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3" r:id="rId1"/>
  </p:sldMasterIdLst>
  <p:notesMasterIdLst>
    <p:notesMasterId r:id="rId14"/>
  </p:notesMasterIdLst>
  <p:handoutMasterIdLst>
    <p:handoutMasterId r:id="rId15"/>
  </p:handoutMasterIdLst>
  <p:sldIdLst>
    <p:sldId id="261" r:id="rId2"/>
    <p:sldId id="373" r:id="rId3"/>
    <p:sldId id="374" r:id="rId4"/>
    <p:sldId id="376" r:id="rId5"/>
    <p:sldId id="388" r:id="rId6"/>
    <p:sldId id="387" r:id="rId7"/>
    <p:sldId id="381" r:id="rId8"/>
    <p:sldId id="386" r:id="rId9"/>
    <p:sldId id="377" r:id="rId10"/>
    <p:sldId id="383" r:id="rId11"/>
    <p:sldId id="380" r:id="rId12"/>
    <p:sldId id="308" r:id="rId13"/>
  </p:sldIdLst>
  <p:sldSz cx="9144000" cy="6858000" type="screen4x3"/>
  <p:notesSz cx="6858000" cy="9144000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DCFA"/>
    <a:srgbClr val="C5E4FB"/>
    <a:srgbClr val="A5D5F9"/>
    <a:srgbClr val="B8DEFA"/>
    <a:srgbClr val="06365A"/>
    <a:srgbClr val="A8D7FA"/>
    <a:srgbClr val="ACD9FA"/>
    <a:srgbClr val="90CB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6" autoAdjust="0"/>
    <p:restoredTop sz="99467" autoAdjust="0"/>
  </p:normalViewPr>
  <p:slideViewPr>
    <p:cSldViewPr>
      <p:cViewPr varScale="1">
        <p:scale>
          <a:sx n="59" d="100"/>
          <a:sy n="59" d="100"/>
        </p:scale>
        <p:origin x="312" y="-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780CDC25-68DC-41A6-9CDC-BBE5E228C149}" type="datetimeFigureOut">
              <a:rPr lang="ru-RU"/>
              <a:pPr>
                <a:defRPr/>
              </a:pPr>
              <a:t>01.09.2026</a:t>
            </a:fld>
            <a:endParaRPr lang="ru-RU"/>
          </a:p>
        </p:txBody>
      </p:sp>
      <p:sp>
        <p:nvSpPr>
          <p:cNvPr id="152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2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D976152-98BF-4EDC-B8BD-F82241F14F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5B008755-144A-455B-A9B8-B8BE2B707746}" type="datetimeFigureOut">
              <a:rPr lang="ru-RU"/>
              <a:pPr>
                <a:defRPr/>
              </a:pPr>
              <a:t>01.09.2026</a:t>
            </a:fld>
            <a:endParaRPr lang="ru-RU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51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1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BF1917F3-EDDC-4146-8F74-EBD1759C99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EF012-BD39-41C5-AD17-3A2E979C0D21}" type="datetimeFigureOut">
              <a:rPr lang="uk-UA"/>
              <a:pPr>
                <a:defRPr/>
              </a:pPr>
              <a:t>01.09.2026</a:t>
            </a:fld>
            <a:endParaRPr lang="uk-UA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BC69F6-ECE9-4F30-AC0F-42EA4A35A54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2363B-D79D-401E-B495-2EB6D90EA32D}" type="datetimeFigureOut">
              <a:rPr lang="ru-RU"/>
              <a:pPr>
                <a:defRPr/>
              </a:pPr>
              <a:t>01.09.2026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7B992-F5C7-4750-AA26-2723CA59792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2DD8E33-22EE-4800-B5B4-83360947A42C}" type="datetimeFigureOut">
              <a:rPr lang="uk-UA"/>
              <a:pPr>
                <a:defRPr/>
              </a:pPr>
              <a:t>01.09.2026</a:t>
            </a:fld>
            <a:endParaRPr lang="uk-UA"/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5FCF73D-CF98-4AF6-81FC-6AF87BEB155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Arial" charset="0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Arial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Arial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Arial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Arial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Arial" charset="0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Arial" charset="0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Arial" charset="0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Arial" charset="0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Arial" charset="0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Прямоугольник 7"/>
          <p:cNvSpPr>
            <a:spLocks noChangeArrowheads="1"/>
          </p:cNvSpPr>
          <p:nvPr/>
        </p:nvSpPr>
        <p:spPr bwMode="auto">
          <a:xfrm>
            <a:off x="395288" y="2695575"/>
            <a:ext cx="8640762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182563" algn="ctr" eaLnBrk="0" hangingPunct="0">
              <a:buClr>
                <a:srgbClr val="C3260C"/>
              </a:buClr>
              <a:buSzPct val="130000"/>
            </a:pPr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1</a:t>
            </a:r>
          </a:p>
          <a:p>
            <a:pPr marL="228600" indent="-182563" algn="ctr" eaLnBrk="0" hangingPunct="0">
              <a:buClr>
                <a:srgbClr val="C3260C"/>
              </a:buClr>
              <a:buSzPct val="130000"/>
            </a:pPr>
            <a:r>
              <a:rPr lang="uk-UA" sz="3600" b="1" dirty="0" smtClean="0">
                <a:latin typeface="Times New Roman" panose="02020603050405020304" pitchFamily="18" charset="0"/>
                <a:ea typeface="Nirmala UI" panose="020B0502040204020203" pitchFamily="34" charset="0"/>
                <a:cs typeface="Times New Roman" panose="02020603050405020304" pitchFamily="18" charset="0"/>
              </a:rPr>
              <a:t>«Вступ</a:t>
            </a:r>
            <a:r>
              <a:rPr lang="uk-UA" sz="3600" b="1" dirty="0">
                <a:latin typeface="Times New Roman" panose="02020603050405020304" pitchFamily="18" charset="0"/>
                <a:ea typeface="Nirmala UI" panose="020B0502040204020203" pitchFamily="34" charset="0"/>
                <a:cs typeface="Times New Roman" panose="02020603050405020304" pitchFamily="18" charset="0"/>
              </a:rPr>
              <a:t>. Основні поняття та принципи розробки інтегрованого захисту </a:t>
            </a:r>
            <a:r>
              <a:rPr lang="uk-UA" sz="3600" b="1" dirty="0" smtClean="0">
                <a:latin typeface="Times New Roman" panose="02020603050405020304" pitchFamily="18" charset="0"/>
                <a:ea typeface="Nirmala UI" panose="020B0502040204020203" pitchFamily="34" charset="0"/>
                <a:cs typeface="Times New Roman" panose="02020603050405020304" pitchFamily="18" charset="0"/>
              </a:rPr>
              <a:t>рослин»</a:t>
            </a:r>
            <a:endParaRPr lang="uk-UA" sz="3600" b="1" dirty="0">
              <a:latin typeface="Times New Roman" panose="02020603050405020304" pitchFamily="18" charset="0"/>
              <a:ea typeface="Nirmala UI" panose="020B0502040204020203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0" y="188640"/>
            <a:ext cx="9144000" cy="655272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algn="ctr"/>
            <a:r>
              <a:rPr lang="uk-UA" sz="3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План</a:t>
            </a:r>
          </a:p>
          <a:p>
            <a:pPr lvl="0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сучасний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 та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перспективи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інтегрованого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шкідливих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організмів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Економічний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поріг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шкідливості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інтегрованому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3.Основні </a:t>
            </a:r>
            <a:r>
              <a:rPr lang="uk-UA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етапи проведення інтегрованого захисту рослин</a:t>
            </a:r>
            <a:endParaRPr lang="en-US" sz="36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0" y="188913"/>
            <a:ext cx="9144000" cy="666908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marL="342900" indent="-342900"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Література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ctr"/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/>
            <a:r>
              <a:rPr lang="ru-RU" sz="2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Комплексні</a:t>
            </a:r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сільськогосподарських</a:t>
            </a:r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 </a:t>
            </a:r>
            <a:r>
              <a:rPr lang="ru-RU" sz="2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шкідливих</a:t>
            </a:r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організмів</a:t>
            </a:r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 В. П. </a:t>
            </a:r>
            <a:r>
              <a:rPr lang="uk-UA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Туренко</a:t>
            </a:r>
            <a:r>
              <a:rPr lang="uk-UA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М. О. Білик, А. В. </a:t>
            </a:r>
            <a:r>
              <a:rPr lang="uk-UA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Кулешов</a:t>
            </a:r>
            <a:r>
              <a:rPr lang="uk-UA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ін. Харків: Майдан, 2019. 330</a:t>
            </a:r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just"/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Стратегія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тактика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[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монографія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]. 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Київ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Альфа-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стевія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2012 . - (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Серія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Інтенсивне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землеробство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"). Т. 2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Тактика / [В. П. Федоренко, І. Л. Марков, Є. Ю.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Мордерер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;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ред. акад. НААН України В. П.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Федоренка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2015.  784 с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/>
            <a:r>
              <a:rPr lang="uk-U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Основи екологічно безпечного застосування пестицидів у інтегрованих системах захисту сільськогосподарських культур від шкідливих організмів агроценозів: </a:t>
            </a:r>
            <a:r>
              <a:rPr lang="uk-UA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</a:t>
            </a:r>
            <a:r>
              <a:rPr lang="uk-U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посібн</a:t>
            </a:r>
            <a:r>
              <a:rPr lang="uk-U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</a:t>
            </a:r>
            <a:r>
              <a:rPr lang="uk-UA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студ</a:t>
            </a:r>
            <a:r>
              <a:rPr lang="uk-U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</a:t>
            </a:r>
            <a:r>
              <a:rPr lang="uk-U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</a:t>
            </a:r>
            <a:r>
              <a:rPr lang="uk-U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</a:t>
            </a:r>
            <a:r>
              <a:rPr lang="uk-U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закл</a:t>
            </a:r>
            <a:r>
              <a:rPr lang="uk-U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/М</a:t>
            </a:r>
            <a:r>
              <a:rPr lang="uk-U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М. Ключевич,, А. В. </a:t>
            </a:r>
            <a:r>
              <a:rPr lang="uk-UA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Бакалова</a:t>
            </a:r>
            <a:r>
              <a:rPr lang="uk-U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ін. Житомир : ЖНАЕУ, 2018. 232 с.</a:t>
            </a:r>
            <a:endParaRPr lang="ru-RU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/>
            <a:r>
              <a:rPr lang="uk-U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Довідник із захисту рослин / Л. І. Бублик, Г. І. </a:t>
            </a:r>
            <a:r>
              <a:rPr lang="uk-UA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Васечко</a:t>
            </a:r>
            <a:r>
              <a:rPr lang="uk-U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В. П. Васильєв та ін.; за ред. М. П. Лісового. Київ : Урожай, 1999. 744 с</a:t>
            </a:r>
            <a:r>
              <a:rPr lang="uk-UA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/>
            <a:r>
              <a:rPr lang="uk-U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Перелік пестицидів і агрохімікатів, дозволених до використання в Україні. К.: Юні вест Маркетинг, </a:t>
            </a:r>
            <a:r>
              <a:rPr lang="uk-UA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2024.</a:t>
            </a:r>
            <a:endParaRPr lang="ru-RU" sz="2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0" y="404664"/>
            <a:ext cx="8929688" cy="666936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/>
            <a:r>
              <a:rPr lang="uk-UA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1</a:t>
            </a:r>
            <a:r>
              <a:rPr lang="uk-UA" sz="2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Передумови </a:t>
            </a:r>
            <a:r>
              <a:rPr lang="uk-U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вивчення дисципліни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повинен </a:t>
            </a:r>
            <a:r>
              <a:rPr lang="uk-U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знати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 ведення різновидностей  фітоценозів;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/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 ведення фітоценозів залежно від зональних аспектів, систем виробництва фітопродукції, спеціалізації, економічного стану та матеріального забезпечення господарства;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/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 біології розвитку домінантних та субдомінантних видів шкідливих організмів з урахуванням фенологічних фаз захищаючих рослин;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/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еколого-економічні аспекти прийняття рішення щодо вибору стратегії та тактики контролю біоти залежно від конкретної агроекологічної ситуації та стану фітоценозів;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/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природоохоронні параметри  обґрунтування економічних порогів шкідливості та економічної ефективності проведення конкретної технологічної операції при ефективному веденні фітоценозів.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0" y="404664"/>
            <a:ext cx="8929688" cy="666936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Студент повинен вміти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- визначати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види шкідників, хвороб і бур’янів, прогнозувати їх розвиток;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- самостійно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комплексно вирішувати удосконалення захисту рослин в умовах різних форм господарювання;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- розробляти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впроваджувати у виробництво інтегровані захист рослин з урахуванням дії екологічних факторів в зонах вирощувати культур для високих, екологічно безпечних врожаїв с.-г. культур з мінімальними затратами праці і засобів виробництва на одиницю додатково отриманої продукції.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uk-UA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10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-25659" y="0"/>
            <a:ext cx="8929688" cy="666936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uk-UA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Інтегрований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 рослин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(за ДСТУ 4756:2007) – це захист рослин, спрямований на довгострокове регулювання розвитку та поширення шкідливих організмів до економічно невідчутного рівня на основі фітосанітарного прогнозу, економічних порогів шкідливості, дії корисних організмів,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егергоощадних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природоохоронних технологій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280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0" y="116632"/>
            <a:ext cx="9144000" cy="721804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lvl="0"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Економічний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поріг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шкідливості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інтегрованому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На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практиці, приймаючи рішення про застосування засобів захисту рослин, кожного разу аналізувати різні фактори і оцінювати їх вплив на чисельність шкідливих організмів неможливо.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Необхідний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простий і конкретний показник, що інтегрує всі умови формування шкідливих організмів і сигналізує необхідність проведення хімічної обробки культури. Таким показником є економічний поріг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шкодочинності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(ЕПШ).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uk-UA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Економічний поріг шкідливості -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чисельність шкідників,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прояв хвороб і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 або відсоток бур’янів, при якій збережений від втрат врожай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окуповує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витрати на проведення заходів захисту від них.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81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-65314" y="19270"/>
            <a:ext cx="9144000" cy="695739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lvl="0" algn="just" eaLnBrk="0" hangingPunct="0"/>
            <a:r>
              <a:rPr lang="uk-UA" altLang="en-US" sz="25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На </a:t>
            </a:r>
            <a:r>
              <a:rPr lang="uk-UA" altLang="en-US" sz="25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просапних культурах економічний поріг </a:t>
            </a:r>
            <a:r>
              <a:rPr lang="uk-UA" altLang="en-US" sz="25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шкіливості</a:t>
            </a:r>
            <a:r>
              <a:rPr lang="uk-UA" altLang="en-US" sz="25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бур’янів вимірюється кількістю рослин на 1 м</a:t>
            </a:r>
            <a:r>
              <a:rPr lang="uk-UA" altLang="en-US" sz="2500" baseline="30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uk-UA" altLang="en-US" sz="25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на культурах суцільного посіву (зернові колосові, багаторічні трави) співвідношенням кількості культурних рослин і бур’янів у відсотках.</a:t>
            </a:r>
            <a:endParaRPr lang="en-US" altLang="en-US" sz="2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eaLnBrk="0" hangingPunct="0"/>
            <a:r>
              <a:rPr lang="uk-UA" altLang="en-US" sz="25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Питання про критерії доцільності обробки фунгіцидами рослин проти хвороб є складнішим. Виявити і підрахувати щільність збудників практично неможливо, до того ж марно, бо зараження рослин відбувається лише при певних умовах зволоження і температури.</a:t>
            </a:r>
          </a:p>
          <a:p>
            <a:pPr lvl="0" algn="just" eaLnBrk="0" hangingPunct="0"/>
            <a:r>
              <a:rPr lang="uk-UA" altLang="en-US" sz="25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Окомірно можливо виявити захворювання лише після виявлення зовнішніх ознак, тобто після інкубаційного періоду хвороби.       Загальним профілактичним заходом є протруєння насіння. У період вегетації застосування фунгіцидів здебільшого пов’язується з найбільш чутливими до зараження паразитами фенологічними фазами розвитку культурних рослин і після виявлення перших ознак хвороби з метою уникнути повторних заражень.</a:t>
            </a:r>
            <a:r>
              <a:rPr lang="en-US" altLang="en-US" sz="2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216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0" y="0"/>
            <a:ext cx="9144000" cy="7029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інтегрованого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включає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ланки: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Ланка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Організаційно-господарські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заходи: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обстеження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паспорту фітосанітарного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стану;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науково-обгрунтоване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сівозміні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придбання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інвентаря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стійких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сортів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добрив;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ланки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людей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ланки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безпеки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проведення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огляду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Ланка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Заходи,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проводити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підготовки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насіння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посіву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в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посіву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фітосанітрана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експертиза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насіння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-доочистка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насіння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протруювання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насіння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прогрівання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дотримання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оптимального строку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посіву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висіву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глибини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посіву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ширини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міжрядь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0" y="0"/>
            <a:ext cx="9144000" cy="6858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Ланка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ІІІ.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Заходи,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проводити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догляду за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посівами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систематичне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обстеження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паспорту фітосанітарного стану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фітопатологічні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прочистки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посівів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профілактичне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обприскування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крайових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смуг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суцільне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обприскування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посівів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шкідників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хвороб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бур’янів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врахуванням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ЕПШ),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приділяючи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баковим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сумішам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пестициди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біопрепарати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регулятори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росту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макро-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мікроелементи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підживлення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рослин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азотними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добривами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разом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мікроелементами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агротехнічним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фізико-механічним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біологічним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засобам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над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хімічними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06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0" y="0"/>
            <a:ext cx="8929688" cy="6858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51179"/>
            <a:ext cx="8929688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spcAft>
                <a:spcPts val="0"/>
              </a:spcAft>
            </a:pPr>
            <a:endParaRPr lang="uk-UA" dirty="0" smtClean="0"/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Ланка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Заходи,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проводити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збирання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врожаю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післязбиральний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фітопатологічна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апробація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посівів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своєчасне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збирання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врожаю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-доочистка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насіння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просушування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насіння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знищення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післяжнивних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решток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ctr">
              <a:spcAft>
                <a:spcPts val="0"/>
              </a:spcAft>
            </a:pPr>
            <a:endParaRPr lang="uk-UA" dirty="0"/>
          </a:p>
          <a:p>
            <a:pPr indent="457200" algn="just">
              <a:spcAft>
                <a:spcPts val="0"/>
              </a:spcAft>
            </a:pP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Кінцевими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етапами у концептуальній моделі інтегрованої системи захисту с.-г. культури від шкідливих організмів її агроценозу є визначення економічної та енергетичної ефективності проведених заходів із захисту рослин.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ctr">
              <a:spcAft>
                <a:spcPts val="0"/>
              </a:spcAft>
            </a:pPr>
            <a:endParaRPr lang="en-US" sz="2000" dirty="0">
              <a:effectLst/>
              <a:latin typeface="Times New Roman" panose="02020603050405020304" pitchFamily="18" charset="0"/>
              <a:ea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26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AutoShape 2" descr="data:image/png;base64,iVBORw0KGgoAAAANSUhEUgAAA68AAAIoCAYAAACGWt09AAAgAElEQVR4nOzdd1xb973/cfbwiDOaNKtt0tZxYhsvbDyybCfxBJzkNuldjREbbLzjJDYgIUCA8Uqatvnl7tv7S9N8m+3aBiS0AQNmaG8htCcbPHLv+/fHORISwzhpen+99xE9Hq+HpHNOwCJ/PR+f7/kqKuq7x3eP7x7fPb57fPf47vHd47vHd4/vHt89vnt89/if8OjsMh5RapzE4b5GPP6viM05TmzOceLxf0Xc/ptE1+cnnTIL6ZRZSK/aRrrVNtKpsFApLaRX4yC9GgfpVlqIzTZM/J7rZMBP5fdfJ37/NeL3jxObc5AY+9zE5hwkA8M3icc/Tpy+MeIbvE78IzeJe3CcWD2DxGTzEL3VTdz+YeIZGCGewRHiGxwjnsEx4vaPEJt7gJisbqIxWonGaCM6k5POTechepOHaIxuotE7iUYfPEddp6cLvrY4Bohv8DrxDV4nHv84cfvHiWfgGvENXidO3xjR97mJUmclSp2NaIweojH5iULnIb1qG+lVW4hMYyVKvY3oLE5icfuJc3CEOAeGidM/Qpz+MWLzjBGTbZgo9R7S0W0lLR0m0tLZR8SdJiKg44aykIZOC7l4xUK+bOkjn4j15COemnws0pOP+BryQYOM/K5BRr4U64mg201alH4ikrnJxQ4T+fyKiVzsthHSYiLV/8olJbUfkf8QOMkH0gHyD1w3+dUlJ3mP6yPv8QZI7WcWsuPwv5GXSz8ib33QS94ReMg5rpOcpavj+sjxj51kJ+cKue/v/4MkvvoBmce4RGIZIhLFkJIohphEMbgk7rVL5L4CHll2TET2feQn9eLr5Cx/kJxtcJLfCHzkPekgqbzoJptZAnJP9sckYe8FEpvLJ1G5YhLF4JMohoBEMwQkliEgUQwBicoWk6hsKYnKlZKobAGJYnBJFKORRO/lktjXBCT2NVGo6NdEJHqviETtFZEoRnhi+mfNUC79e6a2V0CipxQb7DX+tOJeE5DY16jrovbO8jNDP5s/d6/xSdRrgm8hPol6jUtiX7tIYhkXSWxuA4nN45LoPB6JyuOTqFwuXQOJzWsgCQVUicWNJKGYRxIKefR5PokqEJOoQimJLhCTqDwRVe7Mf9fobDGJzZWS2GwpicuWkjiGlMQxWkLFMsRU2WISm3v7xeVJSUJBC0koaCFxeVISlyclsblikpArIgl5ApKQJyCJBZElFAhIXIGAxBXwSVwhnyQUC0hCsYAkl4hJ8gExST5EPSeWiEhiiYgklIhJcomYLCgRkDtLGsh9JZfIo0cbydK3eGTJG3zy6FEueeAQl9x7QEDuPdxC7j7eSe4+3kUWHb1CFh6QkkUlIrJon4AsKBaQ2AIuiS7gktgCPoml/x2JBWKSXCAmCwpbyILCFjIvT0ySc0UkOVdAknP5JDmXGyoht4Ek5DWQhLxGklDAI3FzFJvHnV7u9BKmFJfdOK2p18xUYi6XJOY2kITsS6GScxvIgkIeWbRPQO4+ICb3Hm4h9x+9Qu493ELuLBGRBYU8kpzXSJJzGybLayQL8nhkQQGfes7jkXlhf4fk7EaSnN1IEhkNoZIZjVNqmNa87MgW5DaGutW5yLjTWph36xYV8MLik0UFfHJ3sYDcUyIg95aIyL0HxOTeA2Jy3yExuf9wC3ngaAt56GgbeeBoS6iHDlM9fLiF/PDoFfLosQ7y6PFOsviNDrLkrStkWekVsorVQdIqu8mmOgV5tk5BNtcpyNY6BXmuTkZeqOslz3G6yM66bpJZJyMvn1aQV87RnZWRV0/LyMunZWRbbS95ltNNNlZ2kTRWF1nN7CKrmN1kBbOXpDBlZGmZjCwpVZDFJ5TkpyeU5KelavLTUjVZXKomS0rVZPEJ5WRlarKEqSFLWBryOEtHlrJ1ZBlbQ5axwmIqSQpLSVaw1GQVS0NWszVkNVtNVrPVJLVSQ9IqNWR9tZps4ijJJo6SbOSoyfpqNUmjz6VV6khapZGkVRrJCqaGpJSpw6J+NpWapNC/e2lpZI+Xqqe1rFRDUso0JIVJtYKlISuYk6WUUS0r05NlTCNZxjSSFJYp1Cp2WCw9WcXSk1SWnqSyjCSVpSdr6dKCsfUkrVJP1rJ1EaWyNBFNPT/TdWtZGpLG1pC1LPWUlGQtc7I0lpqksdQRx8JLLVOS1DJZRGvLZCTtG6UgaWXKW1eqJGtLFWRtqYKklVLH1jPVZCNLMyU12cieu02Vmjl7mq0jz7L1oTZXzpZxxrZWm+iMZGu1njw3R1srJ5vxGo6Req6keqHaSLZxTN+oHbXB10ayrVYfakedcVrbOHoq+vzOOhNVvWnydZ2J7KyzTGt3vZWkn7Z9zawkk27PWRt56ZyDvHzOGdFL5xyzNvXauXrp7GR7Tjtm6et+hltUbyXp9ZZQmWGfN/x4+Lmpx6n6SHq9iaTXG0n6af3s1evJ7jodSa+n3u+u05GddRqys05Dva7VkOcqZWRHpYykcxQks05JMuuUZDdHRnZzZCSdIyPptYrJ97WKuauWUVX2kt2V3WQnOyxWFxW7e/IcfWwHq5NsY3aSbWUdZFvZFbKt7ArZWXaF7CxtITtLW8iOUumMbTshnrm3Jnv+LcmhEF67ZRai0Xtgd03A7bsJm3McNuc4PP6bcPlvwtA/iF61HVflFvSobOhW29ClsuKqsh9dKit6NHbIdE7INDbY7MPwea8h4LuOAf8NBPzXEQhcg98/AYdrGOZ+L2zOQQSGbsDjH4fLNwbf4HX4R27APTgOm3cIZocPZrsXnoEReAdH4R0chW9oDL6hcXgGxmD3DMJs80BrskFrckBnctK56TzQmTzQGt3QGJzQGKhzWqMDWmP49U4Y+tywuYbgH7oB3+B1eAIT8AQmqH/T0A24/eMwWjxQ621Q6WxQG9xQG/1Q6r2Qa53o1Vgh01qhMtphsHpg9QzAOTAMR2AYDv8InIExOHzjsDhHoDb6cFVuR9tVC9q6+iHttkDUbYawywz+1T5wr5rB7bSgsbMfl9r7caGtD59JjCB8DT4VG0D4GnzQKMeHjXJckJogknnQpgpAJHPj8lULLnT24VKvA5+1W/E2acVbv7yID8QufCAN4B95bvy6wYnfcL14jz+A+i9teKX8U7xWdxnlRI23+R6c5Tpwju/GeYEf9c0DePMzDzJOd+EHOQQL/+4jzGdcQlyWANFZEsRkixDDaELC3ku4v5CHdaVXcOjTQdSLr+McfxDnGl34Nd+LXwv9qLrkRsbZq3iw6AIS9l5AbK4AUbliRDH4iM4WICZbgFiGANHZQkRlixGVI6UTIiq7GdGMJsRkcRG7V4DYvaJQMXtFiMkSITpLhKgsIaIYQkQxRIjKFiEqW4ioHMHMZQsQxYgsOkuAmCnFBnuNj7gpxe8VIHYvdV1U1vSfF1EW/7aK3iv8FhIgOouHuL2XEJd9CXG5jYjN5yI6vxlRec2IyuMhKpeLqNwGxOY3IqGgAYmFDUgqbkLyvmYkFvMRk9+MqDwBogrEiC6UIKZAjOh8EaLzRYjKEyIqV0j9vwkrJkeC2FwpYnMkiMuWIC5binhGC+IZLYjLkiKOQR/PkSA2VzytuDwJ4vIk047F50uRUNCChIIWxOdLEZ8vRVyeGAl5IiTmC5CYL0BSgTCihAIB4gsEiCvgI66wGfFFfCTuEyJpvwjJB8RIPkiVdECExBIh4kskSDogwYISAe4qacL3DzTg0SNNeOLNZiw53owfHW7E/QeacO9BAb53pAX3vN6Ju493YdGRdiw8IMXC/UIs3MfH/H18xBXyEFvIQ1whH3GFAiQUCJFUIEJSgRjzC6VU+WLMyxNhXp4Qybl8JOfy6LhIzGtCQn4jEvKbkFDQjPg5isvnTSs2jxtRXC4XCVOKz2maVmIeb464SMrjIim3EYk5l0Ml5zViQSEPi/YJcPcBMb53SIr7jrTie4ekuHO/EAsKeZiX34TkvMZQ8/KbsCCfhwX5zViQ34z5eTzMz+NhXi4XyTlNoZKyG0PNy26KKJnRSNeAZMZlzMtumNb8nMY5W5DbFNHCPO6M3ZHPCzX12KKC5lB3FvJxZyEfdxXzcc9+Ab5XIsS9B0S476AY3z8kwf2HpXjgSAsePNqKB4+24oEjLdT7wy146HALHj7cih8eacMjx9rx4+OdWPxGB5a8eQXLTrZhFbMdaVXd2FQrxzN1Cmw+pcDWOgWer5PjhToZttX2YFddL/bUy/HyWQVeOUf16lk5Xj0tw8tn5NhRJ8Pmmh5squpCWsVVpDKvYjWzGyuYPVhe3osnymRYclKOx04qsPikEotL1VhcqsZjpWosKVXjsZMqPHZSSVWuxhKmBo+ztHiiQodlbB2Ws7VULA0VU4UUphIrWWqsrtBgDVuLNWw11rDVWFupQVqVBhuq1djEUWETR4mN1WpsqFJjfaUGaZVapFXqkFZpRFqlEauYGqwoVyMllAopTBVWsFRIqVAjpYL6nUvLNVhapg31RJl6WsvLNEgp1yKlXIMVTA1W0q0oV9O/gzq/vFyP5UwjljONSGGZkMIyYUWFGavYJqwOxjJgNcuAVJYBayuMWMsyYB1Lj3UsPdIqDFRsPdaxddNaW6GNaKZrgtelsjRIZWmwrkKDNLYG6yrUkbFUWMecLI2lRhpLHXEsvLXlSqwtl0e0rlyOtG+UAuvLVbcsrUyJdaUKrCtVIK1MifXlKmxgqrGRpYmsQo2NFapbtomtxpOVmjl7hq3Ds2x9RJsrDbdsS5Uxoq3VJmytNmJrtQHPzdHWKn1Es133fBXVC9VGvFBtxDaOKVTw2NTj2zgmbK8xT8mEbRwjttXosa1Gj+21hmntqIs8v6POiJ2nTNOrM2NnnQU76yzYdao/1O56K3bXW5F+2hZ6HX4svIwzdqrTVmSetmLPGRtePGvHS+ccMzbbuZfPO6nOBXPdspfOOkO9eMYxY3uC/7av2dTPmH7ahvR6KzLq+0Nl0p8383Tk8fBzU49T9SGj3oyMeiMyThtmLb1ej92ndEiv1yPjtAG7T+mwq06LXXVa7D6lw85aDV6olGNHlQzpNQpk1imRWafEbo4MuzkypNfIkVGrCL3PqFXMXg1dtQwZ1TKkV/Vid2UPdrG7Q+2s6MLOii7sYneHzgWP7WBdxXZmJ7aVd2BbWTu2l13BrvIr2FnWgp1lLdhRKp2x7SclM7bthHiyt0QfhvCqM/qIsW8AVscYHO5rcLgn4PBcg9t3Ew7vdfQ5RqE1+9Cl6EeXoh/daht6NHb0aOzoVlOYletd0Ji9sDtG4PVMwO+9Br/vOvw0XgOBa3B7R2F1DMDhHoZv4Bo8/nG4/ePwD90I4dXuG4bVMwibdxD+4XH4h8dpuI7BPzwB//A1uPwj6Hf6oe9zQmd2QG92QWdyQWsM5qbh6oJaP4lXjcEOtd4WQqze7IKp3wundxRDY/8F/9ANeAIT8A5cQ2D4JgZH/xO+weswW33QGh1Q6+1Q6Z1Q6t3QmALQmHyQa+2Q62zQ9rlhcQ3C4R+G3T8Eu4/Cq2tgAq6BG7B7J2DoH4JM48JVmQMdMjuuyGxokfVD0muBqLsP/C4LuFctaOy04HJ7Py5eseDLFjM+FRtCeP1dkwKkWY2GditaVANo1wxDJHODJ3PicrcdjXIPGhV+EKkFv/q0B39o9eEDiQ//wvfg/zS58KtGF94XDOCXTT4c/aerOPk7Feou2XGW58apRgfeFgfwq7YJnBOPo+ziEH7+aw2WHb6M+/O+wELGBcT9ogmxrwkQx2hGfNZlJO+9gIf3cbH7nA4nLo/jtGgC5wUDeIfnwbs8N843OFB1yY19xIPHjwuRsPcC4vKEiMoRIypbgGgarnPhNTaEV2GomL1CxGRRRWcJKYQyaLhmCyLL4U/GCBaJ12Az4TXYN8Lr7ZQlQHSWEDFZoj8xAWKyeIjbexlxjAbE5TYhNo+H6LxmROU2Iyo3iNcmxOc3IZHGa3JRE+bvF2DefhESioSILhAhKl+M6AJxBF6j80WIzo0sJk+MmFwJBdhsGqkMCeIYUqosKWKzxN8Yr1ObCa+JYYXwmt+M2AIe4gqbkVAsQOI+IRJLRHRCJOwXIH6fEHH7pUgskWD+fiHuLOHh+we5ePQoD4+/ycdPj/HwUMll3LuvEfccEODuI6248/UOLHq9EwuPtGNeiRTJxQIkFfGQVMRD4j4BEorpioRILKRRnS9Ccr4YyflizAtG4zUptxlJuTwk5XKRmMdFYj4XiQU8JBbykTBHMwF2Kl7j87jTIDoVswm506+ZEa+5TdPwmphzmcJoIQ93FPNx534h7ioRYdE+ARYWNc8I13n5TSGwzgTXcLTeLl5n6nYwOxWvt4vZOQFb1Iy791GAnQ2x9x+W4r6DYtx3UIz7D0rwwEEJHjokxQ/CAPuT19vx0+OtePxNKVJKW5Fa0YkN1T14soYC7JY6BZ47Jce2U3LsrFcg/bQCL51R4mfnVHjlvAqvnFPi1bNyvELjddcpBZ6rleGp6h6sr7iKVGYnVjO7kVLejaWl3XjsRDcWv9WDx07K8dhJJZaUqrC4VIXHSlU0XMPwWqbCY+VqGq9aLGNrkRKsQkNF43UFS0XjVYM1FWqsqVCF8Lq+Wo2NHBU2clTYUK3C+ko10io1SGNrsY6tx7pKA9ZWGrCKpaWAydQgpVyN5eVqLC9XYXm5EsuZSixjqrGMqcGyci2WletCLS3XTGt5eSReQ0XgVYcU5ix4rTBhdYUJqyuMM+J17RS8rvvfjtcyCqRzNRNep8W6NVzDATtXT7N1eKaC6ll2sHDITi0csZOQ3VplxNaq6Tj9OoXwWqXHc5VU4YCdq6mQpTLiBY4BL3B0oYJQnakgXqcCljo2idepiJ2K1jkROwWvt9s0xH4DvM6G2D1nHMi8jSh8hxeO1mB/+XjdU6eKxGtNGF5rFLcsM4TX3il47cIudhcN1avYxe7C7spw0F6dhtcdNF53lbfeEq+3QuyMeDVZBojFPgS7exxO7zU4PBNweq/B7b8Bl/86rO5x6C0BdCn6cFXehy5VP3q1NvRq7ehWW9Gl6odM54ChPwCnZwJ+/00MBG4iMHAT/oGbCAzexMDgV/ANXIPLOwq3bwz+wevwBibgHRxHYPg6AiM34BuagGdgDJ6BMer4yAR8Q2Ohyat/eAKBkevwDIzB5hqE0eKG3uyaAa9U4XjVGl309NQaAqze7ILZ6oPLN4bh8f9CYPgmvAPX4Bu8joGRrzA0RuHVYg9AZ3JCrXdAobVDrnVAaw5A1+eDTGOHXGuDvt8Lu28U7sEJOPzDcAbG4R6cgHf4JjxDX8Hhuw6jlcJrp8yKK90WtPVY0NJrgbinD8JwvHZQeA0C9nOpKTSB/T1PhS+kJogVfvRYrkNmuYk27RCESh+4ci94ygD4miE0yAP4UGjBZ+1+fNjiwb802/Gby/1497IN/ygaxG8EA+B83oczTV68IxrCOeEATvH8OC0YRB0vgNPia6jm30T2v1mx+jgP92YRxL/6AWJ+/jmSXmtCctZlJP3iMyz4xcdYfJCL7N96Ud4wBk6jH2ca3XinyYnzl6043+DA6eYhvH5hFCtL25DEuBiB1ygGH7FZ/FnxGs1oRkwIr3wasDQc905CMzpLgGgGHzEMIaJDaOXTCRCV0zwZo3kaXqOygoCcAa97+YjZ+z8Fr0LEZDUjbm8j4hhNiMvhIToEd/rz5zYjOo+H+AIeEguakFjQiOQiLjVBLJEgqViCmAIRovKopuE1bwa85ogQkyNCbDaF1FiGeLIsyZ8Jr0Ik5lOTzcQCERLo4mm8xubzEZPPQ2xBM+KLaFDuEyJxnxAJ+wSI3ydAfLEQ8w53YuGRq7j7SAfuP9aGH73RiifKrmAFqwNLS1vxyOsifP+QAHcdFGHRkVYsfL0DC17vxLwj7Ug82ILE/SIk7hMgsZhPP1MlFQmQFMKrMITXUHlCJOXxkZTHR2IuD0l5/314nQmxt4PXxFnwmpTbEILp/AIuFhTyML+AOw2ukXjlhtAa7H8VXgubcWcRD3cW8XBX8SRkwxF730Ex7j0gwr0HRPj+ATHuPyDGAwckeOigFA8fasEPj7Th0aOt+PFRCX56XIwnTrRgVXkH1lV2YUNVD57i9OKZml5sqe3F83W92HGKwuueMyr81Tk1XjmvwavnNfj5ORVeOavEX51RYvdpFZ4/pcDTnF6sZ3dhLesqUlk9WMXsxfLSHiw50Y3HTvRS09dSBZaE4KqckgKPlSmwpFyJJ5hqLK3QYHkIr5pJvLLC8aqipq4VKqROwyvVhmo10qrUWFepxjp2EHMGpFYasLrCgFUsPVaydFjB1GJ5uRrLylVYWq7E0nIF/ayeAa/asDRY9ifgdSXLiJUVRqyqMFJ4Zc2O17XheK2YHaX/O/Aq/8vEa4UGz1Ro8EyFFs+yp6bD5srZ0mNLVWR/ClxvhdfbBexseH2+Sh+B17kQO9P09dvGa+YceN1zxjbjuT83Xm8vOzJPh2cLlVEf7C8Xrxk1CuypU2FPnQoZHDl2V8uQwaHwms6RIb36dvHag4zqHqRXdWN3ZTeN1C7sYl/FzopO7KzoxC72VeyuDIKWOr6D1YHtzA5sZ7Zje/kkXneXt2JXWQt2lkoj2kUXOnZSEmpHsBNi7DghxvaIyavJQ8zWATg843B6J2B1jsDqHIHLdw0u/3X0u0ahNXvRpehDl6IP3SG82tCjsaJHY4Vc74DO4qfwGrgJf+AmfP4b8Pqvwxe4AV/gBrz+a3D7xuHxj8M3cA3eAIVV3xA1UfUNUZj1Do7DNzROLxMegcs/BJd/iEbsRBhePbfEq9ZILSHWm93QmycnrxqDPbRk2Gz1weEZQWD4ZmjZsHfgGvxDNzAwQmG2z+aH3uyC1uiASm+HXGeHts8LbZ8Xcq0NCp0d+n4f7L4xuAevwxkYhzMwAdfANbgHb8AVuAGbZxx6yyBkGic6ZRa0dZvR1mNGS28fxD1miLr7IOy2oLnLgsaOPjS096GhnVo+/GWLGZ9LTfiDQIs/CLS4eKUfLeohyKxfQWb9Cld0IxCpByDWDUOsH4VAM4wmxQC+7HDjUu8Qvrg6gN8KbXjvsgnv8xz4vx0TeF8yiPoGJ84JBnBeMobTolFweIM4ecGF8ks+1LfcQG3LfyH/d06sPcHH/TkfYd5f/weS/+YTzP/7L7DgF5/ijr//Pe75xe+wuPBz5P6bDZVNw6jn+XHqkhV1nxtQ/4UBbzc58LZoDEUfOpHylhTzcy4jNoePqBwxorOFiM5qRlyWAHEMAWKyhYjKlkTgNYbRTME1i0shNxyVdDFZAsQw+HThr5sRk91MP/NCRc+E1+AEljEDXrMEiNnLR0wYXOP3Tv7uvzy88hGXxUMcg4fY7ObpmM8VICavGQn5PCTlczGvgIsFxc1YtF+IhfvFSCoUITaPXnadK4hcMpwnRHQuVUweBdfYfEkEXiPgGobX2GwxYnOmw/VWeJ0ZsBIk5IuRmC9CYj61JDexQIyEAjESCsWILxCG4bUZsQXUEl4KsFPxKsL8Q51YeKgLdx/uwANHr+DRN69gaXknUpidWHKiBT84KsB9B/m484AQdxySYv6RNiQfaUPioVYkHJQg4YAIiSUCJO3nI6mYR9eM5CI+kgsFSC4UIrlQhHmFYswrkGBegYQGrAhJ+QIk5vGRmNeMxDwekvJ5SCrgIbGANydcg3idawlxfB4PSfnNEc0N1VnwmtOIxJyGaXgNAnamZsPrvNymWy4TTmQ0IJHR8K3idS7AzgXa21lSHEJsIQ+LCrlYVMgNAXYqYoOQpfAqwv00YB8MA+wPDkvxw8Mi/PiYEI+9IcHyk1ewmtWJtRVdWF/ZhU1V3Xiqqgubq7vxPKcXO+pkyDitxMvnNHjlbR1+/o4ef/2ODq+e1+CV8xqkn1Fj2yklnq2RYVNlN9azu5BWKcO6SjlWseRYVtaLJ0pleLxUjiWlCiwpnQTr4hOKyU7KsfikHEvK5HiiXIFlLBWW00t3V1SoQ6UwlfSy4Um8plaosJatxrpKDdKqtFhfrcWGag02VGuwPgRXDdaytVjL1iGVbUAqm8ZrhQErWXqsYOqQUq7B0nIV3SRepy4bXloWxKwWy5haLCvXYnm59tZ4LdNgRbkOKUwDDVeqlSwKrqtYRhquM+C1woC1FXqsrfgOrzPBNRyv4YCdfK/EBtbc3RKuFVRPV6hpvE5vOmYnm4rZLX9i0zDL1k0D7K2aGbNGvFBtwPNVWjxfTTUTYKe+D19OHFGtCTtq+7Cjtm9WwIYvJ74VbINwnQrU4LFbwXb6MuJvB69fpz2n7TOWWW9D5l80Ximkvlinwos0XtNpvGbWKELvM2mg3qpwvFKApeA6M14nj+1gddCAbcd2Zjt2ll/BrvI27C5vxe6ylhBWg+0ua5nxeDhiw5rEq0JjI3qzF3b3GOzuMRgtfpj6AxRmfddgtg9BpXeiV22FXGuHTGeHTGuDTGuHXOeA0uCEyuSG2uSGzTkKl+canO4JOFxjsDtHJnONwu4agcs7Bm9gAm7/GJy+Ybh8I/AERuGlp64u/wic3iG4/MOwewZgdflgdfnh8A5S53zDoWnoZK7QPa9aI/Xa0OeFqd8PszUAU78Xhj53CK2mfi9M/V6YrT5YnYNw+cbg8o3B6R2F0zsKN72k2ekdRZ/ND0Ofm/rvzS6oTU5o+9zQ9rmhMjqhNrmg7/fD4hqG3TcBh/8a+t2j6HePwuoeQ79rFGb7ELRmP+RaB3pUVlxVWNAht6BNZkGrzIJWWT9aFXaIe63gXe1DQ7sZDe191PS1rQ9ftpjxiUiPT0R6XGzrh0gRQIdhHFf0YxDK/WjqcUOoGYZQO4LLPR58ccWGCx0O8JTDaJQP4/8K+vCbi2r8s9COP/Rex3tiP9hfmFH+hQXlf3Sh9KIXRz9x4O/f70Xx7y1467Ifr18cwF//gw6pJ3h47OAFPLL/Cx4YtSEAACAASURBVPyg8BK+t/cTPJj7KRbv+wJLij7G43kf4m/e7kJ1gw/nBX6w/qDC4ffFOPnbTrzd5MB54ShefVeBxYd5WJDTgJjsZkTniBGTLURMtgAJDAHiGULEZosQnTMdr3FZXMRlcUPLi2eOH1YzBTc6CnFcxDG4iGXwqN+fTU16pxbDECI22Ax4jX2Njzgar3F/Frz+qQkQk0VPs7Oawybak0upo3OFiMvjIzG/GfPyuVhY1Iw79wlw134RFhaLkJjHR0x2MwXdHD6iabRG5QpCRedSPycmV4TYsMlrTLYIsQwxYhiimfE6A1zDoTpbUwGbkC9BYhCw4XgtECO+QIT4fCHi8vmIyedTeC0QIL5IhIRiMRKLRTRghUgoFmF+STsWlrTjrpI2PHC4FT8+3oalJ9uxrLQNi18X4uGDTbivpAn3HGjGooNCLDwoRvJBEZIOCJF0QICkA3zMO9CM+SXNmL+vCfOLmzC/mIv5RTzML+RjfpEQ84tEWFAswYIiKeYVSpBcIEFygZieygroaFwWNCOxsPlr43U2wMbfxtT1tievYXidCaqzTWRnKiln+nT128LrTGj9JvfD3i5mZ8RrQSRep05hg4gNTmCDk9cgXkMdFOHhQ0I8ckSInxwX4/G32pBS1o5VZZ1YU96BtcwOrGd1YGNFB56q6MSWqi7srFNgz1k1fvaOHj9/14Cf/9KAV9/W4Wdva2m8KrC5RoanqnqwqaoHmzgKbOSosLZKiVUVCqSUy7G0TI7HS6keO6mg7oE9ocDiE3KqkzIsPtmLx0qp+2SXlSuwnKVECkuFFRXUfagrWSqsYCqxgqXEqgoV1tB4DcJ1XaUG66t12MDRYX21FmnVGqyros6tZWuRytYhla3HGrYBa9gGrGaH4ZWlQwpTi2VMNY1XZQivT5Rp8ETpZEvLqKnrslDByatmVryuoPG6gmUIwTWFZcBKlgGr6FZP6Zvg9Xb734jXcMAG74mljikpwN4qlhKbKlS3jqXC0yx1RLNBdjbMRiCWrcVmthZbbjsdVaUOW6e0pUKLrWxdBGJn6/mq6cCdRKx+Eq7VWrxQraPi6LCNo8M2jh7bODq8UK2l3tfosb1Gj+01BuyojWx7rRHba8zYUWuehthwrE4em3pv7GSTk9dJxAbRmnl6EnXh5148GyyI2GDh977O3iRcHaEmQWr/Ru05E45XW6ggRjNPB6M+a/jny6i3RFwzeSy8MLzWG2YtvV6P3XU6ZNTrkVFP47U2DK81FF53VsmRUaMMw6uCxqsiDK/yr4HXbmRUT8VrJ3axg3jtnAbanRUdNGDbsYPZjp3MNuwqb8Xu8hbsLpNid1kQqBLsKpWEjoUXfj4YhdewyatMbSVaoxv9jmH0O4bpaaUX/Y5h2N1jMPUHoNI7oTa6obf4oevzQWVwQal3Qmv2wmgbhKE/AKXeCUNfACbLIAzmAPRmP/RmL/3zPDBafDD1+2F3DcPjH4fTMwKbMwCbMwCnZwBu3xBc3kFYnT6YrS5YXX702b0wWd0wWd2wOLywugKwOgMw9XugMdhDU9RwvAbharYG0O8Ygs01AptrCBZ7AH02P/odA7A6B9HvGIDZ6oPZ6gsdt9gDoYLvg9dY7AFYHAMw2nzQWTzQ93tgdgzA7BiEwRqAzuKD0TpAb87khcbkC8sLjckDjckDrdkLrdkLpcGFHq0D3VoXenVu9Br96NC4IeqxoqnDTAG2ox+Xrlhwsa0Pn4kN+Fiow2cSIy62W9HY5cTlDjs+k5jxIVeLz6T9+LylHx80qfDPF7pAhDo09nhxqcuNf7mswPmPO/B+kx4fdAzizOV+HPjXTvziXSn+5t02vPruVew61YKVhz/G87VibD/dimerxFhz/DJWHL2IzbVt2Hlejs2cLjxx4CKeYorxV+/KsOd0KzYd+RiZFZfB+qwP9ZetKPwlFzsOv4/Xqj/FuUYb6hr9yKzvwI+KLyI56yJiGDwKrzkixOeKkMAQfkt4babjIp4ujn6OzZ58H5vdjJhvgte9/NDS5T8PXqdvGvXN4oem1DHZYmopdja9kVWOCNG5QiTkCZGcz8fCwmbctU+A75WIcM9+Me4oFCA+uxHRWU2IzqaWHEfn8hGVy49cep3TjOgcPmJyhIjNFUXgNdgkXsV/Nrwm5EuQUBBZfL4E8fkixOULqQqEiCsQIb5QjIQiCRKLJUjcJ0bSPjGSisVYdLAdd5e04/sH2/Cjo214/K0rWFXWgVWlbVj6Bh8/PtyIHx5qwkOHebjvcDPuOcTHooM8LDzIxcIDXNxxoAmLDjThzgNNuOsAF3eVcHHnfi4W7aPuAV1YJMSCYhqvxVLMK5IguTCIV/EkXgv4SCpoRlIhH0m3Adc/Ba/f9J7XufA6FbAz4TV0bXbDnwWvs0H1LxGvd+/jh93zGlw2TOH1gRIxnRAPHRTih0eE+PHrYix+sw1PnLiC5SfbkXKiDStOtmLVyVaklrZiXWkbnmR14HlOD9JPK/HS21r87Jd6vPKOHj87r8VL5zTYeVqJF07JsbmmF09X9+BJTi+erFFiE0eF9dUqpFYqsbJCgeXlciwrk2NpqZzewEmOx06EdVKGx052Y0lpN5aW9WJ5uQwpTDlSWAqsYCmwgqnASib9zFJS97jScI2cuuqwgaPH+mod0qp1WFetw9oqLVIrg3g1YA3biDVsI1azjRReKwxIqdBjOUtH3+c62dJyNZ4oVU/Bq4ZeLkxNXJeXa7A8tOnTzBs2heM1vFUz4HUN3Xd4/e/D60amEptYqjl7agpg/2S8Vmix5XYL4pVGanhbKjTYytaGeq5SF9HU4xRgI3uh2oAXqvXYVq0NS4ft1Tps5wTTY3u1DtuqtNhWpcX2ah12cPTYUWOY1vYaI7bXmLC9xkQDlmpnXR921vVh1ylL6PUkXicLx2sQbXvORJZ52oLM00G09YWds+LFs5G9dM5G57g9vIYKw2uoPwGvoabi1RL6PJmnLTN+vvBrJo9NbW68ZpzSI71Oh4xTFF7T6yi87q7VIr2Oxis7iFcVXqzT4MU6DTI4ShquKmTWqOj3SmTWzJUCGZzeMLx2YXflJFwj8Tr5fia87mJeofEqxe4yCXaXRaI0eCy8SLiKsatUjJ0nxZF4NVn8pM82GMJrn20QFvsQbK5R2N1jsLlGYXEMw2wfgt07AZtnHCbbIIzWAfS7RuH0X4fNMw610Q2V3g2l1gWlxgmlxgmV1gmVzgG1nto0yWjxwe4egW/gGty+MdhdA7C7BuDyDsEbGIHbNwSLzQ29yQpjvwv6Pgd0Zjt0ZjsMFidMVjeM/W76HtTJJcDU8mFPKKPFB4t9EA7PGNz+a/AOXJs2VXV4RmCxB2DoC7931hnakTg4bQ1OZ53eUbj8Y7B5h9Dn9KPfPQD34DW4Bq6jzzEMlcEDpd4FrTkAmcYJmcYFuZZKoXNBY/LAaAvA4hxGv3sUZucwDLZB6K1DMNpHYXSOQ2kZQpvSiearfWjqMKOp04KGKxZcumLBl1ITPqWnr59JjPiixYzPJCaQZj0+5OrwsbAPn4j68HuuBr9rkKO514128zjE2kF82mrGvzdr8EGLFZ/IR/GPrX6UfaJD1m+u4OWzUuw4JcWm8mYsOfgJUo7/EU8c+wKPHfwMK16/hB3nulHyZQDHG4dx+MtBMP61D/s/tOP4Zy4c/ciMox/o8ebvdKi92I93BS5Uf6rGkX8Q48RvO/Eu341TTQHk/Xs/lhzhIynrj4jLFVCQYggQlyNEQrYA8QxBGF5bEJXbgqgcEWKymxHH4CKOwaPAmSMMTWxj6eKyBYhj8KlNpBg8JDC408umnuMZPMRl8xEzA1yjs6mfHcuY0gxLlROyhIijJ53fCl4Z3xZcw5Y8M4SIyREjOkdC/V1zpYjOlSAuT4zEfCHmFfCxqIiPew+I8OBhKR44JMXdxUIk5TQhntGIuBwe4vL4iMmlAXs7eA0uH86Zeu+rCLHZom+M16mApfAqofEqjYjCq5iqQEQtJQ7BVYqkfVIk7Zcieb8E8/dL8L2DV/DA4Tb8+PV2rGR248laJV44q8a2s0psPdWNZzgd2FDZhlRWK1axWrGc1YonmC1YwpTisTIJfnpSiB+/1YxH3+DjkTfF+OFxMR48IsR9BwW4ez+f3rgoOH0VY36RFPOKpEgulFB4LRBN7pZcKERSoeC28TobYsMhGz8HWr8JXmdbEhyB07Dz4fe+3i5ev849r7cD09udwN4ucucG7CRepyI2uIT4ruLmCLw+cFCCBw9KpuH1wYNC/OCICI8ck+Anx1uw+I1WPPZGKx5/owVL35Bi2ZsSrHhTgtUnWpFWdgXPsq/ihdpe7DqtRPoZFdLPKJFer8TOU3Jsq5Pj+TrqPtlnOL14uroXT1bLsbFagfVVCqxlK7CGrcCqCgVWMpWhKewTpVRLS+VYWqrA0jI5lpZ1Y1l5N1KYPVjBlGElSx5qFVOGFUwZVjEVIbgGwRosCNcNNQas5+iRxtFjXQiweqRWGpBaacSaSlOo1WwjVrGNWMEOAlYT0TLmFLwG4crUYjkzuFRYG5q0rmRpsZKlxaqwgpBdxdRh1ZRp6yqmflqpNFxvhdfbXR78PxWv68rkETi9nWbD7foyBTaUz93t4PVJpgpP0U2dwn4dzG5ma7GZpbmtZsPsJFy12MxSY0uFJlQ4ZLeytRHHpsJ2ErPURHV7EKxT2sHRY8cUvIYDdmeNIaJwvE5F7CRaZy4Ssn1ID8NZOPBmxyvVVMBSiA3bffg2mm1X4z+1ySlxcLp6O3jtmwOvFFwz6w23LByvmTRed4fhdVeNBtvZcuyqUiCzVo2XTmnx0iltCKyZNSrsqVVHvJ89Cq+ZnN7Q9HUmvM7WzooOGrDt2Mlqx25WG9KZLUgPw+vXKYhXCrBheLW5R4jNNUpjdRROL3Xva/DZ5bsGl+8a7J4xeAe/gmfgJuyecdjco3D5r8M39J9w+q9B1+eDXOuETG2HTGWHTG2HQuOAQuuAUueA1uSGqd8Pp2c0tGGTyzsMl3cYvsAoAoNj8PqH0W9zQ2uwQGuyQWO0QmO0QWuyQ2dyQGd2QGeidgsOTl6Dmy8F723VmVwwWrzodwzC5RuHb/BGaDMmT2CC2t2Y3lnY6hyE3uwKQTi4qZNKZw3B2Gz1we4ehndgAt6ha3ANjMLuG4JrYAyBsf+Ed/g/YXGOQqn3oFftgFzrQa/aBZnGDZnGRR9zQGPywOwYhM07Cod/HA7/BGzeCVg9E7B5b8Dm/wp6+yg6NS4Iu/rA6zSDd7UfDe0WXG634I8tffhcYsSnImr34c8kJnwqNuMPAiMI34SPmk34Q7MJhKfDR01KtGmHoHDexBXTELhyJy502fF5txufq8bwO/k4TnEdyPunbrx8rg3PcSRY81YTlhy9iMVHL+JHBz/Howe+wNpyIf7u3y2oaPkvVEtvolr0FZgNI+BwR1DL9aOmwYVfioZxjutF7QUTznP78a7AgfNNVpy5bMF74gDOCUdw7MthrDjRguSsi0jIozdmyqLuTY1n8BGfzUdstnBy8porRVSuCLHZvNC0NDpHSE0Oc0QUYnOEiM0R0oDlIy67GfHZzUjI5s1afDYfcdkCxGYLp4ErtOw1W4TY7Ei8Tr0PNv5r4nUmKEfEoIr5VqKnrwwhYnMliM2TIiZPiui8FsTQsEsqEGB+YTPu2sfHg4fFeOR4Kx49fgUPHpJiUWEzdS9iXjMSCwSIyxcgNl+AmDw+ovMoyEbnUqiNyRUiNpcC7DSQ5kioaWu2mPqb5ojo66YmRlxeeEGwhuNWTN3rGkRqEK6z4pUqoTCsEF5bkLyvBfP2S7Fwvxj3FPPxUAkfjx+XYmNVN3a+rcHP3jPglfe0+Kt3FXj57R68+HYPMt/uQcbbPUh/R47d78qx6105tr/dg+fOdOCZ2hZsqG7B6sp2LGO1Y/GJVvzwmBjfPyjAXfubcUcxHwuKhFhQJML8YgmF1yIpkgolSCoUI7FAhKTCYEIkFQmQeBvNBdj4Aure5rmmrl93w6ZbLQeedZnw1CntnxGvt4PSma77OsuMZ7sXNoTYAi7uKGgKNRNi7yzihe5//X4Jdc/rAwclEcuGHzggxoOHRHj4iBg/OibBo6+34CfHW/CT11vw02MSPHZMjCWvi7D0uBgr35IitbQVG8rb8TS7E1uqu/EcpwfP13Tj+eoePMfpxlZON7bUdGNLTQ+e5fTiaU4vnqzuxcZqGTZUybG+SoG0KiXWVamQylZhTYWSQixTgZRyBVLKlVjBVNETVRlWVfRidYUMa9hyrGErsLpCjtUsGVYze7GyvAdrWHKsY6uQVqnBevr+VuoeVy02cnTYVGPAxloj1tcYkMahWscxYG21EWurjEitMiK1yoTUKhPWVpuRWmXCmiojVlUasJKtR0qFNqLlTHrSWqbBsjJ60srUIoWlxQqWDitD0WitoFpdocWaCi3WsLRYzdJgNUuL1SwdVrP0WMXS01NWPVYzdRRq6VYzdUhl6UNRcA3i1YB1dN/hdXa8Bt+vPSnH2pNypJXKbwuvG+kJ7K16kqnEU3RPM1VUrMmeYamnV0H1bIWGik0/M9XYPEdbmBpsYYWnxRaWFltZWmytoNrC0mAzU4UtLBW2sNTYWjG9LfTzc2xNZJVaPB/WC1UabJul7dXaUC9UqvFC5eTxHRzdtLZz9NjOMVDVGLGjxogdNSbsrKWrM2NnrXnyfa0ZO+vM2BXeqT7sOmVGep0Z6adMyKg3I7PejMzTfZHRx/acsUT04hkLXjzbH9FL5+x4+bzjaze57Jju7NeNXsZ8ZmpW7DltQWY99Vn2nI78DHumftawz5wxLRMyTxmRecowR3pk1OqQeUqPzFMGZNTqsLtGi/RaLTLqdNjFofC6u0qJPbWabw2vmZweZFZ3I6OqCxlVXUivvIrdlVexey7EVnTQUXjNYLYggylFerkEu8vE00ovkyC9fEpl06/dVToFr3b3KByeMTi94/AErody+6+FcnrH4R/6Cv6hr0LHvAM34Bu6CYd/AnqLHwqdE71qB3rUDvSq7ZBrnZBrnVDQeDVbA3B6qN2G/YPX4RsYh29gHAOD4xgcGoc/MAKb3QONvg9qvQUagxVaoz00EQ0Ha/DYJF5dEd/f2u8YgMs3Bv/QDQyO/if8QzdCX4MzMPIVvAPXYHUOQmdyhrA6FbBaoyOEV9/gBHzDE3APjcI9NArv8DUExr6CZ/AmLM5RqI0+9Kpd6FW5Idf4oND6INd6INM4Q3jtcw7B7huFwz8G98B16mt0/NfhCNyEY+C/YLCP4qraCWGXGc2dZjRftaKRxuvF1j5ckJrwudiEzyRmfC614DNpPz4RW/CJqB8fNhnw+yY9/sDV4sPLvbiiHYTKeR3txgCkOi+EOj8uq/z4XDmEjzU38bbYh8J/k+Nnv+zEc5wWrHi9EY8f5+Knb3Dx6LEGLH69EZtq2sH4vRNs6Vdg8sbAab6GGu4IzvAHca7ZjTNNdvxaGMDZBhuqPlOj7o96/FrkwvstA3iX78b/kQ7iV203cPziGFaVtiGZcRHxuQLE5EpCGzbFM5oj8ZorRVSuJITX2Owm6h7MXBGiciR04YgVIC6HTwOWgnB89uT7yASIyxZSS1tnwmsIsZHT13C8xjGEob41vH6b0ZtWxWYLKQTmSxFbIEVsQQtiCyRIKBQhqZCPhUU83FPSjB8cE2PxiXY8XnYVP3mzHfcfEuOuYj4WFgkwr0iIhEIh4ouEiCsUILaAj9h8PmLzBIjNE0wuzc0TTQHoTBPW2fAa+d8G4Un9jMnz4XiNmMLS3wM7+X2wYXgNorZQgoRCMRKLJEgqltJ4bcEd+0W4M/cCHiy8gGXHeHi2uh0vvavC3/+jHr94X42/+3U3/u6XnWC814P8f1ah4F81KP6tAft/Z0bJh30o/A8Dsv9Zib99rxt73unGltM9WF/bgxWsDix+qwUPHxHgeyU83LmvGXcUC7CgWIj5xWLMK5YiqViKxCIK1QlFEiQWiab09fA6G2ATpmzW9Kds2JSUx0VyXtPMGL1FM27sNAWv4Rs3fZPvef2697zOBNN52bdegvy18JrPxcL8xlC3guzd+/i4d78A3y8R4YEDYjx0UBrZIQkeOiLBD45J8MgxKR49JqE6KsJPjoqw+KgIjx8TIeUtKVadkGLNyVaklbZiY/kVPMlsx9MVHXiWfRXPVl7F05WdeKbqKjZzurG5htqt+ClOLzZW92ITR45NNSpsqlFjU40aGzgapFWpkUrvELyabk2FGqlsFdZVKrGuSo60KjnSqhRIq1RiHVuB1AoZ1jB7sKq8B6ksOdLY1NffbKzWRrSJo8OTtQZsqjNhfa0RabUmpNWasK7GSOG12hTROo4Z6zhmrK02IbXKiNWVeqxk67CCraPwytIghakJm66GY1WH1RU6rGHrsYZNvV4dRCtbi9QKDQ1LDY1ELVJZQcwGgarDGqZ2WqksXaggWqkJrBHr2EasY3+H17kKwjX1hAxppXKsL7t1c+K1nOrJEFyn9wxLNWvPVqinx1Rjc7kaW+ZoK1MzredYWjrq/RamEluYCmxlKbGVpcRzFapQMx17nq2e1guVmrD3SrxQqYpoW5U6VPix7dUabK/WYAdHO6XJaW2wnTUG7Ko13rLddabp1RqRXmdExikjMutNyKw3Yc9p87RePNM3Yy+dtUx2zoaXz9u/dpPLjunO2vDyN+ilM9Yp9ePF0/3YU9834+eY6XPuOW0O/R2mtueUES+eMtyyPXV6ZNbqsKdOjxdPGZBZq0NGjRYZNVpk1uqQfgu8BvsmeN3D6cGe6m7sqe5CZlUXMiqvIqOyE+nsTqSzO+auogPpFVeQwZQigylBRrkY6WWiiDLKxaEy6WumFro+HK8ao5MYLT7YXCNwesdhc43A7h6FyzcBl28C/Y4hmPr9sLlG4PJNTIOt0zsOq3MYhv4A5HonesLwKtM4INNQr9V6F4wWH6yOYbi91I7DQcAGBsYxMDAOr28I/TZ3CK9akw16szME0/D7XIPLfSeXDU8u+9WbXbDYA3B6R+mdg7+KmLwGhm+GJq86kxNKbX/o54T/Hq3RAVO/FzbXENyBMXgGx+AeGoF3ZBze4WtwBsZhdY/CZBuCrm8AKr0fMrUHCq0fCq0fco2XXj7sgMbsob8LdgwO/xicgQk4fBOwesZh9V6DzXcd+v5hdCpsEHYYwO8wQdjVD26HBQ3tFlxsMeNLiRGfiY34VGzCpxIzPhH34Q/CPnwmseH3XCM+4hpAmjT4l09bIei2QW4dRZvOjTajF+39w+AbhvCZPICP1ddxhu9A7j914We/7MDzNa144tBF/PjQZTx86BLuL7mAB/Z/jpSTzXjln40oE15DpXAMZ6U3cIY/hLM8N34ldOEdrg1H/rEFeecacb6pH+9J3XhH6MQZrh1nuQ683ezGr6/cxN5/NWPJsWYkMf6IaAYPcQUtiC9sQTS95Dc+m4/YHBGicyU0XCWIyhUiNps7Ba9SGq9iGrDUBDYuR3ALvApCaI3LFlJT128Jr9GMv1y8xuQKEJcvRnyhFPFFUsQVSRFXIEJCIR9JhTzcUdyE+w7y8MhxMZaWt2MluxvLmV348RutuP+QCHeXCLFwnxBJRdTGRvFFNGLpaWwIrvlCxOVPnZ7+peFVPA2v8/dLsWi/EPcWXsAjBy4gtZSP7We68Nfvq8H4Fx1ee68Xf/t2C/72jBD5v2nHsd8q8dbvtGD+wYyqL2zgXHCA/bkVJ3+vx+F/UyL7fTky3unFljO9SKvuxPJSKR55XYD7D/Jwz34e7twvwKL9YiwIw2tCBF7FdH9+vH4zwM6M11vtPHzLXYn/jHj9uoD9c+B1YX7TrHgNb2F+IxYVcnF3UTPu3SfA/SWTeH34UAsePtRC4fWwBD84IsWPjrXgR8ckeOSIBI8cEePRo2L85KgYS14XY9mbUix7Q4yU42KsfEOM1W9JsPZECzaUUffCPsO+iidZ7XiK3YHN1d3YUiPD5loZnuHI8HSNDM/WKbG5Xotn63V4pk6Lp2q12MihdgBOq1Qhja1CWiX1VTbU19soKfByFNjIUWBjtRwbqmRIY/cildmDNeXdWFshw/oqJTZUq7GRMwWuNXo8VWfEk6fM2FBrjsQrxzQNr+trLdhQ14+0mj6srTZhTaUBq4JwZVJwpZYDa7GCqcUqpj4MrTqkVgaXIk/iNbVCS+9qrJl8ZmmwlkVhcQ1LizVhOP3meNV/h9fbxOu6k7I58bq+TD4nXjeVK/FU+beAV5Yam1kUXL8VvLLU2MJUhJoNr+HHb41X5bSmQva/F68G7K7VY3etHul1hhBg/1fh9Uwf9tTP/Dn+/+JVgT1Tlg0H4fp18bqH04M9nC7sqe6i8XqVxmsQp+1hUG2f+bmiA+msNgqu3zZeFRor0ZncIZxSGxxRr53ecZitAWiNLvTZBuD0jofAGnzt9l9Dv2MICq0dMo0d3So7ulQ2dKtt6NXY0au2o0dlg1xrh5r+OS7fOPWdqgPX4A2Mwz8wjsDgBLz+EfRb3VBp+6DWUVPX4HR1+jJh1+QuwGE7DwfP99l8cHiH4R+6FvrOVk9gAr7B6xHLhrVGB+TqvtD3vwZ/V3ApsdHigc01BM/AOHzDE/AMj8EzNAr34DhcA+Owekb/H3v3GR/VfSdsHxACSYDB3bgkdro31aZ3DC5gQI1sye5mYyPURcdUFdQLqNDsJI4dx47jJNgYDAYjVKapoa7pfUaj0UijLtFs797X8+KcGY0KxZvsbu597hfXB885Q8srvvn9C2ZHP1pTt4BVEa9KXRfNmk6aNO206IS/u8XZg8M9SHvPNTr6bgpLh93XcXbfxNF1A621m1plK/IGM5I6M+V1FspqrRRfsXKxysanlVbOVVr5pNLGJ5U2PlbYOC23cVrayqkyK6dKTZwq1vKHCw0UNVPe5gAAIABJREFU11ioNXZRa+qi1tJDtbUXiamPS8YhPjF8QUGZk8jf1BFeVMWavGrmJ0l4att5Zm/5lIe3fsrDcR/zzR3neKHgCrsvdHGk5guOVX1OYXkvBZfbOFZq58gFI1FHP2NjygdkndPzy6puTii6KJR0ckzWzTFJF4XyIUKONvDk9s8I2vwZkyKEJcB+UQr8Nsvw3yzFP1KKX6SMiZEKJkQqmLBZzoRN5UzadJlJmy4xcVOJeGKuB64CXid49qlukuC3qZxJr5Tht6kc/wgp/pulTBbxMylCysRNMiZ60LpZ7HaA9V3KO2ovqaeJX2FP64i9taP3iG6Wi5NkAeRjE9+Jf+6JEcOnB3tPEY6QivtNpfhvluAfLRWXy1bgH6cQT9uVEhBfzrT4Uu7fVsqju8r45j4Z30+pYU52E3NzlHznYDWzt5fxwNYy7t0qZfoWOUFbFARtqWDa1gqmbakgMF6YFE6OkuAXWcbkSCmTo2RMjpKJe03lTI5S+CRCNELK5M0SMSmTN0vxj5SNaEqUkH+kjCnez3KmRiuEYjwHM1XgHz0y32XDU6KF5cIBcZUExVcSFFdJUJywXDcwroJpcQpmJZTzcMIF/m5/CSsO1xL2Ky0/f8fEpt8Z+cWvm/nFyWqi3qhhx9sNJH+gJvtDI0Xn7By/0MaxTx0UnrWSe8pA6vtadr6j5WdvKAk+qWZ1QTMLMmr43n4pj2+/zP3xl5gZd5l7EiRMi5cRGCdnatwwXANEzAbEClcVTY2R3hVe7wa1U6PLCRzVeJi9mwKjSgkUARvgXULs262ej208rHryvff1zngtvuVVOf8Z0N7N92+HV29R42N1vGbGlHB/nIDXhxNko67KqeLxHZU8trOCx3dV8MSuSp7YpeBrOxV8faecJ3fKeGqHjG/tlPKdXVK+u6ucp3dL+MEeGT/eJ+cn+xXMOVDJwuQrLE1vYHFqLYsOXWFJWh3LMxtZmdPCiuwWlmQ0sTi9kSWZLSzNVrEsW8WSTBWL0lUsSleyKEPD4iwdS7P1LM01sDRXJ3wvR8XyHDXLstUszVaxNEvJkswWFqQ2MydFuIZnUaaaRZlaFmfqWJypY1GmjkVZAmAXZxvFZcMW5mf7ADbLzLzMkc3PsrAg28qCbCvzMs08m27k2XQjczJNzMkw8kyqnp8c0g0vAz4kTFnnpBmYm6ZnXrqBeelG5qbrefaQjjmpwpU889P1wpLmdAPz03XMT9Ux95CWZ5M1QilaLxyfTdbyTJKGZ5K0PJuk49lk3TiYHbkPdhi3AkD/s1NYz/fnp+luXarWi9bxuhu8zktq8TY3sZl5SS0iUFvGzYtXT4ktI5o7qpHvxe8nKZmXqPS+n3+wmQW3rYWFicoRLUoaVaKSJUlKlo6bakTLkn1Tj2l5spoVSWpWJqlZmaxmZbKG55I1rEzWiJ9932tG9NzoUtQ8l6LkuZQW8cfxW3VIxepUT2pWp/oCVSOm9vmO6paIHT2BHf3cA1rfpcbjLS1em+350ejt5RwjL+eYBLR68uLVKBwylGfyJuzjNBN82EzIEcu4heZbhyuwi8uHHYQXtfnkIKzQMWqJsYPwIqGRz8V3vhW0El7QStg4hfvkfZ5v9zaMVYu3W/1dQo6YfRp+viHPJPzvk2sUUJojlmskNNdEWK6JsDyh0FwToTlGwvLMhOWZCc0xEpxtICTHQEiOkfWZOtakKVmfoSI0R0NYrpawPK1w6nDOcCHZaoKzVELZKkKy1cKzbNWo50oRrXWEZNYTkllHcEadCFgPUGtYlyq0Pq1GBKvvjzWsT61h/aEqEa8yNiSPLThFPm7Ce6m39UlS1idKfSavRtcpk63LC9Z29zXa3de8eLW19WGyddHaPoCr67r3O75LjFvbB1Dp2sbgtWkEXtvRWjqxtffT2XPDi1d3zzW6+27Q038Td89V7K1uNHo72lFLeT2NRqrJ1ulFpyeDxYWtrYv2rgF6Bj9n4Np/0DPwufB7jsKrweJCpbN7lw774lVrbMNk66StY4Cu/hv0DN3EPXiNzv4hOvuv09l/E2f3dSxtA2iMXbRoO2nRulEbelHpu2nWdtKkdtKsbUNjco3Bq6v3Jm1d13H1fI6z56aAV5WdikYLsgYL5XVmymstXL5i4bNqGxeqrHxaZeN8tY1PqmycqbDxsdzGaamdjyR2Pioz8+FlLR+VqimuMXNF76bJ2keDtZdqcw8ycz+l5ut8arjJCZmLre828bMTNYQU1bIqu4rv7DjP13Zc5PEdF3k04Szf3nWeFwtqeO1CJ0frvuRoxVWKJN0cK3dyvMzO4Qs6tr8p5d/yzpJxVsdJRRcnK3s5rujlREU/x+U95Jb38Pe/VPKNXcUERV/CP1rChIhyJkRI8IuUiZApZ1KklImRciZEKZgQKRfuI424jF/EJSZFlDAxQuYzdZUzIcJzyNLwVTkTf1HKpFfLmRzhA1cRhp4lxxM3K5gUKRcgOA5a/TYLJyGPewLxqCa+eudJ6K3wOvqgIs+faeJmGRMipN48zyZuFu5V9XxvDF7F95MjZUyJlDAlWsKUWBlT4hVMSZAzNUFO4FY5M7bLuHeHhNmvSXnqgJzvJlXwo7Qa5uc1syhfzdMp1Ty2s5SHt5fy4E459+6oYuaOambuqGbWzhpm7axhxrYqAuMVwn2qkWUjlhD7iyf7+sdUeJss/h8VfhESAdZiUyKFk489d7aOV4B4Km9gjHBK79RYEa/Rw7++f7RixMTVs981IK6CoIRKpidUMz2+iunxlUwTT/ydHidnZnwZT+wq4Zn0Cl44rmTj2yb+5V0Lr7xr4udvtvDqG1dI+E09+95rJvPPGorOmvj1xVbe+szBrz+18fpZM0dP6Tn8gZak93RselPFz97UEXJSxXN5dfw4UcqTO4p5MP4is+IuMWtLOdMTpATGyZgqAnaqOAkOjK8kME5BoGffa9xfqRjJGLyOV1CMxNstvxdVSpAXsGO73bsxiUC9XV7QjoLryMbuVf1L8Hq3k9o73QF7T1TJmAObxsu79zWunAfjJTyUIGX2FuHEYV+8Prqzkkd3VvD4zgqe2KUQASvn6ztkfH27hKe2l/ON7WV8c3sJ39lZzvf3SPnhPjk/EgE7L6mGJekNLElvYFGqeLVORgMrsoWDmxal1jE/+QoLUmpZnNbA0vQmFqc1sOhQI4tSG1mcrmRploblOTpW5OpZmadjZY6aVYfVrMrTsCpXw3O5albmqFmRo2JJRgvzUxtYlNHCkiw1izM1XrwuztKxKEsA7KIsAwuyjMzLNDFPxOuCHAvzs83Cs0zh3fwsE/MzTSzINrMw28L8LBNz0w3MyzAIS46zTMxJ0/NsqpZn03TMSdMxN1VEa5peBKqBBRlGFmTomZuqZV6algXpOhZm6FmUoWdhhp4F6VoWHNIwL0XNs8lqnk1SMydFK05jdTybrOGZJDXPJGp4JlEE7JhprMEHrkYfvOrGxet4gJ2fbhzR8Ds989P0LEgfpzShhWn6EWBdkKrz5gvYO+F1bmLzXeN1eAI79r3n1xmvcX/NxGbmH2hmwR1aeLBlTIsSlWItLEpsYXFiC0sSlSy9Q8uSVLcvUcnyRCUrklTehtEqfPa89zwfP5VYCyuTm2/bcyktrDqkHJEvVG/XaMT6wvVWuB0G7NjGTmmF1mYLoBUAaxyFVwPrc4cTEGv0HjoUfNg0CnbD+aIw+IiVkHwboQV2woscbDza5gVqWGGriFuhsMJWH7yOfb7Rp/DCVsILW0dOecU873wb+73ReB37Z/d9Pvrdhjwj63L0bBABGupTmIjX8Dwz4XnmEZ83HrYQJmLW04ZMHWtSlWzIVIt41RCep/UWlqshNEdNSLaK4CwlwVlKQrJVhGSrxnmuJDRHKaK1dkQCYK+IgK1mXarQ+rRqL1g979anVbM+tZr1hyq9eA0eVcgh+bgFp4yEq4BXCesTy4fx6nANnnK4BmnrGPKi1ZMAWeEQp+7+L+nsueEFrLv3c7r6vhCmte2DWB29qA0umrTOYbjqh5cP6yxuLG39ON3XcPd+TnffFyJer9PVe4Puvht0dl/F5uhGa3Cg1rd6p58jGzmF9U5lzU70Zs+P7djauujsvUrf1S/pHfyS7n4Br55lw939n+PsHMRk6/ROXT0w1pmcaAyOkXjtG7nn1T1wg67BL3D13sTWPoTO0oPK4Eap60Jj7EVr6kNt7KZZ2y7itQN7xyCu3ut09N2gs/9z8dCm63T2fUn34P/B1DZAvbqVqiYLlU1WFE02yq+YKL1i4lK1hYuVFj6ttHCu0sLZCitnFVbOyG2cVTg4I3dwWmLhdKmeT2QGpE0OWmwDqNuu0mQfoM7aT7X9KiXGIc7rr/HbKz0cOmsm7ndKfvZ6PWsPV/DMvs/4QWIp33ztM76x8zzzU8v5t/eMZCmucfTKDQ6Xd3Nc2sVvqnt4s9LF8TIrBZ9ZyPpET2GJgyKJi2OKXk5UDXG8op8Til6yS7rYcb6PH6ZUEBR9kYAEBZNiFEx4tZSJEWVMeKVYaFMZEyJlTIypYGJMBZNiZPhHleIfeZnJkWX4RSmYFFkhAG6zTDgsKEKK36Zy4T7XV0qZ9IsSJr1SwqRXy5j0arkAuwgpEyLkTIysYlJUlXB40Wb5yMnmOBNRX7yO7r8Sr8NwldwSsRNGT14jpEyKlOMXJRcmoBGlTI4sZUpsOVMTZARuUzBtZyUzX6vmgb3VzD5QyVNJVTyddoWfZNUyN7eOhUeaWJSv5AdpNTy5r5wn9kp5bF81j+yr48G9DTywp577X6vjvt21zNxRzfStFQTEyfH3WUYswNWDV4W3ydEKJkfKRoB1NFw9SB2dB62BMcJBRwGxwh5W/+jhX9/f54oc4aRh4ZRhAYUKpsUJaJ0eXylWwfR4OffElfKtpErm5NWz4piKNb/SE/aWkZ/91sg//0bNv/2ynri3Gjjwvoq80wZOnjfzzqVW3r3UyjsXbLz1iYVffmTg6J+0pP1eS/zbKjb9Vs8//UrNy4X1LDgk49u7LzF760Ue3FbKQ7tkzNwqJSheSkC8jIB4hXCAVIKwBzcoroKgWPn/OF5vCdioUu/0NWBUgZElt3w37nf/l+F1DGLvYvLqi9j7Yst4IK6ch+IlPJIg8wL2sW0VzN6m4JFtCmbvUPC4B7A7FTyxU84TO6Q8sU3C17aW8+S2Up7aWsK3d5Ty9GtSfrBXwOuP9yuYm1TD4rQGlmcrWZ7VxNLMRpZnNbEiu5llmY0sSKlhXmIV8xMrhb2yh2pZnHKFRcm1LEquZfGhepakNbE8o4UVWSpW5ap56YiGtQVa1hboWJOv46XDGl44rGH1YQ0rspUsTm9iaWaLMJXN0bIsR8+yHCNLsw0syTawWFxGvCBTL0A1y8T8LDMLsszMzzIzP9PE/CwjC7JNLMwxsSjbxOIcM4tzzCzKNrEg08CCTAOLsk0szDIyL03L3FSNcIesOIlckKZjQbqeRZkGFmcZWZJtZmmOiUWZepZkGliSaWBxpp5FGVoWpmtYkKpi4SEl81KUzE1WMTdZ44Xr3BQtc1KEiawHr88k6Xg2WT/c/wK8ehD618brnINNI7oVaOcfbGbBgaY71MzCg6Nr8aLV05LEFpbesVtNZ4dblqhkWWILyw62sFyE7MiEdyuSRgJ3/O4MVy9gRcSObpUPbFePLlXF8775IPX5NPW4z1/M0PLSrcrUscY3X7yKgH1ZBKxn4vpyjp6Xs3UjTsQdDdfReB2NvrACYfLqi1dfnArT1K+I18Lhwgs9k9XbwHXEBFb8Tr4A17ACq7fRf/avitdhtPpmIjxPaCRezSJeDT541Y6D1+F88RqSrfRJ5c0XryHZLbfA6xURrzXDQPVpQ1r1qHdVbEitIDhFQXCybGQpMkJS5EIeuIqfg1NkBHvgmiS0PknC+oM+eG1zDZ5q6xhguEGcnUO0u4VcXVfp7L5OT//ndPZcx+W+SkfXVdw913H33KCj6xptrgFsbb0o9e00qh00qh00aRw0aVppUNlp1jrQmjuxtPXTLkK4Z+Df6e77AnfvTRHCn9PZfR27sw+9yYVK50CtbxOx6hJr9+LVdxqrNQonE+vNwycUW9vcdPQM0XdVOKCpZ+AL79TVM3ltbe/DaO3wQtmT58AmrbENs92Ns3OQnoHP6Rn6gs6B67gHhD2vXYNf4Oq5idU5iNbcRYuunSaNiyZNOyqDG5XBTZPGSaO6FY2pA4f7Ku6BL3EPfEnnwJc4e2/g6LpOR/+/0331/2B2DlCnsqOoM6CoM6FosHrxWlxj5mKVgNfzFWY+qTDzicLCWYWVswo7p6VWPiw18FGphvMKI5VqNxrnTXSumzTbB6mzDFBrv0GV49+Rtf0HH7ZcI+e8mYS3avlZoZQN2aUsS7rID147y1MJp/hGwp9ZnHKZ6A/MFFy5ycn6Gxwp6+RouYs35O28LrVzrNTC8dI2Ckuc/LKqlzeq+3ijZoiT1dc4qujjmLyLPEkvey4N8ZO0Ki9eJ8dVMiFCPLF202UmbSpmYkQpEyKlTIiWMzFGwaQYmXDdR0Sxd9/rpFclAkxfKcPvlRImv3IZ/1eK8X9VaIp4l+ukV0uZ+EopE14pY8Kr5cKkdnMlE6OqmBBZISxL9oXhbfDqOQnYt/8KvE7cLGXiZg9aRyf1vvd+xwtXCRM3C3idHC0X7jSNLGVydCn+sWVMiZcwZYuUgG0ypu2QM2uXjPtfk/L1pAp+kF3HvCNNLMxvYv7hBubnNfGjzDq+k1zJN5OqeDKplscONPDI/kYe3FPH/btqmLm9iulbKwiMlzElRoJfZAmTo8rxj5bgLx7u5B8rE2EpXFMzOVoA5V8Lr1NjhcmqL5D9o+XC7x8jwz9axtQYGYGxcgJiJEyNlhIYK2VGfAUzt1SKKbgnQcK9Wy/x2N5Svp2i4MfZtSwtUrL+1wb+/m0Dm98zse9jBxnn2ig47+BXn7Xxu5J23i9t5/3idt692MZvzto48aGZrA/07HhHSdy7Ol59W83GE42szKrgRwdKeWrXJR7bVcajexTcu0PK9C1SArfICUhQEJAgTIeDEioIilMQFCsnMFb2N4rXMgKiSr0InepTQGSJ8C6qdMTz8fp/eB2L2HtjSrk/towH48p5KG4kYB/eIuOhLTIe3ipj9jYZj26X89h2KY9uk/DY1nIe21LGE1vL+MYOCd/YUcZ3X5Pw/f0Kfnywkp8crOSZxCrmH6plSWYTy7JbWJrVzJLMRpZmNgnX5WQ0eLG65JBwwNPyNKFlabUsS61lWVo9K9IbeS6rmedzVbx0RM36Ih3Bx/QEHzOy/qiBdYV6Xi7QsaZAz/N5alZkK1mRrWJljpaVuXpW5hpZedjEijwzy3KMLM7SszBTOIV4Xro4Yc0wsSDTyHwRpguzDCzOMbEkz8zSHDNLc80syxX+e0m2Udg3m2NicZaB+Wla5qVpWJCuEyaqaToWpetYnGlgabaRFblmnjtsY1W+jeeOWHkuz8LKHDPLsw0szdSyJF3NolQVCw+1sCClhfkpKuYf0jDvkJZ5h7TMTdEwJ1nNnCQVzySqeCZRzTNJmv/1eL0dTP8SvN4KsPMP3gmuTSw42DQWr4nNt8Br851LukOJzSw72CTWzPLEkXneLU9sZkVSyx26O7h68To6D17F7gqvYuOh9sX/Crxm67z9NfAafMQ6Ll59gXq3eP2pt1Z+WtDKxgL7iH5a0Cq88773JH4n3054/l+OV8+VN8G5BnGpsA9c84yE5fngNc9EWK6R8MMmAa95RgGvuUICXpvZkKkkNEdFWK6K8Dy1t7BclTBNzW65ZcFZQsLnZi9eQ30KEfEanF4jQHU0XEW8Dr+7NV5DkofxGnpITmjKMF5DkkW8JvmUOAqvFrv7lK2tB4erH4erH6ujG6ujm7aOAdrdQ7R1DNDa3oezY4COrqu43EM4Owa8nzu7r+Fo78dg7kSlc9Ks8cBVwGujWsCr2ujCYOum1TXk3SvruwS5o/s67e6r2Nr60Js7vHjVGofxqjW2i5/bx05dLW0j7oW1ODpxuvvp6heWKHf2XKej+9qIe15tbT3eO2PHYFg8GMq757X3Bu6+G7T3XKW95yodfddx9d4Q9ry29aM1u1HqhQOqGtVt4v2uncLpy5o21CYXNtcgrp6btPfcpK37OraOISztgzi6buLq+wK9vZdapY3KehOV9WYqGqxI68xI6iyU1dkoqbVxqdrKBRGw5xRmziosnFXY+Ehq4s+lWj4sVXNObkCh6qTZfpUm2xDV+m5kqk6k2l4qrDeR277kz/V95J7RsvPtajafkPEvBeVsyCxmdcZllqRcYuHB87yUVUrs+1ryK/o5UT1A+jkTB//YRM55LSclNo6XWck8q+XAB00cl3dysrKH3MtODp42kPiRjsLyDgorhoj+cxvfT5QSFH0R/xgJfrEibKKlTIkqwz+yBL/IUiZESpgQJWNitJxJ0RImR5Xgv/kSUyIuMSVCuO5m6qZSpm4qEQ552XSJQM8/WDddInDTZaZuuoz/q5fxe7WEia+WicCTCacYR1UIe2ojRi7NnTDOftTbXWvzVfA6Xh68egDrt1l+B7xKbvlOgKtMmLpGKwS8RZXiH12Kf0wpk2PL8IsT8o8vIXBLCdO3FTN7bznfS6/m2cMNzM2r5ydZNfwkq5YfZtTyvdRqvp1Sw1PJdTx+sIHZ+xt58LVaZm2vZNoWOYHxwoFCk6NKmRhRjH90ufdUYv9YKVNiZV64eouS4X8Xy4R9sTpeU2PFpcOxcjHf/xZ+76mxMgLjZEyLkxEYKyEgRkJQrESYtiZUiHCVMyNBQlDsp9y7/RKP7i3nm8kV/DDjCouPNPF8URM/e1PL7o+cZF1wc6y4k9+UdPL78k7+WN7JH0s7eb/YxTuftvHGxzZy/2xkz7tKtr+nIfZ3Gn7+6xbWFVxhUbqcvztQxlN7JTy2V859O6TM2CYlaIucwC0KAhMqBLjGC/twp8XKCYqVEvhXwmtgrGQMTO+m8ZFbdkugep7fDV4D/hfgdbyDm0YA9i7w6nuY06zoEu7zADa2nIfjpTwcL+WRBBkPxUvEJcUSHt4i4ZGtUmZvLWf21nIe3VrGY1tK+drWcr69W8a3d0v5u30KfpRYxTPJNTybXMOzSdXMP1TL4swmFmc2syijiYXpjSxKb2RJRiNL0+tZmlbPsrQ6VqTX8VxGHc9l1rNabFVGHasy6lmd2cAL2c2syVOyLl9NyFEdYccNhB03EnLMQPBRPRuO6llfZGBtvpbn89SszlWzKlfLqjwDq4+YWJ1v4bkjFpbnmlicrWdhhlZEp555GQbmZxiEO2AzdMJ1Otl6luaZWHHYzIrDFlZ6M7Myb7hl2UYWZ+hYnKFjSaaeJZk6lmToWZKhY1mWgRU5JlYdtvBCvo0XC1uFCmy8cMTC6jwTK7P1rMjUsCxdydJUJYtTlSxMVYtLiH2xJ+D12SS1sHw4ScOcZD1z/sbw6oGqL1xvh9d5KSrmpagEsI+C6O1wOvbgpq+G1/EQO/+ggNO7bWFi84gWJfnitZkliU137M54bWKpF69Nt8TreO9GtyKxiZVJX71xIZvcfHvIHlKOAOvoZy+kqQW83qLxMOsL2bUiYF8WAevB69osHWuztKzN0o4B7O3uMx27hNhC8BHLmOnreFPXO+LVB65/L/bTgtZxu937jfkCYsMLbYQX2sYF7Ohnt8LrhlwDIbkGEasjCz9s8ub7bOMREa+5PnjN+svxOlyzF6+hmXWEZtYSllXnxWuIiFdfwG5Iq/Y+G/EutYrg1AphH6sHrD6FpsjHLSRZRnCSdERj8Koztp0y2TpxuPppbe/zLp1tbe/D2TmIra0Ho7UDi92Nyz1Eh3uI1rZe7I5unK5+Oruv0dbeh0bnQGtsR2MUrsZR6Z3e1EYXGlMHWnMnJnsP9vYB7O0D2Nr6sDr6sLX1YXf2Y23rx2jrRmtyoda3odY70RjG4tVgcWFp7cLS2iUe2tSBye7C2ubG4ujE3OrC3NqBzdlFW0efF+Ct7X1epLe292F1dGO2uzHb3SMOfjJaO7zPzXa3F/OOjgEszh6s7b3YXP3YXP1YnH2YWnvQ27rQW7vQWd2oDC40pk40JjcaUydqYwcaUycGWw9mRz+Wtn6Mrb1orV1oLF0YHH2YnAMoTZ00aBzUqx3UqxxcaW6luslOdUsbVUonihYn5Q0OimtsfFph4ZzcxFmZibMVVk7LjJwq0/BhqZpPZHpKGx1UaNzIlR0UX7HziUL43sVGN5829vBOmY38M0oy/txE8gdNvPZOLZEnFcS800zUO0r+7Zd1/OKNGnZ8oCJf4uJkRTdJf2oh+ngxB/9Qw0mJjRMSO3vfqyGi6BJHLrdyVNrBgVNqXj1eRvQbUvJLnJyoucE//lrJt18rZlr0BSZGXmZitJSghCoBGTESAqLL8I8qY2KkhAmREiZGSfGLKsc/6jIBkcJBT9M2FzM9opgZEcXMiLjEPREXuWfTBe7ZdIEZmz5lxqZPmR4h/AM1YNMlpmwqZnJEKX4REiZGysR9tHLx1GLpGLxO+Ap49Swf/s/g1Xdv7Wi8TrgVXjdLxn+3WcrESBmTomT4eZfRihPr6BL8okuYFF3ChKjLTIgqZkLUJfxiLjE17gKztl3kyUQZP8is4YcZ1Xw3Wcb3Uip4OrWab6dU8Y3kGr6eWMvjB+uZvb+BB3bXMGOLXLiDNKacKTFlTI4qYULEJfxjJF44TomTiacTy/GPlTM5RiYULcU/UiLsxx01fR2ewkpvMX0dbmqMCNW44abGy8SE5biB8XKmbZEzc1sF92yVMz1BzvQEGTPifYqTMj2+jMCYC8zaVszDr5Xz+D4pTx2Q8nSigp8kS1mbX0vMeybSz3fyelkPv5V084G0i1NSN3+WuPljWSfvXXLx5nkHBR+bSXxfxZ4/aNjxvpYbOVFkAAAgAElEQVSY32n42a+aWVNYx/yMSr57UMbje2U8sFPCzO1Spm2VCYBNUBCUoGBavIJpcXKmxcoIipUSFC8j8A79NfE6LVZ6F4AtGwHY0d3u3Zjv/g3i9asc/HS7e18FwI48bfhOzYy6zL3RJdwXXcoDMQJgH4wVprAPxJV7ezC+jIcSynkkoYzZW8t5bFs5T2wr58kdUr67R8H39ir44cFKnkm5wtzUOuakXOHZpGrmptSwIL2BBemNLEhvYn5aI/PTGliYVs/itDqWpdWzMqOeVZn1PJ9VzwtZ9byUXc/anEbWZDfwUlY9L2U1sDankXV5zQTnqwgr0rLxmJ7wY3rCjukJPaYn9JiBkONGNhTpWZuv48XDWl44rOP5IwZeKDDzYoGVVflWVuSZWJKtZ0GGlnmpGuG03DSdcGBSupYFGVoWZepYkqNnxWETq/LNPF9g5fkCK6sLLDyfb+EFseePWFmVa2ZFtpEV2QZW5hhZmaNnRbaBFVk6VmYbWJVr4vkjZtYU2FhbZGfdUQfrjtp5ucjGmkILLx4x8UKuntXZalZmqFmeoWJJmpqFqRrmp2iYl6wWlxELzUlSewE7J1nHnGTx8Kbkvx283qphwKq9aJ2XomL+ITXzU1Qs8AGsp/GejffuL8brwbucvI6YwHryTF+HW3ywiSUHG+9Qk4DTO3WwkWUHG0WgjmyZ913jCMiOrZHliY2suMtWJg33XHLTLRofssOgHftZAKxSBKzKO5kd3e1AOwzYsYhdk6lhTaaGtZlaXs7SsS5bx/ocEa8ewOYJeNsgHloUnOebeL/pYZMPXq2EFgiADS0UK7ARIhZaYCOs0E54USvhRa3idz3gFZ7/feHYBJTafbrTe3ECW2hnY6GN8FFLiD2Fe/bEHhHLtxCWbyUs3+rFa3COgZA8I2GHTXfISGiekfAjJsJFvIb44HX9uHgdLixXOQavwj2uQiHZLYTmDOM1OLuJ0Mx6wjLrCMuqJSzLM329QkhGDcHp1QSne+BaxYa0Ku+zEe9Sqwg+VOFdBhwyIhmhKWKHPHAVPoeI3w9Okni7a7zanb04Owext/VgtLiG8do5RGtrN3Z7F05nH11d1+joGMRgbsfm6BVB2oultQeroxe7sx+7sx+zoxe9tQuNqQO1B7hiHtxqTJ2oDC5adG1oDO1iTi9aPVNYzzTUMxm2t/dib+/G6e7H6e6j1dWFxeHCaHNisI48rdgDU0trF7a2Hpydg8Jy6K6rAlBF3HrAa7R2ePfXak1OWvQOVEYnGrMLjdmF3ubG5OjB2t6Pw30VZ/d17B2DWNv7sTr7sToHsLQNoLf2eA+vatG106hpo05tp07TSqPeKaRtQ212Y3T0Y2jtR2XsokXfidLUg9LcR6Opl2qNm7KGNi5WWfhEZuSMzCDugTXzsUzPaYmGj6VazleaOF9p4oxUz58uKXn3fCNvn2vgN580cuLUFY59eIW3io38qaaLP9X18RuJk5wzWo6Xd/LL6iGKJN1kfWoj+1Mzv6zs4J26PjLPaIk7UUzSB1d4Q9bK69JW9r9/hciiYgout3JM6iLxlJKIYyXEvCGh4LKTkzU3+Kdft/Dt1y4xLepTJkUUMylKQlBCFYGxUu8/eKdEleIXVc7EKAl+UVImR0mYGl3KtKhLzNh8gRmvnmfWK+e495Vz3PfKJ9z7yhlm/eI0M//tI2b86ymm/esp7nn1LNNfPUfgq+cJ2HSRqZtLmBIlYUqMnEnRIlzHORTJu3xYPLH3v/IqmzvidbNk/CKlYz9HSpkYJWNStBy/GAWTYwW8+kWW4BdZwqTIEiZGlTBBbFJMCf5xJQTGfUZQ7Hke3lXCt5IUfCdJwZN7hengNw9W8PX9Ch7bp+DRfVU8ur+O2fvqeGB3NTO2SAmMLSMwtpygeAlT48rxi7rMlDgJU+OlIiDlTImX4x8nwz9OxuRYKZNjpfjHSPCPkjAlsvy2BURLxxQYI/M2NUa8tidOgn+chClxUvH3lhKQICMwQUDhzB2VPLSnlgdfu8KDu65w345KZm2RMzNeyj1x5dwTJ2FmfBmz4i/z4I5yHtkt5dHdEp7YXcqTu0r4zs4LLE0p419ONpL8sYNfS3p5V9bNn+VuPpS7+UjexZ+lbt4v7eTtz9o5ds5G5odaDn2o48ApPTv/ZCTm9yZ+9paOF4qa+HFaNV/fL+XB3RJm7ZQyfZvw5wxKkDMtQc60eNkwIGMlTEsQ3t2uO+E2MF5GUJyUabFfrVtPYv8fXu8Wr9Mj7x6uAl6LmSUC9n4RsJ7uj/VUygOxJTwUX8ajCWU8sU3KUzvlfHN3Bd/eU8l391Tw9L4KfpRYxZzUOuam1vFscg0/Tqzkx4kKnk2uYV5aI/PTW5iX1szc1AbmHqpj4aE6lqbWsSK9nucy6ng+s46XsupZm1PPhtxGNuQ2si673tuG3EZCDjcTUqAkrEhN+FENYUUaQou0hB3VEXrcSOgxI+sLDazJ1/PiEQMv5ht5sdDCi4UWVuVbWJFnZEmWjoXpw3j1nJi7IF3LwgwtS7J0LM/V81y+kRcKzKw9ZmfNUZu3l4/aWVtkZ02hnRfzrTx/2Mzzh828cMTC84dNrM4zsSpXz6pcA6vzjLxw2MTafAvrCm1sONpK8DE7wceFNhy1sb7QwtojBl7M1bE6R8PyDA2LUzUsPKQeOV1M8QBWTNwLKyBWz5y/MbwuHPVseEmxRgCrTwsOqVkwDmD/J/C68Cu26GDzmBYfbGTJgUaW3qHbg9OD0wZvyxMbR+T77m5akdjAisT6O7YyqcHbc8mNd9WqlKYRjfdu9aFmnk9tGdELacpxezFdNaKXMtTevEj1mbK+nK1jbYaatelqXs7QsC5Ty/osHcE5hhHXvfhe/zK60DwTIV68mgjONxOcbyakwEJIgYXQQqs332dhRTbCj9oJP2of8Z2wIhvhRXb+vvDu+oei1nGf/7TA5m305/HamG8l/IjF28Z8qzfPlTcheUbCjphuW+hhI6GHhe+F55sJPWwkJM/gbX22ljVpzWzIbCE0R0lYrnIcvPpMVbObCc5q8haS3UxoTov3O8HZDYRm1RGWdWVEoZk1hGbWEJJRTXB6FRvSKtmQVklwepU3z7vg9CqC0yqH8ZoiJWRUoYdk4xaSIiU4WTKiDUnlIw9ssrX1nLI7e714tbX14Pns7BzE2TFAm6ufji5hr6urYxCns4+2tl5crgHc7qu43cJzV+dVnJ1XvdfttLuv0dkj7Gl1dFzFaO9BbXTRrHWMSKlvR2VwoTJ2oDS4aNY50RhdqPVO1Pq2MYC1tHbh6rrqvbu1vWuI9q4B3H3X6Oq/iqu7H2tbBwarA63RPmIfq+91O1ZHN+3uIXoHv6Sr7yYd3ddodw/R0X0Nd+8NXF1XsbR2CXA1OlHp22jWOmjRO1Hq22jRt6E2tWOwu7F3DNDRdwP3wOd09N3E2X2Ntq5rtPfcxNl1E7NjgCZNO3UtdhrUTupUbVxRtlKraqVO4+CKyka9phVDax9t3Tdpdd/A2DqAyTGEpf06FtdNdI5rNBh7kTU5+azawjmZgbNSHZ8ojJxRGPhYpvXi9YxMz8cSPadKNHzwmZJ3zzfx1tkGfvlhLcc+qOQ351o4e8VNqe4GJbobnG3s5Q9VHbxb3cWplhv8sfEav63q4e2qLv6sHOJj/U1+W9lF4UUTr5fb+E1VO7+Ut1F02U7OOSNvVvXwZnUvJ6Qd5F20k3PewglpJ0XyQbZ+3MGPEqVMizxPQEyZcG1LlES4b3JzCVM3X2ZKZCmToyRMipQwMaKMSRGX8Y+4SOCmT5n+ylnu+fmH3PfzD3noFx8ze9MZHt18lkcjz/Lo5jPMjjjDw5vP8ODms8zadJZpr5wl4JVzTHn1AlMiipkSVYZflISJkcIUdsSpvf/DePXbLBdORN4s9YJ0XLiOfifCdQReY4Q9r36RpfhFljIpspQJkaVMiCxjQlQZk6LL8I8rIyihhKDYCzy44zJPHZDzjf0yHt91mSd2l/PEHhkP75LwwI5y7t8h44FdlTywq4pZ2xUExZUxNbpExKuUgHgJflGXmRo/Eq9Tb4HXKdESpt4BsLeDa1CsnIA4OVNiJfjHleMfVy7CWSLiVUpggpSgLVJmbJNz/65qHthdzYO7a3hgVzUP7Kjkge0KHtxRwcO7qnl0TxUPbytj9rYSZm8r4bHtJTy1u4yn90n5yb5SVqfL+MXrDaSetvEbSTfvyzv5UNHBGYWLj+UuPpR18EdJB++WtPOrz1opPGci+6yRQx8b2f+RiW1/trDp92ZCfqllQU4d30mqYPYeKffvkjJzh4xpW+UEbRHwOj1exvQ4KdNiJUJ/k3gtvyNe7xaw/7fjdTzAjkRsMdMjL92xMXiNusx9USXcFyUg9v7oUu6LLhWmsjElPBBbwsMJ5Ty+VcKTOxV8a08V39tfw/f2V/PdPQqe3lfBj5OqmZtWz7y0ep5NruFHByr44QGZgNikWn6S3CCUVMszidXMS77CsrR6nsts4Pmsel7KqmddTj0bchsIO9JMeH4z4UeaCTvSJNZMWH4zoUeaCStsIbxQSVihitBCNeFHtYQfNxJ63MiGIgMv5+t46YgA2BeOGFl9xMhzeUaW5ehZkqVjUYaWBWkaFqRqhT2qGXoWZ+pZkqVneY6e5w4beL7AyEtFFtafaGXdcRtrj1p5+aiV9cfsbDhmZ12RnZcLbSNaW2DlpSMWXjxs4IU8Iy8cNvDiEQNr8k28XGBmw1EbIcdshJ5oJUws9JidDUUW1uUbWXPYwKocPcsydCxO03iBtlAE3vwUcQlxsvp/HV4XioD1xel/F17n/QV4HQ+wiw/89+J16YH6u2r5wbo7Nhqv40H2Vs9H5/vOg9fxuhvQ+uJ1PMCuzdKyNkMzBq+eO0l9kXo7vIb64vWI2QtYX8T6dme82sbg8z+L11uB9qvgNeywWfy7/vfjNTSnheCsJjZkNrIhs5GQ7GbCcoWfF5LdTLC4ZPivgdeQVAXBKdK/Pl4drr5TDlcfjo4+2jr6cXYO4HQLtXcKdXQN0dV7nc7uq3R0DtLRMSA2iNs9RFfXVbq7r+Huvk5H1zVcXdfo6LqOu/cmvYP/Qc/Av9Pmvo7R3oPK0E6TplVI66BZ10aL3oXS0InS2EmLsYMWg0uYzuqdqMQprNbo8iLW0tpFR/c1ege/oGfwczp7r9HZe5WewZv0Dt2gs3cQm7MTvaUVjcE25hAmz+nCnsOYege/pGfgC+++WHfvDXoGvqCr76Z3X6zO1I7aINzZqtR30KJz0qRppUXnQGftwN7RR0ffNboGb+AeuImrV7gOx93/JR29X2J1DtGsdVHb3Eqd0kmdyskVlYMrKge1Kgc1LVbqVHYMrX2093xBe88XWNuv0tp5E2f3v9PW/R+YXTdpNvehaHZyqdrCebmBc3IDnyj0nFFoOC1Tc1qq4WOpjo+lBj4q13OqVM+fLuv4w2cafndeydtnm/n16QY+KDFSquyn0nwTueEapep+SrWDnGvupdhwk4uaG3zU0Mef6ro5qxnkvPEGp5qG+ENdP39sGuD9xl7equ7kzYouTkpcvFXTw1s1Pfy2po+3qwf4taKHX1d0ky/pZe+Ffp5NkTMj8jzT46VMjZXht6lEuD/SczdkVClTosrxiyxn4qZS/CIuExB5iVnRn/FIzEWejLvAtxMu8IPtJTyzR8Lc/XLmJ1aIVTI3sYLv75Hwje0lPBz7GTM3nyfw1fNM2XSBKZGX8RMnu35RMuGO2aiR19NM3CwbedfqfwFYR1/J44HrpEgZkyJlXoyOwKoPUsd7Nila7sWrX7Rc+PtFluEXWcakyHIm+DQxqgz/2DIC40uZHlfMwzvL+fo+BV/bI2P2jhIe3SnhkZ1S7ttaxj0JpcyIL2NGgoSZW2XM2CIlIKaEqdGXCYorZ8ZWOUFbZPjHlBIgTj0DEuQEiNfyeKavw3iVMjVmGKVToyQjmhJZztQoyRi4BsXKhb2gcQqmx1cQlKAgIF7KlAQJUxIkTE2QEpAgIWCLhIAtUgK3SAnaImHaFgn3bJUya7uc+3ZW8MCuSh7eXc2je2p44kAd30hu5rupzXzvQA1P71PwvddkPL1Hxo8PKliQUsWSJCnrMmVEvl5P5mkzv5W4+JPcyScVbZyvcPCJopUzCgcfyp18IHXyTpmDN4qt5H9qJP1jPQdO6dj2RwMR7xkJ/5WWJUca+H5aNU/sU/DQa3Lu3SVnxnY507bKmb5FzowEOffEy7gnTsr0OCnT/2p4lTH9Dt0tYINibj199Tz//wNeR/9a4yP2P4fXWT549XRv1GXujb7M/TElPBhXyiNbJMLUdVcF39pTxXf3VfPdvZV85zWZiNeaEXj94X45398n4QcHFDy9r5Kn91/h+weu8IMD1fxofyVzk2pYnt7A6uxGXsxpZG12AxtyGgg93MhPC1r4x6NKfnZMzc+Oqfmnoyr+sVDJ3xe2EHakkfCCZsILBcSGFqoIP6pl4wkjYSeMhBw1sK5AL05f9azO0/Ncnp4V2XqWZmlZnKllUYZYurBHdVmWkRU5JlbmmVh9xMiLBSbWFFlYd9xGyEkHG07YePmomXVFFoKP2Qg5bmdDkY0NRTaCj7YScqyV4GOtbDhqZ32hlZcLzKzNN7HmiJE1+UbW5htZl28i+KiV0GM2wo7bCT/ZysaTrWw8YSfsmJWQIgsbCs2sOWJmVa6J5Zl6FqdqWHRIzeI0LYvTtCxMFZbe/t+EV9+9sKPxuiBVw4JUDQvFSfNCnwmsb+PB1ffdX3pg07zEvzJe9zeyZH8DS/bX36YGlh64mwR4jjdJ9YXpkv11t23p/jqWHahl+R1acbCOlQfrR5ZYz8rEBp4TW3mbSe2t0Dt6MuuZzq5OaeL5Q80jeiG1ZUwvpau8rUlXsyZDLWBVXCa8NlPA68ti6zK1IwDrQeyd4OrF62EBrxuOmLyNB9m/BK//UNQ6bncL3NFo9Tz3xerovHg9LIDUt78Er2E5SsJH4TU8V0lYTguh2c2EZjcTltNCSFYTGzIaCM5sJDS7Wfg5uUpCvftdawnLqhmRgNdqQjKqCE6vHKeqUe8qCEkT8BoyatlwaLLUu0w47JCMsBSfZcQpUkKSJSOWDQcnlY86sMnhPmVzduHo6BWW3XYN4OoaxNU9SLu7nzZXLw5XLx1dg3R2D9HVfRV31xBu96C3zs4B2l19dIhTy87ua94rcHoG/p2u/i9p7biK3taFUu8cxqvOSYuhnRZDJy3G4ZTGDmESq2tDpWtDa3ShM3V4lxGb7W46uq/RM/g5PQM3cfddw913jd6hz+kdukFHzwDWtg4Br+LkdbzThD17e7v7P6fbc5py11XcvTe81+nYnb0iXl1oTcIhTGpjF0q9i0a1nSaNHY25HWt7D86eQTr6r+LqFerov0ln/5e0d3+OqXWAZm0Hdc1t1DY7qVU6qVG1Ua1spUbZSnWzjVqlDa21G0fnDZxdn2N3XcPhHsarqf0mTaZe5E1tFFebuVBh4kKlmfOVes5WaDgtV3NapuVjuZGP5SZOy8x8JDHzkcTKqTILHxQb+ONlI+9f1PKRxEJ5Sw9VhkEU2j6k6m6qzVeRaPuQm65xSdnHqao23pdb+bC+nbOqXj5qGuC08hpntDf5UH2V39V2c7KsjZyzet6QOvlNpZt3qnv4XXUf71T18tuqXgok3Wz7yMlPDpQxK/Ic98SVERBdzpSIy0yLKWN6pPiPvKjLBEaVMiWyhCmbigmKKuWBrVKeek3BjxOrWZFRz4vZ9YTkK/mHEwb++ddW/vWtVn7+div/+paDf36rlQ3HDKzIaeZHByv42rbL3Bv1KdM2nycg8iJToouZElPKlBip96qVyVECHL1X0HiKkHn3wXoPcxrn1OExe15v8X7SJtlwHsB64LpZ7r3mZpKYB6a+OJ0UPf5zv2g5ftEiXKNFCG8WT3IetRR5YmQ5k2PKmRpXxsytEma/puBreyt5fLecR7aX8chOGQ9ulzIzvpTpsaUExpQwNaqY6fFlTI8vJzDmMgExJczYImXWjkru2VFJQLxEgOsWGQFb5EIiXr3Lh2OlTI0V7jcNihUKjJES6MWsD1pjZASIJwUHxQl7QafHV4gHLVUyY6uCadvkBG2TErRdKvy4TcI0selby5m+tYxpCSUExRUzLf4yM7eUcf8OGbNfq+LJg3V8J7WFH2RpeTZHy7IcFc9lNbEiXdjz93xWPS9l17EmXc4/5MrZ/mYDR84Yea/cwUcyOxcrbXxWaeVChYVzFVY+rrBzqsLBH+QO3iqzU/SpgdRTKnb/vpno3zbzr2+2EHyymaX5Dfw4q5anEqt4ZG8F979WwaydFczYLueerQpmblEwK0HBrAQ5MxPkTE9QMG10W0Y2FqvSMQV5MPxXwqsvYEd3u3dj2nznQ5t88Tpef8t4nbZZBOrm2xR5iXuiLnNP1GVminAdD6/3RRVzX3Sxd8nw7K1Sntgm5es75Dy5Q85TO2V8Y6eUb+6S8J3X5PzQZ9nwT5Kq+f5eGU/vKefpvTK+uVvGt16r5Lt7q3l6byXf31fJs4k1LE9vZHVOEy+Ke1zXZdcTktfATwua+dlxFf/2uo5fvKHj569r+dfjGv7pqJKN+Y1sLGxmY1EzYYXNhBUq2XhUy09PGAg/IRzitK5Qz5ojOl44rGNVrpYV2RqWZmhYmq5mSYaGxRlalmTqWJppYEW2iVV5wh7WFwusrCmy8PJRKxuO2wl+3U7Y6w6Cj1tZV2RkXaGJEBGgwUVWQopshB1vJfxkG+EnHYSdcBByzE7wUSsbiiysLzSzrsDEugIT6ws8P9dK2HEr4SdsbDxh46fHbWw8ZmXjMSthx6xsOGpnbb6d1blmlmfoWJqmZWm6jqUZehal6Zg/Dl6H97wafTIw55D+fwSvvnAdD68etPridZEIWF+Y3gqzC1JULEwRJ7VJIl4TR+ZZDjzuPa+e73nveG35i/A6DNgmFh1sYvH+BhbvrxvRuKC8w6T0Tt+9E1hHVsuy/bUs31/Liq/YygN1IxMntLdbbnw7vPpOb1cnN/JCSvO4vXioxduaNNWIPBPWW+WLV998EXsrzHr3x/rAdTRgvwpeNxYI+QLzVnC9E2Dv5jue6asn388evIYdNrGxwHJbwI6L11wfvGaNxOvGXCU/zVN525irJDynhbDsZsJzWtiYqyQ0q4ngjAZCMhsJy25mY67w88KymwnJqCc08wphWdWEZ1UTnl1DWFY1oZlVhGZWEZJRSUiGgNPgdIWA1IyRed6FpCkISZEQmiwhLFlCWLLUW3iyjPBkGRtTZISnyAhPkRKeIr5PkhCaVO4tJLGckINlw3ht0VpO6cxOWl29tHcNYe/opa2jn47uIdrdA5hbO9CaWjHbXHR2D9HTfwN391U63AO43YN0dQ3hdPagNdhxtPeNONFX6Cbt3dexOPvRmDto0rbSoLJRr7bRoLHTpGujSd9Oo75d2Pepc9Kkc6I0uFBqh/GqN3eiNbaj0jkwWt20u4eEE4B7r9PRM0Rn71W6B27Q1X8dp7sPq8OFweJAY2xFpbOj1rd6J68evOrN7V689g5+6V0q3Nlz3Tt5tTq6xZ/TJkxe9S7hPle9S/w72FCb27G09+LsuYqr7yrO7kHae6/R0f+5cA9sx1W05m7qVe3UNLRSUWelosGGvMGGrN5CRZON6mYbNc02VIZOrM4hHJ03sLuuYW0fwt55HVvHDQytQzTo3MgabBRXm/isykLxFSvFdRYu1Bg4V6njE4WBsxVmzijMfCw3c1pq4bTU5sXrn0pMvHuumd9/2kTxlTZqDIPUmYeo1vdQY+xDou6iTNXFRxUW3jzfwMmzV3hPauBMUycfN/VxRjnER839/Kmpl7cr20l8r4qoI59w7JKZP9T1835tH+9WdfFeTS+/q+rhhLyHfzpWxd9tP83DUaeZFXmOaRHnmRX1GQ/FXeaByAs8EPkp90dd4N7IC8zc/Cn3Rl7gsa1lfD/pCsvylIScNLDpbRuxv2tlxx9d7D3dy8FPBkk6P0Ti+SH2nxtgzyf97DzTz6vvOllboGROopyntl7k4ehPuC/qHLNiLjArrph7YkuZHlNOUHQ5AVHl+EeW47dZOgqvciZskomNPajplgc23epO2E0y/O4Cr37RHsDKhvMC1fed+Hk0Xj0YjygTEw962ixlQqQMvxgBlEFb5Ny7o4LZe6t5fG8Vs3creGiHhEd2K3hgu4QZIlaDYkuZGvUZMxJKmblVwvT4UmYklHH/zgoe2lvLA3uvcM+OSgK3jMTr1C2j8BojITBOKi6NHQ0mYY9nYKyUgFg5AbEKAuIqCIgX7j6dvqWCe7bIuXeLnPu3yrh/u5R7d0mZuVvCzN3lzNxVzqydZdy7vfT/Y+8uo+O870SPJ6aYFGYop+22u90maUxhdIxi2YE2idkiM9tiCy0yx4Gm4cSOY8ckWzA8owHNCGY0oNEwCc2Ok7b3e188oxHY8Wa7vbvn3nNffM+MnmecF3n3Ob8/cMuyGm5Jr+GW9FPclFpFVPIJopKPc1NyFben13D/Gim/2KTmX3MMPLy1hQlbG5la3Ex0eGlkYnkzL1c283KFgbklSpbu1lBwwMa+Khef1Do5JHVRpXRxSunkhLKdo0oHXytdfKXy8oXSz7t1bkqP2Nj8aSOp72r44y4VsZX1vFiqZkqRlt/n6/h5Rj33bVBy51oVt65ScvNyJTcvU3BzupJb0pXcmqbk5lQFUakKxg9oXKqCcWmDG5MyFLBD4JoiYdx/G16vDdtByF1c94Ouy/l/Ba9RCwZ/Rr4vPMlNYbheE6+Lq7ltSXVk6npvuoT70sXclybinpQa7k4+yT3JJ/nRslp+ukIs7HvdouH3GRr+baOCX60R8+CqOh5cLeHnq2U8uLaeX23Q8C8b1PxmvYp/31jP5OwGntqq56MobwwAACAASURBVJmtOp7L0/JinoYZ+TpiSgzMrTTyx10W3thj5fXdZl7bYWRuRROJZU0klTeTWNFMfHkz8RVGEirNJO60Eb+zjZjtVmaWWZi2zcyLxa08W2DkqbxmHstp5rGcFh7PNfJ4XitPbBUOVXqu2M4L29qZWuZkeoWTmdtdRO90EbvLTdxuN3G7PURvtzOjzMKMMguzK9qIrXQQU24ntsJJ/E4vCbt9JOz2Eb/bJywF3uEmersrgthZ5e3MKm8nZrsrPHkVitsh4LWv+J0uYnd6mV3pZeo2J8/m23g6z8yTeVaeyLPyWK6FiVnfh1frgGlr26Cp69Xw+uj/xXid1IfXjB+G10evqB+vE7Y0M2FzMxPD97z+1/FqYPJGPZMHwHXyfwGvU9ZrmbJeO+jfDPxvDH3//ZPXH4bXJ9dreHK95pqQfWrjPwevT21u4Nkt/714HTiJHTqRHVTJlXD9h/AaPlzp/ym8Fg3Aa/Y/htfZefowXpuJL2omLr8fr3H5auJ/CF7z5FfiNU8exquM6EwRMRmi78drhpT4TAlxmWKhDDGxW0TEbKmLFL25luhNNf141Rsd+012H+6OM/i7L+IM9uIOniHQcxF/1zls7hAtVhdtziD+jrN09l4k1H2OYOdZOrrO09l9Hq+/i1arE6evE3/XOYI9Fwh0X8TfdZ5A90UCvd/gCp3B5AhisHgwmN00tLrQtTrRtbpoMHvQW7wYrD4hi59mazC8RDeAyRbEZAvQYvHRbPFgc3bgC52ns+eycNds9wU6ei7QfeYbuk5fItBxGqc7hM3uodXmptXmxdTmD+fDaPVisnqx2IN4AmfC987+lc7ey4S6L9HZc5meM9/R2XMZh6uLVqsPk8VLs8WLweylyRakyeJDZ3JhMHtodXbgDJ3F3/MN/tPf4O++iL/3GwK9l/H1XMYVuojZ0YPW6EOpcyJV25E2OJHq3Uh0LqQNTmS6dlQGJ6a2TjzBi/g7vsEdOI8neAFv6BKuwCWsrnPoLR3IDG5q1O2crHdwst5BlbqdKrWdE/V2jqvaOapycETp4GuFk0MyJwclDvaL7HxWY+WzagsfH2/mi2oj1VovausZDI4LaNvOoDT3UNMcoqalk6/q3bxz3MDOr+r5VN5OlfksJ62X+Kqxl0NNvRxs7OHPUhc5HytZs6+aPdXtfKE/w379GT7RdPGxuouP1N38WXuG1D/reGL9l/w27Qv+deUxfru6mp+nHOGBhQf48YL9PLjkIL9JP8LvVlXx+9UneWjNSSZtFvNisYbE3S0sft/Ghv1usg56KTzaQdmpXiprz7K97iwVtWcoq+6l+FQvhSdPs+lQkCXv20io0PF0tohH1lXx25XH+fWqE/x6TTW/Xi/lF+vk3LdCzM1Lq7lhQRXD51Vz/QKxcCLxQoVwrc48GdcvUDJsgZzr3xBz3Z9qGfa6iJHzpIyeL2PEm2KGDV0e/KaE4W+KGf6mmBFvDGiehBHzJAyfJ2HYfImwNHkglhdIuX6h0LAB97kOWyDh+oUShi2QRpYW9zW875Th8DU5wxfJGL6wf/J6/QLRgH2zEq5fJGPEUgWj05SMX6bi9rUN3LlOy22rFNyyXMqtKyTcsVrObSul3LxczE3LRESl1zI+7RQ3L6/h9tVS7lqj4L719dy/Ucs9G7TculrJ2HQJo9MkjF4m44ZlMkamSxmVJuWGNBkjlooYsbiOMSlibkqTcNsyKXeulHHvGhX3rlVx5woZN6XUMXZJDaOXihidquCG1HpuSFMzZrmWqJVabl2t5q7VSu5fLefnG+T8KlPJL3JV/Dhbxn1bRNy/sZafbKjjJ2uqeWD5CX60vIqfr6nhF+vr+Mnqau5ddpQ7kg9xV8phfrqyin/bJGVijoYp2RqmbJYQv03LGzv0JO9rYcWfLaz5i4W175tY/34z+Z+ZeOuYg09qvXwl9XJU4eVkvYdqjZdTGi8nNB6Oqr0crvexXxXkbZGf4qMOVn/YyBs75cQU1fFivognt8p4JFvOv2yWcf+qOu5aIeau1UruXqvhzjVabl1ez01pSm5MVXBzqpKbU1XclCIUlVLP+GQV41JUjE+tZ1xqPWNSFIxaImVMipIxqQrGRJYSSxmXKmZcmohxaXWMT60jKlVEVIokvJ92wJ7apf2ojUqRDYBsf31T8nFLZcIVPkskjF0sZtxiMWMXixm7WCR8LhIN7lrvFokZt6iOMQtrGbOwhrHh+jA7sNELqhk9f3Bj5g3+Puafidd5VYyZd+IHNTZc5O/5VZHGLTjJ+AVVjJ8vdOO8KqIWVHHj/JNEhbtxvgDYmwZ1ipuv0m2La7gjuYY7U2q4K7WOu9PquDu1jrtTa7krpYa7U6q5J6Wa+9JqeWCZiJ+tlvLgWgW/XKfgF2vk/HSlhB+vEPHj5SJ+skLOT1cp+fmaeh5cW88v16r4zToVv99Uz6OZGiZla5iSVc+TWSqez9Mwo8hAfFkLL29v5bWdZv64s5XXdrTy2nYTL1e08HJFC3MrjMypMDGnspU5O6wk7bASW2lmVpmJmaUmpm9r5aViE88XtvDs1maezmvmqdxmnspt4ek8I09vNfFsoZmp22zMrHQQs8tD7C4P8bvcJOx2k7TbzZy9bpL2uEjc6SBhexvxlTbiK9uI324nfrudxB0Okna7SNwj/Jv4MHZjd7mHANbJzHJhEjurwiHse93hFpYP73ARt8M5IDexlW5mlTl5qcTOi4U2nt1q46k8K4/nWoSlw1mtPJLZl4WHM808nGnmoUwLD2VZeCjTxsOZFh7JDMM1M1yWhUf7PrPCgM22MiHbFv60Dvrsezfhv3Da8KSsgZmZmGVmYvb3lGVmUlarUKYpnHFQEzOMTN5iZFKGkUlbWpgYBujEzc1M2NwktKmJRzc18ujGRv6w0cDETU1XvJuwqTG8XLipH64brmzyhkYmbxSatKGRCev0TFyvZ+J6A5PWG5i0YWh6Jm1oYOIGLRPXa5i4XsOE9RomrtMwaX1fWiZv0DJlo25wV4Pneu33NmWdRugH4FX4N2oeX6/m8fUantgwoPWa8PPveT8Avv3Li8NtHNAmLU9v0vH0ZqFnM/Q8myFMV5/NMET+fjZDzzNbhOXIz27W89wWQ6TnMxp5PqPxmpCdmt3C1OyWKzA7LdcUAeuMrebIu4GIHYraqwE2uki4G3ZmsY2ZxW3MKmlj1sB9sNvaI9+jSx3ElDmJLXcSW+4ittxJTJmTmLL+62niyl3El7tIqOg7LdhNQoVQYqWXpO0+Eis8kWffV2LF9+N14PNr7YONLWknpthO7Lb2MGgHAHZbu3BFzqDThq3EbbMTX2ontsRGTJGV2CIrMcVWZue3Mi27kej8ZuKLjIPg2ofX+MIW4guaiStoIjbfQFxBI3EFjcL3/EYSippILG4iPr+RmBwNCflaEgs0JBZoSMjXEBfZ81rP7Dwls/OUzMyVMyNHysw8KbO2ypi9VcbsPCmzciXMypUwO1dCTK6EuFwJsVkiojNERG8REbNFEkFrwhYp8VvEJGWKScwQEbe5hrjN1cRn1JKQUUtcRg1xW6qJ3XKK6M0nB0xe23z7re5O3J3n8HVfxBk6jSt0VgBY9wUc/h6szhCuQC++jnMEwkuKQ93n6ey5QGfPefyhHhzuIO5gD/6e8wR7L+LvuYi36zyB3ot0nPsWT/c5zO4QBqsHvcVNg1nAq9YkAFZv8WCwejFYvegtXpqsAZqtAVqsQYy2IC1Wv3BYksWL3dVFoPMi3b3f0d37LZ3dl+jsuUTPmcv0nrlMqPMcbncHtjYvJqsbk9WLsc1Hiy2cxYvRIuDVGzwX2Zfb2fstHd3f0N37Hb1n/kZn92Ucrm5aLT6MZi9NZg96s4dGm59GixddqwuD1YvZ1YWr8wKB098ROPMd/t5v8fVcxtf7Lf7e7/B0XcbqPoPW6EWha0eqbUeqdyHRexDr3Ii1TiRqO8oGJ632Lnyhbwh0XsYTOIcveBF/6Bs8ocvYPedpsnahaPRSp3FwKozXk2oHpzQOTqmdVNU7OaZs56jCwVGFg8Oydr4Ut/FFnZUvai18Vm3i81NGDktsiA1BGuznaHF/Q6PjAipzL5LWXmpbeznaEOBjkYX3q1s43ODnlPkstbZLHGs5zdHmXr5u6uEztZ89J0xUft3IBzIPX+p7ONh4moOGXr5qOsOXTac5ZLlE8XE7r5VVMz3rCLPyRcwqUvDkxpNMWHmYx1Yf4bmNJ5iRU0dcoYyEYhnxRRLmlMp5fY+OlPdb2PC5lcLDDsqPOtl90s/bdR28J+niz9Ju3hN38k5diLdqQ+yu6aSsKkD2QQcrP2zlzd1a4kvkTMsT8VxOLU/niHi6QMlj+fX8brOMH62o4baUKsYuqWbkYrFwIvFiBdctUnL9AgUjlqgZsVgloPP1Ooa/IWL0fBljF8gZ+aZEwGt4n+yweVJGvClhRBiuI18XM+p1MaPeEDNynoSRYcAOmz9kyruw7wTkMFjn9wG377cD/l4QhuyAhi8IA3bhALwuFJYIDzz0adhiGSOTFYxOUzFuWT23rmngltUaxi+TCftDl0u4ZaWUW1ZJuW2NjNvXyrl9nZTb1oi4fU0dd6+X8cCmen6aoePHW3Tcu0HDLavkjE4TMTJVxKhlUkYskzI8TcKINAk3pMsYsaSOEYtruTFdyl2r5DywTsHPN6n4dZaOf8nR87ONSu5cXsf4pacYvbSO0WkKRqVrGLVcy+iVDdy4toHb12u4b72Cn22Q8rssOY8W1jOxQsfD5Rr+vVjB7/Nl/CFPxh8yxTy8sZpHN9XyWI6MpwrqeSxfycOZdfxm3XF+s+Yoj26u4dl8FbO2GYgu0TM7T8b8HRpWvK0n4+NWCr5sZ9shB+WH7Ow8bOfdEw4+rXHzlcTHMWWAEyo/pzR+anRBahqCnNQFOK7x87Xaz/76EO9IOyg57mHVR838aYecmfk1PJdTzePZYh7eIuZXa2u5N62Ku9JquGelnPvWarhnjZbblqu4KVXOjclybkpRcHOqiltSNdyapuWmFA1RyWrGJ6uJStUSlaZlbGo9o5bKGZNaz9g0FWPTFIxLkzEuTUpUmpioNBFRabVEpdVyY5qIqFQJUUMOhBoI14GNS+7fYzyw8SkKxi2RMW6xhPGRxIxfLGHcIvGgrvVOSMTYhbVCi4TG9AF2QJH98AObP7Qr8fqPNmZeFWMWnBjc/BOMvUZj5h1nzLzjg56NC8M1ap7QjfOquHF+XycHddNVugKvSwS83pFczZ0pNYO6K7WWu1JruTu1lntSa7k3vY77l4t5YIWEH62U8qMVUu5fLua+ZSLuTRfxwDIZP1qu4CcrlQJiVyt5cLWSX69T8G8bVcK1OltUTMpQ8VSOhhcL9Mze1kJCuYm5lSZe3d7Ka9vN/Gl7K69VmHi1wsgrFSZermhl7nYzc7dbSKw0E1NqYkZxMzNKWphRYmRaiZGXilqYWtjCiwVGXshv4fmtRqH8Fp4vMjKt1Ez0jnYS97iZs9fD3L1uXt7j5pU9Hl7b6+GVPS5e2e3k5V0O5u5sZ84OO0k77CTttDNnt4O5e5wk7XGSsNtJwm4X8Xs8xO12E7tzIF77ThW2M6OsnVkVLqK3e4jd4SF2hzs8iRXwGr/dRVyli5hyJzNL25lW3MYLBTae2WrliVwLk3PMTMxu5ZGsvvrgaub3mWZ+n2Xm95kWHgpPZiNwDfdopoVH+/CaZWVCVhio2cL3R4cUefdfwOvkAU3K+v7rdCYO/G1mK5MzTf1lCE3aIuB18hYBr5O2NDNxSzOTtzQzcXMTE8P7VydsamTCRgOPbjQId7OG303se7epMYLYiX1LhvuwOqQpG5uYsrGJyRsambC2gQlrG5i4Ti/gdVB6Jq1vYOKGBiZs0DJhvYYJ69U8uk5ownq1ANn1GiZt0F5R3xR1YNdE64CuhVwhDY+tV0d6fIMm0sDnQ98N7ImN2si+2ac2aq7a05u0PLNZxzObdTy7pYHnMvQ8l6Hn2S0Ng+r7zTObG3hm02DE9gF2YFeD7NUQOz2vlZn5FqbntfJiVjMvZDZFng3E69A9sUOXEM8stF71ntjobe1X3BE78I7VvjtYB96z2nc3a3yF+4oSt3tJ2uEjodJz1fcJlZ7+rjGpnVPpjXS1g50G4jW2pH3wQU5lDqEwXgff82olflsbCdvsxBXbiC2yEldkJbbYSnS+iek5BmLym0koNpFYMriEYiMJhS0kFLYQl99ITF4DCYVNJBQ2EZdvID7fQGJhI0nFTSTk64nJUZNUoGNOoY6kAi2J+Vri8zXEXoFXGdNzJMzMlTIrrx+vs3PFzM4VE50rJiZPTPxWKbHZIqIza4nOqCMmQ0JcpoyETJmA180iEjeLSNxcS+KWGpIyapibVcOczJPEbzlGwpYjJGUeY2728QF7XoNn9rs6zuHpuoCn6wKujnP0/e3rvoiv6zy+rvN0nv1W+N5xhmD3OTp7hX2mHb0X6Og+R6jnPKHeC3ScvUzo7GUCpy/h67lA6Oxlui/+Dd/pi1i8nRhs7vDEtb8Gswu9xR1GrZDB7BP2xFoDtFgDtFj9NFt8tFj9ODw9dPRc5vS5v9N75m909Vymq/cbes9+x9mzf6W7+yJebxdtdj8mi5umVidNZjdNFg/N4YwWL9b2EL7QeU6f/18RvHb2XKbn9F85ffbvdPV8i9Pdg9nqx2j20Gz20mjx0tTmx2D19ePV3YW76xLBs38nePbvBM78DW/Pt/hP/5Xg2b/jP/032nzn0Rq9yBvsKBpdyBrdiHVuRBoXYo0DqaYdpd6Fqa0bb+gbgp2X8QbO4/VfJNBxmUDXX3EGvsHY1kt9kw+x1kmN2kGNxkmN1kWN1kW1xkWVysFReRtHZHaOyO0ckrZxoM7CF3Vm9tdZ2F/Tyv7aVo4qHCiM3TS7L2MJ/A2j+xvUtrNo3ZcRW89xoqmTw1ofX+v81LSe5qihk6qWXkS2i5xo7uFoYxdVprMcNnTxudLDl7oQX+m7ONzYzXHTOWrbv+Vk2yWkwf/Fpw29ZH7RROo+JUv3aVn8loHXKtT8saKeN7frWLLHwLJ3m1j1fjOr/mxg+TsNLH+vgTUfNZNxwEzhYRvbj7ax57id96rdfCD28Yk0wKeyIJ9Ig3ws9vOhyMf7Ij9v1/rYccJD0WEnW76wsuIvzSzco+PVSiXxZXJiK9TMKNfwZL6Cf98i4cH1Yu5eJRxINGqplGGL5Vy/WMmIJSpGJau5YWk9NyxSMGqBjBvmC1PX0fPljAwvAx6E1zBSR74hwPWG18Xc8IaYG+ZJGTVfaPh8AZ3XL5SFJ70yrotMXcMY/U82YqGMEQPwKkxdBybm+kVSRixVMCqlH7Bj0xXhU4LFjE0XM36ZmJtWSbhjg4r7sxr4UbaOezcruGeTjHs3yrl/o5IfbVLzwCYNd69Xc8sqOWOXSRiWXMvwNDHXp4m5LlXE8FQxo9JlwknAySJuXSHnRxvU/DpLy+9ydfyhsIlHipr5bbaGH62VcEtaDWOTa4WDnpZpGLlcy6iVOsat1nLrWhX3rJPysw0iHsqSMqVIwXO79by4r4kX9zYybZeeGZU6ZpaomVWsImabhsRKPXN3tzD3LRMxOw1MK61neomC+MoGXt/XSvL77aS/307aPhNr3jWQ8VEzJQet7D7u4p1qL+9Xe/ioxsN+kZfDMj/HFAFOKIOcrA9Sow1Rq+ugtqGTUw0hTmgDHNEEOFAf4j15F2Un/Wz8zMyivRoSSsS8tLWOp3PETNgi4rdrq/npsioeWFbDAyul3L9KwT0rFdyRLueWFCk3J0u4OVnKLalKbl+m4/Z0PTen6bgxRUtUipaoNB1RyxqIStcxNl3L2DQNY9LqGZumEE4tHoLXG1NrhclrH17DgO0rKkVKVKpcmLyGuxZexy+REbVExvjF0isat0gS6Vrv+vFa94/h9QrM/h/C6/z+/hG8RoUnrkO7Glb/I8Detria25cK3ZFcHYZsfwJka7kzJQzZtDruXSaOdE+6iLvTRNyVKuK+dBkPLFPwo+UKfrxCzk9XKfjZKmFC+5v1Sn63UcVDm1U8mlHP49lqnstvYEZJM7GlRhLLjcytMPFqZSt/rDTxxwF4nVthYk5FK3MqzCSUm4guaWZ6oYHpRU1MjyDWJFRsZnpRK9MKW3mpwMTUghZeKGpm2rYWZldaSNzt4OW9bl59y8Orez38aa+H19/y8sc9Ll7b7eTVXQ5e2dXOy+Hm7G5n7h4HL+91Mmevk4Q9ThJ29y01dhOzY+DU1cWM8CR1eqmDmeUuorcL09m+Yne4hH2wO5zEVwqTnNmldqaXtPFioZ1n8208mWdlSq7lSrxmWXgoKwzXrFZ+n9nKQ5mtEbw+epUm9ME1y8rEbNugv4e+m5gdRup/J16zrsTrYxkmpmwxRpq8pYXJYbhO3tLMpM3CnasT+0A6oL533/v+e+A6tInr9JGG4lWYyDYwcb1OwOsGDY+uVw/qWnidfBW8TvkP0Pqfq54p6+oHILUfrEPfDfyNUD9inxwC1ic3qHlygzqC14GAvVp9v3k6PKkditfnMgw8H0743sjzmUIvZDbxQlYYsNlhwOaEy26JLBmelmsKY7eRl3KNEaxO39rK9K2tzNjafyLxzIIBgC0SEDtjKF7DgI3ug2vxlXiNC3cFXsuG4DU8fY2vcJNY6SFxu1eYyvaBtcLTXxiuiZVeEis9JFW4r5KHOZX9CXB1kVjeN3l1DsGrnbhtDuF52WC89gO27Qq8xhfbiCuyEBcGbHSBkek5+h+A1+bvwauepEIDc4oaSSzQE5urIalAR1JhA0kFOhILNMLy4a0qYraGlwznKcKTVxkzc+VE5yqFJcO5cmJyZMTkSInJlRKbF5689uE1s5aYTDHxWTKhTBnxmyXEbqghflMNL2fV8ac8MX/aWs0rmV+TuPFz5mz+jD/lHmB+waF+vLYHTu9vD5zGETyD3d+L1dOF1dOF3d+LK3QOT8c5vJ3nCZ3+BnfoDE5fNy5/D77QaQJdZwcV7L1I8PQ3+Hou4em6gLvzPL7eb+g491c83RcxezrRW9xoTX0T175lw+4rMpiFQ52azV5azF6aWz00mdy0mIU9r77QebpOf0fX6e8Idl4i2HFBOCDqzLeEui7g9nZjaw/047XVSbPZRYvFjdHiodXmx+bowBs8F14y/C3BrksEu76hs/c7us/8jVD3ZdrdPbRa/TSFT0dutPhptAXQW3xoTW70Fi8mZxeO0AX8p/9K4Mzf8PV+h6f7Mt7u7wic/jv+3r9i9ZxF1ehEqrWhanQjbXBSU2+ntt6OWOtApnWgMrgxtnXhClzC13EZl/88Dvc5vKHL+AfgVdXopU7toKbeTo26nWq1PbwH1s5xhY0jMgtfS618LWvjkKSNgyIrB+osHKg1R/B6LIzXRuclTN5vabSfR2bsQmk/j9R2jhpTD0cb/BxWuznZ3MmRhgBf6/wc0ng5rPVzrLGT403dHFT7+Fzu5Ii+k+Nh1B7Rd1JlPI24/SKajv/FCctF9tS6yPuylYwvLGz41MqqD1rZ9JmdjM8dZO93kn/QSdEhJ4WH7OQftFHwlZWiow7KT7rZdcrNO6ccvF/t5GORm8+lfg7Ig3ypCPKl3M9+uZ8vpH4+kfj5UOLnPVGQt2pDbK8OUnzcx5Yv7az80Mjidwy8sc/AnN0GZpRreLqwnolb1fx6s4o70kWMWVjNiPnVjFxYxw2LpYxYIGLkfDGjFkgYvVDGDQvkjJovZ+R8OSMXKMJX3ITROX8AXt+UMOoNiQDXNyX/83hdKOBVuAtWxshkOSOXShmxRMTIpSJuSBEzOlXMmFQRUcsl3L1Zwy8KTfxLqZUHC1v4WZ6eB7aouXeDkrvWKrh9lUK4OiddzKgUEdcn1zIsVcz1qSKuS6lj2AC8jkkWc8dKJb/YouPftxp4tMjAlFIjj5WbeKSwkV9uVnHXCjFRqXWMShYzMk3JsFQVw9NU3LBMxY0rZdy1RszPNoh5JE/J02VaYvaZeOUvNt74sI2FH9hZ8uc2lrxjJe1dGyvfb2fNhy5Wf+xm5adu0j92kPyBlSXvm0j/sI0Nn3vI/SpEwaEOCg76yD/QRsmhNnYcd/FOtY8P6gJ8Ig6wXxLgsDzEcVUHVfUdnKrvoEbTQa2ug7qGTur0nVTrOzihC3JUE+CguoMPlV3sqQuSf9jO6g8bmb9bSVKZlBmFUp7KFvHoxmp+u/okv1pVzS/XiPnlWhkPrlXys9VyHlgu5Z7UOu5YWsMtS0XcnKrkxlR1eKmwmnGpGsalaxm/TMf4MF7HhPE6Jk3F2DQl49LkRKXJiEqTEpUq4cZUCVGpUqJShdOMx/cBtq9UmYDXVDnjU4SuBtf/j9f/WbzeuugUty0R9r0KiK0ZlIDY2kHdmVJ31e5JkXBvqpT702XhKayUn6yQ8bNVUn61RsZv1sn43QYFj2xWMjlTxVM5aqbmNzCzyEBsSROJpc28XN4P2NcqTBG8JpWbSCwzElfaxKwiAy8VNPBSoYHpxc3M3GZidpmF6HIrMRU2osttRJfZmLXNyvTiVqYWtzBtWwszy1tJ2GXnlbfcvLbPyx/3+Xj9LS+vv+XlT3s9/HGPm9f2uHg1PIV9ZbeTl/e4hN4Slhcn7HERv9slwHWnk+jtfYc2OZhR5mR6qYOXSuzMKHOGJ6/9cBWWEYf3wfZNXitczCpzML3UwdTidp4tsPPkVhuP5VqZmGPhkSxzpIeG4PWhTBMPZZr+P17/yXidtN7wA/Cq+2/H6+S16h9UP1CFBLwK34V3qkHv+34ztCfCUL0aXgcC9of2zKYBk9rwIU79eBUmt89nGsJ4beSFrEZezGrixewmpmY3MzVH6MXsJl7KaWFanpGXclt4IUvA69ScZqblGZm+1RRpRhiwM/PNzCwwM6vQwuxCK7OLrMwutDKzb0/sMm+cbwAAIABJREFUwIls+B7YvmKK7cT0TTJLnYOK3eYY9C6+zEVCuYuEcvegEis8JFV6SazwkBheGix8D09VK/vyCp9Xw2ulezBeK1z9eC13kVAuIDWu1EHctvbIHtYr8Fo6GK9xJTbiiq0klAzBa7GZuGIz0QVGZuT+R3htDmO1kditehIKG0kqbCShQE9Cvp7EAgGwfXhNKNSH0xFfoCY+X0XcVgWxW+XE5CmIyVOE73GtJzpbS2x2A3E5DcTmaInNric2R0VsrpK4XBlxORJisuqIzqwhOquG6OxaYrLFAnCzFMRkyEnIUpKYKSV+00kSNn3Nq1kHWZC/n0X5H7Ew9x3mZe3gjYzyfryaHMH9Fncndn8vNm83LXY/LXY/Nm83zuAZ2n29tHm6cAVP4wz04vB0YXd14PB04gkKJxR7Qr20uYM4Ar04Q2doD5zG5u3B5u2mPXgGV+cF7IHTtLQH0LW60BgdaIyOyJLhBrM78qm3eGiy+WixBYSrcsJ3vQonD3sxWX1Y20M4PD2R+2TdvjO4fafxhc4R6DiPJ3Aah7uLNkcIq91/xVU5FnsAa3uINmcnLt9p/B0X8AbP4QmcFZbqhi7g77yEN3geq6OTFrOPRpMHvcmD3uxFb/HRYBbuZtW1emi2h7D5zuDsuIir8xL2wDna/Gex+8/jDF3CEbyIydFDfZMLhb4dTYsPpcGDRONAonWgMHiob/SibvTQZO7A6jpLm+cc5vZeWqydWF1nsXvOY3GeodHciarRi0znQqpzItE5qdO0U6d1UKdzUq1xcELVxlGZla9lNg5LbHwltgmArTWzv8bE/loTX8vs1On9qFp7UFtOI2sKUVXv5KQ+wKnmDo7r/RyQtfGZyMyxBj9VjSEOq918cKqZg0oHp5q7OKrz80mdhQ9rWzmmD1LT2ktVUyeH1V6O6nzI28+h8X3LKfNZPpB52HHCzrYj7eR/1U7uATvFX3soO+qj4piPHSd87DrpZddJN7tOuth1ysXeWh9viwP8WezjI5GbT8Vu9ks9HJT7OKQM8LUqwGGln8NKP4cUfr6U+/lM5uMjaYC/SEO8I+lkj6iDsiofuV/Z2fC5mfQPjLz5toE5O3XMrtAxtdzAhFwNP15Ryy2LjjNu/gluXFLLLakyxiysYeQbpxg1r5bRC8TcsFDOiAVyhi9QMmJRPcMWKoQ7YxfIGD5fOJRpZF9vShj1puQKvI6YL4Bz2AIZ1y/s65+H1+GLpEOuxxFz/SJJ+DodGcOXSIUWixmxWMyo5L5rbiSMThExLl3MXRs1PFhk5rfldn5V0srP8hq5b7OaO9bIuWW5MKUemyJm1NI6hi+tZVhyHSPSJMLkNUXEsBQxo9KkjEoWMSZZxB0rFTy4RctDWxuYWNTA46XNPFFuZGJxE7/J0nD/Ghm3pIsZkyJhVKqC4SlCN6QruGmljHvWSfnlFgWTS/RM221i7rtWFnxgJ/UTJ6s/97Lhcx+bPvWS8amH7E+95HzuI+sLL1u+cLP5gJuNBxxs3N/GlgMOth7yUno0SOWxENuPBdhxwsvOKg97Tnp4+5SH92u8fFLnZb/Ez9eKEFX1nVSrO6nRdFKn7USk74pUo+/kZEOI47ogh7UdfFbfyXvSENtPusj70szqvxhYvFfNK5VKZhfJeT5XzGMZdUzKkDApS8nkHC1TtjYyeWsjj2Rq+e06GT9dLkzPbkqRCoc0pSoYl17P+GVqxi3TMDZdw5hBqRmbpmZsWj3j0lSMT1MSlaYkKlU4oTmC00iyQUWlhZ+nKISlwdfC61I5UWHAfh9i/yPY9uF13CJRBK5D+88C9v8UXq+F1mvhdXwYr1FvnrgmYH8IbG9ecIpbwqcN37q4H7EDG4rZK3Hbj9q7kkXckyLhvjQp9/edWrxcwk9WSHhwlZRfr5Hyr+tkPLRRzsTNCh7PVPFsjoapW3XMKtQTV9LEnDJh2vrqkMlrUrmRhLJmYrc1MqvIwLSCBqYVNTKzpIVZpa3EVNiI224nfkc78TvaiatsJ7bczuxSC9NLjEwvaWFmmYmEnXZe3efh9Xf8vPGOnzfe9vHGPp+A170e/rjXzWt73by6180rfb3l4eW3PCTtdRO/20nsLiexu1xE73AId7eW2ZleamfatnambWuPTF378Nq3rHhg0RVOYipcRFe4mVXuYkaZi6klTp4taufJ/Dam5NmYmNN/irAwdbXwULYlgteHs0w8nPV/P16nhOsD7GMZ/UUQm/EfA3YgXL8Xrxv/a3jtf/7D8Hq1Jq3TMHlI/yhUB1fP5LWqME6FBgJ14POrvR+K2SfCWL1aAwH7fcuKvxexQ5YaD1xy3A9YAy9kNUZ6MbtpUFNzmnkpt4WpOc2R3/Q9m5ZnjBRBbH5rBK8DG7of9lrX6/Qtw+1bijtwb2lMsT3yvO/ApqHX21zr4Kb+5cAekird39uc7Z5IiRWuQQl4dUQOaIrgtdw56F18ad/01U78tjbiS2zEF9tI3GYncZudhBIbccUCXuNLLMQUmpiRayC2oJmEYuNV8NoSmbTGFwzGa2KBPlJSoYGEAj1x+TriCw3EFzUSV6gjrrCe+AIFcflS4rZKiM2TEpsrJyZbRUymhtgsA/HZTcRnNxGXrSc2S0tctpq4HBXxuXLis6XEZtURk1VDdHY1s3NqmJ1bx+wcCbOz5czOlBOXpSQpS8bczGpeyzzEG9kfszBnD8lbS1lRVMj68q1s2p434MAmk2u/0R7A7u+lzdtDo9VLk80bxutZrK5OjG0+bO5OnIHTOH09WB1BbI4gLn8P/q6zuPzdGFodNLf5MLYHaLEHaLL5aLR5abYHMTk7aGkPord40BidaIwO1C0ONEYBr7pWNzqTgNfmNj9mZyd2Ty92Vxc2RwfW9g5sjg7anJ20OTvDz0KRv63tIeFvVxftrm7anB20OTpod3Xh9Hbj9HZjd3XQ5gzR7u7E6enG4emh3d0V+e+1OTuxOTuxObtoc/XQ5u6lzdVNizVAo8mL3uihwehBZ/Sga/WgNXlQt7jQGN0YLH6Mjk7M7h7M7h6abEEabUHh2h97Fy32LppsHejNAfTmAE22TvTmENpmP9qWAAZzJ42WLrQtfrTNfvStIQytITRNPpQNLuGZKYiuJYCm2Yem2Y/OGKDBFERjDKBq8lJvDKBp7UBlDCLSe6lS2jkitXJYYhUAG8brgdpWDtS28pXIwjFFO6c0bqo1bo7J7RyoMXJAZOaA3MYXYjMfnDDwYZWBEw1+RKYujmpcvHdUy2FlO5LWHqoafHxWa+TjmhZOGQLIbKepM3VyTOOmSudC4ziDxnmOGmMnXyjc/LnOyb5qFztPuNh+zMWeU37eqQ3xXl2I90UB/iLy8YHYywcSLx/KfHykCPKJMsTnygD75V4Oyj0cVng5ovRyTOXjeL1/UEdUfr5SePlC5uUTmZ+PZCE+kHXwjjjEjlNeSo462PKFhfT3m1j4tp4/vdXEy/tMvFSq5/cbRPwk9Tj3p1Txk5USfrlRyx2pdYybV8XoN08yekEdNyySMXyhgusWqhi2WM31i1Rcv1Au4DXciPkyRs6XMXLe1fE6cr6UEUP2rUYOYhr6/HuKwHXAXtcRC2WMCB/cJIBVzLDFknDC1FVIKvy9SMqIJVJuSJExOlXO6FQpo5aKGJ0i4ra1an6SZ+SXxVZ+urWZ+zJ13LFWyU3LJIxLrmP0kjpGLa5jxOI6hi2pY3iqhJHL5AxLl3JdqohhKSJGpkoYubSO0UvruH2FlF9sUvFwrprJBWqeKNHzRGkTk4oN/C5Hy882KLlzpZQb06WMSVcwKk3BqDQ5Y5fJuXW1ggc2Kfltrpand1iI+7OTP71vZ8lfbKz4xMHmAwHyDnVS8FUH+ft9bP3czdbPXeR+4SB7v52th13kH3WRf8RB4ZF2th11UXncw64THnadcPN2XZC3a/3sq/bw9kkn751y8HGNi/0SL0eUQU6qOwS46joRNXQiNnRF6pu+VjWEOKoL8aU6xCfKIH8W+9hZ5aDgKwubPmkh7V0983breKVSTVxpPdGlWmIqGonbaSbprXbm7HMRs8PK8wUN/GGzjF+sFnPnChk3LlMQlS4narmKqBX1jF9ez9j0emHamq5m7DKtULqWcekaxqVrGJ+uISpNQ1RavVCqivHhU5sjn2nyK0tVMi5FwbgUBWOT5YxNljE2Wca4lPB1RakKxifLiVoq58YhiP0hmL0aXsctqmPc4rofhNjv7Z+N1x84cR07v+/QpjBewwc4jZt/QoDrPAGvA7saZH/IdPbmhSe5ZdGV9YF2KGqHPh8I2DuX1nF3sph7UsTclybm/jQRP1om5sfLxfxipZRfr5bw27US/n2dlD+slzFpk4InM5Q8l61m2lYt0UUGEkpbmFtu5JXylnAm5paH8Vraj9fpRXpmljQxu9REdLmZ2Mo2Ena0k7DTQeJOp9AOJ3GVbcwuNTGzpIXZpQJeX9vn5Y13A7z5bkAA7D4ff9zj4bU9bl7bK+yBffUtL6++5eOVfV5eecvH3Ld8JO5xE7vLQczOdgGulXZmlNuZXtrGtG02Xiqx8VKJnZllTmaVu5hd2V/fdHZmuSN8MrGT2eUuZpW7mVnuZnqZhxe3uXmmyMkT+XYm57UxIdfGI9lWHsm28lC2pb/wBLYPr3/INF8Vrv+deJ38n8HrgN9PGYDXKVmtTBmCVyEBr30NBey1uhpe+/a1Xg2tQ5F6tWcT1jUwYZ2OCUPxepU9r5HW9XclXtVCV8VoPZPWCPX9fe1UTFmrZMpaJY+tU11R37spa5UCXgfWB9dwT2yo58kNap5YXz+oJ8PPn9rYh1j1FT29STMgrfC5UeiZgYAN9+wWHc9u1gl/Z+h5vq9MAy+EIfvigKZmN/FSTjNTc5p4MbsfuFNzmgTAhpueZxTaamJGvomZBa3MKjALFVqEiWxkP6yV6EJb/0m7Rbbw323EFAsn98b17SPdFp5uRvDaFsFtQpmLxLL+pbwJZU4S+wBbPniaOqfC0194oppU6SapwnVllW7mDCixwtlfuVBCeLIat81O7LY24kvbI+8Tyh1Cpe0klA7A67Y2EkpsJJbaSSq1k7DNRnyJhYRwsYUmZuYNxGu4YqGEouYwXhuJLzAQl2+I4DWp0EBSYR9gG0goaCC+UE9cYRNxRU3EFjUQW6gitlBKXEEdcfm1xOWJiMuVEpulJDZDS1xmIwlZRhKyjMRnNRKXpSUuu574HCUJuTISsiXEZ4uIy6klJqeG2bk1zMytZWZOHTOzJczKlBCbKWFujpg3tp5icf5BluTuIzk7h9WFq8nfu4p9X6znoyOb+vHaZPHtNzs7cYXO4wyeo9XRQasjhCN4Bm/nBezeHsyOEO2+XnxdF/F0nKfN00WbpxN3SDiV2O3vxdDqQN3URn2THXWLgNP6ZjvqFicaoxOtyRX+7kJrcg/6rjMKGcw+Wh1dOAJnCXV/g7/jPN7gWTyBs/hC5wl0XsTfcQGntzdybU6L2UOL2YPR6sPY5hc+bT6sjk7c/rOEui8R6r6IP3Qaj78XX/AMgc7z+DvO4fL1YG4L0GRy0Wzx0mzxhRMOi2q2BNC3etEbvTQYfWhbvGhaPGiNXrRG4bumxYPO5IvAtKHVj7zBjqrRSX2TK/JpsASxes7SHrhIe+Aibd4LWF3nsLrO0e67hN17EUNrB4oGF1JNO+L6NmrkZqplrdTIzdQqLIhUNlR6N02Wzsi/s7nPY3aeweq7iD34LRbfJfS2XsQ6D8fkbRyWWDgssXJIbOUrkYVDYuH7l7WtfBlG7ME6M1+cauGT4w18crKJ946q2feVkncP1/OlxIzSdhaV/Sy1zUEOK9uobfKjbT+Ltv0skpYgNXoP9dYetI4zqNt6UFk60bV3Y/Kfo8l9BrkpxDGthwNKD5/JvXwoCfChJMgn8k4O1PfylaaHQ+pODtUHOVwf5LAmxCFNiEPacOoAX6u8HFV5OabyckLl4WS9h1PhqtVeIY2P4yoPh+QuDsjc7Jf72K8M8pmyk7+IA7xd66X0qJ2s/WbWf2xi5cetLP/EzhtvtzKtUMVjGSImZch4sqCRFyrt/NtmNfckV3Pj/CrGLqxl9BIZIxYruW6xhuuWaLhusYrrF8kZtkjO8IXyKwA7alD9eB25QADs8KF4/YFFThce0IjFckaEr8zpQ+vwJVJGLJWFU0QAO2yx8PuRS+SMSpYzOlUm4HWJiFFLRUQtV3DXRj33bNFz6zoVN62UEZUmYczSOm5YXMeoxSJGLZEyKlnByDQlI9KUjFihZNgyOdelihmWImJUqoRRS+sYs7SWO5aL+eVGOY/mKHksX8WTxVqeLGlgcqGWh3M1/HqzigfWyrl9lYybVqoYv1zJ+BVKblql4q519fwsQ8u/FzXx/F4HSR/6ef0v7Sz6cyvpH1jZtN9DwZFOSo50kveFk8wPW9nyQQuZnxjJ2W8Wlp5XuyivdlB+yk7FSTs7TtrZdbKNXSdsvCvy8V6dj/dq3LxX4+QvNQ4+F7n5SubjuCrEKXUHtdpORLouxPouJIYuJI1dSJq6EDV2Umvo4JQ+xImGEEe0QQ6qg3yu9POB1Mu+GjcVR9vJOWBh4ycmVn5oIu39VlLet5DygZ30Tz2s/LKD1Qd7SPs0wBv7rMza1sCUrVr+JdvAvZt03L5Gyc0rFdy4QkHUcqXw/2Z5PTeu0DFuebhlOmE58bIGxqcLRaULe2PHp2sYn17P+HTVgM/BjUtTMi5NydhUBWNT+67gkTEmRRo+xTg8pU2RE5Us4HVgV4Ps94FWAOxgvPb1P43XsfOqftC0NbI8eN4Jxr15nHFvHmf8vBOR/tl4vWlBFTcv7O/7IHs1vPY9vxpe700Vcd8VeJXym7US/m2thIfWSnh0g5THNsl4KkPJCzlqZhbqidvWTFJ5C3PKm3m5vJmXy41D8NpEzLYmZm1rIrrMSGyFmdgKM3EVVhK2t5GwvZ2knU7m7HIxd7ebpJ0O4iqsRJeZiC4zkbTLzh/3eXjjHT+vv+3jT/u8/Gmfl1d2uXlll5vX9nh5ba+P1/b5eXVfgFf3+XnlLT9z3/IRv9tF9A47s7fbw3C1MW1buBIb04qFZpa2M6vMwewKZxiuzghc+/A6s9zJjHIXM8o9TC/zMLXUw/Pb3DxV5OSx/HYmbbUzIbeNR7LbeDinjYdzrELZfdfimHkku5VHslv/2/F6tSZnW5kyoMnZ3//bSYN+a+axbPMAvLbyeLiBeH0ss79rIfZasB2I16sB9sqDmYSGTmMFvGqvitcJ4a6YuF4VrQPxKsDzak1ao2TSGmV4qlp/7daqeGytMtLj61SRBj4f+u7xdaorkPrEehVPblDxxHrlFT25QcVTG+uv2tOb1IN6ZrOGpzfW8/QGoWc2qnlmo5pnN2l4brP2qj2/RRfphYwGXsho4MVMfaSpWQZeym4c1NQsA1OzDEzLaWJ6bnPks68ZeS3M3GpkVr4pXGs4M7PyzcwusBBdaCWmyBYputAaeRZb3BY55Khv2W1scVvkt33vE0odJJY5r1pSuYs5Fe6rNrfSw9xKT/hvF3MqnFc0t9IVaeDzpHIHiWXtJJTaSSgVUBpXYiOh1B5531diWfug3yZsayNhm5WksjbmlNtJLLWRUGIlqcRCUomZ+EIjs3MNxBU0k1DcQmJJuOJwA/FaqCe+UE9CkYGkImGfq4BXXfiEYR2JxY3EFrUQU9RCTHEDMUVKYovExBaeJK7gJPF51cTniojLkhOXoSYh00BSlomkLCOJWQYSstTEZyuIz5WSkCciMVcoPldETG4ts3JrmJFTzfScambm1DE7u4b4nFpezTvF/PzDJOf/hRUFpWSWr2Xn+8l8eXwxcl0yja2p/Xi1uLv3232nI3ht8/bS5usRDm3qvIAreBZn4Az+7kv4uy/h6TiPM3AGZ+AMno5z+DrP4/KfprU9QH1jG3K9FWWjHVVTO6ome/i7PTxpFbA6FK9aowtNsxN9qxezswtPxwU6er8l2HUBf+gc/o5zwhU2vd/S0XMZl+80JquPJpOLplYXTWYPLVbhJOEms4dmixebswt/50V6zv2VrtPfEOo6R6DjHKGuC3T2fkOo+yIuXy8mmx9dczsGkwtDqxu9yU2DSZiyNrR40RmFGow+tEYfmhZvGK/C9z7Malo8qJvdkaXB9U2uyHeFvh29OYDdfwFv919xd1zGFfwGp/8STv8lvB3f4Q59R5O1G1mDi1pVG9VKK6cUFmqUbVQrrJySm6lVWFHp3ZjsPbiDl/F1/hVX8Bvs3gs4Q9/i6f47ztB3NDvOINN7qVIIy4ePyts4KrdzRNbGcaWTYwoHhyU2DtaZI31Z28oX1S18UWvkgxM6Pjim5fPqJk41eGjyXkbvuojGfoZ6Ww9a+2lavBcxB7+lxX0efftpWv2XsAS+wei9QIv7HJbAedo7zmPxnUFv70bcHOCYxstBhZcDigBf1Xfyta6HY7oejmm7Oa7t4IQmwAlNgCpdkBO6IMcbghxrCHJM6+e42kuV2svJei8n1W6q693U1LuoqXdRqxaqUXuoUrk5pnDxtcLNYZWPw6oAB1VBPpP5+VDiY1+1m4pj7RQftpN/2EHu117Wft7O/H3NzN3eQNLOZl5+286cd1w8ka/n58truHXhMcbNr+KGRRJGLFFx3VId1y3Vct0SFdcvVjB8kVxoYRivC66G1wGAXdDfiPAE9Z+DVxnDF0sjcO3Hq/wKvA5fLA//Wykjl0gZlSxl1BIxIxfXMSZFwk0rVNy8up5xy2WMTZMwOlnM6CViblgkZtRiCaOWyBiVrGRkqophKQqGpSu5Pk3GdSkCXkenSRm9tI7xS2u5e4WYf9koZVKujKcLlTy3TcvTJVqm5NfzSI6S32xW8NN1Mu5eJeO2lTJuXCYjapmMm5bLuWOVnAfWK/hVlprJpSam720jYa+RV3frmf+WgRUf2cg5HKT4aIjcA04yPjGz5eMWsj43svUrC2UnHewSe9gtdbNb4mCP2M5bojb21Vl5q9rK2zXtvFvr5P06Fx+J3Xwm9XFQEeCIKkhVfeh/s3ef4XHWd6L3KS7ZYGyDgSQk2WQ3TzbZ3ZAGNm5UG/ciq1gybAlgW5KrbNyrutULNgYSCBB6i3GTZNXpvY80mt6bio2LXJLsXt/z4p5RsWUg2Zzn7NnrvPheI9332Be8/Pj3LzSrhUOaOvS9iAw9iI29iE29iE19iEy9Q4A19tCoi3JSE+GYKsLHigjvSsO81hakvsFL+XE3JZ95OPixm70futn9oZc9HwfZdyzGweO97PokzKa3XPzbUSvLXrTySJ2DHxWZ+dZOGVO2dDB5U7twcvBGMRM3y7n7BS13JpYS37FZex1eDYn0TNikZcJGdQKu6kSq/x54ze74r+N1Tev/NXgdDbA3ez4SsI1MWt04ArDXQ/ZmeB1t8vqN3Ha+ua6Db61v5/4N7Xx3UwffyxPzwxek/NMOOT/ZIeWB7WJ+vkPCQ7skTN8j5ZH9cuYUqFhYqmd5hZm0aisrqyxk1pjJqrGSWdNJRo2VtGozK6rNpNRYWV5jJaW2i5Ram1BNNytq7aTWDQE262iAzKM+0l50klJrY0VdNytfcvPMqwH+9dXg4OnCTx/1kXnYS+ZhL1kvBVj1coinX4nw9KtRVv06SuYrUTJeCZP6kj8BVyeLa50sqnGwsFrA66IqF4ur3IMtqfawtNZ7A1yX1HpZWu9jUY2PBVV+5lcFmFcVYG6lnycq/DxS5mVmqYeHi91MLXLxYOEX4DVxmNP/eLwe7Pqr4XXGXvOoeL0ZXK/Ha/IU4mk7tINw/TK8Jp9N33HzRsPqaN0MuEMpmLldzszt8hFITf58/bubQVZoJFhn75Qze6f8KwH2esQ+tlvFY7uUPLZLOQjYJ/dqRu1mkP0yxA7/fWGheUTXAzaJ2CUlNpaU2AbxmgTs9SWBOvyU3uvxmnw/HK/p1d7BkngdrZGQHR2uXwWvSZT+WXitvhGvGQm4JvG6vNhIapmZ9ArLKHg1k15uIr3MeANesypMZJYbSC/VklaiIeOQnswqi4DXCgspFToBr2UiUstaBLyWNJNW1E5avpi0AwrSD+jIOGgi46CR9HwNqflyVhSKSC1qI624TcBroYj0ImH6urywmaUFjSwtPMXyotOkFx3n6eJP+beit1lTdIQXKsoo+3UBH57ai0S9DaN1LZ22lVhtS0fi1RU6hydyHm/0glDsAv74Rfzxi3gj5/FGzxPuu0Ko9zLB+CUC8UsE45cI9lwiEL+AJ3gOmyeO0uBGqnMgN7hRmDwoTB7kRjcKoweV2YemM4CuK4SuM4ja4kdj9aPrCqG1BlCbveg6A9i8fYR6LhPvv0qs7xLRngtEey/S03+ZvnN/oOfsVbzBs1hsAYydXoxdfuEUYUcYizOM0RbC1B3C4esn0neVcwP/ydnPr9Hbf4me/gH6zl2h//NrxPsv4wudpdMRRmt2o7f60XcF0HcG0FoDaCx+NJYgaqsAVQGrYWHZrjWExhpJfIZQW4IoTX4URh9ygxelyZ94HkCmdyPVudB1hXGFLxHs+yOBnmsEYlcJRC7jj1wm3PtHQr3/gdnRj1jro0XhpFnholnlpl3tp1XloVnuoFVuR6H3Y3OfJdRzjVjfnwjFruKNXCYQ/wOhvv/AF7uGxf05UkOAFqWLJrmTJqWbJqWXRqWXZk2QM+ogp2QejoudfCYSlhV/Jnbye5Gd34tsfNRu4dOOTk7KHIitUbqif8AavkJn+ApdkSt0hS/jiF3D3ftH7KFLdPnP4+v9A8H+P+HtuYo7eglfzwDBnou4I+fo9PWj7IrSrA1wQuHnpCpCk6GfM8Z+zuh7adbGadZGadGFadWFaNWHadGHaTZEOGOI0KQPc0Yr3K3ZognRognQqvbTpvbRpvLSrvLSrvLQqvTSrPDSpPDRqPRzWhXilCqSPCuIAAAgAElEQVTMCVWE38tDfCQL864oxBttAX7TEuDllhBHWqKUnwqw7yMn2961s+U9N5s/DLLmdz6W1pj4+c52vpl9kgnPnWTc6lZuz1Vwy3o9t6zTDeE1W5bAoIwxa4TGrpYxbkRS4cTixKeQhHGrJYxZk7yv9S9rTLY0kYTbsyXcniNOlNjfmiMdWjY87L9VONxJzG1rxYzNlTAuR8LY7A7G5Yj4m/VSvr5JWE48fr2E8eskjM+RMD5bytgklnPk3Jar4JYcGbdskHHLBgm3rBdx+wYRX98k5uvr2pi4rpVvb+nggX1iHi2VsaBKxaJ6PfNqtDx6SMm0QjkP7Jfyw90SvrtdzL15Hdy1ScSkjR1M3tTBlM3tfHNLG9/bLuKBAjWzKgzMq9awtEpORp2S1a9Z2Pmxn6KTEQqPBcj/xMXBj7sp/NRG6fFu6lo8vCIJ8ht5kNfkXl6XufmtzMUbEgdviOy83ubkzXYP74j9fCAN8ak8wnFllFPKKE2qGM2qKK2aGB26HkT6OOIkYM29iM19iMy9dJh7aTf30GqM0agNc1Id4rg6wqfKKO9JI/y2LcjLZwK81Byi5nSA8uM+Sn7vpej3PoqPBSk9HqbgWIC977vY9IaNf3/NzpJXXDxYZuLvd4u5f2sr38xr4d7NrUzZ1M6UzWLu2apk8mYFEzcruXOzmgkjAGtgwiYjEzYbuGOTjjs2arhjk5oJmzVM2KxJfH8IsQJe5dyxUc7XN8gGwSrcGyvhjg1SJmwU8DpxnZxJia5H7FdbTpy8RkfEhOvw+kWQvWn/J/CaXCL8hXht5M5nG0b2XAMTn2scbMR3nrvu/fPJmpj0fCOTn29k8upGJq9uGuyu1U3ctaaJu9ac4e61Z7gnp4V7clqYkt3ClOxmpmQ3c092C/fmtHJvbiv3JfB6X24b31jXzjfXtfOt9W18Z2M738sT8w/bZPxkl5IHdsn56Q4pP98l5aFdUh7eI2PWPjmP56uYV6xjcZmJlEozaZUmMqpMZFZbWVndSXq1VYBrtTBxTakVJqnLqjtZVt2VyEZKjZ20ehcrj3hZddTPqqNeMg47Sa3rJq3OTuYRN6uOCtfhpNU5WFFjJ73eRVqti9Q6N+kv+lj5UpDMl8NkvRIl85UYGS9HSTsaJuWIn6X1LhbXDeF1cY2LxTVultQIWF2WuPpmaY2wNHhprY8lNV4W13hYVO1mca2HxbVeFlT7mFvpY06lnycrfDxe4RuE6/QSD9OK3DxUlISriwcLh5YQP/Q/EK/DATv74PV1MTv/iwE7WqMBdsZeM7P2mpm518TMPUIzdievv0meImxgxm7jiJLvpu3UMXWHjqk7NAm4JpcJq5i6U8W0naoEXoeatlPFwzuEpo/WdtWoUH14m3xEX4Ta4SWBej1Shz8fDbA3QnYIrNeXxOsXNRyyj+5S8uhOxSBeh09gh3czyA6fxM47aBgB2SRek8+S09fhU9kkYBcXW0cAdklxJ0uKu1haYmNZqY1lpd0sP9TN8kP2xKfwc0qZnZQyB6kVTlIrXImEK2WEd0KpFU7SqzysrPGyssZLRrWH9KpE1R4yqr2D70bmI7N2WH8BXodPX5PLgTNq3GTWecmsS+LVw8paDxk17kQuAavVTjJrXWTVulhZ7WRllYDXzKpu0ss7WV4i3N2aUWEhozJRRTIT6eVG0ssNgwcxZZQZyLwBr2pWlunIqrawotxESoWRlAptAq8S0g61kVbaQlpxC+lFbaTldyTua5WTka8krUBJaoGUlIJ2lhc1k1LcRGpxM+mFHawsEJNR0E5aQTMr8k+Tkv8ZqYUfs7LkA/710Js8d+gI6yvL2X80nyPv7eHTM9tRGTfjcq3B783A65yD2zZz5LLhLk8cV+gcvtjFwfzxS3gi57H7+xj+PhgfGJE/egGnvx9TdwiF3o1U60Km9yA3eFEYvShNvsGlsxprEF1nGJ01hMYcQGsJYuiKoLMGUJk8aCw+Ot1xArFLRPsGiPVdJNZ7gVjvBeJ9AmCjPRdx+XoxdfowdHoxJiavFnsYsyOMsTs0uPw4EL9M3/n/oP/za/T3D9B39jJnz1+l79wVIj0XcQd6sdhD6Cxe9NYAhq4g+q4Q2gQ8VZYgSmsItTWM2hJCbQknCqE2C58qcxClKYDc4EOm9yLTe1GZg2isYVTmAFKdG4nWidoSwOY7hyd6GV/0CoHoZQLhi/hCFwnGrxGI/xGDrYd2lYsmmYMzCjetGj9tmiBtGj+tSjetCgcynReroxd/4gqdYGQAX2QAf+wK/tg1nMEBjN29SHReWlUuWpROWlRumtVemlU+WrVBmjUhGhRe4TodqZuTMg8npB4+kzg5LnVwQmbntMJJk9qN2BJOoPUyjthVnNEruKJXcMev4opexurqxeyI44sNED37R0K9V/DHLhBMTMw94X5svh7UXWHatF4alF7O6CK0m/tp1sdp0UVp00Vo14Xp0Ido1wfo0AdpMwRpNYRoMYRoNoRo0YUE2OpCtGr9tGn8tKsFtHaoPLQrXbTIXbQo3LQovTSr/DSpAjQoA5xSBjmhCPKZIsynsiAfSQJ8IA7yjjjMm6Iwr7QEqT3to/yEl5ITAfKPh9jynodnjpp5NF/M360/yaTnPmPc803cnivj1o0Gblmv45ZcBbfmyAQcZgt7Tseu/XK8DiVh3GoxY9eIGbNGzO1r/7LGZEsGu31wn+vIPa+3ZUuFksuc18qE+2afF3HbGjFjc6SMz5UxNlvM2GwR43MlfG29lPHJ1ikYv07OuBw5YxJ/x61rZdySLeOWbAm3rJNyyzoxt64TMXaDiDs2i5mwvpVJ61r47pY2frFfzLxKJSsO60l/xcryIyaeqtQwu0TBL/Nl/PM+KT/YKeJbm1u5d1MrUza2MGVjC/dsaOa+DY18a1MTP9jRzs8OSphVLOHJEhELyyVkHtGy7m07e44FyT8RpuB4gIJjbgqPdVN63EZds5tXxX5el/l4Q+7hd3I37yjcvKtw8o7UzjtiN+9JfHwoC/CxPMin8iCfyUKckAeFe13VUdo0MUTaOGJdDIk+jsTYg8Tci8Tch8TSh9jSh9jSi8jSS4suTIM6yClViBOqCJ8qIrwnCvFme4g3OiK82hLicGOAmpNeKj/zUPmZl+oTfiqO+yj9xMW+9+xs+J2d9Fe6mV2u5YE97fxoZwv/sLOdH+xo52+3tnF/XhvfyBNxz2YJd22WMWmzgol5Ku7M0zAhT8eEPD135Bm5I8/AHZt1if2wAl7vzNNyZ55WgOwIvMq4Y6NsBFonbJAwYYOYCYkTiydukDNp/RBeJ40C2T8XrxNyhP5iwP4fwOsdw6B6U7w+38idz50etYnPNzDx+YYvfDe8yc83cNfzjdz1fCN3r266oSlrzjBlzRnuzW65affltHJfArH35LYKgM1t5ZvrWvn2hja+nyfmR9vlPLBbxc/2qPj5Ljm/3C1n6h45D++VM2OfgkcOqniyUMu8UgNLykyklBtJqzCRUWUlo7qT1CorKZVmlleaWVbdSUqtjaVVVhZXWhJZWVLVyfJqG6l1DlYedrPqJS+rXvKSedhFep2d9Do7mYddZB52kVrTzZJyC4vKrCyrsrOsysGyaicpdV5SDwdIPxom4+UoGUejpL8UIfVImOWH/Sypc7O4zsXiWgGwS2rdLKvzsrzex4rDAVKPBEmpD7C8zs/yOj/Lan0srvawsMol7ImtcrGg2sPcSi9PVPh4rMLHo2VeZg/C1Z2Aq5sHh/VQoZuHChw8VOBgaoGdqQXdPJRvE/ofgtdZBd3M+gK8JrsesDdD7Kh43Wdi1j4TM/caB5uxx8D03frBE4Qf3qVjxh7DiJLvp+3UMnWHhqk71MPwqmLaTuWIHt6lGmqHYtSm77g5QK+H61dt+rabA/V6vH4RYgW4fjFe/6x2KhJ4vR6w13cjZEcCVstTB/Qjfk4uGR6O2+SzBQUjJ7ECYBMT2GIrS4qElhZ3sqyki+WltlFLOdTNirKh62OEE3kdrCizk3Koe7DUcgcZVW5WVntYWe1JHIDkGix5KNL1Jb+/slqAbxKcI/ORVT+UAFfvCJwKU9WhpcMZNW6y6r1k1nkGW1nrFqpxsXIQrw4ya52sqnWRVe0gs8o+WHqFgNe0QyYyKsysrBxZRoUxgVc96WV64QqcMj2Z5QZWVZrIKjeQUaohrVjJyjItq2rMpFbohKlrhYaUciUryuSklYpJKxGRVtxBelEHafntpB5oJfVgG2mF7awoaiWlqIVlRY0sLT7N0uJTpBQ3kVbQwcqDIlYebCHj4CnSD3xCxsF3WVXwOr869BK5leVsrdtLyRvbeLthKx26PCz2bFyeTHyu+QQcswjYfknA+rMhvEp13R/ru/y4QucI9l4exGuo7wre6AXMjjBqsxuTPYQvdpFI/1VCPZcJxgcI9Vwm1HMZh68PhcGJTOdGqvMg1XmQ6W/Eq8rsR2sNjsCr0RZF1xlEaXSjMnkwO6L4IueJ918W7pI9O0BP/yXifZeI9QonCTu9PSPwarQFMNmFO1j1XUH0XUEszhiu0OdE+64I09b+y/R/foWz56/S0z9AIPI5dk8cky2I3upD3xkQ9rfawug6BbwqLEGUlhAKcwi5KYjSFERtDqMyhVCZQiiNQRSGAHKDfxCuyf//ZGKNE7HGgdLkw+zswRm6iC96hVDsKoHIJXyh8wQiV/CEr6CxhGmS2jjZ0UWD1EmT0kuDXLgCp1nhpkVmR6J2Y7RF8QQvEIldIRi9SDB+hWDPNXzRq9h9F9B3xZBo3bQqHbQoHbSoXAJglV5aNAGa1X5Oy72cknmE5F5OSD0cEzs4JXdzXNLNcUkXp2TdiIwBOkMDdAUv0h0ewBUR9ux6Y5dxhS9g7A6js3hxeHsJRi8Sil0kHBP+oaGn/xK+cC82Twx1Z4AOnZdWXQCxpRdp11nOaEKIjDFk5jgKcwyFOYrcHEFqCiEyBmk3BGk1BGkxBGnVD+G1TRekXRugXeOnXe2jXeWlTemiVe6iVemhVeWjReWnSemjQemnQRmgURWkQRPhlCLEcVmAY7Ign0iDvC/282a7n183+3mpyU99g5/KUwEOfOJm/ZtdLK9U8sC2Bu5b+xl/s7qBsbkSbtuo45b1Gm7NVXBbTmLSmS1hzFrJfxO8irgtu4PbskWDpw3fulYyAq9jEsudb03suR2XK0/gVcLYbDHjcyWMWydMc8fkCkuEx69TMC5HwZi1cm5fK+e2bAW35si5JVvKreuk3Lpewm3rRYzfIGLCpg7uXN/CXbln+G5eC1MPSlhWp+WZX5v597ccZP3GxpJ6I09WaplRouKX+Qr+ea+U721t4btbWrg/r4X785q5f/MZ7t/UyLc3NvCDbS38ZG8H0wtEPFYiZl65lBV1ap593Urehz72HQ+TfzzIwU9d5H9so/SYjbpGJ6+2efhth4ffid28K3XxodzFRwoXH8ocHFMHOaYO83tViE/kAT4Se/mkw8NnYg8NihBt2hgd2hgdmigiXXQIr6YhvEosfUisvUitvbTqwjSq/ZxWBTipCnFMHuIDUYB32v283RHmrY4Ir7WGeLkpwEsNfo40+DjaGOJIQ4C6Ex4Ofepix7vdrDpsYG6pjJn725hxUMTMQjkPF8j5yR4RP9jawnc2N/ONTW3cs6mDuzZLmJwnZ2Keigl5aibkafl6np478vTcsVk7cuqawOudeRombE7iVX4TvIqZsEE0iNdJ66VfitfRAPv/8Ppfw+uk/w14vTenhftymvlGbgv3r2/l7zaL+fF2BT/do+HnezX8Yo+KB/eqmLpPxcP7lMzYr2L2QTWPFWh5sljP/FIDy8qNpFZaSK+yklZtZUWVhWWVJpZUmlhaZWVZTReLK8wsKDOyoMzEwnLzCLxmvOgaFa8Zh12k1ztYWtHJU0UGnioysKi8i0XlNhZXOlha6yHlRT9pR8JkHI2SdjRK6ktRVhwJs/xwgCX1nhF4XVrnGYSrAN4IaUfCpB0Jk3o4xPI6P0uqPSyodDKv3M7c8m7mlDt4stzN4+VeAa6HPMwsdQ/uc32oyDUCrv8Pr/8d8ar6anjdqbwpXh/+gunpX4ZXGQ9vk/0V8To6XL8Mr6N+f6ecRxMJeFUk8KocBldlAq7KBF5VPLlXzZx9GubsUydwqmHufi1z9ml4cq/wbEGBsFx4zj4BvE8d0DE/38D8fAMLCpKT2eReWDOLi83/2/C6osxOeqXrv4hXTwKk1396yar3JvDqveGdMFH1kFHjIr3aRVqVk4wa11fAq4OVNTfBa3U36RWdpJQaSCszklFhGgWvBgGu5XoyrsdrlZGsch3pJWoBr4c0PFNjIq1SzYpKFSsqVKwoU5F6SElaiYK0YjlpRTLSC6Wk5reTcqCZFQebWVHYREpRI8uKGlhadIrFxSdZUnyK5UWNpOW3sPJAM1kHTpJ14CNW7f8tzxw8zHOFh1hfvocXatfz0qdbOCbZhNS0hi73M3gDywl6nyDkfIhA10/wmn6IW//9IbyqLd6PTfYwrtDn+GKXcAbP4Q6fJ9BzGX98AJu3F2N3mG5fP4Gey4T7rhGIX8YfGyDUe5VQ31Vcwc/RWIQlsxKdB7HOg0TnQTo4gfWhNPlRmgJoLEG0liAqow+1yY++MyxMXo1u1CYPXa44oZ7LRHsvJaatlwS89l8i1jdAOH4Bt78Xc3cAncWN1uJG3+kT7oW1h9DbgugT19e4IxeInr1K79kr9PRdHFw23HvuKuH4JVz+Pky2IFqzB63Vh64zgLYzmFjyG0KZSG4OITMFUZhCqExhlMYQCkMIuT6IXB9Arvcj0/uEdD4kGjdSrQeJxk2H0kGHyo7C6MPq7scVHhDwGr9KKDqAL3QeX2gAT/gKhq44LUonp8Q2GmVumtX+QbyeEtloFHch1/uwuc/iDV3AFzhPMHKRQHQAX+QSvshlPOEBrM4+xGoH7UoHYq2bDo2bNrWbdo2PVrWfZqWXJqWPxkQNSl8Cs25Oy5yckNg4JbXRovGg7u7BHr2CK34NV+wq7uhlPNEBfLEBfJEL2D292FxRfKGzhGMXiMQuEu+5SN9ZAa/h3gs4An1obSGkpiBiUxSJpRexpY92QwyJOY7cEkdpiaGyRlFaI8gtESTmMCJTmHZjmFZDmFZ9ZChdiFZtgBa1nxaVjxaFh2aFixaZm2a5h2aFl2aljyalMH1tUgWF1GEaEntiT8sDnJQH+EwW4COJn/c6/LzV5ue1Fj8vnwlQddrH3o+c/OplPY8cbOPvNp7kzjUnGJ/dyphNKsZt0XNbroTbstuF+1KzRYzJFjM2W8q4HBnjsuWMTe5/XSNj7BoBsGNXSxj3vJhxz4sZvzrRWglj1ooFeK4dpWzhXbLbske+G3qfxGvHDXi9fvI6NkfB2BxFYr+usOxYgKuA13G5YsblShibIxz4NC5XwdgcuXAo1Fo5t69VcHuOktvXKbk1Vy5MXnNF3Jbbxvj1bUzc1M59W0T87QsSfrxLzGOHVKx61cKatx2sfdfLv7xuZ8VLFhbU6nm8XMPsQxpmlemZWqzhgX0SfrSznR/vauef9oj4x13t/MP2Fn68o4Wf7evgsTI186q0zCmVM7dEwjOvWNn4foC8d93s/MDN/g9dFH5op/wTOy+dcvNGs593Wr283+bhY5GHY1IvJ+ReTii8nNSEOK4Jc0wV5FOZj08kHn4v9nBc4qFBEaBZHaZdG0WsjyMxxJGZelFYepFb+5BZ+5Ba+5BYepFYepBYeugwRmnWhWnUhDipCnJMHuQjsZ/3Ony82+7n7fYgb7UF+W1rkNdbQrzWHOQ3zSFebQpw9LSX+pMeSj51s+XNbp5/1UxWnZa0KjXLKlXML1PyaKGMqfvF/HSPmB/uEHH/ZmFCffdmEVO2ypm8NXEy8VYNd2zRcMfgUmENE/M0TNqiZdJWLZO2aJiYp2biJiV3bho6gfjOxF2xEzdKhDaJmbRJKrRByuT1ciavV4wK2CRiv3z6+t8Xr3esvhGwg9fhPNvA1589PYTVZxuZ8GxDosbB7ny2MbEM+Mtx+mXP73zuNJOea2ByouFgvRli71nbfNOmZJ9hSk4z9+Y0c1+ib+W28Lcb2vnhVgn/tFPJz/ZoeHCfhgf3qXlor5qpe5U8vFeVAKyGRwu0zCnSsazCwrJyE0vLjCwtN7G00sySCjMLy40sOGRkfpmJeWVGnjpk4KlDBuaVGVlQYWFpdRcr6uykv+gi84iHzCMe0uudpNU5SK21s6LOwfLqbhaVWXmq2MScQiNzii3MKbYwt7ST+RV2Fld7WFYXIOXFEMtfDLPsxTDL6oMsrfezuM7LoloXi6qdLKpxDsNukJVHw2S+HGHl0QjpR0KsqA8MLiNeWOVifoWDuWV2njhk57FDTh495GJWqYsZJS6mFzuZVuRiaqFzEK8PFXuYWuJlaomXacUepha6mJpYNiygtYsHD3Tx0AEBrw8d6ObB/bbBks9Hg+zw58O/N61wZDfD64wi52DTC0fC9cvwOqPQwaxCp9ANeO3mkfzuG/A6fMnwV106PPqyYdMgWEfD6Wh4nb5bf8P7aTs1PLxbw8O71SOnrMOavkvF9GF4nT6sh7cnSsBz5g4FM7crmLFdwYztwgR1+jYZ07fJePgFaSLZ4DMh+XXJmLFNxsxtMmZukzJzm4xZwxp6LhWebZcxe7uc2TuGmrVdxqztwufM7VJmbpcMNmuH9IZm77zx2fB3yR7ZKePRnVIe2SFh9nYJj+6Q8NguOU/sUfDkHiVP7lEmflbxZPJzrzJR4tle4dncfWrm7lPz1H4N8w7qWJCvY0G+gXkHNDy1X2j+QQG1yXcLC/QsKjKxuFhoUaGJhQVGFheaWFxkZkmRhSXFFpYWW1laIrSspJNlpZ0sL+0i5VAXKWU2VpR3j1pKmY2lxRZSDtlIq3SQXukgrdJBWoVd+L3KSUa1i/Qqp/BzlYuMahcrq92srBlZZo07AU1X4tNNVp1HqN6TAKybrDovq170siqB06w64Vl6lXDNTXq1g8w6l/DdejdZdW7h76y9rhonmdUOVtU6WVXrIKvGTma1nawaO1k13WRUWEkp1pNebiKzykxmlYmVlUKZFUZWVhhYWW4go1xPRpmWjEMaMsv1rKowkFmmJb1ERVqxgvQSJVnlWp6u1pNZpSKjSkFahZK0MhXph9SkF+tIL9IJ1+DkK0g5KCblYCsrCppZVtDA4oPHWVRwgiXFp1lc0sDCglMs2n+clQWNPH3wM5458D7/uv/XPHuggtzifeyp38rhDzbwfvMaRMZfobOlYbXPxet9lHhoNnHvQ/gtP8Jj+AEB0w+JWP9xCK+drp6Pbd4+nMHPcYcv4A5fwBu9hD9+GV9sAFfoPI7AOTyRiwR7rxLouYI3eglv9BLB3quE+q7hDl3AYAsjN/oQ6zyIdd7Ep2dwIik3+FAY/ajNQTTmAAq9B6XBi9YSQGvxozZ60Jp9dHv6iPZdJdZ3mXi/ANh4/0V6zg7Qcza53LcPc3cQndWD1uJGZ/VisAUwdgfR2QLou0N0envx9QzQc/5P9H1+bXBy23v2Cn3nrhHtu4wneBZzdwiN2Y3G4kNr8aOxBBJ4DaO0hIWpa2LyKjcGURjDg3CV6QKJ/IkEvIrVbqRaLxKNh3algEilMUCX93M8kav4olcJxgS8BiKXCESu4Itew+I8i0jjpUHSTYPUyRmllwaZi2aVh1OiLho6rCgNAZyBiwRjV/AHLxCKDRCMXcYXuUQgdoVA/Bp23+dI1A5EKjsyvRex1k27ykmH2kOrykOLwkWz0ssZlY8zKh9NKj+NSn9i0uvktKybJoUDiTGIyXMed/wP+Pv/A1/vH/HGruKLXSbYc5lQfAB/+Dy+4Dmi8YvEei4Si1+gJ36Bvv4B4R8czl7GFT6H3h5BYY0gs/YgtQp7BiWWPqSWHmSWOIoEXlWdERSdMaSWCCJzhHZThFZjlFZDjBZDjBZDVNgPqw0J+3dVfs4ovDTJ3TTJPEJyYd9rk3IIro2qEI2qII1KP40KXyI/pxV+jsv8fCrx8aHIxzvtXt5s8/FKa4DKU162vmMjtVbFQ/tauX9jA3eua+ZvNsuZsEPPuA1ixua2MT63nfE57YxZ286YtSLG5UgYnyNjbLaMMWuEpcQCYBN4XS1mXAKuX1sjYfzg1FQybKnvyIb2r37xd267Dq8jrsrJlnF7tpzbs+WMyVEwJjuJ0cTBTdnCvtdxOQJex+ZKGJcrZew6GeNyk98dwuuYHBVj1qu4bZ2CW9dJuDW3g7Hr2pmwuYNvbpfx/+3X8NMCA9OKtMyr0vHMqxZy33Gx7n0fz77lIus33Sw/bGZelZYnKjTMrTYwr87CI4fUzCiSMbNYwewSFTOK5Dx0QMwv93XwcL6Ux8u0zCnTMjtfwsx9raTWG1nzlpfnXrWy/jUrO35no+A9O5Uf2nnluIe3G4N80OznkxYfn7X5OS0J0CQP0KgM0KAJcVIT5LgqwDG5j89kXk7IfJyS+2hUBmhWhejQRpEaehJw7UNp7UPR2Y+iqw9ZZy8Saw8SSxyJpQeRKUabIcoZbZhTqhCfyYN8IvHzYYeP99sFwL7THuTt9hBvt4f5XVuIN1uCvH4mwG8afbzS4OPFkz4OfernwAcetv3OzobfWHj+qJFnXtSTVqNlcaWGueUaZhQp+fHOdr6zpYVvbWnnm9skTNkqY/JWOZO3q7jzBSUT8lTcuVnNnZvVTMxTM2mLmslbNUzaomZSnopJm5XCsuNNciZtkiWSMHmTOJGIyZsk3LVJyuRheL0ZYL98D6yEO3MS09ecjhHdbP/rF0J2TSt3PN98Q/8VvCa7Hq93PNvA1391emjKOsqBTEPdiNfBSepq4QCmGyasw56P+HPPnR4Vr8lGezYCrMO/u7aJKTlnuDd3OF6b+e76Nn6QJ+LH2+X8dLeaB2NS+28AACAASURBVPfrBMDuUfPgbgUP7VYyda+S6fvVzDqo5bECHYvKzCwo0TOvSMv8Ej0Ly0wsLDPxVKmeJ4u1PFGsZU6JnjmlBuaU6plTquepMiOLKq0sq7Gxos5BWr2TtHoXqfVOUuudpNQ6WFZjZ3GljQVlVp4qsfBkoYnHCow8VmDk8SILc0q7mFfhZGGVd/A0YCE/i2q9LKxxs6DayYJKBwurhvCafiRE5tEIWS9HyXo5SvrhICl1fpbWeFlS42FxjQDYp8qdPHHIwWOHnDxS6mRmsZPpCSBOLXQwtdDJ1CI3U4sTaC31Ma3Ux8MlXqYVuYX3BXYeOmjjoQNdPLi/86Z4vR6w16M1+WeGN7Wge3TADsPrjCInM4tdzCx2DQJ2ZqHzC/E6HLszipzMLnIxu8jFrAL7qHgd3s3wmgTsXwuvw/uid9N365i+W8v03Rqm71bfUBKuM4bhdfoOJdNHOZQpidfrp6MzEhCdsU3G9Bekgw1/PuokdRCr0i9t9nbZqCXfz3xBwoxtYmZuH2rWDslXbhCvO6Q8ulPKYzulPLJdzKwXRMzeJuKxnVKe2C3jyT1yntgtT/ys4Mk98sTn8OSDn3P2Kpm7T8W8A2rmH9SyIF/Lgnwd8w9qeGq/evBd8tn8g1oWFuhYXGRgSbGRxUVGFhbomX9Qy6JCI4uLTIMtKTazpNjM0hLLYMtKrSw/1MnyQ52klHUNtqLcxopyG6kV3Ym7UE0sP9RJakU3qRXdg+/TKu2D+0rTqxykVzkGf09OPzNr3SMSIOq67tPNqno3q+o9rEpg9OkXvayq9yS+42JVvYe0ShspZZ1kVNsFvL6YxKtrlJxk1TrJqrazqtYxiNesGjurau2squ1mZYWVlGIdGeUmsqoFvGZWmcisNJJZYSSrwkBmuZ7Mch0ZZRrSD6nJqtSzqlJPRqma1CI5qUVyMkpVrKrQ8nS1lqerFWRVy1hZISejTEVGqZaMYiMZRUZS83WsOKhi2X4Jyw60s6KgjeWFZ1h88ASL8o+zuOikANjCkyw98AmZ+R/yzP7f8G/768kuOsSOmn2U/WYLv/00mzOyf0PXuRKndyEe73S8zn8m4v5Hzvp/Qq/rH/EZvodH+z1C5h8Rt/1kCK+u8PmPncHPsfvP4gqdJ9BzhVDfNfzxy3giF/FELuKNDuAOX0iA9jLuxHN//DLBnqu4QpcwdEeRGX2IdB5EWiGxzotUL0xgk4BVGv2ojD4Ueg8KvRu1yYva5EVj8mLoDGJPHNjUf/4P9H5+hZ6zwtS15+xles5eJdJ7CWegD1N3ILFk2I++04vWKqSx+tB3h+gOnCXUf5X+S//J2Qt/In72CvE+AcA9564R6R3AFewX8GoR9ttqLMJkWNjfGhpaMmwOIjMFkRmDyAwCWqU6P1LtsHR+pDofUq13BF47VC5EKhcqcwib7zyeyDV8sT/gj1zGH75EKHaFSN+fCPX+B12e80j1ARoldk6KbJySdHNKZKdN7eOMzEGTuAuF3o8zcJFo35+IxK8S6blGuPcaoZ6rhPv+QLjvTzgDF5Dr3IhVdmQ6D2KNizaFnVa5nRaFU0jp5ozSQ5PSQ5PKxxl1gGaNnzMqD40KJ61qN3JLBIv3Ap74Hwmc/U8CvX/E33ONYO81ov1/INp/jXD8EqHIBXp7L9Pbe4l47HNisc+J914gdvYS0bOXcYXPo3fEUHTGkHf1Iu/qR2rtR9bZn8BrDIU1itIaTQA3isQapcMcoc0cocUUo9XUQ6uphxZjXACsLkqzNswZVZAmhZ9GhZ9GuY8GuY9GuQDTRmWQRmWQBlWQBmWIBmWQBoWfBrmXRrkn8X0vp2ReTiQmbh92uHm3w8NbHQFebg1ScsLHut/ZWFqr5af7xHxzaxsT86RM3q5hwmYJEzZ1MGFjB3+zrp0x2a3ctrqZMWvbGZcrZXyunHHZwh7RMWsTkF0jZdwaCePXSPjaGglfWytlfGLieXtiCfLQnlXRIECHDmEa7f3Qd74cryMPbEqeXjw2R8rX1gknzX5tnTSBVzHj1ksZt164UmdsjixxqrFcKDF5vX2dgtvWSRizXsQdeRLu3anghwV6fllhZXZ1N3Nru1hYrSOjXsvaN7pZ/56X7Hd8/PubbjJe6WJhjZY5ZQqeqlSx7IiZxfUGltTpWVpvZEmdgQWVWp4sVfJYiZwnytTMKpAzbZ+YX+5q5cFdzcyrUJH1cieZ9Tr+tV7D+lcM7Huzk4r37bzyew/vnA7y0ZkAx5oDnGoL0SQJ0yIP0aQM0qgJcVob5JQmwEmVn1OJZeZNqiDN6hCtmggifQypsWdw6irgtQ95Zy+yzh6knXEk1mF4NcZo1kVoUIU4oQjwe2mAT8R+PhT5+UAU4H1RiPdEId7rCPFuR4i324K82RLkt01+Xmv08WqDn6Onw9QdD1H2iZ/8D1zsfsfBlje7yXmti1+9YiXrJQtLak3MLFbwz3vF/GCniO9sF3Hv1g6mbJNwzy4ld+1QcOcWORM2Kbhzs4qJeSom5imZlCeAddJmBZPzFNy1RcHdeUruypMxebOUyRvF3LVRxF0bO7hrYzt3bexg8gYxk9ePxOtoiP3yQ5wEvArdCNg/G7FrWpmwuoUJq1v+CoAdidcRiB22LHj4icI3Oz34i/CahOpok9cvwuvQ0uHG6yauyc5wz9pkzdybnQTsKHhNLBn+Rm4L385tSeBVzI+3y3lgt5pf7tPxy70afrFLxc93KfjFLgW/3KNk6j410/drmXVAx5xiA0/mq3nioIo5hRqeKtHzVKmBJ4q1PFqg5pECFY8X6XiyWM8TxVqeLNExp1TPgjITiyutLK3qYnm1jeU1dlLqnKTUOVle52RJtYOFld3MK+vkyRIzjxWaeKTAyCP5Rh4tNPN4SSdzDtl5qsLF/EovC6p8ibwsqHIzv8rJvEo78yvtg3hdcThA+ksJvCZKPxwkpV7Y87qkxsviWg8LazzMr3Qzt8LNE+VuYfJa4mRGsYPpxcklui4eLvbwcImA1mklXqFiL9OKXEwrdDK1wMHU/G6m5Xcz9aBtBES/CK9fqYIbp6/TCu2j4nU4Rv//wuv1y4f/3OlrctnwrH3GYUuHDSMS0Kof0RBadcPwqmb6btUNCXhVMmOXkuk7lSMmrjNG7HMdWvJ7PUKHI3U4YL8aXr8crqMhdvizmS9ImPGCmBnbRMzcJhbaLmbWdslXa4eE2Tukgz22U8rju6Q8ukPMI9tFPLJdxKM7xDy+S3pDT+yWDSagVc6cvYrBkr/P3adk3gH1iObuUw6+m39QM/h8Qb6WRYV6FhcZWFxkYGGBLvHMmACscQRgl5YkE/A6HLDDESvg1UZKWRdLis0j8JpaIcA2rdI+CNYkXpO/r6wZAuwQZF1k1joHG45NAa/uBF5dPP2iANnkd1fVu0mt6GL5IQvpVd1k1jnJqneRVe9iVaJBtCZLgHVVrYOn6xyDE9dVtd0JvFpIKdGSUWEgqzoB1yojmZUCXLMq9GRW6MisGIbXCh2rKvRklKoG8brykJpVFVqeqdLwTLWcVVVSMitkrCxTsrJUQ0aRIYFXPSkHNCzZI2Xxng5S8sWkFXeQUtjEkvyTLM7/jKVFx0ktOU5myQdk7j3M07vzWX1wJ7vqtnP0g+0c79iCwrgaa9cyurtn4Xf/jIjnH4i7v0+f63v0O75PrPP7BPTfxW/4PmHLPxDrGjZ5NdrDH1tdcez+s3T7+rE4Y3S6enEFL+AJD2D3fU6nuw9H8DzuyADu8CUcwfM4gufxRAbwxa/iDA1gcvQgM/gH4ZrEq1jvQaz3INW7kRu8qEzCcmGV0YfC4EZpdKM2etBZfJhsIWzuOK7AWeLnrhDpu0Qofp5g7HOCPRcI9w4QiF3A4e/F1B3AbA9itgfRdXrRWN1orG60Vi96W4BOTxxP5DyR/qvEzl0j2HOJYPQCofglQj0D+CLnsXt7MdpCaCxeNGY/anMAdQKvqkG8BpGbgsiMAaSGABJ9ALHOj1jnR6T1IdL6EGt9g88kOj8ijVf4XeujQ+2hQ+NFYQ5jdp+jO3gZR2CALvdZuly9uAIX8EYu4woOYHb0ITeGaFO5OSN30CDt5lRHF2J9gA6NlxZZNxK1G6ujD1/kMr7wAC7/eVyBC7gCF/CELuEJD2DznEWucyPVOJHr3Eg0LjoUdjoUDkRqNyKth3atlxaVhzNKN00qL82aAK3aIC0aH81qL+1aH3JLBJP7c+zhy7jj13BHBnCGLuKJXCIQGxBOng5/TiBynljvJaLxCwRDZwkE+ghGzxHpHyBy9gqO8Hl09riAV1svMls/Emu/gNgvwGu7JUqrOUaLOU6rpY9Wcz8tpj5ajHGaDXGadVHOqEPCZFUZSMDUJ3wqAgJWlUFOqYKcVIQ4pQhyWubjtMxNgzyZh9NyDyekbj6TuPm92M1HYg/vdHh5vSPA4dYI+SdDrHnbyZwqLT/c2cbdm1qYlNfOXVtFTHlBzJQXJNyVJ+br69u4fW0zY9a2MjZXxPh1MsblyIVluWtlgwc6jcsWwPq1tcLpveOyJYzNETMmR8ztOdejVOj2nKGGnneMgKrwXjwCtKPidRChwvU643JlfH2TgolbNEzeqmFinoo7NskHTxoet0HY/zouV8q4bBljs+WMyZEzJleA6+3rpdy+Xsy4DSImbhHzrd0KflykZ1qFlUequphbZWZ+uZIV1Qqee81KztsuVv/Ow7+/4SbzlS6W1Gh5qkzGggoZWS+b+dfXOnn+LTvPv2XnV6/beOYVCxlHjKyoN7CkzsjMQik/3dPKT/e08tBBEY+XKVlSr2dZjZIVFRL+vV7J9t+aKX3fwUvHvLx9OsRHzWE+a4twShylSR7jjDJGkzJEkzZMoy5IozZIozYknGqtDdOii9Cui9KhjyM2xEfBay/yzh5knT3IhuG1wxSnzSAcRNaoDnNSFeK4IsTvpUE+kQT5WBLkI0mIDyURPhRH+EAU5r32IG+3BfldS4A3z/h5oynIm00RXmuI8MqpMC+eCFF9LEjJxz72vu9h69su1r3p5N9+3c2yehOPV+iYWqzix/ulfG+XmL/dK+e7+1Xct0vO5C1SJm6SMXGzgombFUzKS7RZxuTNMu7eIufeFxR8c5uK+7YqmJInZcomUaIOpmxq566N7Uxe387k9ZIvxeuXT1//78LrhNVNiT2sQw2/xmbic01Meq6JyYnPSc82MunZRib+FfE66bnTTH7uNHc9P9TdqxsSNTJlTeMgYJN4vTf7DPdmN3Nv9hBop6xp4u61Tdyd3TQCr99Z18rfbmjnB3kSfrRNzj/vUvGzPRp+ulvFT3cqeGCHnAd2yPnZTjm/2K3kwT1qpu1VMWu/mll75czeK+fRAyoeL9TxeJGO2flqZh1QMvOgklkH1czOF3q0UMPjxXrmlhqZX2ZhYYWVRRWdLK7sYkmNkyW1ThbXOFhY5WB+hZ25ZV08UWLh0UITMwuMzMw3MqvAzOwiK4+WdPH4oW6eLHMxp9zF3HIXc8uczC23M6e8mzkVNuYl8VrnIfWIn4yXgmQeDZF1NEzW0RAZRwKsqPexrNbH0trh97r6WVDjY26VlycqPDxa7mZWqXMIryVOppe4mVHqZUapT0BrsTB1TeJVyMG0BGCn5X/BJPXPget/W7za/mp4nbnPPIjXZNfjdeZePTP26EY0BNbh3YjXGbsFuA7hVTEKXuWDfVW8jtZfC69JwI6A61YxM7aKmPnCEF5n/Tl43X4dXnfJeHyXlMd2Sgbx+sh2EY/tlIzoesTeDK/DAfvUfhVP7VcNwjX5LvlcmNBqboJXPYsKDYPPk9PZpSWm6zKzrFRo+SELKWVWUso6WVHeSWpFFyvKu1hSbGJZqWXwWbK0ShvpVd1kVDtIr+omrbI78budlTWORM5hPzu+El6TWM2qcw3+uaw6F6kVXSwrNX8BXofguqpuaKnwqlo7T9cJcM2qsfF0TTdP13SzssI8Aq9ZVUZWVRnIqkw2hNeV5RoySlUJvOqG8FosZ+UhJU9XaHimUsMzlSqerlCSVS4ns0zOylIFGSVKMorUpBaoSTmgYdleFUt2yVmyS8ryPWJS97eRlt9E6sFjrDjwPisO/JasgzU8X7SXF2o2UfHWRt5u2EirJhu97V+wuxbjd80k7PoZcceP6Xf+kM+dP+Ss7e+Jmr5DQP9t/IbvErR8n1Dn3xO0/t0QXuU658cGWwhH4Bw2bx8KgwuV0Ue39xye8ACdrj7UJj+6rjBGewxDdxRtZwhdVxiTowerux+jvQeFOYBY56VDI+yxTOJVpHMj0rmR6t2ozMLfY+qOYuqOYLCF0HX60XcGsNjDdDqjdLqiWJ1hPOGzOAM92L0xur0xHP4eXMF+XMF+ur1xOl0RutxROl0RzPYgRnsAszOE1RXB4gxjcUXodMew+3txh87R7euh2xPH7uvF6e/H7u3F4oig7wyisfhQ34DXIApLELk5gMwUQGYMINGPROvwkngdnkjro13toV3tQWoIoumKY3D0Y7D3oTaHUJsCGLtimLrj6KwR1KYQaksEtSWKyhxGqvfTrnSjscZQW6JIdT5kWi86axirsw+LvRd9ZwR9ZwRDVwRTdwyLowejLYrK6ENjDgwejqU0+FAZ/WitEXRdMRTmEB1a3+AEtkXlo0XjT+SjTetDYgyisfVgcp3D4v0ci6sPkyOOxdmDzd2H3duL3RPHE+gnHLtIKHoBX6Aft7dH2APbN0Do7BXsofNo7HFknVFkXb1Iu/oQW3uRdfYhtSbxKiwrllvDSK1RxNYo7ZYYrZY4rZYe2hJ4FQDbS7OhhzO6GE2aiLAkWBkSwJpMGeS0IsQpRYiTihAn5CFOyAOckHo5KXFxUuripMydyMMJmVsArNTNpxI37yWuUHm1I0x1S4ydnwVZ+aqVBw+K+PbmRqZsaOS+F9q4f5eE7+xR8O09Su7ZLuOOje2MX9fG2Jx2xuaKGZuTuNImgcVxOXLG5cgYnyNjfI6U8TlSYaluroQxuWLG5IpHQPVmjYRrx7B3N1tuLBvR2Fw5Y3NkwinD66VMyFNy9zYd9+zUc/d2DZO2Krljk4TxG0SM39DB+HViYTlxtoSx2VJhCpsj4/YcCWM3SBizvoNxG9qYmNfO/Tul/GOBmmllBmaVGXi8VMP8MjkZtSqe/bWF51638S+vdpL1Sieph40sqVaxqFzK8mo5v/q1ifVvd/PCR262fuhi07t21r1lY+0bXfzq151kvGTmiTIlv8zv4Bf5Ih4ulTGzVMKTlXLmV0lZUNpKVrWYLa8bKf7AzuHPvLzVGOLDlgjHOqKcksVpVPXQqO6hQRWmSRfmjD5Esz5Eiz5MqyFCmyFGhzGOyBhHbOxBYuwZhtceFJYe5J09yDvjyDtjyKwxpEm8mntoN8Zp1cc4o43QoI5wUhnmf1F332FS1/fC968TFUwsVEtiQaOxN6ywSxEVG0qkNzUnSt2lsyxtKcsWtsIuaGJiorEkovSybJ3ee5+d3me2UEQUW879vO8/fjOzuxT15OS+n+f5433Nzm8G/AeuyxefbzmkSnBAlWC/Ms4+ZYK9iiR70oD9RBLnH+I4H4tifNQa5cPmGB82xflbY5z3GxO825DgD0cS7DgYo3xfmI2fhlj9jyAL/+bjtXfdTP6Dk2frbIyoMHD/Vg33luq5o0TPjeuVXFOgYPBKFQOXq7JgHbhcxaBlCgYvUzB0hZLrC9TctFbPr1aruW6lgutWyLl+hZxfrpTzyxUyrl0qZlC+iEH5cgYtVjNoseY8wP6UKWwPYNN4XSTNdiHE/tT9sBm8XgyxPxmybzafh9er5jZz9dxmBsxryTZwbk8ZxA5MAzbT1W9cfD/rxfa29sZr788HpsE68I2j2Xojdsi8RobOb2Lo/KY0WoWuXdiS/TnzeQavQxcKn1+fxuuwJRJuWy7njlUq7l6t5t5CDfesVnHvKiX3rJJzb4GCe1cruK9QxQNrhEns4+vVPL5WwRPrVORs1DJ6i4HRW4yM3CQc8vT4RjWPF6l5YoOaEUUCZMdsNfBUmYXx22w8V+FI5+S5qnaeq27nuWoPz1Z7eKaqnXEVLsaWOxhVaiNnq4URWyyMLLaSs9VGbomd0aVOxpS1M7bcw7hyL+O2eRhX0c5Tle4sXl/c7mdifRqvf4gx4+2epr0VZfLOCL+tE67Lebkuwsv1MV7aKfRCXYTxtWGeqg4xpsJPbrmPkaU+Rpb5GVkeIGdbiJxtYZ4oDfFEb7yW+IXp7FYfTxR7eKLYc9FDmM7d43ohzJ73veL2bOcD1nNRjOak97D+j/FafAG8bnH3QevFAPtjBziN3GgjZ6OVURutjNpoyZZbZO7ThfAqANbQa7mwvgev69Ot05KzTsvINFxHrtUwco0A1pEXgGu2nwjTfydec1bJs537TIBrD15zC2TZRq2W/+RGFyrSyRmbBum5eB1TKGNMoeyieL0QYDPvewO2N1zP/f74jVqe26zvhVUTLxQbs2We9cbtS6WW88pAtjdge/DqzH7W+3kGr1Oq3Uyr9WR/7gGt5xzEno/XcxF7Ll5n7PCdh9fM5FX4ft96w3V2nTe7PHh2XQav7r54rbbxSpm+B6+1Al4zzaw2MbPayMxqIzMq9UzfpmNmpYGZlQamlmmYXKJkSpmSGRUZvBqYU2VgTqWeWRUaZlQombFNwfRyBdPKFEzeqmTSZhWTN2mZtEHLxEIZv13dytS1x5i+YS8zNrzPzKK3eG1LJXmVGyj560r+fGAhR1WLULvmYg9Mo93/FH7PcBLeuzgRuItT3js47bmT0+13cdx2GzH9DYR0vyRiuYmoYxgRx82EbL/qfdqwb4/ZFccb/RxX8Dgqkx+NOYg7eJJA4ivsvm6UxgBSnQe5wY9M70OibUei9aAwBlFboyhNYdq0nixcxTo/4jRgJQY/EoMflTmEwRnH7u/GEzmFN3oKT/gETn8HrkAH3vBxfJHjuPwpTM4QDl8Ca3sEsyuM2R3B6oni8CVwBpK4QwJK/bET+KLH8YS7BKQmThFInsIT7cbhT2Jpj2Juj2D3JTG3RzA5I1ja49i9SWzeJCZ3DIMjksWrcCJyFK0thtYWS09doygtEZTmSA9eLwTYDFpNUSFjFKkhjEgXRKQNINGHUVjiKK0JFOYYEl0AqdaHyhhCaQghUXtRGIKY3V24Q6dxh77A7j2B0dmBw38KZ+AUZncXOlscrSWK1hpDbY6g0AdQ6AMojUHU5hA6awS9TbiCyOk/jjt4Eqe/G5tHgK079Dnt4dOY2rtQmCKItAHhsCNNgFZdSJi86sO06UNIjBEU1gRaRwqdK4XWHkdtCaNNo9jiSt+pG+oi1nGGeOoM4ehJAqFuIvFTJI6fJX7ymzReO1A6UyicXcid3Uhtwt5XhaMTVXriKsA1gdyRROpIIXb04LXN3i3g1XqcVksar6YMXhPpZcF9a8iiNc4hZYyDyggH5UEOSH0clPs4qPBzUOHnkDIg4FUZ4JAywAFFgE/FXj4Q+fiLJMJbkg5Km5Is+NjLM1Vq7i5s5oalDdy0uo1bNyi4fYuO27cauXmTnqGrFVyxREK/RcJBTpcuTE9AFyq4dKGKfovU9MtT0T9PON233yIl/RYq6Jen4LI8+Y/i9Yc+Fz7ruz+29z2vly7qKYPXSxfK6Jcn44plKgYV6Bm6xsiQQj0DV6m5cpmM/otF9Mtvo98iMf0WigXALhT2xl66UM4lCyX0XyznsnwR/fJbuHppKzeslnHvZg0jthkZXWHkyXINE6o0zNpl5Hd/tvHqOzam1Bt4pc7IxB16Xq5V80qtkpm7NCx8z8rq3e1s3B+gaJ+PtZ+2U/iJh4JPfCz+oJ3X3rExoc5A7jYlj5fJGVkh55HiJkaUtvJUpYhnSo8xrUbE8vfNlH7mYeehEO83xdgtSrJfnuKwppNjhuM0GLs4akjQZErQYo7TZk4gtiSRWDuQWruEPdlWIUU6pbUblb0Ltb0TlUOAaw9eO4Rlw7YuxJYuROYOWo0pmvUpGnQJGjRJjmiSAmKVCfYrk+xVJPlMlmS3NM4nkhj/EMf4e1uMj1tifNgU5cPGGB80xXnvWJw/N8R563CMmoMRSveF2bgnzLKP/Sz4wMvv3vMy7U/tPFdvJ6fKyBPVFh7aZuK2IhU3rFFyXaFGAOxSOYOWyRm8XMGQZXKGLpdz7QoFv1qt5tdFJm5ep+XG1SpuLFByc6GaW9ZquKVQxQ0rpAzJb2PwYjmD03g9tx/aB3s+ZOXpZFyd1xex/wpmr5rXlu1cyF4MsxeuL16vnNfMVfMEuA6c39rTvFYGZZrbwsA3mxmUbmB2CtvI1W82/GBXvdHAlb8/ypW/P5rGa2/o9nzvQnjNALY3Xs+Fa6bezwcvaOzB66IWrs9r46Z8URavv1mp5I6VSu5cqeCOFXLuXC7nzuVS7loh465Vcu5areCeQiX3F6p4eK2KhwvlPLpWxYgiLTmbDeRsMvB4kYZH12t4ZIOaR9YreXSdisc2qBmxScforQbGlVl5ZpuN8dscjN/m4OlyB+PKHIzb5uSpCjfjKt08WelmbIWLUeUOcsvsjCyxMmJrJhsjt9rI2Wont8TJ6FI3Y8vaGVvuFqaxVe08U93OczVeXtwR4Lc7Qz2T17ejTH8rmsXrlAxe68K8XBfl5Z1xXn4rwcS3k7y0K84LdVGerQ3zVFWAMRV+RpX5yCnzk1MeIDeN1xFloTRgA0IXwOsTxZnTgi/ehfDa96Th9Pd64bUPYrP/Lc8P4jVTzrmHNF0Er6O2evpW7GHMOY3uhdfRxe5s5979+uOQtfbB67lo7Y3XTBcHrO6Ck9fz8ao5H6+ZA5d6AXbkKmVPBUpyClTnNbJA2ed7F/pOToGS3FWKHy1nlZyclWm8ZiC7UmjkShkjV0h74VVoVIGMUat/eqML5ekEnD65Rs7YQhljVksZXSARh8zthgAAIABJREFUSgN27BrZ+XjNTF/TPb1exdO9cZrFq9DTG9Q9n/f6NePTy4uf36znhWIDLxYbebHYyAvFhgsi9twp7LmgfbnM2gevmXrj9pUKRxauGcQKU1f3OdNYz3lN3+5lxjnN3JGZlvZd/ju7PsDMOh/Tt3uYsd3LrDp/es+rnem1nvPgKpSeuNZ503ht74XXdmbtcDMrg9cd7cyosfNKmZ7pVWZm1VqZVWthdm0Gr6YevFal8VqhY2aVgRmVeqaWqZlcomBqmZIZFVpmV+mZXWXg1Uozr1aYmFWhY2aFkhkVcqZXSJlWLmZyiYRJmyVM3axk+kYlU9a0MqXgMDMLdzN7zTu8vr6KBVuLKdi+nsq/rWB3ax4iw39iDfwOf2IGodh4goGHCblvJ+W5hVP+3/CF905Ot9/NSftdpIy3EVbfRED7K8KWmwg7biJg/yVe6zU9eLX7uvc4/cdpD52iPXQKd/Ak7uBJvJHTeGNf4A6fwuhK0Ci10Sx30CSz0yC20CCx0aRw0ar20KJq55jMkUVrm85Hm86HOA1XicGP2hrG4unAGztNrPsbEie+I9H9LZHUl0Q7viTefZZYxxk8wU70Nj96mx+N1YvG4kVj9aG1+dDZ/ZjcYVyhDkIdp4kf/4p491fEur4k3v0VXae/p+v098S6vsAT7sTaHsXgDGJwhNDY/GgsfnT2EEZXFKMris4RQWePCne6ZvHaO+EOV3VvvJqiSE2R8zNGkBpjyExxZKY4UmMMsT5CmzZEqyZIqyZImzYkvFf7aVK006JsR6z20qZsp0nqQKEP4A5+Trz7nySO/xfh1LeEkt8QSn5DpOM7QslvcAU+R2uNI9X6kWh8SDQ+xGovEq0Pmd6PwhBAZ43RHjpFrFPYCxtJfUUw/gXB+Bmind8R7fwOp/8UGksMiTZAq9pHm8ZPqzZEizZEiz5Eiz5Mqz6M2BhGZo4gt0SEZeB6v/CPFmZh+bfRGcUT6ibR/TUdx78h3vElkcRp4p1fkjz5DclT3+JNfJGdvCqcXcgcwt5Ama0Thf3CeJU4Uoh649XW1Wffa4u5g2ZTKotXoSSN2hSN2hTHNEka1IksXg8qohxURNknDbJH4mWv1MteuY+9ch/7FX4OpCHbG7B/l/h4XxLiz9IkO8SdrD8U49V3HTxZLue+da3ctUHM3VtU3Fdm5P4KC3eVmrmxSMfAFTIuzxNz2SKxgNeFcn6Wp+DSPBWX5anpl6+mf75wb6qQkv75Svrl9wD2Qkj9scnsxfB66SIFly5SpeEqnB586UIFl8yX8h/zRPxsvoh+iyRcuUzJwFVqBq5ScvUKOVcsFdN/cQv98prpt6iVfova6J8n4fI8Gf3zhD2xly4U0z9fymV5rfTPa2TA0iZuLBTz4FYtY2usPLfDxkvbTUytN/HqH6289mcr03cZmVCpZEKVhpdqtUyq0zJzl443/2xi+Ud2Nn7momS/h6173RTvcVG8z8PW/QHWfeJl/rtWZrxj5dkdWnK2SXi0uIk7C3Zz39rPyC05zLiSg0zb0crKjyxsO+jlrYYQ77XG+IckwV5VioP6To6Yj3PY2sVhc4Imc4JWcwyROYHEkkJm6+y5/sZ2HIXteA9ibd0o7MKfWWUvvGYAK7d3IbN1IbV2IbZ00GZK0WJI0aRL0qRL0qBNcliV5JAyyQFFgv3yBJ/J4nwmi/OpNMZucYxPRHH+0Zbg45YEHzXH+bA5zvvHYvy5IcrbR6LsOBSl6lCM8kMJ1n4aZMU/guR/HOb3fwsy+R0343fYeGqHndwqC/dv0XB7kZabNxi4tkDN4KVSBi+VMGS5lKHLZVyzXMZ1K+TcuFrFXcU2btto4Nfrtdy2Xsedm0zcs8XCXZsM3FKo4LolIoYsljN4iZrBS7QMXqL9QcReHLNKBuQpGJCn4Oo8WZ8uhNgfxewCMVfPF/UB7IUQ++/A66AFbUJpuA6e18rguS0MntuSxWsGsD14PXrRrnrjCFf+/jBX/v4wV71xJPt8wNyGbFe/eZQBbx79N+O1kaELm7h2UTO/zBdOGh62RMKvl8m4bZmc25bK+PUSaa8k3LZUwu3LZfxmpZw7C5TcU6jkgUIlD66W8/AaJY9t0PL4JgOPFekYvk7FQ2tUPLROxfD1Kh7ZoOHRIi0jNhsYvdXEk2V2niq383S5g6fKHIwpsQnLgkus5JY6yC13kLvNSe42FznlTkaUORhR5uCJUrtQiY0nSmzklNjJKbGTW+pgdJmTMWUuxlW080y1l/E1Pl7Y7mdCXZBXdoWZ8naUaW9Hmf5WmGm7QkzbFWHqrgiT6yO8Ut+D14k740x8K8Vv/9DRC7ARnq0N8lRVgLHb/Iwq95NbHiB3W1AAbLnQyLIgI8uCjMgAtg9efYzY6v/BLnRY038Xr4//v4XX4vYsWMdsbWfM1vYfBOzFIWsjd6Ptv4XXCyPWwMj1ekau05GTBmvvfgpez5ucrlL2KbdAdV4/5Tu5q5SMWqX40XJXyi9azgoZI5dLGblCSu4qCaMKeuo9Nf2xMlPVMYUyxq6W8eRqKWNXSxhTIO7Tk4VSxq2R8dRaOU+vU/xoz6xXMn6DivEbVDxbpO5T5vnT6xTZ32/8BhXPbdTw/CYtL2zW8eIWPROKDbxYbOgD2B/Da2/Anjt9faXCwctl1uznF8Pr+UuJL4DX7Em/nl6HJ3mZXedjdp2POfX+bK/uDDC7zpf9zpx6P9Nr3EypdAjvdwaYnS6D19n1Xuakm13n6YXXdubUtzN7h4vZO1zMqXMzp87NjBo7k8r1zKiyMKfWypztGbyaeqo2MavKyMxKPTMqtcys0jGjUsvUchVTShRMK1Mxs0LL7Cods6uMzKmwMmeblVkVRmHpcKWEaZWtTNvWxNSSRqZuOcb0zU3M3HiM2ev38/raj/n9ml28WbiRJZuWULJrKe/vX4XYsBx78DW84RcJRJ4mHB1FPPIYqfBDdAXv5bj/Dk547uC09z5Ouu4jabqTsPo2AupbCeiHEbDciN96PV7rENzWAT14dQVP7nEHT9IeOoU3cppg+iqXQPxLPNHTuEInMblTNMnstCpdtCicNMnsNMrsNCvdtGm8iLQ+mpVuRDo/bTofrVovrVovIr0Psd6HWO9BbQ1h9XbgT3xB/Pg3JE98S/L4tyS6z5I88TWpk98Q7/qC9kASrcWDzupHY/GhsfjQWv1orX40Vh96RwBnMEW0+0s6P/+OjlPfkjh+lsTxs3R+/g0dp74h2nkaT7gDmyeKyRXG4AqjtQXRWAPoHGEMrigGZxSdI4zOHkXviKG1RbJ30vYkwFVlDgt3uJrCyM0RZOYewEqMYSFDBIkhiiR9/6hIF6ZVE6RFHehTs8pPs9JHo8JLs9Ir3E+q9tKqcKM2hfGEPife9R3xru8IJ8+S7PqecPKs8Kz7n3jCZ9BY44g0fkQaPxJdEJHWh1QfENL5UFsieCOnSXR/T6L7O2KdXxPtOEu04yzJ498T6/wOp/8kGnMUqdaPWONDrAkId8HqQrQaIrQZI4iMUcTGKDJTDLklhsISQ24KozRF0FiiwgTWGcMTOUnq5Pd0nvovEt3fEOs8S/K4sNc4dfp7fKkvMfi6ULk6ULq6kDsFvApwzSwZjqOyx1HaY8gdccSOBCJHqhdeO2mzdiKydgqHNpk6hD2vegEGjdoETbqObI3aFA2aZM/UVRHlgDzCXmmQTyV+dkv97Jb5+VTu5zO5n71yfy/EBjisDvOpzM8H4gB/kUR5W5JiW3OK5buDTHvbxJgyOY+WKhheruWhChMPVlq4u8zEzUUaBq+S84slEvrnS7gsT8oli2T8LE/BJXkqLs3XCHhdfG5K+i/uC9h/Ba/C5z+O18vyFAKs54v42fw2Llsk5oqlcgasVDKoQMnAAjlXrZTw82WtXL6kmcsXt/LzxSJ+sUTKlUsVXLFUyc8Xy+mfL6VffhuXLWqk/6IGBiw9xk2FbTxYrGJcjZkJ9TYm7bQyrd7EzF1GZv/BzJR6AxOqVUzcYWDyWxZm/dHK79+1sOQDG+t3OyjZ66Jyv4uq/U6q9ruoOeSj9miY0v0BCj5ysegDN7P+ZOGFGgUjNx3h3hUf8fCaf/BM2WEm1TQx/101m/e5qGsI8m5zhI9EMXZLY+xTJjikT3HE0slha6eAV0uCNkscsSWZ/QeVC+LV1o3C1tULrx0onUlUziQqZwqVszOLV5mtC4mlE5E5RasxSbM+SbNO+McV4R9UEhxSJjigiLNPFmePNMqn0ii7JXF2i+N8IkrwcWuCD1sTvN8c492GCH84HKL+YJDaAyGqDkSoOJRg68EE6/bEWP6PCPP/FmTmH928uN3Cs7VWnq62MaLMyP3FRm7bZOJXa9QMXS5j6DIJQ5dLGLpMzLXLJfxylZxb1+sYXtHOPVst3LXJyN2bTdxfamP4NicPlVi5Y72aG5ZLuGaJgiFLND+I13MB+8N4lf9fw+tPA+xPn7wOnNvCoAvAVcBrIwPeyExQL4zWTBm89gbseXg9B63n4vWHAHv+smEBr0MWNJ6H11uXSLh1sYRheSJuXtTGzYvaGJYnYthiMbcuEfPrZRJuWynjN6vk3LlKwT2r5Ny3UsoDBXLhQKcNWoavU3N/oZz7CuTcv0bBwxu0PLZJz+Ob9YzYYiRnq4kxJVbGllgZs9XCqC1mRm428dgmI49uMfFYsYXHt1oFoJbaeaLMzhNljnTp96V2RpTaGVkqwHVUGq5ZvNZ4eSaN15d2BIXJ664wU3cJcJ1SH8jidcpOAa8T68K8VBdlQn2Ul3Ylmfh2iolvxXl5V5QJ9WFe2B5kfE2Apyr9jK3wM3pbgFE/gNcsYLOYFIA6siRwXpnPMtPXH8Nr5u7Y8wBbfP70tTdKz8er7yfi1dsHr6O3no/XMT+C14sB9ny82snttWT4f47X8+F6IbzmpAEr7HFV/v8Dryuk5KwUk7tK/G/B65g0XHvjdfQqEaNXiRi7WsKThdI+eH1qrfy8xq2RMW6N7CfjddwaWR+8ZgDbG7HCScU/DNjez3rjNQPYTBPLbdlf89tt9ixSM5PZDGQzS4ozgO2bm2k1bmbUtmfLwDQD2J+C16lVTuG7PwGvAmDdzKn/EbxWm38cr1V98TqlTJnF66xKAa+zKnXMqTAze5s5jVcNMyvlTK8UM21bE1NKjjJlywGmFn3CtLV/ZdaaXbyxfhsrSzZSUreSdz7I50BDHgrtItze1wlHxhOLPE4s9BCJ0IN0hh/gRPQBPo/ez6nQ3Zz03cVJ77102u8ipLsVr3oYAf2vCZh+jcd0Ey7jdThMQ3CYBvU6sMmV2GP3duEJf44/dgZ/7AyB9ME/vtgZ7P7jqC2Rnsmr3MExqY1jUjuNcietag+tai/NSncWrS0aTxavIp2XNm07SnMQc3sSX/xzYt3fEOs+S7zrLPHus6ROfkPyxFkiqVM4vVHUJjdaWwCNxY/G6kdrC6C1+VFbfGisPuz+BJGuM3R8/m0vvH5F6uRZUie+IpI6SXswga09jMkVwuCKorGHUdtC6BwR9K4YOqfwTGuLXBivFiG1OYwqfd2PwhRG0QuvEmMYsSGMWB9GpA8j0gllpq3NKj/NqkCv/DQp/TQpfTQqfDQphYlnm9pHm7IdlSmMK3CCSPKscHdr4gypzm8Jx78k3vktsa7vcQU/R2mK0Kr2I9aHkejDiLR+YY+xIYhU50NpCuEJf06s81uiHV8T6zhLrOMs8c6vSR7/nmjHN9i93ahNYaRaX/pE5ABtugCt+jBtphhic1zIFENqjiO3xlHZEiitwgFWGmsMjS2GwRGnPXKK5Ml/0vn5/yJx/HviXd+QOvEdHae+o+P09/iTZzCm8apydaFwdSK3CdMqtSOF2pFA7YgLe4ztMeT2GBJ7HJEjhcjRicjeicjagcjagdjaQZulgzZzB23GFC2GJC36JM26JC36Dlr0nTTrO2jSpTimSXBUHeewMsqhNF73SEPslgb5RJYpwKfyIHvkQfYqAlnAHlKF2KsI8LHEz3viMO+IE+xoS7HxUJS57zl4sUbFqEoVj1fqeLjSwEOVRu4pNTBso5qhBTKuXCrh8sVS+uWnQZmv4JJ8FZcsVnPZYjX9Fqvpv0RD/yUaLl+i4fIlKvovUdJvsYJ++XIuy5Nx6SJp3/LSLZJyySIplyyUCC2SpL8j49JF56JVkUariksXqbgsTylcfZOvoF+eTJgOLxLTf7GEK5fLGVigZMgaFUPXqhhUKOOqVW1csaKFK5e1cdUyMQNXKhhUoGHgKg1XrVBxxTIFv1gq5udLmrlySSNDljcxbE0bDxUrGVdtYEKdmck7LUypMzCtXs+Mt0xMqjMwoUbDpF1mZv7JwX/+1cXCD1wU/MPFlr1OKg+4qDvkYuchJ7uOuHn7WIC3m6JsPxpm694A6z4NsOwjD7/7g5GXypoZV7SP50sOMmNHCwv+rKJot50dR/282xLh47Yon4mi7JNEOCCPckSb4Jg5xVFriiPmOK3WBGJrAom1F15t3ekEvAp1o7Bn8NqBwp4S8OpK5+xAkb4yR2YT9suKzSnajAla9AladHGadHGOaRI0qBMcUSU4pIizXx5jnzTKHmmUz6RxPpMm+ESS4KO2JH9rS/KX5hh/PBpi50E/tfu8VO31UbEvyLYDUcoPJynaG2XVP8LkfRDk9T95eGWHhQm1Fl6osfFkhZVHS63cucXMzRt0/HK1kutXybl2hYRrlom4brmYmwtV3FVsZuSOIMO3Obmv2Mz9xWYeLnfweJWbx7bZuWejlptXyrh2qZIhSzUMWarLAvbcftoUVsDrgHx5tnOnsD+G2t6AvXq+qE/nQvZimD0Pt3NbfvKe1wFvNvdZLpztjTRe3zzGgLnn4/VcuF7xn4e44j8PXRSvA+Y2MOCNIwx44wgDsx1l0JtHGTS3gcGZ5h1jyPxGhi5oYuiCJq5Z0MQ1C5u5Jv1+6PwmhsxvZPD8RgbNP8aQBY1cs7CJ6/Nas8uGh+WLuXlRGzctbOXGBS3cuKCFmxa1cnNeG8MWi7hlqYRbl0u5bYWM21fKuHOFjLtWSLh3lYz7C5U8uE7N/WtU3FMg454CGfevUfLwRh2PbTbw2GYDT2w2MmKLiZwtZnK2mBi5ycgTRXoeLdLz8EYDwzeZeHiTiYc3m3l4i4VHtlp5pMTGo6V2Hiuz81i5IwvZEWUOcsoEuI4udzGm3CUsG65o5+kaL0/XeHmuxsuE7QEm1gWZVB9iyk4BrpPrAkzdGWLqzjBTdkaYVB9hYp1wWNMLdRFerI/z0q4EL++M8nJ9mJfqQry4PchztQGeqQ7yVGWQsRVBRlcEGbUtSE55TxnAjiwNMKIkwIitvnQ9cM0pDfYp8/yJYt8F98Ke+zyD1wshNnNAVG+8Zg9w6gXXUSV+cn8qXku8jO7dVi9jz2nMVk8Wrb07F7Dn7oU9Pzu5mzJ4NWcT0Grqk4BWY58EtBp+Gl7X9MD1h/CauSLnx6B6oS6OV/mPlrtKRu5KGbmrZOn3cuH9Shk5K6XkrJD8m/EqYexqcbYxBSJGrWxl1Mo2xhQIgB23RspTa2U8tVbGuDXSbML7nmfPrFfwbJGKZ4tUaawq06myz59eJ+fJQglPr5MzfoOSZ4tUPLdRne35TRpe2Kzl+c16nk8jNjOFfXFr332wPXg18VJp5kAnS3qJcGYPrIDZF7cKCJ5YbmVylYBU4XAnO1OqXVnICnh19dn/OrXGnW16jZsZtULCAUrt6QOVhKW+c+qF/aqv7vSnTwgWvjO7zsf0GhdTqxzMrvPx6q4As3f6+5bFq4c59cJS4dl1Al5f7YNXoRk1NiaV65lZbWbO9h68ZhLwamR2tZFZvfA6vUIj4LVUwfTyDF61wmuFkVkVRmZVGJhZqWNmpYbpFQqmbWtjSslRpm7ZzfRN7zKnqJY3N29mZcVKKt/J58M982kRvYHJ8Boe51TC3mdJBh6jO3w/x8P3cjx8LyfC93Iqcg+fR+7hVPgujgfuoNPzG6K2W/Dqb6BddyN+8634rb/GabgRq+56rPprsRqu67XnVefbY3TEhdNqE2dxBU/gDp4ilDxLIHEWk7uDNpWboyIzjVIbDVI7RyU2joitNEjtNClcNCvbOSZz0axqp1kt1KbzItb7EOk8tKidyAxe9M4onuhJYt1fE+n4knDyC2JdX5I4fpZY1xn80W6srhAqoxOtPYDK4kdl8aO1B9Hag6itPlQWLxZPlEDyFIkTwtQ23v0ViePCtSzJ7i8Jxbtw+SKYnX4MjgAGVxS1PYLKFkbjiKJ1xtA4oqhtYTS2MHpHDI0tjMYayuJVbQmhNodQm4OoTUGUxmAfvAoT1xAiXSi9HDiYXR7cqhGg2qjw0ajw06QM0KQM0Kjwc0zuS78KkG1VC8t2WxXtKPQBrO4OApHPiSTOEE18QSJ1llDsNLHObwklv8bi7kKi9dOm8SM3JYSlyZoAMmMYuSmEVOdDbgjgCpwglPiKUPwM0eRXJDq+Fq7l6f6OcPIrLO4USoOw71aq8yPTB4X9uYYIEnMCqSWFxJJEbI4hMceQWeMo7UmU6Xtv1bY4alsUnT2OK3SK+Il/kjr1/xDv/p5493ekTn5P6sS3pE59hz9xGqOnA7UzmZ6+Cv/zr3IIzzTOBJpz8Cq1xxHbhUObxPYOJLYUElsKqTWF2NqB2NKByJRCZErRZkzRakjSZuigzdBBi6GD5vRy4gZ1jKOqCIcVEQ7IwnwmC/OJLMwn8p52y8N8qgixRxFgn0KYwO6X+9ivDLBbHuRvkhB/FkV5S5Rg27EYK/7uZkq9mqdqVIys1vJopY6Htmm5t1TLrRvVXLtaxpVLxVy+REK/xTIuzZNzSb6cSxaruGSxiksXq7hsiZp+SzVcvkzLL5Zp+flSNZcvVdB/iVy4PzZfyqV5kvO60PNLMp/lSbl00bloFeB6WaY8YeraP19B/3xhcto/X8ovlsm4eoWcwYUqrl2n5boNWq5dr2LwGgkDC0QMWiVmSIGMa9eouX6dnmvXGRhaqGVQgZpBBQoGr5IwdFUbNxS28ZsNYh4pUTKuWs+EHUYm1ZuZvEPPlB06pu008ts6PRNqtEx928brf3Gz4EMPy//hYcMeD2X7Xew45OaPDe385Vg77zV5+WtrkL+0Rvljc5z6Y3GqDkTZti9K0cceFr6lZm69jLx3VKx8T0fJHhdvHQvxfmuU3aI4B8QxDokjHBaFOCINcUwdpdmYoNGSoMEcRWxNILUJdwrLbClk1k7k1q70pPWc0lNXhT2VxavSmUgDNiVMYx0dyG0dwt8fcwKRMU6rPk6LNiZc66SJ05gBrDLOQUWMA/I4+2QxYQorS/KJLMUH4iR/FSX5U3OMXUeC1O73UPGZm/JP2yn7zEfp3iDlB+MUfRqi4OMAyz4IMf+vfmbucjCp1srEGjvPVtkZuc3GvSVWbt9s5JYNOoatVfOrVVKuW9rKDSvE/GaDlkcqXTz1xzgjatsZXmrhoa1mHttmZ2RNOyOqnDywRc8tBQquWybgdfBSXd+WaBn0k5cSqxiYr0xfu9MXsP8SZBdKuHqBmKsXiH4Qsf86Xpu4Og3YbOecMjzwjSYGvZnujSYGvdHIwDRee09Q/1W8Xv3GEQa8cZgBbxxm4JtHGDT3KIPmHmXwvIZePx9lyPwGhs4/JrTgGNcsaGToAuH9kPnHGDKvgSHzjzF4fgND5jdwzYJGrl/UzE35bdycL+LmRQJab5jfxA3zm7hxQTM3LkwDNr+NYYvF3LJUwi3LpNy6XMLtSyXcsUzCXSuk3LNawb1rVNxTqOTOAmFv7H3r1AzfpOeRLQYe3WzgsU1Cj2808FiRnsc26HhknYbh6zU8VGTgwSIjDxYZeWCjkQc3mXhws5mHtlgYvtXGwyV2Hi2383i5vQev5QJcBby603te3YyrEva9jq9q5/kaHy9t9/PbugCT64JMrvMzqc7P5LoQU+rDTKkX8PpyXZgJ28M8vz3E8zuivFgfZcKOEBO2B5iwPcCLtQFe2B7g2doQz1SHGVcV5snKEGMqgows8wv7YMuCQqVBckoD6foCNac0SG5ZiFHlIUaVh8ktC2U/z0xfz63PYU1bPBfH65b27PU85+F1aw9eswcxbfUxotjLiGIvI9Pf6d2/itexJR7Glnh+EmDPR6ydUZtsjN5kYfQmc59GbTRlyy0y9ilng6FPI9frfxJecy6G117X3uQWqhlVqGbUaqEL4XXkSkW2H8arshdeZcIe1f9muauk5K6SkrPy/wxenywUM3a1iDEFbYxa2ULuimZGrWxhTEEbY1eLeLJQ3KdxayQ8tVbap/EbFH16Zr2cZ9bL+zx7ep2MJwvFPL1OxvgNCp4tUvJskTL783MbVTy/ScPzm3VpvAq9kF5KLAC2pwklvfHak4BYSxqxVl4oNvD8Fj0vl1vSeHXy2woBt5OrnEyqdDCp0pH9bEq1kynVLqbW9G16jYvpNU6m1ziZUeti5nZ3n0OV5tQLe1UzrzNqXcyodTG7zsO0agdTq+zMrvPw6i4fs3f2bU4vvM6udzO73s2sOld68upmdp2L2TuczKlz8mq9i5m1NiZvMzCzxsyrabzOqRWaXWNOZ2R2tYFZ1XpmVmXwqmZKmYIppTKmlyuYValhdpWWmZUaZlXqmFWpZ2aFIZ2OmRVqZpRLmF5ygOnFf+W1klryqzex4e2V1H80j91HXkWinI7T/goRz3Mk2nNIOB+gu/0eTgfu5cvIfZyJ3MvpyN18Hr6Lk+E7OR66nQ7/rUTcN+KzXofbdC1u8y/x24fhsd2CTXcDJvWvMKlvwKy9qQevbQrXHp01SiD+JZGOb3EGT+AKniLc8R3B1DcYnEma5Q6OSaw0Sm00yhw0SO00pCevzUo3zUoPTQoXTUoXjUoXzWo3bTovUqMfkc5Dk9KOWOtCbQ3QHjlB4sR3RDr74jXScRoXI0yLAAAgAElEQVRPqAOzPYDK6EZt8SMzepCbvKitATS2IGqrH4WpHYMjhDvcRbTzTHbJcMepb+j+4js6T35NON6NwxPGYPUJe2ZtIRSWIEpzEJU1nIZsCKU1gNoaQGsPo7EFL4hXlTmIyhhI4zWE3BxGagohMQYRG9LTSq2fFo2vV36alF4aZO0ck3tpVPizcG2QeWmQ+TkmD9CkDNKiDtKi8tMib0ei9mC0x/GGTxHvPJveQ/oV0dQZkse/Jxg/i84ap03lQawLobZ1IdKFadH4kZsjKC1RpIYACmMQV+AEgfgXhOJfkEj/XonOsyS7viUY/wKTM4FC7xfwmj5cS6QPIjFEkVkSyKwppJYEYlMMkTGK1BJDbo2jsPbgVWWJorFGcQZPETv+T1In/1cfvMaPf0v85HfCgU3tKVSOOCpXSphS2ZNonB1oLoJXmT2O1J5Eak8J2XrXgdTagcSSQmzuAaxQR/oO2CRNujgN6ghHVWEOK8IckIXZI4/wqSLKbkWU3Wm47paH+EwhTF73KfzsU/jZI/NwSBNmvybK3+UR3pNEeEccp7Y5xvpP3cx5S81zNXJyK5U8VqFmeLmG+0q1/HqThusKFVy5VEK/fAmX5km5ZLGCSxYruWSxmksWq7l0sZrLlqjpv1TDL5YJ/XyZ8l/G68/SgD0frz1dtkjJZYuEJcmX5cm5bKGEyxaK6bdIwuX5Uq5YmsbrajXXrNVx3QYd121Qc806BdeskXLNahnXrVFywwYtN280clORkV+t13H9WjU3Fum4eaOaWzYquWOzkodK1eRW6Xi2zsLEXTamvm1nSr2ZKTsMTKs3MbFWw4RKJdN3mfj9X5ws/tDN6k/aKd7bTtU+B28dcfFek4eP2/z8XRTgI1GQ90Vh3hfFeU+c4u0jUd5pSPLW4Rilf3dS/qmL6gM+qve5eacpwkeSBJ9K4hyUJjgijdEgiXBUFKRBEqBJGaZVH6fVHKfJHEVqTyGzp5DbU8htKWTWFHJbJ3Jbl7BMuHfZqWsShT2J0pG4CF5TSC3JXniN0aKN0aSNZvF6TJPgiErA60FFnP3yOPtkCfbKU3wq7+BDaYr3xEn+3Jpg19EwtQf8bPusnZJP3ZR86qFkT4Diz0Ks+8hLwQc+Vn0UZtlHUX7/Jy/Td9h5pdbKC9VWRlVYebDMyt0lFu7eYuKOjVpuWS3hxmVN3LKyjQe26Bhb52HCu3HG1rXzeLmFR0qMPLHNSm6Ni5HVTh4sNnDrGgXXL1cyZJmGwcsEtA5amnn9/wJe284D7L8Dr1deCK/n3O3ag9fGc/Da8BPwKvSDeP39Ea7+vYDXDFZ78HqEQXMPM2juYYbMO8rQeUcZOq+BofOPcM38owydf5Sh848wdN4Rrpl3mGvnHeHaeYe5dt5hrp9/lBsWHuPm/GaG5bcwbGEzN81r5Ma5x7hpXiM3zW/ixoXN3LSwhZvzWrg5v5Vhi0UMWyLmliUibl8i5jdLJNyxQioc5LRGxd0ZvK5Rcn+Rjoc26Rm+ScfwIi0Pb9DySJFOaIOOR9ZreGitmgfXqbN4fWCDgfs26Llvg577iww8uMnE8C0WHt5q47FSG4+nlxGPLHeSm4Zrb7yOLXczrsLN0xVunql082xVOy/W+Ji4PcArOwJMqgswqS7IpLoQk+rCTK6PCnjdEebF2hDP1QR5bnuY53dEeH57kOdrfLxQ48vi9bntYZ6tDfNMTZinq8M8WRFkZImHnFIvOaXC9TS5pX5GlQYYXRpgdGmQ0aVBRpX4ySnx98Jr8Dy8Zqav/yfwmnMRvI5MnzqcU9zznXO/938dr1tsjNliY8xmK2M2285DbAayPw2vP7Dn9Qfw+sSF8Fr478JrGq7/Il4zgBXwKvm34XXsailPFkoYt0aSBWzuimZyljeRu6KZ0ataGbtadB5gfwyvGbieC9gL4bX3r3u2SMnzm9T/Y7yeC9jni3U8v0XHy+VmJlc5mFzt5LcVVgGv1fY0Xm1MqrIzucrBlGpHGq/OXnh1ZuH6Y3jNnA48rdrB9Bpn9ucplTZm7Wjn1Z0+Xq0XmrMz3Tl4nVnvZGa9k1k7Xcze6WB2vZ3Z9Xbm1Dt4td6RxquOmTUmXt1u5dU0XOfUCM2uMTO72sTsagOzq4Qp6swqYZI6pUzK5FIJ07bJmVWtZla1Nr1MWMPMSi0zK3XMqtAwp0LBaxVtvF5+iNdK/sLviktZWl1I5Qcr+HvTMmSmRRhs07GYnsRlHk7YcS9dnnv4PHA3Z/z3cCZwF18E7uR08A6+iNzFmfi9fBG/h67Q7UTcN+K1XoPbPAS35Ro89hvwu4bRbh2GRfNLDIpfYlLehFl1Sw9edfbEHqunG0/kDN7YVzhCJ3GHTuOLn6U99iWm9k4kOj9HJVYhsZWjEluvqaubJoVbeK9006rxpGtHrPMi1XtpVtgQqZwYXTH88dPEur8mceI7oh1fEUqcJt71FcnjZwknTmFzR1Dq3SiNfhQmP2pLEK01jMYSRGXyozL7sHkShJJfCL+u+yyp49+QOv4Nye6v6Og+S7LzC/yhTiyOICqDG7UlgMYWRmcLo7YGUVqEqa7aFkBrD6KxBdDaM0AOorIGUVlDKC1B5KYgCmNAWDZsDiM3hJAYAkiNQSTGQHpfrx+JIYBI56dJ4aZJ6eaYzE2jwkOz0k+Tws9RiYejEg+N8gCNsiBN8hDN8hDN8gCtCj+tCh8KfRCbt4tQ6iui3V8T7jhDpOMModQXhDu+xp/4CpvnOCpTBKk2hFQbQ6wR9tfKLTFk5gginQ+FKYg/fob48e+IpoT7bROdX5Lo/IpY6ktiHWdpD55EaQrRpvYg0vmFabIpgtwcRW6OCUujzRGk5ihyawyVPYnSlkBhjaenr8LyYaMrhS/+JcmT/6Tj1H+RPP4diePfkjr1T5Kn/ov4qf/CmzyL0duFyh5HYUugcqSE7Mn0ftfMsuE4KnsMhT2O3J5AZk8ityeR2ZLIrAmk1gRSa1yAgSWBxJxAbE4gNqcQm5OITEJtxiQthgRNuhjHtBEa1GGOqsIcUobZr4iwVxFlryLGXkWEfYow+xRB9imC7FcEOKAMsF/pZ6/Cx35ViD2qMH+Xh/mbNMq74jg7m8IU73GS9xcDk+pVjKtWMrJSxeOVWoZXGLhts5brCpVcvVy4I/XSfCWXLdHys3wN/5Gn5pLFWi5boqXfEmGf68+XKLliqZpfLFXy86VKLl8ip/9iGf3zZfTLz7ymlxHnybg0X8ZlizPX08i5JE/Gf+RJ+Y9FEn6WJ+OSvN5gVdA/X8nl+Souz1PSf5GMfgvEXDpfxKXz2rhsfhv9F4r5eb6UXyyRceUyBVevVDGoQMvgQi1D12q4bp2K69YquG61nOtWy/jlGgU3rlczrEjLLUUabtmg4o4tOu4vM/FIlYURNRZyq02MrjbwdK2R53eYebnOwsvbjUys0TFph55XtmuYVKNizk4d8/9sZtWHDjZ96qJyfzs7D7t5p8HFe03tfNji5eNWHx+1+flQFOQDUYQPRDHea4ryt+Y47zXFeOdIgD8e9fPOMT9/avDyQWuI3dIo+2RRDsmiHJZGOCwJcUQapEEepEkdodWQ/jNjTSGzpZDbkshtSRTZOlBeKHsnSnsKpT0p/H2wJ1HaE+mE+4kVWQQnkVqSiE0909dmfZwmXYJjWmE5+yFljAOKqLD3VRFnrzzOHnmC3fIkH8uSvC9O8m5bnD80Rqk7HKJij4/if7jY+JGTog9dFH3sYf1HHtZ+5KPgQz9L/ubjjT+1M+ctF9N3OplY5+TJGgePVtoZvs3O8DIrDxbruHeDjHvWtjG8SMrYCiMvvd3O9PcivPwHL89stzO2ysrYGgdP7nAzqtbF8BIjtxbKuW65giHLNQxermPwch2DlmsZvEzLwGUaBi7VMHCJmoFL1AxaoulT5vnAxWoGLlYxcLGKQUuUDFqiZOBiRTp5tgH5svPK4jVPxpWLpNmuWiTh6kUiBixsZcCCtjRi27h6fitX9W6e0JXzWnrVypXzWrlibqYWrpjb3Kcr57Zw5dyW7PJhYfLa1KtGBmRrSL8eY+C8Ywycf4wB8xoYMK+Bq+ce5ao3M9fiHOWqN45y5RtHufI/e584LDTgjQYGvHE03RHh9c3eHWHgm0cY+OZhBr15iEFzDzJ43kGuWXCEa+Yf4rr5h7l+4WF+ueAI188/zHXzD3L9vMPcsOAwN847wI3zDnDzvEMMm3842y0LjnDrggZ+veAYt84/xs1zj3Lz3KPcsrCZX+e3MmxRMzcvamLYohaGLWrlpoWN3L64jdsXi7h9uZg7Vsm4Y7Wc2wtk3LpSwu2r5dy9XsN9RVoeKNLy4AYdD23QMXy9jofWaXhgrZr71wrLjO9fq+aBdToeWK/n/nU67lun4951Ou5br+OBIgPDN5p4eLOF4ZvMPFps5YkSOyNKbDxRbGXkVhtjtrkZV+nlyQoPT1W0M76ynfEVbsZXtPNcpZcJNX4mbg/y23Qv1wZ4qSbAS9uDwhU5OyK8tCPCi9sjvFAr4PTZ2hDP1gR5tiaQLsiztUHG14QYXxPimRphAvtUZYjRZT5Gl3oZU+rlyXIfT1cEGV8V5tnqCOMrwzxdEWJsWYDRZX5GlQUYXRZgVJmfUaVBRpcFyU2XUxpgZElmmbFXuGKn2JNGqYfHLoLXR7e4eWyz0OOb3TyxuZ0RWzxZmI4s9pKbaauPUVt9jE6/5hS3k1PcLlyHs7Vvo7Z6GbPVy+hiT5/GXACvY7d6smjt3cWWEZ97InEPYh2M2mxn9GZbOjujN1sZtdnCqM2W86awuUVGRmXaYCD3nHLW69Pp+jRynY6ctdpepfe/nnNVzsjVSnLS5V6knAIlOQUKRhYoyClQ9HxW0Lve1+DI+15t82OtkjH6nEatkjIqDdiRK0XkrEpXICa3QMKo1RJGrZYKFUp7fk43ujCTLFtmz+uThUJjV2f2vLZlG1MgSgO3Z8nwk4XS9IFOmSXFcp5eJzuvc/H6zHo5T62VZgGcmbb2nr6+sDk9ee3VC5t1vLBFz4tb9LxYbGBCsYEJW41M2GrkpRJTtpdLTLxcamZiqZmJZRYmlln4bbmZl0p0PLdJzUslBl7ZZmFShZUpVVZ+W25hSpWVyZU2JldamVJlY2qVg6nVdqZWO5labWNqtYOp1Q6m1diZUevs08ztTmZudwknAWdzMbuunRnbnUzf7mRmnZvptU4mlhuZUmVj5g43r9V7+F29N52P1+p9vFrvF/a71nuYtdPFzF0OZuy0M+stB7N2WZm1y8qct2zMecvBrB1WplQamFppYHaNiddrzbxea+H1Giuv1zh4vcbBa9UOXqu28Vq1mddrjLy+Xc+sahXTKqRMLRczdZuEaVVyplermFGjYUatnhk1BmZvN/Hadj2vV0l4rewgrxe/z8KynazfVUHtB0V8cHAVRyULkGlmYja/iM2cg9N0P17LHUSdd9Dlu5vPQ/dwOngXX8bu5svY3XwRuZPPI3fweeROTkXuJOkdht9yLV5zpuvxWm7Aa74Rl/4GrMrrMcuvxyz/FWZ5r6ty7P6Te5yh03iiX9Ie+RJH6HNc4S/wxM7SHvsKq/8kSkuUI2IrR8RWDoss2SXDjXInTQoXjXInRyU2jskctKjdtKhcNMkdtCpdyPReWhR2RConFneSQOIMkc6zpE79k1jn1wRin5Po/Iquk98S7ziDoz2OUt+OQu9DYfSjMqWX7Rr8KPReNOYATn8X8a6vSXZ/TbLrLKn0a6LzKzq7v6aj6ytCkePYnGHUhnbUZj8aSwitNYjaIgBYafaitnqFU4jTqSw+lGYfCosfpTWIwhJEZgoiMwZRmMMozWHkhiASvQ+ZKZCdLIv1PmSmIBK9n0a5gyaFk6MSOw1SJ41yD41yD0fFbo5JvTQrghwT+2mSBGiRBmmW+GmR+WlT+FAYwjgDJ4l0f0P0xDf4U6cJpL4g2HGGUMfXBJJncfhPojHHECl8tMp8iFUh2tRBRIYwbfogrRoPcnOIYOosHZ//LxLdZ4l1fEG88wyJzi+JdZwheeI7/PEzqCxhWjTt/G/a7jMsyrNd9P6x1lPSbGmaYhJ7eo8mFrCXWFPtvTdUkKpRQQQVqWr6k94TuwLSmd6ZyvQ+A4hoNMYkT9nv+r8f7plhUJP97L3W/vA/YAbkS/iQH+d1n1ed2o3IEKJO40XS5Eei8yHSemjUehA1+ZAagsI2YFNLF7zKDUGabOdwt1yl5cd/0Xbxn8IfETr+TuvFf9F6GUI/grPt7zS5LiAzCfgV0NqK1BjuAliZKVpLbLolMbUgNoYRGUI06oORQjREjjM3NIWE4836FuqbwtTpQtRqw9RoQlSpg1Sq/FQofZQrvJyWezkp83NCGozk56TUx0mpJ9YJqZvjMjdHpW6OSD18J/HylcjL56IAHzcEebfaR8EJK5lfGVn0noapJXISC6SM2C9n6D4tQ3YpuS9Dzh1b5dy2Sc5NSUpu2qzlTxtU/Md6BX/eqOKvSUr+ulHGX9cLx3Zv3SgR8Jok4eaNYm6KoPXmjeLI68gSp8jx4z9vlPCXJCl/SZLypw1i/mODiP9YL+I/14v50wYpf1kvE/C6VsxN6yXcskHKrRsk3LJexM1r67hpTS03r63jlnX13La+gds2iLh1o5jbNkm4bbOU7skKem5Vcme6gj4ZMu7JkNInVUTvrY3ck9rIA1kS+r8lZ/BOOYN3yHg8R8nQfU2MKjYxusREQqGOkftUJO5TMu6AhslFOqYcUDO1QMmsIhWvFSuYXSxjyUE5Gz7QsO1LI3uPWCk9aeO9cht/q2jmk0orn5218UUEsF/WufmyzsOXdV6+rPHxVY2fr2v9fFXr44saD59Vufi82sXXtW5+aPRxXOznpNjHSZGXkyIPpyQeymU+zioD1GpbaNALC5bExlbExjASYxipMYzU2ILM2HrD5KboM9pC0T/oSCP/vvN3VgBso6Hzjyo12haqtWHOqsOUK8Ockgu/g8ckAY5F8PqDOMj3oiDfikN8I2nh84YWPqoN8V5ViLLTfvYdcbHrq2a2fWoi82MT27+w8tZXdrZ96STtMzsbPrKy4oNmFr9nZd47Vl49bGNiqZWRRc28VGRheIGRl/I1DMuR8lK2iDF5UmaUNDH3fRtLP/Mx/28uXnvXyrSDZiaXWphQZiOxuJnn9+gYmCnjnhQpdybLuSNZ2dkWJb22KOi1WU6vTUK3b1Z0Kfp+fLdvknHHpk7E3p4k4fYkMbcniem1UdQlAbDCVLb7ehHd1ou4bZ2IbutEdF/XQM/1dfRcVyMAdm0tPdbU0GNNDd1XV3epx5oauq+pptuaarqtrqbb6hq6ra7ltlU1Qn84ma2Om76epeeqSCsrI8UdEV4pgLXnmgp6rC6nx6pyukfxuqKis+UVdF9WSfdl5ULLy+mxvJyey8rpuewMPZedpuey0/RacYZeK8tj9Vxxml7LT9FrxUnuWHmCO1cep/fqE9y7/jT3rj1B37UneXD9KfptOM1D607x4NoT9F93miFJ5QxZf5KH153kkXUneXjtKYasOcng1ScYvOYkD689wyPrK3hkfSWD15YzYPVpBq07y5ANNQxYW0m/NRUMWFfFwHXV9FtTwZCNtQxKqmXg5joGpTQwMLWRflvreSC5jn6pjQzOlPLoNjmPb1Pw5DYlT29T8XSWkqcy5TyeLhwxfixdyuMZcp7IVPJkpoonMpQ8kank8Qwlj2cqeSpLzbPbtTy/o4lnt2t5YYeeYdkGhmXrGbpTx4vZehLymxlbIOB1/D47k/fbmbzPxuR9dl7e72B6oZuZRR5mFnuZUeRlaqGblwtcTDng4uVCD1OLfEwt8vNykZ8pRf6uQI008ZomFXqZVOhj0gEf4/d7GLfXyfh8B5P2u3i50Mf0kiAzSoNMK/Iz5YCPcfs8jM53kZgvIDZhj5OEPS4SopjN9zAyL4pXRwyvXZcyORga914Mr7uux+vwbHvsPtcR8XjNcZCQ4yAhRwDsyGwbI7NtjMqxMSrH3qWECF6vXc50PVyFxuzp7N+B7O8tdRq1yxxBazQjo3YZhG5wjDhhh47EHToSIoCNT5jE3ngyO2KbmpHb1IyITmczu05hh6fLGZ4mY0SapEsj06WMTJcyKkMW+3xkurTL10amSxmV1tn197hefy9rQpr4hnhN2Coi8QYlbBUxcmsDw5NrGb61LtaI1HpGpjUIaP2dEjJEXbtmYVMUpNcucEpMrY8tZYouaIp+b3Shk5Awgf0jvEanr9FpbhSrk3fIYl9/eZcykuq6pkYAOy1Hw/Td2lgzonDN1Qlw3dPErLxoOmbkqpm8Q8r03Upm5Wl5JV/HGwVGXsnX8fp+Pa/tE3qjwMCbB0y8ecDImwdMvFFg4I0CI28eMDK70MScInMsAa6dzStpjrWgzMbsYguzSyzMO2jjjSITU3OVvHbAwNwSC4tKrSwrtbO81M7SUgdLSh0sLnWxsNTJ/DI7cw9aBbweMjLvbRPzDuuZd1jPwndMLHzbzJyiJl7JVzK7QMvCoiaWFDWxtFDP0kIjSwstLC20svhAM4sPmFh0QM+iQg2Li5TMKxAWMM3eXycsYtrfwBsFImYXyphXomJusZIFxVIWF9awrOAIq/d/SHLRAfa8n8PHR7ZxpnYLcuUqjPo3sTSNw6p9Bqt2EHbdQ3gMDxGyDqTd/Ujk2dbB/Bx+hJ9bHuVycAgXfQPp8Ayg3dWfoOV+7Jo7cer64Nbfh1t/Py5dX+zq+2hW3ItJ2gejuA8GUR8MorhnXpvs538weS5hC17FGvgZg+siRs8l7KFfcYR/w+S5hNQQ5FSdnlN1Bk7VCYiNTl8r4o4Rn67XUyEyUiEyUl6v56zISKPKTp28mUaFDa05hN33I97WqwTP/4Y3fAV38DKhc8L01B++jKE5iEzjQKJ2IlI7aFTaaFQIiVV2FHo3Fuc5Am1XCbf/SqjtZwKtVwi2XqGt4zfaO34j1PITDncbBrMPtd6FSu9BorEj0diRNwnbi+VNDsTaZiQ6K0qTC7negURnQ6y1IdE5kBrcyAxexBG8inVepJGtwyK1C5HWRYPGQa3SSr3KFsGsm7NSC9WyZgH6tQbONJipaLRS0WijSuKmSuLlTI2NiloHVfVuqupd1Iic1IgcNCrdGOzncbf9gu/CbzjbfsIavIT73FUC5/+BK/wLels7IoWLqvpmqutt1EtcVDRaOStzUK10xvDqCP5E+MI/CLb/QrD9KqF2Aa6h87/QcvGf2P2XkOq91KmdiPR+xMYQlXI7Ip0Hic6DROtBpBUmzGKdD6khEPsfdZkpHMOrztqGM3SFYMffCZ//jXD7L4TbfyXc8U+CF/8L/4X/wt7yd3TOi8jNrTG8RiEchWw8CK5NEsFrPGAbmgJC+qAwhdWHqdeHqNeHIoANUa0JUKX2U6nyUaH0Uq7wcVoeiFyfE+SMLMAZmS+SgNtTci8nZR6OSd0ckXpjeP1C5OezxiAf1vk5VO5kzzEbGz438frbKsbuFzMiT8SwPCWPZyvpv03JPelqeqWouS1Zw63JTfx5o4b/XKfkzxuU/HWDXLjXdV0jf11Xz80bGq+D600bRNwUwasweY3D6wYxf94g4c8bhf60UcKfkqT8aaOUP2+UcdNGJX9eJ+VPaxr5y9pGbl4npttGCT2SJPRIEtFjYyO9Nku4fYuEXpsl9NwkpttGMbcmibk1SUL3LXJ6pii5M1VBnzQZfVIl3L1VwOt96WL6bZcxeJeSR7KVPLxTzuM7ZTyfq+KlvRqG71PzUp5CAFKulMR9KiYUaplUoObl/UpeKVLxRrGSOUUSlh2UsuVvGnK+MVN03M7hUzY+LLfyUYWVTyutfF5l58saB1/Vuvi6zs3XdR6+rvPwTa2Hb2s9fFfv5bt6D9/Wufm6xsk3tS6+r3dzTOTjhMTPKYkvkoczMh+VCj/V6hB1ulYaDe0xvEqi+OyC2Mg0Nfp7GD0tEF90+noNXgUQt9JoaIngNUyNTsBrpTpMuSrMKUWIE7Igx6UBjkpDHJWGOCIJ8b04yPeSIN/LWvmysYWP6sK8VxWi9LSP/CMudn5pY9unFjI+MbPjKyc7vnax7SsBrxs/srLyw2aWfGBl3ntWXn/HxtTDdsYftDO6zMqYYhNjCpoYnadgfJ6UaQcUzDmsZ/lHDlZ/7mXFpx4W/s3B6+9YmVbWzMQSCwkHzLywR8cjO1TclyqL4fXOZCV3JCu4Y4tCmMBGuwaut2+Wc/vmG+M1VpKUXkkSeiWJY0UR2zPaBjE9NojpvkFMtwhgu60X0WN9Yyde19UKeF0rTF+7r6m5Yd3W1ETwWtu1Vf8XeI0BtrwLXnusOkOP1WfotvqMANeVZ+i2opxuy6OAPUv35ZURvFZ2wWuv5eWxbcJC8dfiVHDHyjPcufIUd648yd2rTnDP6hPcv+4U/ZLO8NCGkwzYeJohm87w6OZyHttczmObzvDUlkqeT6tmWGoVw1IqGbqlnOc3neHZJKFnNp3hmU0VPLP5LM8mV/PMlmoe3VDBYxsqeXTDWQavKWfwugoeTarm8U11PLKxmsc21TMkqY6Bm2oZuKWeASkNPJRST9+UOh7cWs+AdDFDMqU8miXniUwFT2YpeCJTweMZch5Nl/JIupRH06U8liHn8QwlT2SoBLSmK3k8XcHj6QqezFTx7DYNz2/X8cJbTbywQ88LO5p4YYeWF3ZoeTFbL2wb3mslMd/KuL0CWqfstTFln52p+x1MP+BiRpGH6UVephZ6mXLAzaT9TibudzKpwM2kA14mH/Ay6UAErQc8QoVeJhQKHycV+plU5GVysY/JxX5eLvYztTgQm9ZOOeBmSoGLqYUeZhT7eaUsyCtlAWaW+Jla5GXCfg9j93kYvddNYp4zglcnCXlOEvPcJMTjNdd5PV4jk9cXcqIJeH0+gtdoQ7NtMbzGjk/y9S4AACAASURBVANndzYq20FCtoPEHCeJOU5GZdsZlW0jIdt+wwlrFK+x9+Lfj+tavN4IsDfCaxSw1+P12iKAvcGzsPF4vRawI7dHlztdD9jr8RopQ8GIjOjVOV2BGg/X+OIBOyJNmL6OukEJ6bIIZv89vCakiUlIFTP6d0rY2sjwlAhat9YxYmt9J14jU9eE9LjpaxSv0YlrBK+JGcKx4Rhe0xpjxfC6NYLX6LU5GSLGZXQF7LgMMePj8ZopEsoSMSErgtdtklhRvI5Jq2PidglTdsoFvG6TMGm7hJd3KXh5p/L6dqmYuisOrzkapudE8BotV8fMCGBn7Wli1h5dBK8qJu+QMC1Hwcw9al7J1/JGgYFX8rW8tq+JV/fqeHWvAFkBrF27IV6jXYPYucWWCF7NzC42M68sgtfdEbyWmllU1szyUivLS60sLbXF4dXF/DIn88oczC2zMuegmflvW5h32MT8w0YWvW1m8WEBr6/mKZlToGNRoSGCVgNLiowsKTSxpNDMoiITCwsNLCzUMa9AyZx9Eubsa2TO/gbmHqhnzv46Zu+tZfbeWuYVNLKoWMTCoioWFBxh0b6PWFtUxrb3C3jnWD7H67NpVKag1izG1DQTu340zqbncGqH4NT0xaW9F6+xLyFbf865B3PBP4RLwUH8FB7ET6HB/BgYSIenH22OBwlb78dr6INdfQfupnvwGfri1T+Ap+kBXOq+2BT30izrg0XSG7OkN2Zx3D2vtSrXD2J9AFXzORSWNhq0XkRNATS28zS5LqKwtFKjcHKipiteBczquyxuqpY2U6+0Uy+3UiM2UyMxI9W4kGrdSNRO5DoPemsrNu9FbN6LmB1tmB1tOHwXcQV+pNl1Dq3Jj0rvQWP2ozR4kOmcSDUOZFoniiY3GqMPo60Fq7sdV+AiTv8FrK42bO5z+MKXCYQv4/C0Y2oOYDD7MDYHMVjDyLVOpBo7GpMXvS2I1uJFrrcjN9hpsvnQWDwojM7INNaN2hJAYwmhMESvyfEia/Iha/IhUrsQa12I1A7qFVZEagdygw+FwY9I7aBGaqZaYqFe4UCk9tKg9FAlslElclCv8FIv91Er9lLT6KZO7KZR7qVR7qFR6UJlCmP2XKA58CN69zmUliAmbwdW/yWMzvPIm/w0yBzUSRyI5G7ESi9VEju1ShcNWg8NWg8SvQ+T6zx2/0Vs3g5svg5s3vPYPO24w5fxtv6M0dmOpMmLWO9D2dyK3NLCWZkNmd6P0ijcfSs3+BE3eRFpvUj1AaRGYeoqN4WRm0LII8eGrb4f8bRcwdNyGXfoEp7QZTwtV3G1/h1H6z+wBK6idVyITVujUO2cvP738dpoCNMQqV4foq4pSK02QLU6QJVKAGylyk+5MshpRYgzcmGZU7ncH8nHGXknYI/LPByV+fhe6uNrsZcvRJGjw3UB3q3yUlDuJv2Ig4Uf6Jiwv4ERObW8tEfCMzkKhuxQ8OA2NX0yNPRK1XJbspY/b1DyH2tl/Oc6OX/ZIOOvG8T8dX2jANeNIgGvSVJu2hhdpiThpo0Sbt4ovPfXDZ1FIRs/gf1LkjSCWSk3Jym5aYOMm9ZJuHm9hG5JMm5PVnDnVhV3bVVwV7KUPlvl9Nmq4O4UGXdukdJzs4Qem8T02CSl5xY5tyfLuTNVTu90Bb1Tpdy1VUzvVDF9M2UM3Knm0d06ntij44ndGh7bIeOZHCVD81QMy1MydLeUF3aJGZotYsQeGaP3KpiwT8n0Qg1vlDUx56CWecUylh+SkfKxjtzvmik6bufgiWZhSVOllc+q7HxZbefrWiff1Lm74PW7ei8/NPiFGn0xwH5X7+FIg5fjYj+npAFOSXyclgr/fSsUAarUIWq1LdQ3tSEytneZvF5b10mqcCRYGgdXqVk4PiyJ/H52xWtL57HhphZq4/GqaaFcFeb0H+I1JOBVFOaj2hDvVgUpOe0n74ibHV/ZyfqsmczPbLz1pZPtX7nI/NLJ1s8dJH3qZO0nTlZ87Gbhhw7eeNfGjLftTD5sZ8JBKxNLzEwqMjDlgIYZB9S8Uapj8fvNrP7ExYqPnSz/2M3CD528/raNl4tNjNnXxLA9Wp7ZqeSR7Ur6psnpvVXBXSlK7kpWckeynLu2KLhzi/D67hQVdycruXOzItYdm+VCm7rWa5OssyRprJ5JEnolSbg9SThO3DNSjy54Feq+XhzBa3T6Wk/PtfX0WCsscOq+po7ua2qvq9ua2uvh+v8Ar91Xnea2VacjcD0tHBP+Hbz2WFZBzxhc4/C6UsDrHSvKuWtlBb1XVXD3ytPcvfIEd688xj2rj9N37Qn6bzjFkM3lDEk6xWOby3kquZLntlbxQmoVQ9OqGZFRx5gdIqbmyng5R8LEHQ2M21bH2Cyh0VkNjM6qJyGzgYSsRkZmNPB8chXPbT7Ls5ureDqpkme2VDM0rYEX08U8l9LIk1saGJJUy8ANNQxIqqX/lnr6pdTzYEodD6bU0z+1kUHpYh7OkPJYuiwG0kdTZTySJuWRdBmPZMh5NEPBYxlKHstQ8ViGkkfTlTyapuDRNAWPZ6h4KkvNM9u1vLDLEJvAPrdNy9CdeobvNsauy0nIszA238rEvTYm7e2cvE494GJaoZuXC91MKRDgOmGvnfF77Yzf62D8Phfj90cqcF+H14mFnthR4peLfUwt8TO9NMCMuKYXe5le7GVWiY/XyoK8cSjE6weDvFLqZ3qRl8kHPIzf72HsXrcwgY3Ha2QiOyrPFdv0+1Kui2G7HZ3T1mwHQ7OdcXi183y2neezbTy/y8YLkYZm2xmWbefFHAcv5Th5KcfJ8GwHw7MdjMh2MjLbychsF6NyXIzKcTAy287IbDujchxd2+0gIXa8+Mbvd+YgMfd/Eq+W38Vrwq7r8Zr4h3iNPhN7PV5HRvAqAFbZCdgoXjNkjMj4n8FrQrosruvxmvDfwOuI+GPDWzsXOCXEHQ8eFX3O9ZrjwokZnUXxOuYavI5JbWB0aj2jtwqNTWtkbLqIcekCXseliwTQRl6PzxQzPqNRKIrXTAGvE6/B64RMEWOieN0mYcpbMiZvlwp43Sbh5Z0KXt6hvL6dAl6nZauZlq1henYErzlaZuREAatj5m4dM3ObmJWrY1aulll5OqbvVnbB66w8Da/v1/NKvpZX9+p4JV8bg+zv4XXO/wFe55daY983v8zG7EIT03YreT2C14VlZpaWmVlaamFpqZUlpQ4WlbpYWOJmQYmX+aVe5pe6mVfiYOEhFwvK7Cwss7L0kJ2lB+3MP2DijVwt8/YZWXzAwtJCC0sKTSwuNrC4RMfCEi0LSjXML1Ezr1jN3CIVcwpkvJ7XwGu5NczZW8uignqWFtSzZH8tS/KrWJp/nMX5H7K6qJS0DwrY/10+H1fnUK7JQtG8BYN9Oc2217CZJ+DQD8epew6H5jEc6oE4tQ/hNT5EyNaPc57+XAj053JoED8FB3IpMJCL3v60ux6kxXo/fmNv3Nq7cGnuwqe/j4DxAfyGB/E29cWtuR+H8l7sinuxKYSPdkXcseHvKjQ/HK0xcFps5ZTIwg9VWo7XGjgrs1OrcnNWZudEnYFj1U0xwJ6uN3CytokTNTpO1empEJmpUdhRGALorC1oLSGUeh9ynQetOYTB1obGFESmdSPXedCYgqgMfmQaBwqdC63Jj84cQG3wojZ4MdpbsHo7MDlb0dvC6G0hjI4WLM42zI4W9M1BtCYvRlsIgzWIxuhBa/Jisocx28PoLX70Zh9mewinrwOn/yIGa4gmSwCLqxWHvwOr9xwGRwCDI4DN34bV14rJFULvCGJ0hrF427F4OtDZWlAYAjG4SnVexBoXEq0LscZJo8qOrMmDztqC0dmOzhZGqnMj1/tosp3D5LyIrvkcErUXsdqL2thGU/MFlE1tyFQhlLoWdObzaM1tyLR+pFofckMAqcFHg8ZJjcKKRO9Frvch1ggLlqQaLxpTK3rLOdSGFqS6AEpLC1p7OxpbG0pzCLU5jNocQGX0oTJFMvrQ21owOc+hbQ6jMAXR2s9h8l7C4L6IRO/HYD+HxX0Bi/sCBvs5lKagcGRaHxDAagqjtLSiNLegMIbQWFowOs/T7LlAs7sds6sNs/McFncHJs8ljN6faHL9iMraHjtmKTe3orC0XQfX38OrNAKKawEbPULcqA/TaGiJbY3tBKwwga3RBKnSBKjSBKlQhyhXCkc3KxQhKhQBKhR+yhW+WGcUPk7IvRyT+/lB5ucbiY/PG718XO/l/RoP75x1U1TpYdcpD6s+1TPtQAOjd1czKq+RobkyntglZ9AONQ9s19I7U0fPrVpuTlIIm3/Xy7hpo4ybkyTcslHErUkibtsk4dbNUm7ZJOPmpOuL3v9600YpNyfJYoD9ywYxf02S8tdNMv6aJOUvGyT8ZYOEW5Lk3LZJSffNSnomq7gzVUOfDB33ZTXRN0vLfekq7ktXcl+6gntT5fTZKuPuFKG7kuXcmSLnzhQZd6XK6Z2hpE+Ggt5pcvqkyeibqWDQTi2P7zHw9F4Tz+TreXyngmdzVAzL1zB8r4bh+UpeypXzYo6Yl3LEjMgRMy5PzswiHXMOm1jwtp6FZQpWvaMi/XMj+UcdFJ90UHaimY/POvi0ys6X1Q6+rnXybZ2L7+o9fNfg5bsGL982ePm+wceRxoCQSADs9w1evm/wclTk44QkwClpMALXIBWKIFXqcAyuDfpzkftYzyEyCM9TiwyhGyP2GrxeW/RYe9f+GK8V6hZOK0OclAuAPSbrxOsPkiDfi4N8Kw7yeUOAD2sCvHM2QPHpAHlHvOz42knWF3YyvnCw9WMrKZ/YSPnUzpbPnGz6wsOGL3ys/tzPor85eeMdK9MPNTOlrJlJJWamFJuYVmLglZIm3ixtYsFhIys+sLL2ExdrPnGz6lMvyz72Mu99NzPLrIwvMDI8T8dz2Rqe2KmhX4aSe9OU9ElV0TtFyV3J8lh3JyvpnaKid4qKu7YoYt25WX7Dbo/Ha6SeSVJ6xo4RRzEr1GOjhB4bJXTfEJ9wjLjXBhG9NjTQc30jPdc10nNdAz3WNtBjbX0EsL9fV7z+/mKn7itrYnjtAtdVZ+m56nq8dl95hm4rT3PrylMCXG+E1xVnI3itoOfyihhaey0/E3mmVbgS584Vp7lr5Rl6rzxDn5Wn6b3iBH1WHOOeFUd5YM0xBqw/ycObzvBkSgVPbj7Nc8kVDEs9y8iMGhIyaxidVcvEHSKm7ZYyt1DH3EINb+5X8vpeOa/my3g1T86sPXJm5MqYulvKlGwJE95qJCG9mlHpNYzOqicxq4Exb4mZkC1nwi4Fo7KkPJci4pGNtQxYV0W/9VX021RL/xQBsA9FPg5IbWRwqoiHUyU8mirj0VQZD2+VMiRVwuA0KUPS5TycruCRtGhKHklT8HCqnIdT5TyaruTJTDVPb9Pwwi4Dz76l4+ksNc9t0/JStolReRZG7jELgN1jZkyehfH5zUzItwqA3e9gSoGTKQecTC5wMnGfgwl77YzLtzE238aYfDtj8h2M2etg7D4nYyOAHX/AE4Grm4mFwpbhKcUephb7mF7qZ0ZZgJllAWaVBXglgtRXS/28XhbgzUMh5hwOMftQkDfKArxS4mNakY/JB3xM3O9l3F43o/NcjM5zCh/zXYze6yYh383IPS6G57p4KdfNsN1Ohu12RgDrZGi2ixdyOgEr4FXohbiG5nS9F/bFbKHh2U4BsDmuSM6ux4qvuQe2857XuPci7yfEljm5SMi9MV5/7/jwjUAbD9iEbAuJkWJ4zTYK7TKQeA1gE28A2Gh/tJV4ZBS429SM3KYSylQyMlPJiEw5IzJljMyUXXc8+Fq4XgvYa48NR9GamCEnMUPeBa+xqWu65DrARl8npv0+XhNTRYyMgDW+KF6jy5huuF04XcToDHFnaY2MSWsQcBrXmNQGAbARvI5JFb5nXLqI8RG8RhufIY4k4HVCpijWxCwxE7PETIrAdFIEr2PT6hmbVs/ELDGTt0uZvF3KpG0SJm+X8vIOOS/vuDFgp+5UMW2Xmmm71AJeI82IAjZHK+B1ty4Or1qm5Qh4nZotZ0auill5Gl7b18Qr+Vpm5Wli3Wj6Gpu63qg4zEaPEs8pMjOvpDk2qV0Qwev0GF4tLCgzsajMyKIyE4tKm1lU6mBhqYuFJR4WFvsj+VhQ7GVxqY9FJS6WlDhZXuZiRamThQUWZudqWbDXyJKCZpYWNrOkyMziEgOLSrUsKFMz96CKOWUq5pSqmFuiZl6xitn7xLy5p5b5+WdZtr+SVfvPsGbvcdbmf8P6ve+ztSyfPZ9n80FlDsdVu6i3pKF0rsTgnoPFNRW7YzSO5uE4DM/j1D2NXf04dvXDOHUD8Zr6E7T3o83zEB3+h/gpPIhL/v5c9Panw/0Q5xwPELLci1d/Fx7d3fj0fQgY7ydo6kvQ+AB+Q1+8Tffj1tyHS30fbs39eLQP4NXFbRv+8PvGHz4+KuHzkwo+P6Xgk2NiPj8h57sKDUdrmjhSpeO7Sg0/VGk5Vt3EyToDp+oNnKzVc7xGx8laPZViC40aFybXeRyBy9h9P2Jxncdob8PquYAn9DPN7gso9T5ESjsipZ0GuZUasYF6qRmx0oZIaUWstKE2+nAGL+FtvYIreBGH/wLOwEU84cv4Wn/GFbiI0RZCrrOj0rtQG9zItXZkWhuKJgdKvROVwYXBGsDhPU+g7WdC7b/gDlzE6evAG75EoO0K/rbLuMIduEId+Np+xH/uEu6WiziDHThDF/G0/YS79Qpm93nU5lDnfa9aL2K1C4kmmhOVyY/F04ErfAVH8EfM7vOY3edxBH7CHb6K3f8TBtt5DLbz2DxXcPiuYrZfwtDcQbPzEq7Arzj8P6M2tdCodFMjs1EpscSeMz4rbaZKbKGy0Uit1IrG1ILD/zPuwC+YHB0Y7R00+y7jCF/FFrxCk6Mdmd5Po9pJg9JOg8ohpLQj1riQNXlRmoLoHeexBa/gbvsNZ8svmD0XcQYu42v9BV/rL9j9l9BZW5Dr/cgMARSmMApzGFVzK6rmVhSmECpzGJ2tDb2tDV1zGI0lgMYcRGsJo25uQ21rR2Vt7zJpFbYMd3YtYK9FrDQy3YrhIILYzsJCRmFzbCdgw7EjxDXaoPDMoSZMhTpMhSpMpTJMpVJY6lSh8FMRh9eTch/H5X6OygN8K/XzRaOXj2rdvFvl5HCFg+IKF3nlHpK+MvBmmYgp+2oZv1/EyDwpz+bIeHSXioE7tfTd3kTvjCa6J6u4eaOMm5Pk3LpZzm2bZZFnTMV02yLjtmQ5t25RcMtmOTdv6loMr0lSbt4k46aNEv6yXiQ8M7tRyk2bhDtio1Pb2zbL6blVzV3pTdyd0cQ9mXr6bjfSb6eJgbtM9H9Lz4Pb1PTNVHJ/uoL70+TclybnvjQF96UpuCdVTu9UGb3TFPTJVHFPlpp7MlT0TpNzX7qc/tvVPJLTxFN5Rp7N1/PULiXP56oZvk9H4gE9YwqbGL1fw6g8OSNyJIzY1cjYPVJmFGmZc9jIwncNLDmsZt37TWz7xkrBKQ+lZzwcOmXj02onn9c4+LrWxbd1wjHgHxq8/NDoE5Da6OOHRj9HIkuZonj9odHHEZGfY2J/DK9nZAEqFML9qtWaFuoicG00tN8Ar53FI1Rs7HyOVWKKorUttpypc9Ia/zNaaDS0RK6a6orXsxG8nlGGI3gNcUwW5pgszFFpmCOSEN+JAnzV4OXTOi8fVPsEvJ4Jsueon7e+cZPxhZPUz52se8/I2veMrPvQwoaP7Wz83MOGL/2s+tzHgg/tvHrYwtQSA5ML9Uw+oGdaoZ5XSg3MPmhk4WEjS98xs+oDK+s+crLhUy9rPvWx6hM/iz/08frbLl4utpG4z8Sw3Caeym5iQJaavukq7k1T0Wergt4pcu7eEilZQe8UJb2TlRG4yq+pK2Rvv6ZecdPY6HHiG8G2x8b4BMD22iih1wYxvdaL6bVeRM/1InquE9EjDrHX1n3NNbBdXUf31dffD9tZTdxdr1X0Wl3VBa+9VglLmrri9dQf4LWSHivO0n2Z8OyrgNcz9Fp2Wmj5KXotP8Xty09x54pT3L3iFH1WnKTPiuPcs/wo9y4/yoOrjjJ4/Qme2HyGZ7dWMjTtLMNSyhmRVsnozCombKtl0vZapuyoY2a2hDfyZCwp0bG0TMeSUi2LSzQsLlazqEjD/AMq5u5X8uY+Ba/lyZie3cikbTVMfque6TkSZuTKmZWv4rV9Wmbla5iwQ86wVDGPbaxlwJpKHlpbQb+N1QxIrhMAmyw0IKWBQSmNDEkR8XCKhCEpEganiBm0VczAVAkD02QMTlcwOFXOw6kKHt6qYMhWOUO2yhiyVc4jkenrk1lqnt+p55ntWp7KVPH8dh0jc5sZvc/GqDwLI3JNjMw1kZhrZuweM+PyLEzca2XSfjuTChxMLHAwYb8wbR0bgevofCuJ+TYS82wk5tsZvdch4DUK1yIPk4pcTC5yCXAt8TCtxMeMUh+zyvy8Uubn1bIArx0M8vpBP2+U+Zl9MMjcQyHmHQ4y71CAuWUB3iz1M6skyLTiAC8X+plU4GXcPjdj812MyXcxJt/NmL1uYfq6x8WIPcKdsC/udgmAzXEyNMfF0Bw3Q3e7GLrbyfM5Dp7PcfBctoPnooCNoHZojpNhOS5ezHExLMfJsGyhl7KdvJTtYniOixE5bkbkuBgRt9Ap/h7YEdG7YCNbieO3EI+MbiuO20Ys4NX5PwLYhOzmGF47M5GYYyIxW8BrfKN3NjE6DrBdprB/cL3OqLeiE1p1Z1kqRmWpGJmlYGSWnFGZchIy5RGgSiPJSMjsWufXOnGbkC6NJCMxo+vktQtaIyWmS0hM60RsQprwOjFNwpjfaXSamIS0xi7bhuO3DkeBei1ar4Nrhpgx6aLr4BoP2Cheo9PXfw+vnU3MEjFxm5hJcU3MEjEuvZ5x6fVMyBIJqN0uYdI2MZO3C5PYKW/JmfKWoktR0E7dqWTark7ExkN2Ro4mAthIuRpm7lEzLUfBlJ1SXt4lY3qOgll71LwambbO3KNmZq4q9t5r+5p4Y78+VhSvswtNzI5OYH8HsXOLzMwpNDGv2BL73vml1i54nVdqYcFBEwsOGlhw0MiCMgsLSu0xvC4q9rO4KMjiogCLCgMsLQmwtNjD0mIXK0vdrCx1srjAxJxcNQv3NbHkgJmlhWaWFBtZVGJgYVkT8w5qmXNQw+wyNbPL1MwpVTO/RM2CQgmL9tezdO8ZVuV/x7q8T9my932yig+z+529vHfkLb6vT6fWkIratRmDfxlm3wwsntFYnS9gtz+Nw/IkDsMTOHSPYdc8ik39ME7dYLzmAQTt/WhxP0i790EuBQdy0duPDveDtDsfoNV2P0FzH7z6u/DpexOy3E/I3DdW0NQXv+F+fHqhgOFBQqZ+hM1x24bf+6bhh/e+beCD70X87YiYj46J+eSYjM9PKvjqjIpvKjR8W6nl20otR6q0HK/Vc7LeKExja5o4UafnrKQZqc6LzXcJX8tVfC0/4w5exun/EV/Lz7Rd/Be+1l/QWcI0yK3USszUiE1UNRqolZiplzXHPuosIYLnfyV4/hd8rZfxhi/jb7tCS8evnPvxH4TOX8XqaUOpdwibhLV2FE0OZDo7YnUzYnUzKqObZlcbvpafaL3wd9ou/oO2jt9oaf8lsuDpF1o7fiHc8TPhjiuEO36i7cerhDuuEDgXub7nwt8Jdfwdq7cDrSWEXOdBpvUg03oRq1zCcWiNC5nWidYSwBH4keD53wie/4XwhX/gabmCK3QZd/gK3vAveEO/Ejj3T4Ln/ok7cBWn7wou/8/4Wv5Oy4X/Itj+v2iytlMvd1LeYOZkrYHj1U2cqjNSIWqmvM7ImVo99TI7Rvt5gu3/Itzx/2H3/YTDfwVP628Ezv8Lf/s/afZeQtzkpUZhp1bhoE7ppFbhoFpmo0pqpVpmQ2EOYQ/+TLDjfxG++F+EOv4XwfZ/4D8nPBPbcvGfuFuuoLe3ITf4kBkDKMwhFOYQquYWVM0tXV6rLSGURn/sqiGF0S/cBRuZrsZj9Fq8/tuIjXseMR6wndhoRWJquwawcc/B6lqo0kbx2hLDa6UyQGU8XuUCXk/K/RyTB/heGuArkY+Pa928e9bB4XI7JeUO9le4Sf/eyLL3ZbxZJmJGiZRx+6S8mCvlmd0qHs3WMmCXgQd2mLgzXUO3LXK6bZHTI0VJjxQF3ZJldNsiodsWGd2S5dySrODmLZ3dtFkutFHKX9aLhWPEmySxbcTRpU63bJJwyyYpt0bquVXF3RlN3LvNyL1ZBu7NEvDaP9vCI3tsPLKnmUG7mui3Tc1DmUoeSJfHejBDQd8MOfdnyLk3Q8m9mWru26bhviwNvdNk9E4Rc1+ahH5ZCh7ZqeGp3RqeyVEzdI+ahP1NTCg2MaXUwpQSIxMOaBiTL2d0roRxe6RMLVDx5sEmFryjZ9k7OjZ9bCL7iJuSyiBvnw3wXqWbz2vdfFHr4ps6N983ePih0cPRRi9HxT6Oin0cEfk4cg1e4zsmDsTwWi4PUqkMC1NXXRv1MbievwavXYs+sxqfcEVOG1LzuVgSU1vs6/H/vtEQ/8eTcFe8alup1LR24lUe4rg8zHF5Sxxe/XxZ5+LTGicfVPt4uypIUXmI3ON+sr5xk/KZk82fOll2WMfSQ1qWv61n5fsWVn/sZNWnbpZ+7GL2uxZmlumZfEDDxH0qJu9TM71Qy5sHjSx6x8yyd82sfNfM6veaWfuBnY2feFn9kYcVH3pY9L6X2e96mXHQzbiCZl7M1fPUTi2DMtU8lKHm/nQV96Yq6JMip/eWzvokK+idLOfua4riNb47tii4Y4vyuuVO1y55utHSp55Jsi7T2NikNnIFT88NEnquv+bKnXUR0K5tjBSH2jX1190Re3219FpdE6mqa6vOxvDaa1UF/IZwQAAAIABJREFUPVdV0GOVMHm9beXpG+K158pKeqyoiNUVr6di3b7sBHcuO8Hdy4/Te/lR7ll+hPuWH+HBlUcYsv4ETydX8FJGDYnb6kjMrGZMxlnGZZ5l8vYapu+oY+bOOl7ZVc+buyXM3ydlSaGCZcVKVpapWXVQw8oyDctL1CwpUrK4UMmiAwoW7Jfz5h4xM3fW8mqOiNn7FMwtULGgSMvC4ibmFmiZmi1jRKqYJzbUMGB1Of3WnKH/xrMMTK5lQHJdpHoGJDcwKEXE4GQxg5NFDEoWMWCLiP7JYvptldI/TcbANDkDU+UMSVUweKuCwVvlDEqRMShFxsOpch7LUPF4pnB0+MlMFU9lqnjhrSZG5VkZs9/OqDwLw3cbGZ5jZNRuI4m5RsbkmZmw18qE/TYm7ncwfr+DcXvtjI27Uidxr5WEPCsJeTYSIoCN4bXIw6RiN5OLXbxc7GJqiYfpJR6ml3iZVebjlYN+Xj0oTFrfKPPz5iE/cw75mXsowPzDQRYcDrLgUID5BwPMOxjgjbIQs8qCTC+JAtbDxP1uxu4V6sSrO7J1WLj3dViOi2E57ghcO3tut4vndrt4NsfJs9lOns928kKOK9bQHDfDIg3NdjE028WwbBcvZrt5MdvNSzluhu92MTxyz+uIuLtgR+wWji6PjF7vE3f364jdTkZE0DoiBlgHCXscjM5zMjauG0H292AbD9jEnGZGX1NiTideR1/bLj1jfg+xcXi9FrKj3tKQEN/2SNvUJGxTMmqbglFZiji8ShiVISEhU0pCppTELFns84RMaexriVkyEjNlJGZIuxQP1fhjxIkZchLT5YxOl5OYJrthY26YgNf4yeq1eI3C9I/QOjpDzJhMSQyv8RgdF3nvRtPXrli9tkbGZzYwIauzidsambitkUnbRbEmbmtkXEYd4zLqGJ9Z3+Xrk98SM+UtCVPekkYQ25kwkRWaulPBtF3KWNOzVbFm5KiZkaNm5m4NM3cLMJ2WLWfqLhkv75QyLVvOrD1qXsnT8Gq+lhm7lczYrYzh9fVr8VpgYPYBY6wb4XVu3DHiG+H1zQNGpu9W8kaBgNf5B83MO2Ri3kHh6psFZVYWljpZVOJmcbGfJUVBlhQGWFIYYFlxgOVFHpYXO1lV6mRViZ0lBU3MzVWwcJ+apYU6lhTrWVyiZ2GpkQUHjcw9aGTOQSOzD+qZXaZldomKOUUylpaIWV1Sz7qC46zd/S4bs/eyvSCHg5/s5ttTO5Eb3kLvTMLsWYrZ8xoWzwRs3hdxep/B6XoEm3UAdvNAHIZB2HWDsGmFnPpBeC2DCDgGEHI9RKv7AS76B0Qmrn1ptd1HuPkeAqa78RvvImS5lzb7A7Q09yVsEYqHbMjcl5bmfpyzD+ScY2A8XsU/vPutiPe+E/HBEQkfHZfxyQkFn55Q8MUpFV9XCHD9pkLDd5VajlTrOFFn6MRrrZ6zYgsSrQeb90c8oSt4Qj/hCf2EO3gZb/gKLR3/wBu+isYUpFZijqG1TmqJLWOqlZiplVlQmwP4zl2l5cJvBNt/wtd6CV/LZQLnhGVD/rafsLhaUOodiFUWJOpm5DqHsIApglelwYXJ2YI79CPB9qu0dvxGW8dvtHX8Skv7z4TafiLUdpnQuUuEzl0icO5HWi/+TOj8ZQLnLhFsv0LLhd8Itf+Cxd2O2uhHpnVH6sSrRO1ErLajNvmw+y8QPP9LpF/xhn8Snv8MX8YdvIzD9yOuwGV8LVdxB3/CG/oZX/gqvparBM79A0/4V1TGMNViK6frTJyuN3OqzsyJahPljVYqGyxU1Juol9nRW9vwtf5GuONfeFp+Fn5e5OcId/X+SL3KxVmJjWq5g2qFiyq5iyqZkwpJMxWiZqT6AI7gVYId/yJ4/p8Ezv2d1gv/xNd6hXDHbwTP/4Yj8CMacwCpVpjWKoyBGGKVkbtZo5+rzEFUpgBKox+lKYDSHEJuDt8Qpte+9+/iNR6w/w5eux4hDke2vgrT10pNmLOq38Orl1NSLyekXo7J/ByRBvlG7OfTeg8fVjt5t8LO4UonRWddZJ9oJvlrPWs+0TL/PTVTCqUk7pUyLF/NU7k6Bu9qou82LXdsVdItssn39jQ1d6RruD1dze3pSnqlqbktWc4tW7ri9ZZkJbduVkSODgt3wN68ScItSdGEBUu3bZLSfYuMnikKeqWquDtTxz3bDdy7zcBdqWruTFFwT7qaATuNPL7XztP7HDy2x8zDu3QM3K6iX4aMh9Il9EuXCp9nSHkgQ8b9GXLuz1Jx3zYN92ephMVNWxros6WBvikN9E8TMTijkad3yhmWq2T0Pi1TSkzMOtzMq+8088phIzNLm5hRrGN6kYZZxVpmH9Kz4B0DK983kPyZhewjLorKAxw+6+f9sx6+qPPyVb1HOB7c6OWoyMsxkY9jEbwKgPVzRHQ9Xo+KAxyP4lXWFa812tbYkWFh+nqOBr1wH2uj/nrA/u8Qe0O06sM06uOfvb4Gr5owZzURvKrCnFIIgD0ub+G4vCUyfQ3xvdjPV/UuPqt18mGNl7erAhSeCZB9xMPWLxys/6iZ1R9YWHq4iUUHdSwo07LgYBPz3zYy7x0zbx42MbNMz9RiYcvzlP0qph1Q83qpngVvW1j+vo1VH1hZ/X4za95vZt2HAl5XfuBk8bsO5r/rZPa7Xl5528uEYgcv5hp5fLuG/hkqHshQcV+6intTVfRJUdA7OnndoqB3stDdyYoIXJXcnRx3hDju47+D19/fWtw5ie21UcLtSTKhjVHASum5XkLP9ZI/wGvj/2O8ltN91Rm6xT/zGrewqStehWtxei0/LbTsFL2WnaTXspPcsew4dy071gWuD60+ypANJ3k2pYJRWbVM2NXIyzkipuyqZ+qOGmbsquG13fXMyW1kbqSFeRKWFshYul/MikIxa0rlrDuoYt1BFWvKlKwqkbOyWMGKEgUripUsKZAxJ7ee2XsambdXgO+iAwqWFKpYsF/FzBwpCWmNPJNUy+A15QxYfYYB6ysYuLmaAZtrGLClhgFb6hi4pZ7ByY0M3iJi0BYRA7c00n+ziIe2iHgwRcxDqVL6p8oYuDUKVwWDUhQMTJYxKEXKkMjR4ccz1ZFlTgqezlIzdIeekbnCHa8jck28mK3nxV1NDM/WM3K3gYRcI2PzLYzdZ2XsXhtj9to60Rrtd/A6NoJXAa5OppY4mV7iYmaph1kHvbx20Mfrh/y8edjP7EN+5hz0MfeQnwWHAyx8O8Cit4MsPhxg8SE/iw/5WXDIz5xDIV4/FOKVg0FmlgaYWuxjSqEA2PH7XIzdKxwfTojcETsyV8Dli1GAXgPY5+Pw+lzO7+M1CtdrAftSjoBj4blYB8MjeI2VKyB1RG7kOdwbvD8iBlgHCXucjMlz/R/jNQrYrni13gCvZhJzTIzOMV6H1zH/l3gVprNdAZsYxet2FQnblSRsU5AYA+y/j9fRWTJGXwPYP8Lr6Izfx+vo38WrlDHpkhhO/zt4HZspZuy/idfElLr/DV5FjM9oYHxm/b+F1wlZDTG8Rr8vilchaew4cbR4wE7dqbgOsPGIFQCrYsZuJTNzVUzdJWPqLhlTdkiYukvGzFwVM3NVvJqvZXqO4jq8Rvs9wP4RZmcfMDK3yBz7N/NLmpkdweubEbzOO2hm7kETcw+amF9mZn6plYWldhaVOFlc7GZJkYclRR6WFrpZUexleZGTFUV2VpXaWFVqYUmBmrl7RCwskLG4WMXiEi2LS5tYVGpgQZnwM+eWmZlbamBeqZZ5RVLm7atiUf5RVuR/TtL+w2wv2Uvh+7v47PsdVDbsRKPPxO5ag9s3F7dvOk73GOzOYbhcT+PzPYnf8xge+2Cclv7YDf2w6R7Cqn0Im64fTkN/vM0DBLw6+xN2PMQ5p3BUuNV2HyFLH/zGuyJw7UOb/QHanQ/RZnuAFmtfWm0PdGbtS5v9Qdod/elwDaTDHYfXw183/nD4GxHvfCfivR8kfHhMxofHFHx0XMGnJ5V8eUbD1xVavq5Q83W5mu8rNRyraeJ4bRNHq7Ucr9FR3miiUeXE6rmIO3AZT/AyvvAVvKGfcAUu4W+9isN/CXmTm7MNes426AW8ypppUNhoUNiokViokVpQGHw4QpdoufAr4fNXCLRdxt9yCX/rJXytl3CHLmC0B5FprTQqTDQqTYjVzUi1NiRaG2KNDVmTA501gM3XIUxt23+hpf0qre1XaWm/QqjtMv5QB97gOXyhdoLnLtLScZlQ+48E2n4kFMFroO1nTI4WlHoPUrUTqcaNTONBrHQiVTsRqxyIlFaUeg9Wz3kC534m2H4Vb8tl4Xhy6xUCrVdw+S9gsgnP47r8F/GFf8Lf+rMA3OBlPOGfcfh/Qq7zU9lg4VSNiTP1Vs7UWzl2Vvi8oqGZikYLdXI7WksLrtAVgud/w992FV/LFXzhK/hbf8Xb8ism5wVqZDbKRRbOypxUyJyUSxxUSp2US+ycbjDTqHbT7L2M/9zfCbT9ii/8My3nf4vcu/sLgbarWL3nURk8SNQOZHo3SqMfmd6LzOBHYQoKRfCqNIdQmoMozUFUFmEaq2xuRdnchrL5HMrIQrA/wuzvAVa4SqcldpWO1BhCYgx13RJ7zTUlImMrImOLsMhJL0BCOMLZQrVWqEoTpkodokoV5KwyQKXSL9wLq/BxWurlhNTDMamP/5+6+4qO6swXNn85s/oc2+Sck+122+5um2iCRI5229gmR5OFQDnngAKgQMYE50wGoVw5B1UplCqpSlWqKkmIZMB9zneunrnYJSEB7u5zZr41MxfPqq29S17LLLj4rf+73/eSwstPcg/fiF1cqHbweYWdU5UOSiqd5N+2kX7NSuzPFnZcrOP9YiULD6uYU2DgrzkGJqfqGBGvpn+EnD+ES3kpUkX/OD2DEo0MSjQyIEHPgARDEK9Cf4hU8+/RWl6K0fFytI6XIjX8W4SKPxxU8G8RSl6KVPFypJqXI5S8dEDBSwfkvBKpZGCMlsHxeoYmGhmebGJovIEBkUr6HZQzLFbDxIx63sy38XaBjT/lNvLHzDpeTdUyKUnFpAQlkxKVTEpUMCFexphYKaNi5YxKUDMqUcvoRA2j4hSMipExJkbK+FgJE2NETIqu5u1kKdMz5ITkaVlZWs+az21svtjC5gt2NnxuZf0ZC2tPN7HmZCPrTprZeNLEznP1RH1jIe0XO4U3XBy77ebzSjffij18L27lJ0krvwTRelXeOw+XZR4uB/F6Wfa0K3Lh3NRuvN5W+3rwWqUPUGMUAPu0AOK6p+iUmPwvROyLQPsitPbg1eTvWTLcF6+BnslrmTbATU2A62o/19RBvKoCXFb6BbyKHUG8ujhe0UrBDTcpPzk48KWFnWcb2HrSzJaTZjYcr2NNiYFPivWsLjHyYYmR94sNLC8ysKzIyIoiI+8X1fFhqYn1J5vYes7OrosO9lyws/e8jb3nbYRddHLgGy87zrew8bSdtaedfHrWw0dnfSw+5mLmoSbeSDUythuusTqGResYEi28+zo4SiO88xqpFa6jnn4OihQaGDxaZ2D3TsURfesfoaF/hFrooEYo4ulxPH12L+61S3H/cAUDwlX0f/Ys2TCFMIHtNYl9JQhYIeH92Jf3iHllt6in38PrK7tqe+G16hnAPo/XV3bd5pXdZby0q4yXdpbx7ztu8dKOMl7aUcbLOwS8vvLZ7Z4zXYUNmm4FN2e6xcAdNxm04yaDd1xn6I6rDPvsCiM+u8TonZeYHHaNtyPLmJlQxfw0McsypazKlvJhjpTV2WLW5IrZmC9ja4GcrfkytuZJ+Sxfxq7DCnYUSth5RMKeYgVhpWrCjqnZV6pmX6mKPSVq9pRq2FuqZWeRio2HxKzPFbMxT8rGPAmbC+RsPaxkU4GSjzLlhMZLmHqwlj/uuc3k3beYtLeMSfvLmRBeKXSwmskRIl6NlDAlQsrkgxImHhQz/oCYMQfFjI6UMiZazrgYJROi1UyK1ggF8ToxUsGU6Kd4fT1WxZ/iNfw1xcj0dDMzMxuYkWFmerqJaWlGpqUamJ5mYGZGHe9lm5mX28i8Q03MPSRs5jQnV7iee0hA75xDFmbnCs3JFZYQhxTYCT3sZMERJ0uOOlheZGdlsZ33S5x8eMzF6hOtfHLSw9pTbaw/3caG00Gwnmpj62kf28742Hbax7ZTbWw76WHbCQ9bTnjZcNLPmpMBPjnhZ/UxHx+UeFlV1Mqywy4W5bewIE9YQjw3x8nsHCezs4PT18yWHsBO68Grk3eznLyT6ejp3V5NzXIGlxk7eTejb1MzhEnu9Ewn07OcTM9yMD3Lzoxsu7DLca9m5jiZmeP83fvdzcp5MV7/EWCffd4bsPOymgkJ1gPYrEahzHpCngFsyAsA292zmzvNTjP2NCfVwNxnS9EzN0XH3BQBr3OTNMxN7Aasog9ce/ei+/MSngesgNjn34OdF69m3gumr933Ql+YQihBTki8cNTNnBhRMDFzYyWExEsJTZAREi99QUG0BhOwKmHBM82PFTM/VkxojIiQ6FrmRlYTEl3LgjgJC+OlLEqQsTBe2nO9KEHKwngRCxNELEoQ97Q4UcLiJAlLkqQ9LU6SsChRzMJ4EQvia1kYL2JRolh4niy0NFn+wpalKFieqmR5qpIVaaqeVqare1qVoWFVhob3M4Nla1mermBFhpIlKVKWpcl5P1vDqiw1Hx7SszxdwaosNR/kaPnwkJ7V+cbn+rigjk8KTXzaqzWFZqHDQmsP17P2cD1rCs2sO9LApwXCdzYUNbHmsJmVWWo+LTSxvriJdaVNrAkCc31JE+tLmthY3Mym4ma2FFvZWiS07WgznxXb2F5k4bOiBnaW1rPzWB2bjyj59FAN6w9L2FSsYnOJjs2lRjaVmoT3aEsb2VDcyMZiM1uKtGw9Usv2/MvszPucg4WFZJ7O4OyPSVyrjEOhjabRchC3ayctjvdpcy/C7wmlzTWbVsc03Pa/4G35C23Ot2i1vY6zaRI281ia60ZhMQzHWjcSZ/0YWi3jabNNxGebiM86jnbraO7YRtHePJy2+sG01g2grX4wd2yjuO8az72WcXTZx3DHPpou+xjuOsbS5RhDl30MXY4x3HWO437LBB70xmvxN+JfSr+TcPInOad/UXL6koIzlwTAfnFdy1c3dXxzS8d3t/V8e0vDj7e1XKo0cLnKwKVKHZcr9dyoNVGjbMbScg9n60Ncnod4/U/w+J9gb71PS9uvWFxdyPU2ykUGKsQmquWNVCuEaWuNspkqeRNV8ibkRhdN7i58Xb8R6HqEv/NX2joe4ml/gDtwH7unkzpLKzJtI2JNPWJNPSK1GYm2EUWdDZnBhlRvRV3vorGlE2/nEwJ3/o4v8Ah/+2M67jwh0PkrLk8nNqcXh8uP/859Ou4+xNd5n7aO+/jvPKb93n/gaX+EubkNtdGBXGtDoXOi0LY8xavGhkRlQW10YnF24ml/jLfzMS2++7T6HxC48wR/5xOcrV3UNbioa3DhcN/BG3hEW8cjXL4H2D33cHofYmt9iNLYym1RE9erGrhZ28wtkZWrlU3CtbiZMomFWrUdXaMPq+cBns4neDqEY4I8vkd4/E9w+36j3tZFlczCLUkT5Uont+ROrktt3JQ5uK1wckPcSLXCSr2tC7f/73gCf8ft/ZW29se0BvHqaX+MpaUDtckpHDFkbkFb70FZ5xKmsGYv6vq2F05hNU3Ce7Eay1OYvgiw/+rS4afnwPp6EnY+9vd9L7Zn85xADzCeBUVtXYCaunaqjYGepZxVvQArINZLmcoj4FXm5pK8lZ9krXwrdnGx2s65Shtnqhwcr7RTVOmgoMJFxnUn+74y81GJkuVFakIPG3g3R8eUZBUjYxX0OyjlD/vF/HuEgv5xOgYmGhmYaKR/vJ5+cTr+LVLJvwWXD78craFfnJ4B8QYGxhsZEGegf4xWmKxGaxgYq2NQnJ5BMWr6HVTy8gEZ/SIUDI7VMCzBwNB4HcMSDAyO1dA/Qs6Ag3JGxmuZkt3AW/lW/nSoiTeyzbyeoee1NC2vpWp4PUXNH9PUvJaiYFK8hDFRNYyKEjE2QcnYRDXjElVMSFQxOUnN66lq3khV8sdECa/FVPJ2QjXTU0XMP6TkwxP1bPmihb3ft7H321Z2fdXCji8cbL/oYPM5KxtOmdl0wsiuc/VEfd1Eyo9W8q44KL3l4ny1h2+lPn6QevhZ6uGSzMNVeSvXFL2SC0uDBby2cUUudFXh46rCxzVFG9cVbb3wKrzzWqnzU60PUGts7+m/g9dngdoHq3U+xHW+Xn/XBLj2washQKU+QKWhg3JDB2W6dm5qAtwI4vWaup0r6gCXVT5+lnv4TuTgqxo7ZyudlN5u4dA1Jwk/2Nh3oYHtp0xsOm5i86l61p8w8UmJkdXFBj4sMvB+kZ4VR3UsLTKwvKSOD4438PHJJtactrDlnJ2dX7nY85WLvV+2sO8LJ2FfthD+tZvwb9vYdt7JupM2Pj7p4KMzHj4428bCUhfTDzXyWqqBUXEahsZoGBKjY0iMnsExeoZE6xgcrWNIlJ7BUToGResYFKVjUJQ2mI6BUToGRmkZENm7vpDt3yct/SN09O/1XQG5wu7FA4NnxA4IVwRT0e+Amn7hal4JVwuADVP0bZ+sp76IlfLKHjH9nkHs89XSf3dNsKqeuvHaf1d5T6/suk2/3bfpt+c2L+++zUu7bvPvOwXEvrwzeA5sN16DZ7n2396N1jIG7Sxj8K4yhu2+zfDdNxmx+zojd11h1K5LjN97mT8evMnUuArmpdawKEPE0oxa3s8SsSZfxro8KVsKZOw4qmRXkYpdRxTsKpSyp1DKvqNydh+RsvuIhD1HpewtkrOvWMH+EiX7S1VBzGoIO6Zhd7GSLfkiNh0SsSVfzOY8EVvyJWw7LGNzoYyPs6QsTpQyM1LE2/vKeX3PLabsucmkvbeYsK+MCWG3mRheyasRtbweKea1CAlTDkiYeEDE+PBaxhyoZXSEmNFRMsZGKxgfrWJitJpJ0WomRamex2u8ltdjVbyVpGNahrDL8PR0E1NTDExNMTAtVc/UFB3TUvXMyDAyK9vMnNwGZuc28F5OPe/l1DM7t4E5hxqZm2dhdm5Tn+YcEo7bmZdvJbTQzoJCG0uO2Fhx1MaqIht/K3Wy+riLT0+2su5MG5vO+tn6eYBtn/vZdtbH9rN+dn7ezq5zAXae9bPjtI8dp7zsOOll+6k2Np/ys+FUgHUnA6w54efjY218WOJh5RE3SwpaWJjnJLTXLsSzsx3MzHL24HV6VgvTgk3NcjA16+muw72bmmkXnmcGJ7EZjhfidVqmk+nZjmB2pmfbmZHj6NPMXCczc52/e7+nHDuzcxyEHHIyP9g/QuyLnvVePtwbr09r6oPXPmWYCf0dwM5Nq3tmgycjc9KD9ULrvDQj81INzEvVMS9VwOvcFC1zkzXMS9IwL0n9HFjnJameu9dTgqIHry+qG61z41XMS1AzL15NSC/A9i7kd/GqZH68ggUJCuYnyAiJk/Q5j3VerLjPeazP9vRM1mBxUhbEiVkYJ2ZRvIRF8RIWBn9eECtiQayI+TG1zIusIjS6pud7ixOkzyRhUbyIRfEiFieIe1qSKGFJooSlSdKeuu8tihexMK6WhXG1LE4Q93m+NEnKsmRZz71lyTKWJctYniJneYqcFakKVqYpn2tVuor3M9RPC05Vl6fLWZGhYHGymKWpUt7PVrMqS8WHh3QsS5OxKkvF33K1fHhIx+p8Ax/l6fu0Ot/AJ/lG1hTU9Wltoem51hTUsf5IPZ8Gv7+xqJG1hSZWZapYU1jHhuJG1pVYWFNsYU1JE+tKGllf0sjG4kY2lTSwpaSeLcX1bC2uZ2uRmc9KG9hebGZ7iZEdx43sOK5j01EJH+dVsO5IDZtKFGwu1bK5VM/mUiObS8zB3zWx/aienUel7Dl8g/DCL4gtOcyh88l8eTWGKkUExsZ9OFo+w9u6noD3A9zWWfidM7njmU2nezZ++0y81um02afjtb2Du/lNHI2vYjWPw1I3AothMNa6obQ0jMTTPI426yR81kn4mscTsIyiyzaazuYRtJkH0Wrsj79hCA9axvHEO5kHrnHcd47hvnMMD1rG8qBlHA9axnHfOTZ4f2z3/ad4LfpG/Evp9zLOXFLz+VUtpy8pOH1JyflrGr68qeermzq+uqnluzID39zS8MMtDb9U6LlcZeCXCi2/lGu5WmWgXFJPo70Lu+seLa0PaAv8Rlv7b9hb7+PwPMDi6kJpdFAhqaNSYqZa1kC5xMRtcR0V0noqZY1UKSzI6lzUOztw+u7j7XiA/85D2u8+ItD1CG/nrzi8XdRZ3EjU9cj0TUh1jVQrjNSozChNdhR1DsRaC0qTE4v7Du33/xcdd/8Dr/8+vvaHdN3/O3fuPcHl6aCx2YnV0cqde4/oevCY9rsP8d95QMfdx3Tc+zue9keYLF6UehtyrRWF1o5c40SmfhavDizODjwdj4SpbdcT2jp+pa39Id7AfZyeDhqtXix2Hy5vF62++3gDD3D77+Nsu4vb/wiX7wm6ej+VkmauVTZwraqRGzVWbkuclIkdlIlt3JZaEWudGCwBrN77uNsf4fI/oK3jCd7AIzz+x7jbnuK1XGajStNKucrNNYmdaxIblWo3tyTNlEsaMTS14/L/hq/zP/D6BQT7Op7QfleYOje3dKI1taAw2NHWu4Udo+tcKOtcqM2e5/CqamgL5kPd+PxOwv8Mrv89vPr/B3j1IzIFqDW1U1PX/hSxhkAPYAXECt1UuLkibeGS1MVPEhff1Dq5WGnlXEUzZyqtnKiwcby6hZIaD4fKXOz/2sTqEhmritUsOqJnWraa15IVjE9UMyRayssHJbwUKadfrLBU+KVoNX+IUPB/HpDxhwgF/x6h5OUoYVnxoAQjQ5NMDE+pZ1iyiaFJRmHcW4w4AAAgAElEQVSqGq9nRLKJkckmhsXr6B+h4OVwCf0PyhgSo2ZYvI6BUSoGx6gZFK1kQKScITFKxqca+VNeM2/lN/NqmoEpKRqmpKh4LVXFnzK0/DlLz19zjLydrubVeBFjDpYz6mAlE+PlTEhUMCVRyRtpGt7JMTKzwMysfCPTs1S8k1TDn2NvMSOpgiV5ctafaWDf963EXG4n5hcfB791se9LO7u/tLPtfDPrTxhZX6pl19k6or5qJPn7ZvKvODhZ7uFLSYDvpD5+lHr5ReblstwrTFIV3l6A9XJV3sYVWRuXZc/AVennutLHdUUbN3vhtRuwVTo/1Xph12EBr+2I69r/KV7/GVxFxjZExrbfwWug5+9YhT5AxXN4DTyPV4Wbb2ttfFFl4+xtG8U37eRcthP3XTN7z9f34HXTCTPrjpv4tLSOj0tNrD5m4m/HTKwoNrK8xMzK4418dMbKuvMONl50su1LF7u+87DnWw+7v3az5ys3+75uZd/XHraetbG62MyyfD0L8wzMP9zA3CNNTM0x8WqimhEREoZEyBkUpWFgtI5BQbw+zcjgGAODYvRBvD6tB69Rv4/XAf8CXgd2b/p0QMmgcAWDwhUM7J68HlDTP1xN/3AV/YOT1/+38Npv12367S6n/55yXt4j4PWlXbf/KV4H7rjFoJ23GLK7jGF7bzNyXzmjw24zJuwmY8OuMW7fVSaFX+OtaOHfW0h6DQvTqliUfJsVaeWsL5SxsUDK9iMydpcoCStVEVaiZO9RKfuOSAkrlrPniIRdhSJ2FtSyI7+GnYUi9hyRsK9YTlixgn3FCvaWKNhVJGNrfg1b80RsL5CwLV/M9gIJnx2WsbVQxqfZEpYnSZkbVcu7+8t5c+9NXttzg8m7rzNh9zUm7LnJ5LDbvH6wmjciRbwRIeb1A2ImHahlfHg1Y8NrGHNQxOhICWOj5UyIVjIpWiUUpWRihIJJkQqmRCsFvAbPfv1rmpFZwd2Fp6UZ+WuilneT9UxPEwA7LVXP9HQjM7NMzA7idVa2mVnZZt7LqWfOoUbm5Vt6ns0O7lI8O7eRubkW5uVbCMm3siC/maWHraw6auNvRTZWlzr45LiL9ac9bP7cx7bz7ey40MHOCx3sOt/OnvMB9l28Q9jFDvada2fPWT+7T3vZdcrLzlNtbDvtZ9PpABtPB1h/ys+aE35Wl3h4/6iLZQVOFuU5mJ/rYF6OgznZdmZn23kvy86sTAczeqakTqYFN3GammUTznrtSfj5KV6DuM2w/xO82v9/hteG5/Aa+j/E69y0F+FV/zt4fR6qL7rXezr7IrSGJKoISVT9fxKvwqT1X8NrSFQ1C+PEL4CrlMUJ4v82XhcniFkQW8OC2Jr/TXhV8X6milVZKpalyViRoWBRkoglKRLez1azMlP5L+P1ozw9H+cb/mW8rjtsfg6v72eqen7eUGxhbXEza4stQbw2sLHYxOaSOraUCJvrCenZdqyOraUGtpYa2H7cwPYTOjYUCXhde7SGTaUyNh9TsaVUw9YSLduL9ews0rL7iIJ9R6o5cPQyUYfPkFSUw8nv0ymTpVJnjcfRugen6xMc9kW47XMIuGfS5Z7BvdYZdLlmELBNw2uZhq95FgHnXLzWGdhMb9Jc9yrNpvFYjCOxGIZgNQ3B1TiCtuax+K0TCTRPwG8ZS7tlJPccY+myjcJXP5hWY3/am4bxxDuZ/wy8zkP3OB64xvDQPZZfW8f19MA1lvsto7jvHMX9ltE8aOm123Dxt/Jfjv2o5OQlDScvqTnxi5LPr2q5cF3Hxetavriu4asbwvLhb8u0fHdTxc/lOq5UG7lcqePHWwquVGhRmzw0t9zH2foAl+chHt9j3N5fsbfepzXwBIf3V3T1Hqpl9QJe5Y09eK2UNVAhNVMhq0dhdtPS/hhPxyO87Q/wtj+grfMh/q7H+Loe4/Lfw2T1INM1ItE0INY0UKsyI9Y2IjdakRpsSA02dBYvdt9DOh78F4HOJ3R0PqbzzhM67zyivfNX/B338bXfxd9xj46uB3TcfUh71wMCXQ9p73pE4M5jPIFfaXZ2YKh3o9RakamtyDVOpCo7cq0dmcYm7JBsdmFz38F/5wmBrid03P0Nb/t9PP67eAN38fi7cHvv4PHfw9/xkFb/XbyBe8J32h/g6XiM2/8Ec3MnYpWTWyILN2qaKRM7qJC6goC1USGzITe20tByF3fnEzx3fqMliFeP/1e8/if4Ov4Lh/cJUm0L5TIblWoX5So3txQt3JQ5uCG1cVNsQapzYWl5gKfjP/F1CHj1+IXpa/td4X1fh+ceJosXXb0LjdmJqq4FVV0LarMLdX0rmnovmgYv2sY21I1tKOu9KOt/H6//4xoCwbNlny3QsyGUqrG91zLiQM9OsT2I7TkHNoDI3I7IJOCltq6dWmOAGr2Pap2PKq2A2HK1V1g6LHdzWebiF6mLHyQuvhE5+KrWwYUaB2drHJyqdVFS3UrODQcR35hYf0LJ34pULCxQMz1byZvpSl5P1zM+RcfwBA2D4zUMjNcyIF7HK7Ea/hAh5//YL+YPB6S8FClnYKyGYUkGRqaaGZVWz6g0MyNS6hiWZGB4op6RSUZGp5oYlWxkaKyK/gel9D8gYVCknKExKobGqhgYIeeVcBEv769lQISEEfEqxqcamJRhZGKqnvGJKsbHy5kQL+XVZAV/yTEwu7iZ0FI7swpM/DldyeuJYl5LkPBmqoq/5uiZmmvk3Wwt07K1zD6kJ6TAwLxcNbPSapmZVM6CrFo+LtGx5ys7sZd8JF72E/1DCwe/bCbsYhM7zzey+bSZdaU61peo2HFaR+QX9aT80EzhtRZOVnj4QuR7bvJ6RebhqtzDNbmH60oP1xVtXFf6uaYMcE3h70FrdzeUfm4ofdxS+X4Xr92AFRDrR2T0I67zB6ewAaTm9j5JTIHg8xcnMvoRGX09de9wXWPwU23wC9N9vYDXcn07t/XtlOkC3NIGuKH1c03t54rKx2VVG5dUXn6Su/mu1saX1XY+L7dTdMNG1i8WYr5uYO/nJrafqmPzSRNbTzew/fNmtpy1su5kI38rNrLyqIGVJWZWHLew/LiFD07bWHPeyboLTtZfcLLhgoON521sPGdjy3k72y862XqxhY9KzKw8WsfiAiPz8gzMPGTk3Rwjb6RpGR+vYGiEhMFRKgZF6xgYY2BgjIEB0Xr6BxsYbWRQTJ3wLErPkNg6hsbWMShK+HlQjIEhcSaGxNYJ09ngEuMh0VqGBKe1A3tNZgdG6oJpGRipZVCkhkEHVQw6oGDQARmDw6UMCZcxOFxOv31y+oUrGBCuZmC4igH7lfQLE+73369gYLiK/v8AsP16kvQgtnuX4Zd31fbgtd+u6p7dhl/ZWdFn2XA3XAfsrqD/7gr67ynnld23eWl32XOT11d2lvHKDmGJcf/Pyhiw4zaDd5UzbG8lI/ZVMmJfOcP3ljFybxmjw24xNvwm4/ZfY1zYZSYfuMJf4sqYmVzB3NRKFqRWsDS9nL9lV7G+QML2ozL2HFOy75iSsGMK9pcqCCuREVYkZe8RMTvyq9mSU8GGjDI2pN9ic1Y5O/Jr2XtUxr5uvBYr2F0sZ8cRKTsOy9hxWMZnhdKethVIWZ8r44M0OQvjxMw4WM7be6/x2s7LTN5xmcm7r/L6vpv86UA5b0VU83ZkLW9FinjjgIgp+6uZsL+SCQdrGR8pZlyUhHGRUiZEyJgUqWBytJLJ0UqmRCmZEqXg1WgFr8eo+FOsmj8n6ngnxcDUNCPT0oxMTdHzbrKOqSn6nsnr1BQt09J0TE83MDOzjllZJt7LNjM7t565hxqZl99EaIGF0AIL8/KamJvbyJycBmbn1DM3p5F5eU0sKLCyuNDKiqM2PiiysbrExqfHnKw76WbTGS9bP2/jswsBdl3sYM/FDvZe7CDsYjv7L3ay/2IH+8+3E3YuQNjnPvZ93sbes34+O+1j65kAW84E2Hw6IExhj7exuriVlYVOluY5WHTIzoJDDhbktbAw3838Qy7mBXf7nRncFXhGpp3pWTamZVmZmtkslGVlepad6dk2pmfZmZppZVqmreec2GkZT3cfnp7VexdiO1MzrEzNsDItw8q0TCvTM21Mz7IxI9v+zPJgR6+6lws7mZXbwnu5TubkOJib82Kk/qP3XZ99Pi/bxrws6z+cvPYsFw7idX6vuiHb3bwME3N7qmNuep3wmVHHvHQjIT0ZmJdmYF6aPjh91TIvVUNIipbQFE1PISkqQpJVzEtWPlef+0lKQpKUhCQGP59pXoKKeQmqIGbVhCSqCU1QE5qgIiQ+WIJQaLyK+S9MwOv8BDkLEoW6ETsvViyc2RonITRe2uf577UwQRpEqziYKDgRfdqC2Frmx1QTElVFaHQ1C+NEPd8XJqeiXigVv7ClSULd18uSpSxNkrAwrpr5MVUsjKthSeLT+8uSpc+1PEXW04pUOSvTFKxKV7AyrW+r0hWsSlcGU7A8TcaKdBmrMuUsTRGxOKmG5WkSPshW8dEhLUuSRazKVPBhrpqPcjWsPqRldZ6uTx/n6fgkX8+afMPTCoysLTCytlBoXWEd6wrrWFNgYG2BkU/z9awrrGNTUQOf5ulZlS5jXWEdG4sa2FDUzPqjNtYVNbOuuIENxSY2lhjYVKJjc6mmpy2lerYeM7KpWMfGIh1bSg1sPWFkfZGSD3Or+Sivkk2lUradkLG1VMpnxTJ2F0kJO1LNgcKrxBV/Q9bpk5z4toCfb2ciUsdTbz1Ai3srntYP8bQuxOt6j7aWqfidf+FOyzS6WmbQ6ZhBwDYDv3UmPtts2mxzcFumYzf/GavpT1hNr2IxjsNiGIXdNIrWpjEEbOPpsE2gvXksHc2jeegaT2fzCHwNg/A3DqbLNoKH7nE89k7ksXcijzwTeOydwGPveB57x/PIM45fW8fy0D2GB65RPHCNFmoZ2QuvP6h+OfazhhOXNBz7Wcmxn5Wcu6bn/HWd8O7rFRVfXFfz1XU1397S8M01Od/fUHKpQseVSh0/3VRwtVyD1uzF6npAi0dYNtzS+hCnW5i6ejv+jtP7CK3ZQ5W0Xlg2LGugTGTktriOKnkDlbJ6KuX1KM1u3J2/4e18TKv/Pi7fPdyB+3g7fw3i9T4mmxe5wYJYXY9IVY9Y04BE14RE10St1oLEYEPX3BZ8d/Y/8XU8JtD+K4HAQwKBBwQ6HtB+5yEdXQ9ov3OfwJ17BO7cx99xD1/HPXydD/F3PqKt/RF21x1MDR6UWtsL8SrXWtHVu7C77+DvfBJ8p/Yhbl8XHl8Xvva7+Nrv4vV34Wu/R/udh3gDd3H77uD2ddLqvxvcVfkRDfYuZDo3FRIbZSIb5dIWynvhtVJuR2lqo7n1Id67/0nbvf+gJSC8W9vq+xVv4Am+zv/C2fYbcr2bCrmNSlULtxVOyuQObiscXBdZKJM2ozb7sHse4+34X/g6/oO2QBDAQby2df6GvfUu5mbhTF11nR253oba1IKm3o2moRVNgwdtgxdtgxd1Qy+8NvpRNz1/Xuvv9a/gVd3gfy5NYwB1Y6BnYts9jX36/mvfdxSFXWADiOsDiM3tiE3CcSbiugC1Bp8A2G68qryUKVu5oWjlqtzNZbmbX+RufpS5+F7q4mtJCxdELZwVtVJa5SL3upXob01sPa1hdbGKxQUK3stR8E6Wmj9nG3k9q46JaUbGpBgYmWJkWIqRQUk6+sWq+LcIKS9HSBgQLWNInIqRSTrGpBkZm25ibLqJMalGRqUYGJWkZ0yygXGpdYxJNjA8VsngSBlDomQMj1UyMk7N8FglQ6MU9Auv4eV9VQyMEDEiTsGYRDWjE5SMipUxOkbK6GgRY6JrmZIo5S85BkKO2Vhy2sX80mZmFRiZlqtlaraG6Tk6Qo7WM7+4kbmFBuYc0rCgQMeyo0aWH9GzNF/B4qxa/lYoZ+tpE5HfO0m67CX5l1aiv7Fw8IKJ8PNmdp01sfmEgfWlWjaVqth5SkvERTPJ31souOrgxG03F2ra+EbSxvcSDz9KPPwsbeWyzNPzHut1RRCvKj83VO1cV7VzXRXo0w2Vn5sqP7dU3Uch9carUG+81hh81Bp8QcAGkJjae5KaO5CaO5CY2hEHlxj/XiKjn9rgf6vG0H08k48qg194t7oHr8JROWW6ADd1fq5r/VzT+LkShOsvSg8/yVx8V2vjq1oH5yodFN+wkf2zhbiv69l/zsSuMyY+O2PmszON7DxvY/s5G+tONLDysJZF+RqWHK1jcXEj84vqWVTSwMqTFladsvD+KQvvn2jg/eP1/O24mdUnG/j0TDOfnrGystjMsiIzCw+beC/PwF+ztLyRrmZSipKxCQqGxSgYHKNlYKyRgbEmBsTW0T/GSP9oA/2jDQyIrmNQrIlBMXUMijYyNN7E0DiTgNdIYTI7LN7M8HgzQ2MMDInSMixaw/AYHcNi9MIy5O7lxpFa4TpSy8AIDYMihSN4hkaqGB6pZESkgpGRckZGyBl+UE7/fVIG7JczKFzJoHAlA/fL6R88NmfgfgWDDqgYsF9B/zB5H8A+W/99MvrvlfTB6yu7RfTbI6bfbhH9dlU/d85rN2AH7K542p7KIF7LfgevQbjuLGdgsCF7KhgRVsWo8CpG769gZFgZo/aVMTb8FhMibjHhwDXG77/Eqwcv89eEMmalVDA3tZyFaeWszK7k47xaNhSK2FkiY98JJfuOK9hXKiOsVEpYqYx9xWJ2FdawLbeSjZllrE29wZqU66xPv8W2Q9XseQave0oEwO48Iu8B7I7DsuAUVsKmPDmfZClYmSIlJKaCaeHXeXvvFd7cc4W39t/gnchypkZXMzW6hqkxIt6JFvPniFr+uL+KyfsrmXSwhomRtYyPFDE+QsTECAmTI2RMiZIzJVLW02tRMv4Yo+CtODXvJOl5J1nPO0la3knS8m6yNghWHdNSdExN1jI1WcO0FC3TU3XMSDcwK9PI7Gwzc3PrCclrJDS/ifkFFhYUNDM/v4n5eU2EHmokNK+R+XnCs8WHrcGpq5WPim18UmJj7XEnG0652HzGw/bP29hx3s/uC+3svRgg7IsOwr9oJ/xiB+EX2wm/0E74hQDh5/3sP+cn7JyfnWf9fHY2wGeft7P9bAdbz3Sw6ZSftce8fHjUxapCJ8sLHCwrbGH54VZWHG1j2WEvi/LchOQ4mZNlZ3amndlZdt7LtjEjq5npmZZgzczMsjEzx8aMLCvTMixMz7QyI8vG9Ewr0zNswU2ZhE2XZmTamZZhY2q6lWkZzUxNF5qW0cy0DAGwM7JswkZN2Q4BqTmOZxLuvZfbwuxcJ3Ny7MzJtv2P8PrcJDbbyrxMyz/Fa2hWA6FZDczPamDB7xSSaWLe7xSSYSQ0WEi6QShNT0ia/ileU7XM7y5Ny/w0NaGpKkJSlM8Vmqp6WoqK0GTlCxNQq+opNElNaJKa+UlqQhNVz5egYsEL68arjIVJChYlK1mYpOgD2G68LkxS9NQN2b4Fz2BNkPSZnL6ohXG1hERVEhJVyfyY6p77C2JrWBhXG5yQduNV9A9bmiRmeYqU5SlSFsZVExpdwYLYKpYkinruv6gVqbI+rUyTB/Eqf2Gr0uWsTJezLEXCynQp72fKWZ4qZlFCFUuSavhbtpLVhzQsSarh/Uw5H+Wq+ShXzepDGj7O0/JxnpZP8nV8kq8TrvN0rMnX92ltgYG1BQbWFRpZV2hk/eG6nnuf5ulYf7iOTUX1fJyrYVWalPWHBbxuPNrMhqM2NhxtZkNRPRuLjGwq0bGpVMXmUiWbSpVsKlWxsUTL1uN1bC6pY2OxkU3FwueaQiUf5oj4OL+WzaUith+vYkdJOXuKyzhYfJ3Y4h9IO/Y5xRdL+O7qIaokKRhMkTicO/F51+H3LMPvnkPAPZ0Ozzu0t/4Zv+NNOp3v0umYTod9Ju32mfjts2izz8JjnUlL01TsDX/BZn4ba90bWPSTadaPp8U8Ea9lAgHrODqsY7hjHcU9+2geuccTaBxKW/0AOq3DeOQZz9/9k3nkGc9D91ietE0MNqEHrwJcR/PANTII2JE8aBnRF6+lP2s4fklL6U9KSn5UcPaKls+vajh7WcW5y0ouXlPyxTUFP9zW8u11BV9fkfDjTQVXK3Vcq9RxvUpPjbyRJkcXdtd9rI4umu1dWJ1d2Fvv4/I9osnRhVznoEJsCk5eu/FqpFbVhEjdjEjdjLKuhSbXHVp897F77mBr7cTuuUOL7x4u/wPsni6Mza0oDM2INQ2I1ME0jYg0jVSp6qnRNKFqcNPovoO38wn+jsc4nQEcTj8+3z06Oh/SFujC4WrD4fb24NXj68TlbafVf1dAaOdjLI4A+roWFFobCq0dhbYFqdqOTGtHpmlGqragMTlpbunA2y4sFba7/ThaA3j8d/B33MPrv4PD1YbT7cPrv4uv/T52l48muxubOyD8v/keUm+7g1TrolJio0LioFLu5rbEKSS1Uamwo6jz0thyD3fH3/F0/YbT9wBX2wNc3oe0+h7j8v9Go+MeEo2TGrWTWq2bMpmNGxILFQoH5XIb1SoHmno/lpaHuPy/4W3/O17/E1p9v+LpeIK/6z9w+3+lydmBsbEVfb0LTZ0DpcGOxuxC3+jB0ORF3+RF17PLsLcHr+oX4LX3MTe9+5dg2xBA3eBDXd/dM3htbEfda2diRUOg1zmc7U83ceqewNYHM/tfiNcqTRuVamH6ekvp5YbSwzVFK1cUbn5RuIXJmMzNlxI358StnKhxk3fTSux3Jnae0bD2mJqVR5SE5imZlaNmao6BN7P0vJZp4NUsE1OyG5iQXc/ojDqGp+gYkqhmaLycYbEyhsfKGRGvYHSSmvGpeiZmGJmYYWRCupGxyVrGJmmZkKJnfIqeMYkaRsWrGJOoYVyS8GxMoobRCWqGxsgYFCFicISIodFihsdIGREjYVS0hFExIkZF1TAmuobJCVLeztQy60gDC45ZWXjcxoISCyFF9cw9bCSk0MDSY42sOGlheWk9y4qNvF9ax8cn61lzqoF1p0x8clTFhmMadp8zE/2djcSfnST+YCP6CxMHz+k4eN7A3s/r2H7KyJaTBraf1LL3rI6oiyaSvq0n9xcLpTcdnKvy8LXYy3diLz9IPPwk9XBJ5uWqoo2rijauBbuu8gtwVbb3mbpeU/p74fX5yWul9ileewCr74vXZwHbDVeR0f9Pqw0C9ilehalrpcFPhSFAhSHAbb0A11s6Pzd0fq5rfVzT+AS8KnvhVWTj61on5yudHLvlIO+ylZTvm4j5spGDF5uEafbZBnacbWLzqQY+LjGwLF9FSI6KublqZh3SMTVHw7RcDTPzdcwu1DPvsJHQI3rmH9az8IiexUUGlpeaWXm8iVUnrSw71kzo0QamHzLwZoaayWlKxqeqGJeiZlSSlsFxegbE1jEgtp6BccFizQyMNTMo1syQODND40wMiTUxNM7IkBh9z4ZNQ6L1DIszMjzOyPBYPcOiNIyIUTMyVsuIWD3DY/QMjdYxJErLkEgtQ6N0DI7QMPCAmsERaoZHaRgVq2VCgp5JiTomxWuZEKtiTJSCIfulDNovY9B+OYP2yxkYJmXAPgn9w6QMCpMxKFzJgP0KBuyX9wKs9Hfx2m+PuGejpn57xPTfK6H/HjH9d9e8cLfh/rt/D6+3eWn302XDL+8KbuS067Ywqe3B620G777NsL3ljAwrZ9T+24wOv824AxVMiqxgSnQ5kyKvM+nAJV6PuMw7Cbd4L7WckPQKlmRW8sGhatYU1rLpiJidpTL2HJOxp1TKnhIJe0rE7C0Rs7uols8Kq9h6qJJNWeVsyLjNhowyNmWVsz2vht1HpOwtUrCvWNkzed1VJOsD188KpT143ZwnY2Oeio+z5SxPqWFBfDlzYsp4L+Y2s+OrCEkSEZIiZW6ihDnxEt6LkzA9SsSfD1Tzxv4qXj1YxaSDVUw4UMmEA1VMiRTzWoSUVyPETDlYy+TwGiaH1/BahJg3YxT8JUHDO0k63knS8E6imneSNAJek7VMC+J1WrKGackapqdomZGqY1a6nvcyjMzNNhGSayb0UAPz8xpZkNfA/Fzhc1G+hSWFVpYdsbL8qI1l3R228MFRKx8X2/i0xMa6Y042nmxhy5lWtp/1svNcG7vO+9h7wUf4FwGhiwEOdBfEa/h5H2HnfOw5F2D3+Q52n+9k1/lOdpzrZNvZdjae9LGm1Mvq4lY+LHLzYbGHj0ra+LA0wAclflYc8bIk383CQy3Mz3ESmuMk5JCDOTnNvJdlYVZmsCwL72U3MyurmZkZTczMsDCjVzMzm5mVaWNWpo2ZGTamp1uZlt4cBG6zgNzg54xMKzOyrMIOxNk2ZmU7mJVtF8pxMCun7+d7OQ5mZ9uYE1z6+38fr7YXTl5DspsIyWz4fwCvdczLrOuD19AMI6HpBkLT9UHAaoWCcF2QpmVBuuaFeO2D1l54nd+r5/GqJDRJ1af5vRLgqiQ0Ucn8BCULXpgwdZ2fIGNhooDXRclKFiTK+ywPXpAof4rXxOfxujBRzsJEGYsTZSxJlLIkQczi+OcBuzhezOJ4EYviRIRGV/XgdWFcrXA/mDB5/edwXZIoYmk3UpMlT/EaU8nihFqWJUtY3l1K76SsSO3byjQZq7qxmirrW5qcVekyVqZLWZHWF6+LE6pYnFjNB1kKVueqn+I1R/UUr0HAfhKs+/rTPB1r8rt7Cth1hQJg1xcaBbzm61mTp2N9oZGNR81BvEpYf9jIpqMNbDpqYdMRq/BZZGZTkYFNJRoBrccUbCpVsKFExdrDSradqOezk81sP2Zhc1E9awt0fJQt4+McKVtKlGwrqeKz4qvsKfmJiNJvSDp5lkPnijn3Uz43a3IwmtOwNe/H2vAx/pZVdHkWccczkw7XX+l0v02X523ueN4i0PImHc536XBMp90xHb9jGj7HNLyOqbbB2qwAACAASURBVLTa3sFh+QvWhrex1r9Ns/FNGrWv0aydgrv+dXxNU/A1jiHQNJx79hE8co+lyzqc9qahdFqH88A1ht98k/i7bzKPPRN45BnPb75JAl6D09eeqWvLSO63jOB+ywjuOYdz1znsKV6P/CD/pegnFaW/qCn+UUHxD3JOX1Jz5oqas5eUnL+s4utbOi6LGqhQO7gpaeCXCg1Xq/RUyZsQq61UyRooq9ajqXOjM3tQ6VtQ6lpQG13ozB4MDW2ojS7EqmZEyiYUejtKowORqolaZQMKgwO12YXS5ERmsKEyOzBZ26hr9mC0tFLX7MFs82K2+TBaPKjq7MHlwg3UqhuoVQtwrVU3UqUwU6NqQGluoaGlg9b2R3gDv9LU3EqjxU1rWxeBzge0tnXQZG3BYnPh7xQmrs5WP9YWLy3eDvydwuZLZosXpS74zqvOgVzbgiSIV+kzePW0/0pr4D5mi5MGqwuHy0drWwdOt4/GZieNzU6c7gAuTwdNVhemRhsWhxdnW5eAV2sHUo2TCkkzFVI7VQo3FTInlfIWKuQOKhV2xLoWNE0+zM47NLR0YrL6MVnaaGj2Y3HcocnRhaHRh0zfgqYxgM7SidjQSrXaiczoRWFqQ1XvQ9vgp87SToP9DhZHFxZbB43WABZXF3bPfSwtdzBZ/Rgtwp+72eajzuKl3uqj0d5Oo7OdBkc7JlsAXZNwRI6yvhVlvadn2fC/gtd/BtjeeNXUd+dH0wevQqrev9vYjrLhaYp64X1YidmHuD6Y2Se8Cxtc+lmr91Gj7Qasj3K1l9sqLzdVHm6oWrmmbuWKqpXLylZ+UrTyrayVL6UeztS2cqTMTspP9ey/YGDbaR2flGhYdlhNSJ6aWYe0/DVLw9tZev6cZ+btgkb+mNfA5Kw6xqXpGJeqZVySkrEJMkbHSRkTL2N8kpIp6VpeyzTwWoaRKWl6xiepGZuoYkKKlompeiam6pmcbmRKRh2TM+qYmKpnXJKGMQlqRiWoGBEjY2iUmKGRtQyLFjM6TsaERBUTk5RMTlHyepqatzK1/DXXyIzDZkKKm1h43MbCY83ML65n/hEji4vqWHW8gQ9PN/PhqSY+PNnAxyfNrDtdz+Zzjey4YGHbWRO7z5s5+FUjcd83k/hjM3HfNBBxTsvBs0oizukIO2dg11kjO8/WsfuskfDzRqIv1pH0tYmcnxopvm7jbIWbL0VevhV7+uD1sqKNy0HAXlW0cU0ZCMI18C/itY1yTdvv4LWNGn3bCwHbe6r638NroO+S4T549XNL5+Omzsd1re8ZvHr4WdHKjzIX34kdfCNycqG6hZO3nRy57iD7Fzup39tI+M5G3Hd2Ir+ys/+ilR1nm1h/3MwHRQYWFuiYnaNhaqaGt9PVvJmu5M0MBW9nKXknV8P0PA0z87TMLtATctjIgqMmFpY2suK0k6WnHISWWplWaOZP2TqmpKuZkKZmfLqWMWkGBscbGBBj6sHroPgGBsebGZJQz9D4emGymmBmRIKZobGG4K7DWoZF6xgRo2dErJ4RMVpGxmoZFa1mdIyaMbFaxsTqGBmrY0S0jmFRWoZF6RgerWNolJahERqGR2kYE6tjUlIdb6SbeTPDzJtpRv6YrGdyvJaREQqGHZAzZL+MwWFSBoVJGBQmYeB+KYP3S3tQO2i/nAFhMvqH/T5eB+yT9gC2B657JQzYK2HAntogYP8VvFbwyu7yF+K1XxCvA3eWM2hnOQN3lDF45y2G7i5jxN4yRoWVMSa8nIkRVbwWW8PrcZW8Fn2DVyMu80bUFaYmlTEnrZwFGRUsz67io/wa1h8Vs6VYws5SGbtKJOwqFrOzWMSuklp2F9ey40g12/Ir2XKois251WzOCZZbw7Z8ETsOS9l1VM7uIiW7i5TsOqpg55Hn8fpZoYRtBSK25kvYXqhmY76KT3Kk/C1TzMoMESsyJKzIkrEyS8HKHDVL05UsTpGzMFlBSLyMGdEi/hpRzZ8iKnntQDmT9gs7FL9+sJY3IkT8KUrMG5EiXj9Qw2sHqvljRC1vxch4J0EtoDVRxbuJKt5NUjM1WdMzae2G67RkDTOSNcxM1TArXcecTAPzsk2E5ppZkFfPgrwGFuTVMz/HzMJD9SwpaGL5ESuriu18UOLggxIHq4psrDrazEdFVj4tsbG21Mb64w42n2xh62k3n51pZefnHnZ97mXvubYgXv0c+CIgdNHPgQt+Dlzw9eB1/8UOwr64Q9gXXey72MXeC13sOtfB9jPtwmZOJ3ysO+Fj7Qk/6062s/ZUJ2tOdrL6WDsfFPlYedjD0kI3SwpcLD3iZlGBg9BcK/OyLczNamJudpNwnd3M3OxmZmc2MyvDwsxgszKbeS/TynuZNmZlWJmRLqB2VpZNAG+mlZmZzU/LamZmlpWZWc3Cd7KtvJdt470cO+/l9PrMFpqdbf3fi9dsi4DXrKfvvP5reDX/Ll5DM1+M19B0XQ9eQ9P64rU3YLsR+9/FazdgQ5NVPc1Pfhavyqd4Tfx9vC5IkLMgPojXJCWLkpQCUIP3FyTIWJgoZ1GSgkWJAl4X9oC1dwJelyZKWZogYUkQqr1bEi9mSYKYJQkS5kdXExJZwfyoKhbF1rIkQdLze0sTJCxNFLM0iNN/VjdeF8VVMz+mUsBrfA3LksRBvIpZnvK0FSliVqRK+rQyVcqqNCkrU6WsTJU8U/BZmpSVaRJWpUv5IEPGilQxSxKqWJJQxfsZMlbnqFiWVMP7GTI+ylayOkfFx7lqAa+HNHwSrPv60zxtL7wKrS3QB/FqYH2hgbX5Otbm64J4NbDxSB0f56ie4vWImf+Ltvt8j7LeF7b/BzzHfe+97IpKBynSBBFEFEioInbpIL2jYEjvlfQEkC7YCx0C6ZneZzIlmclMptc0mqKustfa5/PimoSA4Nr3/RzPi/PIZGZwreV69eH7+32v1cUtrCm2sqbYwqrSZlaVallVrmJVhTyKV2HquqxYx5oKC2vLbXxcZmNdqZW1xSZW5qlYli1mXaGIzaXX2Fb6HTtLD5FwMJ/SbzM505CB0pyKtX0PrvaP8diW4G+dQ7drFre8M7nhnkqXawJd7iheveMJu18k7JpM2DmZoPMlAs4J+J0v4nWNxd0+mnbbKNpaRmEzjcVqGItVOwa7dgxu4xj8phEEzc/TYX2am65n+Nn7HCHzI3S1Pc3PnkH8FhzGX0Mj+D04nDv+IfzqH8LvwWH8FhjKr/4h3PEN5mfPQG65n+Om6xmutz9Fj+PJ3u7idf834jPF38sp/VFByfdSSr6T8PlZFUfPq4SNwxfV/FRvRmIKo3P0oGwJ0qS2I9Y60LUEMdkjqJvd1DTpqRebqROZqW5o5lq9gZpGI3UiM7Ui4bmuUo0DrcWH2RHB0t6BvtWPxuzB2BaixdmJ0R5E0eygUWlGpmtDqrMh0VqRam3IdG3IdG1INK00KS3USZupj0K1QSkAtlHVQr3CTKOqBbXFg9XTjTfyC97ATdraw7S1h/AGhMmnL9iJw+Wn3RMk1HmdQEcPTl+INlcAl6+TUOfPeCM/02z1IdcKd1tl2nakagciZZuAV00bErUVjclJm6cTf+cv+DtvY3MGsDn9OL0hvIEO3L4wdqcPhyuIN9CFN9CFzeHFYnNhd4fwhG7gDf+MxdGJTOukTmqjVmqnQemmXuGmQeWhQemiXumgQeVApHMiN3pQGt3IDU5kWgdKnRONUfjLA7XRi9YSxOa7jSP4KybndXS2Tkzt17F6b9PquYXBFkFt9Ap/4WD0ojG4UWgdqIwe9FY/emuAZluQFmcnzuAt3OHb2L092D3duAI38YRu4wzcxObuxmALojH7UJq8KE0+lNEJbO9GYLk5hMwU7EtqDPTV+97DURtCGZ24avoKoe43fe1FrPJP7tkqLGFk5hASc3+8BoSao/cVdSGatCEaNCHq1EFq1cL09arKR5XKxxW1n0tqPxdVPs4qfXyv8PGNPMAXYj8Ha93kXrCR8K2ZnaeMfHzEwAcVWhYWq5ldoGZ6joqpuVqmFZmYVtLCpAIjY7I0jExXMDJNyYhkGcOTpQxPkjEyRcHodDUvZut4MVvP6AwtI1NUDE2SC/BMVTMyXceoLCNjcyyMybXwQpaRoalaBiYqeT5BweAUDYNT1DyfIGdAnITn4mUMTdUwOtPA6Cw9EwvMTClqZWpRC68UtfBqaStvlFmZXWFjVlkLrxc1M6tIx/xSA4sPGPngiJUPj1r56LCFjw41s+xzA6uPmdh4qoVtp63s+qqVvd9aSfi+jcTvrcR9aWT3MSW7jsjYfUzFzuM6th1vZtsJEztPGtlzysi+00ZSvjGTd6aVsksOjtS4OdXg46smH9+KfPwg8fGT1M9ZWYCzsgDnZEHOyYJckIe4KL9757X/wqb78Sok4LUmupCrP2Dr++G1F7B/QGn0s39bFLC9R5Lr9b0brcN9eL2qDXJF4+eyJhCFa4ALqj/i9TuxU9hu3eDhSI2biio3hRdd5J51kfWTi/Qf3aT+6CHuWyc7TtlZf8zGssNWFpWbeS1Pz4R0FaNTlIxIUTAsRcaINAVjMlSMy1YzKVfLywV6phcaea3YzBtlrcQebCf2cyezDrTzSqmNCQUmRucYGJFlYEimnufTDTyRIBwZfjTOxKP7TDweb+bJBBNPJ5oZkGjh2UQzzyWaeC7RyFN7NTzxqYIBn2kYGK9jULyW5+PUPL9XwcA4JYPilAyKUzF4n4ZB8VoG7tMKiP1Mw4DPdAz4TMDsM3uF94cm6HkhpZkX042MzzAyIV3PuFQtY5K0DI1T8fweBc/skvDkDhFP7BDx5E4RT+6S8OROAbBP7BDuxz62Q8YjO6Q8skPKX7bL7umR7TIe2SbpA2wfXLdJ+vAqALbuD/XC9dEttX14/c8tNfzvzdX8783V/K9euG4W7sY+uqmaxzbV8PimamFR04bLPLHxMk9vvsyArVd4bnsVQ3bXMCqujjH7ahjz2WXG7DnPuM8uMDWpSpi6ZtXyVm4DHxQ2sbJUzMflEtaXiVlfKmJ9SSPrSxqi1fNxYR2r82tYnV/HmnxhEdPHBSJhEVP054ZCAbCbSmRRuIrZEAXrhiIJG4slbCgWs6FIxLpCMRuLlawrVrKmUM7KQjnLChUsLVTyYaGKD/er+WC/hndzVSzJUrI4Q8mCVDmzEyVMj2ti8p56xu2uZtTOKkbuqGLMrhrG7WlkUpyYl/ZJmPiZiPF7Ghn3aSPj94qYFCdlcrycyQkKpiQomZKoYkrSvb2cpGJqsprpKWpmpKqZma5jVpaBOTlGYvJMzM03M7fAwtwCE7G5JubmmZhfYGFhYSuLi628XSocE363vJ33yx18VO5geYWDFZXtrDrgYu0hD+sOe1h/1MumYz42H/Oz9bifnadCUbyG2H06zO5TIXafCkURG2THySC7TnWw63Q3O6Pt+KKbbSe72Hy8kw3HIqw7GmHNkQirj0RYc6SLtcd6WHOshxWHu/noQAfvV4R4u8zPklIf71YGWFLuY1Gxi3kFdmLybMzJsxKTbyMm305sgYPZeXbeyGnj9WxbvwRcvpZlY0amlelR1E7PsjE908q0zLvY7XudGYVvlo1Xs9qYkd3GjGw7M7LtvJrdxqtZbVEY23gtq+2BeH0QYO8H6+z+y55y7MzKbru3HAGvs7JbmBUFbC9eHwbXOVkWZmWZeSPLdF/NvJHVzKzMZmb3a1aGgdkZAl57m52uZU6aUEzGvYDtrResf/j9PsDOSVUxJ1XVh9l7PktRMSdZ2dfsJEVfc5IUxCQ+LDkxCTJiEwWczk1SCEhNkN1T7+cPT8a8RCkLEqUs6AfY+5ufIGZBooSYzxqY9WltH14XJEr6mp8g6gfPh7cgSQBu7+u58Q3MieI1dl999DOhRb1ojfZHoN7tYd9dnCbhrXShJRlS3ozidW58LYvTxLyTJWdBUgNL+uG1D7C5qj68ftAPr/27B7DR7uJVw7L9OlYUGXgvW8FbaWJWFBlYXWxkTZGZtUUtrCk2sbpUz6oyDasqVKyqULCyUsnKCjUry3WsKjWytryFtSUW1hWb2VTazOYSNetyG1iVfoEN2T+yq/hLko8cpejbSk5dK+CKIgVly6fYvRvx+j7E1x5DwPYKHfaXuemeym3PK9x0vUS3czxdrnF0eSfQ6Z1I2DOBkOslgs5JBJzj8LtG43eNxOsajrt9GO22obRZhtNqGEGrbjR2/TicunG0a0fhMQwl0jKY6+3Pc9P1NN32xwia/sJN53P8LTySf3SM4u+RF/g9OJzfAsP4PTisD6+/BYbexavrOW60P0OP40m62p6gy/Y4nbbH7uI170vRmcJvpZT8IKf4OwnFvXi9oObERTVfXdFyUWzD4LqNNXAHi+cmhrYIRnsHdu9NXMHbWOxhGmVmLtdouFCl4vwVJecuKzhfpeLiVTXnqxRcazSgavbQ6urG4b+JM3i7b8Jn913HHbqNw9eD1uKiTmqgXmaiTmqiTmqM/hRe10oN1Eqaha3FUiN1cjMNCgtNqlaaVK00KC2INFa0LT7svhsEOn/DG7yFL3ATX/Am/tBNAuEb+MM9+MPdBMLdBKN4dQc7cfk78YZuEOz8BU/oNua2ICqDE5nGHp222hEpbUg0diSaNqQaK1qzC7uvi0D3HYLdv+AL9+DqfYZspIdAuAdvoJNA+DrhzlsEwtdxeTtod4fxBroJdvyMv+MOrc5uFHo3DfI26uV2GlUuGlRumjRemjRuGtXt1CvtNKjsNGkciLUORBo7IlUbYqUNiaoNmcYh/Ht2duPr/CuB7n/gDv+Gw/8zztAdgj3/wN/1NyztXSgNbmQaR3Si7ECkFCbpMoMwCTdYg9h9Nwhd/zuRm3/HFxH+nQQ7fxXuxXb9htN/C5M9hNbsQ2XyoDR5URh9yIw+ZCb/A9Eqafb39e8gq7AEUZqDqE0B1OZAv+lrUMBr3x1YYfLae4T4/u3FiugdWAGvAaF78BqiSS/gtVEbol4tTF9roseHr6n9XNUEqNL4uaLxcUHt4yelnx+UQb6RhTjZFKDiqovc83aSf7Cx+3QL644Y+bBCy5vFamLzlcwq0DCn1MjsMjMzCvW8lK1gfIaU8ZlyXkyT8mKajHHpSiZmangpR8fkPD2TcvWMy9QwJlXJqFQlo9JUjM7QMjbLwPg8CxMLWhmf3yLcqU1RMTBBzuAkJS9kGRiTY2Jkhp6hKWqGpqp5IcvAi3kmxuYaebm0jWnlDqaV2pheamNmRRuzKmy8UdbKa0VGZhRoeX2/mnklWt6s0PHB4RaWHbey7KiFjw4Z+OiglpWH9aw/aWTn12188q2Nz76zkfBDFK9f9eJVzq6jSnad0LHrCyO7TpnZc9rEvq9MJH9jIevHVgov2KmscnKkxs3Jei+nGrx83eTlO5GPHyV+fpIGOCMNcEYa5Iw0wHlZiAuyEBdkwQdsG767sOmqMsBVZYBrKj/XVH5q1Hfx2nf/VRugXhugQRuIHiEO/TGdcKT836YP9Sv8wMlrlTbAFU30L0HUAS6oApxXBTgXve/6k9zLjzIP30ncfCPycLrRw/E6L59Xeym/4qH4opv95z3knfWQe95Pyg9u9nzlYOvpdtaedPL2IRsz8psZk6JkaIKcQYkKBiYpGJSsZGiKkhFpasZk6piQY2BynpGpBWamF7Uws6yN1ysdzKxsZ1q5g8klNsYXtjIm38KIXDODs0w8k2zkyQQTj8ebeHxfM0/sM/J0gpEBiSaeTzIxMNHIoMRmBiXoGbBXwbN7ZQxL1DI61cCoFB3D45UM/UzKsDg5w/YpGBavYliCmmEJWobE6xi0T8vz+zQ8F6fjuTgtz8UJcB0Sr2NEkp5RKXrGpOh4MUXD+BQ1E1LVTEjVMiZZx/B9KgbtkfHsbhEDdokYsFvMgE+kAmh3Cj2xU8ZjO2U8tkPKozulPLJDJhwn3inn0Z0KHt0h78Pr/Yh9ZKuYR7c28ejWJh7ZUn9fdTy6pbavR7bU8sjWWv6ytZb/2FLDf0QR+x+bq/nPzcJSp8c21fD45tp+eL3EExsv8dSmS8KjcbZeYuCOKkZ8eo0xcdcYF3eF8XsvMinuEtOTrhKTUcui7HreyW/io0IRq0vErCuTsK6kibWFDazZX8eawjrWFtWxprCWVQU1rMy7xur8Oj4uaGT9/ihM94tZl9/E2rxG1heI2FgkZlORhI2FYtYXiti4X8DqpmIxm0ukbCmVsrlEwqYSCVtK5WwqVbCxTMGGciXrKtSsrdCwplzDqhINK4rULCtQszRPzYe5at7LUvFmmpyYJAkz9jXw8p5aJnxyjXG7qxi/+xov7W1gaoKEaUkyXkmQMjlOxMQ9DUzY08jEPU1M2SdhSryclxOUvJyoZEqiksmJCiYnKpiSqOTlJBXTktW8lqbh9TQ1szMMxOY0R5FqZuF+SzQzC/LMLMwzsTDPyMJ8E4v3W3i7qJX3y2x8VOlk+QEXKw84WXXAyZqDTj4+5Gb95142HhWmrpuP+dnSN3m9i9ddp8MCYKOI3fVFkJ1fBNl9uoNPTnex+3QXu051sfOLLnae7GLbyS62nOhkc/Qo8fpjHWw41sXGkzfYcOI66471sPpIFysORVh6IMRHlUFWHI6w7FCI9yt9LClx8mahnYWFdhYVOlhU1M7iEhcLi5zM39/OvAIHcwvszM23E5vfTkyeg9k5bbyRbWNmlpVXe48dZ7RGjxu39r2entHK9MxWXs20RvFqY0aWTZiyZrUJ72VaeTWjlRkZVmFT8EPw+mf1h6uAVwezstuYnWO/W66NWTlWZmW33p24ZrcwO7uFOdktxDyk2dlmZv0hI7OyjczOMjKnr2ZmZxqYk6lndoaurznpOmJ6yxAA29uDINtXFKq9xaSp++oF7JxUZfQzFTGpamJTVcSkqIhJUd4D2ZhkJbFJDyhZmLT2R+jcJAGisYkyYhKkwvQ1XhIFrKzvO0KKaHLmJsmYnyRlYZKUhUkSFiSKmZ8gurdEMQuSJCxMljJ3XyOz99Yxe08tsXENLEgUsyhZ+LO9IF2U8uctTBbwuiBJxIKkJuYlNBATV8ecz2qJiatjXkJDP7z2T8SbqffXi9detN7/XTGL08QsyZDyVvTn4jQxC5IamBdfy6KUJt7OlLEwufEuXvtPX3NVfNC/PDUf9i9fw0dRwC4t0N7Fa76GZb14LdCxolDPe1ly3koVsbIPrybWFplZW9LMmlJdFK9qVlaoBLhWaFhVrmdNmZn15RY2FBvYVKRka1ET2wousynzazZlHGbP/kqyjpZw9EIJlxRlqOxFWLxJtHk34Pa9g8/zBj7HBEJto+hxvcgtz3hueyZy3TWBzvZxdLrG0+mZRId3MmFPL1zH43eOwe8cid81DJ9rMB7HIJzWQdjNg2nVDaFVM4J2/Ys4dWOxK4fj0Q+hu204t9yD6XE8SdD8v+hofZxf/UP5Z/dY/tU9lr9HXuCvoRH8LTySv4VH9CH2t8AwfvUP4WfPQG46n6PH/gxdbU/QaX2cSOtjhFseeTBeS76XUvK99B68fl2l47LURrP7NhbvbVq8t2n13KDNdxN36Dbe8M+0OTuQadq4WK3m7BUl56pUnL2i5PxVFZdqtJy5LKeqXo/W7MfuvUl74BaeyC/4Ir/0TfECnXfwRm5jtPmolRioETVTLTJSLe5fM9USAzUSk7DgKVq9zEKTwiocS1a2IFZb0bX4cPhvEur6K4HIL3R2/07X9b8S6vyFQOQmgY4bRHpuE+m5RbDzuvCM186bBLpuE+q5Q6BLgJrV2YHe4kWhEx6NI1HbaVLZEGvsiDXCZFhjcdHm6yLQc4fg9TuEr9/B33mTYOdNwt23CXfdIhi5QaTrFzp7fiXUcZtg5BahjtuEOn4m3PUrgc5fsXl6UBs9iFRtNCrbEKmEe6tNGjcirRuR1kWTxkmTxolI60JicCMzuJHp3YjVdpoUVsSqNrRmP87gbYLdfyXY9TuBzl/xRX4h0Pkr3bf/Rdetf9EW/c+S65wo9C6UBjcSrQOR2oFE70RhdKO3BnEEbtJx6590//Iv4fmvHT8Tuf473bf/QeTG3/CEbmOyB9GYPShNLpQmNwqjF5nRG8VroA+uvWAVG3x9PQiwf45XofsnsPf0p3gNIDL7EZn9iM1BIWNQ2BxrCCPShYXpaxSvtaoANSrh0TnV2gBXo3i9qPZxTuXnnCrET8oI38oiHG8IcLDaz/5LHlJ+sLP7lIV1hw0srdDwdomKxSUaFpcbeLPCwNxiDTPz5EzPkTA9T87LmXJezlYwNUfFK7kapuXreCVfx9Q8HZNzdLyUrWVSto6JOQYm5hqYlGfkpf2tTC60MiHfwqhMHUOS5AxKkDIyXcOEAgtTStqYVNjKmNxmXsjWMzq3mTF5Rl7I1jOxsJWXCluYlG9iapGF1yvtzK60M7PEwvR8PdPzNMzMVxJTqGBhmZr3Pzex7EQrK46bWXbYwEcHNSz/XMPHxw3s+MrK7q9b2fOdlfgf2kj8sY1931j49KSWnUeV7DyqZPcJHZ+eMrH3tJl9X5lJ+tZC5g9WCs47KK9yc6jay9FaDyfq3Jysc/Nlg5tvooD9QRzgJ2mAn6QhfpIGOCcNcl4a5Px9j8q5IA9ySRHksiLIlT68+rmqvBev9wA2eky8XhOkQRv6/1bfEqjwPXjtf+f1isbPZbWPS2qfgFe1n/NqP2eVXs4ovFG8evlO4unD68k6L0drfBy86qXispvSC25KLrgpPO8l43sncV852PFlO+tOuXj7UBuv5OoZHi/j2b0SntmnYECCmgHxKuF+dIKSIUkaRqbqGJOhZ3xWM5Nympm6v4VXiq1MK7UztczBlFIHk0rsTChu48XCNl7Ib2VwRivPpbTwTKKJp/YZeGqfgQHxBp5LMDAwwcCgBB2D4zUMiVcyaK+E4fEyxqfrmZJjYnKWgXEpKkbtkzAqN3M6VwAAIABJREFUXsqoeDkvJKh4IVHDC4k6RiToGBKvZdA+DYP2CT8HxgmvhyXqGZWsY1SShlHxCkbtk/JigpRJqSomZ+h5KaOZsclaRuxTMGSvlMF7JAzaI2PgHinPfyLl6V0Sntol4cldUh6P9tguKY/tkgnbi3creGy3Srgb+xC8/mWrqA+vj25tuK/6B+L1ka21/Ge0/4hOYv+yRZjOPr65tg+vj22s4vGNl3ly4yWe2niRpzde4OlN5xmw5SKDd15izN6rTIqr4qW4y0zdd4XXk6uZl1HPkpxG3s8XsXS/iFVFIj4uFrG2sIGVeTVC+TWsLKhhRX41y3OvsTxHwOv6/Y1sKhKzuVjCxkIR6/Lq+TivnvV5DWzc38SmQhEb9zcJr/eL2FQkEh63UyZje7mc7eUyYYNxuYyt5XK2VsrZekDJloMqNh3UsL5SzcelKlYXKVlTqGbtfi2r87WsyNHwYbaKJelyYpObmBlfz7S4WqZ+VsPLe2qYvq+BGUkSXkuRMT1RwtS4JibvaWBStJf3iZmaIGNqooKpSQqmJMqZnCBjcoKMKQlKpiapmJGq5o0MDbMzNMRmNzM/z8jCAjNvFrawuKiVJUUtvFVo4a0CC4vzTbyZZ+TNPCNv5Zt5p7CFD8tsLK90sfqQm7UH3aw96GLd5y42Hvaw+aiPzUd9fWjddiLIthNBAa6nw33t/jIidDrM7tNBdp8Osft0B7tPCe36ooOdJ4V2nOxkR3/EHhfuxW452cOWkz1sPNHD+mPdfHykkzWfR1j1eZh1xztZezTCys8DfFTp4f0yJ++WRCtz8X6ll3crvLxd5uGtEjeLi10sLnaxsMjFgkIX8wraicmzMyvHxozMFqZntvBqRgvTM4Sfr2YI783IbGVGViuvZVmZEa339cwsK69mtQrfyWhhRkbr/zFe70fr7Dwnc/JdzMltZ06u477amJ1rY3ZO61205rQyJ6eVmJxWYh/S7BzLfQlHxmfnmJiTbSIm20RMtpE52QbmZEXL1N8tQ09shp7YTD2xmdp76g/YByG2P1hj0tTEpmuITddEf1f1FZuuJjZNzdw0AbAPat7DSlEyL1nB3CTZPcUmCtuDZ+8TMXufSNgk3LuUKUnGvGQ581MUzE9RMC9ZzrxkOQuSZQJAo5PQByWgVABq7L76vinpgiQRi1IkfZ8J3xP9ab0w7W1+YgNz4+uIiashJq6GufF1D8Fr0wPwereHfXdxmpi3o3h9O0PKknQJi5IbmRdfy8Kkhr7fl6RLeDdLznvZCt7PUd6L1n71x+tHUbwuvQ+vy/I0LM/X9v1cUaDjvQwZS1JErCo0sLqomTVFRtYWG1lbYmBNqUbAa7mGFRVaVlZoWVWuY3WZgY9LjWypMLK9TMWOolq2537H1vRKtiRnsC8/ndKT2fxQk43YmIPFl4evJxt/1x58gRX4vAvwu6bhd4wm1D6UG96R3PSN4qZ3DF2usUTaxxFxTqLDPYWI52XCnpcJOicQcI4l4ByF3zkcv3MIvvZBeOyDcLUMwmEaRJtuEDbNUBzakdjVw7Grh+A3DeOG8wVuuYfSYX0cr+H/4abzWf4eeYH/vj6Of0bx2juF/UfHqCheh/N7cDi/+ofys2dQH147rU8QaXmcsOUxwub78Fr0nYyyn5SU/Sij9Acpn59RcuSckuPnFXx5Wc1FcSt6x3X09k7Mrh5snuu0eXqwe7qwuzoxtfpokhm5cFXJuSo156rUnL2s4sI1DdcaTZyrUnKuSkGjvBVjW7hv8uqL/II7dAtn4DruoLCMSWt2UlWnjGLVRLXYfE81EhN1Mgv18hZqpdHfpWYaZC00yFqol5loVFhQm9xYXd34O34l3Pkbkc7fiHT9RqjzDv6wsA3YHejAHejAE+zAF+kh0HWL8PU7hK8L246d/hu0tnegM/uQ9pu4Cni1IdJYEalbUBkdtLojeDtvCUWu4w51449cJ9BxA2+wG4crRLs7gi94ve+Zs8HIbQLh2/jDP+MO3qLFEUahd9CgaKVBbqVRZadeZadR3d6H1v54FevcSPRu5EY/Mr0bkcqOSG1Da/HiDgqPvREef3O3rht/I9LzV6zODlTNTqRaBzK9C7nBg0TvQqwTUCwxuFGZfbS6ugl0/5WOW/8g2P07oZ7f6bj+Vzpv/JVw9284/TdotvpQNzuFTcQmD0qjF5nBg7TZd8+0tResIr2XJp2HJp3nHsT2QvbeCeyD8ar+E7z2f3zOvXgNIjb7EZl9iMw+xGY/YnOgD69iQxixPoJIF6ZRHQWsKkiNyk+N2k+Nxs81jY8qjZdLai8XVX4uqkJcUEU4q4jwrSTMF41hDtUG2X/RTcr3NnadbGbdITWrD2hZVqnlwwNa3qvQsqRMzZulShaWqphfqiGmSMOsQi1vFGh4LV/F9Fwl03KVTM/T8lqhkddLW3itpIVpRWZe3m/m5f0WXi5qZfL+FsbnGnkhXcvQZDlDkmSMytAwscDM1JI2phS3MWG/hbG5zYzKMTAyS8fwDA0jM7SMSFUxPEXB2Ewt04pbmFluY9r+Zl7O1fBKrooZuXJezxUzt0jGkkotHxw28tFRI8uONLP8iIEVRwysPmZg40kTW04a2fGluQ+w+7618ulpA7tOaNl1XMOeLwzEfWkm4esWkr5tIe2HVnLP2Cm55OLANS+Ha3wcqfVwrMbN8Vo3J+tcnK538XWjh2+bfHwv9vOjJMhPEmH6elYS4JxEwGtv9+BVEaBK4Y/i1cc1lZ/q6P+P9wBWHeirvh9kexd3PeyzB6a7+yieOm2QWm2QWp1QtS7ENW1QgKvKy0WVjwsqPxdUfs6pfA/Aq5dvRF5ON3o5WefleLWXI1c9fH7FxYFLLsovOCk97yLvRyfJ37bz6VcuNnzh4u1DdqbnNTMiUcWznyl4Zp+GZxL1PBWv48k4NU/HqXg2Xs2gRA3DkrWMStUxNl3PxGwTE3PMTMi1MD7PwoT8FiYVtvFSaTsvlbmYWOLkhRwbQ9JbGJhs4rlEA88m6BmUoGNIgo6hCRqG7lMxLE7BiH1yRiXKmZSpZWahhTklNmYXtfBajp6paUpeSlUwIUXF+FQt41L1jE01MCpZz/AErXCMOE7NoDg1g+O1jEgyMDbdxKRsC5OyTExI1TAhWcnkVCXTs3XMLDAzLdfM5KxmxqdpGZOk4oV44b/D0M/kDN4j4/lPZQz4RMLTuyU8uVvKE7tlUcDKhT5R8tgnKh7bdRevj26///5rUz+8Nv7P8Lqt7h68/mVLDY9sreWxLbU8saWWJ7bW8vimazy26QpPbrzCU5su8/TmSzyz6WIUr+cZtP0CYz+9wpS4Kl6Jr+K1xGpi02pZnNXEe3liPioQs7xAxKqCJtYUNLIyt5bl2QJUl+dUsyznGkuzq1iafZXlOddYV9DApiIRW4olbC2WsrlIzMaCJjYUNLCpoJHNRU1sKRKxpUjE5qImthY2sbVExI5SCTsrZOyqkLG7Qs7OCgk7KyXsqJSw/YCU7YfkbPtcydZDajYfULGhTMG6Yjnri1RsKNSwvkDD2nwNq/IEwL6VLmVeiog5yY3MSmrg9cRGZiY2MCOhgen76pi6t5aX99Ty8p56pn7WwNS4JqYnSJmeJGd6soJpSQpeTpDzUpyESfskTElQ8EqSitdSNczO0DI3S8eCnGYWF5h5a38Lbxe18nZRK+8UtfJOYStLCiy8U2DinQIz7+638EFRK0tLbKyoaGNVZe+01cX6z91sOOxh0xEvm4/67kHrthNBtp/8E7x+GWb3l0F2fxm9D/tFpC9hI3EHO/q17WQHW4/31smWE51sOdHF5hNdbDreyfojYT4+HGLj8Q7WHQuz5kiQlQe9LK1w8WFZOx+UtfNhhYulB7wsPejjw0ofH1R4eb/cy7tlXt4u9bKk1MObRS4W7m9nbr6d17NbmZltZWamANKZWVZezxLuzb6R3cbrOW3Cz2yb8H6WldcyW5mZIcD1tYxomcLktT9g/6/xmvcAvObZmZPXxpxcK3OigP2f4HVOTssDACvgNSYnitccEzE5zczJNhBzH15jMgW8zs00/AGv9wO2P1zn3IfXXrjOzdAyN0NzL1zT1cxNF/D6IMDO/RO8zk9VsSBVyfyUu4DtxWhsopQ58WJm7xMxJ15MTILkD3Dtxev8ZBkLk2UsSpGyKHoH9UFw7cXrwmQx8xIaid1XT+y+euYlNPbhVfhu0/+o/ohdkNTIvIR6YvfV/v+K18WpIt7OkPJOpozFqSLmJ9SxILGexami/yO8/jvALi3QsjRX3YfXXsC+my7th1cDa4oMUbjqWP0HvOpYVa5nbZmBjeV6NpfI2Jx/iW05p9mTX0ZqcQb5B+I4+d0+aiUpmNtTcQT30u7fQrt3LW7vUsLh9+jueJOOwAy89hfwtw2mxzeSHt8LdHtGE3GOIdz+ImHnBOGeq+tlQs6XCTomEnS8SMAxmoBjJH7HcAL2YXitQ3CbB9PePBCnYQjtmiHYFM9jVTyPp3koEetIuuzD6Gh7jmDL44RbH+P34HD+2TWG/+55kX92jeHvkRf4R8co/tk1pg+vvd3xDbkHr122J+lojQLWfM+x4cYzhd9Ko3iVU/ajgNfDZ+UcPSvj1EUl55ss6B096No6aHFfp813A5u7G2t7BKs9RLPZRW2DmjOXpJy5ouLMFTU/XlRw9oqSqw1GzlxR8MMFEVcb9Ogsfhz+mzj8wj1PT/gW7b5uHN4ubM4wSr2Ni9VSrjU1c1Vk4qrIzDWxmWtiC9fEZqolZmqlluizYQW81krM1Est1Est1IqbaZCZUBraaWnvwBe+Q7jrNwLhXwiEfybY8Qv+8C2c3g6sTj9Wpx+nP4I3ch1/5y2C3b8Q7PkVX+cvtPtvYGoLoWqOLptSChPXRpUNkdZGo7qVJpUFpdFBiyuMO3IDT+QGnvB1POHrBDpuEey8hTvQjdUewOoI4vH3EAjfIhC+hT94C1/gFt7gLZz+G5hsAaQaG3UyAeiNKhv1KhsNKjsNagcN6nYa1c4/JNF7kBk8iLXtiNQ2VEYXrsAN/JHb+KJQDnXcIhi+SaT7DsGOn2lxhFAa2pFo2hBrHIh1Tpq0Tpp0TkR6l3CvttmD2dGJr/NXQtf/Sqj7dzpu/p2O678T6f6VUOcdnL7rGFo8KA0OlM3tqE1ulEYPMr1bwOt909ZeuDZq3TRq3Yj0XkR67x8msXcBG0RhCjwAr8L0tXeBkyqKXKU5GH3+a+SeBU5ycwipOfAQvIYQN4eQGMJI9BHEughNmjBNmjD10buvAnj8VGt9XNV6uaL2cEXl44oqyGVVmIuKMD/JwnwriXCqKcKBaz4KzreT9LWFXcf17DzRzKZjBtZ8rmH5ARXLD6pZcVjHiqMGPjpq5J1DJt6sNDKvRM/s/Wpm5imYkavkjf1a5pSamXvAxpwKKzNLLUwvtjC10MLUwhYm5psYm6VjRKrwWJPhqQpGZ2gYn2tgcmELk4usTNzfwthcIy9k6hiermV4upahyUoGxksYGC9mRIqCSXnNTCu2MDVfz5QcDVNz1UzLkTEju5GY/VIWlat4+4CW9w8bWH7cxOqTFtactLD6eDNrjxpYd1THphMGdn5pZs+3VvZ+a+WTr0zsPtXMp6eaifvSRNI3LaR9byPjpzayf2oj/5yD0ksuDlwVjsUernFztNrN0WoXx2vaOVnr5FS9i68aegEbjAK2F69+zkmFHoZXIV8UsD6qVb57AFur9kcLUKe5t1q1nxqV8Pn9nz2wfseRe//5NVphYn9NG+SqJsBllZeLSg8XlF7OK32cV/o4p3wQXn183eTjdIOXL2q9nKzxcuKah2NVLg5fcnLwQjsV59spOtNOxvdOPvvayYYT7SypbOPVPBMvpOgYmKDl2cRmBiSZeSrBxJP7dDwVp2VAvJaBCTqGJAqbe0cmaRmT1syYNAOj0wyMTjfwYpaZiQU2Jpc4mVziZGJROy9ktzIszcyQlGYGJ+kZkqxnZLKBUSl6RiVreSFByah4GeOSFEzN0hFT0spbh5y8e9jNO4ccvFXRyvyiZmbnG3g1t5lXcs28nGPhpWwz49JNjEoxCEeI49QMjlMxLEHL6FQjL+VYebXIzoyiNqbnmZmerWdGto438pqZU2hh5v4WXs23MDXHyEsZesalahidqGRkvIJhcQqGxCl4fo+MAZ/KePoTOU9+IueJ3XIe3y3n8d0K4fmxn6h4NIrXexY89U5ft4h4bFtvjX314vWxrXV9Pbq1lke31fHotjr+Eu0/t96dxj62tY4nttbx5NZantxSzRNbqnhqUxXPbL7CgC1XeHbLZQZsucjz2y4yfOdlJuypYtq+q8xMrCYmtZ43Mxt5N1fK0gIZywskrMgTsTK3gdV5DazIrmVFVjUrcqpZkVPDsuxqlmZdZVl2NavyatlULGZbqZQdpTJ2lMrYXiJha5GYrUUithWJ2F4iFqBaKmF7qYidJSJ2lInZXS7lk0opnx6Q8WmljN2VEnZXitl1oIkdB8XsOCRhx+cytn+uZOtBBVvKFWwqlbO5WMnmQjUbC1Ssz1exLl/DijwV72fJhXtn6RIWZkiYlyZhTkoTryfUM/2zal7ZU820vbVM39fAawkiXkuS8lqKnNdSFcxIUTI9ScGUeCmTPhMz6TMxUxLkvJKsZGaamphMLfOzdLyZaxSQWtjKu0WtvFccrbCFd/dbeL/QzAdFFj4qaWV5qZWV5W2sqbSz9oCTjw84WX/QxYZDbjYd9rL5iI8tR/1sOx5g+4kg20+E2HFSqD9ed38ZYfdXEXb1FWL3V6G+DcS7v4iwuw+xwhR218l+mD3RwbbjEbYdC7PlWESA7IlOthzvYNPRMBuPBNl4NMj6Y0HWHQ2w9rCPlQc8LK9wsqzCyfJKFysOellx0MfyAz6WVvr4qNLLh5V+Pqjw8V6FsNV4SbGLRYXtxOY7iMl3EJPXC0R79LXwXky+gzm5dmbntjEr28brma3MzGxhZrqF1zIszMxs4fVMKzOzbLyWaXvg9PVBSH0gWnvLayfm/vJ78WrrQ2tvD4NrbE4rMbktzOnLEs3MnFwzMTlmYnPMxOaYiM01EpPTTEx2MzFZhr5iswzMzdJH0/2h/oDtg2u6mjkPRKvQvEztXbRmaJiboWFehoZ56UK9iO1tXpqa+Q9pQZqahWkqFqYqWZCi6GthqpL5yXLmJkqJiRcTEy8mNkHCvCQZ85Plfd/p+3PJMhalyHgzRdaH0AfdU+19/37Azo1vYGGymDdTe/H77wHbex+1/3sLkhr7pq/zEurvOwL853hdnCYcDX7Y+8LEVcLi1CbezpDwbpaMJeliFiTWMS++hkXJDSxMqmdJuph3s2S8myXjvWw57+coeD9HwQe5yof2YZ6KD/NUfJSv5qN8NUvz1SzL17A0V8XyfA3L8tR9vZMmZklKE6sL9awu0rOmSN+H11VlvXjVsqJCx8oKPavK9XxcpmVzuYrNhdfYmneaz4rK2X80hy9+TOTslR2IpBuxtm3BH1xPMLwMf/BdfL638HsXEfLPI+SbRcD9Cl7HOPztY+j0jaPTN4aIZwwh1xiCzrEEneMIOicSck4m1D6ZkH0SobYJhGzjCNnGErKNJmQdTaBlJF7jMNz6wXgMQ3BpB2NTDMCuepagZRgR23CCLc/jtzxNyCo8z/W/Okfzr+4x/Kt7DP/sHM1/dY7in51j+FfXWP6rYxS/B4bzq28od7xD+MUziNuu57nZ/izX7QPotj1Dl/VpuqxP0Wntt7Ap+4u6MwVfiyj9QU7ZjzLKfpBw6IyCz8/IOXJGyhcXFJxvNKN39GBwdGHz3sLhv4XV1UWLI4zVEaLZ7OZqjYLvz4n48YqKn6rUfH9BxvcXpFys0fHDJRnfnWuiql6HriWAw3+TNk8P7uBtvOHbtHu7sbsitDoCKHWtXLgmoarRwOVGI1eaTFSJzFSJzFwVmbl6zyTWRLXYKExfJWbqJGZqRQbqpUYUOgcWewRv6BfCXcK9V2/wZh9e2z0RWuweLA4vzkAXvo5b0W7j776Dv/sOzsBN9K1+ZFqHcCxZZUOkaaNBbaVJY6VB3UqjOopXdxhPx008HTfxRm7hjdwi1PULoc6f8QR6aLUHsTpCeAM3CUV+IRC6jS9wE28/vBqtfsTqVmqlzdTJzDSpbTSobTSo7dSrHTSoHVGwumhQOalXtlOvbKdB5UBi8CA1uBGr25Dr7Ni9Xfgjt/CHbxDquEm48xbhjluEuwTQtjiCqJoFvDap22jUOKhXt9OgaadR66RJ196HV2/HHQLdvxHs+pWOm38n0vNb3/82p68HfYsbpd6O0uBAbXSibHYh1buQNvvuOSrcH64NGhcNGlffBLYXsP2PEQt4DaAwBVA9AK/3HB82BVGahO8qzSGU5jBKc/iehVFSkx+xqR9eTX7EpgBiUwhJL151Al7Fug5E2ggNmmAUJgFqtQFqtD6uaj1Uqd1cVfm4qg5QpRLQdFYW5EepANjjdQEqrrjJ+clK0tcmkr9r5bOvzGw5pmHdISUbjmnZetrEtm9a2PiVlVUnbXx4pIW3Ko3MK9Ywp0DJ7AI1MUU65pWbmH/ASmylldfLLLxabGZqoYkp+82MyzHwQpqK4SlyhqcqGJWhYUymlrHZWibkNTNpv5kJBWbG5jQzIk3D0FQ1IzJ0DE6U83yciIFxIoYnSRmXpWFKvoGp+Xqm5ul4JU/DtFw5M7KbiC2SsrBMweJyFe8d0rHipIV1X7ex/isbq08YWfm5jlWH1Hx8WMuWk83s/NLCJ9+0svsrC598aWHvVy3Ef91K6vc2ss46yLvgIv9cOwXnHBRfdFJ+xcWBq8JW3SPXXBy55uToNQfHqts5UevkVL2brxp9fCsK8oNYwOsZiZ+zEj9nJT7OSX2ck/ofglffXbwq7+K1RiMscKpR352q972nEX6vVvupVvmo7v/9P6lWG7znz9do/FRrhPvSVdEuKb1cVHi4oPByXuHjnEJY/nVW4eWMwsNPcg8/RPH6VZOfL+t9nKr1cKrGyxfVHk5cdXHscjuHLzqoPGun+Ew7Wd872HvaztrDVhaVtjAt18joVAODk5p5LtnCsylWnk6y8FR8M0/HN/NcfDMDEw0MTtAzJF7LkHg1IxJ1DE/UMCJRw8gUPWMzzUzMtzG5qJ1J++2MyWlheJqRockGhibpGJasZWSqgXEZRiZkRhcopSgZnyRjaoaa2OIWPjzqYdWpIGtPB1h7ysuqky6WHWnjnUor80qtzC6x83qxnVf325ic08L4DCOjkrSMiFcxLE7JyAQNL6Y1MzXfxqwyFzGVbuaUtjFrv4VZec3MyjMwu8DInOJWZhVZmbm/lWl5JiZn6hmXomJ0opIR8UqGJ6gYHKfguT0KBuxR8PQeJU99qhDgGj02/OhuJY/uUvDodimP75TzxC4Fj++U8+h2KX/ZJtx5fWy7WNhevL1JaFsjj25r5LGtDTy6te7ettXx6Pb6Prz+ZVsdj0RB+9i2Op7cVsuTW2t5amsNT265ytObqxiwpYrntlUxcFsVA7dfYdjOq4z5tJrJe68xI76aOUl1LExv4p0cCUvzFazcr2BVgZQVuU2syK5nTV4DK7PrWJVVy+rcOlbn1bMip5bl2dWsyKtj7f5GtpXL2VUhZ3e5nN3lMnaVSdlVKmNXmYTdZVI+qZDwSYWUTytkwutyCbsrJHxaIWXPgWiVUj6pFPNJpYhdlY3sPNDIjoNN7DgkZschGdsPytlWKWdbuZxtJQq2FCnYVKBgY76CjQUq1uQrWZoj570sGe9ky3g7W87iTCnz0pqYnVjPa3E1zIirYWZ8PW8ki5idKmV2moJZ6UreSFcyM03Fq8kKpsRLmLRXxMS9IiYnyJiWrOT1NDWxmRrmZ+lYnNvM2wVm3i1s4b3iVt4vbuH94hY+KLTwfqGFD4stLC1pYXlpKyvLbaypaOPjyjbWHWhn3YF2Nhx0sfGQm02fe9lyxMfWo362HQsI24NPhNh5MtqpELtOR5c19cfr1xF2fR1m99dhdn4R6sPrJ6c67ulezHay40SYbcdCbD0WZuuxCNuOR9h6LMKWoyE2HfGz4bCPDUf9bDgaYP0RP2s/97LqgIuVlS5WHXCz6qCXlQe9LD/gYVmll6UVXpZWCpD9sNLHB+Ve3iv1sKTEzaJiNwtL3H1HihcUOpnf234n8wqdzM13EJPXxuwcK29ktjAzw8zMdDMzMyy8ntnCrOi0tj9e+09fH47W9ihc76sPrE5i+3IQky8sp4rJtd5TbK6VuQ8pJlcAbEye5d5yLcTmWpiba2ZurpnYXCOxOUZis5v7ZSA228C8bH2/dH2ve/Eam/kAvKb/Ea7zMnV99aJ1boaGeZla5mVomZ+h7QPs/S14SAvTNbyZrmZRmopFqUoWpSp5M03F4nQ1b6apWJiiYF6ilLkJEuYmSJifJGNhijz6PaFFqQoWpkTxmirrA+jDWpgsFh5LkyrtOz7ce3R4cZqMxWmy6L3WPz82fP+CpV7I/t/gdXGamLfSJX1Qvb/eRU1vZ0h4M6WRtzPEvJ8j5+0MMQsSa5m77xoLkmpZkFTLkvQm3s2S8G6WhPeypbyfI+P9HDkf5Mr5IFfRh9n3c+/2Qa6CD/OUfJin5KM8JcvylCzPU7E0V8HyfBVLc5XRFLyd2sSS5AZWF+pYXaQTAPsAvK4s17KqXMuacjUbymRsLatjR/H3xJUeoPBEAd9fyUSkjEOrX0dryzuEfG8T9s8n7J9NJDibzlAsncFYgt7XcdtfwdU2GY9jMgHPFCK+KYS9Ewh6XiTgHkPANSZ6RHgcgfaJBO0TCbVNImR9iXDrJCKtE4m0TiBsGU/QNJaAYSRe7RC8uiG4dYNoVw/ArX+esHUYwZaBuAxP4DY+SWf7IP7WOZb/7nmRf3WN4Z+do/hX12j+1TWG/+4ay393jeW/IqOr2VRqAAAgAElEQVT4W3AEdzyD+dk1kNvO57nV/hw3Hc9yw/4c19ue7avHNuAuXrOOXzuTd7qeku8klH0vdOiMjM/PyO7itcGMxtaFwdGN3f9zH16t7Z04vT202kNcq1Xx7dkmfqpSc65axw8XFXxzVsLZKhXfX5By5rIckdJOq/M6Dt8tWl1duAK38UZ+wem/LjzT1RNBb3ZyrUHN5Xodl+qNXGowcrnRSFWTiatNZq42mbjaZKSqsZlrouY/4lXSTH3v5NXRgTcs4DUQ+YVARLhfGur8BU+gB7s7jMPXga/jVvSo8G08kZsEun+l45awoEjf4hOe56q2IdW2IdJYhUfzaKw0qVsQaVpQm53YvJ34u3/B3/0zwe5f8XXcJtDxM4HIz7h8Pdjaw9hdHQRCtwl33CHYNwm+Q6jrN7zhnzHbg0g0rdTJjDQqW5DoHDRq2mhQC5PX/seFxbq7d2Br5TakBi9KUwCJxolYZaPVGRQmyZ03CXTeJNjzM+GbvxG6fgd/+CY2Zxi92Y1C345E006TVoBkvdpOo9aJxOBC3eKn1X0df9dvBLp/wxu5TaDrDsHuO4R67hDqvoOrH15VBgdqYzuK5nakOmcUr3+cuPbCtUHjolHr/rd4lZsCKP8HeFXch1fFA/AqeSBeg0iag0gMIST6sIBYQwdifUf0+a/CUp86rZ8arYdqrYdrahfVGh/V6gBVKj8XFT7OSr38JA3wozTMl41+jlxzU3qxjf3nbBRddpF1po29p3XsOKbkk9N6En6yknjOwd6fHGz+ys7qE618+LmJt8q1LCpRs7BEx/xSPfNKm5lT0sys/5e1+4qO8rwXf3991llnnf+KW8qOG2CMjQ1x7NiObTDYNKFC7+CCbaoKYKp6mRkVhJAQoveOAHUJlem9966pquAWlyT/nZ3key5mEODU/d/n4rvemXdebuDqw+95nrfaxrRqO29WWnlVZOEVoYUXivSMz1MxLlfJcwUaJpeZmCKwMLkkcVLxVJGNKSI7L5SYGJer5tl9Kp4v0PLsHjnP7JYyfo+U53PlvFSo5rUyA29VmpleZWV6pYl3yzW8J1KQWq0m46CGjBo1yw4b+OiMm81XQmy63M/Hpx2sOWxgVZ2GtfVaPjlqZPNpG5nnHGSdd7Dtgpudl33sveKl4LoPYXOIyrYY5c0hRDf8lN/0sb/Zz8HWAHXtARo6+znS2c+RDj9HO/wc7wxyqjvM2b5YEq+DXJPHaZRHuSGPckMe4aYiksRrnBZ1/B/idWz6+iO8dv0dvHbpE3D9m+f/QV36xHS1Ux+nUx+hSx+mSx+mU38frm26GM2aKM3qCE3qKLfUcW6qB7ihjnNDHee6OsK1e3iVxbkgjnO2O8aZ7ihnb4c5ezvI6c4AJ9sDHG0JUH3Fg+iyn/zzXjKPO1h+wMTMMj2/LtAzaZ+Bp3cb+eVeG/+R6+Rne238bLeFX+y28OSeBF6f3m3iqZ16ntyhSSzT3aVl3B49z+ebebnUySvlvgRcS+w8s0fHU7vUPL1Lw7O7NUzcp+PlIhOvCWy8KbTzZpmFN4p0vFmo5j2hkaWHfWy4OEjm1VGyrw6TfXWQrCtxtlwI8fHpAEsb/Cw4FCC1LsCcA16mlzt5o9TC1Hw9k/eombRLxaRdKl7aq+X1UiszDwSYeyjM3IMB3qt0Mq3MxJuFGt4sVDOn2sXcAy5mVbt4t8LBm2UWflWgZ/I+DZP2anh+r47xu7Q8/bmWJz/X8h/btfx0m5rHcxJ4fSRTxU8y1cmDm5Q8lqXi8RwNj2WreSQz8XqdR7YoeHRrYr/sI1tlPLJFMtajDy4fvtfmXh59AK8/Sfbo5h4eS+L1p0m8/nRjBz/f2M4vN3fw9JYOxmV2MD6rkxe29/DKrj7e2Hmbd3d3MS+vhwUlMpaLVKyp0PBhlZYPylWsKZOwprSXj0USPijrSexfLRfzcYWED8r7WCvs4YPyPj47ICe7XsP2w2q2H1KxrVbJtlol2+uU7DikYschFZ/X32/HIQXb6+TJFOw4lGhbnYycOgk5dWKy6/rYWtvL1ro+th6SkHlIRma9ksxDKjLr1Gw5oGJjlYJPy+V8Wq7g03I1H5arWVmmYFmpjKVlcpaUKVhQImV+gYTZeX3Myu1ldr6YuYUy5hUrmFOkZFaRiveLNMws0vJugZa3c1X8ZrecV3aI+dUOMa/uUvDbXA3vFuiYXaRjXomeNIGZjHIriysdLK2637IqOyuqnQm4VjtZXe1i7QE3Hxx0J/HqY329n0/qg3xa389nh0NsPBJh07EYW47H2XIyTubJgQRcTw+QdWaArLMDZJ8dIufcEDnnhxMl4Zp9YShxEvHpIXLOjLDt7OhD5ST3wiYwO0rmqQReNx4fYNPxATafGGTT8UE2Ho3z6dEY649E+eRojE+Pxfn0WJz1R6J8WB9i7aF+1tWH+eBwhDWHwqys7WdFbT8rasPJkpPY2gjLasIsORhmcV2MRbUxFhyMkpFcVpxWHWL+/v5kYeZWBJkl9PFemYcZJa4EXAvtTCtMTF1nlHqZXuL9P8RrIInWwFgJuP4jvPp4X+D5t/E6S+DifYHjb/A6awyvtmRWZpf9GLBmZj0E14fxOqf03vT1f47XucX/A7wW6RN4LdCSWqAlvUhPRrGBjGIDaYU6UvLUSbzKHsCrmtSCRPPzVQm85v97eJ23T0p6oYr0QhXz9kmZtauX93f2MHevZAyvidfW/OMTge+d/ptWIB/D673P95YO/3fwml4gI6NQTnpywvoQXJO/LShSJPa85kpYVKhgaZmaRSUKUvZ1M3tXO/P2dTBvXycZRb0sKhGzqFTM4jIJS8pkLClTPITXxWVqFgsSLRGoWSJUs1SoYZlQzXKhmpVCNauEalYKVKwWaVgpULFSoGJFmZIFeb1k5PawrlLP2io9a6sMrKs2se4BvH5Yo+OjgyrWH5TyWc1tNlffILPyGHmHa2m4VkmLVIjJWYg/uBWfewE+55sMhd7k6+FpfDH4VnLf6ut8MTidr4beZygyjUggAdhI4DUGI28wEHmVWHgKsf7JD+B1MnH/S8S9Uxj0vMKQ69cMuX7NsPPXDDteYcg+lQHry8SMzxPRjyOke5qw4SnilmcYdk9g0PUU/aYn8Gj/FyHrE3wdm8hfv30tidcX+K+R5/nLnRf46xcv8dcvXh7D638OTuS70NN8E/jlGFzv4fVr/5N87X+SbwJP8bX/yQeWDZ/ubCw/e5vKc91Unevm8HUlR24oqLvUx5FrEs61amiRJva8uiLf4or8DnvgLnb/HVz9X+Lp/xKLaxCp2sO1FgVXW1VcbVNz8ZacCzdlXGvXcvGWgsY2DTJdAFfwawLx7/HHvyMQ+w7/2AFO3xKMfYneEqDltobWHhMtPRZae6209dlo77PRKb6XlU6xlY4+M50SM91yGz0KB7dlVjqlJnpVdnT2EN7Il8Tv/IH4yPdEBr4mOvgNAyPfMXTne+LDvyMc/4rI4NcM3f2BgdHviA0nwDl49weGvvwD8ZHvcAaG0VuCyLVOxCobYpUNqdaJyuxDpnPSp7aitQYIxr9i6Ms/EBr8msjQ74iOfEt89HsGRn8gOvQt4fhXhGJfERv6lsHRHxgY/o7Y8LcM3Pme4S//yOAXf8ATvoPK5KVXZaVX7UCm9yHR+pBo/Ui0AaS6ADJ9EJkhmDhp2OBDYkhMTeXmMEpTFKU+jMYcwhcdJvbFV0TufkX/nW8I3P2O4Fd/IP7tfzH05e/xB4cxmv2otB4U2gByfQS5MYpY66VP60RqcKN3hPFGvkhMXb/8PdE73xG78z3xu98z9NUfGP76j0SGvsHkDqMyeVCZPKgtvsTfjcGXXIbcj8QYeiixof+hJMYQUlMIqSmMzBxGZo4gT8JXYY2itMbGYPpgmh/1955RPZDSFhubvibQmkhuG0BuHUBuHURuHUJmSSQ1DyIxDyA2xRGb4vSZYvSawvSYwnQbwnTpI3ToorRpo7RoItxShWlURrmmiHFJFuWsOMyx7iB17T5qOwJUNfsoa3RQeNVG4XUnxbc8FDf7KWwK8vm1AFvOe/nouJ0V9UYW1xpYWGsio87K/Fors2usTKsy80a5iVeFRqYKjEwuNfB8sZ7ninQ8V6RjYomBF8rMTBbYmFrh4leVbl4W2plUbOS5Ah0T87WJ04oL1EzKVfDCPhkv7pPycp6UV4uVvC3U8X61mZRaO2m1NhbUmllSZ2DlIQOrDhtZ22BKvNP1jJvMiwGyr4TIvhxgw0k7nxw1s/6IiU+OGPnsqImNJ6xsPWMn54KXXZf97L3qJ/96gOIbQUpu9lNyM0DpDT+CGz5Et/xUNvmoavJR3eSjpslHbbOXQy0+GtoCHOvs52R3hDM9Mc73RbkiidAoDXNDGuaGLMxNeYhbiihNygjNqggtqiit6liyKK3qKG2aGO3axH80dOhidOkSy3jbNWHaNGHa76WN0KGJjN27d+3QJv6tO3VROnQJ0HYmv3fqorTrY7QYBmgxxGjXB+nQ++nQBWnTRWjV3jtdOEaLdoAW9SBNqkFuqYe5pRrlhvIOV+WDXJKHuCQPcFnez1VpjGuyES72DHO2K865njDn+gKc6vZxrN3H4dYQ+69FKTkfZvsxNx/WGEgtU/J2noKpe5U8v1vDs7u0PLXHwFP7zDyZa+HJfWaeyrXwbJ6V8fk2xuVZeXqPkSc/1/Ls7sR+02d26xm/z8ikQhuTS1y8UOrguQILz+zR8sweNc/uUTJut4Ln9ih5OV/HmwIzMysdzD3gIvWAgwU1dlYf9vDpySA5l2Lsvj7IvhuD5N0YIK8xyr6rIT6/HGLz2RCfnA7z4YkQqxv8LD7oJKXKzMwyHW8VqHh9n5JX9yp4PV/DdKGNuQf9pNSFmFPjZ2ali3eENt4uMzNdaCa9zsPCei9ptR5mVdmZJjDxRrGB14pNvJyn47mdKp7doeKpHRqe/FzHf+zQ8dNtWh7PTvRYtpZHszQ8cm8JcbJHshKg/Ummkke2KnhkqzKB2a1yfrJVlmiLjEe2SJNJeGSzlEc2S3lsi4THtkp4dIuYR7f08mgSro9v6eVnW/v4eaaY/8js46nMXp7c0sUvN7bzyw1tPL2xjQlbOpiUc5tf7Zby21w50/f0MHtPJ+n53SwtlbJKqGBtuZIPKpR8VKHk4woFH1fI+LhCwkflfXws6mN9eR/rK/pYX9nHJ1ViNlRL2XxQzrZDSnbUK9lxSMnnyXbWq9h5D62HlYnqleyoV/zdttfL2XZIRnatmOxaMVm1YrLqJGQekpJZJyOzVs7WWgVbDyrYfEDBxv1yPquS8WmFjPUVCj4sl7O2XMYakYxVIhkrRHKWCeQsKpOxoFRKRomUjFIZGWUK0kuVzC9RMrdYwXv5Mt7NkzFtn4y39sh4fZeE13aKeW2nhDf2KHk7T82MAg2zizSkFOtIFxhZKLKwuMLK0koby6psLK9ysHK/nZVVdlZVO1hT7WTtARfratx8UOPmo4Me1h/y8Um9nw31QTYeDrGpIcSmI2E2HYuw9XiMrSeiZJ2Mk31qgKzTcbJOx8k+Gyf7zAA5ZxNtOzfItvPJzg0mUHtumJxzI2wb6w45Z0fJOTuaONDp7CjZZ0bJPD3C1lPDbDo5lJi6nhxm04lhNh0fYsPxQdYfibP+aJz1x5IdjfPxkRgfNkT58HCUDxpirDscZU19hNWHwqysC7GyNsTK2sQUdvnBEMtq+llS08/ig2EWHQyz8GCYBQf6yajuJ60qSGpVkNT9QdKqw6RUhRKHPAl8vFviZlqhM1FyufC7917BU+pjWvLzw0uH/cwQ+BKVJZopSCxNThTgPZHvgfzMFAaYIQwwM/nMTKGf95LLmxN5eV+QaLbAyxyhj7lCH3MEXuaUeZhd5mFWmYvZAhezRQ5mi+zMEtqZJbQxS5gA6xyBnTkCG3OEVuYKbcwTWhMJrMwVWJKZmfdAc8uMzC0zMbfMmISskTmlBuaUGJlbYmR2cWJP6+xiA3OLjcwrMZFSYmLevyjl7zSv2PhPSyk2Mr/YQGqJgdRiA6lF+mQ60op1pBZpmV+oIaVQTUqBmtn7ZMzeI2XuPjmpBUrSCtWkFaoTaC1QkVqoJK1QQWqhIvlOVDnzf1y+7P41X0ZKvoy5uRJm7+ll1p5e5uZKSCtUjMH0QcQ+eC89+cyDcM0oUpKaL3to8pqeBGlavpS0PAmpuRLS8qVk5CenqXnSxL08CWl5UtLypKTnSUnLl5KeLyU9X0ZGgYwFBXIWFihYVKBiQa6cJYVqlhSpWFgkI72gj/m5nczceYOU/BbSS9pZUNbBwrJOFglus1jYyxKhlCVCJUsFidOHFwk0ZAjUpAvVLBCqWChUs0SoYplIxXKRklVCJWuEKlYLFKwWKFhVKmN1mYxVZTIW5t1mWamENRUqVperWL1fy5oDBlZW6VhVpeGjAxo+qZaxYX8nmQeusavuNIKThzjTcpDrt4sRa3ZicWYSDH5MxL+IkOtdIq7XGe1/iy9i73A3/g4jkd8yGHyd0ejbfDP8PsPhtwi5X6Hf9SvigdcYCv2GofCrDPW/wkDgZWK+F4l6JxH1vkDU8yIx92QGPVMZdE9lwDmFAccUBh0vM+h4mbhtMlHTREL6cfTrnyFifpZBx3ju+CYSsf4Cl+r/xW94hLvBcfxx5GX+dHcKf7n7Mn+582Ji4np3Mn+9+xJ/uTOZP4+8wJ+GJ/K/BxOT198Fn0xOXhP9LvgM3waf5bv+cXwXfJZvg888gNdTbY0VZzqoOtdF1dkuDl+T0XBNQu2Fbo5cE3O2Wc2NXit6zx1c0e+wBr9C7xzC6BrGEfwKZ/Ar9LYBxGov19pUXG5RcKlFwfmbUs7flHGtXcfFJiXX27T0qXxYPHfxRL7DF/0Od//X2H138YS+pH/wW3zRL1Cb/DTf1tDabaS120Jrt5W2HivtvVY6+hLdw2t7r4mOPhPdssQe0S6ZlQ6pkR6VDa2tH3foLpGR7xPvJI1+QX/0izHAxoYSeI0OfsPQnR/GvofjXxEd+ob4yHdEB7/B6RvEYAmg1DmRqm2IVVYkGhsqkxe53olYZUVj9hOIfsng3T/QH/+KYOwrwoPfEBv5jtjI98SSBydFBr4hOvg7Bka+JzzwNcHoF4QGvyY2+h3xO9/jDo2iMvnoUdroVTmQ6nxIND4kGj/SMbz6x046lurdSPQuxHovUkMAub4fhS6IztqPLxYn8sUoobt38d/5Cved3+H64gci3/6JoS9/IBgcwGL2oNW6UOn8KPRhZLp+FAYvcoMDpcmJwRnEEx4mMvINsbvfEhn9hvDwV0RGv2bgi+8Y/PJ7QoNfYvaE0FjcqC1uNFYPKrMbmcGFzORHagoiNSaWIY9l8CMxBpA+cE9qDCA1BpGZkpn7kZv7kVtCKK1h1Lbo/ziVLYrSHkVhj6JIQvbh4ihsceS2ODJLFGkyiTmCxBxBbArTZ+qnz9RPrylEtzFElyFMhz5Mmy5Ei6afm+oQ15Uhrir6uSwPcU4S5ESPn6PdPuo7vNS0udnf4qKi2UV5i4vyFjfCFi/5N7zsuORk02kLHx3Vs6ZBx8oGI8saLCyotzCv1sz0Sh2/Eah5pUzNlFI1LxSrmFisZmKxhonFWp4v0TKpVM9koZlXqhy8UmnnxVI9E/OVPF+gZEqplldFel4VqHmtVMlrxTJ+UyThjWIJ04QKZu/XkH7IxJIjNlYctbPumJX1x818dszIxhMmtpyyknXWzrYLbj6/7GPP9SB7G/vZdt5B5mkLm0+Y2HBUz4YjOjYe05N52syOC052X/ay76qXvGse8q+5KbjuobDRTXGjh9IbHgQ33Ihuuim/6aLqppvqWy4ONrk51OKhod3Hsa4AJ7v7OdMT5lxfP1clQRqlAW5KA9yUBbklD9CsCNGs7KdFFaJVHaZVE6ZNExmrXRulQ5eAa6cumpiU6qO0a/tp0yRq1ybq0IZo14bGrvc+d+gS09QOfZguQ4ROfYROfZhOfYQ2Q4RmQ4wWQ4R2g5cuvYtOnZd2XT9t2sQBXy26KG26AVo1AzSr4jSpB2lWj3BLeZfr8kEuy0NcUQS4Kg9wVRKiUTbE5Z5RznUNcL43xDmJj5O9bo50eKlvi7K/cZii83Gyj3hYV20grUzB9AIFr+UqeWmfhol7tYzfq2NcroFxeSbG5ZsYX2BmYpGNF0qcTCp2MCHfwri9RibkJq7P7Nbz7B49E3JNPF9gZWKhlQl5Jsbt1TJ+r4rn9ip4fq+cyfsU/LpQwzShibnVdhbVuVlx2M0HR71sPh0k51w/ey5HKGiMU3prAEFTDOGtCGU3+ilqDJF7LcquK3G2X4yReSbEp8e9rKl3sPSAibRyPXPLdLxXouW9MgMp+x2k1wVIrQsy54CXGRVOponsTC+3816lnUX1HpY3eFlc7yZlv42ZIhPTBWbeFtp5tdjE87vVjNuh4unPNTy1U8cvd+j52TYdT2Tr+GmOnidy9DyWo02cOJyj5ZEcDY9ka/hJljrRPcBmKpOv2FHwk0x5ErHyxCR2qzzRFgWPbpHz+FYZj2+V8vhWCY9v7ePxLb08kYTrLzLFPJkt4alsMc9m9/HM1ts8tamdpz5r5enPWpiwqY3JObf5zR450/MVvJ/bS2puF4sLe1hZJmWdSMEHFQo+rJCzvkrJp/uVfLpfzseVEj6uFLO+oo9PKvr4tLKPDdViNtVI2VorJ7tOzo76BEx3PtCuwyp2HVax87CKnQ338Krg88P323E4gdYHy66VJJOSXSclq05GZp2MrQflbD0oZ0uNnM0H5Gw6IGdDtYxPq2Ssr5TxYYWEDyqkfFAhZV2FlNXlUlaKZCwXyVgmlLFUJGeJSMFioYKFZQrSSuTMK5LxXm4f7+4TM22vmLf3SHhzt4TXd0l4fZeU3+5V8E6uihn5KmYXqplfrCFdoGehyMTicjNLKiwsrbSyvMrGyiobKyqtrKyysabawdoDTtbVuPjggIsPa9ysr/PxySE/Gw4H2dwQSnQkzOajETKPRcg8ESH7ZIycU3FyTsfJPh0j50yMnDNxcs7E2XYmzrazA2w/N8D2c4NsPzfItnPDSbw+0NnR+ycQnxkh68woWWdG2Zps8+kRNp8cYdPJETaeHGHjiWE2nBjmk6MDrD/2cB8fjfPRkTgfNsT5oCHGB0firGuIjQF2VV2IVXWRxDLiJF6XHgiy5EA/i2oSLTwQJGN/gLSqAKlVflKrAqTt72f+A3idXuJ54JCmxKR1WqmPaaV+ppUl+tt3uibxWnb/va0zy+7tr/Ul99b6EiAVenlP5GeGMMC7wgAzhH5mJPE6U+jnfVGAWaLEXt1ZQh+zhL4kXP3ME/qZK/AxV+BjTpmX2WVu5gpdzC13MrfcwRyRPZHQzlyhnXmie9lIEdmY/0ApQmsyywOZmScwMk9gTCLWwNyyxPeUMhMpAjNzS4yJSWqJkZQSE/NLzWOllNzvwfv/qL8H2h83v8RIWqmRtBIDacVJxBbrSC3WMr9IM1ZqsYY5eTJm7ZEwd5+U1AIlGcVq0ouSaC1SkVakJK1IMVZqofzvllakICVfSkq+lNRCOfMLZMzNFTNrTw9z9vUl/nzhP8ZreqHiIbym5stIL1SwoFhFWoGcOXt6eX/nbebu7UvcL1SQUSAjPU9CWq6E9HwpCwrkLCiUk5EnJS1XQlqumPQkYjPyEnBd8BBcE3hdnK9iUZ6SZUVaFheqWFgoY2GxhLSC27y74yopBU1klLSyoKyVhYJWFgk7WCzsZrFQwhKhkmUCLUsFehYJdKQn8ZohVLJQqGSxSMkykYLlIjmrhHJWCxWsEcgTaC2VsLpUwspSMQtyO1gplLKmQsGaShWr96tZXa1hTbWKDw8o+axGzKaqJrL2nyO/4Qi1lw5ytascsa4AjWkrTs8HhEPLGQinEffPIOJ8nQHnb7gbfIe74WncjU1nNDKNweCbjITf5pvh9xjqf5N+xxTCrqkMBl5jqP81hkOvMhz8NQO+KcQ8LxJ1T0r2IjH3i8Rck4m7XmLA9TJx50vEHJOJ2l8kaptE1PI8YfN4wqZniVkThzQNuyfg0z2CU/H/ELP9jO8HXuC/7v6K/xyezF/uJLD61zuT4e5L/PXOZP4y+iL/NTKJ/xx6jv89OIEfIs/wbegpfhe819N82z+O70Pj+SE0gR/6x/ND/7gH8HqiubH6fBf11yTUXe7l8JU+Gq72ceRqH6ealJxuUnKuVYPYGEHvuYPKPkifLojUGELvHsHsvYvCEKK518zVdhXXO9VcbVdxsUnOxSY5N7qMNHbqudGup0PsQGmMYnLdweS6g942gNYaw+QcxO4fweIdRK730NKtp7nLQEuXmZYuM623LbR1W2jrMdPea6G910x7r5m2HiPtfSZuy6x0K+xjeL2tsCA3ejG547j77+ANjeLyD+L2D+IPjdIf/YJA+A7e4Ai+/lFCsS/HlvY6PDHc/qGxZ4zWIBqDG53Ji87sQ6F3IlZaUOidqE0eFDoXGpMPh2+Q/vjXBGNf4Q6O4A3dIRD9kmDsK4LRLwmE7+IP3yUY+YJQ/GvcwRGs7hh2Xxx3/wje8B0snhhyvYcepZ1elROpzodYnUiiSbzGRqrzIdV7kOqdyRz0auyItS6kWhcyjQOtyYEr5CE41I9vKIZ7cAjb4CiWobt4R78mOnCHfl8Ip9WN1ezCaE7sk5VonegdPoxOD0anG7Pbi90fxBuJERwYIhAfxBOO4o/G6R8cJjgwhCccxer1YXK5Mbk8GJ0utFY7KrMDvbMfjaMfpdWP3ORFanQjMbiQGFzITJ7kPQ9SozuZB5kpkdzsTeZDafWjtgf/f0ll70flCP3TlPYQcmsAmcWPzOJHavYjNfuQmnxITF4kJi99Ji99Zj+95gC3TQE6DAHadD6atV5uqr00Kr1cU3i5IvdyUeblnNTLyV43R7ud1PqY5hcAACAASURBVHfaOdhu40CbhepWMxWtFkpuWtlzxUDOOQ2bTqn49ISKj05oWXtCz7IjOtIPaZhRKeX10h5+XdLL1OJeJhf3Mqmob6wXisW8WCJlilDJVJGKl0tlPJ/XzcTcLqYU9/JWlYr3arW8f1DNe/vlzKwU815FL7Mqe5lfLWFRvZJVx3V8eNrEJ2dMbD5rYNtZHZ+f1bH7goG9l8zkXbVScN1B0Q0XxTfdlNxys++ymV3n9Ww/rSbruJytR6VkHpOx7ZSa3RcM5F6xJLpsIveKifyrJgqumSi6bqa00Yyg0Yyw0ULFDQv7b1mpabJS12LjcJudo51OTnZ7ON3r5bzYz0WJl2tSDzekTm5JHTTJXLQo3LQovbSpvbRr/LRr/HRoAnRog3Ro/XRog3TqgnTp+unS93Nb389tQ5jbhn669P6/6bYh8FBdhgfuGxN1m4J0G4Nj3zuNQVoNIdoNfm4brPTozfTobXTrvHRpA7TrArTrgnToQrRrgrSqArSog7RqIrSoBmlSxLmlDHFLHeCm0su1PjeNkjBXe4a40D3A+b4gZ8UuTvQ4aOjwcLg9xv7GUUouDvP5ySCfHbayvFrHPJGOaWV6flNkYEqBnkn5Oibm65hYYOT5QhOTisxMLrUzRehmqtDDy2UuJpc4eLHIycR8M+P26nlmt5Zxu3U8t8/A8/kmns83MSlXxwu5Kl7KU/JKoZI3StRME+iYU2Eio8bGynonHx1zs+mUj88vhNh7OUzx9SjCWzGqmuNUt8Sobg6x/1Y/lTdDVDQPIGoZpuzWMIXXB9hzKUzOuQCbTrj5uMHJ2kMOltfYWFJjZ3m9l2UN/Sw45GdutYuZ5Tami6zMqLAzd7+dpfUuVjW4WHbYRUaNjXlVFmZVOnivys3bIidTC0xM3KPj2Z06nt6p58nP9fx8u56fbTPws+1GfrrdwBPb9DyWo+OxbVoe2a7m0RwNj2SreCRbzU+yVPwkS8kj2UoeyVbwkywFj2TJeSRTkUzOI5n3D3l6bGsCr09slfDTzEQ/zxTz80wxv8js48msPp7OEvNsVh/js3sZl3mbZze388yGFp79rJnnNrbwUnYnr++WMiNfzrx8MYsKe1hZ0sc6kZyPq5Ss369i/f4EXD87oOSzA3I+2S9lfZWET6v6+Gy/mA3VYjbXSMisk5N9SMmOw0o+P6xi52Elux5od4OK3Q0qdjWo2HXkHmB/hNcfwTUxeZWOlVMnSxzgVCsn80G81sjYVCNjwwEZn+yX8sl+KR9VSviwQsyHFWI+qJCwtkLCKpGEleUyVpbLWFGhYEW5gmUiOYsEMtKKJcwrFPN+bi8z9yUBu0/C23ulvLlHypu7pfx2j5x39iqYkadgdoGSlGIV6WVaFogMLBIZWVxuYkm5iWXlZpZXWFhWbmZFpZVV9wBb7eSDA04+rHHxca2X9XU+NtQH2dzQz+aGEFuOhNhyNMzWY2GyTkTIORUj51SMbaf/tu1n4mw/E2fH2QF2JBG77ewQOQ+8AzbrzBBZZ5InD58eYuvpITLPjJB5ZpStp0fYcnqEzadH2HQqAdcNSbh+dnyIT44PPtSDeL2H1g+Sn9cmJ7CJoqw+FGVVErAJvCarCbL4QICF1QHS9/tJq/In3htbGWBeRWLf63sCL9OTpw2/U5zY4/pOiY+3S5JT1/8OXgVe3hN6E2gV+Zgl8jFL6BnD60xRgBmiIDNEAWaIAswUJSevSbzOLvczW5ToQbzOE/qYJ/AxV+BlrsDDPJGbeeUu5lU4x0opdzK/wkVqpTPxCqVKJ2kVjrFSy+2klttILbcxX2RNJLSQIjSRIjQmAWt4qBSBkfkCE/NKDQ/hNbXMTGqZhdQyC/NL73fv3j/rv4XXZKklBlJLEnh9sLQSLfMKFMzZJ2Veroy0QiUZJSoySlSkFyv/aQ+CNq1IQXqx8iHIphbKScmXMmdfH/PyJIk/96Pp64+nrhlFDz9zD6/phQpSciXM2dPL3L19pObLWFggZ0G+jPRcCem5CZwuyJexsED2d+7f/y2RnEWFchYVKhJLhYtULM5XsbxEy5JiFYuLFCwulpNe2MOM7deYn9/EgpI2FgraWSRoZ7Ggk8Vl3Swpk7K0TMXyMh3LywwsKdOzUKBmoUDJQoGcxUIZS0QylomkLBdJWSGSslIkZZUg0YpSMSvLJCwr6SN1bxsrBFLWVan4qEbH2iolayokfHpQQmZ9Lzl1jWyvaaCgoYKjjQK6NCKs/iKM9g9xuhcR6U9hODaLO9HpDPvfIOb4NYOO33DHP427/dO5G53Bnei7DPe/zWj4Hb4anMFA4HVCjpeJuqYyEvwNw8FXGQ6+ypD/FQY8U4i5JxN1vTBWzP0iIetzxJwvMOh5mQH3y0TsLxA0P5e4b3+eAcfzxGwTGHRM4I5vEhHLL7FK/2986v/FF/5n+dPoFP58dyp/GnmJv4wm+uudl8b2uv5lNLGMOIHX8fwQfYbvwk+N7Xv9tv9pvgs9w/fhCfw+PIHfhyY8jNdzbbrGa71WmpVeGsV2rnZbuN5rpUnmokMToEXh4cptE5fa9dzotXGl08iFZhVX2rU09VlplTq42WXkUrOCDrkDsd5Hj8ZNu8xOu9RGn9ZPnzbAbZmbDrGDTomTLqmLDrGD1h4zbb1mOqU2epVOepR22noNNLYrudWpo6nDQFOHkeZOEy23TbR2J2rrSdTaY6Stz0ynNLHvtSu5bLhLbqZP40Bh9KI2+1HqXMjVduRqO2q9G63Ri8bgQaVzodK50Jt9mGz9aI1eVDoXOpMPqzOCzRXFYPFjsvXj9g/h7R/B5oqgMbgxWgO4/YPY3IlndGY/ZmckcWKwzoVS7x7bB6ox+VEbfaiNfrSmADpLEI3Jh1LvRmXwoDX7MdpDqM1+xGoH3Qrb3+BVrE4sH5bqfEh17jG8SnR2JEYnCosLlcmGUqdBrZNjcSixuFXo7WpUVh1yqxGZ3YzeZcfpsOCxmvA5bAT9bvwhP/aAD73LhqPfgyfswxl0Y3HbMNiNGBwmLG4rRocZjVmLMfnd5DRjcpqxeu24gm48IR/ufg92nxO7z0NwcAB3NIo1EEDvdKGyWJGbTMiMRuQmE0qzBYXZjMJkRmE2ozRbUJotqCzW+1mtaBx2dC4XGvf/MJcbjdONxvEvsrtQWZ0oLY6xFBY7CrMdhdmG3GRDarYhMdsRm+30mO3cNtrp1Nto1Vpo0pi5qTLRqDRxTWnmssLMRZmZsxIjJ3r0HOnScqhdRU2LguomGRVNcoRNSgpvyNl7RcL2831knu1l45k+Pj7Ry8qGLhbWdjCrvIm3S67zRsl1Xitu5JXi60wtamRKUSNTi24wtTjRlJJGppQ08mLeJSbtOcdLuRd4U3CD2bWdpB3pZf6hLuYeaGZO1Q3m7W8krfoGS+paWH20i4/P9LHpopzsywo+vyRlz/le8i70UnRFQsk1OWWNSgQ3VMmUlDUqKb4qJf9iH3vOdPH5iVa2HW1m29Fmdp5sY9+52xRc6iP/Yh/7zvew70I3+Rd6KLjUQ/GVPkqvihFclSC8JqHiupjKa2Kqr4upuSGmrklKQ4uCY20qTnSqOdWl5Wy3hsu9Ghr7NNzsU3NLrKVZqqNFaqBVbqBNYaJdaaZDZaZDabl/VVvoVFvoVFvp0ljpUtsSV42FLo05kTbRba0lkS5Rl9Y89sy9+906K906a+IZrYUurYXbOjvdOiNirRKpRo5Uo0aiNtGrstKjtnJbY+W2xkKX2kSHSk+bSkerykiL3EGT1E6T1EqLzEKzzESj2Mh1sYOrfWEu9Ua50OfnTK+D4932JF6jHLgxgujKMLnn+8k66eDDw2YW1ZiYVWHgzRIdUwu0TC7QMbnYyOQS81hTy+y8Wu7hjSo/v60K8Ealn1+VOpmcb+K5PVrGf65gwk4Fk/ZqeLnAwCslFl4rM/NGmYFpIgOz95tJrbWx6JCD5YedfHDMw8YzAbZdCrPnapTCxjhlN2JUNMepbh2gtn2AQ+1xDnVEqWuPcLAtysH2YQ50jFLVNkp5yzClNwcpuB5jz6Uw2873k3k2yMZTAT45EWD9yX7WHQ+wrN5NapWF2SIjs0Rm5lbZSD9gZ2mdnVX1TlYedrHkkIOMWidptT7S6vuZVRPgtyIXL+WbE6/i2W3gqZ1G/uNzI7/YYeIXn5v4+Q4TP91u5Iltep7YpuWx7Woey9HwWLaKR8dS8mi2gkez5TyareCxbPnYO2Mfy5LzWJaSJzIT/TRTzs+yZPw8W8Yvc2Q8uU3OU9tkPJ0j4ZmcPp7J6uHZrB7GZXYzfmsnE7a2M2FzK+M3NjNhwy0mbWxiSlYHv90tZlaBggXFMlYKpHxQLmP9fjUbDurYeFDPxhotG2rUbKhRsbFGycZqORv2y/hsv4SNB6Rsrkks4c2pV7H9sJrPG1TsalCzu0E9BtaHOvKP8frjqes/wmt2rZysgzK2HpSxpUY6hteNNTI+rZYlgS3l46oEYj+qlPJhhYw15VJWl8tYUyFjTZWC1ZUqVpYrWSKQk1EsYX6BmDl5fczKE/N+noSZeVKm50p5Z4+Ut/ZIeWuPjLf3SJmxT8rcAjnzixSkl2lYKNSxSKRnkUjPYpGeJcmWiQwsLzexqsLMmiora/fbWFdt58MaJx8ddLO+zsOGw342NwTZfCTIliP9bDnaz9ZjITKPh8k+Gf238botidf7cB0cK/P0AFtODbLl1GASsPfxuuXU8N/i9cQQn/6oe4D9e3hd1xB7ALAx1tTHEnitDSeWDj+A1yU1QRYeCJBRHSCtykdKhY955T7mJKecM0s9TC++j9e3iz28VezlrWIvb5f8+3i9N3X9G7yKvMwS+Xh/bP9rYi/sTFEgcSKyyM8skZ855QHmlgeYJwowr9zPPJGPeUIfKUIf84U+5gt8zBd4SRF5mV/hZX6Fm/kVrrHSK51kVLlYsN/NwmoPC/a7WVDpYkGli4wKBxkVDtIrHKSX20kT2cbeBzxfaGa+0ECKwECKQM88gZ4UgZ4UgYH5AiOpAhMppQbmlehJKTGQWmokrcxEepnlodL+DbgmsPuvp6+ppaa/wWtaiZ60Eh1pScSmlWjJKNMxv0jFvHw58/MVpBWpxvCaUaJiQamaBaXqh+79M9w+CNm0IgXzC2TMy5OQki9N3P8RTH9cRpFyrAfxem/6Om+fmLl7+0jZJ05MWfOlZOSJSc8Vk5EnZkG+hIUF97AqSSZlYYF0DK6LCmUsKpSzuEjO4iIFS4oVLC1VsKRYxgqBhqUlysS9EiULCyW8t72J+fs6WFzcy7IyMUtLk5VIWF6sYEWxmpXFBlaVGFlZomdFsZoVxQpWlspYWSZhhbCPFaJelot6WV7ex7JyCQtKulkkkLBUJGd5uYqlAgXz9nWwRCBlbZWGTw7q+XS/gk+EHWwUXSGr6hh5R2toaKrgllqAwpOLNZyFK7IWl38u/uAM4pEZjMZncif6LkP+t4jaf0Pc8Saj/ne5E3yXu5EZ3I3OYDQ8jdHINO7GphHzvUbIMYW45xVG+19PwDXwa4Z8v2LAM4W4+yVi7hd/hNcJxJzPM+CeTMz5AiHrcwRM4wnbJjLofJFhz2SG3S8w4nmeEc9zeNSPYpH8X8SsP+P72Av8aXQKfxp9if+6cx+vfxlNTFz/nITrn4Yn8p9Dz/HHgXH8EH06gdfQk3zbfx+vP0TG8/vIBH6IjOeH8AN47dQFG/ssMWSOIXqMEW7rQ/Saokhtg6jcd5DaBmmSuTjZKOPUDTnHroo5dqWPk9elnLkp58xNOeeblNzsNqG0RjD5RjB4hlDboyitEYyeESz+L1Bb4vQovLT2WLnZYaCxTcu1FhWNbRpudelp7jbQ3K3nVpeWxnY1tzp03GpP4DUBWGNiGnvbmFxSbKS110Rbn5kOSeLwpg6JmQ6piU6ZidsKCz0qG2KVnT6FhV6pkV6pEanSilxtR6ayIVFYkCqtKDQO5Go7UqV17Pd7yDVag7h8g4TjXxMd/B3+0Ch2dxRvcJj48LeEYl9ic0VQ6V3ItU7URi99CgsSlQ2ZxoFc60SmcSJVJ5JpXMi1bqRqB2KlDbHSilTtQKFzI9W66FXY6JYn8CrReulTJRKrfYg1PiRaLxKtC4nOgVhrR6w1IzXoUFtV6G296E23MBivYHVcxey4ht5yHY3pJkrzLRSWW+hsTTitNwnYm4gGuxkeUjL8lY7ol2r8w1Kid1XE76qJDMvxRXqw+9qwuJuxeFqwuJrQ2xoxu5qwelowuZqweVrxRXuJjSgZuKsmfkdFdFhBZFhF/AsDoWEtnqgMq68bvaMNtbUJtSWRxtacrAXtA+nsrfdztKJztaF3t6PztKPzdCSvf6+/91vH/au7A72rE72r65/n7ELr6EBrb0dr70Br70Bjb0dja0dja0Nta0dta0dpa0dua0dqbUdiaaPP1EqPsZUufTPtumbadM00a5q5pW7ihqqJa8omLslucU7cyKnuqxzvvERD+0UOtV2gpvUClU3nKLt+moIrJ9l36SQ7L5wk68wJPjt+hHWH61lYuZ85pULeKxUxo1TEtBIh7xSLeLtYxNvF5bxdIuKdEhHTBIneLi3jneISZgqFpNUcYPmRBlYda2DpoRqW1O5naW0VK2urWHtoP+uP1LLx1GGyLxxn55Uz7Lt+luLGs5TfOEPVzTMcaD7PwdaL1LVfpq79MrVtlzjYepGalgtU3jiN8OpxSi42UHC2jtxTNeSeqiH/TB3FFxoQXD5O6cVjFJ1voOhCAyUXjyC4fATRlWNUXD1O5bXj7L9+gprGExxuPseRlrMcbzvLyY5znOm6yPnuy1zqvcLlvqtcFV/lluw6rfLrtCmu0664ToeqkS71Tbo0N7mtuUW3tokeXfPfpm+h98cZWugzNNNnaEZsaEFsfLBWJKZWxIYWevXN9BqaHnim9f5zhkQSfRtS/S2UusuodRdRa6+i0jQhV7ch0bYj1rUh1rcg1t2kR3eN27rLdGmv06lqoVPRSpesmduyFroUXbSpZDRKdFzt9XClt58LfV7O9Ng43mXjSIeHhvYwB28NUdk4SNGVfnaed7LxpJXVDVbSasy8KzLwWrGOV0oM/Fpo4RWBlamlZl4uNjK12MxrQgdvVXp590CQ6dUBXiu18asCI5P3qpm0U8bk3XJeydPwlsDMzP0u5hz0MP+gg4WHHKw85uGD0wE+PRtk49kgWRdC7Loao/DmIILmIcqbB6hqGaCmbYBDHQMc7hzgSFeco11RjnZFOdwZpb5zkNqOYQ62D1PdOkRF8yCCG3EKr0fZdyXMrkshdlwMkXMhzJZzIT456Wd1vYNF+02kVRhIrTSyoNrKklo7K+qsrK53sOqwk+X1TpbUu1ncEGTR0Sip9WFmHgjwSrGNiXsNjNtt4OmdRp7caeKXO038YqeZn+8wJyewen66XccTOzQ8sU3D49tUPJaj4rEcJY/lKHgsR8Hj2xQ8nqPg8Ww5j2cnrk9ky3giS8HPsuT8LEvOz7Nk/CJbypM5Up7ZIWf8TiXP7VTw3A4ZE7aLGZ/dw/is2zyX2clzW9t5PrOdFzPbmZzZyktbW5i6tYXXcjqYvldMSpGCpQIl6yoS09YNB3VsPmRg6yEjW+p0bDqoYePBBF43HVCwsVrKhuoEXrcclJNVpxjD647DKnYdUbPnH7T7iJrdR9V/g9cdP0LrvX6M15x/gNfNB+VsrJHz2QF5ErAy1u+X8fEYYqWsK5eytkLGugoZaysVrK1UsrpCyTKhnIWlUtKLJMwvlJJSKGVuoYzZBTLey5Myfa+Ed/ZIEq/T2SNh5j7JGF4z7uH1wQRaFgt1LBXqWV5u/Lt4/bjWzSeHvAm8HgmO9SBes05ExgCbcyo61o8Bu/3sANvOPjx5vYfWzNMDbD0VZ8upe++MHWLr6ZGxtpxK7Hd9cOr62fEhPjs5/FCfnhj6G7yue2Dp8NrD0WRx1tTHWH0oysp/gNdFNUEyqoOkVfqZV+5lttDD+wIvM8s8vFvqZlpx4v2ubz+A198WJa7/Gq8+ZiZ7T+i7D9dyP7PK/cwWeROALfczqzzA++UB3i8P8n554P4z5QHmlAeYVxFgfkWAlAo/KSIfKSIf80U+UoU+0kQ+0kR+0sr9pFd6Sa/yklblIb3SQ3qVZwytiw54WXzAy+JqLwur3MlcLKh03kdsuZ10kY20ciupIhOpIiPzhYZEgkSpQgNpQhNpQjPzy4yklBqYX2YkvcxEhsBMhsBKhsDKAqGNBUIbGQLrv43Xf1VqqZn0MhPpZfcRm15qIL1U/1ALBHrSSjTML1Am9rsWPYzWf9S/wuy97/cAO79ARmqh/O9C9R5Of/z93nMPfp+fJ2Xu3j7m7OkdA2pGnnise3hNAPb+54UF0iRaEyXgKmdJsZwlJTKWlMlYXCpluUjFktLE1HVpiZJFBTLez2khdfdtlhZKWVmqYEWJnOXFMpYXyVleqGRFkZpVRTpWF+tZW6xlXaGKdUVy1hZLWV3axypBDytE3Swr72FpRS+LK8QsEklYKJKyUCBlsVDOUqGMjMIOVlf0sa6yl48q2tlYfpMd+y9SUH+cyrMHOdVaTqexGENoL+7hzXgGl+EKvYcn+CaB4OvEwm8xEpvOaGQ6A743idhfJe56g9HgdEb7p3Mn8i5fxGZwN/oudyLTGA79lojn14SdUxn0vcad0BsMB19j0P8KA96pDHimMOB5mXhy+hpxTkog1jGRqGMiYdtzhKwTCFknELFPZMD9IiPelxj1TeaObzIjnueJWp/Cpfpf+HQ/4cvAOP4w+CJ/GHyBPw5N4s93X+bPI5P588iL/HnkhWSTknCdwB8HxvGH+DP8PvY030ee4rvwk3wbepLvQk/xffgZfoiM4/fR8Qm8Rh7Aq8Ix3Kjx3kEf+BKlawSlawSt9wv0ga8w9f8OtecurUovR6/20XCph0Pnb9NwqZejV8U0XO6l/kI3p27I6VT5MHhGcEW+xhX5Clv/XSz+O7ijvyMw+Acsvi8QawLc6jJypVnNpVsKLt2Uc7VFxfU2DdfbNVxvV9PYoeFmp46b7Tputuu51W7gVoeRpk4jTV0Gmm8baUnWlsRrW5+ZdrGJdrGJDomJDqmJDqmRDqmRLqmJHqmJbrGBbonx/6Ptrb/bStJG3b/hnnXvmWlIuod6GqZpqAfSnWYKmCkOk8OMnXRitixbsgMOOszsJEZJtsgyyiQGW2wKx+zEPc/5YcuO3fTNd765PzzrrV1Vsre3pLXy5K2qF4W6gQpNE+WaRhSqBsrVjagqW5Cr9MKYtokKrTCuqmyhvrkVa2s3vs5eAl19uP0PaPXcwdf+iDv3hwh09WKy+dHWGJGr9ZRrG1FoGinXNlGha0GpM6DUGaioNFCubaG80kBFpRGFtgWZqpEypR6ZqpFybQtybQtlKkFeZVojCp0VudaCXBuUWJ2F8ioL5VVGyqtbUFQ1UVFdhaa+BL3hCibLMSxmCVZTKg5HBlaHCKNFjMEiodmaTbNNhNGeSqslBZ8jna72Pdx7dJT7Q8fpHD6Cr28/3f2HudN7mK6Hefju5NIaEGP3pGNxpWFzpWJuS8HmScfmTsPUmozdnY7v7h7u9R7mXt8R7vYc4s7jQ9zpOUJ3z1HaHxzC3b0Puy8bU1sGLc40WpxpGFrTMbamY2zNwNg2EVNbBqY2ESbXM8yeTEyeDEzuTEwe0UTc/+aYOxOTW4zJnRUk+0ei0Da6sjC6xBhdWRjaxEEyg4gxtAq0tIppcWbR5BDTaM+kwSam3iqi1ppJjUVMlTkTrTEDjUmEyiiiwpCJvDmD0oZUiupTuFWbREF1IjeqE7mi280FzbecVe3gpHInxyq+5aD8W/aU7CCrcDtJVzey/fwatpxfy6bz69h4bi0bzq5j/bl1rDu3jnXn1rL+3Bo2XFjNhour2HhxFZsvreaba+tIvr2FjJLtpBduZvf1NSQXrCH95joyb60j+9Y6coo2sq9sMwfLt3FUtYMTmm85W7mLS7rdXKnezbXaJK7XJXOjPoUbdSlcr0vmak0iV6p3c0n3LRe0Ozir2sap8s2ckG/kuGwjJxWbOF2xlbOqbzhTsY1T8i2cVmzlTPlWzlds5ULFNi6qtnFZvZ0r6u1c02znVvUuCmu+pbh2J6V131Km3428IZGKxmSUTUmompLRGlLRGdOoMqVSZUql2pRGjSWdGks6tZYMaq0Z1FlFP8Qmot6WORF7Jnq7CL09kwZ7Jg2OTBrt4rHY6BDTYM+k3iqi3pZBg02Y32AX+huC73mDVUyDJZsmswijOQmzaTdmYwomQxYtBikNxhz0Zil6ixi9JY06ayI1tm+psSZSbcqk1pBFQ5MIfWM2NU35KJtuc1VVzkW5nosKK2fkJo6XNXG0pIUjxVYO3G5jb4EfyTUvaZft7LxgYP2ZZpYcNxB7sIVpOU18JG7gfXETU7IM/D2zhT+l6nl7VxVv76ziL0n1vC8y8KnUxmdSG/9IbeBvibX8ZWclf/5Gzd++1fJhah3TcgxEHXIy+7iLececLD7uYOWZNtZf9LDlspdtl73svOIj+UYA8a0OpIUd7CkKsLfQT16xj4MlPg6Xejla5iG/zEO+zM2RMg8HS7zkFfvZH5ybc8tH1g0vGdfdJF9xsfuSi50XXWy/4GLj2VZWHbex6EAz8TkNxEjqicnRE7+3mTl5Bubsa2ZenoE5eUZm5ZmIzbMQc7CVqMMeQg64+WJPK39NbeH1b+r47ZZaXt5cx0tb9Eze0sCLWxp4flMDz23U89zGOp7bVMNzm6p5bmMVv9yg4xfrK/nf67WCtK7X8IsNGn6xTj3GL9epeG6tiufWqnl+rZLn1yp5YU0Fk9aU8/K6cn63WcXr2yp585tK/rBVzRubKnh9vZzX1pbyxtpi3lpXzB83lvLe5jL+vrmUf2wq5p+bipm6pZTPv1USmqIl0PHx1AAAIABJREFUPlPHIkkVCTnVrNhbx6q8etbk6Vm1v5YVe6tYnlvJMqmGZRKVsFw4u5xl0gpW5qpYu0/L+jwdGw7o2JinZeshHdsOVbF9HP+uvI5K67q9StbtVbI2N8jPyOvKXEFel+eoSZBqggKrZrFEPSaxi7JUzM9UMk+sYl6mirliNXODAjtLpCE6XU1EqoqwFDUhKRpmJGv4OlHN5zuVfLy9nA+3lTN1ewUfbq/g0x1C5nX6qLwGZTUirZrwtGrCU6sIT6smOqOO2Ew98VmNzMluZp60hflSAwtyjCzaa2bJPivL8uwsP+Bg+QEHKw46fiCwa/MFgRWi+wcCOyqx6076gvLaMSH7Oiav+UF5zQ+w8ljHGCvy21me307C0XYSRsU1KK8JxzpJONb5s/I6XlyFax9z8nyCvO51E53TRqTESYTUSUSOk4icViJyWgmVtjJD7ODLDCufpJr4OMXMh8kmPkg28f6ovCZbmZJs5Z9Jln9fXtNsfJxm45M0+5i8fiay83lmcBmwyMbnGVY+z7TzudjBZ5kOPst0CteZdr7IdPBlpiCuX4sdTBc7mSZ2MF1kF8iwM1NkJyTTTkimk1Cxg7AsO6ESG6HZVsKyrIRlWwVxlViIkFqJlNqIlFiJyLYQnmUmPMtMmNhEqNhASGYLIaIWQjKamSlqZIZIL5BRz/SMemZk1DMzXSAko4GQjEZmpOmZkVbPzDQ9oWkNhKY3EJreRFh6M2EZAqEZzcxIa/ov+XcEd0ZqIyFpzwR2ZqqekNR6QlLrJhCaVsfMlGpmJOqYsbuSGbsF+RyV1LDUqh/lv5LZ0b5RgR3dA/tj0hqWrCMsWTd2PVFe1WNzRw9u+nK7gs+3lI7J6ijfl9cfk9aJ4ipIakSykoi0csLSFESJ1ESkKAlPUhGVpCVil4ZP19xm+sYyYnZpiU+uYlZiJXG7NcTuEojbrWVWYiVzknTMS9SxYLeWhbtVzEssZ3ayjFlppcRmlBIlkhGZqSA8s4LwTC3hIi1haSoi0yqITi0l7NtLzBNdZVHWRZaJ89maewDp8X2cviHltkqMpimJFtdGnJ1LcXVH4vB/hNnxR+yOd2i1v4u39T06XFPoaJuC1/pX2gzv4DX/ia62f9DVNoUu91Tuej/invcjul0f4Le/h8v0Lh7TH+lwvEd329/pdL6H3/YuPsvb+C3vELC+g8/yFm7j67gMr+E2vobX9BptTb/Frn8Zh/5l3C2v0G55ky7HW9xxvM0dx1vcsb9BwPgbHLW/wFb9v+iyvky/XxDXXu8r9Pt/z8idN3na8QZPO14TGJdxHQoI4jrge5l+70v0eSbT43pGr/tX9Ll/TZ/7N/S5f0Pv+MxrWa3zirrFR639DlXmLmqs3dQ77tPQ+hC98xGqpgBX5c0culTOgQty8s7JOXRRydErGg5dVLL/rJxj1yoprW6lyhigydGFsa0bQ2s3zfZuTG0PcAb6abTfpazSwqXCas4VVHL2hpazN7RcvF3NxdvVXLil48KtSi4VVnOttI6rhbVjXCuq43pxHTdKnlFQWs8tuSCut+T13JTVclNWy21FfVBk6yksr6WovA6ZqpHSCr1QA1bdRLm2BYWmGbm6CYWmeUwsKyoNKHVGKioNY2NVegcGWwcu/yO87Y/x+B/g73hIR3cPXXf78HU8xuJop7reQrlaT7laj1LXgqrKgLLaiDK4F7Wiyki5zkB5pUlAa0SubqZM2UiZsgn5aKkfVTNl6hZkGhNyrYUytRmZxopMY0FeaUZeaUKuMyDXNaGoakRZXUFtw1nsthzavTu4G0jgXvs87t9dTPfdBDq6VtBxZxUd95fT8WABXffjuNsVyf2uKO49iOdu33y6hufhfxKLeyCc7uE47vTHcqc3mu6eaLp6ouh8FIHvXijt98PoehxF1+Mo2u+H4bkzg8C9EO70xfJoKJ57/XHc6Y3mbm8M9wfjeTg8j3tDs7kzMIvO3hg6eqLpeBxNZ08MXX2xdPfH0dUXS2fvD+nqE+jujeVOXxz3BuJ5MBDHg/54HvTH8aB/1jjGj836ybF7/fHc6Yuns3cWHX3xdPTNpqNvVjDGj+v7XuyNp713Fu3jYmdPPHd753C/Z+4Ydx/P5e7jedx9NI/uR/PpfjSfrofz6Xw4j45HC2h/tID2R4sIPFqE79FCvA8X4Lk3H/e9uXT2JtDRs5TA4yX4Hy3B9zgBb89K3L2raOtZg/3xWmw967D2rMfcsxFTzyaMjzdifLwZw+NNtDzeFIzrqb+3jIb7CTQ+XEbz4+UYe1Zi7luNtW8VpofLaLq7EPPDJdh7luF4nIDj0RKcj5bgfLSI1seLcT1egrtnKW09S7A/XIjj4SIcDxfhfLQIx6NFweuF2B8sxPZgAZ7+5XgGluPpX4a7bxmuvgRcvUtx9yXg7l+Gu38Znt4EPI+X4u0R8Pcswd+zhEDvEtp7l9DRu4T2nkW4783BfT8ez/1ZeB/MwvcwnsDD2XQ8nE3Ho3g6HsfT/ngOgcdzf4I5P6C9Z+7P0tE7l86euXT2zKOzdy5dPfPo7JtLd+98uvrm0dkzl/ZHc2h/PJvOx3Np75kzNrezZy6dj+fR+XgBnQ8Xc+fBQu7fj+fB/Tge3JvL/btLuXNnBR33VhJ4sAL/w0XCffbG4e+Pxt8fS6BnAV2PFvPg3jwedCcQaE+iwXmG69qbXJSpuSBv5oyshROlTRwvMXKsxM6Bglb23fAgveZCdNVM0pVGtl9qYt05E0tPWZh1xEJYnpmv91n4LNfM1GwD76XU8u4ONe9sU/GXbyv5IFXPF9kmvpaa+CRDz0eptXycUs2nqdVME9URkdPM3CM2lp3xsvZygPUXPGy60Mb2S252XfWRfMNH6g0fGQU+sm75ybntY1+Rj4MlAQ6V+DhS6uNoqZf8Mg/Hytwcl7k4IXdxQu7maKmbw6U+DpUIWdm8Yi97Cz1IbrnJuuFCdM1F2pU2Ei+1suO8nU2nrKzJN5BwsJkleU0sPdjCssMmlh+1sPSQkSWHzSw8aGZOnolZeWZi8+xEHWhj5j4nX+Q6+HtqC3/YUcdvt9Tw8uYaXt5Sz0tbx8nrJj3Pb6rnhc01vLi5mhc2VfH8Rh2/3Fg5Di2/3KjhF+tU/GKdShDXdUqeG5XWtUpeXFvBi2vKmbRaxstry/j95gre2qHlT9/q+NMOLX/cpuSPWxT8cZOMv2wu44MdFXyyS8UXSRq+TlbzdaKKr3dVMH13OaEpGmJEWuZnV5OQU8Py3GpW7atjTVBeV+fVsmpvNStyKknIVrE4s5xFmTIWi2QsFctZmaNk7T4tGw7o2HxQWDa87XAV2w9X/0BcBXkVlg1vOVj5Q3kdJ65jBzXlVrAuV8m6CfKqZE2uklW5yjF5XZmrZkWuhuVSDQlSIQP7DA1LJGoWiZXBJcRK5otUzBermZelYa64kjliHfGZOmIzdESl6whPrWRmknBozGffKPjkGwWffqPks50qvvhWxde7VcxM0gRFtYqItGoiUqvGiEytIi6znvisBuZImpiX08L8HAMLcwws3mNiyV4zCfutLMuzsfyAfQxBYB2sOtzK6iNtrDnqYs1R15i8/pTErjvh/VF5HRPYfKFurCCvAVbkB1iR3y7I61GhZE7CYT9LDgf+7czrs2zrT8hrMPMaIXESIXESJnUSltNKWE4boZI2ZmQ5+TLDyscpRj5KNjI12cgHScafkFcz/0yy/Lfk9dMM+zNxzXQIgiqy8YXIxheZdr7McvCF2BEUVvsYX4sdwknIWU5miJ3MEDuYKXYwM1OQ1tBMO2FiO+FZTsKznERkO4iQ2sYyrN8nUmIlMttCZLaFiCwzEVlmwsUmwsQGQjObCRU1EyZqIkTUSGhmI6GZekJE9WOEBQkXNRAuaiQso2GM8FHSGwlPbyIio5mIjGbCRM3MTP8PkdYYzO42EJreGERP2ATqCUuvIyS1hpDkKmYm6oKHNGn+R/L6/f7RvbBf7awQaqomaQlN0hKWXEl4io6I1CrCU3SEp+gIS64kLLmS0CQtIYmaZ3VYg6+ZuVvNV98o+HRzyQ+WCv9X0vpT8hqerCQsVU5oahmRGUrCUsoJS6wgKklL5C4NX6y+zbT1pcTs1DI7qZrZiTrid2mI36Vm1i4ls3ZXEJ+kZE6yivlJKhbuVrFwt5L5SQrmpJQxK62U6IxSIkVyIkRKwkVqQlI1RImqiMusJD5DQUziZaZvkDA7UcJaaQ7J+VkcuZJBkTIFvSGZVl8y7vYNuHyzcXmn43JPpa3tL7Ta3qHV+i5u65/x2f9Gu/OfBJx/x219F6fxNdy21+ny/JEu99/pcr3PXc+H3Pd+RHfb+3hMf6at5W285j/R6fwbd1z/oLP1PXzWd/Ca3yZgfYeA9V185rdwtbxOW/OruAyv4m55Bbv+JSy1L+BsfJmA5TXutb7D/TaBB6536LK9Rpv+Bay6/0Wg5QWGOt5iuPMt+ny/p9f7OwbaX+VJ12s8aX91HL8f2+c6mnHt975Ev3cy/d7J9Lon0eOaRK97Mr3ul4P8KlgH9uVn8npNob8iq7FTZ+um3n6HOms3DY77NLkeo3c+Qlbr4lSBjr1nSjhwQc7+s3L2n1Nw8KKSg5fUHLig5PBlDeeLG1A3emiwdWBo7cLQ2kWTvYMmWyemtgfUGtu5Vd7EmetqTl8TOHNdw7mCygkye65Ax8XbVVy5XTOGILC1XC8WGBXYmzI9t+R6bsrqKCiroaCshlvyuqDA1gnyqqijpLyeYkUdxcF2mbJhAnJ109iy3nJtywSR1dRY0Bs8ODz38QQe4fE/oL3rMf6Oh7i8d7C3ddJi9qCrNY3Jq0IjZF/lmiZkQcrUjZSqGihVNlJS0YhM3UK51iBIq6p5TF5lagNlaiNlahMyjZkytZkytQWZxoJMG5TXyhbkuibkOj0VVWXomw7jdiXy4M4KBh5H0d8zk97BOO4NzKezdwldAwl0Dy+i60ksd4bDud8fwr2+MLoGovAPReN6Go59ZBrWp5/hezod3+DX+Ae+on1oGp1PZtIxPANf/5f4B76m68lMup6G0D48Hf/AVwQGp9H1NNg3NG2sr2N4Bu3DMwgMT8c/NB3f0DR8Q9PwD03DPzSdwJMZAsM/wxPhZ7QPTad9YBodg1//j2gfmEZgcAa+oZn4hmfiH5qJd3jm2LVv6FnbPxyCbzhkLI5v+4dDCAyF0DkYRvdAGHcGwrk7GE73YDjdg5HcGYykezCK7sEougYi6eyPpHMgis6haLqGY+h6EkfXk1l0DsfRORRLx2AMHf1RBPoi8PdE4OuJwNsbhbc/Fu9APJ7BObgG59I2NJ/WoQW0Di3CMbQYx9Bi7IPjWYR9aAGOJ/NwPJmD48lsHMPxOIbjcQ7H0zYcT9tQHM6BGFxDsXiG4/AOx+EdisUzGIV7IAJ3fwSegQi8g5F4h2LwPYnH+yQez5N4PE9m4RkeTzye4ThcQ3G4BmNwDcYK7SEhuodicQevPYOxeAdiBPqj8A5E4euPwjcQiW8gEv9ABP7BUcJoHwyjfTCU9sFQOobC6BgMpXMwlM6hUNqHwwk8icD/JBL/cAS+4Qj8Q0L0DYXjGwrHOxSObzAYh8KFOUFG5wuECwyGExgKJzAUQftQBIFhIbYPRxAYCsc3EIZvMIzA4OjciCDhBAbDCQxE0j4QR2d/LHf6w7jbF8Ld3ki6e2bT+XgBgd6FePvn4+ufhW8oEt/TmXhHvsL79Ct8Q6F0DoTwqOczeh5Mo/vuCsz+wxToznFRVspleQPnypo5UdzE8RITJ0paOVjQyr7rbUivOsi8YiDlcj07LunZeL6FFafMzD1qJvqAmdD9FqbtNfOZpJkpKTX8eYeSP28v55+7tHyarmeG1Ej4HhNhOQbCpE1ESBuIyW1k9v4WFh8xs/p0G5sv+9l5o4PdN/wkXfeQesNLRoEP8S0/0kI/uUV+9hUHM63FPo6W+ckv83GszMvxMjcnZC5OylyclLs4JW/jlNzNcZmbYzIvx2Q+8st8HCn1cqDYw74iD7m33EhvuhFfd5F+pZWUSw52nXfwzRkrm0+a2XTCzKaTVjaftLP5tIP1J52sOm4n4YiF+QeMxO8zELPXRPgeM9NzzHyebeYfac28vbOOV7ZU86tNOn61pY5fbWtg8tYGnt+s5/lNel7YoufFrbXP5HVTFc9t0n0PLb9cr54gr8+vE+T1xbUVvLi2gklrFUxaXcKvVhfxxiY5f96p5R+JVUxJrGbKbh3v79IwdZeSTxJVhGXWEZldT6xUzyxpHXHZNcRk6ojN0DIrU8ec7CoW51SzbE8NK/bUsHJvLavzalmTV8fqvBpW7a1iRY6WpVlKFqSXMi+tmAVpRSzJLGNljpJ1+yvZfKiGrYer2XowmG39CXnd8hN7XjcGs65jGdf/jrzmCPK6PEfNMqmGBImapZKJ8rpUomZJlorFYiULReUsEFWwIFPFgiwNC7IrWZBdxdzsamaLq4gTVRGVriMsRcuM3Uq+3FnOFzvK+epbJdN2q5meKBwiE5qsJTy1iohgaYvIVCFGpVUTnVE7UVxzDSzINbIo18jiPSaW7rP8rLyuPOScILD/pbwe97L+hH/CsuEJ8nos8KPyuvxoYExelwbldcnhwA/E9cf2vP64vPqZe8DP7P3eCfIaLnESKhUIy2kjVOpiRraTL4Ly+uHPyOuowE5J/vcyr5+k2YN1XL8vrw6+ENn5QmTjS7Egr19mOfhKLMjrV2KhPS3LyYzsIEF5DRE7CBHbCRXbCRM7CM9yEJEtiGuU1EFkjp1Iqe2H0voT8hopNhEhNhCR2UJ4ZgvhombCRY2EixuJEDcQLm4gPFM/RoS4gYjMpjEiR9uixqC8Nk2Q1/AMYfnwf0JeQ9KbfiCvYekNhKXrn8lzRgNh6XUCqbWEJFUxfbcgmj8nrj8mr6OiOv514/un71bz5Y5yZu5WjwnqqLiO8n2BDUuuJCRRM8ao0E7bWc4XW0uZ8Y18TF5HxfS/K6+RyRrCU5SEpMoISS0jIkNJaLKCsEQFMclqohPVfLHmFtPWFROzQ8XsxEpm79YSv1tF/O4KZiWWMytJRnyyjNmpMuamKJifVMH8JCVzU+TMTpURl1ZGdLqMyAwFkRkqItPVhOySE50kZ3ZqCfNTrzAv8QBxW7axPmsnOWczuKLIRF2fhMG8CadzOR7PYvzeONr9M+n0fU67ewoe259oNb6F3/4efuvfaLf/k07n+7Q73sNtfhOH4RXctlfo9L5Dl+dvdLZNods1lXueD+l0/pO2lndpbX4Hn+UvdDr/TnfbP+h0vofX/A5u45v4LW8TsL6L1/QmrU2v4mh4hdbmV7DWvoS19kUcDS/hNb1Ct/MtHrj+yAOXIK6PPO/Sbv4ttpr/j1b9L3jkeoWRO+8y2P46/f5XGO56jafdbzDU/vsxcR1uF8riDAV+y6D/18GM6+QJ9HkEeRUEVpDXHtfL9LS9zOPWcXVeL5fUXCnVmamzdqG3dVNr6aTedpfG1ofU2+9TUuXk+DUtuaeKOXixnLzz5ew9p2D/BSUHL2s4eFnDoctaTtysRtPspcnRiaG1C5PrDi3OLvTWdpodd6hq9nFDpufUVSWnr6kFWS3QcfZGJWeuazlzo5KzN3ScK6gWBPZWNZdu1XDpdg2XC2u4UljL1SKBUZG9UVpHQVkdN0pruVFaTUFZDTdltUGBraNQUUdReT2lFQ2UlOspKddTpmxEpmoaQ65uRqFpQakzUa41jPUpdSZUVWY0NVb0Bi8OzwO87Y/xBh7Q0f0Yb+A+jrYOLHY/DS1O1LpmZBW1lGsaUGgakKsbkKkbg+LaRKm6iVJVIyXKRorLGyhTNaPQGFGojcjVhmdoBHEtU5soVZkpVVkoVY0KrBlZ8GArWWUjssp6ynVFVOulONo2cPdePP39X9A7/Cl3R+LwDC/BPrAG+/Am7CNrsY4sxD4yB9fwfNqGFmMbXoHxyUoaRhKo+9cC6v81B+O/5mN6Mg/z8DysTxdg/24htpFFWJ7Mw/JkPvaRhTi+W4z9u0XYRoQxx78WYf9uEdanC7A8mY/16UKsI4t+FMvIwglYv1v084wsxPp0IbanC/4jWJ8uxPx0EaaRRT+M49qWkcWYv1uMZWQxlu+CBPusQexPFmMfXoJjeAnO4SU4nyzF+SRhAo7hBGxDS7EPJ+B4sgzn0+U4R1bgHFmJY2QFzpEVOJ4ux/FkGfbhpViHlmIdSsAynIBleBmWJysxP12N6ekaTCNrMY2sxziyAeN3mwRGNmIY2YjhaTB+tx4TazGxCuO/VtIyspyWp8vGMI0sxzyyHPPIMizfLcf23Qrs363ANpKA5elSLE+WYHu6FPvTZdhGVmD9bhWWkdVYRtZgHlmF+el4VmMeWYVxeBXGJyswPQn2j6zCMrIGSzCan67C8nQl1lGeLMf6VMD2dBm2p8uwPk3A+nQptpEEbCNLsI8swT6yeByLsD8N8t1SbP9ahvVfy7B9twzrd8uwfpeA5bsELCMJWEaWYh5Z+iNRGDePJGANYnkqYB1lZBm2kWVj0TYi3JvlyVLMT5aOzbONCHOtI8HXPVmG9clKbE+W43yykNbhBbQOLsU5sAZ7/wYsg5swDq3HNLQK89MEzN/Nx/SvOIzfxWB5Gof7SQT3Bz+lt/dT7j1egK0rh5u6w1wqK+Cqop4Lpc2cLGzmeJGFEyUuDhW0sv+ak5wrVsSXG0m9VMO3F2vZfLaRVSdaWHCohdh9LUTsNRK618BX0kY+Tq1myi4lH+xS8kVaFaHZjcTuMzPngIWFh2wsOmxh6RELK/ItrD1hZdNZBzsuuUm6ESDjVjtZhQEkRX5yCv3sKQqwvyTAgdJ2Dpe1c1QWIF8W4JjMzwmZn5NyLyflXk7JPZxWuIO4OF3u4nS5m5NyNyflHk7KvZyQCxJ7pDS4J7bQw77bgsRKClxkXW9DdNVF2pVWUi61knSplaSLrSReaGPXhTa+ueBhw+lWVh61sijPwOy9zcTkNhEubWa6xMCX2UY+SG/mj7vqhLI5myr57bZafvtNIy9vbeDFzXpe3Kxn0tYGJm2rZ9LWOl7cUssLW2p4fnP199AJGdgNGp7boOb5DWpeWK/ixfVKJq1XMnm9kpfWK/j1ulJ+v76EP24v5/3kaj7NqOdLkZ6vRPVME9UyU1RDRFYdC/JMLDpgZMlBA0sONLF4n55FubUsklazSFrNktxqlu2tZsXealbuEVi9r5o1ebWsyath9b4qVuVWkpBdwfy0EualFrMgtZClmWWszlWy8YCOrUdq2Ha4hm2Hqtl+qJpvviev408b3nxA+7PyOl5cJ8jrHhXr9jyT19Xj5TVHzYocNcukKpZJVCRIVCRI1BPJUrFUrAxmjytYLFaxOFvD4uxKFmXrWJCtY15WVVBgdUSnaglLUjFjl5LpuyqYuVtFSJKG0CDhKZVEpuqITKsiOq2KqLQqotOric2oYVZmHXMljcyXNrMgp4WFuQYW7TGweI+RxXuMLN1nJmG/hWV5VpYfsE1gxUE7Kw85WHXYyarDzgkZ2PEi+0OBFerArj0h1IZdfdw3tmx41TEh+7oyyIp8//eyrj6WHvax5JCPxYd8LD4SmHBY078jr8IBTgHmHQwwJ8/HrL1CvdeIbCdh2U5Csp2ESloJk7qC8trKFyKbIK8pPyOvKVb+GYz/HXn9LGOctIqdAsHs6ldiB19nO/k628m0LGGJ8LQsQVynZzmZGbzfkCwHIVkOwoKMSmukxEmUxEmUxEF0joPoHDtRUtsEoqU2YsawEi2xEJVtJirbTHSWmegsI1FiI1FiA1HiFqLEzURlNRGV1RikgUixgHDdRFRWM9HZLcRktRAjbiYqs4koURORGeMQNROR0UJYRgsh/xGax2VcGwnLaCI8Q5DmCFHjGKMnbkek1xOaXM2McZnX8LRqwoLL6SPSaoJUC0vtU79PFaHJlcH/GHrWNxpnJmr58hsFIbs1hCdXEhH8HkalVRGVXi3USU3VEZGqIzylkvCUyrH22Hc3WUtYspaZu5R8/Y2M6d/ImLlTQdiuCiISVUQkqQjfrSRsdwVhuysIT1QK/aMkCQj7XNVEJWuE/a0pKkJS5ISkysfkNTxJTmyqkrhkJV+tK2D6+tvE7FAwe7eS2bsriN+tYFaijFnJZcxKKWZWWhGz0ouITy8hPk3GrDQFcWkK4tIVxKSVE51WQXSaiphUNXGpSuKTZMzbfYOFu06yMmUvW7JSScrdwKnr31Cm2Ul98yastmW4W2Pxtc0k4JpGl/tr7ng+p9v1MR2OKfhM7+Ex/IVO2/t0WKfQaX+fLsf7tNv/itv0BxyG3wny6nmXO56/09k6ha5WoWxOh+MfOBrforX5HQLWv9Ll/Addzr/R4fgrbsNbtDW/gdf0Fj7z27gNf8CufwVL7W+w6X+Dsep57PrJ+Eyv0O18kwfud3ns/RM9vj/x0P02d52v4W2ZTKv+F3RYXmaw/U2edr9Nv/9VBttfZeTuHxi5+yZD7a8I4hoQxHXQ/9sJ+1z7vJPo806i3zeZft9kej2T6XFP4rFrEo9dL/HY9RKP2l7iUetkHjgnPZPX2+VNV8pr7dRbO6m3dFFr6aTOeod6211qrXeR1bo4W1jL3tNlHLqkJO+Ckr3nK9h3Qcn+i2ryLmk4dLWKs8V6qkztNDk7MbR2Ynbfxei6i97WQaPjDlUtfm4qGjl9TfUs43qzmlPXtJy8quX0dR1nC6o5W1DD6es6zt+s5vzNai7cqhpbWnypsIZLhTVcLazmamE114pruF4iMCqvYwIrq+O2rE6oA6tsorRCWJ47muUcRaExUK41BpfxPsuClmuNKHVmdPVOmsztOL2P8LQL0trR/QiP/x5OVye21nYaDU6UWj0l8ioqRsVVpadM1UCZujEor83PTkSuaKS0ohmZ0oBcZRxDphY7AC+dAAAgAElEQVQQxNVEidJMidJCidIcFFgzZRojZdpmyrQNlGnrUOgK0dSJMLetpON+BA8GP6TrySfYnsynuncD8oe7KXssorQvleK+rZT2bULZswNlTzLyniyKe6Xc7M/ixmA6t4ZSKB5Ioaw/BVlfCmVBZH2pyPqFOHot709DMZiGYiAd+YBwLR9IRTGQhnwgPUiGwOAo6cgG0ikbSKOsP5XSvlRkA2nIgv2ygbQfIRXZQCrywbT/MYpB4WeW9acF7+FHYrAtG3gWJzCYhnwwXaAvHXlvOoqeIH0ZQca1e9ORPU5D3pOOvDcDRRB5XwayvgzkvUKsGBBRPiBCMSBCMZCJfCAT2UAmsgExZf1ZlA5kUTogoXRQStmglLLB3AmUDuRSOpBD6aCEssEsSgdFlAykUzyQRnF/GkX9qRT1pVI6kI5sMIOy/nTKBtKRD4ooH8xEMZiBfCBNeF8H0qkYyKS8X0xZbyZlvWLKerOF2JNFWW/WWLu0NxNZbzayvizkfRLk/RLk/dko+qUoBiTP4kA25UEUA1koBsTfIxP5gAh5f4bwWQp+np59tlKQDSQj608JfqYykQ9moghG+aAI2aBIiAPjyUA2kEFZMH6/LesXIesXIe8XIe8Xnvvo8x+N8n4RstH3a9wcxbg5sn4RZf2ZyPrTKe9PpKJvFxU9KVQ8zkLxSEpZTy4lPVJKesSU9aZRNrCb0sGtlA1sRDmwnsbhpfiGQ7k/+DV3+uZj607jZqWUy7Ir3Civ5WJpMyduNnPslpWTxR5BXq/Yyb1sIutyPemXdCReqGbbmQbWHG9k8YFG4vc0EJ3bSMSeRmZI6vgqvYrPk1VMS68kUqpnbp6RJUdsLM+3s/5UKxtPt7L1XCvfnG9l18VWkq+0kn7dTdZNn7AkuCTAgdIAh0oDHC5rJ18mcELezilFO6fL2zlT3s5puY8zCi9nyn2cKfdytsLL2QoPZ5RuTis9AuVuTis8nFZ4OV3u46TCzwm5j/wyL0dKvBwq9nKgyMv+Qi97b3vIveVFetODpMBL1g0v4useMq66SbniJvGKl61nW1mTb2bJ/mbm5jYQK20gUtpIqLSFGVITn4ia+evuOt7YWskrm7T8fnstr+5s5Dfb9Ly0uZ7JW/RM3tbA5O16Jm/XM2lbPS9ureOFLbU8P4FqnttUxXObKnluk5YXNmp4caOaSRtVvLRByUsblPxqg4JXN8p4d5uC9xM1fJmpJySnhcg9LUTvaSZ2TxOz9zazIM/Aynwbq/ItrD5qZNWhJlYe0LNiXx0rRoV1fzWr9lezam81q/boWJmrY9UeHWv317Aur4a1+6tZs7eS5RIlizLKWJhewqL0YpaJZazdo2LzQR3bj9Sy/XDNWOb1p+VVOyav4wX2+/K6JrecNbnlz+Q1V8n678nrmlwlq4LyukIqsEyqZJlUSUK2ioRsFcskapZJVCzLVrEsS0lCVgUJ4gqWZilJyFKRkK1habaWJVkaFmZpWCCuZJ5Yx5zMSmala4lO1RCepCIsUdi7FpGsJiJZQ0SKhshULVFpOqLTdMSk6YhJryIuo5rZmbXMzapngbSJhTlNLMptYfGeiSzZa2TpPhPL8swsP2D9ASsO2lh5yM6qww5WH3FOkNdRgR1/iNO6Yx7WHvOyJsjqfA+r8z3B/a7ecfhYedTPiqP+CVnXhMM+QWAPeVl8yMviwz9d5/X78jq693X+IT8LDrcz/1A7cw/4id/nIWaPiwhJK6FZTmaKHYRktxIqdRGa42aGpI0vRDY+STXxUYqJqclG3k8yBg9rEuT1/RQbU1JsTEm18X7qv3HacJpNyLqmO/hMNFFcvxQ7x5YGf5XlYJrEybRsJ9OzHGPMyA6Kq8RJqMRBaJad0Cw74dnOoLS2EiVxEi11Ei1xEi1xEC11EJNjJzoorKPSGpdjJy7HzqxcB3E5NmKlFmKlFmIkZmKzBWKyTMRkGYnJNhCT3UKspIWY7CZishuJzmoYIya7kZjsZmIlLcRJWpglMTAru4VYcQsxmc1Ei5qIymgM0kSEqJkwkYHQ/wQZzYRlNE0gPCiskcEscGRmExEiPVHiRqJEDYSn1jIzsZIZiRrCUquEPeHpNUQGDzIbJTKt5gdEpFYTlqwjMq1mbE5EavXYeGhSJV99U05IoprwZC2RqZXC9zC9ipiMaqLTq4hK0xGZWklEijAenV5FdHoV4ckawpM1RKRoiUjREpakZsa35UzfXsbMnTLCdpcLhy4lq4hIUhKeWDFGRJJybCwyWUVUinqM6FQN0akaIlM1hCaVE5pSTmS6irAUBRHJcmalVxCfWsHXG64zfeMNoneUMmu3TCCxjLjkUuJSi4lLLyQ24xaxolvEiAqJFpUQJSolSqQgOqOCmDQlsakqZqUomZOsYEFSCctTClidfIyNKdmk5iRy5NR2rhesoalpC63WVbjt8fgc0wm0TqW99e90tU3hvvtj7rd9TJftQwLG9/E3TyFgeJ8u60d0WT6gy/o+XfZ/0m77Cy7jH3C0vILb+hpdnj9z1zOFLucUOh3/pKt1CgHb37Dp/4Cz6W3abX+jy/F3Ouzv0W77M23Nf8DR8Bqulj/gMb5FW/PrWGp/g7HqZcw1v8JY9Rxuw2+42/oWjzzv8sjzLr3+PzPY9R6P3G/ia5lEW8MvCZgm89jzGk+63mYg8DoDgVcZ7npdkNc7b/CkQxDX4cDvGfL/jkH/bxnw/VoQV89L9Hon0eudRL//Jfr9L9Hrncxj92QeuSbxqG0yD1sFHjgncd8+Tl61jZ4rNcZ2Gmx3qDN3orffQW+/R42lmxrrXbTGTm5qrMJS4UtK9gXlde95Jblny8k9V8Hh67XcrHRQbe6k3hKgwerH0NqNwXUPva2D5tZ71Jo7KFYbOXtDw8krSs7c0HL6eiXHLinJv6jk5NVKztyo5tQ1Hccva4JZ2CrO39Rx/qZuTGIvFVZz+XYVV4JcK6oOymvtmLwWlNVws6yGW2W1FMrrKRpHsUJPsUJPSXkDpRWNE6RWoTFQUWlCoTFQpmxCoTFQ0+jCaO/G4XlIm+8Bbt9d/B338fjv4Q3cxxu4j8nmRVXZSIm8ClVlEyWKGork1RQqaihU1FJUXi+chFzRwG1FvSDVMj0liibKKlqeyatqVF4FWX0mrxZKVRYhIzsmr3rKtHXIqm6ha8nG3rGOrv5o7ox8TOuTz1H3ruB85y72u6VI3YeR+g8hbZeSE8gmz7OfA5589njOk+2+jMh7nozAKUTtJ8j0HCXbewyp9zjZnnzErqNku/PJDZwiN3AKifcYWe58sj3CHIn3OFluYY7Ue5wc34lgnzBH7DlGtnciWd5jZLvzEXuEOd8fk3iCc4KIvfmIvUfJ9B6dEH+s7+fGBPLHfsf/Fd5nSD0nyPGc/BFOjIsnkHpOkuM5To7nJFLPcaTuY0jcx5C4RskXnpc7n2zPcSTek0h8p8bI9o7nNNm+00h85yaQ7TtLtvcM2b5TSPwnyPYdI8uXj8R/HGngBJLAcbL9x8j25ZPtO0a25yjZ3nwk/mPk+I8j9eaT7TlKlvsI2e4jSDzC3yd1n0LqOU2u+wy53jPkes8G4xly3WeQuE8idZ1C4hLiaDvHdRqp5xQ57tPkeIT2eCSek0g9J5GMcSLI6LPOR+LNRzoe35Fg+zhS78l/C4n3JBLviXE//3uMzT01gRzfKXJ8p8nxnUbqPTV2n1LPxDFh/DQS30kk/hNI/fnk+g6wx5fHXs9h9rpOssd1FonrHBL3WbLaTiJxHSXHe5Ac/x72+jM53pVO0cOtNPXOxtMXir93LuauXRRoM7gqv8hNZR2XSls4fsNAfoGNk8VeDhe42HfJRu5FI5JL9WReqiL1Ug27zjez+VQLKw43s3B/E/F7GojKqSUsu4qQjEpmpmuIyq5hfl4zK47ZWHeqlU2n29h5wcWuiy6SLrtIu+oi41ob4uutSAra2Hvbw/5CLwdLvBwu9ZFf5ueYzM/xIKfkfs4oApyr6OB8RQdny/2cG0Xp55zSxzmVj7NqH2dUQZReziq9wfEAZ5TtnK5o56QiwAl5O8fk7RwtCwh7Yot97C/yse+2j723/eTe8iEt8JB1zUXGFRfJV9xsP+tg7VEjS/c3Mj9XT7xUT2xOA1G5BiL2WvhS3MI/dtfw1lYNr25W8/o3tbyxs4Hfba/nV1vqeHmrnpe3N/DSfymvtTy/uYbnNlXx/KZKXtioZdJGDZM3qnhpo5KXNyj59QY5b24tZ0qimi9FVUTsaWbWQTPzDpmZf9DIwgMGlh4ysvyIibX5FtblG1l7uInVB+pZvb+G1fuE7OravGrWH6xhbV4Nq8fktZJVe3Ss2VfNugM1rMurYu0+HStz1CRklbNYVMpSUSkrshWs36dhy6Eqth+tZduharYc0P2svG7+D8vr6nHyulyiZJlkVF6VE+R1ebaSFVkVLM+qYEWWiuXZKpZna1gu0bBMomGJWM3CTBULMtXMF2uZl1nJHFElszI0xKSoiEpWEpWkJCpFRVSKJviPVa0grWmVxKbpiEuvYpaomjnieuZL9IK85jaxKLc5KK3j4l4DS/YZSPgPyuuaoLCuzvew6qiblUfd3xNXLyuPev89eT3kY9Ghn5fX8ScOC+IaYMHhDhYc7mDewQCz9/uI3eMhXNJGaFZw72iWkxBJG6E5bmZKXXyZaefTNDMfpU6U13+Ok9f3U/+D8hpcIvz1z8hriOSH8jomrtJWoqVOYqROYiVOYiR2YqT2CfIaM05a4/c4mb3XSfweO7FSC3GjSARis83ESszESozESlqCNBMraQoK6zNGx+OlRmZLjcRLDMRlGX4gr5EZjUSImv5/ldcIUdMP5DUyUxDsGHEjEWl1hCTpmJmkJSy1aqx8VFRGHdEZdRME9sdENjyliqj02glzo4OvDUvW8fWOckIT1T+Q0x+T16g0HbGiGmJFNUSmVo7Ja2RqJZGpWkITK5i2vXSCvEalqH9SXn9MWmPStMSkaYlO0xCaVEFocgVR6SoiUhREp8iZk1HBnHQF0zZdYcamq0TuKCR2dymxiaXEJZcRm1pKbFoJsRnFxIoKic68TaS4kHBxMeHiUiIzZcRkCBnY2Sky5icVsyTpOsuTzrJ6Zy67MzPIO5LCzYJEdKrt6LWLcZvm02WP4U7rNO65PuKu+z26W//I3bb3eOD+gAetH9Jp+gB/4xT8DVPoaJlKl3kqXab36TL/gy7r3wlY/ozb8CbOplfxWN7krudv3PdOpdM5hXb7P+hqnYLf+h7W+jdwNr1Nh12Q13brXwlY/oyz8XVs9b+nrfkPuA1v4Wx8DVP1r2jWTsKgm4y1bhId9td57PuzkG31vE1/x1/47sEUHnn+gLX6/8FZ///ywPV7hjrfZrD9DXo8v2W48zWe3nmD4c5XGe74PSPdr4/J66Dvdwz4fkO/99f0eX5Fr0eQ1V7vZPr9L9Pvf5lez2i2dfKYvD5wTua+Y/JEea0ydFypNXdRb7tDnaWbOms3evt99I6H1NkfojV2c1vr4MD5Cvafr0B8vBjpaRl5lzTsv6gm54yCg1d13Na1ojO20+joxuC6S5Ozm2qjjwZ7F7b2fuosnRSpjZy7qeX4FQX5F2UcvSDn2OUKTlxVc/KqNkglJ69WcuqaILenr1dy5kYl5wrGSeytKi7druJqUTXXiqq5WlTFteJqCspquVlWQ0FpDTdLa7gtq6NQXk+hrG5MWkcZFdlReR3NzspUzWNZ2CJ5PdpaO2bnXTwdffi7+vC3P6TV1Umb5y7tnT24fPdoNLSiUNVTLNMhq6gVxFVWRXF5XXCva6OwBze4jPm2rJYieQMliiZKFE3IlAZkSgPFikaKy5soVZmCdXGNFJWbKCo3UVxholhpoETVTIm6kRJ1PaXaGsqqbqJqycRyZx3eoRjann5Gw5NIjni3MKd0G1/fzOXT22f4pOQ8n5Qe59PifL68fZavbl3ji4JiPimQ8dGtUj4svM3UogI+KCzgw8KbfFh4k6mFBUy9XcDUwgI+KrrFR0W3hP5g39i88ddFN/mwsICpt28wtfAGHxRdZ2rRjR9SeP1Hxz4ousGHP+gT5k4pFuL7xdd5v+gZE8aKfnps7PcV3uDD/wgFP8GNH7aLbvBRYQEfFd7go8IbfHj7+jMKr/NBofC3v19UwAdBphbdDFIwjtG+W98j2F98k6nFN5hafO0ZJdcFiq8xtfi6QNEowvP+sFB4T6beFhi974+CfHL7Jh8XFvBJ4U0+DvLJ7Zt8VFjAx7cK+Oj2RD6+Jbzu49s3+WiMW2N8WHiLD2/fHPsMTXxe4yi68eyegwj3+1PP/v+W8fdy63tx/D3+yFiR8Mw/KL7K1OKLfFx0hk+KzvB54QW+vH2NL27f5JPbt/jo1k0+uVXAZ7eu8/ntK3xZeJZphQeJKBSR2JRE4d0NmAcW0tq7BFP3t9zSJlNQfomrpTrOF7Vw6paV47faOFHo4+hNDweuOtl72Yz0kh7xpWrSL9aRcsHIt2csbDpuZtUREwv3NxGXU0OMREdMdhVx2Trm76ln+WEDG07a+Oa8i10X3SRdbCP1chuiK21kX28jp6CNfbdaybvdxsEiF4eLXeSXeTku83NCHuCkIsBphZBpPato55yinXPlQSraOa8McF7ZzjmVwFl1gLNqP2fUAc6oA5xVt3NO3c45VQdnVR2cUXZwuqKDUxUdnCzv5GR5J8fkHRyVdXC4tJ2DJQEOFPnJK/Sz77aP3JseJNddiK+5SLvi5ttzDjYdN7HyYBOL9+qZn6tndm4j8XsNxOWZCd9j5susFt5P0fPXXXX8JbGBPyU18YddDbz6jZ7fba/n19v1Y/I6ebuel3c08vLOJiZ908hzW+v55ZZafrmlhuc21/D8lmpe2FzFi5sqeXGjhhc3KHlpQwW/3qTi91uU/HFHOVOTKpgm0hK1R8/cA0YWHTKx9LCJ5UdMrD5qYv0xM1tOWNh63MTm/BY2HWlg06E6Nh2sCVLFpoPVbDxYw4YDtaw/UMP6A0J748FaNh6qY+OBWjb+H+buMzqu+lDYvQumheQ95yQBAgFMM7bBVGMgtBxCKiGAi6xiAzYYV1pCcS+yepfcVKzeNSpu6mWayqhMkUbTq3p1tyzbcPPcD3s0KhYkb2Ctez88a2b2lmTN1nz5+V/24QY+P1jLlkhhtPOTSAmfx8j48lAtW2Mb2B7fKBSnYHvc900bnh6uUzdrmoxXAbCfRta4+8TVx5E1fBwpZkukZNII7MbwiYkFvIbVsCmsmk1hYiEXYjeESVkfKmVdqIwPQ6SsDZGxJljO+0EyVgfIWOUvw9tPipefBE8/Ybqep78ML3853gH1+ATWsTqogXeDFbwb2uiCazNrI1R8EKXkwyg166LVrIvR8FFMKx/FaPgopo2PDrSy/kAb6w9q2XCwnQ0H29l4qJ2Nh3VsOqJn8xGDANhYMx/HWfgk3sIncTY+ibfzaYKdzxIcfHbUKfRdeHW1KcHpahyvmyYgdkN8l2vda6cLr/965HUyWrtZG9/D2vhxvK4+3I3PwW48ojtYFung7XAbfwu18maolb+GWngj1MIfg0z8PsDA7/wN/NZPz6v79byyX8dL+3XCWtf947203yhgdr+RVyc0Fa+/D7QIuW5/MwbYP4Va+UuYlTfCrPw13MqbY42tbw0z8bcwM2+Hm3nHtU53WbiF5RFWPCKsrIy04RlpwyvShleEFc9wC57hJqEIE56RRjwjDXhFGvGOMuIdZcInysQqVz5RRnyiDayKMuATZWBVpJ5VEXp8InSutMKIargGr3C1UJgKT1deYRq8wlrxCW9z4VWLd5j2OsAuC1CyNFDFsmAt77haGtI+bROROvFr35n4vcHC2txlwa0sD2lz5Zrm7EoYeVWyPFiJR7ASjyAly/wbeXt/HW/ulbHUv4GVIS14BrfgEdh4XeOIVbjzCBwD6xhehQTc1vHXndW8taeGFf5yPIMaWBlYzwr/Wlb41+IRUOt+LryuwyNAwOpyP5nrUXi+1FfCmzsreHtXBUv3VLF8X43wH1W+4y3fV8MKXzEr90uF/Fztl7Jyv8R93MN1axwPPzke/lI89lfi6VeOT0A5XvuLeWubiHe2F/DOtiJW7i3Dx1+Ml78YrwAxXsESlvlXstSvjGWBZawIq8Qjsoq3Akt4e/8pVvqV8K7/KT70y2ejbyqf+8awzX8/sYn7KSzcibTqC9oUmzE1v4ep4U0GdW8zqP0TZ01/5Lzjdc44XqLP/CwDphc4Y/9fzlheo7ftJTpanqNT+Tz92hfpb3+B/vbnGDK+wLDpBXp1i3GoH8eufpwewxKGrC8zYHmZPtOL9JlepMf4AvbWpzE0PYpTu5h+84v0Gp/D0fokNs3jGJsXYGxegFX9KKaW+bTV3Y9S8mtaa+/DrJyHo+1hhmxPcKFrMRe6nuZi9zN8c/plvh1+AXPT7VhbbmfQ9ACXuhYy2vMooz0LuNw9j2t9C/hmYKGwUVPffK71zedK1zxGOx9mxPkgIx0PMuJ8gIuO+zlvv5cLjvu41HG/u4sd93POPpfT5nsZMgkNGu6ht/1uulvvnHCfV7lRVNVkR67pRqLsoLTWSHmDFVlrH3LtAOUKBzllag5l1ZBQUEdEarkLr1Ji8+s4mCPlSH4t2eVqxKoOGvW9KNq7kCptlNfpqW/rROs8h1Tl4Fi1iswTclILxSTmVZKQU0mSqIa0QhnpRXWkFtSSlCflaI6YpDwJySIpKfkyUgvkLsDWugGbfaKe/GIFBcUKRKfqyS+uF0ZfJ8C1pFpJhURDhURDWY0w0lopFaYFl4vVrjWwampcu/+W1SgpF6sQ1+kQ17VTWq1EUq9Ho+/FZD+D1Xkak7UfTbsdnaELq2MQnbELRYtBmC4sbqJS0kyJa+S1Qqqkuq6VSrmG4uomiqsbhTWwEjVlYjVl1WrKazRUy3TUyPWU1mgEvIq1lIq1nKpqdQFWS3F1G8U1GkrEakokSkqlTZTK6imrP0a1OpD2wc+xX/HCcO3P1F1bQ4AlmOcyg7g/OZO702v4VZacX2VVcVdmJfemybgvuYl7ktq4O0nP3ck67k5t5VdpSu5IV3N7hppf/uCUQpktP0q/cDXx+dRj/+rcLzNb+GWGktt/tFTTP8+cUoaS2zNbXOdbuCOjhTsymt3dntnMLzOV/DxTyc+zhMdfZCr55bS18MsM4WdNd/72TCW/zGzml5lN3D4l4bhwHW7/zuuhmpCSOzKU3JHRzJ3pLdyR3sKdU5ru3B1Tzt2ZruSOdBV3pKuv6/Z0NbdnqLjjO67xtJ+hH/Fv6P6cZqhcKb/j8fvP/SKzmZ9nKvhFVi23Z0m4M1PC3Rly7s1QcE96M3elK7kzrYW7U9Xck6rivrQW7k+r5eHUUzyWksCHsgNkDfqhvvoJxpGNaAd2crJ2NyfEueSVyMk61Ur6KQspJ50kn+ri6IkOYgttHMo3EJWnIiy3keBcJYE5enyzzOxIM/FFsoFNca18cLCJNQcUrIlp5MMYBRsPt/DZ0Va2phnYk23FL8+OX46ZwDwzYSIzUYUWDh63EnvSSkKxlaMlVhJLrSRXdJBS2eWGa0Z1L5musqp7BcBW9ZAl7iVL3EOWpIdMaS8Z0l4ypD2kS7tJk/aQJu0hQ9ZLpqyPTGk/mdJ+MiR9pImFUmv6Sa3pJ7m6n6OVfS7A9hJb2sORkm4Oneoi5riTyCI7YYV2AkUO9mZb2Jaq4/OEVrbEqtlwWMO6Q22sPazlvVg9q2JNrDho5I3wdl4PauXVwDZe9G/jmX1qHt/VwsIdLTyyU8mDO1TM3S4gdu4OJXN3qLlnm5Jffd3Mr75u4u6tzdz1VSN3f9XAPV/Vc99Xdcz9Us7cLyQ8+IWER76WsWi7jOd3i/m9n5h3QuR4x7TwQWwbG+Lb2ZLQzqdHdfwjUcfXyTq2p+jZkaxle2Ir246q2BbfzNa4RrbGKfg6tp6vYxv4KraRL+Oa+DKu+bq+im0Szh9p4PMDcv5+UM4XB2v56nCdME04TsH2+EZ2uJoOr9+1YdM/Dkq/e6dhV59FC4CdDq+fRNW41r+O3TpHKqx/jZgIWTEbw2rYHFbtqobNYWI2hYrZGCphQ6iE9aFS1ocKI7AfhkhZGyxjTZCU9wKlvBsgZXWAlFX+Erz9JHj5SfH2l+ETIGdVYB2rg+p4L7iB90MUrAlrYm14M2vCm1gb0cIHkS18GKVkXbSKj2LUfBSjYf0BDesPtLoex563suFgm4DXQ+1sOqxj02E9m48Y2XzEyMdxZldWPomz8Wm8nU/jBcB+ftTJ59PgdWJT8TqxTVNGYNfFdbIurtu91nXimte1seN4HYOrgFahsZHX92N7ePdID6sO9+B5sJvl0Z0sjXTyVpiwy/AboRb+HCLcT/UPgSZ+F2DiNX8jv/U38oqfnpf263nRV1jr+htfPb/x1fPSfsP34vW1AKHXA838PtDC64GmSbfK+VOolb+EWngjbCpahdHXN0NN/C3MxDvhFpZFWFkeYWOFq5WRNjyjbHhH2fGeitcIE14RJrwijXhFGlxwFZqI19XRRlbHCK2KNrA6ysDqSL0rnXs01SdCg3e4Gm8XXsfT4D0NXr3DtHiGtF6P1wlIHdsoamrvBGvdcJ34tZORq52A1jZWhGrxCG3DI7R1El6XBytZFtSCR7CSlcEqPIJaWOrf4J467BmqxDOkhZVBTdMCVkCqANeVQU3upv9aBW/srOTNXZUs95PhGVSPZ1A9K/zlrPCX4xFQO6mx4xNb7prmu9xPylu7KnhnVwXL9lSxfG81K/bV4OErdsFU4n7t6Sed1Nj5sTx8ZazYK8fLr14471uBl18ZPgGlePoe550deSzbVchb2wrx2FuOt7+A4BX7hfew3E/KUj8xywNqWBFcxfLgMlYEnsIr8ATvBeTzoZ+wrnVrUBDhh/eSloNAnpIAACAASURBVLGNypLPUdZuwKx8l87WpXSp/oBT8RvO6V5nWPMK5/Svcd72O07bXqHP9AJ9xhcZtr7GkOl/6W59EWfLs3SpnmWg/Xn62xfT3/40w6YlnLYsoU/3FA7VIpzqJxkwvMiQ+bf0G19y47WzfQnmlscxNT9Gl24J/eYX6dItwap6HHPLo5iaF2JsWoChaT7a+gdRy+5FJb2H9oYHsaoX0GN4lLOOp7nQ+QwXOp9mpPdZvhl+kQHTw5gaf0Gv/j4udCxw3dNVWOc62jtfwGu/0LW++VztFfB6ueNh9y1vLjke4ILtfs5Z7+W8/T4udTzARafQBecDnLHdz5DxXgb099Kvv5de7T10qH+FvfmX43hNKpCLckqVFNeaKKppJzFfRnKhnCKxjuI6K7nlGuLypMTmycit1JJ4XMGhHAmx+XJSTjaTWqwk6UQTcSIpJfVmKhRmTkhayS9vIq9UQVmdHqnKwQmxhtySBnKK692PGcdrSSuSkXWynrySZnKLm0jJl3I4rYzE3MmATSsc3414bCqxaAJeRafqKChpoKikgeNlCkqqlVTJtcibTNQ1mamSqqmUaJAp9NQ3m5ErDFTLNNTUamlQWqhrNlMtb6Na1oq80Uh9ixlxnQ5pgw6FykaLxkGz2kqj0kitQktTi5EWjQVFi4FahZZahZa6Jh3yhjYqJM1USFoQ17cia9IhUWgpkygpl7YgbdQjbzYirmunUtpKTW07tY1W6pvtVNfqKZe0USZpo6SmjZOVGk5VaTlV1ebGa7FYRYm4ZRJea5SB6Pr/geOyD8arb1J7bTP7bEk8kZ3OHWm1/CzLwW253fw0z8bPcu38T1YXP08f5L/TzvJfaRf47/QL/E/6Wf4rc5jbsk9za+5pbvnBDbka/P9ZQ9yaM/yj9JPcYW7NExKeD/GTabo1d3BSP8kZ4Ce5Qrfl9HNr7gC35A5xc94wN+UNc3PusPv63Zo7zffnDnBbzuB1x8cb4NbcAW7LGRD+rRzhuXB8aLyc6a7FGVen+UnOELflDHKb6/v/8wa5LWeI23KEz9fEfpIz1vXX95YJ12Fi0//e/1nf9W+MfVb+3XM35w1yk6iPm0Td3CLq4Cd5Hfwst5P/yunhv3L6+WnOALdlD/F/Ms/yPxnn+HnGaW7P6OWu9HYeTC9mdV0W6cORqL79O6bRjbQPbqe4dhcnxXmISmvJPqUl45SNlJMdJJ/qIulkJ/HHHBwpNHMgv5UokZLwPA0huUYCs63szTCzPdXAP5K0fHJUzcdHlWyJU/JJXAufxyv5MrmVHek6fLNMBOSaCcg2EJSrJ1xkIKbQxJHjZhJOWkgqsZBcaiGlzEpqhZPUyi5Sq7pJr+ohY2ykdQyxbrz2kSXuI1PSO45XWS/p0l5SpT2kuvHaT6ZswIXXftIl/S7A9pMmHiClZoDEqn4SKvqILx8DbC+Hi7s5cLKDqGMOIorsBBc42J9jYWe6ga+T2/kiqZ2/J+n4NNHA5qN6Poo3sC7RynsJVjwOmngrysCfI/T8LkTHb/w0LN6r5MndShbt0bBwj4aHdqqYu7WJe7c2cs9WYfOmu75q5J6tzdy/U82vv2rk11/Vc9/X9Ty4tZ55W+uY97WchVvlLNpRxzO7annVV8abwTI8I+pZe1jFxoR2Pk7U8XmSji+TdGxN1rEjRceulHZ2J7exM1HDzqMqdiQ0u0dKt8U3sC1Owdb4RrbGN/N1gnJKzWyNb2JrfBNfxyn44nA9Xx4R0Lo1tkHYoClOwfY4BTtc/d/g9Xs3bBrDa9R41+E1soZPIsV8EiURABspdY3Ait2N4XVLWDVb3HitYVPoZMBuCJXwUaiUdSFSPgiWsjZIypogCe8Hink3QMJqfwmr/CWs8pey2l/G6oBa3gusEwqqZ01IA2tDG1kb1sia8EbWRjTzQUQzH0S2sC5KyUcuwK6PUQuQPTDe+gMaNhxsZcNB7QTA6tl02MDmI0a2xJrYEmvi41gBr2OA/SzBwWcJTqGjTj5JHAfs5FFYp3va8KaETjYndH4nXtfHdfJRfDfr4nsmbdr0QVwXa+O6eD+2i/eOdLrhOjbyKiSseX0/tof3jvSw+nAPXge7WRHTJeA1XNioScCrhT8GW/hDsJnfBZp5LcDEbwOMvOJvEPDqGnEdw+uLY7sNT4HrJLz6m4R7vLru8/q7AMNkwAabBMCGChs1vRFicvdmqIm3ws0sjbCyPNLGikg7Hq7G8Oo1htdIK14RVrwizBPgOgGt0UKrok2sHivGyOoYA6tjDKyK1rM6ahyuY3gVap0EWHdhrXiHtbmA68JreDteLryuDNawIkjNsgAVSwM11+F16o7HY3idOOI6FbcT8boiVOvOI0zA60TAeoSqWRGiYmWICs8QNStDVCwPbHRv2OQR3IxnSAuewc14TsCp0DhKPQIbXecbJzV+XoFHYANv7q7izV2VLPWVsDKwFs+gelYG1rnAKmdlYK3rtXxSAl5l7pb7S3hndyXv7K5g2Z7KafE69nwcrhJ3kwDrK2PlHjk+fvV475fgua8cb79SVgWW4OV3nKW78li2u4i/bStk+e4yPPdLWbFPxtI9Mlbub2ClX72wDCFQhod/Bcv2FvFuYBEbwwv5ODSJTwOD2Ra8lcgjf+f4iS9RN22jte5dLC3v0KX5E32aV+lpWUKX4gku6F/mtOYFzrS/xBnzqwxZX6HP9BJ9xpcZNP0vvfpX6dS8gFO5mC7NMwzonqVP9yR9+kUMm5/itOVp+nSP41QtpEP9BEP6lxg2/ta1HvYleo2/wa55GoNiIRbl43Trn6PH8Dwd2sVuvJpbHsXQOJ+22gdRS+eikc2lveFBTM2PYFHNZ8D8BOecz7g3abrc+yyXup6iTfZTevX3cb5jASPdj3K5ewGXux9htGceo72PcK1v/gS8LnDhdT6XO+ZxyfEQF+0CXM9b5nLWfC9nrfdx3n4/5+0PcN7+IOfsD3La8gADhrn0td9Hr/Y+OjW/xtZ8BybFL8bxGplSKjqUWU1CnpzYHAmRyaVEpZQRmyvlaGE98flyjhbWU9zgoNk2gqRtgBO1Fk7WWahW9yDXDVOp7CGjuIXU4/XE51ZzOLOMQxmlHMooIT63iqOiKuJyy8ksrqOs3oBM7USu6aCm2Up5vYGaJgt1mi5kyk5O1LSRlCfhaE4NCbkSjuZJSBRJSM6XThqBzTwm3BM2r7iB3FN1iE7VkV9cT2FJAyfKm6mSt9OgsqMx9KE19dGksqBosaBp70Bn6kNr6EHV5kDV1oHB0o/JOoSmvQOlxk6bvhuDpR+NtpOGZiPyeh3VUjXl1Y2UVikorW6kZmxTJnEzkvo2WtrsaE09qHUdKFRmFCozSq2DVmMXan0HTa1WlO12tOZedJY+VO2dNGnsKLWdtJsHaTcP0qByUl2rp0zcxqkqNcfLVZPxWq2hWKykRNJMqbSRUlktFbVFyJoCsXT9g74Lq3GMLkVx7Qv22fJZlHuKn2fouSX3PDflj3JzwVluyT/Nbbnn+GnORW7LvsxPsq9wW9YoP8sa4ac5l7hZdJEb8y8y5wd3gTkF55lTcO5H6cb8c9z8A7sp/xw35p/nxvwLP0o3FVzgpoLzri5wY+H5Ca/HEn73id2Uf9bdzflnXMcvcKPoEjfmX+Sm/AvcLLrAzaLz3JJ3nltE54Tyz3Fr/jluzT/LrXnnxo+7ull0lpvzzgrfk3eeW12Pk59fmNBFbsm7NLncy9ycd5mb80a4SXRR+L0Kzv+w8s9zk2jsPV2c1E35F7lJdJGbRdNf4zkTKzjPHNfP+zH+fnMKLnBDwQVmF5xjdsF5ocJzkx//zXOzCi8wq+giM4+dZ/axM8wpPM1N+ae5RXSWm/POcVP+BW4UXeaWnG+4Lftbfpb9Df+ddZFfZji4L7Man4YcMk4H0/btemxX3kc/+DXFdbs5JRWRX1ZPbomOzGIbqcUdpBQLeE082UnCCTtHigwczNcSLdIRmWcjNNdBYLYN30wTezIN7MzSsz1Ty7Y0LdvSWtme1squ9Db2ZurwzzYQmGMgMFtHaI6OSJGeg4UGYo+bOHrKTHKJhdRSK6nlNlIrOlx4Fda4/mu89pEp7SND2keGrI90aR+p0l5Spb1kyAfIlA+SKRskUzpAhnSAdBdg0yUDpIkHSBUPklwz6AJsL/HlQrGlPRwu7uLAyQ6ijzsJL3IQkGdlX5aRPRkGdmea2J1tZUeWnS/TrXySbOaTVAebUp2sTXTwboKDlXF23j5g4fchOl7ar2bJPmEa8RP72li4U8VD25p4YGsjc79u5N6vFNzzlYK525p5aJeKuVsbeWCrgoe2KZi/vYHHttfz+I56Fu9W8IJvM68GNPFGqALPKAVrDzWx8WgrnyXr+SJFz9cpOral6NiZqmdvqp49KVr2JLeyO1nD7iQVuxNb2HW0mV1Hm9iZ2MTOo83sSGxhR6JymlrYcbSZHQlN41OD3aOsivHiGtgRK7R9mt2G/+Nb5UzFa9T34/XjSImwiVNEDZsjar4Dr0KbQqvd62A3uEdgJXwUKpkwAivg9b1ACe8FiHnXX8K7/jLeC6jlvcBa3nfh9f2gOtYE17M2pIE1IQ2sCW3gg/AmPoxoYl1kMx9FtbA+Wsn6GBXrY1R8FKPiowPjrT+gZv1BNRsOtrLxUJur8RHYMbxuibVMA9hxvH46ZQR2fBS2gy1uvDrda1/dU4jjO9kY18GGuA7Wx3UJ93pNGMfrpNvluAA7HV7H4OrG65FevA/14HGgm6WRnbwV7uTNMDtvhNr4c4iVP7nw+nqQANj/DTDxaoCRl/0MPwivr/kZec3PwGv++kmA/WOQ0bVpk5E/hRj5c7CRvwQbBbyGmHkr3MrSSBvLo+14RDvG8RrlwDPKgWeUHa8om1CEFa8IC16R5mnh6hNtZFWMkdUxJveIq4BXPauidayO0rE6st3dOF7H17R6h7eOF6bFJ7wd74jJeYVrWRmqxSOkjRVBre7b5fw7eB2bIvx9o7PLQtqnwLWdlWHCJlNjgPUI1eAV0Sasyw3V4BWqwStUzcqQFpYHNgqbNQU2sjK4Ga/gZrxCmvAOacIreKxGPIMUrAxUsDJIgWdQ4zS5zgcqWBnYwDv7xPxtTyVv76tiub8Er5A6vEPrWRkkxyNQxsqgWjyDa/EIlE9JxoqAiUlZtqeKpXsqBbzuq8Jjfw0r/cSs9JO4EjZK8vSXupqAV1eefhK8fKV47pGx2rceH18xXvvK8PErYfUkvB7jD5/l8OZXJ/Hxq+e9QCVe+xpZubuelbvleO+r433/Oj4MqOGDvUWs253Epn1hbA/fy6G0bRwv/5KGxo/Rad7HonmHTs2f6Wt9nX7Nq/S2vEBX4zN0NT7FBeMrDLc/x5DheQZNv6Hf/BJ95pfpM79Cj/5lOtpewKFeglOzmC7tM/Trn6JP9zh9+oUMWxYxbFlEb/sCnKp5dKofZVj/PMPGF+k3vMiA6SV69S9gblpEe+0jODVP06t/ns62xdhVT2JVPo65ZRHGpoVo6+ahksxFJbmPVvkDGBrnY1E9ilW9gH7j45xzPsOFzsVc7lnCSPdiHOpf0yb7Kefs87nW/xRX+h4fx2v3PEZ7Hpky8rqAqz0CXkccj3DB9hDnrQ9wznI/Z4xzGdbfy7DxPs6Y53La8gBnLA9y2vwQg8YH6dbOpVNzH071fVibf42+7na0sv8Zx2tYUqkoJLGUoIRiQhJLiUitICK1grCkUiJSyjmcIyGzVI1UO0Rr11XqjWepUnVRo+6m3jBMk/kcsrYBcss1xOaIiUgqJjKpmJi0UmJSS4lJLSE65QSHMkspqFZS29bl2hRqEIWul9rWThp1fajNwzTp+iiV6UjJlxKfU01cjpj4XDEJeWIS3SOwta4R2FqyT9SRc7KOnJO143gtbuBkRQuSBiNqXQ9m51nMjmGM1j6Mln7M9kGszmGsztNYHENYnadxdp+lu/8SVucwRms/NudpuvouYHWeplltQVKrobyqkVNltRwvkXGyvI7SqkZOlNVysrwOSX0bWlMPtq6zmBxDGGwD6Cy9GOwDWDqHsXQOY3QMYukcxtlzDlvXGYz2QfTWAUyO0zh6LmHruoBS201NnYFScesEvLa60nCqWi1s/CRuokSioEQqp0JeRG19MA7n1wydXUPXyAparm7D11bMo7k1/FemgxvzRpmd/y2z8y8zJ/+SgJPcUW7KvcKNuVe4KecKt2aPcnPOKHPyLjNLNMLM/MvMzB9xdXnK48i/OHeZmfmXmJl/kZn5F35Qs1zNzr/ADaIf3mzRJWb9GOVfZHbBpUnNKrjI7GmaNeF9jL2X8c4zK/8is/IvMyt/lFmiy8wWjXCDaIQbRJeYI7rInLyLzBFd4EY38M5zo+g8c0TnmTP23iZcnzmii8wRXeTGvEvMmZjoEnNEI8zJuzyh0Sld4Ya8K8wWXWG2aJRZ7r/lf96s/EsT3tN4s6c0SzTC7PzxZhV8R/kjP9rfcGb+RWYWTCn/IjMLLnz/uUnHLzGjcIQZRVeYcewKM45fZmbRCLMLhGt+Q94lZhWMMrvgG+bk/ZObsuGW7H9yW9YV/juzh7szpXg15JJ52h/dt2twjvpgHPqakvq9lMjyKSxvILdUT1apnbQSJyklHSSdcpJc3EniKSdxx80cLjRwKN/EAZGTyLwOQvOsBOWaCBCZ8C8w45dvZH+uAd9cHfuzdfhl6/DP0ROUoyc4R0dIjo7wXB1R+XoOFRmJP2EisdhMSqmA17RyG2mVTlIrOyfhNaO6h8yaKXitEfCaJekjU9JPhlQoXdpHmqtM2QBZ8kGyZOONITZDMkC6ZJB0yaALsP0kVfWTWDVxGrGwBvbgqU4ijzkJKbARmGvGP9eMf54N/3wnviInu7IFwP4jw8Gn6U42pTpZn9LJByldrIrv4O1oE78L1PCibwtL9rTwzB4Vi3Y2s3BHI/N3NPHI9iYe2qrgga8beGCrgoe3N/LIjiYW7Gjk0R0NLNpZz9O76nh+bwO/9W/mj6GtvBXdhtdBNWuOKNmYoOSzFC1fpunZlm5gR5qeXal69qTq8U3TsS+ljX0prexN1rA3WcXeZCV7kpXsSW5hd3ILu1NU7EoeS+1KeL0zqYWdiS3sPNo8qV1Hm9iZ0MjOhMZxvB6pZ8eRerZPs2HTv4PXsanDExH7eXQNn4/hNXocr5OnEAt4/SRKwseRwiZOWyJq2OLC66ZwYb3r5ol4DZ+C1zBhR+L1YVLWh0ndI7BjgBVGYMeSsSawljWBdeMF1bEmqJ41wa5C6vkgrNGN10mAjVayLmZybsS6ADt5FFbnnj685YiZLUcEwI4j1s6n8Q73Zk4fT5kyLORkS0IHm+OdbIx3TSOO72RTvGv3YdfzjXEdbIjvZMPRXtYn9rE+se+6+72ujevm/diuCVOFhdfCiGz3eLE9vHukz43Xdybg9S8uvP4x2MLvg0zjeA0cx+tLfsbr1rz+qw2bXvM3uuBq5DU//SS8vh5o5A+BBv4YZOSPLrz+aQJe/+raDfmdSBvLouysiHbgEeVgpSvPaCee0Q68ogXAekfa8I604B1lxjvK5IKrCZ9oE6tijO5WH/j38DodZH3C2ybUjk+EDu/I8bwi2vGKaHfvXLwiuI3lrvWp08F1amOAdd9/dpqvWRGmwyOsXUBruE7YLTm83bXJ1NhOyW14R7YLgHXh1TtMg1eYCo/gZpYHNrLUvx6PoEa8Q5rxCW1mVVgLPqHCcwGyje683bhtvC5h86UGVvgLO/v+bU8F7/hW4xVSx6pwhQusMjyDa/EOrcczuJaVQfJJeQTK3K0MkLHCt5pleytZtlfA60o/MV4BLqS68gqQupt43J2fBC9fCV57pLzrW8fqfTV47yvFx7+E1UHFePkfY+luEcv3HucvX4j421cn8NwtZvW+WlbtkbLGV85HgXI+2F/Jmt1FfLQ7gy/8ktgXdoCo+EDScndSUf13NJoN2E2r6DK8QYfmBQbaX2So9TcMql+gp+lZOuqfoqvpac6bXmHY+ByDpiX0m56jz/wbBqyv0m9+lU7tC9hUi7GrnqGjbTHdumfo1T9Jn/4x+vQLGLIsZMi8kB7tPDqUD9GtXshp/bMMGZ6nX/88g6aX6NE9j6FhIVr5PLrbl9BneAG76knMTY9hbl6EselR2mofRi19gFb5Q7TXP4yuYR56xSOYWxbiaF1Ej24Rw9YnudS1hMs9Sxi2LMRQ/0t69fdzwbGAq31PcKV3ESNd8xnpnMflrocZ7Z7HVdfUYfeoa/d8rnQu4JJ9HuctD3LW9ACnDXMZ0t3HgPbX9GvvYUB3LwP6uQwaHmRA/xA92gdxquZibb4Xs+Je9LV3oan5Bc3l/z2O16DEcpF/fAm+R04SEF9CRHo14alVAmaPFnMwW0xORRt1hjOonZdpMJ1Bru2nTjdAk+k0zeYzyNt6EVW2ciRbQlhiCeFJpUSnlhOdWkZMailRKac4nFlGYbWKuvZulOYhlOZBmgx9NOl7UZkG0ZiHUbR1c7JGQ3JeNXHZVcRm1xCXM47X5HwZqYVy0ovkZByTk3lMTtZxOTknahGdrBPWvp6q50R5M5IGE63GfuxdF7B1nMbRJSDV0XUGe+dp7B2ncXQKxzp7ztE7MIKz6wxW5xDOrrP0Do7Q0X2OFo2ZGqmSsqoGTpbXUVQi40RZHScrFBQVyzhWIqemrpV2cy/O3gvYu8/h6D6HpWMIa+cw9u4z2LvPYO0cwt59hq6+89i7TmPtPI2l8wz27vN09l/G2XsJZXsX1bU6SsQCVE9WqjhZqXGl5lS1ilM1LRSLGymWNFAilVEhK6KuNowO2w7OnF5H70VPVFd2sN9WzsJcGT/N7GB23igz879llugKN+Rd5sbcUebkXOaG3BFm541wQ85lbswe5cacK8zOvcLMvMvMyBt15Xouujz59b86JxphhujSD27mhGbl/RiNMDPvMrN+YDPzRpgpEpqRf31uyP/L93jRda2uTGh0/Hd0v+8LzBZdYLboIrNFF5jlTgDijDEoTsSZ6z8iZolGXM9d5V2ZpqvuZoquMsPdlQl/7/+smXmX3U28hjOmaaZolJmiUWaIRpmRP30Tf94PyvW5mvbvkv89f7PpzuWPMqPgG2YUfcOMoqvMKLzCrPzLzM4bYXbeZWYWXGVW4bfMzvsnc3Lgpux/ckv2VX6W2cuvMuR41ueSNbQf47V36brsjWnoa0rrfSmVFVJU0UBemZ6sMhtppQ5SyuwkFdtILu0gsdhJwgkrsUVmjhTYOCTq5ICok8h8C2H5RkILjYQeMxFSZCK4wEhQgYFgkVCIyECoyEBYno7wPGHUNabQwJHjJhJOmkkssZBcZiG1zDXyWukgpaqD1KpO0qu6yKjudm/QlFndQ2ZVN5lVPWTX9JIl7iXbDdjxEdh0SS/pkl6yZANkywYnlSUbcE0jHiBTOkiGdJB06SCp4gFSawZIrh4gqbqfpKo+jroAe6Ski5gTTiKOOQgrtBFSYCekwEFwYQcBBR345jnYme1ga5aDf2TY+STVzuYUB5tSu/gwqZOVB828EaLhtf3NvLi3ied2N/PUzkae2Kng8Z1NLNrZyMJtDcz7upZ5X9Uxf2s9i3Y18eQuBU/vbmDJngZe8m3gdwFN/DVczfKDelbFGfggoZ2NRzV8kqzhy7R2tmXo2ZlhYFe6gT1peval6fFNa8c3pY39KW34pmjYl6J2pWJvqoq9qWr2pmnYk6pmd8rElOxOUbIruYVd7pHa8XYfbWJXQhO7EhrZ+R/idSpg/35Qyt9dI7DuosXjeI26fu3rpxNHX11wnYjXzRE1bAqfuN518sjrxil43TABr+NTiCV84ALsmiApa4NkrA2qZW1Q3aTWuBJGYev4ILSBD8IUfBjeyLqIJj5yAfajqBbWRU/uo5gWPopRsv6Aig0HNEIHW9l4UMvGg1o2H9az+bCBzYdNbDlsYssRMx8fsfBJrJVPYgXAfhxv4+N4G1vibWyJt7N5Ug42xzvYFOdgY5yDTfGOSXidBNiETjYe7WNDYj8bkvonIXZdwjhYp+JVuM/rBMDG9vLukT68DvWwIkbA69/CHPw11M6fQ2z8KdjKH4LMvB5ock8bHht5fcXfwMv+Jl5y7TT8kp+Rl/1NvOpv5lV/8/fuNuzGq7+B3wUYJuH194EGN2DH8CqMvpp4I9jE30ItvB0hjL4ui3LgEe1gZbRzHLCu0VfPKDvekXa8Iq0CXqNNeEcb8Y424hNjwifGyKoDQqsPjEHW4ErA66qodlZFaic0FbDtwvRgdzp8IvV4R+onAdY7UodXuJ6VYTo8QttZEaJleYj2OryuCDdc13VQneZrPML142h13e7HM0KA8xhgPcO1+EQJePUKa3Xj1TtcjWeokuWBjbzjV8eKwAZ8QptYFdbM6vAWVoe3sCqs2YXVRldN+IQKjSF2/NwYYhvwCq5j2f4aAa/7qvAKrmN1eCNewXWsDJTjHVKHT6jwdV7BtXgFCyOxnsG1eAbJ3XkFylnpJ2b5vkqW7algxb4qPP3F+ARK8QqQ4BUgwTtAgneAFO+A8WNeARK8/CfkJ8HbV4L3HjHv+cp517caH99SVvmXsDq4GG//Yyzbk8+Kvcd482sRb31ViNfOUt7fW8GaXaf4aN9JPg0+ycf+OWzaG8uXfuGEHwglIzOIsjI/6uRf09qyHpvOk27TG/TpX6ZH8xTD7c8ypHmWQdUSupsW46h/gs7mpzhrepEh8xIGLc/Sb1pCv/kFhmyvMmB+BafmWSzNT2JXPUWX9hl69M/Qo3+cPsNj9BkWMGReyKBpAd1tD+FseZBuzQKGDYsZ0i+hX/ccA8YX6dYuQV+/AF3tfPoML9Crfx5z0yL09fMxNj6KvmE+asn9qKUPoFcswNzyGIbGBbTXz8PQOB+HZhHd7Y/Rb3yMi53Pct75FB2alswxAgAAIABJREFUuVia7+JS9xNccC5ktOcxRnse5VLnI1zseJiRzocmAfZqjwDX0a75XOlYyEXrw5wxPsCwfi6D7ffS33YPvZq76VbfTY/mHnra7qNXez/dbQ/iVD2ApfFeDHX30C77NZqaO2kq+zl1J//POF73xpaKfOPK8T9aQUhyFaEp1QQnVRGcVE54aiUHssWkFyuRtQ/TZD5Pg3GYRtMwzebTtJhP02QYQKZ2klvWwtH8OqLSqglPKic8qYyI5FIOZlRyOKuSQ5llpJ+sparJQrOxH4WumwZtF82GHtSmAZp1PYgVJkSn6ojLLCU2q5IjWdXE5oiJz5VwVCQlqUBGSpGctCI56cfkpBfJyCiSkn1cTt6JOqHjtRSVKKiu1aPS9WLtPI+tQ7i1TWf3WZxdp7E6BjBaejCYuzBb+7F3DOLoGMZqH8Bs68PmHKSz5wx25zCNLTqqahopr2qgpErBiYoGjpc3cKK8kcKSWopKa6mUa1AburB1ncXWJQDZ4hjE4hjE6hzEZOtFa3CiM3VisfdhtvVidg5g7hjG7BzG3n0OS8dZFGor5RI1p6qUFFerKa7WcKJCzYkKNScr1ZysUgq7FosbKJbUUSKVUik9Rr08ik7LPs4NbaL/gg/q0Z342spZkCvltgwbs3JHmCn6ltm5o9yYc4kbcy4zJ+cis/LOMTPvHLNyLzInZ5Q5OVeZnXOF2Tmj15c7zbHvO5c71sgPalbuiAucI8z4gc3MG2FW7mVm54y63u9/3uycUWbljjIj9/L/xe/wHcATjbqgeM3VVWbkXRk/lzfCjLyLLuhOKP+igOWCy9OXP8qM/LHHK1O6OqVrzMj/ZvxR9A0z8q4xK+cas39gs3KuMCt3lJm5PwzBbgznCtd+9o/UrLHP2b/R7O84Lvxu3zAj/1tmFFxjZv4VZuddZk7OJW7IGWFmwVVmF37LbNE/uSHnn9yY/U9uzhnltqwufpUhw6suj9wBP6yj79F7yQfz4FZK6/dTKjtGUaUCUbmOrHIraeVWksvNJJaZSSp1kFjiIOGkjfhjVmILHRzJ7+RwQQcHCsxEFeqJKNIRXqQjrEjvLrzQSHiBiYgCE5GFJqILjUQXGjlQaOLQMROxJy0kFFtJLLWQVGYhucxKcpmF5EoHKVVOUl33cM2o7iSzuoussaqEsmu6ya7pJkfc4y5b4trASdxNhriHHGk/udKBSeVIB8iS9pMt7SdLOkCWVIBshmSADLEwlThN7NrMqaqXxIpu4sq6OVTSxYHiLmJOdgr3gz3mJKzISUhhB0EFHfjld7An18nWDBufJZvZkmhic5KN9Yl2Vh8ysiy8lTcClby+v5lX9jbxwi4Fz+6sZ/GuBp7Z2cAT22p59GsZj34lY9G2WhbvVvD8XgUv7lPwml8TfwlRsjRSg88RHWsSzKxPNrMlRc9nKW18kdrG1gwd2zP07M4wsCdDz750Hb6p7exP1eKX1o5/Wjt+aW3sT2vFd0L7MtrYl9HmBuyeFDV7U1TsSVGyJ0UpjMwmTh5p3ZnQyO6ERnbHC+2KU7Az9j/D60TE/mMCYP/uGon9e7TY3ecTdh4eaypip+J1S0QNm8OrJ+fasGljWA0b3E0eeRUAK2FdiDCFeOxWOmuDpXwQLGddUC0fTmltoJw1gXLeD5TzfpCctSF1rA2p48OwBtaFK1gX0ci6yOn7KKqJ9dHNrI9uZkOMig0xKjbGaNgYo2HTgVY2H2x3pWfLIQMfHzLx8SEznxy28MkRKx8fsbIl1srmWMuErGx0tSnOxqY4GxtjbWyMtbMxzsHGuI7rAZvQxcajXZPwOgZYAa+9fJDQO2WTpu/Aq2va8MqDPSyP6eHtiA7eDLXzlxAbfwq28ccgK68HmIVpvq5pv78NMAp4DTDySoCZVwLMvBRg5uVAM68GWPhtgIXf+pv5X1fT4tXf6F7zOjZd+PdBJn4/Fa+ue76O9ZdgE38NNfO3MCtvh9tYGmHHI7pDKGp8CrGwBtaOZ6SAWM9oM57RBjyj9XjFGPCKMeB9wIj3ASOrDhhYfdDAqgN6oRj9OF6jtfhEtU2o3TUaK6yFXeXahdiN1AiDUKRRaMLGUMJ9ZI2sDDfgEaZnxZSpv2MwnXgvWo8I42SkTrjVz+T71hrcaPWKNLiaPPLrFdGOT1Q73pFa1xTnVjdevcPVrAhqEvAaUI93SCOrwpp4N6KF9yKVrA5vxie00d2qsKbrmnh+rNWhClb6S3lnTyVL91bhHVTLu2EKfILr8A6qZVVIPatDG1gVUu/OJ7huUt5BtXgHyYVbYu2rYvnuMjz2VuDjL2Z1oJRVAZLvzcdfPJ6fmFX7JazaI2bNfhnv7a9i1f5SVgeU8G5ICd4Bx1m+R8SKPUW8+WU2b3+Rxft7itgScIINe9JYty2Gz3yj2BYcgn+0HwnJuyg+vhVV/Tachu106Ddja12BVfU7nKrf0Kt5joG2JQy1LaFftZgB1XN0Ny/GVr8IZ8uTDBqXMGBezIBlMQPmZxm0PM+w7WUGjL/BrnoKc9MiHKon6dE+Q5/uaXraF9FnWESfYQGDpscYMCykU/Mw9pYH6dIsYMiwmEH9Evral9Cve4Hu1mcx1i3A1PAoA6aX6HJhViufh67uEdpkD6GW3E973Tysqiewa57C3LIIbd082usfwapcSI9uEX26hZyxPkG39iEM9XcwbHmUK/3PMNK5iMtdj3Kpcz4XnA9zwfEgF50PcKnjQTdgR7seYbTzEUY7HmHUvoDzxgcZ1N5LX+uvBbSq7qKz+Vc4m++io+VunC330KG8D0fLXMyK+9DJ70YjvgtV1V00lt5B7Yn/QVzws3G87jlSKvKNryAguZqgFDGBSVX4xZcTeLSc0OQKIlIriRPVUqpwItP2U68boNEwQKO+H4Wul/q2LqoUJuJzKolOrSDkaAUhiZWEJpYTnFBMWFIJ4cnFhCed4Gh+NeUNRlSWQZqMvTTpe1Bb+mmzDtGi66a6QUfuSTlxmSUczqzgcJYw+jqG18R8KcmFclKLZC68SskokpJ1TMBr7vFacopk5J+so1zSRqOmA6P9NPbO01js/dicAzg6h7A6+tHqHbSojajbrFjsfVgdA9gcA1gd/Vgd/dicg5htfdQpWimtqKW4XE5JZQMnKhQUlTVwrKyBwuI6CotrKZOoaGq1Y7ANYrIPYnUOueFqcfSjNThpUuppVunRmzqw2Huxdw5i7RjC5BSmExvtg9Q2GyiubuJYWQPHK5o4WankRIWSExUqTlYqOVnVIuC1RsBrsURChbSI2toonFZfzgxvpO+CF+rRHeyzlTI/t4afZJiZmXOBWXnXuDH3KjfljHJTzhVuyB1hpug8M/LPMjP/ArPzrnJD3jcucFy5vtxpjn3fudyx/hNQTP6+WXmjzPwx0JN3hVm5V7gh5wpzfmA3uEepp/47V6Y8n9pVZuRdm5zomoBF0beuvnF93ZUJI58jU0azR5hRMMKMglFmFF4RRvvGKrgidB1Yp0Prd+A1/xtmir5hVu4Px+vs3KvMypvuWv07XX8NZ+WNfbauuroy5fHqvzg38dh/+hmd3My8q8zI+5aZov+HWfnXmJ1/hRvyRrgx5xJzci8xu+Aqs4u+ZVbBN8zO+4Yb8q5xY95FfpLTwZ2ZMrzq8xENBOG4vI7+C+9jGdgh4FV+jGNVCvIr28muMJFWYSK5wkBCmZ7EUiuJJXaOnrKTcNxBXJGT2IJOjhQ4OVRk4MAxLVFFbYQXaQkvaieiSEdEkZ7IYwaijpmIPmbmwDEzB4+ZOVhk5tAxC0dOWokrtpJQYuNoqY2jZVaSyqwklllIcuPVSXp1BxnVHS68dpJV3UV2VSc5VZ3kVneTW9NFnribXHE3Oa6yJd1kibvIEveQK+lz1S8k7SdHMkCOtI8cST/ZkgGypUKZ0n6yxMKmTsLGTn2k1vSSXNVNYmU38eV9xJb1cbi0l4Ml3cSc6hIQe7yD0GOdBBd1sV/UwY5MK39PNrIlXs+GeD0fxRl575Aer+g2VkS08U5YG28Ea3jdr4WX9zTwm931PLezlme3y3hmm4xnd9TxGxdaX93fyB8Cm/hbmArPA1rWxBrYkGRiU7KZj5MNfJ6q48v0drZmaNmeoWNnhp49GQb2ZejZn67DL60dv1QtAWntBKS145+uxS/dBdj0Vnwz2tiXKbQ3XcDr3lQ1e1O/G6874hUCXuN/fLxOC9gpeP38/0O8fuDC64fBMtYFXQ/YDwLlrHW1ZgJePwitFwAbofhOvE4E7IYYpQuwahdgW9l0QMumA1o2H9QJgD1oZMvBMcBa2XLEypYjFjYfGcfrpljLd+M11j4tXjcf7WLT0e5/G6/ja12vx6uw23AvHgd6WBbdPY5XF1z/EGjh9QCza5TU+J14fTnQwstBFl4N/PfwOrZh0+uBpnG4ugH7/XgVNm6yCNOHJ+J1AlzHEvBqwzPa9CPiVf89eNV/D16Fe8t6RgiI9ZiwtvW74DoRsFPhOqkI4yS4CrsoG/CJ0k+avuwdqXXhtc2NV58IoZUhLSz1r2dFQD1ewYpJeH03omUSVFeHN08L2KmIfTe8Ee+gWpbtq2bZvmq8AuVurPoE102L1+kRW8vqIDkrfcfxuipAwnvBcjdgVwdKp8XsRLyu8hezer+Ed/eKWesn432/alb7TcVrHh578/nrF0m8+Xks7+1K5vPgdD7zi+KTXdvZG7aNA4k7KTixl4banRhaPsGhXkOHxgun5m06W/9Ib/tr9Oteob/tOXpUTzPQuoQ+9WL6Nc/R3fIMtvrH6FA+Sb/uWfqNz9BvfJoB42KGjM8zZHyBXu1i7M2LsDU9SofqcXrbnqa3/Sm62x+nz/AkffrHGTA8SZ/ucTpU87E3z6NL/RhDhmfp1z1Lj3YxPW3P0qF6GnPDo1ibHqdX/wJ21VNo5fNolT5Em+xh1OL70dfPx6J8HLvmKWzqJzE1P4ZesQBdwyPoGx6mV/cEg8YncCgfwFB/Jw7VfVzqeobzHYsY7X6c0Z7HuNjxCOfsD3LO/gDn7XO56HyAkc6HhFHYzoe57JzHiOMRRqyPcEZ3P32au+lS/orO5jtxNt2BQ3EHtoY7sTXchbXhbqwN92Cuvxed7Neoq35Fc/mdNJbeSf3J25EW/g81eRPwuje+SrQvoYr9iTX4J4kJSKxhf0IFfvFlBB4tIySpjMO5MkobnMjb+1EYBmkyDKDQ9aJo76apvRtxk5kj6aWEJZQQGF9BaLKYiDQJYUkVhB4tJjjhBGFJJ0g9Iae6xUqLeYBmUy/Nhm6Upm405j6adR3UNGjJPSHlSNoJDqWXciijksOZEwErIalASmqhUFqhhPRCCZlFMnKOyYWKpIhO1FImbkWhdmK0DePoPI3F2oPV1ouzcxC7o592vZ0WpR61xoTN3ofd0U9H5xAdnUPYHf1Y7b1YrD00NLZSWi7lZImEk2V1HCtrIL+0noLSBvKLa8k/VUupWEmjxobOMoDBNoCtYxircwh75xA25wA6o5MWpQ6lWofJ0oGjo5+O7mHsXcOYnANYOocwOgapbTFwqkpBYWkdRWUNHK9oduFVyYnKFk5WNXOyupFTNfWcEss5JZZQJitEUheJxb6HwTPr6Lq0gparX7HHfpJ5okpuzTIwM/css/KucVPON9yc8w035XzDDXlXmFlwgRlFZ5lRdJGZBdeYJfp/mJX3DbPyrv2IXZ3weHWaY//63EzRVWaKrk15nNi/e074nWbnXuOGH9j/y959hrd53omaJ1Vsz5w958xOYseJ4y73IlmWlTgzk7injUtsWZ0Uqd7ixD1xUbNIghVsolhVWAGw9wqAvYAdvRcSAElRXbaq7Xs/vCBISnLilN3Nzs6H+4IIUKAISNelH//P+zxzZZeYO/XnLpzZZebM+HrX9uU39BWBsq+YI/uKObIv/d/7PNkl5skuMk92gbkzlv4GFl4gsOgCgcWXCCi5TEDpdIHFlwgsvvgNXf4TXZm+LbrCnKLLvu/nb+0SgYUXhT/vrC7OavbS6YvC75nV9HsqvD5XZrxWX86478p1HrvyDY9d7z38K5JdZo70K+bKvmJu0SXmFZ7nBtnn3Cg9xw2yc8wtOc+csosEllwgsOi8cB1w0Qluktq5uaCVFZ2lyCbicH6xg4kzm7CMf+rDayml8i4Km9TkN+o52qjnUKOG9Ho1GbVG4RibKgeZlU4yykZIKxkltcTJwTI9B8qHSSwfRlymRlymJaFMR0KZgcRyI0kVZpIrLByosHCgwsqBcispFTZSq2yk19jJqLOTWe8gs85OVp1dQGyjnSNNDo42OchpcpInd5IvH6FA7kIiH0HS5ELa6EImH0UmH6FQMYJMMYpMOYpUOYpUOYJEMUKBchSp0oNM6UGm9CJTepE2e32YFW4lU6BtHaegZYyC5jHyW4TyWrzkKD1ky90CYJsmyGicIK1hnIP1XlJqPSTXjJJYNYq4YoSYshHhLNh8Cx8cMfC7TB07MnRsSdWxPkVLyAEtISkG1h00sypJz29i1fwqoo+fh6l44bMent3XxTN7u3huv4qfi/r5uaiXX0X28lpsP6uShtmQpmfHYQtvZ1t456iRd47o+CBbx0f5Oj7O1/JJvo5d+Tr25RvYn28gLM9AeK6eiFw9olw9ETk6wnO07M/RsD9Hw2c5Gvbladmbp2VvnoY9OcPsyR5ib/Yge7MHfUuKBwS8HuoVAOtbIvxpeg+fzsDrrrRuPk3t4hNf32bDpusCNqWNd32AffdAK+8mt87CqwBY5Sy8zgSs/+zXGXCdwuv2WDnbY4UlxMJ5r8oZcJ3G6+bo2Ql4FdoQ1cyGqBY2Rrb48NrGxhltiGhlQ0Qr6yNaCRW1sj6yjfWRbWyIbmdjTCcbYzvZKO66bpvE3TMAK1wXuzVhgK0Jg2xNGGJbopptiWq2JwnT1x3JBnYkGdmZbOa3ByzsSPF1FV63p1qFZuB168Gp6auTbelOP153ZrrZkelme5abbVl/Hq+zN2q69prX4BQ3a1M8rEj28kaCh9fiRng52sGvoux+vPo3V/IdcyMsGzbx03CTH68/FVn4aaSVn4msAl7DLTwXbvEDVmg2Xl8IN/vx+lKkWUhk4qUIAy+G63kpwih8LDLyku8a2F9Gmvh1tJmXY6y8GmvjN2IHy+KdQmI7y+KE3vS1QmxnhdjKingjKxL0rEjQsTJB70Os0OokPWt8CXjVsTZRx5oELWsSNKxJULN6Cq9i7Qy46lkTp2d1rI5VcVPpWTWF13gTq2ZlZlW8mZViMyt9U9Pr4fVqmM5E7AqxiZXx5lmtEAvn1848AmhNgom1CcJxP2vi9X7ErooTAL5W7NtsKkbYNXmteJhVMQO8KerhzfBOVoq6BHzOwGtQbK+/qz+e2UzIrotTsTaqkxVhzbz5mYIVYS0z0DqzrlnNhmwHa6M6CIlqZ9VncpbtqmPF3kaCIloIiWonWNTK2vBmgkWtBItavxGxa8OFnciD9jezbl8LG8PbCA1TELy/juCIGoIjq1kVXsobuwtYviePlbuO8MZ78az9UMTb4VHsjd9LfPqHSMv/QF3T26i6d2LVbMCjfZMx9S/wDj+PV/0MXs1PGdf9O+O6nzCm/TFjmqWMaZbiHlrCmHopo/1PYOt8mNH+J5jQLGVSt5Rj2qeY1C5lUvsjxoeXMNL3GLauB3D0PMjowKOMqRcxpn4Ct/oJxnXCZHVC9zRe9Y9w9C3E1vMIo4OLmDT+iDHdU7jVS3ANLsamehxL96PY+xbhGnwSQ+dDDCrvYaj5XjRt96Npux9L72M4hhdjH1qMpf9xjKpH0Hc/jLbrQbQdCxjVPIZb/TDa1u+h77iVSfMjfD66mNPOR7jgWcj50Uc467iPU9Z7OGW9i9O2uzhjv5tzjnv53HkvnzsX8Ll9Aees93HWdB+T6jsZ7bsVR/ct2LtuwdZ1C5aOWzC3fw9z+60Y276PsfU2dM0/ZLDpB6hqvkdn5c10VN5CW+ktKAq/Q1PBjGte92UpC/dmKtiTIWdvpoKwLCWfZTXxWUY9YRl1RB2uJ62oE/mAlw79JD3G4/QYJujSeujRuhkwjNE56CBT0kRsVh3hafVEZikQZ7cQd0ROTFYtorRy4o5UIa3vpWXIRY9hjF7zGL1GDz16F32GUfr0Ltp69RRVt5ByuJjk7CqScupIzvVNYCUK0qUKMgubOVzczJHiZo4WK8kubia3pIWCslY/XourOmls1dCrHsXsOInDeRyrzYPN5sHlmsDpHMdkcqHVWtHr7Th997ndx3F7juNwjgmfb/fSP6CnsbGdimolZdVtFFd3IKvupLCmC1mVgNe65kF61U6M9uMY7ZPYR04IeHVNYndNYLaOCl/LYMXu8OByjTPiPo59dBKzcwLr6CRm1yRdg2ZqFCpKajsoqe2irE41jdeGPiqaVFTKu6hUdFClaKVKqaSmtYimrmj0ro/wnA7Bef41ui+/wyfOcu4rruOfJVoCC08yp/AyN0q+4qaCr7mx4Gvmya4QWHKOgLIzBJR9QUDJlwQUf+2fugmTwBld775v85h/qnj5T9x3+Rvu+3OPfdPnf/PXDvy7JaBsCrFzZZd9XWGuD1GB/r4kUDY1Vf3qqr72o3Wu7CvmSYXmS79kvvQyN0iEifkNUmEzLWGzo/PMlV1gTuFFAosEeAbMKLD4EnOKLjB3Vhd9XfoTXfbfzim6RGDRpW+Y3v61zVzGfL2lzDP6k3j1Lc8t+srXl1fdfvVnHpt53+W/ucAi3w9GpF8yT3qFeYUXmF/4OTfKznKT9Aw3ys4wp+QcAaWfE1ByjoDiswSUnCaweIL5Mgv/KmllWWcF0vFEHJ//nvHTWzGP76K24zNq20ookXciaxoir0nLkUYNWU1q0uqHSKvVkVFjIavaQVbVCFkVbjLK3KSVOkgt13GwcpgDlcMkVWhIrNCTXKEnucLAgQojByrNpFRaSKkUpq0plVYOVtpIrbaRXmsno95BZr2TzHonWfVOMutsHG60c7TJTnaTndwmB3lyB/lyFxK5E6nchaTJibTRSaF8hEK5i0KFi0LFCIVKIZnChVThQqJwCahVjCJTuJEpPEiVHqRKr3Db7MNsyxjS1jFhGjuj/BYvec0echVujsrdHFZMkNk0QXrDGGn1XtLqvaTWezlQ6yGh0kVMmbAb8Z58Mx/lGPngqJG3DxvYnq5j80ENW1L1bMuysP2wg00ZVoJTTKxK0LAiXsMysZrXYgd5OXqAV2OGeD1ezRviId6MH2R14hChB9Vsy9Tx9lEzH+SY+DBbz4dHNXycq2OXxMAuiY7dBTr2FugJkxiJkJgQFZiIzDcSlW9ElGcgIldPeK6esBwd+3N0fJarnYXXvblq9uYMsy9nyN/e7EFhAuubvu7KVM1G6wy8zgTst8Xr1ZB976rePXB9vF4N2FnT1zgFb8XJ2RkrZ2esgp2xPrzGyNkW49t52NdsvCrZGqNkc7SvqGY2RynZFKVkU6TQbLy2XtPGiBY2RLSwPqKFUJHQ+shW1ke3sSGmnQ2xHWyI62CjuPM6dfnxOr2x0xReB9maMOwDrIbtSTq2J+nZkWRgZ7KJnclmdhwwsyPFPAuvO1It7EyzsdMH15l43ZpqY1u6w7d50zRed2a62eHHqw+wV13zuuE6GzWFpLmFUj1+uAaluFlzwMuK5HGWJY7xG7GbV2Jc/DrKwS8ibf7Jq7DEd2q3YWF58Mx+KhL6WYSFZyOsPPst8Dpz8vqSyMyLIrN/8vpiuJ4X/NfBGnghQs+LIoP/GJ2XY228Jnbwm3gnr4sdvC528EacnTfibLwRK7Qs1i6cASu2sDzeyPJ4HcvjdayI17MyQedvVaLQ6kSdb/qqY22SljWJGtYkalh9FV7XivWs9S0PXhWrn9X00l0jq31YXZVgmdXKeKHlcaY/ideZOJ1539XPJ6B49mZU/g2pEgwzADuNV2Hps4Y1sQJeg+KFs2tXRvfxZngXy8M7WB3V7cfr1NLhKbhOgTY4rnfG7RRgVf7bkDgV62K6WS1qY0VYM8s/U7AqopWg6E6CY7pYGy3ANCim019wzBRoO2YVGtPJqv1ylu2uY/neBoJFLYRGdxAsaiEoopmQyDbWiVoJimi+JgGvvslrmJKQsFY2itoJjVAQHFbHuohq1kWWszpMxrJdh1i5O42NERkEfxzGxo/fZ0/8Hzkk+Zg6xUeoNR+i06zHol2GW/8LxrX/zjHNUxzTLGVS/zTH9E/j1S7FrV6CW7uUceNP8Oh+xMjwYjzqJ3H1PY6140G8/Ys5rv4xp7T/xgn105wYfppjg0txqx7H1n4/1vZ7cKruxzP4COPqhYwNL8YztIRxzb8zrv4p45pn8Qz9FLtqKdbuJxgdWsKk6Wm8WgGv9r6FmLsewdL9KI6+RVi6H2VYcQ/9jXcy1Hwv+s6HsPQ+jq1/EY7hJ7EPLcbc9zj67ofRdD6IpvMBdF334xx4CEPH7QwrvoNz4G6+GH2KM86FnHU9xgXPQs46HuCU5R5hp2DznZy03MUp692ctd3DOfu9nLPfy1nrvZwxL+C0YQHjg7fj6P4elo7vYm6/GXP7zZjabsHQcguGlu+hU96KVvEDhpt+QG/trXSU30xL6XdpKb2Z5uJbaJJ+l/qZeN2TpSzck6VkT5aSvVly9mXK2ZfVRPhhOdHZSsS5zWSV9dKuO0mHbpJ2zQTtGi9tw6N0qkfpN0yg0nrILeskOUfJZyk17Eqs5LOUaqIyaok7VEdUejmxhyrJr1WhGHTRZZyg336SXtskHboRVIZRhi1eerV2Kps6OHi0iOSj5SQdrSI5p5aUvAYO5jeSJpGTIVMKgC1q5kixkqPFzeSUtJDnw6usvI2y2h6UnQaGjWPYRk5jsU1gt3txOsdxOsdxOMaw273Y7V5crglGPMex2Tw4R47hck9itXsx27w4RiZR6+woWlRU1bZDN3nmAAAgAElEQVRSWtVKYUU7RVVdFNd0I6tsp7hagPKQYQzb6DmsI6exjZzEZBvHZBvD5hzH7hwTnt85jss1gc3mwebwYnGMYbR5sY5OYh09Qa/GTn3LAOUNPZTVqyiv77s+XuXtVClaqVYqqG6V0dgdjnbkPUbPBOE4/yrdV97hYx9e/4dEy9yik8wtusyNki+50YfXubIvhWWnZecIKLtAQMlXBJT818fr3y3ZZQJ9U7vr4TXw2+BV9hUBsq8J9E0G50qvMF/yFTcUCNdEzpd8KeBVcpEbpOeZLz3HfNlZ5svOMlf2OXMLzyNMKWdeLytAb44PuHNl531d/IuaM7Vk+R8Wr1cj9a/pyxlLpf9GwBZeFpZYSy8xT3qeebJzzJed4UbpaW6QnWJO8VkBrcVnCSg+Q0DxKQKLx5knNfMvBS283lFOwVgS9nO/Z+zUFsxju6ht30dtW6mAV/kQeU1qDjeqyWxQk1Y/TFqNjowaM4dqHByqHuFQlZvMCjcZ5XbSKrWkVg6TWqXmYJWelCojKRUGDlQaSKk0kVJl5mCVhYOVQlOITau2kVFrJ7POQZYPrkJ2jnwLvEqa/jxepQoXMt9UVqpwCyln1OwRahlD1jqO9Cq8FrR4yW/xkqt0c1Th4ahigszGMdLqPaTVuUmv95DRMEZqvZekKhcxJVbCJCb25pvYnW/h0wIbH+XZePuwkZ3pWnZkGPjdURtv57rYecTB1kN2Nmda2ZRpY0OGlXUHjaxO1rIyUc3qZA3BKVrWpagJSRlmY+owOzI0vHNYz4fZev6Yo+eP2Vo+zdOzV2pij9TA3gI9+yVGImRmImUWomUWoqUWoiRmAa++SexsvArT1315Gvblqn35lhTnDLEve8i/hNi/fDjjOni9avr61+L1GsAeaOWdhKuve52J12YfXmdMX+OUvBWn4Lc+uAoJeN3+J/EqAHbL1XiNnG5jVDMb/0K8hka2EBo1A7DfiNfOGXid2pn4enhVsy1Ry/akqeXDBnYkm6bxOguuVj9ed1yN14PTeN1xFV53ZnnYluWdhVf/bsMZ09e6+uHqx6vviJxUD0G+qevqA15WHhjnzaTxabxGO/ilb/r6QrhZSGThBZGF53xLg2fhNULomW+J1+dmTF9fFJl9eLUI17yGG3khzMDzYVM7Eet5Plznx+uvY6y8EmcX4JowjdfX4+y8Hmvl9VgLr8daWBZr5c04K2+KzSyPN7E8Xv8X4FXnw6uW1QkaH141rBFrWSM2+K9tvQavsf/34XVVvFl4zgQLa3zPtTrB4ttF+Wq8Gq+DVy0rY4dZE68lOEFPcLzWv2Q4OEEjADZ2kOXhXbwZ1s6qyK5ZeBWQetXH4l6CxVN4VREU10tQnIDXdbEqQuNUhMb1EBzdyarwFt7cJ2dFWDNrozr8eF0d3UZQbKdQTAfBMR0EzSy6g+DodkJiO1m5v4nXd9ewfF89wZHNhMa0sU7UQnCEkpDIFkIiWwiOaCY4QknQVa2NULA2XEFQuIKQiFY2RHUQKlKwLryG0Ihy1osKWRd2mFW7xKzbHcHWz/ayfc/v2Jf4O4qqd6Ma2IdO+y5W43pM6l8xYniOk7afcdq8lEnNo4wPP8akbjHHDUsZ0y5hdPgJXINPMKJegkf/FK6hRYwOLcSpegRL+wOMDTzJSc1POKv7KafV/86JoacZ712Co/1hTMp7sLTezUjvA4wNPerD6xN4B58S4Kp+hnH183gGf4a950fYup9kdOgpJk0/8ePVqnoMY8dDwuS1dyG61vtR1d6Gqv6HDDXfi1n1GKOapVj7F2HpX+ibvC5E1/UQgy33om6/D3PfI9hU99NR/j/Rt3yfM7YnuOB+irOOx7jgXsQFz0JOmu9l0nAnJ0x3ccIk3J603M0Zy72ctS7grHUBZywLOG1ewCn9AjwDt2Pr/B6mtu9ibL0ZY6sAV73yFnTKH6CRf5/hph/QX38bXVW30lr6XeRF30VRfAvywltokH6Xupl43Z3VVLg7q4ldWY3symxgd2Y9ezPr2X+ogYgjTURly0kt6aFZe5Ieyxe0qiep7XZQ3+OgQztJv+UsLQMeDpd0EZVZR1hqLWEHqwlLKScqrZK4jCrCEiXEZlaQV9NH04CHDvNpuu3nkGvGqe1z0KZ102cdp1NjpaROScoRCWnZpaRmV5B8pJzEw+Wk5NSQIZWTWdjsm8AqySxUklWo5HBRC7llrUgq2pGUt1Jc1UFDyxB9aicWx3FsjmPojE50BidW+xgO1wRWuwe90YnB5MQxOoFj5BhGqxud0YXR4sbmmsRkG6O7T0+DooeK2jZKKtsoquikuLKb0ppeiio7KarooFY+RN/wKFbnGWyuM+iMXoZ1LnSGUUwWL2arF4NpFLPVg905gdXuRW9yojU4MFo92EYmsblP0jNkpUbeR1ldD6V1vRTX9lJS10dxrYrKpn7KG7oprW+jSt5GXUsblfJ6qptzaercjca+E8+ZNYxeepPOC+/zsbWK+2VN/C+JgfmFJ5hbeJ750ovM9y17DZRdQdjR9TzCNY++/9AXXmF6p9l/kGSXhc1w/sEKlF2e0ZU/2fWf40tflwkovCBcj1twhRvyvmZ+7tfMy/+auflfMrfgIvMkn3NT0VluKj7FXOkkcyWnmCv7XLgutEjYyXZO4RUCCi74oCdc4xvou15Y+PVfhtfAKcD+XbvwrT/3G/Eqm/HDCNl1bq933zc9NusHJH9Ll4QfZkiFzanmSL9gruws82WnmSc75dsh+nNhl2rZFwTKPmeu7AQ3FNj417x2lnWUIxmPx/7FTsZOb8Di/YjGzv1UNxdT2tSFtHGI3CYtR5oMpNfryWgw+CavBrKqrWRVOTlU6SKr0kVmpY30Kj3pVVrSqvSkVhk5WGUmrdJMapWZtEoLqVUW0qospFdZZ5VRbSOzxkZWrY2sOjuH6u0crrNzuM7G0QYH2Y0OshvtZDc4yGmwk9voIq/RQV6jk3xfBU0jFDS5KGhyIZlaUiwXlgxLFCMUKEaETZ2UbgqaPdckafEiafFS0CwsFy7wnRs7Oy95Si+5Ci/ZCi9H5F4ON3k41CiU1eglrd5DcpULcblDOEqn0Mb+Qht7ZXZ2S2x8nG/lwxwL72WbeTfbyrs5Tt7JdfN2npe3skfZfsjO5nQzm9JMbEw3sTHdwPqDGjYc1LAxVc3mNDXb0tW8laXl3aN6Psw18HG+iV0SM/tkVsKKbIQX2wgvEr62qNBKZKGFSJmFSKkZkcRERL7+msLzdYTnawnL07I/T8Nnvo2b9uaq2ZejYV/OMHuz1ew5OsTuowPsPjLArkP9wm7DGbN3Gv4kvZtPfNe9fvRn8PrhwfbZpbTzQUo7Hxxo4/3k6Z2H309u5f3kNt5JaBWKb+Gd+Bbejm/hbXEzvxc38/u4Fn4f18zv/Cl5K7aZt2Kb+W2Mkp2xSnbGKNgZrWBHjEIAbKycbTFytsU0sS26ia3RjUJRjWyNlLM1Ss6WKAVbopRsiVKyOUrJlsjZiN0kambjdVovaiY0opnQiBZCRC2ERrYSGtXqx+v6mHbWx3SwPqbTX2jszLpZH9fDBrGKDfG9wi7ECf3CmbAJg2xOHGRL4hBbk9RsTdKwLVnL9gM6th/Qs/2AXjhKJ9XEDn9mdqaZ2ZlmZYev7TOmsNundiHOcAnnwGaMsNMH2R2ZHrZnetme5RUgm+llc4aXjTOmrutSRwk+OErwQTfBaW6C07ysTfWw5qCbVQfcrEx2szzJw7JEL79JGONVsYdXYkf5z+gRfhnl5BciOy+JbLwYYeVFkY0XRTZeEFl5TmTh2SnIRph5JsLMzyJMPBNh9uP12auufZ3Zc+EWng+38EK4lRcjLLwksvKiSPj1i+FmXgg38UKYkRfC9LwQrueFcB0vRhj4ucjAL6NM/DrGwiuxVl6Ns/FanI1X46y8FmfhtVgzr8WZeD3OzBuxZpbFWXgz3syb8SaWJxhYkWAUrn9NNLIywcjKBB0r4rUsF2tYIdYKS4kTdKyK17EqXsOqeC2r47WsSdCxJkHP2oSpzZCMrBabWCU2sirOyMpYw3RxwuOrxNNLhVdPQdMPTgurZiD2zVgjy2IMLI81slJs8u2OPPW5Zj9c1/igutZ3u2aqBBNrE82sSTKxNtE04wggI0FJwtE/QYl6YbfkeA3B8RqCxGrWxg2xNm6IIPEwQXFDBMUNsSpSxYrwDlaJOgmKUREaP0CouI/g2B6CYnpYF6difXw/ofF9hMb3zrjtJVTcR4hYRYi4j9A4FRvjetks7mVjbA/BEe2s2Ktgxf5mgqK7WCfuYW1sB6tjWwmKbyMovpUgcSvrxK2si2tjXWwb62LaWRfdQXB0G8GxbayNaWF5eAPL9tWyJqKJjbHtrI9qITisiY2Rwg+t1kcoCQ1XEBohZ71IwfqoZkKjlASLmlgTVs/q/Q2si2ojJKqVdaJG1osq2SKSsSUsnfWfhrFl1/t8HPseB3M/Ir/4HSoqN9PeuhGrfgs2zSpG9a/hMfyCceOzHDf8GycNSzmuXcQxzRNMap/kuO4pjmmfYly9BO/QYjxDi3EPLsIz+ASewUXYux/C0nY/E8NLOKn9Cad1/87x4R8z3r+Eka7HMTffj1FxL/auB/EMPIZ36HE8g4/jGVzE+PASJrX/xinjMxxT/wdO1RKsnQtxqp7AM7yUCf2PGdf+CNfAEzj7FuHsXYSl8xGG5Xejqr2dwaa70bU/hEn1OPbBJxlR/whtx0PYh5ZgG3wSQ/cj6LsewtD9MJr2+9B1LqC76n8xUP8vuAcWcM7+BGdtCzlpfpCz9kf43PEwJ00LOGG4mxOGuziuv4tJ/V2cNN7DGct9nLXezxnL/Zwy3sdx3T14B+/E1fNDLO23YvSD9XtoFbeibvo+Q423MVB/G331t9NTdwftVT9EWXIr9bKbqZPOSPLdabx+klVf+GlWPZ9k1vNxRh2fZtSxK6OOPZl1fHaonrBDjYgL2ilssVOtGqO42crRqkFya4Ypb7NT1+OmuMnIQUk7iXktHJB2kJCjICazisRDNWRKFKRk15KS20hWSSdSuZ4KlZuKPi95zWZymjSUdRpp6DdT3TFIQUU9hwpKKCitJ7+kiSOyerIkdRwtViKp6iKvqptDxW1kFbWSWdhCZlELh4pbyC5tJa+slbwSJZIyJdWNPXT1GTFaxjBbx+np1dOl0qA3jWBzjmMwu1ANaFEN6LA4vVjsYwyqLagGDAzrnZidx9CaPLR2qalp7Ka0uo3iijaKyjsoLO+iuKIbWVkHstI2quv76e51YLScwGQ9QZfKhKrfgkY/iskyjt7opn/QwsCQGYN5FKtjjGGNhd4BPRq9E5NtDJPzGB19Jioaeiiu7qK4RoWsuofCGhWy6i4qmvopa+iivKGdhtZuWlW9NLUrUHRKaFPtxmDfxviZ1Xgvr6Lr/B/52FzH/QUK/iXfyI2y48yVnfMduXLet3HOJQKllwiUXiRQetmHqCvTGwX9Q3WJAOnl/6JdEb7HIuF9mVdwhRtyv+aGHJiX9zVz8r9ijuQSc6XnuKH4FDcUTzJHOsZc6SnmF35BgORzAgt9x7AUXWGO9E+/lgKuvl2BUt9r/3fr7/T3QXrV3wfZVbfXe+x6Xb1x1l/d9PcW6NtVOVD6BXNk55hbeJq5haeYJzvDXNnnws7LEgG586WnuSnfyXdyOwW8TsRhP7+VsTMhWLwf0tQVRrWymJLGbiSNQ+Q26TjSZCK9zkxmg4X0Wh0ZNToyq81kVdrJqnCQVWEns9JCRpWBjGo96VVG0ioFsKZXXgvWDF+Z1UJZ1VayaqwcqrVyqNbG4TobR2ptHKmzkt3gILvB6bt1kN1gJ7vBSY6v3EaXgNmmEfKaXL5Gpjd0UggJmza5yVN6yGueLt83UZ26tjW/+XponV2eYowchZdsuYejvo7IBcCm1bs5UD1CQoWTuHIn0aUORCUOwoodfFboYG+hg91SOx8X2PhDnpX3cx28l+/mfck4v88eZVummU0HdWxK1bE13cC2TAOb0zRsTlWzxQfXnZlqfn9Yw3vZej7MM/CxxMJumY39xQ4iSpyIpip2ICqyISq0IJJZEEnNwjm8BXoifIkKDIgK9IgKdETkC4Xnadmfp2VvroY9uRr25mrZm6Nmb46aPdnD/l2Idx0emHFszvQGTv5zXmfAdarrAXYWZlN8gJ3Cq68pvL6bIPROfBvvxLfytriVt8UtPrjO7nexzfwutoXfxbbwVkwzv41p5rfRSnZGK32bNPnOd41pYntME9uiG9kW3cjWqAa2RjawNbKRrZFNbI2SszVKwVYfYLdECm32tUmkFMAaOd0GkZJQkZIQkZIQkTClmYJraFQrodFthMa0ExrdMauQmE5CYqfqJiS2m9C4HtZPAXbqLNiEATYn+gCbNMyWpGG2JqvZdkDjS8uOgwb/ebDbDxqvQqxlGrHXPUbHdw5shss3ifWwI9PLjkwv2zM9bM30sCXDy6Z0DxvSfHg96Cb4oJugg26CUj2sTfOy+qCHVQc9rDjgZnmym2WJbn6T4OW1eC+vir28HOvmP2NG+VWUi19EOnhJZPf3osjuA6yF5/2TWDPP+s5/fXYKr76e8SH2uev0fISVFyKsvBhh5SWRbRrJEVOINfFiuLCEWLgG1sBLIgO/iDLyq2hh1+GXYyy8EmvhlVgzr8aaeDXWyGtxRn4TZ+T1OBPLxGaWxZsEvMYbWZFgYmWimVVJZlYlCps4LRdreTNOw5txGlbE61gRr2OlWMcqsZZVYi2r431w9YFQwKsPmPHmWZswrYyb3php5ues8U1Lr251os0P2Cm8Tv2+tYlWId/nro03s9aH1Zm3a+NNrE0wsTbJJOA1ySScWzsF1yQDwUkGghP1BCdoCY7XECxWExQ37GvIX3DcEGuje1kt6mK1qJOg6B5Cxf2sj+9jXWwPwTHdhMSp2JDQd93Wx/exPr5XSNzDprgetop72RrXS2hkJ6v2NbNyfwtB0d2sE6tYG9fFmtg2P17XxbcSEt9KiLiN0Fjfv8WoDtZFdRAc3UKIuI01kXLe3FfDqrB6NsW1sjG6mXVhDWzy/SBrk0jBRpGCjZFyNkYq2BCtYH2UgpDIRoIj6gmKqCckWklIZAPrwkvZHJHHW1EZvBcdxQeRHxCWuINs6U4a5W/R07mRvvY3UHf9Cq/xN4yqX2JM+zyTpheYNDzDpPYnnND9mOPaJTNayqR2Kcc0TzEx/CRjQ4tx9z2Od/AJPAOLsHc9hLX9fo6pl3BC92NO6p5mYngJ7t6F2NofwqBcgLF5Ac6eR/EOLsIzuBB3/+N4BhYxPvwkk9ofccb8UyY1P8apWoi18xFGehcxNryUcc1SxtVLcfUuxNW7CFfvIoytD6CquY3u6tvQtT6ItfcJ7ANPYht4EvvgEmwDT2LpewJL3yKMPY8KR+t0PIimbQE99bfQUfZPGFu/x3Hdg5yzLuS06WGOG+7jtPkBzlgf4ITxXo7r7xbgqruTY9o7OaG/l9Pm+zlreZAz5gc4abifY5p7GO27E0f37Vjavo+h+VZ0ilvRyr+PRv4Dhhp/yEDD7fTV3UFP7Z10VN9Bc9kPaSy6lRrJzVRLbqZGegt1hbdSX3TrNF7/mFFf+FFmPR9l1vHHjDo+Tq/jk/RaPsmoFRCbUU/YoSbiJV2kFPcRn99O1GE5MUeVJEs6SS1UcaCgg4TcVnLrNBQ1m8iu6iW1QM4hmZIK+TCVCjW5lT0k58pJyGsmtayfgxWDxBZ2IS5sJ6Oym6PVnRwtV5BTWkdxtZz65l7qmvuobOyhrL6HSuUQ9R0GKlq05Ff3cbi0k6zidrJK2jhc0ips4FSsJLuwibziRirrOujo0aEzudEb3TS3DiBvVjGstWGxe1HrbLR19tPWPYDJ7kZrdNLdp6O9R02v2oreOoba6Ka5U01VQxfFla0UlbdRWNaBtKQdWWkHBUWtSItaqKrtpavHhtZwDK1hnCblAB3dBrQGDxbbMbT6UTq6NLR3DjOssWGxjzEwZKSja5D+ITNa4yg6yxhtPQZhQ6iqDoqqu5FWCRVUdFDW0Et5Qxc1ym7aeocZ0OlRDanoVVfSrwnHNrqDY2dXM355NaoLn/KpuZH785X8S66Bm6STzC08S6DsDAGyc8LxLtILBEouMafgEoESH6KklwiQXiRAeuEfrCmw/BdN5puAFwqT1xtzv+am3K+5Ie9r5uZ/xRzpJeYUnmNO0QkCC8cJlI0zr+gcNxZfIjDvHIHSS8wpusLcwsvML77yJ1/LQMlf0t/zdf97/r36B3jPrukCwr+rqb4gUHaOOT68zpeeYa7kc+YUXGJOwZfMlVzmBslZbspz8d3cLpa1lyOZiMF+YQtjZ4KxeN+nqXs/1coSiht7kDQO+/BqJr3OSmaDnfRaPRm1OjKrTWRW2sgst5NZYSWj0kxGlZH0aiPpVSYfXK8Fq4BWG5nVVg7VzO5w7VQ2jtRaOFJrIbtewOvResesBNA6yWl0zSq3aYTcJuE4nTz5KPmKKbS6fUfmuMnxldvsmdEYub7zYaehOv4NjZGn8JIr95At95Ct8HBU7uVQk5f0Bjcp1aMkVjqndx8udSIqdRJe4mJ/sYt9PsB+UmDjD3l23ssd4d18D28dcbA5VUdo0hAbkofYkqphe7qOrWkatqYNsz1tmB3pw/w2c9iP1z/kG/lYamGXzMb+Yiei0hFEJU4iil2IihxEFNqJKLQSIbMiklkRycyEFRgJL9ATXmAgwofXiAKdLz0R+TrC8nXsy9OxN0/Hnlwte3I0Qtlqdh+dOgfWN33N6uPTrOsANr17Flz/GrzObgqv7bwTL/S2uI23xW38Pq71mqbgOoXXt2bgdeefw6u/JrZFyYUpbKTCl9LfZpHiungNnYXXZkIim/1LDUOiWgiJbiUkuo2QqHZ/Al6n6iQkpouQmC5hAuvD68aEPjYl9LMpoZ/NCQNCiYNs8Z8DK7T9gJrtKXq2pxiEfICdRqxvOXGalR0zlhELCXidziXgNcPjm8B62JbhYXO6h01pHjb68TpKUMooQQfdrE31sibNy+qDXlameFh+wM2byaO8keTmtQQPr8Z7eUXs4eVYN7+OGeGXUS5+Hung55F2Py5f8k9fLf6ejzD7EyBrmV24hefCzbN6ftbkdcZzR9im8Rph4qUIox+vL4breUmkF/AaNYVXMy/HmHg5xsQrMUZeiTHwaqyB1+IM/CbOwBtiI2+IjbwpNrI83sSKBDMrEy2sTLT48GpkuVjnx+tysZYVYi0rxVpWiXXCcTPxetYkGPxdDdOZeP0mtPoh6ssP2CQ7qxKsrBAL09flsQZWxhn9eA1KshGUYPVlISjB/A1N4zXIn7CLsoBXvVCiluAEAa/B4tl4DRYPsU48SHBsL2ujulkT2cXaqG5C4vqEiWqcinWxPdfBa++sXwt4VbFe3M3G2E62xXWzLU7FhqhuVu9vZeX+NtZGdgvXyMb1EBTXRbC4g3XxHYSKhdbH+VY/RHexPlIoJKqNDXEdrItSsuqzWlbvr2VDrIJNsXJCRLVsjG5gU3QTm6Kb2BytYHOMkk1RCkIjmwgRNRIa2ciGqEY2xTSyMbqGDZHFrN9/iO2iRP6QEEVkxh5Sct5BVraNjs5tDPYGoe17BW3XTzF2/5hJ8/OM637KhPY/OG54huO6n3Fc82+c0D7NCe1Sjmt8aYUmfXgdH1yMp38hY4NP4B1YhKPrIWzt9zOpeYoT2h9xQvcjxocW4+p5FHPrAxiaF2BquQ+X6nG8A0/g6V+Iu28arxPqJZw2/RuT2qWM9D6GvethRvsWMT60hPGhJYwNLcGlWoij61Es7Q+habqb3prb6G+4C3PXYzgGnsTWvxiTaiGWvic4ZnkGXecjGHsexdq3EF3Hgwwo7mJIeRfywn9iqPE7OFS3c0L/IGctj3LK+CAn9As4ZRKa1N3FMa2A1gnNHRzT3slx/b2cNt3PGfODnDY9yAn9/Uyo78XTfw/O7jswt92Gofn76BTfR6u4DY38dgYb76C/4U766u6iu/pOWsp/SGPhrdRIvktlwc1US79HbeH3qS++jfri26bx+kF6feGH6fVM9Ye0ej5MreXD1Fr+mFrLR6m1fHywlk9Tatl1sI6Pk6r5OLGKT5Nr2H2glt0Hatif3kCytJuSdjtK9QSNfS7KmzVUKIdoH3TRo5+grtNKVnEHkVn17M9sZN+hRj5Nr2P/4SZic+XEZdeSlFOFpLKFjn4TvcMOVGoHHf0WWvusdKpH6NWP0zI0SolcS3Z5N1nFbWQWt5Dl28BpCq/5JXJqmnroHbRgtk1gNHsZHLYxMDw1+RzHaHGj1tlRG2xYXWOYbB6GtDb6hs0MG0f8x9e09eioauiiqKKVooo2iiu6kJV2TOO1pI3qhgG6+5zoTZPojBN095rpHbChNbgx2SYwmL0Mqe0Mqe0YzG7MNi/DGiv9Q0a0Bhdm+wQW1wm6+i1UNk5NXruRVnUhreomv7yN0roeyhu7aGzro19rxjwygsFmxOhoweRIYnT8bSbPrmHs0ip6L3zKbquc+/IU/O9sPTdJJ5lXeJYA6WkCZGcJkH5BgPQ8gQUXBbwWXCJAMuM/4ZK/U/+vo/f/QxVeIqDwCnMLvuLG3K/5p9yv+afcL7kh/7IwTS06R0DJSQJKJplTfIqbyr/kn8u/JjD/MvNlXzJPeok5BeeZV3jp2uee8Z78JXj97/fwL+k8V+M1QHaWOYWnmCM7yXzpGeZIzv3FeK1qLqG4UYWkUU2OXM9huZX0OjuZDQ4y6gwCXqtMAlrLbWRUWMioMJNRZSKt2khatYm0KgtpVVZ/18Vr7Yz8eLXM6mi97Ruyk91gJ6fRMavcJqe/PLmLPLmLfMUIecoR8pSjfrhei1fvVXj9JrgK5Sm85Cm8wgRW4SVbMcZh+RgZjW5Sa90kVY9M7zxc7o6rCB0AACAASURBVCKqzEVE6QhhJSPsL3axV+Zgl8TOH/PtvJtt5/fZDnZkmNiQPMS6+D7WJw2wNVXDbzP0vJVpYGeGlt9maPldppa3D2l596iOP+Qa+aTAyi6ZjT2FdvYXu4goHSW8xEVYsYswmZ39Uhv7ZVbCZTYiZHbCZVY+KzCyv8DgQ6yRCB9iBbwaiMg3EF5gYH+BgX35egGwfxavQp9cBdh/RLz+NubvjVfFn8Grrym8+mudhVd/0R2ETE1jYzpZH9vNhtgeNsap2CTuZVN8H5vjfUuI4/vZEi9cC7stcYhtScNsSxpme7KabQd0bDugZ9sB/SzATk1fp/F67RLimRPYHelOdmS42ZHhYXvGN+M1eAqvKTPwmuphZcooyw+MsixplDcSR3k1fpRX4t28LB7lP+NG+HWMi19GO/hFlF3Aa6TN34uR1j+NV9+S4md9E9nnIqbQavL3fLiZ533X0k4tG35JZJ01eX0pwsxLEdO7D78YrufFCD0/jzRcF68vxxh4JcbAKzF6XonR8Wqsntd9gJ3C6zRghcnrivjZk9cpwE7hdXW8/rp4nQnTKcBONXOyejVaZ5VkY02S3Td9NQs7CscaWBErfI21iVaCk+0EJ1kJTrQSnGj55pIsM9AqFJxkJDjZN3VN0hOcpJvGa/y1eF3nw2uIuJ/gGJX/uJrgmB5Cxb3+1sf3zsZrYu+MVKxPULE+vof18V1siGtnc3wnWxN62BjXw5qINlbub2dNeA/B0f2ExA4SEjdIaFw/oXG9bIgV2hjTy6boXjZG9bJJ1MumiB42hXWxPUrFZlE7wfvqWbOvitDoejaJGwiJqSYkporgqErWRdewMb6JrUltbI5vZn1UE+siGgiNaGRLdBM74+rZHlXAzvBUfhsWxscJH5Nc8DFlio9Qqn5PZ+9aBodew6T/NVbtcxhUT2LsXsgx0884bnyWce1/MK79DyZ0/8Gk9jp41SzluPopJoeXMDG0mPHBxYz1L2J84AnG+hfh7HwIe/sDHNcs5YT2RxxXP4V3YBH2jocwKO7FqFyAte1BRlUL8fQvwt33uDC5HVgkYHhoMacMT3NMvQSX6lEcnQ/j7vXhdXAJY4NLcPU8hrH5PoYb7qC/5jYGG+7E2PEQjr5Ffrxaehdh7V/MiObH2PoXYex+BIvqMUxdD9PfeDvNJf+btrL/A6fqLsbVCzhpeIBTxgc5Zbyfk4b7OGVawHH93RzT3sGE5nZ/x7R3cMJwD6fN93HGPLVk+F7Gh+/B038Prp47Z+D1B2gVP0TTdAeDjXfQW3c7nZW30VJ6K42ym6nJ/w5V+f9KleQWP1wbS2+nsfT2aby+l9pQ+H5qI7M6WM/7KXW8n1LLBweE/nCglg+Ta/ggoZo/JNXy0YE6/phUy4cJVexNayS1bJCSDjtthuN0GY+hHHTSqDILmzqZJlEOuMmrHiD6cBN7DtayO62eT1Pr+SxLTuQROaKMKsSHqpBVdzNoGGNI72XI6KFPO4pK62bAdIxh2yk6tWOUKrQcKe0kvbCZNJmCDJmCw4UKsouV5BTJkZQ1U6/sZ0DjxOY8jtHsxWwdx2Ibx2Ibw2T1YLS4MVrdmOxuzA4P9pFJzPYxDFYPJucxHN7TWFwnaOvRUVnfSVFFC8UV7RRXdFFY1klhWSeS4lZkpW3UNA6iGnRhsArLhk3WSbQGLzqjB4NlDKN1HIPJg8U2jt11DLPNi8E8itHixuo8hsN9CofnDKphO1VNvZTU+DaEqu6isEZFQUW7gNeGbhrb+hnQWbB5vFhH7Dg8XbjGMhg7/gGTZ9fiubAS1YVP2WNTsiBXzv86qhPwWnSOAMkpAiRnCJB8QYDkvHB9ZP5FAvIvElBwkQDJRQIKzv/9kvx3364LwmZO0i+Zm/8VN+Z8yT/nXOafcy5yQ/55AqUXCCj6nICSUwQUTRIoPc684ivMy7/InNxL3CD9ivmSS8zJ/0LA69Wv/X+/j/8P9QX+f1sSH15lAl7nSU4TWHCWOfkXmVMgnKc8v+AsN+U5+U6OgNeC8RhsFzZP47UrjCplKcWNKgoa1WTPwGt6g5P0OoOwdLjKSEa5lfQyG2llFtLKzaRVmgS4VptJq7bOKn0WXIUO1Qkdrp3qWrweqbNet6P1Nt8S4mu7HmRzFS5yFaPkKEbJVsxGrNA0Xguax31NXLeZ09cchZcc5Zgfr5lNHtLqPKTUukmqHiW+coSY8hGiylyISgVU7it0sEdq49MCK3/ItfD7w2beOmxhe5qeTcmDbEjsZ0vKML/NNPDuUSvvZwtnxb5z2Mh7R4x8kG3ij7lmAa5SO3sKnewrcrK/ZITwklFhuit1sFdiZU+Bhb0FFj6TWAXISq3szTexL9/EZ7725xsJyzMQlm8gLN9IeL6JMImR/RIjnxUYvhGvu48MsPuwANjrTWC/aQo7BdjrIfbb4vXdhI5rAHs9yF4XsDHN7IxVzjrr9WrA+iEb2eRrGq9bRNNtug5ep5YM+wEboSAkQsE6UfNVtbAusm1WUxPY2XWxPmYasH7EinvZLBbwOgVYP2KnroVN1rI1eRqx2/yInb2Z047rnAG7Pc3O9jSHUPoI29PdbMsQ2pruZkuah01pbjamuVmf6mZdyhReR1mb4mHNQQ+rU9ysPDDK8qQRliWO8Hqii1fiR3g5fpSXxaP8Om6EX8X68Bpt5+dRNl6a0YuR1m8E7HMiM89FWnhWZPbnf2wWXk1+uM7Eqx+xIjM/F5n5uehavL4k0vPLSCO/9gH2P6ON/Ge0kZej9b50vByt5ZUYHb/xAXbZVdPXFQlmViYYr8Hrslg1b8ZpWBmnnTV1nUKskHkWTKcAe/X9UwUl2QhKsgkQTbb7Pw5KsrM22eEDrFXYnCnOOAuv6w44WJdsY12S9U9kYV2yheBk83QHTKxLNvoysC5ZL5SoFUrQsM4H2GDxMMHxQ4TEDxESP8j6hAFCxb0ERXf5j7UJFU+Btf8auG5Mmm5DosoH2B7WJ3QRGtfKxvg2Nid2sylBRXB0F6vCOlkV1k2wqJ/1McNsjNWwMWaYjTFDbIoZYlPMIFtiBtgSPcCWyH62iPrYEqFi82dd7IzsZXtkJ6H7m1i7r4rgyGo2JDQQIq5lTUwlQbHVhIjrCY1rYENcE5vETWwR17M1roat0eVsFUnYEZHBe5FRhB+M4EDePvIqP6G29X06B3bQN7yGgcGfY9A+w4j5GUaNP8Hc9xiGroeYMPyEU9ZnGNM+zZj2aSZ0P+G4/ifC9NQH1plNDi9hYnCxH63jA0/g7VuIs/MhHB0P+n/PsaEncasew9xyH9rGuzAqF2DveJhRlTBxHe197Bq8HtcuxdO/EFvHA1jbH2BUtZCJoacYG3gSb/9i7B0Po264g97KW+mruQ1T24O4+hfj7H8Ce+8i7P2LcQwuwT7wJPrOh3EMLsbS+xiWnkcxdDyAqu5WFIX/A23L7UxoH+KE/n5O6O8T0GoUJq4nDPf4pq6z8Tqpu5NTpns5Y7nPf73rpFbA69jgAkZUd2Npvx1D8w/QKW5DI/8hQ/U/RFXzAzorbkVe+B3qC/5PavP/lZr871AnvYWGIgGtTWV3XIvXtw82FL5zsJGp3j3YxLspDbx7oF4ouY53k+v54EAD7yfX815iLR8k1/OHlEY+8H38aZqc5NIBijtstOon6DJN0KoZRTFgp0M9isowgaJ/hNyqPiIz69l1oIbdqQ3sTm3iswwFEVlywlNriMmooaBCRZ92ggH9GMOmMQYMXvoMYwxaJhm2naJD46W4aZjMolZSJXJSJU2kS+Qcksk5WqQgu7AJSWkzdYoB+tQOLI7jGC1jWGwT2ByTWB0TmKwetEYXGr0DncmJyebGPiKcy2pxHcM6egK75xQmxyTNnRpKq9soLG+mqMK3bLi0g8KyDiQlrUhLWqlu6Kd7wIHeehyT7SQ212mM1mPozWPoLWPoTB40+hEMZi825zEs9nEs9jGsjgnsI8dxjJ7CNnqK7kErFQ09vmXDnciquiiuVSGp7KC0toeyui7qmlX0qo1YRt3YRh24xlV4Jg8zcfKPHDuzltEvltNz/hP22Jq5N0fO/zyi5SbpcebPwuvnBBR8QUD+eQLzLxCQf0HAa8GFvy9e/7tvicOLBMi+IkDyFXPzvuSmnEv8c/YX/FPOOebnnyVQcp6Awi8ILDnHnKKTzJGc4IbCywQcOsPc3IvcILnMvPzzzM3/gvnSiwTk/41/nvzzf/tz/P+uL2Yn+ZwAqYDXudKTzC04RWD+WQLzLxKYf4U5BZeYX3CGG3OdfCenkzfayykYj8Z2XsCr2fsBTV3hPrz2kt+gIVtu4LDcStoUXusFvKZXGUkvt5BWaiW11EJquZmDlSZSq0ykVptJrRY2aJpq6rrXjOrp/Hits3Go1sahWsv/xd59hkd93gm/t3GJkyebZL3JJrFjcGx6NS4pm2R3n/OsQ7Gzm2Y7cQF1AaJjY9PBBdSnz0g09d57mVGvM+rS9D7qEgIEGOzsXme/58V/NCpgJzmbs8nZKy++l0CAL6yLF3z4/e775nKFlcvls81g9V6o/ayp7ELEpqhdpNS4SakZJLlmkGQvYOeWUjdKSt0oaXV/yNrwOGl1Y6R5f83M5DWxZoyLmlHOV40QVzmC3IvXmBm85rv4MNfFmWwHJzNsHEuzcDjZwv7LFvZetrD7vIGdqn52qvrYc8HIoSQb76W7OZbh5t0U4aKnI6l2jqU5OJHh5FSWi9PZbs7kDvJBrocP8wb5IHeQM9kuTmU4OZFm5XiqhROpFk6l2TiTYedMhp1TaVZOp1mEUi2cSTXzfqqZD9IsfJBm4cN0Cx9mWO6J11Pz8NrDqYRuXycvd3FywRnYGcAenSm+jSPxbRyJa+O9uFYhVQvvzqRs4bCymXcWnHkVzr02c0gqwPWQpIWDXsAeEM+B60wzePW29/fgdQawd+NV7cNraPhM98JrHYG+agkIr8X/nJDfuVq2n6tl+7k6tp+rY5s3AbCNvjcjt0U0ei93WTiNbcE/qtUH2HmIje0kRNR1T8SGSvsIlfUTKhuYj1iliV0qizerrx0qGztUs4jdGed9/zXOyc54DzvjB9l5fogd3kLjhwmKHyIwfpjAuCG2Kwd5Sznoxeswb6qGeV0xxGuKQV6RefiVxM0vJG5+JvbwsniQl0WDbBV52BrjZku0i03RTn4a5fD1YuRs/3IvxIbb+L8i5uT93Nzp7P85Z/XdYHwvuApZ2RRhY3OElU3h5lnA+vBq8uLVwkuRJl6KNPFypJGXIw28HKkX8Bql5+dewP461jRv+vqqWJi6Cng1+AB7L7zONLtGfDdS505aZ3E6H63b5E62K1yziJULeJ0B7G8lNn7jXUH+rcjMm1Ib2xVO/OSOe2SfTWFjuy+rkNLCdoUFP4UFP4UZP4VJSGbAT6bHTzKAn6Sf7eI+IUkP/pJe/CU9BEp7CJR0sT26XcBrRAt+sTqCpJ0Ey4Tz3UGSToKknQRJdQTLOnwFSXUESXUESrUEStvxEzUSIGkiWN5OsEyHX4yW18+28dsP2th2tpPAqH5CY/SERg8QGj3Ajuh+dkT3sjO6h51R3eyM7GRnhI6d4VpCP2hlT4SWsMhWAs/W8OYHpbxxroQAqRo/iYbfRJXzRkwVfuIa/GPUBMZUERJbRpgon33iDA6IEjkUI+VI7PtEx71NesF7qBuP0979Lr363egNbzDQtwV99w9xGn7AhP1HjFu+j71zNabWZYzqn2fa+Y+M6V9gRP8cE6bvMWX6PlP6WazO7zkmegS4Cm1gpGM97tZVuFsFvF7pe46xrg142lZhqv0uA9WLsdQvw9W2hiHdeoY61jOkW8dw5wbGujcy0fc8E33PM9n/grBm3LAUW+Nyhjs2MNH7PCOdzzCoXYe57mm6yx6jo+Rb9FUvwa1dz0jvC7g7N+LQbcDV9Rye3hdwdm1EP/PWa/cz2LRr6Kt7krbSr6Ot+AZDPau5ZlnHdfMKrpqWcs08uy4snHFdzBXDYib1i5nUP8EVw2Kump5k2rqUG7aZy5qWMmV4mon+pxnvW85Qx9PYW5Zgqv8O+prH6a1+jM6yb9Jc8HXqcv+WirSvUJb6VSrSH6U6+5vU5D9OXeFi6oqXUFO0ZAaws3jdr6jO2a9Qs0+hZr9SzX6lhgMKNQfkag7Iq9kvr+aAvJqDcjWHFBr2SyvZL63koLyaQwo1B2RVHFbWcDathewWBzX9w9T2utF02qntctDcP0RL/wilTRaU6XWckhRwQlrKKZWGk0oNp1QaPozX8KGykoi4Si5lt6JpdaLtG6bHOEaXcRSdYYRO0zhd5is0dHvIquwiPrNm9gmdDA2XsjUkZGtIyKomJUdDUWU7TToLeus4VsckA97bfx2uK9icE3T322ho6aZVN4DZPoLZPoLFMYrFOYbJOY7JOU6/eYTq+m6yCmrIzK8lu7CRjLwGMvKayCpsIj2vnrTcOgrK22nUWuk3j2OwXUFvnUBvHcfsnMRoH6d7wEVTWz8tWj39Rg821yRW5wQm2yhmuzCZNdrHadAaySttIrOwnqziJrKLW8gv1wofy9rIK2umVN1KS+cARqcbq9uJe0zH2FQSE9ePMDH9Bp5br9B++xin7HU8nVLL3yQaeSTrKg/mfDwHrze5L+Nj7ku/zf0+qPwVr3+2Mj/lvuz/5L6s/+TB9P/giyl3+FLyDb6Qeo2HMq5zf8Zt7sv6hIcKPuULhbd5OPcmX8v7D+6/MMUjGZ/wQNot7k++wQOpt3ko49P/Oj7T7/wVsH90vx+v96Xf+Gy8NhWSMR6F/U4woze2YRl7F3X7DF47Sa/Wk1xj5nKNg7hKF/HVHuKrLMRXmDhfauF8kQBXVYEVVaEVVbEFZelMVlSlVlQlQnMhG1cqTGcvVdgXZONiuYVL5VYuefE6g9W5oJ35/OdNZedNZtVOktROkjUekjQekmoG7yq5Vji7mupdB06rHfvs6oTzsbNwHSWpdpTEmjEu1YwJT+hUj6KoGEZSOkRMsYDXczN4zbJzIs3C0WQThxNNHEq0cDDJ4p2umjiYYOZwio2jGW5OZA9xOmeIE5kujmc4OZnp4lSmm9NZHs5kDXIme5D3c4Z4P2eQM9keTmW5OZHp4FiqnSPJZt5NMvFeoomjyRaOp9g4kWrjeIqVEylmTiSbOZFs4kSSiZPJZk4lWzidIoD2/XQz76cLa8OnU/WcShngVMoAJ5P7OZnUx8nEXk4l9nI6sYfTXsTO4HUuYE9c1HHsgo6j57UcPa/lSHw7R+LbeS+ubV7vqlp5V9XKYWULh5UtvKNo5m1504KaOSRr5pCshUOyVg5KWzggaZ7XfnHTvPaJGtknamRvbIOvPTECXnfH1vqaO32dt0IcoSY0XE1ouOYuvIacqyHYW9C5GgLDZws4V0vAXLyenamObWfnA3bbTBH1bI9ovGsaOzuRbZ03hQ2M0RIU00FQTIcPsTOADRV3EyLpJVjSS4gXsTvkA3dNYXcqzexUWtiptBLqbQaxQnZ2xDnZEeeeLd7DjngPofGDBMUNEhg3SEDcINtVHt5SCr2pHORN5SCvKwZ5Te7h11IXv5K4+LnYzctiN1vFbraK3GwWudgc62JzrJOfxjh8vRjt4MVoJy9GO/mXKAf/8hmT2JnvL4Str3NCC6eumyMcbAq3e7OyeQFehbznXsNNbI0wszXC7MPrS5EGH15fjhzgZ168/jzawK9iTT7AviIy86rIzKsiI6+KjLwmvhuvr80B7Ey/idV7P2f53JXge8F1u8J1V9sULt6a0xsyB69LbL714zelVrbJ7fgpHPgrnHNy4K+0z8tPacdPacNPZZ1NacFfacFfaSZQaSZQYSJAZiBApsdfqsdfOoC/tM+L1m78JT0ESHsIkvUSLO32PXHzVmQL/rHtBEs7CZV3ESrvIkTW4U3nTUuITEuwVEuwtJ1gL163ixvxkzYTqNASpBBWjt8Mb+P1D1rZ9qGO4Mg+dsXo2RU9wK7oAcJiBgiL7iEsuouw6A7CorTsimpjV2QbO882ExbRQlh0M0GRNbz5URm/PVvCdlEtfpJGXovU8FpkDdtiGggR1RMmriYsNofdUSoORkdyXP4BUQknuJxzkOraUHq7Q3FYd+FxBOKx/QaXcSu23h9h63qOUeMPuGb9B6ZM38PVsRpT03cZ7FnDtOsfGDVsYNiwjnHzRqbMzzE18CxX+u5usncj490bGOtaz1jXekY71zGsW4OrZTnu1hVc07/ARM8zDOvW4GhaikHzBAPqJ7A1LcOjXcOgbi2D2nUMatcz3PEMY93PMdH7gi9X6xrMdUuxNS1npGsD473P4m5fjaXhabrLvk1nybfor16CrXklg53PMNT9HO7OZ3B2bMTd+Syuzo3Ytetw6Najb1iKp+cZbG0raS/9Oq3FX2O4dw1XzRu5YVvPtHUF1y1LhVVg23KuW57iiuEJJvXf4YrhCaaMi5kyLuaqaQnT1qe4aV/KLcdybtiE9eKrxqeZ1C9jUr+K4a4VOFqfwlT/BH3V36aj7Bu05P8tmowvU5HyRcpSvkxF+t+izvkm9YVP0Fz6XZpKn6ShZAm1RYvRFC5GUzgXr/LqnP1yNfvkavbL1exTaNgvU7NPpmavvFpIVs0+aTUH5Br2SirZLapgr7iSvdIq9kiqOCDTcOJyPekNNqq6B6npcVPX66FpYJjm/hHqugfJrzEgSqzmWEwOx8TFnFKqOSGr5risivdVGj5SVRMRX018RisltRbae0foMU3QZRxDpx9BZxhDZ5qkrtNFZnkHqnQ18pRKlGlVqNKruJCp5lK2mosZVSRmqykob6e+zUy/eRyH+xp9Bg964xDOwas4PFN099upa+qkqa0Xq3MMo3UIi2MUs3MMg20UvXWUPtMIlbWdpOdWk5GnEfCa30BGQRPZRc2k59WTmlNDXmkr9W0WeoxjDFgnGbBMMGAZx2ifRG8dQ9drp6apm7qWXnoGnN43YMcx2UaFqay3utYBcoobSM+vI9P7bm1uaRsZBQ3kljSTU9xAUVUTTbo+DHYXZqcd94iO0ckkJq4fZWL6Ddw3X6Ht1jFO2moFvCYZ+ULmVR7MvvVXvP6llvkp9+X8J/dl/988mPE7vpT6MV9Kvc4jaVd5KOMqD2R8zIOZt3gwdYwvJLn4avow38iZ5otJE3yt4FMezrjJouRpHky9zQNpd/6K1z9Ld+P1/gV4XZQurA3fn/4fLEr/HQ+l3+CLc/CaPha5AK/nKK0rEvCq1pO0AK+qSjNx5UbhNuFCB3H5DlT5dlSFFpRFFhTFZhQlZpSlVgGwJQsBaxWms6UWLpbbFmS9C6+f1wxgP2vNeC5ik9ROEjVuEj8Tr8Mk146QUjviO8/6eYD9LLwmaAS8nq8eJa5yFEX5yHzA5rn5IMfJqQwbx1PNHE0xczTNxtF0B8cyhEucTmS6OJnl5nS2hzM5Q5zJGeJ0lscLVg/vZwtoPZPlLdPD6Uw3JzNcHE93cjTNzrtJNt5JMPH2ZSPvXDZyOMHMe4lWjiR7S7JwJNHMewkm3kswcSTBzNFEC8eSLJxItnAq1cTpVO9lTZ+B15NeuP734bXlT4bXPX9ivAbehdeaPyleBcC24Be5ALDROgKjdfMAO4PYYHGPD68hvimsMIHdITewQ2Fkh8LETqWFHUqLD693A9bmBazrLryGxAmADYgbxF/pYbvSwzblIG8pBnlTMcjrskFek7p5RezklyIH/yZy8JLYyRaxmy1z8LppAV5/GuOch9cXo+7G61y4/jF43XRPvFrZHGFhU7h5FrDhJh9et3j7g/A6Z/oqZLoLr6+K9Hfh9V7NPfP6p8Trm3KncA7Wu4b8plTobrw678Krv8qOn2o+Xv1VAl4DZvCqNBEgNxIg1xMgH8Bf1o+/TJi2+ku7CZD2EijtIUTeQ4ismyCJDr+YNt6KFN5YDZZ2sEPRzQ5FN6HyuXDVESLXCsm0BMtm8NqGn6QZP2krAXIBr0GyTvyi2njjwya2fdRKcGQnYTG9hEUL7Y7tYXdMF2GxHYTFtrErppld0U3simliR2QDoZENhMY0EBRTx1sR1fzmbDlvxdTiJ2rmt+G1/PajavzCq9gZXcYBcTZvx8ZzVPwB5+Lf42LuYcob3qWz7wBuhz/Djl/iNm3Fo3+REdOLTFr+D2P6HzPY9SwjPRuZMnyPq8YXGOpcjblhCU7tMm44f8ioYT0jhnVMmDYyZbo3Xid7NzLR84wPrmNd6xnpWMtg+6p5eB3rWo+nbSWWuicxqJ/AVPskjpYVDOrW4m5fjat1DYPa9Yx0bmSs+znGe7znWrufw9myGkv9MhzNK32XOpnrn6Kn4tu05T9KX+UTuFrXMNL1LG7tOhxtaxjsepbhnhdwdz6LXbsOu3Ytdt1abNpVWNtW0F39bdpLHsVQ/wTXLM9zw76Rm/Z13LSv4pZjJTftK7hhW8Y185M+vE7qv8NV0xKuW4S3XW85lvGxczkfO1dw077cu2L8NJOG5Uzq1zDSvQpHy9MYar9DZ/nf01LwNWqzvkxl6pcoS/4imuy/o6HwcZpLnqS1/Glay5+msfRJ6oqeoLZwMbWFS9AULp6zNiyvzjkgV7NfXs1+WTV7ZVXslQgo3SMV2iutZq9UzT6Zht3iKsJElcJHcRU7RZXsk9VyJrmNtHo7FV1D1PWN0KQfp8U4SUPfGDVdQxQ2WJGnNXBSUsgxcTEnFZUclwqdUar5UFlFRLyGC1k6yhqdtPWN0WWaoMMwRvvACFrDOB3mK9R7J68CXitQplagSq3gfEY1F7OqBbzmaCis0tHUYUdvncTimKLfNILBPIrVdQWLc4IevZMWnZ72bhNG+whG+wg29yRW9yRG+xgG2xgG2wTqhh4y8jSk59WQVdhIen4j6QVNZPnwWkt+eTsNWiu95gn09isYHVfR2ybQ2yYYsI7SpXfR+iMq0gAAIABJREFU3GmircdCv3kIk30ci3MCs2MCo20cvXUMo32CRu/kNaOg3ovXRnKKW0jLqyO7qJHs4npKqlto7dJjcg5icTlxDesYmUhk8voxrtx8i8Fbr9J68xgnrTUsS63jq0kmvpAxxQPZN7k/c9qL11vclyHAddHM6nCG99yr9y/j9/+1/5YEvH7CfbnCe6MPZt7hkbSbfCn1Go+kX+UL6VcF5KRf4W8TLTyW0MOTqQN8I8nMV5KcfC3/Bl/IusGD6Td5OOMTHky/I/yDxGcg6w/6faXP6S/ga/T/hz4Tr1kCXh/MnOaB9JssSvuU+9P+nUXpn/JQ+jRfTHXxaLJ38joWif12MCPT27CMvkd1ezgldUXkqrtIUxtIqrFwqcaJqtJNfPUgygozqnIj8SU24otcxBW4UBU4UBVYURRZkBeZkBebkZdYkJdYURZ7KxFSlVpRlVpQlVo4X2bzZp2ThQvlVi56ATubZUFWLlfYSKi0za4bV8x+LqHSTmKVt2qHkFrA69xmATtMUs0wyTXDpNaMeBu9Zyk1M+vCs0/lJNUswKt6lPiqMVSVo8jKRxCVDguALRjkXJ6LD7IcnEq3cjLdyqksB6ezXZzJcfN+rocP8ob4MG+ID3MH+TB3iA9yZvswZ4gPc4b5IHuIDzIHeT/Tw5l0N6fSXRxPc3Ik1c7hZBtvJ1o5eNnIgYtGDl408vYlE+8kWHg3UehwgpnDl028c9Ho6/AlE+9eNnMk0cyxJCMnkvWcTBngVIre23y8nkjwrg4n9sw/93qxg+MXOzh+QcfxCwJej13o4Oh5HUfP6zgSr/X1Xlw778W1866qjXdVbRxWtnJY2co7ihbeljcvqIVD8mYOyVs4KGvhoKyZA9JmDkib2C+ZWyP7JY3sEzeyT9zAPnEDe0UN7BXVsyd2prvxuhCwu6I1hC7Aa8i5u/PhdU4B3vzP1QiAPTsXsLMrxPPOwC7A67Y5K8XC55rZHtE8D7AB0e0ERmsJihHeuQyO7fQhdgavwXMmsCFSYY04VKYnVG4gVC4AdofCRKjCQqhCgOwOpZUdczAbGucgdAaw8UIhcW5C4twExXkIiPPgr/Lgpxpku2qQbcpB3lR4eF3m4TWJk1/H2vlljI1/jbWxVexks7dNopkcbIqdbRaw3ilslF0o0s6LETZfP13wfV/h1tnOzbYp3MamCDubI+zCt8NtvvOumyPmtynCJBRuZPM5oc/C67/eA69zm8HrqyLDvOnrDF5fi7l3Cy9sWng5073Whu+Cq9zJNoWLbUq3NxdvKZ1sUzh5S2bnTamNNyQWXheb8VPYCVA65+QgQLUwOwFxNm9WIZWFQG9BKjNBKhOBCgOBCj2B8n4C5H0EyHq8dQsTV1kPIfJuYcIq6yBQpMUvuhn/mBZCpDp2KrrYpexip6KDUJmWUJmWHXIdO+Radsi1hMq1hMraCJG2EyRtw1/ahp+0HX+ZlkB5ByHyDgJjW3nrbD3bPqonOLKVsNgOdsd2sDtWx26RjjCxljBxG7vETewU17NDVEeoqI5gUR3+0TX4x9YRIG7grehaXjtbyVuRNfjHNLLtbDWB4RWERRWzPyqFo7FyzqnOcSH9BIUVh2lq30+/fgdO2xtMurdyxfnPjJt/xLjxR1wx/SNThp8w2v09Bts3MNHzHFcHnmfa+ALj3WuxNS7B3vIUN+0/ZEK/kTH9RiaNLzBleIGp/ueY6nuWK70b5zXZ8wzjXesZ61zHWOc6hrWrGWxbiat5GZ7WFVwbeJ6xznW4mpdh1DyBQf0EtoaluNtWM6Rbi6t1Jc6WVQxq1zPW9awPrWNdzzLW9SzO5lVY6pZib1rOoHYtnvbV6NWL6Sr9ezqKvoGp9ilGvLcQu9rXYm9ZLcC89wXcHRuxt6/DoV2PpXUl7q71DNQtRlv6KH2abzHSvYrr5o187HyWW/a13Hau5rZrNR87V3LDtpRr5ie5al7MlOkJrhi/wzXzk95p6zI+dq3kY9dKbjlWMG1bxjXzUqaMS5nUL2esdxUe3XIsjU/SW/Vt2ooepSHnK2gyv4w686toMh+lqeg7tJU/RXvFUtoqltJS9hSNJUu8ePU1i9dDiuqcQ/JqDsiq2C+tZK+4nD2xQrtF5ewWVbBHXMluSTW7JWphJC+uJkyiJjSmguDocvbJ64nMGyCjaZCK7jHq+idpNEzRoJ9C0zVGTe8E5e3DXMjr4H1lGcclxRyXlnFEVMIxcRmn5RWclpVzLk7NpbxuNB3jtPRPoDNO0K4fpaV/BK1xki7bNZr6R8lV9xKXoUGRUo4ypRxVajnx6ZVcyKziQnolSbk1FGm6aO1xC5C0TmKwTWKyX8Fon/BOVYfoNXnoMw8yYB3BaB/DNngVm2cKo30cg30cq/sada16sgrqSM+rJbOwkdS8epLzGkjLbyAlt47UvDoKqzpo7nTSb5vC4LyK2T3NgG2SAdsEevs4/dYRekyD9FtHMHlXiU2OSczOKxjtkxjtk1jd12jtslJY0UpmUQOZRY1kFjWSXdREWm4N2UUN5JQ0UF6jRddnxTY4hs3twTWkY2gsgSvTx7l224/h27+h9eYxTllqWJFaz98mmwW8Zt1kUdY092fd5L6sj7k/8zYPpN/hwfRPeCDjU+7P/B33ZX7K/Zl3uD/zDov+q2XcYVHGJ3+i/gS/n7/Q7s+8I9xOm/sp9+XcEd5zTRemro+kTfHFtEm+mDbBoyl2ns0b4KWKHl4s1vLE+Rq+kdjDVzNHeCTrKg9nfcwXsj7hobmoWniD8J/z6/4//M/D/XMSLmz6mPuzbrAo65oPrw9m3JrFa5qA10dSXDya3HIXXs2jR6lqj6CkvtiLVyOJNTYu1rhQVXqIqx5CWWFBVWYirsROfJGbuEI3qgInygIb8kILskIT0iIT0mILsmIL8iJvxRYUJbMpSyxzprIW3zQ23ovYC2XWedPYe3WpwvqZXa60cbnSRkKVfTa129dCxCZqhgS8aoZJ8TVyz5I1M8/jCOBN1AyTqBnx4fWSRpi8nq8eI65qDEXFKNKyEcSlw8QUDQkT2FwXH2Y7eD/LzgfZTj7IdfGR97bg8MIRoYIhzuUNczZX+Hguf4TwvBHO5Y5yNmeEj7KG+CDDw5k0F6fSnBxLcfBusp23k2wcTLCy/5KRfReN7L9o5OBFE4cuWXj7stChS2YOXTRx8IKRA+cNHDhv4OB5I4cumnjnkpH3Lus5mjjA8aQBTibrfVPYk8n9PrieSOjxTmB75906fPxihxess3A9dqGTYxc6OXq+g6PnOzgSr/P1XpyWd1XtvKtq57CyjcPKNt5RtPK2vGV+ihYOeTsob+agvJkDsiYOyJrYL228q32SBl97xfXsFdezR1R3V58HWAGuvx+vQXMKPKsh4KyGgHMz1eJ/tobtvmrxO1fP9nPzL3Dyi2hge3gj28Pnw3UhYoUV4jZf8y9zmgVssLiHYHHvPQDbR4h0gBCpgFhhAmtkh8I8v7nTWJWdUJWD0DgHO+KdhMY5CY1zEaxyEaRyE6ByE6Dy4K8aFACr9PCmws3rMheviR38OsbKL6LN/CzGylaRg01ihwDWednZFCs0f4XY7utfomy8GGnjp5/RixFWXz+NsPJiuMXXT8Mtc1aEZ5vB66ZwM5sjLGyJtLIl0srmSLOA13NGNp01sOms4Z54nXth0y9ijPfAq5FXYg28Emvw4XWmV0V6XosZ4NXo/rt6LWbA9yTOZwH29+F13hlYlYftKg/bVE62qZxsVzrZrnDwlszG62Izv4k1sl1uu3vSuqAAlZ3AODuBcTYC46wExlkJirMSHGfxZiYozkiQUk+QcoAgeR+B8l4C5d3eugiWC3ANkXWxQ97BTnkHodIOAmKaCYhpJkTSzi5FJ2HKTnYpdOyUt9+jNnbIW9khayNY1kagTIefVIefVEugTEeoQkewuJlt4Rq2nVUTFFlHmKiZPeJWdotbCJO0sEvazE5pEzuk9YTIagmWagiUagiQ1/J6bBVviDT4SRvYLqrnt2cr2XaukuCoaoLPFrA3MosjomTOSMRIzr9PRu5xmprew2w4yJAjmFHnLxmz/W+mbM9zzfYM1y3PctPyA25Zfsy1/h8y1LYBT9NarvV9j2v9z3PT+AJTvRtwNn0XW+MSbll/yBX995gY+AFXDP/AlP4HTPU9z1Tvxru60vMME13rGe9cx3jnOobbV+FpWY6raSmDrSu4PvA8o7o1OBqeQl/1GEbNYpzNKxjSrmVIuxZH03IcTSsZ0q5nvPs5JnqeZ6zrWUY7NzLauRFH00pMNU9hrn3a+3OXM1D1HXrKvoVBvRhX60pGu4SJrVu7DmfrWgY7Nwrrw7oNOLXrcXVswNq6Eqd2NZ3lf09n2aM425/ihvU5ps0buOV4ho8da/jEtZpP3Kv52LmCaetTXLc8yQ37d5m2Pck182Kmrd/lY+dybrtWctuzmo9dq7hhX8E1yzKmTEu5YlzGeP9y3NqlWJu/S7/mcbQlX6cx5yvUZn6Z2qyv0lTwLdpLl9BRtZSO6uVoK5fSWv40zaXfpbF4Bq/foabgcTR5j83i9V2FJuewQs0hWRX7xeXsjS1lT0wpu6NLCIsuISymlLDYcsJiK9gZW8nO2EoBsRI1gZFl+J0rZp+yAUWlm0LdNap6r1HVfYXyjnFKtaOUakdpMN6ipn+aS8V9nFGWc0xUxNHYIg5H5nEkppDj4iKOxhbwvqKcy4W9NBtu0dh/hRb9JI19ozT2jdJmvEK34ybtpikKagc4n1WLMrUSVWoFqtRy4tLKiU+vID6tgsQcL177PJhc0+htVzE5r2F2XcfouILRMYnZNYVt8Bo2z1WMTmFCanZNYnJO0G8eRm8bxzF0gyadlZyiBtLzaknLrychW8OlTDWXs4SS8+ooqu6itduD3n4dg/M6/bYpei0TGOxTWNzXMbmmGLCNobePYXZfxei8gsE+wYBljH7zqHAu132Ntm47RVWtZBfXk1XcSFZRIznFzaTlasguaiCvrInqxi56TS7co1M4BodwDOoYHE3k6vQpbt4JYuyTN314XZXeyKMpFr6QfoUHMm+wKPsGi7JvsSj7YxZl3eHBjE94KONTHsj4VHhLNPOTv2Llz4Ce+zLvcF/OHe7LucWirBs8mHGNh9Ku8EjqBF9OHeJrKVYWJzazz+Ag89+nCXfp+X5KLstSm/hKkpFH0sd5OOumF0c350Dqr3j9by3rk3vi9aGsazyceYMHM27xQNqnLJrBa9q98BrCyLQf5tFjVLVHUVJXQq66m1S1icQaOxdrPAJe1SMoyq0oyyyoSuzEFbmJK/SgKnShKHQgKzQjKTQi8eJVWjQHrwsBW2xB6W0uYIWbiufi9d5w/X+F12rXnxyvAlzvxusFL17jq8ZQVowhLx9FXDqCuHSEmKIhogoGCc91C8/ZZDv5MNdFeJ6HiMJhoopHiC4aJapwhMiCYSILhokqHCO6aJyownEi88eJyBvjbPYwH2YOzsGrk8NJDg4lzuDVzL6LJvZdNLHfi1cBsFYOXbJw4IKJffEGX/vPG9l/3sjBC0bevjjAewl9HEvs+0y8Hr/cfRdej3unrn8MXucC9n8sXr3rw0J18/A67/mcPwCv2yPujVffczq+6evn4bVfAOwfilflfLzumIPXYJWLQJWbQJWHANWgAFiFh7cUbl6XunhNZOdX0RZ+HmXiZ9FmtojsbBLbBax64bp5QbPT1z8Or3MBezderZ+DV/M8vG6NsrElyjt9PWfgpx/p2XTW4Ltt+GUvXhfeNvyLGKPvzOvn4fU3EmGF+LU5eH0lqo9Xovrm4fW1OW+x/pfwqnDdhVe/OBf+KhfbFQ5eF5t5LcbANpn19+DVir/S+jl4NRMcZyQ4Tk+wSk+Qso8gRS9Bih4fXIMUXQQrugiRdxEq1bFDpmWXQgBskGgGr63sUujYreogTKn1YXWnvI1dijZ2KtrYKW/14rWVEFkbIfIuAiSd+Il1BMm07FC2EyprZHtkJdvCywmKriJMUsseWSO7ZY2EyZrYJWtmh7yREHk9QfI6AuQa/BUa/FU1/EZUxuuiSgJkdQRKanjroxL8P8wlLCKLPWfPc+hsJB9KPiAx4wMaGj7CPHCGQfs+xhxvMWF/iUnbT7hqe54btg1MW9YwbVzPHev3+Z3jH7lt+jHj2mcYalnFdP/zXO/byMem7zE9sBFPy9PY6pfwsfXHXB34IVcGfsLUwD8x1f8jpvq+9wfhdahtJe7mZTgbn56HV3v9dxmo+BbmmiV42lYzrFvHkHYt9sZl2BtXMKRdz0TP8/PwOtLxDLaG5QxULWag6glMNU9iqXsKg3oxBvVihrRrGe3cwJD3zOxI50ZGOjfi0W3ArV2PW7cBV8cG3B3rGe97js7yb6At/hrWpiVM9K/hlv05fuf5PtfNq7ltX8XvPKv51LOKm/alXLc8ybTtSW67l3HHs5wbNuGM623XSu64V3vxupob9pVcsyxnyrSMScMyRnuXY25czEDNd+gs+3ua875GTcb/Qp3+ZRpyv05X1VIMDWvp1qwU4Fr2FE0lT9JYvITG4iU0FC2mpuBxqnO/RVX2N2fxelxVlXMirpqjikreFhXzjqSUd6TlHBKXcUhSzgFJObtjStkdW8bOmDJ2xpSzS1TBjtgKgqLKCIoqI0xaw4lEHakN45R0TlPQNkFajZuESit5LeNU990is85NTGoLR8VFHInJ57SijNOKMt6JzOKYOJ9TsiJOSouITqqjqnOC2r5Jytpc5NUaKKg3oekaptV0FXWHh5TSdhSpVciTZyavFZzPqEKZUk58WjkJORqyyttQt5nptVyhxzRBc4eT5g4HXYYR+q2TdBtGaO22097jYMA+To9xiPZeOy3dVnT9LgbskwxYJyiv6yEtr5bU3FrS8htIzKnjUpaGCxnVnM+oIiG3lpwKLTVtFjqM4/TZr9LS66Gp20mHYYR+2yQ95lFae+y09znos47TaxmjpctOk9ZC58AgA9YJ+kxj1LQMUKrRkl3cQFpejQDmXA2ZBXUCXksbKaluoUk3gMkxjMXpYsDUQK8+huHxw0zfDmDskzfQ3T7JCZOaFan1fDXRxMOpkyzKmPZNXu+fmbxm3OHBjDs8kDEXOXd4IONP06I/ZX9umPx/htfb3J/xMfdl3OC+rBs8nHebh7Nu8FDKOH+TNc6XL/XyzXg1v25sRTneROXvqsm7Ucm7vdX8JKecr1/S8qXkIR7OuMFDWR/zYPb8KeC8/pxf9//hfxbunrze5v6smzyQdZ2Hsq7xUMb0PfH6pTQPf5fcyi/q80kficBxO4TRm/6Yx45T3hJOSWMFOZoe0jQWEmocnNe4UVUNoagcRlZmQ15qQVniQFXkRlnoQVnoRlHoRFpkRVJkRlJsQVJkRVxkQVJoRlzgrdCEuNCIuNCIpNCErMCEvNAsVOQ9K1tiQVVqJb7USnyphfhSE/ElRuJLjJwvNfm6UGb29Yei9mKlnYuVDl+Xqpy+Lle7uVztIbF6kCRfQySrh33N4nV4wdR1mATNMAmaUS5rRrmonoNXL2BVleMoKseQl48hKRkmtnCIqHwPkfkeogoHiSwaIqZ4mJiSEWJLRogtGSW2ZAxRyRixJWPEFo0RWzxObPEEMUUTRBWMEZ47zIcZbk6nOjieZONIoo3DCXbeTrDxdoKVQ5etHEzwdtnKwcsWDlyyzPm2mX0XTOw9b2BPvJ7dcXr2xBnYF6/nwPle3r7QzXuXeziW1M/JVIMXsEZOe1eITyX3c9rbKe8Z2JOXu+8xge38g/E6A9gZvApnXOckb74nXuf2h+J17trwvc697orWzDvzGnJOKPjs3QWdVRN0Vk3gWc0sXj9S4/+RGv+zavzPavA7W4PfvAns7CR2u+8cbP1sM2dhzzWw7Vwj288JsPULb8I/ogX/yBb8I1sJiGwjIKqNwOh2gqK1BEXPXuYUGNNBUGwnwaIugkXd8yAbLOkleAaxUj3B3kJkBkLlJkLlZkIVZkKU5jmItRGimslBsMpBsMpJoMpJoMpFgMqNv0pYId6udPOWzMVvxXZeibHwiygjP4sysVVkY5PYyuZYG5tibWyKtbI5xsbmWBtbRHa2iuxsFTnZInKwOdbOphg7m2PsbIl1sjnGyeZoxzysboqysznawRZvm6MdbI6ysynSxqZIG5t92dkyp80RNrZE2NgSbmWzd214BrGbws2+yetm79rwprN6fvpRP5vODrA1XO/D679GG/i3OXj9ZbSBXy5YH164Njz37OurMQO8EtXHryJ6+FVED69E9fFazACvi413TV5/38VNn3XmdbvCxTaVywfXmcmrn7ftCuH5mzfERt6UmPBTWPFX2nxYDVDZhHVhlY0Alc0H1yBfs+vCQSoDQcoBgpX9BCl7vXjtJkjeRbC8ixBFJ6HKLnYoO9ml6mS3soPdCh1hch07pG2EiFoIim0iVNLCbqWOvfEdhIpb2KVoY7eynTBFK7vkLYQp2tijaidM0U6QuIlgSSdBkm6CJB0ES9sJlTezU15HiLSawJhy/COLCYgqJVSsIUzeyG5lGzsUrQTLWgiUNRMgb8ZP3sA2WQ0BcTW8JSnlzdgiAmJL2CEqJiwqm73hFzkcJeZU7GniU05SWnWS9vZ3sej34Db7MWL9FVccL3Pd+VOu2/+Z65YfccPyQ6bNL3DN8Dw3TN/nY8sPuWl4gVHdKgZbn+Ja3zqu96/lhn4D0wPPMKZbhbVmMVf7vsf1gR8z1fuPTPX9E9cGfsK1/u9ztW8jU70bfF3p2cBk93omutYy3rmG4faVjHWswdOyDHv9kwy2Ludq30ZcTU9hrH4MS813cDYtxdO2yttqPG2rGWxfx5B2PcPaDQxpNzCse4aJ7hdwNq1GX70EbcHX6Sj6BraGpQxp19Jf+Rjm2icZal/NeNcGRjvXM9i+Fk/7Oka7nmNQtwFn21o8ug2M9j7PcNdGBtRP0JL/NxhqH2eify03LBu5blrLDfMabtvX8alrDb/zrOYT90puO5Zxy/YUt+xPc9u5jNuu5bMTV9cq4TIn63JuOtZww76GK4blDHYtwd76GJbGxzA3PklHxbdozPsq9dlfoTHvUVqLvoWubDHd1csYqFtDZ/UK2sqfpqX0uzQVLaG+4DvU5j1OTd5jaPK+jSbvsfmT14ikxhxRehvSbB2RyY2EJzUQntJMRFobURk63k9s5m15FXtiS9kVU8qumDJ2xpYRGlNOcHQZwdHl7BBVs09WS3SOEWWRHUmOgXMpnbx/uRVJrp74EitRaVo+vFRPeEI94rQWxGlNnLtYxWlFEaLUOlR57YjTG4lI0BBX0EGaxsSFog5kmY2ocppJreglr85EWkU3F/MauZzfRFpJG6lFLSTm1ZNa1Ex6SSs5lTqyK9pJL2kmv7qTWq0ddbOJ/IoO8sp1VDbqqW2zUNU4QEGVlqJqHXVaE5pWPSW1nRSptVQ19tHYaae+3UJ2SQuJmdUkZdeQnFdPQk4dl7JrOJ+hJj69iotZGlIKGsmr6qCiyUBNu4UCdSe5lVrK6vvQtJqoahqgoKqdYo0OTYsBdbOeEnUnJdU6NE16GrVWapr1FFe3UVnfRXmN8GMl1TpyihspVXdQVdeNuqGHMk07FTVtNOn6ae3opqmtmIaWU9jde5m6sY2R279Fd/sUx40CXr+SaPTh9f7Mae7PvMn9mbfm4XWRb8X0jg+vD/4Xe+AvFBl/cWXcZlHGLRal3+DBrJs8nH2LhzOv80jGGH+TYefR82peSM3iQ2sFlbeT0H4aTssnYtKnCnmzKoOlCWq+lmjhkbQrPJRxi4ey/4TT87/2B+eDa8Zt7znm2yzKusmDn4HXB7x4/V9pHr6e3Mov6vIEvN4JZexmAOax45Q2h1PSWEm2updUjUW4rEntRlU1gqxiCGmZFVmpBUWxA0WhG0WBB0WBG3mBE0mhAFYhK+JCC6ICC6ICM7H5ZmLzTcTmG4nNNyLKNyLJNyEtMCEtMCMrNCMr8iJ27jS22ERcsZG4YgNxxUYvZGcQa/Y1F7MXyhZOaYUztOfLbZwvt3Ghwu5rFrMuLlW5SajykOhLAOxCxCZrhknUDM1pmAT1MJfVI1xWj3BRPeq9tGmmceKrxomrGkdZMY6sbARJ8TCxhYPEFA4iLhkmtnQYcekIIu90Vlw6irh0DEnZBJKyCUTFY4iKxxEVTyAqniCmcJzIvBE+ynRzJtXBiSQrRxKsvJtg4x1vhxNtHE6y806yg3eS7LztncjObf8lM3svGNkdrycsboCwOD174wbYF9fNwfhODl/s4khCLydS9JxONXImTXg650yagTOpes6kDHDG9/5rH6cSeu6awh6/2HkXYO+F17nT18/D68EFfRZePwuwM4j9w/CqmYfXe8E1+Kya4IV4/Ug9i9c5gPW/J14FwG5bcJnTbA0CXOfkH9HsrRX/CC9gI9sIjGoXim4nIEpLQJR2zoVOXQSJe+YVLBFWiIPnpSdEZiREZiRUbiJEYSZEMTuFDfEWrLITrLQTrHQQpHIS5J3Azq4Qe9gmc/GGxM5rsRZ+HW3i59Emfia2sVVsY6vIxuZYK5tjrWyJsbI11sZWkZ2XxMKlTi+JnWyJtXtz8JLIzUsiN1tinGyKss+D69YY57y2eAG7OcrOlig7W6Mc85oB7NYIO1vDbWyJEFaFZy5rmsHr5kgzWyKEy5o2nTXwLx/08tOP+tlyrp+XIvSzePXC9RcxRn6xAK+fdWHTTK/Nwesvw7v5dWSvD6+/Fc3ideGk9ffh1U/p9rVdOR+uc/Hqr3Lir3Lgr3IIb82KjWyTCU/fzJ+0Cgl4vXtdWMDrzLpwP8HKPoKVvQQrewhSdBOs6PTCtYMdqk52xnWyJ76LvXGd7FZqBcAq2tkhaSUopoEQUSNhinb2xXcQKm4iTNHKbmUbYYoWdsmb2a1sZU9cG2GHwHz+AAAgAElEQVSKVoJiGwkW6wiRdBMi7SBE2kqorIFdilp2KaoJkZThF1mIX1QxO6Q17FI0s0vZTrCsjSBpG0EyLYEKLf7yFrZJatguKSNQXECoJJc90iwOiBN5O1rCe5GniVYdITXrbWrrDjDQuwePLZAJ92uMOzYzYftnrjr/iRuu/82045+5ZvkJN8z/xHXTj7mq/wHXDd/npvn7XDdsZKRjGZ62JUz1reLawGqm9eu4oX+Gya61WDSLmex8lun+H3G150dc7f0x0wM/4nr/C1zte8aL1vW+JrvXMd65xovXFUx0rcXTshR7/RIGW5cx0bUWa+0TGKq+hb1+CZ7W5XjaVuJqWY6zeQWulpUMtq/1AnYDw9pnGNFtZFj7DOaapXQU/T3agq/TW/441vqnsTcuw1y7BHvj0wxrVzPWuY7RjnUMa4Vbi4c7nsHVtg5n6xqGOp5hpGsj9uYVaIseRVv0VVxtT3HTspHb9meZNq1m2riCT5xr+dS1hk/dq/jEtYI7zmXccS7ltmOZAFnHcm45hMuZbjlWctO2iuuWVUyZVjLevxxPx3exNT+Ose5b9Gu+Sa/6cVqLvk597tdoyv87dGWP01P9FL3qZXRXL6dHvRJdxTJaS5+iqWgJDQVPCHDN/Taa3G9Tk/cYtfmPUzsXr5dL+nIyNVaKWofJrHOQVGEkudpMRr2brOYRLlRaeT+phT2xJeyOLSFsLl4jywiMLCM4uoJdIg0HpPUcENWyN7KanefKCT1byt7oKvZGV7A/powPE5pJrLJR2DZCZo0FeWYj5/PbyWu0UtoxTHajA0l2C2+Lsnn/YjWn4ss5rijipLKYsxcriE6qJiapivicRgobjNR2D1HdbqewppfSBj11nS7aDWPUdtjJKm8jKb+e9JI2knIbuJih4WKGhqTcOlLyG0jKq+NytpqEHDWphQ2kFjaQlFdDYo6GtIJ6skpbyC5uJSG7hovpVVzO1HA5u5aLWTVcyNJwPqOG+PRq4tOriE+v5kKmhss5tSTl1XE+rQJVcimXMtWk5NeTmFtDXGopl9IrSMuvIyWvltTcGtLy6sjIryersJGMglqyimqpbR2grduOtteNrs+NurGf1i47XfpBegxD1LX0U1DeQF5pDXklFRSXJ1GpOYzRsoOxqdfx3HiV9psnOGZQsyJldvL6QMYNAa8ZN4ULmzJv80D6bR5Mv82ijLkX+tzmgQzhx/5LZdzm/r/2e1uUcZsH0z/m4fQ7fCHzNg8kX+XhtEm+nDPM36ToeDIhg9DGJHIm4un796NYfredvtvBNN4W8VHveX6cmct3knR8OWmQh1Kuef8x4vZn9uf+//1L6/O+Vn9MM/+9uRc2LcpcgNd0Aa8PpP07D87gNdXDNxbgdfSmP6bR45Q0hVNUX0lmdR/J1RYuqu2oqt0oKkeQlA8iLrUiLbEgK7IjL3Qjz/cgy3cjzXciLrAKWC20ICq0CuVbic03E5NnJibP5Cs2z4Q4z4w4z4g434ykwCxAtlCArLzIgqLIjLLIhKrIiKrIgKrI6IWsmfgSE/ElZm+meR8F0Fq8mTlfauX8zHlaL2DvRqyLi5UuLle6Sah0k1DpIaFyPmDnIjZBPehtyNswl6qHuVQ9wsXqUWHyWiVc2uTDa+U4qopxFOWjSEtGEBcNIS4eRFo6jLh0CGnpEJLSISSlI0jKRpGUjSEpG0dSNo6oZJTYOYCNLRonKn+Ec9mDfJjhFKavyXaOJAk3Db+b5OC9ZDtHUpwcSXXxXoqL95KdHE528HaSXSjRxsHLFvZdNLLnvJ7d8QPsjtOzN17A64H4Dt6+0Ml7l3s4njzAqRTv5NWL19Opet/7rz68JvZwMqGbE/POwHZy7GKXANcLnRy90MGR895m8LpgdfjtOXg9OLfPQeu91of/+/GqJtAL14WA9ftIg99HGrbPaZuvWqGztbw1pxm8bjvXwLazQtvPNeLnncD6hbfcBdgZxAZEtc/Da1BsJ0GiboJE3QR6CxL3Eizpn1eQZIBgqcE7gZ0BrEVIOZOVYKXNm0NI5SJY5RZWiJUe/JVutstdvCV18LrIJgBWZOEXEhv/JrXzM7GNl0RWoVgrL8XaeVlk52WJg5e9eN0qcrAl1s5WkYOXRC5eErl8eN0UZWNztJ3N0Xa2xjjmJUxh7UJRdrb6mgGsna2RdrZG2NgabmNrhE045zrnwqYtkRa2RFnYEmlmS7iJzeeMvsnr5rP9bA0f4OVI/Ty8/jza8Ll4nfvO66siPa+JhFuF505efx3Zy6vR/d4bh+dPXheuCf9xeHXMa7tqBq6zeH1LauZNiYm3pCa2y81eqNoXNIvX4Bm8qiwEq8wEe6euQco+gpV9hKh6CFZ2E6zsJETZ4YWrjp1xHeyK62BPfCd74zrYo9SyR6ljj7KdndJWgkUNhIga2CVvZa9Ky05pM7vkMzWxS95MmKKZMEUjO2WNhMQ2ECLWEirpJFSiI1TazA5ZHbuUGnYpqwiRluEfXURATBm75A2EKVrZKdcRLGknSKIjRCbAOkjeRoBIg194NjtjUnlHnsyJ+Au8HxfJR/J3iI0LJjc/hE5tGNYBfzzmV5jy/Bs3hzdz1f0Trth/wDXnD5l2/5hrjh8zZf0R1y3/xDXTPzKl/wHXjN9n2vI9rhk3MNS5FFf7Yib7V3FVv5brhg3cMDzLle51WGsWM9Gxjum+F7jW8xzXe59nuv8FrvU/K+DVB9d1XOlZx2T3OiY61zDeuZqR9hWMd65msGUpjoYncTc/zVDbcsyaxzCpH8PZKExjB1tX4Ghahq1+Kdb6p3E2rcTTtpaRjo2Mdz7PqO5ZrHXL6S9/guasr9Jb9jiOxhWYap7k/2HvPsPbPO/D32s4TZ3ZxFvW3pK17bhJ+u85PV2JJct7S7ZELWp42/G2NTjEDQLgXuICuCeIDS5xb4IDe3APUSRFUvJMz/e8AECRkpykSdrmtH3xvUBx6npAXhc//N3PfbcU30VP7QZ66zYw1PgAgw2bGajfzFDjNvf5spuxV2+it24rA007sVdvpEV+N80ld9BduoSh1g3MWHbwuW0HVy1buGrZxBeOTXzp3MSXzo184Vw/2+eO9Vy1rWPadv04nCvmDczYtjJp3spA6xos1UsxlN9Hd9kSOnVLaFXdw8V8F1pri+6mSbEMvW4tXeWb6CjdRIt6PY2KNdSVrKa6eCWV+csoy72f0pwllOXdT3nBUsoLlt6M15La3pzS1lGquq+gaRtF3jCIomkEVdsE6s5p8htHERV28FpYMa+GyTgZKuN4qJxjwQoOB8rxOl+CV6Cco8EavAO1HPVTcvicnEM+crx85Rz2LeHl07mcDCohLLeDnNoR5C1jlHaMI2/oo1Q/ik4/iry5n7w6J/HKdt4Ky+b10BzeDM3nzZA83g7N5b3wXD4U5XE2qpD4gjoqO0ZpsU1T132JitY+qvUDNJnGMPR/Tqt1gqLyDuKydESmKYlKVRMr0REnLSVWoiUmXUOcVEtito7ELB1xGSriM10bPiW4i89Uk5ChJT5T63rM0BEn1REr1RKToSMmo5RoqZbIdDXiVCWiFDmiZDkRKSXEpCuJSpUTJ1WTlFNKYraG6HQ5cRIlydk61/2yGWoSJEri0+QkpMu5kKkku7iCujYbnZZhuiyjGGyX0BsH0bvvizXax6hvtSJTV5ORryI5Iw9pTgzF8jfp7D7C4KXn6bnyLPVTn7jxWjlv2fDCjEkWZnh2G55hseQqt0musUhy/ZfuhRnXWPSnwlXq+hx/PmRcZWHGzH/PpDPcJrnG96Xf8J3kGRanjvNd6SA/zOji3oxSfp4dTUJfFK3X3qP366fp//r/wfHFr+j43Bv1tJgXlfHsyCjl7hQzf3XhEt+RfM5iiev636r/uut+9c/4/fDnu/6LpH+eXJ/vRrxOcVvmxCxeF0unWSz54g/A6yG6hj6h8KI/hRVKMtR6ktVm4jQ2ItU9iJUDhMv7CJdZEBa78Cou6EWc34coz4kwz44g30JovpnQAjOhhRZCCyyE5lsIyTMRkmd2PxrdmQjLMxGWZ5x9FOQbERSYEBSYEOa7MOtaWmwgotBAZJGRyCIDUcUmootNRMvMRMtM7sxEy4yuaa3M7D6Sx3Msj2X+hlC3AGyCyuGavqqcbrz2zOLVkwewyZr+OXh1ATZJ0+/G68AsXmNVruLUw/PwGqUYJqJkELFsAJFsAHHJAKKSfsRuwIrlA4jlQ+5GEMtHEBQPElY8hEA2jEA2gqB4hNDCIYLy+vHP6cE308kZqYNP0u18nG7n4zQHn0jsfCrt4dOMXj6V9vKJpIePJE7eT7HxfoqN91KsvHvBzFuJBl6Pd+M1tos3Yrt4I6aVN2ObeTe+ZRavn6V3c1pi4IzEwFmJwbWM2IPXOYCd3dApsZVPE1v5OLHFhdeEZj5KcON1FrCNfBjXyAdxjbwf28B7MfW8F13Hu1G1rvtbPVj9/wlej/hrOeyn4bCf5ga8ajjo7oCf9hZ4dfWyX+kt8OrOv+IWeK3iYEC1axnxDRPY6/fE3gDYsGYOh7W48Tp3R2IPXl0ddd8T6x3RzdFII0fdS4iPRZk4FmniaKSZo1FmN2BtHI12cDTa4ZrCRvXgFengYISTV0R2XhbaeCncyvNCG8+I7DwlsvOE0MZj4Rb2CjzZ2BtuY6/Qzt5wO48K7OwR2F1wDXewJ9zJHoFrGvurECu/DrGyO9QF1N2hNxTiak+Ijd3BVncuwO4JtvFosJU9QVb2BFnYHWhhd5DrfeYC9pFgV7uDzOwONLmPy+l241XPI+c7ZvH6xB+M1+u7DM/F6/OhnTwT1D6LV8+9ry+EGf9gvN54VM6t8Wqb7UC0bRatng5GWnhZZGS/sJtXxEYOx9g4GmfjSKx7mXCs1dXs1PX349U7qgXvKM/EtYkT0Y2cjGniVGwTr8c28UZMI69H1/NGtOvx1Yg6jodfxFtQwQlhFa9G1PJaZC0nxZWcFFe6lvxGVnEq4iInRGV4h5fhLajAO7wW7/AGvIV1eIsuclxcyskoLSejNHiLlRwKk3MwWMHh0DJOiht4M6aD1yL1HBe2cCyskWOCeo4La3hVVMpbITm8fT6S9wP98I/8mMTs9ynRvUVNw1H0rS9g7XyMfuOvuWT7FdN9j3Ct/1dMOv+BMfv/4bLz77jc90su9fycUdvDXLb9knHzLxkz/ozLpoeYsDzEZcN2epvX4KxfxaXOLYx37WCiexdXuh9krG0b9vLlDDdu4ErHFibbNzKp38SVjq1M6Lcxrt/OZTdaZ2vdwqUWF16HGjcy3LiR3po1OCpX4Ly4EnvFcrpVd2MtW0pP9Wr6ate5lxWvxqxbiaV0FT1VGxms38Zw006GGnbSW7UVvWwZDbl3Upv1N5h1q+mrfYBu1VIa8v6GgfpNDDVuZqRpCwN1m+ir3ciQ+x5aa+V6emofYKh5J331W+lQLaUm54d0au6lr2Et450PMGPeyjXrVr6wPcCX9s184djEV85NfOXcMIvWz+3ruWZbz1XrOqat65mybmDSvIFxwwbGujYy0LIWS9VSusuW0KG7nzbVEhpkd3Mx98dopd+nuuAumlXL6ShbR3flA3RXbqWz7AFa1Oupk62ipnAVVfkrKM+5H23Wfeiyl1Cedz+VhcupLFxGRcFNeLXm6FoGqOq6jK5tGHXLENq2UTT6cdQdk+TWDyMqaOe10EJOhhRxIriYY8FyjgTK8QqQ88r5El4+L+fgeSWHA1x/7Tx0XovXeS0H/NV4Bah52aeI4yFKArPbkVYPUtJyCa1+DGXzAGWdl9B2jCJvHSSvrofokjZeDcnmVHA+r4YV83pYMW8King3vID3hPl8GllIdF4NZe0jNJivUGe4TF33KE2mMRqNl+hwTtNsvkxReQcxGVrCk0oQJquIlpQRk1FOZJqWiFQ10VIt8TllxGeXEZWuJEaqJj5bR2JOGQnZpcRmaImTaknIKicxq5xYaSnREh0xUh3RUh1R6aVEpGkQp6oQpSgRpShd586mq4mVaIlOUxMrcU1k4zO1rulshoakrFISMrQkSNUkpLvxKlGQkq0mT17tut/WMkKHaWh2F+Iuywh64yBdlhHqWizI1DVkFqhJySwgMz+eYvlbdBqOMjT2In1Tz9MwO3m9yI8uGPlO2iiLpC68Lsi4woKM6W/F64L/xet/btIZbkv/nNtTv+a7STPcnjbOjzKd3CGpZK00mfcMKZRd+ZTez5/k8pcPcvnrjYx8tZX+rx5B/817hJqi2VuSxbq0On6aMshfJU9xm+QqiyVX/wzPyf8MvC7+E7sO2LnT16ssdOP1tqxxF14l0yxK/4JF6V+5lg2n3wKv144xOOVF1+AnFFw8T0G5Eom6nQtqE7EaKxEqJyLlAII5eBUV2REV9CHK60eY14Mgz05YntWF1XwLIflWV7kWgnNNBOWYCcoxzRacYyI010xortH9aHLlRq0g1zWVFeYbEOV3Iy7oRlxgQFxgIKLQ6Iasiahik3vTJ0+eM2XnZr0JsJ6uI9ZOvNJBgtJBosJBosJJkrKHJOX8KaynJE2vuz6SNH0kqvtIUPe7GyReNUCsanAWsLGqYWJVLsBGKYaJlA8RUTJIRMkAYjdcIzzJB4hQDBEhHyJCPkKEfARB8QBhxYMIZEOEl4wQXjKCQDZCaNEQQQUDBOT14Zfdy7nMHs5k9nAmo4ezmT2czeqdPRP2TGYvn2Y4+TDVyodpVj5ItfFeioV3Lxh5K9HAGwndvJlo4O3Ebt6O1/NOfBvvJbbxUbKeT9O65uDVyFmJ0TWFdZ8D61k6PBewnyW18VlSG594AJvY4sJrQrMLr3Oah9eY+ut4nXN/6x+yTPi/FK9+mnkd9tNyyFeDl7uDvh7AuqawB3y1vHxD+/107PcrnW0uZF/2K+dlv+uA9eQB7NwprFdg7eyROl43TmBDmzgU1syhOYA9Et7GYUE7R8L1HHbnAexRUSdHIgyzuSBr5GiEB7DzJ7BHouwcjnTgJbZxUOTggMjuAqzIzj6xnefFDp4TO3haZOPJcCtPCCw8PpuNx4Q29obb2SvwANY1hX1U6Jydxv461MojoTb2hNlnwfpIiHU2D1wfDbXP4nWP53UhLry6AGtxFXwdr7MFW9gdYmFPsIU9QWZ2B7p2Gv71+S5+5afn1/569gR2/l68PhNmnN2w6dmwOUfkhHfzvKCbFwTds0uHnwlqn9fzof8+vM69x/U6Xp0ciHL8QXg9HGPnQISJfeFd7Bd2czjGhneCgyOxVtdxODEWjsZa3Wh1dSzWwrEYE8dijByN7uJodAdHo/UcjW7jWHQr3tHNLrTGNHIyppFTsa5ei2vkjbhG3oxt5M2YBt6McT2+FlnHSVEVx8MrOR5ewUlRJW/E1HFSXMkJUQWnIip5LaqKUxGVeIfrOCbQcVxYgXd4Fd7hNRwXVnNcVDEPr8cj1BwJV3E4VMuxsEq8w6o4KajnNWEDb0U08nZkHW+KKzgVWswJ/2Q+Do3CP9yfyIRPyCn6gOq6tzEYvXHanqXH9E/0dP+MIeNDjNt+yXTPPzDT849M2P9vLtn+jlHnLxnt+zkjfQ8z4nyIy/aHuWz9Wy6ZdjFm3sm4ZRejhm04m9dir1/Dpa7tXDY8yHj3Q0x0P8SYfhuOi0sZqF/JpH4dE/pVTOpXMdmxngn9A4y3b+Ny29abutTyAKPNmxlp2sRQwwZ6q1fjqFyBrXwZRs29dCnvwnlxJX21a+mvW09vzVqs5Ssx61bgqFzHYP02hhq201ezFXv5Rgyq1TTn30u19Me0y5ZgLVuLpXQNXcoldKmW4Li4iuEmF16H6jczULeZ/trNOC6ux1axjsGmHQy37MJcvobGwjtoKroDW9UqxvRbuNK9lSnDZq6aNvKlbSNfOzbylWMD3/Rs5OueDXzhnrbOWNYybV7LtHkd09YNTFs3M2HcxHDbWpz1KzBfXIapYgVdpStoUSyhOvcOSqU/RJv+fcqzf0KjfBn60nV0Vmyis3wz+tLNtOs20aRYS3Xhcipzl1GefT+6rPvQZN6LLnsJFflLqSpaQVXRcioLl1JeMAevGcqmnOKLRsrbByltG0TVMoCmdRiNfgxF2xhpZXb802s4FZTP8aBCjgUVcziwxA1XOfv9Fbzkp2Cfn4JX/DUcOK/lQICOlwN0vOSv5uVALfv85XgFlvDxhRoSdXaKW0aRNQ9SVOdE1tCLsm0YRfsImVUOAjKqORaQhXdwEcdD5ZwMk/N6eAlvC2X8RlTEh+ICwqQVFNU4qOoao7Z7bBavDYZRGk1jVLb1kaloJCJNhSBJTliSCnFaKRHpZYhStQhTNURIdERnlRGdVUpEuopIiZrYLB3xOWXEZZcRk1FKrLSUuOxK4rMqiZaUESkpJVpaRpSklIi0UkQpasKTVQiTlYhSVUSma12wTdMRlaYhKk1NdLqaGImGGKmW2AwNcRIdseka4tLVxKerSZCoSJQquZCpJKuokpoWK+3GAdoNA3RbRrA4J+i2jNJhHKTDMMjFui7yisuQZCtIyyoiT5ZCieIdugxHGbm8j4GZF2mc+YyPu1x4/fEFA99JG2GRZJJFGZMsyJxkQaYHrzPcJrnKIsnV2V+4F2RcZaH0Kov+xBZKr7rB8ufoLwCZ/6F4vcbtyV/zvaRpfpx+ibsyO1kpzeEfi4LIvZZI51UvxmYeZObzpcx8dRdXvl7C+Dc7sH/9LJrpIN6uieSXmcUsSzFze+IY30mfYrFkhsXSq/OafV5u7D/tuv/lfT/8uSavHrwukF5lgfQGvGaOc5t0cj5e07/gO+mTvwOvn1JwMYD8ciXpqnaSVCZi1B68DiKQ9yMssSGUWRAWORAV9CPKGyA8rxdBnoPQPCsheVaCPeVaCcqxEJRjIjDbREC2icAsV0HZJkJyLYTkmgjJNbvK8WQiNMdEWI6B8NxuhHld7rrdkHUB1pWJyCLz7Hmy14/fsRAtsxIts7rxap03qb0RsnEKG3EKO/FyOwnuEhXOeYidC9lEdQ+J6h4S1D0kqHpIUPUSP1s/cco+YpUD7gaJUboAG6McJlo5TJRiiCj5EJElA9fRWtJPpHzAhVf5IBHyISIVI0QqRhDIBlyVDBHuXkosVIwgKBkmtHiIkKJBN2L78c/rxz+3bza/XNf5sD7ZfZzJ7OHjNCsfpVv5KN3Gh2kW3k8x85sLJt65YOLdFDPvpZh4L7mb95M7+TClk0/SuvlMYnDBVWrkjMSTawJ7VmLg3I2ATdZz+kI7py+080lSK58kXQfsrRD7wQ3T19/Mnb5+yw7DfzF49dNy9Ea4+ro6NBeu7g64e8VXw8s+19vvo2G/r5Z9vlr2+erY5zsfsvv9ytjvV87LfuWzS4ivQ7aKA+erZxF7MKCGg4E1HAys5WCQG7DuCezhkEYOhTa5CmueXUJ8KKyVwwIXYj14nU3UxRFxF0fE3RwRGzgaYeBIhGsaezTSzNFIC0cjrRyJtHE4wsohsY2DIgsHRTYOiuwcENs5IHbwSoSTfWIHL4odPCey80y4lacEFp6czcoT4TYeF9h5LNzO3nAHe8OdPCp0zsPrI2E2dofZeVTgmAXsdbha2RPqguveMMd8tIbaeTTExt45gH002PoH4tXE3hCza/rqp+dXfu3sDuhgb3AXj7vheiNeXYC9vtvwM6GdPBPaMTt5fc49eX0hrGt2x2HPBPbpwLabdhueO2H9tp2G505cfxdeD86Dqw2vGDtH4xwcjDSzL7yT/cIuDkVbvhWvx+YWa+JYjIFjMR68trumrtEtHI9pdi0Tjm3kVGwTr8Y18mp8I6/HN/JGXANvxjXwVmwDb7kf34iu49WIak4IK/EWlOEdXsqbsXWcFFdwXFjOqchKXo++yKnICrzDtRwTaDghKue4oJLjgoucEF7khKicE268norWciJSh7dIx9GwUrxDyjkeXMapkDLeCi/lPbGaDyOL+SAii/fC4/ggJABR3DmkGR+i1XyAvu09euynGOx7gQHbP9Bn3EFv1waGjZsZt+7iiv0XXLH/PZet/4dR6y8Ycfyckd6/ZbjvIUZ6dnHZvotx24OMmXdw2byDy5adjBi24Whah61hLZe6d3LZ+DMuGx5ivHsXYx1bcNYspadmCeP6VYzrlzOuX85ExxrG9ZtvQqsHs57p66WWBxhq2EBP1Sps5csw65bQqbiTbtXd9NWsYaBuHf116+ipXoO1fAXW8pUM1G1muHEHfTVbsOjW0SlfQVvR/TTn30td1h0YNasxaVfRqbifbvVSHBfXYNLdz1DjJoYaNjPcsJmh+gfordqAtWw1zosbGW7eSV/dFtrlS2gs+Cnm8hUMNm1isms704YtTHdv5KpxPV9a1vO1fT3fONbz296NfN2zkS8cG1zTVvNarhjXcMW4hgnjeiaMmxjt2EBP/SrMlUvpLluKoWw1rcplXMy+A3XyD1Be+AGl0p9QU7iEVs0aOss3oS/dSIt6HY2KtTQq1lJbtIqKnCWUZt6HLuNeV5n3UZZzP5X5y6guWkF18QqqipdzsXjOOa+R6YocqaKe0tZeyvWDKJt7UbcMou24TEnrKDHyTt6PUuIdkMvRgAIOBxRx4Hwx+/1L2Oev4CV/Fc/7qXjOV8kLvgpe8FHwvK+SZ32UPH1OzvMBKp71k/GCTx6nRCrEJd0UtYySV+skr8pKVrmBkqYBlO1jJOvMvBelwMsnA6+AIryC5RwJLuFEaIkLsOFFvBOWi2+imjRVB2XtI9R0j1GlH6K+e4T67hGqO4eQVxuJzy4jLFGG4IKSkEQloUkawi5oESRrCU/RIkzVIkzTIkrXIJaoEaUpEaeriJRqiMrQESnRESXREZ1RQbS0gsj0MiIlZURJy4mUlCFK1RGerCYsSUlYkgLBBSWiVA0R6VqEF9SIUtQIk1UIkxWIUpREpmuITFMTkawiIllJdJqaOCmsuQMAACAASURBVImGeIlrAhubWkxKporSmk6aO53ojf0YrCN0m4YxWkYxWkbp6B5AW9ZMWoaMpNR8UjOLKFSkU6J04XV0fD+DV1+i8eppPu7UsCG1kr+5YOA7qSMslEyyKGOCBRmT7snrNIsl0yxOn2aRZMb9S/dVFkhnWCCd/t/+k/Lg9XspX/H9xEl+mj7AfZJqdmVF80b9aVr/zQ/n9L9y5cpKvpj5EV9+eTuff/0jJr+6n74vfo7p394mznyOp4oSWZNYy48T+vlu+oQLSn9IfwHX4L9Hc3+GrrIgY4aFGVMszpxgceY4t0kmWZw+xaK0z78Vrxk34DX/YiB55UrSlO0kKc3EqG1EKHsQKocIVwwilDsQymyIinoQFQwgyhtAkNeLIM9JaJ6NkDwrQblWAnNcBWRbCMgycT7LhH+mkfOZRgIyXYANzrESnGtxlWN2lX290GwjYdldCHI6EeR0Ep7bRXiuB7EGxAXXdyyOLDLPy4PZ65ndU1ojUcXGmxDrAW5ciY34EhvxJXbiS+wkyB0kyB2zkE1UOElUOmfvkY1XOombU6zCSayix12fu35ilIPEKAeJVswvSj4frzchVjHkOmZH1o9A1k+4fJBwxTBC5chsghJXYbJhQotckJ17zE5A/oDrvNicPs5l9fBpupVP0q18IrHxcbqVj9IsfJhm4YM0Cx9JbHwstfKxxMwn6SY+lZj4TGrmdIaFMxkmzro7IzVyRmrknNTkStI9D7CnU/Szec6E/X2I9eD1/diG34nXv7hlw35ajvpqOOLrgat6tkO+ag76zO+Aj5oDvmpe8VHzio+Gl8+pefmcmv3n1OzzUfOSj5qXfDSzgL2x/b6l7PctZ7+vaxLrmcZeh2z1/AJq3FPYeryCrm/kdCi4gUMhTXiFNs/Lhdj22Qns3EnsEWEXR0XdHBV3uyexxlnEHok0czjCzCGxGS+hmYNCMweFFg6KrHiJbXhFuJYRvyx2sE/s4AWRjefCLTwrsPB0mKtnBFaeElh5QmDl8XAbjwntPCZ0slfo5NHw63jd7V5S7MHr7AR2zsR1b5iDvWEOF1hD7ewNtfOYu71uwHoQ+7vw6lk27MHr7kADv/bvcC8d1vNokHv66sFrcNf8HYdD5+K1Yz5ewzrdR+J0zjsyx4PX50IM8/C6X2Sbd3brjc3Fq2fX5/l4tXMgxpUHr4di7ByKtXEo1sbReAdeURb35LUTryjTTcuGj8Za3dNWV94xFrxjzXjHGvCO6eJYdAfHotvxjm7jeHQrJ2JaOBnbzKn4Jl6Lb+K1hEZeS2jkjYQG3oyv5834et6Ob5jtzdg6Xo+u4aS4kmMCHUfDNLwVV8tJcTknRGW8GlnBa9GVvBpVgbdQy7FwDSfF5RwXlHNCUMFJYQUnxWWciPDgVcepyDJOiMs5FqrjaICK10K1/Eak4UNRIe8LkvkgVMinwgAC4v2IlXyCrORdGmvexGF8m8uDbzAxdIBh569wdm7D3r6W3o61jBg3c9mygwnrz5iw/oJL1l8wav05I/a/ZaTnYUZ6H2LUuYNx23YmbNsZN29l3Lydy5adDHdvw97oxqtxF5fNDzFm2MXl7u1c6txMT/0ybFV3M9a+ksv6lVzWr2Bcv47x9gduide509ix1i0MNWzAeXElZt0SDOp76JDfgVFzLwN16xioW0df7VqcVauxVazEWbWO4aZtDNZvw1q2Fn3JUloLl9BevJS2ovtpL16KSbOaDvlS2mX3YtatoK92A0btEgYbNjJQt4Hhhs0MN2yh5+J6rGWr6a/dQn/tFkzaVTTl30GH4l5GW1xLnCc7tjBteICrxo18blzPl+a1fG1byzf2dfy2ZwNf92zkS8dGPrdtYMa8jknDai53rmJUv4bhtrX0Na7GWr0CU8UKDGWr6FCvoir7bmRxt1MY/deok39KXf5ymuSraddtQF+6kWbVOmqLV1BVsIyq/OVU5CxFI7kbdfpdaKX3oMu4l/Ls+6nMXUZ1wXJqCldQI1tJTclKauQr52zYlFeek6NtprTVSZl+EG37ILqOUbSdl5G1jpKgMvJpQhlHz+fi5V/AK36FvORbzIs+Jbzgq+QFPzXP+Wl4ykfBM74Knj4n48mzMp44J+dJPwVPB6h4/GwBz/rk8WZsORFKEzn1gxQ2DFDaOUZxfQ8lzUMUNY0QU9LFW+EleAcV8ZJPPvvOy3gloITDwTKOhxTzakghb4Tk4JekI7PMRJl+lKquMao6h6ntHqVaP0BVxyCqOgsX8i8SklBEQGwRQUlqzserCIhXEZykITRZS2iyhpBkFWGpasQSLeJ0LaI0DcI0NcJUDcIUDaIUDaJULaJUHeK0UkSpOgTJGsJTXK8TpmgJT9YQlqQiLEnhTonwgprItFIiUnWIUtSIUzVES8uJkuiISFYTnaYlKlVFVIqSuHQVCelKYlKKSZTI0VS20dThoNM8iNkxhsE8gsl6CYN5hLaOXjRlTUizFaRKi0mWFpKZl0hB0Zt0dB5lZMw1eW2Y/pSPOtRuvBr5btooiySTLJROsCBjggXSKRZIp1mU7sZr+vScX7z/qxHwPyzJNIvTZ/ih9Gt+kDTKnSlGVqXJeEIZRtaEH61Tz3Lp6s/44srdfD19O7/98rt89fXtTMx8j8vfrMfx1R4qpn7DO1VCHojP5+4kI7enjbA4/cofhNeFkr+Aa/Dfpjl4lc6wUHqFxRnjLM64fGu8pk3yvfQe7kyp5YmyXKQDAW68HqJr8DT5FwPJLVORpmgjUWkiRmVDPAev4XIHwhIbouJeRAWDiPIGEeT1E5bnJCTPRrAbrwHZVgKyrJzPtOCfaXJnxD/DyPkME+czTARlWwnKNs8reF4mQrK6CM3qICzblQexHsB68kB23vE7NxRZZCKyyPgtgHUtL46VWYlz5wHsjYhNUDiJVzqIVzqIUzrcaHXMyYPXXmIVfcQo+ohWDLj7I/FaMuBKPjQPrkLlCOEKd/JhwkuG3Zs7DRFaNEhI4SDBhQME5vdzPrcX32wnZyRWTmdYOZ1h53SGnU+ldj6V2vhUauOzTAdnshycybJxJtPG2azrncs0z3Y2w8RZD1ylJnwkBny+BbB/CF4/Smj+X7yeU7PvnJqXznkAq/0dgC2f11zAvuLvmsK+4l/lejmgmgOBbsAG1c8vuPEmvHqFtuAV2sqhsDYO3YTYTo4Iuzgi7OLwHMAejTBxOMLEIbEJL5Hplng9FGHHK8LBAbHDBVihnRfCrTwvsPJcmJVnw6w8K7DyjMDKkwIrT4bbeVLo5HFRD4/9AXjdE2afnbjeCq+P3dAfg9dHg03sDjSwO6CLR8538Mh5PXsCO3g0qJPHg7tm8eoBrGf6eiNePYB91g3WWwHWtXGTYd7S4T8Orz0cnN1l+Hfj9XCsHa8oC6+IDbws6uJAhGF24nr9nlfLLF6vw9WEd2w33jGdHIvWu/Ha4tpVOLaJk3FNvJrQxGsJTbye2MTriY28mdjAW3PQ6umtuHrejK3j1ciLHBNoORyi4vXoKhdexWWciizn1agKXo2q4IS4lGPhGo6LdBwXlHIivJyT4grX+0aUujdsKuVUZDmnxOUcC1JyyCeP14OL+EScx+nIRE4LA/AVv484+R3y1B/T2P4pVtNb9Fq86Le9wLDzScb6djM+8I+MOR9mwLgZe/tqBg2bGLc/yITtZ4zb/pbL1r/lsvVhxmwPc8n+My7ZH+SybQeTtu1csW5n0ryNCfN2xs07Ge7ceh2vJhdeRw07uGTYxqWuB+htXIGp4i4uta3jcsd6LuvXcbl9I+PtW26C64R++2wexI42b8ZRuYIu5V10Ku7EoL4HW/kyBuvX01+7FmfVKuyVK3FWraG/biP9tZuxlK6mXXYfLQX30lGyHLN2HR0ly7GVbaSt6D5aCu/GoF6OvWINJt0ynFWrGajfQH/NOgbrNjBYt5HeqvX0Vm2kv/YBupTLaMq/k7bie+it3sCVroe43L6NCf1mrhq38JX1Ab62buRLyxq+sqziG/savrKt4Qv7Or6wb+AL20aumtcz0b2GkdYV9NQvxVp1P7bqFdiq12AoW0VLyf1USH+KPOEHFEV/H2XiHVRkLKe+aB0NJatpUq6hSbmG2uIVVOYuoTTrHnQZd6NKuxN58k9Qpd05C9eLecupKVxFXfEq6mWrqZevpkG1lkb12ut4zStvyymp6Ubb4kDT3ItOP4Su8xLK9ksUNY+QWtHD+cwmDvvncsC/kH2+hTx3rohnzsp4xkfJM75anvbV8fg5BU+ck/HYmQL2nilk7zkZj/mW8Li/nN2nc3nWv4D3UuuIq+ght3GY/Po+lM1DFNf1UdI0QknLBCmlvXwYW8kr5/J49lwhz/uV8KK/jJcDijkUWMixwHxeC8klIK2SgtoeSttHqdCPUN01Qm33JcpaerjY3k9ZSw9SeQNhiTJ8xHn4xSo4Gy3nXJQc3xg5fnFy/OPlnE+QE5ikICxFhTBdhzBdiyBVgyBFg+CCmrALKsIuqNxg1RF2QUNwgpLQJLVrgpusRXBBS1iSmtBEJaGJCkISFITEyxGl6hClaBEkKQm/oCLSvcxYkKAkMlXrnsDKiUlXEi9REpdWQkqmmrKaTlo6e9Cb+jHYhjFaRjBaRug0DNLW0UtZZRt5hWVk5qpIySgiNSOa3PzX0HccceF1+kUapj7hg3YlG1Ir+Umykb9Ov8Ri6RUXXqU343XhLF7/nFPXKRZIr/yZmvoLgMl/UJIpFqVPcbvkGj9OG+COpFp2ZWfwoV5IwzcfY534v5ia2sQ3V+7it9M/4Jtrf81XX/wVVz//LuPX7mD0q4cwfH2ISHMgv8qXcH/iRX6Q1sPi9AkWSa783hZK/rOu+/+E7wc3XCVXWSCZj9fvuPG6OO1zFs/Fa1oPd6bU8OQNeO0c/Iy8ygBySpWkyNtIkBuJUloQKpyEKwYRyAcRlDgIL7G78TpAeO4AYbl9hOY6Cc61Ephr4XyOBf8sK/6ZNvwzrPhJTTflLzURkGkhINM0W2Cm+YaMBGV2EZzZQUhWB6FZHYRmdxKW04Ugt9u1U3GeAWGe69gdT6IC002JC03ue2UNs81HrPte2WILsbNZiZPZiJPdPImNm4dVVzFyuzsnMXLndbzK+4gu6Xc3cD35AJEl/UTI+oiQ9SF2Nxexrs2bBhB6UgwiVA4jUo24GyZcNUy4chiRYhixYhiRfIhw2RCC4kEERYOEFg0QXNBPYF4f/jk9+GTaOJdl51y2g3PZTs5mecDq4Gy2E5/cHnxynPjkOGY7l23HJ8uKT5aVc5kWF2IzzPh4khpc09cbAHsmteP6Bk7fAlgPYm+FV09zEXsryM7F7H8FXo/4qGc77O6Qj4pDPiq8fNR43YDXV3xUvOKjug7Xsyr2n1Wx76yKl86qeOmcipfOqdl3TsO+c9rr+WjZ56Njv0/Z9XzLedm3nFf8KtxV8or/RV72u+gC7HkXYA+6AXswqA6voHoOBtZxMKiegyGN7prcNeMV2joPsJ5cgO3gsLDThVexgSNiI0fExlm8HhKbOSSy4CU04yWy4iWycUhs53CEncMRDg5FODkodnJAaGd/uGsjpxcENp4Pt/F8uJ3nhHaeEthceBU5eULcy+OiHva6N2zy3AO7R+Dg0Rtzg/VGuD4aauexMAePu7sJsHM2d3okyOK6TzbEvWw45Pqy4d2BBvYEGXk0yMCewC52B3TwyPl29gToeSyo03Xfqxuv1wHbfdOyYQ9enwnR80xw++zZrjcuIf5z4NUruoeD0U4OxDhm4Xogxs7BGBuHPLnx6hVtwSvKzMFIE6+Iu9kv7OQVcTeHos3zNms65gasd6yZ47FmjscZZ/HqHdOBt2fJcHQzJ2ObeDWumdcSmnk9sYk3kpp4M6mRtxIbeSuhgXfi63k33vX4dmwd78TV8XZsHa9HXsQ7TMvhICWnxGWcFJVyUlzKKXGZq4hSTol1HBdq8Bao8RboOCF03RN7KqKCExGe6WsZpyIreFVcximBklOBubx2PoX3g8WcjwkkLuMMecr3KK19g5bOE1jtB+jveYbh3t2M9P4Lo33/xFj/PzDW//dc6v05g9YdOLs3M2jexpj9IS7bH2Lc9hATtoeYtD7EpPVBJi0PMmnexRXTTqbNO5mx7GLKtIMrph1MmHYw0vEA9obV2BpWccm8kzHLTkYMWxnp3sJo91b6mtbRXXoPI60PMKbfzlj7Ni63bWOifTsT7duYaN/GZPs2ruh3cKVjB1MdO5nq2MEV/Q7GW7dyuXULzorl6It/gr74J9jKljJQs5ahuvX01azBXrkCW8VynFWr6aleh6V0JfqSJbQW3YtethSjei3W0o3oZcux6NbTlH83bcX3YS1bg71iDd3qJfTXrZ/F60DNOgZq19Nfs4He6o1Yy9bQlH8nTfl3YildzVjrTqa6fsZkxw6murbwuWmrG68b+Nqymm+sK/nGvpovrKu4ZlnNjHkNVwyrGe9YyXDLMnrr7sNy8V4MZfdiKl+GoWwFzbL7KJP+DfKE7yGL+yHKxDvRpS2lInM1VbmrqS5YQXXhUqoKlrrhei8ayV0oU3+KPPkOFCl3oMu4j4qcZVTlr6C2aDUNJetoUqyjRbWBFvUGWjQbaNGuv45XRb0pR91sQ9PqRNHgQN06gKp9BFnLMAXNI0hrBgkr6OCQG68v+RbyzJkCnjxTxFNnFTzlq+VJXx2PnZWz57MCHjmdw56z+TzqU8xunyJ2+xTxq8+yeS6wmI8yW0msGSaneYys2j5yq3vJqxkgv26E4pYpMmvH8ZG08/SHUp4+U8QzPjKe8SnkeZ989vnm4uWfzcngXALSqyhqGETbfgld2zCVnaNUdV5C0+SkUj9ARXs/WapmBEklnBXmcCaimM8iS/gsQsZnEUV8FlHI2egifONlnE9UEJCoIDhFS0iqlpAULcEXNAQnqghOVBKSqCI0SU1okobgBBWBcUqCE1SEJGkISdIQnKgmOEFFcIJytvPRxS7wXtAQGq8gLEGBOEWHIFFJcKwMUbIGcbIK8YUSolLlxKbLiZfIkeTquNhoos3QT5uhnw7zAF3mIbrNQ3Qah9B3D1BZ3UmBrJLMPDXJ0kJSpFHk5r+KvvMIo5f3MTiLVwXrUypceJW48Sr5XXidYR5eJa4WSjwvT7mSzkky/e1Jp1ggnfwDm4uSuUiZ+/bf8/V+5//lj/y4f+/XkH7b17rFtZNef9ui9Em+kzrBTyQO7k1U8Ct5IonDQqz/dorRKzu5NrmS3165i2+mfsRXM9/jq8+/y5df/hVTM7cz/fU6en/7OLLL5/CuSmZ1Qg4/TjXynfQxFqVPupJccd3zPK85eJXccN0lc/sTrq30xmtw4+f+I5Pe4lp+6x8H/pjn8sbP/zu+zryPc/8M3QKv3zp5vQVeB64conPgU3IrzpOlU3ChpJXYEiMRCgvhCgcC+SBhJYOEyRwIZHbCi3oIz+9HkNtPaE4vwTkOAnMsnM8x45dtwTfTim+mDT+pFV+pGV+pGR+JCR+Jyf1vE35SC/5uyPq7p7FzC8gwEJjRRWBGB0GZHQRndromsdndhOUYCMs1IMg1Ep5nRJhvmk1UYL4pcaEJceHcnYvnAtbkXlZsJrrYTEyRq9hi62zzECu3z+L1OlhdRZfYiS5xEF3iIEbeMwevfUTL+oiW9bsq6SeqpJ/Ikn7Exb3Xm4NYcUkfYnk/Ynk/IsUAIuUAIuUgIuUwItUwYtXwHLwOIXJPacXyQUSyIYTFgwiLBxEUDRBS2E9Qfh8BuT345zjxy3Xil9uDb24PvrlOfHKcnMtxwdUvr9f1+hzHbD7Zdnyz7Phm2dyIteCTacHXnU+GkXMewM45//VsWqdr86YbAZvYetNGTh/ENfFBbCPvx8y/7/XdSHd/IGb/Y/CqdeNVe1NH/DSzaL0Rr1434PWAj5oDs3BVzYPrfg9cb+oGwJ7Tse9c6TzAvnwTYCt42a9yFrCu+2E9eHUB1oXXOg4E13MguIEDwY3umjkYMmf6GtaGl7tZwAo7OCRyTV8PewAbYeJwhGvp8GGxhUMiC4fFNnd2jkQ4XEX2cEjsxEtk54DQxn6hjX3hNl4U2nhB6OAFsYOnBTaeCrfxlMjJk7N4dQF1dgOncNfU9VGB677YveFO9gqcPCZw3gTXvWGOeXi9CbDu9/MAdk+IjT2hVh4Ns/FoqJVHgy3sCTLxSEA3jwYbeSzEyN5gA7sDOvi1fxuPnG+bg9dOngjq4MngTp4K6ZqD1+ubNXkA+1Rw+y2Ox+l2A7aT50K6b4lXz6ZMN8PVUw9e0Z6cHIx23BqvsfM7EGnEK8rEoWgzByIMvCTQsy+8Y97yYQ9evW+F19hOvGP1eMe4N2qKaXJtzhTfxOuJzS64XmjiraQm3k5q4m03Xn+TUM+78XW8HVvDO3G1vBtXy5tRVRwP03I4UM7xMA0nhTpOiUo5KdRxUqjllEjLKbGWE0I1R0MUHBNoZzd0OhVZwcmIMk6ISzkVWcprkTpej1DxprCAt0NTeSdQyOnwc8RnfIaq8hPajb/B1nucnr5n6ev9JwZ7/o7Rvp8zNvBzxgZ+yaX+XzLa90tGen7OgO0hekzbGbDuZNT+IJdsu9wT1l1MWXcxbdnJtGkXM8ZdzBh2cc30ENfMP2PauIsp004mjTsY0W/G3rASW8NKxszbGbNsZ7j7AYa7tjDSvZ2+5k10aO9jqGUHY/qHGWv7GZfbHmSyfQeTHri2b2dKv4Ppjp1Md+5kpnMn0x07mGjdypX27TjLl9Oa/0PaC39M38VVXGrcxHDdevqqVmMrX461fBmOi6uwlq2kXXYPLYV30SG/H5N2DRbdBozqtbQVLUMvW0Zr4b10K5djK1+LtWwVJt0y+uvWM1i/wYXW6nUM1Ljw6qhYS7vsPupzfkKHfAmD9VuZ6nqYKx0PMt29i2vG7Xxu2sIXpo18aVrH1+bV/Na6it/a1/CFZTXTxlWMdy5npGUJ/fX34Ki+G2vlXZjK78FYtoQu7RKaZHdTkfFj5Im3UxL/A1QX7kSXcj+l6SsolaykVLqc8uyllGbdQ2nmPZRm3otWeg+qtDspufA3KFLuQCO5l8rc5VQXrKKmcDX1srU0qzbSrt1MR+kDdJQ+4Nng6Tpe86uMOfJGB9r2QUoanRTVOSiq76O4eZii1ktIqvsJymnhiH8uB/3zeMknj2dO5/DkZ3k8eaaYp3yVPOmjYu9ZGf/ycTb/+lk2u30L2eNXzL+eyXeXx3Mhct7PaieqepS05gnS6kZJrRogo36MC+UDpFSOIqmbIlTmZPc7F3jidB6Pn87jsU8yeeLjdJ75NJ2XzqRz1D+L00kVZFT1odRPomwfR9EyiqbtEprWYSq7LqFt7iVNVktYYhF+UbmcFhdwJlrB6WgZH4ny+UiUx2dRhfgmKDl/QYtvkprTMQrOxqnwSdDgk6DmXJwCvzglgYkqghPVBMYpCIxTEpKoJThBQ0C8Gv9YJb7Rcnyj5fjHKgmIVxOYqMI3ssh1f+0FDSEJCkITFIhTtIQlKAiMLiIiWU1kioKIC8VEXCgkIrmQqNRi0vNLqWm1024eodU4RHNXPw3tPXSYRzE7JzHax6msMyDN1ZCYVkBCWg4ZuXEUFL9Op+Eolyb2MzTzIg1TH/OBXs76lDJ+kmzgu+kjLJZMsEgyMQcrMzfg1ZPr3r2F6VdZnHaN29KusjhthsWSKyzy4DfDDUrJNIvSr7HY3aL0ayxMv+b65V0644bnxPXHDE/j15NOzoHB3OnvFRZIPe8zMfv1PJheeMPLv/Nt0j/y4+bh/frLv2/p7UKJ6z5iV9MskkyxUDL3Wky5kTPDovQpbkub5LakYe5IaWdjigTvKgGlV/249G8vcG1mHd9ML+WbyZ/wxcT3+HLm+3zz1Q+ZnlrIv/2/P+TaV/cy/NUv6Pi3DwgzR7MtPox7Uhq4PW2I29LHWZw+yWLJFRZLJlksmXA36X4+p9z///nXfeG8yeyfcG1vepsLsLd6/La3zX15kWTajdcrLMyYYkHGFAsy3Uc/Zc64Nxxz7/br+V6SeJ6PuV1lUfpVFs9pkbuFkplb/BHF0814XSiZYZHE83Gun5+Fns8nmWJxxgSLpROu5yB9hkXpn7Mo/QsWp1/jO2kTfD+1h7tSqnnKjVfbtWMMXPGiq+9jcsv8ydSUkCBrIUpmQCi3ECZ3ElYySKhsgFCZnbBiG4JCJ2H5fYTm9hGc3UNgtp2AbAv+2Rb8slx49cmwck5qmZNnmanZ/WhxYVZiwldqxC/DiJ/UiP9s3ZyXdhOQ0UVARieBmV0EZXUTlNVNcLaBkBwjYbkmwvPMiAosN2DVMqe5eO2eB1gPWn8/Xt2V2In9vXi13xKvkbI+omR9RMpcaPVMXUXFvbPNw6vsOl7FygHEqkHEyiHEymHEqpFZvIpUwwjdeBXLBxGVuPDqKbxogLDCfoILegnM7yEwv2+28/m9+Of14j8L2R78813/9s9x4Jdjxy/bjl+2Db9sO77ZVnyzrPi5+/fg9bMLej690M4nSW18ktjmBmwbHye28lF8Cx/GuQD7fkyTC69R9bzrOfM1cv4k9ndBdu709c+L15vh6sHrYd8b8OqrxstXxUEf1U1Lhl/5k/Gq/dPxGlh7A17rvxWvXjd0SNDOoXD9TXg9GmHmSISFI5EW12OEbU52jkY653VYbMdLbOOAyMbLIjv7xXb2iR3si3DwrMDK0+FWnhE5eFrcwxOiHh4LnzNhDXfeEq+Phff8Trw+IXDehNfH3FPZ6x9jc6E1zMZegZ29oTb2hlhmdxp+NMTAE2FmHg81sCewg1/5t/Jr/xb2BnbwVJiBJ0I6eCJYzxPBep4K7uCZ0C43Xjvn4fXpED1PBbXxVECr+/7WDl4UdPNSuIEXBUaeDzV86+R17q7CN+LVK9o5i1ZPLrza5+UVa78Jr6+IDXhFh8RzhAAAIABJREFUmTgSa+VgpJEXQtt4IbSNg5HGefe+esdZ8Y51NYvXuG684/R4x7biHdOAd0w9x2PqOBVXx2sJ9byR1OiCa3IrbyW18HZSC28nNvFOYiPvJjbwdkItb8XX8E58De/G1/JWdBUnwrQcDpBzNEjJSYGOU+GlHBdo8A5Tc0Ko5mSEhuNiBV7BhRwNV3MiopxTUZW8GlnBqQgdr4o1vCFW8HZEEb+JyOKd0EjeOX+GgOjPyJSdob71LGb7e/T1H2Kg/zFGBv6eiZGHmRjawfjAVsb6tjLau52R3gcZ6/85Y/2/ZND+EPbuLfQatzFs3cGIZRuXLFuZtGxn2rqDGfMOrpp2cNWwk2vdu7hmephrpoeZMj7IFeMuN1434WhYiaNhJZfN2xkzb2eoazNDXVsY7d5Bf8tmOjRLGWrZyZj+F4y1/5yxtoeY1O9gUu/C66R+G1MdO5ju2sl0105mOncx0+nC65R+B87y5TTnfp/W/B8yXLeeidatDNWuo+/iKhzly7GVLcdavoIu1X3UZf+IlsK7sZato696K9bSDbQWLqGl4D4q036IUbUKe/l6TNqVmLTL6a1Zj7NyFUP1Gxms20Rf9frZjOplVGd8n6b8n+K8uJ4rnQ8zbXiYCf02Pjc/yNfWB7lm3Mx05xpmulbypWk1v7Wv4beO9XxpXc9U92qGm5dgv/hTDLof0an+Ed2an2AuX4KjZjWt8rtQX7gNWdxiFAnf42LWEqqyV6BLuR9Fwr0oku5Dl74MneQ+VGl3okq7E43kbjSSu1Gm3oEs6ceo0+/iYt5y6orXUC9bQ71sNY3ytbRpNtFVsRXDxe10V26js3zLfLwKsy7mJKs7KGkeIueiDf9EFQHJWjIqrBQ3j5KgNHA6Qcs7IhlvCGUcDyniFd8c9vvn4xWi5IiwjMPiCh75JIt/+TSbfzqdwz+fyeVfzubxz2fy+Jczufzz6Rz2+BXyolDHu7kGAspG+CjPyMn4Wt5Nb+V0vgn/Ejuf5XTjHVHGC775HBOX8aJ/Ac98JuHFsxkcCsjneEghp0KLeTWshMBsPbHafiIUDnwlzZxLrSVa3o2k1ExiUSMREhXilGIi05WEp+nwjSvhdGQ+fokKglK1BKboOBev4u2wXD6MUfJ+lJr3Y7S8H6PlvUgV74lK+DiiBJ84NQHxagJilQTEKAmIVRMQp8E/ToN/rAbfWA0+7nzjtPgmaDgXo8A3TklYWhlhyVqC4koITZATla4lPruC1PyLxKfLiU7OJymjhLR8Lcm5WlLzSykua0PXYEPbYKe4vAuprAFVlZmqll50NQYKFDVkFmjILFAiyc2nsCSJwpLXaes8yMj4C4x88SINMx/ym7Z8NqaX8tPULv4qbYCFaZdYmDbOgrQJFqRPsSBthoVpbrhK5k6VZlggucbi5C//P+buOzzq+8z3/qjQXBI7NuASFwwYTC+JUzbZZPc8z+7JJgaDTe+mu4PpRaKqdwn1Nk2994p67226eu8dAc7u+/zxGw0SJsmec53nSf74XINmBBr9NFyXXnPf3/tmnt8j5vtOMT9gjHmSQUzkvYhCehGF9Au/zMsmMBE/Yk7g98wJfMwc8WOMpd8jkj9GJH+gh8YAIvmAcBs8gCi4H1FIH6LQXkTBfQLo5GMYSR8gkj5EJJ1CJBtHJB9CFNyDKKQLUXAvIvkwItkYRtIxw62RHt4/uE86+8//7ceeuu8vPWYsnZ3p+0XyUUSyUYykoxhLxjGRjGMiGcVYOoSRvF/4foP7EQWPYiSfwEg6gYlkjHniIV4I7OFt/3w+ivHBXWVGw9RxBiZ/xejgKzyeXMj3D17m0cSLPJp8ge8fvsDU2Fwmx+cx8eBlBr9fg+bhTqI6rvFFritvuoexMKiZBbJ+5gWNMTdoDFPJAMb+PTwfMoapZBBTmTD91kg2qb/mU/o3HcYwkg1jLB3CWDqMkXT0h9fv/+S6G/48qn9s5MnHhvtm3z79mLF0DJFM/yZAyJAwOTt0BFHoGKKQCUQhk7PxKhsXfl6SMUwkY5hKxjCVjGMqmcBUPMEc8STzxA+YJ55ijvghJuIpjKST+p/lECL5oJCg6TdZZnQIyPXXRTaOsXQcI+m4Ae/G0nGMJRPCa0M2gpFsWP/9j2MkFd7kMZaNYSrt4zmJjoUBOWzPCEXeYYVm8hQdo0dpaLtKVOYdgtPi8U2qxD1ZjXNyE/aJrTjEd+EQ04FDjA6HaDX20TrsolqwiWzFKqIFy/BmLMN0WIRpuauvyt0OEdB6M0jDjSAN5kFqzOTCECAhaq7LlJhLhbUrN+UKbgcp9a3FSu4ENXA3SMHdYAUWwQ1YhDRgGarAOlSJTZiwbkeYTKzGPkKth6wK5yg1zlEaXKYTqcIlUoVblJJ70QruRSlwi1LgFtWAW5SCe9Eq3GNUeMSqcY9R4RatwC1awb0YFfdiVLjHPomHfgDUkwnGQtzjtdyL03AvToNbrFZIXCNu8c24xTXjGteCS3yLocLqEteGS1y7/rYN57g2nJ4R5/h2nOPbcUnswDWpE9ekLiHJ3bgldwtV2KQunJO6cE7sxCl+Ot2z4hjXhUNcp3AOdjoxHdhEt2MdrYdsZKshVpEtWEc2YRXZhFVEE5YROizDG7EM12EZJpxptgzTYBGixiJEzd1gJXeCldwOmn329aa0DnNJHWaSOszE9VwPrONaYC1XA2q56l/NFf8aLvtVcdm3iku+VVzyqeCiTyUXvMu54FXOec8yznmWcs6jjHMeQjX2WS3Ff+ks7EzATqN1On8Jr6dt0w05aZ3GSatUTlqlcsIqleMWaRy7m8qxuykcvTMzqXx2J42js6qsKQaoGsB6O4X9t1PYfzuZfbd+mL03k9l74xkxT2aveYo+qU+BNoP9tzN/ANj9d7LZdyeH/Xdz2G+RywGLXA5Y5nHAMo+DlgVCrAo5YD2dYg7alHDQtpSDdqUctCvjkG05h+wqOGxfpU81Rxxq+Myxhs8caznqVMdR53qOutRz1OVJC/ExVxXHXNX6aDjmpuW4m45jrjqOumj1EaqzR1w0HHbRcMhVywFXHfvcdOxy1rDLRSes1HFuZKujAMktzs1scW7Rtwg3skVfad3iNJ2WJ/fp8x+2Wj5yaGKrUwsfO7ey1anFANWP9HAV/o0mYT3PNFztdWxx0LLVXstWew1b7FV8ZKtgi52CrXYKtto1sMWmjj9ZV/Mn6yo+sq5hq20N2+1q+cS+hk/ta9hhX8NO+xp2OtSyw+5JPrWt4RPrGrZbV/OJdTWf2tSyw7aOXfb17HZQsNtBKcRRzU4HNTvsley0V7JHD1gBrY0ccNVy0E3HoXtNHNbniLuOI/eaOOI+Y3+rR+MP8PqsyutnnhrDGddjXloOujaww6qUfQ7V+rU4Wo55qDnh9RRevRSc9KrllFcFp7xKOOWVzxc++Xzhk8tXfnl841/AtwHFfBtQzpmAKs7413DGv5ozARWcCSjlrH8RZ/wKOONXwFnfPM5653HGI5evXbL53C6Dw7fi+dwuky+dcjjlkMEx20SO2sdxwjWeU/di+cwpiuNuqZx0y+SkSyafu2TwjVsqlzySue4Zjbm7PzfcbLDxvoo4/CLxad9QXvk5TU3H6W7fS3/HHxlo/2eG2j9ktHMTI+3rGGlfy0jbOobaNjDYtomh9p8z1P4hPbqNtNR9QHvDano16xnQrWdQt55B7XqGtesY1W1gTLuBUfV6RpTrGdNsZli1kVHtZka1mxlSbaCzeiW6onforV/DgGoD/YoNDCg30a/YSE/tOnpr16PJe5e20lX01Wyiv2YT/TXrGapdx0DNagYqVzNQvZqRunWMKzYyodrMpHIzE4qNDFatYbxhE+r01ymNfA5NxusMVqyiq3AZnQXLaM9bSnP2EpRpb1IV+wqlET+mKnYhuvtLactfRXP2ChqS3qYs4lWKQ1+mKOQlVClv05z9Po3330Ob/jYtucvoKVpFR8EKmnOW0Zq/ko6iNWgy3uN+4DxyZfPoKFzBYPUGhms3MFK/jjHFOiZU65lSr+WB6gPGG5YyVvcu4/XvMqVaxuPGD+ivepfWgtdRZ76MIu0ltFmLaS9+j46S5agy36A46kdkyeaTKX2OnJCXyQ97jbyQ17kve43UgEUk+y8i2X8xyQGvkRzwGkkBi0kOXESKeDFp0tdIly8mM3gROeFvUBD9FvnRP6U4/m2q0pZRn/UBDdmrUeasRZW7HmXOOuqzVlMzE692wXnhvkl1xJR0EZrThGVABjaS+4TkNBJf3kNASgPW0hzsw0pwiq7CNryS64F5XA4swDy0ijvRSswjFXxqGcu/34zkX8wj+L15BP9iHsG/mkfyr2bh/P5aKP/DPJL/eTeeXW75HA2sZrdbAf9xN4lttmnsc8niqEcuh10y2G+XyDe++VglaLkqL+WsVwbnvDIwkxRgEVKOZWgVX7uk8ZXrfb7zLuJbryJOO9/ntGMaVwMKuCvN465fCk7iJAIjswhLKSM4tRrPyHxcgu/jF1+GJLUWn4QqbOR5fG0fyXmPVL51TeFrtzS+cUvna+cUvnZI4DvHeK67p3DbM4U7HknccU/ijnsydzxSuO2Zxm3PNG56pnHDI40bnmnc8ErnpncaN71TMPdI4K5vCla+SVh4xmLvn0hQUilRmbUk5tQRlVxIWFwmcWkFpOZVk5RbTUhiAeLoXCSxRUjjy/CLLMIpMJWAyELCUyoJissnKOY+sWl5pOcVk5SVSVZ+GBnZl1GoT9A/vIfuqV0UjZ3nu4pQVsrS+ImklnmyDoxlfRhJBwS8SscQSccNgBXJ9VWs4FFEwQJeTQMfMd/3e573fsjzvqMsCBzERN6NKLRbwGfwCEaySUwDHzPP/3vm+T9mbsBjTCSPEckf6fE6+gQA8kE9YKfx2qNH6aAAFMkDjMSPMJI8QiSdELAa3I0otANRcDdGsiH9L/9//xg/FSOpgCQDXKWjmEjGMRVPYCoexVgygJG8V/h+gnuFayefxFgqPL4goJ+X/NpY5p3MyQxXEjq+pWXyj4xNrOTByI94MPYCj6Z+xKOpF3j04HkeTz3Po4n5TIzOZeLBjxj9filtD/+V/MHPcWhwYIWnL4vFNTwv7mK+fJR58jHmiAcw8e/hx2ETzJUOMkc2gol8XHjTQPIYkfQxIvmU0O4qGxHwKhnGWDr6f/HazQCudPSpj/92hGsttL8bBc8ArKH6Kqx6Es6djiOSCV/TWA/XOeLZmRs4zoLACRYETjI3cAoT8UPhdSgb04NzUIih3X5YP61bXxGWCddGgOq4vpL95GdvLBnX439E//0Lb1gYyyYwko1gIu3hOYmGhf5ZbM8IQdZhjfrBKdpHj6Jou0pUxm2C0uLxSariXooWp5QW7BPbcYzrxjGmE8dorR6vWmyjm7GKErAzXamzCGvkrr6t9FaohpvBWm4EazAL1nA9SM21IDVX5Sp91FyVKbkqVXJdqsBcruSmXMXtIBW3g5TckjcIGApScidIyZ1gBXdDlFiGqLAKnT3kyS5c2BPrqK/EOkdqcInU4BKpfoLXSBX3opQCXiMVuEU24Bap4F6UEvdoFR4xau5FKw37ZJ/slZ3Zaizsl50+Izs9zfherBo3faYrvi6xOmEfbmwTLnHNOMc14xLbgnNsC86xrTg/hVbH2NYfZPoxl4QOXBM7hSR14abHq2tyN65JQtXVKUHYAztzF+yTnbDdOMZ34xDXNSvTiLWNFtqKbaLasI5qxSayBZvIZmwim7CJbMI6ohHriEasInSzJklbhqqxDFVjEaISAPssvEobMJc2YCZp4Lq4gWuBdVwNqONqQK0er9Vc9qvmkm+1AFjfaj1gKznvVcF5r3LOeZZzzrOU8x7FXPAongXYv3YGdmYF9mm8Pg3ZZ+M11ZATVqkct0zhmEUKx+4mc/ROkj4pfHZXWItjWI0zo8p6YEb2305h/50U9t1O/kH23kpi740k9t1InpW95klCzJLZa5bCHrMU9twQADsdAbCzq7D7bmez7042++7msE8P2OkcsMjngEU++y3z2W9VoE8RB6yLOWBTzAHbEg7YlHLApoyDtuUcsqvikN0TvAqArTUA9jOnOo66NHDURWGIAFjVE8BOx0XIURc1R13UfOai5oiLmsOuag64atjnpmG3s5pdLlp2uurY7qRli4OGjxx0fOzSwlaXVgNetzq1/NVscWzmj3a6H+B1i2Pzk4qsAb8CXqezxV7LFnstWx00+kqriq32yhlrcerZalvHFpsatthU62+r2G5Xzaf21eywr2KnfRW7HKrZ5VDDTrvp1PKpjYDX6Qh4rde3CQsThnc7qNjtpDHgdYe9gNkn5151Brwedm/i8L1GjtzT6fGq44h7I5956DjioeOwh45DHo1C/gpej3npnqzE8dZx5J6SXTbl7LWv4qi7ihOGNTk6Tnrp9HjVcMpLySmvWk55VXLaq4TPvfP40jePr/xy+MY/l28D8jkTUMSZgDLOBFRz1r+Ws/41eryWcMa/kDP++Zzxz+Osbw5nvXM445HDN245fOmQxeGbCZy2uc8XDjmcssvgmE0SR+3iOO4cyynXKI46R3DcJYFTrml86ZbOt27JnHWJ4KKzmJvuHjgG2uEfdpPolPPkFH5BRdVBmrSf0texheGuf2Ok87eMtH3ISOtmxto2MNKyltG2tYy1rWO0dT0jrRsZbdvMSNtm+jTraKt9n476lfSp1+qnCW9gULueQe06hhvXM9K4gWGtMGF4RLuRAdU6RnSbGNFtZlC1gY6qlWgL32FQuZFB5Ub6GzYypPoZA4pN9NSspb9+A42FS2gtWU5v7Tr6atfTV7OGwbo19Fevor9qFQM1qxiuX8e4ciMT6k1MqDYzodrIYPVqhmvX0pDyKuXRL9Ca/y4j1WvpKlxKW+4SmrPeQZ32JrUJi6iKfZXKmFdRpPyUtvyVtBesQpO+hKqYRRSF/Ig86QIqo16lKfM9WrKXoU1/B23aW7Qa8LqS1twVtOWvQpe1nLKoV8mSLKAmfhG9ZasZqd3ASN06RhvWMKFax4RqLZPKVYw3vM+4YjmTyuU8UC5jrH4JA1Vv05r/GrrsxWjvL6Yx+w1aC96lo2Q5zXlLqE54hWzZPO5L55Mf9jKlMW9QFvsO+aFvkCFZSGrAq6T4LyTFfxFJfotI9HuNBN/FJPotIilgEWnS17gf8gb5UW9REv8u5cnvURjzBsXxb1KTsQxV3mrU+WtQ5a1FlbuWhqzV1KSvoCJl6RO8eifVh0vv64gq7iIsr5WAVCXSDBXRRe3El/cQkt2EX3IDYQXtJNQME1s1SmBOB77Z7YhLBpFVT+BTNMwJrxz+YBHHb82j+Y1ZFP9sFsnvrkfxz9ci+M3lUH5zJYLfmcXwz+bx/MYsnt+aJ/LLK1H80+UIfn1Oxu8vyvijeRifuaZjl9pMSO0k0tJ+vO834Z6qwi+rmdDSQSIqx7kWWMKem5F8dCmEbWbR7LFI5oB1Mp/ZJHLCKpzvHMJxlmcQfb+GrMoWMivbSCjQEp2nIqWyg7SaXqKL2/BMqOGMawLfuiZz0iGB4w5JnHBM5YR9CidsE/ncNp5zTklccU3mumsiZi4JmLkmYO6WiLl7CmbuKVy/lyrEPRUzzzTMPFO54ZPKtXsJXHGJxswtijse0ThJUoQzudXtlCi6KappIq+sgaIqNVXqLqq0fSTk1OAuT8XGOw47v2QcAtK56x6HnW8SbtJ07kmTkEZnkllURZVKR1ldDZUNKVTUWtPaeYah8QN0PviU/JEznCkLZrk4iZ+Iq3kuqJM5QcIv4iLZsL4iNaH/ZXoGXkOGhSpW0Dim4ocs8HvM8z4PecF3TMBrUDeikG5D5dVINsncgIcs8J9igf8k8wLGMZWMCy2U8jGMZaMYSUcQyfSRj+jbhwcQBfUhkvdhLBvAWDoiVCrFDzCWTOkxOCJUKkN6EAX36auBP4Tj3zMm0gmMpROz8Gqsx+t0ZW+OeBQTST9Gsh5EQZ1CNTloBJFsEmPpJHPFIzzv38XLXkrW+oRjXuxA8eBxOkd/zsMHb8PDlxgdMuHB5AIeTj3HwwfzePxgPo8n5zM1MZ/Jhy8y9vin9D36kPrxA8jb7vJbuTeLPO/zvH8j86VDzJWOMEc8wBxxPy+FTbBAPsxc+Qim8nGMpVOIJN8jkn6PSPYIkXwSY9koJtJhA17/3td5ViTCczORDevb4IcwCtKDMnhEeB0bKqPTbyaMYCoZYY54BFPJsCFzxEPMCxxiXuAwc8TC689IMin8/9AD21g6grFs5Enbd/AgouAB4etKhzGWjGMsmRRu9a3WcyTjzBFPYCIen1FJnngS2ThGsmFMJN0sEKtZ5J/J9owQpB3WqB6cpn30KMq2awa8eidV45aixTG1BbvEdhxju3GO6cIpWodTtBr7GC3WMU1YRrdiEdXK3UjhLKVFWBN3w3TcDtNyK0zLzVAd5iFazIK1XAvScDVIzRW5PkFqLsuUXJbqAStTYi5XcVOu1KdBv0dUya0gJbeDldwJFiYXW4aqsQ5VP9kZq98R6xihNuBViBrnCBXOEUrcIlS4RSpxi1TgGtFgyDRg70WrcHsGXl2jG57ZbixMLxZW87jFCEOhhAFRQhuzc4wW5xgdzjGNOMU2CYlpximmGcfYlllIdYhp+UFmPu6S0GEA7PQE4qfjnNCFY3z3LLQ6J/b+ALBPY9ZeD9jp2Ea3YhvZgl1kM3ZRTdhGNhpiE6HDRg/Yv4XX6ZhLFZhLlZhJFFwXTwO2nqsBdVzxr+WKfy2X/Wq47FejB2w1F32quOhTNQuw5z3LuOBRajgP+7cmEv/fx2sKxy2TOWaRxDGLJI7eTeTonSQ+u5PCkbsCWp8F1/13nuSZYJ2Zv4LXPWZJ7DFLZo9ZMrvNU9htLiBWgOzsVuJ9t++z73YWe+9ks3cGYJ8gNo/9d/PYZ5HHXos89lrks8+yUIh1Efusi9hvXcx+61L2W5dy0LbymYCdidjPnOr5zLnBEAGxKkOOuao57qrhhIuWEy5aQ2X2qKuKI64qDruqOOCqYp+ril1OSnY6q9nhrGG7o5otDiq2Omj1eG0xDGfa4tj8NwE7jdRnwXa6xXiLYxNbnYTbLY6NfOSor7o6aNnqoJ6BV4WAV/tpvNay1VaouG6xqWarTSXbbCv51K6SHXYV7LSv1AO2hp321ey0q2GHXY0er7OrrjtsGwxtwrsdVOx2VLPbUcMuRw07HVTs1N+311movh5w1XLATcehe40cdp+OTh+tgFgPrSECYHUc8hTyBK9aQ47NyHH9btf9jjXsd6zhiJtCX33VccKzkZNeTZz00nHKS8spTzWnvRr43LuGL3zK+dKniK98C/jGL59v/fM441/A2YAivgso4zv/Ks751XLOr4Zz/uV8F1DEWf98zvrlctYvh7N+2Zz1yeaMp4DXLxyz+OxOEiesMjlle5+TtumcsEnhuF0iJx3jOe0UzQnHCE45RPOVcxzn7sVyyT2ES67uXHO+jZ3fVUKTrlJQeQ2l7iwa3V4atf+TjqbfMNj+K8a6fslYx88Zbd3ESPMmRls2Mty0ltHWNYy2rmOsdb0+Gxlr3Ui/eg1t1cvoqH2fPtUaBrWz8TrUuJ7hpg0M6tbRr1nLkG4D/eq1DOk2MaTbRL9qPe2VK/R43cygcjMD9ZsYVv6cwYYneG0qWkJLyVJ6a9fQV7eWnppV9NWuor9GgOtg7WpGGtYxptwg4FW9iXHVRgZrVtNVspTaxJepTXyZrpLljNaup6fkfZruv4UyeTFVMS9TEf0yDclvok5/h8aspXQUrqIl933qk96gJPzH5MsXkCuegyLxdTryVtCU+S6KxNfQpr1FV8FKOvLep6PgAzoL19Kcs4Ly6IVkBs6lNvE1uktW01n8PkM1axhXrGNcuZZJ9Xom1WuZUKxkrH4Zk8oVPNKuYkq9gr6KN9Fk/AhN5k9ozH6dzuL36Kv4gJ7yleiy36Ys+mXygueTF/Q8xRE/oTL+TaoTl1AR/x4FYW+SKV1IWuCrpAYIeE32W0Si3+sGwCb5LyZd+jo5YT+lOO5dKlOWUZv5PsXxb1KS8Ca1mctR569GU7AWdf5alDkCXMsSllAUM2PPa1hxV3hUWS9RpT2E5rUQW95LQkU/0cVdxJX1ElvaQ0RBO5El3cRWDhBdMYQsvxtxQS/y8hGklWN4FQzwuV8R/3YnkV9ci+HDq9H86mo0v7kWy2+vxfDry5H8+nIk/3Q1hl9dieHDi1H86kosv7wYya8uhPHLM2J+f17MtluRnA0sIrBsmMDCHoJLegkq7ECa20JQQTux1SMkqx5jFV7LQYtY/nhezp8uhfHJzXg+uRHLJ2ah7DOX8419JG4RhcQXNZJT20VGWQs51e1kVXdwv7abtOpuYkva8UtV8q1zPAdvBbH/TjgHrWI5bJMoxCqBo5bxfG6bwLcOiZx3TOSSUwKXneK54hzPVddErrklcdU1matuyVy7l8J1jxTMPFMx90zm2r0ELjpGcN01CguvOJylaeTV91BQ302Fpp8qTQ+ldU0UVWmpVHXS0DrK/bJG/CJysfNNwMYnAYeANJwCM3AKTMNFnIJLQDzSqExyyuppaGqjUtFAZUMaSp0r3QOXGJo4SPvEJ+SPnOFseSjLxUm8FFDJAnknc4KH9Hgd/ct4DR1CFD6CKHQUU9kk8wKmWOD3gAUBY8wVD2Ec1KdvfR1EFDSKiXSc+QHjLPAfYUFAP/PFPZjKuvVAG8BYNiZUpSQPhIqWZBKR/msaSYcRSQcwkQ5gKh3EVDKEqXgEU8l0e+WM4TnyUUPl7R8rE4b8VbyKB/R41bdAT+NVMsGcwEFe9GvhFfdSfhcSjpvGlbrJo3SNrOX7qTfh4YuMDpkwObmAqan5TD2Yw6MHc/j+wTweT83nwcPnGX34Gn0PN6B9uIekYSv235fzhkeEHBABAAAgAElEQVQsLwWoWCAdxFQ8hIm4n7nSARbIh5kj7hem386svEoEvBrJJvVTcf8x8WoqGWNe4DjzA8aYHzjKPPEIppIhjGUDGMn1LerT0VdOjaXDGEsHMZYOYCzrx1jWh7GsB2N5F8bSDkxknRhL+4TXpGwMkWwCkXQSI8lDjCVTGEsn9efCh/SV825EQT0Yyfoxlozq8Tqpr7z+EK9Clfl/D6+K9mm8Jgp4TdbimNKMfWIHTnE9P8CrTUzzM/FqEdbEnTBhQu3N0EbMQ3SYBeu4FqTlilzDZbmai3I1l57C6zWZEjO5kht6vN6QKYTIn+wUvR2s4q5+9Y5VqLAv1ib0CV4dwtU4RmhwmoVXNc4RSlwjlLhFKHGN+CFeXQ3rdp6G6+zqqxClAaxuMSpco5W4RAtTjp2jVDhGqXGM0uAYpcUxSodjlA6HqEYcohqxj55OE/bRzdhHNxuwOv3xzPun8eoc3/43Aft/gtdnA7YNu6jWv4lX63CtAa9/DbA39K3hMwE7jdenATuN12nAPsFrBRe8yrjgWcqFpwY6/f3xmsyRO6n/v+B1tz67zJLZNQuxaey9KQxy2ncrU4/X++y9fZ+9d7JmAXa/RS777+ay/24ee+/mskefvRYFQiwL2GtVyF6rIvZZlbDPqoQDNuUctC03IPawffWMFmIBr0cc6zjyTMAqZrQUqw14Pe6q0eNVzWcz8LrXVcUuJwU7nFR86qRim4PKgNet+tU5M9uG/zvV15l5+rGPHJrY6tjEx05NfOzYxFZHnRADXjV/Ea8f29UZ8LrVppqtNlV8bFPBJzblfGpbbgCsAa/21eywq+JT2yo9XJ/gdXo4k6HqOgOvuxzV+giw3+2sYp+rhgP3GjlkAOvMaDjsoXkKr1oOeWg55Kl9Bl41Brwe99ZxwltnqLIedVdy0LmOA061HPNQccq7kROeTZz0auakVyOnvBo55anjtJeGz72VfOlTz1fe1XzrXcG3PqWc9S3mO79izvuVcsGvnIv+VVzyq+aSXxUX/Uq54FfABb9czvvlcM4vh+/8sjnjk803XsI6nFMu9zlilcwRi2SOWKRw1DKF49YpnLJJ5nO7ZL6yT+Zbp0QuuMRxziGIM9ZunLezwMLHDEmCGell16jUnkXdfpy27l10df87LU0/o1mzip6WdYx0/IzRjg8ZbvmQocYPGW76GUON6xhpWcNo69q/iNf2muX0Klf/VbwOaH+I1z7lumfidUjxMwYbNtFbu46Bhg00F783G6/Vq+ipXkl/7WqG69cyXL+WUcX6H+B1qGYtuqw3qY5/CVX66/RVrGa4Zj3dJStQpb5GdcxLlIa/QGXMKzRmLaU1bwUtue/TUbiKxqylVMUupCD4eYpCXqA2diEtWe/RlrMMReJr1MUtpC1nGYPl62nLWUZL7vt0Fq6hNuFNMgPnkSt/nu6yNQxWbaCreDnjio08UG9kQrmW73WbmVSuZrxhBVPqD3ioWcV4w3J6y96gMfslFCnP0Zy9mNa8N+ktW85o/XoGq9dQm7iQRA8TUv2MqE16A1XGMupTl1KXuoyK+PfID32DTOlC0mfgNSVgMRmyd0iXvk269KdkyH/K/eCfkhP2JvlRb1IU+xbF8T+lNPEtqtKW0JC9EnX+WjT5a1Flr6Eh8wOqkpdREvMOBZFvPsGrOFMbHl7cRWzlAKEFbcSW9xJX0UdEYQexpT2E5bcRkKYkrKCdiJJuIssGCCrqQ14yiLxihICSQe5ld3Pat5j/93YKP7uSwKYr8fz8Sjy/upbIP11LEKB6OYZfXYnjl5fj+MWlWH59JZ5fX4rh91di+JeLofz7lWA+uRXBV55ZeGa1E5jbTnhZD1HlvYSXdBFS2EFoURchxX2YBRZyxDKWXTej2XErnk9uxfOxWRQ7b0VxyCKKrxzjsA0pJDRHS3plB+llzeRWt5Fd005WTReplR1EFjTjmVDLF3aR7L4uZqd5ELtvR7LPMo79lgnst0jgwO14jtyN44RVAl/aJXLGPoFzDnFcdIrjknMCl10SueySxBXXJK7eS+aaezLXPVK47p7I9XsJXHOJ4ca9aG57RGPjm0BKSRMZZS0U1HVSoe6mXNlOcW0TpQ3tlCi6SMhtwCc8Gzu/RCw8Y7H0jMPePxWHgFScA1Nw8o8jIDyNjKIaahvbqFarqdPmoGnxpGvgEv1j+2gd20bh2Dku1UbzviSZH/tVMlfSjolsACPpkNDGKBlHJBnHSDJ97lU/oCZkCFH4EKJQATZzxJPMC5hgbuAYphL9tOLgIX3b5BgmklHmBw7xXEAfzwV2MF/Sgqm8BVFwO6KgXkwkY5gEPsA48CHG4ocYSaYwkk5hJHkgVKr08JgjHmRu4ABzxQPMlQzpz4nqYSWbQiR78Mx23b9//nrl1TRwAtPAUYwlg4hkfYiCeoS2afkoIukExpIx5gb28yM/Na+5p3MoJ4GwPjc0j/bQP/4+308t4tGoKVMTC5iaeo6HU/N4OGXCo0lj/vzAlP98NJ+HD59jZPIn9Ewsp/HhFvKmbnJDE80K3yAWS+p4QTaAiXgIY3E/c2RDmAb2YRLQg4lsEBO5HlWSh4gkjxBJHwpnMqWjmEiGMflHxKt4nAX+E7zgN8kLfuM85y+8BudK+jGR9Qrt8bJ+jGQD+lbzYUMF1Ug6JNwv70MU1C28ToNbMAppQRTcoe8GGBZajqWTGEkeYSR+iJFEj1f5oPAzDOrCSN4t4FU6irHkgR6vY7PwajoDr09eKxP61/IP8Sq0DT/Ba2TGHWRpCXgmVuOSrMUhpRm7xHac4npwie3GKboRpxgNDjE6bGJasIppxTK6DYuoViwjmrEMbxam2YY3cyu8iZthTZiH6rgeouNqsJbLcg0XZWouyFRckmu5KFNxSTobsNPnYM0kCsykDZjLFNwwVGAFIFmE6CcShyixDlXqW4f1eA3XGCqwTga8qnAJV+IarsQ1fDZeXSNm7oxt+EGeDVrlrD2zzpEKnCKVOEYosY9Q6aPGLkKjjxa7CC22kdPRGUBoHy0g8enMhO2s868zEGtIQhfOCd2z0DozTwP26Rbi2XhtF/Aa9eR5PY3X6ViFaQwV2Ol9vjMBe1uu4KZMxQ19/hJgpxE7swI7s/p6wbuSC17lXPAsM0wj/kuAnYnYmedeZw5r+v8arzPPuD6rRfiZcH0Kr4Z2YX12myexyyyRXWaJ7Lz+NGBT2XMjnb03M9h7K9OQPbcz2XP7PntmVGGF5LDvTi577+SwW589d/OFWBSwx7KAPZaF7LUsZq+lUIE9YFOmR2zlDxB72L6aww61HHasM+RZkD3mouKkq4aTrgJej7tpOOYm4PWQi5L9zkr2OCvY6djAJw4NwgAkeyVb7PV4dRIqqB/NqLz+JZhOtwnPPOc6s314m0ub4d/a6tjENqdmPnZs4mNH3Yxo+dhRwOvHDiq2OijY6qBgm30D2+wFvH5sV8vHdrVss6vlY9sqPrYuZ7t1GZ/YlPGpbbkBr9OAncarANeZeH1Sdd3jqGaPo1oArJOGPc5adjtp2OWoYodDAzsdFexxUXPAvZFDsyqufwGvnkIO6XPYS8eRWVVXDZ95CedcT/g0ctKnkeOeGo57ajjt28hh13r22ldyxK2Bk946Tk3HS8hpLx2fe2n50kvN195KvvFu4IxXLd95V3HOp4LzPuVc9C3nsm8lV3yr9Kngqm8JV3wLuOyby0XfHC745nDON5czPrl87Z3DFx7ZnHK7zxHbZA7cjePg7ViOWsRzyjqBL6zi+dIihm8sY7hoH8kVe3/MHB2x8ryDe5A5kRlXKay/iKL9K5r7DtDe9ye6+n5Hd/fPadIuQ1v/Dl2NHzDSsZmxzl8w3PpzBho3M9C4kQHdaoaaVjHSvIbRlnWMtqxnrHUTY62b6NPjta16GT2KVf9beB3UbqRPsY62ivcNeB1QbDLgdUCP1/76DbSWLqO5+D16albTV7eW7uoP6KleyUD9GkYU6xlpWMeoYj3jqo1MajbzQPszJjWbGaxZQ13ST6hJeJmWvCUMVK2lu3QlrfnvURv/CpWRP6Y65hVUaW8Z4NqUvYy2/JWo09+hPOonFIW+SE38YjrzV9BVsBJt2lvUxS1ElfwGXQUrGSxfT1fBStrz3keV+ja58hfJkjyHMu1t+qs20FW8gv7K1UwoNzGh2sCkaj3/2fRzptRrmVKv4bFuHeMN79NV/Brq9BfQZLxIe8FiekvfZbh6JcM1q+goWkJ98isUhCygIPgFquIXosl8D8395dSnLqMmcSkl0e+QG/w6mZJFpAcsJC1gkb7yupBE31dJCXyNTPlb5IS9S37UuxTFvEtx3LuUJrxLWdK7VKe/R9395dRnvU/d/RXUpL9PVfJSyhOWUBLzNgURb5If9sYTvNqGFob7Z6iJrxkivKSTyJIuokq6CC9sJ7q4C7/kBqxlOQSkqQjObyOybIDg4n7kxQNIS4fwze/FMaWZg06Z/MvNFDZfTWXDlVQ2X03hF9dS+dW1ZD68HM/PL8bx4aV4PrwYx4cX4/inq0n87loi/34zmX+/Fs0froTw8bVgjtkn4BivJKiwk6jyHmIqeomp6CGipJPg/Db80ps465rKvpvh7L0Tyx6LJD65Fc+2GzEcsEnmiE0CJ2xjMQvIwT9dRWpVN1lV7WSVN5FR3kRWbRdpVV2E5GixCy3i8C0pu66L+eSajE/MQ9l5O5pdd+LZeTuenTfi2HUzln134vnMKpHTtgl8YxfHWYdYzjnGc94pngvOCVx0SeSyayJX7yUJgHVP5LpbPOZucZi5RnHNKYQ77lGEZ9SRXKgjp6qNwrp2ShraKW1op1TRyf1yHUEJRbhIUrDyiuXOvShuuUZy1z0OG59EHP2TcfCJwTs4iaSccipUTVSpNSiai9C2etPRd5HuoT20jHxM8fgFrjbEsUKawou+FZgEtGIk6cdIOoiRZASRZOwJXiVjQmuvfESoqIYOIgoZxFg2YjgnaCoew1iqn/4aPKqfqDqOiWSE+YH9PB/QxXOBrcyTNGEib0IU3IZI3ouJeJw5AQ8wDnyAkXgSkXQ6QiXWJFCA8byAYeYHDLAgoI/54n7mSoYxkYxhLHmESPpnRNJH+uc79g8W4RoK54f1Q4gkIxhLRgx4NQkcw1g6JFQCg/uFaywXBmYZS0aZF9jNT/yqWeIZxXVlEhmTdjQ9+iMjD97h+4kfMTkg4s+PXuThw+d5+HAuD6eMeTQh4vtJY/7r0VweP5zP6MQL9Iz9lOYHv6fi8Tl8ByL4pdSbtySlvCjtwThwCGPxEHODRjEJ6MU0sAcT2QDG+iFYIskkIskDRJIHAl4lwpsKJpIhjCWj/wDX+UlMxeM85zfJiz6T/Mhnghf8RnjOf5D54l7mSnowlfRiIu3HePq5iycwEguvPyPJhP7nNIRI3idUwkPbEIW1IAptF1rigweEN3KkY4gkE4jEE/r/I0N6FPdiJOsRbqWDGElGMZJMCJGNCGuPxGPMCRwXKq+SMUTSUcNrZbrbYRqvz4nVLPLLZHt6CLJ2a9STp2kfPYai7ToRGXeRpCbgnlCFU5IGu+RmbBPacYrvxSWuB+eYJpxjNDjENGIb04p1bDuW0e1YRD0Z3CSsYmnhVkQzN8OaMQ9t5FpII5eDdVyUazgvU3NOpuaCTMcFmZoLUhWXJAJgr0iVXJUquCZRcFXcwHVpA2ZSxRPABimFM7DBwnRii2AlViFKbEJV2IapsQ+bBqzQQuwYocYpXI1ThArncCXO4QpcwhW4RDTMinPkkzwLsNNxns6Mz3eKEPbOOkYocAhvwC5ciV24EtswYbCUEDXWYWqsw9VYh2v00WIdocM2qslwttQmsgnbyCZso5qxi27BPqYF+5hWHGJbcYhtwzGuHaf4dpziO3BO6HyS6SFN/028Pg3Xp1uH7aLbsItuERLVjG1U84zn2YhNpP4MbLgOK/0QJ4tQYYDT3RCVfniTkttyFTflam7K1X8RsH+tCjsNWANiPcu44FXKBa8SznuWcN6zmHMeRXznXsR37oWcvVfI2XsFnL1XwBm3As645vOtax7fuOTytXMuXznl8JVTNl85ZvOVQ5YhX9pn8YX9fT63y+S0bQanbdI5bfOMgU2WKRyzSObY3STDmdfP7iRz+E7qrKnCwjThZGEw099A656biYbsvTGN1cRZ2WOWyG4DXGfjVQBsqr76mi7kVgZ7bmaw51YGu29lsvvWfQNihWQbstsA2DwhFvnstsg3AHaPpVCBFVqIy9hvXa5HbAWH7J60Ex+yr+GQQw2HHGo5pIfsEaf6WYg96qzghIuaEy6aGW3Dao64KDnorGCfk4JdTsJame32dUJrrl0DW+wEvG5xbGSLYxMfzciW6Tg1s9WpWY/T6bSyzbWNrc4CUj9yED5vm0sr213b+NilVWgZdmxim9N0GvXRsc1JwOs2RzXbHJT6KNjuoGCbfT3b7Ov0qWW7fS3b7KrZZl3GdutSPrEpnVF9rTJkh10VO/R43WFbww7bWnba1bHLvmEGXlXscVKz20nNbmcNe1y07HHRsMtJwOsORwV7XFQccNdx0F3HIXcdh9y1HDZkGq/6eGo44qXl8Iwc0cP1qJeWo14aIZ4aTvroOOmj45iHiuOear4MaOYztwb22JVzyLmGk95KTvspOO2r4LSPktM+Kj73VvGFt4ovvVR87aXiWy8lZ70aOOdVxwXvGi76VHPZp5qrvtVc863muk8V130quO5TynWfQq755HPZJ5+Lvvmc9y3gjG8+X3vn8YVnDqfu3eeoQwr7LaI4cCuM43cj+MIqgq8tQvj6ppTvbksxt/PFysWSewFXCYu/TFbRZWo059F1nqC1dwed/f9GT/+v6e/fTH/3Wlo079JY9zbdug8Y6djEWNfPGGrbQF/TGvqaVtOnW8Fg40qGmlYx3LSGkeZ1jLVuZLRlE30qAa+tVUvpql/JgGYdw40bBcDqBLwKEfA6qF2v/xwBr70Na5+J18GGzQzUb6Svbj399RtoK1tOU9ESPV7X0F29kt6alQw2rGFUuZ4RhYDXCfUmpnQ/52HjL5jSfUh/1WoqYl+kLulVuopX0Fexhqbsd1Clv0FlzEtURb+MMvWntOatoL3gA5qyl9GYtZTmnOXUJb5OcdiPKI14CV3mEgNSGxIWUx+/iKbMd+ku/ICeolX0l66lPXc5xaEvkxmwgIroxXQVr6az+APaC5cxUree4dq1jDas5aFuM39u+hmPtOt5qFnHhOID+srepin7J6jTX6AtbzFjde8zoVjDeP0auoqXUJf4YwpDTCmNeAHd/bdpK1iBLmsZirT3qElaQnnMOxSEvkmWdDEZ4kWkBywizX8RKX6LSPJ9lViPH5MSsIjskLcojFpCSdxSSuPfoyxhCRVJS6hKeY+a9KXUpL9HZcq7lCW+Q3HsWxRGvUl++Bvkhr5OTshr5AQvfoLXc24x4U7R5cRWDxJV0UdYUSfhhe1EFncSWdyJU3gx5xwjcY4oJSivlZjKYYKL+pAU9CAu7MM7txvrWBUfmUfwW7NkNl+/z/qr99l4JZ2fXU3j51eT2XQhno3nYtl8Po5N52LZfC6W31xL4f+5mc5HFvf5g1kc/3Zezn+cD+SgZRR2MfVEV/QTU95NdGknseXdxFX0ElHcjW+aji/s49h+ScL2a6F8ejOWT27FseNuEkec7nPAKoG9t8I5656OR7KKtLohChp6SS9Wk1SoIru+l8z6AWRZGswD0tlx2YvdN2R8fEXK1qtBfGwWwbabMWy7EcfHZjFsvR7D9pvx7L2byGdWCZy2ieMr2xi+tYvljEMsZx1j+c4pjgsu8Vx2TeCqWyJmHklccYnFzC2Oyw6hnLMM5JZbONLEMlKKm8mp6SSropmcqmZKVT1UaPpJLVHjFZqJhXskt1zDue0WyS3XSMwcw7nrHoOdTwI2npHck8QRnV5EUa2GMoWKhuZiNC1etPWcp3NgN83D2ygev8TVhjjel6bwgk85xv4tiMR9GEkGEU3jVSzESDyKaBqv+smqRkEDGEuHMJEMY6rHmJFUP2U1eAKRXKgemYpHmR/Qx3MBnSwIbGWupAVjWSuioE6MZAPMCRhnrv8DTALHhK8r06/pkQvVPpOAR8z1f8ACv3Ge9xvmef8+ngvoZb64nzniUYwljxFJ/ktoaZ1GxD9UxvVVbAEoIukIRpJhjCTDmASOYxIgtI4aS/XXNnhQGPgjF948MBYPMz+gnUW+Raz1leDWGUPRQzPapn7D5NRiHo3OYaJfxJ8fv8jDh8/x8OEcHk4ZMzUu4vGEiP96NIc/P57LxOQC+scW0jq5mbrHR4meCOSP4U4sFWfxQmArxgGDGEtGmBc8iWlgH/Nk/ZjI+hHJBoWfiWQckXgaahOYiIcxFQ9iIhHe7Pj7X+cnMQkcY4HfBC/6TPAj73Fe9B3ieb9+FgT0Mi+wlzmBfcwRD2IqHsUkYBLjgEcYBXyPUcCfEQV+j0j8SMC6dBSRbABRWA+i8A4hYV3CGeugQeHaSIUYSQcwkvRhLOkXIh7ASDLzjaAxRJJRodIrG8J0Gq+Bwv0iycgTvE53O0iGMRV387xYzeIZeFVNnqZ99DgNbWaEp1sgTknALb4ShwQ1tknN2CR04Bjfh0t8L84xzTjHaHGIbcI2tg3r2A4sowXAWuknD0+vXbkV3syN0GbMQpu4EtzIxSAd5+VavpOqOStVc04q/PmcRM15sZKLEqWAWImCSxIFl8QNXJMouC5VCoCVK7gRpORmkHAG9o4erxYhCqz1LcS2+vOvhgpsuEaAbLgKx3AFTvo4RyifymyQCqk3xCmiDqfIOhwj63CKrMcpol6P1nocwutwCK/HPkzYQWsbJqzzsQ5VYBWqwCpUiVWoEstQ1aw2W8tQNVZhWqwimmbFOrIZm6gW4ezpU7GLacM+th2HuI4fRBjW1P2DYU3/narrDwHbhl1Mm+Hr2kS1GGId2Yx1ZPOs52wZ3ohFmM6wPud2sNoQYTWSxgDYp1uI/1oV9ukW4gve5VzwLue8VxnnvYRJxN95lPCdRwln3Ys5617MmXtFnLlXxLduhXzjWsA3rgV87ZLPV855fOmUK8Qxh68cnuRL+2y+sMvic9v7nLbJNGR6TY6wKieN4xbCpGFh2nAyR+8k/wCvh26lcPCWHq+3/kqV9Sm4CnhNYK/57OwxE/C6a1aSn9E6LJx/3XMzlT230thzM53dN9PZZUgGu24KkDXkdha7bmez63YOu27nCni9+wSwuy2ESux0BXavZbEBstOV2AM2FUI11r6KA/ZVHLSvngXYWYh1auCYk1KI/izsZy4qDrsoOejUwF7HBnY61vOpfR3b7GrZalvLFtt6ttgp2eqg5SMHHX9yEM6wCnjVD1dyamKLU5PQVuzczMcuwnqdba6tbHdrM6zamf7c6fu3ubYKf08P1+3OMyMMi9o2jVdHJZ84KvnEUcEnjgq2OzSw3aGOTxzq+MShlk8cavjEoZrtNjPxWsYOOwGwTxBbzQ67abgKA5x22tWyy76B3Q7Cmpy9Tir2OKnY7axit6uaPW4a9rhp2OWiYoeTgh1ODex2VrDPTc0Bdy0HPYQc9tDMyhFPtSHT1dXpHPXScsxLMzseKmENjreWYx5KTngq+SqgiaP36tlrV8ZBp3JOeFXzuX8Vn/tV8IVfFV/41fCFT62+XVjB114KvvVUcNZLwXkvBRe9G7jsU89Vnzqu+9Zi5luDuU81N3wqueFThrl3MWbeRVzxLuaydzEXfIo561vEN94FfOGZy2n3+5x0SeWQZTgHb0k5cUfM1xYBnLnjxdkbLly+44q1kzWBsoskpXxFZfVXtLZ9S2//cTp7PqKt4zd0dW1moHcjYwObGO3dQE/jCtqUy+lrWstIx0ZGO9cz1P4BfS1L6WteSq92Kf269xnUfcBQ42qGm9Yy0ryBkeaNs/DaWbeCfvVahhs3Mty4kUHdOj1g1zHUuFb4eAZeBzQb6K5fTWv5crSF7xiGNA3UC+mfgdeOihWz8NpTvZK+2pUMKdYwrFzLkGINI4p1TGo287DxFzxu/jVTul/QU76K0qgXaEhZTE/pKrqKV1KftIiq2JepiH6JusTFNGUvpbNoNa15K2jMWkpT9jK0mUuoiH6FwpDnqYp9hY7ClfQWr6Yl6z1qYl5BnfImnfkr6MxfQWv2UoYqNtCY8Q6p3vPJk79ES+5yesvWoM18i+7SlYzWb6SnbDkj9Wv4z5Zf8Ei7kUfa9Yw3fEBP6du05CyiJftVuoveZKxuJd9rN/Ln5g/pL19GbfwLFAQZURq+gKacdxiq3kBP2TrUGe9Rk/g2FbFvURT+BjnyRdwXLyQjcCHpAYtI9VtEsu9CEn1eIcHnZTKlr1EQ8TYlMUsojV1CSew7lMS+RXnC21QlL6Ey6R3K4t+kKPo18iMWkRu2iOzgRdyXLzQkS77wCV6tw4vDvdKUhFf0El7eS1z1IHFVA0Tqq6++KQ3YhRbim6okoqyX+LpxIipGCC0fIbRyDFnpCPcyOjjglME/myWz/lIaqy+mseZCCusuJrHhQjzrvothw3cxbD4fx4eXEvmna6n8zjyD/3EznT9ZZPGnm0l8ZBbFjptRfO2RhU92J/L8NkLyWwgraCGiqJ3osh6iyvoIKujmsnc2h+5G8alZKNvNI/j0dhw77yZywC6NvXfj2Hc3mvO++XhntpBUO0xqeTuZFc2kVbaSXtNDQkUX0mwdVqHF7L8hYcslP/54IYA/XJDwh0ty/nAllD9cjeAPVyL5w5Vo/ng9nu23Etl/N4GjlrGctIrkC5sYvrSL5mu7GL6xj+GsYwznnWK45BzLdbd4LtqHc805kot2QZy3kmDjm0h4ZgP3q3vIre3lfmUbmeVN5Na2UaToIbOiGXFsEXZ+Cdy5F8Wde9HcdY/ltlsMFh6x2HjHY+URye/qT+UAACAASURBVD1JAjGZpRTWaSmsU1ChykXV5KWvvO6leXgbhaPnuVgTxXJxMi/6VDAnsA1j6cAP8Rqox6tkRD/ISTgjaCIdwEQ8iIl4SGg5lQwK5wGDpqcRC+2PpuIxfcW0h/mBXcyRdGIs60YkH8BIOoJpwCim/iMYiwcxkvXrpw0LbZlGkkcYB37PXL/HLPB9wPO+Izzv18fz/r3MD+xnjnhEaDUW/xmR+PE/KF7HnsLrKEaSIYwkwxgHjmEc8L/Iu8/oKO9r7/ujRrGN7bjFDRvTO9hxSz05J05OTmI7MQiJaieuYIPpXQ0QoN4palPVe0GIJgSo9zIaTVPvvRdw+z4vrksjySblue9nreO1nhe/dUkjgUbXoLX0Ye//3iOYKSYmzoot1xEDwpljxTDm8l5mS2t5LiSD30eHImsJoWT0C9rH1jI+9ih3B8z4ZsSMsRFLxsZmcXfcirujZowPS7g3IuG7uxZ897UV9+7OYnDsJ7SPL0f/1XpujnrwxU0fVigvMSfEgIWsFzPVEBbhwyJeu7BQdSEJ6xael2oQiUIArJli6MeNV8UQM6UjzA4Z4YGQIWaH9jErtJtZ0k5myjqZIetmhqwPK9kwlrJxLGRfYy77DjPZd0hk3yKRf4NE/hUSxZjwfcf0IYntQhIjrIEyi+gW2417kah6kKi6MVN1Ya7sxELRjaW8Hwv5IOaKYcwUwwJOVQNIVH3idOLpeJ34+fohXvuwULTxoFzHUyEZrL8eSVizC7rRHTQNfIy6yZ7oa87ILqfil1SCe4oOl0t1uKY24zWB1+QGfJNr8U6uxyO5WcBrUssP8Hoyth6nmDoco+uxi67laGQtByOM7A8zsk9pYK9Sz16lgT0KPXsVevYrdBxU6DikFKqwR5R6jii0HFdqRbxqcQzTTsGrDudIPWfEAU5Thze5x+jx/AFeBcD+n+DVJ06NT5wa7zgBr97xahNeBbiq8YxR4xFThXvM5C5alygNZ8WciaoWo5ueaD1nYmpMEdbR1P4AsRNvT7w/gdip8UppnXau9R/B9X5Th6cCVojQPvzP8DoVsBPP+/6Andz1OxWwDsrqaYD9Pl7vD9iSf4nXCcDuCcg1AfZLv+zpgP3/DK9X+Pv3d7n+X+B1k+P/OV6nAnbjiatsdLqGrdNUvF7H9kTG9Jy8KeL1lgmvts5Z2P4AsHmmTAB2ErECYLe6l7LVo5StHmVs8yjnfc8fVmE/9NHwoZeGv/tU86Gvlg/9tKaq61YfDZu8NeIeVDV/da/gHdcK3nFTC+tpvIy846HnbU/j5A7WfxOv7/k38hffetPnTH38r371/NVXqLiu861jnV8d6/3rWO9Xy3pfI+t89LznrZuCVw3rvTWs865ivfdUvFZi7VXBevdisWW46B/i1eZ7eLX1VLPRS2OC60Sm4nWjvx5bPx02vlo2+Giw9a1mk5+WrecMIl4N38Or/t/Ha5CYCzo+DdTzaaCOjy9o+eSils9DjHx8XsM271K2ehfx4blCdoQU8HloHjtDC9kZWsSu0FJ2hZTzZXAFu4PU7LmoZl+ghoOBmh/iNbQCx5AynEJKcAouwSmoGIegIo4HFZjwuj8kj91B2ey8eIud52+w58J1PnKJ4H37AD487spOR2cOnznJae9TnA9xJS7hJAX5B9GqP6RWb01L/V/oav8fBnp+y2DvzxnseoWBtlUMtK1muP0VeutX0a5bTqdhJT31K+ltXEZv0yJ6ml6ip/ElOo3z6TYuose4lB7jcnprVtJfNx2vDaXzaa5YRJdupYjXtffB6/TKa7d+De3qFTQULTThtVvz8jS8dletpbtqLW1ly6jNnTeJ14qldKuXmfDaq1nBQPVqxoyvcq/uTe7Wvsmw7mc05y2iMOEhqtKfojlnEXW35lGW/BOK4udQkfokhhsv0HBnkalduDFrCU3ZS9GkP0de9Bxyox5Ek/4MnUWr6MhbjuHq8xTHPowu/Vk68pbTkbecxlsLaLq9kDuKB7keYoEm/Vna8pfTcGc+DVkv0V+5mq6SpfSWL2fc8DO+bXiDcd0aekoW0Jj1U+puPUF7/vMMVS7hK+Navq75GV8ZXqYt/0XUlx6iIMaCqrSHaS9YyKD6FToKl1N3ayF1t5dQfXU+hfHPcifip2TIH+e69AmuSZ/kauiTpAc/yeWgJ0gPeYJbkc+QFfMcufFzyYl7njvRPyUz8nEyI3/CnZgnyEt8hrzEp8mJf4qs2KfIjn2a3Hjh87Njn+NO9LPcjnqG25FT2oalt2pjVblNRBe1E1XYRkJZNwklXcTmtxKb10pUThOqW3VEZjcTW9hJbHEvEfldRBX1EVM2THjRIEF3OtkZUsBv7NNYvj+FJXtTWbonmeV7E1ixN56Vu2NZuy+B1w6n8gv7a/zGKYNfO1zjV8cv84eT1/jTicu8ezKVjS5p7JPmI8/rI7qwm7iiTuIK2oUUdhJf3EN0YS9Oqny2e11m86kEbE8mYOuczIaTSWw8ncIm5yT+5p6GXVgJIZmtJJf1kVrQTEZFG9crO7lc0UVSSQcRuS34pWn5yC2ePx8M5r/3h/DWvhB+ty+Utw4o+f2hSP5wJIY/HInnj3ap/MUpDVvnS3xwNpmPXRL4zDWRHe6JfOGeyC6PBPZ4JrDfO4HD3gkc9U3goHskRzyjOOwezhH3cDxkV0jOruVmRSeZ5R3cruzgdmUrtyqaydZ0cFvdTvS1CrwVV3Hyj+W4VyR2XlE4eMfi5CtUYp0DYjgflk5adgUlhhYKdbWUGnKoqrlAU8dhOvq30TBoTc7AIQ6WxrNQns6ckJLJM6/fw6u5fAjzCbyq+pEo+7FU9DND3s8MWT9W8j5h2JBSrNJF9At7YMNGMVOOYqkYYaZsgJmyPmbKerGS92OuHBJbg4cxV/RirujATNWGJFwcVhTZK/wdyq8wk3+DlfRrZoXeY3boMA+E9vGAtFvEa69QtVSKLZ+KoR9nJvAqAtZM1YeZsk/E6zBmcrF1NGzKflDVMGZyoYX3gVAt80JT+eSWgvgOdzQjm+kdXcy9kdl8NSiBu+YMDZgxOjrThNd7IxK+HpHw3bgZ390z5+t7Mxi7+zC9d+fTcO8tisaP4K0L4M3IeB4NqcJK0Yt52DBmygHMpR3MULRjoexEohJfV1U/EuUQZophzBVDWIp4tVT0Yq4Y+N+/x1NirhjCQjGMhXwYS/kgVvJ+rGQ9WMm6Rbj2MlM2wAzZiAmvFrJvMZN9h5nsW8xk3wiVWPk9AbDRw0iiB5FE9mMeJpy3tpCPYi4fFcHcj7myBwtlF5aKHmbIhrGSjmMhG8dcMSJ2LXSL52V7/jFeReyaWvVFvD4g1/FUyA3WX5vEa+PAx1Q22BN59TShaSn4JBbjmqzlTGotZ1Oa8UjpwielU1zxUod3SgMeKc24pbTiktzK2aQWXBOacI1v5HRsPU7RtThE12EfNVF1reVAeA37wozsVRrZozSyW2lgt1zPHrmevXI9+xV6Dir1HFLqOaQ0cEih45hKi51KBGyYDscIHSci9JwUYeQcKbSpno3W4yIOb5o4/+oZaxAzgVkd3rFafOK0+MZr8UvQmeIbr8UnvhqfeI2Yycqqd5wabxGpE/GO0+AVWyVWXEW4RlfhFl2FW3Q1rtHVnI3UcCZCw5lIDacjhX21zuI+VOdInRg9zlFGU05H13A6upYzMbWcja3DJa4e1/gG09sT77slNOKe2CSmGffEZjySW/FMacczpR2vlHa8UtvxSu0QruLj908bHslTM7kH1iOpWUSs8LXcEhpNcY1vMMVFPO981rQuqcb0PZ2KFHIy0ijs/A3X43gfwNrJqzgu5thE9VVayZGJFmLTCp0SDgWJE4gDizlwsYj9F4rYf6GQ/RcK2Xe+gL3n8tl7Lp89AXnsCchjt38uX/rlsMs3m50+Wez0zmKX1x1Tdnre5guPW3zunskOt5umfOZyw5RPz14X97wKu14ndrz+fQpaJ7LtZLqI1/uj9b5wnYLXTY6X2DgRh1RsHVKxdbj0PcBOR+zU2DimY+t4FRuna9/LdTE3hJzIYMOJm2IysTl5C5tTt7FxvjMlWWw8ncPGMzlsOpNrAuwkYoV24i1uxWxxL2GLe4kA2IkqrHcFf/NR83cfNX/zruIDTzUfeFXxN28Nf/et5m++1bzvq2GLTxWbvNQmvP7FrYJ3XMt527WSdz2qedfTwNvuOv7sYRDwKuZdL3HAknetMHTJt473fOtZ59fwvdTznm897/nW8Z5vHev86oX4Nwho9alhvW8t1n51WPvXYS3idb2PnnXeOtZNwau1twZr7yqsvdViKtngXckG73JhwrBHMRs8itjgXijEoxgbjxJsPcuw9SzH1rMcG3dh+rCtRwUbPSvZ5FXFZu9qNvto2eKrZbOvlk1+Ojb6fz9abP2qsfWtxtanii0BOt6/YBCj5/0LOj64oONvF3QiXHX8/aJusjU4SMjHgQY+CTTwSZCeT8V8clHHpxd1fBYo5NNALZ9d1PLZxWo+ClDzvncRH/jm8llgDjuCstgZksuu0Hy+lBaxO7SYPSEl7AkuZU9QGfuCKzgQXMmhkEqOhFRyLLSc49Iy7GSl2EuLcJAW4RBSin1wOXbBpRwLLuJocAGHg/M4EJzNvsDb7D2fwb5zVzl8IZ0vzkr52M6Fz+2OcvTMfjwv7EMVc4D060coLNqDQbuVpto/09HwX/S0/JaB9l8x3PkmI12vMdr5KmMdrzHa9hpDTa/SX/cynbpVtFcvo0O/hO66xfQ2LqKv6SV6GgS8dhkW021YSrdhGd2GFaazrF26lTRXLJqO17qXTedce2tW0Vc7mR7D6ml4batc/kO8al6hW/0y3eq1Jrx2VKygNnce7eXLTZVXAa8r6NUIGdCuYbTmNcbr3mBY9zO6y1dSe/tFCuIfoiz1cfQ3nqf66rOUpzxOadJPMNyYS/3tBTTcWURt5nxqbs6jOWcJTdlLKE0Sqq6lSY9Td2s+XcWr6S5cRXXa0xTHPoz+ynN05i+nq2AFdRkvUpb4KFcDLSiMfYS6Wy/RmLWQ2swXaC9cQk/ZCjqKFjFUvZZxw88Y1qykr2wxTVnPUnvzCVpynmNIvYyva17hm5qfMVK1gu6i+ZTEP4Q69WEabj9DV9FC+sqW01u2ms6ilTRlL8OYsYiK1BfIjXqKm4rHuBL8CFeCf8KV4MdJD3qctEAh6cGPcV3xGBmqx8iMeILbkU9yJ+pJsmKeJDf+KQqTn6U07QWKUp4nP/EZcuOfJjfhOQqT51GUMp+CpHnkxr9ITtyL5MTNmzKwKbcxNjy/hejiDiIL21BmN6DKqic6r4X4wg7iCtqFVuL8DqLy2wnLaUOa2YQiu52Ion5Uhf0E3+lkV2gBvzmWxLLdcSz+Mo4lu6JZujOSpTsjWPZFBGv2xPLa4VR+6XCNX5/I4FeO1/iF3WV+d/Iaf3BK508nLmHtks4eWRGywmHiKkaJLe0nsqCT8Nw2IvM7iSnuJ7q4H6ewQj7zuswW53g2Oyew2TkRG6c4bE/Es/FkPB95XMYhvIzgm23El/SRVNROalEriYVtJJX1kFDWR3hBF96X9XzgGs//HAzm9/uC+K8vL/Afuy7w293BvLVfxe8PRfL7I3H88Xgq7zhdZsPpNLadTeFDl0Q+cU3kM/ckdrgnstM9gd0eCezziueQVzyHPGM46BbOAdcwDrqqOOwextngS6TmNXK9rIOM8g4yKzu5Wd5GRmkzWVVdZFf3EnuzCk/FFex8ojjkpuKwWxjH3CM57hGBo3cUJ32jOBd+hcu5GkprOyg01FOsy6Gk2p+6loN09L9P07AtOQOHOVASz0JZOnNCSpmhaMFC1StUUKecebWQD2MhHxQfG8BMMcBM6RCzQ4eYJR1khkyYUmum6hZ+QQ/vE1pew0YRzqyOMkM6zEzpEDOlQ1jJRrGQ38Nc8ZUwwEbViXlYE5LwJiQRzcIU4sheJBFDSJR3kci/wkL2NVbSe8yUjjJLOshMaR8z5T1YyXvEM5cDwkRXxSDmIl5+LJnE6/AP8GohH8RcLuBV+Jg4PVlsGTaT9WMlbeOhkAoWhUbjXB1BRr8jtSPvMDTyAl8PW/HNkIRv75oz0CcR8Do2QxjWNGrGt6NmfDcq4dtxCd/cteDevQcYuvssbeOvo7n7KQm953krLpInQ8qYrerFInwEibwPs9B2Zsin4HVi969yUKi6yocEEIp4tVAM/K/f56kx3csw4X6bKwewUPRjIe/DStbHDFk/M2WDIl7HsJAJ7enmsq+mxUx+D4n8HpKIu5hFjGOhGsZKPshM6TAzQu9hJf0KC8W4sMJJ2YelogcreT8zpePMDP0aK+lXmCvGMAvrE4c/tSGJ6MY8rA9L+RBWskm8mikGTJVaM8U/wWuTC7qRHTT2C3iNuHKa4EspeCUU4ZJYjXNKDaeTm3FP7sI7pQvflCb8Uuqn4LXtB3h1jqnHIaoW+6ha7CLrOBJRy6HwGvaH1bBPVcNeVQ27lUa+VBj5UmbgS5mBPXI9+xQG9iuNHFQaOKA0cFCh46hKh12YThjkFK7DIULPiQiDgNcoA87iGcuzUXpcYnS4Ttv9ahAzMcxpYg+sMBVYWGkjxDdBh88UwHqb4Dq1ulopRo1XrMYUz5gqPMSKq6vYLuwareVspIbTEWJEtJ4yRTetpXYiE9BzjppAbJ1wjlic4nw2th6XuAZc4xtxjW807WZ1S2jCPanFBNDvA3U6Tn8Y96TWKRFah6e2Ek8AeSJTv66b+LqbzjzH1HE6utaUU1E1nIqq+SFew3Q4iFV1e2U1dgrNdLzK1JN4Da0Q8Tp9iNPBwBIOXCwW8Spk3/lC9p0vZO+5AvYE5LMnIJ/d/nl86ZfLLt8cIT7Z7PLKMmWn5x2+8LjN5+632OGWacpnLhmmfHr2Bp+cuS7i9RofOV/lI+er/xSvW/7fwPV7eLV1TJ0eEa829pem5PK0bLBLY4NdGtb2adg4XMHGcRKuGxyvTsl1IU43sHbKMGXDiZtYn8xkw6nb02J7WqzGns5h4+ncaVVYE2Lditg8BbDbxDZiAa+V/M1HzQfeara6V/D+BGB9qvnAt5ptPgJeN3pVssGrUsRrOW+7lPG2awXvemh411PP2+5a/uSu58+eRt7xrBH3sE7GVD31rWO9X/20WPs3sN6vnnW+k+da1/nWYR3QwHq/CbzWsMG/1hRrPyPWPnpTu7C1jxZrHw3WPho2+FSxwUfNBh8BrjbeFdh4l7PRu4yNXiXYehaxwb1ATBE2HsXYepSy0bOMjZ7l2HpMZqNnhYhXDVt8qtniKwJ2ClY3+mvZFKAzxdZXwwavSjb7V4toFXNxKl4n83GQflo+CTLwWZCBz4L0fBak47MgHZ9eFFqFtwfp+TzEwPbAaj45p2ZHoJYdgVo+8Clim2cWn57LZsf5LHYG5rA7JJ890kL2SouEhBaxJ6SYfaElHAgt5aC0jEPSMo7ISjgmL+aYvJDj8jyOy/M5Li3hWEgFx0LKORpczNGQAo6E5HA4+BaHAm9w6PxlDgckccw/mn1n/dhzwo7jZ3fjffFzohN3cCtnB2XqTzEaN9FY+zvaG96gt+U1htrfYLjjDYbbXmO07VXG29/gq85fcK/tFww1vMZQ/av0GtbQrllCu3Yh3TWL6W9cQl/jArpq5tFlWECXfgld+qV06ZfRpV9Ob81qAa/6lbRULqahdD5N5QtFvK79AV7764QKbK9xtbj/9RW6dKtprVxGfeGC++K1awpeOytXUpPzogmv7eVL6FYvo1eznJ6q5fRUrWBAt5bR2tcYrXmdfvUamvMWobvxHAXxD1GY8DBlqU9QcelJqi4/jTrtpzRlL6YpezGNWYuozXwJY8aLNGUvpu7WfPJjHiI/5iH01+fSXrCCzsJVdBWsRJ3yJJXJT1CXMY+ughW05y1Bk/YUGaHm3FbMxnD9BRqzFmC8OZeazBdoK1hCW8EiukqWMKx9mcGqVbTnv0jjnWdovPMMrblzGShfwlfGV/i27jXGqlfTlvMiuiuPURD9IHU3n2FEs5K7+lcYrFhFV+EyuopW0Zy9nOr0eRTFPc1t1WNcC5nDpQsPcunCHNIuPkrahUe5dOExAa8hj5EeMoer0ge5oXyE25GPk5/wNCWpc6m4Mo+q6wvQ3FhI5ZX5lF56kYKk58lPmktRykuUXFpIYfIC8hPmk5+wgPzEKXteXeMLYi/c0BJb3k1MSSceiUV4JBQSmddCclkPiswazl2qICyricj8dhR3WvBP03HuihFZdgfK/F4CbjSz1e0SvzoYxardkSz/MoJlO1Us3aFgyXYpiz8LZeWuMF45EM8bx9L4heM1/sM5kz+4ZPMnj2zeOnmV3x5P5I9OyWwPLiSkaJyoyruEZnfgm16Dz2UjwbfbiCwZIqJ4kMOh2WxyimT9MSW2DpFsPRXH5hMxbD4Rg419BNtOxXEkNIfz1xqJLx0ipWKAC5fVeCaWocrvJr7qLsHZneyXZfP7vRf548EQ/rAvkN/u9Oc3O3z5jy/O89ZeKX88FMkfj8bxJ7sU3j2RjvWZdLa4XuJvbil87J7Cpx4p7PBIZqdHogmvB73iOOgWyUG3CPY4S9njHMre01KOeUWSlF1PelEbmepeUnLric6oJiW3jltVPdzW9BJ2pZwzQSkc84rAzicaJ/947L2isfeKxsknmhO+kfip0ki8XU6WpombpdXcLL7BnUJXtLW7ae/dRvPIJvKGj3K4PInF8qs8HFKGpawZM0UP5sr+KW2gk9Urc4U4aEgxwAMhIzwYMsoDoYPMFPEq+T5eVcIQHHPZGFbSUWZJR5klHWaWdIRZ0nFmyu8yQzmIZVg7FmHNmIc3YxbRYlqhIwmfOGc5ipniHhbyu1jKR7ES4TRT3oeVvAcrRY8IqD7Mf2SI+nfwaiEfwUwxInxcNSyuKBI+11zWy4yQJh4JLmSlVIayJwb1V0foGP8dY8M/5dshc74bkfDVkIShAQnjY7O4NzaLr0dnwPhMvhuz4pthiZAxCV/dtWJ07HF6RldQO7aegm/P8ddEGc+FFvJIRC8zI8eQyIRpw7OUXViqur+HV6HCaikfEirvil6sFH0/TryGDwtnryOE+2kuthNbyoeYIRtipmxImJAtFx4X/uww5ooRzOWjmMvHxdzDQvktVoqvhQnGwf3MCRrgoaAxZgffxUp+FwvVKBbKQRGuw8wO/YbZod8wQ/qNsBc2vAdJZCuSyBbMIrowV/WJQ8iGsZRNx+sEYM2VQyKIp+M1vMkFvYjXigZ7wq84E5iagkd8EacTqjmVXINzchNu0/DagHdqEx6XWnFNnYLX+GZc45o4FV2PfWQtdpG1HI0QzroeCq9hv8rIXpWRPRN4lRvZJTOwSwTsbrmBvUojB1RiFDqOqPTYhemxDxcyiVcjp6KE6t7pKCNno4Spt64xhvvgVYiXaQrx/fEqAPbfwWvlv8ZrzBS8Rv4zvE5O4nUKmxxudDLCYALs1NwPsCbIJjb/S7xOR6oQt8SWH8T9e3id3AF7f8T+M7w6i4D9d/A6kQnAHv1e9fV+O2APXCw25f9/eE0zgXWDXRrWxy+Z8s/xeo0NjtexdrzOescb0+N0k/UnMrE+eQvrk7fYIFZiBcBm/0O8bnYtZLNbsQmwE3h936vcBNgPvCvZ6l7GVvcKtnmp+cBHY8LrZm81G70q2OBVgbVnBX9xLePts6X82aWcdz00/MVTx5/dtPzZTay+ehp519NwX7zeD64bAhrZENDIer960zThdb512JxrwNq/lnU+RhNebQKEWPsbsPbViedcNSJcq7D2qRLQOpEpeN3kU84m71I2ehVj41FowusG9yJsPUrZ5FVuwutGzwpTNntXscWnmq2+wtTlLX7CzltTpdWvmk0BOrac17PlvA5bHzXWnuVs8tOY0DqRf4zXyesnQToRrhN41YqArWZHsI6dUiM7grR86FfO58FadkmNfOhbwja3LD71yWWHXy47z+ezN7iIfaHFwg5XeSH7ZAXskxawT1rIPmkRB2RFHJQXcUhRyBFlAUdUuRxRZXFElcNhRSGHpWUcDi3jcGgBR0NzOBZyi+PBV7ELTMbuXCT2fqEcc/fguMtxnD2/5KJ0O8mXt1Nc9hk1dR9Q1/AXagy/oK3hZXqaV9HXspKBljUMtb3CWPvrjLe/yb22n3Ov9eeMN7/BePPr3Gt9k9HGV+jRL6VLv4i+umUMNq6gt3YJrZp5dOoWm/DaqVtKp24ZPcZVJry2qpfQUDqfxrIFdOlWMFD/MgP1L9Nbs5LempX/FK8tFUv/JV671GvoUq+aVnmdwKsA1+X0VK1kUP8yo7WvM2J4na7SldTcehHN1afJj5tDdtRscmMepCTpMQw3XsCY8SKdRatoyV1KU/ZiGu4sxJjxIg13FqK9+hy3VVYUJzxKW/5yBtWv0Zq7lIbM+ZTGPyrCdSXdhSupzZhLlmoGCV4S6jPn01W0gtrMF9Fee4a62y+iv/EsdbfnMqRZQ2/ZMlpyXkB75VHKkmbSVTSfb+pfh8Y3+abmVcar19BduADNpUe4GSqht2QRI1UrGK1exV39K9zVv8pQxcu0Zi9Gmz6XsqRnyI16ghvSOaSdn02y3wyS/WeTcm4Oqece5tKFR7kc9DjXZU9xM+xxMsN/Qk7MkxSnPI/mxkKMd5ZTm70Sw+1laG4sRJuxhKpriyhOeYG8hLnkJ75AfqJQdc2Nm0d+wgIKkxZO4vWo9GqsW2IRytwmQm/VcOBCKsdCriC/U0dMYTveCUUcC0zHL6UCVXYzwTfqOB56i6Mht/C9bCAkqx2HiCI2nIzBxvMa7wcXs8E/m7dOpvA7x0Q2nctha1AB73re5DeOqbx+LIk37S/zC8dr/OrEDX5z8ga/dkznNw6pvHXiEu+5XeeTwDyORWv4MjiHD72v8KHXFb4MvMNhCIgTYwAAIABJREFUZSF7g7LY7nuV/cF3cAgr4rg8l93+1/jCO41joVmcCCvEXp7H3oBr7PG/hoMiD6fwAnb6p/OZz2UOKQs5Hl3JrpActrhf4rMLmeyT5bLj/HU2nYrCxkHFxx6p7A/JY19oIetPJvMnuwTedbrEeuc0Njgns/lMIh96pPGxewofucSz0ysZJ2km/glFXEgq5lTgJRz84nAJScMvIhPvsAycziXhHJjG+dg8AmJycZVfxzn4Mh7KG/hH3cEnPIPTQSl4h93gfGwWF2Kz8VHdwN4rGh/FdYJiszkXeRMPaTI+yhTkqbdRXrpJcEwwIRGfkF/+d9p6t9I0vJGcgaMcKEnkpeDLPBJawQx5C+bybszlfZjJB0znXS1kQ1jIBjCX9yNR9GMm72d28DAPBo8wK2QAq9AezOWdSJQdSMI6xBbTQSTKESyU48xQ3eMB5V2sgvuYcbGDh4I7eCS4lUdDW3lY3sFMRRcPRA1iqerGXNGORN6CRNaCmbKTmbEjmKn6hApa+LC4+3IYC9UQVooBrOT9YgtoL1ayPszl/ZjJB39UmRh6NZkBzBTdmCm6MZcL514l8iEkcmH1iiRyHIl8EIlsACtZDw+E1vPoxTusDvEnti8Y3d1P6Bl5g3sDj/PdgDnfDUv4dlTC3VFLxsdmcm9kFt+MzIaR2Xw3PJPvhi2F6uuYhK/HLBgbeYT+oQW0jPyOkrsneC/Gi7nBt3hE1YZl2ABmykFmKnqxlLaJr2s3EmUPEmWv+PoPYiEbFCuYvVjJf3z3XaIQh4bFjCGJGkMSLkwRtpAPYSkbxEom/LuxlHViLm9nRmQ3lpFdmIV3IFG2I5F3YqboxUI1jIV0lBlB3zLz3F0eDxzg6cBWHg+o48ngLh4J6cMqZABLxSiWyhEsZUPMCB1jVvDXzAr+mhnSe5grhoVzwxEtQsI7MVf2YiUbZIZUeD7Cz1s/ZvIhzOST58zNFX1Yytt4QKblqaAbrLsaQVijC4aRz2ke/JTyBgdCk+zxj0/APa6Yk7FVOMTpcIpv4FRMK+6JHXgnN+E7Ba9uqe24prTjktyKa6IA2FMxDThMweuhcAGj+5RG9ihr2K2sYZfCyBdSA59LdXwu1fGFVMcumYHdciP7lDXsD6vlYFgNR8OMHA83YB9hwCHSiEOkEScxJ6OMnIoycjrayNmYGs6KeHU1IdaIe6wRj9gaPOOM+MTX4JtgxDfBMCXCOh3vuOop0XyvLbhyWjyiK/GIVuMRrcYtqgrXKDWukWpcItWcjVBzJrKKM5FVOIerOSXmZFgVTqoqHFVVOCiF2ItxUFbjoNDioNDiqNThpNJxIkzPyXADJyOMnIqowTmyBueoWk5H13Emus50PRNdx9mYBlxiG3GNb8I1oVnE5z9C6f0f/8HnJbbgkdgqJEm8io+7J7TgntCMe0IzbmJc45twjWvCJa4Rl9gGzsY0cCa6njPR9ThH13EqqpZTUbWcjKzhZGQNJyKMOIUbcAzT4ximx0Glw16pNcVOUY2doprjco2IWLEKG1zO4eByDgeVcSiwjIMXSzlwsYT9F4rZf76Y/eeL2HeuiH3nCtkbUMiegAL2+Oez2y+PL33z2OWTyy6fHHZ550yBaxZfeEzg9TY73G5NwevNafn0bAafnLkh4vUaH56axOtUwE6cef138LrR6ZIpAlRTxAhotXFImR77FDbYpZpifTwV6+MpYlLZcOwS1scuscH+MtYO6WKufC9XsXa4xnqHa6xzvMY6h2u8Z3+NdQ7Xec/xOuucbrDOKYP1J25iffLmDyBr45yFjfMkZjeezsX2TB62Z/OwPZvPJtcCNrsViS3EpdMg+75nJe97VrLNq4JtXpVs865kq08lm70r2eRViY1XBRu8KlnnUclf3Cp427WCt93UvONezdvuOt7xMPCOh5F3vcRVNj6Tec/HyHu+Nazzm0gt1gF1WAfUYx1QbzrL+v2P25yrxyagDms/I+t9Daz3NWDjZ8TG38gGP7Hy6lXFBp9qbHw12PposPWtYqNvFba+amx9K7H1rcDGp5wtfuVs8S1lk3cRtp4FbHDPZ4N7ITYeRdh6lrDJq8wE2E1eFWz2nohaBKyGrX7VbAvQstm/mk0B1WwK0LL5nI4t53RsCdCx2b8aWx81G7zL2eBVxibfSt4/V80HF3RsO6dhW4BGaBUOMvBRkJ4PA7UiWKv5NEjHp0E6PgvWsT1IiABXDTuCtGwPrGZHkIYdwcJ1+wU1XwRp2Bms5fOLGj7yKuVvZwr40q+aQyE17A/SsDewTKi0KkrYryjiy9Bc9quK2acsYq8in72KPPar8jgUkceR6FyORN3hUOQdDobnclBZyCF5AYfl2RyX38Q+JA37C1E4BARx0t8T13MnOSc9Snj0PtLSd5J562/k5KyjtOS/qTG8RUvDb2kwvkx7wxq6m1fT17KWwbbXGGl/k/H2XzLe/gvutr/JvbbXudf2Cnfb1nC3dSVjzcsYqFlIp/YlunWLGahdw2DtK3RVr6BDO4FWIV365cLk4JrVdOkEvDZXLKKlcjHtmmWmqmyPcRKvvTUr6NIvp9uwUlyls5ZO7Sqay5dQm/8S9QULTHjtUq81tQ13Vq6mvXwl7eXLaSxcSFPRItrLl9FZuYxO9VK6q4ShTb2aVQzoXma09k2G9K/TlL8Y9ZVnKEp8lEylFVmRD1CZ9gy1txbQkLUQY+Y86u/MpyV/iTAROGcJdbfmo78+l4LYOZQk/oSam/Noy19OV/FqekrXUJvxAiXxD9N4ez79ZWtoujOf3IhZ3JRaUp70JE13FtCevxTDjeepSnuSmhvP0ZKzgNbcBbTmvURd5jNUps5Bc/lRuosWMK5dwzc1r/Fd7euMadbQfGcu5QmzqUqeQ1/JMr4yvsJXhpe5q1vLmGYNQ5Vr6C5aQf3N+ZQmPMltxUNcD55N+oVZpAbMIMnXihT/2aRdfIRroU+SqXyWO+FzyYmaS27MMxQkPE1ZylyqrryENmMh+szFGDKXoL+5BF3GYrQ3loj7Yl8kP2EuuXHPk5fwIvmJL92/8uoUkRXrlVqOPLuRkEwjjsqbOEfcQZFVT0xhOxfS1bhE5RB83UBEfgfSzCZORRRwKrKQCxmNyPO6OJNQyV5pNkfjqnFMb+JQooHtiiK2ywo5nKjH4Woze+ONrPfL4lcOKbxhl8ob9um84XCVN+yv8IZdGj+3S+XX9qn8zimVPzlfYot3JjYul3nHMZ53HGLZcDqZre7pbD6TzHb/G7il6Am53U5gRiOeiZW4Rhdz/rKe0BsNnEvTc/hCBh+fieNT92Q+9rzEhlOxvOcYy2b3dLb53MDGLR0bt8vYJ+pwTa/H5ZKeY6pcDktv4xxThu+VerzSG/nE7ybrTqTwtn0ibzsk8q5jPNYnE3jf7RLvuyTx9zNx7Dt3Bd/EMiLv1BN1uwZpailBCfko0kqJzqgm4loVfpFZHHSPxs4vCTv/ZA55x3HAM5ojvnHY+Sdg5x+HQ0A8QckFxGTqiLmpRXm5jIvRWUReqST5jpH4zGouxmbiGhKPhzwRd1ksZ8674nlhI1mF22jt3Ubj0EayB45yoCSJeUFpPBpayUx56xS8DgqA+gd4nRUyxOzgIWaG9GMl7cZcLv7Sr+oQpq8qBzFXjWKhHMdSNspM6RCzgjuZE9jAs/I65srUPH0xj8culvCwrIlZoR1YBbczS97JTHkHFtIWzOXtzI4bxCysE0mEuDdWXMFjHjaMhWIQS1k/M6R9zJT+iPE6DbCDwj004bUPc/kgEtkUvEbcQyIbwlzazyxZFw+F1PDExQzeUHiT0u9N7fhGBobW8HX/T/iuX8Drd+MS7o1bMTY6k3sjs/l2+CEYehCGHoDhGTAmtA9/M2rO3eGHGB6aS+fQm1SOHWBLggsLQq7zqKIeS1Uv5qpBZiv7sAhtw1zWiUTROyV9SOQDWMgGsJL1Cnj9Ed53E16jx5BEjgk7gBVjWMiGsZIOMkPaxwxZN5bydswVzVhGtGAZ1YpZRBOSsCbMw9qxDBcGklkF9zPn/DhP+g/y4vlGXjpXwly/XOaF6nkiuJaH5N3MVA4La4+kI1iFjDMz6CtmBd1jRuiY8PqquoXz3OFtSMIEGFtKBwS8SkW8yv8JXqVangq8zntXwqfgdTvlDU4EJdjhGxeHe3wJJ2KqsIvV4RjfyInoFtwSOvBKbsInpQGvlGY8UttEvHbgktyGa2ILLvFNOMc24BhVh31ULcciajkUZuSAysBehYHdCqHiulNuYEeonh2hOnaEavk8VMsXUj27ZAb2KGrYH1bHofA6jobXcDzciENkDY5RtThG1eAk5mRUDaeiazhtGnRkxCXGiKsYAa81eMTV4hlfg0+CgFe/RCETgBXwqp0G2OmVVfV98eoeVYlr1ARaKzkbUcmZiApOR6hxDq/kZJiQE6pKHFVqHJSV2CvU2MkrOS6v5Ji8kuNyNfZyDfbyalMmEavnRJiBE2EGToZPILb2BzkTXY9LbCMucU24TAGsW2ILrgnNpvwjvN6vGmuCa2IrnklteCa1md4X8Do9bvHNuImVd5fYRs7GNJjiHF33A8CeiDCaADuBWAeVzpSpiD0mq+KYrIqjUjVHgis4ElzB4aDySbxeKBHhKkTAq5C9AYXs8S9gt18+X/pOAax3Dru8stnllT0Fr3em4FXIdtdMU6bj9fo0vE7sd/3BqpzvoXXq8Kb74zXlX+J1ww/wmjKZYykmvFrbp2HtcPmf4nWdw1Xem4i9ANi/OlzjPcdJxK4/kcH6E5mmauxEK/HEmVhb5xxsnXOwOZ2DzZlcbM7kstFlArBTz8EKw5ze96xgm0c5Wz3FeJWzRQSc0DZcgbWngNeJoU1vu1bytpuGd9y1vOOh5x0PA+96TaDVYMp7vkZTJoAq4FXIev/a+6QGm3N10/HqZ8DG34itvxEbPz3Wvlqsfaqw8RXwutFXw0a/Kjb5VbHRT81Gv0o2+law0feHeLXxKMDGoxAbj0JsPUvY6FXKJm8BsBNw3SLifbO3mi0+VWybgtfNAdVsPqdly3kdW8/r2HpOy+aAauFr+1aywbMUW69StvpX8cF5Le+f0/D+OQ1/u6jloyA9HwXp+Ciwmo8Dq/kksJpPg7R8Fqxle7CW7UFatgdVi9GwI0iEa5CGHUFV7Ais4gsxO4M07ArSst2nig+dy/nSu4ZDgQ0cDDSwP0jNvpBS9stK2C8vYrcsn/1hxewLK2avqpC9qgL2heVxIDyXg5HZHIzM5GBkJgfCb3MwLIvDYbc5qrrGcXkSdoEKnM774hJ4hvNye8KiD3E5fS85WZ9TWfohmvJ1VBb/lsrin1Fb/TPaG16npXY1HY1r6G5eS1/rKwy2vcFIxy8Z7/g14x2/5G7Hm9xt/xn3OlZzr30Z4y0LGWuez2DdPLqqX6BTs5A+3WoGDa/RU/0yndXL6dROwHXZffHaql5CW9VS2jRL6TGumlZ57a8T8NqpWybidQ09hjUCXssEvDYULaRf/5qA18pJvLaXr6S1dDltZctpKlpEY+FC2sqW0l21gm7NcrqqltFTtYJezSqG9K8yWvNz+qtfpSZrAcUpj5MT/SAZckvyYh5Gd/1FmnKX0ZS7mLo786m9PY/mvMW0FSyjNW8ZDXcWUnX5afKiHzS1FXcUrhSGNRWsoDThJ6hTn6CzYBndRSuouiS0C2eHzaLh1jya7syn/tY8DDeeR3f1GYzXn6U56yVac+ajvfI45ckPUpX2CG258xivXsN49Rq+Mb7KXe1aWrPnUZ32EzSXHqE160XGNWv5puZVvjH+jLu6lxmuXEV34VLqM+dRlfo0+ZGPkil7kKuBs7h8fhZp52aRdu4B0i88zNWQx8mQP82d8LlkR75AXsxcihKeoyz1OarSX0R7bT76jIXoMxaiy1iILmMxuozFVN9YjPrKQkpS54l4fY7c+BfIT3yJgsQFFCQunI5Xv3RNbOBNI4rcZpQ5AmBDM42E5zUTV9xJdGE74XktxJb0EFvaR1huB8E3G5FmtRFePEB4yQBBd9q4mN1BcOEA5wv68MnuxPt2O953OnC92UxA0SA+BcNsD6/kv05d4o3jSbxmd4nX7NP5md1lXjmWyitHknj1SCJvHk3kV8cT+Z1dEn90SOYPdom8dSyWPxyP5W2HBNadTGB3cA4hOT0kqu+SVDFCXFE30bmtJBR2kVTcS2R2OycVuXxyJo4tJ6JY5xTL/9hF8bsjkfzeLo4/OiXxZ+dUNvll4pHZxYW8fmRF/QRntRKU2YA8q5Ww/B4U+QMcUZawxTWd/zkWy1uHIvjD0SjedYzD9kwytqdi+eBMHMekt5DfrCOtrJfkglaulHRwtaSN9KIWLhe2kFbQSvh1HQc9Y9lxQsaXLpHsdotml2skX7pGsMctgkNe0TgFphKRUc3VsnaulLaRVtDEteI2bpS2c1vdwy11N9E3KvGQp+IQEM5hzyCOeTjhGmDDnYL3ae15n8ahzWQPHONgaQovBV/m0VC1gFdZN+ayfsxlA0hkg5jJBrGQitOAZX3CeUh5HzNCB5gZ2o+VtBcLeTdmik4kqk4kqi6xQjeAhXJEaIkN6cciqIs5IU08FarmtVQd/5GaxyuKOF46F8ezQSXM9q7iAf8aHpN28qiyl1myTsxl7cyI6MYsrH1y96m4QsZcNYS5fBALWR9W0l5mSHuwlPZiLutHIhv4ccX0HwGDSOQD4j3swlzehYW8V7zXQ0jkwhoaSdg9JLJhLKX9zJa283BwNc8GX+O/43y4OnCKpvF3GBlayjd9j/JdvwXfDZvxzbiZiNcZfDX8AN8NzYHBOTD4EAzNhFEzGJXw3Yg5Xw8/wOjgT+kdXIVu7HN2XXNjlSKdx2U6Zig7sVANMkvRh6W0EwtZD2byPgGtE4CV902/77If4X1XDCAJH0ESMYYkfAwz5SgWsjEsQ4eZETLEzNB+Zkh7sJJ3YqFsRaKoxzyiGbPwRswiWrCK6mJmRA+W0k4eDOzkab8Olp5rYO35bF4LTOSX4Wn8OqmYZ4Lu8JiqntniACYL6QiWoePMDBpndtAYM0KHsJD3Y6bsQaLsEn4+VN1IFD1YSgewCh3EUjqI+QRexZ85s3+A13Xp4YQ3nhXwOrCd8oYTBCY64BsXj1t8GU6x1djFGnCMb+JEdBtuiZ14JTXhndyAZ3Iz7iltuKa245LSjktyOy4JzSJeG3GKacAhuh67yDoOhxk5oDSwW6Fnl0zPF1I9n0t1bA/VCwnRsj1Ey45QLTulenYrjOxT1Qp4jajFLqIWh6hanKKFCcZO0bWciK7lZHQtztF1nI6p40xsHWdia3GJqRUAGzsJV4/4Ojzja/BOqMU3sQbfRONkEgz4JBjwjhfw6jUtGjxjNXiKLcMeU/DqHq3GLapySsW1kjPhFTiHV+AcXsmpsEpOqCpwUlbgqKzAXiHETl7JcVklx2QVHJVVcEyq5ri0ajIyDXYyzTTEOip1OKr0OIUZOBEuQHYipyJqOB1dx9nYBlziGjkb14RLfDOuCS1imsX3J0DbavrYJGC/j9c2PESwmpLcPg2xJrROzVS8xjZyNnY6XicAOxWvUyuwU/E6AdjJ6quI15DK6XgNnKi8ijlfPKUKW8w+EbMTgDUh1ieXL+8D2H+F16mA/chZrL46X+PvUzIdr+n/F3gVcn+8TuaHeE3F+liqiNc01jtcZr1DOuvtp+Yq6+2vss7+Kn+1vyLm6mREwAoV2Busc7rJOlM78fcQeyoLm1PZ2JzOYYMIWNuzeSJgC9ksnoUVUsIW9zK2uJWy2V2MRxmbvcrZ5FWOrVcF1p7lWHtW8J5HOX9xKxfxWsGfXat4x72ad9x1vOOh511PPX/1nhIfA+9NxNfIOjHr/WuxnkjARCV28rH1/kY2+NcIrcL+NWzwr2FDgBHbACMbAwzY+uux9ddh46fB1lesuPpVsclPzSZ/tXAV8brJt5ytfuVs9S1ls08xm7wL2ehViK1nEbaeRWz0LBbw6lVmQutk1GzxUbPVp4ptfhq2+Vez2V/D5oBqtpzTsvWcjm3nhWw9X83Wcxq2BlRh61WGjWcJm30rBLReqBZysZoPLwpo/ThQwyeBGj4N1PBpUDWfiZlA6/bAKrYHClidHjVfBKoFvAZW8WVgNTv9tHzmouVzVwN7fAwcCjRyOFTL/tBy9oYWsU9axH5VCfuUJewLK2VfeDn7wsqEKqwyj72KLParMjkQfpMD4dc5GJ7OkfAUjqsisZMH4hR8FnfpUUKjD3Dp6l7y8nejr/qcBt02WgzraKz+TwzlL6MtXkK9eikddWvoalhNV9Maulteprf1VQba3mS445eMdvyK8Y5fMNbxOuMda7nbuZy77QsZbZ7LSNPzDNY/R7fueTrU8+iuWkZ/9Sv0Vb9Cl2YFXbplIlyn4NW4mk7tCloqF9OqXkK7Zpmw69WE11X01a5koF64dukFvPYa19CtX0NH9Uqayhb/AK+dlWtMbcP/CK891avo062mq2o5baWL6dWsYaTmTYYNb9JZvgbdzRfJjZvDnfDZ3AqbRUnSE9RkLqBZxGtT7iIashfQkL2AlrwltOUvp/72AspTHqco/hF0156jJXcpPaVr6S5ZQ83NeWSEmlOb8QJ9paupz3yR3IgHuK2YSdWlJ2jLXUzdzRfQXnka/fXnqMmYi/H6cxivP4vx+jMUxc6iKHYGTVnPc0//Cne1axmqWM5d7Vq6CxdQlfoI6pRH6CpYyNeG1xksXc497cvc077MiHo1PUVLaMh8gcrkJymImkOOag5ZykfICH2IKxcf4FrgHG6EPM5N6ZPclD9NpvJZboc9R1b48+RFP0d58lzUaXOpvjoP3fX56G8sQH9jAdobC6i+vpDq6wvRXFtE5ZWFlKS+NInXuOfJT5xHQdICCpMWTW8bnorXsLxm4st7iCvrJqKgleiiDmKKuojIaycyv5PIwi4UWW2E5XUSUdRHWFEf0txOQnM6OX+7BWlRL8EFnQTltyMt7kFa0ofP7SbOF/XiV9DPJ7JCfuMQz+vHE3jVLoVX7C+z9ngaq4+msOpQIqsPJLD2QByvHIjl1b2R/OZYEv9pl8J/HEvkt4djeetILO86JbJXWoCyaJCYkkGi8oX9r4n5baQWd3G5rI+Ewm5cIwvZ7pqArWMUfzoeze+Ox/LLQ9H8/FA0vzwSy385JrMp4A5+ecPIysaR5vciz2lFmd2MKrsFVU47YYUDHA8vZYvrZf54LJr/PBDGbw+o+O9jUbx3Mp51jtFsOx3LMeltlLcbuFo1QHpZJ6kFTVzKbyA1r57U/CZS81tQXddywDOWz07I+MIlkp2uMWw/E8mnzio+c1bwpWsE9heSiczUc1PTS6aml2tl7VwpbiU1r4HLhc1cK20j/Fo5p4MTOeAeyu4z5znueYqzAbbcyn+flu4PaBreSs6AHQdLL/FS0BUeDVUzQ96KmawLc1kfZhN4lQ5iGTqIZWg/ZtI+JPJeJPIeLGQCWs3lQgVx8lzkZHVOEtKHhXSQWWEjPCDr5KELFcwNuckOQz1eg0acDGmsT5Ky1CeKBf55vHS+mmcvNPB4YDsPBXdjGdSJJKgFy/BuzCK6kER0YRbWjbmiV2i3lfVhLu3GXNqFuawLM1k3Elnf/z6c7ptB8dqPRN4r4FXWiYWsW7zfg5jJh4Xqq3IcM8UoVtJ+Hgxp5idB5cyXprP1RiCZg8doG/svxgZf4tveh/muz5Jvhy34ZtySuyJevx5+gO8G58DAHBh4CAZnw8gkXr8Zms344OMMDCyhduwjThcH8POodJ4ILWeWohULpXieWNqDubRPeM7i85bIe5DIezCT9WAZ2sOMUOFq9mO87/8Pc/cZFvWdtn2cqqaaprH3FntMNrubskl2790UNVFjmsaabDRqjL1QbAioiNKFqfTehmav9A7DMHRmGIZhhg6CpmzyfV78B0Rjdvd4nvt+9n5xHgyihzKMLz5zXr/rF9yDRXAvloG9WMt6GSLpZZjoNsNE3QwVdzFE2oG1rA2LQBMWgQYsApuwjmjFNqIN6yAT1mIDj0lMjJYamOZeyO88LvJXsYQtN0LwbC/AuU3DZHEQw/yuYBtYh01QG1ayHqwlvQwV3WaYSPg7bOTtWAZ2mt+86BRGsAfh1VrahaW8Ewt5B5ayf43XUK2AV13XZoq0R/BPOIxHTDwnY4s4HF2OXUwVjnENHIlq4kSCCfcEHWcSNZxW6DiVZOBksvFXeHWJ1eEUo+NIjBbHSA0HwmoFvAZWsVVWyTcSNZslajZLq9gkrWKT+F4TsEVSwbfyanYG17EvVMPBcAHAh6LqORKtGcjRqHqORdfjFFPP8Zh7eHWJqcM1upYTMXWciqnHLVbD6TgN7nH1eCTU45lQj2dCHZ4JdXgk1Alwja/mTFwVZ2IrORNbiXtsJe6xFbjHlnM6tpzTMSrcYlS4RZuvxDFvFT4ZqboH13ClGa2lOIUoORai5EhwKYeCSnEILMVeLsROrrxvCdEBaal5JPb+2MlV2AeW4xCkHkCcY3AFh0IqORxaNdBYHguvwSmyDudoDS4xDbjE6HCNbeREnN6cRnP0nIxvMkd4fCqhPwbcEvvTjFtiM6cVzbgrDEIGn58dfHa2H79mvJ40//xdYwfhNUaLc7Tmvw+vUiUHJKXsl5SyT1zCXlExewKK2D0A2ALhsTm7zhWwyy+fnb757PDN4zufXL7zzuE7z+z/Z7wOtK//3/Gq4GMHIZ84JPGJfRIf98dOyEq7JFY6pPCRYyofHTLHMfUBwJ5nueP5QXgV8qHjBT4cBNj7EdvfxF67D7AfO93k4+O3+Ng5nU9cMgfwen9y+exEHp+dLOCzkwV8eiKfT0/k89mpQj47XcSn7kV87F7ER6eL+eh0CcvdivngVDFLTpSw+EQJi0+qzO2rGa+nq1h2ppJlZypYdraSZWcvIMxlAAAgAElEQVQrhSttPKpY4VHFCvP470deNaz0GgRUn3o+8elfylQrfM2rhk+9a/nM58EI96uu8q0eWJI00Lp6q1jlXcZqrzJWeSlZ5VnKKs9ivvAqZo1XIWs88/nCI4/VZ/NYdSZfiHs+n7sXsPpMIWs8SlnjqWStp5I1nkrWeNzLWi8Va7zL+cJbxWofFV/4lrPWV81681nWdX4V5qhZ5VHCJ6cL+PxsMWu8y9hwTkDrhnPlbPQr56tzAlz/HqDia3M2BagEtPYnQMXmgDK2BJSxJUDFFv8yvvFXsiWglK0BSrYGKNkWoGS7v4rvfCv59mwVX7uUsvlkMXv91RwMrGCvvIQdEmFx04GIcnYFK9kVpGJXUDm7AsvZJS9ll7yQ3UF57A/NxS4ykwPh59kXFMFeuT8HZCdwCnHEN34XMZe3cSNnMyr1l+jq19Ki+5jW+vdpqXkbg/p3aEtmU5M/lfriaTRXz6VT/zJt+kW0Nr1Im+FlOo2/p9v0R3pNr9Jr+gN9ppfoM87jjmkmd41T6G0cy23dKHq0o2mvGo1ROYbm4gm0lc2ip3ohrRWzzXidTUvVHFqr59JmPrtqrJhNY+l0DKpZGNWzMahm0Vo9ly7Ni+azrgJeO+vnmjcVz6Wtej4tlfNpLp+Drqgfr9MH8GosnU+LciEtygW/idd29UK6qxfRqpqDJmcSHRULuat9jY6Kl9Fmz0B1aSy3Ih/jetijpEc9ierCOHSZL6DPmYMuayZNubNoyJxG3c1JaNOn0Zg5k+orE8iLfZzS5GepvTYRQ84sOkoWYsqfQ2nys2SE2tKUOR19xjSKE4aTFT6Uqouj6Siajyn3BSovjKLqwhjKkp6lVPE01ZfGUHH+eW4FW5MfM4yGm+PpKJxFV8ls+lTz+LFqEY23xlIcP5Sq88/QmjONO2UL+F69iJ/r/sgPFS/RXTSbpvSJVF8YSZniGYrjnqUg+mmyQp/ilvxJrkmf4IrkSa7LnuFm0ChuBY/mZvBobgWPJiN0LFkR48iLHYcqdSLq8xOovDiJysuTqbw8hYpLk1FfnIT6whRUF6egujgVZdpUCpMmkZswgazYcWTFjiM3fiJ5iVPIT5pOfvIgvDoEXY85rShCnqElKENLZH4zkfnNhGY3Epalx/9iJSdj8vC/VE1EXgshWUZCcloIzm1FlmUiIL0Jn2sN7A28xekLlYiyGpFk65Fk6RFnG/DL1OObbeT4xXpWeV/lNbtIfm8fy8v2iSyyT2GBXTLzDiQxb18i8/cmsHBvAi/tjePlPbG8YZ/MW44pvOWQzJ8dkvibo4IlhxPY5HcT7ys6IvLaiMtvJSGvmcScJlIKTSTltxB2U8dh6U3WHY1kpWMkS44k8l+HEnnDLp7X7BJ41T6BNxwT+PD0ZVyutXAupxNJlonAzEaC07UE36xHdl2D9JaBrT7XWHwwnLd2hfDmnnD+tCecPx+IZOmReJYfieazY5Hs8DmPT3IZifnNpBU2k5avJzGzjtRcHRcLm4nP0OAZncX2kxHsdI9l64kovjkRzeYT0WxyiWCTcxjfOIew+0wUopQikvIaOV9kIK1Az8VCoYFNzdWhyKrHPy4DO49wtrsEsN3lHAdOO+Hs9SnXs9agb1kr4LXbkX1FqffwKm/CQmbGlKzLnHt4tZa1YylvwyKwRRh7DW4VzkPeB9d2LAM7sJR3Yinrwiawm6HBXTwqb+IZcRETz8WwtzafyJ+yiOoI5bTqHNuuxfKmKJoXfS4w0yeXMT4VPO2r4wlxK0OlJmyCTFgFNWMZZMAq0Ii1vBVrWRvW0jasZC1YBhqxDDJiEdSChbz9P4+mf4FXS3k7VnITVnIj1vIWrGRC+2oZeBsLWQ8WgXexDupjmKyTJ0QNPONfwKzAFHYUBJN5ew+mvtf4vmsCv7Q/yS+dQ/ip14Yf7tpy964td/ps+bFnKL90PQodj0HnY9A9DG5bQa8lv9y25h89w/i+62m6O6aivbMO/xoJf45LYYQom0fkGmFjrqxNaNVlnVhKu7CQCbgSACu8aWEja8VW0oaNtN2Mr//0c3wvlrIuLOU9WMlvm9vWboaJuxkW0MUjAV0ME3UzRCLA0ULegXVINxayFqwCTQwLauZxmY6nJPWMElUx3iODF93C+HtiLG4lIYQYQ0j44QIenZnMkXkyIugKj4bWYRPcgqW8E2tpN0PE7QwTtzJEZsI6sEXAq7wXC/ltLII6sAxsx1baha2kG5tBeLWSCW8YWZjPwVoFtmMrN/D4b+C1UHMY3zhH3KNjcY0pxDFSxYGoSuxjtByK0OMSZ8Q9XseZBA1ug/GabOSEopmT5lbvRLwe5zg9x2J1HI5qwC68jr0hNewIrGKbrIItUjXfSCvYKq9hs6yaTZLKgTbgG7GabbIqdgTVsiekngNhGuwjNByKqudwtIYj0VqORGs5Gq3haJSGY9EajsdocInRmAEr3Dl6cgCuWtzjGziToMEjUYNnYv2g1OGRUHMPr+a49wM2Ti3gNbbcjFeVsJzJDNf78Bp2D69C41rCoaASHAJLsJeXCHCVlfx6e66khP1mjO2XlAo4kyrvA2x/BgN2MGKPRdSacajBOboB5+h7iHWJ0d0H2nuAbTID1mDGa/MguBpxTzLeh9YzycZfLYB6cAS5H68DgDXnYXh9ELC/hdcHAdv//Oz/LcCa0//5rnMF7DpXwE6/wXg1t7AeWXw3qIHtB+xgvD6I2Afx+pXz5YfidZ3TBdY6XRi453Vw/lvwak4/XgfnY3ML+5FDMiscU+6PQ9p9We6QxocO5/nQ4Twf2KeZc54PHC7wgYOA2H7I/hqz9y92Wul0k5XHb/Gxc8ZAA/vrZPOJax6fuObxsUuu8PhkPp+4FfKJm3AX6kduhaxwK2bZqSKWnihisWsxi11LeP9EGUtOlbPErYIlbhUsPV3Bh+4VfOiuFgB7psJ8H2ulgFePqoHzq4Px+qlvP15rB/C60rOaT7yq+cynls996/jct4ZPvav5xLuSz3wqWeVbxWrfSj7zLOdzbzNcfcyw9C5jtZeS1V5KVnmVsMarmLVehaz1KmCtVwFrPAv4wqOA1WfzWXWmgFWD8LrWU8k6rzLWeZWx1vNe1nmpWOel4gsvFV94q1jjcz9e15+rEOKn5gsvJZ+dKeJT9wJWeRSxwVfFV/5qvjyn5stz5XzlX87XonL+7l/G1/5lbBqE129EKr4Rqe7D69aAMrYECHDdElDKNjNctwUo2R6gYqd/JTt9Ktl0ooCvXXPY5VfMAbmSfYFF7JLmsVteyMGICvYGq9kTWMEeeQV75RXsD1RhF1yKfWgBDiFZOIRewiE4HMdgL46GOuEWbYf0wl5Scr8jV72Zyrp1NDasxNjwPs01b2CqfAWT+kWM5fNoUs5CWziV+oJJ6Mtn0tX4Mu36RbQaXqS9+SU6Ta/Q3fIKvS2v0NvyMn2mBfSZ5nDHNIM7psn06MfQrX2eHu1YOmvGYlSORl8wGlPJFG7XLqCt4oUBvLZWzx1oT9trFmBU34/XprKZtFTNoUuzkM76eXRp5tHTMJ/uhvm0184ZwKupYh4G1Wwaiqbf17y2qBZiLJmPqXQBptL5GIrnoC98AUPxC4Pw+gLt6gV0Vr5Iq2oe9dmT6Kp6ibua12kuno/66gRK0kaTGfMk6VFPkh33DBWXJ6LPmYMhbw66rOnoc2agzZhC7Y2JaNOnoL01lfLzo8iPe4KKi6NpSJ+KKX8O7cUL0GVMozD+SaovjaExfSqVF0ZRkvgUNZfH0lm8gNtlL6G7NYXqS2OoujAGddoolIpnyY95gqzwR8iPeYy6q2NozZtBV/Fsuktmc1s5B2P2JMpTnkCV/DjNmZO4U7aAH9SL6FPO53v1ItrzZ9J4YzyVac9REv8kxXHDKUt8HmXiKPIjR5Ae+BQ3ZE9xXf4MN+TPciNwBNflI7kR+DzpIaPJjhxPQdxkShSTKU+biPr8RCouTKTiovCx/PxEVOcnoEqbhCptEsq0KZSkTBnAa3bsOLJjx5ETN4E8xRQKkqdTmDrjHl63+yTGHI/KQp6uRX5LQ3CmjtBsPcGZOoIzdLjF5bPnXBruilLC81oIyTERnNuCPNuEKL0Jn+s6Tp+vZu2pWI7G5iNK1yLLakSUriUgvQFRtgGfjCYcEstZeTqNV/eH8Xu7GBYdjGfhfgXz9imYu0/B/H2JLNyn4KX9SbxyIIk/HkzmTYc03nRI5S3HVP56JI13j6TwnmMca89c5ISigvDcFhTF7SQVGFHk6kkpMBKf3Yz0Yi17fS/xqX0oH9pHsuRYEn85ksyfHBS84ZjMqw4KXrWL513nNBxTGzh7w4A4o4mgTB0h6RqCrtcguVJNwNUGNril8tZ3Ml7dHsif9kbxxr4o3twfyeIjCXx4OIaVh8LYfDqBU1G5RKVrSM4XwJmYUcuFAj1XSluJuVWHi/wKW11C2eedwpYT0WxyjWbzyTg2nYhhk3MEf3cKYqtrCB7RGUTerCYxW0NybgMXC5u4UKAnNVdHzM0q3EMvs/OEnC1O/nzrEsC+08c57vkp17LW0NiyjoaeL8jsuofX4VIVtvImLKStWMo6sDSjxVLahY2kCxtJJ9ayNqHdDDSZRyD70SrA1TKoA8vANqxkbVhJBZBZyc1Lh2Q6xsgLmOIlwqEiibQfIsm468yV9sPEN0vYf9mLVZFy/hQQx0yPG4zxKGdkQDOPi408Km/FVmrARtqErdTIEGkLtpJWbKStWMlNWAYbsAw1CGPL8jYBWv+r0mVOJxayDixlbVjJm7GWG7CWmbCWtmEtMy9uknRjIb+LbVAfj8o6GB5Qz3N+OcwLVuBUHU1e33e09r3M912j+aXjCX7uHMqPvUO4e3cId+7acqfPmp96bPilcwh0DOOXjkf4pWsov9y25pfbVkJL2z2M7zufort9Mrq+1UQ1h7BYoWDkuas8Kq3GRm7CRtKCrawDa2kXVpJurCTdWMq6hDcHglqwDGoZwKu1RHi9/Oef53uxlHZhLe3BRtLDEHEXw0QdPCJq55GANh4J6BDwKu7FWtKHlbQPG+lthsl7eFRqYnhALc/7K5non8ts/2u8IYlmc6Iv0soArnSdJuOuC9d+OoeoM55XAk8wPuQST4TVYhNsxML8+rcVGxkmMTBE1oS13CjgVNYrJLADK3kbtpJObMVdWEu6hOdP3jHwf85C1o2lvAtreTu2siYel6oZ6X+JFWkCXqtub6GhcxP59YfxiXXALSoG56hC7CNU7Iuo4GCUBocwHcejm3GL1+E+gNdmTiabhCQZOZXYLIylJjThmqDneFwjR6MbcIjUsD+0ll3B1WwPrGSrvJKt8iq2B9exJbCGb6SVbBKr2WRuAbZKK/kusIbdQbXsD63HLrweh8h6DkVpOBSt5XCUlsNRGo5ECYB1itbgHCPEJUaDa6yGk7Ea3OK0nI5vMLfFWjwStXgqNHiZ46moxyOxDo+EWs4ObmD7ERtXgXus+j68no4WPvbj1TWiDJdwJc5muB4LKeFIcAmHg4pxCCzGXl6MnbzYDNeSe3CVlrBPImQwXgcjth+wD7awg4E3GLDHIus5FqnBKUrL8egGnGN0HI9uGHjsEtuIa5we1/5Wth+xCQZOJTbjpjDipjAO4FW4I/bXedj24sHna3+NVy3HozU4RWlwiqoX/p0RdRyNqOVIeC1Hwms4HFbDodDqQanCMaQKh+BK7IMqsA9UYxdYPtBM/xZg+3Nf83qu4B5cfXLZ7i2MD+/wzGbHoAb2t9rXBxH7q/bV+TIbnS8/gFdz++r034FXxaA8DK8Kc+7H6wr7ZFY4JLP8vqQIsU9luX0qywbAmsZSu1SW2qWyxC6NJXZpLLU/P5B+xN4PWWGpUz9iPzp2g4/MgF15PJ2PnTNYefxePnJKZ+XxTD52yWWlcw4fOeew0iWHlSfyWHkyn49PFbDSrYCPTuWz/FQRH5wsZIlrIe+7FPG+SzHvuSpZfFLF4lNqlpxSs9RNzQenK8ybiNUDiB2M18GIXelV85t4/cijipUelXzqXc3nvrUD48KfmK+oWe1XxRd+lXzuVc4qn0Fw9VGxxgzYL7yVrPYuYa13Eeu8C+/LWq8i1ngWsPpsAavO9OO1hHVeStZ7q1jvrTKD9R5e13urWGNuYNf6lLPOV816vwrW+1WwwU/NBl81G3zLWe+j4gvPEj49nc+nbnms8ywR2lZ/NX/3F1rXTSK1AFf/MjYFlLFZpLp3rlVUxjcBZXwToDSPCCvNKWVrQAnbAkr5NqCUb0VKvhOVsUtUzm5/FVvcc/j65E2+9clijzSPfUH57A0qYF9QMXahag4EVXJAXsVBeRX2gWoOBSs5GlrIsdAMjgZd5EhgBC5hHnjGOSI9v4f4jN3cKNtJqWYzdfo1NDUtx6T/L1q1r9KknodJPYeW8tm0qmfTWj6bppJp1OWNQ1s8kS7dIjqaFtFueJEO4yK6TS/R0/oSva0v0tu6gN6WOfSZZnHHNIO7pqn0NE2gSzuGHu0EuusnYSobiy5vJE2F47hdN5+2ilm0Vs2mtXqOGa/37mttLn8BXck0mstfEEaIy2ZgqpxNl2YBXZp5dGvnc7txAbcbF9ClmU9bzTzaauZjVM+lqewFtIXTqM2ehDZvGh2VL2MqW0Bz8TyMJfNpLplHU9FsGgtm0VQ06z68tqrm01a+gJay+Whzp9JV9Tt6qv9AbcY08pOeoyBpBLkJz5Kb8Bx5iSOovDqZpry5NBfMRZc1jYbMKdSnT0KTPgld1jTqb0xGmTICZcpzaG5Opjn3BdqLF9BSMJfqK+PIjXmM5uyZNNycTMX556m7Op7O4gX8UPVH2gvnUX1pDJrrE6m+OI6KtDGUJDxLesgQbgXbUpE2ElPODDqLZtNTOpfbyrm05U+j6sLTqJIfR3t9FJ0FM7mrWsCdsvl0FszEkD6R+svPU5n6DMqE4ZTEPUlJ/NOUJYxCGT+agqjnyQx+lltmuF6XPcs16TNckz7HzaDnyQofS0HcJEqTpqFKnYoqdTzqtHGo08ZTnjYeVep4ylLGoUwZhzJlAmWpEylNmUxx8mQKFZPIM+M1K3YcOXHjyUucQlHKDErSZt7D607f5BjX6ByCMxsJytARnNl4X04nFLIv4ALuiSWE5hgJyjYSlNeCLNuE/y09Xlc1nEytZL17PMfjixDd0iHL1CNJ1yHOaEScZcAv3cDhpEo+db/Aa/vDeOVAFAv3xTB3VxxzdsUxd08CC/YqeOlAMn+0S+U1hzTeOnSRtx0v8Cd7M16PnufdIyn81S6K1W6pnEiqICK3haTiNlIKjSTlNZGU10xMpgHxhTp2+1zlY/sIFh+M4J1D8fz5cBJvOCh43SGJP9gl8oeDcbzjnIZjcj2nrzYiStcTnNlAaEY9wTdqkF6rRXRDz5dnL/LW7hD+sCOU1/fF8PqBWN48GMN7hxNY6hjNCvtQNrklcCoqh8hb9ShyG7hUZECRWcf5fD2XSkzEpNdzMvgGW13D2O2ZxDcnY/n6RBybTibw9YlYvnKOZOPRIDYfD+Z0xE3Cr1cQn1lPUraGtDydgNf8RqJvVOIWfIntrjI2O/mzzVXEPndnjnt+xrWstTSa1tPQvYbMrkPsLUxhkugCwyUqbGUGAa/SdiylneZ0YSPuwkbcgZW0DQtZi4DXkFZhg2poOxYhHVgGCecgrWWt2EiNWEtMWEpasZC2YS018biskQlB+Uw/68GxUjnX+06jurOByr5Pqf7HLq60HCag1IOvY/14wyeCWWdvMt6nkuHedTwjb+UxcTPDRAaGiU0Mk7QxRNKKrbQV60AjlqF6LMP1wtlYWYsA7/9FuR9WHVjKWrCSGbCW6bGRNmMjbRHwKuvBQtKFhfQOQwPv8LisjacDanjeL50XQ+LwNCgovLuVtt4F3O0awc8dj/Fz11B+6B3Kne+H0vu9NXf6rPipxxI6LaHDhl86hvJL51B+7rHl59s2/NxjzU/dQ7nbOZzutknoez8jtTOMFcmxjPJJ5TFROTYSA1YBRmwlndhIurER38ZafFsArBmvFsFCa2wjaRfwKv3PP8/3RdqJjaQHW1E3Q0UdDBO18ojIyKMiI4+IWhkq6sJW3Iet+EdsAn7E2rOTZwLv8rzUyFjvAqaeTeNFr0jek8uxS5dzudufoh/tKOz5lJzOFaTf2U1kRwhvBTozVpTM44FV2Ji3FFvIjdhKmxgibWSIrBEbmQFLWbvQqkt7hLFxeRs2A3gVXhcWsvZBeBXaWCt5OzayJh6T9OM1lFCNC1W3v0HbuYm8+sN4xzjiFhnL8chC7MLL2BtewYGIeuxCGnCKauZkfANuifWcUug42Y/XlBZOppgE/CQ2m/HaiHO8jmMxDRyK0nIwvJ49obXsDK4RrskJrmFHaL2wdVhexTfSCjaLBbxukVSwXV7FrsAa9oXUcTC8HruIehyitDhEaXGM0gpNbFQ9R6LqORpdz/FYLc5xWlxitbiar5E5Fa/DLaERd0UjZ5N0eCi0eCZp8UoW4pmkwTNJg4eiHo+EmoEWdjBihRZ2EGBjVJyKvte6ukSU3VvQFFLCkaAiDgUW4SgvxF5ehJ2sCDtZMQfM2S8V2tZ9khL2SkvY+3+B18GNpGNwBYdDq4Tx2/BaDofXcSSinqORGo5FaQfiFN3A8RgdzrGNuMTpB+Ia38SJBAMnE5s5pTBySmHELcnE6UF4PZtiGsjgBvbBq3d+q309HtOAU7SQY1FajkZqOBJRP5DD4XUcCqu9L46hNTiG1mAfXIVdUKWQwIpfjRD347UfsA+2sL+F1+2D8Nrfvg7G62DADv58cAP7IF43DkLsuuP9eL3wP4xXBZ/YJz4cr3ZJLLdPYtlDk8IyuxQ+NIN1qV0qSw6msORgCosPprD4YOp96UfswxvZKyw/fJXlR6+z4tiNgXzkdJMVx24NZPnRm6w4ls5Hx7NZ4ZTF8uNZrHDOZoVLDh+dyOOjE3msOJnH8hO5LDtRwNITBSx2KeDd4wW861zIuy6lvH+ijMUny1l8stw8QqwW7oA1A/Zh7Wt/7h8dfhCvlaz0qOATr8p751y9KgfuV+3H6yrvclb7lvOFT7m5DS1njY+KNT5lrPEt5QufYtaawbrep5ANvsVs8C1mvU8Ra73uNbCrzxawxqOYdV6lrPdWscGnnA0+5QOQ7f+1dT5qIb5q1vupWe9bznrfcvPvV7HBp4wv/crZ4FPGKvcCPjmZzWr3PDb6lLIpQD0o5WwOKBvINyIVW8TlbBGr2CJSstWcbSIl34rKzE1rKdsCSthuzneiUnaIS9gpLmG3uJDvfDPZfPYK33hdYXvATfYG5XAwrAi7UCV2QSocAqs4FFjN0cAKnIKUHA/KwTnoGq5BClyDw3AL9USc6IAifTuZZVupbNyJrnUbetNqGvXv09TwJ4yaV2itfxFj5Ww6qufRUTmXziohxrIZ1OaMojb3ebq08+jWL6SreSFdpoX0tCygt20BfW1z6W2dTW/LLHpNM8x4nUmfYRpdmkn0aKfQq51Bq3oi2rwRNOQ/T3ftXDNe+8eF5wkZhNeG4qkDeG1UTqdZPYvO+vl0aebT07CA3saF9OkX0tNgvvu1ZgFG9Rz0ylloCoRrcjR502iveAmjcj5NRXNoLp5Hc/Fc9IUvPBSvLWXzMJbOxaScT2PBLDrUL2MsWUDJhdHciHyU7LinKUoZTUnaWAqTR1FxdTJN+fMwFc0XsJo+gbpb42nMmYqx4AW0t6ZQljqC2msTBhrXztIX0WfNQJny3ABedbem0JQ5jR7li/xU8yq9qpfQ3piIOm0EultTqLo4jtLEEeRHDycn4hGKE4ajvTaB1ryZdBbNpk+1gJ7SOTTcGI069Ul010fTkT+djvzptOVOpTVnCvqb4yiNf5SSuEdQJjxBedIzqJNGUq4YSUnsSPIjniMnbAQ5YSPJCHyWa+KnuGLOddmzZISOIi9mAiWKqZSlTEeVNoXSpDGokkdRnjIGVcpYlMljKE0aQ0nSGEqTxlGaPJ7i5IkUJ02iUDGJ/ISJ5MSNIytmLNlx48hPnERxynRKB+P1dHxBjP/lKiLyjITnNhNT1EZkvonQ7CbCcgzIbmrwTlPhf6WWwKwmJJlNBOa1EJjfhjjLiNd1LWev1OOUoMTvug7xLT2SdD2BOQJyfW/oEGW14HGjmY3nbvGnA5H8fn80i/bEMHdnLLN3xDJ3ZzwL9yTyu/3JvGqfyhsOqbx16DxvO54fwOtfDqXyXw6J/OVgJBu9rhKQbiIiz0R0th5FXhNJeXoUec3E57USmm7iUFAha5xTWOIQy9v7I3nbMYE37AW0/m5/LK/ZJ7DizHXcbrThn9WKNFNPUHo9oel1hKbXE5zeQGB2KztkuSw5ksSre6L5/Z5oXtsfx1t28bx3KIF37cJZ4RDKdq80/FJUJOYZSDKfdVVk1ZKUVU9Sjo6EbB2SNBU7z8Sz+UQUW04nstlNwVeu8Wxwimbd0TDWHw1i28kIfBPzScjRkVrQRHJuA4kZtSgy60jJ05GQVY9PbAb7zoazzVXK9lNS7DzdcPZZzbWsdQN4zeh0ZHdhMpMCzv9beLWWDMJrsLlxDe4Urn6Rd2IjbcdW3IqNxICNpAlLSTNWslaGBHXwZJCRsZI85np44lUZROlPJzH8uBJT32voet9G3f0ZhT1ORNT6syVJzKveQUx1v8BYn2Ke8a3hCX8djwYYGCZqGYRX4dyoRbAeixC9sO1Y1vqfh9O/gVfrAbwasJGasJa2YyntNuO1l6HyPh6XtPJsQBVj/G7yUkgU/m0plNzdRNvtOdztfJZ/dDzKP7qHcrdvKH0DeLXkpx4L6LSADkt+6bDll84h/NwzhJ9v2/Jzjw0/dQ/l+67hdLdPRt/7GRd7wvgkOYIxXgk8HlCKjViPVYARG3EnNqLb2AT0YS3qxVrSI5xtDTZiEWy4h9K0BA8AACAASURBVFfx/1K8inuwFfUwRNTJMHELw8QGHhE3MkxsYIi4DVvxbaz972Dj28dTsh945KyWsb5lzPZO4+Wz5/go6AxnSwNJNflQevdb6n5chu77N6m/+w7KO1uJM8p469wxRvsk8pisEptgAxZBzVgENmMjbWKItIkhUgO2smasZIMmAvrPDP8zvEr78dqGjVT/T/HqE3uIU1HxOEUVciBCxZ6ISvZHajgYasZrXAOnEjScStRxQmHgRLLRjNcWAa8JQvt6IqERFzNeD0drsIuoZ39YHXvC6tgVWsfO0Dp2hmn4LqSOb4Nq2CIzbx2WVLBNWsl2eRU7gmrYG/pbeNUMtK/HojW/xqsZrqcT7+HVM6lhAK6DAeuhqMcjsfahgP138DowLhxczGEzXB1kBdhJCzkoLeSAtOgeXs2jwnv/L/D64BnY/vQD9lBoNYfC7gdsf/oB++/i1f3/M14fBGw/Xh1Cqu8B1ozX3wLsv8JrP2B/C68Ptq8P5p+1r/8b8brcLolldr+BV7tkltml8IFdygBalxxMYfGBZN4/kMz7B1Luy8Pa2H7ELjt0mWWHrrDs8FWWHbnGsiPXWH70ujk3B7LsyA2WH701gNdlTpksP57FcudslrvksMI1l2WuOSxzzeED1zyWuOTxvnMe7x7P593jBbzjXMR7rqW8f0JlxquKpW5C/t329aF49a5hpWclKz3UfOJVaV7QVMWnXhXmu1UrhG2/vhWs8hHwusa80bc/a3xVrPFVssanhHXm5vVBvAoNbCFrPAv5wqOQL84W/Qqvg7PRV81G3wo2+FawfjBeB35PGRt8yvjqnJov/cpZ41HEZ6ey+dwth/VexWwKEO5r/UZcIYwJ/wquAl63isvYJi5jqxmuQpTmxlVAqwBXpYBXSRG7JQXsFGez1fcGX3tdYovfVXbLs7EPL8UxTIW9XMmRoAqcgtQ4BxZxXHYLJ7ECZ3Ewp4P9ESnOEXXFnRuF9qhqtqLVf0lL60Za2z7HZHyf5sbXadYuorluLsbaF2irnUO3dgGdNXNpr5pNR9UcWlQzqcsZTU3WCDrq5tDTuIDbzQu4bZpPb8s8+trm0Nc2m77WWfS1zKDXOIO+5pncNc7mTvMcuuqn010/g96GObRXTaehYBT1uSPpqJpFW+UsWqvnDMBVuKt1AW3V8zGoZqEtmkJz+Qu0VM2lUTkNQ/nMAbz2N6+9Zrx21C2gvVbAa2PpTOrzpwh4zZ1Km3oRzaXz0BfOxlA0F0PRXBoLZqHLn/kQvApX6BiK52Aomktz8Xyqb00lK/4proQMIT3qSZQXxlN2cQJFKaOovDaZpvy5mIrnDeBVmzmRluJZdCjno8+aTsXF0TRmTqe9eAFdykW0Fs6j5up4ChOGU5T4FPqMabQXzuNOxSv8WPMqd9S/ozV/Nrpbk6m9MpbqS0LjmhHyCBkhj1CWNBLdzanobkymPX8OfWUv0l4wC821UdRefg5T9mTa86bRmjMFU9YkdNdHU5k6nJK4oSgTHqMi5WkqU56jMmUk6qTnKUsYSVH0CHLDniUz+FnSA5/luvgpLp97gisBw7kmfZqMkJHkRo+jKGEyJYqplComU5I4jtLE51EqRlKWNIqypNGUKkZTYk4/XkuSJlCcNJGipMkUJE4iN248mTFjyIodS97D8Cq7UR8TmtVEbFE7MYVtROWbCM8xEJZtIDynmeBMPZIbGuTpjQTnGpFmGfBPb0SUZUCa20JAthHvm4343NQjy2lDmtmCON2ANLMZaZYJ3+uNyPK68M/uYltgIe8cUfAnBwV/PKhg0d4EFu5JYNEeBb/bl8wfD6Twul0Kf7JL5i37FP7imMbbDqm87ZjKXw6l8FfHRN6xj2bzuZvIc9qJL+4kId+IIt9AQk4jijwTiUU9ROb2cDSynLUnL7HEIZ6390XwZ/tYXj8Yxx/2x/D7/TG84ZjIx543OJvZiTS/i5B8E8EZGoJv1hCWoSE0y4A8p50dgYUscTrPK7tjeGlnNH/YF8ebdvG865jA3w6Escw+lO98zuN/Xo0ivxlFtoakrHqSc+pJydGQkqcnpaCZ0Ot17PZU8JVzBJvdEtjklsRGl0TWHotmzeFQ1h8NZvvpaPxTSlDkNZFa0ERStkaAa46WSyVGLpYYkaUVc8gvgR1uIXznFoidlzsuvl9wLXs9upb1aLvXkN7hyK6CZCb6n+dJcRm2siYsJC1YStqwlHRgIekUNgWLO7ERtWMtacVC2oKF3IRFYIewfEbejYWsBytJF0PE7QwVGRkibsRWomNoSCtDw7uxCepkmMTIqHMFLPIW4a2UU9hhT3PHn+nteYGOrhk0drxIbc9y8rv3EFp3ij3XvflrsJRZfsmM8s7hKb9aHgtoZqhYWBBkLW3FSmbCUmbCUmrCUtaCpawNC2k7FtKO/6Vpx0LahoXUiLVUj7VUh42kCWtJM1aSViwlnQJeJbcZIu3hcZGREQGVjD13nZeDw5B1JlN69yvaemdxt+spfuocxk89Q7hzZyi3vx/K7e+tuXPH4h5eOy2Eq3S6bPm5Zwj/uD2Uf9y25aeeIXzfNZzbHVMx9H3O5Z4QPksKZrxnDMMDihkibsQqwISNqAvbgF5s/O8IgBXfFsZfB/BqwlrchpWoQ3i9/Mef30GRdGEl6sVa1IutuBNbiRFbqY4h0npsZVpspM1YSzqwFfcwzL+Hp/xbeN5HzWT3ZN7092drsjvSilOkdziivrMR7d03MfTOpe32bFp736a+dztpTeH8zecUk/wu8risGusgPRbBTVgEGbCWmLAVtw6Mt1vLWrCUmbCQmYQ7ZGWt2Ig7sBF1YiXuFF4bsrb78SrrxEr2r/B6BO/Yw5yMjOdYVCEHwlXsDq9kX4SGA6E6jkY14xqj5WRcHSfitbgmNuGaZMQ1yYRrkkkYPY03cCq+iRPxjTjHNXAsRsvhaA32kfUcCBeuv9kdVs+usHp2hmnYEVrP9uBatgVWs00uXJWzPbCGHf0bh0PrzXjVDOD1kDmHozQcjdZyLEaLc1wDznENuMRqORHXcA+vCj1nkpo4m6zHK0mHV3ID3ilC7mtg+0eIzYi9v32t4HSMGreY8gG8nhgYGR7cuhZzSF6Ig6wQe2kBByUF7BcXsl9SyD5JMfskRewR96eY3eJi9oiLB5rD/jwMsA+D7OBG9lBIpTBmG3I/YAcj9liUdqB97Ufsg3h1SzIJeP0nI8ODx4YHjw8/7OyrsH1aSD9e+wE7GLH/bvtqP+j86z9rYAePDw8+8zp4aVM/Xn8LsIPzYPt6H15drvCly5X78Lr++EXWHb/ImuMX+OL4hf9WvH7Sj1aHf4HXgwo+tPuNHEziw4PJfHAwmSUHk1l8IEmA6/4k3tufxLv7hLy3P5n39guY7W9hB0NWaGIvCnG8zAeHrvDh4asDWXbk+qDcYNmRmyw/lsmyoxl8eDSdD49l8KFTJh86Z/KhcxYfOGex9HgmS11yWOycy3vHc3nXKY93nPL523GhfX3PVWUGbBlLTwn5wK2MD0+rWOZezvIzalacreAjj8qBrPSoYqVnNR+b7279xLuGT31qB/KJdxWfeFUKeDUD9jPvSj73qWSVTwWrfCpY7atmta+A1360rvMrZ62fSoivkrU+Jaz3KRbg6lPIBt8iNvoWs9G3mA0+Raz3LmadVzFrPQr54mwh6zyL2eBdxkbfcr70VQ9KBV+dq+RLv0o2+lWycdCo8EafcnNUbPRV8ZWfkI0+paw5U8AqtxzWns3na/8ytkoq2SKpEDYJi1RC0ypWsVVSzjZJOdskKrZJVHxrznZxmTnKgewQl7JDXMpOiZKdklJ2SUvYLStmt7yQ7QFZbPK+ymafa+yUZGMfWsqhsHIOyUtxClbiEpzPyaDrnApMxD1Yim/UGULPu3Kx4CQF1U406HfTbtxAV/NKOpqW0Kb/C21Nr9He9DKtunk0181AXzUFY+0MOhvm0VrzAi2Vs+ionkNH1Rx0BROpzhhJW+UsenXz6TPM545pHndb5vJ962zuts7iTsss7hhn0tc8k17DbO4Y5nO3+SU6aufQXjOH2w2L6KiZi65wAjVZz2NSzaDFfMVN//U4/e1pP141hZMxVcyhrWb+AF476oTzrl2aeXQ3zKNHN59u7QK66l+ko3bhAF7r8iZTnTmB+twptKgW0lQ8h8b8F2gqnENT4ewBvOoLZ6LLn26+53U2raoFGEvn0ZA3k6bCudRmTKMo7XnSY57kevhjpEcPp/zyZErPj6M4dTTVN6ZiKJhHc9FcGrKnocudgrFwOj0VC+hRL8KQO4uaq+PRZUyjs/RFusteoil7JuXnn6c0+Vnqr0+krXAud6tf5Wftm9yt/D1tBXMwZE2nKXMatVfGkh/zBDcDh5IZ+jjF8c9RkTYG7fXJtOXNpbt4AS25M9FcG0PNpRE03hpLe8F0OgtnYMqeiPbaSCpSnqA4dgglcUOpTH0a7dVx1F8aS1XqKFSJIyiNHUFh1HPkhj1Luvxproue5Ir/E1wNGM518dPcChpBTsQYCmInUBQ/iaKEiRTGj6Mg9nlKEkZSmjACpULAq1IxmpLEfsCOpSRpHCVJ4ylJmkhxstC+5saNIyN6NJkxY8hNmEhx6nTKLgzCa0h6Y0xUrhFFaRdxRe1Ir9UhuVpLWFYToVkGzl2q5mxyGeeu1hKU04w4Q4+rohTX5DLOpeuR5bdx5nIdp85X4Xtdjzi9Bb+res6k1eKeVovP1SakOd143mhle2Ahy0+c5/3jF/jr0fO84ZDMa3bJvHYwmTcOpvCmXQpv2SXx1kEFbx1Q8FfHVP7imMqfHVP46+EU3j2SxJLD8Wz2u8m56waiCzqJyTESeqMO+aVKItL1xBT0EJTdjV1oGZ+7XGCJYwLv2EXzl4ORvL43gtf2C9uG/2Qfx4duF3G9ZuRcdgfSbCM+FyvwTClFdKUaWYYBv1smNgVk8/7RNF7dF88re2L5494Y/nQghncd4njnQDgf2IXwjUcKHoklRGc2Ep+pIeKqmvArKmJv1ZCU20hCjh7ReRU7zsaz+VQMm07F8fWpRL5yTWC9UxTrDoew/mgQ37pF4asoJDZTS3yWhqjrlURcVhF/q5YLRc2cLzYiTSvh0DkFu9zD2Hk62IzXNVzP2YCuZQOa7i9Ib3dgV34SEx6CVwtJhzmdWIs6sBG1YyU241XaIjRI0m4sJD1YSHqwFnUxJKCNYaJmhokbGCJt4JGwVoZF9GAd2MUQUQvPeRXwim8QviVBFBj20Wz4Az92TOBux3N0djyPvmM69X3vUHR3G/HG4zjkerI0NpgZvvGM8s1nuH89w8TNAxCwlJuwlLZgLerAOqAbK1E3luJOLCTt5rTde3wfbtqEDHy94/78j+K1FUtpM9ZSHdbSBmwkegGv4hYsxB3CmVdxD7aSbh4PMDAyoILx567zcmAIQV1JZrzO5E7XcH7qGspPPbYCXu8Opffuw/BqyS9dNvzcM1TAa68tP9225YfuJ+ntmk7znVVc6Qrkc4WciV5RPBNQzCPiRqxFLdiKu7Hx78Xm3B2s/fuwEvVgKbvXvFrJWsx4bf/ve94Gfg790O9P+/0/q9/8c+aIu7EQ9WEl6sNa3Im1tBlruRYbeTU2gTXCY2kTj0qNPC028MzZIl7wv8Fb0kC+O3+a8FpnlD/sRfP9Ekx3F9LWN46O7ufo6RhLd+dr6Lt3cqkhlnc9zjIj4CZPyGqwCtRhEaTHIrAZK3E7tgFd2Ij6R+5NWMqasJDpsZAbsZC1DMLrve/X0vyGkYW5yb6H13JG+F9kRaoZrz3foO3YRG7tUbxiDnEiMo6jkQXsCytjV1gFe8Pr2R/SwJFIA85RGlyia3GJ1eAcr8c5sRlnhREXhVFAkHmbrWu8zoxXzQBeD5rxuqcfr6H17Aip47vgWrYH1bA9qIbvgmrZGVzHrpA69oTVcyBc2DhsH2luXaMbOBzdwOGBxU1anGIaBvDqGttgvutUx6mERk4rmjibbMAjxYBXsm4Arg8DrMcgwJ5NENpXd3P7ejqmAreYck5Fm/EapcIlUhgZFq7FKeFQULEZroXYSQrZLy5gn6iAfaJC9oqK2CsqYpeo0JwidomK2C0qGmgM94oEeD0MsA9+Pngr8cA4sRmvjqE1A4B9cIy4v319GF774Xo62XTfwqbfOu/6IF4f1r4+iNfB7euDeH0w/YDtb1/tgyoH2uaHta8PnoEd3MI+CNgdPrn/FK/9eRCwg0eHv3a9yt9dr/KVyxU2ulxho4sZr86XWe986X8Ur5863Ms/xetvAdaM16UHk1h8QMH7+xUCXPcpeHefgnf2JvLOXsV9iO1vYR8ErJALLHW4yBKHSyw1I1aA7DVzrptzYwCuHxy5xQdHb7H0WDpLnYQsccpg8bF0lhzPZvHxHN51yuGdY7n87dhgvJbxnmsZi08oWXpSyQenlHzoVsaHbmUsdy9nxRk1H52tYKVHJSs9KvnYs2ogn3gJi5k+9a4Z2Cjcv6DpM59q86hwJZ95VwlLmvyqWe1byWqfClb7qIUravzUrPVTs85PzTq/ctadU7HWr0yIbynrfQSobvQpYqOvkC99S9joU8xGnxI2epewzrOIL87ks86ziI3eSr70VfF3PzVf+Vbwdz9z/Cv56lyFuVk1x7eCL33UfOmj5is/IV/6lvGVXxlfnyvnS+9SVrvlsMY9h7/7lbBNqmarVM3mgDK2ilVsNWN1m1TFt1IV26Vl5qiESMr47r4IYN0pKWWXpJTdUiW7ZUp2y5XsDizlO3E+3/jc4hufm+wIyMIusJAjISU4BeXjEpTJyaCLnA2N5ly0lJDUsySnHyer/DAVBnsMnbu53fklP7Su4HvDX+lpeI32updo1y6gs3Ee7boXaK6bgq5yAvrqybTr5mCsmYmxciZd9Qvo1b5Es3IGVRmjaC6dSq92Ht8b5vO9cR4/tMzlx9Y5/NAyi+9NL3CneRZ9htn06ufSq3+R75v/MLABuEfzCl21i2gsmkplxigai6dgqvjXeG2pnEtn3UL0ZdMH8NpZL1yR06mZS5d2rrmJXURn3YsY1XPQlcygLm8yVRkTqMuZgqlsIY2FL6DLn0VjwWz0hbPR5c+kIX/GAF4bzHhtK1+ISbmA2oypNObPQXlpLJlxw8mMe5rs+OfIinuWqhvTKUoZRUnaaOoyZtBcNJ+mgtlos6dhLJlNd8UCvq/7Pb2VL2MqmIM2fQqam1PoKnuJnvLfobk1BWXKCKqvjKdTuYg7lb/nZ/1f+KXhLbqVL9KYPpWGm5PQ3ZqMKuVZrsutuSYdQlHsCKovTKLu8mS016bQljcXY+YM6i6PoerCczTcGENb/jQ6i2bQnj+VxpujqUh9gtKEoZQpHqH6/DNoroxCf30iDVcmUHt+DGrF85TEPEde2NNkBg3npuRJrgU8znXRcG7JniMjcCRZYaPJixpHfvR48mPGkxczltzoUeRFj6AkfiTKhBGUDcJr6WC8KsZRohhPafJESpInUZQ0idx4Aa8Z0aPJTZhAceo0yi4Owqv0Sk1MeKaeZGU3sYVtuMXm4xabT3BmI/JbDRwLy2S7dzJHIrIQ32rA+0ot28+dZ4tPCq5JZYizjByKyufvHsk4hObhfUnHKUUNeyTZ7BRn4XGxCe9rrThGqfnK6wafnbrAZ6cvs+LkBRY7pfDukWTeOZTM3xyT+ZtDEn+1U/CXA4m8fSCRvzqk8l8OKfyXYzLvHklh6fHzLHNKZr3HFY7GluN/VY/vhVqcwnJwlN3CI6kCyY0WvC43sy0gl+VHklh6OIFlR+L5y74gXt8p5+0DEbxtF83r+8L5s0Msu2MrcblswDmtjl2BGXwnusrhmCLOXm7gxPkGVrlf5r3DCt45ksJ/OSp4fW8Eb+0N5z2HGBbbR7D0QDDrXGI5EpyJ9HItEbc0uIXfxFl+Cb/EfMJu1CK7pOaI7BKbT4Sxxy+FzW4xbDoZw+ZTcXztEsVXx0L58lgQW1zDcI/KIvhyBSGX1YgU+ZwOuoIoIZ/wq9VEXK/hbGQG+zyi2ekexh6PUOy93XH1W8ONnI3oTRvQdK7mVrs9u/KSmHAuleEiJUOkTVgOal6FdGIt7sBG/ABeze2WhaQHC3E3VqIObEWtZrzqGCrVYS1uxFrawrCQ2zwe2MWTp7N5xTcUWXUsFd1H6Wh9jX+0jeTHtqH88v3T3L79HIbuqdT2/hnl95u5fteLMzXhvC5yZ5pPPKP8c3lCUoOtvBFrebPQ/EnbGBLQja1/LzYBt7ESd2EpaTd/Dy3CudsBvHaaP7ZgITPea5nFHViKu7EUd//P41XSirWkGRtpgxBJE9YSI5biVixEHVhKerAU92Ar7uIx/yaeD6hg4rnr/E4WTHBXEsr78DqEn27b8P2dIdy5O4S+O1bc7bPgH/fh1YJfuqz55fb/oe6+opu+s7bvu1DSJjNJSEIINcH0ljpJ5s5MJoQOIcmkT3oILYDBvYLpYJqNm6p7741i090wtmVLcu+WiyTLlm25UAPf50CyMQRm5n6eeQ/eg2upAAuQ/lrLH+392/sR7vSP5nb/CH7rG8HN3icZMFihvf4VZ7oD+TolmJeOxzFGKOdxcQsjh/Dah2XAABaCfuOXA9JBvGqxDOzAUqz/r+PVCDj9sGtNh5nU9D5Kuh+C124j/Acj7sVcNIC5qB9zcTfmUi0WQU1YBFdjGVLFiKBqHpHW8LSkihdFcsYfSuSN4/5szw/jjEGM8potVfq/oTZMpv/an7h69VGu9T7GVf0YejvfpKVrMyfqonjvoCczRdn8QVKDeaAKs+A2zAK1mIu7sRT2MkJoML5GUi1m0lbMpC2YB2kxH45XUdfQly3DP3eDeB0paeUxcTnPBmTw8YkwIhr2UWPCa37tDo7FuLMvKo4dUUXYhSvZGl6ObUQddiGNbI9sZVdUPXtj6tgT28ie+BZ2J6nZnaxhT7KGfYka9ie0sT/R2DJ8D16jGnCKqMMxog778Lutw1vD6u6JTVg9tuEN2EU04hjZiHNUI67RKtximtkeZ8wO0xqenXFN7IpTsTt+GF4THo5X7/RmfNKb8T1hzO+qrybAHkuu51hSLccS6ziSWM2R+GoOxVdxKK4Cz9gKDsZWcCCmgn3R5eyJLGNXuNI4XTi4BNfAYlylMpwkMhxERdgLC7ETFmInlGErlGEjlLFNWGSK8fH9eB0O2MHpunbC4gc+7xxYimtwubGVOLQK19C71df7Afuf41XL4fsmDf9v8TocsP8Kr4OA/Y/wGlqF27CW6fsnEP+rIU6/mzzse4UtD8Hr8PwrvK47cJ5f9p8zVl0fgtfv9mT8/xivyUN4fRhg7+LVCNfB3AXsXbh+uOMCH+64ZITrzmxWeWSxyuMSKz2yWLkzmxU7s1jmYcyK3Xks353P0l35LN6Vz+JdBSzdI2PpXrkJsMoH4vWjw2UPxOsgWh+G16/9BycMG8+6fuVbwz/9a/gmoJZv/Wv4p28lX/v8Hq8/BFTwfUCZMf6lfO+n4EffEiNchwF2jZ+cn4flB28Z3xwp4DsvGT8dl7PGv5Rf/MtZG1DB2oBK1gVUslZYyS/CctYIylgTUM6agArW+Ffxi3/1UNYGVPOTTylr/ErZKKpivaCCb4/m882RXNb4ydgkLWNTYBkbhIq71VVpKVukSqwDlVgHKrAOlJvuD6YUa2nZEF5tpEpsJEpsJQrsAhXYBimxCVayLUjBVomMX/3z+NU3m23+ObhI8tgVksfB8IscDEriSEgwwlgf4jIOky0/SE3bXnQD7nRes6an/1v6O1dwU/M37qjf4UbrG/Q2zkZfN42Ouqm017+Eum4KrTWTaa6ahL5lDtr6GejqZtHf+gY32/8HffUcqnNeoKlwAn2Nc7mhmc9N7Vxutc/hlm42t3Szudk+i2uaWQyoZ9PXMpf+lle5oX2Hjpr5aCvm0dvwZ3rr36C1xIqKS8/RWDAJrQmv+rp5dNXPp6tu/hBe20qn01A0mY7quRgaX6WtbNowvBonDHfVD2YOvarX6Gl41bjjdRhe6/KMeG0umomqcAYtspm0ymbSXDidpsKptMqmoyoaxOts9OWvoVO+RtXFl2jKn0VB6hguRj1OQcpzKE5PoCjteRryZnAl5Rnkp8fSeHk6mpJ5tBTOpCnfiq7K17jW+A63mt+lv+bPdJTMozV/BrUXJmMof5P+qrepuziF0lNjab0yizutC7mj+ht32pfyW+Nf0cvm0HRxErVnXqQsfQy5ESPJFJpRHP8sFekTqc2YivbyfDoK5lF9chzF8X+gPP1pVBfH01FgRa9iFn2ls9DlT6b61B8pSRhJWepjqC6MpT1vMursSTRmjEWVOZ6Ws5OpPzUBZcIYcoIe40zASM4JHiNL+ifyQp4jP3wcBZHjKYiZQEHMePKjxnE5aiyXo54nP/p5CmOfR574PMqk5ylNGUdZ6ouUpryIMuVFE1xfRJ48iNfJKNJfojh1CgWJE4fwmp844fd49UtTxEVkqThd0U9SiR6f9FJ80kuJuKwh/LKWvbGFbPE9wYGkEsRZLficrsJRchZ7USaHkxUEXmrG92QVG4+m8KvXSTb5nmXtsUy+3ZvOFx7J/HjwDL8cvcgvR85jI7zMnrgKvE434pVRh3NYLnaBWexLq+bgqWbsw5R8uf80K91T+bt9Iu87p7PI/SRLd5xkuccJVniks2JHMh/tTuNrzzP84pvDT94X+cbzND8fv8Ca4xf5xTeLH46d5/tj59ksLWJXSj07YpXYBOXww9ET2IYW4Z5Uw+YwOZ94ZrJk1wlWHDzLol2n+KtrMn93T2H53lN8fDCTj/emsWpHHBtFeexMqmVXci3WgQV8vT8Nt5hy9qfV4xQqY4P3GdZ4prHhyAk2HTvJOs8kvvcIZ82+KLZ4JbHteArbfJLYF5XF8fQSBBlKjsRnczD8LMfjcvBPYkAWlAAAIABJREFULsA/uZDd0gwcvRNx8k7C1ScFR69EbDxjcfM7yS7xeTyEZ3DwSsbaM5Kth8KxORaMs9d+Dvp/y8XLP9Km+4mWvu/I7nTB5koyLwlP8qSghFHiZiwk7aYWVuMP0hbiB+BVojNVLbuGMGEu6cRS0sFIiY6RIi0jRVpGiNuxFHcwQqLjMYmGZ/0LmOct5nhZGAqDO/qed7jZ8ww3e0dxe2AUN3uf5GrPOLoNs9H2/Z2a/u+51L2dwCY/Poo9zGyBlBeE5/iDuIzRUhUjpWosxe08KuliVIAeSz89I0QG41lNSTsjpGospRospB2mab/9xjbnYDVmQc2YS9uM/z5hD5aCASyFA8Mqt53/peiHTcDVYynRYSlRM0KiMqUNS7EOC3E3FpI+zCV9mEv7sBB18piwhWeF5UzwO8/bIVGE6E+gGFhHZ/8srhme4ree0dw2WPJb7whu9Y3gRr8FN/vMuN1rBgZj7hgsuGOw5E6vcR/s7X5zbvdZcqv3ca52T0Qz8Blne8L4OiWaKcdTGCOQ86iwiVEiLSOF3YwQ9GIp7DNWXcXdxqp8kHEokYW0w1h5Ff+3XqsuzMU9WIgMWIj1WEjVmElbMJO2YSbVmq63PsykfXenNwcN4rUXM/FVzETGWIj6GSEawFLca6ps6rAIasNMUoWZWM6ToeU8F1TI896pTD0s4fMYEV7FAWSqd1PVv47W/kW091jR1/csA4bR3OgdwU3DI9zoeZaentepM/xCUksgfzu+hyn+GTwhqmGERI25tN1UQdVjKR5Mp+kzZWpxD+owtg2Luhgh7Dbhv/PBeJV2MFLSwuOicp7zz+Tj9AgiGvZT07uRRv168mp2cCjShT2R8biGF7AtTMGvYWVsDq3BJlSFW5Sa7ZG1eERW4RFVy47oJnbEtrA9oRWPRDW7EzXsTVSzL0nN3qQ29iS1sjuxBY+EFrbHNeMW04RrtBGkjlGN2EfUYx/RgENkAw6RjThEGsFqfNyAY3gdThF1OEfWD515dY9V4RGnYme8il3xzexJaGZvQjP7Eo05mNTCoeRWDiW3cji1jSNpbRwz5Xh6Cz7pzRwfigrvtCa805rwSm3EK7WRYykNHE2u52hSHccS6zmSWMvh+BoOxVdzMK6SAzEV7I+pYG9MBXuiy9kdVcGuiHI8wkrZHqrAJViBi7QEJ4kcB3Ex9iKZEa6CoiE82QiKsBHIsB2ajluCraAE2wC58dYUO6Ex9iK56b4ce5H8HsDeuxO2EvfQKtzDqtgeXs2OiBo8ImvZGVXHruh6dg+u04lrYm9cE/viVexPaOZAQgsHE1vxTGoz7Xpt43CKmiOpg9H8bk3OIFgHoTo8d8+8GvMgvN6fh1Vi7z//OnxY1QN3wA5D7IPW6AzidZtfIVt9CtnqU8DW4wVs8c5ns1cem47lsuloDr+asvFwFhsPZ7HhcBYbDl9k/aGLrPO8wNqD5/nl4DnWHDjLz/vP8tP+M/yw/ww/7s3k+32ZfLcv4558uzdjGGBP8vWuEya8DsI1jS890vhqZ/qw59OG8Dr8nOvwPa/GJPOZWwqfuiXzqWsy/3BJ4hOXJD52SuIjpyRWOyWx2imZD52S+dAxiVWOiax0TGKlYyIrHJNY7pjMcsdkljomsdTBmCWmLHJIZpFDigmv6cNyguVOJ1nhfIrlLqdY7pLBCtdMVrqdYYXbGVa4n2GF+1lWuJ1jpft5VrlfYNX2i0a8ehjhunLHJZZvv8iy7ZdYtj2LZduzWLoji6Xbs1myI4clHnks2XmZJbuusGR3oWlwUzHL9pawfJ+clQcUfHhQyWrPUj46VMbHh8r5+EgFnxy9N4Ng/cy7is+8K00xtQb71vKVXx1f+xvzxbD24a98TZVX/2q+9qvkK19j2/DXvmV841/OD8IqfhJX86OwYqjy+pOgjJ/8FPzsW8Ia32Jj/EpY6ydnjZ+cX4ZljU8J3x8r5IdjhazxU7BBUMZ6QRlr/ZWs9VOyVlDKL4ISfhHKWSNQskZQzi8B1awNqGNdQCMbBCo2CJtYF1DHev9qfhVW8auogvUBxfzsk8dPx7NZ65/LJmkRW4NK2SJUYiOtwjaogq2BcqwDi9gaXIRNmIytYcVsDipia6iCraFlbA0uZ1tgOTbSMhNcB8/pl2AfLMc2VMHWoGK2SWTYSWQ4iK/gLMjCXZDBHnEyx0IiEMUGkJDpRbbsIOX1u2jWOtLetZGu3m8x9H1Gn2EF1/XvcUv3Z25pX+Va6zwMTTPRN0yjo34q7XUvo659CXXNVLR109E1zEZba0xX4wL6W9+kp/E1mhVWVOWNRV32Mn3N87jZ/io32hdwXTuPO12vcqtzAdfUs7jWNovr6nlca5vP1ZYFdNfNoaNqFl3Vc9FXzUWjmEbd5fFUZY9FVzHTNGl4Nvq6OXQ3LKCn8RU6a+ehLp9Bs+Jl2qtm012/AF31bFpLrdBUTMPQNHjOdQ4dNbNMrcQL6G16jY6aebSVzqK+4GWqcibRVDSDVvk8mmVzaCycQUOBFY0FVqiKpqGSGXfBNpdMp+HKyzQXzUQjf4XWogXU584mL/FZsuP/hDJzEsrMiVxJHUPxqedpyJ9GXvKTKDLHUp83lZai2bSVzEVf8QY3Wz7gtnYpd7RLGWj4K+2KBbQUzUZT8gr9te9iqPwLXaV/xlD5Dtcb3uNOy0LutC7kN9V7qLKmoEx9GkXyU8gTnyI/8nGK455CmfQCNaem0nhuNi0X59FycQ41GZMpSXiaksQ/UnfmBToLpzNQNo/+stnoCibRcO4Zqk/9gdqMP6K68BzteRPovDyF9txJqC+MR31+Iq1nJ1KbPhZZ1B+4JB1FTvAT5IeNITvoKfLCnqMg8kXyQseSE/I8l8NfIC9sLNnBz5Ib+hwF0eNQJE6iJH4c8oRxKBJfRJk0HmXyeBQpE1CkTESRMhF5yiTkqZNQpE1BnvoSspQpFCZNJj9hItnRL5ATMw5Z6kuUZsy8i9eorKa45MJ2Msp7SZLpCL5YT8ilRmIKdcQUdeKfWcveuEJ8M2oIv9JOUFYzx5LleKUoCL7QRPwVHXG5anYHZ2Pjl8m6Y6f46dBpvtt3ii93pPHPnaf4dtcp1h48w65wBSGXNCTK9MQXaQi6UInobDkRBVqiS3rxO6/GWpTPR9tTWOSUwgcu6SxxO8my7SdYsSONlTtSjfFIY9XOE3y0J5OP9p3hw72ZfLg3g1W7T/LhrnSWuyfw0/EsdqU2IszrRpKj5ciJCvbEl+B9pomAnE4OZKpZKyni9a3hLLCNY75dMrNtk5ltk8w820Ret4vj784xfLYvhZ3xZQgvqpFka/E9o2JXrBxxTgehBX34nW/HKaSYr3YlsdIhnE9cY/jH9hhWO4bwiXMwX+0I44c94Vh7JyI6U05UfiPxhY1EXlIScbaIhKxyUq80cKKoDUFSIQ5H4/l1Tzib90WxeV8063dHYe2ZiM2RNLYdTsHaMx5rz2i2HYnE1isIF+99eAZ8S1beD6h1P9La9x3Znc7YXkniZdFJngwoZpS4CQuJFguxzlgJFOuxEHVhKdJjKeo04lWiw0zSjrm4A3NxJ2aSDmOkOsylOiykHYwQdTBC2MFIsd50X8NjohbGigqY6RXA4dIgivtc6eh9m+u9T3GjfyS3+s25bXiE37qf4mb3iwx0T6PD8Bfq+7+g8JorR5S7+TrtMK8EBfNCwBn+JFTyiKCOR8UaRgs1PCLq4BFxDyPERryOlGgYKW1hhLQNC6kOM2kPZoEDmAX1YhY0iNdWRojaGSnoZmRAPyMEA5iJu42QEHf8dyK5O6jHQqpnhLidEWI1I8RNWEqasBSrsRR1YCE2YCEZwFzcb8KrjkeFzTwjKGO873neCYklRHcSRf96OvvncL33aW4bRnOnx8JYWTVYcqvXgt96TXgdiiX0WnKnz5zb/Wbc7jfjTp8Fvxke5Wr3ONT9H3OmO5KvUhKY4p3OMwEKHgloYLRQy0ihHkthDxZCA+aibszEncb3X2o8u2kh6cBS3IGFuMN0vfy/Ro+5yIC5sNeIV0kbZtImzKTNmEnVpi8VejGT9GMWaDC9rvohvJqLrmIuvIa58BoWwn5GSwYYKerGUqRnZFAXlkEaLCQ1PBKo4E+SHF4UJDMvQMjqsIMczNvPRY0Htb0/0d73Ht2GafQbxnCj7wluGEZwy2DBb4bR3DSMoav3Var6fiBWI+Bd/x1M8EvnCWE1I0VaLESdmIvvVv4txO33fJ7MpZ2YB3YY292FekYIuox4FZs+R2K9MRLj0CkLaQcjxC08LirjOf9MPkmPIKLhADW9v9KkX09ejQcHI5zZFRGHU1g+1mEKNoaV82tYLdtCVbhEqXGPqGV7RBXukTW4RzXiFt2MW2wr7vFt7ExQsztBw55EtbEim9TGrsQ2dia2sSPeCFj3WBVuMSpcY5pwjmowpREXE2qdoxpwiqzHMaIex/BaHMNrfwfYHbFN9+FVxf6kFvYnteBpwuvhFCNcj96D11Z8TrQM4dU7TTUUr9QmvFKbOJZiBOyx5AaOJjVwJKmew4l1HIqvwTOumgOxVeyLrWRPdCW7oyvZFVXJzsgKdoSX4x5aikuwAudA4zocB3EJ9qJi7ITD0GSKTUCRCVTFRrQGyLHxl2PjX4JNQPFQ7sXsw/F6T/uwaZ3O4BTiwb2qu6Pr2RPTwN7YRvbGNrIvrmloqJKxWt0ydG7VCNjB/L7SOojXwT/3YLy2sD++ZQivwwF7fx5Wjb3//OvwHbD343X4Gp2HAfbu+1CEjZ+Mbb5FbPUpZIv3FTZ7XWbTsdwhuP56NIeNR7LZeCSbDUeyWH/4IusOXWCt53nWeg7D64Gz/HTgDD8cOMMP+zP5fv9dvH4/7PE3e07xzZ67eDUC9i5cjXg9MVSVNVZi0343pOlB+dQtmU/dkvmHaxKfuCTyiUsiHzslDuH1Q8e7WeWQyAqHBFY4JLDcIZFlDkksc0gy4tUxiSUOiSxxSGTxEF4HK7Dp92QQsMucT7PMOYPlLpmscD3DCtczLHc7a4zrOZa7nmOF23lWul9gpftFVu64ZILrJZa5X2Sp+yWWul9iifsllrhnscQ9i0Xu2SzekcuSnfks3VXA0t2mqcN7ili217g6Z+V+OR8eULL6YCkfeZrwerjid4A1tgwb4fqpVwWfelXwmffdycJf+dXytX/dUOuwEa+VfOlTOTSs6Wu/Cr72M1Zdh/AqquJnyb14/VlYzhp/BWv8SvjFt4S1vka4rvOTD92u85ezzl/BOj8FP3gV8sPRAtb4FLMhoJQNgtKhX1snkLNOWMRaUTFrhXLWCstYK6hivaCODYImfhWo2CRqYqOgng0BVfwqrGCLpJzNUjnrAvL56fglfva9xEZRPtuCFNhIyrENrMQuqAyboBK2BRdiE1qAbXghNuGFWAcXYBMmZ1uIsSK7VaLARlKKfWApjkGlOEjl2ImLsA0sxD5Mhn1oES6hMtxDr+AiPouTTxwe/kEcD5cQlyEhM+8YsvK9NLW50dG9jR7Dzxh6PqPPsJwBw2Ku9bzHza63uNX5Cje0c+hvnUWPajr6xkG8TkVdMxV1zTTa62ejq59Le50xnQ0L6G15k97WN9FWz6Gq4EUa5ZPoapjN9fbXual7jWua+dzqfI1bna9yXTPHhNc5XFfPZaBlDj11M+ismkZn5Qw6K2eiVU6jMX8CFRfHoCmdRkf1LDprB/E6H0PTq+jr5qGpmEFrqRXtVbPoqp9PZ+1cWkutaC21wtC0gL7mV+mqn2vC6xy66ufQ07iAzhrjupyGIisqcybTWDiT5uJ5NBfPpaloJnVXrKi78jKNRVNpKraiNn8yquIZ1F5+iaaiWWiVb9BS+CrKzJe5EPVH8lOepzprGqVnJ3Il7WnKL0ygRTaT7KTHUJx9nsaC6WhLX0Ff9RbXmhdC52roXM0d3SoGmv6ORvkKLcXz0Fe+zY3mRVxr/IAbqsXc1qzgjnYFt5sXcq32L1ytfouaM+MoiH2My5GPcCXyCfIj/kBF6njqTk+l+qQV9ZmzUZ2fR+3paRTFPkNu+KMoU56mJWsyBvlsepWz0RVMoSV7LA1nn6Lp/DNocsehL5yCodiKnkIrOi9PQXtxPG1nx6HKeIGa1GeRxzxJbsij5If/kaLo58gLG0N++PNciXiB7KBnuSQdQ27IWHJDxpId9Bx5Ic9TFD2e0qSXKImfQEn8eBSJE1AmTUSRPBFFyiQUKZOQp0yiJGUSxcmTKEmeQnGyEa6FSZMpSJpMTsw4sqPHUZTyMqUZs+/iNVPZE3emzMBpRRdJBWoSC9UkyXQkyDqIl3UScVmN5EIjgZeaiC/uIqFYT2RuK3H5Gk7Iu8lQ9nK6pAtRWjkewblsE1xkk18WG7yy+PnQBdZ6XmLtwfNYe13iWEIViQV6Tpd2kVbcygl5C2mKVpLkWpKUBiIKuvGILmO1azzL3dJZ6pbOUtd0lrmlssI9hQ93pLJ6Zxqrd55g1c6TrNiZwYf7L7Bq/wXec0lloVsKS91T+MAphvXCfI6c1RJ4xUBkUTeCs/UEZrUQmKtFkteJ96UO7GKqWLApmFmbo5hrn85M+xNYbUvBaks8c62j+btrAt8fO8Oh9BqkWS2E5rYReaWdsDwtUUU9RBT1EVIwwM74aj7dmcJ7W4JY5hTDUqcoljlEsNolgs/cw/mnRzhbfVIIz20kVaEhtbiJtKIaThZWkSGr46yijUuVXYSdLsPFO5lfd4ezaW8Um/fHsWFvLJsOJLHFMxXrQ6lsPZSEzZE47I5FY+8dhJvPfg4FfENW3veo23+ktfc7cjqcsL2SyFThSZ4MkJnwqsFc1I65qAMzUSfmIj0WQj0Wwg7MRTrMxDrMxFrMRTrT43bMJFojaKQ6Y1usWI+lUM9IUyvxCKGax0TNPC/KZ4a3H55lUor6XND1vcXVvj9x/epIbg6Y8ZthJLe7n+CO/ml+079Af/c02vv+Qs3Al2T1u+NVsY/Pk48wTxTKeL+z/NFPzpOiZkYFqHhM2sHjIX1YSgxYSroZKVUzUtzMCHEbluJ20znCAcwC+4wTk6VtmIvbsBRqGCnoYGRAD5YBvZgNQkKsw0z0X4hYN9SybCHpZISonRGiNixFjViKm7AQqbEQdhirjZKrQ3g1F+l4ZBhe3w6OI1h7EkX/Bjr75w7hlR4L6LaAHgtuG8y53WvGnQfi1QTXfjPu9A7idSzq/o/I6Iriy+QkJnuf5JkAJaMDGnjEhFcLYTdmwm7T62L84mIwFhITXAevhf/ndGIm7MZc0IO5SI+5WI2ZpNmUNuP7IurBTNyLmdRgbAMfrG6LezAX9mEhMMZS0MMjkl5Gi/SMEnfySLCeEdI2Hglq4KlgBU/5pjLVV8DHcUfYk7+P1AYHyrt+Rte/lJ7umfR3PceNnie4aRjN7d4R3O4x57eeUdzoHYO+7xUq+r8jut2XvwhcmeCfyh+E1YwUtGMp0GM+hFEt5mIN5iItZqIO05lmU9u6pB1LYSeWAXoshJ2mz5XxM2cm6sRM0o2FtBtLE14fExrx+o/0CCLq91Nt2EhT1wYu1+7kQLgTHmExOIRexjpMycbwSn4Nr2dbqAqnyFbcImpwC6/CLaIW18gGXKJUuES34Bbbxo74NnbGq9mVoGanCa2D8UhoHQLsIGJdoxvviUtUA86R9ThH1uMUUTfUZuwYcW8FdntMg6lt2NgyvMeE1wPJrXgmt3IopZXDqa0cSWu9D69t9+G1+Xd4vYvYJo4mN3I02QjYQwl1eMbXcDCuhn1x1eyJrmKXKR6RleyIqMA9tAyXYCXOgcoH4nVwWNDguUsjomQmtMrZ5ldijH+x8fkHINZYiS154FCn+9fpDO6AHQTs7uj6IcAOInYQsIPgHATsYPV6+DThwTys8npvy3ALBxJaf4fXhwH2PxvkVGucqvwAvD4IsMNbiO9vHbYx4dXGT/Y7vA7P/XgdDthfDp5jzcFzJryeNeL1wJkhsA7P/Xi9W31NH8rwyusgXAfxOjwPw+s/XJN+j1fHRFYPQ+sqh0RW2iewwj6B5fbxLLdPYKl9IkvtE4fQusQhkcX2CSy2T+QD+yQW2SexxD6FJfZpdzMMsEudTrPU6TTLXTJNOcMyl7P3ZBCxy13Psdz9AsvdL7DU/SJL3S+yxM2Yxa4XWeR6iUWul/hgEK8eg3gtvJs9MpbtLWbFvhJW7VfcA9iPDpfz8ZG7+eRIual9+C5cP/Uq5zPvCj4/XmmqvtbwlZ8RsV/51vClbzWf+1TwuXc5Xxwv40ufcr72q+Cf/hV861/JP/3K+Na/nB9ElfwkruJHYYWxZTjAhNcApQmqJUNZ7y+/NwEK1vsr+Nm7iB+9ClhzvIh1/nI2CJRsFCjZEKBgnaCE9cJC1omKWCcqYZ1QyXphBRuE1WwU1rFZWM9mUR2bhFVsFJSxSVTKVmkZ1kFyNgoLWeObw88+2azzv8wWSQn2IZXYBpVjE6jANqgEu1AZ9mFF2IUVYBd6BduQQuxDS7ANKmGrRMY2UTG2EgUOQaU4hZThECTHVlKArfQyTqH5uIblsTsqj72RZ9khjcLN14uD0r1EnTpEYZU/NS2eaDrd6OnbQv/ADwz0fcJAz1KuGf7O9Z73uNH9F252vc7Nznlc086ir3U6PSor9I1WdNRb0V5nhaZ2Guqa6Whr59DRMB9dvTH6plfpbfszfeq36GhYQIPiJepLJtJeM4Ormte41fEm1zQLuKZZwI32V7mhnc+1tllcbZ3JdfUcBlpm01M7jc7KqeirpqGvnEG70moIry0lL9FRPQt93Rz0dXPoqjeeXe2qn4+6fDptZdPQVc82TRKeR1vZNFpLrehpvBev+ro5dNYabzuq56Krmo+qeAaVOVOoy59BU9FcI15ls6gvsKI2/yXqCl6iqXgqdQUv0Vg0jarcKahkc9BX/oU22Rtkx40hK+5pSs9OoSZ7GorMF5Gdfo6GK9PQKueRk/o4pRdfpE05F0P9O1xreZ/bupXQ8w/udH7M7fZV9DW+h0b5Cq0l8+iu/Qu3tStAuxK0q7ij+5A77Su42fR3upWvoC+ZR+2ZcRTFPU5u2CjyI55AnvAsdSen0pA5g8q0qVSmW1GZbkVx3ItkBT9GTtgjVJ58HnXuy+iLpqG9PImmC8+huvQsbTnPo7syHkPJVK6WzuRa2Wz6iqejz5+C5vw4VKeepf7EGGrTxlCR9Ayy6D9SGPUUxbHPUxg9lisRY8kJeZYL4qc4J3qKrKDnyA15gdyQseSHjaM4eqIJrxMpiZ+AInEiyqRJKJMnI0+ejDzZiFZZ0kSKEiYgS5yELGkyBYmTKEycTGHyFHJiXiQ7ehyFyS9TevoevOrizih0nC7RckKmIbO8i8zyHlKKtURfbibofC2ijAqCzteSINORXtpNmryTU8ouMku7OSnTkX5ZjTBJzt6wPFyCcnCS5mMnymezTw5bjudh7ZWNnW82R+PKiM1Tk16iJfFKAxmlrWRUaEiUtRJb1E5IrpYdEXJW2keyensqy91SWOaSyAqXBD50S+RjjxQ+8Uhl9Y5klrsnsdQ9lZW7Mli+K5N37eL5m2Msi5zjed8hkrUBuRzOaEOU04n4Uiv+mXUE56gJzNEgzNLidV6NQ0w5b2wOYu6mUGZuiWaGdTwzrROYtTWWedaR/I9dFJ/vT2NvcgWBOa0E5zQRnFVP1JU2grJbEWepEeZ04hihZLlrPG9vDuLv9jG8szmUd61DWOIQzmqnMD53DcX6WApRuSpOK3WcKmkmo7iBM8V1ZMrqOS1TkSnXIk4uxu5QLGu3B7F2Rwgb9kRhfSiZzQeT2eKZgvWhNGyOpGB3LB67Y5HYewXh5r0PT79/cin3O9TaH2i7D69/FMgYLRnEq9aEiQ7MhJ2YCzuNeBXqMBO1YybWYiZqN4FFa3w8hJoOLESdWAo6H47XUiNe2/veYqDvKa5fHcX1q+bc6BvBrZ7H+K37aW52vcBA90t0986jre89am5+S/41Z0S1nnyTeJQFPmKmifJ54qicJwPbeCTI1M4cbGwntZRqGSVSM0qkYaRIZzpb2IeZZAAzUZ/xfKlIi4WwFUthK5YCDRYCHWbC/xJah8d05tZc3IGlSIulCa8WoiYshG2YC3WYi7qxkPQPtQ2bC+/i9UXfC7wVGIdUk27C65yH4NXs4XjtNR+GV0tuGx7jWs842vpWc1ofyRdJSUzyPsnTgvvx2mXEq7DT+N4Pw6u5WPdfhKspwg7T39VpvP5E7ZiJNJiJNab7HUZIi7qNGBTrjV0AItN1KtBhIdAxQtCOhU8rTwR28YcQPeb+DYwUNzI2SsNzwjwmeoewNPo4BxRHyejaQcXVtbT2raR34H8w6KfS3/EcN3r+xPWe0dzuH3kfXhdQ0fctUVpf3glwZbzfXbxaDOFVh5lEg5lIjblIY/r/maqqJrxaCIx4NRd03Af4TszEXb/D67N+GXySdh9eazzYH+rAjqBI7ANzsA5VsCmiik0RDWwLa8YxogXX8GrcwitxDa/GJbwe50gVzlHNuMa04h7bikdcKzvj236H10HADkessQrbNNROPByvg3GM/D1g3aIb2B7TiEdcE7viVexJaB7C64HkVjxT2zicquZImpqjaer78NrK8fRWjqe34J3WYgJsM16pzXilqoZyLEXF0eQmjiY3cSSpkUMJ9XjG13EwrpZ9sTXsia5mV3Q1O6OMeN0eXoFbSDkuQaXD8Gqs+tkKZEPDgoZWtZiy1bfwLlr9StjqW8xWXxlb/YrY5i+7B7HD8frw1uGKfwvYQbw+CLB3IdryUMD+J3g9mNjKgQRj9v4H1df78fqg6uuOiDp2RNT8R4D9d9VXmwDZEF63+RZhfX/rsCl3q69ZbDhyaQivDwLsv8Prt3tP/676+iC8Dofrg/D6IMDeX3W9F6+JfOiYwCqHhN/hdZkJr0sxub2yAAAgAElEQVQegNdF9gl8YJ/AB/ZJLLZPZol96hBeF9unscg+jcUO6SxxPMkSx1ND1ddlLhksHYxzJkudz9wb13MsdT3HEtfzLHE7zxK3Cyx2vcAilwt84HKRhc4XWOh2iUXbs1nskcuSXfks3XWFpbsKjTG1EC/fW8zKfSWs2i/nwwMKVh9U8pFnKR8fKjOllI8PK/nH0XI+PTaYMj7zKuNz73I+P17BF8cr+GKoymoc0vSVbxVf+FTwmVcZn3kp+cK7lK99yvnGv4Lv/Sv51q+c7/0r+FFQyU/CCn4MKOMHfyU/BpTyi7CUXwIUrPMvuSfr/UtYH1DC+gA56wPkbBAYs86/mDU+Rfx8vIBffGVsEMjZJC5lk1jJBmExG4UyNoqK2CiSsVFYwq8iOZvECjaJlcapwBIlm8XFbBLJ2CIuxiZQwbYgBVvECtb7FbPGu4g13kVsEMixjajAOlTB1iA5diFKnMJKcQ5T4BhcjFNQIa7BMpyDinAOlOESJMcpSIG9VM42sYytEhk2wSU4hpXgGlaIW/AlXMWp7AyO5WhcKL5JxxGmbif6vB1ZZQ40G3agv+7AwM1fuXbjO64N/INrhhVc71nMLcMH3OpZyM2uv3Kz801u6OZzVTOL3pZpdDc9GK+amtl0NMyns3EB+qZX6G5+jT71n+nXvEVPy+toamZTXzyRlrKX6G2ex62ON7nR/ir9rXONFdj2BVxrm81Ay0xT5XU23TVWdFZOpbPSyojX0mk05U+k/MIz1F8ZT0f1LLobjDjtrJ1Lr+q1B+J18LnWUiu6GxaYft+8oaqtrnom2sqZtFfOQV/zGm2KeVTlTKUmbzqNhXNQyeaY8DqNmvwp1ORPpqHIivpCK2rzX6YiexKtivn0NfwdTckbnAwcRdGJcTTmz6U6y4qS0y9QdmEC2vJX6Kx+ndKLL6Iqnomh4R1uaRZxp2M5d7pWQ9fH/Na+khttS+hr+B90ZQvQKObSW/cOdzpXgO5D0KzkTutSbqoW0l/zDt2KV6g5Ox5FylPI4p9EFv8UZWnjqM80wrUxczaqc/NRJE7inOgJThy3JDvkMapOjacl62WaLk6gOuNpqk4/ierCGHRXJtCrmMrV8hncKJ/NzfI5XC+djaHIivacCWjOvUBD+lPUpDxF/cnnaTw9nsrUF5DHP4siYRyKxIlciXyBc5I/khHwOKf9n+BC4DPkho4dOgdbHDsZZeIgXieiSJyMMmkKyuQpyJOnmCYST6IwfgIFcRMoSphEUeJkChKmUJg4hcLkl8mNnUBW1DjyEyZTnDbtLl5jz5bFpebWcV7RzoXSDs4qdWQodKSXaIjJqccn6QoHIy4Qer6Gkwo956v6OFPaxdlSPedL9WTINKTnNuEbk8u+0EvsDM1jZ3gR7sGF2Afk4SgowFl4BSf/SxwIu0L4uTpOybWcLFZxqqSRU4pmTig1JMq0SM414BaUz7e7U/hydzqf7T7BZzvT+GJXGv/cm863B07w9b4TfLozhVVuCazcnsJS12QWOiWw2DWZhU6xLHKOYZFjBN8cOoV7TCmCS+0EZmmIyO8g6FIroXntSHO0HEirYV3AJd61CeaVTUHMt45g/rY4XrNP5k3HZN6wjebP1sEscY7AMawA4UUV4ZdbiMxrIOpKE8G5KiS5ajxPNfKTz0X+ZhfBW1sjeGNLBG9sCuOtTaEstI1glWMEnzmHseFgPIEZFaTmN5MhU3GmuIFz8gbOyps4VaQiOa8B35jLOBxNYMu+KLbsj2bT/hi2HU1hi6cRr9sOp2J3zIhX2yMR2B6V4uq9F0+/r7mU8x1t2h9oNXxLts4J2/xBvBYzWqLCQqL993gV/Wd4HSEcbBtu4zGR6j68OtPe+xZX+57m+sAjXL86ghsDI7nR/yg3e//EzZ7nuN7zIgOGl+junYNm4F0qez8iq3MbYQ3ebD0nYfYRCVP8L/K0sIxR4ibjecOQHsyCexgR2M4okYbRQi2jhR2MEuoZITSuTzEXXMNcMIC5UI+FUI2lsBkLYTMWojYjkiS6/17lVaQztYHej9emB+LVQtKHxXC8Cst50fcibwbGIW5LQ973f4PXEdzuNec303nY2wZLbhke52rPi7T0ruZkRwSfJyb+3+P1vwZ+0xcjYhNShd2YCXtM16AOc6HWCEGhDjOhHjNhF2ZCPeaiDsxF7VgINVgI2xghaGGkoIVR/i08ImjlcXErT0gaeSKglKf98pnkE8enJ6PZXyYkUeOG8voa2q4vocPwOlf7ZnO1ayLX9M9xs/tPXO8exW99I/jtoXh1YbxfKk8Iqhgp0N6LV/FdvJr/L/FqLu7CQtqFheR+vIYTUbefmp6NNHWuJ7dyO7sDbXEVh7JNfJHNwcVsiqhiS2Qj20JVOISqcA27i1fn8HqcIppwilThFN2Ca0wz7rEtbI9rZUe8EakeCa3/ErLDETsI2MEYz8c24BRVj5OpGuscWY9bVAPbY5rwiFOxK6GZPYkt7EtqvRevaWqOpmk4mqbhWFqbcdpwuhqf9DYTXltNeDXGiNfme9A6CNfDiQ1DcN0fW8PeGCNcH4ZXJ6kCR8nd1Td2wuJ7Kq9bfPLZfPwym4/ns8WnYBhai7H2kWHtU4S1byFb/YqGEHu3+lp8z/CmB00fHoTs8PZhj4iah1Zh728jHhx4dTf3thMPH870sNyP1/sB+zDIPqgCOzTEKaIODxNeBwG7PaxqCLDDEfuwPbB3z78WY+tffE/rsPVx4xCnzV55Q4i920Kczcaj9wJ2sH14jed5fvI8x48H/zVgv917+j8A7MPxOvzxp27J/xavHzkO4jXBhNd4I1zt4o1wtYtjqV28Ea92CSyxSzBVXI35wC6ehXbxLLRLZLFdMotsU+7JQtsUPrBLZZH9CRbZn2CJ46mhKuxip1PGOGaw2DGDRQ6nh7LY+YwxLmdZ7HruHrwudL7A+07nWeh6kQ/cs1i0I5fFOy+zZFf+sBhX5yzbU8TyvTJW7JOxcl8JHx6Qs/qggtWeSj46pDBFzseHlXxyRMk/jir5x9FSPj1WagKsCbHe5XxxvMIEWON6nC99Koy/7qXkC28FX3or+adPKd8HVPJ9QDnfB5TzQ0CZCa6l9+B1bYCcdQGDWL03g2gdvP+rSMkGgZw1PoWs8SlkfUCJaahSOZtEcraIStgikrFFJGOzSMYWsYwt4iKsJUVslRayNbAAa+kVtkjysZYUYBNYjG2Qkm2SMn4NKGWdTylrvBWs9Sthc5CSLSEl2IQosA8txSm0FOcQJa7BCtyDSnAPLMJNWsj2IBkeIXJ2hClwCS7GXpqPjTQPm+B8nMLz2BFxgT0hyeyWBnI40pfws8c5VXyYnJodFDVZU6b+CVXPN+gHvqL/+qdcu7aa6/3LudGziFs9C7ltWMhvXe9xo+Mdbuhe57p2PgPqWRiap9PdOI3Ohml01E2jvW4amtoZaGpmoqmZTWfjArpUr9Ld/Bo9La/Tp/4zA9q36VP/mS7VKzSXvUSTYhK62ulc077Kb/o3uaqez1X1PG61L+C6eg5XW2dxXT2X/uZZdNdY0VHxMh0VVnRWzKBdOQ3VlUlUXHyWqpzn0VXNpKdxwRBeDU2v0t2wAHX5dDQVM9BVz0ZfN4/uhgVoKmbQopyKvs40Xbhh/hBeO2pm0aKcSlvpDPQ1r6EuXUB1rhW1l2fQWDiHxsLZNBbNpL7AiprLU6i+PIn6wpepL7SiMmcSlTlT0FW8ydXmhbTKFnAu4lFqc6bTUjSfyotTUJ4ZR32+Fd11b2FoeBtN2Xx6G9/hpmYht3WLua1byp3OFdzWGeF6teV9ehveprNyPrqyefQ3vM2djmXc0S7nhuoDBur+Rl/VX+hSvk5T9lTyYx+nOPFPVJx4gdqMSTSdn446Zz4NZ2bRkDmbitSp5IQ8zWm/EZwVjUKR/Dy1mZMpSxuDIvkPVJz8I81ZY+kqeonrVbO51fAKN2vmcq10Jv0l0zAUTaXz8mTUl8ahuTCOxlPPUH9iDM1nxtN2/iXqT0+iLHmc8dxq0kQuRzxPpugJTvo9ykm/xzgvfZq8sBcoiBxPUfQEimMnoUiY/Du8KpKmUJI0GVniJAriJnAldjwFcROQJU6hOPllipJeRpY8leJUKy7HTyIrahx5cRMpSJpyF6+RJwvjUrMryS5rJ7eik/MKDWfkGs4otaRcUSFMLeBwxDlisuo4V95Nbu0Alyp6yK7oJreym4sKHZn5KgSxORwKy2J/xGUORhezL6KYHYFX8AiUsTOwkO3CSxwKzyfqXC1nFVrOKVvIkNWTIW/iXIWOdHk7Qefq2BmSxyavTH4+dJofPTP4yTODXw5nsP5YJhu8zrD2aAbfHTjB57tS+GRXKstc4lloH80qjzSWuMSxxDmapY4RfLUvBedwGeIsHSE5OhJKegm82ELE5Q5C8nR4play3vcsy12jeNc2jL86xfOuSzLvuqbyrksy79hH8/ZWI17twwrwO68iLK+ZqMv1RF6uIzivEellDXvTa/nn0TP8xTaCP9vEMHdDGK9vieHNzZG8bxvNKsdoPneJYMP+eCTppaTkNnJG1szZ4kbOK5q4UNrKaVkLiTn1+MZcxvV4CvZHErE7koD1wVi2HUnG2jMJa88UbA6nYn80GbujsdgcDsP2iBg37z14+n3NxZxvadN8b8KrI7aXE4Yqr6MkTcbJtyKt6YftThPwhuNV9/u24UG8Sh+AV6EOS0Ebjw7i1csPz1IJhb0mvBqe4Xrf49wYGM2NqyO5cW00NwYe50bfH7lheIYbPc9zrWcCvQYr1F0LqDV8hKzPlagmH76O9+FVYThjfc/yB2Elo4O0WAR3m/CqZaS4jdFCDaMF7YwSdDBSoDeu1Am4boygBwuhFgtRC5aiJiwlzZhL1JhLB1s4/7/EqwoLkQoLoRpzYYcRr+I+LCR9WEp7MRe286iohWeEFbzod4k3pHEImv9DvPaZ4GowMw5rMozgtsF86DzsbcMIbhmeYMAwHpXhI9J1EXyakMBEr7t4HS3QMFI0rG1YqDdVke/Fq4VIh4Xwv1R9Fbcbq5VSjfH8p7AXM0E/5gIDFgK96b1SYyHSGF8zYZcpnUa8ilqxFKkYKWpglLCBR4UqHvVv4HH/OsaIa3jO/zJjDkSwKCaMfZXhpOgPccXwE43XFtHRN5ve7inc6BnPze6x3Ox+hpvdT3CjZyS3DJb/a7waz7hqMB/Cawfmoq4H4tVC0Dns9evETKQ3TsCWdGEh0ZnwWsoY3ww+SR2O17Vkl7viIbbGURCEteA8m4JkbI6oxPpf4NUxognHSBWO0c24RDfjZgKse1wL2+Na2B7fyo6EVjwS29iZqGZnkpqdiWo8EtvwSGxjR3wr2+NbcIttxjWmCdfoJuNtTBNuMSpcYppwjm7EeRhs3aIb2R6rYmd8M7sTW9ib1Mq+pDYOJLdyMKUNz1T1EF6PpWs4lq7mWLoabxNgvdPb8E5vxTutFa+0FrzSWjiW2syx1GaOpqg4ktxkTFITh5Ma8Uxo4GB8PQfiatkXY6q6RlWzM6oaj8gqtkdU4h5egWtIOc5BpThKFThI5DhIjLd2ohJsBDK2+hdi7VvAZp8rbD6ez6bj+Wz2KRyG1sEUYu17N8MBaxNgHDw0CNjhk4edApU4BZbiHFSKc3AZriEVuIVWDhvgdO8Qp3sGOcU2sCeucdggJxUHhtJ8T3X1/txfmR3Eq3FtUhv7THgdngdB9kETiQfbhwcRuzOydgjig4i9f4DTcMg+DLB2gmJsA0qwDSjGxl/GVt8irH0K2HI83whYE2KHKrDHcth4LJsNR7NYPxywhy7wy6Hz/Hzo3wN2EK8PAuzd86+/x+uDMnjGdXgG8fqxcwIfOyfwkWOCEa8OCXzoEM8qeyNel9vGscwuzoRXI2CX2MWz2DaexXbxLDLlA7t4FtrGs9A2gUW2SXxgk8zCYXnfJpmFtikstE3lA7s0FjmcYLHjSRY7nmTRYBxO8YH9SRba3c0HjhkscspkkQmvi13Ps9j1PItczvG+83nedzrH+y7nWeh2kQ+2Z7PII5fFHnks3jmYfJbsNu5/Xba7kOV7Cli5V8aq/TI+PFDC6oNyPvKU85FnCR95FpsAK+eTw3L+cUTBp0eVfHaslM+9lHzuVcbnXmV84V3Ol8cr+Mqn0hjfcr7yKePL40q+9FbwpVcJX3vJ+d7fiFYjXEv50V/Jj/4KfvRX8rPAhFeBnPUBxfdkg6Dk3gSUsFFQYlpPU8Y6fxlrjhewzk/GZrESa2m5cU2NWM42cQlbRTK2iorYKi5kq+QK26RX2BaYh01QHtsCc9kqzWWb9DI20kJsA+XYSMrYIqzgV78K1h0v4xefEtYJirAOlmMfVopDmBLHkBJcgkvYHqrEI1iBu6SIHVKZ8efn4CI8QgrZHpKPa0gOziGXcAy9gHPoKXZHxHM8JghhghdRZz25WHqQUvUeGnocaDL8RKN+NY0d76PvW8zAtcXcuLaEW/2LuWV4n9+6/8bt7r/yW+fbXG9/jWvaBVzVzKW/dTY9qul0NUyns34aHXXTaa+bgbZ2BpqaWWhr56BveoWeFiNcDa2v06d+kwHtWybAvk577QyaFBNpLZ9Cb8tc7vS8zU3da1xVz+OGdj7X1XO52jr7Hrzqyl9CVzaVjvLptCutaC6YTHX2WCqynkVbMZ2ehgV01c2js2YuhsZX6Kqbh6Z8Gu2VM9BVzURfO4eehgW0V86kRfEynTVz6Gl4he76+ehr59BVN5eOmtk0yiajKrGio+pV1KULqMmbRv2VWTQVzaWhYCb1BdONeM1/iZr8ydQVvEx9gRXlWROpuWxFV+1fGFD9naYrsyhMH4NW8SqqwtmUn59AVdZkNMp59KveZaD5XfpV/8NN7Qfc6VhiylLu6Fdwu2M511sXMqD6K4b6N+isnEtX1Tyuq97hTudS7mgWM1D/V7rK/oxe8TqagnnIUp7hYuhIyk++gOqSFc2XZtB8aTaa3FepPjWD8tSp5IY+R2bAI2T4jyA75HFKU8dSeXLc/+HtPoPivK//78MCsuzYsR13q1u9u7fEtprjkjh2nDiOk7jEie0US6KDerFkSaggCdhKR/Re1FBB9LaNpfe2bIWFBdQF7/vBtSAk20l+/2TuB5+5FhgGdLE7o9ee8z0Hbca9VGf9mPa8R+hTzuZS7SJofxq6nuNa01KGtHPpr5hFb+kMLMXTMeQ/jqlgKl1nHqEz91F68mZgzJ9DW+5M6rOnUp0xFU3KFIpjHiRX/iNOhEzmRMidnA+7n9Jjj6FMmIoqaRrqpOloUmagSRauVakzqUqbhTZtJuq0mShTplOeNI2yxKlUJE9HnT4bbeY8VBlzUWfOQ5uzgPK0JyhKnEpR4jRKU2bexGtmnib5bEUT5Q1myuotFFT3UFBtpKihlwu1VtKKmok5peF4RScFDf2UtQxT2minsmUITdtFKhr7KdIaOJajJDixhEMJpQQmqwhM1rI/Ts3+WC17I8vZHVaINE1LdkkXBdVmCnR68rTt5Fd3UVhv4Wy1lcSiDg4lK9kgO4978DnWB53HI/g83uLz+Erz8JNdwFtynq+PnuWLQ6f5077j/Hp7Or/cnML73+TwzuYUfrkpkV/4x/JpwHF2JFUTVWLjWImVFNUAUfl64susxJf3EpLbxoboEv64J4P3d6bxwd5TvLfnFG/tyGHlxlR+5hPHSt9jvP9tJltSagm50E14YTvHihuJLWkkoriV8DIjAWc6+ExcyCt+STzjnsCir2J43jODF9xTWOWdwq82JPPR5kTWBWQQdbKek2Xd5Gl6yNN0ka/roqDOyDmdieMVPSgy1OyQnWJjUBZ+hzNwD0jGPSAV94B0PAKy8DqQhfeBdLz2x+MZEInXARmbA78hIOgjLhR+P15/LLmJV5Hi1jOvLrI+XB2AFSpKQtVVJLc6wOFImAWnsF4Br44zrwJe9dwp6+RhWSkLAoMJ0IVSOeiP2f4SlwYe5trAvVwfvIurF924csWVK5fduHrxDq4N3clI/92M9P2YEdv9XLE9Sp9tEV3D71B3fSNJlnDeifmGBUHRTJVX8pNwPW7hfTiH9+MaZsBV0c0kmZ5JUgOTpCYmSc24SvpwFV/CRXwFF+mQAHO5HlFoBy7hnYjCjYjCLePnOf/bjA0iEvDai4vjzKurQlglJHIM+RHJB3BRDCEKteMSbsdZbuJOeTcPyht4PKSAZ0JTCG7PQjP0z39x5vVm5XV00Answo7X0QFXRuwibgyKGLGLGLG7cd1+Dxft02m3/5pM8zF+nZLK1MAT3C+pZpKknTukRibJbbjI+3GSDzhAZbnlby3g1Srkf3KvzAJcww3Cahz5MCLpJVwkl3CV2HGVWoR7J9cjkpsRyfsQyeyIZAOI5BZcFHpcFe1MUjQzWd7E3YpW7pE2cV9wDY8GK5knPsGSQwHsqYsjZyAQ9eUvabu4AlP/bPot93K17z6u997DiP1ebtjv4ZptEtftrlwfcP4OXmtvwWsmd0sEvLo4BjAJ/yajELkJkQOvzqG27wxscpH1OlYlWYXhTfI+nCbg1UXexZ3Sah4MPsWvs44R2/ItTQN/p936Bfk1/myVfo1PSCjrJGf5OlzJ2tg61se1fQevG4814h/bim9sB77xnfjGO9qHE7rYlNDJpsQuNiV1sTm5my0peram9rAtzfCdbE3tYWtqD5uTu9mUdPN7JmZTUhebEgUYCzjuZGtyFzvTetiV3sPujB72ZBjYm9nDvkyDA6+OqmuOSQDscQOHjxs5ctzI4RxhdU7ghPOwh7L0HMrSczCzmwMZXePZn97JvtR29qa0sSfZsSYooZkd8c1si29ia1wjW2IbhHsSXScMNgnX4RNWNR7vUC2ecjUeMhXrxSrWBlfydVAFXwdVsDao8ha4rjuqZF1QJeuCKr4DWAGxwpnNsRUwE1uIfcOq8A3X4Ruuwy+iGv/IGjZE1bIxuk44p+zIlthGtsY1sS2+me0JLexIbGVnUtt4vkluZ3dyO98mt7Mn5btDnW5vFf53lddvJ+R2xP4QaL9/H2zr+PCpMcROrMD+u0nEtwJWGIDlLdPiKVHjHiJUu9cFVbAu6GZ1/OsjJXx9pIR/Hi7mH4FF/P3QTcB+deACXx24wBcH8vjrgbzvBexEyN6cPHwTsBPPv/5h5/H/U+X1drh+H17f9RXyK58U3vFOEaquXsm85ZXEmxPyc69kfu6VwuueybzulcwaR1Z7JrPaI4XVHqms9khnpUc6K9zTxrPS8blVnhms9s5mtU8Oa3yP35LVPjms8sphpWcOK72Os8bvtJANZ3h949nxrNlwllWOrNxwllWbBMC+vrWA17cVssaR17cX8/MdJby5s5S3dpbx9jdl/GJXJe98W8mv9qh4d6+a9/ap+XWAml8HKB1XNe/vV/PbAxo+OKTld4FVfHi4ig8P6/jwsI7fH6nmo6M14/ljcA1/CqnlT8HV/OFIFb8/pOL3hyr5JFjHZ2Idn0uq+VxSxediLZ+LtfxFUsUXMh1fynT8TarlHxL1LfmnVHNLxj7nGVGLV2Q9X8u0fBVcyVfBlXwt0+IeWo1XWA1eoTq8Q7V4KdR4KVR4KSrwDCvDK7wMr4givCKK8QwvEhJWgmdYOR5hajzCdHiG1uMua+BrcR1fBmn4c2AJ68N1+B+rwS9ag29EBRsiK9l+rIqd0dVskivZEa5hR5iKbaElbA3LY1vkWXbG5rIr/iTb4zLZFh3DwQQxibkHOVuxF237XtptOzFd8qb36ueYL76Dvu+ntBuW0z/wMlcuvcbI5TVw6XVGB1cwYnuZ633Pcc36JJdNi7lkXMxFwxIGuxbR3z6G1/lYWxZiaV2IqWUhpuZFmFuWYut8Grv+GQZ7nmWw51mGDM9x0fQCly0vcsnyPPbuJ+mumUW7Zgq9LfMZHXgZ+l8Uzr4algk7YA3LuKSfiNdZmKpnY66ei6lqLnrVbFpLp1Jf+DAG3Vz6m5dhb32S/uZlDLQsp69xCebaeVjrF2Cpm09f4yKG2p/EWr9IOCdbv4iBluUMtCzH1rSU/uZlWJuW0Fw+jZaKWZhql6PXLqexeD4dymXotU/RWr6A5rK5tJTPoaV8Ns3ls2ipeILWirnUFc6gU7WYwfZXGWj9Kc0lT9BRMY/BlhdpKppFzfnH6VIuZLD1JS7rV3DVsIrrpjWMWt+E3jeh7y3o/wWjg79i1PY2l/UrGG5/CVvjcqy1CxhsXsao4RVGbW8y0rMae8NLGJVP0lO2hLb8uZwJdyH/2GS6ixfSq3oGffFSWs8vpD1vKeq0GRRFPURW4CSyD4s4H3oHZXFCa7Eu/Sc05z6KoXgmA5r5XKpdwrXGZYx2PMNoxzNcrl9Ev3IWluKpmAqnYC6ahqlwKpbC6RgvTMWQNx1j/iz0ebNoOTWV+pyp6DKmUB73IPmR93FGcTenpHdxWvojLkTcT1nsoygTp6JOnjYeTfIMNMkz0KbMRJsyE03KTFQpM6hMmk554nTKEqdRkTwDdfoctJkLUGfOR521gKoTi1FmzqM4aQZFidMpTpp+E6/ltYbkynojlfUmymuNqJqsqFr7qWjuo6zJRlFDHxdqLBTWWilt7Ke8yU5F8yBVnZep7b6KptlOZZ2F7IJ6wjPLOZJQzOGEMo4mqTiapOFIopZvwwoJiMgn8WwThTV9FFcbyVO1UVrXTXmjiYIaAxdqhHblyLMNbJCcYoP0LD7iM/iEnMJPfIqN0lw2y8+xSX4eX9l5PCTn+epwLn8NPMufD53lg52Z/GZ7Or/dnsp7m+LwVBQhyzORpLpIQnk/xwqNJJX1klRuJancSkKZFenZdr4KzOHLI6f57OBJPtp3gvd3ZfPm5mRWeMfwxqYEPgvKI+CMntAKG4qiDkLzaokpbUZR2Iq8xIC0oh+vpDpWbclg8VeRLPnbMZ5Zn8zz6xwXwEYAACAASURBVBJY5ZXMr/yS+GhzIj6HT5JeZKBQN0BRdS/5VT3kV+sprDNTWN9PUeMwiedb2Rtxno1HM/EJTMV9fxKeB9LwCczG7/BxfA9m4RWQgldAHN4BkXjvl7AhYAv7jv7+FrwWOfA6W3qcH4uVTJK3Iwo1juPV+V/gVfQf4NVV1ieAQ6LnTlnHd/Bqsr/I5f6HudZ3L9f77+LqkBtXLom4fFnE5Ysirg65MNLvxmivK6O9roz03sEV2/3YhhbQfvkdioY3EtYp4TdJYhYGJfN4cAX3SDuYJDXiJu/CTdYhRNqFm7QbN6keV4kZV8kQLuJLuEiGheqr3IwotBuX8E5cwo24hltw+Z/hdWygUB/O8jG8CrC+Fa82AbChdlzC7DjJjEyWd/ETeQOPBRfxpCKVw61ZqAe/pnd42b/E68igE6N2JxiYiFeXCXidxHX7j7lon0HrwHukGWN4NymVKYGnuF9awyRx2w/i1Vnx/wNeI4w4hVlxlg8hklzCTXyJSeJBJkktuMn0uMm7J+B10JFeXBTduCramCRv4U55I/fKG7k/WMPDgQXMPJDGs0FBhHSdINt2hDL7V7QMr8A6NIdB2/1cMosYsU3iRq8LI/Y7BKj2OTMyKHLg1YkbA5O4NgGvccYgXhJvZEpwJneL63GT/Gu8iuQ2RAoBr6JQC26yPtykNlwdeHVW9CKSj1VubYhCbbiEWnCVd3GXtJqHgk7xfmYMx5q/pbH/77RZvuBCtR9bpV/jKw67iddjdayPbcXzX+DVJ04ArF9cp+MMbAf+8e1sSOhgY2LnOGDHEHt7tqTovwPWid+zJUXPluRuoaLraEvenqrnm3QDuzOMfJthZE+Gkb2ZBvZlGtmfbeSgYy+pgFcTgcdNHD5u+o/wOpYfBGxSm7AqyIHXzcca2BRTz4ao2nG8eodq8Q7VjuPVS6HBU67GXaJmvVhA7LoQJeuCld/F69Efxqt7iDCteGL1dQywPhN+5vcBdlNMPZti6tkS2zieH0LsrqQ2djvyfUOd/i943fP/gNfvA+yO+DZ2/gvAjuH1PwGs0M4txEuqwUOsug2wY63d3wfYglsA++XBC3xx8AJ/PZDH5wHnvhew/ylebx/W9L/AqwDXZH7pnTyO1ze9knjDM5E3PBOFx15J43hd4/ldvK5yT2GVeyor1qfy2oTcgljPTFZ6ZbFqAmJX++SwyjublV7ZrPDMZoVXDqt9T7HG7zSr/XNZ7Z/Lmg1nWLPhDKs3nBnH64oNZ1m58RyrN+exZssF1mzNd+A13wHYQt7YUcSbO0p4a2cxv9hVzi93l/OrPUre3avk1/uUvB+g5NcBlbwfoOL9/Up+s1/JBwdU/O6gmg8Pafj9YS0fHa7io8M6/nBEx0dHq/noaDV/PFrNn4Jr+ERcxychNfzpqJbfByr58GAFHwdp+HOIgFUBrhr+ItHyhVSA65cyLf+QavlapmGtXMNamZav5RrWjV3lWtYptKx1PPaMrME3qoH1YTr+KVHxD7GSr2Vq3BU6vMKq8QmtFjo4FI7VW6GVeIWV4R1ehldEyc2El+AVXo5nWAUeiko8QjV4R9TgHVEntBCLVfz5QD7r5Sr8orT4RarwDa9gQ0Ql22Kq2B6tY5NCzZZQJdvDy9kZXsDO8JNsD0tme3gE38YoCEwNI/SElPTCQCrr9tDaswPr8Hb6L3vQf+Uz+i+/h+3iSiz9z2IwLWaw/1muD/+M0cur4OIqRgZ+xnXrs1y1LOe6RdjDetm0mCH9Yuydi7C1zaevdT7WlgUOvC7C3LIYc4tw3rW/65lxtA4ZnmPY+ByXLM9z2foil60vcNn8PKbGebRppmCsf4Lr1ufB/jJXzU9xqWfpOF4vdi9muHMxA83zMdc8gUE7C4N2NsaquRi189CrZ9NS8jhd6llY6xcx2PYU9tYn6WtcIqzQqV9Ab8NCzLXz6G1YyFD7U/Q2LKZTNRNTzfxxtNqalmJrXoa1cSkNJVNoKJ6BvmoJHarFNBTNpUv9FJa6F2gtX0hT6Ryay+bQWjmHNqVwbVcuoLlsHuba5xhqfw1L3TM0l8xgoPlpBpqfRXf2Uerzp9FX/yzX9Cu5ZlzNddMa4Zyr5U3oexsGfglD7zJ68T1GLK8z0PoilrplGKrmYtI9wXDrUkZNrzLau4bL7T/DqFpGw9lZVOU8jibrUSpSH6Aq53GMZcvpUz+Psewpms8sRJsxk9PSH5G0z5XkvU6cCHIhP+JOyhN+jCbtftrPTWe4+imuNz3HpbqlDOnmc6l2IVcaFnOlfhFD1fOwVc7EUjwNY8HjQstwwVTMBdMw5U/DmD8D/fnptJ56nLqsh6nNehxt2qMURt7D+bB7yIu4j/Nh93I+7D4Kox+kPO5RlIlTvhevQmaiSp5JZdIMKpKmU544g7KE6ZQnzkSVOgdNxnxUGfNQZcxDe3zROF4L4qdSED/tJl6V9YZkdaMJVaOJspoeyuuMVDSYKa03U9bQS3G9lfwaM6WNNipb7FS22KloGqCq/SI1nZfRNNtRN9o4XdpC3Ek1stRSQpLKECcrEaeokaRqCYwp5khMISnnGimt60PZaKWoqoPy2k4qGgyU1Booa+yjqKGflMJWdkecZVfEBbaHnmWL7BRbpSfZochld8R5dkflsz0in42hF/CS5uElL2a9tJhP953g030n+Gzfcf6wM5VNURWEF1hI1VwkS3eZ+GIzqRU2Usp7SSmzkFRqQp7bwt/3p+MuPsPfDp/k8wPH+WT/cX6/J4v3d6bxm13pfB50jm9PdiAt60NWrEeW1yiksANZiQlJuR2/lEbe2J7JU/+I5EWPJF7ySOSn7vG86ZfCb7ek8umOVHyPnCIpr5MzSgvn1UbOVHaSq2wnT2eksH6AstarpBd1ExhbzA7ZKTaLc/A7koFvYAabgk+yOfg0/oHZ+B5Iwf9QApuPxLLxcCib9m9l/9Hfk1/4MQbjp/QMfEyR2Q/PkhSekB7nxyEOvDqmowpnGXtxlgptjS5SK6IJbcMimcXx8VjbsOmWtmHXsbZhqVnAq7SDR6S3V15f5IrtQUZ672ak7w6uD7hxdciVKxdFXL7ozNUhZ24MiBjtc2bU4sSIxZkbA5O5eOlRjBeXoe5/nwuD25E0KPggTsGCAwk8flTFvcFt3CVpZ5K0HVd5OyJFOyJFBy7yLlxkBlwkNlwkg4jEw4gkQzjL+nBWGBGF6nFRmIS9q3KrozX1v4swfMeBV5kVF6kZF5kRF5kekVwv3GuZVfgdpP2IFP3CZGRpD3fIOrlf1sgjwcUslaZxsDHzv8CrKyODLozYBZxdt9/LxcFZNPe/T4rhGO8kpfF44Cnul9YySdzOHVKTgFdZP86OtmFhCrXxB9uG/9s4yc3ja3icwnpxlg8gkgziFjLEpJABJknMwhsQsm5EMjPOMhtOsiGcZEPCuWx5Ny7ydiZJO7hL0sx9IToeCyrkicAUXhZL2FAURu6wHO0VD5qGfo7RPpehwQe5OnAX1/ucGe0XMdrnxOiAiJEBETdsTozanRmxOzE64MTIwCSu2h+gd/BJagf/5MDrhtvw6pjOPYZXuQGRzOg4s9uHSNEnrJRSmHGV9uIm6cNlvG3YKrzmZH04yW04K/pwUdzE68O349X6BQW1/uxUrGODLAIPWR7rIlSsPVbHumOteEYJeN0Y3ShALaYBv5gWfI614x3bjndsB76x7UIbcWw7vrGOva3xnWxI7GJDUjcbk/RsStazKbnnO9mc8n0xsCXFwJaUHrYk97A1uYetKT1sTxVaj79JN7I73cjucbwaCcg0sT/bxMEcE4E5ZgJzzBw+PjGOSmyOkUDHQKdD2QYOZvXcmkw9BzL07M/oJiC9i32pnexNEaqRu5Pa2DaG19gmNh9rYlN0Axsi6/CLqMEnTIe3ogqv8WjxkmvxlGvxkGpuAez6EBXrgoWsDVKxNkjJ2qBK1gZVsC648jtZH1KJu6QSD6kST5kKL7kab4UGH4UWb4UGL4XGAVgtvuFV+EXoJgD2JmI3H6tnS2wDW+MmAraZHYkt7Ehs4ZvEVnYltv7LqcTfV4W9dWWOMG14T6qePWk9t1Rg/x1mv6+FeEdCOzsT2tiZ0MYORyV2e1wL22Kb2XqsiS0xjWyJaWRzdCOboxvYHN3Apqh6NkbW4R9eg19YNb5h1fiG6vBR6PCRCfGSCtXX7wK2fBywY4idWIH928F8AbAH8/niYD5fHLzAX/bnTcDrxBbiMcDmju99FQB7anz368T9r/9u2vAPtQz/S7x6JfG2VxJveSbypmcib3gkCHEg9nXPJF73TGSNR9J4Vnsksco9mZXrk1mxPoXX1ifz6vpkXl2XzKvrUoSsT+U191Re80hnhWcGK70yxwG7agJeX/PM4jXPbFb5nGCl70lW+p1ild8pVvmfZrX/aVb5n2alfy4r/XNZ4Z/Lyg1nWLXpHKu3nGfNljzWbMlnzdY81mzN5/Vt+byxvYC3dhTx9s4ifrmrlHd2l/Lungre21vJ+/sq+c2+St4PqOC3AUp+s7+S3+6v5IP9Sn53QMWHh9R8dFjDH45U8ccjOv54VMcfx+B6VMfHwTo+Canm02AdnwRp+dNhFX8IrOBPR5R8HqLhr5Iq/iLR8Bexmi8kGr6U6/ibTMeXMg1r5VrWK7S4K7R4hFbhHqrFQ6HDPVSLZ6gOzzAdHqFVwuNwHT4RtXhFVOOuqGKdTM1aqYr1Mg0eCi1+YTX4h1Y7Jmdr8QlV4x2mxCdMiXeEEC9HvCPUeIWr8QitxDNciU+UBt8YLd5RKtwVpfz9yDnWiwvwVpTiF16Jf6SaDVFaNkXp2BSpY1OEls1hlWyPKOHb6Dz2RWexLyqaA9GHkKTsJfl8AHnaAHRtu+g2bcJq82Bg+J8MDH/K4MUPuHjlHS5deZ3hoZ9hsz6FzfQkl20vMjL0KqNDrzFie5lrlme4an6S65ZlXLcs5bJhCYPdixnoWERf6wJ6WxZgbV6AtWUR1tYlmFuWYGldOj6kabDnWYaNz3PR9AKXLC9wpfcFrva9yJXeF7hieYG+tsV0V89AXzODoe6ljNheEFqHe5ZyWb+US/qlDHUuYrhzMfaWhZhrnkCvnkG3aiYGzRwsugWYqxfQWTmTtvLpGKvnM9T+NEPtT2OpW4Cxei69DQvpbViIsXoOlrr5DLU/SW/DQtorp2HQzaGvcQm2pmX0NS6lr3Eplvql1Bc9TkPRdLpUi2gpnU9t3iz0mqcZaPoZnZWLaSmdQ2vZHDqU8+hUz6NDOQ+9ZjF6zTIGW19hoPmn9GiX0K2ey8WO5zBULUB75gHay+dwsf2n3DCu4bpxDdcMq7lheoNRy1uM9r7FSO+bXO99k8um1dian6O7ahFd6rl0q2Zg1s3kcvtSRk0/40bPKwzUPUtrwRwq0x8k/9iPKIi9h7rTM2m9MA99yVKM5U/RVbiM6pwnyIu8n9SDLsTudiL9gDN5YXehSXmIltwZdOfPxly6gCHdMq7UP8XVhuVcrlvMkG4uA+onsFXOxFY5k76yGZiLptFz4TH0eY9hyJ+C8cIUDHlT6Dk/lY7cKdRnP0xV2k+ozngUTeoj5If/iLyweyiIfoCC6AcojHmIkrhHKIt/jMqkKaiSp6JOnoo6ZTqq5BmokmegTJqBMnEGlYkzqUicQUXCDMoTZ1GeOIuKpCdQpc5FkzGfyrS5VKbNRZ01n4q0ORTETeV89COcjXrkJl4Llc3JFTXdaFsslNboOVveyNnyJgqquimtt5Kn1XO8tJk8bQ9ljTZKG/rIrzJQXG2mor6PirpelPW9nCxsJO1cNXEnNURlqwjPUBGariLqeDURWVoUKWWknKmmqKoHbbOVipou8ivquFDRQFlNN6rmPopqzaTk1ROcVEhwcimBcQXsjzrH/qizBMZeICipmODkMg7Gl7ArupDtUSVsjarAL6yMdSH5rA25wPqQPP528ARbIsuQnu4gvqyPVJWdqLxuwnPbiM3rJqGgm6izLRxKqmDd/hS2hV9gQ2ge7iGn+TroFP8MOcs/Jef5Mvgcnx05zabkGvaf7eZAbiu70tT4R+Wz/0Qjh893s/d0N+ui1Ly7K5vXN6bw3q5TvLExlTf8EvnttnT+vCeHv+3LwutQDtKMKuJzG8koaCX5bDVJZ6vILm0lV23ifLWdhHMtHIotZnfYWXYqctkckoNfYAbbxLlsE+ey8Ug2GwPT2B6Szt7QDL5VxPHN0V0cCv6IgsJPMBo/xTARr5IcfhxSiZusTTiDKTXhJDPjJLXiLOlFJOlFJLHgLDULn5cbcZaaHR+bHNNgHedeFRZEsl5cJVYBsFIzrmIBr49KS1lwyIFXuz/mgRe4ansAeu+EXjdGbJO4bp/E1SFXLg+JBLzanRntd2LE4sSI1YmRQReuXfoRfUMP09z/NA2XP6FyaD+BxYH8WhHEooNZTD2s5ifBDdwpacVV0YZTeCtO4W04h3UgUugRSc2IxDZE4iGcxcM4SQdwkllwlhsFXEotiKRWYZDO/yJjQ6+kVkQSMyKJEZFUj7NMj7PMJEzYlfThLOlzQLoPJ4meSZJO7pM28tDREhaJ09lXl4nKvtaB1wf+A7w6MdrvMgGvjuvAHVyz38fw4Bya+n9DUk8sv0hK49HAU9wnrcVN3CG0Wcv6cZH24yy1OaYAm3CSGxxDlcbe4JjwvPiv4zhrHNaLk6IXkawPF3EfbiE27gjuY5LYiJu0Gxep3vHGwABOsos4yYZxkvUhknfjKm1nkqSbe0KaeSCwmDlHM3hFEco/jgdywiZHe2k93VfewjK4gMGB+7lmn8zogBujA86M2pwY7Xcavwpnhh25Ba/Lb8NrhoBXsRGRRMCrAHIDzrIenGUGnKUWnKVC9d051Iyz3ISLxIqruBcXifXmPZBacZKOnXv9frzGNgl47bB+QUn9Rr6N8GBLaBTeofmsj1Q78NqCR1QnfjFdbIxqZGN0HRuiG/CNbsY7uhXPmDa8jrXjHdOGb0wbPjFteB9rwzu2/WZVNqEL/8Ru/BO72ZCkvyUbk3vYlGJgc6rxO9mSYmBLsoGtKUa2phjZlmZkhyPfpJnYlW5id7qRPRkmB17NAl6zx+BquQ2v5vFq7NhAp0PZRg5mGTiYZZiw27SH/Rl6AtK72ZfWxd7UTvakdLA7uZ1dSW1si2tmW1wzW2Ob2RzTxKboRjZE1uMXXotPaDXeCh2eMu33ZgywAmLVrAsRsjZY5UjleNaFKFkXopzwcSXrJZW4S5V4yFR4ytV4OdAqRI2XQo13qOYWwG6IqhnPppg6NsXU3QbYRrbFN7E9QUDszoQWvklo+ZeA/SHI3r7ndQyvY/k+xN6O2durr7fn9mFOE3fBbo5pGv+bbIxqYGNUA/4RdfiF1+IbVoNPaDU+imp85TX4yKrHW4cn4nUsY1Ohb8frxArsV4cK+PJQAV8czOevBy7wecB5/rzvnAOvQgS8ChEAm8vHu09PwKuQsR2v/27P67877/rDeE3kLc8E3vRI4A13RzwT+blHAmvGIwB2tXsiq90FvK5Yl8Rr65N4dX0Sr6xL5JV1SbyyNlnI+hReWZ/Cq+6pvOaRxgrPdFZ6Zd3Eq08OK72zec0zk9c8s1jhc5zXfI6zwvfEeFb6nWSl30lW+J1ipf/p8euqTWdYveWcI3ms3nKONVvzeH1bHm9sz+ftHYX8Ymch7+wq4Ve7S3hvTzm/3lvBb/Y5ElDOBwGVfBBQIWR/Bb87UMnvD6r4w2EVfzqi5eOjVXwcVMXHQTo+DtLxSZCOT4Kq+DhIyydBGj4NUvPpURWfHK3kT4HlfB6i4guJlr9K1PxVrOJLiZq/Kar4u7yKr6Qq3EOr8AoT4h2uwzu8Cu+warzDq/AJr8Yn4mY8w7R4henwjazGN6IGz1At66RK1oqVrJeq8A+rYUNYDf5hN8/S+4Q5OjrCdXhF6PAK1+EdocMnshrviCo8wpR4RlTge6wS/7gK/I6V4BNRgLfsHO5HTuMedA4/RTmbo6vYFFONb7gGn3AVm2PUbIkqZUf0efbEZBEYF4s0WUzc8W85VbgNVd1m2nv86e33ZGjo7wwNfsLgwAfYB97j0tCvuH7lHUau/oLrF1/nUv9PsXQuZdD4DNf7f8qo/RVG+l8WKq/mp7lmepIrxmUM65di71xCf/tielsW0Nu8AGvzQqwti7G2LsXSugxL6zJsnU8z0C20C180CdXWq30vcs0m5GrfC1yxPM9g95OYG+fSXT0dc+Mcrlme4br1WS73LOdS91KGOxcz2L6Q4c4lDLYuxlzzBF3KaXRUTKdHPZvemkX0NyzFWDWP5pIp6DWzGep4hktdz2KsnoNeO4u+xkX0NS7CoJuNuXaeo214AW0VU8Zbh22NS+lrWEpv/VLMNYupL3icxsIZdFYupLFgNroz0zBonuZS+0r06qW0lc2lrWwOXar56DUL6FYvwFy9HFvD81zVr6G37nk6K+dja1rOpa7naC6ZgvbMTzBVL+GafgU3DKu5YVjDla6VjJjfZNT6FjfMP+eyfgX2tpcw1S2nqWwmdUVTaS2fTrdqOr21s7jWuZxR48tcbXsBq2Yp9WemURh3NydkIk7K3dAdn4a+dDndJcvoKFhC3ak5FBx7iNRDbiTtF5F2aBJ5YfegSXmEltxZWMuWMKh9isGqJxmsWsLFmiVca1jOlfol9KtnYSh6lO7zD2EseAxLsdAqrM97DH3e45gKptFz/nG6zz5GZ+5jNJ94hJqMn6BOvg9d+iMCXiPu4ULEjymOfVhAa8JjlCU8Rnni41QkPY4qZYqw3zV1BqqUGSiTZ1A5Btb4GZTHzxSS+AQVSbOpTJ6DOm0+6owFVKTOpTTpCSrT5lCSOIPzUY9wSnE/J2Q/vonXjNPlyfmVTdR02Cip7ibheAnxOcWcq2ylrKGXE6XNRGaWkJRbxVllN2eV3aSfryXtXA0nips5r+ykUNND0gklOQX1nChuJvNCA4mndcTkqEm/0MTxkg4ST2lJOFFJbkkD6nojyppOMk4UkJx9gWJ1C5X1Rk6WNBCeXkRkVhlxuToic5SEppcSll5KdI6SuNNVxJ7WIc9SEZhYysFkNTtjKvBXFLHjmJpNkRVsjiwTzsdKz7MnXonidCvBmfUcTFSzWZJLULKa8JP1HE4sY2NQFhuOZhCUpiQkq4pvYorwl59lU2QR36Ro2Zyg4bPAk/xTUYRfghaPyDL+sCeV19YeZa28kE1JNfxTUcIf9p/k93tP8EVIIe4RKv609zi/35nGX/cfxzPkHF5Bp1m7L5Vt0pMciLpAeJaa4Pg8jhzLJSKnkrgzdcSdaeJoYhm7FGfYFXqGb0Jz2RiUiffBFLaGnGSb+BSbjmSx9WgGAeEnkSSeJyQhh8DQQxyR/JGCoo9vwatXSQpzxvAqbRP+sy014iQ14yS14CSx4iyxCniVOLAqNeIkNTnQYryJV8eUYpHUiov4h/AaxP4qBUq7P5b+F7jW9wD03Ql9rtB3ByP9k7lmn8TVQVeuDblyY9CFEbtIAIXdmdEhZ67ZnRkanIz92nxMl1dSbfwDJca9HC2V87OAoyw6cJKph1XcK27CLbQFp8hWnCLbcIrowDmsB2eJAZHYgrPYjpN4GCex3YEzMy5iCy4hVpzF/yO4OiJUsS2IJCZEEoOAV6necZ+tOEl6cRL3OQYT9eEk1jNJ3Mm9kiYePFrG/JBM9tRkUmlfh3XoSa7YH/xhvNqdGBlwgv4fwutkrg3cz9DgXBptvyWxJ5ZfJKXzSOBp7pXW4SruwE1qwk3Wj0hiE343qRknmUHAq9yIk9yEs8x8802M/wVgpZbx855O8j4BdyFWJoVYuSPYzKSQHlwlXThLe4SKtmwQJ9klB2D7EMn0uIk7uDNEz/1B9TwSkM2TR6R8cVxMklFB5ZA/HRd/ialvDsP9P+HG4GSwi6DfmVG7Mzd6HUi1Oe7fsABYHG8E3I7XeMP34FXci7O011GlduBVasBZYsZZ4ngTQ3ErXkVii+N5YJ7wfBGqtC5yM66yzlvwGtf0Lc22v9Np/ZLypi3si/Jie8QxfCMKcI9Ss/ZYLetibuJ1Q1QjG6Pq8I9qwCeqGa/oVjwc8Ypuwzu6Da+YVjxjWvH6HsBOROxYJuJ1S5ppPJtTjWxOvonXbakmtqeZ2ZFmZme6ScBrmondaSb2ZljYm2kmINPC/iwLB7MtBOZYHHidmH+P17EVMQHpwsqYMbh+64DrjsTWW9A0Ea9jOBrDq4dU8y8B+3/F69qQCtaJK8bx+l3A3sSrd6hmQvW1+jt4vR2w2+KbxgG7I6GZb8YB+/0Tif8VXvek/DBe/x1gxxB7e/V1LLcPdJq4TmciYCfidUNk/S2A9Q2twVcu5PbW4YmZOB36h/D6t9vw+pf9ed/B6+2InYjXsdwO2B/C638yrOl/hddV7omsdE9kxbpEXl2X6IBrIq+sTbyJ13W3A/YmXldPwOsKryxe88riNQdeb88K3xOs8DvpyClW+p9i1cZcVm8568g5B17PO/B6gbd3FPCLnQW8s6uId3cX8+s9pfxmXzm/DajgtwHlfLC/nA/3l/NhwFjK+HB/GR8dqORPh5V8ekTNZ0EaPh1LSBWfBWv5NEjDx0dUfHykkk+PKvk8WM2fg1X88VApnwdV8qVEwxcSFV+KlfxNquIfCmGNzd+lSjzDq/CJ1OEbqcMvstqRGuEaVYN/VA3+0bX4R9XgqVDjqVDjF1XNhpg6fCN0rJcp+TqknHXiilsmifs5zrP7hOvwCa/BO7wWz4g6PMPq8A6vxzeqHp/IWjzDNXhFVuAfW8HGhFL84wrYEJPHtuhCPAKP8/WBHPxlxeyI1bE1tgqv0DI8Q4vYllDOroR8volJ59vIUILiA0k6tQ9lzT66DLuw2Xyx9/2V4f7fc/Xib7k4+A7D/W9xceBtrg79kpFL78Cld+DSLxgZtjvcrwAAIABJREFUfh1D82JsXcu52vcSo4OvwtArjA68yI3e57hkWM5g1xLsnUuwdyylv20Jvc0L6W1eiLV50S14tbYtZ6D7WQden+Oi+Xmu9L7I9f6fcmPgZW4MvMz1/pe4bH6OS8ZnsbUvprt6Op1VU7lkWM6N3ue4YniSi11LGOpYhL1tAUMdSxlqW4q5ZjadldNoL5+GXv0EtrolDDU/hbV2EY1Fj9GpmslwxzNc1j+PQTebLvUM+puX0Ne4iJ6qJzDVzB3Ha2u50GpsqVsoVF0bltJbvwSjbiH1BVNoKppJR8UC6vJmojn1OD3qp7natQaDdjnt5fNoK59Dt3o+hqpFGLSL6K17Wqiqmt/CoHuatvI5XDO8zFD701SdvZ/q8w/R3/wMN4yruKZfwfWeVQy3vcKI9W1GrW9yWb8Ca8OzdKgWUFPwOOUn70F15n5aK6ZjqJrJQOMcbuifYtTwEhebnsGkXER97nSK4u/lpMyVrGAnckMnYyh7FovyeVrzFlGS8BAph1wI3+ZMdvBkCqIfpPHkHLouLERfsABL6SIGtU9ypf5ZrjY8zdX6J7lSt5SL1QvorZxB65n7acj5Ee25DzhahafQk/c4hgvT6CudQ8/5KXTkPkLryYdpyH4QXdr9qJLuoyrtYaFtOOY+CqJ/Qmn8ow6wThlPZfIU1KlTqUoTJgyP4bUiYSbl8TMoi5tBWdxMyuNnUZE0m4qk2ShT5qJJX4AmYyHlKXMoTphJadJMCmKncEpxP5nBd5F+dPKEyqumLbmy3kB1ez/qRit5ylbylG2U1VmobB6gQGciM7+BqKwK4k9XkXK+lsTTOhJOakk4qSHxlIbUszpOlbRSUmNC2ShUY4t0ZgqqjJQ12Cir76NAq6dA00lFjZ6qRgPaui4q1E0UVdRRqeugsq6HAm0nuZUt5FcbKKw2Ulht4oJGT56qkwJtDyW1Fi5oDaScb0CWoSQwWUlAopo9CRr2Jmr5Jk7FrthKvokpY0dEIdvDLrBdkccW6Xm2yc6zRZLLdukZdspy2SE9yZ6wM8SeaSC7vIeMcgOJhR1EX2glsqCTY+VWIsv72J5aw98kF/hwbza/3JrMGp8YfrZWwa+2pPDbbzL47c40PjtwEv8YFUdOdyG/YORQVgMH06oRH28g/Gwb8lMNfBudzz92RbN2TyybgjLYLsnkW0U2h6LPcDS2kMOxRQRE5bM3Io9vw8+xU36aTUGZ+AemsVNyip2SU2w9msWB8LMk5FZzRtlOTrGWk0XHOZO3i5qadRiNn9Jt+yNFZj/W5cczW5LDfRIVd8g7cJEbEElNOEst45VXF0kvrhILLhIzzjIBrGNocZ5YeVWYcZJbcJH14irpxVVsxVVsunnmVVzM/ANH2a9VoBrcQK/9Ra73/wRsk6HPBfrcGLHdwY2ByVyz38m1wTu5PjSZ60OTGB10Y3TIhdFhZ24Mu3B1+C4uXZyCfWgR5r5Xae/7jMKub/j2nJhXDxxl/v5TPBRUxWRFE85RbThFd+MUbcBJ0YOz1IRIbMVZbMNZOoDz2JlOmRU3R6XPRdyHSNKLs6MC+/+aiXgVKq8OwEodqBmryEmEn+ciF6p2TiFd3CHp5seSFh44Wsli+Sk2ViRR3r8O69BTXLE/zIj9ThhwhX4XGBBxw+7EjYnrcsYGNtndBLgOugr30X4n1wYeYMA+l+bBPxDRGs6bCek8euQsd4trmSTVC8OHJH2IJDbh95NacJYZxyuvznLTzZbh8efCfxfhPtlwltsRyfpxk/RyR4iZySEGJot7uEPSjau0G2eZQQC1YhgnubC31y20n8lyI5OC2nhAauTBAyUsOhjO5xlHCG8OpPzSZhoG38VsX86Q7WGuWO/kRq+LA/7OjA46C4OuhiYMvBoUWq8ZcIEBZ0YGJnHN/uB423C8IYgXQzbweFAGPwqpw1VsFLoUpL2OM+FGRDIDIqnx5t/ZgVeR3CR0J9yGV2dH5dVZ1udoJzfhJu3kbomOBwNP8F5aFLFNu2m2/Z2u3q+obN7GoVh/9sQmsjm6BO+YKtbH1rH+WDOeUR03K69RdfhFN+Id3YJHdCvuUW2sj2rBI7IFz8gWPKNb8TrWLiS2Ha/YDrxiO/CO68A7rhOfuE584rvGr74J3fgl6vFP6mFDsoGNKUY2phjZlGJkc6qJLakmtqaZ2Z5mYUe6hZ0ZVnZmWPkmw8quDAu7M8zsybSwN8vMviwLAVlm9mebOZht4VDOTcQezDF9bw5kG9mfZWB/loGATGFq8d70bvakd/Ntaie7Ujr4JqmNnYmt7EhsZXtCiwCmuDa2xLWyObaFTTHNbIhuxD+yAb+IenzD6/AOrcFLUY2nXIeHXIeHrAp3mVaIdEIkQtaLNawXa1gXohpH61jG24zFylsqr2N4FQB7a8YAO1aB/b4q7Mbo2nHEjmVLbAPb4xrZEffd/bBjgJ2YiQOdblZd/294/aHzr9+H139XhZ1YfZ2I2FsAewtedXhLq/CSaPEUa/AIUd8G2AphOrTj7Ot32ocdeL0dsGMV2ImQ/Xd4/Xdw/U/w+p5/Cu/5p/CuXzK/8k3mHZ9EfuGVwNue8bzlLuRN93jecOTnHnG87h7HmvWOuMezxj2e1evjWbk+jhXr43n163h+tjaBn34dP56Xv07gp2sT+JkDr2PXVz3SeM0rg5U+mazwyro13tm3gPVV7xxe9c7mNR8hK3xzWOF3XIDrhlOs3nia1ZvOsGZLLq9vOcfrW87w+pazvL71LG9sO8db2/N4a9t53t6Rx7vfFPD+t8V8sK+MDwMq+F1AOR8ElPBhQCm/21vC7/aW8OG+Ej46UMbHgUo+Pariz0FqIcEaPg8Rhi99Hqzl82ANnwWp+SxIxZ+DVHwepOTzYCV/CVHxaWAxnx0u4cuQSv4pV/MPmZIvxWX8TVzJujANnmEa/CKr2BgtvMZ8woTXoV9EFf5R1fhH6vCLEF6LPmFqfMK0wtciq/GNqMJToWKduJyvg8vwkqvxDavCL7wK71ANHgoVXmFa/KPr8I1uxCOinvWhdbiH1uMV2YhvTBM+MXX4RGvwiS7H91gRfjH5bD5WyO64SjZJL+Bx+CQeQSfxU5xjS3QB22IL2Hosl60x6eyIjuJImoKkC1Lyq45Q1bybLoMfA7avuTzwCZf73uWK7U2uD73B1aHXuTr4Jlftb3Nt8B1uDL3L6NB7MPwrRoff5krfa/Q0zWfQ+CSjQz9ldPBlrtte4Krlea5bX6a/fTl9rUvob1s6vg/V3DAfU8NCzI2LsbQsxdq2nL6Op7Drn2Ow53mGjWPtwi9yte8lR+X1Ba7ZnueK+VmuWp7jYs+TWJrm0qGdwlD3Mm70vsBw11KGO5dwqXsZ9rZFDLQuxN6yGEvtHDqV02krm4pe/QQDDUu52Po0A43LaCh4hPby6Qw0LWOo7SmstfOx1s7HUjuX/qZFWGrnYK6Zw2DrUgZbltGlnI5ePQtr3SJ66xdjqVmItXYxes08Goum0VLyBK2l89CdnUplzsM0Fy3ArHsWe/NLmHTLaS+fQ6dyLpbaZVjrlmNvfoFrptcZ7liBQbscU/UyrhtewVq7kLLsyXSpZnOp8yWu9bzGla5XudL1Gpc6XqG3/jmMuuXoNUswVC3FWvcUtsansdQuwaBbgKFqHn1187nSvoRR/bPc6HwBm24J7fmzqT4+hbLEB8iLuJvz4fdQc2I2FuVLtOYtpjD2ITKOupFySERW0GSK4x6h+cxi9IXLMJUsxVq+BJtyKXbNci7WPMnVhqe4UrecYd1C+ipm0pP/CC2n7qUx526aT9xH55mH6Tk/hZ5z09CfFdJ68iE6ch+jI/dxmnIeoTrjQbSpD6FOehBl4kOUJz5CcexDFB17iIrkaWgyZqFMnU5l8lTUadOpyphJVeYsNGnC+VZ1ymxUybOpSJhJWdwMyhNmUZk0l8qkuZTGzaIs4QnKE56gOHYGeZGPcSb0Qc6EP8i5yIc5E/4gpxT33Vp5VTYYk7UtvdR2DVLdYaey0UplYy+atiHUbRcpre/nZFkHEZnlRGcriTupJSZHTXS2kujsSmKyK4k/qeGcshtNywD1nRepaR9C09yPuqWf2u5LVHcOo2mxoW22Ut1ipbbZRE1jD/VNBnT13dQ0GalusaJqNFNeb6Kqw46m1Ya2VQC1qsGCrrWf2s4hKhp6OV7cQsxJHZIMDUfTtBxOr+Zgio69CWr2xisJSFCyL7aM3REFbJedZbM4V0jIKTYcyWHDkSy2BmdzMCqPkxUGiuoHuVAj7K49qbWSpbGSVT1IWs1l9h9v5sugM/xySyKvecbw8tpofrouhtXeCbzhE8evNyXyz6BzHDnRQqraTlaVnYxKC6mlejLKDWSrzKRVGJCf0OFxKJl1+xPxPJTCxqNp7JRmsDf0BAHh59gXdo494XnsjchjT/h5dily2S4+zraQHHZLT7NTfIJtRzM5GnOB7MJmSuvNXNA0Uqy9gFITTGuLLybTZ3T3/YESi7+AV3E294mV3CFvx0Um4FUktTgAJkDUTWLFRWJxQMMktN5KLQ68mm7iVWEV1uQ48OoSYsJN0sNdsg4eCili3v4jN/E6+CLX+u9ntH8yo/0i6HdltN+NkYHJ3Bj4EdcH7xYydBcjQ3cwOuTG6LALI0Nu3Bi6k+uDD3BlYAqXbPOw2V6ltffPnGrZw+aTQTy/P5QZhy9wt6QKUXgbTjFGnKIdLc8yCyKJVYCGrBeRog+RQnjsFtLPpJB+XMW2m1//L+I8ISKp0E7tIjHjIjUikhoF0I7hVSwMunKWmR141XOPuJWfHFWzWH4Gz6I4Sm3rsQw9w+XBRxix/wgG3BxxEYYKOfCKA6/Y3cDuJqDVkRH7XVy1P4jNPo/moY+RNyr4eXw6jx45z93iOu6QGXCTmB33yIFXmYBXZ7kBZ4UJZ4V5/NyzSGq5+fi/iLPMikjWj4t0EBfpAJPEvUwWm7hTrOdOcRd3SLoEvMqNiEJtOEn7cA4dwi18mEmyXiYHdfLjoGYeC25g9qEcPoiXIK4KoHhgMy3X/kiX/Sns9mlc67+H62ZXbpidoU/E6IALo0MiRi46M3LRiZFhx7ohuzP0u0K/G/SLxiuvfYPLqbVPxGs6PwquxU1sHF99I+DVMI5XkdQyXlUX8GrGTdKLW8h38eosFVqmnWVWnKXGcbw+cOg476VGEtu4mxbb3+m2foWqZRtH4jcSEJ/M1tgyfON0eMTX4x7Xgld0B34xnd+L1/VRbayLasU9shn3iGY8olrwiGnDI6YNz2Pt47mJ2M5bMgbYMcRuSDaMZwywN/FqdeC1l28ye9mVaWVXppU9mVb2ZlnZm2llX5aF/dkWDmRbOZhj5VCOgNgD2SYO5Jg4kGN2xMSBbDP7s40E/H+03WdU1Pfa7nGKLaYbU0zsvWuasScx0ZTd+352yS7pUbEi2HtBjQ2m0HtHEKygSG8zlKEOZegDTC80BQa+58UMiMbsvc959nlxLXSCirPIWn7+1/27fwltnE5oxS2+lVNXWjgZp+REbDPHLzdyNLqBI1H1HI6s41BELQcjajkYXs+B8Hr2h9azL7SWvSEKdgdV4xpYhWtgFS4BlTj7VbDTt5wdPmVs9y5lm1cJWz2Lf5BtYmseILbwwUInWwbHjLeKCtgqzn8owwG73atgKI9DrLOvDNeA0ocyHLGDORBSyaHQqh/cDTu8hR3exj6K2H+F1//k7Ou/uwf2X12p82MjxIN4dfWvwMW3fAivzp6l7BSXsENUzA5RsRWwwoKhPABszkMZBOw35zP4+nzG/xVgB/H6KGD/dOTGQ3D93+D157ui+PmuKBtew/l0e9hDeP14WzgfbQtj/dZQPtwS+gCvW8JYvzWcD7aE8b5TGO85hbNmEKwbw1i5MYwVtqzcFM6qzVGsdopm1eYoVm2OYs3WGNZuj+W9nVdso8LWPIpXK1yteF27M+EBXndd433XG6zbfZN1e27xwd5E1u9PZMP+O2zYn8SGA7fZcOA2Hx+8w08O3eUnh5L5yaFkfnEkhd+cyOB3btn84XQ2v3fL4nenMviDWxZ/OJXJH05l8sfTWfz5bA5/v5DPP90L+dy9kH+6F/BPj0I+F8j4XFjE54IiPhcU8rlHIf/0KOBz93w+d5fyhYeUr0WF/P18Jn8/l8FXglw2exWwySufb0S5fCfKY5tfETt8i3ANKGZvcDl7gspw8ZfhbHtt90N4LWaXXxG7/GS4+MtwDbC+5uxbyDZPKU7CXLaKJez0KcTZr4idfgXWq3D8C3AJLmVXcAXbAyvYHlDJdv9qtvtXsd2/kh0B5TgHFLMrKB+X4BxcgzPZF5jJkSAJRwJy2ed9F2fhVXYKY9jjE8OxsFjOXo7ifKwvPjcFxOVcJKfqe6pbj6LU7ECv+wfdxt9jMf4Ui2EdfcY19HesxdL5LpaO9VjaP8HS/jP623/FQPuvoeNXDHT+lIGODWgbFqFrnM89/Zv0dyyn1/A2ffoV3FOtQF+3FK1iEXrFIrTV81FXzkUln0Ob3IpXrWLxsLOuy2z3ui7nnnYF93UrbHh95wFeNW/Rq13GPdWb6Gvn0lQyCVPDAu6r3qS9YSEdDQvpbl6CuW4+hpo5mGrmo62YTZMNry2FMzBXLaar9g3aFa9Tk/UqdbmT0FXMx1yzBL18Hnr5PLQVszArFqCtmIWqdDpmxUI6apegLJxKc8E0tOXz0JbPR106F03ZApSFc6jJmkJtzkxqc2ZRfPs1pNdeoip9Fs35izBXL8dUswxV6UJUpQswVL2Ooep17jWtpl+9AUPlclplSzBWvUVvy2q05fOQXh+LumwBva1r6W19j876legq3kRduoRG6VyaC+ajKVuKWfEOXY2r6GpYjlnxJqaa12lXvM69hjewKN+iv+lt7lW/iUo6l6rbUylOmEjBZWuLWRQ3lcb0N1AkLyI74mWui0ZzVTCK1KBx5MdOpPzmbJoylqLOfR2dZDF6yUKMBYtoL15CV9kSussXY5bNRZs3ldaMCTTffZGG2y9Qc+M5Kq8+Q/XV56i78RJNSRNpTppMY+Jr1N16haY7E2m8PYmqa69QGvcispiXkEa8QG7YeKTRr5IT/gqZIS8hjZlMccJMZPHTKYqbhuzKNIrjp1McP816JU70VApjZlIQPQNp5DTyIqYhiZyJNGoWueEzSAuYyF3fV2x5mWTfl0j2fYmUoFfIDJ9IZvhrpIa8zN3A8Q/wKq1si5bV6pErO5EruymqM1NU10FJ032KG3vIrTRzK6+JoGsFhFwvIvRGMYEJ+QTESwm6VkDozSIikspIzldSUtdBjfIe8oYOimsNyOoMVLZ2U9nSRWm9kZJaHeW1OirrtFQqVNTUaqhSqKlpMFDdZKK0Vkd+pYqSeiMldQaKa/UUVakprtIgrzdR3dyJtFLNzawaIm+X43utGFF8MR7xZVyILeVMZCGnw6V8HynlXEQe34dm4xaYwTGfVA6I7rDn0k12X7zGXvdrHBJe51xwKknSNiQ1XeRUmsiuNJNWYeRWsY7rpSaulHbiFl/B5+du8JO94by7PYwVm8NZvTWa9bti+XRXJL8/EIOzOA2/5AYSy8zcLtVbISxTcVvWRlKxmmuFbQSnVHPA5xauohs4u8ezx+MKh0XxnPC6wSnfZNx873LSN4WTvnc54XuH4z63OeaVyHGvWxwX3+KI4BqHLl7BPTiFaxnV5Fa0kV5USY4sDVmJiIa63ahV/0Cp/zM52t1szYhkuvAqz3pIGSWuw0HcYhttteFVpGOEUMdIoa15FauxF7dZz27+SPPqINba4KrBUdDGKKGSJ8UNvOiRyewzFzhtw6vWvJwe4/P0m8YwYLIhwuxIv2k0/aax9Jufpt/0LH3tT2Fpf4L+9lH0t49koH0U/eYx9Jueod/4PBbDi3QbZqIxrEOucyJRKeK3PmdZcCGKFy5lMspbgUOAGjt/61Ige7HWCjOxtQFz8Fbh4G39ukd5GBntYWKkDa//2+Z1eKxjolpGCNW29lVle4/12Av12Au1tsVYKuwETYwSKXlKWMfzl4qYK77D5pRgsnTbUHe8RXf7BCzmp8A0yoor0wjrdS4/glcewev99vEY2udQ1fFXhBVefBgWxysXU3hSIGe0Z5v1axRqrF+brXl1EA/eW2q7C9hTbXuIobY1i//baHEQG3AUmRkhMjFKoGeMQM0TAiteR4macPRUYu/dimOADjthC44+Rsb4tzNGoGLsmSomXCpn8rkU1viEciLXnTTNfhT3/0HLvbWojZO43zGeftMTWNQO9KvsQe9ofWDSPhJLlyN9XfZYBgHb7gDG0WAYDQbr92WP+QV0Zitew1ovsVzg+gCvglYcB5tXT40Vrp4tVryKNLbzsLbm1VPFSKGWkQIdjo/iVaSzQlf8KF6v8cvLAYTZ8KrUfk2h4iAXI/ZwJiKag2F5uESUsj2ykm3htewIbsQ1pJHdgZXsDqzAJbCSHUE1bLXhdXNgLU4BNTj517AloIYtgQq2BCrYGlTL1qDaIcgOAvZRxA5vYAdbWNeoFvZEt7I3uo19MSoOXn4YsEev6Dh2RcexeB0n43VWwMZrcUvQciZBa8XrVS3nrlkReybBeh72zFW1LSrOJGg4ndCGW7wKt/g23K60cupKqw2vLRy/bEXUkagGDkfWcyiinoMR9RwMb2B/eD37QxvYF1pnw2sNrjbAugRU4uwvZ6dvBTseAexD8SwZwusDwBYNa1ptERWwRVTIFpG1eR3M8AbWmvyhPA6wg6PEgy3s4Ejx8LHiPUHl7A+WczCkkoMhjwfs8DwOsCdjmjgRbcu/GRH+scVN/+oe2Mctc3ocXh8dIR5qX33L2eVty3DAiovZLpKxTVT4IMICtgikONlGiAc/brpkbWC/PZ/J1+cz+PpcxkN4/eJMKp+ftgL2n253H25fT9zms+NJfHY8ib8eS+QvR2/xl6P/f/H6k+3hfLotnE+2hvHx1jA+ssWK1xA+cArlA6cHiB3C6+YwVm8KY+UmG1y/C2X5tyG8820Iy78LZcVGawu7YlMEKzdFsnpLNGu2XWbt9ljWbr/C2u02xO6I572dCQ+hdc2Oq6zZkWDDa8KDBtblGu/vvs663Tf4YO9N1u+/ZYNrIhsOJPHRgSQ+OXibnx5O5meH7vCzQ3f4xdFkfn0ijd+eyuB3p9L53Yk0fns8lT+4ZfJHtwz+6JbBn05n8dfvc/jnBSmfuxfwhbsNpx4FVrAKCvlCUMgXgnxrPKxo/dJDwlcCCd+I8vn8Yib/PJ/BVx45bPaU4uSVzyZPCU5eErb5FuLsV8jugGL2BpexL6SMPUGl7A4otibQloBiXP1luPgX4eJfhGuAbOhzXPyK2OmTzzZxHk7CHLZ7Sdjpl49zoBTnQAk7AyU4B+WzM1jGzuAynEOqcA6uYbtfJVu8y9nmXYqzXwmuQTL2hOSzNziXfQHZHPDL4USIlOPB6ezzjmOXwI+9XkLORgrxSxQRmXaelLJzFDWcola1nza9Ezr9Z5j1v+C+4SP6jesYMK5iwLyc/s6V9HetwtLxPpb2j+lv/xkD7b9ioOM3DHT+moGun9HfuYEu7XLU9XMwtMynr+MdeoxvYzGtxKR8E239Emu7Wr0ATdU8VPI5tsxDU70QXe0S21nXt21wXUG3egX3tSvp0a+k17Bi6MzrcLzeV7+FsX4+yrIpaGtm0960yIbXRXQ2LsKomIe+eg7G6vloK+bQlD+F+rxJtBRZ8dpd9yYdtW/QIJlCfe4kVCVzMFUtQi+fh65iLsaqebTXLkRbPhNVyTRM1fNpVyxGWTiVpvypaErnoimbh6p4LprSBbQWzUORNY26nJnUZs+i5PZECq6/TE3mbJqk89FVvElXw0o66t7GVP065po3MNW8gUX1Pv1t69CUvo6qZCmdtSvobV6NrmIhJXeeR1+5BIt6Hb1t72GoepO6nBlUpU+mPncm2vKl3Gtay4BmPRb1+3Q1vIOx+nU66t6ir20VA6pV9Lcsp6/+bcxlS2nKnEXZ9ckUxk6kKG4a5VfnUJO0CEXyErLDJhDvPpIEdwfSg5+l/OZ0GtIW0ZC+hMb0hWgkS9FLF6OTzMeQv4COEiteTUVzUedMpSn1ZRqSx6NMeQllyivUJY6nIu5pSqOfpCL2OWqvT6ApcQqNiZNovjMZ5d2p1CdNQp7wCsWXX6Qw+kXywseRFToeSdRr5Ea+Rnb4q+RfnkpxwkxKrs6iJH4mxfEzkMVPR3ZlGkVx0yiMnUFBzAykUdORRE5FEjkdSeRMcsOnkxYwiSTPl7ju8Rw3BM9x22s8qQETyAqdjCRmOoXxsyiIm0FO1CQyw4ctbMouU0bnV2spU3Yhb7lPSWMnJY3dlCl7kTX0kFVu5EZOI5FJZUQmVRBxu4KQW6WE3Col/HY5kckVRCVXcie/hdLadhTKbiobO6z4rDNQ2dpBebOJ/KpWckrqKaxoprJOR5VCQ02tliqFlpoGA5X1OgrkStILFeSUNFJeb6C8Tk9JtZrSag1VDSaqGs3klCq5mlJG+M0ifOML8LxSiPCKjEtxxZyNzOdseC7nwnO4EJ7NhdAszoVkcTooi0PiO+x1v8le9xscFN7kiOctzgWlciuvmbyqDvIqTRTUdiJRdJBSpueGTEtsgY4jYRL+fDSKT11C+GBXNGt3xvOB601+cSiJ3xxI4C9HYtklvIPX9TKu5jZZl1sVNpFW3ExGWSvJxS1cyanD81ohuzyusFNwFWePq+wVXuWI+CrHPW9w0vsObr4pnPS+yzFxEkfFtzjudYuT3omc9LrFMdF1jgquctQ9HkFwCtdS5eSVtZBdWk2hPJuKSl+aGvaiavs7zbr/IVe3h22ZUUzzSODpS3mMFCpwELXgIGqzntETa7AXWs8djhRocBSqsRerbHhV4SBSW8+/ev7wzOsIwQO8jhQoGSv6Mby+gMXZtrGJAAAgAElEQVQ01nYm0zq+2d/uyIB5DAOmp+g3Pku/8Rn6jU/SbxpDv2kUA6bR9BufoN/wJP2Gp7EYnqLHMJ4u0zy0HT+h1LCV4Gpv3vU4w/SLV3nRq4bRYhV2gjbsBhtXkQYHcav1jldvJQ7erTiI2hjloWe0h4ERAism/ztwVdvOu9pQL7SODtuLVNiLrFixF2qxF6qtDwWG4fVJYT3PXSpmpuAOX9z0J1O7HVX7MrpMr2IxPW3D64j/J7zq2+chb/+MCyUi3guO5aWLqYwVyhkpbn0YryId9iI1DqJWG17bHsLr0PfKfwGv9mIdjiI9I4V6RgsMjPHQMsajlTEeSkYJlTiKldh5N2HnU4+dbwN2XkpGi9U8e6mVl89UM+P7bOaf82Vrig9J6mM09/wd7b13UZlmodOPp7fzeSymMfSpHejXOoJxFAP60VjM1vH0vq4R9HXZ09dpR795BBjG2vIYvLZcYoXAldeG41VoW3Dmqba1ri3WM85CNQ5CG2z/LV61j8XruO8fxmuz5isKFQdxj9jN2cgYDkdI2B1Zxs6oKrZH1LHThlfXgEp2B5SzaxheNwda4+SvwMlPwWa/Gjb7V7PZv/ohxD7axD6K10cbWJdIJa6RreyObGNPlIq90Wr2x6o5FGcF7L/C6+khwOr4/po1p+OtI8Wnr2psUXM6QYNbggq3eDWn4lWctG0uPhHXyvHYVo7HKjka08yR6CYORzVyKLKRgxGNHAxvZH94I/vCGtkb2sCekDp2B9fiGqTANagGl8AadgVU4+xfxU6/Snb4ytnuU8F2nzK2+ZQ+iHcp2zyLh7LVs5it4iK2iAttYB2eQpxE+TiJpEPZIs5nizifrZ6Djaz0IcAOIvZfNbHDz8UOZm9QOQeC5RwIlj8E2B9D7KMt7Inoxgd4jWn+f8Lrj12f87gmdjhgH4fXH7SvfhXs8ilnl085zj7l7PQuY4dXKdsHHyaIZNaIZUPboa0tuBQnQR5OAutY50b3HL67mM2357P49lwW35zL5OvvM/j6bAZfnUnny9NpfHE6lS/cUvnnqbvWnLzLP04k8/fjd/jbsdt8diyJvx5N5K9HE/nT4RsP3fX638LrT3dG2NpXawP78TYrXDdsCWW9UwgfOgXzwVCsgP3AKZR1m0N5d3MYqzaFsWJTKMu/C+Wdb0NY9k3wUN75NoR3vg1l+cZwK2Cdolhta18Hs2Z7LGt2xLF25xXW7rRidc2O+KFYX4vnXecHeW9XAu+7XuODPddZv+86G/Yn8tGBW3x0IJGPDiTy6aFEfnb4Nj87ZM0vjtzm18fu8psTqfz2RAq/OXaX3xy7yx9OpfMnt3T+7JbBX89m8ffzOXxxUcIX7vl86Z7PF+5Sazzy+dwjny8F+XwpkPKVQMpXAglfCyR8I8zjW5E1X3tk8dWlDL7xyGKzOI+t3vnWJUk++Wz3LcDZvwDXgEL2BsrYH1zKwdAyDoSUsiegiN3+hewJKGJPgMz2c2v2BBSxN1DG3kDZ0Oft8s1nszCTLeIsdvjl4BKcy+7QXFxCs3EOymRnSDa7wgpxDi3GObgMl6BK64MzPzmufqW4+snYG1jEwZBCjoYWcCQ4n+PBWRzxu8l+zyAOep7jTPBRghMPc1d2BFndPhp1rqhNTuiN/8Bo+B3t+p/Rpd9Aj/59LKa1DHSsZqBrJQNdK+jvWoGl610sneuxdHyKpePn9Hf+koGuXzDQ9VP6uzbQ370OVcNcWuum0W1cSl/72/SalqFvXoi2fgFqxXzUVXOHwXUOqsr5aGsWoa9/3XbO9R0625bTpVrBPc0KenSr6NWvotewchhel9OjeZs+3TvcV7+FqWEB6qqZtFZMQ101E1PdAjoaFmOuW4i+ei66qjkYqxegLZ9Dc8FUGiSTaZXNpL16Cd11b9JV9yYq2WwaciejzJ+Ovnwe+oq5aMtm01m7iM7aBWjLpqMqnopBPocOxWJai6bRJJ2CSjYbdfFcVDIrXtUlC6nLmUF9zkxqs2ZSdmcisluvUp8zlybJXNpkC+mqW879puV01b9FZ92bdNW/zYD+I3qV79FWtBhDxdv0t3xAX/O7qEsWUJEygQ7FMgZ0G+huXoOyYA6yxBcoThqPtmwJPU2rGdCuZ8DwEf3q97nfuIKuumX0taxmQL+OvrbV3K9/m+6at9EWLaYicTK5kS+TFTYBafQ0SuPnUnJlDkmezxB92pHoM3YkeY+lIHYC1bdn0ZC2gKaMhdSnzkUjWYwhfzF66QKMBQtpL16MuXA+bVlTaEh+iZrE56lNGocy5RVUGZNovv0q5ZefIT9kFIWhTyCPfZH6G1NpSpyGMnk6zXemobgxkbK4l5FFv0hB1EtkBz9PeuDz5IRNQBo9hYLY6RTGTafoykyKE2ZRnDCToivTKIybiuzKNEoSZlJydQ75MdPIDp9EVuhEskMnkxk8mRS/CdwUvsDVS89yzf05EsXjSfV/lZzwqRRcnk3p1QVU3FxI6bU5FMROITfi1eFnXhujc+VtFDeaKW/uQlbfjqy+k9KmHgrrukkv0XEts46wm8WE3igh7FYZoYllhCWVE26DbNB1Gdcya8mv0FJZb6ay0Ux5g4GyBj3yFhPF9Vqyiuu4m1tOTpECuUKLvFpLlUJHZbWWylodpdUqcmS13M4uJUVaSVmtjsoGI/JaHRUKLZX1euT1enJLmki4W0xQQi7esbl4xkoRXZEhvFKCe2wRF6MkXIjI4UJYJhdC0jkXlM6ZoAyOeN3loOi29cyrVzLHfe5wLjiN69mNZJRqySxWkV9tJL/GRFqZhpsFbVzObeVgQDp/OhjGL3aH8snuy7y3I44Nu2/w++PJ/O1UIl+fvsY+8R18rsq4mVfP3YI60ovqyS5tIkfeSlppCwk5CsTxEnZdisNFeIN93rc56HmLw6LrHBdb8XraL41TPikcFSVyVHST416JnPRJ5JjoOofd4znmcZXjHldwD0ji8s1C0qUKMovkFFXmUFntT1PjXtpaP6NR80dytLvZnhHF1EtXeOpiLiNFtbZ/bNvwKvoRvIrarPASqrATtdkW+bQN4XVw0Y6jhwYHj1ZGCJoZK6rnRfcMZp2+wOkiLwrMrmjNy+k2jqO3fSx9HSOxdNjT32HPQLsjA+bRDJjGMmB8mgHjUwwYnmDAOJoB4ygGDKMZMIxhwDCWfsNY+g1j6DM8yT39CxgNc2jt/hXpusPsSz3POv8QJl/I4NkL1Yxxb2ak0LqUyV6ksi7T8VJi792Mg5cSR1ELozy0jPbQMUKgs8Lyv4VXkQYH4SBerVuHre+xFnuhDnuBFgeBGgdBK46ebdgJmxkhbGasoJ5nL5Yw9dId/hQrJk29nTbzO3SZXqPP9AwDxtFgHPUwXm0bch+ceR1hbbTNDrZm+wnum8ejb59PeftnuOW7szoghhcvpDJWUDmEV3uBBnuhHjuhDjuhGnvR4PbcNuw9VdiLVQ/+Hv+V98m6FMxBqGakQMtoDyOj3Q2Mcdcw2kPFSGErDp7N2HnXYecjx9GvmlGedYy5UMOECwoWXChmwfEw/hIrIqjxEjLT56jNyzEap6HXvUy74Xksnc/RaxxFj8Yei34EA6Yx9OtGYzGOobd9FL2dI+npHEFvhyMW80j6DWPAMIYBgyMW46gf4HW5hyuvXnoEr8LBBxYtOIpacBC2PMCryNqsO4hVjBRoGeVh/f/ETqjCbvBhhnDwAYvW+kBF3MiTwkfx+g3N2i8pqNnPpXBXzkZGP4zX8Dp2BDeyK6ge14BKXAPK2RUgZ3ugtWHdHFjLpgAFm/2tcN3kV8MmPytenWwt7GADO7yJHd7CPm6ceGdYI7vClLiEt+Aa0cqeqDb2xqg5FKu1tq9xWo7GWQF74oqOE1e0nLLFLV7L6fgHgD17VYdbvMZ6Jvbqg7glaHBLUOOWMIhXFSfiHuD12GUlR2OUHIlu5nBUE4cimzgU0cyB8Gb2hzezP7xpGGDrbXhV4BL4ALAPIdav/OH4/rCRtZ6LLWKrpw2xw/IoXocD1trGStgqlj6URzH77xDr4l/CnoAy9gWWsy+wgv1Bcg4EVz4WsYP54UhxA8ejGq2JbvpRnP7fgvZRvD6ufR2+wGkQsj9sX+Xs8q1gl28Fzj8GWHHxI8u1bIAVWpdmbR4E7MUcvjufzXfns62A/T6Tb77PfAiwX55O4/NTKUMZDtjPjiYN5c9Hbv7gzOvjAPsoZgfveX0Urz9zjnwog+PD/zleQ3h3UwgrN4ayYmMo73z3MFyHA3b5xnBWbI4cwutD2XaZ1dtjWb09bgisq7dfGcqaHdZYcWvNu7uu8L5LPB/svsr6fdf5aP9NPjpwk48P3OLjAzf59MBNfnowkZ8dSuTnh5L4xZEkfnUsmd8cv8tvjyfzm2PJ/PZYMv9zKo0/uaXyl9MZ/O37LP55PocvLubxpbuEry5J+PJSHl8Mxl3CV+4SvhLk2dAq4VuRhO9EeWwU5fGdMIeNohy+E2TxnSCLTcIctnpL2OlfgHNAIc5+Ulz8C3Dxy8fVL599QTIOhZVxMLSM3f4FuPjm4+pXwJ6AQcQO/riQvYFFw2JF7DZxDlvEGWzzyWBXUBZ7wrPZHZ7BrpAUnEPS2R0hwSU0H5egIvYEl3EgtJKDIZUcCirjUGARhwIlHAnK5lhIOsdD7nLYP5Zj/kGcjxDje/UsMckHSZbupKJ+C1rzFozt/8Bo+A0m7Se069Zzz/AhveYP6DO/h6V9Df2dq6F7NQPdq+jvXo2l630snR9i6fwYS+dPsXT9jP7unzJw71MG7m1g4P46TOoltNZPR6ecQ1/7Mrq0r9Opfh1d4wLUNXNQV815CK/qqvnoFIsxNAy2rsvpVq/knmYV97Wr6dWvps+wmj7javqMK+kz2hCre4de7TK6296wbTCeT0v5VOqLXkVbNRtz3UKMivnoquagkc/CWDUfXcVclIXTaJROoU02i/bqJdyrf4t79cswyhfTmDeVuuyJqGSz0JXPQVM6g3sNS4bhdQq68pl0KBahLplJk2QyrYUzUcnmDOFVU7qIhrwZNOTOsuH1NYoTX6VJMh9l/jzaZAswVi2lo/YNuurf5H7TMnqVKxjQfkBX/QraihZiqlrOgPpj7je9jyJzGlXpk+lqWE2/+gP0lW9QlT6R4qQXaMibyr3mFfRr3mdAt44BzftYWtfSp7Reh2NpWcP95tWYa97CLH+D+4pVGEqWIbs6mbt+47jjM55Uvwmk+LzC1YvPEHBgBFfOjyYn/BXKr0+n+vYsau7MpC5lDi05C1HnLUYnXYSxYBFm2WJMRQvRSmbTkj6R+jsvUXd7PPXJL9J49yWa776CKmMKrSlTqLoynoKQsUgCn6A4fBw18ZNpvDmdhlvTqLs5GXn8BGQx1rOuBZEvkRX0PCl+z5ER/BJ5EZORRE8jL2oq+ZenU3J1DqXX5iKLn0HB5akUxk5FdmUGhXHTyAydwF3/F7nr9yKp/q+Q4jeBJM8XuSl8gVui8aT4vUZWyFQkkTMouDyborg5lF6bR/mNeZRem0VB7FQkUa89wGtWcWO0RK6itNFMRXMnxfXtFDd0Utbcg6z+Hpllem5mNxBxs4SQ6zLCb5UScbucqGQ5kbcrCL4hw/9qAdcya8krbaOizkh1k5nKJhMVTQYqW82UNGrJLqsnVSonr6QeuUKHvEZPda2RKoWeqjoD5QoNktIGUqVyMmUKSmo0VDeaqW4wIq/VIq/TIq/XU1DRwo20MoLic/COzcHrSj6e8TLECSWI4osRXC7AIzoP9/As3EPTuRCSzunANI77pnLMJ5WjPqkc803lpF8KF8OyuJGrJL1EQ0ZxK/mVOgqq9GSVqUmWqbgqUXE8KJO/H43g9/sj+NWBK3y6J4FfHLjJ387c5Ztzd9hy4SZHfVMIvlXC3cJmskuV5JQ2klPaSHaZkvQSJTck9QTclLFfdI39nkkc8knmkGcih4XXOSa+yUnvZE77pXPKJ4Vj4iSOiW9xwjuRU75JnPC8wRH3K5wUXcdNdBVB4G1ibuSTJqkmR1ZJcWU21TX+NDfuo63lMxrUfyBb7cr29EimXozjyYs5jBTV4ihuxUHYZoOpFa+OHhpGCNQ42v6BbSdqxV44iNdW7MStNsCqhjb2jvDQ4OihxsG9lREew/F6HrciTwpMrmhM79Btep6ejiesm4U7HOhvd7BiyzTKBrMnwDgGDKPAMJIBvbUpG8KrcSz9xjFYjGPo0T9Bh/4FjN1vI+/8JzENJ/kmQcSbFy/z2plsnr8g52lxC6MELTiIWh7g1bMZe3EzjkIlIwUqRnpocBRosBdqrID/X0dtbVWFWhwFWts2YzV2IjV2QiteHQRaHDzasPdQ4ujZir2wCUdBE2M86nnmYimTLtzh12GXSGnbTptpBZ3GifQZn2XA+IR1tNU4AottadMDvNpZR7FNjgyYHYbhdQz3zOPRmRdQav6Mo9nnWe4TxfjzqTwhqGTEIF49NNgLdNgJdFZcCVuwE9u2UXs+eIBhL1T/994nURv2olYcBWpGuhsZfcnMaHcjozx0OApV2IubsfdW4OBXzmj/cp4QVPDc98VMPytl+flEfuIh4lzRBdLNe6g1fYheN4lO3fN06sdxzzyO/s5n6TWOpEdrT5/ekX7jKCy6UfQZRtPbPprejtH0dIyht300FtNo+o227zuDPRbjyB/Bayxj3csY4dGCg21TtbVVb8FRqMRR2IKDQGV9QCG04VXUxkgPDaPctTh6qG3vr8r6PSewtfEijRWvokaeFBYz7vur/PKyP2GVx1Hov6FZ+wX5Nfu4GLaLM+FRHArLwzWilB2RlWwLU7A9qAHnwDpc/eXWu0wD5GwPqMEpQMGmgFo2+ivY5KewwbWGTf41bPavYbPtc5wCH86WwFq2hTQ8lO2hDWwPbRzKjtBGdoY24xw6CFhrA3vgstYK2FgtR2K1HI3TctyWk3FaTsZprIC9MghYHWcSdLglPGhlB+OWoLWiNl7DqXgNJ+PUnIhVcTy2jeOxbRyLaeFodAtHopUcjmrmcGQzhyKUHIhQciBcyf6wZvaFNbE3tJE9IQ3sDq5jd3AdrkG1P0Css38VO/3lD8evYmikeDDbvIrZ5iVjm9cPEfs4vA4BViRliyiPrY9GLGHbUKTs8Mpnh1c+O70LrOfpfApx9ilil28RLn4yXPxk7PYvYW9AGXsDytgXWMG+wIohwA4idjCPb2PrORbZYM1jxn//U8A+itn/FK/D83jAVuLiJ8fFr5JdvnKcfSrY6f0wYK0pfuRu3ny2CKVsEVo3P2/yyGPjpVw2Xshh44WchwD79dkHDexXZ9L5ws3awD6K178du/2jeP2xe14f18Q+unF4EK+Pa2A/2RbGR1tDH+B1czAf2PKhUygfOoXxoVMY65xCbXgNYfnGECtev30MXL8LZcWmcFY6RbJqSxSrtkSzaks0K7dEs9IpihVbolm5NYZV22KHwLpqWxyrtsWyalscq7fHsdrWzq7ZEcuanbGsdY7jPZcrrNudYMXrgRt8dMD68eP91/lk/3U+3X+Dnx64yc8P3eIXR27xq6O3+c2xO/z2+B1+d/wOvzuezJ9OpfJntxQ+O5POP77P4vML2Xx5MZevLuXy9cVcvrqYy5eXbHHP5Sv3PL4R5PKNII/vRBI2iiVsEkvYJM7jO0E2Tp65bPHMY7Moh82ibLZ65eLsn49LYCEu/lJc/fNx8ZXg4iNhb0Ahh8JKORRaym4/Kbt8JLj6StnjX2CFq3++9cf++ewJKGBvQCF7AwvZFyRjX6CMXT5Stokz2eaVinNAGnvDMtkXkY5raDIuoansjcxhb7iUvcEF7Asq5EBQEYeDZZwIKeBkaC4ngtM4FnCTY4GxnA6N5EyoN6I4ITFpHtwtPE1OqStFFV/Q2PwXujv/xv2OX9Nl2ECn5l26tWvpM71Hf+cHWDrfo69jDZauNfR3v0v/vfewdL+PpesDLF3rsXR9hKX7Yyz3PsFy/2P673/EQM+HWLrf5Z5pGdrmubTWTrfCVfM6PfplGJsWobHhVV1pg2vlXDTVC9HXLsHY+CZm5TI6WpcPwbVHt4Ze/Rr6DGvoM66hz7iKPuMqeg0rsBhW0KtdRmfLUsyNC+lULqG1YjrVeS/SUjoNQ818DDXz0cpno66YhaFyAbqKeSgLp9MonYKqeBYdNUu53/A29xveoaPmTZql06jJeIXm/KloSmehKZ1BT9NSOmsXoCufgap4Ctqy6XTWLkJXPptGyWRaCqbTVjQblWwuWhteGyUzacybTW3WDEpvv0pJ0gSU+Qtoky1EXbIQbfkCDJUL6ap/g76W5VhaV9KrXIWx6g1UxYtor1nJgOoTuurep+TWBBpyZnOv6T26G1ajzJ9NRcrLVGe8irFyEf2qNaB7H7Tv0d+2BssgXFvXcr9xJebqt9CVLcUsX0Zv3TpMpaspuDKVW+LnuOb+LFcvPkeM21j89jvg6WJPss84qhPn0ZS2mIbUedSnzKIxbTatOfPRFyxGn78AU9EiOkqWYCiYT3PaRGpujUOROI7Guy/Tkv4aLWmvoUx5FXX6VNRpM6i/MZGSyOeRBj5FftBzlEdNQJEwjZqESVQnvEZZ7MsURLyANPwFpGEvkRk4jhTf58kIeoWcsElkh00mO2wSkqjplF2fT8WNBRQnzCI/ZgqSyIlIIieSFfYKyX7jSPJ6njs+L5Di/zIpfhO44/0SyT4TSAuYRE7YdKRRsyi4PMe6dThuNiVX51B2fQ6l12ZRdGUq0suThp15lbdGyxQ6Kls6qW7tpqyxnfKmTipbeylX9iKtbudufiuxdyoIv1lMVFIZMclyYlOqiEmWE3pDRvCNIm5LlUjK1MjrTCiUHVQr25ErjVSrOihvNVBUpyK/qoXiGjWVdUYqa00o6tupqTNT29xJTXM7pbVapPJmimvVyKpU1DS1o2gyU1mno0KhobrBQLlCR3JuNWHXJPjHS/C9WoB3ggzPeGvEcYWIL0sRR2fjGZWJIDyTMwGpuAVm4BaYxQn/DI77p+EWlI7wspRkmY4cuZm8Ci35lVry5Vok5Rpy5EZSSkx4XC7A6fsE/nY0hr8ev8ZfTibyN7ckvr2UgtPFJJzdb3I2NIPYtGpy5BqkVWoKqtrILmkgvaieNFkzd4taiM1QcDroLsd8kjnseZvDopscEd7guDiRk953cfO14vW4522OeyZywjsRN98kzgbc5oToKme9b3HO9xZeYSnE35aRI2ugoKKWEnkWNTV+tDbtQ9P2dxo1fyRb7crW1HCmXIjlyQuDeG3BQdCKnUCFnVCNnUCDg4cGRw8VDoI27IRt2AlbsRe02cZwW7ETt1jx6tn24LoZDw2O7oN4beIJYR3jL6Uzy+08boWe5Jtc0JiW0W18lp6OUfR2ONDX7ojFPMI6Gmy0jcMaR4DRgQGDPQN6Bwb0I2x4HYvFMBaLcSz9pifoN4/GYh5Fj3ks7ebXaO1ei8y8Gc/80/wp0JvFp6N59XQaL3vW8oSgDgdxk61FtIFMqMRBoMRR0IKjoBV7gQo7gfq/FBX2AjUOAg2OHlocBBrsBRrshBprqynQW2Hj0YrdpcYhvNp7NDHavZ6nL5bz6rk7fOp3jrstO2gzraLTMJk+w/MMGMdatzUbR2AxOT4Gr9azxP0mB/rN9taPNrxqzQspNn3G3lQ33vIMZ9y5VEZ7VOIobmWEUIudhwY7Dy12Aq3t+6EFO5Fy6IHFUPv+X3uvBv+MZuwFrYy4ZGTkxQ5GXuxghLsRB4Eae1EzDt41jAqQ86RfCU+dlzLxfC4LTsWz/qyQo0kC0k2HkXf9llb9TDo0T9Kre4I+4/NYOl7E0vEsvabR9Bgc6NPZY9E5YNE7YjGMwGIeRV/7WHrNT9Nreoo+4xj6TY62+3Lt/jO8emhsjbUVrw5CJQ6CFuxteLWOordhb8PryEsaG17bhuFVY23jhRochK2MEjbwlKCYF85e5Zcx/oRWHkOh/5omzRdIq/ZwIWQHp0MjOBSSg0tYMdvCy9kSUsW2gDp2+Ctw8a/Axa+Unf5ytvnX4ORXy0a/Wr7zU7DRV8FGXyteNwco2PRINvrXDGVTgIItwfUPZWtIw0PZFtLAjuAmdoYocQ5twSW8jT2RKvZHqzl4Wcvhy1oOX9Zw5LKGo5fVHL2s5vhlDSdiNZyM0zyEWLcrWtzidY/NqWGN7YlYNccvqzgW08axmDaORrdyNLqVI1EtHI5UcijiUbwq2RfWPITXwewOrh8aI360gR2enX5ydvqWDy12skK2hO3exUMZRKwVsAX/unkV5rFNlPuj2S7OY4enhB2eEnZ6SXH2zsfZO59dPgXs8inAxbcQF99CXH1l7PYrsaWUPf5lQy3sYBM7mEHMDgLWmjqORtRb8wg2fwyx/66Z/bEx4sdtHh7MjwO2it0BVbj6V+PqX80u30obYMuGssOrlB1ej+L1QTZ7SNnkLmHTpTw2Xcxl08XcHwXsQ2PEwwA7iNdBwP75yIONw/8pXoe3r4/idXiGt6+fbAvl460hPwDsh5uDWe8UynqnMNbb2teH8RpszbcP0Lp8o3Uvx0qnCFZtiWT11gd4Xe4UxTubI3lncyTLnaJsgI2z5TIrt8bYXrM1sztiWb0jhtU7YljrfJn3XOJYtzue9fuu8dGB62zYf40N+6/x0f6rfLQ3gY/3JvCTfdf4+cEb/OLwTX51JJHfHkvi98dv84cTd/jjyWT+dOoufzl9l7+fTefzc5l8eSGLry5k8dXFbL6+kM3XF6356lI2X7nn8I17Dt8JcvlOkMsmkYTNYilOnlI2i/L4ziObrV4Sdvjks80rjy3ibLZ55eDsJ8E1IB9Xfym7A/Jx8c3DxSeXPf75HAyRcTCkmD3+Ulx8cnH1zWO3n/Sh7PF/kL0B+ewPKuRAkIx9ATJ2eeWwXZyKs/dd9gSnciAijT3hd8hCmoIAACAASURBVNkbnsqByGwOR0k5HJbPgYAc9vqkccg3lVPBKXwfnsTZsCucCgrCLdADYcxFQm6d5XbBBcqaLtKgOUZD6yYUtb9CWb+eDs1HWMwfYzF+QJ9uLRb9Wgba32eg+wMsXe/T0/UuPV3v0df9If33Pqa/+xMs3R9h6d5AX/d6+u6vp69nPZbeD7H0rKO/5316OldjubeWdu0bNFdPR1U3l/u6d+g3rqJDuRSdYh7a6rloq+eiqZqHtno+uppFGOqWYmp6C7NyGZ1tK7ivXUOPzpo+w1osxrX0GdbQa1hljX4l/aZV9GiX0d68GHPjQu61vYm6cjby7PE05E9CUzEHfdV8NBVzUJfPxlC5EF3F/Ad4LZlNp+J1ehqXcb/hHe7Vv0NLwUwqU1+iLvtVVMXT0ZXPGsKrQT4LdclU1CXT6KpbjEE+j8a8yTRLp9FWNBt18byh5rVJOosmyRxqs2ZQkvQKpbcnoJItQlu2FH3FYjSl89CWz6Wzbin9bSuwtC7HXLMUdcl8tGVL6KpbjaV5PaaKVeTFjkcje4uexvfRlCylOm0iVWkT0JTMYaB1JQNtqxhQrWFAtQZLy0r6mlfQ07iC+w0rMFe/hbpkEbrSN+hWvEdP7UfoZO8ijZ3JdY/niTn9JKFHR+G92x73bXaEHBlJQcwMmtPeoDltEY2pc2jJnENbzmxasmagk87FUDCf9uLFtMsWocqaQdWN5ymLf5K6O+NRZU1CnzsNTdZU2tKmoM6YjiZ9Fq3JM6m+8hoFwc+T4/M0+f7jKI2YSHnMBCpiJ1AS/TKS0BfIDhpHTtBLZAaMJ83/JbJDJ5MdNoXMkElkhkwiL3I6ZdcWUHFjEbL42eRGTCIj8CVS/MeR5P00N8VPcdv7eVIDXiYrZBJZoVPICJpMduh08qPnkhcxk7yIGRTEzKYwdg5FcbMoTphF2fU5lF2fTXHCdAquDMNrSa0uWt5kpk59n3r1feTNHVQ2d1Gr7kOh6qes4R7ZJVquplYTk1RGTFI50UllRN8pJ/pOBZG3S4m+U0FGqYYShQlFcycKZSfyRiOyejVlSj0VbUbKlQbKm43Im81UNrYjrzVTVdeOXGFC0WT9NRUNBopr1cibjZQqtNQ0tVPdYKS8Rk1ZtYqqegMVtXpSJQoib0oJupaP/9VCxLH5uEdLcI+WIIzJQxSTi2d0Ft7RWYijsjkfksG5sGzOhuVwMjCTEwEZnA3NxudaKdlV3cgaeqloukeJwkhhhZpCuZbiui7yqrsJulXJfs+7fH3qCl+evsbGi8lsvHCbLZcS2XQ2DucLcVyIyOBabj25VTqyypTklreSVdJETlkLeXId2eV6rmXWc9bvDsdEtzgkuMlR4S1OeCZx0vsOJ7ySOSZO5qjoNsfEiRwV3+KI6BpHRVf53i+JY+5XOON5gwu+t/CLTCMxrYLiKjVlNY0Ul2VQUeFJS+NedJrPaTH8mVz1brakhDHlQixPXchhhKDGijiPFuw92qyg8FDj4K7G0V2Fg0cbdoJW7IS2/+7RZsPGIF5bsfNU4yBQW+F6SYXDpRYc3Zt4QmDF60y3c5waxKtxGd2GZ+jpGEFfhx195hFYjKPoN4xmwDDKegWMcfC+Ujv6DfZWZBhG0z+IV9MT9JtG0W8egcXsSF/7SHo6n0NjmEy1Zj0FuiNcSPfg40vuzHWL4YUzGYx1r8BRXG/Dq230WdBqw6sSe6HS+vf8L6LMXqC2gn44XgUP8OowiNcL9UN4tXNvZLR7Pc9ckjPhXDIfiE9zp3kHrYZVdBqm0GsYR79hrHWh0DC8DgIWkx0DJnsGTPb0D24iNtlhMY2i2/wCmvaFFBo+wznpGEuFITx3LoVRHvIhvNq7q7Fz19oA24adQGnDa4u1bRfZHmAI2v5L71MrdsJm7ESN2AlacLxkYOSFTkZe6GTEJbMNr43Ye1bj6FnOWLGM8edzmX76BstOCvk2+Dh324Q0WL6iwbQEk/EFeg2jsOhG0md4hj7T8/QZn6a//Sn6zaPpMzjQo7PHYnDAYnTEYhpFv3msbRHYM/Qbn2DgEbzeN41DZ1pMuenPj8Wr/RBe27AXKbEXNOMgUD7Aq0DzA7w6uNvOYwvbhuFV+3i8RvsTJj+GQvc1TarPkchdOR+yA7eQcA4EZeIcUsSW0DI2B1eyxb+WHf4KdvlVsMuvlB1+FWz1q2azn4Lv/Gr5xk/Bd0N4fRir3/lV861v1UP5zq8ap6C6H+QHoA1uZHtwMztDlOwKa8U1QsW+KBtgY9QcilFzKFrNkWgVR2JUHItR26Li+GUVJ2LVnIrTWDM0Uvx4vJ6M0wzBdThaH4ZrMwcjlByIaOFAeAv7w2yADX0cYOt+ANhH8ersXzmE1weILWWHz48BtoAt4sece/XMZ6tIytZ/g9dtotwhvD6K2EHA7vIpwMWnCBcfGS4+Mlx9HwB2b0A5ewPKh9rYx40UP0CsDa/DtgP//8Dro2dfh+P1UcAO4nVvUDW7A2qG4upfbWthKx4aId7hVfKD0eHBDN6/u8ld8hBe/10DOzhCPNi+DsfrX47c+sF1OY8C9j/Fq/WqnMfj9dPtYTbAhlqXNj2C1w1bwtmwxbpx+L3Nj8erFa6hD8H1UbwOwvVxeB2E6wPAxgzBdfWOaNbsjOHdXbE2vCbw0YFrbNh/lfX7Eli/N54Ne+L5eE88P9mfwM8PXueXR27y6yO3hvD6x5N3+J9TyfzpVLINr2l8fi6DL85l8uW5TL46n8HXFzL5+kKWFbCXsvnGPZtvPax43SjMY5NYgpOnlC2eUpzEeWwSZrPVO4+dvlJ2+OSx3TuH7d457PTNw9Vfgqu/hD0B+ez2k+Dqm8cefyn7Ags4EFzEXtvrg7EiVvIDvA7+moNBMg4Hl7LHR4qzOB1nz7vs9k9hf2gaB8MzOBiexeGwHI6E5XE0NI+jwdkc8U/msO81jnqHc9Lfl/NhXojjBIQmnuO29HsKKk+haD1Jm/EQOvMWdIa/oG79mBbFOzTJF3BPu4YB8zoGTO8xYHqXftO7WNrX0du5jp7uD+m99xGWe5/Sf+/n9Hf/HEv3T7F0f0Lf/Q02vH6ApfcDLD3rsNx/n97Od+m/9yE97e+iqV+EQjaFfsMa+rQr6Wp5c9j9rvPR1SxAV7MAQ90STA1vYG4aPO86iNe19OrX0md49wFe9avp1a+iR7+CfuNKejRv0968mPamRdxrs/7+NZJXqMl9hZbi6egq5w3hVS9fgLZ8Hs0F04bw2lX7Bj2N73C/4R16GlegKZlLdfrLVKW/RGvRVMzV87nXsISuuoWYquagLpmKqngKXXWLMVcvpDFvMk2SKbQWzrLitWQBbbL51uZVMpuazGmUJL1C2Z0JaMuWYqx8A4N8qW0z8SzaaxfS2/I2Pcq30FXMQ10yj/aaZfQp19Fd9z5NOYvJiXmRe7Xr6KxZTW3mDOR3J6DMn0F33ZsMtK1kQL2K/tYV3G96i87apbRXL6G9+nXaq99CX/GG9Qxt+XI6q9ahKVhNzd03yI6YxtVLLxByZDReLnYId9jhvduRROGLyK8vpD55MYqkWdQlT6clazYtWdNpTJ2IVjKb9uKFmGULUOfMQJH4IqVXxiK//gxtWZMwSmeiz52OJmsauuxZqDNmokmfgzp1LnXXplIUMp504VjSPMaS7f0cRaEvUn75VUqiJ5AX8gLpfs+S4f8CGUEvkx0yCWnUDApj51IQM4e8iBnkhE0jL3I6kqjpZIdNJi3gZZK9x5Hk9QxJ3k+TEjCOnIjXKIydSXH8PIri5tm2Dc9EEjmbjKBJZARNJC9yOgWx/4e2u4yO+lzXPx7D6l5a3KFIvaVKFerdbXe3nC2n3e3ZLS2QIAkkeGkpFpLMJBN3V1zj7q6Tmdj4ZDISgXi+/xe/icDuPn9/ca0JE8JqpmEtPnPdz/0so+rsMmouLKP+8grqLi2j6vzCW/Fa2aRJrG3pRKq0IFVYqJYZqJEbaeroo0lxk2pZN3mVGi5kNHImrZ6U1Hrir1QRd6WKxNQ6ktLrSUpvIK1MQW1LNy2qG0g7LFQ16yhuUlDZrqNWbaS6w0Blayd1bSaa2nupbTZR3WCgqr6TermZxvZuauTW5lWup6nDQmOrieomDRV1CmqaNDS1dlEt1ZNWKCXxWjlx16qJulJL0LlKfFPK8TtTQfD5SoLOlRGUUkhQUj7+ifmI4wrwiCvEPbaI49GFHI8q5FRsMf7na8is7aZY2kt1Sy/FNRpyS1sprFRS1mAkq9JA+OV6jkUUsEeSzg7xNbaLruLoeQFn70vs9r7AAf+LeCflca5ARm69jqxqFddL5KSXtZFXq6Wo0URudRfnMmS4B17nuP91jvunccw/leOBaZwIzuRoQAaHfa5zxDeVY0GZnAzN5FjwdX7xv8jxgMscEafgHnQVUcg1gmIyuZReTUW9mqqGFgpLrlFa4k5rszNdun+gM/+NYr0r2zKiWeh1hru9inDwlmHrrZjEq7fuFrzajuPVR42tt+ZWvPpZQeOnw876NXYiHba/iVc/Ss0udJqfp990j9C2dtswanZg1DiDsa6ZjHVNZ8xkz6hFgNhItw3D3TYMWewZssxg2DoqPGKZzqjFnjGLHaMWO4YsDtw0z8RiuA+D8RnazV9zXX4E53OnefaEN7OPX+JuUSUOvm3CvaV+1gZU3CmM7UqU2EgUAtT+H6HM1luLnbfwutiLhSbbxtuKVx8DNt7C2LC9jwYbz9ZJvIramSFu516xlMdOZ7LB5xipyl2oja/Sa1zAkPEBRo13gnEmmKf9Jl7H8X87Xm90P4i+Zw3lpr/jdOkQa8WR3OeexXRxE3a+WmFsegKvncL/ax8VNr7KSbxK/n/gVTGBVzuRCXvPXiEis9D2+7Zj69uCnbiZ6e5VLPQuZ617Er8PPo1/6RGqLTsxj7yHwTSHm5Z7GDRNZ9DgwJDhToaN9zBouJtR892M9cxixGLPkMlGuGLIeo/rmOUOxkx3MWa6kzHTDOs9sLfi1WBZR53lL0SrvVjvvftf8Goz0aQqJ/HqrcVmHLZ+WmwlGhzE+lvxOv46endiIzEI54wlGqZJ2rnTexKv0Y0/I5vAqyseETs4FhnD/vBcdkWU4xhVw7aIRhxD5QJeg+txCa5hZ0gDjiHNbAmR8UOInO9D5GwOkvFDkIwfgifB+n1QE98FNvLPgAb+GdDAd4GNfB/UxOZg6UQjO77waWt4y79g1imine2RCnZOaV/3xmvZl6DjgDUHE7QcitdyKEHLT9YcSRSa01+SdRwdT4qeo2c6+fXsZI6e6eToGT2/pAg5kqTlp0Q1PyWqOZyg5nCCikPxKg7FKzkYp+RAnJIDcSoOxmk4EKuZAOy+GCX7ooXx4UnEtk2MEE9tX6fGOVS4Umc8AmDr2BUsAHY8k2PEFTj5l0+2rRMLm6zLmv4X8PrfNbGTbWw5LoGVuARWsjuomt1B1ROAvR2xUwF763nYViG33cs6FbD/3XKm/50NxLcvbpqaqedgJ9vXZtzC5biFyyfwuidUGCWeCljnoPExYqGBHc/UM7BbxSVsFRWz1drAjuP1vzsD++3xrN/G65Fb8Xr72df/bnT4t/D66e5b4Tq5uCnGCthbz75udIxmo2PMxB2w7zrG8ta2aF75MZr1twF2/Q9RE3i9FbAJvOyYyEtT8Lp+YnQ4eSIvWX/PS06JvOyUyMvbE3llh5BxvL6xO4V3XM+ycd95Nu2/wMZ953h371nedTvDRrczvL/3HB8duMCnhy/z2ZErfHHkCr8/cpU//HKdPx1N5T+OpfGXY2n8/UQGX5/K4hv3bL51z+Fb92z+yz1bAKxXHt+J8gW4igv4wbuQH32K2CIpZqtfCY7+pTj5l+LkX4yTXzFOAUXsDCxmV1AxzkHFOAcX4xxchEtwEc5BhUJ7GlqKW3AJrkHFuAUXsze0lH2hZewLLcUtRHjeNagYt5AS6/Nl7A0pFRJayv6wcg5FVPFTRB0HQipxCyhkt38OrkHZ7A/P5XB0IT9Fl3A4sphD4UUcCS/k16g8TkSncTwiieNhgXjGehJ80YOz+R7k1x9HpvoJTacLncbtGE3/xGL5C33dn9Nneg+D4gXa6pdhVj3LQNerjJjfYLT7LYYtbzJkfpuh3o2M3PyA0YGPGRv4HWM3P2f05ueM9H/CcP8HDA+8x/DARkYGNjI68K6Q/k2M9G1k9MZ7jPa9R7fmZdqrltGvWs+A+kUGNC/Q0/4kRvkT1qzG1LIWc9vTdHc8S6+1db2pf4XBrteteN3AsGk8Al4Hu15hoGs9w8b1E/e89irX0ad6kp6OJ1FUL6C58FE6yufT2bACQ+Mq9PUrJvCqKBMWNumqx/G6noH29QwpXsbUsBZ53uM0Zj6IumIhN9ue5GbbOm62raW7eSX6moWoK+Zxo3UdvfJ1dBTPo61wHurypeirVqGvXo2mciXtxUtoK1pKc84Cqq8/Sn3GHEyNz2CRPkNX/Rq01cvQ1y3DInuCvrZ13Gh/CrN0LV0Nq+mVC3jtlr5GQ+oyipIeZah1I4bKZ2lKm0tL7nzM9WsZ6nieUdULjOnWM6h8hl75GsxNT2BpWkNP89N0Nz2LvnotHUUrURStpS3vKaovraAgbiEZYXM57/UwkT/NImCPHQG77Yj5+Q5KYpfTnvEC2vznUeWsRZW7En3RCvRFS9EXLqK3+gl6q9egL1xCS+qj1J27i/rzd9GR+SjG0iVYypbRVbiQzryFmApXoM9ZhjZjGerUZcjPL6Qi6mGyfe4kzWM6aV7TKQy6h5r4x6hLnktp9CPkBN9HTvCD5EU+RmHMAkrirXhNWUVh7BIyw+aQFvwoGaGzyQ5/jOzw2WSFPUJm2EPkRT9KSeI8a5O6mrqLa6g+9wSlicsoiF5EboSwvCknfA5FcYuoSFlO1TkBr0LzuozqCwupmIrX3ApZYlFNOxVNGsrqVeRVtJJf2UFZvY6KBgOF1RrSi1q5ktNMakEr1/JbOZtez5m0Oi7lNnO1sJULOVKuFcqokZmQKXqplXVSXNtOXrWcshY1NUoDZXIN+XXtlDfpaGzrobK+k+IKFYVlCirr9dTKjJQ3asmtbKGorgOZqpfqJh0FZTLyS6VUNahobO2ivE5Fan4D5zNrOJ/dREpWMzHXG4i8Wk9sejOJWXLi0hqIvFRO6JlCAhLz8U0qxjOukNOxRbjHleAeX4Z7XAnixDLOF6i5Vqwiq1zN5cw6zl0r41p2PZnFbaSkNRCQXIo4sRyPxApOxBRxJDSdg/4XORaZjldCHl4J2UhScom8Vs7ZfCkXCmREXSkjPrWaC7kyrhS0cyG7ldgLNbj7XcMjIB33wAxO+KdyIjCNkyGZ/BqQzkHxFY76pyOOLSYwpRy/pCK8ojI4HXKN08GXCYrPJSguh9C4LM5fK6Okuo3S6kYycs6SkX6I+uot6NR/R2f6K0X6PWxNj2KR6Cz3iIpxEDdjI+64Ba+23kKL+tt4FT4ePws53sbZeuuwE+uw89Ji56XCXtzBLJ8WHvTKZskxD46VW/Fqep4B4z2MWhwYs9gwZrQX0GqYwahhutCyWtE13GPDUI8Ngz32DHbPYNgykxHLTEYsDoyZbYVm1mLHoNmBvk4H+jvvYMC8GIPxNaRd3xFdc5Q/hp1i8fEwHvDKY4ZEhp2fBltfAzY+XdiKurDz1lubv3ZsfJRWTOhuy/8myLx1VrxqBdCLO7H1Fhpt4fOTeHXw0WLjMQWvXgJe7/OW8ZhHNq+KfuW6wgW18XV6jQsZMj7A2G14He6eROokXv+1eb3R/RCdPesoM37FlvOHWO0Vyb3uOUwTS7GTaLHz0WMj1mEj7rRGi423Snh9JGphdNjH+jPg/f+heZVosBWbsPPqxt6rGzuREVtvNbaSNux92pjh1cGsXytZ4ZXDu4FRHMo8Ra7BhZbuD+jtXc4N090Mdd/BgHE6/XoHhgx3MGy8hwH9XQx13clIzyxGeh0Y7hHeFBmx2DBmnsaYaSYYZwpnq02TP1u34vVJAa8qL9aL9/C4Vwp3iOtxEKsF8HvrrWP1Al5tvSfxauNjPdd7O169NVPwqhfe1PDRY+sj4PUu7yorXkOIbjwygdcyK15/jYxmb1g2O8PLcIyoYVt4I05WvDoH1+McXMOOkHocQ6T8GNzMD8Fyvg+WsTlIxubAZjYHCWj9Z0AD3/rV8Y1vrTV1fOvfwD8DG/k+SMqPoXIhYS2/Cdmt4S1T8KrEOVqNS4wG1ziNANh4HfvjteyP13IgTsPBeA2H4jUcjtdwOEHDT4kajiRpJ1rYX5J1/Jyi4+cz+okcSdFxJEXHT8k6fkrWcjhJw6FENYcSVRxKUHMwQcmBeCH74xTWKDkQp+FAnHYKXsfbV+v514kzsG3siWhld7gcl3ArWK1xCWvGJVSKS2jjRATETgJ2PLc2sAJgb0lAOdv9hObVybeI7ZLbYsWqk6QQR58CnCSFExlH7C2Q9S/DOaAC54BKnAMqcQmcbGB/q4XdH3H7VuJJvE5C8l/x+nPiJEqPJIw3qcLHUz9/O1ynPnf76PDtY8S3A3Ycr3sj5OyNGAdsM3tCpbfg1TmofuLjnQE17AwQFjj9yxIn71K2/RvAbj6d/28B+82xzP9lvE7Nb0H2t/D6uz234nUcrlPzwY5Y6/KmaDY6RrHJMZpNTtETV+lsdIzhbcdoXt0SzUtbolj/YyQv/hDBi5sjWP9DpJAt0azfMjk6/PK2eF7alsBL2xJYvzWe9dviedkxgVe3C4ubXraehX3JMWEiLzvF87JTPK9sT+TVHYm8tjOR13cl8+buFN5xPcOmfed5b/95Nu07y8a9Z3jHNZmNbil8sP88nxy6yO9+ujIFr1f48ucr/OnoNf7j11T++msa/3kina9PZvDNqSwhJzP59lQm353O5nuvXL4X5U20rj96F7JFUsRWSTHb/IQFaNv9StjhX4JzUBnb/QrZ7luAc2CRMPYbWsru4CJ2BeSz0z8f1+Bi9oWWsje4hD0Bhbj45bEnoIB9oaXsDyvDLbiYPYFFuAYVsy+klANh5RwIK2dfSCn7QkrYH1LKgbAyDoVX8lN4HYfDajgQXIZbQAGuATnsD8njSFQJv0SVcSS8iCMheRwNzeJE+HU8os4gjgslIMWL2NQTXC07Tmnrr7To92Ew/UCv5W/0Wf5Er/kzblg+YqDnA4Z6NtKjX4+mZTXaltVY1M8zaH6D0d6NDPdsZNC0kZHeDxm7+Slj/Z8z2v97xm7+gdGbXzLS/zuG+z9meOBDhgfeZ2TgfcYm8jGjNz5irPcj6P2Yga53MTQ9jb5+DX3tzzGsfYk+xTMTeDW1rMbcug5L+zP0Kp/nhmY9N/Wv0N/56hS8Ts1rDHa9yoDhZfoN6xnQP89g5/MM6J+jT/UUlvY19CmfRt+0gubC2bQUP46ubjldTavpbFiFsXE1nXUrp+B12UTzOtgh4LVX9jTtRfNpyHgAdcUChlXPcaN1Df3t6+iRrUJXvQBl2RzrBuJ1tBXNpSV/DsrSxeiqVqGregJ1xXJaChciL1hEU/Zcqq8/TFP2HLqbn6Vb+hS6mhVoqpZgaBCu7zE3P0FPyzputj+PWfoUZumz3Gx7HUPNeirOzacoYTYDsndoz1lJ/dXZqIuX0i9/lqH2ZxlRPMOg4kl65U9gka7E0ryavtanudn2ApbGZ1EUL6chbT4VF+aSGz+bK4H3c8HnXq74P8oF79nEHb+X8IMziDg4nTPu91J//ilUOS9hLH2ZrpJn0RetprN4BcayFVgqVtJXvRpT6QpaU2dTlXwHFYkzkF97gK6SxXRXrsBcupTO/AUTeNVmLUFxbRGtFxfSmDyP8shHyJHcw7VT07l4zJZ00Qwqoh+l4cxCKuLmkBvyIDnBD1EQNZfC6AUURi+kIGYRuVELSQ+dw2XfBznvfQ/X/B8gJ+JxiuMXUpywkKL4eZSnLKT24nIar66m4fJqas6voiJlBSUJS8iLmEda4CNkBM8mN1IYP65IWUbl2aXUnF9G3aXl1F9ZTt3lJdReWjiJ1wtZ1YlX8+tJL5aRWiDlYmYNl7LqSSuUkV7cytXcZq7kNJFfraWy2UJls4X8Kg25lWpKG7uolJvIr1aRWSKjWtpJQ4uRigYV+ZUy8qpkVLZoqFMYKG5UkFHaRFFNBw1tFspqNeSVtJNT1EpZrZaa5i7KGjRkl8vIq2xBru6jpKaD9NwasgrqqGpQIW0zUl7bQWZRE5nFzWSVK8goV3GtWMHVYgUZNZ3k1BpJLVdzJquRqIulBCUX4p9UimdMAR6xRYgSK/BOrsIjroSTEXmEXaoj8lI1sZcqCIxNJyDqGrFnC0i8UoFvTCaiiCxCL9SQmNNBcl47sWm1hF4oIiGzjitlHSRmN+CXksupiKuI4jIIPFfEsdArnAy7hmdkBuKoHCTRefhG5ePuex3PwAxO+F7jV58rHPO/zongDI4FpvKTz2VOh2cTdaWR87ntnMuRE3etmrCzRcRcLOVqroyL6XUkXyziUmopRRXNlFbVkZ6dwuVLeygr+RZlx5/RdP2ZAu1utqZHsUR8nvvEJUwTN2MjahfwKtZiK9ZhK9ZjL9LjINJjK9ZZ8aoV/jEungJYX2skagGvIh12XhrsPZVME7Uzy0cm4PVXD34t96fUtJtO0/P0G+9mxGJnxasto10OjBimM2yYzrBxGsMWKy56hAx1OzBomcWw+Q6GzTMYMTswarZl1GzDqNmOYfN0+junMdY1ixHDA/R1LkZteJti7S78avx5/tRR5nqe4y6faqb7tmMv0QqjnqJO4fuTdGAjacXGpwMbb7UAM28rLrx1kxnH7MRz+imZfN7WW4udWIOdWCOMXov1VryOf70BG7EBOx8D03x0E2PDNhIlNl4dzBAruM+nhdmeubwkOsYVxV6UxrfpMS5h2PgAY8ZZ1u3L9v+C1zGzjXBW7MYS8gAAIABJREFU2GQnNNgWG8ZuwevTlHZ9w/cpP7HKI5Z7T+XjIJJhK9FgK9FiI9JYfwZ02Iq02IrVws/G+BsWU/E69bX5P42PdvJcrUSLjbcJOy8z9iIj9qJO7MUqHLzbmOndxgPeKh45UczKoyFsvRLEJd1Jmnr/iMa8ii7ldIZN0xnrnslg13QGOqcxZryTse77GOi8gz79NAa6pzN004GhG7YMjb9eXQ7QOR0M9ox12TJmtJmA6yReH8RgeYo6y1+JVnnxomgPj3umcKeoHgeRGjuRderAW4OdtxI7bwW23kpsvTUTb1rYSTTYSTQ4iHQ4eOmxF+msf5cmpx2EM9B67LzVTPdu424rXj9NCCG6QcCrUvcN5Y1ueEbs4GhkJK5hWWwPL2VbeA2OYU1sD5HhEiK3wqqG7SF1bAtpZEuwVGhbA61wDWzmu4Am/su/nm/96viHpIavfaqFSGr5h18D3wY08c+gZr4fb2xDWyYBG97Clil4dbTidUeUkl3RKpxj1OyOVeMap8HNiti98Rr2xqnZF6/mQLyag/FqDiVoOJyoFZIkjBT/lKTjcLKWwyk6DqfoOZyi41CyjkPJWg4mazmYpOFAopr9CWr2J6isj0r2J6jYF69kX7ySvXFC9sVr2BevZX+smn2xavbFCu2rW4yCvTEKXGM6cI1qZ09UG7sjW9kd0YJzuAznMDm7wppxDpPhHDbexgr3wv4rYCfxOt7AjgN2e0AF2/2r2O5fwXb/SutjGU5+JcKSJkkJTpIiAbOSoikpZJt3Ptu8C3D0KZiA7L+MFvuVssu/nF3+FeyyInZ3UDV7gmsmERtah1tY3QRgp44PH4qRcTimhcMxLRPjuwJeO/gpvoMjCUorUFX8nKjk50TlFLyOf045kV+S/v1dsLePDv/P8Cq0rzIrYJtxC5dZz79ONq+3xzmojl2BNewKFBB7y1lYnzK2iUvYJv53eM37b/H61S//Z3j9d83rrVfmCICduOv1N/L+9mje2x7Fe06R1kTx/vYoYaTYUbgD9vWtEby8JZKXfoxg/eZw1m8Osz6GC4D9MZKXtkTz8tYYXtkayytb43h5W6zw8bY4XnNKYMOOJDbsSOI1x4SJEePJxPGqUzyvOSXwmlM8r+9I5I1dybzlMo7Xc7y3/xyb9p3lXbcU3tmTxCa3M9bW9SKfHbnM5z9f4Ysjl/niyCW+/PkSf/rlCn85eo2/HbvOVyfS+MepDL45lcE3JzP45mQ635xM4/vTmWz2ymazOI/N3vls9ingR58CtkgK2SYpxtFXWHS2068YZ/9S3IIr2CEpwMknF+eAQvaGlbEvvIw9wYXs9Mthh28uewIK2Rcs4NXFP48dPpnslGSxN6SIfWEl7AkuZHdQwcRY8The94eWsT+khP0hxRwMK+VQeAUHQ6s4HFHL4Ygq9gcX4eafzYHAHH4JL+R4ZCHHQrM4FZ7O6bDzuAdH4BniRWjKSS7nn6BMdoLmzqMout3Qmr5Fo3mPns63GbRsYqTvA0ZubGKo920GLBsYML9Kv+kVVLKV6NrW0W96k7GbHzF642MGLR8y2vcZYze/YKTvC4b7vmCk/4+M9P+B4f4vGO7/HSMDnzAy8DEjAx8xNvARDH4Mw58xduNjxno/Yqz3Y8YsHzCoeZOmgnlY5E8zrH2FPuVzGOWrb8Frd8ez3FC9SL/2ZQb0U+DateEWvA52vcagwYrXzpe4oX2Owc4XGDa8yE3103TJVnFD9QyWtnXIix+nuWA26qqlGJvWYGh8AmPjavS1Kybwqq1eRp/8aYYULzKkeJFh5Uv0tz2HqmzRBF7HdOvpa13DgPXcq7ZqAYrSOfTK19ArX0db4VzkeY+jKFmEtnIl2qonUJavQFawEFnefBoyH6Pm+oPI8+bQJ38GS9NaVBWL0VQtwSxdjUW2DkPjarrlzzCqewtL8wtoq57EUPMCyqKnKU58jKK4R+iueZmGq/NouDqbrqonGGx7jhuytQwrnsJYt4iuusV0N69iUPk8o7rXGVK/Tlft0zRlLKA45SGuhswi3sOW6OO2xJ+cxkXJQ1wLeJwL3o+Q4n4vSSfu4pL3/dRfXEN71tN0lb6IsexZdIVPoCtYjrliNT3Va9EXLkGROY+aM3dTEGlHecIM1DlzuVG7mu7KFRgKF6LPm4ehYBGG/KWo0hfScnEuDcmPUR37GGXhs8n1fYBr7ndw9mc7Lp6wpyjsUerPLKU6cREF4bPJDZ1NQdR88iPnkxX6OFck93PW8w7Oiu7ivNednBfdSXrwI5QlLaH+0hoaLq+h5sJy6i6toOnaEzReXkX1uWWUJS6iOG4hhbELyQ2fQ1rAw+SEzaEwZiGlCcKdsOUpi6k6s5i6S8uRXltFc+oqpGkrJvGamN6YeCZbyrlcGWezmziT0cC5bCnns6VczGnmSn4LOZUaGjr6kaoGaVTcoEZmprrZSH2rBamih8Y2C7XyTpraTMg6LDS2GaiRaaiRaWlSmGjqMFIr11Mj09HUbqZZ0UNVo44aaRc10i7qZEYaW800tJqokXVSKxPOuza2Gqlp0lDTpEba2kmrwkyjXE91g5IaqY5qaSfVzUaqZCZKGjupaLFQ0dJNidTE1SI5MZdLCUoqICipFP/EMvySyvFLrkSSVIk4rhSvmEL8kksJTC4lIKEAv9hsfGMyCIjNIjA+B0lMJuHny7hUqCCz2kBWlYbsinbyqjvIqmgjt1ZDRrWaxKx6vBOyOR5+nZNRGfwccp2fQ65zLCwd98gcvKLzEUXmcSowjVMBaZwKSOW4/3WOBVzneFAaxwOvcyLwGv4JBVwvUVNYbyavWkdGSRtpBXKyilsoqdFQUq0ir7SZ3OJ6SiqbqKxrpLw6nbJyD+RyZzr1X6M2/pl8nQvbMqJZKj7P/aISpoubsRV1YCdWYSsW4GIj0mHvpcfBS4edWDvRENmKtUIbJ9YIyPNRWUGjxlasscJVxTRPBdO92pjpJeVhUQ5Lj3tytNSfEqMrBvNL9JvuZajHluEeG0bMNoyaHBgxzWTYNIth84wJjI2ZbBgz2zHaPYvR7nsZNd/NsGGacOWJ2Y5hsy3DJjvGjDMZNcxkVD+dYd0sBjsfxmJ8Eqn+Sy7I3HBJ82S1lx8PidK5Q1zDdO9WpvlqcfDVY+PZxjT/duy8m7ERtWDrrRS+N7FGaB3H2+aJluw2vIrHo5uIrViDnUiDvUiDvUiLnUhvbeesXycW4Gwn1gtLsbxV2ErU2HirsBOpmCFScrdYzsMeOTzreZyz7YfoMH1Ij3EFw533M2aYwZhpGiMmW/qNNgxaG9Yxi/CajXTZMdJlx6jJ1toi2jJinskNy6PozM9RbvyRr6KPsOLUGe5zr8Be1IKNRIWdnwYbbyW2YpVwbtlLi72XTvgexgE7/tqINbe+Nv83kVjP0kr02EnM2JzWMU2kY5ZEx3SvDqa5y7lXJOch92rmH0vm80hPJNVHKbf8gLL7JYxdjzBkvIsx80zhrKt5FsPGWQzrpzPWdy+DvXeg19th6ZtJ//AsBvqnMdRty6jRljHdNNBOg067Sbhal18J54ZnMGB5GIP5aerMfyNa4cWLXnuY45HCXV71TPNSYz+OV7EGO7ECO7ECW7GAVwGjeux8hDcBxvFqJ5ryRpBYh61Ij61ImHiYJlbj4CnnLq8KHjp1gU/ig4hqOILM+B1K/TeUN+zBPWwbP4UH4xKWjlNYKdvC6nAMaWJnUBMuIc3sCq5nR0gtTiE1bAuuY0tgA1v8m/nBv5nv/aX807/xFrR+5VPLVz61fC2p42u/Bv7h18Q//CfzbUAz34W08ENYK1vC29gS0caW8LbJM7AR7ThGdOAU2cH2qA52RivZFaPEJUbFnjgVe+KFx92xSlzjVexN0LAvSct+a/YlatmXqOFAopaDSToOJt+aA0k6DiRq2J+gYV+C+pbsT9BYAWv9XLyKvfFq9saprHjVsC9Ozb444bm9sSrcYpXsjVHiFqtkT3QHu6Pa2R3VjktEG84RLTiHtbArXM6u8Bacw1twuf1anYmzsI3sCm24bZlTLTsDa6e0gDVWuFZPQNbJrxRHvxKcrJuHHSUlOEqK2eZTNBmJkNvbVyEFbPcttG4qFv6c7X5l7PAvZ2dABTsDKtgVWMmuwCqcg6vZE1rLntBaXEPrcQtrZG94E3sjmtgXKWV/lIwDUTIORLdwILqVgzFtHIxp51BsO4fjFByO6+BwnIKf4hX8FK+0olXJkQQ1RxKUVtgK+SVJwy9J/3qFzm/d/frvthHfDthxvO6NkOEWPrmF2DWscSK7Q+pxCRbGh52DaifwOt6+bverxElShqN3CY7exVbAFrHFq4AfPfP5wSOPzacn8717Lt+dyuGfJ7P59ngm3xxL5x+/plkBe52//XyVvxy58i+AvT1TG9fbM4nXxCmjw/F87Bw3kU92WbMzlo92xvLhzhg+3B55Sz7YHsl7jhG86xjB61tCeWVLmJAfhby6JcKayNsSxWtbY3htWwwbtsbyhmMcbzrF89b2BN7ekchb25N4c3sSbzol8oZjAhscE9jgGMfrjrG85hjPa9tiec0pjg07EnhzVxLv7E5h095zvLf/Apv2neddt7O8szuZTa4pfHTgPJ8eOM/vDl3ks8MX+PzwBb746QJ/+PkS/3H0Cn89dpX/PHGdr0+k8o+TqXx7KpX/OpXKP0+l8t3pNH7wSOcHzww2i7LY7J3DZp9cfpTks1VSiKOkiB2SYnZJinGWFOMiKWaPXykukkJcfAvY41+IW1ARbkGFuAblsycwjz2B+ezyycEtoIiDYeXsDy3B2S+b7d6p7PLPYk9oPm7hRbiFFbMnpATngEJcAgqtDWwZB0KKORBcwKGQQg5HlOESUsyBmGp+iq/hYGQxrv5puEoucSToCu7h1/AKP4dncCS+Yb7EJIu4mnGaksrjNLYcpEO3C435Bzp7/o6p+3f0mDcyYH6LIcvbDPe8w0jP2wz3vMVw7xsM9bzJUM+bGNXPoZStQd/xPEM97zN68xNumN5j9ObnjA38geEbv2eo7/eMDPyJ4YE/MDzwJcMDXzAy8BkjA79jdOATxgY+EfA6+IkA4J73Ge15n7He9xk2vo2yZiWK6uV0tz9Hn/I5TPK1dDU/gaXtSYzydXS3P8OA9mUGta8woHuF4a4NwgKprg2MGDcwYnyDUeMbjBiF5ydGh/UvMqB7nn7tcwJaW9dhka/FLFuLunopsoLHkRXMobNuFb0tz2BsWI22ahmdtSsw1K1AX7sMU8MqRtQvMqx+kWHVi/R3PIe2agmN2Q/QVvwYg6pnGVA+w6DyGXpaVqOrWYyidB762mWYm9agKl9Ma+E82ooXoK5YgbZqNa0ly+moWEV7yVLq0h+m9vp9KEvm0d/yJOaG5XSUzEFTuZjO+lV0NqyjS/os/cq3GDN9Sk/r27QVPUV96nJKkx8nJ+xepJcXo8x9gsarj9OWNR9T9Sp6m1Zjql2MpXEJhpr5mBuW0CdfQ6/8KfQ1q2nOWUhd6nxqrs6n4sI8MqMeJEU8nfjTDqR4zSQt9FHyoueRHfEYGSEPkRX2MKUJc+nIXIcyey3GsufornoBY9mT6IuewFS+DkvVk6hyFlN//kEKI6ZTGj0LRfpcblavpb92LZayZejy5tKZP4/OvAW0X5+N7OIjNKQ8Sl3iY1TFzKU0bA45vo+S6vEAV07exyX3u0iTPEBpzEJqU1ZSmbCMrJDZpPo/xHW/BznveQdnPWZx1fd+ciPnUBg9n8yQh8gJf5SKlMVIr65Bem0NdReW03B5BXUXl9NwcQX1F1ZQlbKEoui5ZAY/Qk7IYxRGL6AkZhHFMQspillASdwCypMWUXNmCXUXltF4eQXN11YhS1s1idfYtObE+Ew5idktJGQ2k5DeREq2nDNZzZzJlHIxV052pYZG5SDNmkGkqn6kij6kil7kyl5aVb20KHuQtnfR3G6kRWlBrjALv+4w0qbpQ67spqmtC2m7iRZVDzJlN7XNepo7epApepG2d1s/7qGp3Yy0w4ysw0KLshtZu4nmNgMtHUbalWbkbQakch0tChPSti6kbSaaFd3UtnTR0NFNbXs3lS1m0kpbiL9aTuiZIkKSywhJriQ4pZLA5Er8kyrwSyzHL7EM/5QyAlLK8Esqwi+xAN/4XCQxWfjGCom9XEVGuYaSJjOljXrKG1TUyfWU1KsoadJT0NjJufxmfJLy+DXsOr9GZHA0IoujEdkcj8zlVHQ+HtEFnI7IxT0kE/fgDDxCMnEPyeRUSAanQtM5FXydU0FX8I/PIbNMRUWzhfLGLsrq9VQ0dFJcqaSsRkVVg5qq+g7Ka2RU1DZT3dBETUMODU0BqFT76er6BpXpz+RZ8brY6yz3ehYxzUuKrVc7diIVtiINtiIdNl467Dx12HvphH9ke1vHRac0cnYiNbbeKus5URW2YjX2XiocPJXM8FAw07ONmR6NPCrKYelxL34u8afY6IrB/DL95vsZ6LFnsEcY3Rw12zNinsGI+Q6GzTMZtgit4ZjRBoz2DHfNZMBwDyPm+xk2zKBfa8uw2YEhsz2DXXaTZ2Y7pzOin85I110MmOejNb5GieprwhuP8XGkO/PdI7nPI4s7RHVM8+lgur8OG48WZvi34+Atx17UaoWHaiICYK1oGwfsv8HrRGMp1mAvUuMgUmMv0gqvqXgcrgJU7LyEdtterLNuOlZjI1ZiL1IzQ6TkTpGMBzxyecrzJIltv9Bq+oyertUM6+9jrHMaYyYHhk223DTaMGBtqceb7BGDAyMGB0aNdoyZ7MBsx4h5FjfMj6M1r6e8azt/DT/KshOXuO90HXaiVmx8lNj5qbH17sBWrMBepMLBS4ODpw4HLx0O4w2sWI2NSCPk/xVgJVrhOiZvPXbeRusbJ0pmiDqY5dXG3R5yHvaoZfbRK7zsG86BrF+5onBC3vMRBvMS+rruZMx8B2Om6Yx0OjBqnsWoaRZDOjuGu2cy1H8HBosDxhszsQzMordvOoOWaYx22TOmnQ4aK15NAlpHe2wY67FhrNuWUctMBqfgNUYhEvB6OoW7PeuZ7qmeaFLH8Wor6hDwan0zyM5bJ+BVrMLBSyvg1Us78SaArUiHrUj4OzdtHK8eMu7yrODhUxf4JC6IqEYBrwr9Pyhv2I176BYOhQWyKywVx7BStobW4xjcxK6AJvYESwW8htbhFFrDtuAatgXWs82vmS1+Mr73k/JP/wa+8a0V4OpdxX/61PKVpI6vfRv42q+Jr/2lfOXXxN99G/m7byNf+0v5r+AWNoe18WN4O1si2tkSMYnXbeFtbAtvZ1u4sMBpe1Q7O6I62BWtwDlGiUusEpdYBc6xCnbHq3BL1LA3ScveJB1uSTpcE7W4JmrZm6hlf5Ke/Uk6a7TsS9KyN1HD3gQ1bvFqXONUQuJVuFkhvDdBM/F79iaocbNmX4JGSLx6ArRucSrcYiezJ0bBbitgXSLbcY5sxTmilV3WOFuze8rdsLduJW685SzszqA6dgXVsSuw1rpMSDiLOXGli3/lredhfUtx9C213klaNJFtkmKhVboNsELyhdFia+s0nqn3xe4IKGdHQAU7AytxCamxpo7dIfXsCW3ANawRt/Am62IkKfujWtgf1cqB6DYORLdzILqNgzEdHIrt4FCswgpYJUcSVNaoJx5/ThyPhp8TVRxNVv/b5U3/7jzsVMDefvZ1POP/rW7hTbdkHK8CYG/F6wRgfctx8inByWccsJN4HQfseDafzuV79xy+O5XNf52YxOvXR1P56pd/xeu/A+z/DK+fu6XctrApfiIfO8fxqXMsn+4S8smuGD7aGc1HOyIm8vGOCD7aHs4HjmFscgznja0hvLYtjNenZMO2CN7YFjmRDVsjeH1LBBu2RPDG1kje3BbNW9tieNsplne2x/Pujng27kjg3R2JvLsjkXecEnnbKZ63HON50zGON7bFsGFbLK9vi2aDUyxv7IjjzV0JvOOSzCa3s7y//wLv7Rfw+vbuZDbuSebDvWf4eP8ZPj14jt8dOsfnh87xxeHz/OHIBf78yyX++uslvj5xja9PXOMfJ67y7cmr/PPUNb5zv8bm06n84JHKj15pbBZlsNk7ix98stkiycFRks92SQG7JIW4+BSx26eIPT5FuEqKcJUU4upbgKtfAa4B+bgG5uIalItbcB5uwXk4S3LZ41fAvuBi9oUUsjsgm52SVHb6peESnIVbWAF7w4vZE1KMS0AhuwOK2B9axqHwCg6Fl3IwtJBDoQUciizGLbKMfTGVHIwp40BELvsCr3DAL5lfAmLxDIvELyqAqAQxFy67k5d/nMaGX1Cr9mLo3IbR/BXm7t9j7n6Pbstb9He/yVD3Gwx3v8FwzxuM9LwppO9NhvveZrjvbXq7XkPb9gwq+TOYdRsY7vuYwd6PGe77jLHBPzJ880uGbnzJyOCfGB78I8ODf2B48PcMD37OyOBnjA58ytjAJ4wNfMRY/4dw8wPGejcx1rsJ+t5jxPIOnfInaa1ciqbhCSztT9Pd9hRG6RMY5WuxtD1Nn/J5+tUv0a9+iQHNy4wYNghwtWbUitdR4wZGjK9blza9ymDnevq1z3NT/Sw3VM/S3f4UpuY1mJrXoq9fSUvRXJpyZ6OpWjaBV13VMsyNq7FIV2OoW46hbhkj6hcYUj/PkPp5+jueQVuzmIbs+5EVPEy/4ukJwPbI16CrXUpH6TzUlYsxNq5GU7WMtuL5tBUtQFO5ks76J9HUPU1n43OoKlZRm/YgtdfvQVM6l4HWNXQ3LkVVNhdV+UI01SswND5Db/sbjHR+wpjpD/QrPqGjZD1l5xeRHnIPGYF30HRhPs1X59N4eTaKnPl0VSzDWL0EfcU8umoXYG5YTJ9sFX3ytRjrV9NRvBRp1kI6CteiKHyaxtRV5CfM4XLAvZyX3MUFyZ2khjxAXsxsihPnUJ4yl6qzc2m4vAhtwToUWSswlDxJT/XzmCueRp23AkX2UjT5K+nIXExZ3N2URN9Jy5U59Faso7/2KUzFSzEULhLOuxYsQJU5h+ZLD1Gb/ACVsQ9QGvkQRaGPkuc/m0zv2aR7zSZd9DhXvR4iVfIIBRELqUhYQVHUIq543895zzu57vcA6YEPkxH0MPmRc6g6u4z6C6soTZhPYczjlCUuoP7SCpqvrabx8krKEudSe34JTZdWUnduGaVx88gNfYTskIcpjlpAZeIyKuKXUhKzkKLoeZTEzKcicRG1Z5ZQd24pjReX03x1FfLU1VPx2pIYn9VGYk4H8ZmtxKU3k5LTwtkcOWezmjmXLSW1pIOa1j4alDeRqvuRq2/Sor5Jq7qPFlU30jYjtVINTa2dtCjNtCjNyDqMyBUmOrQ3aFV109DSSb1Mj7TdhExpob6lkxZVL63qPuTKHmSKbprazdTLDTS0GmhuNwkQ7jAha+9C3t5FS3sXUpmWRqmalo4uZG0GZO1G5MpuGlq7kCq6qW0zUynrIrVETsK1ciLOlRCaUkFocpUA2OQKApMrCEypIOhMBUHnKgk6V0HgmXICUkoEwMZl4xufjW9sFtEXyskoVVLeZKJKaqC6UUOdTEdZvZpyaScFDXpSchoRxWfza3gqJ6JzOBGdz8lYYUHU6dgi3KMKOBWRg3tYNp5h2YgicvGMyMEjIhvPiCxOh6ZyIuAi3lFpXCuQU9JgoKKxi2ppF7XNRkqrlBRXtlFa1UpplYzSKikVtVKqG5qoqs+mqTkQlWo/nYZ/oOj6E3laAa8LPFK4y70AB88m7LzasR/Hq5cWWy+9gFdPrRWv2omGyEYkgNZOpJnEnY/Cilcl0zysePVoZaZHPY96ZbH0uBdHSgIo6nLFYH6FftODDHTPYLDbVliaY7YT7t40zxIWMpmnMWa2B6MddE1jQDeDHu3dDJkfZqjrDm5ohFHhYfM0Bgx2DBmnMWaazphpOqNd0xg1TWfY8gAWy1rkXZ+SpnLFLeM0z3h4MvvkWe72LMPBS8Z0Xw02Hu3MkCiZ7t2Bg6gDO5ESW5EKG/F4lNaoJgHrrbW2rFa4inTWaLERabEVabAXqbD3UmHnpcHW+ryNePzzOuy8hDcH7MU67K13vdqIldh7qZnhpeQOLxn3e+SxztOd+NZjyI1fYulay7D+fsb0DsLIsNmOm2YbBnttGe2xbmg22jJsmMawYRqjRnvGTPZgtmfEdCc3THPRml+lzLCLv4QeZ+nxq9x7ugE7UZsVrypsvDuwFXdgJ1Lg4Klm2jheRWrsxapb8SpSYyP+v4+tRIudRHj9bL06meFnws6zAzv3Zu7yauERbxmPncxh2a9hfHMumJjmn6no+gq1ZT3dptkMGmcwYphmHT93YNQ0kzHTDIb1tgx02THUfye9/Xdg7JtJV89MuntmMmCZxYhhBmO6WYzpZjLWZc+YRYDraI/16iHrFUOD5kcEvJom8TrXPYW7PeqZ7qnCwfpGj61Ija3IileRQvi19Q2NW/DqqcPeSyvgVqSxjttb8SrSMV2sZtppGXd5TMFrw0+3Nq+hWzgYHsjOsDS2hZWxNWwSr67BUnaFNAh4DavBMaQax8B6HP1lbPWTs9lPynfW5lVoXaun4LWRr/2a+Mqvib/5NvJXSQN/lTTwn/5SvgmS811oGz+EtfNjeBs/hrdNLG/aGtbKltBWtoS1TjznFNHG9kgBsTujFeyKEfDqEqfCNVGDW5IW10Qdrok69iRoJ+KWqBdQm6i1RoNrgpo98Sp2x01C2CVWwe5YJXviVbjGq3FN0EzEzZq942iNVwtovS2uscpJvFrjEtWOc2TbbWnFJaKF3RFyXMJlQibw2oRzSOOURU717AqqtwJ26nUutdYW9jcWOk3gtfgWwG71KcLRp3BidHgy+cKjZBK54+OTk4AtZ7u/ANhdQVXsCqrCOagWl2ABsLcjdl9kC/siW9kf1TaRA9HtVsAqrIBV8lMEP4TYAAAgAElEQVS86pYIiFVPQayKo8ma/yu83n729XbA/hZeJ9vX2t8GrG852yWlE4DdJi5iq6jwNwH7W3j9+mjqb+D1Cn8+fJk/HbrEHw9d5I8Hp+YCX+4/z+/3n+OLvWf5Yu/ZKXe9nuVztzN85prCJy6JE3Cd2rp+7BzHJ84xfGrNJ7ui+WRXFB/vjOCjHeF8vCOcT3ZE8PH2cD50CuN9p3DedgzjTafwW/KWUwRvO0VN5E3HCN7cGsFbWyN4e2sEb2+L5h3HaDY6xbJpexzv7YjnvR3xbNoex6btcWx0iucdp1jedozlLcdY3nKM5s1tMbzhGM0bjjG8sT2Wt3bG846LMCL8/t7zvLdPWNb09u4k3nVJ5P09SXy4N4lPDpzhd4fO8vmhc/z+8Dm+PHKOP/18nv/45Txfn7jK1yeu8M2JK3x78gr/deoK3526yubT1/jB4xo/eF1nsziNzd4Z/OCTxRafLBwlOWyX5LFLko+LTz67ffLZ45OPq6QAV0kebr55uPrl4eqfi2tgNq5B2bgG5wgJyme3fx7Oftm4+GWxOyCL3YEZOPun4hKQjltIDvtCC3ALKmJvYAn7gko5GFrBofBKDkWUczC8mANhBeyPKOBwbCUHoko5EJHH4fB0fg49zy+BkRzz98Y30p34s8fIzD1Obe1R2uQH6NS40N21mV7T3+g1f0avZRM95tfpMb3CgOV1hrpfZ7j7dYZ7NjDSs4GR3jcY6Z3E64DlLbr1r6FufQ5Vy3PcNG+CwS8Y6v2U0YE/CKPCN79kZOiPE5nA68DvBLz2f8JY/4eM3fyAsRubGOvbCH0bGevbyKjlLbqVz6OsW0VrxWI6pWvoaX8GU/Ma9E1P0Kt4jgHNS/QpXqBP8QIDmpcZ0r/GsGEDw7chdqTrdUa6Xmew6xUh+vX0a56z4vU5K17XYpato7PhCdpLFyLNewxF2SJMTWsxNazGULuS7ua19MiEe1oNdUsZVj0ntKuq57jZ8RSa6oXUZ92LNO9B+trWMaB4hpsdT9EjX4u+dhntJfNQVy7B1LQGXc0K2orn01q0AG31E1jkL9KnfJNexZvoap+iPuNR6lLvRVs2l8HWNfQ0LUNXMR9F6XxUVcsxt6xnWP8hY+YvGev6A8Oa36OrepPSs4u46j+LjMA7qEx4iLpzs2m89ChtmXNRFy1AWzoffcU8zA2L6W9fy0DbWnqa16CvXom6dCWdVc8w2LGJG7J3act9huLkRaSGPsLlgAe46Hs3V4PuIS/2EarOLaDx2hKaU5cgT1+CrnANiuzl6ItWYyp/En3xatoyFiK7Po+WtEU0X51DSexdNF16FEvZGoYbX6Cnci2a7AXo8hdhKVuJPn8JzZdnU5fyICXR95EffA9ZfveQ7n0fqV4PcN3zETJEc8j2XUC671wyAuaQFTyPrOC5pPk/wkWve7gkvoecsMepSFpGVcpyqs4so+HSE0ivrqbuwnLKrfe7VqYspOHyCpqurqIg8mHqzi1BemklVUkLyQ9/hJyQhyiNmUdN8kqqk1ZQEb+U0piFFEXNpSRmHpWJC6lJWUzd2aU0XlhO85VVyK9NwWtiVnvimTwl5wrUpOR0kJTZwvkCBZcKO7iY18qFXBnXi9upknfToLxJs2aAFu0Ardp+5OpemtqNVDWpKayUUyfTIleYkCtMNLd30dzeRavKgrTNQEW9guLqVqqa1DQrzDS0GmhR9dCi7kHaYaK+pZPKRhXF1a2U1rbT2GJArjAh6zDS3N6FtLWTRpmGytpWSitlVNd30CjTIe8w06rqoanNjFTRQ7XcSEmjniv5TcRcKiHsTBER56oIO1NFcHIFQUnlBCaXE5hSTuCZMgLOlOGfUop/cin+ycX4JuQjic1GEpeFd1Q64WcLuV7YRklDF1XSLmqbDdQ0d1Jcr6ZMqie3Rk18Wg0eUen8Gnod99gcTkRmcyomj9OxBbhH53MyIoeToVmcDsvGKzwHUUQuHmHZnA7PwjMiE4+wVI4HXMQz7Brnc5rIr9FR1mCgstFASY2ainot5XVq8kqauJZZyrWsYvJKa6hsaKK8JpOGpgA6FG5oNH+nXfcl+RpnAa+nk7n7dAHTxf+DtfsMi/Le+j0O2I2mF2MSY0xiiTFqEtN7oiaxm953stPsSrek7FQbMFTpfSh2OhYQqUrvDDDA9GGYRu/wPS/uAcFk77Ofc54Xv+seGFDmvnjBZ9b6r1XHBE8FNu5KrN3Vf8Gr9V/wqsXaXYuNu9qCVyVWXtfjVc4U10amuv4Vry2m5+kx3EmfaQb95kkMmSdYWlsnMGyezKB5qrCuxDQNjFPAMJXelhm06W+ju+1uugzT6dJNYtA0lUHTZPoMNvQYrRlonchQ2yQGTDb0m6zpbb2BtraHULetotS4m9h6b94LdeFhFzG3uuYwRSRlgrsSKzc1kzx1TPQQ2p6t3dVYeajGZAxeR8F1DaLXw1WIGht3pQWvaqzcx+PVyl1rub8jLbkaAa8eSmxE1/B6s1sWj4lciW48SL3xA8yGpfTpbmVoDF57zNYMdE5guMNmHF77x+F1IoOmGXSa7kNreomrOns+Cj7EgwdT/opXT5mAV3cFE0RqJrlZ8OoutDT/Ba//C7Hx0jDRW0C/lUjH9IB2bEQKrI/UcZNnI3d7VTH7j5O87O3B0UJ/ck2/0dj+MXrz43SZZ9FvnEpvs9AuPWScZNkJPJlBow1dLdb0dsygp/sWzOYbMJtvoKv9RnrMM+nXz2CoZQbD+ukMmSYx1GotTMC2rBkaNtswZJ5Gn/lODKblVJk+I1ruwbOi8XidIGrGRqS14FWOzV/wqr2GV5GWiW7CYLNxeBU1Y+Om/Qtebz8Sz7qYACKrfhk981pcsxeX0B38GBaAXWgaO0OL/oJXh5CaMXgtZ3dgFbvH4tXfglefcv7hI8B1BK9f+Er43FeA68delXzsVclnx2r4MqCOb4Ib2BLSyNbQRraFNbLNcvZ1uwWv2yz7ZLeHNLIztIldYU3sDm8aA1gljjEqnGI1o1h1itXgGKvBMVb4eO9xLfuON7M3VsveWC3OMRqcY9Q4RqlwECuxj1SMi2OUCqdoFc4xGvbGatgbq2XfcS37YrX/NV7HAtYxUva3gHUMbxiN0Fpcf22VTrAEh2AJ9kES7INqsA+yQPZvALvHr4zdfiXjdsL+J7zu/Atcr+F1p3feX/A6AtjdvtcAaxdQgl1ACfYBZdgHlI9DrHNINc4h1ewLq2d/eAP7w68hdgSv1wP2esRej9ffT/7/VV7/b3i9HrDOIdV/AezYs69C9bV4HF5Hqq9jAfvf4vXTX8/x8S+pfPRLKh/+K4UPfk7ig5+TeP+nJN7/KZH3f0rkvR8TefeHBN79IZ7N++PYvP8sm/fH8c6BODbvj2PTvrNs3Hvmv8brCGBH8LreNnw0a3eH8fbuMFbtCeeNPeG8viecN2wjWGkbwSrbSFbtuZY3dkfwxs5wVu4MZ+XOkZU7Yt7cE81btjG8bRfL23axrN4TLWR3DKt2R7NydzRv7I7itd1iXtsVxau7xby6W8wre8S8ahfNG47HWb33JG/tP8ub+0+zcu8pXnc8zusOMax2jOVt5+OsP3CajT+e4Z2f43jvX3G8/0scH/4Sx0e/xfGPQyn/Bq9CtorOscXjAlu80tjqfcmC18vs9snEzicTB+9MHL0v4+h9GSefTJyPXRbil4GzfwZ7Ay6xN/ASe4Mu4Rycwf7wHOwDM9jpfY5dXudw9E9nf1AGzn4XcT52gR/8M/g5MJufAvL4ObCQnwOL+SGgiAOBBewPKWR/WAH7wvLYG5LFzxFX+SUsl4OR2bhFX8It4gyH/Dz50+sAkad/IL/sIFLZr6g1jhhattNm+poO40d0mDbTZVpDl2kVXcZX6DK+SF/ry/S3vsRA60sMtF3D60DHK6N4HexcRV/bSlqUz9IkWYZB/RL0vcNg5yaGe95jqPd9IWPwOtj3LoO9Al4He9Yz3LPOgte3GO5cxXDnSuhcyXD76wwZX6ZP9zwG6VLqC+agrHiYtqZltDY8hrZ6IZ3KFfRqnqNd9iSdiqfp075Aj/r5UbxeA6wA1wHDi/8VXo2SR1GVPER9zmwa8u5FV7EQU/ViTNWL6ZQuo7NhKcbqhbRUPEif4nG6ZY/Tp3ySbtky1KX3U5VxE5KsW2mTLqZb/jidjctolz5GS+V8mq7eg6p4Hq11j6GrXESjBa+6yiV0KV9mqHUDA/p1mOueQZpzP3WZd9FSNo8+2WO0SR5GUzIHef59aMoX0qF8ieHWTQy3vc+wbjPDuvcwVb9Bwdm5JPlM4XLwTK6Kb6b01B3UJN5F/YW7aMiYhSL3Hozl8+htWsKQ/lk6mx5DXzEfXelCWqufYFC5kmHTO/TJ3kKe8wT5p+dxLugO4rxmcNZzGmmht1N85gFqUhfQkP4IssuPoMpejDp7Ec15j6K78ijKzIeQXryXpvT70eYtRHH5Ia7GTqMi/ib0Vx+it3oZvVXLaS9bQkvufHR5C2ktXIbq0gJKjt9BdsiNpPnO4JzHdJJcp5N4dAaJR24i6ehtXHC/m8u+95MTMo90/7tJEN3I6aPTSPS4kezw+yg68TDFJ+dTcmo+lfGPUJ24mMqEBVQlLkCS8giVCfMpPDGHq7H3UHz6fioTH6bs9FyqEx6m/PQ8rorvJjf8Tgpj5lCT8AiShMcoinmQwuh5o3i9Kr6P4uNzKTslVF+r4h+mNnkh9alj2oaPX2o4cSqjidOXZZxIl3IirZa4rAbisqScyajlbIaE81ebKGlop1rZTb2mD6m2D6mmhzpVB1WNBoqqVGQX1lJeq6ZeYRqtvNY2CQCtadBRWCkjr0RKSY2KOoUZicxIg7qdemXrKF6LqhTkFNWRX9ZIVb2WermRBqXZglgDEqmWojIpufnV5JdIqZBoqJeZqVe2U9VoolreQanUzNXqFpKyJEQmXCXk9BUi4ksJO1tK8OkSgk4VEXi6iMAzQvxOF3Ds5BX8T+cTeDafwDNX8D+ZjW9sBt6RFwk7e4XzeU1cqdRTXGukvN5IsURHboWKglo9meUajl8sxzMqHZeIi3jEZnIk8hKu0Vm4x+QiisrBJTwTl7BMRBHZiMKzcA3N4HBwGoeD0zgaegmXkIscCUzFMzKN+MxaMks05JY1c6VcS3axnJKaFkpqmsnIq+FMSjZnUy+TcaWUMomUsuosamoDkMn2olZ/SpP2XXK1juy6FMUc11PMcMllipeUid4qbNyVArREWqxEzdfwOtreqBaQ5q61TBRWY+2htAymUWDtocJGpGSSm+I/4lVvep4e/Sz6DTczaJjOsHEiGK3BaMOwUVibM2SczrDhBob00xjU30iP6V7a2hfR2rEAo/4mus0zGDBMZcgwhX7jJLrN1vR1TmCoczIDbRPobbWmq3UK7a2z0bc9RYP5U/L1Bzmc6cGrfgHc45LCjaIqbA43MNHdwCRPIxPc9ViLmoXX6z4WZ2MhOwIu7X+Ou0aYuPxv8Got0o7e3wnuwnAna08VVu4CXieLlEwX1XOzaxaPilyJajxMreljzKbH6W+5neGWiQwbx+C1YwLD7dZ/g1dL27BJ2HnaYbofjelV8podeS/wEA9Y8DrBowkrLwU2PiqsLPgawetEt2YBXCN49VBh5a4W8r8AV2t3FRM9VEzx0jDFqxlrdx0TfQxMdNcwVdTIrR4SZrlmsuCgD3apnpxpPEx163bUrW/SanyEfvMs+g3T6NJa1i61TmHAOJkB0ySG26bQb5pCp3467aZbaTXOoqNtDj0dc+g23U6v8WYGDDcxZJzBkHkqQ62TGGqbwFDrBIZabSx4nUqf+Q4MpuVUGj8jSubOM25OAl5dK5ns9le8WrvLsHaXC28GeQhnxa29VFh7KJnopmGiWzMTRJox90CLjUiLjZuWiR7NTPJQM9GljhvcigS8RgcQUfUL9fpvr8Nr0DW8hlSxK1CCnV8NzoGSa5XXkDJ2BZeyK7CSXX71bD9WzxZfiVB59aviy2MV/MOngi98KoUcq+bzY0K19RPvKj7yrOBDj3I+8a7iCz8J/wyU8m1wI9+HNLIlpIGtoQ1sC2tgW4iA1q1B0tFsD25gZ2ijBbAy9kSMOQsboxkXh2gN9tEaHGK0OMUKcY7R4hSjwTFajWOUGvsoJfaRSuwiFewJl7EnTIZthBz7SMu/Ga3BKUaDc6yWvbECfvfF/BWte6OVf5sRwI7gdVwiZDiGN+IYIcQhvAHHMCmOode1EAdLcAgaSQ32QVWj61xGERtQwR7/sTthi8fhdbvXFUvy2O6Vxw7PXMvwpr9mh1fe37YaX4PseMTa+pVi538NsCOIdQyqxDlEwt5QYTXNf0Lsf6rECm3E/3llzn/K9Xj9KaqBHyLrR/PvALs3tGYU4dcDdmRwk61vMbbHCrE9VjiK2H8H2P/UNvzF7+f55NdzfPzLuTF4TbbA9VpG8PrOgRG8js/1eBXW5IzH6zp7MevtxWxwiGKjY/QoXtfZhbPBLmI06yxtxG/aRbDKLpJV9mJW24t5017MWw5RvGV/Lav3RLJqdwSrd0ewenckb+4R8+YeMW/ZRvG2XTRr7GNYYx/DW7bRQvYIj9+0jWa1bTSrbKNYZRvNG3ZiXtsj5rU9kbxuF8VKh1jedD7O2/tO8+a+k6xyPsEbjjG84RDNaocY3naOZd3+k2z84RTv/HSG9/51hg9+OctHv8bx8e9x/ONQMl8eTuKrw0n883AS3xxJ5rujyXzvkiLg1e0cWz0usNXrItu80tjhncYun3T2+FzCzucS9t7p2Hun4eCdhqNPOo7H0nHyTcPRLw0n/zScAtJwChLiGJzGvshs7IMvsdMnlV3eKTj4XWB/4CX2+6VxwPciP/ml8y//y/zLP4dfA/P5V2A++31zcfbNYV9gLj+EX+WHyCv8FJ7Jkahs/ghK5k//k7iHxxB6KoLYJG9On/uNzPx91DU5odJsp0X3OWbDe7Qb1tOuX0WnfiU9htfpNb1On+lV+kwv0z8WrxbADrS/zED7K5azr68x1LWagY5VdBheRad4FqV0Ba261xno3sxQ97sM9bzPcN+HDPd/wHDf+wz1vcdg7zsWuG5gqHsdw91roPst6H6TwfbXGGp7jeG21xg0vUKf7nkGDS/RrXkGVcXDyIrn0lKzkNaGxzDUC23DHfIVdCqeok/7An3aF+lUPEN/y8v0t7zMgP4lBvQWuOpfpF9vOe+qf47+lmfo1a6gW/0kXaonaZctx1S3hFbpUsx1S2muWEhD3r1IMu8Sqq/Vi2mrfYyepsfpblqOWbIIXfk8upuW0dW0nD7lCrpkQuW1JvMWJFm3YpQsoLNpGR0NS+loWIq+agGNV2ajKJxLu3QZ+urFyArm0pQ/F4NkGf3NbzDc/g7DbZvpUa9EV7kUbekC2mofpU++DEPFgygK7kFd8gCm+mX06V6H9o0MmzczrNvAcPMmDBUvUxB3HxeDbqAg5k6Kjt9BZdzd1CTNoir5dmrT7kCVP4cu6RKGdE8z2Pw0rXWPoK+YT6tkGf3KlxnWrwXdeowVL1Ce8jAZkbNI9L2FM54zSfa7haKzDyO7/ATqvKfQXl1BS8GTmEqewlj4OI1pD1Cbeg+N6fejyn4IVfZDNF26n9pzs6lMvJWW/AfplTxGT80SOsoX01G+lNaipbTkLqE56zGkKQu5En4Xqe7TSXKdQeLRmSQevZH4wzdy9uBMzvw5k/jDN5Msup1kj1u54HsH547dSrLnjZz3vZWr0Q9QenoBxScfpuzMfKoSFlGV+AjlcfOpiH8YScojVCUuoOjk/VyJvpv84/dQEf8gDecfpez0XK5EzuJK5CxKTsylOn4hksRHqDi9iOLYhyiMnke++H4LXu+lKPZ+yk49IFRf4x6kJnE+tcljBjadulR/4nRGA6czGjiZXsepNAlxmfWcyajldHoN8ZdrSS9SUibrokbVQ52mnzpNH3WaHmrVXdTI2yir15NfKaeivhmp0kyTpo0GlQDYRnUr9QojFfVaSmqUVEqbqVeaqVOYRvEqVbVRpzBTXqeloEJGea2G6gbdKIQbVa00qlqRyo1USJQUljVSUqWgsl5HrcyMRN5GhdREtbyTiqZOCuvMpORKiUoqIvRsPhHxJYSdLSXkTAkhZ0sIiSshJL6UkPgSAuOK8D9zlcC4AkITiwhLLCT4bB7+JzPxjU4nKqmA9EIF+TVGiqWtlDa0UiDRk1elpaSxjdwaPWcvV+N/MhOv6HS8Yy8jirqER2wWXrE5eERl4xaRiVtEFh7iHEQR2RwNucTh4HQOh1wS8BqajkvoBY7FZpKU20hmmY7sMh15FS1crWqhqFpPQZWWzAIpqZdLOJdZRG6phEqpjMq6K9TWByNX7Eej+Ry57j3ytE7sSo9iztET3HAkm8kedUz0VGIjUmIjUmEl0gh4dRvBq+Vs4wjaRBqsRSMVypGqpBxrdxUTRAomuSqY4ipnqmsDU1wqBbweFPHrVT+u6PeiN75Ab8vdDLbcxnDLTIb1k0BvDXobhvWTGDZMYcgwlUHDdPp1N9DTchdG/SMojc+i7XyOlrZ76Gi7hd6WaQzppjJonEJP+wR6uycy0D2F/o6J9LZb0902ic62W2ltnU+zaSWNpu0k1x/mm5OePOYRxe0uuUw5WMs0z1Yme7YywcOEtXuLgPcRwI4gzV11LSN48xh5TvPXiDTYiNRMEKmwFqmFezoCYneNgFc3rdCW7S5MJbb2UAp4dVMz2U3JNLd6bnLNYrGbGxENR5GYP8dsfop+/Z0MtQhV1QGTNT0mK/rbbBhqs6wOMlozoJ9Iv34ig0Ybhsw2DJsm0W+8iXbjPFSmVWRr97LZ/xD3/2nBq3sTVp4KYTephwIbdwte3dRMdNVakK0U3qxwV2MlsmTsffl/jPCGh5xp7ipu8LK004o0TPFsYYaHnFtdC5hz5CRv+B0hUuLC1eZdyI0bMBiepMvwAIPGOxjQT6dHZ81g20QG2ibTY5xIr2kidExjqHUG7drptLXcTYd5Ca3GJzDpF9FhvI9u4+30GW9mwDSTQfMNDLZOY6h1ioBY8wSGzRMYNE+l13QHeuNyKo2fXsPr0dPMcK1kkpuSCW5aC15V4/Bq5a4SOhnG4HWCm4aJrlps3DSWe2DBq9tYvKoEvLoWcdvheNZG+xNR9S/q9N+i1H5FUfVejobu4IewIGxD09gRUsT24Cp2BNRg61uNY0ANdkGV7A4qZ1dwKTuCStjhX87OY7Vs86njO58avvGt4p++lXx5TKi4fuFTyec+lXzmU82nPlV84l3JR54VfOBRxvvupXzoWTFaff06qIHvghv4PkR6DbAWvAqAFbItqIHtIU3sCJWxM0zGrnAZuyMU2EYqsItSYx+lwj5KjV2UGjuxGrsoDfbRWhximnGM0QqJ1uIQrcZBrMFOrMQuQoVthILdYXJ2hcrYHS7DNlyJnViJQ5QGx2gNjjFanGKacY7R4hytZm+06m8yFq7XPuccpcRJPL6NeLSVOLxROA9riWN4I45hFsSGWdqJQ+qEBNfiGGxpJw6qwSGw2hLhTKxtQMWYlTol7DxWyE6fglG8bvPMsySX7Z65bPfMYce4ZLPDM5vtXrmjyN1+HWR3eF9lp08+O33y2e1bKCDWtxhbvxLs/P8OsdU4BUtwDqm1ILae/eFSDkQIZ2EFxDZZzsLKLEOdhDOxI+dhhfx9VfW/rcD+XfV15Pzr3wF2f3jt6OCmfwdYAbGl2PkWYedbNA6wOz2vjAPs3+H160Pp1/D6x3k++e0cH/96jo9+PceHv6Tywc8pvPdTMu/9lDSad39M4p0fEth8IJ5N++P+ko17z7LB+fR/xOt6+6hxeBWqrxGst49go33kaDbYRbDOLpy37SN500HMWw5i3naIEuIoXNc6RLHWIZq37aJ4y1bMW7aRvGUr5m3bKNbYRrHGMhRqnX0Ma+1jLAOiollrF8Nau5hR1L5tH83b9jG86RDNKlsxK20jWWUnZrVDDG85x7Jm3yne2neC1XuPs8oxhlUO0bzlGMPavbGs33+CTT+c4J0fT/Hez6f54JezfPx7HJ/9Gc+XB5P48lAiXx1KFPB6OIlvjyTxvUsKW11T2OqWylb3c2z1PM82r/Ps8D7PTp8L7PG5iK3PRWx9LmDncw47n3M4HjuPg+85HPzO4eB/XkjgBRyCLuAYfBH74DScwzJxCMnANuAitr6p2B87x17/i/zgn85P/pf4yfcSPx27xM/HLvNrYA6/BOZwwPcSe33TOBCUwc+R2fwSlcPvkRcRRSbhFhSJZ4gvYSd8SMk4Rn6ZOxW1v1PbsJsm2ec0a96j1bCOTtNKuo0v06V/ju6W5+gzPM+A6SUGR/aiml9mwPxXvA6O4LX9NQY7VzHQsYq+jtW0G99AJV2BquFpulrX0N+xiaGe96D/Q+h7n+G+dxnufYehnk2jcB3qWsNw15vQuRq6VtFvfokB00sMtb7CgPElerTPMGh4kQH9C5ikS5AX3Y+i+H70kkWYGoSBTa2Nj9OjfpYB3Uv0aV+kS/Xs/wivPZoVdKtX0C6/htfWegGWTVfnUHXpdupzZmOseoRO6XL65E/SK3+C1trF6MrnCWtvGpcJeG1aRnP5POpz7qQu5w50lQ/RLn2MjoaldDYuw1C9kIa82cgL59LesByjZAmKonkoih6kVfokQ4Y3GWp7l+GODxg0baRT/hLt0hV0Nz1Jj2w5zSVzkeffg756Id2qZxk0rWLYvJYhwzqGDRvpV61BVfAkhXGzyYu9jZrkB6hOmIMk+T5qkmdRlXI7DZdnY6hYwIDqKdA/R1fjUsySRbTWLqFX/hzDzSsZ1q2hX74aRd4yMqPvJOHYDM54zCTe+xYuBs+iOG4Rsssr0F59Fn3hsxiKnsZQtILmvMeoSZlNRfwdSC/chzLrQRrT51CVdDuS1FI570AAACAASURBVLvQXnmIrppH6Zcuoa9uCV3VS2gtfQxj/jK02ctoOr+EyjMLyQ6+l4SjNxF3+GbiDt9C3KFbOPPnjZz4bTqxv0zmxG9TOH1oGgmiGVwKupOMkLs473cL5/1u4Ur0HMrOzKf09MOUxy2gMmEhVYmLqE5ahCTlutbh4/dSePI+yuLmUZu8kIKY2eSG30lR7H1Ux8+nJmERZScfpCjmQcpPLaQ49iGuiueQF3EPVyLvpTBmDiUn5lJ6ci4VZ+ZRnfAwkqT51/B6NqP+RFymlLhMYUjT2YxaErKknM2QcCa9huScBrLKdVSpeqnR9FGr6Uei7kOi7qVO00u9to9aVTeVMhPVTQYa1G3IdZ00atqQqszImjuQNXcgVZmpUxipV5poULdaIuBVrutGruumTmGmUqpDqmqjVm5AqjIjVQqAbVK3IdO0UyczUiXVUSs3IZGZkchaqW5qpazOSI2ih2plL6WNXVwsUHLifDmRCcWEx5cQFl9KWHwp4QllhCeWE5ZURnhyKaGJJYQkFBKSUEh4cjERKcWExucTeCqbgOOXOXmhlKxyLcUN7ZQ2dVLS2MlViYmrEiMVql4KpG0k59UTlpCH34kMfKLT8I7NwCc2E++YTDzElxFFXMZ9HF4zOBp6GZfwTI6GZXA0LB3X8HQCTuVxPl9FTrWZnCoj+ZJWyhu7uVrZQm6ZiivlSq6Uy8mvlFFaq6SyQUmFNB+JNBil6gA63T9Q6j/kSrMzOy9Gct/h40w/mMlEtxps3GVCm6abCis3DVZuzZY/pgWojlYh3cfgVaTCykOBladC2BPrrmKCm4JJLnKmusiZ6iLg9U7RJR76U8RvV/y42uKMwfgCfbq7GWq+g+Hmm4Q1JS02oBNWlgzrpwgTYw1T6dbeSHvLPKTyJ7ha/yrS9g209D2Goe12unUzGGyexqBhKn0dk+npnkRf9xT6OifR22FDb/skettm0mWeRavhMXQta6jU7eVI5hFWBfpyz6F4bjpSxQyvNiZ7tDLBsxVrdwNWomYLYK9B1EqkEuKuuvZ45ONRzF2HVzcVE9xUwj297jlrN42AVzehVdnGQ6hiW4mUWLupmDSCV5csHnEVEVrvSrXpK0zm5+gzzGKwZTKDhgn0G63oNljRZ7ZmqNWaYZMVQwYrBgwT6DdMYMBkw6B5AkOmyfQbbqHNOB+l6W0uaw6w0e8wc/5M5kbXaiZ6NGHlYZmQ66HExl0hvJnhpmKCq4YJImH9kbWlOm8t0lhe8/8GXhVMcpUx3VXODA8Nk9w1WB2RM83bwEz3Jm47eIFHXP3ZnniQfPPPSPUb0bU8SUfLg/S1zGKw5WYG9dMZME0Uqu5tE+ky2dBjnMBw63SG2m6mXTOTDsN8OttXolS+hlT6GGbjfDpMd9BjGsHrSG5gyDRF2PdqmsCgaQSvy6g0fEqUTMQzbo7cc/SUgFfXMXh1V2HlLuDVSiTHSqSydC5ohTd5PJRMcFVb8Kq+hlfL74S1q4aJ7lomuY/Fa5yA10oBrwrtVxRVO3MkZDs/hAayJ+Qi24ML2RpYyXb/anb7VmLnX8WegAp2BZaxI7CYbQFFbPMtZbt3DVu8JHzrXc0/fSr46lglXx6r4h8+lXzuXcVnXpV86l0lVFy9KvjAs5z33Et5x62Y9z3K+MSnynL2tZ5vg6R8N3aFziheG9kW3DQu20Nk7AgdidwylVjFnkgluyNUo9kTqcZWrME+ullAbLQW+yitgFqxlj1iFXsiVOyJULIrTMGOEBk7w+TsDlexJ1KFnVgz+n2O0RYAR6lxjlLhPHoVHu8dm2g1e6M17I0WvsZJrMQpcmwUo23E9mNbicObxlVjHSMEzDqF1eMUWofTKGKFjK3GjgWsgNcidvgUst07n22e4/E6Go9cdnjkssMjhx0e2ezwyGa7Z874r/HMHf3ekQruDu+ro0OhRqqwAmDLRmEnIPbazlSn4BpLJbaW/eH1HIiQjkYY7CRkZDqxMJlYzr9iRlbs/H3G7n/9n+L17wA7kusrsH93BtYhoExYKeRXPArYsdXXEcBeX3399kgGXx9KvzZx+M8LfPr7eT7+7QIf/XaBD345xwe/nOO9n1N47+cU3v0pmXd/SuadH5PY/EMimw4ksHF/PBv2xbFxf/xo1u89y3rn8Wde/zJt2NIuvNEx2pIoNjhEssEhkk2OYjY7RrHJQcxGBzEbHCJZ4xDJ245i1jiKWesYxdrRaxTrHKNY7xjFOoco1tpHsdZebLlGsc4uinX20awfiUMMG+yjWecQLUw7doi59vNZstY5lrfso3jTTsxb9lG87ShUV9fuO8Ga/Sd4e+9x3nSK4S2naNY4x7B+XywbDxxn04HjvPPjCd77+RQf/XqWT39P4IuDiXxpyT8PJvL1oUS+OZxowWsyW12S2OqWzFb3VLZ5nGO75zl2eJ9jp/c59owmlT0+ydj6JGPvm4K9bxL2fsnY+6dgH5CKfeA57IMuYB90EbugNByCM3AOzcI55DKOgRewP5aC47FUfgxM51+Bmfzkl8EB7zQOeF3gl4BL/Bp0iZ8DUvkxIJmfQ1L5NfIif0Rd5HDEWTxDQwiK9OT4WVcuXnahrOoISs3vGIz70ai/QCZdTYvqDbpNb9BvfpF+89MMGJ+g3/A4g8YVDBufYdj4PIPGF+g3vUS/+WUBlBbADrYJeB1sf43B9tcYaH+D/vaVDHavoa9zLQblCzTWLMegfpke8xqGet5huO996H0XejdDzyaGu6/BdajzTYY7VjHc/gbDnW/QZ3iefuMLDLW+zKDpRXo0T9Gve5ZB/fN0KZ5AWTKX+rxZKEsfwNSwFEP9EsyNy+nTPk9/84v0aoTq6/8Urz2ap+hQPD7aNtxavwyjZAnygrlUpN1KdcYdGKseEfa6KlbQp3iStrpHaS57gPb6xXQ2LqNX8SSdjcss51rvpfHKbDSl82ite5SOhqV0NS3HWLOIhrzZyArvp71xOea6pWjK5qMpW0CH7BmGTWsYNL/LcOfH0Pkh/fq36VW9TK/iGToalqMqnoOicA5tDUsZNLzKsHk1g/rVDOjeYti8mY7G16i7PJ/CuLuoSLoXRdZimtLnU39+DjUps6i9MAttwUN0NzzBcPPzDKqfwli1ELNkMT2ypxhqfo1h3WoGlG/QXvsKkvRFJAfcQKzLBE653UDSsTtIC7mHnJi5lCcspDF9OZrcFWivPIEy+1HqLsyjKmU2VUl3IUm5G0nqLCoSbqXkzI00XZpDb/2T9NQuprt2AQMNS+iXPoGh8FHUWY+iuvw4koRHKYpZSGbgPBJd7iLu8B2cOXgbp/64ieO/3kD0z5MQ/2RNzC82nDo4gQu+N5MXdS+54tlc8L+JFJ8byI6YRdnZhy2V1gVUxC+gKnER9eeX0Ji2jDrLdOHSM/MoOT2X4tP3U3jyPoqO38sV8V0URN9DxZkHkSQupOLMw1wV30O+eC5VZxdTcvxhrkbOITd8NnkR91AQfR/Fx+dQcuJ+yk4/QGXcg1QnPDQWr3UnEjKlJOU0kpBZz9kMCQmZ9cRfriX+soTUvCZyq/TUNg9R2zxEjWaASmUPVYpualR91DX3U9/cT62mmxqFmQZ1G42aNuoURiQyPQ3q1lG81soN1CmMNKhbkarM1DQZqJTqaNR0jMNrg7qdBnUrdQoj1dJmKmrV1DTokCpM1MpN1DQaqFO2UafsQKLooLKpjSKJgWpFD1XKfkobe0grVHPyYjVRyWVEJJQSkVhuSSlhCSWEJBQRHF9IaGIRoYmFBJ69QsDZXALO5BBwMovAk5kEnbzM6bRycip1lDR1USrroaihi7zaVq7WtVOu7OdqnZnkvHoiEq/gH5uGe2giXuJzeEScwz3sPKKwC4jC0nALu4RLaAYuYZm4hmchiszBNTyLIyEZHA5JxyU8Hf/TV7lQpOVqXScF9V0U1neSXa4nt7yF/Bo9hZIWCqo15FcpKJYoKappJK8kneJyLxqbnNHp/oHa+NEoXu8/coIZh7OZZBnYdA2vaqxctVi7arBxFf6otho5BzqCrxG8ul/Dq7VIiY2rnEkucqa4yMbh9cE/Rfx6xZerLc7oDc/T1zyLoeZbGW6eAc2TBbjqJoNuKsP6yQwZbOg3TKWr5XbMxqVkljxNYOqLZKv+gWb4bZqMc+gw3MFQy40Mtkyht3UyXe0T6GqfRFf7JLrbJ9LTPok+8zR6DTPp0s2mrXkpCv1HJDX8ys54Nx45HMi9boXMcFVj46LGyk2HlUhnwWvzdXjVjMOr9Ti8qv4veP3rc+Pw6qbGxl2FtbsFr64qJrkqmepaz40uWSxy9SSwRkSF4RsMrS/RZ7yXwZYpDBhsRvHaa7Rm0DSCV+u/xWuf4VZaDYuQmzeSrvqZtceOcO8fKQJe3RsFdHkosRYpsBFdh1c39SherUVq4TW5/e9UXwW8ypl6RMbUozImuymxOSpjmkcz04+UcfefMbwV4kqI5DDS9q/Q6Z+gyzCXAcOdDDbfxIBmOkOG6Qx3TqXXbE1XqzWdZgGvQ/qpDOlvo0N3D12dr6A1fcalK6s5n7mYFuMyWk130WO6iQHTDAZNMxk03cigaaZl4NMIXqfQa7p9FK/ipjF4dakQ8GqppNq4q7BylwmVV5Ec6+vx6q74G7yqxuNVpGWS6Bpebz8Ux7qxeG3+isIqJ44E7+BASAC7gi+wLaiALQEVbPWrZKdPBbZ+lezyq2C7fwlb/Av53q+ALceK2epVzXce1fzTs4J/eJXzhXc5X/hU8Ll3BZ95VfKxVwUfe1X+Ba6bXAp5V1TCR14VfO4r4Sv/Or4OqOebwGuA3Rr893jdGtLEthAZW4NlbAluYktQE1tD5GwLVbA9TMGOMAU7QhXsDFOMA+wesQbbKA22UVr2RGmwFWvYLVazO1LNrggVO8Mt3xsufN+uSBW2YuHrbaO11wAsVuMUpcJZrMZZrLJkBK4aC1417I3W4BylxkmstuBVZYGrcHWMVOAQKcc+sgmHCDkOETIcIiztxBFNljTiFN6IU1gDzmENOIdK/wJYAbHjAbvHv5Sdx4rY7l3Adq98tnle/S/wKgB223/A61jEjlRgryG2iD2+JaNtxELKsfOvwD6gchxg94UJa2r+DrE/ihv/FrD/P3i9HrBj8fp3E4ivH+L07wFbjoN/ySher6/AXj+B+N8B9suDaXz+Rxqf/J7Gx79f5MNfz/PBL+d4/1+p4/D67k/JbDqQMA6vI4DdsC9uDF5P/lvAbnCIHsXrJqcYS/U1ko0WuL7jFM07TtFsdoxio6OYdY5i1jqJWTeKVTHrnaJZ7xTFekfhusFx5AxtJOvtx2eDfSQbLRje6BDNBodoNjpEX/v/nWLZYMlG51jWOUSxxkHMGsco1jpFs25fLBv2n2DD/hOs3xfLWudo1jpHs35fNBv3x7LpwHE2/xDLuz+e4P2fTvLRL2f4/I94vjyYYEk8Xx2M558H4/n6UALfHE7kO5dEtrgksdUliW2iFLZ5pLLdK5Ud3qns9D7Hbu8U9ngns8c7kT0+CezxScDONwE730Rs/RKx9U/GLiAVu8Dz2AVdwDboIvZBaTj4X2J/SBY/huWwP/gSDr6pOPikcCAwnZ+DL/OD/yWcvc/j5JnCT36p/BqUyq9BcfwadILfgqP5I0TMnyGhuIR4EB77JxfTD1FZ6YpCfgSt5ge0mq0YtJ+hU61B0/Q8JvWz9BqfZcj8NMOtTzJsWsaQYRlDhuUM61cw1PIMA/pn6Te9+Pd4bXt5FK997a8x0LGSwc43GexaQ1/H22hlz9AkeZzW5jcY6NzAcO9mC1w3QvcGYZdr59sMdbzJUPtKhtpeF9qEzS/T1/IsA4bnGTK/xJDpJfq0z9CtfIIe1ZN0K55AVzWfuty7qM29C231Qgz1S+iQr6C/+QV61M/Ro3mBIdPrY/D68ji8DuhfHMXrgP45+pqfplf7FL3ap+lUPoGpbolQfa1fOloVrUy/jbILN6OvWCjgVb6CPsUK2uuXoC2dR2vtIrqaltMjf4K2+iXoqxagLXsQReEcZPn3YqheOA6vjVdmIy+aS1vDMlqly2ipegRDzRK6lc8zbF7LYNuHDHd9Dj2fMWDeSK/mNbqansZcuwRV8f3oqubTrVzBkPl1hsyr6de9Qb9uNcOtm2ipeprSlNkUJ9xF4+WHMRQ9jiZnMXXn76Em9S4UuQ/QUfc4Q+oX6Fc8jbHqEcw1j9Jet5Q++bMMN7/BkPZNOutfQZX/JCVJD5ISOJMzHtM5634zZz1uJd7rFhK8b+J8wK1kRc6i5MxcJKnzqb/4MKVxd9GY8SB1F+7hauxMLoVMoODEdOSX59BZuZzBhqfoqnmE9sqH6K55hB7JclquLkabsxxN1jNUnnmU3JCHSD/2AEku93D6zzuI/deNiH+cSuQPExH/ZEPsrxOIOzqVc943UnTifsrOPsiVmLu54D+DZJ+pZEfcSUX8w6NALTv7IFWJC6lNXTyahotLaUpfTnXyQnLEd5LiM4W8yDspPXW/peK6gMqzD1N26kFKT86zDGp6gIKoB8bgdTb5UfdSFDuH4uNzKD15PxVn51EV/+AYvF6sOpGUVc/5KzJSsqWcSqsg/lINiVm1JGXXkZIr5VKxijJZD2WyHoobOsmvM5Ffa6KwvpXixnZKG9spkZqolpmRqgR0VtRrKJUokcj0SFVmqhtbKKtVWyqrwjnXUomawko5ErkRqaadyoYWCirlVDXqkapaqWlqoaRaQUFFI6U1Smoa9VRIWyisVJJfqaJI0kJJrZH8qhYyi9Xk15jJl7SRU2kiKbuJ2NRKopLKiEwqQ5xcjji5gojEUkLjigiOyyc0oQBxainHL1YgTi0hNOEKwWdzCIvPIya1mNjUIk5dLONigYysCh2XK/SklbaQWqjhQrGWrCoD5wvlnE4vJzr5KuKEbAJiL+Afcx7fqPP4xaQRcCKLgBO5eEdlcyQ4ncPBl3CLyMEtMocjYZkcDrnE4ZA0joSm4RmTxZmsBs4XNXOxuJnz+Sqik0tJyW7gcoma9IJGkrMqOZdTSXaplLzyOi7mJJGVewhJzR60ms9RGz4iV+PI9vPhzHU5xU0ueUzxqGOCuxxrNznWbsrr8GqBymjrrEZ43k2NlUj4Y9zKQ4GVh2wUrxNd5Ew5ej1e3cbg9Tn6dHcy1HwTw83ToHkK6KYIcNVNY1g/hSGjDX2mqXQYZ9Fieo4zOStxDl5NQO73FHd8So15BSbTPPr1tzKom0a/YTLdpgl0mibSaZ5El3ky3eYp9Bmn0N8yhV7dTLr196IzvECZfjt+Bb+wIdidh1ySmX6oAusjdVi5yi2vTYuVW7PlqsHKdeQ1q7ByU2LlpsTaTYHVSEQK4V6MwF8k3B9rVyU2rgJGhWq2ejQjbwzYWGAooEeJlZtiPF6PZrPQxQvvChGFuu9oNr1Mt/E++lumjlZeewxW9I3g1WhtwasN/UYbBkzCPtwh0xT6DLdjNiyhyfw+F1S/85bPUWb/nsJM12omejRi5S7DxtLGayNSYu0m/Ow2rmps3ARkWosUwmNXNdauY34P/j9i7aZgoquSyUdkTD7UyHRXBdNFcqYcbeCmQ1k86ROC/YVDZBn2oza/Qrt+NgOGWxjWz2BIO5VB9WSGDVOhYwq9Jmu62mzoap1Ar2ECg9pp9Gln0W58HI35PTKqvkF0Yg3BCU+iMD2HqfUuekwzGTROY9A4gwHjjQwYZzJomsqwaZKAV+MUeo23YzAso1JvwaurI/ceseDVRYGNi0bAq0iFtUiGtagJazeZ8Psy8saFBa82rmomuGiE+2d5M8RGJMB1BK8TRSomHK3lBtdCAa9RAl5rW75FrvmKgkpnDgftZH9IADuDLrAlsIDv/cvZcqyCHd5l7D5Wzg7fcrb5lfC9XyHf+ebzvU8R33tW8a17FV95lvOFVxmfe5XxuVc5n3qW84lHOR95llvOuFbwvns577qVstm1mA1HCtnsVsIHHhV84lPDF/61fBVQN1qB/T64gS1BDWwNarSAVTaaLSEyvg+S8V1gE98GNvFNYCPfBjXxXbCM70NkbAmWsTVYzrYQOTvClOyKULMzQsWOCBU7I9XsilQL1wjhOvLcjnClkAgVuyLU7BJr2C3WsFusZXeUlj1iAb32Yg0OYhWOYg2OYrXlqsEpSo1TVDNOURqcorVCooTnHCJVOESqLdeRCIOi7MSWM7aRcuwjFThEKnCKlFsiwymiCScLYp3DGnAKkwpVWEsl1imkThjsFFyDnQWwe/zL2OVbwg6fQrZZ8LrV4wrbPK6wzWMMYj2uZbsFsds8ctjqkTsmOWxxH5+tHrnjqrAjiN19rJA9vkXs8Su27EIV1vlcD9i9obXjADvy+D8B9v8Vr39Xff0xuoEfo4T8IJbyg7ieA+J6DkTWcyCyjgORdeyPqGVfeC37wiXsDZPgHFaDU2g1TiFVOAYLZ3odA8txDCgdB9jr8brL6+pfzr/+pX34UBpf/JnOp3+k88kfaXz02wU+/PX8KF7HVmCvh+v1eF3nfIoNTqfY4HRydNfryL7X9Y6xbHSMGYXjZudYC2DFbHIS4PqucwzvOscIgHWKYqNTFBucxWywPN7oJGaTczSbnKOuXR2j2OQoZqNjJBsdItjgED6aTQ4RbHKIYKNDBJvsLVeHSCGW/3fk39rsHM0mpyg2OIlZ7yxm495oNu2PYfOBWDb9EMvG/TFs2BfF+r1RbNgXxab90bzzQyzv/hjL+z+e4MOfTvLxL6f47Pez/OOPs3z5Zxxf/hnHP/+M4+uDcXxzMI5vD8fz3ZEEthxNZKtLIttEyWz3SGG7Zwo7PFPY6ZXKbq8U9ngnscc7gd3e8ez2iWePbyK2vonY+iVh65eCrf85bAMuYBeQhl1gOvaBl3D2y+CHwEx+DMrmQOBlnP3ScPK7yN7AdPYFpeEccB5H32QcfRLZ7xvHz/5n+C0gmkOBQbgGe+MV6Upg7EFi4vdTUHSA+lpH1Ap7WjQ7MWq/pk3/KT3m9+nQraKl8UmMTUvp0ixjoGU5GB8Hw3KGWpYzpHucYd2TDOmeYlD/LIOmF4Xqq+ml8S3EbS8z0PYqA22v0tf6KgMdKxnoWE1/x5sM9W6g07ASZf2TtMhfoFO/iv72tRa4roeuddC5huH2NxlqW8lg62sMml8RoKp/jr6WZ+jTPUO/JX2aFXQ2LaWt4VE6m5Zhql2MvGgOkpy7aCy6n5baxXSrnqZP+zzdqmfp1bzAsOl1BvSvMKB/5d9MGxaqrwP65+lrfoZe7TP0NT9Ll2oFptolGCSPYqp9DKNkCariB6nOuIOS1JnoyhbQKV1OT9OT9MlX0CF9DG3pA5gli+iRPU5X03LMtYsx1izCVLMITek8pLmzaC5/SMCr7HEMNY/QmH8f8qIHaK1fSnvDE5hql9HW8AS9mpcZMq9jsP0Thru/hN4vGGx9h17tSjoan8ZQ8yiqkgcw1S2hV/MsQ8bXGDS+QX/z6ww0r6RfuxLZ1UcoSryDynOz0eYvprX8CfSFS5Cm30N92t3oihfQ27iCfvnTtEoeQ1vyMN2NK+iUrqBX9gJDmlX0K95EV/wspUkPkRUzmwvBt5PqfyeJ3ndyWnQLp9xmEud5IynHbuZi0K3kxcymKvkhZJmLaUh/CGn6AxSfvZks8WSuxE6j9twsmq88TEfFMgYbnqK/YTldksW0VixCX7QIde4jqLMfR3puKVfF80j3u49zXvcSf/QuTv5xGzG/ziT2txs4+ed0zh69gWTPG7kUdBt54rspOHEPZXFzqUp6iNKzc8mLvov04JvJDL+NolNzqEpcQHXSwnHXmuRFNKQtpenScioSHuJi4M2ccpnI1ahZ1CTOR5q6mJqEBZSfnkf56YcsrcMLyAq+m7zw+0bxmhs+gtf7KIq9j+ITcyg7PZeKsw9cw2tyVt2J9AIFuZUCABMuV5OaIyWjSMnlUjVphXIuFsjIrmghp1JPZrmO9BIV6cUqMko1ZFU0k1XeTFapiopGE/WqVqobWyiullNQ0Uh1ow6pSqioFlbKKZWokarakMiMFFbKySuRUtWop17dRlm9ltxSKWX1WuqVJiqlWgorm7haJqVEoqK6yUhpnY6sIikX8mpIz28go1DOhStNJGTUciFfRVqBlvP5ak6n1SFOLCcqqXwUr1EpFUQmlRIWX0RYQgFRqSWcuSwh5WoTyVcaOZNRxfELJZzJqOR8QROpeVJOXSwj/nI1idn1nM2s53h6HdEXazieLiEuW8qJi+XEpBRw+mIxyVkVnLlQSExiDlEJORxPLeB0WiWn0qoJjSvCJfQSh4LScIvIwTUim8NhlzkclsGR0EscDrnIkdCLhCaWID5XiTi1gvDEYtzDLxIRX8jJi5XEJBcQcTaTU+evklFYS25FHReyk7iY/gsV5dvRqj9DY/iIHJU9W1NDmetyiptdrzDFow4bkQxrVznWrkqsXC14ddFg42LB60iFTTQWYSN4lQt4dbPg9eh/g9fbGdLdwLBukgWu00A3neGWGxgyTGHQZENP61RaTbNRmV4lMvM9/uH2AbbROzjdtIXSts1oTMvpapnFYMtMBvVT6TNMotswiS7jFLqMU+k2TKVPP5mBlon0t0yi13gjJtN8mkybuNBoj0PSYRYfCmTmH5eZ7FaJtajBglCNAFdXrQBXVwEa1q4qrF2VWLsqLNAXYjWaMYC9Hq+uI/gVYu2qFsDjqhYqryOVXAteJ47B6wIXb0QlIvI036MyvEqnYQ59+mkMWs689hqs6TfaMGS0AaM1wxa8DhhtGDBZWfA6lT79XZj1y2gwf0Kq8hCrfVyZ9XsKM12rmOjRgJWoCRuRBapuKgteldi4qrBxEyqy1iKF8PEoXq+B/m8j+u+em+iqYtIRBZMONTLTVcGtHjKm/lHCrENJbI7xw7/8V2o6vsZgWkCv4QaG9JMZI64LEgAAIABJREFU1k1iSDuRoeZJQrXePJE+kzW9HRPpbptIj34S/Zob6VDPw9j2NqWqb/E+t4UtXps5cvp16s2vo2+7mx7jDAYNUxgyTGfAMFPAq3GKgFejgNc+4+0YDEup0n9CVJOIZ1zG43WCy0iXgtIC1+vxqv4bvKosgBeq88Lv2AhelQJeXSx4FV/Dq0zzFfkVzhwK3Mm+kAB2BF7g+4B8vvMr5/tjFWz3KmOXTznbfcvZOgav3/kU8Z1nFd+4V/GlRzmfe5bymVcpn3qW8bFHOR+5l/GhRxkfepTzgUcF74nKecetlI0uxaw7XMAm1xLed6/gY59qPver5cuAOr4KtFRfgxr4PkgA7JbgJrYEy9gSImdLiJzvgmV8GyTj64Am/hnQyFf+DfwzoImvA5v4JqiJb4NkfBck4/tgOdvClOyIULM9TMm2cCXbwlVsD1exPULN9nA12yLUbA9XjX5+R4SaHZEadkZq2CnWskusZaclu8QadonV2Im12EeqsY/U4CDW4CDW4hAlxDFKJ7QXRzfjGNWMY5QWB8vX20VqsItUj4kKu0gVtmKl5bGS/8PafcVHVe9934ckNMWu2BGQJiIqoIiIfW+7mxaaFOkdFIEUmohKSWbSK+mdQCDUhJ4QanpvM0mm90nv7fMcrJkQUK9r3/f9HHxfK2TGQNaMB+/5lf8vUUq2R6nYEa20RI5DpPw+wDpY24jDJTiESYRKrOV4nW0hxRa85rPFP5dNvlls8M5gvddd1nneYYPnXQGwD1RSN3hZK7ACZB/E6jqPm6x1v9ETK2CtVVhho3EvxPpn8pNfFj/53Q9YawuxtX3YObz8vjwI2N54tbYO/3ZUxm9HZf/3eI2z4NWS3TFSdsdIBbz2ys6ocpwjy3COLMMpohdew4rZYQWsBa9/B1jrBuK/O0JnnTiNNa6prHZJEZY3Hb7K0oNXWXxAwOvCPy73tA/3Buw/4dWa7xxP9uB1hkMCMxyPMcPxHmD/4xDPDIe4Hrha8TrTIUbAq+M9vPYA1jGGmU7RzHKM6clsp1hmO927znKIYdaOKGbuiGTG9ghmbA9nxjYhM7eFM2t7BDO3hzPzl3BmbAtj1jbLn3dEMGtHJLMcopjtGM1sxyhmO0Uzyyla+DudY5izKxb73UeZsyeO2btimbkzhhnOUcxwimLWzhjm7I5j7p445u+NZ8Gvx/hh33EW709g6e8JLPszkeUHEllxIJGVBxJZdTCRNYdPs9bldC+8nmOjRxIbPXvj9Tw/eZ/jJ58zPfnZ/5wl59kakMzWgItsDbzCL4HX2HYkhe2BKewKvM6egFR2+6ewMyCFnUdScA5KweHIZbYfSWb7kXM4HDmDU2Aizn5x7PGL4M8Af9yDRQRG/s7Rk3u4cGUXGVnbUCs3YNb/SI1hETW6edRqZ9Js/A8dNd/RZvyUOvkkaipfp14+jjbNm2CYBIZJdOkm0aWbTLfuHbp179FleJ9O83Q6zB8K86/WGdgH8VrzMZ0Nn9PZ8G/a6v5NR9O3dDZ9j1k9HU3FFIyK6TSZ/90Lrt/S3fAl3fX/pqv2MzprPqaz+kM6zdNo1U2hXT+FFs1kmpRv0ax8i1bVROorxmMuHUOddDz1FRPQFY5GcucFSm49h7Z4LM2q92jVvE+rZhptug/pNH5Mp+kTSz7+m3NehbNeO4zTaNdPpU03lXb9NJpVU6gum4CpZDzm0jcwlYxHnTOS0uvPkpU0GF3uaBokb9FcOcmC1zfR5AynukTAa2PFm1SXvEZN6TjqJcKxOKXXn0aVPYx66QQBr6WvU5UxFEXWCGrK36S+YjL1FZNplE+hTfcJndXf0Vm/mO7m5XS3/khXvT1t+i+or5qKoXg8ypxXqat4i3btNLqMn9Bp/JQO/We0az6lXjKV0pShZJ97CknKUMy5E6gvnEh13htUXX8ZWdpLVBeMo6ViIvUWuOpzx9Iqm0pr1XTalZ/Tqf6axvLPKb86gZSoZ7kU8gyXgp8jOfB5TnsN4YTbExwXP8Ipr8dI8n+CKyFPc+foSxQnjUae9gaKtHFUprxKduLj3IkfRMG5p9DeHkVNznjq8ibQVv4O7RXv0CKZRG3BBFS3xlCZMhrJpddIjxvKlcAhJPsMIcnrOU6Ln+aky5OcdH2Cc55Pc8l/CCkhz3Iz8nnhmJuTr5CZ8AJ5p15GcmkslVfHU3j2Va6FPsbFwIe4e/QFSs6PpeT8az1bhkuTxgmIPTeagjMjuXv0BS4HPc5Zr4e5FfkMJWdHU3lxAqVnx5KXMJzc4yMoPjX2PrzeiXrZgtfnuRv9IplxL5EZ9xJZ8S+Tm/AKeSeH3cPr3ULDsfzKBir0XRQrWriZpyW92ESxopVSdQdZ0jpSclScuV7GuRsSzqSVcyq1lFOppZy9ISHpdhVJt2Uk3ZKQV1mNRF1HUYWerCI5mYVVlMmrkemaKJWZySpSkFuqQWLBa0aBjNs5FZTIzFTqGimqMnK3oIqCCj2lMiMFEg1ZRTKyiuUUVZmQqBvJqzBzNb2cxCvZHL+QxbELOcSdzybyVAbHLhVz4ko5J69KiEsqIupMPjHnC4k8m0v0+XxikwuJSconOimXuIt5JF4v5VqelnRpLTnyJm6XmkjJU3OrxEi+soWM8hoSrxUSez6DqDPpBJ9Mxyf+Nl7xt/BPuEPoqXSCT6QRffYWF2+XkFWmJ71Yw9X0cq6ml3MjT0l6qZmbRWZOpUrxjE7jcPBV3CJvII68gUvEdcRRabhFpXE49DK/B5xHFHEVl7BLHDhyXoj/WVyOnMc16DyuQafxiTzPseQ7pOVVkFkqIy3zCpev/UZB3gZ06iVozQu5qdzGmnPBvOJ6nMdEt+jnVkIfcQU2YrkFW2r6irUCrkQWpPxXeFX8M17/fACvhqfoMg2g22RDt74/6AfRbRgsVNPMA+mosaGpdhCmmpeQmv9FSNoqZh3ezJcHf2b/tZ+5We9AmelfGPXDaTM/Tbd5MN3GgXSYBtJqeogW48O0GB6izTCAToMtnea+tJj70lA7BLV+EsWGZYTl/smUg3sZ8scxnvTLob+PlD4ecgFkYo2l+ixUoK2QtxGpsBErsHGT90RArKIXzDQWvKqxEavux6ulQtuDV5HlOVbMiYXH7MRKBojLecT1BqNc/TiY7sZ15Xpkhs+pNw6jzfgQndV2dNbY0Ga2FTbrmu3AZEO3sS8dpr50mPvew6v5IdqML1BtnEx5zTLOKER87uPOsz14ldLHXYaNu6UaLBbanoXKq4q+liq7Fa+2IrXlgw2VpXr6V5xaf6f/7bG+bkphMZRIRX8XOY+5K3jeS8rgXy8zThzNjiueXNE4IKv5nPrqZ2g32tCp7UOXpg/dehu6Tf3oMtrSYexDR7UtnU0DaKnrT7NxEK265zBq3kFev5bjedtZGbiBL/YvYU/ifArrvkNfN5QW8yN0GfvRZRhIp/FhOkwP02EeQJfZstHZJFStrXiNrnLrwesjrgUMcFVg52r5IEKsuA+vAmYt88H/DV5FauzcNfRzV9LPtYzBrpk8feg030YHCG3Dlsrr3QJHDh7ZglPwETYduciawHRWBeSzxreADV55bPIR8LouIIc1AZms9k9ntZ8Fr54WvHrnssg7l4Weucz3zGOeRy5zPXKZ61GAvUcBs93zmNULrzNE2dh75LPAu5jFfmX8aKm+WtuHVwVJWW2FbEgVa0PlrA1VsCpEzoogGcsCq1gaUMmSgAqWBlayLLCK5UdkrAiSszJYzuoQOevCVWyIULMuTMmaMCVrw5SsC1OxLlzF+nA16yLUrI8QrhsiNWyK0rIxWsfmaF3PdZPl601RWjZFqfk5SsvWKC2/RGn5JUrHtmgd26L1bIvRsz1Gz/YYg+WqZ1u0jl8sz+9JpJatkRq2RqrZGqkW2poj1WyNUvFLtIpt0Sq2Raks1V2hvXiHpZ3YIaJKAGxERQ9eHcPunQ+7LaSUX4JKeuE1mw3emazzTGed5x02eqX3Su8txHfY5HWHTV63/yu8/k+ItbYTb/ZNZ4vvPcBaq6/bg4rum3+1xjn8XjX2frxWsS9O1oPW3vk/xasVsHvjKtnbC7F/B9idUeU9gBXweg+wO0KLhAQX4BCUdx9ge1df/2kDce/q62qXFFa4XOPHQ9dYcvAaiw5c7cFr7/bhufuS/0e8fu+UyPdOAl5nOJ5gpmMCM52O9wDWmpkWtN5LHLMsVc/ecJ3jGMdsx1hmO8Yw2ymGOc7WxPbE3jmWuc6xzHGKYZZDFDN3RDBzRzizd4Qya1sYs7ZZr2HM2h7GzF9Cmbkt5N5j28OYtT2cWTvCmeMQyWyHcOydo5njHMUc52jsd8Ywd3cM8/ccZf7eOObujsN+VzSznCKZ6RjBbOdI4fG9cSzce5Qffj3KD7/Gs2hfPIv3x7Psz0SWHTjJigMnWHngpAWvp1h7OJF1rqdZLzrDRrdzbPI4z0bP8wJevZLY4nWeLV5n2eJ1lp+8z/KTz1l+9ksS4n+Bn/0vsdX/Mr8EXGVbQCrbA6/jEHCdX4/cYI9vCs5el3HyvcKe4OvsDr2Ow5ELbA04wy+BJ3EKPsGekHh2+QXyq48Yl8DfORLlzInEbdxK206VxJnmWgdM2hk0mL6gteZLWqu/pFn/GQ2aD2nSTqNdP40uw3s0KcZTXzWGNtUEug3v0K2fQpf2Xbq0U+jWTaVbP40ug7Dlt92CvfvwWvsRHbUf01H7sYDX+s/obvw37XWf02j+lO6OWXQ2fYda+i6K0onUaj+iu+lbaPwaGr+mq/7fdNV9RmfNJwJcTdPoME2lWT2JNt27NCnepEY6lhrJWJpkb1InfR1j8ShqJeNolL1NjWQCipwRFFx/GnnuCMv5rtPoMHxEh+FjWjTTevDaZf6ULvMndFd/Qpf5YzrNAsTbzR/Safrgfryqp2AufQNj8es9V3XOKMpvPE/m+YdRZ71KXdmbNFVMolX2Do3St9DmjsBcPJZW+SQapBMwFo6mpnQcTVVvYyoeS9G1J5BnvEyd5I0evMoyXkGeOZzqsgk0VL5DY9W7tKjep13/KR3mb+msX0RX03K6W5dD43w6TF/TIJ+Gvng8ymwBrx3aaXTqP6JD/zGd+k9pUX2EJns8uUnPUJA8BPWdUTQUv0190QTqisajvD0U1Z2h1Ba9Tm3x62iyRiC/O4zakok0VUyjU/VvuvXf06L4Fk3G+9yKG8pZ38c55/cUSf7PctL9SY4efoQTbk9w0v0JTno8SrL/k9yIfoHcU69ScmEs5ZfHILk8Es2dN6hKHUHJheeovDaU2twJtJW9S2Ph2zQWTqSxeBJt0mk0lryP4sZrFJ4dyq2YZzjt0Y9TbgNJ8nmci37PkOzzNBd8n+Fa0AvcjR1OXuJoCs+OofDsSArODKfgzDCKzg8j7/RLlCaPQJbyOtLLr3En7hmuhTzC3aPPU3BmJIVnRlF8biyyaxNRpb1L0dkx3IgawqXAwVwOeoQbUc+QEf8ilwMeJuf4UCouvIEk6XXyEkaQHvMSGbFDe9qG06OHcSfqZW6GPy/gNeoFMmJfJCP2RbKOvkTO8aHkJvTCa6ms+Vi5sgWptp0yVRuFVQ0UyZuEpUyqNgpkzdwuNnIqtZRzN6WcSZNw8lopJ6+Vkni9jNM3pCTfUZBWYKBI0Uilrlk4/1VeQ4nMRIW6kQpNE2WKOkrltZQr65Co6ilT1FEgNVIgFaquFdoGylW1lCqqqdQ1UqaspkxRTYnMRGGVkSJ5DWXqJooUDdwqUHM6pZD45GziL+Ry7FIhxy4VEX+pmKMXi4m/WELchVJik0qITS6ytAznE30+j6hzOcQm5XHiWgkX0uXcKa0hT9FMVmU9+Yom8mQNpJebyZBUkydr4mqWgvgLOYQn3iHoxF18j9/FNyGDwJOZHEm4TcjJmyRcziYtR0aOxEhWiYb0AiVZJVqySgxkl9eQWVbLxXQV/sfvIApPEfAakYZrWCouYdd6Kq+HQy8jiriKa/gVDodc4lDQRQ4GJnP4SBLikGTcQpMISbhO8u1SMiQ67pbIyCi8SWFJIPJKR3SqxagN80jXObH6VCAjRAk86X6X/m6l9BVXYmdBhLCoSY+dWIedmxabnnlN6zE6wsyrjbtwvE5fT6VwtqX7vYVNVrwOsi5s+sON32/5k653xGx+n3bTk3SYbegy96Hb2B8Mg+g2PESXcRAd5gG0VfejoWYw5sZhFBg+xTt1Pf/xOMB7+w/zyYG1REpFZFevQml6hzrDC7TrHqJTbUO3aRBdNY/SZhhMi+4h2gyDLAt3+tJU15eGukcxGkagMHxJmmone1P9GLr3IE95XGGAVyF9PaoEYInVloqrEJteeLUVK7BzU2DrLrdEcW9Ts+Ue2bhrsHWzzIpa7qlQgVNZ7pMGOzctdmINtmKhSiv8vSpsxJp7eBXdZJQogB0X9pOi/AmZ+SvqTK9a2luFtuGOGjs6qvvRZbKzbGzuS6e5Lx3VAl47qm0s23hfxGScSmn1WiIK/uATH2+eO3iRweJCbD2l9PWQ089Dj41Ia5lz1WDrrra8zpZNuR7CUS/9RJZ/u+V9YOtm+b3chWvvr3s/9rffc1Nh567BTqymn4uMJzyUDHHJ4uldkcyKDSesxJU884/oat6gueZhOs196Tb0EWLsS5fJRojRlk6zLS1GG1pqBtFa9wx1prFU6v7DLe0frAndzPQDTkw95MC2s2vIrLdHWz+cluon6DL0o1tvR5ehP50mYWFYp8mWLpMNncb+tBqfpLr6bUqqlxBe7iLg9XACg13yGeCqoJ9Yi62bFjt3NXYecmzdZdi6yy33TtjY3ddLWIRlJ1ZjJ9L0zLz29VALHxq4aegrEt4v/dxVDBBLeNglnSEuZ/km0p/Iwn1IjGtQ6FaSUbST/f7r2R4QwIaAC6z0u80yn2xWeOey3iuPjd55rPfLZa1/NmsCMljtn84av2zWehex2quY5T75LPXJY4lvPot9CvjBR5h3neeZzxy3PGaJc5kpzmWmOI//iHP5zjWH70U5zBTnMsc9j3nehfzgV8ySgFKWBpSyLKCU5f6lrAgoY2VgOauOVLAqqIqVQXKWHaliaWAViwOqWORfySL/Chb5V7LYv5LFAVUsDZSxLEjOimA5q0OUrAlVsTpUycoQBcuPyFh+pIoVwXLWhKlZF6VjfaSWtREa1kZoWBehZV2klvXWa6SW9VE6NkTr2RitZ1O0ns1RerZE6dgSpWVLlI6fonT8HK3n5xghW2MM/BytZ0uUls2RWjZHaNgSpRWeE61nS6SWjWEq1ocqWB+qYEOYnM3hSjaHK9gSruCnCAVbIxX8YsHrtijFfbOwDpGVOERWsiOiomcWdkeYlG0hZWwLLhHweqSQLQH5bPbPZZNfNht9stjgnclG70w2+mSwybt30gXAet1ho9dt1v8XeF3jltaTByHbuxIr4DXbAthcyzxsPtuOWBYeBRWyI7gIhxBho69TWAnO4aXsjChjV2Q5u6Osc6kVPcfc/Bpbyb64qr/g9b8+8/WojH3xcn49KmRvnIy9cVXsia1kd4yQXdEV7IqWsjNKys4oCc6REpwiynGKKMcxvAyHsFIcwkpwCCn8C14fbB/+2Tejp3249/xr7+rrSpcUlruksszlOksPp7LkUAqLD17rqcLO33+xp434wYVNvZc2CYg9wUynk8x0OvEXvM50Os5s52PMscR+53HmOB9jtpMA2Nn/gNc5FrzaO8dgb0GrvXMs8yyZ6xSDvWMUcxwjmOMQzpwdoczeFsbsbSHM2R7KnB1h2O8Iw35HOPY7Qi3XMOZYMntHKHN2hDPbIZS5TpHYO0cwxykCe+dI7HdGMn93LAv2xrJgbxwL9sZivzOKWQ7hzHEOx35nBHN3RbJgdzSLf41j6W/HWLo/niW/xbHs9+Ms+/0Yy/84xoo/jrPyQAKrD55gzaETrD18kjUuJ1nnepoN4rNscj/PZk8Br5s8zrHJ4wybPc/yk/c5fvZJsixvusDPPhf52eciP3lf5Cfvy2z1ucZ2/+s4+d9gt38qe3yvsdv3Crv8LrIr8CK7jlzE6UgSjkfO4hx0gl1Hotkb4M8fgYfwCNtDzElHrl3fTmHeVtQVm6lVraFJv4Am0+c0GKZQr3uHJv1U2ozTaTNMo0U7hVbdO3QZ36VN8xZ1lWOpqxhLt3EqXfqptMgn06GdRrf+Qzp102nXTaPd8AFtpum0mab3APbeEqd76bLgtaPuX7RWf053y/d0t82k3vAZitK3UZdPpL36c2j4Epq/oaPmUzotVdBW/Xs0KCbSoplMo+ItGuQTqKscR7VkDOay0VSXjcFcOhpz6Riqy8ZSX/kmdRVvoS8aS2XWMIpvPEu97F06DR/Tpv2QVu2HdJk+p9P4KZ2mT/9HvLbp3+9pG27VTqVFPQVD0TgMReOok07EWPwG8owRVNwaSvG1IRRefpLq4vE0Vwp4ba6cKLQH5wyntWoSjZI3MeSNxlgwlsaKt6ktH488/SUkN57DVPwaTTJhplaWOQx55nAaKifRrJxKg2wKLappdBg+p834DZ31i4TKa8syaF5Ii+FrdEVvU5U+guqSN2lRTKFTO51uw8d06T+hXfMRDRVTKU97hexzT6K8PYqmkkm0S96huWQCtQVjyDv3EOVXn0SXNQJDzigMuWNolkymrfIDOnVf0639nobyfyFJeZvUyOc5IX6IBNfBnPZ4itPuQzghepJ4l8c45voo8S6DOenxCJeCh5AS8RzXo4ZwK3YIWSdfoDBpKOacdzDnTESbPg5z9hu0lLxDc/EkanPfoL3iA9qlH1OX/z5V18ZxM+Ypznr355SHHcn+A0kNe5LbsS+QeWwouYkjyEscQcHpkRSfG0XZhdGUXxpN+aWRlF18ldILwyk6+zJlycOpvDIaRco4ZFfHUXxmOGnhj5Ma8jh5J4dTem4MkqTXUVybROWlN7l65FEu+T/MjYinuRM9hJzjL1F5aTy3wp/masBgCk6OQHJ+HEWJo8iOe4Wc+OHkHB3J3ahXSI96hfSoodyJfIk7ES9wJ+J57kY9R0bMC2TFvUhO/Mvkxr/cG68Nx8rkTZSrhDNcJZo2yrXtlGvbKVG2klfVyO1iI6dTSzl/q8KyibiMxNRyTl2XcCpNyrnbMtIKjRTIG5Bqm6nQNiFRNSJVNyA3tFOpbaZUXkuJrIZyZT3SXqAtU9RRqW2iQtNAmaKGEnk1EnU9ElU9Um0jUm0jZap6SpQNlKqbKVQ0catQx+nUEuIv5BF/MZ9jl4s5frmEoxeLiU0uIu5CCUcvlBGXXEpsUjGxyYXEJhf24DXmfC4JV4pIvlPFndJq8pUt5MgaKFK1UKhsJruiluyKWopUbVzNUhBzLoOQE7cJOpmOX0K6gNcT6QQcu0lQQhrHL2ZxPaeKPKmJfImB3DIdhRVmciVmssurSS+pJvmugoDjt3GLSMU96gbuUcIROuLIVEQRKYgiriGKuIZr+FVcwq5wOPQyh4IFwB4OvoAoJBlR8DmCjqWQdKuU9DItd4qryCm7i6QiApV8F1rlIpT6uWQYnFlz+ggjRAk84XaH/m6l2PTgVYWtmxZbK16tR3pY4NXHXTjGxMZNc28O0lNxH157Zl5dKxjkWsizPXj1I13vSLX5fdrNj9Ne3YeO6j5CC6hhEF3Gh+gwDqTdPIDW6gHU1z6KofEVimr/jeetn/lMLOaN34KZ+Nt+Npzcz3mFA5Lq79Hrx9CifYx2ZR+69QPoNg+mQ/8wrbqHaDM+REfNQJqq+9BY35eGukHUGJ9Fb3yPQuN6wotETHfby7Mu8TzskUk/D6lQMRMrLVi1RoOtSI1tL7zaucl6IUVhmXdUW85w1fbCq+bv8Sq+H699xcKmYRs3Df3EKgaIJDzieotXRUfYfPY3riq3UWX+nlrzKNqrH6PDbEuHuQ8d1f3oMPeny9gPDLZ0G23oNNvQWW1DZ00foX3Y+BAt+qEYDdMpMm8iIPN3PvL25dmDl3hIXICth4S+7nL6ueuxcdFiK+q1TMo6A+uhuB+vIivQVf8c9/+Dx8RKBoiqeEws4bkD13jtDx+2X/DjonInUvOX1NW9QmtNfzqr+9Bl7EOXBa6dZiFCBbYfbYb+tNY8QUPtcDTmD8g1rEec8itfuP/KG3+685brITae+5k79T+gqh9FU/XTdBkG0K2zoVtvQbDJ7i94rameSGn1UsLKDt+H1/6uCuF+uAmzqnbuAl5trHh11wh49VQKy6lEavqJLK97z9Kq+/Ha34LXhw7f5bleeJWa7uH1V591bPX1Y61fMst8brHEK5Nlntms9chhg1cu63xzWOOfzWp/K16zWOtTxGpvC159Bbwu8i3kB99CFngXMtczT2gVFmfzH1EO/xHl8h9xHt+LBMD+R5TDLLdc7D3zWeBdxA9+xSz2K2axbzFLfYtZ5lfCcv8ylgdIWR5YyY+BlSwJqGSRfyUL/SqZ71txXxb4VfCDfxWLA2UsPSJjeZCCFSFKlgcr+PGIjCX+lSz2r+DHIzJWhqhYE6FlTYSW1eEaVoWpWR2mYXW4hjXhWlaHa1kboWVtpI51UXrWRxnYEGVgQ6SeDZE6Nt4XPZuiDGyKMrA52simKD0bI3VsiNCyPlzLxkid5TEDGyN1rAtTsyZEwdpgBetC5GwMU7IxTMFGy6KpnyOVbI1Wsz1G3VOBtR634xgtE2Zho6pwihTiEF7B9lAJ20LK+CW4lJ+PFPFToAWwfrls8s1ho09WTzb7ZLHZJ5PNPpls8rEC9t6ROtZ51/8Gr70R++A87GafTLb4ZvUg1rrQ6cGzYXcEF+IQUvQPgBW2AVuXK1nx2huw/9Ms7N/jVdETK2D3xFaxJ7bqAcBWsDNKinPkXwHrGF6CQ2gRDv9D6/A/nf/6l9lX1xRWuF5nuWsaP/YC7N9VYa1bh62Lmx7MjJ2JzHJOZJbzSWY5C9V8SBjUAAAgAElEQVRXa2Y5JzDH+Tj2O4XM3ZVg+TqeOc5H/1J5neMYJ8DVyQrXGObujBViget85xjmOUUL6HQMx94hjDnbQ3olVACrQyhzHcKY2+tq7yA8NmdHCHMs17lO4dg7hWPvFMZcp3DmOoezYHcMC/fG8MPeOH7YG8u8XZHMcQzF3jmMuc7hzN0ZzsLdUSzZF8uP+4/y4/6jLP0tlh/3x7Ns/1GW/x7Pij+OsfLPY6w6kMCaQwJg1xw+yTqXU/fw6pHEZs8kNrmfY5P7WTZ7nGOLVxI/eyezxSuZn7yS2ep9ka0+l/jF5zK/+Fxhm89Vdvin4OSfym6/q+zxvcRu32R2+51jT+A5fgs5x76QU+wNOsrugBD2BXjhEnKYoGO/c/rSHm6lO1JcuAmFZAUm2UIaVLNp0X1Nm/kjmg2TadS9TbN+Mu2mKXQYp9Cme4c23SQ6De/QrptEg3w8NRXjaFFNpl03lRblFNq1H1iqeR/SqvuANsMHtBo/6MGrNW3V96ej7hM66z+jo/Yz2mo+F46/aZtBS82X6CqnoCp9i1rlVLrqPqej7nM6qj+mwzSdVv1UmtSTaVJNokHxFvVV46mtGEeNdCzm8tGYykZhLhVSXTZWwGvFBOor36ZaMgFt0WvkpzyNqfxNOgwf067/mDbtRxa8fkan6TO6TAJehQh4tf4erbr3aNVOoUUzhRbNezRb8KorGEutZCKGovHI0ocjuzsc6c2XKbj0BIb8sTRKJ/bgtaZ0HMrMobRUTKSx/E30uaMw5I+hseJt6iVvoM4eRvmNZzEW3cOrPHMYsoxhNFZNpkX1Po2K92jVTKfT+C/ajN/QUSfglZYfoWkhTdovUOeOR3prGHXlE2lTTqVTM51uw6d0Gz+nVfkh2tzx5CY/Q+HFZzHlvEFHxVQ6Kt+lqWQ89YVjKLrwCMUXH0V243m0ma9SUzSBLtUndGm/olv7HbUlnyBNeYtbsS9z3u8JTooe4YTrYyQcfoJjB5/g2KHHOeb6GAnixzguGkyC22DO+T/BxeAnSYl4hozjL1J2eQy6nCk0lHyIOWcS5py3aCqeQodkGs3Fk2koeJv6AuFM2JKk0VwPf5rTHgM47WnH1ZDHSI8fQm7iSxScfYXipOGUX3q1J9IrI6m8NoqqlNFUpoyi4uqrSK+8iuTicCqvjEJ2dQyyq2ORXxtH5aXXyD72IjfCnyI99nnyT45Amjyeqktvkhn3EsneA0kNfpys+JcoSBxOydmRlCeNISvuRa4GDCb76MsUnxpFceJo8o6NICt2KPnHx1jgKuA1Pepl7ka+xN3IF7gb9TwZMS+QGSsANiv2hXt4zSk1HCuQVFMqb0SiaUWqbUViwWuxooWs8lpSczWcuV7G2RsSTl+XcOq6hDNpFZxOqyQxVUrijQqu5GjJqailXNWEVN2ERNVEhaYZpamLSk0zhRUmcsv0FFWakaqbqNS2UKFpokLTRJWuBYm6gcJKE7llOgoqDEhUjVToW6k0tCLRtVCqbqZE1UyerIHreVoSU0qIv1hA/KVC4i8Xc/RSCbEXiohNLibuQilxF8qITS4j5nwJMcnFlpbhAqLO5RB1NpujF/I4k1bOjUI9efIm8uWNFCqbKZA3klNZR768kWJ1OxfuVBCeeJvghFsEJ2bgn5CB7/F0AhLu4B9/g8D4FOLO3+VqhoRcqZGiqmrypUaKqmrJk5rJKjVxq8DAmTQp/kdv4hGZgkd0Gh7RN4TEpOERk4Z79HXEkSk9eD1kqcS6hF7BJfQSriEXOBx4Bt+YSyRey+NmoYLbhZXkSTKRVkaiku1Co/gBhdaeTIMz684GM1yUwOOiW/QXl2AjrsRWbJ1n1GAj0gmAscxl9izmcdP0ms9T0tddLhwJ4tF75lXGANcqBrpKGehawBC3q4z8w439FryazVNpMz9GW00f2mv60GnqR5dhEJ3GQbSbBtJmHkhL9UDqah9D3/gSpU1f45HuwHuuXozYd5w3XeKY+JsTnhl/kGHagNz4IY36F2lV2tKpsaPbMJAu3SA69INoMw2itXYADTV9aKi3oaFuAHXGJ6gxjUdunsvFSkc2Juxj2AF/nhBdZ5B7CbZiKTZiGbauSmxdVdi6qntiI1JhI1JiK5ZjK5Zh41ZlidzSAqvqqdYK2FVb5kM1PfdQuE9C66itBcV9xQr6iBVC5dVNg51IxQBXKYNdbjHcNZh1ifu5KHekwjybavNY2qofpd1sS6e5Dx3mfkKbq7E/GOzoNtjQaVng1GHFq+FhWnTDMOo/Ic/wM553/mCapx/PHLjEIFE+Nu7l9HWrop9Yh+0hHbauQvVVWDalsLzOVdi4y7ETqennqsHO1fr7Kf+f01ckx05UxcNiKY+75PHS78f5zt+VwMxD5OhXoja9RUv9U7TX2NBZ3YdO60Zlsy3t1cJyKqH1dwBdpkdoqX4Jg3kiRaa5nJH/yvc+jrx1OIBXXY4xVuzPmrNO3KxbhrL+NRpqnqXTMMiCV2s115ZOo+WDgL/B61QLXh9xyae/ixw7V43l/xUlNm6W94XY0jbcMzMu3Efr/bMVWdqxLW3DNmILXsVq+rsr7+H18Fm+ifAjssCCV+1K7hY4s8drLVu8fVnpncQSr5v84JHBUrcsVrtlsdYjmzU+2az2y2Klfzor/e8KbcM+hay04PVH33wW++bzg28BC30Lme9dgL1HHjPFOXwvyuY712y+c80V4CrK5VvXbL53zWGGOJfZ7nnM9SxggU8hCy1V20XehSzxKWaJbylL/cpZ4i9lkb+UhX4VzPOtwN6ngtne0nvxkjLHW4q9j5T5fhUsDKi0IFbB4kAZP/hVssBHykIfKYv8K/kxSMGKUA0rQzUsD1GzPEQlJFTNyjANK8M0rArXsjpCx+oIPWsi9ayJ0LMmXPe3WRuhZ12EgfWRRtZFGlhree7qMC1rwnWsizD0fH91mJZVISpWBwmAXR+qtFRhFZYlU8Km420xGnbEanGIVeMQq8YxVoVjjAKnaAVOMXKco4U4RlSxI0xqAWw5W4NK+PlIsQBY/wK2+OWx2S+HTb7ZbPLNZrNvDlt8s9nsKyDWWoXd6H3XglcLYD1usc7j1l8Au8YtjdXi6z35uwqs0EqczibvjB4o/xNi/zfAWhG7J1r6l+rrP7UTP5ietuFeeO1dfbXi1ZreeLUC1opXAbClOIYW4RB0r3X47zYP/9P24fs2D4tSWema9l/h1do+bD02Z/aec/dl1u7TzN55itnOicxyPsEs54SezN55gjm94Dpv9wnm7U5g7q5j2O+Mx975KPZOD+ZepdUK13k9eI1hvnM085yjmOsUgb1jmIDR7cHMtmTO9mDm7AjG3iHYAlfrNYS5DiHYO4Rg7xCM/Q7hOtcpjLlOoZaEMc85jIW7o1i0J4pFe2NYtDeaBbvCmesYwjynUOY7hTJ/Zyg/7I5kyb4Yftwfy4+/xbL0txiW/RbHsv1xLP/9KCv+iGfln/GsOnCMNQcFwK49dIJ1LolssLYPu5/vFaGdeItnMj95XWCzRxJbPJLY6nWBX7wvst3nEg6+Qhx9L+Pke5Hd/hfY43+e3X6n2eN3gn2Bx/kzJJ5DoREcCvHjcNAhPMP2EZO4lyvX91BcvAelfBs6+XL0lTMxVf6LOsUntGo/ErbpGt6jVT+ZVv1k2o2T6TBOpt0wiXbdZEveoUU9idqqCZgl42lWT6FdP004bkY/nXaDBa/6D2g1fECbFbCWKmybaTptZiGtpg9oq/6Q9tqPaa/9hLaaz+hs/Iru5u9or/uKeu3HaCUTURW/TqtB+Hkd5o9oM06jQTWJBuVEWrSTqa0aT410rFBxtcDV1APX0dSUv0atZBz1FRNoqJpIo3wytZUTyU95GkXuaJo1H9Bp+owO/Sd0Gj4V8Gr87L7qq3Vxk/V3aNFOoUXzLs3qKTSrp9Ckehdj8eto88dgKpmAJm8sVXeHo8oahSprFGWpz6LKHEFd2Zu0yt6hqWIi5uLXUKS/TGP5mzSUTUCfO8qylfhtGqRvos19FenN5y14nUyNZIIFr8Opr5xEi3oazar3adN+RKfpX7SbvqGjbqGA1+aldNfPo1H5GYqs15DeGEpd+UTalVPpVH9At+Ezuk1f0FQ1jZJrL5Ge+BhVaSNoLJpMV9UHdFS+S2PxOBqKxlKZOoSCpIcpu/IU+uzRNFdMpVv3Jd3GGTSXf075lddJi3qOJN/HOOf9BOe8hpDg8gRx+x8hdv8jHD3wKMdcHyFB/AgJboM56TGY5CNPcT36RXLPjKby+kSqCz+mWzOD+qLpGLMmUZf/Lq3l02iXfEBLyRRMmeORXhpO1vEXueD3CEcP2hB/yJbUsMcoPj8C6eWRSK+MoOLqcKpShiNLHYYs9RVkqa8gTxuO8sZIlDdHobwxCvn1kVSljkSWMhJ5yhjk18Ygv/YaimuvI786nrLzo8mKf5EbYU+REfsiJWfGUnRqFMneA7nsP5is+JcoOj0S6YVxSC+8Rt6JV8hPGMat8Ke5HTGEnPihFJ0cRf7xV8mIfomChLFkxgwnI3pYD16FvEh69POkRz9PRowl0c/dw2taZsWxjEI1pYp6JNoWihX1FCsakGjaKJY3c6tAT9ItSc+c64mUUhKvSzh7U8aZGzISrpYTf7WM5HQF2dJaSlVNlKmaKFU2Ua5uRq7vpEzRQGaRhls5MjKLNJTK66nQtNyXElkt2SVa7uQpSC9UUqKoR6prpULfhkTXSomqmUJ5ExnltVzOVHHscjFHLwpwjbtcQszFYmIulBBzoYy4SxLiLkmIuVBGVFIJkecLiUouJCa5kKhzOUScyST6XBYJVwpJyVGSXVFHXlU9hfJG8mUNZFfUklslnOt6Nq2MkBO3CE64TUhiJoEJGQQmZBCUmEHg8ZsEHr1G9JlbXLxdSlaZnvzKavIrqymoqiFXYiKjxMj1HDUJV4rwjU3FKyoFr+g03CNTcYtIwSPqOp6xaXjGXsctKhVRxDVcIlJwiUjFJSIVUXgKovBriEMvcSjwLF6RFzh+KYvUvCpuFkjJl2RSURWFSr4LjXwhcvVssvTObDgfynDXBB49fIP+ohJsxVU9M682YjU2Im1PtbGvqPdiHjV9xCr6iFT0FSmERUXuMvq4V9FXrMDWVUY/FxkDXB7Eq5j9N/24q3Ow4PVx2mr70Fbbhw5TPzoNA2k3DqLNNJDW6oE01wyktvZRzK1Dya/9FNe725jmE8Kze88wSnyV57YdZOUxFxKrfqesdhnV5jdo0jxMi9qWLq0t6PvRbRxAe/UAGuv6U1dnS0O9HQ21A2kwPkmDeQzGmi8o0K4iIv8gEw8d4oVD53nUNYf+riXYuVZg5yrDzlWOnasSOxcVti5qbFxV9HUVsNVXJKOvuFKIqIq+IoUlwj3r66qyPF+4X33ESgtQFfR1VWJr/Zki1d/itb+rhMEutxnmEsyyY/s5V7WTcvNcTKaxtNyHVzs6TQPoNjyI1z4CXqtt6DAMpkX3Knr9v8jSb+fw9T+Y4uHHU39eZqBrPjZuZfQRV9FfpMf2gB5bFx19RRr6iJTCFmbra+wmw85VRb/DGmwPqy33QvH/GBk2rpX0dy3nUVERz4nvMnS3B3uSXUiROSE3f4vZNIzW2kECVKtt6DD3o808gNbq/rTU2NFWbUeXsR/d+ofoNg6hzvAaVaavuabbxp60P3n11/0889tRnne9zGj3KFad2cuNulUo6t+gvvYlOowP062zAV0fsAK2F17bjE9Sa55ImXkpEaWHeV+0g5d74VV4HYWZVxtxFTYi4T1hfU37uFmOlXKTY+uqws7yXro3A6zued/YitX0c1PSX1RuwesZvg33I6rgV6SmNci1K7mZ74yTxyo2enixzPMsP7hfZ774LotEmSwXZ7LKLYNVXhms9Mlghe8dVvjdYZVvJqu9C1jpXdALrwUs9Clkvnchcy1zrjNEOXx7OItvDmfzrUsu34ry+FaUxzeu2QJgRTnMcMthtnse9p55zPXMY55nPvM9hU3FC72LWOBTwnyfMub6lDHHu5xZ3hJmeEr43qOc76xxL+d7jzJmeJYx26vcgthKFvhXCdj1lmDvWc5cr3Lm+VawOEDO4iAlS4NULAlSsviIgsWBChYHKVkWrGZZqIYVYVpWhOtYEa5jZZiOFaHaniwP0fSk9/dXhulYFa7veX7vx1eGCT9nZaiWFcFqVgQpWRMsZG2oknVhSjaEq9gcoWJrtJZfYrTsiNPhcFSDQ5wGhzgVDrFKnHqiwDlWgVOUDIfwSnaESS0txOX8Elx2D7ABBWz2z2ezbx6b/XLZ4m+JXw6bfbLvayMWljoJWe9xh3Uet/9XvAqAFbLWPY31njctEZZEbfS6h9i/q8Raz03dESxs8X0QsNZYEft/A9j/Da8PArZ3BbZ39fUeYktxDC3G0TL3+j8B9sH5197V1/Vuwv1cJbrBCtENlvUCbO/W4QcB2/sIHevXAmDPMHvnaebsTGTOrpPM3nnivtjvSuiB6/w9Jy2APc7cXceYu/MY83plrnN8L7jGMXdnHPN2xrFgZxzzd8Yyf2c083f2rrpaq6hBzN5+pCdzdgRh7xDEPIdg5jkEC4B1/PvMcwplnlOIJaHMdxZgumhPJIv3RrN4bxQLd4Uz31mA6wKnUBbsDGXR7giW/hrFj/ui+XFfDEv3RbFsXyzLf4th+f5YVv5+lFV/HmX1gXjWHDzGmoPHWHvoOOtcTrJBdJqN4jMP4PU8m9yT2OxxgZ88k/nJI4mf3JP42f08W93Psd3zHI7e53DyOouj1xkcvRLZHXiGX4PPsC/oBPsCYtjnHcR+L3dcAg4QGLWP+JM7uXzVmfy8XVSUbsUg30SNZgV12rnUq7+mTvkhdcopNCjfpVX7CR26z+jQf0S7/n3a9e/SYZxMl/ld2g3CmabWGc96xWRUhaOoU7xNp/kDWvXv0aZ/n3bDB7TqptGmFwDbbrDEaMWrsK23zTSNFtM0Ws3ThSpszce0135GZ90XdNV/SVf9V3TUfoFZPgVp1giMkgm0aN+n0/QhLbr3qFdOpF7xNo3KtzFXCNXWHrhaUl02mlrJWOqkr1NfMZ66igk0yibRrplKi3oqhdeHUHLzRWorJ9Nl/JQu42e06z7+R7x2mD7swWuzZkoPXBuV79CofEdY0pQ7Bl3BOBRZI6m6Owxd3muYiydQdWcYFTdfxFz0eg9eTYWvIb87lNri16krGY8hdxTmgrE0V0ykUfo2hvwxVNx+EUPhWBorJ1FT/ibyrBFUZAynpmISbdoPadN+RIfhU7rMX9Bh+oaO2vl0t/wITYvprplNfeWHVN0ZSXnqS9SXT6RDOZVO1TS6DJ/RbfyC2tJ3uZv4GOknH6M67206pdOh6kM6pFNoKn6DuoIxyK8/T87pQZReepraordB+2+61V/TXfUFFVde50bUEM75DOaM+yOc93qas+7PELv/YWJ/fZiEg0+QcPgx4g4MIPqALUdd+pMU8DQF59/AlPMZHfLZYFgAhvl0Vn1DZepr1Be8T7vkY5qK3qc+7x0aC94lL/EpknxtOXawD9G/9iFuf18u+T1M6bmRaG5MQJE6mqprw1DdHI7u7gg0t4f2RHtnGLq7I9DfHYnuzijUN0eiujGSyisjkKeMRnNjPLpbb6G+PoHKS+OouDiOotMjuR35LLcjn+Nu9IukBD1Jomtf7kY/T3nSOMqTXkOS/BrlSWPIO/EKxadGUnBiOJf9HuZu1HMUnHiVrNih5BwdTlbsCLLjXiUzZvgDldfnuRtlxaul+tq78nozu/JYVrGWUkVDD15LFI2Ua9ooVrRwp8jIhTuVnEopITGlhISrxSSmlHPmRhWn06o4frWc4ykSLmVqyKtqolzTRpmqmWJ5I6WKRqq07ZQrGskpMZBeoCanVE+pvAGpuhmJstlSoW2lXNlIgdRMVrGOnFIdJYoGytUtSLStlGtaKVG3UqhsIVNaz5UsDceulhJ3qZijl0uIvVRKzAUBr3GXyjl6Wfo3eC0i7kIRscn5RJ/PITYph5PXikjNVZMnayCvso4iRRPFymbyqhrIlNSSXlZD0q0Kos9lE5aYTtipTEJOZhJ6KouIs9mEnrxDSEIaR5MyuJIuJavMQI7URJ7UTK7UTLbETJakhltFRk6llOJ/9Dq+san4xqbhFX0dj6gUPKNT8Yy9jmfsddyjBcCKo64jjr4hJFKoyLqHX0UUkkxA3FVOp+Zzu1DJ7cIK8sozqKyMQqPYg1axCLlqFhk6JzYmhTHc9TiPHLxOf1Extm5V2Ihk9/DlqsHGRY2ti4q+Vni5KegjUgsQE6noI1LQRyy7BxuR/H68ukgZ6GLB6++98GqaSpvpcdpq+tJW3Yd2oy0d+gG0Gwb24LWlegD1tYOpbnuFbNOHHLq9lQ+DohnyxxWGHEzjlQMn+NTbgz+uHSBNvQ1t3b+pM71Co24w7bp+dOn7023qT0d1P5pq7aivs6Whrh8N1YNoMj9Fo3kEJtMUKo2zuKHbz5wjfzL2UDRPHUzlIZd8+rtK6OdSiZ2LDDuXe3jt+z/iVW65f6oeuP4tXkX38GrnqhIqcCIFfURy+lgWZtmKlPR3lfDw4Tu8cjiMBVF7OSXdTZl5AUbz6zT3wmu7yYrXAWDo9xe8tlfb0GF4hGbdKHT6r8jQOrLv0m9MdgvgyQNXGOiaj624lD6iSvq76LE9YMDmsJ6+rr3w6iajj2UJkZ3L/794tRFV0c9VyiCXIp5wucPLrueY4nqQ8Jw/KNKtxmB+j1rj07RYK61mO6G13Cy8T1pq+tNm7ifMq+oepVk7FIPhA/L0yzlS+CtfhezjVXEsD+9P5tE/UxgpjmPduf3crFmFon4CdbUv02YaTKfOhm5tH7p1lnlaQ6/Kq+FJakxvU2ZeQkTpId4Xbeelw8cFvB6W93yw8Re8ihTCa/+3eLW8H9yUPcua+rgKC7J68HroDs8dEvAamf8rEuNqZJoV3Mh1wtFtJevcPFjqdoYF4lTmud7hB5d0lrlmsEJ0lxXuGSzzussy79ss87nFCp90VnnlsdxTOCZnsU8uC73zmOclIHS2ex4zxDl865LFV4cy+PJQJl8dzuZrlxxLsvnGJZvvLNXXWW7Cf2PvnsdcDytihYrsXM9i5niVMMuzlBmepXzvUco3bmV8JS7jC3EJX4hL+FJUwlfiEr5xK+F791JmeJYxy1uCvY+UOd4SZnuVM9ujjDme5cz1lrLAr4ofAuUsClTwQ4Cchf4yFvjJWBggY/ERJUuCVfwYomFZqJYfQzX8GKJhaYiGJUEqFgephRxR3/s6SM2SYA1LgjUsDdGyNETLkiANi4+oWWR53tJg4fs/hmhZFqxheZCKlcFKVoeoWROiYm2oivVhKjaGq9gSqWWrdZNxrIYdsRp2xKjZEaPEIVre00LsGC3DMVKGY3gVjuGVvVqIBcDeV4X1yxfin2fBay5bfHPY7JN1r/rqlX4fXgXA3vpHvK4SpbJKlMpqsRArYNe6p7HO4xbrPW73APbvEPuzf07PubAPthE7hZX05MFW4t4zsNZY24n/CbXWx6xo/W/x+vftw2U4hhXjEFyIY3D+P86+/h1g/7J92P0Gq8UCXpdbAGvF66JeG4j/aQtx723Ec/acwX73aex3n8J+dyL2uwXEWjN394keuFrzj3jdGd+D1rk745i36yjzdx39G7xaqq4OoczZEfw3eBXy3+E15L4IeI2w4DWKxXuj+GF3OAt2hjDfKYgFTsEs3BXC4j3hLP010pIoC16jWfZbNMv3x7Li91hW/hHHqj+PPoDXE6x3TWSD6DQb3M6y0e2cJRa8uifzk2cyW70u8LP7OX4SJfKzKIFt4uM4eiSwyyuB3T4J7PGNZ29gPL8eiWZfYAi/+Xnxp+8B3AN3Ex7nTNJFZ7IynKgqc8Sk3IahYhnastkYpN9Qq/iCJu3nNOmmU696h2rZRBqVH9Gu/Rddhn/Rqf+INt1U2vTv0mV6jw7DVFo0U2jVvU+HcTot2vfQFI/GIBlLi/5dWo3v0WJ4j1bD+7To7+HVClhrG3GrUTgntcUwlVbzB7Sap9Nimk6r+SPaaz+lo+5z2mv+RUftF3TWf0WDbjrygjFUZg+nRTuVNv00mjTv0qx99/8j7S6jo7z3tY/HCFClLlCKa1ukSINLW9pSL8WKt7vtru9S3KGQjEWwYMGiuDsh7u6ZTMYlYzGiE+H7vLgnIdB2n/Os8+Jad5JhsTJ3ZtbKJz/5U2MYiV0xmEr1EMqdVde2VCgGUqUYxF3lEGpUr1GrGkZ1qVB5bTJ5UacfizLtVQriXsKQO4g6/Thabc7qaxtebfe3DrfYJ9Nkm+h8DhOoM97Ha41uNHW6MVTIh2HIGoAhawDq1N6oUnphzRtKTekojBn9KYp6HnP2QOpVo9rxqkt9lYr8wVQVDsWWM6Adr22Pq5J6YMrux93SEVQphqPP6ocqvQ+VyjdpMk9p/34FvH5AS9UcJ17n02L/mAr5Wyhie1IU+Tx3i4bRoh/PPeNk7pmn06CZhC55MAmnHiP/2svUycdzTzWVe6WTaCoeS3XOa5iSepN76QmyLzyOMaEfjcpJNOvepTLHC+WdISSGPk/koae4HtiNqzu7cVH2JKe2P0rIxk6Eb+7KOZ9uXJA9xXn/J7i672niQnuhiBxDZeFMHOb5tFYsptU6n/rSD1BFv0bBtd7YM8dQVzgRc/Ib5F18iZSIbsQc7UTU4a6cl7lz0bcrsYdfoOjSAIyxwzHGDUUZ2Qtl5Mvo4rpTltITc+ormFN7YEntiSWtF9a0PljT+mFO6Y8pUcCr8varKG/3wRA3FEvSCEzxwym9MZjSG0NQXBtC5qmeRB18ikt+Xbjs/whJwS9QcKE/xVcGUnxlAAUX+5B/oRfyK/2RXx5I8aUBRO57jISjz5J5oifpYa+Qd6YfKcE9yQjv01kCdAgAACAASURBVI7XFOfMa9KxF9tnXjNP9CD7VE+yT/e8j9f0orJTOQq7E4v1yI31lBgbH2gbjs4ycj6qkPPRRZy9U8jZqGIuxJZyIVbJ2agSzseqiMq2UqBzoDS3UGJ0UKito1hXh9rSgtLkoFB9lzxlJYXquygMDajKHCj0DZTo61CZHKjKHJTo6yhU3aVIc5cSY6Mwf2tyIDc1UVzWTKGpmSxNI9E5ds7FqjgRKSfitpzwW3LCbhYTflNO+C0FEbcVhN+UE3q9iJBrhe2JuFFIxI08wq8Ls7KXYuUk5lkoMjWSp6mhSF+P3OigQNdAlrKGtJJqbqfqOH0rn+MX0wXAnksj+GIGoZczOXoumaPnEjhzK4vYbB1ZykoyS+3kKCvJUJSToaggV1NLRmk1VxOUHDoVz/6IWALDY9kbHsue8Fh2hcewKzyGneExBITFEhAWi39YHH7h8fiHJ+AXEodfSAwBwVEEHLvF4bPx3EiSC5uNCzTkyFMpLT2OWb8Ji2EhWsPnpJpW8fO1o/SWnOJR7xg8ZYV4+Gtwl2lwa8drGe4SUwe8Gu7j1fef8NpWeVXTWaKis0RBZ0kuz/lG0vdPGVvj95JiXoXd5kWj7SkcFR4d8OpJk6UzTTbhbFZHRSdqqh6lvKY7+ZXTkab8gde+47woSeRxnxS6+8UzaMcR5h2VcChtI0WVy7BUe1Fd0YMG62O02LqA3ZPmcg/qK9yoq3anrtKTOntXGsqfpdbeE5t1EEbbBErrVrDx8jYm++6ix/ZzPCFOo7O4GE+xgk5iFR5iHe5iA24SI64SAy5SPa4yPa6+HfDq+yBe3aVGAaZtgG27b75OsDlbkoV/o8dFqhUiE+6xu1RPJydee4qP8WnQek6XbKS4fAG28tepK3+Spgp3Wp33r8XWmXvWLmDx5J5zu/J9vLrTbHuCevNAyiwfkly2gdWXNzHS9wBP+9xx4lWOq0yNp8SKh7cNd7EVV2nZX/Dq5qehk8SIp6gMD7EJd6nh/4xXd5mazhIFj4uzeV50gz7eB1h2UsRt5QoM9k+otg+gxvIojVahSt9s96TJ3oXG8q40VHSloaILDrsnLdbOOMzPUFn2Ohrrl1xXr+Lna970FUnosTeGzj7JdNkWR1/JCX65soPk8n9hqBLw2mB/nGazO61teLW4gsUdrK60Wju147XYvohjRSK8pCt4RXSax8UCXj3Ef4/XtteDsGlaOGLp7/Dq1oZXiQE3mQEPPx2eshK6ipJ5QXSJmcf2Epy7iRLrt6iNy4jLWs0q36/5TubPQtlF5siimS1JYp4klcWSVJZJk1nil8LigGQW70pg8a54luxKZllAFkv8s1m4M4P5uzKYszOTWf7CHOunvll8KM3gfZ803vVOFeKTzgyfdGaIMnhPnMkH4kw+lGbxsSybz/xy+Nw/h1n+OXwZkMOXAdl8GZDNrIAcPg/I57OAAj72L+RDv0Le9y1ihqyYd2RFTJcWMl1ayNuSQt6RFjBDVsj7foV86F/ExwHFfLarhM93yoUEyPl8Zwlf7i5lzl418/ZpmLdPy7x9GubsVTN7j4q5gWrm79ex4KDeCVIjC4OMLDhk5KtDRuYeMDD3gIE5+9uid8bQ/ti8g0bmHjQyZ7+B2fv1zN6nY85+vfMxE18dEmC79JCRr4MMfHPY9BfA/nxMOIt2eWgZf4SZWBHmxGvofbyuCtWwqg2vx4WsOq5i5TElK46UdkBsMb8fKuK3fXlC9ufx2/5cIYHZ/NIG2D3p/OQE7AOI3Zn0AGAfxGv0A2kD7Hd+sc6KrQDYH3Ym8+OuZH7ancLPu1P5ZU8av+xN49fADP6zL5P/7M/i9wNZLD+Ywx+HcoRNvofzWXUkn9VHCh5A7MNtxB3zT5Bth2uEmk0ntA8mQsPGh7LBucBpfZiK9WFK1oUqWRtSytoQBWuCFU68FrH6cAFrDuc9ANgVB7LaAftP578+sH04IJHv/OL5xlfIMlmcc3lTNIt8oljofYcF3pEs2HGbr7bfZt62m8zdep05W645I3w8e/NVvtx4hTmbLjNn0yXmbLrI7I33EfvlhvPM6YDWjnids+H0A3AVclLI+pPMWX+iHa9zH8LrnLXHhVnVVUcEuK48xBcrDjhzH6+z2+C66p/BOnfNYeasvp95a4/w1frjLNwYzKJNISzcFMzCDcdYsC6IeWsOMG/NIRasD2LxxqMs3nSMxRuPsXjTMZZsPs7SLcEs2xLCsm2hfP1nGN9sD/9r9VV8hh+kZ/lBdp4fZBf40fcSP/peFvDqJ1Rgf/W/yvKd1/jd7wK/yU6yXBrOSt9Q1gWEsGl3MFv2HmfbvqNs3XeQrft2sX2/CN+gzRwIXc3ZS8uJi/+dwrxfMSl/pNrwLQ3GxdxVfUa5/F0qFFO4q51MnXESdSYvqvRvUq4eQaXqLRqN02i1zKDF8g4O02QajeNpsU6ixTYRh3kcjWYv4ZgYmxd25VAMBX2o0g+jwTaWBttb1FveotE6HoelLR3wah1Po3U8DVYv6i1v4SifQIN9AnXW8TTYJtJUOYXm6rdxVEzDUfEOLdXv4Sifjq10BPKUHlSohgtoLBtLo+Utag1vYi0ZKLQNKwe3p0o5mGrlEO6qhlKjfp1a9TDqNCOoVg6jVv0mDqMX1eo3MRcOoTixB/KkV7AWDxcqmO1wnS4sbrJNpdk2mWbbJJqsE2mwTqDBKuC1bda1RjuaOt1YqhQj0Wf2R5veD2VyL9QpvbEXvEGDxgtr7hDybj2DPq0PdcqR1KvepLxgCIb03thyBlBZMARbzgAq8gdT3+FxZVJ3dOm9qCoZxl3lSEy5A1Fn9KVcMeI+XO1v01r+Ls3292mt+pJ7DYugdg7Nlvex5Y+kKPIF8q93ozJ/KM0aL1p1E3GoJ2DOfIPcay+RfPop9PFDcJROoVUxFUfBeKoyhmOI7Yv82kskhHiSf/F5KtJHUl80GXvmW5TcGEDcsae5tf9xbgY+ybXdT3BB9iintncmfLMHJ7Z6cmrbI5za/ghnxI9yeU83EsJfRR07jprSL2gtW0CrbRFN5nnUqT7ClDqWuLBnUEUPRRM7FMXt/mSdfZHYY48Qc6QreRdfIim0G1GHniA55GXkVwZTFvcm1qSRGOMGo43uhTa6O7rYlzAldceW3hNb+ivY0l/FntEbe0ZfbOn9sKT0w5TQF0NcX7TRfVHc7IUqsj/GuNcxxQ9HdWsopTeGUnJ1CBknenJ152OEbXXhgqwzhRcHIL8ymPzzfSm81I/8C73IO9+T0usDUV4fStGFfiQff574w0+TEvwi2Sd7k3e6H+mhvdqTFvIqqcGvkHK8OynHXyIt9CUywnuQfbInuad7kddx23C+pupUgbaaQl2Ns9W3wQlGB4X6RnI1dSQV2jh3p0BoG75TxJnIQs5FyTkfo+B8jILLCVri8sop0DWhNLdSYmymSNdAsb4BtfUeamsrClMTCpMDZVkT6rIWNOYWSnQNFGtqUZma0Flb0ZhbUBodqExNqCytlJY1Izc2U2xsodh8D7nlHnmGVuILqrmUqOdUlJITkQrCbysIu1XSfg29KSfkeqFQcb1W4KzAFhJ2PZ/w63lE3MjjzO0CriWUklpoR2ltoVBXR6GujiJDI0V6BwW6RrKUdURllHH2TjHBlzI4cjaZY+eSCb6QRsjFNI6cSeDouQTO3cklIb+MXG0NmapKclR3SZPbSVdUkK9vIFdbz80ULUfOJHLoZDyBYdHsi4hl38k49p6IZU9ELLvCo52AjcE/PA6/8Dj8w+MJCIvHLySGnSHR7AyO5PiFJCLTlWQry0kr0pJdnEJx8WHKdBuxGRejNX5BsnEFP109Qm/xKR7dEY2nrBBPfy0eMi1usrZFRWV4OOca3Tq2DfsacfE1CtVFmfDL+F/ahsVqPMUqOosVeIpzeFZ2mz7bZGyN30Ny2UonXp/BUd4FR7krzVY3WiweAmCtnWmye9JU7kFd5SNY7M+hqp3JzvQ1DPfbz8t+qTwqzeJJaSrdt11gjE8Av5/dSmzZGtR3v6C8Zhi15c/SbH8M7J1psbnTaHehscqdxnJPGmxdaax4jhpbd6xlr2CyDqascQlhGZuZt28bA7cf4SmfODqLC5yALcVDpMVdpMdNbMRFIlTHhONvtAJafVVOsAj3T0CpUZgJlRruHzfUhldfHe4yAa4eUgPuEh0uUo0zOlykRtwkejpJBLz28DnG+3vXEFG0iaLyxVjL36DW/iTNFR60VrjQbHUXFg5Z2vDqQUu5y4N4tT5JfdkgysyfkGjazG9n1jNcdoCnfaIewGtniY3OPnY8xDZcZWXOivH9n7G7nxZPiYnOojI8xSY8pAbcZLr/UzrJNHQRy+nmk0qPHad4bftW/NP9SNMvxWYfR53tJerLPGmyuNJq86TV1lmYjbY/QmP5ozSUP4LD1oVmWxfqzC9jtUwm1/wT+zP/ZNohMU9vP8pTezLp6pdPl20J9PMJ5z+XdpBu+xdlFW9QVfUK9eVP0GRxp8Us4BWzG5g9wOJKq6UTDstf8dpTdJrHxTl4ijV4SIT5X3dfndCC3xGvvsKRQm3nAj/YNuysvMqcfyQS63GV6vHw1eEpldPVJ5kXfC4y8+hejudsosT6r3a8rpR9zbcSXxZIzzNbEsUsSRJzJWksFqewRJzEIt9kFvonsjAgjoUBsSzyT2CJbzqLfDOZ75/KnIBUvvBL41NZOp9IM/lIksn7PmnM2JHK29tTmL49RbjuSOVt7zTe8UnnPXEmM6VZfCTL4hPfbD7zF6qvswJymRWQzRf+WXzun8Onfrl87JfHB375vOebzzuyAqZLi5gqLWKKuKA9UyUFTJcW8K6sgPf9CtoB+2mAnM8C5Hy+U8HnO0uZtVvJl3vUzAlUMydQy5xADV/uUTFrt5LZe1XMCdQy/4COrw4a2jPvgIE5BwzM2qfni316Pg/U83mgjs8CdXy2V8fngR3ifPyzQB2f7tXy6R4Nn+7V8lmgjln7Dcx2AnbJISPLDhn5OsjEN0FGvgky8G2Qge8PG/jRWYH9PayMP8LL/gGvzoRoWR2iZVWwhlXBGlYeV7PyqIqVR+9XYf8IkvP7gYIH8p8D+fy2X6jCts/E7k5vr8A+XIXtCNh/wmsbYL/1jfnbOdiHj9X5NTCtPb/tS+f3A5ksP5jFH4eyWRGUw4qgHFYezvvLPGzHZU4dlzr9N8Rubserho3/QzZEqNkQoWZ9uIr14SrWhSlZG1rK2tBS1oQoWBMsZ82xYtYcKWTtkfx/BOzfbSBuO/+1fQZ2VxLf+yfyrV8C//KN5xtZnLDASRLDElEUi33usMg7sj0Ltt9i/rYbzNt6/YHM3XKNOZuvMnfLFeZtucLczZeZs+niA5m76TzznBHweva/4PUUc9efduYkczecZO6GE07IdsRrsIDX1UeYtSroAby2wfXLVYf+a5V1XlsL8JojzF19uD3z1hxhwfrjLNwQzKKNISzaFMyijUdZtD6Ir9bu56s1B1i04RBLNh5hycajLN5whMUbjrB00zGWbjrGss3HWbY1mGXbQvj6zzD+teN++/C33if5XnyKf0tP82/pGf4tPcsP0gvCDKzvZX72u8LPfpf5xe8Sv/tf4ne/0yyXhbHSN5i1/kfYsPMgW3bvY9vePWwP3MX2vRJ8ArcQELSG4yeXcz3yP+Tm/oZB+yPlxmXcNcymVvshdaoZ1KumU6+eRr1mMnXaidTqxlGtG0Ol9k0qNCOxlw6nTj+BFvM7tJhn0Gh4m3r9VJrKptNsmyrgzTwWh3UMLeVe1JlGoM19FUvpYOqtY2iwjaXOPAaH7T5cBbxOFABrGU+jZRz1FgG5Dvt46q3jqDG/RZ1lPI4KoXW4sWIqjRXTaa56h9aqd6g1jUOV2RtNdl+qtW8Km36tXtQa3qRS9RqVqteo1gq5q32NGs1r1Ghep1Y7jDrdcOq0I6nTjuSuagR1mlE06MdSrhjGXc0o1Bl9yY1+EW3WQBpNk7hX/k4HvArPu9k2mSbrRByWCdRbxlNvGU+dcaxzy/Bb3NWMok4/lhrVaPSZ/VGn9kGZ3BtNaj/KC4fj0E2govANcm8+jSa5J3dLhtOgHkVl0WuUZfXDktWPirzB2B/Ca2XRaygTu6NK7kFF8evUqN7Ekj8ETWY/yhUjaOpYJba/Q7P9faj+Aurmca/6Cxymd7DkvE7BjWfIvvwotqwBNCpG0VAyloqc4RTfeoXEE4+Tc/llqnO9aJJPpSFvApUpI9Hc6kvO2edJP/E0t/e7UXz5VaozvLAmjqbgYh8Sjj/HZf9O3Nz7BDd2P8El366c/NOd0I0unNjqxkXJY1wQPcaJbZ046d2Jq3ufJOP8ACrz3qe1fCn3rAtp1n5BTdEMzOnjyb8+gIuBHpSljiHn4ivcDurKrQOdSQrtRt6F7pSnjSL9xLPknu2J+uZrlMW+iT15FJaENyiLH4Q5qT/mxN4Y47tjSuxOeUYvZ/pQkdGXiox+2NP7Y0nuhymhD/qY3pjiB1NyoxfFV19FHTkIY9wwNJGvo7g+hPzz/Ug49gLnpY8QttWNa7u6Unx5kHCG69leFFzsQ+GlPhRe6o3i+kA0t14n70xvis73I/HIsyQcfpb8M/3IOdmb3JMDSAt+lbTgV0kPeZX0kJ5CQnuQGd6DrIhXyD7Rk9xTr5JzskPlNaXAcCpLYaNIX0O+uprkPCPJBWbyNDUUGhrJVN7lToaes5H5XIqVc+6OsCjp9O1CzkWXcCFWyZVEHVFZFrJK6yjWOyjSNZKnqiVPVYvc4KBY30CBppZCbS0lhkZUpmZKDQ5ySyrJLrZTpK5FaXSg0DdSqKqhUFVDqanJ+f/UkaOqJ1fbRJ6hlUx1M9G5VVxI0HEqWsXJO0oiIksJvy0gNvSmnODrhYRcLyD0eiHhN4UZ2OCrhQRfziP0ai4R1wW8XokvISGnjEJ9PdmKSlILLKQW2sguraFQ10SWsp6byVpO3Mjj+IU0Aa7nkgg+m8DxswkcPhXDkTNxnL6VTUy2kUxlNemKClLl5cTllpGQbyFTeddZeS3l6Lkkjp1LYl94dDtgA0/Ese9EHHtOxLIrIlbAa1gsfk7ABoQl4B8ay86QaAKO3eLI2XhuJpeQLjeTlFtKWm48mRm70CvXUG5agt40iyT9H/x09Qh9JKd5ZHsUnaSFdPoveHX/C16FVth/wquHWIWnSPkQXqVsidtDkmkFNutbNNqexVH+KA67By0WN1rL3Ggxe9Bs6USzrRMt5R40lj+KxfQM2rsfsi9jHcOle3jKJ5bHdpbg4Z3F8z5JDNgazGf7xRzJ/ZN0+w8Y66dQUdUDR3k3sHWl1eJGs9mF1gp3WuydcFi74ih/mhrbc1jLnsVk7UFZ3QxS9KtYf3odb8l285zPLbqKc+ksLhSqryLNX/B6f35V09427CbT4CbVtePEQyJUXv+ubdjdOUfrIdHjJtH+LV49xAoeESXT3fsYU/yWE1KwiYKKpVjKh1PTAa9NVndarF24Z+kKls7cs3rQWu4ibBqucqGpsg2vQzCZPyPeuJXvwtbwuvQAT4mi6OxsG3aVqugsttHZpxwPsR1XqVmovHb4Gbv5avCUGAW8iozC9/9/xatExSMiOU/9GU+/P4P4eN8GLupEyC2fYrf0p9H6hNASXObCPWsnWm2dha3U9kdw2B/FYRPSZOtKtbU3hoovuVayml8vbKO/OIBuslu4S7Px9JXzhCidQaIwfj+7mWzzd1htw6iu6EFd+WM0Wt1ptrjQanYFcychTrw2Wp76a+XV5zSPi3LwFGnwEDv/WPH/hde219Df4FWmxVMip6tPEi/4XOSDI3s4nrPxAbz+IV3K1yIp88RnmSWOZJY4kTniVBaJk1kiSmKhLIkFvgl85R/LV/7RfOUbx1eSFOZJUpktTeRzWQIfSxKZ6ZPMTJ8U3vNO5d3tyUzflsTUrYlM3ZrIlG1JTP0zuR2wM0QZfCDJ4kNplrB92NdZfQ3I5Qv/bD7zz+ITv2w+8s3hA1kO70pzeVuSy1RJAZPFBUwSFzBRdD+TxAVMeQCwRQJg/eV86l/C5ztL+WKXklm7lczareLLPer2zNqtcj6mYvZeDXMCtczdp2vPnH06ZgXq+Xivjo/2avlwj5CZezTM3K3hwz0aPtyt5UPn5zN3a9of+2C3mg92afhwj5aPA/V8vt/E3AMmFh00svSgANhlbVXYIAPfHjbyw1EjPx0z8ke4hRURFlZGmIXlTWEmVocJi5vaE6p7AK+rgjWsOqZm1VEVK50V2BVHFCw/WPhAfj+Q334m7C+BWQJg/0sL8d/jNeYfAfvPi5ySHzhSp/1cWCdg/7M/4wHE/nEo+39c6NSxGvvwYqcHqq4RaqHS+r8E7N/hdW1oKWtDSlh7XM7ao/fx+j9VYP+pCvvr7hR+DBAA+50TsR0Bu0wSw1JxNEtEUSwVR7PY5w4Ld9xmwfZbD+SrP28yf9sN5m+9xvytV5m/9Qrztlxm7uZL7Xidt+nCQ3j9b5XXDnjdcMqJVyFz1t+vvs5ZG+ysvh69j9eVBx+A63/D69z/T7wu3niMxRuOOPG6n0Ubgli6+QhLNh5m0fogFq0//ABel2457sRraHvrsIDXE3wvPsm/pSf5XnKS7yWn+EHaNgN7mZ/9LvOz7yV+lp3nV+lpfveNYIV/MKv9g1jrv4f1/r5s9PNhk/+fbA3YgP+BNRyLWM3l66tJTV9NqWI5ZsO3lBtnU6n/gGrtZO6qx1GnfItGzTia9RNoNkzEYZhAg34cNbqxVGtHU6V5E3vJG9zVjKHBOBmHcToN+mk06KfiME2j2SbMfTaYx9JgHkVLuRdN5eMwFvbHVDSAu8ZR1JmFdt5m+/8Or/WWt6gtG8Nd0xhqzF402CbRVDUdR+U0HBXTaaqYTkvl2zTZp1ChGkFOzLPYS9+gyTqOOtNo7upH0mTzokI5lFrDMOqMw6k3DKdeP4x6/XDq9SOE6N6kXvcmtZo3qdeOoUE3FnvJMBqM4ygreI3C+O6UpvahSjXm/rbhNrxap9FknYLDMonGNriax7Xjtd74FtXqN6nTj6VOMxZD1gCUyb1QJvdGnzGAyuKROHQTqJaPoCDyOUrju1NZ9DoN6tFUy9/AmjsQY2ov7NkDsGU78Vo6ggb1KKrlb6BM6o4i4SXshUOp04zGXvw6uuwBTrxOodk6zZnpNNtmQNUXUPUFrZaZNGomY80eSuGNp8k63wVjYk8qsgZjSOhD0Y2XSDn5BInhT6CPf41m5bvU5IyjLGYoxed7kHD4MW7s7kTUgce4vqsThRf6or8zgoyIV7gW0IXrOx/h+u5HuRrwKBeknTm1w40T21w4td2VS7KuRO55mqjAZ7m992nuHHyO6GMvEB/eHWX0KJo0n9Gqm0Vj6UfYs6egiBpGwokXuLSvE5HHH+dWUFeijz1OyY2B1OdPpTpzPCnhz5IU2g1t5BDKk0dhTx6JLWk4lsTXsCQMwpzYD0tSH2ypfShP70tlZn8qMvtTmdGfyswBVGYMoDzNide43uiie6GL6Y/iZm8UN/qivTMEffQwSq4NJutUTxKOPU/k/ie5ufdxbgU+yZ0D3Yjc/zi553ojvzqI/AsCXkuu9afkWn80t16j4Gwf1NdfJzO8BwmHnyX7RC9yT/Yh79RA0kN6teM1I/RVsiJ6k3OyNzknXyX7RE8yw7uTHvoSaSEdFjZFpSlOpRaaKNLXkqus5E6KgjtpKrKVVRQZHaTKK7iRrORKvILIdD3XkzVcdG4bvp6i51a6iZupJm6mGkjItZFeVEl6YQXJeTaSciykFpSTkm8hKbeM1AIbeaoaSgwOCjV1pOdbSc01k6eoRq5toEBZQ3q+laQsE1kllaQU2EnIsRCfYyUhv4Kkomri8qu4lmrmdLSak3dUnIhSE3FHSXhkKWG3FYTeLCb0ZhEn7ig4F6flcrKJS4kmTkepORWp4Fy0kkuxKi7HlnIlroRbSUriso3EpGu5mSDnRrycqDQdiXk2ojPNXIxWcPpWEWduF3E+soBzN3M4fSWNM9czOHsji5PXMzlzO4erCSVEZuqIzNRyI1nFpTg5VxNLiczQcztdx9nIfCKuZXIxqojwKxkcO5/CsQuphFzNJOx6DsevZnHofBp7TyWyMyKegPB4doYnOBPP7rBY/I/dYn/EHc7czuB2SjFXY9K4FXeFO5HbKCn4D3bTEozm2STqlvPjlcP0lZ7hke1ReEjycfdV4y7V4CrV4Sox4Cox4e6ceXWT6u+3j0oNwsdSPa5SLS6+amdLqQoXmRY3ibodr57iEjqLcnhOeps+Wx/Cq/U5msqfpNnWmdYyN1pNAhparW602Dy4Z+tEk+0JKs0vo7K+R2DKKsYE7OPRLbd4dJeGTjIlT0ny6bn9MuN99/LHpT+5oFpNSf2nmKv7UWd/jlbLo9wzutFqcOGe1ZV7Ng+arJ1x2B6nztaNcls3zJXPY6wZhcq+jOCEP/jkgIwXvC/SVZRFF1EBnX3kdPJR4y7S4Soy4CIWWjtdpHphRlWmxkWmwkWqwlWqwVWqxV2ix11kwF2sx02ix0Wi73DfhPZgN4kOd7Eed7EON4kGF4laiFSLi8SAqxOvXX2SeNn7GONFv3E0dxP5FV9jLh9Bja0DXi3utFr+J7x2o75sKEbz58QatrH46B8MFh+gmygaT2kObrJCXKVKOotseHqX4y6y4SJpaxvW4OKrwsVPhZtMQyexgc4+JgGvYgHf/5d0Eit5XFzCc9tiGOGzl403vYkvW46uajrltu40WB/hnq0z94yu3DN7cs/amRZbF5psXWiyPUKT9XGaLU/gsD1KuX0weZZlBMSvY+aBP3nZ+zCP+ybhIi7GQ6LgaXE6r4mOs+LUOgqM31FuGcHdiu7UVjxCg80Nh9WVVosHmLtAmSdY3GixdMJheYoq+wjk/4RXkUF4r8h05BoYgwAAIABJREFUAlylSlylKuE9ItO330dXXw1uEj3uYuFnLLyGtMLrSeLEq0SHuxOvXXySeN7ngoDX7I2UWL5BZVhGbOZq/pAsYZmPhDmi03whus3nogTmiFNZKEphkXcCC2VJfOUbz3y/GOb7RTFPGsNcURKzfZL43CeWj0UxfOAdy4zt8by7PZG3tyUybUs8U7bEM3lzPJM2JzB5axJTtqUwbXsqb3unM8MnQ5iDFWcyU5zBh5JMPpFl8qlfNp/6ZfGJXyYf+QrV2RmSLKaLs5kqzmaSKI8JPnmM98lnvHc+433yGO8jfG2iKI8pkjymS/MFwPoW8qGvnI/9FHwSUMqnO5V8tlPJpzuVfBrQIc6vf7ZTxee7VHyxW80XuzUP5LPdGj7YpeG9XWpm7FQzY6eKdwPaouTdALXzquTdABUzdqqYsVPj/HdqZuxS88EeHR8HGpi1z8D8/XoW7dez+KCBpQcNfH3IidcjRn48auLn4yaWO/G6IsLMyogyVoabWBVmYFWY/iG86lkd0gGxbXg9qry/iTioWMihYv44VMTygwX8fiCf3/YJc7C/BGa3byBu20LcBlhh/vXvWof/Hq9CYv6ykfjvqrAdMfswYNsQ+08biTvm4aN1Hq7Abo5QsSlCJbQGPwTVTSe1D+Sfqq/tiG3HaxHrjhY8UH39uxnYf2ojbkPsT7uS29uzv/dP4Du/eL71jeNfsli+kcbwtTSaryXRfC2NZqk4iiU+kSz2vs2i9txi4Y6bLNh+kwV/Xuerbdf4atuDgJ27+RLzN19k/uYL7REQe4Y5G053qLJ2yMYzzGvPaeZtPNWO1znrIpizLpQ560KYuy6YOWuP8eXqw8xaFcSsVQeZteoQX64+xJerg4Q8hNiOc63z2vK/weumYyzZeJgFa/fx1ZpAlmw4xLJNR1iyMYiF6w6yaN0hlm46wtJNR1m6+SjLtgjV16/bq6/h/GtHBN96h/O9OILvpRF8L4ngO/EJvpec5gfZBWGBk+8lfpKd5yfpaX6RhvO7bzAr/Q+x2m83a30lbPTfzrZdW5Ec2MLuI6s5ff534mJ/pTD3P5i0yyk3/Rur7kvMyulYleOo0o6l3jAGh2E0jfpRNOhG0aAbjUP/Fg7DeBoME6jTjadGM5aq0hFUq0ZyVzOaWp0XDcbxNJomCJuErRNptk2i0exFvWkMjRYvmu0TqdKMwCIfil05jLu6UTSWedFqn0SzdSLN1olOuE58ALBtcK0zj6W2bAy15reotYyj3jqeRvtkoQJbMQ1HxTSayqfRXD6NRusE5Ck9MBUOolo3kmrdCGqMb9JSPp4qzevUG0fSYHrzfoxv0mgYRYPhTRr0o2jQj6JOO4oG3Vga9W9RrR7FXc0YLEVvoM0aiDKtL8a8odQbJvwzXs0TBLh2wGudYSyVyhHU6sbQoPNCn9kfRWJPSpN6YcwazF3FaBq147lbMhJFXHfkMS9izR1EvUrAqT1/MJr4lzGn98GS2Rd77kDqFEJltkYxHHVyD0riX8RWMIR67RgqFcMx5A7CXjIch3kKTZapNJZNwWGeRrP1Xe5VfkqzdSb1minUlXpRnjMUxe1nyTrnieLWs6jvvETRtefIONuN5BNPkHX+RcqSRlCdPQ591BDyzrxE/MHHuCJz55yPK1f9unBe5EZ80Aukh77K7T3dOOPtxiVZF27u6cZ5cSdOe7tx1tuNS1JPbu56jNiDz5By9EWyw1+l8PwASm8Oo+DaEBJP9iD36iAqcqdTlf8OloyJlNx5g6RTPbi4twtnd7pxKbAThdf7o48fSVXWJFpK3qc8dRyX/DuRcfIFLAmvU50xkqq0YVSmvkF5ymtYEwZijO2FOb43FWkDqc4aQlX6YCozBlOdPpiqjMFUpQ+mInUglsR+GGN6o4nsScn1nihv9UVzZxCayCGU3hhE7rk+JIe8SEzQM0QfeobkkB5knuxNwrEXuCDzICXsRUquDabgYl/yzr+K/Go/FNcGoLw2iJJLA1BeHUrhuX6kHH+RhMPPOQE7gIzQ3g/iNbw32Sd6OeHag/TQl0kNfoHkY889iNeUAiOFurvkKiuJSVcRk6ElR1VNoaGR1OJyItO0RGcZSZNXklBQTmSGkTuZZSQUVpJcXE1Mbjk3UvTcStYRnWYkOs1IZLKWmwlq7iRriUzWcCdVQ3yWiWxFNXJDEwWaetLzbaTlWcgvrUGuaySv9C6JmUYiE5XEZRq5k6LjRqKa64kabqYYuJ1u5kaamQvxek7cURIRqSLijprwOyrC7ygJiywl7LaciMgSzidouZVlI66ohpj8am5mWLmZVkZUlo3YHDtRGWVcS1ByMaqQi1GFXIoq4OyNLE5dy+D87Xwux5Rw/o6cc5HFXE3QEpVRRlyWiegUFTdjC7iTXEpcpp5bKSouRBdw+nYOZ+7kcTaqgPDr2YReySDiRjZn7xRwJjKfiGsZXIopJjHXws0kJReiC7kYU8z1ZDW30vVcTlITcbuQQxfS2Xsqid0nEtl1IomAsAR2n0wi8GQSAcdvsyv4JsfOx3LqejIh529y8mIoZ8+uIDfzB2zGxZjMc0jU/s6Plw/TT3qWR7dH4S7Kw02qxE2iwlWixUWsx0VswE1swM35y7Qwj6lxQkyHi0SHi0QjwM1XhYuvEhepBlexGneRik6iUjxFD+N1N0mmFVgtXjRanqfZ/hTN1i60lrlyz3R/UU6rzZ171s40W5+iztobpWkGe+KX47VrH49tvckju/R4+ht5TKrgBe8YBm4/ysf7/2RfznayaxajqxpGta07zWWPc0/nzj2ti7BF1uZBi7UTDktn6m2PcLfqSew1z2CsHoCl8kNi5b/wTdgOXtkRxmM+yXT1yaWzTzGdfFS4+zjxKjLeB6xMKzx/mRIXqRBXiUZAqY/z3onb7lXbfdPgItE48arrgFeVE7DCPXYV65x4TealHcGM+fM/HM7eSn75t1jKR3DX9gTNlR7cq3ShyexGq7kL/BNeK9xpsnajrmwoBvMXROl2MO/Acgb6HKSbTzSe4mxcpYW4SJR4+ljo5G3FzcciPE+pzgl0JS6+AtA9RHo8vQ108nHiW6zBTazB3Xn9u7j/5XFt+9c7ixQ8JS6ix5+3mObnR1iBhFzrYkzVo6mseI5GexfuWT25Z7iP11abJ822zjRbHqHF/ARNlqeosz1NWflYItU/8+u5TYyQiHnW+xRdZZm4yzR4SlQ87Z3C6z6HWX16HcXG76k0j6S2/CXqKrpQb3fDYXOjxerpxGtnsLi347XaPoKSdryuvI9XH7WzMq/HTarFTarEVVKKi0Tp/HnqnPdRg4tMg5tYh5tIL7zX2iruEp3wvhPpcJUIZyV3EhfTxTuJ570vtuNVbv4GlWEpMZmr+F28mKU7xMz2Ps1n3rf4zCee2aIUFviksGBHAguceJ3nF8Nc3yjmSmKY7Z3AFzsS+GRHDDN3RPHun9FM3xrLtK1xTN0Sz5RNcUzaFMfEjbFM3BTPpC1JTN6WwrTtaUzfkS7MwIoyhGVOPul8IEpnpiSdj2QCWj+SZTJTmsl7kkzeFmcyRZTJJJ8sJnjnMM47Fy/vXLy885zXXMZ55zLeJ5dJ4lymSvN4WybMwH4gK+ZDvxI+8i/l44BSPg5Q8pG/gg/9StrzkX8pn+xU8kmAkk8CVHyyU3X/6sxHu1TMCFDxdoCS6f4qpvkpmeZX6rwq2j+f6it87W1/Fe8EaHgnQMXb/mreCVAzY5eOmXv1fBaoZ06glq/2aVl4QM/iA3phgdNhI98dMfHjMTO/BJv5PczCH2Fm/ggTWoeFs1/1rAjVs9J59uuqUB2rQ/VOwN7H68p2vCrbtxC3tRALeC0U2of35/Ob80idXwOdR+jsTXfOwKby465UfmiffXXitR2wMf8I2G+k0R0WOj0I2DbEPgzZhyuwAmKz/vFM2H9a6PR3LcSbw1VsCv/f4/VhwP4tXo8JeH0YsB03ED8M2L87Sudn5zFFbefs/jsg4W8XY30jjeZrSRRLRZEs8bnNEp/bLPa+xWLvWyzacZOF22+wcPsNFvx5nQXbrvFVhwrsvC2Xmb/lIl+15wLzN59n3qazAlI3/E02nmHeJuE6f+OZB/G6PoLZD+F19pojAmBXH2LW6kN8uSaIL9cEMXtNEF+uPMTsVYeYvSqIOU68zl0rbBSet+4o89YdZe6aw8xdLTw+d3UQ89YcZsH6oyzceFxoGd50nCWbjrJ0UxAL1wSyYM1elm44wLJNQSzZcJCFa/excN0Blm48zNJNhwW8bj7O11tC+HqrUH391/Zwvt0Rwbc7wvlOFM73kjC+k4TxrSic7yUn+UF6jp98L/Cz73l+kp3mJ2kYv0qPsVx2kFW+AayRebNBtoHtu9YQELSe46e3cenaetJTfkNV8C+sqq+pNi6j2jAPm/o9LIrx2JVjqNGPpsE0CodpJI3GETQYhEpkg24MjTovGnUTaNRNolE3gVr1aKpLh1NR+gbVmhHUG8fgML+Fwzy2fZOwwzKeetNbAt4sE2i0TqRcOYKywiFUlI7AUTaBe/YpwpysdRLN1kk02ybRbLuP1waLF/UWL+rKxlJvfosG23jqbeOptXhRbxlPo30STRVTcZRPpck+lZaKabRUTMWieANtbj9MRYOo1A6n3jyGRstYag0jaTCNprGsQ0yjcRjH0GgYTaNhNA36UdRrR9GgG4PD6EW9wQubfBhlBa9hLxmJJnMAJcm9KFe8+QBcm61TH8Rr2TjqyryoNYzBUeZFnX4MFYph1GhG06gfhy6jHyXxPShNepWynCHUKsfSoPGiRjEKTXIviqNfwJTZjzrlm1TLh2HPH4wi+nkMya9iSuuNLac/tSXDaFALS500qT3b8dqgG0u1ciSmvMGUl4zAUTYZR9kUGoyTaDBNocnyNvcqPqbB8DZVxWOpKR5NZe5rqKNeIOucJ/kXHyPn/KPkXXqKzLPdyDz7LEXXeqGJGoLien+yT79MfNBj3PD34IKPO+d2dOLcDk/CN7py3vsRrvt344rvY5wXdeaipAvXAh7nrMidM96uXJR4cHvPYyQeeY7M8B4UnO6F8spATNEjsSR5UXpnOKlnXyXv2iCsmZPQxI8i58oA4iNe4kbQ45zf3Ynbx7qRfOZlrBnjqC96m/rCt6lIH4/86kBuBj5B6Y0BVKQN527mMKrSX6Mq7TUqUodgTxpIWVxvLPF9qUgZRHX6UKrThlLV4VqZNoTy5EGY4/tjiOqN6lZPii51R3WrP5rIwciv9iXnbE+yTvckLbw7icdfJPH4S2Sf7kfRpSFknOjF9d2PcOfgE+Se603hpX7kne9FwcXelFwbQMnlAZReGYTi8mBKLg0iPbQ7dwKfIPV4d3JPDiAzrA/pIb2cbcOvkhHak4ywV8gI60566MukhbxEWsiLpB5/ocPCpuKyU1kKG3nqKvLV1eSUVpCnrKZAW0eBro5sZTXpxRXkKGsoNd+j0NBMZmkNWap6Ck2tFJtbyFDWcTvdxIVoBRdjSrkUo+T8HTlnbxdxKUrOlRgFN5PUxGeXkaeqRWluRW5oIkdeRY68glKDA7WllUJNHQmZRq7Hybkeq+BylJzzkcWcu1PCxRg1l+L1XIg3cDpaS3ikmrBINeF3NITf0RARpSb8jpKISAVnY5XczCwjubSWPFMreYZmMlX1ZKrqydc3U2hsJbO0nsg0I6du5BF8IZ3wy5mEXkgn+FwqwedTOXZOyMVoBUkFlRTqm5HrG8lTlJORb6BAWYWyrJksZTXXk5SEXE4n6FwSh8+lEHgqnn0n4zh0NpGjF1I4diGZ0MupxGYaKC1rIqe0ktR8M+nFNvK0tRQaHKSX1nA9TUfIjTz2n0tj76kUdp1MwS8skcDTaRw4m87OkGj8j94gMPQmByNusOvwKfYf3cPR49+Tlvw1Zv1CjJa5JGh/54dLR+gvPctj26Nx98nFVazATVyKq1iDi1iHi1iHq0iHm0iHq1jbAVba+3CVqAW0yZQCXiVqXERq3HxUdPJx4tUnj2ckkfR24jXRtBKrZRyNlhdotnWjxdKZVpMTr2UuznM23bln7UKz9Wka7f3RmD9gV/RvjPXfzTOiaB7dqcfDz0gXiYond6Tx1IaTDPlTzLqYncRV/I6icirltv44TE/RqvPgntYJY3snWqweOMxuOOydaKx5nJq6p7FWdqfCPppS67esv7SeQd57eNr7Fo+KMh7Aq7uPATcfIy4ik9A+LNE5n78cF1kxLlI5LmIl7j563L0NuIl0uIi0uIi1wn0Ta3ERa3ARa3AVa3EV69oR5yJWd4jwdQ+Rgi4+6byw/QTDt67kYKaIPPu/sZaPoMb2uFB5rXTBUSbg9Z6lK5g7c8/iTmu5C60VTsA68VprHore/CW3tCJm7fmDATuC6LYjhk6iXFwlclxESjy8DXh4m3D3MeIq0ju/d7UT18LzcBfp8PDW4e6jFV4bYg1uIuGPFm4iNW5iNW5iDa5tcBWpcPdR4u7jfFwkAM5VpMZDpOIR70JeEGUw2Pss8w5uJ8myDW3lB5TZ+1B392laKrvQYnKj1ejGPasH9+yduGf3oNXaidayrrSYnqTB/CIV9r6UVH7Kwcw1fBgk4pU/D/CEz008JXk8EmDmMV89T2xNYOiOQ6w7txG58XuqzcOps79AQ3lnGu1uOGzutFo7gbmzs/J6H69Vtja8SvCSrBLw6pMt4NVHeK8IMC/FTazARazARawS3k/Oe+ci0eImEuIq1uAiVeEiVQv32fl6cRMLZyV3EhfTZUcSz3lf4oMjezmWvRG55RuUhqVEZ6zgN59FLP5TyqztZ/h0xy0+9Y5llnci872Tme/E63zfROb6xjFbFstscSxf7Ijj022xfLgthhnbopi+NZopW2KYvDmOyZtjmbgplvEbYxm3MZbxG+OYuDmRSduS2/H6tnd6+xKnd73TmOGTynuiND6QZDBTmskH0ixmSLJ5R5zFNJ9MJu3IZNyOTLx2ZPPW9mze2pHzl4zzzmWCKJfJkjymSQt5W1rIDGkR7/vKmelXwof+Cmb6K/jAV857suL2zPQr4aOAUj4KKOVDPyUz/RXM9Ctlpn9blLy/UwDrFL9SJvsqmeRbyiSZgkmyUibJSpjkq3R+rmCSTMlUPzXT/TVMC9AwzfnxOzt1vL9bz8d7dHyxR8OcPSrmOwG75JCRbw6b+P6omZ+DbfwSauM/IRZ+Dynj9xATy0OMLA8x8EewnuXBWv4I1rIiWMPKEC2rQvWsCtGxyonXlcfVrDiuZsUxFSs6Vl+PKPgjqMRZgS1y4rXAiddcfg3M5pfATH7em8FPezL4cU8aP+5O54ddKfx7ZzLfByTyfUAC3wUkdgCsgKtvZNHOxPCNLIavJVF8LYlqR+y3vrF899/Ohd2V9MAs7AMtxA9tI159pFAAbFsV9mjRX/HaVn1tSxtew9XtKN0Qof7v7cMdq69h9wG7LkTBumA5644Vs+5YoZCjHZY3dWwfbsuBLP7oOAO7L70dsL/sSeWn3ckCYHfeB+z3D9/jf8Droh03H8Drwu03WLjtGgu3XuWrrVdYsOUyC7ZcbofrgvZc4Kst55m/+RzzN55l/sYzzqsQAa+nnXgVKq/zNpxk7ob/jtf2auuaIGY7lzDNXnmIOSuD2rcOz23D6zoh89YfZe7aIOasOcTsNQeZs+Yg89Ye5KsNQSzceIRFm46yeJOA0mWbDrF47V4WrdnFsg37+HrzfhZvCGTB2t0sXBfIko0HWbLpsLN1OJivt4TyzdYw/rUtnG//jOC7P0/w7Y4IvhdF8L0kjG/FIXwrCuV7SQQ/yE7xk99pfvY7xc++ofwqC+J32V5WyqSslW5io3Q53gE/EBj0A2fOLyclaStq+WYqdb9Qo51LpXIm5fJ3qCiZyl31VOr1k2gwjKfBMJp6/XDqdG/gMI2gxTKaZuMY6jWjqCkdRa3yLRq1k2g1TaVRP46q0uHY5EMoL32NWsMImqyjabKMptFyH7D1Ji/uakdRYxjLvbszuKsdiz5nINbiYTjKJtFqm0qrdQqttsm02qbQ0mHh0X3AjqO+zAuHdQLNFZNxlE+k1uJFbZmXsLzJPoUm+xSa7VNprZhOs20K92reQ53dF0XaK5Srh9NgG0elZjgOqxeNZWMfjGksDuOYdsA26EdRrxtFvW40TWXjaDJPRJc9AH3OAOr04zDmDSE3+kX0OYNpdp712lZ1bbJOxmGZSEPZOOpNXtSbvKjVj8Fh8qJeN5rKkmHUqkfRoPNCl94XeezLKBNfwZo3lAa1Fw2at6hTjsaY0Z/i6OfRpfamRjHCidchFN1+FnVCD/Qpr2LN7kdNyRs0qEfRoB6FPqMPioSXsRUMoVE3llr1KCz5Q6mQj6TROIVGwxTq9RNpME6gyTyVe+UfUKeciD1nGHcLRlCd9zq62O5kne1C5mlPksPdKbnxAiU3XkZ+7RVKb/Yj8+RL3Nrbmdt7/h9r9xkV9b2ucZ9qSzfJzt5pxhhboomKFHtLsmv2ObucncQejSW9qDEqSJ8CCMYWBStKEwGxN7rSO0zvQ5tCE5UqfJ8X/wE1O/ucZz3reXEtcXjjzOBafOa6f/dvFNd2D+dKxDAuh4/iUtiTJPsP58i3TsR850RSwDAuRz3NtX2jOb9rJGlh7pyLHMaFn4Zz7cAobh4fTcXpF1FfeAPjtck0Zk/Flu+BOXsa1RcmUn5uPMabntgrFlCcOoaz+0ZyZrczF6PdyUt8lobimfSZ/szt2vncqZ1PS6k31WmvcP3gcMzZU7lbPYe7VZ60l02ltWQyzUUTaS6aSEvxJNqKJ9FaOJHm/Ak050+kvfhN2ovfor14Cm3FU2gpegtb/mQacydgvDEWzZUxqC6OQX99EsqL4yhO+A23Yp+lKvU1lBcmUZ06jrKkMVSnvoHywpsoL0ymInkM53e7kn3kaeTn30B+fhyVKa+gvDAe1bkJqM9PRHVuIpoLk6lIfJUb+x4n88DT1J6ZRFncWAdeX6M49lWKTrxE4YnfUnjidxTF/paSUy9SFv8SZQkvPcBrtaYlWaZvR264TY22DZn+NnJDBzJDB3LzXRTme9Qa7iIz3kXb1IfMeI9a4z1U9T3orP1omvqQmTrJKmskPddISpaR5EwDyRk6UrMNnM8zkZ6t5dJNA7eqbdQaOlE39KFtuo+qrhuF6S7axl6M9gHUjd0Uy6xcyVNyMUvFhUw157I0pGfrSc8xk5bTQGpuI6dzGknMaiAhq57ErHqScupJyjY5ljYpSb+pI6uqiRJtOzV1d6gxtaBouE2NqZVqQzuyui5qTD3kVTeTckNJwiUZ8RdqSbgoI+GSjLjzVRxPFfB6rdBMmfYOMnMnMkMbcr0NbV0bKnM7tcZ2yjRt3CirI/5qNYdSColJK+PYhWqOnqvgWHopx9KKiE0vIu16FcUyK2rzPWrUdqoUjdSqm1AYW9A03qPWdIfrpUbirlRyMLWIvcmF/HS6iL1nyth7upS9SUXsib/J/vgcDiVmE5OQwaFTFzkSd4S4pO8pKdlAnXkZJsu/yK/fwoa0GMaKTvOM5CbDpLU4S1QOvOodyBrEqwln6SBe9DiFm3EJN+MSbsI53CD88u3Aq0u40KS5Sw24S7S4S1SMCKvlack1xgXvwj9vH/lNP2BvnkO39Xl6bI8xYHVnwOLGQJMLAxYn+h3N633bcHpsz3DXPg6j7QP23dyCZ9R+ng69wWORalzCdLhJdYyS1vKM9CavSuPxCt9Osj4IectH2Fs8uWd5nt5GVwaszvQ1OdFncaHP6sp9mzN9zc70trjS1TycO7ZnuG0Zj9n6N+IrdvLfR37ied/DPBNewHCpgmESHcMldYyUNDJSYmF4mB2ncDtOEQ04RWpwiqrFKaoKp8hqnCNUuEnqcBM34Sqpw0XqAGu40QFX00MxP/S1AFfnMD0uUj2uUh3uUjUjJJX8RnSBN/2COVC8l6qmL2m2vkOX9XH6Wlzpb3Oi1+bMfas7A9bhYBnGgMWVfpsz9+1OjntgXem1P02HdQp6y7+4YNjFn6I2MyHkBM+JChghUeIcZsA5og4nsRZXqR43qQFXqREXiQkXifCz4Cytf/CBxhDKhQ8y3KR63KRaXKU6Aa/hRkcLbWSYVMswiQY3iRYXkRYXsYFhUVacxAaGSzQ8LS7ld4HnmBcZjSRTSm3zRhpsb9PR/lt67z1FZ8swOppc6W0bQVeLC/0dwxhodaXf4sz9Old6jI9zu2Es5rYl5DV/x9ozfkyMOMhzkos8JsnHXSpjeLiZEWItTwQXMVEUy+aUnciaPqXN+iZd9ufpsQ8TXkebMwM2N7ANA6u7A6/D6bY+Q4vtbRS2FRyvDcdHspWXQ0/zuLicYRIdbhIzLhKzA6Y6XKQaXMI0uITphfbd8V47h5lwlZhwlRiF/2sRWuEDkDAjTlLh+y5SA64SHcOlKh4Tl/BsyDl+f3g/J6r8UdnXo2v8hKyyzXwRupTlQRH8I/QsfxVd4y+iG/xNnMPHkgKWSgtYuquIDyML+Z/IQv4RUcDfJHl8EJzFHwMyeM8/i0X+2QJYA28yNyCPOf4CWmftzGXWzjzm+N9kbmA+84ILWSwqYbGolCViAbDvict4T1zKu2LhLOy7khLelZbxblgli8OqWCCpYJ6oDJ+gEjwDS/AKKsM7uByf0Epmi6qYJarCJ6Ri6O9zJdXMk9ayIEzGwrAaloTLeDdc5thILOe9XQre3aV8JO9Hqfn9bg3vRap4N0LFkl1K3o/U8H6Uhvci1SyOUDI/XMGccDWzwlX4hAmZHaFhXqSe+VF65kcamLtLy5wILXMjdMzbpWf+LuHxBbsMLIo0suQnM+/vrefP++r4r70G/r5Xxz/3G/jooJEV0XWsPdrExhM2vjxl59v4ZjbF2dkUZxG2Dp9qZMupen44VS9g1ZEf44U/f3AA9gcHajfHGti+9UwoAAAgAElEQVR0Qsem4zo2H9ex5biOzce0bD6iYdMRFZsOK/n+sJLvYhR8e1DmuEanmq8PVvLVwQq+PFDBFwfK+GJ/OZ/tK2Hj3mI27ilk455CNuwpcgD2FuujbrIuMo9Pd+U64Jo7hNdPw7JYF5bFuvBs1odnsyEihw27ctnoyGeReXy++yZf7L7Flz/l89XeQr7eV8S3+4v57kCJgLuDZWw6VMnmQ5Vsjq7ih5hqth6u4ccjtWw7KnMsTZLje0KJb6wKv1gVO0+q8T+lwT9OS0CclkAHXnfG6/CN0+IX/1AcoB3KL6/NSTA8tH1YJyROw45TagGwJxXsiJWz7YSMH4/VsvVYDT8creaHI1VsOVzJ5hghm2Iq2BRdwabocr4/VMZ3D+H1m/0lfL2vmK/3CvlqTxFf/lTIF7sL2Bj179cTfRqRxdrwTNaEZfKJ9AarJddZJb4mJPQqq0KusDL4MiuDLrE88CLLA8874kBrQDrLA9NZGXSOFYHpLAtIZan/GZYFpLA8IJVl/kLL+vHOM3zsn8zHO5NZ6sgyv9Ms9UvkY98EPvI9xUfbT/LhtuP868ej/M/WI0IGz7ZuE/78aOsRlm09xvKtx1i29ShLfzzK0m3CqLCA16P8y/co/9wezT+3H+JfOw7xke9BlvodZJnfzyzfeYhVAYdYExjNpwExrNt5mE/9DrLGby9r/HbziV8Uq/yiWOEXxQrfvazceYDV/kdY7X+CT/zjWOOfwNqAJD4NPM364NN8FnqGz8Vn+EySxHppHOukJwW8RiTwxe4kvtqTwNc/xfLN7mi+i4xkc0QQ28M3I/ppI4eOrOdc2gZKcj5HV/E5Vvl62hRLuav5gE7tYjq18+nUzKNTO5cu/Wy69D506T3pMnjQaZhBp8GDbtNMeuu86KnzptvkQ5dxFp2G2XQa5tBpmE2XeRZ3jJ606abRrJlKq24qd8zT6bX60GsVrsq51+DFHfNMOkwedDZ409+8kO7G2bRqp2FXvUO7fiaddbPptyxgoHkxA83CvbE9TfPotc6nv3kB9+3z6WycRa91Ln32+cIdqi0L6Gl2tLQtC7nfupD+FgGuAy1LuG9byEDbe3SYvKmvmYi56g2aNW9zr96bXuscupuE+2f7bHOErciNPvQ0eNPbOIueBh9hbNjsQVeDFz2WWXQ1+tCsmYqx/HXsqne4bfCivvpNZHkvcdvgTb99Cf32xfRa5tNrXcB9u/A8O0yedDXOoqvem646L7pMntwzeHBb8w7t6mmYSl6jNuNZdPkv06Z4m7vamXSoZ9Brns1t1XR0t15Bk/cSturJ3NN5Yq95C0Xmi8huvIA+/2XsNW9wRzuFu7ppdOpn0lI7Ff2tMVirJtNj9qanzocW+TTste/QpvShXeXDXb0PvY1zGLAuYKBpEXfkHrRXTqVb6UGnbBq6Gy+SecSFsjPDaLz5Gu3lb9F4azyKi7+jOOEZru8fxpWfRnJ51yguhz/J+dDHORf8OJdCnybhBxeOfuNE3DY30iWPc/mnp7m85wnORQ3n3G53so+PRn55Ak2FnthLvKjPm4Lm6utorr6GKXM89Tlv0pQ/k6aieZjz56LL9iQv4bckho3gZKgzN44+jer6eOoL36G50otO1QK6VAu4XeODLmMcZcmjUV56hdZSD1rLptNaNo3mkinYiiZjL5xEc/GbtAxCtmACLQUTaCuaxO2SN+konUp7yVRaiqZiL5yK9dZU6nPeRH99PIoLY1FeHE/N2bEUnHqe7CNPkX/yeWrOvk516ljKk19FcWEimitvob78JsqLk5Cde4O8489y/eAo8mOfpyZtHMoLE5GdfQP1+Ymoz09EnvYG8rQ3qE0ZR1Hsi1zZPYqrPz1BWdxYCo69RF7Mb7l15EUKjr1E4YmXKDzxorB1+NRLlCe8SmXiQ9uGS6obk6tUzSiNd1AYOh7EeAeF6Q7V2jbK5DaqtW3oGnuRG+8gN95BXdeFrrEXTUM3cuNdMorNpOUYOJ1pJinDRFKGgTPZJtLzzKRkCo1sdlkT5Zo7KMw9aBodV+qY76Fq6EZj6UVed4/8qgYuZNVyIUvNhSwt57L1pGcbOZtdR2pOIym5Fk7nWknKtpCUbSExu5GELDOJWUZOZ+k4nakkLUfFtVIjhSobtfXtKBtaUFtaqTXbqDW1omjopMrYSWZZE4mXZSReVhJ/SUncRQVxF+XEna8h9mwZsWdLuHRTR6G8mSp9G9VaGzJdE9q6ZuRGO5VaOyXqFjLK60m8Xkt0WilHzldzOL2KmLRyjqSVcjStmNizRaRereBWhRm5rg25xo5c3YRM1UCtuhG5wU6F1s7lAhWxF0s4mFrA/tRi9qeVsTelnJ9Ol7A7oYg9CfnsTxCu24lJyCIm/ipH4o8Tl7yForKNmMzLMFo+pKBhKxvSYngtNInRkluMkNbiLP53vLpIzQJgpHqhQQrXC79cO9pClzADzuE64RfwXVpcwoy4SY24SwwMk2gZJlEzMkzmwGsk/rn7uDWE1+fotY5kwOomLMZpcmPA4uJAlyu99uF02Z+hwz4Og/2v7Lu1lZlR+3k65BqP75LjIlHhKtXiHqZkVHgFz0ou8npQKGG5gZQ2fU6DfTEd1pfpsY6gz+5Cn9WZXouzsBzK7kx/sxP9dmf6bG70WJ7gnuUlGq2LuabewhdnwhgftJvR4huMkNYyTKxmhNjEKFE9j4kaGSm14xTWjFNEI06Rapx2V+O0uxynqEqcI5S4i+txF1mFplYqjFI7hw3i1fwreYDXQbi6SbW4SzWMkNTyfOg1JvqGs6cgmsqGb2m1vEOP9TEBr+3O9NqduW9zY8A6DCzuDFgEsPfbnLjf7ERfsyu99qe4bZuC1vIRZ3W7eX/XViYEn+I3oSWMEmuFMdaIBpwkKlzDVbhJNbhJ9LhJTEKTLGnARdKAi6TO0bY6mviIB3h1l2hxlWpxDdM78GrCLczECImO4WI1wyRaXMU6nEUG3CItOIn0jJKoeF50k9cDT/LfP0cQWxaIruVf2K1j6Gx7mr6OUXS2uHPb5s692yPoaHGmt8OVgTbHczS70WMaTWvjO8hbV3JC6cv7R6X8VpLEk9KbjJCU4yZRMExqYniomieCipkgOsV3KTupblpDq3US3fbn6LO5028Vmn9sjobX5iZcO2QbTpf1GZptU5HblnO8Jhwf8VZeCjnN46IyhokFvLoORY+rVIOrVIOLVO/Aft0Q/F3FJlzFBpylOpzCtcL/n3AjTlLHSLVUj6tEw3CpisfFpTwbfI7fxxzgRFUAKvt6tI2fkFW+ic9CPmZp4C7+HnqOv4iu8ifRVf5LlMmHknw+khbwYXgB/4wo5G8RhfxXWCF/EeXxp8AM3vO/ziK/LObvzGGOA6s+O3Px9svB2y8HHz8HXgNuMTeogPnBhSwUlbBQVMIiUQmLxQJihZSwRFzMYnEJC8VlAlollcwRlzMrpBTPgGJm+hczM0AArE9IBbNCK/EJqcA7uBzv4HJmhVYyRyzgdX5YLQvCaln0cMJrWRQhY1GEgsW7lENZEqliSaSKhREKFoTJWRAuZ/EuFYuj1CzapWJ+uILZUjmzwtV4hanwlKrwClMxK0LD3EgD86KEzNmlY84uHXN36Zm3y8D8XQYWRBpZEGlkUZSJJT/V8fu9Dfx5Xz1/3Wfgb/t0/GO/gQ9/fhSvXw3iNd7O5ngrm+Oa2BzXyJZTDWw91cDWuAbH4iYhP8TX84MDsFtOmdl80sSmWAObTujZdFwA7JYTejYf1znwKtwDK9wFq+S7Q3K+OVjL1wdr+OpQNV8dquLLn6v4/EAFn++vYOO+MjbsLWHD3iIhe4rYsKeQ9bsLWBeVP7QlV4CrI2EP8Lr+Ybw+lCHARj0A7Nd7C/nml4D9uZxNByvYdLCCLb8A7CBidxxXCIA9oRwC7CBiA+K0BMTr2BmnxfeUBt84IQJgdY/i9aF7Xn/tMeH+V62A11MOvJ5UCHg9/gCvg9uSB5dObYqpGMr30eVCq+zA67f7hXyzr2QoX+8t5kvHWeNfu6LoAWAzhgC7WnydT0TXWB16ldUhV1jlAOzKoAusCDz/UM6xPOAsK4PPsTI4nWUBKQ/wGpjKsoBBvCaz1P+h7DzNsp1JLPVLYKlfPB/7nuKj7bF8uO3Yo3jd+tC5VgdeV2w9xsofjrFi61GWbTvK0u1HHXg9yoe+Qv65I5r/2XGID30PDuF1ue/PrNj5M6sDDrI2MJp1AYdZv/Mw6/yiWeu3jzV+u1ntF8kqv0hW+kWxwm8vK3Ye4JOAY8J1OQHxrA1IZG1AEmsDk1gflMTGkCQ+FyWxITSedaKTbAg7xecR8XwZFc+XUSf4KiqGb6L28H2UhK1RfgTs3URk9BecjF/P1QvrqLy5lrrKVbTKP+KO/APu1C6mSzmXHo0PPRoverTe9Gq96NV50aP1pFvrQZfWgy6dB916T3oMXvSYvOkx+9Bjnk2PeQ7dpjl0GefQaZjFXYMXd01e3DZ40KJ5G7t6Cm36d+huEvDa3eRNZ4MX9+o9uVvnSVejD322efQ0zaHDOJNW7XSa1dO4bfCiv3mJAEDrYu5bF9FnXch92wLu2xbQZ51Pj2Ue920LhHa2eQH3WxZyv2Uh/S0L6W9dyEDrIgZaFwtpWcJ92yIGWpbQa5lPi2Ya5srx1FdPpF0/Q7iD1TqXPutceq1z6bHMpqdpNn1Ns7lvmUNv4yy66jzprJtJV6MwCt3Z4EWbfhqG8rE01k7mjsmbZvUMlPmvYpG/TU/TAvrtiwS8WubTZ51Pd+Ns7po96WoQ4NppmkmncSadBg/alFNpkU/BWDSGmhuj0ee/zG3VO3TqPbmtmjaEV+3Nl1FkvUBD2Xg69V60KaajynqFysvPosp5AVvtOO7qp3BH+zZ3tTNoV8xAf2sslspJ9Ji86aubRZtiBrbqd2iV+XBbOYtOvQ99DbPob5zFgHk2tyvfor38Te5UT8VePAHZhdHkxbphzHqJjqqp3Kudzu2KdzBmvk5B7FOkSpy5HDmS85KRnA1+jPSgp7gQMpqLoaNJ3jGM+G3uJPsPI008kvSIkZz/aRRXDz1JzsnnqDj3Og1FM7mnXkKv4X3uKufTXOaBtfht7MXTsBVNx1LojSnXh+qLU7mZ8Crpe4dzeKczabsfo+r861iKPWip9OJ2jQ89uoV0Kuegz55Aacqz1Jx/HkvBm9hLptJc8jb2krexFb+FtWgy1sJJ2IomYS+eRHPxJFqLJtJePIm2IiHtpVNpL32b5qKpNN18i7rsyRgyJqG9PgnttcnUpo+jOOFF8o6N5lbsc5Qnv0Jt+jjKk1+hPPlllBcnoLkyGdWliSgvTkRxYQLFCb8j49DjZB1+irKkV5Cfm4g8fTzKdKF9HcSr4uwEyhPGcGX3Y6RL3bl15HfcPCyk8PgrFMe+6sjLlJx6mdK4VyiPH0NZwkPbhrPy1clFVfUoDB2oTHeH8Ko03kGuv01JTSO5xTrKZBa09V1DjyuNd1CZ7qI03qFG28bVWzrOZGpJzDSTmFlHYoaJ05lGUrONJN9Qk5ah4mqBmSJ5G3JzD+rGPgdeO1HUd6Fs6KZK30F2mZm0GzVcyNZyIVvPuSwjZ7NMpGXXkZrTREqujeRcG6dzrJzOsZKU3UhChpGkLANpeUbOZKtIzpRxIV/NTVkDsvp2tNY2VE12akxW5HVtKBo7KdN2cKnASOz5KhIuq0i8ouHUBSUnz8s4db6GU+erOJleSlqmjJxyM2UqG9U6KzJ9EyqTlRqdhQqNjWJVM9dL64i/VkPM2TKOXqzhUEoZPyeXEJ1SwtG0EmLPFpF0sYSMfBWVChtKXQtqnR25upFqRR1VygaKZHWcy67myNmbHDiTx4G0Yn5Or2BvSpmA18QifkooYH/CLQ4m5BGdkENM/HWOJMRy6swWCss2YqhbjtHyEQX1W9mQGs1rIUmMFt9khKQWF7EKF6kWZ6leGHWVmnCWmnCRGHCR6oRftMN0OEsNOEsNwuMSPc5hOpzCNTiFa4QxUIkBd7Eed7FWQF9YLU+JrzIuOAr/3P3canyA1z7rCAasrtDkDo1C+9pvdaGv2ZUe+3A6bc9w2z4Ovf2v7L21FQ8HXp/YVYuLRImzVBjPdJPW8JgokzGiGD45vp2r6h/RNf03bdYJdNufotvmzv1mV8fZUAF1A81O0OzEgNWV+5ZRdFufw2b1otC4kdCMEObt2cVTAWcYKa1kmFjBcLGWkSEGRoXUMVJswVliczSvapyifonXBtxDrbiK63CRGnCW6odet0eb14dHiQXMuEh1uEm0uEk0uEs0jJDIeT40kwm+u9l18wjl9d/TZpk2hNf7bQJe+2yuDNjcwerAq8WZAasT/XYnx+v5JO22t9BYPiZFu4d3I3YwISieF0LKGCXS4yxpwDmiESeJEtdwOa5SJW5iHe5iE27iOmGUWNyIi6TO8e91nNGNMOMUZsRNIrznblINrmE6XMINOIebcA0zMVKiZ3iomuESHW5SA05ig3BfrkjLExI5vwu9zjuig6w/FcQl5VbqW/9Iu/W3dNtH0dvsTneLO3dbh9PRNoy2FifutTtxv91VGI+uG0F3/StYLYvIt25h67UdTNu7j6elVxgpLWeYuBo3sZJhUhPDQlU8EVTCeFEc36bspNKymhbbRLrtz9JvdXfc7+oEdmcG7K6Os9cOvFqeptk2Bblt2UN4TXLgVYub2IzLYCR63CQaXKVqAa8SM86SelykdbhITLiKTbiJ9bhItQJew7XChwGDbbdUh6tEwwjJA7y+H3OAE5UBKO3r0DauJrNiE5+FLOWjwEj+O+Qcfwq9wh9Cr/AXUQb/I77J/4jz+bvkJv8lvcUH0nz+LM7nD8E5/D7gOkt2XmO+XyZz/HLx8c3Bc0c2njuymbk9C88d2Xj75eKzM485jtZ1fkjRUBaEFLEwtJhFDsgKKWahqIS5oaXMDi1jlqgcn5AyPINK8PAvZsbOoiG8DoLVK6gMz8DSIdA+wKuwgXi+tJYF0hohYTXMD69lQbicBREKFjqywNGszg2TMVtay5wwGfMjlCzYpWL+LiVzwuT4SOX4hKvwDFPhGabGM0yNT4SWuVGGocyJ1DPX0bbOjzKwIMrAoigji6KMLNlt5r299fxhfyN/2V/PX/cb+dt+Pf84YOTDg0ZWxAh43XDcylcn7XwbZ2dTnIDXLXEWtsQ18UNcEz/GNfJjXAPb4hvYltDAVgdet8TVsyWujs2nzGw6aeL7WCPfn3C0ryd0/BBrEPB6VMumQcAeVfP9ERXfRyv49pCMrw/J+Cq6li8P1fDFwWo+/7mSzw5UsHF/ORv2lbJ+bwnr9xYLLezeYtb/VMi63QWsi7o1dE+pgNi8B63rLwD7MGQfaWAfAWzBEGAFxJbx3YGyIcRuPlT5b4jddlTGdkcLOwjZh1vYnY5lTv8bXv0TjfgnGh+B6i/x6hun+1W8bo+VP4LXwfwnxH4f/fD517Kh5/gwZL/eW/zIGPGGqLyhs8aDgF0TljEE2DXi66wVX2et6BprQq/xSchVVodcZnXwRVYFXXDkIisDz7MiMJ1VwedZFZIutK0OuK4ISmNFoNDEDqJ1WcDg16dZtjPRgdc4B15P/BteH1nKNITXo6zceoQVPx5m+bYjLN1+hI93CPnI9ygf+R7lXzti+NeOaD7aEc3SHdEs841mxY5oVvlF88nOw6wLOMoG/2Os33mUdX6HWet7kE98D7Dady8rffeywncvK/wOsHznIdYEHeeToFjWBMWxNjCeNYFxrAk8xaeBp1gffJINoSdZFxLLutCTfB4Wx9eRcXwbdYxvIvbzXYSULZH++O75AfHBrzh08jNS0teRn7MBZfmnNMqW06L4G7dl73OnZi53q73oUXrSq/agVzPjoXjQq/GgW+NBl2YG3dqZ9Oi96dF70230occ0ix7zHHrMc+kxzXUAdjbtmhncMXjRYfQUmlTlFFo0b9NZ70WvZRY9TT5DY7ldjcLCIgGKc+is9+G2wZNm9TRadR4MtP+BPutiepsWcN8mNLD99kX0WObTa1lAf/NiRzO7iP5moWUVwPogtAl47W9eLGC4eRH99kV01s/GIp+CoWwcjbLJ9Nnm029fQJ91Hr0WoXnts86h3zaPfts8B169HGd4vem1CnhtN0zHUD6WuqrxdBg9uWPyxlQxEUPZeDqMPg5wL6TXIgC9p2k2XQ0+dJo96TTO5J7Bg3v6GdzVTqdF9ha26kkYCl5BlvEshoJXuK2aRrfRmw71dLoNPrQppqHNexnZjecxFY3lntaTexpvNNljKUl/itrro7FWj6XTMIXb6il0qKdxWzkTQ/44mson0mWYSZ95Fu0KD+xV02iXz+auZh49pjn0NXjTa/agRzOd9vKJtJRMwFo4DkPmS9Sce4rq9Ce5VzuDbqUnd2tm0CnzwlYwheK450gMdOZi+HDSQoZzeucIzgY9zUXx85wLeYq0oJGkBo8gNXQEKZJhnI0cydVDT1OU/Cry629hvOWBvXIudzXv0mv6I73GP9ClXsztmtm0lHrSVOCBLmMaZSkTuH74Bc7ueYxEiRPx4hEUJr1KY+FM2qrm0Fbtwz3FHPr0i7AWT6Ug8RlyTz6GIes1WsvepqlgEs0lU7GVTMVS/BaWosk0FUykMX881sLxtJRO5nbZm3SUTqataCItBRNpK5lCW8lUbAVTqMuZhP7GBLTXJqC+NgnN9TcpO/0KN088R37sb6g8MwbFhQnUnH2d8uSXqEp9Bfn5cSgvjkd5cTyqSxNQXpxIxZlXyT02moxDT3Dz+PNUJI9FcX4itSljUaa/gTxtHIqz41GcnUBl4mtc3/sEaWJXru99kryYFyg68Qplca9THv86JScFvJbFjaE8fgylca9SEvvQ2PDV7NrkvBI9NZpWFIYO5PrbQ6nRtJJfbuLGTQXF1Q0ojXeo1bYh07Uj199GpmunWt1CmczCxRwVyTfUJGYaSMoUmtfTGTpSs3ScdmzrvXzLQJG8DVXDffQ20NtA3XgfTVM/qqb7VBnvkVPZSHq2got5Rs7lmDjrwOvZ7HrO5lpIy7VxJtdKco6F5JwmkrPrSc4ykZJr4tytOlKz1CTfqOX8LRU3a5uoretA0dBKbZ2NKoMNmbkdeX0nxep2LuYbOHWxisQrKpKuqom/pCDugoyES7XEX6zi1LlSUm7UkFlqpFRpRW5qRdvYjqahFbmxmWpDG8XKZi4X6jl+vpT9SbeITivlaHoVMamlHE4t4fjZEmLTi0m8UMKVPAUlNY3UapvRmm+jMbVRq7ZSpbJSJGsgLaOCnxMziDx5jaj4bPYlF3IgpZT9Z0rZk1TE3sRCDiTmcyjpJjGJuRxOzORo4inizvzwAK9NH1FUv5WNKdGMDU7kWdFNRohrcBYpcZZqcJLqcJI6RhglAl6dJTrH4zqcpHqcJQZcxQZcxXqcJVrH2T4NTlI9ruIHeHUXqxghfYDXgNz9FDT+QLN9Dt2WZ/9PvN6zPU277XX0tg/Yc/MHPCL38VTwVZ58BK9aXMS1jAjOZYwkmTkBm4jJ86XavIIW2wzuWV+g2/4U923Due8YTcYmwHUIr9aR9FifocX2DjXW1RyvDuHj+N08vjWaxyVFDBNX4S5WMCxEw/BgAyPE9ThLGoUFOxEanCIfjA07hasceG3CTWTGRazHWSKg30n60LlWx2vsJHWcd5XqcZLqcJYIcHGTaHCTqBkulvFcSAbjffciyT5Mifl7Wq0z6B7Cq4vQLNtc6be5gdXNgVenX8Wr2vIxp1V7WRzuy7igBJ4PKWWESIezpH4Iry5hMlwlStzEWtzERtzEZuE5iRtwEZsdz+NhvApNoptYi6tEg2u4xrG0SNi8PEJqxj1Yw3CJHvdwI04SnTCeLFbxtKSal4LPMT9qD4GXAyhq/B5r27vcsfyObssoeppc6WseTm/bKDpa3GhvdaKj1Yn77W7ctw2jp+FJ7jRNos7+D9J1IXxwaBNjxAd4UnKDEdJy3MQ1uImVuEuMDAtR8XhQMW+I4vgmxU/Aq338f8CrG/129/8Vry8GP8Crq9jkwKsJF7EOV4kaF4kaF4kOZ4kJZ0ndEF7dRP8f8Bp9gOOV/v+G138FRvLX4HT+GHKF90Ou8KeQDP4eksffQ/L4a0g2fw7N4Y8hufw+OJf3A7N4z+8qi/2uMs83g9m+2Xhtz8ZjW+YjGQTsbEfz+ssMgnZBaPFQ5oUWMyu4BO+gUjwDS5kZUMKMnUVD8fAvxiuoDK+gMmYGlAzFM7AUn5AKZouqmSt5gNe5jk3EQwmrZW6YjLlhMuaFy5kXLmdumJzZYhneohq8RTX4iGuZE6ZgbriSueFKZknleElq/w2v3hFaAayRBiG79MzbpWNBpI6FUXoWRRlY7Mi7P5l4f28df9rfwF8P1PPf+w38Y7+Bfx4w8tEhEyti6h/Cq42vT9rYFGcT8Bpv4Yd4C1vjLWyLbxyC6/bERn5MaOSH+Ea2xDWwJa6Bzafq2XTSJCTWyGZHtp40DrWvm45p2XRMy/dHNXx/RM33h9V8F6Pgmxg5X0XL+PJQLV8crOHznwXACngtc6R0CK8b9hQNAfbTqHw+jcxnXaRwX+m6/wOvg3kAWCFf7L7Jlz/d4qs9DxD7zb5ivtlXwrf7S4cQOwjYhxG77ahsCLE7jiseQazf4LU6/7/gVfOreH24ff1lBiE7iNjNMcIZ2C3RFWw6WM73Pwt5GLHf7HuwzOnzPflDZ4U3RD3Y9DzYvq6RZrBWmsGn0gzWiW+wTnSdT0OvsTbkKmtDLrMm+NJQPgm6wKrAdNaEnGdNyDlWBqSyMiCVVYFprA46y6rANJb7n2GZ/xmWBTwU/+R/w+vHO2L5aLswNvxwhhYybTvCx9sOs3x7DMu3R7N8ewxLtx9m6Q5HfI+w1PcYS32P8fH2I3y8/QjLdhxjxY4TrJYuZhgAACAASURBVNh+gtXbTvDJ9lg+3XGK9X7xbPCPY/3OWNb5nWCN7wlW7TjOyu3HWLH9GMt3HGG532GW+x9mhf9hVgYcZlXgUVYHHmN10BFWBx1mTVA0a4MPsS70MBvFsXwujefLsJN8LT3C16LdfC8KZnv4ViT7v+XAsc9IPLOWrMy1VBavxqRcjV2/jDbd32lV/p4W2ULaZAu4q5hPt9KHHtUMetXT/w2vXZoZjnjQrfOiW+9Nl96bLoM33cbZ9Bjn0GOaS49ZAGyrahp39J7cM3pzWzuDZsUUmpVvcdfoQW+jN31NPvRafBxLnITR265GH3qa5tBnnU9XwxxatTNo0cxgoPV9eiyL6RnEq+P+1MENuQNt7zLQuuSR0PbuQ1kMbYvpb1nE/eZFDLS/x/3mRfS3CE1sh9ELU8Ub6ErG0K6fQb99AfftQgMrjA/P5b59Hvft8+ixzKazwXuoQRZGoH3oMHlgrHgdY/nrtOs96LXMp1UrtK9Nsql0N85loHkxfdb5dNb70N04m17LXO4YZnJX78Fd3XTuaqfToZ6GvWYyTRXj0ee/jDL7BYyFr3FbNZ1uow8d6hl06ny4rfTAlD8WxY0X0Oe9SodiBj26uRjyxpF/eiQVFx7HWvEaXYa3aVO+Sbvybe5qvDAXTaC+dDwd6mn0GH1ok3tgq5zObeVcug2LuN+wkL4GH+7pptJa+QYd1ZOxFo5Fd+O3aG+8iCnnNcy5Y+lVz2LAtJD2qum0V07HXvg2lckvkhTixJkQJ1JCXEkNGcVZ0ZOkhT7G6UA3koPcOBPqxtmw4Vza9yS5p16i8sJkjLd8sFcuoqVmMbbKBVgr5mKvnEdL5XysxbPQ3niLqrTXKEp4kayjz3Nx31Nc3Pc0GYdf4FSQMyWnx9KU70NH9ULu1CygS7GAPvUi7tXOoijxSa787ERFynPYC6fQmDeRluK3aSl5G2vxFKwlU7AWv0lj/gTMuWNpvPU6rWVvcqdiCh2lk2ktnEBLwURai9/CXjCZuuzxmLLGY855E1P2W8gvvUFR0m/JP/k8ecdHU3b6ZdSXJ6G9Opmq1FeoSn0Z5cVxyM+PRX7+dQdehfa1Nn0cxfEvknHoCa4deIz82BdQnJtAzZnXkJ8diyz1dWSpr1ObMo6KxDFk/fwU6VJXzoe7k3PoeUpPvUZl4htUJo6j6MRLFJ14ibL4V6lIHENp3MsUnnjoqpy8Un1ySU0jNZrWIZQ+jNgKhY2iqnoqlfYhvCoMHajN91Aa71CtbqFcbuVavo4zN1QkXNeQcF1L4nUNpzM0pGZpOH1NRlqGkhvF9ZSqOpCbe1E13EfVcB95fS/Khn4UjQNUGrrILm8iLUvF+TwzZ7NNpGYZSckykZZTz9ncJtJyLaRkN5KcVU9yZh0p2XWczasj/aaZtGwdyTfkpGYruVZipkjdSm3DPWrq2qmtb0dmvo2s7h619d2U6e6SWWEhJVNNwhUZCVfkJF5RkHRVQdIVGXEXKziZXsL5XBUFtVaqDbeRm28jN7VSY7BRY2hFXnePCn0HGWX1JF6t5lh6CScvVZFwVc6J85UcTStxnHkt5szVSnJKTVSqW6nWtlKrbaFGZaNKaaVW20qVrpUr+SqOn83nQGI2B07ncSi1iIOppfx8ppj9yUUcOF3Iz0kOvJ7OIyYpk2On44hL+ZHC8s8wmpdjbPqQwrqH8ZrHCFENzqFKXCT/N16dJf8Zr84SB15FetxFGtxFKoZLanhKdIXXgyPxz9lHfsMWmm2z/yNe71udH8Frm20sul/g9YmIGlxFClwkWlwlWtzECkaKinlRdJGp24PZEv8jOarPabItoq1pDD3Nv6WzcTh9jS4MNDmB1QnsTgzYnei3udJnHU6v9QnabRPQNf+diwZfvr28i6e3RPC0OJeR0hKGSWpwC1XgHqxlmMj8oIEM1+AUIcdpVy1OETJcwjS4i+pxC2n4dbwO5SG8Sg2ODwV+Ha/Phmbxhu8BQjKiKTJ+T6t1Jt2Wx+ltdqOv1Zm+ZgderW5gEfDab3Gi3+rEfZsTvfZBvE5B1bSUOPke5kt38npgEs+FlDMi1ICTuB7n8AaheQ2T4yZW4iZ6gNfBuIhNArTDtMIZ6CG8GnET63CVqoXlTxEanMOFxUwjpQ24BupwExlwCzcKH5KIFQyTynlGVMqrAfH8LTqCw0W+yO3raW1fwN2m39LbMIq+Bjf6rcPpax7FvWY37na40tHiRE+rG93Wkdyp/w32Jm+UtnVE3hLhHe7HC0HHeEKcw3BJJa6iGlxFAl7dQ5Q8FlTEG6KTfJPiS6VlFS328XTZnxXODFucGLA6g6PFFkaxXbhvfYBXmXXp/2u8uv4Cr84SM84SE66hRlxFepwljg99wjXCz8DgQiuJDjexgNfHxCW/ites8u/ZGPwR//SP4C9BabwfdIklgZf4Q9A1/isohw8CsvlTYCZ/CMrkvcAslgRksWRnBkv8rrLIgddZvtl47cjGc3sWMx+K545svHxzhhrYWf43hzI74BZzAvOHEDuYuSFF+AQW4RlQPNS2TvcrZJpvAdP9Cofa10HYPoxX7+AHeB2MsJm4amgr8VAkNcyW1DBbUouPqAbP0GpmhlQxM6QKT1E1PhIZs6RC4+otkTNTLMNTqmKmI55harzDNcx2jAkLcNUyL0LL/AgNC3ZphM3DkTrejdTx3m49f9hj5M/7zPzXATP/+NnIv3428NFBE0ujzaw6XO9Y2NTEV7EWvom1sCnOypZ4Kz/EW9maYOHHhCa2JTSyLeH/wqv5V/BqYssJwyN4HULsETXfHVbxTYyCr2LkfPkIYKseal/L2LivjM/2lg7h9ZeAXRfpGCMOz2FdWPYjeP0laB8dKc5m464cPo/KGwLsA8QW8vXefwfsr7Wwv2xiBwG746GNxDtOqYcA6xun+19HhH8Z3zjHwqZfweuvAfbhrx9uYzcffrCJeNPBiiG8DgJ2sIH9et+DZU6Dm5o37s57BLCDI8SfSjNYJ81gvSSD9Y8A9vIjWRN8kU+Cz7Mm5AJrQs6xKjCNlQGprA46yyfB6awKTGOFf8qjcA04w/KAZJb7JzkA+yheB9vXQbgO4vXDbUf4aFsMS7dHs3THQZbtOMRS38FEs2zHYQGdO46yfNsRlm87xortx1m1LZZVP55k9Y8nWbMtnnU7Etngd5oNO5NY7x/H2p0n+cT3JCu3n2D5tuMs336cZTuOsczvKMt2HmXZzhiW+8ewMsCB1pAY1oYc4tPQn1kvOsBG8c98IYnhK3EMX4Xu45uQMH4Q+RMctY0DRzaTdOZbrl79nKKba1FWrsJY8w8aFB9gVfweu3wRzbJ5tMjn0a5YyD31QrqUPnQrZ9CjmkaPerojM+hRz6BLPZ1O9XQ6NTPo0noOpVPnSafOm06dD136WXQZZ9NlnE2H1oM7ek/u6r3o0HrQqnqHFuUU2rXvCIuOGn2G2teuRi/u1XvTWe9DT9Nc+u0L6bXM567Zhza9F3fr59HZtIhe65JHrp7pb36X/pb36G95l4GWdxloffc/4HUJtC3mfvNCeu0LGej4Pf0ti+m1Ca1tr3UBLZrpGMrGoi1+lbtmL3otc7lvn899+zz6bAJieyyzhTOwTbPoscwawmtngzd36zypqxIAbFe9Ta91Afca5qApGouhbDzt+pn02RbSZ1tAZ70PnfU+9Frmctcwkzu6Gf+G14aycRgKXkGT9yLGwtdokU2lU+/FHbUH3YZZdOp8sJRPRpP9Eprsl7BXvEWXZhamWxO5mTCS4rSRNJW9Spf+bVrkk2hXvkOXYQ5N5VMwF7+BveZN7mo8aK6ZjrViGh2qefSa32XAspi+Bh861G9hLX2N1orxNOS/ivnmGOylb9JS/ja6zNewFE6mWzmHTvksepTzuFs9G8P1SWQcfIJr+x7nUuRjXAh/gnTJ46SEDuOMyJXzUaO4Ef0cN0+9TOW5yRjyfLBXvUeH+gPuaD6g2/gPbiv+hK1iMY0l86nLn4Pq2jQK4l8hK+ZZMg6NJjPmN9w8MYbc42M4LRlJ7vGXabo1F3vxPFrL59JRPZ+OytncqZpFzbnfcX6POwXxo2nIm4S9cAp12W9wu3wm9qK3sRa+JQC2+C3qb76BPvMVTNljaC6ZxO2yt2gvnkhz/hu0FE6kpehN7AWTabo5mYa8NzHnTEZ9dRwlZ14g8+jjFMX/hrLTLyE7Nw7VpfHIzo2l4sxLKC68juHGm6gvj0dxQWhfNVcmDeG18sxr5B4dzZV9I8mMfory02OoSR2LLHUs1cnC1Tdl8S9Tcuolbh55jmt7HufK7lFk/TyawuMvU5EwjoqEsRQef5GCY7+jLP4VKpNeozzhVUpOvfjQtmFZU3KVqhm5/vZQqzqI2MER4Wp1CzJdO5q6TmS6dhSGDjR1najN94a+n1lsIOWGgvirCuKuKIi/IifpupKUDCWJV6pJzVCQWdpIhfYecnMf8rr7yMx91Jh7UTT2o2iCKmMPOZV20nP1nM2t40yWmeRME2eyzKTmNHA2t5HUnAZSMutIyTRxJsNIaraJczfNpOcZOZOhJOlaLWdz1WRVWijT30Xe1IusoRNZQxeKhm4Ujb3IGvqoMHZzU9bKuTw9cZeqiL9cQ+JVGaevyTl9tZb4C+XEnSvh8i0tpco2FHXdKOo7qTG2UaGzU2PqQNXUS7Wpk5zKJlIy5Jy6WE785UoSrtRw8nw5x9KKOZpSQOzZItIyZBTKmpGZu6jWd1ChbqFCYadK3YrSdA9FXSeZZUbiL5UQk5xLdHIe0Sn5HEwueJDTBRw8fYuDSXkcOp1LdFImx5ITiE/dRpEDr6bGB3h9LTiR0aF5DBdV4xyqwEWsEVoxiREniRFnsVHAl1iLk0SIs1iPs1iPi0iPi1gn/AIuVeMkVeMs1uMq0uMm0uEeqsFNpGS4pIanRVd4PSgS/+y95NdvwW6bTXfTIF5dGGj8P/Bq/YA9eVvw2LWXp4Ku8nh4Na4iOS5iDa4SLe4SNaMkNfwmNJfXf4zhb7t8SSregrbpH9iaptLdMpa7dSPoa3iAV+FKHif6bK702YbRZx3JHdvL1LcsosDyFZL8UF7ZEcRzoss8FnaLYWEVuIlqcQtR4y4S8O4k1eIk1eAUpsIpXIFTuBIXqRZ3UR1uIfW4iozCayTW4STRP4hUj5PE4HidDUOPO4u1OIu1wvMSq3EVC3gdHZLFOL+D7Lx6iHzDJlqt3nQ1PUmv3Z3eFmfuD+LV4gpNrkKDbXGi3/LveFU0LuN4zU/MEQfwWmAyzwVXMCLEgJPIgVexEjeJHDeRA68iA64iE25iE25iIy5ig/AzItU62ldhQ66ryISbSI+rRI1zuBKncDVO4QZcpGZGSptwCTDgEmLANcyAs1SFs7iGUeHVjA7JY3zAYTYkSris2oKh+Z90tHtxr+l5+upG0F/vTn/jMPosw+lpHkb3HTc6WpzoanbnnuUpWhrGYWz6I7fqt/JpYigTQ6IYHZjCY+IChomrcRXV4iJS4S4x4hYiZ1RQAeNEsXyTup1Ky0pabG/QZRvtwKszA5aH8Gr9BV6tU5Bbl3KsOhzvQbyGluIu0grvtciEs8iEs1jreP9UjvffhLO4DmexGRex0YFX3QO8hmmEnwGxHheJAVexFjexmuESJY+LSng26BzvR+/neIU/Sts6tA0CXtcHfsjf/aT8KSCVdwMusijgAu8FXOXP/ln8yS+T3/tn8K7/DRbtvMFCvwwW+V1n8RBeM5m1Ixtv3xy8Hhod/mW8HN8fhOwgZgcROwjZ2UEFeAUW4uFfxPSdRUzzK+Ad3wLe8c3nnUHA+hfhEVDMzIcA6xlUhndIBbNEVcwW1whoFVUPbSL2FlXhJarCK1SIZ2glXiGVeIZU4RFcxYygSqYHVzIjqBKP0Gq8RLV4SWR4SeR4iuV4iOV4SJR4SAbPvAp4nRWucSxpEtA6P1zN/HAVCyNULI5Qs2SXmvd3afhDlJY//aTng30G/nbAyIcHTXx8yMiyGDMrD9ex5kg964828tnxRr6KbeKb2CY2x1mG8PpjvIVtCU1sT2wcijA23DAE10G8bj5V5wCsmU2xAmJ/OGlmS6yRzSf0bD7+IJuO6/n+mJbvjqr55rCSrw8LgP0qWsYXh2od48NVfHagko37BcR+tq+cjftK2bi3hA17iln/UxHrdxeyLqqQ9VEFrI+6xacReawLz2FdeDbrwrOG8mlYJp+GZbLuF1kfnsWGiCw2RmbzWVQOn0fl8vluAbJf7cnnqz1F/xGwD5+F/bVR4h2OjcSDV+psPylEQKx2CLCDiBXaVd2/oVWA6+DI8GCU+J5SPtK+DgL2x+O1j3z9yxZ2cCPx5kMVQ8/jl4B9eBPx4PVCn+/5dcCuC3e8ltJH8fpp6JVHsibkEmtCLrA29CJrQ88PgfWT4HTWhJzjk+B0Vgaksjww5dEEnHkErwJgfx2vg9fgfLT9KB9uj+Fj32g+dpxjFRYxHWSZ3yGW+0YP3c+6cvthVm0/yqrtx1n94wlWb43lk60nWfNjPOu2J7HB7wwb/M+wLiCRT/xPscrvBMt3HGXZ9iMs3XGEpb5HWOZ3lOX+x1i+8wgr/I+wOugIa0MOs050iA2iA2wQ72WjeA9fiH/iq9BIvg2R8oMoGP9wXyL3/8iJU1u4fPF7/h/W7jI86nvf+30MqLfUnWIlwRIIEqAU6l2yl+61VksFilOF4jEgmZkEa3GXCO4ad3eZJOOS8ZkoENf3efCfhFDZ+z73OQ8+1yRDgMzMP9eV13zll5/5LbLixVRXzMNW9TccVe/jqJxNTYUftRXTqK+aRqN8BncUb9GknEWrYirt8km0K3yEKCf1p1XpQ4vShxbVJNrUU2lVT6FVPYUWzRSaNVNp1kylRTONFu10Wp0txS36aTRrp9KkmcJd9WQaVd40qibQpJ9Mu3k6HVa/AXOv0wS82mfTXTOXrpq5dNjfpsk0ixr1FO6aZ9PheI+uuvfpqnuf7roP6G34iN6Gj+h2Ira34QOhCvubeY/u+ncEvN75gN6G92i3zxYAW/8ebba3sFV5UZH+HLYqL5oMU+mufZvehrl0186m3SZUWPsA22GfQafdj077DNosfrRb/LBVjEGd9xq2Si9hqVTNXCzlXqjz3sBeNY5261t018yl3TyTFuN02i0zaDVMc+J1Mi3aydxT+VBXORZz0Uj0ua+jz30dQ/5waqXjaNVOo0UzjQ79LDr0s2io8EGfOQxl8kuY8kbTovTDkjeezLOPkHd5COaCV2nRTKC+0pO7ikl0GedQVzEJY/4orKVvckfpQ22FD44yH5rVc+gyf0iv/T06zdO5o/TCXvwGltzXsOQOo146kRalH3XF3pTffAFdykgaS6fSrn6HHv2HtFTOpjrZi9zoZ8k//RLxex7lSthDXA1/mNu7HyXp2FAKL7+BOmUSxtyZ1JS/R5PmL3Sa/0O3/XO6bPPorV1Ah+lTmtT/pLHiv7Dnf4jsti+px14lYd9zJB96kfRjr5J65DXi979M4sEXMabMoKn8Y+5JP6CheDaNxbO4VzYLY6oXsfuHELPvIdTxo7hb6ktt7ngc2WNpKJiEI3sctmwv7PnjsOWPxZgxAlXCS2gTX8GRN5rGQi/nxuFR1Od5UpfnRUPBeOoLvLFkeqGIHUbhhWfIOv0k2WeGIr32OorbI1HGjKLy+uuUXn4J6bVX0SaMwZA6Hm3iGFSxo1HFjkET74Xs5mgqr4+k6sZoCs68TOLBx4nb9wiZJ5+j/NIblF8cRtGZl8mLeoHcyBfIi3qJ/KhXyD7xIqmHniZx35NkHH2eotNvUHJ2OPlRr5Ab8RLFZ4ZRdmE4JeeGUXhqQNtwSZXjYl/LsFRVT6m8hlJ5DRXqhv4lTuXKOio1jWgt7f2twpWaRhTVTQJg9fdIztNxJVnG2bhKTsVIOR1Tzvn4Si4lyTgTU8blxCoBr9o2ZOYeKozdlOs7KKvupMrSg9zeS7mhiwzpHW5mm7mUZhZmZ1NMXEwzcyXdwtV0C5dTjFxJqeZamrOlOE3P9XQd19I0XEqScTG5ihtZGtKkNRTrW5HbepHZupEa26kwdiKzdFNl6aFUL+D1VraeM7FlnIuXci6unHOx5VyIK+d8bBkXYkqIy9JQWNWA3NiBzNxOWfVdijQNSI0tKOxdlOlbSC2xcDWlijO3Szh9q5joG4VEXS8k8lo+EVfyiLpWwLUUBfnKOwKcdc0UKRspkjdQpr6H3NRBlVHA67nYQo5fzuDoxXSOXMjg4Ll0Dl/I4uilXI5eyuHwhSwOns/gwLk0Dp1P5sSls5x24tXQj9d1LLt0mDdCzjJUnDEArypcwjS4hAmwcpMIFSK3MI3zfg0uYdr7eJVocQkbiFctbhIdHmINHiIVHmIFQ8KlPCmOZcSWnWxK3UuOaQ21jpm02Z6my/4QPfbfwGvtALw6hqNx/Jk9GWvx3bGXp7bE8dh2KW5iGa5hatzDtAwK1/JIuIpnRKW8vPEW04LC2XY7mCLdIqz2OTTXedJsfpQui3v/ebI9NS501brQWeNGp2MQ3fbBtDiexVE3kYq6TzhR4c/UrZt4WXyeJ7YlM2RHER7hFbiLVAyS6PCQqHENUwqPP1ztRKwK160aPMQG3EVG3MV6XCUCSF3CdA/ml3gNE1ppBbyq+vEzWFLJ0NA0RgQdZf2tw2Ro11JfM4s221N01A6hs86V7jr3B/Fq/TVe22ueoNExHpnlc46U7sFPHMLrm6/wdGgZQ0IH4FWiwCNMwKu7WIO7RIe7RI+781oQHkvfY3Yu9wo34C4y4CHS4R6mwnWbHJftSly26XANN/LQVgdum6pxDdU7Z6rluIWV8cTOIp7dEoePeD+bYsQUW77B7HiblsZxtFmfots4mF7zYLpMHnSYPOiqG0LHPXea6l1oqRlMc82LOOxTqDB/zkVZKLN2hPKa6AxPhCbxkKSIQWFVwnUiUQn4DpXxSEgOIyQRfH9lI2WOz6mrGdmP154+vDrchS3YDmGJWLd9MO22J6l3jENmn8dJ6TamS9bxcug5HhUXMUisxl3ch9dqXCUa3MKUTrxqnPcZcZUYhJ8psR53cR9eVQPwqhU6GiQa3CUqhoQJeH12y3U+OLyfk6XByGsWo7bMJ6V4FYs3/4u/BYTzcfAl3t10iznBt3g3OJaPg1L40D+R94KSmBuUyNuBibwdkMScgATeCYznncAEZgem4heQzvSA9H6g/h5gB0L296qxfpuzmbo5l8mb8vAOymViYA4TArKZEJDNxMAcvINy8Q7KZdKmfKaEFPdnamgJ00SlTHceozNdXMY0USnTxGVME5cxVSxUVSeHljE5pBSfkBImbSnBZ3Mp3ptL8d5SiveWMnxCypkkkuIrrmSKpIopYTJ8w+RMksiYHCbgddpWJdO3qfDbpmLGNiUztymZ7UTrnO1K5m5X8O4OBe/vUPLhTiUf71Txp581/GWPlr/v0/Gvg9V8dsTI50eNfHncxFcnzCw5aWH5SSvfRFj5LtLGykgra07ZWXvazvrTdjaeseM/AK8bz1rYcNbCutPmB/B6H7BmVkeb+quw66KNrI029Fdi+7LaORe76qSaH44r+eH4fcB++4sW4hUHhCpsXyV2xd5ilu8pYtnuQpbuKmDprnyW7s5l6a4cluzMZMnO+8uF+rJo+328Lu5rc92WzJLtKSzdkcyynSks/ymV5T+lsuKnNFb8nOGchc37XcD+XhvxQMBu7DteJ0LOhkg5G6MUTsCq+2HaB9b/6fP/Da8DAfvL/BKwfUfqDMTrQMAOxOvAfLM3hxW7sx4A7NKf0lm2I42l21JYtjWFZeHJLJEkskTya7wuEsWwSHybJWExLJbc4qvQ6/1V10Xim/ersaFCvgi5ImTLr/E6LzCaTwOEude+DDy/9RP/E3wScIxPgo/ySfBhPg0+zKfBh/gs+BCfBx3iy6BDzA88zPzAwywIOMJXAcf4yv84X208yVcbIvhqfQQLN0SzxP8cy4IvsmzLJRaHXmDBltN8uek4nwUdZl7gAeYFHmRe0GE+Cz7GF5tOMn9TBF9tiWBx6AmWiY+yXHyAFeJdrJDs5GvJdr4Pk7BaHExg2Hq27VnL0ZNruXZtPZmpq6kq/A6DdCE22X+olf2R2vLZ1JVPpa58Eg1SHxorJ3FHNpk7cl/uyKdwR+5Ls2wSbTIf2mTetMt9aJf70KbwoVXuTYvCm2aFNy1KAa9tTry2qqfQop5Cs2YKzc7bFu1Ueiyzaav2E+7XTKFFN5Um7WQalRP6q6/tFr/+qmWLaTrt1pl0OGbT4Xi7H5Xt9ncwy7yp1U2n2TqHzroP6G74iO7Gj+lp/Jjuho/oqv+A7oYP6Wn8dbob3qe74b37qXO2Dje8R4fjbdqsb9FV+w7d9e/RZJiKMvcVlLmv4JCPo902yzknO+fXeLX59bc/t5un02WbSa18HJrcVzGVjKLFOIPumne4p52CJvd1jMWjaK6eTo9jLp2Wt2jWT6PVMI12kx/NOl9adL606qbQpBZmXk2FI6nOewNT4UhMBSNxlHnRrvWjQzeTDu0sOrSzuFM5GUP2SOSJL6HLeINmhR+OoknkXHicvMsPYcx7hSbleOorvGhS+NJtfpc78qmYCkdjKRlNo9KHuspJ1Fb40qp9l27zx/TY3qXdOJVGhSeO0jfQZjxPbekYOoxv066fgyFzDNnnnkSX6klt8TQ6dB/RofsIR74vlddfJ/fUs1RcG0HM7iGc2eLKjZ8eI//cqyiSx1FT8TYdpr/Rbfs33fZ/01MzD+rnQ+MiaFxM751l9NYvh5pldBu+4m75f6O4PYuUI8NJ2PsqaYffIOXga1zdOpSr257BkDSTTtnfaCn7A22Vf6SxeA61edNpLPaj6NwzXAxzp+j8c9QX+NBUNo263AncLfLFmu6JNdMLc+abmLM9MWePQZ86DEXsMGhnqQAAIABJREFUC6jiXsSSNYL6/DH9x+U05HlRl+dFY+EE6gu80SaNoPD8UFKPDyH7zFPIYoejS/JCn+yF/PYblFx6npJLz6OMHYE+2RNd0hjhNtETTbwnmvixVF4fifTqCBS3vZBeGUnGieeI2fMw8fsfpejsq+SfeoncyOfJPvkcWSeeJzfyJYrPDqf0/AhyI18hbs9jJOx7ktzIVyk+O4LC08MoOPWa82uGU3z2dQoG4jUtT30xv9yMVFVPUaWN9HwN6fkaCqQWypV1FFZYSc/XkFdmQmloplReQ1aRnqwiPcVVduT6e1Rq73AzRcq1ZBmXkuWcj6/gXFw5FxIquZIi50JCBZcTq4jPNZAvv0t5dSfF2jYKVM3kq1oo0XdRauilUNNJatkdrmVZOJdq5nSyiTMpZs6nWbiUZuFKqokrKdVcTzcSm20hPtfC7axqrqWouJqi5GamhtvZOm7n6EgstpCjuEO5sYuy6k4ypPVkVTRQrG2lRNdOjvwOicUWbmZruZxSxfV0BRcSyjkTU8zFhHKup8q5nlzFrTQF6UVmihV3KNU2k69sJLOqhnz1HUp0LWRX1hKXq+NyYgXnbxdz+kYB0VdzOXOjgPOxpZyPK+NcTBmXk6pIKbFRoLpHjqyBrIo6sqR15FQ2UKC4S3ZFDTfT5Zy+lUfktUwirmZy/FIGh8+ncfxKLpHXC4i4XsCxyzkcPJ/OvjMp7DuXyLFLZ5x4/RqD6XfwKpbiKpL9f8arm0SLu0THILGGQSIVg0RyhoQ58br5Pl5rHDNosw6l0z7k13i1uzorhQPwav8TuzPW4Lt9D09ujr2PV4laaNGUaBki0TA0TM3QDRl4+h/lm8gtxJR/j7HmHzQ4xtFuf4pu6yDhLFlnS+19vLrTY3On3fYY9Y5hqGs/5JpqJf88IeIN8VGGbo/loR35Al7FTryKVbiJlbhJVLhKNM5qpNBW7SGuxl2kx12s+/8Br1U8JcpgeNBJVl07TIp6PfU1c2i1PUN77UN01rrSUzuIHoc7vb+LV7d+vFaaP+dg0T58Q0W8uuk6Q0OkDA7R4yI24brdgqtEgXuYHHexcgBe+yJ8b65hKlzCVM4qvQGXMAPuoQY8QvW4S1S4bpXhsk3hbIU2MijcgesWAy6hzqptuIxB4SUM3Z7NC0GXeG/XXvZnhaKqWYDdNoHWhjdotz0unNFrHkyXwYOOaje6awbT3uBKU50LLY6Haa4fibXuIzK137I9LYxh/mG8IInjUXEug8VleITJcBXLcRGrhIpnqIyHt+QwQhzBd5c3UGofgFe7hxOvbkLrtWOwgFebO932IQJe7eOQ2T7tx+tLIf+XeBXpcRdpcJWo+n92XMJ1uEiEN3/cJRo8JCoeGoDXDw/vJ6I0GEXNYjTm+SQWrWRh8L/4y8YwPgy8yJygm7wVfJO5QTF8EJDEu+vjeScwkbcDE5jln8isjYm87Z/AO4FxvBOYwFuBqfj5pzHVP+2BduH/N4DtQ6xfcCbTNmUxZVMOk5x4He+fxbiNmYz3z+pH7ISAbLyD8h7A60DATg0tYUpIMZO3FDE5tJTJojImh5YyyYlW7y3FTNhcwoTgYsYHFzN+k/D5xC2l+ISU4x1awSRRJZPEVUIksgF4VTC1H69K/LYqmLVNyeztSuZsV/DuDiXv71Ty4U8qPvpZzR+d58v+dY+Gf+zX86+D1Xx62MCXx0wsOGZk4QkziyPMLI+w8k2kle8irfwQaWVlpIU10TYnXm1sPGP7FV7X9y9q+p/wamJNtIl10ab/Ea8/RmhYeUL1AGC/PVL1O4Atv1+BHYjX3cISp6W781j6czZLf3pwudDv4XXx1iSWbE9i6fZklu5I/gVi05zH6eTwza5cvt396xbiVQeK+1uIf2uZ04bjlWw4UcX6E1Wsj5CxPkLGhsg+xCrxj1YTcErzAFL/b/D6vwH29/C69kjZb+J11YFifthfyHf78/sjADaXb/YKFdgVu+/PwC7fmc6y7aks3ybg9X71Ne4XiXXiNZYlYbf7q60LRTdYJL7JIvFNFoRc68drP2C3XOaLzcLSps+Cz/Tjdd6A6msfXj8NiBDwGnCSTwKP80nwcT4JPsqnwUeYF3yYz4IP8UXwIeYHH2J+0CG+CjzEwsBDLAw8zMKAI3zlf5QFG46yYP0xvtoYIcy8bjrHktDzLBKfZb4oki+3HGNe8AE+DdrLvMB9fBZ0iC+CjzJ/0wkWbopg8eYTLNl8hGWb97J8yw5WhIj4JnQT30sCWRO2BtHPqzh0dCUXL/xISuI6SvPXoSz5Fn3Zl5jK/oq19H3spTNwFPvQUDqBu9KJNFV601Tlzb1Kb+5WenO3ypsm2SSaZd60yibSJvPuT6tcSIvcm2b5RJoVPv147Ut/BXYAZHutc+gwzKBFO5UW7VRaddNo0flyR+XNHZU393STaDNOo93sR4t5Om2WGXTYZtFuf4s221u022fT3fAeHfXvY1dPwar0pU7vR1vNe/Tc/SM9d/9IZ90HdNS+T8+dP9DT+PHv4PWDfrj2NLxHd/27wr9d9w5dtXNptcyk3foWPXXv0lU3l3q1N1WZL1BdMoJ71VPorp1Db/07/fOu/ek/PsePNtM0umwzaVR7o8t/HUPRCO5qfOm2z6HL9jaG4lHoC4bToPSh0/IWXdbZwjZm/RQ6zDNo0U2h1Zk+vBryh2PIFzYDW4rexF7iRbt2Bl362bSq/Lgnm0KD1AdD9khkCS+hSRtGi3ImtaVTKLr2NIXXHsWQ8wp35eNoqBhHs3IKPaZ3uSObjrXYC4d0LE2aqdxRTuWucgadhg/pNn9Ep2kOLfrJ1MvfxFz0KsbC12hV+9Jre58m9WyUSSPJOf8MjsIZdGr+QLfuT9hyp1B86SUyTj5BTvQzlFx8hVu7B3F79xCKLwzDXjCTZu1HdNn/Sm/jp/Q2fkZv4+f03p0PTYvg3jK4s5ze2iX0Nn4HDT/QaVxKbcHfKTo/mWvbX+Bi6FCuiIdydtMjXA57koorE+ms+ge9un/TWfVnanNmUZ8/k4YCP6quv0bSIXeSDnlgSHmTO8W+3Cudyt2iydTmjqM6cQS2LC+M6aOoTh9JdfpItEmvI499AWXci5jSh1ObO4aGPC8a84UzXhsKxlOT44Um7nWKLz5NzunHyTs7FOnN19CmeGLOmIA+eQzSay9TfPFZKm+8ijHNC23iaOS3h6FP9sSQMg5tghfqOE8qr41EemUEiltjkd8cS/7p10g48AS3fh5CxrHnSDsylMzjz5ET8SK5kS+TF/UaZRdGUXHZk8LTw4j5+VFu//womcdepOj0CErOjqLk3EhKzo2g6Mww8qJeIfvEC79e2FQic5BXZiIpS05SlpycEgNFlTayi6tJyKgis1BHpaaRAqmFtDw1qbkq8svNVKgbkKrquZlcTlyOhsQCI3F51dzO0nArS/g8Id9ITLaOmGwdCfkmkottxBdYiMk1czvHTFyBg/jiOmILariWaeZMko7TyWaiks2cShbOcr2YauJSSjVXkvXEZJvJKKkjp6KRjNIaEvOMJOaZyCirIbOijuQSGwlFFpJL7KRXNJJW1sj1tGpuZhpJKa0jtayO+EILMXnVJBabSCoxkVpmISZXw40MOXG5GlKLzSTnG4jJUBGXpSU530R8vpFrmWoupsm5lasnschMbK6OmCwNibk60gqNJOfruZkq41aqjPgcDUkFBuJy9VxPVXItTcXt7Gpu51RzNU3DxUQFl5OVXE9Tcy1FzqVEKdfTKonLUZKQq+ZmehUXYou4mlzBjXQlV1NlnIkt4eiVLPadS2HvuUSOXjrDqSsbyS/9BV4vHuaNLWd5WpTBEFE5LqEyXCVKXCRqAa9helwletzEWlwlauf9alwkWlzFWtzEWtzEzl/Aw5S4hCtxE2twF2sZJNIwKFR5H68iJ15T9pBjXEOt/T5ee38Tr2738Wofjtb2J/akD8Dr1nLcRFW4SFS4SrS4inR4iPQ8udXEIxtLGBZ4mT/v2srhtA3IrAtw2L3pqH2GbttD9Nrc6bXdnwftqHWh0+FKr82VLusQmmzPYK6ZRoZxMRsStjNGtJVntl7hoR15uIdX4iZWCzO9IiUeIgXuIpXzedDhGqbHNUyPh1iHu6jv+VE7o8FFosFFoh0Q3QOf932tm1jlxKOSQeIqngzNYlhwNN9ePkKi0p/a2vdosT1Pe80jdDrc6KkbRI9zUVM/Xm0CXrtqXOiodafN8QQN9olITfPZk38An5CtvLLpFkNDKgS8iky4bTPjJlHgIbmPVzfna+0q0eAmUeEmUTqvE+cbHeF6XCQG3ENNeIRW4yZW4Roux2WrQpiTDjPgJrbgGmLERSwsa3INlzEkrJCnJYm8GnicL6L3c6l8M8aav1NvHUFr3XN0OR6m1+gGRjd6DO50Gz3osg+mrcaFllp3mh1PcK9hIrqaeVwq82fRKTHPbDjIU2FZDBGX4CEWZl1dREpcRGqhBT60koe2ZDFCfILvLq//BV4H0WN1pdf2G3i1DaZtAF4jyrcxXbyWl0PO8ZioiEEiNe4iPW7ialzF1cJrKFHiJlE4f3aqcREbcZMYcBPrf43XcJXw5kUfXsVq3MVKhoTJeVRS8ABelTWLUZu/JL7gBxYE/pM/rxfz7sbzzA68zsygG7wdGMP7/onMXRfLnIAEZgXE4bcxHr8N8czaGMecgFjmBiYwKyCFaRtT8d2QwuQNyUzekNy/sGnKAzOwaUzxT8M3QMiUwHSmBmUwLTjzgUwNzmJScA4TA3MY55+N14YMPNenM3ZDJmM3ZjFuYxZjN2YxISBHwOnmQiFbivDdUoxvSAm+W4qZtKkI7+ACJm4qZuLmEiZuLmZCXzYVM25TCeOCixnrzLhNJYzfXMbEkHImhFYw0ZkJokomiirxFlcxSSJnctiv8Tpzq4LZ2xTM2a7g/Z0qPv5ZzR93qfnzbjV/2aPm73vU/HOflv8cqmbeEQNfHjPy1Qkzi06YWBJhYVmkha+jrHwbZeX7qPt4XR1tZe0pG+tOW9lw2or/WVv/vOt65/E4a0+bWXPawprT1gdzysqaUxZnzKyJNrE6ysCPkdX349xIvCpSx8oIDStPqvsB+/0xBd8dlfPdERnfHK7im4OVfH1wIGDLWL6vlGV7S1jmBOyy3UIb8bI9+SzblcOyB84oTb9fgd2ewqJtKSzalszCrYks2prIku1JziSydEciS3cksWyngNhlP2Ww/OcsVuzK5utdOXyzO5dv9+bx3b58vt9fwPf7C1h5sIiVB4tYdaiYHw+V8OPhElYfKWXN0TLWHisXclzK2hOVrD1RybqTVU7EKtgYpcI/Wt2P2N+DbB9e/fvnZlUEOvH6W4AdmF+1DzvxuuG4lHVHy/urxmuPlLPmcFk/YlceKOL7AwV8tz+f7w8UOD/+NWCX78pkxU8ZLN+RxortaazYlsqy8GSWhSexNCzhgSyRxLFYEsPS8DiWhsf0V1sXiW+yWHLrfiux6Fp/BMD+Bl6DBLx+GhDJJ/4R/enD66cBEXwSeJJPNp3kk00n+DT4mDCPGnyEL4IPMz/4IAuCDvBV0H4WBe1nUdABFgYe4KuA/cz338+XGw8wP+AQC4OPsygkgsWSSBaFRzBfcpQvQg4xL3ifgNegfXwRdJAFwYdZFHyUJUFHWBZ0kOWBe/g6aBvfb9rCavEG/HesJnTfSnYeWcqps4tIur2QgtSFyAqWoC9bRHXpJ1QX/wlDwVyMBX5YCidRU+JNQ9l47krHc086nibpeJrKJ9AknUhrhQ9tskm0VE2kpWoirb9Ii0xIs2wCLXJv2pS+tCp9aVP1AVZoI25R+dKi9KVF7Ut39Uy6DDPp0PvRqp3qrMD60qTx5Z56Mg3KidzT+dJmmkG7ZRad9tl02mfTZhPw2uF4m+6G9+hq+IC75tlY1VOwqny5Y3mbzoaPBbzWf0RH3Yf03v2jUIVt/Ijuhg8H5AO66t+nq/49uurfFQBb/y7tNuH/66p5m3brLNosM+i0zxbOmXXMprpkBLqiN7BVeXGvegpdNbPpqZsj4Noyg07bTDqsM+i0+tFpnUGLYQqd1hk06XwxFo/AUDScesVE2k0z6Kl5h1rZBKoLR2At9+SedgqdlrdoM86gWT+VdtMMWnRTadUJyL+r9KFGOhZt9jAM+SOor5xITdk47MVeNCum0qF9i7tVAlzry30w5b6JPPEVlMmvc7dyOvWl06iMeZny209jyH6VO5VjuVM5gRbVNDp0c6mT+mIvG0+jYhJt1bNo0b1Fu+Fdemz/Rbflj7Qb59BS7UujygtT8WvUyzzptLxFt+VdGqpmoEweQ9nN4TRVfkiX9q80lMyl/PoI0iOfIiv6afLPvUBW9NMkH3ucypujqC18i3bdn+m2/52Omr/S5vgH7TX/orv+M3rvfQXNS+DuMmhYRo9jKb1139Nl+Zqa0n9TdnUGN356hYiAhzm5djAn1g7iUuiTFJ31oqHgQ5qKPsKRPRtTsi/GJG+0sWOQXn6ZjBMPk3TIFfnNl6nJmUBjoQ9NpVO4VzIZY8pwTKmjsGd7YUwbiS5lONqU4WgSX0cZ9yKquJeoThmGPWs0jXljuVswnsb8cTiyPdHGv0bxhSfJP/sEZVeeRxU/Am2KJ6rE0VSneqKOH07FjZepvPkymsQRmDLGokkYgfz26+iSxlCdPBZNvCfKmDepujGKimsjheNxbnhRemEkGcdfIGb3Y8TufoyYnx8h9dCz5Ea+Sn70MPKjhlFydjTSS14URL9B/J6niPn5cZIPPEvW8VfJj3qDwlMjyIscRtbxl0k7/DwpB569j9fkHMXF3FIjZYra/mNxMgq0FEgtlClqKZBaSM/XkFtqpFLTSGGFlZwSA3llJoqr7FSoG6jUNJKcpyZLaqVQ1Ui+opGsCgfpZVYKlHco0d4jU1pLbG41V9NUXE5RcTFZxflEJWcTlJxP0nAxVc/F1GrOJemITtARnWwmMtlCdLKZsylmzqcYuJCk5UqKjsR8K0WKJqS6dsrULRTJ71Ikv0uZrpUyfRv5yiZSSmu4nSsscrqVZeVcrJpLSXpuZVu4kWngarqamLxqchQNFOnuUaK/R468hqxKG/mKOorVd8mtqCUxt5rb6SquJsk4n1jFqfhKTsaUci5JxuVUBZeSKrmVoSK7zI5Uc49y9R3ypHYyi03kSe2UqO9QoGwkPs/AmVgpp25LORsnI+pWBSeulXLyWinRN0o5dbOYiwlSUgqrKVLWUaKqJ7vcTHK+lqwyC7mVNaSVWrmRqSTydgEHLqax93wSRy6fIfqqgFejE6/5pnUs78NraDpDQstwCa3CVezEq0Qn4FX8C7xK1LiINbiKNLiJNLiJ1biKVbhIFLiEKfrv9whVC3gNlTNEUs6ToTGM2LTDidfV1Npm0G4ZSpcTr/wPeL1jf6Mfr5OdeH18azluoVW4ilW4SnS4iPS4h1bz2DYbg4PkPB+UxFTxPoJvhJKj/xaLzY/2mufosj1Kj20Qvc6tw/14rXERQGv1oMP6OHWOsUht8zhS/jPeoRt4Puw0D2/Lxj2sCjexlkHiagaHKhkcKmdQqEpAnkTnrLDphYqlSI2b2BknSl3EalzEWiGSX0bjRI8aNydc3cVKPERVPBGSzWvBZ1l24RhxiiBq6j6k2fYibY7H6HS401s7WMCrbQBerb/E65M02L0pNy5kZ85hJmz5iZc2xfJUSBWDQ6pxFRlx32rCXazAQyzHXaTCXaTBTaTFVazGJUyFW5gCN4nciTKVgPFwHS6SatxDTHiEGHATqXENU+ASrnRuFa7GJUSPm8iAW7gRl61a3MIreViSyzNbrjEiYCfrbu0jRe2Pzf4ezfaXaa15TNj0a3Klt9qFXtMgeqwP0WnxoN3hSnvtQzQ7nqWhfjqVthXszZAwZ3soT2+6yCNhhbiLhcq8m1iJi0gl4DW8GldRJQ9tyWS4+PgAvI6iveYZemyD6bG60WP9NV67fonXsm1MF63llZBzPCYqZJBIhZsTr25ivfM1VwjPk1iNi1iPi1iYC3YT/QKv4UoBrxLhunAfiFeJnEfFBTy7WcBrZEkwSoeA17j8H/gy4B/8ca2IuRvOMcv/OjMCb/BWYAzv+Ccye20ss/0T8POPY+r6OKaui8NvQxxv+8cyJyCeGf7JTN2QwuT1yUxan8Sk9Um/QqzvxhQmb0hh8sYUfAPT+zMlKIOpwZlMDc5kSlAGU4Iy8A3Kwjswm3H+WXiuz+DNtWm8uTYNz/UZeG3I7M/YjVl4B+f3x2dTAT6bCpm0uRifTUVMDC5kfGA+44IKhQQX9UcAawljg0vwGpCxm8sYHyJlXIiUcVucCZEy3olYH7HsQbxuVeIXLmdmuIzZW+XM3S7nw59U/GmXmv/areave9T8Y5+a/96n4T8HtHx2uNoJVxOLT5pZEmFmWZSFr6OtfBtt5ftoYdZ1ZZSVlVEWVkcJCF13SsDrxjPCwqa+duE1p02sOW12gtX2OxEQuzraxI9RRlZFGpwR8LoqUs+qSD0rI7SsPKlh5Yn7gP3uqJzvjsoFvB6q5JuDFf2A/fqglOX7y1jmBOzyPUXOFLJ8TwHLd+eybFc2ywacUfrLCuzCbUks3JbIwm2/hddElu1MYunOFJbsTHO2xmaw7OdMlu/KYsXubL7Zm9vfSjsQdz8cLGTloSLhLNUjJcKxNEdLWX20jDXHK1hzvGIAYOVsiFSyIVLZj9jfwmsfavvw6h+t/BVeBwL2f1vkNBCv649J++d11x2VPgDYVYeK+eFgYf/jEj7O/xVeV+zK5OufBcB+vSOdr52AXb41hWXhiQ9kaVg8S8JiWbY1nmVbY/vBulhyiyVht4VWYtF1Foius0B8vR+vX4Zc5sstfUubfh+vfWidFxjJp4ERfBIYwSfBQj4NPslnwSf4PPgYXwQfYX7wIRYEH2Rh8H4WObMwaB8LgvbwZeBuPgvYzRdBe5m/5SBfiY6wMPwoC7cdZX7YIb4IPcC84L3MC9rD54F7WRC4j8VB+1gWvI+vA3fxbcAOvg8Qszo4CP/QtYh/+o49x74m4uLXXLu9kKyUeVRl/x1t/n9hKPoL5tL/wlz8IcbCORjz/TDmTcZcMJGaEm/qSsfTUDqWO6VjuVc2npbyibRKfWgvn0RruTctFRNpqZxAS+WEB/FaNZHmqgnOTKRF5kOLfBKtism0ORHbqpoiwFUxmRblZNpUU+iunkG3YSbt2mncU07innIyrfrpNGunUicbT4PSm1aDH51WYc61wzabNussOhxv01X3Dt0N79PV8AEddR9QWz0Ds3IyDt10Whzv0t34B7rv/omuxj/Q3fgHuho+pqvhIyH1HzrzPl3179NZ9x5dde8KLcO1c+lyzBZalG2z6LS/JaDUOpMO+1t017/DHb0vhjJh+ZK10pNWsx89dXNps8ygzTidLptw3mtfmqt96bD40WqYiqVsNMbiEdRUjaVZP5Wemndo0k3FXPom1YUjqJVNoN00c0DrsB/NWqHVulkzhUa5N7bSMajSX8WQN5J7cl8aK3ywFXpRX+5Nq2oGDdJJ1JZ60yCdjK1wHMrk15HFv0ptiS/1JdNRJY5AFv8ixuzXaagYy12ZD60qP5pVb2Et9sZR7k2zdjpd5jl0mN6hx/4neuv+Sbftz7Qb59JmnEZLtQ+1stHcUY2nyz6HLst71JZPQ5YwBln8eDpUf6Om8B2kN8aQFvEMGZHPkH/+JTKihhJ78CFSTz5BddpE7kjn0qT5iFbrX2iy/pkm699odfw3HbWf0ln/JZ0NX9Fdvxjql9NjX0637Rvuyr+kMmYON/YM49iGhzm21oOI9Q8RsW4It7Y/i/TSWKqTpqK8MRbppRFUXh5O1dU3KDrzLFknHyE36jGyTg7BnjWWu0WTaSzwprFwIvX547Gkj8SWOQZb1hgMaSPROvGqTRqGOuFV1PGvoE18DWvaSBpyx3EnfwI1mZ5o419Hevlpis4/SfnVF1DFD8eQ5oU+bSyqxNGo4kcgj3kdRezr6JJHYUz3pDr1TTSJI9AmjkSX9Ca6RE/UcW8iuzkS2c03kd0YQ8XV0VRcHYP08hgKTg8n8cAzXA0fzJWwwSTtf5b8yOEUnhpFXsRwCqJHUXbOi7yI4aQefJH4Pc8Qt3soifueI+3wy2Qde420wy+TtO854nYPJebnJ+/jtVBqvVimqEWmu0u5so4SmeOBmVeZ7i5lilqkqnrk+nuUKWqpUDf0byXuOx+2WFFDufYOCmsHcmsnZfpmitV3kVt70Df0UqpvIaHAzMUkOWfjqjgdJ+d0nIJTcQpOx6s4k6DlXJKe8ylGzqVYiEq2OPFq4UyymXNJ1ZxP1HAtVUtqsZ0KfQcqSy/qvlh7UdtAbYcKUw+ZlXe4nmngTLyKy8lGzsXpuZJi4mqqgfMJCi4kyogvNFFu6kDh6EXh6KbS0kaluQ2FrROFtZsyTTMZpXZup6s5fauE6NvlnEtRExlfxdkkOecSKjkTU8b1VAV5FbUoTR2ojG2ojG2UKeooV99Fbe1Eae0kXVrLqdvlHL1cyInrZZy8WcHJGxWcvC4l4nopkdeLuJJcRU6FHZmxharqZorkNZQo66mqbkZh7qBE20RSsYmzCWUcupzBvgvJHLlyluhrGyko+RqT8QuM1v+QZxyA1xABr64hzl/2+/AqGYBXsQoXsUrAl0iNq0iDa6gGV5EaF7ESF7ECF4kCV5Eat1ANg0LUDA5RMjhEzkPicp4MuX0fr4bV1Nr8HsBrr9UDLB70WF1/XXm1vYHW+if2pK1m8rbdQuU1vAy30CqhyifR4iLS4SYy8NBWK4NC9DwZnM3ozSdZdmYHt2VrMDreo9n+Ih22J+m2PUyvfRC9djd6agS4djoEvPZa3OmxPkKTfST6mr9zw7CDmZKveUV8jEfCMnEXy3ETVeMhMjB4i5IhW+SZgOvLAAAgAElEQVQMDlXiIdbgLtbhJtHjKtHhJlLhJlIIt2IhrmIVrmLhuXMR/3ZcxWrn1ytxEwnxEFXxeEgOrwRfYNG5E9yWb8JR90eabC/347WndjC9diderX14daXH5irgtcaDNsdT1Nt9KDMuZmvWMcZu3suLmxJ4MlTOoBA9rqHVuIcbcRMpcBcpcBepcQ/V4SrSOqusClzDZLhJqnCVyHETK4VqcpgWF7EetxAjHlsMuIu0zmq8ytkircdlswoPiQH3bSZct+lwD6vg0dAsng86zdjAzWxL302B8UdqrNPpqHmeVsdgeuvc6TW70K13occ8hG7Ho7Sb3Omyu9NZ9xhNjpdw1M4hz7CG4JifGb1RzHNhSQyWlOIqqsJNrBCu21DhmnX5HbzW14yi3fEM3QPw2vu/VF5Plm1lmmgtr4Sc5dHQQjxCnXgV6e/jVazATSwX3uARCXh1E1cLeA3V4R6qwU3c17Wgcr7+mt/E6zObr/Hh4X338Wr6ktj87/ki4O98vCaUOevPMnPjNfwCbjArIJY5/gnMWhvHTP8Epm2Mw3ddHL5r45i+Po5ZG2OYHRDH9I1J+K5PZtK6pH68/lZ81iXhsz6JyQFpTA5I68frwPgGpjM5MJMJ/pl4bRDgOmp1CqNWp/QD1nNDZj9kJwTm9mdiUB7ewQV4BxfiHVzIhMB8vAJy8QrIxzMgH6/AArwCC/EKKsQzqPgBtHoGl+AZVMzYTaWM3VLeHy/nbR9gH8DrViV+4QpmhAnH7MzeKuOd7TI+/lnVD9e/71Pz3/vU/Hu/hnkHNHxxWM+CYwYWnTCyNNLMsigTK6Is9+EabWNVtI1VURZWRVn4McrC6mjLL/BqY/1ZoT149Wkzq09bWH3axupT1l/ntK3/z36MtvwCrwZWRRlY5QTsyggdK0/2AfbB6uu3R2R8e0iovv6yArt8v1CBXb5nAGD3FrB8Tx7Ld+ewfHc2y3dlOfH6yxbi5N/E65LtCf3V16U7Uli8PYXFO9JYsvPXgO1bYvR/hthSVh+TsvqYdABgZayPUDwA2IFQ/a304TXg1P8ZXn+rbXj9iQo29OO14oH0IXbN4TJ+PFzCykNFrDxU9ABeB1ZfV+zOYsXuLL7ZlcU3P2fyzc4MvukD7PZUVmxLZnl/klgWntCP16XhMb+D1xssEP8Sr1d+jdfA38brvMDIX+A1ik+Co5gXHMlnwSf5PPgEXwQdY37wEb4KPszC4IMs2nSARZv281XwPr4M3svnQbv5NGgX8zbt4fOQ/cwXH+arrUf5attRFoQd5svQA3wWvIfPA3cxP2AXiwJ+ZnnATr4N3MbKQBFrAjexIXg9m0Xfs33nco4eW8zlq0tIzVyBtHQx6pJ/Up0/F2PudIy50zHn+2EtmoGt2A9b0VSshZOwFk7EUTwRe+FYago9aSj2oql8Iu2Vk+mo8KW1xIe7heNoLp9AS8V9vLZU3k9z5QSaKyfQVDmBpsqJNFd5C4hVTKbVWYltUUymRTGJFvkk7lV506WfQa/pLTq007kr8+au3If2aj9addOorRxPbdUEmnRT6bK9TXfNXNoss2i1zqKrdi69je/347X33p+4a52DTTMVs3Iy9YZZdNR/RG/r3+i992c66j+isx+sffmgH66dde/RVfuOsO3XMYfeurm0mv1oMU2n0zGb7pq3aTP70WycRnfN2/Q2vItdPg559ktoCl6nUTuJLsds4e8YptFlnUWXbSZdtplCxdW5gKrNOA17hSemkpHYKzy5q5lEj30O7aaZ2CvGos0bhqVsDK0GP7ptb9Nq8KNVP50m55xwk9qXusrxmItGo0h5GUPeSJqV07hb5Ys5700s+Z40yadRX+5DbakPdyqnUVPijSrlDSpiXsaS5019yXR0qWNQJb2GMXsY9VIv7skn06qawZ0qP0wF46mRClXXbts7dNs+oLf+73DnP/Q4/kqn+V06LTOFWV7TZOrlXnRa59Bj+xB7yTTKbo5EFj+RNvnfKLw4muu7HiFm32PknX2FwouvcmufBxe2uZBw5GGqbo9EmzYeQ4EvdZr3aTD9mdbaf9FR/ylttZ/SZP2Ee+Z5tNsW0lv3DT32FbQblmLK+yvJJz05GvAwu75xJXLjEK6InuWq+Glif3qWpL1PcfsnDxL2PkTW8aFIL71GXtRTpB8bQuGZp9DEDKPk/FPU50+kpXwqd4u9sWWOxpoxijtFE6nJ8cSSMRJD2ih0qSPRpoxAlzwCbdJwNPGvoY57FVPyCOpzxtGQOx5DwnBKzj9F0dknUNx6leqUMRhSPdEmjRaqrunjqLjxCrJbr6JPGY0tZwKWrHFoEkegSx6FKWNs/7mwypjRVF4fgfymJ4pbYym/PJqyS29ScWUsZRc9STv6MhdFg7goGkTi3hfIjxxNYbQnOSdGkntyJEWnPMk+PpyMo8NI2vcSt3Y8xY1tTxC361mS979E/O7nub1zKDe3P8XNbQPwmldqulhUaaNcWde/rKlcWde/lKlcWUdxlR2pqh6pqp5yZV1/tbVC3UC5so4yRS0l8hrK1Q1U6O9RprtLieYOUn0LlaZOKk0dFGsFvJ6LryT6dgWnYuWcjlNyKk5FdKyKU/EaTifoOZ1YzalEI1FJZiKSTEQkGohOrOZcsp5LKTqupqhJKbAgM7SjNHQir25Hae5CbelFZQWlDSpMvWTLmriVY+FsvIYLiSaupDq4lm7nQpKes3EKLiUriS8wUai+h9TURoW5jXJjM2XVTVQYW1DYupFbusksq+F6ipKzMRWcjpURnagiKkHJ2SQVp+OrOBdfQUyWlkJZA0pTB0pDK3L9PSrUjVTpm1GYO5FWt5FaaudSspJTsVVE3Krg5M1KTt6o4sQ1KSeulBBxtYirKTKypFakurtU6u5SrqqnQtNIoayGyupmpNUtJBcbiY4p4OClNI5cy+To5bNEXVpHYcnXWC3zMdo+IVO7iuUXDzMi9DyPBycxJLQMD7ESV5FCQGofXkV63ERa4Zfsvjjx6haqwS1Ujavo13j1CFExaIuCQSEyAa9bbjMiaDubknaTY1hNnX0GHZahdNoGC3OGFg+wuNNjdaXLLsyhttcOptXxJPccI9BY/sCu5FX4btvNk5tieVhcjGtIpROFalxEWqFdU6THQ2zg6fAKXt58iQ/2bOdg5moM9f/inmMkrfbn6bA9Trdz1rbbIcC10+5Ct8WFXqMb3dWDaTW9itX+IcnGjSw5vwHPrUd4dHMKQ8RKBotNuAVpGbJFzUNbFAwOUeARqsQtVIOrE3sCXOXOWyVuIhWuIidgRRpcfieuIpUTvgPwGlrF41tyeSnoMv8+fojzxRux1PyBZsfrtDmeoNPhTrdd2DDca3Nz4tVdgJjNjU6HC+0OD9ocT1Nv96WoegkbY/cxZvNBnt+czKNbZLhv1uIaohM25obKGSSS4x6qxi1UJ3y//XitxE1cJcxHi5TONzWE68FjixGPLUbcQvUCFsXON0HEOlxCBEC6hetxC1fjHlrGE5vSeC3oJB/8HMKxQjFS82LqLBNptw+l3TGYLocLPVYXek0u9Jjd6bYOodsymC7LYNqsj9NUMxyT4yNuVKxl8andDPM/yJOiNAaHleMulgvXZagTr2Lh+3ALreSR0CyGi4/xzYU1lFjm0VjzJm2OZ+i0DKLH0vfcudNlde/Ha49tMB22J2l0jEdum8eJ0nCmhKzmpc1neCQkH48QJW6hOtxC+wCrvn8NOPHqKnLiNVSHR4gO9xDnz45EIQBWLFwDbmItrqFKXEPlDBJV8UhoHk8HXeX9g3uJKA7qr7zG5n/PvA1/5Y/rJby9/gzT1l9hysZr+PnfZsa6WGasjWP6+nh818XiszYOnzVxTF4Tw9S1N5i+/hZT1yfguyG5v21YgGoiE9fEM3FNPBNWxzFhTTwT1iYwYV0iE9cnMXF9Et4bUvDZmIaPf/r9bExjon8GnuvTGL0ulVFr0xi1NpVR69J4c306YzZkMGZDlpCN2Xj55+AVkMvYwFzGBeYxLiifcUH5jA3MwysgF0//HMb45/Gmfz5v+hfwZkAhbwYUMiawSEhQMWP68LqpFK9NpXhtLsNrcxmem6V4bqnAK6SCcSGVTAitwkcsY5JEzpQwBdPCFUwPVzAjXMZbW2XM2S7n3Z2Kfrz+ba+af+5T8699aj7Zr2befhWfH9Tw5SENXx3VsSzCxLIoI19Hmfgmysx30RZ+iLayKtr6AF7XnLKy7rTNeVSOgw1nHaw7a2XtGaGquvq0gNQfT1lZNSA/nrLy42kbq88IEfBqZlWUiVWRzkSZWBVlYGVkNSsj9fxwUssPJzX8cELDD8fV/HBczffHVHx3VCnkiJxvDw9A7IEKVhyQsmK/lBX7y4VtxPtKWb6vWGgd3p3Lst3ZLO2vvKaz+BcLnBbvSGHR9uR+vC7elsDibfEs2Z7gTBKLtqewaHsqi3ek9acPsn1nn/ZBtq8a24fYX+J11ZEyfjxa3g/YNcerWHdS/gBg/aPVbIxS/S5oN0b1bStW9s+8/l7rcF+r8C+z/uSv8fpb1dffwusPBwv4/kD+rxD77e5svt2VJeTnTL75KYMVO9NZsSOF5duTWbY9maXbkliyNYHF4XEsDo9jUfhtFobdYqHkJgslt5wf3+Iryc1+vPYBdn7oFeaHXOKLzRf4fNNZAbAD8DowfXidFxTFZ0FRzAuO5rPgKD4LjuLz4Ei+CDrJl0EnmB90nAVBx1gQdIQFgYeZH3SY+cGH+WLTIeYF7+fT4H18uuUAn4mOsCD8JAvDo1koiWaxJJKFoUdZELyXBf47WLRxK8s3ivlmfTDfr13Dmo3fEhLyNXt3r+B05DJuXllEavwX5KX/h9K8f6Mo/Ava/DkYcidhzh2PJXcilnxvrAWTsBVOxlY4CVuhD7aCidjyx2EvGEtt4Tjqi8Zzp8SbptLJtJRNobl0yv/D2n2GRX3n//6n2TdtTTZdoyJKEewtJqZvL78925NNTDN2sWuUMjNo1CRqNCax0O1dQHqR3tv0ygzTAVERpMPzf+M7FE12zznX+d94XTKM3GHG6/Ixr/fn/aGtehattUG0yQK5Lw+iXRHEfXmQAFdZIG2yGa7nBppY1zixKoh29cwH0qGeRbtmDp26eXTXLaTbuJBOw3xaNXO4q5pFi2YObYYFNCkCuaWaSadlCe3WJbSZF9PT/Cb9d96iu+k1uppeo6/lV/TdFdrVFttS6uWBWFSzaHW+Qd/9P9HZ+DY9zcLypp7md+hqeouuprfobX6H/ua36W58g66G1+hufI3uhqV0OYSmdQCvA9fWdFgX0mlZSLd9MT2OJXQ5lmCqnIT85lOYqybTZV1Ej2MJvc5X6DAvoNu6iB7bIjrq59Fpnk+PfTFtdXO4pfTDKZ2Go9aHRoUf/Q1LaaubQ4dpIbYqH+rLJnNHM5Muy8t01r9Mh2kx7XULadPN455qNrekAZiLJ6PJfh5b6TTuyGbRUOmPLmcC+puTuK9ZTEPFDG5Vzaa5eg72En+0mS8hS3oe483p3K5chCnHF036i5iLXuKOLIBmaRD3lAtols6nRb2EDuNSemyv09/4Dv2Nv6b/1p/g9t/ob/wfehxv0+N8hb6ml+myzafDMo9u21La617DWBhE0fkXKDgzgYL4l7iwbwxnJB5cOzCGjGOPk3nsEW4c8SLlqBfXD3qQeGQUhed+galkNi2m39Bq+xP3HX/hvv3vdDjfpfvWR/TeXkFf8yr6GlfRbV9Bq3YZ1YmLObf/5/ywzYPjWzyI2zmKpC+f5qJ4HFciRnLjyxEkH/CiOOoJ9IneyC89R0HkGGrOj0eb+Dxlp36GPc+H22UzXI2rH41F02go9KGpeDqOfG/MOS9Rf3Mq2vRJKJMnoEubhClnKrrUiSgSnqMu7SVuFQZgzfKmOGYsuSdHYMmehrMgEEP6FAwZU7EVBGHM8UedNoWcmNEoUyZgLQygoXQmjeWzsRYEoEh+EW26N4asaWjTp6FOnYYmzQ9ZwjTk132puTKN2qu+yK4FUHZ2KkmHnuDavse4vOdnpB9+juLoaZTG+VFwcir5J6ZQEOlNxpHnSPjyCZK+Hk/Clz/nomQsN75+koLIqaQfeZ60w8+Re2wyxdHThvCaU6S9WFhpGoRrjbppEK816iZKaizkluqpVDgH4TqAV4XhLjLdbcpldm6W6KhUNSA3tiCta6HW0IK8vgNpfSfVxg5Kta3cKDJxKllGbJKc+GQVp1K0xKdoiEvWEp9q4FS6kVPpJuLS64lJEwAbn2nmVIaRsxkGzmfouJiuIrXASJW6BY25C62lG5W5C5W5B60dVNZ+qgxd3Ky5TUKBhQuZRi5m2bic3cDlHAcXs+q5kKnnSo6OlBIzJeo7KOzdKB1dyG0dSM33kda3o7B2I6vvJqvCzqUMJWeT5ZxO1RCfriM2TcepdA3xKXLOpshIyjNQIr+F0tSOytiGtv4+CsM9FMY2FKYOKjT3SC0xcy5NQdwNGdFJMiKvS4m8JiP6mozoq9VEXynnYrqUm5VmqrW3kdW1IHP9jitUjciM96jU3SapQE3klTy+v5jDyev5/HAhnvhL26ioXo3d9gH19r+Tq1vPiovHmBJxgUdCMhkpfgivrv/su0fUCSiLGICrFvf/hNfdajwkOjzFekaItIwMVzNSrGR0hAuvu/YTlnGI4vpNNA/Hq+MhvDrc6G50p6tRwGtr4xT0tl9zMCuYOfu/4fGH8RqhE+C3x4hbhAGPCCNj98h4PCyJoC8OsithMzLbB9xyBHHPMYEO5+N0O0fTOwyvPU43eq1u9Nd70lc3gi7TszQ7XqHEshJx5ufM2n+Yx0LSGCNRM2q3FY8QI6PD9YwJVzNKpGaEWIOnRIe7xCAAPkI1LMPwGiHg9aejG4bXIcR6SRSME5fydMg1/njse+JLd2B2/pa2hpdob3jEhVcP+h3u4PAAhxf9diF9Di+6G9zpaBhBh3M8zY75lNWtYMP1I3iHn+TJ8FzGilQCXiUG4aobsZKREjVeYj0e4qHm1d2FV/cIGe4SBR4SAeZuERrcI3R4icyMEFnwEJtwizC4QF4noEyiFtrkL4Rx2pGSasaHZzN551GWxYq5otiJ1vE3btt96HI8SpdzFN1OD3odAmD7bB702kfQ6xhNr3UMbeYnuO2chtb+ByKLtvK7b7/h2Z1nGCvKxVNSjUeEEneJRoCrRD/4fvaUyBnnwuuq85uG8OochleHJ712D+FaJacwyt5nH0GXXcCregCvoo08G36asaJSPMVqPMQuvEqMrtdu4PXX4iER8OoeYcRdUoenyPBjvLo+wPCI0OMu0eAhVjFSomCsuJifh1zh7e+OEFsRgsb5sQuv6/nHtj/y6217WLL1DHO2Xmb29mvM23GDeZuTWbAljblb0pi5JYXATakEbkxl5sYbzN18nXlbEpm7Ld0F1yG8Bm1JZ8amVAI2pgjZlIr/5jT8N6cRsCWdgC3pzNiaReD2nAcyY1s2/tty8NmczZTN2UzenM2ULTlMcQF26rZcpm7LY+q2fHy2F+DjQux0F2IHMv3zIqbtKGTa9iJ8dpQwdUcpUz8vY+owwPrsLMcnpBKfAcCGVT+QaeG1LrzK8ZMomCFREBQhAHbOFyrmfaFmwRcqFu1VDY4Mv/m1il8d0PC7Qxr++I2GPx/W8tcjWv5xRMM/j2p47zst//5ex4fH9SyPNrE8xsTKmHpWx5pZG2dlfZyVYBdcBbxa2RQvAHbLaQdbzzjZesbJ5jPCSPDGAaS6wBocbxvMIGJPO9h42sGGeJuQOOuwWAiOsxAcV09wnIn1MS7ARukJfgiwA4hdc1zFmh8Ug03squ9kAmKPSllx1NXEHq0S2tcjJaw4LIwPLz+Yz/KD+Xw6gNjhgP0ym0/3Z/HJ/oxBvApJ55MvM/n4y6xBwA7k4Sb24TZ29ZHiQcAONLDBxypZ/0MVwceGI1YA7JYoJVujVWyNFsaIt8WoBx9vi3nwXOz2WDXbY1V8Hq/m8/8yJjz8nOvAtTmD34uWsSNKyPbIH7euw/G64VglG45VDiI2+AcBsOu/f/D86+rDRaz9pnAwaw4VsOpAHiu/zmHFV9l8NgjYDD7dl8an+1L5ZF/yEGCH5eO9SXy4J4EP9wxvYK/+GK+useEHI8D1XRdc3wuN573QeP7tyvuhcXwQEscHIbF8EBLLspAYloXE8MGuKD4IieKD0Cj+HRbJu2En+GfYMf4pOsa/JCd4f08MyyLi+Uh8ilV7zrB2XwwrRYf5dIeY5dt2sPbzzWwPD0YUIaA15sSnXD//EbnJ71Oe/Q+k+X9CWfhr1EXvYCheiqloHpaiAGzFvthL/LGX+uMsnYGzNJCG0kAaSmfQUBKAs9ifhlJ/msoDaK4I5E7lLO5Wz6GlZg4tNXNprZ1Na20QrdLAQcDelwuYbZXOoFU6w4VY12ixwhVl4OBSp3ZVEB1qYUNxh3YuHdq5AmANC+iuW0i7bj53lbO4q5pNm34Bd9SzaVIE0ayeRatpId3O1+huFLYB9zS/QfetN4RrcW7/kv7W39Pe8CY21WzM8iCaTYvpvv1rem79ku6mt+m+9TadjW/S4XyDrsY36Wt+B26/Q0/jG3Q5X6OrYSldDUNnXNtdTetA2i0L6LQspMu6iF7HErpsi2nWBFJXOgFNwbM4pNPodSyhx/7y4JbgLstC2k1z6bIsoMe2iFbDLJpV/jTKp2OvmYqj1odu22LaTfPoMi+mSR6AtXIqTfIAOkyLaDcuotO0WLi3VTefe6rZNEtnYC6ajCrjWSzFU2mqDsRR7oc680VUGS/QqlyEs2wGjRWzaKyYhbXQH23GZKSJz6PN8KapZAG6NG9kCb+gLvdF7shm0Fw7k9uyedyWLaLT+Bbdljfpsb0Ojb+Ept/Crf+BO3+nv+nPdDvepsuxhJ7Gl+myLaS34VX6Gt+hzfA6yszpJP/wCNe/eYTLX44jcqc7saFuXNo3kqRDY0k+PJrkIyNI+daTC3vduHbQncqrz9OseI0ux/+iq/EfdDe8S3fj+/Tc+pi+uyvpu72KDusn3Na+iybvHYouzubi189yctdoYkNHcSZsDNHbPbmy+1FufPUEN78bT+HJn1N48jHkF1+gLtmbkphHkV54CsONF1FffxrpxSe4VzWTuxWBNJf601A4DUe+N478qTgLpuLI98aa6019jg+GLB+0ad5oUiehz/DGmOmDLmUymsQX0SQ8j+Ly01SefoLqC09hzpqOIz+Q+ixfTNl+WPOC0KZPo/D0E5RdfJK6HB/M+X6YcqdjzvfHWhiIJn0KmvSp6DKno82YjibND21aAPJEX+QJ/tRcmU7lBR9Kz3iTfeJ5rux/lOzvX+Ly7se5unc86UcmkP3dZFIOPU/Cl09x48DTJH71JAlfjif54NMkfPkk58VjubznMfJOTKUgchq5x73JOzGVwqhheE3Oqr2YU6ylQu54AK816iYqFU5uluhIyZFSVFVPtapxsH0duPtVrr9DcbWZxIwqSqRW5MYW5KZ7SI2tyEztVNfdp9JwnyJVC9fy64hNqiU2SU7sDSVxyRpik9XEJmuJSzUQn2YkPs1IXJqR6FQjp7NtnM22cCbTyJk0LWdSVZxPkZOUq6NY2oTa0oXO3ovC1Inc2InG1o/C0k+puo2McifX8+q5lF3PpWw7FzLsXMiwcinLzOVsI1dz9NwoMlKkbEbl7EPd0IvS0Y3M0om0vgNpfRdVhg5SSyxcSFNyJlnBmTQd8ekGYtMMxKVpiLsh53SyjISbegqlTcjq2lAa29Bbu1Ea25Ab25AZ2ylT3SGpsI74pBpiEqqJTpRy8lotJ69KiU1UEHu9lqjLZZxLqSGz1ESlphlZXQtSw13khrtUa5uRGVspVjRwOauWYxdzOHYxh6iEfL4/F8vpK9upqF6NzfI+9da/katdx4oLP+AdcYFHQzMZKa7Gc7dawGuEVsDH7jrcJQN41bgW32hwl+hwl+jwEOvwEGsFJESocItQ4SHR4SXWMTJcy6hwNaPESkZH1PBYeBKTd+0nfACvjv89Xrsb/gteI1x4jdDiLhk40yicG3WL0OMprmVseAaTJEf57PQ28nQrcDiWctsxjTbneLqco+lx4bXHtZW3z+pOf70X/YZR9JqepsUxn1rbexwv287LX+3nyZ2JjBPJGR1hxTPcwphwA2PC1YwWqRghVruaSgMeETo8I1R4RijxkKhwl6hdTdpAdP8lQ3/PwxXhepcyngxJ4NfffUdU8Q5Mzt/T2jCJducjrk3J7sL9tXYPsHsJ54ftI+hzjKC7wYPOhlG0O56k2bGAEsMqVl/+lklh0YwPL2CMSI2nyICHxIDXHgNeYiUjxWpGiA14io1DeN2rwv0LGe4RUmFkW6zGw/Xau0do8BLV4xVuxUNcj5ukToCrpE5oYSVKvPZq8NijwVOiYGxENc+Ep+OzYz87EsTkGDdQ3/gbWhwT6Xb8jC7naLqcXvQ63Ol1uNHr8KDHMYIexxj6bI/SWv80DY4gqs1/ZV/6VhZ88Q1PhyQwKiwfD1EV7hIlbsPxGmHALcKAp0QYV54UIeC12vYv7jb60Ol8km7ryEG89tk96LG6g9MLHO5DeHU+hNcwAa9eIjUeYoMLsHV4SLR4SFR4SJSur424S+pxlxjxGMCrSCf8e3PhVRjF1wlnyQfxKmesSMDrO8Pxanmf1LL1/H3bH/nl1t0s3nKG2VsuM3PbNeZsu8GcjcnM25zGrM2pBG5OYcbGFGZsSCFo4w3mbE5g3tZE5mzLeACuA63rAFz9NyTjvzEFv02p+G1KxX9zOv6b0wnYkknA1mwCtgnx35qF35ZMpm/JxHtjJpM2ZjFpUxaTNj2I2ClbcvHemjeYqdvymbqtAJ/thUzbXuhCayE+2wvx2VbE1O0uvA4D7CBid1UIcQH2gYTVMj1ciq9Ijr9YwQzxMFSPyREAACAASURBVLzuUTHvC5ULr0phZHi/ire+UvLLr1X85oCK3x9U8T+H1Pyvwxr+fljNP79V8+5RDf/+TsuyYzo+japjebSRFdEmVkXXsybGzLpYC+tiLQTHWl2xsCHWKowPnxo61yqMAdsJjrezPt42lDghwa7ngh9qYzec+inAWtkQb2ZDvJngWBPro+tYH20gOMrA+kg96yJ1rDupY+2JAbyqWfPDjwErtK/SQbyu/LaCld+WsfJIqQDYbwpZfqjA1cLmuwB7cxCvn+zP5uP9GXz8AGDT+WR/Jh/tz+Kj/dmD+fjLbBd8hwA7kAHE/lQLu+77ctZ9X8m674cjtpaNJ2RsOin/EWK3RCkHm9mBBlaArWpwY/GO/81ypuFofXjz8OfR8kG8bo+U/yRgNx2vZuPxIcAKiC0fBOzw86+rjxSx9nAR61yIXeMaI1514OYgYAXEZrJ8fzrL96fx6f6UQcAOzyf7kvnoi8QHAfsTeH035BTv/giwQ3gV0BrH+6Hxg/kg9BTLQoZl12mW7TrNB7tO8UFIPB+ExvN+WBzvhcXwbmgk/wo/yXviKJZFxPKxJI7PRPEE74ln494TrA3by8rtW1i7YxU7Jcs5cPgzIiM/JeHScjITl1GS8S9keX9FU/h79IVvYyhYSl3BEuoLFmIunIO5KBBrUQC24gDsJQE0lATQWBJAU7H/YBqL/ITvlc2guTyI21WzuF0zm+ba2dyWzuaOdBYttQJU26SB3HdBtU06g9bagGGAnUGbLECI6xzsfWUg7cpA2ge3E88cHCNu18ylSz+fnrpFdBoW0qaeS4t6Dvc082jVzadJEYS1ejp3dfPov/UWnbZX6XYupc81NtzpeI3uW2/T3/ZHupre4VbdQqyKmThUs2mzLaX/7m9daH2d+47XaLcvpbvhDfqb34HmtwW8OpbS5XyVLqdw1rXDupB2ywLazPNoq59HW/182s3z6TAvoMuykP6GV2mvn0+7eSFNygBUuU+jyn2a9voFdJgX0lG/gE7zAjrN8+kwzaPbspBu60LaDLO5rfKnQTYdW7U39mpv7tfNodu6iA7TAu5qZuKs9cVZ60ubYT5thgV0GhfTbVxMh34hreq53JYFUV80GUXa0xjzJ9FQGYCjPAB15gRkyc9yRzofR2kgztKZOEtnYinwR5sxBWniCyhTJuMomIv8+gTKzj+GJv0Z7kgDuSObQ2PNXFqUr9Bj/hVd5jfpMC+lz/k2/U2/p7/5z3D3n/Q1/ZlO21u0WxfT6VhMt+Nl+hrfoO/Wb7inf52aG1M4/6Un8WJ3Tom8OLndnVPhXiR8/TMyvnuCzB8eJ+P7cdz4xoPzX7iReXwsdTcD6Kr/A/0N/6Cv6T36m5bRf+tj+m9/Rk/TZ9wzfkB9+R+oSXuFlMgpxEh+xtGtnhzb7sUZ8Rgu7R7HOdEYUg8+SXncFBSXfFBdfgnNtYmYUnyQXniW4uhHqEt5CUPyi0gvjceSNYm2mtncrQjiVok/jUXTcBb44Mifii3PG2vuFKy5UzFm+VCX5Ys+YzqqG5NQJ0/GnO2PIc0H6aVnKYt9lKoz49EnTaE+wxdzph/WnBlYcmZQnz0DQ4YftdcnknlyDOq0KVgLAzHnB2DI9sGQPQ1LQRDGm/5o0nxQp/qgTfdDmx6AKtkPRaI/isQZ1Fzxo/SMNzknXyDpm/Fc2fc4hVF+XBA/zumQcVzZ8xRJXz3H1b1PcUHyGNf2PcmNA8+QdvgFMr6dQOo3z3F17885L3qEjG8nUn4qiOKYAHKP+5Dzw5QhvF5Lq7iYnqeguNpMhdxBlbKBKmUDlQonpbVWMvKVXE+rILNARZnUNvhcpcJJjbqJalUjuaV6LiUVc7PcQLX2FtK6u9QY7lKjv0eF7h4VujaKVC1czdMTnVhDTKJcGJtNVBJ9Q0WMC69xqQZiU/TEpOiJSTEIW4ZvWjmfWceZVDVnUhScT1WQlKenRN6M0tyNytJDraGdWkMHSquA1xJVK+mlDq7fNHE5S8Dr+QwL59NMXMyo41KGnsuZGhLy9ORJm5Bbe1DYu5Fbu5Gau6it76S2XrjOJ7XEysUMDefStJzNrONUupHYtDri0nTEJSs5naIkIbeOQuktZMYOlPUdaG09yI33kRvvo6jvpEJ7j+QiI3GJVcQmVBF3Q0p0gpSYRDmnU9ScSpITdbmMszcEvFZomqmta6FGf5ca/R2q9XeQGdsokjdyJVvKicu5nLicS0xCAccvxHPu2g4qqlZhqX8Pk+Wv5GnXsfL8D0yVXOCx0CxGiqvxiFDhJlG5kGpwjVm6zuZJNC4MCKOY7mIdniIdniIt7mK16+dUuIu1eIp0jAjXDOJ1TEQNj4clMWXnfkTphygxbaLZvvD/Ca9jIypxF8mE0dUIDW4RwsIoocHS4iauYczufJ4RR/LnH3ZypXITloZ/0uiczb2GX9DRMIqeBvdheHWnz+pBf/0IqBtDv/EZ2u0z0Tn+wA39dn5zeDfP7bzEI6GVjJaYGRVhd+FVy0ixihESFZ4S7UN4VeAuUf4EXv8PItbg4YqnSMmY8HKeCEnijcNH+SF/O3WO33OvYTJtDlfz6nCj3+7Cq80LbCPot4+kzz6SbucIOhvG0u54mib7Igq1q/no9GFeDI3ncVERY8QaYYw1og6v3TpGSlSMEqsYIdbjKTbhHlHnwqsS9y+keERI8RQr8RRrcJeocYtQ4iZR4RluxCvcgoeoHjexUYCrxCDgNULOqP0avHYr8RJLeTSighfDbxCwLYTvinZT6/wM561XaXU+S7dzLF2OcXQ5xtDj8HLBVVia1OP4Gf3Op7hnnoTNuYR8w7/ZeHEz3rsO8rQkh1HhpYyQSPGUqIUPNSS6oTOvETo8xLWMk+QzOeIkq89tosb6L1oafOhyPknPj/DqNoRX2wi6bI9y1xmAxvEvoqv3Ml+0kefCTjMuvJQRAx8AiP4TXuvwkJhczWyd6+9qhd/fnoGRexdeJTrXa69kpFjOuPBixj+MV+v7pJYF89ctf+DtLRIWbDlF0JZLBG69ysytSQQFJzF7YxqBG1Px35SC34YU/DekELgxmdmbEpk7iNcsYWHT1gyCHobrhmT8NiTjuzEF302p+G5Kx3dTOn6bs/Dfko3vliymbc7EZ1MGPpsy8N6YzqTgdF4KzmTihixe2pg9mEmbcpi0KYfJm28+8PXkzXlM2ZyP95YCpm4tfDDbigXAbi/B578h1tXCDrWxNfiGSfELl+EvkhPgwuusCAVzdyuZt2cIr0v2Knltn5I3v1Ty9pdKfvWVgt9+reCPB1X8+RsVf/1Gxd8Pq/jXt2reO6pl2Q9aPj1pYHlkHZ9F1rEi0siqKBNroutZG21m3UMJjrUKTWy8nQ2uZnV9rI21sXbWxNpYE2tjbZx9MOviHcNiZ92wJvYByA6PC6/BMSbWRxtZF1U3mLWRBtae0LPuhG4IsIOIVbH6e8UwwNYK+baKVd9WsPLbclYcKeWzw8Us/6ZIyMHCwRb2k69uulrVbD4axOtQPt6f4VrslPVAhgD7YAaWO604lM+KQ/msOlwojNR+61rudLSctd9VsPa7Chdiqwk+NgTYAcRujlQ88Hh4C7s1Wula9qRg+zCQ/rfG9WHc7ohR8HmMwgVY4T7a4YAdQOzmEzVsOvEwYCsewOtA+7rm22LWf1vM+iPFDwB2zaG8QcAKiM3isy8zWP5lOsu/TOXT/Sk/ygBeBwD7MF7/HX6O98LO8l7oad4NiX8oQ43rv8OEpnVZaCzLQmNYFhrPstBTLAs5zbKQsyzbdZZluy4OJeQCy0LO8UHIGd4PcWE2PI6PJKdYvvs06/eeYeveU2yWfM+azyV8tnEta7ctI3zP+5yI/JCkpI8pvPkhpbl/pbbgj2iKfk9d8W8wFb2NOX8pltzFWHMXYc1bSH3BQkyFCzAVzsNcNAd78SycxUE0Fgdwq9Cf24X+NBf4CSkM4FZJILfKZnKrahZNNTNpkAbhVATSKA/kdq0/92oDhLOv0kDaamfQVjuD1poA7tUEcK/WtaVY6j8EWFnAgwueBgCrnk2bahb31XPo1C2gp24x3XVL6NAtokU9j7uqubTqF3JLMQtTmQ+N8pn02JfSaVlCt+M1+m6/TU/zm7TbXqXT8Tr9rX+g7/avuG9filM9G1O1Lw2aOfTf+x2dzje4b32V+9YltNteodv5GjS/Dc1v09v4Bl2OV+lyvEKX/WW6bIuE86mW+dyvn8t901zum+Zx3zSPjvr5dJoX0N/wKveNc+lueI0282IMRRMoT/oZjprp3K+bT7d1MV3mhXQY59FhnEe3eSHd5oW0183httKfhlof7FVTsFdNoVnhR5/95cGrcG4rZ2Cv8uGOaiat2nl01AnX33TqF9Omns8d2SxMBVOQJj+FLmcCjvIAnBUz0GROoPr6UzSWz8ZREoStKBBr4Qzq8/zQZnhTm/Ai0oSJmHNmUXnhWW5GjUKaOJ47UuFsrKNyNve1b9Jn/z33ja/Tol9Mp+1N+hv/QH/zX+Duv+hp/DP3zW9yzyiMU/fffotexxt0Wd6kWf4K5dcmc2qPByd3uhEb4kF8iCfX9z9OWbwPmoRZKK/5URL3DMnfeJF4yA1FwiTuKd+i3/F3es1/o9f2Lv3296HhI/psH3FH+TcUma+S8MMEvg/xIip8NN9t9eDE5x7EhnoSu8ud8+IRVJz2wZ6zhNbyd3DkzKM+bTotpXNpyg/kxtee1KdNxZw+mZL4Ryk/O55u5WJuuT68uVUSwJ3yQFoqZ3KrdAa2PB/qMiaiT3sJTfJk1ClTUd7wRnp1IoqEydRnzkBxbRIlMT+nKPIx1Fcncad4Ic3FC7lTuhjbzVnUZfijS52O9NpLFJ5+kvKLz2HI8sNWNIumivk0VczHUTIbR/FcLPkzkSVORpowGU2qH5rUAGquTkV6zQ/VjZnIrgVRfGoqad89S+LBJ0k5/BzZ33kTv3MskVu8OBP6CNf3PcONr58n+cAL3PzBh5LYGRRETif/5DSKov3IO+7D5d3jufrFU5TEBFIaG0RhpD95J3x/PDY8gNYqZcNg+1qruUVprXXwntdaza3BtnX4GdhKhZPiajOlMhu1+jvCuVdDC1WGVir096k2dVFu6CSx2ELMDRmR12s5eU3KiesyIhMVRCeriUnWEJ2sISpJQ1SSitgULWfS9ZxJ03EqWc3pZCVnUxScT1OQWmymxngfubkbqakLmakbhbkXtb0ftb2fWmMPeTV3SMyt53yqjstZVi7n2LiSbeFiRh0X03VcyzGQUWanTNuKytGHzNKDzNKD3NqLwtaHwt6HzNpHdm0zV3NNXMgycD6rntMZZuLSjJxOr+NMmo4LGVqSiyyUqO6htPahcfSitvYiM7ajsnSjc/YhN3eSXengbKqUuIRK4hKriUuUcipJyZlkFXGJtUReLuNCupy8Wie1xvvI6tup0rdQpW+hQndHeGy4R0aZkTPJZZy8fJOTl7M5eTGOc9e2U1axArPxX9Rb/kqBLpgV577HW3SOx0KzGCWqxlOiwn0Qr0Jb5S424CHW4S4ewqu7+D/gVSLg1UukY2S4hlFhKkaFKxgjEfA6eee+Qbzeti+k2/oEPfb/gNeGn8BrZjCz9x3isdBkxkgqBLy6sOcmVuEWocBttwKPvTo89sgYu6+UpyRnee1rMQeSt6BxrMfmfJW7Dc/T0TD6Ibx6CHAxjwTTOHpNv+C+ZRoW55uUOrbyfmQEU0LieWxnAWPFBkZLbIwO0zM6TM1IkRJPsRIPsQZ3sUH43YiVeIoVeIj//8HraFE5j+9KZvHX33A4Zws6+x+42zCZe/af0dPgKZwNHYbXftsI+m0j6LOPots5kk7nONrtz9Bke5k89Rr+GXWA50JO8Vh4MaPFGrwkdXju1uMVoWGUWMUokYoR4QY8RCYBoHs0uO1VDOFVpMRTpMFDrMYtQo67RIlXmAmvMAse4fW4iV1wlRhwk+hwj1AwYq8Kz91KvMQ1PCIqYGLIBRaGbONcbSjahr9xqzGIdueT9DjG0GUfR5d9LD32EfQ6vOhxeNHjGEWP4xF6HE9z2+qHoeF3XKr9kHcjN/HC59/ziz2ljAqrZMweDSMitLiLtbgNJEJArIe4lnHifCZJTrD67ABep9Pl+IULr170O7yG4dWDfrsbvVYvuqyPcsfhj9rxzx/jNVyNR7ged1Gd8B6QaHCXKPGQKHEXa3AXD8Or2IBXuAEvkRYPiXpw5H5wokGiw0OkxlOkZJRIwOvPd13hnW8PE1u+C41DaF5Tytbzl82/442N4czbdIrATZfw33wF/00J+K1NJDA4Bf/gZKYH32BacDK+65MJCE5i1sYE5mxOZNbWdGEZ09YMZm5J/+943ZgyiFffTZn4bspk+iYBrlM3pjMlOJXJ69N4aX0aE9dnMMEF2IEMh+xLG7OHvr/hJpM25jJ5k4DYAch6bynAe2sR3tuKBzN1ewne20vw3lE6lM/LmPp5Od47hUzdVYFPSDXTQoYAGyCSEySSMVOiYE6Egnm7FczfrWDRHgUvf6Fg6T4lb+5X8vZ+Bb/cr+C3Xyn4wwEl/3NIxV8OqfjbNyr+eUTDe0e1fPC9jo+P6/nkhJ7lJwx8drKOlZFGVg8ANurBrIu2sD7GJiTWxtpYG2ti7ayOtbE6xsrqGOsDgB2Aq/BYwO3wkeKh0eLheBWa3uCYetZHGx8A7NpIA+tO6lnnAuwgXo+pXIBVPgRYKau+rWbV0UpWfVvJyiPCEqfPDpcKeD0kAPbTAwV88lWuaxRY2D788b5MPt6Xwcf70oUMw+uH+zIfyABihZ8d+noAsZ8dzBOukPmmgFWHXcudjpSy+tuyQcSu+76Kdd8LgA0+VsuG41I2npA9kE0n5WyJUg62sluiFK5lT3K2/ZdmdXjr+iO8xg7h9fNoBTuiFD8J2C0nal2bkqt/hNcBwA7H67r/gtehBvb/Hq8CYK+xTCJsHB6O1/dCT/0IrwJcT/F+2Ck+CItjWVg0H4ZG82FonIDX0DMsCznHspDzg3D9cNcFPgo5z8eh5/gk9DSfhsXxWXgMK0QnWSU6yRrxDwSLDrElbC87xeGEf7GdfQeC+eHkKi5c/IyMtA8pyv075Xm/pTL3dWR5r6DOewVD3iuYbr6MOXsRluwF2HLmY8tdQH3eIuoKFlFXuID6wnlYi+ZgL5yJszCQpgJ/mvNdKfCnudCfW8VC+9pYFUhDbSAOWQA2hT8OuT+3anxpqfbjXrU/rTUBAlqr/WmpEjYUt9T401LjR0uNL/dq/bhX6/cAZAcXPSkCaVPNegCv3QYBr536xbRqF9Cinscd1RyalbNpks/EVuWHUzqDTvMS+hrfpKfhNbodS+lpeJ0O61L6m39Ff9M7dDvf5I5hAZbaACy1AbTbltLtfJ126yvcty6hw/4q3c7X6Gt6k97GN+h2LqXT/gqddtdGYdtCOq0LaDfPo800h1bjHFrr5tBWN4f7xrm0m+bRbV1El3URnZZFdJgXc1sVhCbvOaQZ42nRzqbHuoQe62I6TfMfAGynaR63lf44qr1xVHvTKJ2Gs2YqfbbFtNfNodM0n3vaWdirfHDW+NKmm0+ncTE9xlcE1Cvm0FQ9A2P+JGpvPIkm6wXsZf40VgahzZxE+aWfYy0MwF4chDnfn/o8f0y5/ugyfZAmTqDmyosY02dQee5ZciJHUX3159yqDqTFhdcu4y/pt/+O2+rFOKQzaTW+Qq9r0zC3/0GX44/cMy7ljmE+962L6b/7S+6blnBP+wp3FK+hSA3g6oFxxIa6czpsBFd2P0rSV09SedoPY8pCDDdmUXXuJTKPjiU38jEcBfPpqfsj/fZ/0G9/l37HB/TV/4tbNb9FnjKfzKiXuPj1E8RJxhIjGsvRzZ4c3+5J9C5PonZ4ELvTi5wfnqG56C1aK36JM3chlowg7Fn+1CVPIf/EoxhTvGkuDEJ55Rlkl3+BNWcat8tm0lwSiD13GuasKZizp2K5OY367KkY0idhSJ+EKXsa+gw/9BkBGDJmoE3xQ3Hdm8pzz3PzxKPkHX8M2fkJ2DJncSt/AZbMmTQVLKQ+IwjFdW8qzj9PQex4bkY/gSbNF12GL/pMP6yFs7EXzcWYE4ghawammzORJXqjSfWjLmsW6pQZVFyYTMWFqVSc96EgdhJJh8YTHzaa2JAxXPvyF6QemsC1vc9wKeJJLkrGc2XPUyR++RwZRyZx8wcfMo9OEsaJv59EQeQ08k9O48oX4zkTOpa0byaSd3w6hZH+FAzHa16p7mJprYVaTRMVCgfF1fWU1FqoVjciN9yhStUg3PmqcCDTNaMw3KFWe4tqlbCVuFZ7C6nWtbRJ04TceA+ZsZUq3V0qdC2U69oEvNZ1k1RqJyZJxvGr1Ry7Us2xa1JOJMiJSlIRlaQkMlFBZKKSqCQFp1I0xN9QEJMgJTZByulkBefSlJxNlXOjqJ4aUycySw+1pm6k9T3ILX2obKC2g6y+jwJpC4m59ZxLVnMh3cilLDOXskxcSNdzMV1LQq6R7MpGKvUdqOz9SM09SM09yCx9yG39KB0gt0Ou/B7XCiyczzJwLtPE2Uwzp1JNnM0QrvW5mG0gudhGsaoVhbUftaMfeX03NYZ2FOZutM5+FJYublY5uZAm41RiJfEJlcReryY+UcbpGwriEmuIvlbOpSwl+bImak0dSOs7qNDfo0xzh3LtXaT1HVTXtZFTZeFCWhWRl29y/GI6URfjOX9tB6VlyzHV/ROz9W8UGTay/MxRJoedGcKrWIm7WOVCqh43yXC8qnFzxV2sxUM0hFcPsRp3F3wH8Rr2E3j9fB/h6YcoMW4cxGvvf8Brz3C8NkxGb/01BzPXM2fvcLxK8XDB0E2kxE0sx00ix3O/Fs+9ckZ/UcbPRVeYJdnHuuitlJlCMTl+zZ2GiXQ0jBnEa2+DG31OT3rtnvRZRtJvHkeP6ee01U+gwbkYZdM6Nl2QMCP8BD//PJ1xIiWjxCZGhWkZFa5khEgpIHUYXr3EKrzESjzEKtzFatdz/3cZxKtYyWhRBY+GpDB370G+ztyMxvZH7jRMocU2jt5Grx/j1TqCPutIeu2j6XaOotP5CO3252i0LiFHuYY/fb+fZ0LO8Eh4CaPEGrwkBrx26/CUqBgtVjIqXMWIMAMe4S687tbg9oUC9z21eETU4hWuxCtcg6dYjfsgXusZEWp14dWAm1gv/CnR4RGhxHO3HM/dckZIqng0LIvJu2L47b4dJKu2YnL+ijtOb2EbtH0U3bZxdNvG0WMfSa9jBL2OEfQ4RtFtf5Q26zM02GYjd/yLb3M/4Z2DW3h6ZyxP7K7Ea1c1Y3br8YrQCx+4DCRCi5tEi4eohnHivCG8Wt7l3iBeRz2IV5sbNAzhtXMAr/Z/El21l/nhG3ku9CfwKjK4Xr/h74s6PMQmYaxYbMAzXI9XuAuvESrcdqsEvIq1wji+SI1nuAuvYUWM33lZwGvZLjT2jwbx+ueNv+G19WHM2RCH/4aLTN94Gd/ga0xffR3/dTfwXZeEz/okpq6/gc+6G/itT2TmhuvM3pTIzM2pBG1JF7I5jaDNqf9HeJ2+KYPpmzKZtimDqRsz8A5OZ/L6VF5an8rE9WlMCBbwOmFD1gOZuCGbiRuymbAhmwnBA9/LYaILsJM25QlN7JZ8pmwpYMqWwsF4by3Ee1uRkO3FAmK3l+C9XUDslB2lTNlRhvfn5fjsrGTarmqmh9bgF1aLf7iUwHApM0UyZovlzJXImBchY0GEnMV75Ly6V8GbexW8ve8hvB5U8b8OCu3rPw5r+Ne3Wt7/TstHx/R8fFzHpyf0LD851L6ujjKxJrJ+KFFm1kZZWBttY02MjbUxNlbH2FgdY2dljI2VMVZWRVtZHWNjTZydtXEO1sY7WBvnYE2cnTVxNlbH2lgXJ2RotPgnIBtnITjGTHBMvQuxJtZFGVkbWce6kwbWnzSw7oTeNUKsZe0xDWuPDSB2ALCuc7BHa1h1tIqVR6tY8W0lK44M3AFbwmeHivnsUBHLDxTw6VcD7WuOANB9WcMAm8HH+zL5aN+DeF22N4NlezMGATvw3MOt7EALO4TYQlYeLmHVkdJhiK1k7XcCYNf/UPMAYgcgO7yNFRA7hNet0bKfROqOhxrZz+OUD94B68LrzhgFn0cr+Dxa+QBgBxC75WQtm08Ota9CA1vxH9vXdUdcGT46fCiXVQdvsvJADiu+zuGzr7JY7sLrp1+m8okLqw/n471JDwJ29zU+jBhY2iTg9d9hZ/h3mADYobjgGn6a98NP8UF4HB+GR/NRWBQfhcXyYVg8H4ae4cPQsywLPc+HIRf4MOQ8H4Wc5ZOQUywPjWNlWBRrwn9gffhRNogOsSH8azaF72aHeBeSL7bwzZHNRMdu5sLFdSTfWE5u9geUFfyN6sLfUlvwOtLcxShzF6LNXUjdzUXU5yzEnLUAS9Y8rNnzsN2cT33eAgz5C9AXzMdYMA9z4VxsBXNw5M+iIS+QxtwAmvL8uVXgT1OhL00lvjSW+eKs9MNR44dD6odN5otd6kdTlS93Kv1oqfLnXvUwuFb6cqfSl7tVA5lOS/V0Wqp9uVfjS2utH21Sf+7LArgvFxDbqgyiVTWL+5q5dOgW0GVYRJfhZboML3Nfv4g23UJuyWfRrJhNi2Y+9io/jCXetBoW0Ot8nR77Urptr9DX8Cad1tfodb5JX8Nb9Drf5H79yzQqZ1FfNR2nIogu26t0WJfQYV1Cl/1VepxL6W14jR7HUrrsr9Bpe5lO22K6bIvosi6kwzKf9vq5tBlnc88wi3uGWbQaZtPmQmyHaR491sXC/avGBXSaFuKomU51ymND7at5MZ2mBa77Wee42tcF3Fb6Y6+aQkPtVO6qA3BUe9NtXkCHcS5d9Qu4b5hLQ40v1vKptBsW0WV6mW7jEtrU82muDcJR7och9yVqyfZ5ugAAIABJREFUk55Ek/UijrIAmqpmocuaTOmFJzDenIa9eCb1eX4Yb/phvOmPPnM6ssSJVF96Ee0NP6rOv0BezDgqrzyBs8yPFvkCGmvm02P9PX3239MgnUd9hT939C/T4/yt0Lw2/51O++9pqXuVu3ULaLe9TO+td2itW0Kr9jXuqd5CnT6ThIOPEh/mybnwMSTsG8+NL5+k8MQkZOf9kV/yRX55GuXxzyG9NImWmrfB9Beo/xu9xr/SIv8dlrwl1F71J/P4c1zc9zPiwryI2ulJTMhIjqx3I3K7B5E7PDi51Y0zYSMpin4Ra9Zi7FkLMKfPxJzuj/b6ZEpjn6LizC9oq1xIfbo3lWefQJc8kbvlc2kumUlz6WzsuX6Ys3wwZ0/HkuOHKWs6+rQp6NOmYMzyQ5smNKH6tCC0yQGUnXmRG4ce4dp+L7K/e5SaMxPQXpuO9vp0ZJcmI7s0mZoLEymKe5rMY4+SenQc2ZFPUHN1ElVXJlJ2/jmkCZNRpUxHluiNPMkHTZo/pWdfoPTci1RceImSsxPJjX6WvOgXSPvuKRIOPMFZyWhObHPn+NYRXNz9BNf2Pk3SVy9wfd+znBcJ48MXxI9z4+tnST30Atf3jyfxq6dIOfQMaYefJ+XQc1za/Rjxu0Zy5YvxZBx5iZs/TCXnu2Fjw5mFiouFVUZqNI2U1JpJy5ORni+npNaMVHeLcrmNm6VaSqUWqtUNVCodFFWbKKiso6TWTLW6gWp1AyU1FiqUDdTo7lChbqZQ1kC+rJECeTMlmlaK1Pe5XmghMkHK95cqOXqpgu+v1HD8uozIBDmR16WcvCYlKkFOXLKSC+laTiXWEn2lgriEGs6nq7iUpeFsqpyruXpKNK1UmbqprOui3NBBhb6DGmMPsvpeqnRd5Fbd5kaemUtpOi6k6zmfpud8mo4L6TouZ+lJyq8nq7yBUlUbUlMPVYZOquo6qarrprKum+r6HqrNvWTL73El38zpdD1nMuo4l2nmVKqRM+lGzmeZuJhtJLHQRq7sLpV13dSYeqjQ3adEeZcKXRu1pi4qdW1kldu4nKHgfEotZ5OqibtWSVxCDWdcS59OJ9dw5aaa7GonZdp7VOjbKFbfIbe2gWLlbSr0rZSqb5NZZuRSehVx1/OJupxJ3JXTXE7YKeDV8A8s9n9QYtzMJ6eOMDHkFI+GZDIyvAoPkQI3sdKF1P+AV5Ead5EWT5EWr3AtXgPtm1iJm1iJh0iLl0gr4DV0AK/VPB6aKOA17SAldRu5bVtIl+XxH+G13y6ccfwRXi2/4mDGeubuPcTjIcmMFpfjHi4VWk2xGjeRCvdwBW7hMjz3q/HcK8VTXMJjoTfw2XmUP+37nGTFfnS2v3Db6U1Hw1h6Gtzpa3SjbwCvDk96bCPos46l2/woraanuO2cSV3Th+xPj2DRniP8YsdVfhZexUiR1oVzJV7D8Soy4C7S4yXS4CVS4SFS4/7/GA+RktGiSh4JSSUw4iv2pm5CbfsTdxqnctc6jr6mEQJebQ/jdRS9ttF0NYyhs+Fx2u0v0GB5hUzZat45GMHTIef5WXgZI0VqvCR6vHZr8RQrGCtWMipUxYjQOjzCzEKLOgyvnpJaRoSrGBGmxVOkxk0iG8SrV6gVjzAT7iK9sGFYpMddrMNDosItvAav3TLG7K7gsZAbTNv1PZ9GicnVr8XuWEyb/Tl6HePos4+k1zaWbvtY4foaxwj67MI9r522x7ld/yw2x8sUW1bw+dUVzJZ8zlOhlxknqsJtRy2jJHV4iQ24izS4iVTC+1YivH89RNWME+UxWXyCNWc3UWt5j3tOX7ocTz+EV3cXXt3ps7vRa/Wk0/LIIF6jqr5gXvhGng09xbjwErzCVXiE64WxYZEBD5HG1cY/hFdRHR4iPZ5hejzDta7m2jVyL9G5/m3p8AxX4xmuYJRIxrjQIp78Cbwml63jj8G/YsmaXcxaF4Nv8Hl8NlzCZ90Vpq64iu+aJHzWJOK9NpEpa5OYujYJ33UJBAZfY+aG6wRuSmHGpjRmbEojcFOK63HqAwubBs68+m5KZfrGNKZvTGOaa0zYZ2MmUzdkMmV9OpPWpTJxXSoTgtOZsOHHcBWSzYQNObwYnM2LwcLXA5m48SYvbcpl0uY8Jm3OY/KWfCZvzh9qZAdAu1XI8EbWe1sxU7aVCNleytTPy/HZWcH0kCp8Q6rwC60mILSGoHAps8KlzBFJmSuWMl8iZVGElFf2yHj9Czlv71Pwqy+V/PYrJX84oORPB1X8+cBA+6rmH0fUvHdUw4fHdHx0TMsnJ/TCCLELsCsjTaw6We+KmdWRZlZHWlgVZWVVtI1V0XZWRttZGe1gRYydFdE2VkTbWBljZ3WsgzVxTtbEOVkd62B1nJ3VcTZWx1oHx4vXxQrt7fqBBVHDATtsE3FwjJn10fWsj65nXZSJ9ZF1g3gdyNrjOtYe1wqA/WF4Cytn5Xe1rPyuhhVHq113wVay4nCFsIX4kADY5QcKWf51AZ9+PWx8eF8WnwzLx/uyHgDqcLw+nIfb2IcB+9mhAlZ8U8yKb4oHEbv623LWflc1CNjhiH24hR06FyvgdUuUnK1R0h/h9acWN/335lX5AF6HN7A/hdeNxyvZeFxoYIfjde3REta68Lr2sLB9ePWhAlYdymXlwZusOJDDigM5fPZ1Fsu/ynBtcxbw+vG+5B9nb9IgYAW8Xh/E6/ui8/w7/Bz/Dhfw+mBODeL1A9Fploni+UgUzUfhUXwkiubD8Dg+DDvNh2FnWBZ+ho/CzvJx2Ck+DYvls9CTrAw5ypqQAwSHfsHWMDE7RSGESj5HHLGRgwfWEBu1moSra8jLWUdJ/qeUF/ydysLfUVv0Foqi19AUvYImbxG6vIXU5S3ClLsI882FWHLmY82eizV7LpacOZhy52DIn42+YA7G/LmYCuZhzp+HLW8uttxZ2HMDceb501DgR0PRdBpLp9FQ7oOz0gdH1TQc1dNx1PrirPGjscKX2xW+3K30H8ydiuncLp/G7fJp3KmYzp2Kadyp8OFOhQ93K6fRUjWdezXTaa31pU3qR5vMnzZ5APfkgbSqZ9Gum0eHfgEd+oV06BbRqV9Mh+Fl2g0vc0s2i2b5bFq1C2mUBmEsnkKTLJBO02J6bK/SY3+VXsdr9NrfoNuylF77G/Q6BNi21i3AXOmDOv8F2uoW0GF+mS7rEnrsr9DreJUe+yt0WV+m07KYTstiuqyL6LIspMuygI76edw3zqHVMIt7+pm06IJo0c3knn4W/x9r9x3XhKHvfZzp7FJbO5zsoeKeHac9PfOefe89s8O9BUdrWwckAdx7IYKiKKCyZEPYm0DYhEyyE8AtTlx8nj8Skfb03Ofe+zx/fF9i4A9I4I93futux3Tuaabz2DiXe5oZ3NPM5IlpAQ+0s1GWvoO6/D2utfrzUDfHfvZnNvc003limscz6wJuKybT2ejOdZk3D/UzuNbqwwPtDHoNc3hsnMsj/RxutgdgqvWkV/8Bjw0f8lj7PndkM+iu98dc401H6QRas0ajLhxPV+0UbjTMoKPYg9rEkajy3bFWT0Nf6o+2yA9tkT+aAl9kme40Jo1DlupFc9IEJPFv0Jg6AnOVN3dl87mr+IhnV/+DZ51/oLNpFjqJH7c07/P02m/pu/1nG16tv6NH/xPuGubb3gTo+pT72p9wX/0zbrX9lLbMSaTte4WLwkGkhL9G1p43yd4zEvGBURQdeZPKU+8gT/FDkz4Zc8FMHsh+yxPVn3jQ8itu1nyEMs2H0lOjyDk4jPS9Q0nZOZSLwkGc2+LM6c0OnFzvwNlvHTm92ZEz3ziQGDaIksi3qTk7htZLbhhyJ6PL8aHu/GjKokZxo2YGj9s+Qpowgrr4NzAX+XK/aQE99XO5KZlNd+U0rGUBdJZPo7NsGsaiyahyvGjPcKM9w5OmVA/qE91pSvaiOdmLoshRxG5z5FKoE4XH36Aq6i0qTo2iKvpNKs+8Rd6RoeQfH0724SGk7HEm/eAQKs6/Tdm5N6mIfYv8U69SenYUkotjkFwcS93l8dQnuZF74jVS9g0iZd9gMg4PJ/fECHKPv0l8qAvnBc7ECQdxbvsgzm4bSmL4GySGvkHW/jGk7R7N+a1DidrkQMy3TiSGvULq7jdI3vEK6XtHkLFvJKm7XuNy2HCSd7zGReEQ4kOGkrHvLcRHx5J3eMxLvCZlVSflV8ioa7NQVqchMbOSpKwqimuU1LVZKKpWkJoroahaQVWjnrI6DVlFjWQWNlAiUVHXZqGiXktSZjU5pTLEVWoyS+WkFMq4UqIkvUxDZrWRbEkn8WIlJ1PqOZ4k5VhiHREpTZxKaybqSjNRqU1EX2nmfI6CpCItuVUm0gqVJOa2kVqoJKfaTF6tlZRiNZcLFeRIOymV9VDccpOcWiu5NVZKm25R0XKHorpriKusiKus5Eu6yanqJLlQS1JBB+nlRnJrrORWW8mqMJIvsVLVdofSphuUNN6guPEGBQ3XKWy6TWn7PbKk17hUouO8WE18vo6LBUYu5OhIyNdzqVDPxYIOkkv0ZEu6KG6+RVnLTQobuhDXmsivM1NU30lBrZms8g4yS1TkVmjJKe8gWWyb300v7SCrUkd6eQeppUrSKzTk1hopaLAilppJLVFRILVQ3NBJdlUHqYUtpOTXk1bUQFphHWniNHLyw2hoWINB93csnX+j1riZpReOMn77hX68Ogpl/y28OohUOAnVOAvVOAtVOIkUL/EqVOEsVOMaomRwiIIhgnaGimx49diyux+vNy1z/1d4nbn70PfxGmr7fhwFSpxCFDiEtOKwqxXHHY04hlTzRkgxntsT+DR8DxcbI5CbF3Kj25+HV1/5F3h14VnnYB5bhnLP+Do9Xd4Yr/6Zs5Jd/PzAAd7bGs+rwhoGCdsZLJQxWNhux6sCx1ANjiItTiJbS6iLSPX/DNcXeB0kbOBVQQG+or2E52xEaf0Td655c/tf4dXswjPzIDteh/Ho6ggeWMfRbfwQcfMafrJHxNvBybwilNqQHabGJVyJs1DGsFA5Q+x4dRSYbPOrO9QvK6+hrbgKVLgKNDgJFTiEteAQKsM5xIBLsAUngR4HkRoHkcqGV5HG9sZCcBODdrQyfGctI4JTmSI4TGjuQaSGFdzomk5v55v0WYfa252H8KxzCM+6bEun+joH8dw6jF7rSG5bxmO+8SvEHRtZfj4IH0E4o8PFDBK04LClHVeRDhdRB45CJQ5CRX/HgEOoEmdhE8OFZbiFRrE24QVe/Xnc9c4AvDrzvMvBjlcHnlsdeGr+Mbxu5N2QOIYJ/od4Fb7Aq/1v50XLfT9e1TgJFTgL2hks/CFet6HqXILa9AXZtYH8JvDnzFu9hSnrzuATdAnP9Ul4BqbiviIV33VZeK7Lwn1dJu7rsvBYl4V3UAaTN1whYEMakzZk429fyjRlUw5Tvsr5J7xOti9r8h+AV+9N+fZ24QI8NxTgHiRmYlAe44NybVXX/wVefwhY9802uA7Mi7ZiG2Kr8PimGg97a7HHNzV4fPMjgN3egP/2RiYHNzElpJmpIc1MFzYzQ9TMLFEzc0KbWRDewoc7Wvl0dzu/2qfgN/sV/P6ggj8eVPCngzbA/vmQkr8eUfKP40oWRqpZcsoWWwXW1j68MlrH6miDPSZWnTax6oyZlfasiulkxdmBsbLirJWVZ62sPmtlzbnOAbGyJtbCGntr8dpzFgLPWQg6ZyXo3I/h1fKjeF1/1sj6M3rWD6i+/t8A239G50duwa48LGXlYTtiD1bbALu/wrbAaW8Jy/YUfw+vS/d+H7D/Cq//N8CuOFjOikNVrDxczcrD1aw6UsOaY3WsPV7fX4F9kYGA/ecqrMyO1zY22/E6cLb1v4XXc99vG/6f4bWxH68DW4cDT0gIOi75/4fXPdk/AOxLvC4MTeRL0WW+FF7kyx8BrA2uCSwSJbBYdIElopj+LBadY7HoAotF8SwWxbFUeIGlohhWh51mregIa7aFsebbzQR9u46twavZs2sNEUeDiI0OJDd1PY2VX9EqWUVr7ec0Vf6ehrJPaK5YgLx6AR2SD9BLFqCtmIeufB6G8nmYyuZhKpuDuWwWlrJZWEpnYiydhqFsKvryAHQVU9FXTEdfMR1D+QyM5dMxlk3FWDYZU4U/1mp/Omt86ar1pqvOi26pF931Plxt8OVqgx9XG/y5VufLjTpfbkn9uF3vz+16P25JfbhZ592fW1Jvbkm9uCX16kdsT5PP9wB7TzaJHtkUO17n8KhjLg81c3monkdvxwIedizgQccCepRzuCmbwU3ZDO6q5nK9dSqGGg9uyKbSa/2Ip90f88g4n74uO17NP+Gp+SOedX5Mr+lDrE2+NOWN5GrrJO5rZ9NrnM9T6wc8tX5Ar3mB7Y6qcR695vn9eO01zeGhYRYP9DO52zGNO+qAAbEhtkc1lXua6XaYzqRHNZ1ewzxuK6bSmPMa6vL3uCUP4JF+Lg91c7inmU6vYQ7PO9+nRxVAV5MHN+W+PDHP4ZZ8Ej2qAB4b59ozn3vq2Vik3jzomM9D7QIeqOdxozkAc403hkoPNCXjac0ajapgHJ2SydxomIG+1Adp8pu0ZY3FXBmAttgXTaEvmgJfVGJvZJnuNCWPp/HyBNqS3WhKHE1z6gj0pW7cV7zPU8Mv6bvxV553/4nu1jkY6ifTo/uI5zf+QF/PX+HW3+jt/D13DR9zz/Q+T7s/4an1p9zX/IRrjQtQFUyhKHo08QJnksOHIT70Ljl73kS89y1ydr9Bxo4h5O4djjR2PKrUSVgL5tJT8yndJQtoSRhP0aHB5O51JmePE3n7h5Czbxgpoa5c+M6B05tsOb/FhQtbHInb6sTFEGcuhjgRt92Z/KOvoM2cjClvCs0X36Xp4mhuVs/iYfOHdJZOQXJ+BKpMN65WzOB27TzuNX1IV/lMrKXTMRVPw1AQgCbXn7YrHtTGv0tJ9OvkRwwn9/grpOwbTPKeweQde528Y69zSeRI1sFhVES9TdHR18neO5iyk29Sc24MxREjyNw/iMvhjiTvdqY4eiStab40JnvSnOqNJGE8dZcm0pTiifSyG2Vn30Z88g0Swp2J/MaBU986kLhrKEVR7yCOeIfYYEcSQoeQc/RdCiImknt0HFmH3iN155tk7nuX5PCRxG4ZRPTXDsR868hF4WAy9o+gLHoixZFjKTjxDrlH3iLzwEgKT4whc/8ozm1x4ZJoGDmHRlN4YszAhU3SpOIaJfXtnVTUa8ksbCCzsIFyaQdSmZUSiYrMwgbK6jRIZVaqGvWIy9vIK2vlRcW2skFPQmoZcakVXEit4kxSOVGJZZy9IiE2Xcq5rCYSxHJOpzVy7LKEY4l1HL1cy/GkeiJSGjmZ3EBkcj1n0lu4XKghV2KlouUGZfWdFEpMFNZZKW+5SVX7XfIbukkp15FcriOtykxKuZ6LBUou5atILzeQVW4ivURHTrmRsvrrSBUPqVU8oKjhOoXSq1S29SBRPKCi5Q7imk6yy43k13SSWW4go8xIepmR1BI9V8rNZEmuklxhJr5Qy4V8DQkFei4VGInL0XIxX8/lAgMJ4g4S8jUklxrIqLaQWWUitayD5GIFqcUK0kqUpBUryShVUlRroqb1OtXN1yisNSOuMVPSeJXy1hsUN3eTVa0jqVjOpUIZScUKkooVxGY2klKsJLVYwaW8JhLzGsgpb6dUqqW8Xk15bQmVNYeRyTZgNnyGpfNvSAybWXL+CBO2X+ANQTGDhI04CNr+d3gVfh+vLgI1g0KUDA6WMzhE9n285h1Cot34P8Lr3W43NC/wuusQbwRnfw+vjiI1jsFqnLercRUqcdjZhMMOKS6COkYG1+CxPYsPwyM5WnKCVuMKrndN5WH3q7a24WsOtlx14kmXM086XXjS5UJv5yAeWF/jrtUNc9fvSWndyR+P72b89jO8JihlsKiFwcIWXIVtOIna7YjW4CjU4SjU4SzU4CxU4Sj8MYz+63z/a1X2KGx4FRbhJdiDKHsDis5/5851H26bX+DV0YZX6wu8uvLMPJhn1mE87h7Oo6sjeWAdT5fhI3Kb1rBgh4DRIam8IqrHRWib13UOU+AkaGV4qJzBwQpcg+14Ff0zXl0ESlxCBuK1bQBedTiKXvyuqG1V2GA5jiGtuIa3Miy8ipHBl5ku2kdEbQSt5kXc6ZrEU8sI+syD6bO42LDa7crzbtvypD6LK32WYTzpfIs7Vz0x3Podl1o28ffob3EPOcKosDIGC+U4h2hwFulx7sdru72lXIFDqAIXYROvCMtwF0WzLuFrWsxfcLfbnyed7/DMPMQ2K/xDvP5Y5bV+F7MFG3k3OI7hA/DqKNS+xKtIjlNoez9eHUP1/yVeHULVOPwAr0PseB21NYWfHztCbO1LvGZJAvn12p8xZ+W3TF5zGu/Ai3gEJeKxLgX3FSn4rM3CY20mbusymbguC/d1WXgFZuAflMLk9an4r8/Ed30WfhuymbQhi8kbs5i0MeclXDfl9Z/K8f8qD+8NuXhvyMVroxivTfl4bszHY0M+bgPxuj6fcRsKf5Aixq5/mRd4Hbeh+J8eH4jYiZtKcN9UgvumUtw3lfXPxrq/QOzXL1qLq/sh6/GtraXYa0st3lvq8Nlaj9/Wevy3NTBpeyMBwU1MC2liuqCRGYImZosamR/axAfhzXyyU8Yv9sj59V45v93fzu/2t/OH/e388aDc3j6s5O/HlHwZoWLRSSWLI1W2CuypDpZHaVkepWNFlIEVUQZWRhtZEW1kRbSJ5VEmlkebWXbaytIztiyLGRgLy8+YWRHzMitjLKw6a2HVWTOrY0ysOWtmXYyZwLMWAs9aCDpnISjW0l+F3XjewqZYCxtjLf2A7UdsjMEGWHsF9vuIfQFY1cslTpEy1kTKWHPyxS3YFtYcb2a1vQK76qiUVUdrWXVYwspDLyqwZSzfV8ryvSUs3zsAsAPmWv8VXhfuymfhrvwfRWz/QqcDZSw7UMHyg5UsP1jJikNVrDoiYfXROtYck7L2eP33IDtwFnYgZm3nddrst2JbfrT6+mPtw/9q2/AP0Tpw7nUgXl/mx6uvQRG1BJ2QEHhcwrpjNaw7Ws3ao5WsOVLO6sNlrDpUysqDJaw4WMzyA4UsP1DAsv15LN2X+0+xtRJns8wO2CW7MlmyM50lO66wKCylH68LRZdYKLIB9mVscF0oSmBRaAJLQuNYGnqWpaExLA09y5KwcywOi2VxWCxLws6xNPQ0y8MiWBN+mMDQcDYIvmGzYA2C8CUcOrCQ89FLybi0ipL0lTQUL0dZtxhV3V9Q1f4BleRXaGo/RSf9BF3tB6grZtNeOIWO0ploS2eiK52JvnQG+rLpGCqmYqwIwFAxBUP5JIxlfpjK/DCV+WMs88dQMQldhT/aSj80lb6oK33QVHujq/XDUOuLqc4Xa50f3XV+XKvz50adP7drbbkh8eVGrQ837YC9JfXlRq3X93KzzosbtR7crPPkttSLO/Xe3G304V6TD/ebfbnf4se9Nn962qZwVzmd+5rZPNDM4b56Dg8083jYsYB76vncls/hrnIePYo5/dXXO4pZGCUedDb4ck8zmyfm9+k1zKfP+jFPzR/x1PgBjw3v89T0IU+M73NdNhll6bsYJBO52T6F+9pZPDbO47FpPo+Mc3mgn80j41x7xdVWdX1snMMjwyweaGdwVzOVO6oAbiuncFs5hTvKAO6o7FEG8Eg7mweaWdxuD+BBxyx6dXNRFr+DouhtrPVe3O+YRa9hHg+0M3mom8Vz6wLuaaZxrdWbm3JfHptm06MK4IbMr3/m9bFhHvc1c+humsTV5incls/kTvtMuqX+GCs9MVS401Fiq7wqxGOwVPtxvX4GxnI/GlJH03jlbYzlk1EXeKMS+6DM80ae7YUsw4OWFDekCeOQpXgguzKW1rS30BZN5JHqJzy3/o6+63+hr/vfuaX8kG7ZbB6YP6Xv5h/pu/M3uP0PHnf9kbuGT7hrfJ9Hlo+4q/kAa8NMFIV+SBLHkXH4VS4Eu5C2+3VKjo0jb+9ocnaNJDPsFdKEg0gPcyVv/3CKj4xAcmYMTXHuSM68R+mxVyk7MhjxHgdydzlQsH8QBQeGk7N7GFdEg0kMGUKyYDjJwuFc2u7K5RBXkoSuJItcyd73KvJkXww502iMew9Z0niuV87iYfNH3JLMpfrcSNRZntysmcstyXxMRQEoMjxRZHghu+KO9OIYymPepCDidXKPvUruseFkHx1GxqEhJO1xJVbgSHyoKwURI6mLd6MqZhwNCR7Ik/1pOD+Rqqh3aIp3pz3Fj6aLnhSdHEHu0dcoP/MOsjRf9EVz6az8kK6qj9AWzLKfv/Gh9qIbRdFvIT45goJTo8k+9hZZR9+kLGY8zSlTKI9xJ2nXq2QdfpuyM95UxPhSeNId8fEJVET7UBblRd6RsaTvGUXKztdI2jGcS6GDSN/3GnVx3v2pveBFTawH0nhfSqPGkyBwJT7EhexDb1Ee7TagbbhakVTZoKO+vZPqJgOltWrK6jRIWkw0tHdR02SgRKJC0myiWXkVaZuFslo1ZbVqpDIrbZob1DQZScqsIjq+gBOxYo7E5HLkrJiTF8s5ebGCYwkVRKXUE3G5lqMXazhux+uxxDqOJ0k5nlhLRFItMZnNpFUYqGi7RYOyh2ZVD/Xy20hkt5Cq7tNkeEqN5gFZtZ3EFag4L1ZwPlfOuWwZF3LkXBKruJSnIClPSW6FiVpZD3LTc9qMz5CqHlCnekCr4RntZmjUPKa04SaZpQZSCztIFKtIyre1GF8Ua7hYoCW5zMTFYj0X8ju4kK/lUqGRywUm4nN1XMo3klhoJl6s40Kuhvj8Di4X67hcqCEhX0F8noyLeW1czmslSdxGZpmKmrbrtOse0dpxn3rFbWrlt5Gq79KgfYi04z6FTV0kFis4l93I2awmzmW78P2MAAAgAElEQVQ3E31FyvmsJs6l1xObXkdqYSvlDQaalFdpVllpUdTTKjtNh+Y7rKYvMFv/So3+a5bEHmZicBwjhSUMFjbiENKGo0huQ8dAvIo0thbMH8Gri1CF8w/w6vpf4vUgNf+EV6d/xmu3I0+vDuJRtx2vpl9yKN+O1+3ZDBVJcbLj1Umkxmm7GtdtGoaH63DY2YjDjjoGi5oYsa2Bsd8VMFN0gc2XDyLVruda51wedI+wbem95sDTaw48vebEky4XHnc509vpSG+3K4+vvso981i6un6FWCnisyghnsHHeCNEzNCwJgYJG3EWteIoarc9L0ItjgLDALwqfxSvzv8iTv8EV7U9CgaJGnhNVIJH8G6EWRtRdv2Znuv+3DYNp+/6oH+J16fWYTzpfoXe7pHct0zAaviYrIZ1zAkVMDokjeGiepyFctuMZZgcx5AWW9twsAKXYB2OIXa8hqtw2CXHcUcrTqFtONvx6ixU4hjaaq+86nAOMeIs6MBJpMBRJMdRqMZRqMFhuxyXUAWu4S0MDS1hdMgF5oWFcqk9EpX179yzevLM9AoYXcHiQl+XK33dzvR1O9p+NoszfeZhPLa+zc1r/ihv/CfHKjbzm+NhjNl+hleFFQwKVTIozICT/fl3EirseG234VVkw+urgnI8hNEExm+mxfzlALwOteN1YNuww/dmXm91TkJh/Tsx9TtteN1+geEhElwECpwEdrwKO+xvRrTjKJLZX08tjqIf4FWgftm18EO8CgZWXqsYuTW5H69K6xJUpi/IqFnHL9Z8yszlm/FbHYXnugTcgxJxW5uC2/IUvNdm4bE2g4nr0pmwLhO3dVl4rcvALygV/6BUfIMy8A7KxCcoE7+gDPzWZ+C/Ids+72rH66Y8Jn2Vh9+mPLzWZ+O1PgevDbl4bszDY4MY9w1i3ILymBiYw/jAHMYFiRm3Pp+x6wsGpJAxQYWMCSpgTJDt//14DSqyf66QsUFFjFtfzPgNJfZZ2GLcNhXjvrEE9xdzsS8AO7Aa+2I29htbXix38v7uBWCl+G2V4r+tninbGwgIbmBqSAPTQxqYJWhgrqiRBaFN/GRHKz/b1cYvdsv49V4Zv9kn43f72vnDgXb+dEjBfx5+0Tqs5IsIOQtPKll0UsWSSA1LIztYdkrLslN6lp3SszzKwLIoA8tOGVgaaWTJKROLo8wsjraw5LSVJactLDljz2kTS6KNLIk2sCTayNLTRpafNrHitMlWsT1jsgE2xszaGDPr7IANtAM26MVG41irHa8WG1zteA2ytw8HxdgAu+EHiA2M0hB4ylaBDTylZO0pOWtPtbP2xTmdk62siWixLXI63sjq4w2sPiZl1dE6Vh2usVVgD1awYn85y/eV2Sqwe20ndJbtf7HQqZjFe34csAt35fPlTjFf7hT3I/aHc7C2xVBlLN1fxrID5Sw7UMGKQ9WsPCxh1ZFaVh+t+x5k+1uJI5sJOtlE4Mkm1p9qYVN0qz3NfHW6mc1nWvj2B7OvLxD737nzats2LOuH64u7r99Et7I5+iVcvz5ty1fRjXwV3cCmqHo2npIOwKuEoIgaAiNqCDxRzbrjVaw9Vsnao+WsPlLGqiOlrDxcyopDxaw4VMjygwUsOyhm6YE8lu7PY+n+XJYeyGXp/lyW7ctl2Z6s/izdncXSnRks2ZHG4rAUFoqS+FJow+siO2BfJoGFoQksDL3IotAEFofFsTQslqVhZ1kWdpalYTEsDTvD0vBoloWfZGX4YdaE72ZdaDBfhW8iePca9h9eRszpxaRdWkRp1mKkBYtoK/kMVdV/oqv7PXrpr9DX/Rx97U8x1n6Mqe4jDDUL0JTNQJ4/CV3ZDHRl09GWTkVbGoC2fDK6iknoKv3RVvqiq/DGWOaFpdQba6k35jJvjBXe6Co9UVd5oKz2QF7tjrzGE7XUlw6pH4Y6fyx1k+iuncx1yWRu1UzibvUk7lb7c7Palxs1PnbA+nGzzobX6xJbbID15LrEg5u1ntyu8+KO1Iu7Dd7ca/ThfpMv95v9uNvqT48sgB7ldO6pZ3FPNYt76tk2vGrfp0cxl6tNU+lRzOVhx/v0KOfQo5jDHfksuhr9MNd5ca3Jj/uaWTwxvc8z4wc8M33IY918Hmnn8Vg3n8f6edxVTaezwQtl6TtYG7y4rQjggdaGxIeG2TzQz+KRcc5LvJrseNXP4n7HdO6qp3JHOYXbisn2TOG2Ygo9qqncUQZwXz2DB+qZ3FNO555yOr3aOVxt9ENV/C7aynHcUU7jiWkBj/S21uFnlvk81M3iptyfm3I/HulncE8zjast3vQoA+jVz6bXMJf7mtncbAtAW+FGV4M/15umYpX4YazwwFjhia5kIq2Zb9Ge8w6mCh+uSadjrphE05V3qE0cha7Ev//8ijzbE1mGO7I0d9pS3ZDGjUF+xQNVlhuyjHfoKJzI445PoftP9HX/B31d/8493c+4o/2Ix12/gpu2G6/c+gdPuv7EXf0n3NHOp0c7H2PtFGT5HkhTx1MVP4bso29wUTiItF2vU3ToPcR7RpMVPoIrIUNJDR5EmtCVVJELl7Y5khgyiLSdQ8neN4SSo8OojXqF8qOulB8dQk3kG9REvkXZ0VHk73uDvL0jKTz4NgUH3yH/wGiy97zBlbChZO99lbZLvpjzZtMY505j3DisRdN52v5LHjZ/gjrLi7yjg9Fk+9JZOgN1lh+S8+9SePIVSqJGUnZmBMWnXifv+CtkHR5O7tHXKDw5koLIUeQce42L4S5cEDqTtv81auMmos6ahjJjKvq82Vjy59ORPpWWBE9kl31Qp0+lLnYiJZFvURs3EWVGAPqCORiL59NZ8RP0RXNpTfOnOm4CVRfGU3vRjZr4CUgS3JBnTaUx2Y/aBC+akichS59B0alxpB8YRelpD2ouTKLqnD9lp70oi/akLm4yklhfyqImUhI5jpLIseQfH03K7iGk7xtG4yUf2q8EILsSQGvKZFqS/GlJnkx9gh+ZB14nQehC5oGRVMYMwGttqzmprs1CbauZmiYD9e2dNCq6kMqsNMg6aWjvpK7NQn2blRZlN43tndQ2G6htNtDY3kmLshtJk5GM/Aai4gs5EpPHwTN5HDlbwMmESo7FVXDgXCknLtVy/GItxxIkHL88AK+JtRy7XM2JxCrOZjWQJTEg1dylVX0btf4Bcu09mlV3aOp4gMzaR7PlGeLGG8TmKYnOaONMVjvn81Qk5HcQl6skLqudxDwl+dWdNCgfoLI+p03/mBZdL22Gpygsz1Fa+2jVP6Wq9S4ZJXris9qJz1bY5mILdFzM19mqrCUm4gv1xIq1xOXruVRk5nKhhYQ8I5cKLCQWdZKQb+J8ro7zeVri8rXEidXEiZXE5ym4KJZzSSwjKb+dnEodjeq7aC3PURl7URge0m54QJvhATLzE9rMz6iQ3ya1QsfZnFaiMpo5ndFqS1oTp5LqOJfeQHZFB/WK6ygMd1DorqIxtKLVxWMyBNNl+gKz9c/U6L5i8blDuAXH86awlCGCBhyDW3ESynEQKvuX7TiJtDYIvJgfFClxFKps7cECW5yEChsQRO12vKoYFDwQr428HpyBx5bdCPIOUqMbiNfBPO90ps/qQp8dr8+7HHjW7ciz7kH0dr3O3S43NKZfcSh/PbN2HmbEtiyGi6Q4C1pxEilwEipx2q7EdZuG13cZcdzRjEN4A4ND2xi+pYERXxXite0Sfz4cTrlqC13Wn3Gv6116rw7iyTUHnly3n+bpcuFJlxO9VgeedLvy7PqrPDC9w82un1LV8Q1rzn1LgGAPI4MzGB7eiKuoESdRM44ima1FVqDHQWDCUaDHSaiy40Vua121x1GowOm/yMuvVeIgVOEgVOEotFVeXw8txSN4D4KMr1FaP+Petan0mF6l79rLymuf1dk+7+rKU4srTzqH8KR7OL1do7hvccNi+JQMaRAzBALeCslgmKgeZ0E7jiKFrcU1uJWhIiWDg1W4bNfiGGLAQaSzLTzaqcAxvB0nUTtOISpblVOgwkkox1Ekx0moxsmORidhO85Cef/viON2OUN2qHENb2KYMI+xgmg+2fEteZqjGCz/zn3zeJ4Zh4LRxQbVLhfbBuhuW+Wzz+LEc/NQHlrfpat7Oo3WL9iS/h0LDhxm1LZEXLdV4BKqYMgOA04hatvvhFCOk6AdR0E7jkIFjkIlroImXgupwFNwmsD4zTSbv6DHjten5qE878erfWFT90C8vs6tzskoLH8npn4Hs0M28O72CwwLluASrLA/Hx04CzQ4CxU4C9txEspsb2AIO+yA1drxqrHhVagcgFeVDa9CNc4CJc4hcgYJWxkWUsWIbcn87NhhztVuQ2FdgtL4JenVgfxs9SdMXfYV3qsicV8bz8TAy0xYk8KE5al4rcnGbW0aE9ZeYfzadCaszcRjXQa+gWn4BV7Be10Gnusy8FyXjndgOj5B6fgGZeK3Pgv/DTbATtpom3v125iDV1BmP2A91+fgsSEHj/W5uAflMDEwi/HrshkXlMvY9XmMXS9m3Au8BuUzJiifsf0pYFyQvdpqh+uYwALGBhUyNqiQ8euLGL9+4EbiYtw2ljBxY2n/dmLbgqey783Eum+uwn1zxfcBu8V2Zsfnu1r8tkqZtLWeKdukBGyXMi1YykxBPXOEDSwQNfFhWAuf7Gjh052t/HxXG7/e08Zv9tkqsH88qOA/Div561Fb6/BnJ+R8fuJFFVbN4pMalkR2sCRSy5JILUsjdSyJ1LEkUs+ikwYWnjTyZaSRhafMLIqysCjKwuJoC4ujzSyKNrLolIFFp/QsOmVgcZSBJXb8Lo+2QXblaSOrzphYFWNmjR2wa89ZCTxrJSjWwobznWw838mGWCsbYi2sP2cm6JzZfrJnIGDtM7AD52Dt7cNB9iVOgVEK1kUrWBclt92DjZSxNrKNtRGtrD3RYlvodNzWRrzqSJ29hbiK5fsrWbav3IbMfaUs3V9q30hcypK9Jf2AXbS7kIW7Cux5CdcXeB0IWBtiXyx9KmLx3mKW7Ctl6f5yeyW2ihWHauyzuHbIHqtj7YkG1kU0su5kI+tONLI2opGgyGY2RLWyMaqFjaea+Cqqka9fADamle/Oyr4H1u/Oyvof23Ku3R7bYy/w+l1MG9/FtNrQeqaNb8+08u3pVr6Jbuk/lWMD68DUsylKysZTdayPlLD+ZA1BEdUEnawi6GQl6yMqCTpRQeCJcgKPlrHmaCmrj5aw6kgJKw8Xs/JwESsPF7DisJjlh8QsO5jL0oM5LD2UbcvBbJbty2TZnkwbYHdnsWxnJkvC01kSmsoiUTILhYksEiayWHiZRcKLLBTa8RpmT7gti8LjWRIex7KwWJaFnWVZaDTLQyNYEXaYNWF7CAoXsGnHZr4JW0Xo3sWcOLmYlEtLqRCvpK1qOZqahXRU/QV1+b+hqfgUQ+0nWBo+wdrwCUbJB2jL56IpnUVH2YvZ1VmYKmZhrJiOrtwGV225raraUeFLR4UX2nIPDKUeWEo8sZZ6YS7zwljhga7SA3WlG4oqN9qr3FDUeKCp80Vb54+hdhKW2sl0S6ZwvWYyt6on0VM1iZ5KP25W+XC9xpvrEh9uSPy4UevDDYkP1yXe9nhxXeLJtRpPrku8uCXxsgG23pu7Db7ca/LjfrNtC/Hd9qncVU7nnnKmLarZPNLM55H2fXraZ2KV+nGnfSZPDR/Rq/uAW63TudE8hZ726XTWeWGonMC1Fn+emj+kVzuPZ8YP7e3Hc+yZzaOO2dxTzUBePBpt1XiutvhyVz2Nh/YNwLbtwXPs7cLz6DXOodcw24ZXzTR6VAED4DoAr8qp3FVP4448gPuqGTzWzeWecjp32gN4rJuPoWoi6rL3uN42iSemBbZWYPucbK9hDj3KAG7J/bnfMZX7HdPoavLkZpsvj3Qz6dXN5p5yBnfap6EoeBdDpQddtZOwVPthrPDGXOGNocSd1rQ3kWWOxlTqzfXaaVgrJtGa9h41F0eiLfRDmeeDIseL9kx32q5MQHZlIvI0N6Tx76BId6cjzwN51nuoCybwqOOncPXfeWb9A8+7/sgjy695aPk5z6/9lr4bf6Lvxp/pu/k3Hlv/QE/Hx9xQzMXaOI3aK+9SdfkdGlIn0pbhT1XseK7sGkpq2DCydowgb+ebZIreIGXrUFKDh5IV9gqpoiHEbHIgMtCRC1udyTv8KtLYN2m6MILG2Ndoix+NOtUNdaoPzfEeVEeNpTxiDFWnJlJ7xovmC5OpjJxA3oERVEeP43blz1Ak+5G97zWsRXN50vZrHjb/nKsV8yiJfJWSyFeoPT+amnNvIj46nCt7XEjb50TiDidyjg6m4swoauPG0HB5Ii0pXrSl+iFNcKMk6m2Sdg4l48ArSC6MoyNnOqaCOWhzp2Mtns/Vkvcx581BnuRHfexEmuO9SNs1GPHRkSjSpmHMX4AiYzrNSZOoS/AiP3IU6YeGkLjLhZxjb9CY5IWuYDam0ve5LvkUde4smpIn0ZDoR02cJ1f2vUrGwZFUxXpTc8GXihgPKs96Unveh8qYiVSdc6MqZjySWDekCZ7UnB9PzpFXyDw4lLr4iaiypqLMDKAl2ZfGy140XPJGdmUqlTETSNk1nCt7XqXgxNsv8VpVr0mqadQhadJT06ijWdFFi7Kb2mYj1Q1aKmrVlFQrqGnQ0Sy30Ciz0Cgz09Bmtv9roqZBy+W0Ck7EitkXlcO+KDGHYoo5fK6M/adL2HemnCMXJBy5IOHw+RqOxNdwIrGOk8lSIpIknEiq4vjlMk5dqSS5TEaNoptW1TWUmpvI1Tdp09xGpn+EzPScauU9UirMnMlWEJOjJjpTwckrbcTmaTib2U5CroqLOQoySgzUtN1BZX5Gm+Y+SuNjVManKE3PkBuf0dTRS1nTTa4U67iYoyQhV8NFsZaEfD1x+QZbCkxcyLclLt9MfL6ZeLGFuDwLcWIrcfmdXMi3cl5s5nyekfNiIxfEBuLEWi7kqEjIVZGYryKlUEVWeQc1bTdQGZ6gtTxFY36I0tiDwnQXueUxTfpeChqucrlYy7lcBaez5URnyjmTpSI2R82plBZOpzRypUhNTWs3so4btHeY0ZtbMVsuodd+h0n7N6zWv1Jv+pZFZw4wYes53thWwODgepyCW3ESyHEUqHAQanAQduAk0OAcosZRoHwJMIEKp/4ocRTKX+JVoMQl5Mfx6vbdLoLzDlKl28itznk8tY7iuXWobc6wH69O9HU52FqJOwfxpHMEPV3udFh/w9HCTcwJP8yIbzN5RSTFWdCCk7AdJ6EclxAFrttVDBaqbNtvw9twFskYvL2J17dUMnZrGh+JwshqCcdi/Qt3Or243zmU3qsOPLnhSG+3A0+sDjy1OPDE7MDTTmeedw/nifldbpvn06pdy86UzXwQGs4bmy8yTFSHk6gBB1GLrbon0OAQYsAhxIxDiB4HYRsOomYcRG04CL8P2P9pHIXtuAobGC4sxiPkANvTvqVN9wV3O2fy0DSCZxZH+3PnQp/ZmecmZ55anHlsdebZtSE87hrGQ8tI7lk8MRl+RVJNIJO3bGfU9kyGCqQ4v3jDQijHIaQd1xAlg0I0OIdocQzR4SDssFfcFXakym2vfYgG55AOXEI6cBKqcQhrs7cQt+IobMM5pB3XYAWuwQpchEpcQmU4CWt5VZiFtyiCvx7YSJ1xHxbzr3lkGUufZSiYnemzOH0Pr33dDvR1OfG0czj3OyfQ2fUTJKYgPov6Fp/QU7whzMc5pAZHQSuDQlW4ChU4h8hxFihsFdFgOY4hClyEagaFNPHatjK8g6MJivuaRtNn3Llqn3k1D+W5dRB9Xa4873TmmdURup3p63Tgeecgeq0juGkNQG7+OzHScGaHrOedrRcYtl2C63YFLsEaO2BtVVNngQxnYTvOQiVOQg2Oog4cRR02vIbY/q6cBPZFY/Z2fccXi9CClTgHy3EVtjJEWMUbW5P49NhBYuq2Iu9ahtKymLSaDfx01cdMXb4Rr1URjFt1jndXxTNmZTLjllxh4vJ0xq1MZszqRN5bnczY1alMXHUFz1WpeK1OxX11Gm5r0nFbk4b72it4rLuCV2A63kG2dmL/Ddn98etPDn4bcvDdmIPPxhy8N2TjuT4L98AMJgZmMj4oh/HrbYubJm4oYOKmQtw2FjJhYwETNhTY2oqDxIxbZ4Ps+KACxgUVMN6eFx+PWz8whf3bicdvLGLCpmImbiph4lclTPyqFLevS3H7+sWsbNkAwNo2FHt9V43nt1V4fVeN7xYJ/lslTN4mIWB7HdND6pktamBBWDMfhDXzUXgTH4c38Ul4Ez/b2cwvdrfyb3tl/O6Agj8eUvCfR5T8/biKf5yQ89kJFZ9HqPgyQsXCk2oWR2pYHGlD7OKIDhZFdLAoQsuXJ3R8cULP5xEGPj9h4osIM19EmPky0sSXUSa+OGXg8wg9n5/U8sVJPV9G6ll4Ss/CSD0LT+r48qSOxZFalp6yYXblGROrYyy2OdmzVtacNRMY20nQ+S77KR4L686ZCTxrJvCsicCzRgIH4DVoQAvxhtMdbDitYX20mg1RKoKiVARGK214jZazLupFFVbG2pOtrImwVWFXn2hmlR2wK49IWXmolhUHJCw7UMXS/RUs2VfBkn3lLN1fxuK9pSzaU8zC3UV8uauIhbuLWLirgC93FfDFzny+HJB+vO7KY7E9i3aJv4fZxXuL7YgtsVdiX7YSrzwiYeXRWlYdq2PVcSmrjtez9kQjayKaCDzZwvpTLbb7sCcb2BRZz9enGtkc1cQ30c18c7qFb1/kTCtbzrax5aytRXjruYEbhmX9+S6mjW9iWvgmxgbgF/nmTAubzzTbK64NfBVdPyBSNkXXsjFKwoZTNayPrCHoZCVBEaUEnSgm6HgxQcdLCDxWTODRYtYeLWLNkWLWHCli9ZEiVh8tYtXRfFYeE7PiaB7Lj2Sz9HAmSw9nsPRwGksPpbHsUCYr9meyfO9LvC4Ny2BpaDrLRGksFaayVJjMEmEiiwWXbHgNvcSiHYks2pnIwp2X+GJHAl/uSGDlnmRW7rzIyrCzrBAdZ6VgD2uFIWwM28z23WsJ37eY0zErSU1aSXH2chpKlqCo/AJN1X/QUf5vaMt+ga7sE4xVH2Ou+wRL3U+w1n+EVfoRppr30VXMoaNsJrryGRgqZ6Evn4GufBr68gD05VPQl09GXz6JjnJfOsp90ZX7oCvxwlDijaXcD2ulP8YKH3RlnqhL3VGVuaEud0db5YWx1g+TxA+zxA9LjR9dNf5crfHnWo0f16t8uVHpw41qX67X+HKt2odr9o9vSHxtkJX4cl3izbUaT7qrPLha7Wmvxnpzs86H21Jfehr9uNc8mfttATxQzOSuYgZ35dO5q5jBA/VsHnfM51HHAnraZ3K1YRJ3ZDN4ovuAJ7oPuNM2nW6pDzeaJtFZ542xciLmGg962qfz3PARjzsW8FA1x57Z3JPP4GbrFK43T6Kz3pv2wtHoayZyWzmVh/q5PDEv4KF+Lve1s3li+YDH5vk81M/ikX4WD7UzuKcKoEcxmTuKyfQoJtOjmGKLfAq326dwRx7AXcU07qtm8FAzi4eaWTxQz+ShZja3ZVOxSD2xNnjRo5zOc/P7PLN8xD3VTB5oZnFPNY078sncVwfw1DiL661e3Grz4b56CvfVU+lpn8KdtgA663xRF41HV+KJudIfa9VkzOW+aPMn0Jz4Ou1X3qS73J/r1VMxFfsiSx9H9YURGIqmoMnzRZHthTzTHXn6BFQZE9HneVJ7YQTy9HFoxR4oc8fRnjeW7sZZ0P17+q7+kb5rf+Jx52943Plr+q7/nudXf89j62953vUnHup/RY/yJ3TWz0CaPobLBwcjTfXkev1PudPwS2Sp/mTsGUrmzuFkiF4hJ3QEyd8N48q218jbMZqcHaOI/86ZqA22ZUvF0aORXh5Lc+oYWlJH03B5JM3Jo9Hn+3JL8iE90p/TWfoRLZcnU3pyLPlH3qYschxlkeNoSvDDnL8AbfYMcg4MQZU+iQdNv+Rh0y8x5k2nMuotUsKdyN7vRPZ+FwpPDEUa/zYtSWOpOvs65adfoy7+beTpHujyJqHPn4oqy5/6hPHkHhnOpVBXCk6MQpowjtYUdxQZPhjzp6HPC8BaOBNT3jTMeTPRZQQgOTOGzN1Dyd7/GtUxbjQm+FNx2o0re94gXjCM1D2vUBAxkvKYt6g49zZ1F8ejyZvKnfqfc6vu55hLFqAVz6Yp0ZfyM2MpPf0exafeoSJmHFXnJlAa/R5Fke9Qdvo9as6Ppyb2PaQJ42i8OIGmyxNpTnKj8fIEqmPfJv+EbWFU4yU3FOn+tCR703jZk8bL3rQk+1N7wdNWpd01nIsi15d4zcyXJhVVtVPXaqS+zUxju5UmeRcNMiu1TUbyy1q5klNDUaWM2mY9dc16pC1GpC1G6poNSBp1lFYrORMv5tDpbHafymFPVD77z5Sw/0wpu08Vs+9MOYdiazgUW8OBs5UcjK3kWEINR+KrOJJQzrFLZRyOL+DIxXxic2oobtTSqupGpblOu+o6rcobtGju0qh9RGnLTS4X64jKaOdUupyI1DaOJbVwJltNdJqMC9kKzmfKSCnooKzxOu36xyh0D1Ebe1HqHyHTPqK14xF18rsU1HaRKFYTl60gLk9DnFjHBbGB82I7RPPNtojNxIktxIktXBBbuSDu5IK4i/NiK+fFncSKrcSKLTbEik3EifVcyO0gPlfDpTw1iWIl6cVqKpuu0a7rRWV8hNp0D6XxFu2GW8gM95Gq75FdYyUuX01MjpLT2UqishScylAQK9ZxOk1OdEoziWIFZfVmmhRdtKoN6EzNWK2XMGi/w9TxVzqtf6HB+E0/XkdsK2BISAMuITKcQ+x4FahxEGjsQFHjJFDiIFDgIPhv4DX4n/H6WnAGE7/bRY8HtJoAACAASURBVHDeASp1G7nZNY9nnW/SZx1mm3G02AHb6URfl6Mt1kE8sY6gp8uDDstvOVrwFXNCDzPym0xeFTXgImjBSdCGs0CGa4jchqQQBU6hCpzC5TiGtuMS0szw7RLe3prD7O27uSTZi868mNudU7nX+RqPrjrw+IYTD7ttcH1mtuW51Znn1mE8MY2mxzQTrX4xkdkb+bfdIt78Oo7hwlocQxtwCB2IVyMOIRYcQnQ2uIbW4yBqtX3+/wGvDsJ2XAX1DBcU4R5ykG2pW2nRLOauZQ69plE8N9lnhjsH8dzszFOTE08tzvRanXh2fQiPO4fywDySuxYfDIZ/41L1evy/DWbktiyGhrzAq8r2+oYocA5R2+ZZQ7Q4hGhtP5tQaasaC5Q4hajsUeMcrMV1ux4ngQaHcNussUNoE04CGa7BcgZvVzAoWIGrUImzsBVnYQ2vC9MJCDvMmpPrkVtEdJt+ymPLu2AdAhYn+qxOPO9y5Vm3C8+vOtB31YHnV5140vUqd7u8sHT9hjLdFn5/VMC4kAu8IqrASVCHg6CJQaJ2BgnacQ6W4SyQ4yJQ4rxdjtN2Ba5CNUOCm3h9Syk+2214bTD+g9vX/Ontepun5iE2vHba7r0+sziBvYX4Wedgeq2juGmdSrv5H5yRhjM7JMiG120SXLcrcd3egXOwBmeB3AbX/ihwtrdPO4rUtpb7AXh1Erb3t547iWxt967bVTgHy3ERtjJEWMnrWxP56dEDnKnbSnv3chTWpaRJNvDxyo+ZsnwDnquOM2blWd5eGc97K1IYuySdcUvTeW/FZd5dlcC7qy7x3qpkxq1MxW3FFdxXpDFxZRoTVqUxYfUVJq5JxW1tKh7r0vAMTLe1Eq/Psldhswe0Ew84obMxB58N2Xitz8QjKAO3wAwmBGUzISiXCevFTNyQj9vGAtw25DNxQz4T1uczPkjMuMA8xq7LZey6PMYH5jPejtj+BOYzLnBApfYFYgec35mwqfgH+T5k3TeX4/FNOR7fVODxTYUdslV4f1eN75Zq/LdWM3mbhGkhdcwWNTAvrIn5oU0sCG3kg9AGPgyt5+OwBj7d0cQvdrXYASvnT4fl/OWYkr8ek/P34y+qsEq+sAN2kT0LT6j58oSaL4538PlxLZ8d1/GP4wY+O27ks+MmPjth4vOTRj6PNPDZST3/OKHlHxFaPo/Q8cVJvS0ROj6P0PJFhJYvI7QsitSzJMrI8mjTgCVQFlbFmFl7rvP/kHaX0VGn6dq3o0D3TAt0Ny4JIY5bQ/vM7P3M7D0t0+6NBpdAaCRJJbhDiCBREpy4u7tLeaWqkkpVxXEJFvi9H/5FgO6e/T7r2R/OlaSyFitUirU46rzu62ZNVCero0zLniINrD5tYPVpPWtO658h1gRY9/BW3MNbcA9/BtgNIc2sD2lmXaiSNWHP2tfVwTLhDOwpiTBCfFJY5vRsE3Edy4/V4OZXxdKjFSw5XM7iQ2UsPlTK4kMlLDpYxIL9BfyyL59f9uWZkjuA1xcBKzSwC/dmvJAFJsAu3J/DggO5LDyQy6KDec8B1nQe9liFEP9K3AKqWBZYzYqgOlaeaGD1yUbWnmpk3cl61p+oZcOJGjxO1b0I2OeyNVzM1nAx2yIkL4D1+WyJED/D62nxQDZHNPFreAO/hteb8Fr9QjaGVrExtJINIRW4B5ezPriU9ScLWH8il/XH81h/PI91QXmsC8xnbWA+awIKWB2QLyQwn9WBeawMymFFYDbLAzJwC0jDLSCFpQHJLPVPYtmxFJYfTWXZoVTcDqTiti+FpbuTWbo7iaU7k1iyIwG3nYm47Uxgyc5YFu28zIIdF/l5x3l+2XWehXvPs3j/RZbsO8+iHadZsTuCtXuDWb/nEBt2i9iy153dR1cSEr6S2Gg3slIWUZb9E42F39Fc9hWt5Z/QWvIftBR+QGvBe+gK30Ff9h7G6g8xVAlw7aj5AGPVe7SWzkVTOBNt0QxaS2bRUjxjAK+64qnoiqfQWuRKS5GLKc5oCx1pKXSkrdgZQ4krumIntAX2qPPsUBdMRFs0CV2pI8ZyZ9rLnQbSWeFMd6Uz3ZVOdFc40V0mgLW7zJHuMgfT1470Vjib4kRPuQPdZfZ0lU6iu8yengpHoaWtEs7I3qx35XbjFO5Kp3NXMYvbipncls/kjmIWfao53Fe/zb3mt7ktn8V18TSuNU3ltnwW99XzuCWbSVeNIz11znTVOGKssKOt1IbOakfuKefSp5jLXcVc7ihmc0s2k+viqfQ2uNLT4EJPgwvqorGoi8fS1egsXGVjeJd7unncb5vPA/07PNDP475uLvdbZtOnmfEMr3JXbshdBcDKp5gyjZvyadxSTOeWYjq3lTO4oxJGiO9p5nJPM5frsqn0NDlzXT6VBy3zeGL8kDvKOdxRzuKGbCrXpK7cVU/nYetMrksd6Kwdz3WpI3eUU7gpm8J18WSu1k9BW2BLc85EWgudMZZMRl/ohCZzAo2XXkMR/xY9xa5cKZuGMd8ZVaotFWeH0prriibLGVW6PcqUiShTbNCm29Ke50j9pTeQJY1Gl2ePrtCR5jw7Wstduaf7Tx53f8rjns/o7/6U/t5PedL7GQ/b/5vb2r/R3/EZd9T/gaFiOg3JY8mPeo3Cs2PRl73PA/XX3Gn6GFm8K9nHXqfkxBjyD48kbecw4rb9mditfybO61UubXuJyF/NOettTW7wWzQlO6LKcUWZ64Aqzw5dqQtd1bO40fQBD5r/yWPdN9zXfsuVhk8wFH6ELHEW4rhpyBJn0JLxNs2ps8g9MYLy06Mw5s9BleJKVdR4cgPeIO3QEHL8X0FyeQJNl8bRcGEUyiQbWrMcaU61pTl1IuLYsTSn2WPMn442czIVUaNIOfJnkg9bkx00lPqLE5DE2SCJt0GV4oA23ZW2rKkYsqdhzJ5BT/489OkzKQ8dRbSvGXG7B5F25HXSjgwj6cBrxO99jdQjI6k844A8aTLqzClos6eizZpKa8502ovm0V32AYb8+ShTplF1zob84OEUhY2iLHIsZZHjKA4fTUHIcArDRlAWNYaai+OpvzweSZwNsgRbpPG2SOJtEMdNoP7yGEoihpIRMISKM6MQx9ojS3BBmuBKU6wzDZddaLg8mZJwW2L3vELor2bPbRtOKYnJKmqiRmqgXtZBrcRInbSDBnk3NZJ2MgqauJRYRFaRmIoGHZUNOqqb9FQ16YV2tl5HfqmSk1HpHApJYW9wOvtDsjkYlseB0Hz2BudxKLyYo5FlHDldyqHwIo6cLsb/XClHIgs4HJWH//kCjp7N4siZdMISi8mpUQt41VxBpuqlQd5LnfI6Narb5Ddc4XKelpAkCcfjmgiMaSQotonQFCXBCRJOJ0s4ndhETI6agtoemjR9qPT3Uen6kGluI1bfplF9lwrpDTLKDVzIUBCVKuNMhpqorBaislqJymwjKquNM1l6zmTpOZtlMMVoAms7Z7I6TWhtH8BrVJaRqEw957LbOJfZwvlMjakJlpOQp6KkoRdxy31kLXdR6G6i0F1Dor2KWHubapUJr1nNhKcpCE9TEpqq4ESClKisFiKSVYTHi7mcKSevuo1aeTviZh2atno6Oi6jb/HEqP2ODuPX1LR6sCDsMDZeUQzzzuFl33qsfWVY+Sj+EK+WPsJGXwGvzb/H63YZZtsFvFr/D3j1zjxCaYs7Vzrn8ajjTTD+STjjaLTisdGKJ+0WpvtKn8NrxyTUxk8IyPZg7o5jDPs1hT9vr8PStwlzH7EJrzKsRXKsfITzm+a7FCZMN/GSdxVveWYxw+sIoQUHULS6ca1zLnc6h9HXZc79XgGv/UZzHhvMeGIw44nRin7jSzzQvcGttukY9T9xLm89Xx3dwcjN5/iT74t4NfdtFkZsRYbf4LXpf41X8+0yrH1r+JNPHhNFR9kW501D81JuGubzQP8WT/QWwlnNjkE8NlgJeG234H67BY96BvOg4yX6DG9wy+hEi+5jLpRtwGWLD8O8UhkiqsHS9ylelZj5KLEUNWMpasbCR4u5j0Z4LWxXCtDyVQro8lFh4WvCq5cwqmu2pw6zvVWY7azHwlfKIG85Q7zkDPKWY+mjwGq7GOvtlbzuG8/MPUfwPLsRbYcnPfr3eWAcwZP2wdBuzpMOC+Fe1y5rHneb86THjMfdljzoepUbXc60dX1JpsKbf/jtZZToMi9vL8fctwaz7Q0M2i7F2keCpUgi4NVHiaWXHEtvBYN8mxni3cDr2wpx9A5h3TkP6vQ/cK3HhXtdw3lo/A1eDRbQISyMejSA1+nIDD8SXrOb2T7rGLVNwOsgE16tRGosfORY+Eqw8pVg6WPCq2+zAPztqoHW2kKkxsJHicV2qQmwwtnnAbx6y7Ha3sRg3xJe8xLwGlbtibTLDXn7UuIrN/Dh8o+Y7LYeuxWBjH4Or6MXJTFmcSIjl11kxPKzjFx+kZHLYxizLI4JSxOwdUtk/LJExi1PYPzKeCasisNmVZypgU3EYW3ywAixq3vaizEB1nlDGo7uqTisT2HS+mRs1yVjsy6VCevSmbA+83cZvy6TcWszGLcmg7Gr0xm7Op1xTwH7m4xbk8XYtVmMWZdlAmw24567P3bChjwmbBTyQiPrkY+NRwG2mwqYuKnQ1MQWma7XKcN+aymO28pw2laGq2c500SVzN5ey9yd9by9o45522uZ51vDO77VvLe9hg931PDX3fX83dTAfnpEypcBcr4OkPFNgIxvA+R8H6jgxyDFwBjxLydU/Byk4scgFT8GqvkhUMP3gVq+D2jl+0AdPwS28X1QGz+c0PHDyVa+P97Cd0Eavjuu5YfjLfx4otWUFn48oeWn4ybAnmxlQbCOxSFtLA3VC+diww0sDzcOXLmzMrKDlafbWRlpYGWEsOxp9WkDa07rWXO6jbURQgPrHqHDPUIA7IZwLRvCNGwIFRpYAa9PAStn9R8A9ukm4uWmTcTL/etw86tm6dFKlhypYPHhchYfLmPx4RIWHixmwf5Cftn3ImB/3mvC655ncP15TyY/78lkwZ4MFuxJf5a9GQOt7C/7s1lwIOc3gC0WzsL6lbHUr5ylx8pZakLsssAaVhyvY+WJelafrGftiTrWH6/B/Xg1G0/WvgDY5/O0hX0K2N9ma7iYLeFNf4DXJjZHNL6I17Dq36SKjaEVbAytYENIOe4hpWwILmLDqXw2nMxnw8kC3E/ksz6ogPVBhawLLDKlmHVBxawNKmRNUAGrg/JZFZjLysBsVgRksjwgg+UBGaw4ls6Ko+ksP5zGsoMpuO1PZuneJJbsSWTJ7kQW70rEbXcyy3Yns3R3Aot3xbBwx0UWbD/Dwp1nWLr3LMsPnGPFvggWe/uxescRPPYfxPvwDnYd24zfqbVEnl1JRtpKqkqWUVP4HU1Fn6Io/S+05f+JruwjdCXv0lo4j9YCIW2l72Ks+gBD1fu0V79vwuu7tJbORV04A03hdBNep/8hXp+PttAJbaEjrcXOprs/ndDm26POtUOTb0droT36EkfaS51pL3WivdSJjjInOiuc6Kp0GsBrV7kjXaWOdJY40FliT2eJA12lAmiforar1J7OEnu6Su3pLnMw4dbJhFcXbtZN5nbjNO5KZnBXNpM78lncVcymTznnD3O1YTK99S7cks3glnQGvXUudNc40VXjSEelPfpSW9pKbLhS68ot8QzuyGdzSzqLa01TudLgSm+DC72NrvQ2utJe44C6eBy6SltuNc/kftt87rfNp7/9fdPnb/Ow7W0etMzh3lO8yp/Dq3wyN2WTuSkTtiTfUkwXECt7Btm7zbN4oJ3Hw9b59Klnc1MxlWuyydxSzKS/7T3uaeZzRzWHK02uXGly5p52Jvc107kpd0JXNpzueltuKyZzWz6F642Tud4wlbZiB5RZE1HnOtJW6EJbvhPaDBuaLr2OKm44vUUuXC2dRkeBK9qMSVScHUpzhiPqTCea0+1RpdrSnDIBXeZEugqdkcSPQJI4En2hE701M9GXudJcaM915Xv0d35Mf9cn9Pd8ypOrn/Pkyuc8aP9vrivf54Hhn1yRvEdT6gRyw/9EwZmh6Ern06f5mseGX7hS+w9qLtiTcWQY5SG2lAbakrrrTeI8X+XCpiGc2WjNmc3WXN7xZ7KCRiBOnoK+/B3aa95BXzUbQ80sbjX/lX7DJzxq+5RHbZ/zyPgdDzt+5n7bT/Qpv6K36h+05r1La8581BmzqTw7kZi9Q6i9ILSMucdf5fIOM2J2WJIX+BrSaBuul8+np2gWmhQ7mlMmos91oat4Oh2FU1Ek2dKcao8m3Zm6i+NIPfoyMXuGUHBqGA2XbVEkOSCJnYAkbjyadCdaMyfTkTcTXfoUDJkzMGTMRHrJgZxjw7jobcbl7ZbE7hpE3O4hJB98lfyTY2m4PJX2go+4UvkR16o/oLfiHfT5M1GlOSNPdkKXO4uW7FnUR9tRFDac/OA3KYscTdW58ZRFjqYofATF4SOpODuW2ksTaIy1RZpghzJ5EsrkScgTJyKNt0EcZ0NjzHiqzo2kMPR1CkPfoPLseKQJrqhSZyKJn0rdRVfEsTOpPONM3L5hBG98Dq/pBQ0xeZVKKiUGqsQGqiVGaiQd1Eo7qRK3k1OuJCm3noLqFupVV6lXXaVOeYVaRa/wUXWVknojwZcK2B+czJ5TqewLzWJ/aBZ7g7PYG5zNwfB8DkcUczC8gINheRyLLOLEhXL8IvM5HJlD4Pkijp3Jw+9MDmdSaiiTdtOk7EGhvY60+SoNyivUqW5Qq75LseQ6sYWthCZLOBHXwMn4JkISZYQlKwhNEBOW0ER4fAPx+S0UN12jUXsPpeEBMt0dGtU3EbfcRaJ7SLXqDhlV7ZzLUHI2Q0lUhprIDA2RmRoiM1uIzGoVIJvV+gJkz2QZiMoymMBqeIbWbANRWXqiMts4l93G+ewWLmSpOZeu4HyqlIS8Zsql15G09SNp7UPWdgep7gZN2htIWu/T0PqA3LoeLudqiEyXczpdTni6jFOJYs7laIlMU3I6UUJ0lpKCWgONzb3IWjtobq3D2BGNsU1Eh+5HOoxfU6XdMIDXoV45vPRv8Grpo8bapxkrHwGqAmCe4dXSV4mFr9w0vvs8XhUM8pYxSCRhyHYBrxO27sU74/AzvLa/MYDXx/8jXu1QG57D66ZkAa8+v8erpciE150mvPo0McSrmje3ZTPd8yiHk7bTqHLjWve73O0ewd0uC+71WPCgy4LH7ZY8MZqDUWgy+w1DuN86jNttU+jq+JGE8k38fHIfY7dd4E8+lc/wukMqtNE+rViI9Jj7aIXGdUc95tvFpufmfz7r+j/nKV5zsfU6wpZoL+qVS7lhmM/9p3g1WglXzBgs6X8Orw+7B/Gg/SX6jG9yq92FFt0nnC/dgMuW7Qz1FPBq4SsT4GrCq5WoGStRM5Y+Wix8NKYxcsW/wasGK68WAa+7GzDbU4v5jkZhZNhLzmATXs29ZVhtFzN4exVDRbHM2XeYw2le6Lo30WuYzwPj8N/jtdNaaF57zHjcbcWDrqHc6JyMrus7Yuu38LdDexjhdZkhvhWY+dZitr2JQdtlWHmLsfQWY+kjvJ4tveRYeMkH8Pra1gIcvEJYe86DurYfuNrtPIDXfqP1v8XrvfY3uNI+7RleRWv/AK/NWPjIsPCRYOnzDK8WvirMfZuFM8wDeG3GwkdhOhcrHdhEbe3TjJWX8t/gdRuSLjdkxiXEVWzkw2V/eQ6vEQxfdo5RbrGMXpTImMWJjFh6geHLzzB82XlGLItmtFss45fEM35JPGPdEoSWdkUc41fGMn5lLDYr47BdFY/96kQc1ybjvC7l/wmv49dlMG5t+kDGrkl7ltVpA3gVAJvB+LWZAxm3Jotxa7IYsyaDMWszGLsuk7HrMhm3Pku4R9Y9WxhDNuW3j9lszMXWIw9bjzwmbspn4qZ8UwtbzKQtJdhvKcFxawnOW0uY7FXOTJ9q5uyoZa5vDXNEVczxrmCuVznzvCt4V1TBhztqBhrYfx5s4l9+Er7wE/Oln5ivj0n51l/Kd/5SfgiU82OQANkfAhX8EKjk+wAV3/mr+c5fzbf+LUICdHwT2Mq3x1v59ngLXwdqBvJdkJbvj7fww4kWvj+u5fvjWn483jKQn0628MupFhYG61gcqmdJmIGl4cbnrt4xCokwChuLI/SsPK1nlQmv657L+tOtuEe0siGilQ3hLbiHqXEPU7MuzITXcCWrwxSsDjWNDpuy6pSUlSbArjzeyKqgRlYE1LNsoH19BthFh0tYcLDIBNdneP15by4/783lpz05f4jXn/ek/y6/7M3gl70Z/Lw3k5/3ZT1D7MFcFh8qEHKkmCVHS1hytISlfqUsPVbGUlMLuzyohpXHa1l9vJa1QdW4H69mw4kaNpyo+beIfdrCPkXsb7M5/Pet65bTjWyOEOD6R3jdFF7DpvBqPMIq8QirZGNYBRvDytkYVsrGkGI8QorZGFzChlOlbDhZivuJEtyPl7LheDkbjlew4XgF7kHlA1kfWMa6gBLW+hex1r+INccKWX0sj1V+Oaw4msHyIym4HUpkyYE4Fu2PZdH+eBbtTWLpPtNZ2F3xLNoRzbLd0azef5l1By6wdl8Uq3adYvWOQ2zctROPnb+ybe96Dp9w52z0r+Tmb6W2ehNNdW40VX2JvPqfqKr+irryPbQVb9NSOoeWkrm0FM2lpXA+2sJ30JW+h6HyQ/SVz/BqqHyH1tI5qAunoymcTotpZPj/Gq9FzrQWOtFS4Ig6107Aa94kWgsdaCt2xGDKH+G1q9yRrnJHOkocaC+yp73Ino5iBzpLHE1NrCOdJfa0F9nRXmRHZ8mkF/B6tcqF6zWTuVk3ldsN07kjmcltyUzuymZzTzGX+8q3uaeYy13ZbO7KZvNANY/H2ve40TiNjnJ7eqqdudE4jRuN0+iucqKr0pGuSkeMpXa0FoyntWD8AGBvNE6jt86FrhpHeuuf4fWGbDq6cltUhaPpanTirnYOj4zv8aTzQ+7p5nFP9xxe1TO4o5zKTZmrKZNfyG35dG7Lpwvndk25o5jBvebZPNTO55HuHdM52OlcaXKmu96Ze5q3eaz/iPva+fQ2utDb6MQj3dv0NU/nrmoKzQVD0ZeP4qbEmbuyaVxvmMz1hmkYy52RZ9igyLCjJdeJtlwnWtInCHiNH0FPoYDXrqLJtGTaUxr5KuL48SjT7E14tUGVMg5d5kR6SlyQJY6kIeYNjMUu3JW/R3f9bCTZNnQ0zOZh58c86vqER10f8/jKv+DG1/T3fM5V2fvcUH6EusiZ3NOvknbyJcSpdjzUfcmT68uh14220r+QHjiKiC1WJOx5naxDY0je/SbnN79EuLsFUVsGkbj/TaovTsZY/FfuKr/gUdvX9LV+xnXVP7iu+jv9HV/xpPd7HrZ/xV3tp9xSfsw1yX/RUf1XNIXzaCt5H3HyZKou2VEYMYrM40PJChrKWR8zYvdZkXDAgsSD5hSFvIo+azJ3a9/jXsN7dORNRnx5FI2XRtGa5cK1yvm05bigz52CNt2Z8tNvEbvXkpg9Q6iMGo8hdz7SeEfEMbZIYscjS7ClJcOVK2XvcKP8A5oTnZHHOFB84k0ueJoR6m5G1GZz0g6/StGpkZRFjKX+4iTUaTMwFrzLlYq/cq36Q243/JXO0rmI420pPzOchpgJKFNdqL00nvyQ18kMepn8kNepOj+G+uiJVJwdQ2nkSCrPjaUxdhLSREekiQ7IEx1RJDuiSHZAmmCHOHYiTTETaYy2pe6yLZXnxpLi9xLp/q9Sfd6e5tR5yJPfpvrCVBqi51B9fjrJR0YRsfW5seFKqTGmRtFJrbKLiiYDldJ2quWdVMk6qVX2UinrorDeQHFjB/Wa21Qrr1EuvUKppIdy2VWqVDcpEfcSEV/B3uBUdp9KYW9oBnuCM9h5IpXdJ9PZH5rFgdBc9oXksC84i8PhuQSdL+FweA4HQzLxjyrgWGQeAWfyuZQhoUHbR73yKlLNDcTqG9SrbtCo6UOse0Sl8i6JRW2EJjRwIqaW4LgGQuIbORFdy6nYOkJj6wiPqyepuI1K5R0k+kdI2u7T2HKLes1tZMaHqLof09h2n+y6Hs5lKYnKUHI6XUlEuorwDDXhGRoiMrVEZGoFyGa2EJnZSmRGK5EZOiIzdJzO1BOZ9XzaTGnlTLawofhcVjNn0xWcz5CTVNxKjboPVddjZIZHSNvuIdXdQdrWh6rjMcqux5RIbxBX0EJkmoTwlEbCkhsJTWogKkNORLKEiIQmYnNUlIp7UBjv0txxA4WuEZ3+IgadN11tP9PZ/s0LeH1tWxaDvWuwEkmxFMkx91EKeDX9B9tKpMJSJNyjau4rx9ynGXMfJRYiJZYiBeY+Msx9pZj7SrHwUWDlrcTa+zm8+tbxqncSE7bsxSv9MCXa9fR2vM3D9mE8Mb480Lo+NlryuN38Bbw+aH+dG+12qA0f45/lwdztfgzblMwrvs/wauEjwUokw8pbLvw821XC1TXbZViIGhniVc0b23KZss2fbWc2UyZ240r3X+jrHcvdTivudVvyoMtSwKvBAoyWJgi+xH3dMG7rXeju+oqM+o24he1l/NbzvOxVgaVvndCw+kow91FgLtJgLtJhLtIK1w5tN33PVyY8b//PkWLtI+B1gudhNl3ypFqxhGuGd7lvGMljg6UJ/tY81pvwarTgXrs5D7usB/B60+iKuuVTzhS747zZl2GeKQzxrsbCR4qZjxIzH9PYsLdKQJhII/ydfFSYmX4WCx8lFiIV5iIl5j4q4fXhJTSIZrsaBcDuEAvnNb0UA3i18JJh7StlsG8Vr3tdYt7+fYSWbkfXs5orhjk8ML4l4NVoxpN2c/o7rHnUaSUsbOoy41GnFfc6hnG1fRpq40+EFW7gvb27eMszmiGiCix86rHwlTDIR4qlVxMWXmKsRHKsjSkgfgAAIABJREFURAosPOVYeMqw9lEx2LtewKtnMGvPbhzA6/3O4TzU/xu8tv8xXueI1jJy6xlhbNhLgZWXGkvvF/Fq4SMxNbHP4dVHKcBV1IyFSIG5jxRzX8nAQi9rkQprTyWWXjKsfJsY4lPMa9ui+Yv/YcKqtiHpdENqXEJsxQbeX/YRrkvXM3FFAKOWhfOW2zlGuMUyclEioxYnMNztAm8tO8tbyy4wYtllRi2NYeySOMYviWfM0nhGu8UxelkMY5fHMHZ5NOOXxzBhRSwTVz4DrIupfXVZnyrENEbs5J6Ko3uqaWw4CZu1SdisFfD6FKyjV6W8kDGrUxmzOo0xq4T8FrFCK5vJ2NWZjFmdzug1Qp4idtz6rBcQ+9uvn+L1ecDaeuRh97SBNWXSr0U4bi7CdVsp070rmOVbzWyfKmZ7VzLLs5xZW0uYs62UeV6lvOdTyUc7a/nPvQ3814FGPjncyGeHG/j8cCNfHhXztZ+Yb49J+M5fyvcBMlPkfBeg4Ft/Fd/4q/jav5mvj2n4yl/LVwEtfBXQyleBrXwVpOXLQDVfBDTzZYCar4M0fHNcy7fHW/j2uJZvj2v49rhGaGaDNHz/dLz4ZAsLgltZGGJgUZiexeEGlgxEz5KwNpaG61kWrmd5uJ4V4XpWRehZe9pgwquwidj9dBvuEToBr+Fa3MPVrA1rZk246hlew0zLm0KeQ+wp6UADK1yj08CKgFqWHaseAOzSo5UsOlTKgj9oXp/H6097svh5z/NwzeSn3Wn8tDuNH3elDmTgsT0Z/GQCrIDYHBbsz2XhgTwWHSpg0eFCFh8pfgZZ/zLcAipYFljFiqBqVgdVsSawknWmrA+qGoDsU8T+FrL/DrBb/mBk+ClenwL23+F1U3jVC/EIr8AjrByP0HI2hZTjEVzOxlMVbDhZzsYTFUKOV+JxvAqPIFMCK9kYUMGGgHI2+Jfj7l+O+7Ey1vmVsNavgFV+2aw4morb0UQWH4ll4aFoFh6MY+GBBBbvT2HpvhTc9iayfE8Ma/ZdZOOBM3jsD8VjzzE27tzF5l2b2ee3gcDgtZy9uJHUtF8pKtxITcUqmmoWIq37EkXt31HX/QVN9XzUFTNRl01DUzINbckstCVzaSmZj7b4HVpL30Vf+f4LeDVWPcOrumDa/zVeWwqfjg4/heskmnPsaM55ildH2oqd0Bc5vIjXciEd5Q50lglpL5qEsVDIU8B2lQpNbEfxJBNeJ76A1yuVzr/Ha9NMbjZO47ZkJn3yOdxTzKVPPofbJtTeU8ylX/MuffI5dFc50VZkQ2eFAzebptNT7Ux72STayybRWeGAvtgWdc5oOsrtuVo3mWv1U7hS50JvrRO99S5cbZrMlSah/extdEVTMg51yRiuyqbwpPNDHhreFcaG2+bzQPc297WzuaeewW3FFG7KXLkhFfIUrjekk7khmcJN6VRuy6dzVzmTPtUs7jXP5r56DvfVc7mnnkOfeha3ldO40uRMR40Dt5WzeGz8C4/aPuBq0xS66x150DKHB9pZ3NdMp61sJNqit+ipncgdE16v1E7GWOqCNHUCkhQbmjMd0OU4oEmdQOPF11HGj6Az34nekil0FrqiTrOjIOxlKi8OR5Y6EVXGJFTpNqhSx9OaPZGuEhckiSMRJ46gp2oGj7T/wTXJfOT5k2hvmM3Dzn/yqOtjHnb+k/6eT+Hq5/R3/4ursvdprZhGdeJI8iL/RF3CWK5J/8bja4u42/Ytxtr/Q2WMC4l+bxK993Wyg2zJOmrDBa9XCXW34szWl8gKmIA8+R1uNH3J/baF9Hcv4UnvIh51/sj99u942PkD/V0/0t/1Ew86vudOy5d0i/+BpuxdGjImUxFnR32yE9VxDhSfH0dmyBskB/6ZzBNDESdOQZ46jaLw4dRfHk9PySxuVM7hatkMugono8u0RxY7hvqLI2i4PAZFoh26rMlo010oCXuDxP2DSD70ZyoibZAnTBGS6EpziguaNGdUyQ7I4iehSHCgMmIUuf6vknbgZaJ9rInxHUxewFuUhYxDEu2MLM6Fxst2NMXYoUxxRp05meZ0F1pzptFVOg9d7nQaYydQc3E0ihRHFKmOVF8YRcW5EZRGvUnZmbeojxmPJMGehhhbai/ZUB89kaY4e8Tx9jTGTqIx2g5JvD2yBEek8Q6IYx1oinVAHOeEOM6JhhhHisLGknNiJMXhE6m9NI2ai9PJCJxA0qHRxO0fQZT3nzjh/lzzWtKgi6mSdVCn6qG00UBejZaCulZKJR3UqK5RLusht9ZAUVMP1erblMiukt/YQ059N3lNVyiR36ZQcoOI5Hp2h6SzKziNPaEZ7DyVik9QIrtOprAnOJ09wensC8lkf0gmh8Ky8D9TwP5T6ew7kcax8Dz8I/IJjCzkQoqYSulNqqRXqZVfo1LSS1lTL5Xym9Sp71EmvUl8fguhsbWcuFTJqZhqTkZXE3C+lJDYWsJiawmPqyOxqJUy2S0aWh9Qq7lDpfIaFYrrNOjuI+14TE3rfdKqu4lMlxGRLicsTUFoupLQ9GZC09WEZWgIy9AQkaEdyOmMloFEZOg4nakjIrONiCwdp7N0RGbpiMxuISq7hTPZWs5mqTmToeRchoLE4jaq1PeQdz6hSfeQek0fdc23adD2IW8HeQcUS24QV6DhTFoTESl1hCfXEZZUS1RqE6eTG4lMaiQ2V0lxUzdSfR8K402a1PUom6No1W6jq+0nOtu/oVLjzsLwI9h4RfHKlgwGeVZj6SXBwluOmUiBmY8KM1EzFt4qLL2VWHgrMBcpMPORYSZSYSYSHrMQyTEXSTHzkWDmI8FCpMDKS4G1lxxrLynW3mIG+9byilci47fswSv9EMXa9fS0v81D4zCeGF7micHKBLBneH3SYc4T4yAeGF/nRvtEmvUf45+1kTnb/Ri6KZlXfGqxFDViJmrCQiTGylsq4NVbIYzA7lRh5ivDwruRIV41DNuWh8uWIFYEuZNTs4ye7r/Td8WWO53W9HVZ8aDTSlgcZbAUtt22DxLuFW0bxh2DIz1dH5MnWceq07ux2XKWP20rw9KnVgCqjxgzkQxzUTPm3i2Yeasx85Fi5is2PS+y/1XMfSRYi2r4kyiPcVsPseHCViplS7hqeI97hlE8Njxrrh/rLehvE/B6v92MB51WPDAOoc/4FjeNk1FpP+N0oTuOv/oydFsqQ7xrsBDJnuHVW46ltwpLbxUW3mrMRWrT90w/i0iBubfw+xdeA0osvZSY+8iFEemdTZj5SoUzpl4KBnvKsTY1n9Y+UoaIKnl963nePbCLS/W+tPUs4KphBg+Nb4JxMBjMeWI0p7/dmv4OK2HzdKcZjzqs6Wt/k9722cj0iziUspo5O3czbFsMg70rsRA1YOErw1okxWKbGHNPiYBXbzkW22RYbDPh1aueV7fkC3g9s5Hatu8FvHYM56F+MP0GKx63W9NvtKLfYA4dljz5A7xG1Oxm7lO8eprw6tmMpZcKC5EMCx8xliIxFiITXn1UmPs0D7Tb5t4qLLybTf9+JMKbHaY3CKy9TXj1lGHp08gQURGvbb3MX44dIrRyG9KOpUgNS4gpd+e9ZR/humQdtssDGOkWzptuZxnuFsOIhQmMXJTAcLeLvLXsHG8uv8DwZZcZuTSGMUviGLskjtFL4xjpFsuoZTGMWRbNmGWXGbdMAKzt8ljsVsbjsDoRJ1MD67Q2Wci6FJzWpeC4PgX7dclMWpfExLWJ2KxJZMLaFCasTWPcmlTGrEph1MokRq1IYtTKJEavTGbMqlTGrEpl9MoUxqxMNX2dxtinkF2VzpiBpDF6VRpjVqczZk06Y9dkMG5tJuPWZTJ+XRbj12cJH59+vj6bCe7Z2GzIwXZDLrYbc7Hd+LSBFc7DTtxUgJ2HEIdNBThvKWaKZxkzRJXM8q5gllc5M7eVMmtrCbO2ljDXs4R3fSr4cGct/7Gnnn/sb+DjAw18erCBzw6ZAHukia+PivnGT8K3x4QW9lt/Od/4K/jmmJKvjyn50k/Jl35qvvDX8IW/li8CWvgioIXPA7R87t/Mv/yb+TygmS8CNXwVpOWb4y2maATQBqpN0fCtCbE/nWzhl+A2FoS0sSC0jQWhehaE6lkYqmdRqI7FYW0sfXrtjum6ndWmJU7rTpuu0jFdp/N0jHh9hJa14WrWhj8FrIo1YUrWhioGsiZEzppgGatNI8Srny5wCqxnuX+tqYGtNuG1jIUHS1hwoJBf9j9rX3/el/8cXrMH8PrT7gxT0vlxVxo/7krjh52p/LArlR93C/lhdxo/7E7nxz3p/LQ3g5/3ZfLLvmwW7M9h4aE8Fh4WALvocBGLjxaz5FgJbv5lLAuoZEVgJasCK1kdUM6apwmsYG1gBeuOV+F+opoNJ2vYcKqWjafq8AiuY1NIPb+GNrA5rJEt4U0v5ndwFfD6fPu6KbzuObTW8GvE01S/kE0RVXiEV+ERVoVHaCUeIRV4BFey8VQFG08KePU4Xsmm41XPEljJpoAKPAIq8PA35VgFG/zKWO9XzBq/XFb6pbPML4nFfrEsPBrNwsMxLDwUx+IDCbgdSGLVgQTWHYjBfU8UG3cFsHn3PkT7fdl7dAsBJ9dx7vxykhPdKMpbTW35Gpqq3JBU/YCs6jOU1f8HTe1HtNa9S0v1bDTlU2kucUVdMgVt6Qy05XPQlr2NpuRtWsrmoa98D33le7RXv09n7YemseHn8Trj3+B18ot4LXIRAFvghDbfYQCuzTl2aPPtaS10RF/sjL7IAWOJEx1lzqY40V7qgLHUnvYSezpK7Afg+jxgn44RdxRPwlg4EWPh83h14kqlC1erXF/Ea+MMbjVM57Z4Jn2y2dyTz6VPNoc7klnckczknnwOD1XzeKB8mys1rrTmj8NQbMvNxun0VrvQUTaJjjJ7uiocMJZMRJMzGn2RLd2VjlytdeVa/WSu1rtypcGVq42TuSaeym2lsCDKUGWHPG8EhppJPDK+ZzrvKuD1fuvb3NfMoq95OrfkUwbg+nu8TuamdCp3FDPoU80yoVVIn2o2d5Uzuds8kz71TG7Kp9JZ68g1yVQetL7PI90HXG2aSkf1JO4op/OodQ731NPprpuIuuBN9GVjuSWZyo3GqfTWuGIscUaaYkNT4gSUaZNoyXJAnTKBxotDUSaMpD3Xge5CV4z5LihTbcgLGULJ2WFIUyfSnGWPOnMi6gwbdDl2dJW4IE4cgTJzAtfF8+nX/4MbivdpKZ9Mj+wdHnZ+zMOuT3jU8yn9PZ/xsPMT7un/m6uy95FmT6Lo4uuUXhpGS9EU+rT/5Jb+S1qrPqA62ZXU4FFEHx5Kkt8YisKnku1vT/imlwjxsCZu31s0xMziat3nPGlfwpOeZTy56saTa0t5fGUJj3uX8OTach5fWUp/71Ie9S7mXvtPXFP9C0P931CXzUdVNIemzCmUXrah5NJ4yi7ZUHbRhrp4Z65JPqG7+j/R5s6hu3wefY3v0lsymbYsO1rSbdGk2qBMHI8kZgwNl0fTFD0eRaIjJaGjSDvyMulHX6EoeBR1FyYhi5+CMmkG8sQpyBOcqL84nvLTwykNe5OS0LfI9nuF7KOvErfDmljfwRQGjUYZNwVN0nRaM2ahSp5Mw2Ubai+OoSluHLJkG5rixyFLskebNRVN5hRkSfY0xE6gKc6Gxrjx1MeMRZxgQ1P8eBpixyJOsEWWbI8syQFJgj1NcZNoiJlEQ7QplychiXNCnuiKLGEykjhXxLEuiONcEce60hgzmbLISWQFjSb56HDSA8aRGWTLpd1vEOn1CpGerxC+5WWCNw56htfEvIaY/BoNNcoeCuvbSMhvIrFAQn69ngrlNbJrDcTkycmoMpDb1ENqlZGE0jZiS9qIL2sntfYKKTVXOJnQwM7QTHaGZrA7LAPfk0l4Bcax82SyKUnsD8vgaFQu/mfyCDxTwMFTaRw8mU5QZCGnzpRy6kwZUdF1pBa0klfVQW51O2mlrSQXacgs11NQ10N2ZTvRmXIiYmsIia4kJKaSU5fLCTpfTFRyI1HJjUQmNRCTpya7potiyXUKmnrJrusgs6adAsk1ypr7yJfeIqZET3ByEyGpMoJT5JxKVXAqVcmpVBXBac0Ep6kFyKZrCM/QEJ6hffYxvYWIjFbCM1sJy2wlIlMA7OmsFqJyWojK1nImS0NUhoozGQpiClspkt6ituUhZYo7FDZdo6D+CiWSm9Q0P6S6+SE5tT3E5au5mC3hQlYj5zIbiEqt4Xx6A5cyJVzKlBKXpyS7ykCF4irVzd2UNVVQU38SldyDjtYf6Wj/hgr1ehaf9sPW+wyvbEnHelsVll5iLLxlAl5FSsxEKgGvXgJUzURyzEQy0/cUmHsrTNh9Dq/eciyfx6vXc3jdvAfP9EMUa9bR0z73Obxa/h6v7WY8MVrzwPg6140Tadb/04TXowz1SOLPohosRA0DeLX0lmJlOtto5qsSrq7xkWPu1cRgz1qGbi3AYfNJvt23moTSFbR3fcKdqw7c6RjMvU4rHnaaxpYHIG3Nk/aX6TcMo89oR2/X3yhRrMT9zA7sNkfxypZSLL1rMfNpwMynCTORBDNvBeZeasy8mk3Pk8T03Pzv8GomkmAlquZlUR5jNx9i3dktlEkWc8XwPn3GMfQbBtFvsKLfYEl/mwX9beY8Mlhw32jGgw5LHhiGcM8wnBvGKSg0nxGW747Dr74M3ZrKYK8aLERy0+9UjpmXHAsv5QBezbybTa8HmQB0bznm3krMvBWm14AcC2855j4yYcPydilmPsKfYeWpZNA2OdaeCiy8lFiLJAzxKmfYr1F8dNCHZLk3bV2fc83gykPjG2AcAgYLnhgt6G8fZAKsOf0d5jzqGEJf+0i6jPOpbVnG1vNuTPXZw+tb4xnkVW0aE1Zg5SXH3IRXS28Zlt5yzLdKsdgmw0qkZJBnHa9uycd+2ykBr7rvudrlxP2Ot36DV0se6c2h3YLHRnMTXodxpX0aUv0PhFfvZo63gNc/eVZi7SnH0rMZCy8VFl5SLLzFWHg3YS4SYy6SYW769yQ8l8IbABZeKuG5E5ne5DDh1cpbidU2BRaeUixFDQz2LuLVrZf46NghQiu2Im1fgky/mOiy9bzr9iEuS9Ziu8yfEW5hvOF2hreWRjN8QTwjFiYw3O0Sby4/zxvLL/DmssuMcIth9OJYRi+OZeTSWEa4xTDCLZpRbpcZ43aJMUsvMdbtMhOWPQOs/epEHNYkYb86ceBzB9P1OpPWJmG3JhHbNQlMWJ3AhLXJjF+TwthVyYxZmcSo5QmMXBbPqOUJjF6RxJiVKYxZmcKo5UmMXpHM6BXJpsdSX8jo5/Lblva3Y8bj12YyYV0WE9ZlYbM+G1v3HGzdc5i4IZeJJsDabMzHZmM+EzfmYWeKvUc+jpsKcN1SzFTPMmZ4ljHTs5SZW0uYuaWYWVuLmetZwjs+FXy4s4a/7a7nH3vr+XhfA5/sr+fTA/V8drCezw818uXhJr46IubroxK+8ZPy9TE5X/nJ+MpPzpdHFXx+VMG/jqr417Fm/uWn5rNjWj7z1/Kpv4ZPjjXziZ+KT48181mAhi8CtXwV1GKKhi8DNXwZoObLgGa+ClDzdaCGb4KEkeIfTur48ZSOn57Lz8Ft/BKsY0GIjkWme2OXhrexPKKNlRFPz7/qWRepH2hghftgdaw73cq6CA3rIjQmxAqQXRemHMgzwEpZEyxco7PyRBMrTePDy/3rWHasFje/ahYfLmfhwVJ+OVDELwcKX8xAA/v07OuLgP1xVzo/7krnh51pfL8zle93pbyQH3an8uOeNH7amz7QxC44lCsA9lA+iw7ns/hIIUuOFuF2rITlAeWsCCxnZUA5K/3LWOlfOpBVAWWsDixn7fFK1p2oYv3JatxP1bAhuJaNIXV4hNbza3jjC/ntWdetkRK2RkpewOszwNbwa0Qtm0/XDGRLZO1ANp+uYVNEDR7htXiE1bAxtJqNIVVsCqnCI7gSj5MVeJwsx+NEOR7HK9h0vIJfj1fwa2D5swSUs9m/gl/9y9l4rAz3YyWs88tnlV8my44ls8QvnkV+0Sw6Gs3iI5dYcvAyyw9Gs+7QJTwOnmXTriA2b/fBd48H/sc3cP7CBrLSV1NZuIDG8u9R1PxIc913qGu/QF3136gr/4a28gN01e/SVj0PXeVstGXTUJdMRlMymZby6WgrZqEpn4WqdAaasjnoq95BX/UuHTUf/AavM/4HvE6ltegPAFvogrbAGU2e4wBc1bmT0OY7oCtyQl/sbGpdnekoc6GjzJn2UkcMxfboiyZhKJyEsegZXg0Fdi+0r0LsMRbaYSycSEfxJLrLhGVOVypduFb9e7zebprBHfFM+qSzuSebM5A+6eyB3JfP5XrdFNoKJmAosuV63RSuVLvQXeFId4UjXeUOGIps0eWPR5c/HmPxRHqrnbneMJUbjdO42jiFq42TuSGZxm3FLO5r53FVPAVl/ihUBaO5q5ktoFU3j/u6eTxofZt76pncVU03QdWV6xKXF/B6UzaZWzKhdb2jmDHQvD7NXeVM4XHVTB60zOG+dg49DS501TlxSz6Le+p3uNI4BWOFHdfErjxqnctd1TRuK6agLhiOOn841xuEEeieahcMJc5IU21pjJ+APNkObYYDquTxNF4YijJhFIZsezrynWnLdUSWPJ68kCEURr6GPN0OTY4j2pxJtORMxJBvT1eJCw3xb9FS6Mjt5r/wyPjf3Gr+iC7x29xu+RsPOj7mYfen9F/9gkdXPqdP/w9uav7GNfkHVCeOIffMKzQkj6e3/h1uKf6Dlsq5VKU6kHt+PNHHXufs3leJOzKOnOCppB9z5OSGQUR4vkz2KVtaC/7Kw9af4epy6FnEkyuLeXJ9GdxYATfWwE13ntxYz5Mba3lyYzWPry7jfucC7uq/567uG/ravkZZNIfcsyOpSpiEtngexsqPuNr039C9hFuKL3jY8jWPtf/kVu0sWjPHo0gYhSJhNKqksahThI3L0rgJ1F8cR2nYaC7vGEza4deoPTsRcbQTVWdsqDlnhyp5Fo2XnSiPGEvqkZeJ3W1O8kFrsvxfpejEcEpPjSZt/6vkHXuL5rhp9BR8QEfOfHSZs1AmOVF7YTTlUcOoPD+U+ti3qLn8JvXR4xHH2aNIdkGe7ERDzATKzrxJ1YXhyFNs0WQ5oslyRJk2CVnyRKRJdqjSnFGkOCOOt6fush11l+xoiHagMcYRafwUFEnTkSdORxI3lcZoV2ovOlN9zomKs04UhE4k4eAbnPYcTNiWIZzxeY1I71cJ3/Yqpz2HEuX9BlFew57h9VxSSUxasYQysZGcKg0X06u4mFlLZmULReJuEkvUnIot52RsBcFJdQRGV+J/uRK/y1X4RdcSEN9EUIIUUUgu3qfS2RWWzc6wTEQnkvAOSmBnSCrbTySw40Q8R8/kEJlcw6VMMWdTagm5VEJEdAWXksXEpSuJTpIRdamW0POVXExXcDZFTEhMFaculXM6rpZL6RIupUs4n9LA5QwxMVkyYrJlXMoUcyG9ibRyPcklrcTkNXMhS8GFbAWX85u5nK/kfJaU0+lizmYriS7SEV3UxulMJccTGglJVXAyWcEJU06mCIA9laoWAJumISxNQ1ialrA0DeHpGsLTWwhPbyEsQ8BreKaO05mtJrzqOJ2lJTJLQ2RGM6fTFZzJUpFU1kFm3RWSyzuJLdARndtCfKGB1LJu0su7SCrSk1zcSlZ1G3n1erJrWkgukZNeoSa3rp3sagNJRRpicxXEFypILpWTXJhBbuFBmurXYNR+R7vxa8pUa1l82o+J3md5ZUsGg71qhNbq3+HV6/d4tfg3eLXyVDDIU8agbRIGeTYxWPQUr7vxTDso4NU4l4eGof+/eH1ofJ3rRltUbf/kWOZGZvse5fWNiQJevRsw827EXCTG0luClZcMSy+FcP7SVyVgy6uJQZ61vL6tELvNIfzdeyVn89bQ2v4Ft3qdudP+Mg86h9DfaU2/3ponemtTkzmIJx1/ot84lD7jBK50zqdKvZjNF0Q4bA7n1c3FWHrVYCaqx0zUgJmoETNvKeaeSsw9lZh5CS2mmeh/Cdff4HX0psOsidpKsXgJvfoP6TNOoN8wmH69Nf16S/rbzE14Nee+wYwH7RY8MAzmnmEE143TkKo/JzhvAw6/buf1LSa8essEjHo/h1cvJZZeKsy9mk1QlWHuLcPCW46FtxLzAbzKMPeSClD3lQkA81Zi6SkAzMqEV0svJdaeEl7aVsLwzeH8/cg2stQetHX9jZvtDjwyDhPwahSabwGvg+jvsKC/4/9j7T6jory7vu/T1FgSe41diojdaJIzTdN7PUt6FHsvIDCAxl5BLIhIVSygoPQivddhBqbSBqZSYkeN3e/z4hiKyXk9z73u63nxW6PHAWvpAGvxOfb+723NY1Mf7plexmR4m4LalSw7sQgHz730d4+np5dYeHixpUbAq6ccC085Vt4KrL2UWHoosPRQdOHVLQs7USBrTm8U8NpixquuF4//J7yaenLfOIhrxg687uzCq6ikG15rsPKSY+VdLcSM166fKeF9E5Bbg5WXEqstMqF6/7sKy60q4byrhworkQIbM14HuEex4PBBQkrcUZgWo9AtIrpwPW8ufhtH5zWMX3qYYUuCGbjkNEMWX+jE69ClUQxedpbBy84xeGkUw5ZcZKQZr8MWxzBsyUWGL73AiKVRjFoi4PXlJVGMXXqB8WbATlxxiUkrL3e+Tlp5GdtVsUxaFcuEVZcZv0oY+DR65SXGrIplzKr4Trh24FUAbFwnWEcuj+/MXwE7akUio1YkMtKc7ojt3l7cHbEdeP1vgJ2wMZOxG4R1PRM2CtcmbcrC1gzYyZtzmeKWx3RRPjNF+cx0z2e2OXNFBby+pZi3tpXz7k4xH+6u5NM9lXy+t5Iv9gn5ar+Ebw5I+daW/Z7EAAAgAElEQVSM2O8OyfjukJxvfOV846vga19h0NMXvmo+P1TD54dq+dyvjs/86vj0UC2fmPOZXw1fHKnjq2MNfO2v4etjGr451sDXRxv4+mgdXx8VqrPfHavnn/4N/Ou4hn8HNPKfgEa+D2ji+4BGfjjRyE8nmsyI1fJbkI5FIXoWh+pZ2rEnNtw8xOmU3lyF7TgHqxUS1vgcXteF1j+HVyFq1gYpO/G6OlDOquPV5vZhAbDLj4hZ7FvCooNF/HYg/+943Zf9PGDN7cP/p3h9HrBp/LwnjV8PZPDbwUwBsT5ZLPLNZvGhPBb7mQF7pJAVRwpYcVjIcr/8zj//vwHWJViCa4j0/xCv1c/jNUzC5jCxGa/i59DalUo2h1biGiLBpWO1TlBFF14Di80pZFNAAa7HC9jcEf8C3I7l43Y0H7ejBbgdLcDlSCEbDxey/nAuq/3SWXE4iWV+l3H2u8CSQ5Es8z3DsoPhrNh3kjV7jrBp1z689m7B58hmTp12ISVpM2WFrtRIV6KTf09T5cfUlbxLQ8l8dOL3aKn6kLaqDzBVvE1T4Tz0Ja+hK3mVpqI5aApm0lg404zXWdQXzaAmfxr1hbPRl72OofxNmiveprVyPs0Vb6ItmkdD3izzmdf/L7w+D1hNjiP1mfbUZdhRl2FHQ5YdjTkOaPMc0ec7Yixw7MSrqVDArDZnEtqciehzJgmA7YbX7oAVEGuHKU9oHW7Ot6W10J6rJY5cL3P6r3i9J5/DPfmcTrw+VL/KQ/Wr3FfO5Z58DneqZ9FeNZMb4qm0FtvTUmTHH6WTuVrmyM3KadwQT6W50JbGzNEY8yeizR6LLmccbSUO3JRM53b1TG5WTedm1TRuK2ZyVy0MU7pXNxdjmS2KK0OE1l3ta9ypn8N9zTweN73Gn3WzuKOe3gnXv+K1XTWNP2tnc69mdue519uK6dxWTO88+9pReX3YOI9HTa9xvXoa+mJbjKUO3JTP5lrVdFrKHbhe5cSDhjm0q6byUDOHpoKRqK8Mpq3MnjvyOfxRPhVDgSOq5IlIL49FETeB+mQ71HFjqDo/kNq4Ueiv2GLMmkxTuj2y2NFkhfYhO/xFVGm21Gc60JBpS1OWLYYcO0z5kym9MABN3mTu1s3noe4j2hsW0K55lydtX/Cw9QseX/2ax1e/5lHblzw0fcY97Ufcrn2PvKhBpIa+gCx5Alcl/8BUPg9xykRkWVOpLfgHV05N4IR3bw6useG4a1/O7RhFkFtfzmwfQFaYLU35C3io/R5uLIZrzjxrX8aze2vh7npo3wjtrjxr38zTG+t5cm0VT6+vEhB7cwUPjD9zXf0lWedHc+l4H6QpU7ml/IIHDf/kqe4HMP7MszZnnrX+wj31+7QVOmLKmYgxy46auFEoYkZQGz+emrgJiM+PIsP/Jc56WZPlPwxF9DTqE2ajjJlK+ZmJ5AePIitgOOnHBhG9syenRRac22JJql9fZBcdMKS9RmnoGIpPjkJ+3gFN/Cwa4mdQF+dETbwjDclTUMZORBw5jOIzL1F89iVyQl+g9NzLiCMnUnZ2HHkhQ8kMfJGCU4OoujSGmuRJ1KXZ0pBuT12qLbLYMUhjxqBKsEedOAXZZWFXq/SiA/JLU6mKdkIWMwP5pZlUXZxK2Rl78kPGkeY/koRDQ4jzGUzUzhcJ9ejB0XUW+K2y4qRrb6L3jCb5sAOJhxy4vG8SMXvGd+E1KV8WnSNuoEzVTG5lE0kFKpKKasmqNFCguEZquYFTSVIORmTjcy6fPeE57D2dz56IInadLmbPmVL2R1YiCsjAOzCDnaE5bA/OwPt4ElsCEtgTdoVtJ2LZeSKOgOh84grqyBQbSS5sID67luTcBjIL9eSWtJCZb+RCrJwjwdkcP1fK4YhCDoRmcTAkkyOncwmMLCT4QiHnEsSkFTWRK24mu8JIRpme9DIDRcpb5FRd44q4lQtZdYQkSAmMrSAwrpITl8UcvViGf4yYoEQFoSk1nExUcuyyjJNJNQTEqzluTkBCDQEJtZxIrBcAm9TAyaQGgpI1BCU3EJzSQHBKI8Hd8BqSpiU0TUvolSZOp+vMrcaNnErTEJ5aT1hyDeczmriYayAyU1ilczqpnrMpjUSma7mYoeVytpZMcStltTeRNN6irLaNQoWRImUz4oY7lNW2k1ZmJPKKgohkCefSxESmxpF0ZSeSipUYzNOGO/A6wTuCfm4pvOAtpudWM0S8VVh412Bh/gXb2lM4N2jppcLCW4GFVw0W3sLfrbyUWHrLsfCWYeEtw8pLibVIRQ9Rd7xW0M8zljEdeK1fx1Xj3L/h9YnBmqdGS54ZzXg1dMfrpxxO2/jf8epdjbWXHBtPJdaeKnN7Zi0W3kosPavoKRLzkkc+4zeH8ZbbGk5e2Uit8T/c/GMad00v8qi1D0+be/FYZ8PTTrx2VF5f4p5+FNdbZlGl/ZWt0V5M9QhmkFseNl7lZrxKsPCWYuklw8pTjZWoRniPOgDrrfhfRoa1dzl9vLMY6erDynARuVVLadUv4J5pPE+MvXls6MFjvTWPtZY81lrwWG/JA70Fj0xWPDK8wAPDSG4YZyOr/46ATBfsXLczwD2Znp7lWHkpzV9vNRaeKqw8BXxaedZi6VmLhVfX/8HKjFtLL7UZvAqsvGRmgKmEllivWqxFtWa8KrDxVGLjVYuNRxV93PMY7RHC18fcydGsRN/yGneaJ/DY2J9nhp5C5dVkzRNTL56YXuCpyYanpp48Nr3IXdNYdPp3SVes4z8+C5nofoCXPJLp6SXBxktJjy21WHuqsfRU/B/jtUL7/f8/eBWpsBbVYiUy49WrWoi3DEtvhfm96o7XGqw8zXj1NuN1qxLLrcpueJWb8ZpLf7coFvgdeB6vBet4Y/FbOC5aw7ilfgJeF59m8OILDP31EsN+u8SQJZEMXnaGQUvPMWhJJEMWX2D4oouMWHSRoc4XBeguiWLEkihGLonsxOuYpRcYu+yiOdGMWxbN2GUXGbc8mnHLYxi/IobxKy4xbkUMY1fEMGZFNKOWR/Pyiku8vCKWkSsuM2L5JYYvi+lMB2BHLo9jxLJYRiyLNYO2C7XdcTtieTwjVyQwcmUCI1cmMmpVEi+vThIGPq1JZsyalK6sTWXM2lTGrhMmG49ff4XxG4R1PeM3CCt6xplRO3GjkEkbM7HdlIm9SzaTXXNwcstlmlsu0zfnMtOcOaI8XvUu5I3fS3lneznv7azgo91iPtldwad7xHy2R8wXeyv5cp+Er8yV2K8PSvn6YDVfHazmywPVfHFAxmcHZXx2UMknB5V8clDNJz41fOxbw4c+NXzgo+YDHzUf+aj49FAtnx+u54ujDXxxtIEvj5hztI6vjtbz9bF6vj3WwHf+Gr473sg/jzfyr+Ma/uWvETB7XMP3xzX8cKKRHwO1/BKkZWGwztxCrGdZmIEV4XpWhRs6hzh17IFdE6Y1r9JpZF2YprMCuy60nnWhdawLrWN9aC3rQ2s7K7BrzRXY1YFyVgXIWHm8ipX+UlYek7L8aCXOh0pZ5FvMwoOF/HagQDj/eiBPyP5cft2fza/7hNU5HWtzftl9hZ93p/LTrhR+3JnCDzs78JrADzvjuyWhG2CFNuJf9qXx6/4r/Lr/Cr8dSGfhwUwW+WSz2DebJX55LDucz/LD+Sz3y2fZobzOdCB21dEi1viX/I+A7UBsR9zCqsxYrcbjVFcEvEpwC6sUEl6J+ykJ7qfEeJyufC7upwW8uoVJcQutwi1EwuaQSlyDxbgGl+MSXMqmoGJcggpxOZnHpsAcXE4I2WyOW0A27sezcT+eg9vxXFyO5LPxcD7rD+ew1u8Kqw8lsdI3jhW+F1npc47VB0PZ4HuczYcO4uX3O7uPbeZE+EYux24iN3sT0tJN1FSuRiP5gcaK9zBI3qKlagEt0gU0i+djKnsbU8nbtJTNp638XZpL38FY8ia6otfRFs6jqXAuTcVzaCgW8FpbOB1NcQde36BF/DZtkvk0V7yFrvhVNHmz/8vAphlozWnK6wBsd8RORZMzhYbMydRn2tOQ5YAm24Gm3Mno8h3NlVdhD2xzkdCqqsu1oyl7Ek1ZE9Hn2GLMc8CU54Axxw5Dti36rEnos80oyuuILaY8W5rz7WgtdOjE682KqdwST+N25QzaJQJe78tf4U9z7ite4YFyHg+V83igmMvd6tm0S2ZwUzyVGxVOXC+fQmuRPca8CbQV2XOzQrjeUmCLNmssxtyJ6LLHocsZR3OhLdfKp3BTMo1bVTO4XT2D2/JZ3FW/wv36V3nY8Bo35TNoyHuZxoIx3FLNpL12Nvcb5vJQM4+76pm0K6dzU+bEjeop3JA5cUsuVFvbVdO5o5rRWV1tV87gllxYa9NxDrYDr3drZvFn/RzuN8zlhnw6hhI7GvPG01rhxB/iqbRWOHKjWoDw3ZrpPGyYg6lkHLXpQ9DljRMGT5VPw5DniDrVDukloc20NtEO5eUxVJ0fTH38GPRXbDFkOdCYbkd17GhyT71IzukXUaVNojbdlrr0iTRlTcKQY4sh146yiwNpyJtMe807PNJ9zJ9NH/LQ+CnPrn3Dg5YveXz1Gx62fsXDli958se3PNB/RrPkdTJOv0hWRH/qs524rZjPTeV8WmRvcKPuQ243/pOy+DmEbR/A3uUW+KzuQcTvIwgRvUSYdx8u+w1BHOtEq+Q97hv+yUPT9zxo/ZkHfzjzoG0Zj66uhlsuPLvhwpOr63hydS3Prq3lUdsKbjT8iDr/HXIv2BK6uw8JgUMoiBqPPG0mzeXv8qDhWzD9xGP9f3jU+DXt1W9xtXgqN0qcuFHihPbKBBpTbNEk2VNxZiRJPn2I2t6LVL/+VJyZgCZ5LtrU11DETCMncCSX9/YmansvYvb0JHZvL64cGURR6GiqouyoT5xJ9XlbEve/SFnYWJoSZ2BIE3a+NiY7URNvT33SZOSXxlMSMYic4N7khPQh5Zg1heGjKD09gZzA4aQe6Uf2yYHC7tisGdSn2tNwxZ6GK3bUJE9AETcO2eXxqOLsUcVPQXZpMpIoe8Tn7ak4Z09R+EQKwydREDaJ3ODxZAS8TPLhoVw+MICLe/oRtbsfUbv6c3HPYKJ2DSHcqz9hope4fGACyUemcPmALed3jOHstlFdeM0Va6KL5QYqaloplBnIlerJqzaRL2+jUHWDTGkb5zJU7AnLYFdoFlsD09kemsv2sAK2huSzNbSQnWcrEAXmsCUojx1hBWwLysbreCq/B6aw/3Q2207EsTsogbDEMjIkRopU18ipNJIvaaZI2kZRZRvlVTcoFl8lLlnNwYA09gXlsOtkFjtPpLMnMJ2DIZn4hWVyOOwKZ+PKKaz6A0ntbcpVNyiRX6VEcR1xw5+U1NyhUN3O5YImTlyuwPd8AX5RJRy+WI7v+TJ8I8s4EiPleJwC/1gFh2Nk+Mepu6UG/7hajsfXEZBQz4nEBk4kNhCYqCEwScPJJA0nkzUEJTcSlNJEcIqW4FStGa86QtO0nErTE5KsITRFgOzpK1pCk+sJT24gIq2J06mNhCdpCE9s5FRSIxHJGs6mNBCbo6NIeQul8SEq4z0kjdeoarqOuOEqCuMjZPrH5FRdJSpdRWi8mPDEMiISLxOb8jviihUYG3+g2fRvCmvWsCjsEOO9TtN3c7KA199VAl69VAJkzL9gW4vUWJuH3lh4Kcz3zHj1VGLp1YVXy7/gtYfIjFdRLGM378Ir6QAFdWu5apjLI303vOqteWKw4qnBEowWwuCebnit0X2KX+pG5m717cKrlwRLryqsvLrhVaTCcksdFlvrOvHaQyTmRfcCxrieYc7GjRxJFaHQ/8q1tlncMQ7gSeuLPDP14pHWWqhgduDV+AKPdH25qxvCzVZHakw/sCfOg1megQxzz6anZykWWyqx2FKJpbdE+HeIVGa81nYi/3+NVy8Z1l7l9PHOZoSLD8vDPMmSLqdZ/z53TRN5bOrLY0PPv+H1oRmvj/W9eWAYxXXjXKrq/oN/xmZsXXcywD2FnqIKLL2UXdgWqbESqbEWCQgXqsgq89ddgZWnEitPddd1bzlW3lUCwLaosfCuw9KzHmtRLdYeaqxFcqw9FfTwrMXGTUI/t2wmeQXzQ6ArBU2/YWyZxr2WMTwy9OOp3sbcNmzNE2Mvnhhf4JmxJ0+NL/DI2J924wQ0uo+Iq9rMJzsXMXrzIV70SKOXVxU9PNX08K7D2rMGS08lFp4KrLwUWHsqsXSXY+muwMZbLTzIcMvCzuOEgNcmM15NQ3mo68ljg435vKs1T3QWnXh9YurJA8Mgrhumo9R14HUNI/8bXj274dWrGksvBZbeaiy9a8xnhoUHBF14FdqLLbYosdqixMZTjU0HXr0l9PLKpb9bJAsOHSCk2B2F0RmFdhEX89fyhvObTF64mrFL/Bi6OIiBzqcY7BzF0F9jGPZbDIMXn2fgkggGLjnLwMXnGewcxbCFFxi28AKDF11g8KIohjhHMnxx5HN4Hb30wnP56/WOs7Fjl0czxnxeduTSKEYui2bEshiGL4tm+LJohi292JnhS2MYvvQSI5Zd7nztaCkWUBv/XEYsj2fEio4zswnCwCfz0KfRq5O6TS5OMmM2mTFrUxi7NpWx61LNiE1j3PorjFmTyrh1V5hg3j0r4FWI3cZM7Ddl4eiShZNrFlNds5nmks0M1xxme+Tyimc+r28p5s3fS3lnexkf7Kzgo53lfLyrnE92VfDp7go+2yPm871iPt8n5ov9Yr7YJ+Hz/RI+2yfl031SPtlXxcf7ZHy4T8ZH+5V8eEDJ+wdUvHtAxYIDShYcUPL+ASUf+qj52K+WTw/X8+nhej47XM/nRxr44kg9Xx6t56tjDXzjr+Fb/0a+PS7kO38N3/k38J2/uSLr38B/Ahr5IbCJn09q+TVYZ24f1rM0TM+yMH3nFOKOPbBrzHhdE2ZuHQ7XsD68G2DNWR9Wx4awur8AVqjAruo2gbijAuvsV8qiQyUsMrcPLzxQwMKD+Z357UAuv+3rWJ/Ttff1591p/LQ7lR93mfG604zXXfFdeQ6vyZ0txL/sTeWXvan8ui+N3/ZfYeGBDJx9MgXAHspl6aFclh3KY6lvbmc6ALvySCGrjxU/B9h1AWV/ayHuyOZQKe7hVc/BtROv4RLcwrvg6nFa2glWUYQEUYQEj4hKPE6L8Tgtxj1cikdoFR6hUtxDKnELEbPZPJV4U0gxLiEFbArOZVNQNi4ns3AJysT1ZCabT2biFphhTiZuJ7JwOZrNpsPZbPTLYL1fMut941h3MJp1B8+w4UAwLgcOseXIHvaf3ErAmc1ExW4gI2stFaWrUEiWUSd1RiP5EW3l5+gq3qBZMo826Ru0Sd6kpeJNmkvepLn4bdpK3+Vq+Qe0FC/AVPwOhuK30BW9gbboNZqK5qIpEgDbUDyTptJXMJS/jrH8H7RWvs0f0vm0iN9CX/Iamnxhz+vzeJ2J1pymvBnd8NoVTY4TDVmONGRNRpM1mcYcR7R5U9DlT0GfPwV9niPGgimYCp0w5E9Gm2NHY9ZEGrMmos+xo7nAkea8yRhz7NFn2aLLnIQucxL6LFuMObYYc7sj1o7WwslcLek47zqNW+Lp3fA6W8CrbE5n7stf6bx2RzqT25XTOyu2NyumYsqbSGP6y5jyJnK1ZDJXSybTWmhHc/4k9NnjhZjbi1uK7LhWPoVbVTO4I5st4FU1h/u1c3mkeZ0H9a/SKnZAnTEcY5kt7TUCXu/VzuGOaia3FdO5Ue3E9aop3Kh24pZ8Gu3KGc9NGe6otnZP94+5o57B3Vphfc5t1SxaKhypyxyDvtAWU8lkmksnc00ylbvq2fxZN5v7tbO4VmlHQ9YIaq+M4GqFE22lwl7XmlR7JDFjkUaPRRU/Cfml0VRHDkWTOA59up0Zr/bI48dSfH4w+ecGoE63pSZ9IrXp49HmTMKUJ7SASxNH0FQ0lfb6d3nS/AWPm7/k6R9fw7V/cr/5Cx61fcOj1q953PYdT679m9v1HyBPtyctrC+V8eP4Q/IWDxo/56HhCx41f8GT1m952vYryoy3uHBgJIfW9sBnVQ9ObRlOiOdLHHftQciWniQGDEaSZI9B/Aamqvnope9hkn1Gq+o7bmp+5b5pJQ9Na3jSto6n1zbyuG0dN2p/RZX7PslhEwjZ1YujHtZE+Q7i8pEBJJ8cRMnFidRnz6G54m2uVc7ndvV8blW+zs2y2bSXz+Jm6XQMGZNoTLZDem4MKT79uLC9FymHhlMUOorqC/ZokuZQEzuTotDxxO3vR+Q2S2L29Cb+YG+yTwyh4swE1Jen0ZT6CspLU7ji15/0w4OoueSIKX0WuhQntKlT0CTZo4qdSG2CPbKYcRSdGkz2yRfJCRlA6rG+ZPgPJf3oMJJ9B5B2dCDlZ8dhyJqLKXcOdSn2NKQ5UJ9qR23yROpS7KhLdkQd74jisiNVFxwoPzOJgpBxZAaMJOXwYBL9hpDoN4SEQ4OJ9x1EnM9ALh8cQKzPQGJ9hhB/aAQZgXbkBE8h9uAYTnkN4MKeMUTvm8DZ7S9zZtsozu0c0x2v9dHFMj3imjZKlM2UqNooVV+lWH2NQtUN0itbOXtFxZ6wLHaEZLHlRAa/h+SzLbQQ76B8vIIL2HFGzJbQYraGFLM9tITfg/LxDsjg95Pp7I/IY1tgIntCkolIlZBVZaJA0Up2pZ5SxR+UK65RVNlKqeQPiitaiU2Ws88/iZ0nMtgemM2ukznsC8nBJzQbn+ArHDyZxOlLJZTIrlJV345YfZ0y5VXKlNcpr7tDSU07pQ33iSvSERBTzsGzBQJYoyX4XZBwKErC4WgZRy8rOXJJge+FKvyi5Ry9rMI/toZjsTUcu1yHf2wdx+PqCYhv4ESChhMJjQQmduVkkpaTSVqCkrUEpWgJSdUSmqonJE1LWIqeoEQBrxEZRs5kGAlPaSI0ScOpVC2n0/ScTjMSkWYiItXAmRQdZ5IbiMszUFpzB7XpEUr9bcR1Lch1NxA3XEVpfIjC+JR8+U2is+oJT6zidGolZ5LjuZy6jcrKVTRrf6LF9G8K1KtZFHaIsaJw+rgm0curXKi8eiqw9FRh4anGwrMGS1EN1iIV1uahN8J9NZZmzFp5KgS8elVj4VWNpacSa5ESGw8FPTxk9BBV0dO7nJdEsYxz3YVn4n7yzXh9qB8Ihj5gsOaZeUpuF14teWbowUND/67Ka+oG5m7xZeDGOPp6l2PlJcHCU4qlZxXWnjJsPBVYe6iw9K7DckstFl5KLEVSbDzE9HMvYpTrBaZu8GRf0g4k2iW0tc6j3TiYJy0v8czYi4dNNt3wasNTQw8eNr3An7qBtLdOorH1n/glb+a1LQGMdLvCC55FWHiLO/Fq7VWNtUgh4NWz3gzYDvjJ/xeRYeNZQR+vHEZsOsTSEC/SJSsx6T/ijsmOh6Z+/yNeHxsteaTvzX3DKK4bX0NS9yOH092wdd1Ff/cUeorEZuwJVVcLkQorD5UAT48aM2CFVlxLT4V5+JEaK0+18P56VZsfIlSbq7cNWIoasPKoxcoMMCuRnB6eNfTcLKb/5gymbAlkcchGSrT/orXVjvuto3ik78sTnQ3PDFY8M1jxxPiCgFf9CzzV9+GhfiC3DbbU6r4kSryFt7cuY6TrUV70SOcFLxm9PGvo6VVvrhirzHhVCnh1k2PpJsfGS00vDzEvbc7E1j2ANac2IDbj9b4Zr0868Kq3+hte7xsGct0wA5XuR8LKdjDXaw0j3TvwqhTeLw81ViK58FDFsworz2qsPOVYeqmw9KoRzgx7KQXkimqEnyGvavP7J4C7h0hND3cVNh5deB2w2YzXIjcUBmeU2kVE56/lDec3cPhtFWMXH2Ko80kBr4siGfpLDEN/jWbworMMWHyK/osjGOB8Trj3WxRDf4tk0MJIBi08zxDn8wJeF0cyanEXYDsyanEkI53PM9L5fNf9v8B25JJIRiw+z4glUQxbcoFhSy4wdMkFhi6OErLkAsOWRDNsSQzDlsQ8B9nnK7J/SQdqV5gHPq1I4OVViYxeJQBWGPiU+Ny1MasFyI5dm8I4M2RHr05h7FqhIjthYzoTN6YzcUM6k8yx3ZCBw6YMJm/KwHFTJk6bMpnmksVMt2xme+Qyz6uA172LeGtrCe9tL+OD7WV8uKOcj3eW88mucj7dXWFOOZ/uLefTPWI+2Svm472VfLSnkg/3SHh/T5WQfTLe3ydnwT4F7+xT8PY+OW/vk7Ngv5L3Dqr4wFfNh4dq+MjP3E58uJ7PjjTw+dF6vjS3FH9zvLEz3/o38o1/A98eq+9qKQ7Q8P2JRn48qeWXIJ1QfQ3Vs8Sc5WHCAKdVYXpWh+lZHa4TABuuZa0Zrx1Z3z1h9azvhtd1wWrWBXervp7oqL4KA5wWHy7H2a8UZ18BsIsOFrHwYCELfQrMeM3jt/05nYD9xQzYn3df6cRrB2C/35HA9zvju6UDrwJg/xtif92Xym/70lh4IB1nnwwW+2axxDf7Obgu8cnpBGz39uG/IrYDsM+fg5V2nnHtwmuV+VoXXj1OS7qlElGEEI+ISjwihGqsKFyCKEyKKFSCKFSMR6gY99ByXMNKcQktxiW0kE0heWwMzsElOJtNIZm4BGXgGpSBW0dOprP5RDoux9JwPZKK6+EkXP0u4+obieuBMDbvP4aXzwG2+23hSLAbZ2JcSM9xQVrlQkPNWuoVv1Ij+Zaa8s+oL/8Yg+RDrineo7nyVbTFs9EWzcFU+hpXxe9wrfJ92srfxVT0dmeMxW+hLzJXYIvm0VQ8l6aSuWhL56Irm4e+7HWMFW904rW18m0Mpa/TmD8HTd4smgpmo8mbiSavC68CXGfQmDudxtwuuDbmTkOT7URD5hQ0WUKacp3Q5jmhy3cS8JorVF8N+Y7och1oyrajMWsSTdmTMOTa01wwpROvusxJNKVPpCl9AtqMiUCaQOkAACAASURBVM8BVkCsvRmvTlwvm/p3vEpnc696DveqZ3O3atbzkc6kvXI6tyqmdVZsb5Q7oc8aR13KcAw542nJt6Ul35Y/ioRpxrqscTRljMGQPR5D7ngMeRNoLbLntnQGfypeoV0m7JW9XyPg9XHjP7hX8wo1GcOpyRzOLdVM7mvmcaejmiqbxo1qJ25UOf0Nr+3KGcK9v1y/q57Vef+WfBrtquncrZnJ3do53Kubxw3ZLOqzxlGfNY7G3Ino8m1pLXfkjmo2D+rmclc5k9uyqWjzxqBIGoyp0I6WYieasuypTbGnKmYckotjhJ2e0aOojhxKU/JEjBn2QttwhgOq5ImIL4+i9NIIarMnU5NpS13WRPT59rQUOdJSMoW6HFuaJXP5U/cJz67/E278i2fX/8nTtm+5Z/ic+81f8uTav3h280cetv4LY8VrZJzuT+apARhK5vFE/y20/odn1/7N45YveKT/jCf6f1Ob+TZJxyYQ7NEf/w19Ob1lOCfd+3FotTV+6y04vcuGK2H9qUyaRGWKPaUJDlSmzUJdMB+D9Guuqn/ktsaZp20beHLNlfbG5ahzPiUtzJGQ7f045GJB2LYXOOpqRaDIgtM7LTi/15L4oz0pOjuUuvTJtJXO4Xbla9ypfJXbpXP4I38a9YnjEZ8ZSeL+3pwRWZPsM4zGlLmUR4xDfHYCknP2FAS9TNy+vpzfZkOCTy9KTo+gNGIUsouTqY5yRBkzjfqEWeQFDuPiNmsaEh25XjAXY/oUamLHoI59GeWl0VRdHIXi8gSkF8dScnokhWEjKY0YT27QKGJ29SPy917E7XuJ4vAJ1CXNRpcxj7rkKagT7KlLdqA22Y76FHua0qfSeGU6ytjJVJ6fRHH4eLJPvEyS72Au7upN1I5eRO58gQu7+3Bp/4vE+w4i5ehw0k+MJjtkArlhdmQH21F6bjaVF14j9ZgdIe79OOn+EsEe/QnxHETU7rEk+Dl2G9iUKY7OLKmlQt2GuPYapeo/KK+9TkVDO8XqmyQUajlxqZydQensCsthe3AOv4fksS2siG3hJWwJLcYrpJitoWVsDS5la1Ap20JK2BZUgPfxDHYEZbA7JIO9IakERBeQUFRPvryF9LIGKmquIlZfo0zWRrGkmSu5tYSezWWffwI7jqex7UQWvwdksD3gCnsC0zgYnMahkFRCLxSQkldHobSZMsUflCquUljVRpHyBmV1dylQ3+ZMmgKfM7n4nCviwNky9p8tZ/+5Cg6er8Q3qopDF2X4XZRx5KKcYzFqTsTVExBbx7FLtRyJ6crRS7X4xzZwIqGJwMQmAuI1HI/TmPGqIyC+kYB4DUFJTYQm6wlKbCQoQUtwYhMhSQJkw1P1hKXoCEvREZ7asRu2mdNpJk6l6Did3MSZ5AYupmvIFLcg0dxGabiNXHcNmfYqVdqbqJsfI9U+IK3MRESyjJD4Sk6lSTmVFM+llO1IJGswNf2EQf8dBerVOIf7Mdo9lN4uifQQlWHjJcfCQ4aFSIGFSIWFhxpLdxXW7kqs3YXWSwuRzHxPgYW7HAsPORaiaiw8q7DwrMLSQ46luxxrd3knXm1EpZ14FcXtJa9mNVfNZ14x9O3E6zO9Fc8MlmCyEPZ9mvHaMW34cOoGXvE+yICNcfT2LMXaS4qFpxQLkRRLjyos3WVYuSuwEKnN1WF5J177uBUxzPUSTi772Hp5HyUNK2ltfYN2wxAe6V/kWXNfHjRa80gnVF2fGKx5pLXiUWMvnrQM4U7LaOr1HxGUuZmP9gYxbEMsfTwLsPIWY7mlEitvCdaeVdh4yLHyUGPpWY+FV70AQnMb6/9tLD2rsfasoI9nLqNcj/LbCQ+SypZhMn5Ou8mB+/q+PDH25onOmidaS56YAfvEZMFjoxWPdC9wTzeS66Y3ENf9yv6ETUx02U1/t2R6elRgKTLjVaTCwkOFlbsKG3c1Vu5qLDxU5u8HGRYimbkFV0CuhUhhfnggxsJTYsZvPRbu9Vi5P49XS3clfTwkDHJNZcbWY6yN2EBZ4+fcumHH/eahPNL3NuPVkqcGK54Ye/PM1Jdnxr480fXjgW4wt4yO1Or/TVjJDl71XstwtyD6eGTRy1NOb896bNxrsfasNT98EfBqJVJ04tXaU0UP9wr6uWQwye04q8M3IG78nustDjwwdQxs6iG0DRusearr1jZs7MF9w0BuGGeg1v9EcPE2ZruvYKR7BL3di7B2k2PlpsLSXYWlhwxLkRRLDwkWHlIsPKqxECnND32UQjw6PlaOpahK+D72kgtTkj1U2LgrsRHJ6eEtpadnDi+5nGe+735CitxRGhej0i3iUuFa3lryJg6/rmSssw9DFwUycGEogxeeZ+gv0Qz5OYpBiyIY6BxG/8WnGOB8lsHO5xj6WyRDf4tk8KJIBi06z1DnSEZ0w+tI5/MCRLvH+TzDnc8x3Plc57WRi893onbEIuHesMXnGbY4kmGLIxn6lwxbHMWwxRcYtvgiw5d0y9JoRiyNYcTSS89n2WVza3FXXl4Rx8sr4/9rRne8rkpg9KoExqxOZOzqJMauSWbc2lTGrU1j/LqOpDJhXSoT16cyaX0athuuYLfhCvYbrjB5YzqOG68wZVM601wyOgE717OA170Kecu7kPlbi3h3eykf7Cjno53lfLSzrDMf7xKqsh/tLufD3RV8sKuC93eJeXeXhPd2S3l3j5R391bz9p5q/rG7Ssieat7aK+Od/QrmH1Cy4KCSdw8qee+gkg981Hzoq+ajQzV84lfLZ0fq+OJYPV8d1/B1QCPfndAKVdhjGr71b+Db4w18F6Dh3yc6qq/CNOJFITqcQ7tW6KzoAGy4gdWnzGdgT+lYE9bI2jANa8M1rDulYf2p7oBtYH1Yg9BG3IlXNeuC1Kw9qWJNoJJVJ4QBTiuOV7HsmISlRytZcrgCZ78yoYXYp4iFPkUs8ilgkU8BCw/m8duBHKGFeH8Wv+zL4OeO6uuuNH7aldqF1x3x/Gd7V4RrQkX2x10J/LQrgZ92JfLzniR+3ZvMr/tS+M2chQfScD6YgfOBTJwPZHWidYlPDosPZndeW+6X/zfArvEv6Wwj/ite3cL+Wn2VmluEO6qtkr+1CnfgVXRGiFdEJZ6nKvEKF+MVJsYzrAJRWAXuYeVsDivFNawEl7BiNoUWsDE0D5fQfDaGZLPuZAabgrJwD8vFIzyPzUEZrD+WiGtAAh7HY/H0v4TX0Ui8DoXgsf8g3vu3cDjQi8gYLzKzPSkrdaG6cjk11b/RIPsPmuqvaJR+QqPkfbSS9zBI36O16gNMFe88Nym4ufwtmsveornsDZrL3sRY+g+MJa9jKHkNfXFHXkVX/Bq6EiHaklfRlryKqeINWirfpE36Nn9UvYOp4h9o8mdRlz2dpoI51OfMoCH3ebwKcBWizZ+BJmca9VlTqM+c0onXxmwntLlO6PKnosufij7fCWO+E7qcyTRm2dGYZUtTth36vMkY8x0x5U/BmOeIKXcyhmwH9Fl2aDOeB6wuaxKGbDuMOfY05zl04vVG+TRuiWdwu3Imtytn0S6ZxR3pLP6smsOf0tnclczkbuVM4VUyi7uVM7lVPo0bpU7cKJnS+dqWb4cxazwteZO4WjSZ6yWO5ggfI43qi/bKaFoL7IQW4qxx3JbO4IFqHncVczr3xz6se40HtfN4pHmdPyodUacPQ1c0njvqOTzSvM6f6jm0y2d05nb1dNplM7irmMUdxUxuSqdyWzaN27Kp3JJN5Va1E7eqnbgtm8pt2VTazVXYO6rp3FXP5G7NbP6sncdd1TxMJY6or7yMInk4DZljaCtz5E/1XG7LpvOnajZ3FDMxFIxHHj+IurSRGPMdaEi3pSbFHlWCHdWXJiC58DJVF0ciixqGKWOyedKwI5oMe9SptlQnjqMm0wFt0XQach3Q5k+mucSJ1lInHtS9hbZ4KteUb/HA8DnPrv0Lbn7P02v/4p7uM/7Uf87j1u94dv17nl77nrtNX1CbN4PL/j2ojJ/IDfXHPDP9G/Tf8lj3Bddkr3Nf8xGPGr+jIfsdUvwnEOz2IiFuAzm//WVOuvXm0CorQrx6kB02nLrMabRUvIG+9HUaCl6nqWQBLVVfcqvmB+41LuSJaTXPWjdyq3YJ8rQPifefRKBXP/w2WHPUxYYQUW+ObbTipJsFYd4WnNpqQYJfL66Wvco9xdvcV7zFXelr3BW/xj3xm/yRN5fi0EHE7OhF7K6e5J4YRvUFR+oTZqOInkra4YFE/d6by7t7kxUwkNKIUZSfG0XFuVFURo5Hct4excUZKC5OpyhkNLF7e5IT8BKGDCdMmZPRpoyjIWk0NXEjkV0cSmXkMMrODKMgdBgFIaMoOTWJklMOZPiPIXB9DyK3vkj+yUkoYmZTl/AKdYmzqE+eQUPKNOqSHalNckCdYEd1zHiKwoeRcrgPMbtf4PzvPTm3pQdnvG04t9WGBJ+BJB8dQvqJkeSEjKUowpby81MQR02j5JwjuWGTKDjtSFHEVPLCppDoN46Tm3uxY6E1/pt6E3NgHCn+TqQcc+rCa2RiaXRynpJSRSulqj/IqzKRX91KSc0t8hU3iMlt4Mj5IgGh4XlsD8nj9+B8tocVs+NUGVtCSxCdLGRLSBm/h1SwNaicbcFlbA8uZltgLrtD89gVksn2wGSOROYSX1RPkeoq2ZU6SlVtlChaKJE1U1LdTHp+LSFns9h5KAZP3zi2HE9ne2AmOwPT2RmQwk7/eHYdu8SJM1kk59ZSImtDUnuTcvV1CqoFvJbUtJMuaePk5Qr2hmbic66I/WdK2Xe2gv1nxRw4K+bguUp8IqX4Xajm6AU5Ry8oOHpRyeEoBX5RCg5fUHE0upajMbUcjq7lSEwd/rEajsc1cTyukaOX6gmIbyIwUYd/rAb/y/UExjcSkqQnKKGJ4AQdwYlNAmA7EJusEyCboic81UB4ioGwZB2hiU2EJzVxJllDdIaA18qGW8j1t6jWXkOuv4Gk8QYy/QPK6++RXGIgIllGaIKU02lVRCQnEpO0HYlkNcamH9HrvqVAJVReR7uH0sc1SZg27CnrhlelABk3FdZuZry6m3HroeyGV9lzeLXwMFe53OT09JDRw6MKG48S+nvEMt51Fx6xe8irWc014zwe/6Xy+t/w+sjQn9vmPa+HUzcwx8uMV5EZryIJFiIJlh5SrNyrsXRXYOGhNlcS5ViJpPTwqKS3WwlDXBOw3XSETVG+5NSsw9Qyn9uG4TzU9QOTgNfH+h7P4fVxYy+etQzmXvMImgzvcibfha8PBTJ8XSR9RDlYeVdgtUWMlXcl1iIpNh4y4byiR60wdVikxEIk78Tf/00sRdXYeJTTV5TLy67+/Hzcg9iS5RhNX3HL5Mh9/Ys8MfXhic6apzornuqseKy14KnJgidmvN7VjuKq6S3KaxeyK86FiS57eMkthZ4eFViJlAL4zXi1dlNh46bCyl14eGHhoTB/3WXmFlxlN9RKsfCswEJUKXy+ez0Wbt3xKsPKU/i8vqIKhrrGMW+7Hx4XNiDVfsy9mxO5bxrEI90LPNXb8ExvxVO9FU8NL/DM1A8M/XiifYkH2mHcMk5Hpf8F//z9zPJyZ6j7aXp75NJLpKC3qB6bzTXYeNaagajAylPxd7y6ldPPJZ1JbsdZE76eisb/cK3ZgQfNQ3ms72U+69xDGCCmswSjFc+Mljw29OCBfiA3jTNQ634kqHArs9yWM8o9gt5uRVhvlj2PVw8plu4deJVh2R2vom54dZcLH+spNT+okGPjrqSHmxIbDzk9vCT0EuXQ3+UcC3z2E1rkjsq4GLVuEZcL1vL2kjdx/HUl4xf7MsI5kMGLwhiy8DzDf7nI0J+jGLTwFAOdQxngHM4A5wgGLzrLsIXnGLbwHIMXnWew83mGOgs4HbHoXGc6oDps0dm/pROxf/2chWcZ7tyF17+nA69CngPskmiGL/k7YEcuu9yV5bGMWh7LqBVxAmK7Q7bbtdFmyI5ZlcDY1YlC1qQ8l3FrUxi/NpkJ61KYuF5ArO36NOzWp+Gw4UonXqduSme6ayaz3HN4RZTHPM98XvfM403vAt7ZWsy720p5b3sp728v4QNzPtxRygc7Snl/Zynv7SzjvR1lvLuznPk7K1iws5L5uyp5Z5eEN3dJeH2nhNd2SXl9dxVvmAH79j457+yXM3+/nAUH5LxnRuz7Pio+9BUA+/nROr70b+DrgEa+OdHEN/6NfHNMw7f+mi68Bmj43ozXXzurr0KWhupZFqr7C2D1rDmtZ01YowDYTrw2ssGcDsR24bWG9eZ0ALb7Dtjl/lKWHZOw5IiYxYfLWXSolIVmwC7yKcLZp7Crfbg7YM3VV6ECm8aPu1L4fkci3+9I+C947Wol/nFnPD/tSuCXDrx2y8L9qSw6cIVF+9NZtD+DxQezO+G6aH8mC/dlsGh/Jkt9czsrsN0R270C29U+XIlrSGUnYP9ace1CbOVfIsYjQtwNr2K8TpWzJbwM77AyvMJKEYWV4RFWjltYGa6hpbiEleISVsLmU6W4ny7D7VQxG4Jz2XAyC5egbNxCcnALzcItKAWPwIu4HwvB3e84W44cZu8JH/zDdhMRuYXEJHcKcjchq1hLXfUSNNU/oK3+Bm31p+iqP0JX/S666nfQV72NvmoBpqoPMVS8j65sAbry+Rgq3sFQ/hb6sjcwlr1Oc8U/MJbNw1A69/mUzBMwa462WKjEGiv+0YnXq9XzzXidTV32dBrzZ3fhNe9/wutMGrKnUpc5hbqMKdRnTEGT5URTzjS0edPQ5U9Dnz8Nfb4ThjwntNkONGba0Zhphy7HAUP+FIwFAlz1OQ4Ycjrwao82w5am9EldeO1sIbanJX8ybUVTuFY6lRvl07lZMYNbYgGvtytncUcym3uSWdwzY7V72iumc7PUievFjp25VjSZq4UOtObZ0pZvx7WiyQJsS6Zws9SJW2VTqU0YSn3ScEw5EzHlTkSXNY7WInsequZxXzmXB+p5Al5rX+NR3as80fyDO8pZaHJHU5c1ktYKB+4oZ3NXMYub0qncqprGHflM7ipmCXCVz6RdNoNbVdO4Ve3Ezaop3JA6duZm1RQBr/Jp3FEIZ2Pv1szkrno2d1Szuauax3XpLOoyx1EVPwRV8ghaSibzoOZVbkqncVcxm7uK2bSW2KNOHo4qcTjaLFsaM+ypS3WgLsURRewkxOdHUH52MNWRQzGk29Oa50Rz3lR0OVOoz3SkNmsyxrJXaKmch7ZoKvoiJ1rKptJS6sQjzQIM5bO4UTOf+4bPeXr1X3DrR55e/w93mj7lnu5znrT+E279wqOrP9AifYe8yOFknBpIU/4r3JR/wDXJAjRZM5En29KUN4U/a97nccO3aDLfIvXYOMJF/TnjPYzonWM46doL35WWnN/5ErJ4J25Xf8j9hq+4V/sF7fXfcafpJ/7ULuRh0yLu1f5Cc8U3yFIXkBMxgwsHXibArS++q63wW21DgEsfTrq8wEmXHgS5WhHibsGlfX2oS3Hisfo9Hqvf5qHyTe5JX6e97B9czXuVqnPjubSzFwl7+1EaOhbVpSnILk6mIGg0qYeGEre3D3F7+5F1fAhVFyZQlzyZmkQ7pBfHIouxRXZxCqpLs6k840Cybz9SDvVGdWkc2rRJNKaMoSn1ZTTJI1HEDEJxaRjK2DFIo0ZTHPYyBcHjyA+yJdVvHGe8XiRy62BSD42l7NRU5BfnoIiZhfLSdGriZ6CKm4L0wngKw4aR7j+ApEP9iNrRi3CRJac9LYje2Ztk3yFcOTqS9GOjyA4cQ374BErO2lN6zoGy85OpiHKi8uI0xBemUnLOkcIIBzJOjifOdziRuwYQ6vkCfmt7Eujeh5gDY8g4OY2csNldeL10pTo6taiBYsVVihRXyZW2klt9lULVLXLlN7mcr+V4dAU7grLYHVbAtuB8fg8qYHtoiYDXkBI8ThTiHVzG7yFifg+q4PegUrYHFbMrpIgDp0vZHpTB1uOJHI8uJqlUS6HqOoXKPyhStlFQbaSw2kSJrIWsUg2nowvY5nsBke9lvI6lsjUgje0BqWz3T2LbkctsO3yR4xGZpBY2UCL/A3HNDcrVNyiQtVEgv0ah8iZp4haC4yrZfyoHn7NF7I8oZf9ZMQfPVnIgooIDERX4nK3EL7KKI5HV+J2T4ntWis8ZCT5npfhFyjkWXYN/dB2HL9bgd6GGw9F1HLuswT+2icPRdfjHNhKYqOd4rAb/S/UExjUSkqgjJFFHaKIZr/EaghM0hCQ2EpasFaqvyTpCk5oITWoiJLGRUPO517MpGi5lacmtuoa06S7V+nYkjddRGu9Q2XgTSeOflNXdI7WshXNpKsISpZxKlXA2NYmLiVsRi1d14jVftYqFob6Mdg+l7+ZkeojKsPKs/q94tXFTYu2mwKo7XkUKM2rMlVdz27CFhxwrNzk2bjJ6usvo4SHFxr34ebyqV3PNMI8n+oGg7wN6a56Z0fVXvD429Ke9A68pZrxuiKNPd7x6SLDykGLtXmUGtnB209JTjrUZry+4lTHQNY3R60+w7PQRUhWb0Le8z23DKB5q+4Gxt9A2bOjZidfHOmseN/XimXEA901DMZkWcKl0E98fO8ao9eH09UjHyrsMS28xll4CXnu4V2PjrsDKQ2i77oJf9f8iVdi4l9FXlMcol+P84C/iUvFK9MZvuWF04k/DAJ6YhLbb7nh9ZrLgqdGKx9oXuKsdzR+m+ZTUOLM91pUJLvt4afNf8Pr/sHbfUVGe+/73qUaNib3XRAURxN5rzN7Z2Sm75uzERMWSmKgxNpgBO/bepfciTUW69M50mGEYOkyhKYolxth9P3/MUDTJc876nfPHZ7EYZnS817gWr/vzva7LVYOZqwYrQTnWgnIsBRUmjJUZQSYsxVxY1olX1zfw6lqOmbAac0ENFoIqLITGY2ssdqqwcFXRy7WIwc5RLD58goPxW6lo/JjHd0fxpLEPz7viVW/JC8NbvGp4m1eGXrzQ9eaJbgj3GqdSql/N0YyTOOxwp58wgrdc83nLtYyerjVYOVea1ryaNmwy4dXMpbQDr1YCKW9vT2Oc4BI/BnTBa9NA09/ZFa9m0GAODea8aLDmiaHPa3idJvie4cIQegoKsXIpxVJQYfw3t+O1PW6deLXYYRy/t3A1PteiHa9uSsx3GFvqDrwK1VjvKKa7WzZ9toez9OQxAgqEVDSspVK3imt5P7Lk2wU4rFrP2G9PM2ytN4PWBDB4dQRDV8YweHkk/VcF0neNH33XBNB3dQj9V4UyaFUYg1aFGfG6OpyBq8MYvDrMiE9TBq0OY+CqUAauCmWAKQNXhzLwTcC2o3VVGIOcQhm8OtwI2N9NBIPWRBqzNpLBa6O6JJrBa2MY8u2VznRpY4eu64TsMBNih/8Q2wWtrz82Yv11Rm4wAnbkxnhGbkx8LaM2JjL6x0QjYDcl895PyYz9KZnxm1Ow2XKDCVtuYLc1FXtT+zrZ1L7OcM1lpms2c3fkMn9XAYv2FLJ4bxEf7C1k6d5Clu4t4MN9hSzdV8RS9yI+cBfxgbuYD9zFLN4vYbG7lEXuUhbslzJvv5w5+xXMfg2wShYcUbHwqIpFR1UsPlbK0uNlLD1exocnyvjTSQ1/OV3BJ2crOwD790t1/ONiLf+8UMu/Ltbxb486vvCs5z+e9XzlpeUbb9POw746VvsZs9ZPz3f+Or731/NDgN64A3GQno3Bejb6a7vgtZ7NXdOB184diDf7VbHZr6pL+1rW0b6uu1jCdx14lbH6tITVp0WsOlVkHCNux+uJXJxOdAHsEeMOxMsPp/HNodSO9nXZgYQOxHamyyZO++P45kA8yw8lsuKwMSsPJ7LycBJOR5JZfSyFVUdvsOpoqgmwmaw+lo7TkTRWHk7F6Ugaa45nsu50DuvP5bP+XD4bzhew8UIhP14s4icPsal9lbHNR842HxnbfGQmwBYj6LKzsPEs19/ZYTi4PTLjyHCIjB3BEnYFidgdWMSuwCJ2BhbhGiDC1V+CwF+Ci5/xDFiXAKlp0yc5wkAJzn75bPPOYruXce2rq186u/wT2eUdwC6Pk+y9tJ8TfnsIiN5DUvpeRKKdlMq3UiH/jvqSlRhUX9Ko+gfNqk9pUn5Ek+pPNJQupqF0AYbSBRhKF9Og+gt6+UdoZR+ilS1FL/sAvcx4RE6DdC6N8rk0SGfRIJlBo2QGjZLpxohnGCOaQYN4Brqi6WgLp2OQzKFFsYBW5eKO5rXe1LjWmXYdrs2ZQn2uEbDa3Cloc9oBO5n6nMnUZjpQld4Vrw7ociZjyGuPI/pcB3RZdmgzbanPsEGXZYshx47GPHsa8yfSkD0BXeZ4DFm2HXjVZ4xHlz4OXfr76NLHos8YhyFzvAmvdrQWOnBHPIm7UkfuSidzTzqZe7IpPJBP5efiaTyUT/5duN6XOHBXNPE1tLbm2/wmdwoncE9szwPpJO5LHLidb0N1wiD0aSO5mTeOhuz30KaP5JFqGo81s3hWaTw39lnVHF7UzOV5zRweV8zgltSWmsyh1OeMpFU2gZ9LJ3O32J478on8XDqFxxUzeKSZxgOVo7F1VTnSppjAHcUE7ihsuaOw/QO8msaGK6ZyV+XIA/V0HpXPRZ9vi/L6QJSxA2jIG8/TqrmmtblT+UU9jTsye+ozRlIWN4jKpJFo022oTplA7Q17KuNtkF8eQmHAO6ijBqNPHUdT9kRa8h1pLpiCPn8yDeIZ3NN8wL3yxTTJptMgcqRZMokWiQNPahbTrJjJvaoP+dXwOc9b/wMPlvPy7jJ+rv8rD7Wf8rzlC7i3kkeNX1CR6UiCZw8q0hy4r/ozrZJFlCfake3fjxSPt6hOG8/j8j/xrOLvVCTMJOHUUEJ29iF6/3CuHhiJ19ZunN1gRtTB3qhjHXmg/IQXuv/wquEbXjat4letE/fKv6JZ/BkVNxaSGPdYjgAAIABJREFUF2xH5NH+eAvf4twmC06vt+DMeisu/Ngdzy29uLSpG0HCnvhttyZkRzcK/EfyvPyvPC9fwrPyBTwtm88jxTxuZc9AFfE+CUd7cu1AL6SBY6iOdUQdZUeO52CuHepO5N5upJ7tiyhwBKXR46lLdsSQOZXalIkoY0ZREjUGVZQd8hA7Mi4MIfaINQX+/alPtqEqbhhVcYPQpgylPnko5bH9KY8dTE3SWKri7ZCHjSfLYzQJx4cTs38IIW59yb40gUJfewp97cj3GUee93sU+o1BHDSGPL9hpF7ow7Uj3YhwNydqvzWX93UnfHcPYo/0IttzOPKwiSgjHJGHTUQSaov08gRkEXZIwicgCbdFGjEBeZQ9ssiJiMInkO41gmsn+xLm3oOQvd2JPNSHyMMDCNz9NmH7+5HqOQFpxLxOvGaX3IrJK72DuPJnxJUPkdc9RVb/lKKax+RVPOJG8V1C0+o44JvNoYAi9vnms9enAHd/Me6BUnb5inH1LGSXr4TdPlL2eEvZ6yVin1chh/zFnApTsNcjlb0eyQQllZKqaCGr9DayukeIK++RX9pCnqqZAlULmRItlxOkHLx4lYOeN9h5PhGXk1cRnLzCnnPXOeSRwHGfRHyj8rkhqidDoiNL3kCBupVcZQuZimbyy9rI1dwjKquGC1ESToYWcCxYxPFQGSdC5RwLknAsSMKJEBmnw4s5E17MqVA5p0OLORWq4FRYMWcjSrkYU8GlmGrORpZzJqKcM5GVnLtSy/mr9ZyMrOTC1Xq8ExvwitPhGVuH1/U6/E0Na2CSHv+EenzjavCNq8Evvo6gJB2ByToCE7X4xdfin1BHQGIdgYl1hCTVE5Zcy7UsPQXqn1E3PKes6QnF2geUNz1BqX+ESv8MRf0zMkvuEpleTUBcMQGJUsKT44mK34VU9j0N9V9jMPybnPL1rPQ9wQihP70ExnNezd2Uf4hXK0EZlr+DV3NXNeauxjV75jtVmHfBq7VAhbWwC163H8A19jB5FRtp68BrDzBYdKDr1RsbNnXg1fBpF7zG/j5eXUswdy01tYIVmO8oxdKtGGuhgu4CKb2dMxj0ox/LvM8RW7IdXfNfeNAwgqfad6DhrQ68vjDh9YXBihfabrw0vMPThn60tiwhuXgbq7zPMHzzJd5xTcJipwjznXLM3YzvwVqgxEpQioVbBeZuFZgJyzATqv6XKcFSKOFt1zyGbvfky/M7iCncgK7xC+40TuLXpv48b+zFS70VrwzG9vWFzoxXje147cEvupHcalxKYcW37L3qwpjtx3jHJeW3eBV24tWqA2Nd8aoxPtbeyLopMd+hMOJVqMFMUIWFSzVWLlVYCjWY7yjFfKcSK1cl7whzGeocyl9OHONcujP1N//KkzsjeNLwLi/13Y3HFOnNeaG34Lm+Gy/0b/NK34uXuj48NQzjXtMMinXfsTPpJLY7j9PbNQZr13y6CcvoKazGersRr8Zx69LX8GrmUvrf4HUALwxv8bLBqgOvL3Rv4FXfh3sNv4NXl4LX8GrhqsLCtQSLN/HqVm5aM6wxwbUrXkuM64r/B3itbFhDlc6J2LwN/OnbBUxZtQGbb08z8ltvhqwNYOiaCIavvMLQFZEMcPKn72of+q7xp9/qYCNenYwZsCqMAavDjCBdFcYgE1a7pv+qEPqZ0n91KP3fAOygjtca8doVtr+fywxec5khayNez5pIhqyJYuja6I4M+TaaId/FdGTouisdGfb9VYZ9f5XhP1xj+A/XOr7v+tiI9bGM3GBEbPso8YgN8UbQmlrZ0RsTGbMxkfc2JjJ2UxLjfkrCZnMyE0yAnbDlhrGBdc5gsiCLqcJsprpkMdM1m9k7cpm3M48Fu/JZsCufRbvzWbQ7j0W781i8J58lewtYsq+IJftELHEXs3CfiIX7RMzfK2LuXhFz9kmZvV/BLBNgZx8oZs6hYuYeLmb+kRIWHlGy6KiKD46pTSnlwxNq/nyyjI9Pl/PpOWMD+/mFGv5+oZp/XKjmnxdrOvD6ZQdetawwZZWvltV+Otb4aVnrpzUCNkDP+iC9Ea9BXfFaz09BWjYHa9kcXG9Mx9rXWjb717C5yw7Em30rO0eHPdSsv1TaidfzCtaek7PmjJTVpyXG9vVUEatOFeB0Mt+YE3k4Hc/uAOyKo5ksP5LON4c729fO9a+JnXh1j2dZl3y9P4HlB014PZSIU5esPpLMqiMprDycYgJsGquOprLiUDIrDiV3PL72RAbfn8nhh7O5/HA2lw3n89l4oYBNl4rY7Clmi5eErd5StnhJ2OIlMQLWvzPb/aRs95Pg3AWcxsgQBneNFGGQGNcgEbuCCtkdmM+uwHx2BhbgGlCEq78IgZ8YgZ8UZz8pLv4yhP4ytnsXsc0zH4F3Pm6+ebj5ZCP0SkfomchOr0j2eJ3hRPBBvGN2E53qRkaRCyXqLdRVb8RQuZYG9TJaVP/FLeW/uaX8O63Kz2hVfkyL6kMaSxfRoJ6PoWw+hrLFGNQfoS35iDrFUurkS9HKP0CrWIRWvgCDfD4G+XwaZHNolM2kST6DJtl0mmRTaZJNoVlqREajxBG9aDL1BVPQiWbRoljAbdUSWpWLaZbPR1s4owOtdblTjZs35UxF2yX12VOoz55CXdZkajImUZVmT1WaPTXpDtRnTUKfO4WG/Kk05E/BkOeILscebeaEjuizjXBtyncwjhNn2lKfNg59pi2GzE68vhlDpg0NWbadeBU50iaezF3JlI7cl00zNrDSSfwsc+yA60P55A643imc0JHWfBtu5Y2nNd+GtiK7jga2Nd+G+xIH42tljvxaPJX6lGHUJQ+lJWcszTljqUkZSqvIjsdls3heNZcn5bN4WjGb59XzeFwxi2fVs3mkmYYuZyTVaYNpLhrLL2XTua+czB25PQ9UU3hcMZNHmmncLbbntgm3rVJbbklsaJXZcFtuQ1vxhA68dgBW48gvlZP5pWIKt4vtuaeayovaJbRKpqCOH4osug+16aN5UjmHh+pp/KycwkPVVB6UTKYxbxylsQMojulP7Y2xVCbZUJfqQE2yHcWRQ8j3e5uq2JHoU8fTmGXHzYLJ3BRNp1kyk7vqD3ih/ztP6j/htnIezdKptEgmc1PqyOPqRbSq5nG/5iMe6T/neeuX8GAlL+9+w/3av/Jz7Sc8b/oCWpfRVv4XRFdGc8PnXZ7W/B20/6Exby6i0GGkXOhBumdPdJn2PKv8hIclf0UWZkvMgT6E7exD7KHRXN0/gks/WuK52Yzw3W+R5TmCmuRZPC7/J68aVvG06isMuR+iiJlMwtlB+AnN8BWY47XdnIs/mXFxoyWem7rjvbkXXj/14uKG7lz4wYKI3X0JdOnB9SP90d6Yycuav/FIMYeX1Ut4VraQX2QLqLhqyxV3C8LcLFCGj6MpbR7qCDuSjr9L6A4zIvZYknlxAKrI8dQkTKY+eQq61OkYMmZQk+SA7PJQ8vz7IwocTfyxPoTtMCPxRA+UUaPRXBmJKro/mqv9qE0chCF9JA0ZYyi7OpCqhPdpSJ+BKsqBhOODCHDuQfS+YYgD5lASPo8iPwdSTg4jet/bhO+0ImK3JVH7LAnfZUaAwIyQHWbEHrEm81JfxEEjkASPojjchvKrU6iKnYk6eiqyMDuU0ZOQhtlSFDSWwsD3kYTaUBJtT8kVB0Rh48jwHk7U4e6E7LUgdJ810UffIc1zNJk+NgTv6Ymv0Iqkc6NRXumC10zV/Zgc9c/klv1CjvohhZVPKKh+RpbmMemlj0gu+ZnwrAb2++az31/EXp9C9vgUsc9fgnuAjF2+Yty8itjjL2OnVyH7vI1w3X0plz0eORwOKGDnhRTcvdIISa0kXXmXvPIHFBueUaC5S4GmDXHlfYo0bWQpmohOLeWYTyJ7zl9n14V4dp2PZ/f56+w5e43dp6PZczoar8g8cpS3KCxro0B9B3HlfQrK2sgtvYO45hEFFb8QnVXLqdA89nqkcCQglwM+ORzwyeGwfy7HAvM5HpDPMf88jvvnczq4iPOX5ZwNk3MqWMrpUDnnIlScj1BzOlzF6TA1ZyLKORdTzdmYGk5EVHD+ai3eiQa84rRculqNx5VKvGOr8blejV9sNT7XKvC5Vo7PtXJ8r5fjH19JQEIVAXHV+MZV4RdfSUB8JYEJlQQn1hCcUEV0Rj25pQ9QN76g/OYLSnSPkdf9gsrwjIqbLyk1vCRLeZ/I9Gr8YuX4xBYQknCN6A68LuvA63LvY4wU+POuMAVrN4lxxFGoMo0DazATlGPhosHKpQxLFzUWglLTzzXG5wjUmAlKMXNVdo4NC0sxdynF0qUTr9a/g9c7hlk81/fhlb47r/TmHWs1XxnM/sd4tdhhHBk2ExZjLizGUliMhUBpfH9u5Zi7qrAQKrAUyOgmkNHLOYu+P4by2bnzXJY6U9/8CT83juaZ9h3QWfNUa8Xzxk68vmyw5qW2G8+1PXmq68vdlsVkq7fyQ8AJRv50kndcr2OxoxBzNznmrkoshUqsXUqwdlGa1t6WYSYs/T/Cq5S3XfMYss2TL87uIDJ/I9rG/9DaMIlfmwbwvKEXLw3WnXjVm/BqsOCFtge/aEfS0vAhuZrv2Bntwuhtx3nHJQVroQwL19/Hq6VLOeYupg2PhCrMhSosXDSYC8oxE5g+A64lmLnJMXMtNkLdpQIL50osnSuwEJSZPhcKrN1K6OWSwdBtPnx++iB+eS40tv6VxzeH8kTfixeGHp141VnwTGfNC11PXml78ULbj6f6EbQ1zkRcu46NUcd4b8c5egmvY+VaaMSrSzXW28sxd9V0GbdWY+Gq7sSrmwYrFwm9tqUxzvmiEa91X3LXhNfn+m5/iNfnBiset+NV9zU++XuY6vI9w4XBRrw6l2LhUo65QGO6VsUdMROqTNA3HdsjLMNCoMHCRYOFSykWAuOIsbGxLcVaoKGbcxnWAjXd3Irp7ppFn63hfHjiGIHteNWuJC5vAx99N59pq9dj++1JRq71ZMgaf4atucxIpxiGrYhg4Ep/+q3yoe8qP/qtCmKAUwiDVoQweGUIA51C6d/eqjoZM8AppCP9nYxo7esUTF+n4A7EDvgd5A5cGWKM0+/8rCNhHRm0OpxBqzsxO3h1BINXRzJ4tRGxQ9aY2tguo8W/h9jfS1fEjlgfa8rra2O7jhaP2ZDAexsTef/HBMZuSmTcpiRsfkrGdnMKtptTOkeInTNwdMnEcXsGU1wymS7MYpZbDrPdcpjjlsO8HbnM35HLgp05HYBdvKeAxXuLWNwO1z2FzNtVyOxdhczaI2LWPikz3eXMdJcbEXtQzpxDCuYeUjD/UDELDpWw6LCSxUeULDmq5INjKj48XspHJsB+craSz85W8vm5Sv5+vop/XKjmX5dq+cKzji8961nmVc83XvUs96pjhXcdTj71OPnUsdqnjjW+9XzrV8/3AVp+CNSxIVDPhiAdGwPq+TGg7n+I15pOvJra1x+9NGz0LGODh5rvLyr57kJxJ2DPyv4QsKtO5rGqa/t6LIsVRzNYfiTNCNiDN7rsPmwE7JfuxjHir/YZ0w7Ybw4ksPxQAssPJrDiQDwrDsSz8mACTocSWXkwkeUHkzqwuvJwCssPJnU85nTkBquPpfHdqSy+O5XFutPZfH8mh/Xn8th4oYAfLxZ2AHazp5jNnmK2ekvY5vtmxGzzFeHsL0EQKDMmSPpGJAiCxLgGFrEjKJ+dQbnsDMxlR0A+rv4FCP2KjHj1FePiK0boJ8HVV8R2jyy2X0pjh3cae3xT2OMTzx7vq7j7RHA0wA/P6ONcyTxEtvwA8vKdlFZtorJqBfWV/8ag+ZwG1cfcUn3KndLPuaP6nDvKz7mt/JSbpX+mWf0BjWULadDMx6BZiL5sKXWlH1BbsoS64iXUFy9Bq1iMVrEInWIhBsVCDPJ5NMjn0CSfRZN8Os3yqTTLHWmR2dMis6NJaodeZE9dgSP1hTNols+nVbmYWyWLaJLNQ180k7rcqR2jw3W5U6kzYbUrYNvhWp3uQFWaPdXpDtRmTKI+azKGvKk0FkynIX8a+rzJaLPt0WbYoc2YgC7LDkPORGPrmmdPQ44d+kxb6lLHoksfjz7DxpQ/wqsNTTm23Cqw547IsQOtbeLJRshKp3BfPoW7YgfuSxx4IJ3EA+kk7ontO5rW2wW2r+G1K1bbiuw6xofvie15rJzO45Jp/CydxO18G3SpI9DeGE5Dxmj06aOoSxnKA8VknlfM4XnVXJ5XzeVpxWwelk7jSeVMnlbN4qZ4PLqckbSIxvNr+UweV8zivnIy90ocO0aFW6W23BSP526xPbckNtyS2HBbZvOb5tWIVwd+LnPgYYXxeJ07JQ7cU03lec1iHihnUZv+PvKYfqiuD+SheiaPK2bzUGUE7IOSKdwstKM0diCFIT1Rxw5HE/c+damT0KY6UBoznKKAtzGk2dCcZUdjlh1NeQ60FE3llnwOj2o+5mXrf3jR+A/uahbRKJ1Ko9iR1uJp/FqzhFulC3lQ91eeNP6TF3eWwYOVvLi9jLaKj2ir+IjHun/wsPozKrOmkhk0CE3KJF40fsPPqr9SenU8KeffJt2jN5WJ9jyu/JSX+i9pyf+AzEvDidjTiyv7h5B62pbYg6Pw3tyDixvN8fjJnLDdb5PlNZqapLnUpC4kP2g8V471J3TP2wS6WeOz3YxLP5lx9gczzqwz4+x3ZpxbZ8H5Hyy5uN6KSxusuOo+lKv7BxB/dBCl0VN4VPwpj1Uf8aLyI15VLaU13xFZyDASjr5N4tGeiPxGU3N9CtLA90g50Zv4I71IOzcQceB7lF9zQB1jizJyHMrIsZTG2FAea09FnD2qK+8jCh7KjbN9CXXrxuVd3SkKGE5V/ARUkcOovD4C/Y0xtGSNozXPltb8iTSk21KfMpHK6w5Igm1IOzuKaweHcmX/CGIPjSbhyHCuuvclfOdbhLhaEr7Tkuh9bxF7uDuJJ9/hxtm+ZHsOQhoymrIrE6iOd6Qi1h7NlYlUXHOkMnYq5VenooqchCzMlqKgceT7v0dBwPuIQ8YjC7elMOg9Us73I/JQdwJ3WRC+vxtxp/uS7jWSolA7ikIdiDnaDz83ay4f6E3S+S67DV8rao1Jkt0nvfQxKYqfiZPcJU5ynwTFLyQpHxMr/Rm/G3r2+Raxz1/Kbh8Ru3zE7PWXsddfzk4fCTu8RbgHKdgfIOF4qJyjQWL2eeWwxyODI4EF7PfJ4rB/Dr7xZcSJWsgovU9u2QOuZNeSUGQgS9lGZnErCQU6QhJLOOabzCHvJA56J3PAK4mDnokc9Ehg/4VY9p27ysWwbJIKdWSV3CJd1kxSoY64vDpuyJrIUd8nUdSEf1wJxwOyOOCdyongXPZ73mC/5w2OB+ZwNqyA08G5HPPN4IR/Fh4RYjwiZVwIE3M2RMTZUCkXo5RcjCrlzGXjSPGZy6Wcja7gTHQVxy+XcTamkktxtVy8VsWFmHI8rmrwvV6BX1wFvtfU+MWq8b9eRkCchsB4Y4ISyglOrCQ4uYrABA2B8WpCkisIT60lPKWWqPR60hVtSGufUKx7SmHlQ9IVtxBXP6ZE/wJJzVPS5HeIyaglJFFJUIKYy8mxxJp2Gzbi9V/kvobXG1i7ijFr/0VbqDZCxPQL9m/xalrvKijFTKDCTKg0jo+6lWAm+C1erQRFvCu8xujtB3CNPWTC68w/xmuDMa8M1jw39OZB4/vUGD7lTPJmpu88Tp8tsfRwFWG5o9iEJgXmAgUWAgUWghLj+3PVYOaqxEIow1Igw8pFTg/nXN79KYYlx8/jX+hCTdPnPGx6n+fa3qC14qnOkueN1jxvsuJFo6XxvFdtN57WdedJXW/uNS2koHwLm0OPMOqnA/R2jcHSLQ9zVznmQhWWLiq6OZdg7VyCuVBlHKf+X8PVeH0thTJ6CvMYvNWLf552IzxvI3WNX3HT4Mjj5kE8M7xtGrt9Ha+v9Oa81PbgkXYULQ1/Jku9DmFkO16TsRbITOuEy003LMqwcinDykXzW7wKVFi4lGHhounEq1CJmavC+NkRqDFz0WDhXI6lczkWArVpIyI51jvk9HJJYdjW8/z7/F4uiwW03PyYXxsG8UTbixeGnrxq6NaJV601L7Q9eFX3Di/qB/BEN5I7hlnkVazjG7+DjHTzpIcwASvXIt4SltHTuQrrbcY1pGZuxmtv7qbGvAteLdrxujWVcc4X2diO16bX8WrcaboTr68azF7Da2UHXtcxTNCOVxUWzhrj9RIqjRgVKDATFGMmUHbcEDIXGtfgWrhosHDWYOGswsKluOP/nrlQhbVLGd2cy+gmKKWbm4Luwiz6bA1j6fGjBOYLqDSsplq7koS8Dfx13XxmrFnPhLUnGLn6IkNW+TB8dRijnKIYseIyg1b60t/Ji35OPvR3CmDgymAGrzBmoFMwA5yCGeAUwkAnIz5fg6tTJ1z7mL72dQqmn1MI/VcZn9OB3RXBxqxs/zO7psvznEIZ4PT7kB20+jKDVrdDNoLBayIZvCbKmLVRDGlvY7+NZui3MQz97o8zbN0Vhq+7yvDvr5ma2NjfpH20ePSGOMZsiGfMhnje2xjP2E2JjP8pifE/JTPehNiuY8T229KY5GwE7DRhFtOFWcwUZjHbNYu5bjnMc8thwa48Fu7OZ9GeztHihXuLmL+nkLk7C5m9s4BZu4uYuVfMjH1SZu6TMstdxqz9MmYfkDHngIx5B2TMOyBn4aFiFh4qZvHhYpYcKWHp0RL+dFzFRyfVfHxKwyenNXx2ppy/mQD7rwvVfOFRy5cedXzlWcfXnnV841nLN141rPSuZaV3Dau8a1njU8u3vnWs86vnhwAt6wN1rA/UsSGgjo2/waspXfFqypaAGmP8q/mpS/u60bOM7y+p+P6S0tTAlrzWwLYfo7PqVCGrThWw6pQRsE5dNnBacdS0gdORtC7rX1NYtj+Jr9wT+dI9gS/d4/lqX3viTO1rPMsPxLP8QBzfuF/nG/frLN8fx4oD8SzfH8/X7vEsP5DIioNJr2XloWScDqew6sgN1h5P59sTGXx3MpN1p7L4/nQ268/msvF8PpsuFrLZQ8SmS4Vs8ihks5eIrT7iNyJim6+I7X5inAMkuLQnUIJLoLgjgkARgsAiXIPycQvMZUdgHm4B+Qg78FqEwKcQoU8Bbr757PTNZod3Mrt94tjvd4VDfmEc9vXnRKAvXjH+RNzw5kbRYUTqXahrhFTWb6K61on66n/RUP0pzRUf0aD6gJulf+aO+q/cKf2M26q/0ar6nBb1xzSX/YlGzRIaNAsxlC9Ap1lIfdkC6lQLqCtZSH3JIrTFi9EVL0GnWIJevgS9bBEN8gU0yufSpJhFs2IaLcWTaZFPpEluQ6PMBp3Ijtp8B2oLptIsn0erchE3ixfQJJtLg3g2uoIZVGVO+v/Fa23mZKrSHKhKc6A6fRI16ZOoy3RElzOVhvzpNBbMoCF/Goa8KeiyJ6HLtEeXORF99kQMOcY1sA259hiyJ6LLMJ4j+jpebTBk/l7G05BlQ3OuHbeLHGkTv47XNrEjbZJJ3BHZ0yaaSJt4IndEdrQW2nIr34Zb+TbGXYRFdq89frtoAj/LJ3NP4sDN/PHczBvPPYkJr8XTuS9y4KF0Mk2Z71GTMJj6lGE0Zo6hOmEQLfnj+bV0Oi9q5vO8Zj6PNTN5qJrK08pZPK2czQOlIzfFNrSIbLhX4sgjzQweqqfRpnCgTWFPm8LYuhrBOoFWqS23ZcbR4bbiCb/B64NSex6U2fNA48ADzSTuqydzv3Qav5bP41HZPG4WOaK6Phjx5Xe4LXXkaeU8Hqlncr94MveLp3BbPInyhKHkB3VHETUQTdx76NId0aU5UBozjKKAnjRn2XErz4GmnIk05trTVDSV2yXzeab7G6/uLudVyxfcq/gAg3gKukIHbpfM4FHNB9xULeCh9jOetfwXr9q+4dW9FTxr+S9uli7lpvID7pV/jK5wLoWRo8gMGMQd+Z942biS2+IPEIeMIPlMT0RBI7iVv4gX1f/mYenfUV1x5Nrh3oTu6Mm1g8NIPjmeyD1D8fqpJ+e+t+DsD+Z4b+1O1L5+3Dg7iuSzI7m87218nC3x2mqO91ZzPH4048x3Zpz51gyPDd3w+rEbF3+w5Pz3ZvhutiZqT18KfOyJPdSPIv/xtBV9zMvKL3iq/gRqP+d24XTk4UNJOf02ySfeReQ7CmWYDWK/UaSd6UPqqd7kew9DFWlHbeJ0quOnIAt9D3HgSCTBo5EEj0Ya+h7KKBtUMbbk+Q4hyr07l3f3IPnkAKTBY6i4PoHq6+PRpthyM3sS9wqn0VYwhZs5jrRkTaE+2ZHi8HGkXxhC7OF+RO7pQ/iuvoTv6kvk7neJ3N2D6H09iTvShxunB5J1aRi5XsOQBI1BFWWL5qod5dcmUhU3iep4R1MmUR3nSGXsJDRXHFBG2CEOGo842BZJyASKAseR6zOa9ItDiD/5LjGH3uKyuzXRh3oSd7ovaR5DyfV/H1HYRGQRjqR7jSHqUG8CdnbH17VHJ169EupiQjNbuCZ+SETeHbyS6vFK1BKSfZto0c8EZ7VyOqaSPX4S9vjL2ekjZaePlN1+cnb7K9jhI2Wnr5TD4SpOx5TinVDOpWtKjocUcjgwj3NRCs5HF3M2Qs6FaAVBKdVcK2gmOkvH2XARvtdVXMnRE5NVT3BSGV5XpJwKzsQzpogLl3M5FZTOycA0zoVkcTE8l7PBmZwPzSYwTkFMZhWXb5ThFV2ER0QB4allXM2px/96MWdD8zgdksuFyCI8osUc80/lmF8qHlGFBMTK8YkRcy44i4thuYQlqgi4psA7SoJnpATvmBL848vxi6/kYoyKM5cVnAov5nRkKaejNBy7rOJUpJpzVzScjS7l4hU1fgkVhKbWEp5aQ1CCmtAkDZdTK4lMqyIirYrLqRVEpFaZtonlAAAgAElEQVQSnVHLlRwtl9MqCE1WE5VRTWxeA9dyGonJ0pNQdJOMkntkqe6TLLlJdGYtaYq75Kgfkaa4R0JhM9dztFzLruZKlorY7GRSco6gVG2ioX4Zev2/yK3YYMSri5+xeXUVG3/R/j28OnfBq0CFmaDMBJVSzFz+CK8qE16LsRIUGvG6bT+u1w6RV77BiFddH17puvNK1wWvejMwGPPKYMUzw7s8aHyf6na87uiCVzcjXI14lWMhkBvxKigzAbsEC6G0A69vORfyztZEZh28gEeOC1WNf+OX5nG80PUBrRXP9JY8a7TieZMlLxoteGmwNOK15i0e1/TmnmEe4spNOEccYMxPO+kjjMDSNQczVzlmAjWWzmq6bS/BerupcXMrMV4bofL/FK9/P+lGSM5Gapu+pknvyOOWITxtP2rmN3g1M+JVN5rmho/IKP0e58sujNp2gl7OXfAqLDeN/ZZh5aLG2kWDpYvG1LR24tXSpQxLFyPSjNdZZbyB4Fps/Gy4qLFw1mDprOnAq/kuOd12SHnHOZ4RW0/y1cWdXFUIuNn8Fx5pB/Kk/h1eGnp2GRs255nWmuf13XlV9y4v6wfyWDuKW/pZZKi/4/Nzexjq6ks3YRKWriLeEqh5e1sl3bZqjDdU3JSv49VZ1YFXSxdxJ179NyOr+w9tTTa/wesLg8Uf4rXi9/C6XYXldtP1eg2vig68Gkeuu+K1DAtnFeZd8GrRFa8upXRzfR2vAe14rV9JUt4GPls3n5lr1jNhzTFGOp1nyAovRjiFMmplJCOWhzFohQ/9nTzo7+RF/5V+DFwZyJDlxgxcGciAlUEMWBlshOvKYPqb0q8LVvusDKJ3l3QitvP5/ZcHGbMyiP4rA99I8Gv57zDbgdpVEQxa9dtG9s3x4t/LsG9jGP5dO2CvvjZW3LWVHbk+ltHrr3dkzIa4jgZ27KZExv2YyPguTeyELTeY0L4TsXMGk10ymOKSwTSXDGYIMpktzGKOazbzTePEC3cb8bpoTxGL9hQxf/freJ2xV8z0vWJm7hUza5+EWfskzHaXMsddwlx3CfP2S1lwUM6Cg3IWHVKw5LCCD44o+PBYCX86ruQvJ0r5+KSaT09r+PxsOX87W8G/zlfxxcUa/nOphi89avjKo4ZlHtV87VnNcs8aVnhW4eRVw2rvar71qWGdbx0/+NfzQ0A96wO1v4NXXWfePDonsI6tpmwJMLawm7q0rz94lPKDRynfX1Kx7qIRse2AXXtWYgJsEatPtwPW1MKeyPntDsTtGzgdvMGy/cl85W4E7FfuCXy1z5gv9xob2K/d4/jG3QjXr/fFsmzvNb7eF2v6/jpf74vjG/d4lu9PYMWBRFYcSGTlwSRWHkzC6VAyqw6nsOZoKmuPpbH2WBrfHk9n3clMfjidzYazufx4Pp9NFwr48WI+P17K5yfPQjZ7FbHFW9SRdrxu8xUZz2n1F3XEOUCEc0ARLoEiBEEiBEFFCIMKcA3MRxiQjzCgAKF/IQLfQgQ+BQh9cnH1zmKnTxp7fBNx973CkYAwTgT5cyb4PJfCThB09RQJOZcQl15CU7uPat1marTfUV3zDTWV/0Rf/Sk36z7hVs1HNJYtpkW9lNayv9Ba9gmt6r9xs/RzWtSf0FT2Fxo1H9JYvoSG8gXoy+eh1cxBq5pLvXI+9SUL0JYsRl+yFH3xUvTypehlSzDIFtEoX0Bz8RxaimfQUjyVJoUDjXJbGqTteLWnOs+RJtkcWpULaZbPpVE6mybpHAxFs17Ha87reK3PnkJtpiOVqfZUpTlQk+FIbaYj9VmT0edOoyF/xmt41ec4YsieZIo9hhx79NkTO5Nphy5jAroucH0zhkzjetj2tbCN2RO4VTCJO6IptImNeL0jcuR20SRuF9nTWjSR1iI7bhXacrPAhpb88bTkj+dmgQ23RXa0Sey5K3XgjngirUUTaJPY87BkKvfljh2vaRPb80gxlYfSKTwQTeJXxXRac22pTRhCdcIgGjJGo70xnLobw7krtedZ9Xxe1C7ksWYmv5bN4JmphW1vWltENjTkv0+bwoEHqinckdvTKrXjtmxiB2BvisdzWzaBNsVE2oo7N2vquuPwg9KJPFDbc7/MnvtlDvxSMZ0H6uncV87gV80CHijnUJkymvzg7hiyx/O0fB6PNbONeFVM4a5sCnVpYxCF9UJ6uR8V8e9jyJyMNs2eksjB5Pt2pzHDllsFk2jOc6Ahz4Em0VTuqhfzsvGfvLrvBLf+w/2KD6kvcKQmZwKtihn8UvUBjcVzeaj7Gy9uL+PV3RW8vP01j3X/oFGxGINkPg3ihchjbUjx6kth2CieVf6bV/rl3CpYQoH/UNLP96Y02pbb+Uu4J/qI2qTZpJwbQpCrNUHCHsTsH8KVAyPx29abC+u7c2qtJWe+t+bSpp74bHkbny098N7SDe8tlnhvtcB7iwUemyw4/705J1eZc/47c/w29yRga0+8frTGe5MVV9z7UuQ7AXmoIzfODqImcRYvyv+Ll5Vf8KLiHzxU/pniyFEknu5J8qleiP1HUHrZDpHvKBKP9iT9TB8kASPRXLGjLmka+tRZlF+dRIHvcPJ9hiMOHE2h/0jyfIcjCXkfWZgtSaf7EeL2FoknBiAKGI0kaDTqGBua0qfTnDmdO7mzuV84j9u5M9HfcKAuwR5lpA05nkO5fvQdwnd1I0BgSZBrd6Lc+3DtYB/ij/Yh7exgCnzfQxE6AWWEPapIO8qvTqI+aTp1SdOovO6A5qodmmt21CZOQpsyhbokRypi7VBFjUMe9j7iIBvkYfbIw+wp8BtLypmBRO/vTsguMyLcrYg91ov0S0PI9hlBls9IcvzeoyDIBullB8RhDty4OILAnT05+6NZJ17dvIpi9geXcCK6isPhanb4iHHzFrM/RMWxqCoOhKhx85Kw09eEVV8FO3wU7PQrYadfCTt8FOz2V3LqSiVhOQbiZM3EFOoITq8gKLWSq4UtJMrvEZXTxMVoJceCijgdJuNkiJhd51M56JPNmXAJJ0IKORqQw/lICZfTq8gsvklsdhUB18X4XRMRk1FBmqyZuEIdnjFF7PdM4KBXEu4X43E5HoHL0QjcL8VzzC+NAx6JnA3NI/xGJYmiRq7n1hKSKCckQU5sTiXJIi3xedVE3VByJa2MDGkTCbk1XMko52pmFfH5BpIlt0gQ3ST4RjUXo0s4ESrheJiMExFKjoaXcCKihFMRJZyNKsEvoZJrBc1kKB+QXXqfpCIDNySNZBbfJEt5i8ySm2TIm0mXt5CtvE2e5h5pimYSRTrSim+Sp3lIjvoX4otuEZNtIDKjnrDUagISNfjHqYnO0hOVqefyjXquZulJl90iX9NGXlkjBaUiioovUl65nQbt1+h0/yS/8keWex9jhLMv7wiSsRKKMHNR/CFerZ3VWLq8gVdBqTFv4NXCuRQrZxXdXJRYC17Hq1s7XvUzea7t3YHXl9r/LV4VJrwWm1ClxkyowEIowVIoNeLVRcQ7zhk47D7PqbRtaPSf80vTOF7q+oLWiucGK542WPKs0YIXDRa81FkYx4ZrevC4ug9t2jlIKzewI2Yf47YK6SsMxdI1G3OhHAuXMqycy+i2XdkFr6bdZv/P8JrLoC2efHbMlcDsjVQ3fUODbjKPW4bx2NCLFx1jw+a81JvxqsGE1/qePNKOoanhI1JV37M13JmRW4/Ta3vK63gVaDBzUWPloqabixqrdoS6/Hd4LTE14CVYCEqxcja2t5aupZjvNOLVeoeId52vMWrrYVZ4CklQCrjV8BGPagbyvP5dYwNvsOKlwZwXBiNen9V151Vdb17WD+KxdhQt9TNJVKxl0SEh/V0DsRKmYOEqpptATc+t5XTbrDZC0bWkE6/CUiNenVVYCMuwcu7E64/+PyGvfQOvBitemfD6site9VY80fXhnsGRCu0yfPN2M9V5HcNdgunpbMKr82/xat7evApex6ul6doadyluHzFWYSlUGeG6XU03l1LeclXQXZBJ7y2hfNjevOpXU1O3gpS89fz9+4XMWbuBiWuPM2rlOYYu92DEymBGLY9gxNehDPrGi/4rLxoBu9KHgSv8GbLcmMErAhn4B3jtu/J1uL67IrAjvVcG0WdlEH1XBtNvRRD9THDt900g/Va8CddAE2j/e8D+FrGXOwDbjtiugO2K2N97rCtg38RrB2B/iGXkD7GMMuVNwI77MZGxGxMYuzGBcZsSjWtit6QwYZsRsPbb05nknM5k5zSmOqczXZDBLGGWcYT4DcAu3FPIgt3GseE5OwuNzeueTry+Bth9EubsEzNnn7gDrwsPSll8SMaSw/IOwP75uIqPjqv46yk1n54u4/MzGv5hAuy/L1TyXxer+PJSJV9dqmSZRyXfeFSywqMKJ89KVntVsda7hu98avne7/8Nr1u64HVroBGvXdvXDZ5lrPdUs95TbYJs102cZHx7TsqaMyJWny7sAKxxhDj3dcAezXwNr18fSHkdsB14jefLvXEs2xfH1/viWLb3Gsv2XuOrPVf5as9V0/exLNv7OmC7IrY97YjtCtnvTmR0AHbD2Vw2nM9l48W81wDbmUK2eBeyxaeQLT4FbPUtZKtvoQmyRW/g1QhYl8BCXAIKcQkoQuDXjtccXH0y2OGdwk6va+z2DGGvhwdHfE5yKewYl+OPkJxzhAL5cVSVx6nVHUBv+AmDdgW62i+or/yc+oqPaaj+C7fqP6a17iNaqpbQUrmUloo/01L+F1o0n9Cs/oxm9Sc0ln1Mo+bPNGqW0lC+GEP5fAyaeehL56ItmUd9yXx0JQsxKD/AULIUnWIpOvli9PJFGBQLaSpeQEvxXFqKZ9Ikn0qDbBJ6iT1akQM1+ZOozHGgUTqbWyULaJTOpkEyi2bZXBrFc6jMcOhY86rNnfoGXCdTnT6JylR7qtMnUZs5mfrsqehypqLPnYYhb7opUzHkTcGQO4XG3Mk05DjSkOOIIcehE65ZRrzqM+3+EK5d8dq+E7Eh04bm3Im0FjpyR2SEa2uhAzfzJ9KSZ8etwoncLLClOW9cR24V2nJHPLHjXNj7ckfuySZxTzaJn4un8Eg1nYclU2mT2NNaNIE7Ijvuix1oK5jIY/k0HogduVtojyFtFJXX+1OXNIS2IjsqrvdHnzGKX5RTO9a+Pq+ay6u6hTyvmsvLugU8qZxNc9F41An9qE4byk2xLW0KB1qldh3rXx+oHGkRjaNNMZG7xfbcLZnIPeXE38GrPQ/KHLinnsg9tT2Pq2fxUDODO7LJ/KqZz5PyRRhy7CgMfZuyuKH8oprN47I5PCieyn3FNH4umUVzvj2qq4ORRfSn7sYEmnKmUZ8yAVloP7I9LamKG05L7kRuFTjSXODITelMHlb9iVe3/otXD5zg9jIeVH9EdZ4DZanv0Sydyv3yxdSLZvJQ9zde3l3Oq7sreNb4BfcqP8EgmU91zgxUSRNJvNSX62fepTJ5Kq/ql/FKv5w20Z/I9x1Ctkd/NDHGs09zvUdz9dC7eG+z5NJmM/xc3iLErQ9eW9/m+BoLjjpZcGyVNae+fZsz63pxcs1bHFlhxvFVZlxYb8XFjeacWWfGyTXmnP3WkgvfvcXFdd04960FZ9aY4bHRgivuvVFensI90WcknupNXfIMHqs+52nZP/hV9RlPSj9HFDKSiP3dSL3Qj+KIcSgjxpN9cQAJR3qSc2kQlVft0SVNoyZuEqXR41FFjUdz1Z4C3xHk+4ygyH8Mhf7vUeA3BnGQDdkeo/F37sa1w72RBI1FHT2R4svjUcdM4Fb2fO4VLKE1ez4t6bMxpEynLMqGpOM9CHa1JHKvFfHHexN3rDfR+3ty7Ugf8nzHIgu2QxZiizzUhuJwW0ouT6A43BZF2DiKw8ejirRBFWWDMnIcqqixVF6fSFPWTG7mzkafNhnNtbHIw4YjDhpJ8WUHJEF2ZHuMIeFEfyL3vUXIDjPCdluScKovub6jkIbZIgoeR67vaHJ9x5AXMJa8gHGIwyaSF2DD9ZMDCN5l3YlXZ09ZjKtvMTsDVLj6FOPqV4KrbzFCHwU7/JXs8FMh9FYg9Clmh78KNz8lbn5Kdvgbv7r6lrAvuIwLCVriiu+QWXmXNPUtEhXNJJfcJrP8EYX1z8hQP8YvoZr93nns9cjmoE8h7l757PPM4aBPPu5e2ez3zsErtoyc8ofkl90lr/QWGfIG0mQNZKtaKSi/T7K0Gd9YGQd9brDvUiJ7Lsaz40wsrievIjgRhdvJK+w6cw2PKDEJBQZyStvIUbWQIq7lhqiWnBIDBWUt5CobyZTWkSXXIym/Q4GqhWxFE9klNykou4eo6ldyyn4mMqcej6sKjocUcDiogMOhEo6EyzkRIedEuJSzkXKCU6tJV91DrnuOQvuMwvL7iKseIK99iKL+IfK6B0ir7yOpvo+87iEl+sdIax9QVNmGuOYhxfrnKHQvSFXc5XK6Fr+4cjyvqrh0pQTva2UEp9TiH1eF//UKrmYZyFf/TLH2MQptGyqtGk1NCHX1bhi0y6jX/p2C6k04+Z1k+HYferkkYSUQ/WHzat0Fr+YCFeYdeFV3waspb+C12xt4db16kDzNeu7oZxjHdXXdwYTXl2/iVW/FM70Jr/pPOZO0mWk7jtNn87U38CrvGA+2FCg635tQjoWrCEuhBEuBnG4CMb0EubwvOMPBhJ9Q1X3Kz41jeanrDVpL046yFjxrMOe5wZznWnNearvxsq4Xz2r601Y3C0X1D7jH7cVOIKCvayBWrplGOLuUY7VdQ7dtSqy3KzAXyjDb0b4W9P+ueR242ZNPjggJyNxIdeNyGrSTeXxzOI/1bxvxqrfkpa4Try91Rrz+qn2PJsPH3FCuY3PIdkZuPc4721OwdpFiLlC/hldL51Ksnf9f8FqMuUsJVqbXWwhLMdtZjNluKRbCfHq7xDBm+wHW+ApILXPltv4v/Fo9hBfavsabGHpLXhnMjYDVWvOirocJr4P5tX4UTbUziZWsYvqubaYbB2lYuEl4y4TXtzarjTdgXI2tt7mb6g/xOnb7BTb6mfDaaMPjxna8WvKqwdS8attvopjxQm/FE11v7ul/D6/5WP43zav5H+C1vXn9n+D1T8ePEpDnQqV+FbUmvP5z/SIWrPv/SLvPuCbs/e//bLV14G7dW8CFe/fUtuo5PT1tbV2AWlu1VXEwEoYi7r0F2cO9BbfIDAlhJmSxVya4ALdtrfr630hA29Pf7/pfj+vG+xFIvMEjeINn3p/P97uK4T/vo+/iELovDKPnomP09jhN93nH6LIgjI6LQui46CgdF0bSeUE0H3tE85FHNF0WxtJpYSwdF8bRcWG8GaALj9F+QTyOC+NpZ0kTWtssiDPj1ZL2C9/9+w4e8bR3j6PDgjg6LPyfEm/G7sL/xmzHRSfouOgvkP3hFF1+OEWXH8xX+3RdfIaPfnw/Z/n4J3M+ei/m587Rbcl5ui+9QLf3D31adpFuSy/SbdlFullg2+Pny/T8JYGevyTQa3kifVZepa/nNfqtuk5fz2v0XXmVvpaR4n6rbjBg7W0GeCUx2NsySuydxDCfJEb43mGkIJkxfqnm8eHmHVgxU9ZLmLxewpSgLCYHSZkYJGX8hmzGBmczZmM2Yy0ZtzGHcRtzGP9epmzNY8rWPKZuzeMTC2Cn7ZDx+S4503crmL5HwT/3qflyv4avDhTx9UEN3x4qZtahYr4/UsrckFLmhZYy/2gpbqEleISWsiislMXhZSyJrGBZVCU/x1SxPKaaFbE1rIz9/4dXr2M1eB+rwac5VXjFma/QWR1dyqqoEjwji5uzMqLIgljzKPGyUBlLQwosDWzOXxpYMT/sE707gXhXGgu2J7NgezIe2+7gvjUJty23LXi9idvmm7htvsH84Gu4NeP1Cm4bE5kffJl5Gy4xf8Ml5m+4jFtwAm4brzTH3QJd92bwXmF+cOKfQPvD9lv8uDOJJbuT+XlfGr/sT2f5gQyWH8pg+eEMVoZksuqoxBIxq8MkrAmXsDYii7URWayJELMmQtyMWJ8YKb6xUgtec/E7Zh4nFsRbrsSJzUEQk40wWoJfVDqBUbdZH5nAxqiTbI8JY++xPUSe28SF28Fk5gdTVB5MtT4QrX4N2uqfMFXNp67yO+5WfcPd6v9QV/UlpsqZGCq+wFD+GcaKaeaUf4ax7AtMpTMwlsw0p3gmpuIZmIpmYNJ8gUkzDZPmUwyqqegUU9ApJmNQTsWk+gcm5ScYCqegk01GL5+MQT4FU+FUauWfUCf7BGO++f5LXc54aqRjqJS4UpoxBGPeOO4VTsaQOxZD7ljuyidTlz+JstShzYc2aTNHobOkJmMklanDKU8eSmmSCxUpw6jJGIk+czRG8RgM4jHoRaPQiUaiE7liEI/EKBlFrXgktWJXasWumDLfA2y6CwZL9KlO6FMGo0sZhC5lYHP0qeaDmkwZThjTnZpHiE0ZTtRlunA/aygPpMO4JxlCXaYTpoxB3Mtypk4yCFPmAGozB3JP6kRj/nCeKkbxTDmap4Wjmr9+rhrDS/U4fi0az3PVWB7LXKnPG2pub7OceCh24mnucB5lufA0ZxgPRAOputGVyutdaMh2purmR1QndaM+14XfisbxqnQ8r8snQc0nvKmawuvKyfxeOp4HuU6or7ZHduFDatJ68kg+jAbZEOoLXHiqdOW5ZhQPcgfTIHOmUe5Co9yZxkJnHilceKwcwlP1UJ5phvO8aBjPSoaZm1fNEF6WjuF58RgaZKN4oZnMryX/4H7OSFSJXck/2476vBG8UI/nSeEonhSO5rlqPA9zXSm70Qv5uc5ok52pyxxJ1a2ByE62JzPSDtX5jtRmOPMg25W72a7cl43jZfU/4cFceLwIGhfwvObfVGQORXGjF6YcVxqLplKaOZxnum94++gH/njgwdOqr7mnmo4uezLq28NIPdaVc7sduBPehQd5X4BuAVTOw5gyidSQjlzd4UDyAUeSD3bi8vb2RPraccTTikiBA8fWtSXOry1HPB3Yudia7Qtt2eJmyzaPluz5sS37lziyf0kb9v7Ygj0/2bBvqRUHf7EhdHkrIlY6ErumC7FrOxCzpjWxPh9wJqg113Y7kna0K+KYjxDHdKEhbxqvy7/ldfksGgumIz3Wg0u7WyKK7UP+6UGkh3fn+u42pBxqR8Gx3pRecqH0khPliS6UXxmC5uJAco91p+BkH0QRH5FypDNpoR8jiepHdpwT0hgnbu/vwamg1mRF90N93pmiiy6UJQ6n+NIQtDfGcjdlKuWXXJEfG0DaoW5cCG7Djd1tuLGnIzf3OZIa2hVJdC+y4/sgje9Nzom+FJ4ZhOxUf/KO9yEnric5cT3JP96HwjMDUJ0fjPrCYBRn+1NwshcFp3qiPN+HsquDqLw5mPJrAylO7EvR5T6oLvQnN24gyYd6cnmLI2c3tLLcVduWWwc6kRHeC2lcf/KODyI7vmkvtj+SuP5kRPZBEjsAafxgxNH9SQ17b+fV66jiok+EEt9IFT4RCvxjNfjHqPGJkCOIVOAXrUYYqUIQqSIgttj8eqyGgFg1/tFKAqKVbDlZSkSSkVuax2RWPiKj7CHpJfWISp+QUfqM7OrfEZW+Iv5WDVsiJQSFiNgYLmVzVC7rQkQEh4vZFCFma1QWEYnFSCt+J6v4EXlljeSU1CMpeoi05BE5Zc9ILrxP7HUl22NSCA69SVDIDdYfvs66g1cR7L2I356LBO6/TMTFfG7l1CLWNJBVfI9MlZFMpYEsjQlpUS1StYkslQGp2kRe8V3yiu8jVd8jS3Of3LLHFFS/RFz6lPOiKsIuFbDrmIitsSK2xkvZdbqAvWdl7D6Zw4EzeZy4U0665hEK/SvkNb+SX/UMefVzFNrnKPXPUGifUFj9GFn1Ywq1T1Dqzc/LtU+R1bxAZXqN0ggpiiecTtYSmVjM0csawhKKiEgsJe5mNZGXS4lOKCVBZEJa8gKl/ncUugZKTKVoTRcxGIIx1LhRU/0N2RVrWRy7n24+kXzoe+MdXv1Ulka1CCthMbaCIux9NdgJ1NgKVFj7KbESWtAqVGMttDwXYIlQjbVA9R5e5f+F10wLXl9pHf/UvP43Xm3NeDX2pUL/JQdvrmHUut0WvGZjGyhvxqu1fz62fvnYCmVYC82NsLWfDBv/XGz8zHi1F+bxob+E7j772ZCwGlnFf3hkGMhrS/P6xujAb3prfjdY8Upvxatqa95qW/BW25bXVZ1oqBqNsmIpu24GMSLQhw4BMTgEpGHjX4iNoBR73xJa+KiwF8ixDsjHal2+ZR9UYWnfVH/z+HfP/fU1JbZ+BXzgJ6Hzmgj+tcOfmNRVlJsWYvg7vGqteauz4FVrwavOjNfbil9Yc9yXnt57aevzHl79LBhtxqsaO98ibAVF2AjVWPspzXgVFDXvdloJ38Orvxlq1oJC7HxV2PlqsPFTYbVOjlVQHtZ+Ihz9zjNAuInlsQIySvyo18/g14qPeKPrwBtdC97obCx4teG1zoE/alpZxoa78qK6L4aKCVzIXsIQPx8c/c5g65+KTWAeDn4aWnkX47BWjZXA8oGB5eRpa7+/watX0nt4nUeDaTC/GTvxh64Fb/RmvL55D6804VVrxmvZn/B6zIxXHyU2vuZRYGs/hfm9EMrMmBYqLR+mWEawhWpsBZb3VqDERii3QFeBrZ8K+2a8qsxjw03N6+6dZrzqzHhNylzB9yv+wbTlaxi9fD+Dfgql1w/h9P4hjl7uJ+g2N5auHmF0XhhCx4VhdFoQSWePKD5qwuuCGDovjKXjglg6LIilg0cc7RfE4egRS7sF5rRdEEubBbG0WRDXnLYL4mi3MB7HBfG0XxBPe4842rtb4hFL+wX/U+IsaULs32H2RHM6LzpJ50UnLYA9RdfFp5vzZ8T+dz7+6Szdlpyj29JzdFt2no+WWrLkAh8vOW/Ju3a2xyiO4iYAACAASURBVHuIbWpf+3peo8/Kq83fNz3Xf/VN87U6XrcZ7HUbZ6/bDPG6zTCfJFx97zBKmML4gAwmBoqad2Anr8tk0joxk9dLmLxeyqSgbCZsyGZcsBmwTRkXnP0nuI7fmMNUC1z/jNcCPtsl54vdhXyxu5B/7lXx5X4N/96v4av9KjNgDxbx3eES5hwpMeM19B1eFx4t4YfwMn6KKGdpVAU/R1da8Fr9f4fX41p8LWnC69rY8ma8/jWekUWsCLc0sEcLWRYqY8lh8/5rE2AXH5CyeL+EH/abr89ZtEfEwt3peGxPwWN7Cu7bknHbmozbliTmb7mF25ZbuG+5jfuWW8zfeJ35G6+aAbvxKvODE5m34RJzgy4yL+gC84IumlvYjYnM35jIvOBE5m+8Yk5wIvM2JDBn/SVmr7toBvDma+Z2dusNFjUBds87wP5yIJ1fDqaz4nAGniGZrArJxDNUhOdREavCMlkdLmZ1uJhV4ZmsDs9kTYTEDNgYqbl9bcLr8QKE8fkI4vIRxOUhiM1GGCPBLzqNgOibrI+6SHDUMXbEHyX03AFO3tjNbclWpPIgNOUCtPpV1NYuoc44H1PN1zyo/ob7Ff/mXsW/uFf1JfdrvqSueib6is+pKZuGruIzS8xf68s/R1/2OYbSLzAUT8dYNAOjZiYm9Qxq1dOpVX+BUfUpeoUZsAblFGpVU6lVTcaomIhONh69fAIG+WRM8k8wyT+lTvY5xrxp6LM/RSudSk3WBColoyhJd8GYN4678knoskejzxnDvcIp3JNNoSx1aPOVOTrxaPTi0egyR1Gd7trcupYmuVCZOhxt5igMkrGYJOMwiseaG9r0EWgz3h3eZJKMolYykjrJKGrFrhgzhzePDzfh1ZDqjD7FCV3yILTJA9EmD3gPr06YMpypFblQK3JuHiE2pg+mLtOFu+Ih3BW7YMoYhCFtAHeznKkVD8YoGkiteDAPcofxVDmWl8WTeFE0kafKcTxVjeOFZiK/Fk/it5LJ/FY8iZea8TxTjqGxYAT3pU7cFQ+kPsuZ+xkDaMhy4ln+cBqynNAldaf65kfUZfTDlNYHfWovHmQ78WvRWF6XT+J12UTeVE/lbdUUfi0ey3P1KBoKhlB++yOyTthRerMLjwtH8Eg+jId5zjwuHM7LojE8zHOmocCZBpkzDTInGmRONMqdeKxw4Zl6GC+KRvCyZAQvSkfwtHgYjzVDeVE8ihfFY3isGMNz9SReaKbQIBtLVXI/so63pE7izDPlWJ4qxvBUMYbnqvE05I+i6nZfCs91puaOM7UiV6puDaTwTEey41shO9MOk8iJB7kjqct25Z5sAr9qv4L78+HRD/D4B14avqVSPBz5tZ4Yc1xp1ExBnerM05qvedv4A7/dnU99yb8wyaahk05GfsWZy4facGanA9KTfXlR/C1vjYt5XfI91TfGIInoxpVtLbm0yYFrO9txcWtHjq6148gqa2L8P+T4ekeifFtzYLkdOxfbsHWBLZvdHNjs1ortC9qw96cOhKzoQtiaLkR4dSBG0J7jgZ04t6EnFzcM5FxgX077fcyZwE6cDWrH+U2tubT9A67ubcntw62ovD2MX0v+zauyr3mQOw3FZRcS9nzAtYMdyT87lNyTziQd+ojru9ohjepG2eVhVF11RXN+EMoz/VCc6UfByd5IYz9GEv0x4ohupBzpSuqR7mSGD0AUNpgbe3pyNqgjidu7khU9ANnJQchPDaLwtBMFxwegOOmM7Nhgkvd150JQe075tebMutZkhvYgJ6Y/meE9kET3QnZqIKoLzsjPDiD3RG8KTvWl4EQfco/1Iju2O9LY7uQf743y3CDU5wejPDsQ+el+yE71QX66N8rzfShOHEjF9cGUXx9IUUIfFOe6k3OsG8mHPiJxWwfOrP+Acxs+5OrOjiQf7oYoojfiqL5IovshjR2ANLY/kth+SGL7IY7pS2ZUX6RxA8k97kTeCWdyjzu/w+vyI+qLq8KK8IoqwStCg29MEb5RarwjFPhGqfGNKsI7UoN3VDE+sWX4xJbhG1uKMLYYv2g1AdFKtp4sJTLJwA1VA2ll9aSXPCCzpB5x6SPuFN4jVfWIZMVToq+WszUqm40ROawPy2F9eC4+B0WsD5eyNSaP7bG5HDmnJFn+CImmgdzSBiTq+2QU1pGpeoi09AmpyofE3tCwJSqZdSG3CDh8E78D1/E/eAP/Q9cJPHydgAOJhJ7L4apET7riHhlKE2K1AbFST2ahlgxZDen5VWTkVZJRUImooJJslQGJ0kCmwkCW5h7ZJY2kqx9yOrmEw2ez2RGbzuboDDbHSth1soB95wrZeVzK3hNSYq8XkVRwn9yy52QVNZBf/oSCisfIKh8hq2wgr/w+2SV1SEvqyCm/R17lAwq1jyjUPqGg8gly7a/IdW9Ilj/iVLKO6GsVRF2rJPpGNRHXKom7pSMysYKYK+VczjQhLn6CrOYZBVX3KTaWYLp/hVrTZow17tRUf0tOhTeLY/bRzTuS1j43sRPmYiUsNP+hLVSbYSIsxtbXgldfFTYCBdZChXnPVajCWqDERqDEWvhesyg0Y8FWoMJBqMBeKMPOT0o7/wR6e28i4PJWRMUreagfxytde97qW/FWb81brSWWQ5veGqx5q7Pjd10bnhj7Uqn7F4durGL0ul20W3uZVoFZ2ATILGiSYeWXj7VfHtZ+BdgINNgI1NgIC7ERFpgjKMRWmE9Lfwld1u5FcH4NWSXfUW8YxittF97WOPDW2ILf9Db8rrfmlc6aV9U25ud17Xhd3ZHGquEUVy7kcJKAicGr6ewXQYuAVOz8CrEVFGPvW0wLXxX2QjlW/ha8+ptR0vSeWQmVWAnUlvdZ9Zf83WtKrARKbIX5tPKT0Gl1BDO3+xOdsooy0yL02hG8vNuNX/WtmvH6VmsNOiveGmx4W2PNm5qWvNT3wWT8J7cKV7DqmJCe3vto63MbB2E+1kLNe3vMKmwEKuwFasvvXW0BlsL8KDDvtFoJirESWK6h8S/ESijDWiDDxrcQWx81tj5m9FoFyrBal4O1MANHwRlchBvwjfcip8yHBsNn/FbVhTf69uYribTWoLfhrcGWP/QOvNK25I22NX9ou/C0ehA15Z9xSrSSQV5C2gkuYOuXhk1APvZ+ahx8NNh5qbDykWHlV4i1nxIbf/O1Tda+Kqz/1LzeZoDvEVbFrEFWNZ8GkxO/G7ryWtuSNzrz3vBbvQWvemvQ/w1eMzcwyvdnugvj+UAgxtZHgY1PETYCDdZCufn9sLwnVgKF+X3yK7LshKuwEWiw9VVj24RXoflwJxs/Nfa+RTj4aLAXqHDwl9FSmIHj2pN8vmsH8ZlCyrWLqa5aSJJoOXNW/IPpK9YwYeV+XJaF0vfHcHovjqWnezwfz4nmY/ejdPUIobNHOJ08ounsEUMXjxi6esTSxSOWzgti6OgRQ3v3aNq7R+NoSTtL2rpH0cYjmjYesbRtyoI4HBfE4egRZ4brX/HqEfO/Z0EsHRbEm8G84D3A/iVN48zvA/aviP2fIPvxT+9a2W5Lzlla2TOWK3nO8tGScxa8WgD7HmLfHx/uveIKvf9upHjVdQasucnANTcZvOYmzmtvMsT7FsN8buPqe4exTfuv/ulM9M+wILYJsO+3r1LGbpAyboOUccFSxlkAOy44m/HB2UzYmMOULbnmbM1j6rZ8M2B3FDBtp6wZsDP3qvjXPjVf7lPz1X4V/zmg5usDar49VMT3h4uZc6SYeSElzA8pxj2kBI+jJeb2NaKMnyLLzbuvMVX8ElvNytgqPOOqWWXB6/v5K1y9j9fg05T38NrUvjYnypxVUcWsjNCwIlxtPsjpaCFLjxS8t/+aww8HsvhhfxaL9mWyaG8mC/dmsmB3Bu470nDfnorb9lTctqUwf+sd5m9JYv7mJNy2JOG+OYl5G28wd+M15lsyNziRuUEXmbP+nDlB55gbfJG5my4zd+Nl5mxIMCc4gdkbLvP9+kvMCrzANwHnmBOcwLyNV8yHQG25hse2GyzacYvFu2+zdG8Ky/al8su+NJbvT2flwXQ8D2XgeTidlSFprAxNw/NoOp5hGawKE+EZJsIzPJNV4WLWRErxis7GJzYXQXwewuN5ZrzGFSCMLcAvNhf/GDEBUckERiYSFHOKrXGR7D6+n7CLO7icthOpag9Vpt3oTevQ6ZahrZmNoeZL7upn8FA/nae13/Cgciamks8wlX7O3aqZ3NP+E2PVdLTl06iumIa24jN0lZ+hbfq6/DP0pZ+hL/kCQ3ETXmdSawGsUfXZX/A6hVrVJAyKCejl49DLx2OQT8Ion4pJ9im1ss8x5n6GLvtTaiSfUJM1kSoLXg25Y6mTTUSXPRpDzljuW/BanjasGa96yRgMkjHoMkc1H9RUdmcIZXeGUJU2Aq14DAbpeEzZEzBmjUMrGkVV+ghqMlwxiEc1nzxcKxlNnWQ0dZJRmMSuGEXmHVh9mmV0ONUZXYoT2uTBaO+Y8aptxqsZrnWZQ7grHoIxfbDlHtgBlhOInagVOWFMH4g+tT91EmdMYieM4sHUSYfSIBvD86Ip/FY+jReln/JEPYWnmim8LP0Hr8qn8ap8Gr+WTuHXoom8UI/jcaEr96SDqBX1ozHHmepbH9EgdeJZwXAapE7UpffFkNKL6lsfU5/t1Lw3+7JoLH9UTOaP0gm8rpjEH+UTeSQbRn3+EB7Jh2MSD0By3J7CS+1oKBhGo2wY93OcaCgYykvNWBoKhlCf70J9vjP1BU7UFwymUWbBq2oYL4td+a10FL+Wulra16E8UY/gedFonmvG8Uw9gaeq8TxWjKUuawjieDtqUvryWD6K56pxPFOO46liHA15I6m50x/ZmY5U3hiAIXUY1TcHobnYjcLzHck/0w5jpjP388dgzBlFnWwiv+m+hfse0PgTPFnCb3XzqJaORn6tF8bckTRopqC8M5in1V/ztn4RL/Szuav4AmPep2glU8g535/jW1txaV9bSm6M4I/q+byp+4lfVV9TdWM0mnMu3NnfmYubPuTOwW5c29OdKN+WhHnZExfQhvgAR8LWtmLvMlt2LrZlk4cN2xZ9wBaP1mx2+4BdP7QlwqsHF7Y4c/PQCFLDhiOKdEUaM4GcqKnc3jWUS8HdubSlKxe3tOXkBntOBNtw/VArCi/04bey//C6+nsaZDOQnujHyU0OXD/YBdnZkWTGDCbpSC/SQntRED+YkguulF1yRXXGCfmJ/kiiupFypCPJhzuSEfYRdw52IjO8N6lHepJyuA/JhwaQsLUn4ataErayFTf3DOTqrm7cOtCNO4d7cGVnR67u7EjSgY856W/HkWVW7JhvRfjylqQd6ob8mAuFJ1zIiuqDNKY3ecf7kX+yH9nxPZHEdEMc9RHSmB7kxvdpTsGJ/ijODEZxZjAFJ/ojP93UwjpRdMmFiuvD0d0ZRXXSCJQX+pIe7kjCDjsubGrJuQ0fcnFzO27u6UrG0b5kRQ9AEt2PjPBepIf1QBzVh6yYfoij+5AR0ZOMyF5kxw8i/6TLu5x4D68/HSm7uPRoGb+El+IZUcyaCDNcvSMUeEeqWRtZxOqoEtbEVrEsvJSVMVV4xlSwJroUYUwRgdFKAiNy2HkinwtSEylFjaQX1SMqqkda+ghpUSMZinquSmo5eLKAdUcyWB+RR0C4HGG4DP8IGesiC1gXKiE4NINDJ/K4nF6DRFNPbmkD2cUPkWgeIilqQKSq51JGNYfO5BJ09A5B4WmsO5qO78EkfA8m4R+STGBIEt67L7I9KplTt4tJkdWRoaglo1BPWn41WUojYrmeqykKjp9P4+wVMRm55WQrtEiVOrKUeiQqI2LVXcSaBqISCtgalczmyFS2xWaxOTqLjVFZ7DtdyOYoETuiRYSeySMhvYa8spcUVLxEXvkCWfkTCisfU1BeT0ahjisiJdckGjI1BvKqHqLQP0ale4q88im5ZU/JKn7G1aw64m5WEHm1gvArVYQkVHL0qpaoG3oir1UReaWUk0kV3C6oI7/qCZraJ5SaSjHUJaCv2YCx0g2Tfg75lT64h+7g47WRtGlq4AQKM0T/V7wWYiUsxFpYiI1AYfnjuwmv7xpZWz8VdkI5toJcHPwkdPBPoPfaYPwubCajeCUPjBP5Vd+B1/qWvNFb81Zrw1utLW+1NpaxVxve6Bx4pXO04HUmh294MmbdDtquPk+rQAnW/nkWuMqw8ivA2j/PvH/qW4SdT4m5OfQ1Y8xGoMLGLx8H/3S6CA7wy7E1pCgW0lj3Bb9W9+KPcgfe1rbilcGWV3prXhvMJw3/UWrHW207Xlc78kTrTEX1LOLSVvDvnSvo4nMYe98kbH1ysfVRYe+jxsFHgZ1vAVZ++ZYUNqPUWqCxNNOad98L1O+9pvofXlNjK5TRSiim/aowpm/zJyJ5NWXGRRgNrjTo2/GyqTXUWVvwasNbnR2vK6x5XeXAS31vTKYvuSZfyc+xArp77edDn1s4+OZhLVCb23ShEiuBAmuBHFtBIXYCBXa+SmwFCvMHAc14LcFaUIK1oBhrgcrSMsqxESiw81Vj712KnU8ZNkINVoF5WK2T8EFQFm09oxjnF8jOs94oy1bwsGY0v+kcea37kD+qbHlTZQU11rzR2vKbzo7fjS34w9iSF9oOPDGMpLJyDiHX1jJg9SbaeV/FTiDGWpiPjZ8CO6ESO4ESOx/zz20rVJk/wPBVYeujxs5Xg7VAgZ1PNm29bzPA9xCe0auRVy3god6F3/XdeKNrzRudvfm+Yb0Nb/W2oLMGvTWv9Q78rmvPY/0IymrciBKtx9V7KR/7xvKBrwg7HwW2vkXYCNRYC+VYN31oIpRhJVQ0n3hs5Wf+sKcZrz4KbH3l2PwFr/beGmy9ldgJ3uH1sx3bic8QUqn9EW31IpJEy5m34lNm/ryKict2MWzpIQYuPUrfn6Lo7h5FD7dous0/wkduR+gyP5xObrF0co+ns8cxOnvE08ktjo7zo+kwP5L2buY4zo+gndu7OLpH4ugRhaNHDO2aYoGto3vMe2htSgztPaJp7xH1vyTaAtemR3PM48vv0mmReSe3czNiTzTfUduUrotP/Rdc/4rbrotPv4dXC2yXNDWz5+m29Dzdl5pHjHssa8pFev58kZ7LLtPz5wR6WdL7l0T6eV6j/6qrzRm46hqDV1/Hac0NXNbcZMjaW4zwucMo32TGClIZL0xnor+ISQGZTArIZKK/iAkBIsYFihgbKGLMukzGbZAwITiLCcFZjA0SM3Z9JuM3SJi4KZtxwRLGbcxiwiYpEzfnMHFLDpO25jJlWx6f7JQxbZecL/YomgH77wNqvjqgNgP2oIZvDqr57pCG7w+pmXVAwdzDGtyPlrIw3JxF4eYR4p8iK1gWU8XymEpWxlTiGVuFZ2zVn67N8TqmtaBV24xX7+PV5hyrwju+8k+AXRNdao4Fr+92Yc3t6/Iw81U6Sw7L+PFgHov25+CxL4uF+7JYsDcTjz2ZuO8W4b4rA/edItx3inDbkc68bWnM3ZrG3M2pzNmYzOzgJOZsSGJO8C3mbrzJvI03mLfxKrODL/Pd+rN8u+40s9adZFbQKWZtOMOs4HN8u+Ec3wad57sNF/l+4yVmb7zMd8EX+Xb9Ob4OPMOsoPN8H3yJuZsSmLclEbetV/HYfo2Fu27w0947/LI/lZX7Razan8nqAxmsOpjGyoMpLD94m18O3eSXI7dZEZrMyrB0VkWKWRmeyfLQTDzDpayNzsU3Ph/B8Xx8j+XiHZONMDqfgJh81kVLWBdxi4CjpwgMCWFb7B6iEnaTkL6LTPk2Cks3UFzpTVXNz+i0izBoZ2Oq+Yo67Uzu6b7gvu5zHur/yd2qGZjKP8dY9jnGii8wVc/AWDUdfcXnVJd9irb8M/SVn6Ov+Bx9xRfNMZRPx1A6E2PpTIwlM6gtno5R8xl65SfmsWHlFPSqqRhVUzEoJ6FTTMSknIxJORlj4SSM8skYZZOplU3FmD8ZXfYEaiRjqZGMQSsdQ7VkJFrpGAy546krmMR9+VTuy6dyt2AyeulY9OLRGP4E1+GU33GhLMmZiuQhVKYOp1o0Em3WWAzZEzHlTMYonYhOMo6azNHoxKMxSMZSKx1nTtaYZsgaxSMxikZgyBiGPs0FbYozNclOzdEmO6FNHoQ2ZRC6lMEY0p0wiVyozXy/ee1PzZ2+1Nzpgza5H/rU/hjTB2ISDUabNhCD2IW7uSN5IBtHg2Iyj4um8bRsBs9KZ/K4eDpPS2bwovxf/Fb5L36rmM7L0k94WTyZl0Xjeap05X72YEyivtyXDKBO1JcHkoE05DjRmOtMffZg7mUN5K54APelg3imcOVp4Yjmndo35ZN5UzGZ58pRNOQPobFgKE8UI6nPG4H6alduhNiiutKVu9ku1BcMp1Huysui8TTKzKBtkA2lscCFxgJnHslceFI4lGfKYbxQj+BlkSvPi4bzRDOER2oXGlVDeaJx5XnJWJ6XjONZ0VieKEdRJ3Um51RLZOfbUCt24rlqPC81E3kiG83DnOHckwwl92QbFGc+ovLqQCqvDqA4oRfVdwaRf6ETFemDuSufgEk+iTrlNH41zIf6pdDwC9Qv4+2DHzAWTEFxsx/67BHck4+nONWFZ8bZvL6/gMbSrzDlT+O+YiblaeO5HdWZ2I123InsRm32NN6afuB11XzuiaehvzMJ9flhpIf0IOlgNzLCBnB2Q3tiBR8Q7dOSeP82HPN3JNKrDfuX2bNzkQ07Ftmz1cOeLe4t2LagFXuXtCXOvwe3Dg4nPXoUknhX8s+MRXF+CvKTU8iNHUvCts4cX9eCc1vsuHagJanR7VFfHcRz9Ze8qZrPI/nXiOMGcjL4A67u/piii1NJDRnImaC23Njbg9yY4ShPjCY32oX0kL7cOfAxN/d0IXFbO84EtSBeaEO0jy2xvrbEC1sQ7WXPMT9HYnwc2fejHXsW2XNhw2COC3sSK+hMyKoP2LXYjq1uNuz9yZaTgR8S5mnD4WVWhK2w4pSfHYlbPuR0oAPnghyI97PjbHALEne04srOD0nY9gEXNjlweVsrbuxuR8qhLqQf7U7G0e6kh3Yj42gPcuIGojg7DM1FVzQXR6K+4Iry3HBUF0ZQkjAKzWVXpHH9uLq7HccDbbi4pTXX93QmLaQX4sgBZEUPQBzVl/SwnmSE90IU0RtRRC9LeiKK6IEosieS6L5kxw8k/4QT8tNDKDw79B1eF4VWXFx8tIKlYWWsCC9mVYSGtRFKvCIUeEWqWB2pwTOyhBXRVfx4tJSfo6v4JaqClZHFeEUoEYTnIwwVs+eUjEvZd0kpfkx6USMiTQPZpY/JKX5EpqKeG1l3Cb+gZnNkNkGRBfiHF7I2JB/fMBnrogpZFyZlQ2gGB47ncD65kgzlA7KKHyLRPCBTeZ9MdT0iVQMJYj2HzuSxLuQOAaFp+Idm4HM4DZ/DqfgeTsHvSBLeexLYEZPGqSQzXkXKu2Qqa0kv0JGtqiNLYeJGehGnLmVy4boUcUEV2QotWYoaJEotEpWRTNVdMosaiEyQsS0qlc0RaWyJlrAxUsKGCDE74nPZFi1hR3QmR8/kk5iuRVr0jLzS58jKn5Ff+ojCyifIKxoRK41cExdxM7sUadldCnWPKKx5RGHlI5TVz5FXvSS3/AWJYiORV4o5mlBG2JUaQhJrOHKlhrBrOo5eqSAsoZjjt8u4VVBLfvUTNHVPKTaUYqhNtODVHZNuDnnlPriHbKf72mja+iZhL2jCq+pv8KrGzldpwascK0tTZCtQYCdQYitUWnZfLbuyzXiVYeubQwuhmI4Bl+i1ZgPCC5vIKPHkvmkSL/Ud+EPfwoJXW9Da8VZryxudOa91Dvymc+SpsQ9VuhkcvrGSsYHbabv6LC0DM7H2z7XAVY6VXwFWAWa82voWYe9dir13CXY+Rc2osPHLwz4glU7Cg/wY480N2VIe1v2HF9X9+b28JW9NrfhDb8MrnTWvDfa80bbgVYktb6vb8Ed1W57oBqLVfcl5yRLmH1xOV6/9OHjfxs47BztvJfbeKux95Ba8Fph/NqGiGaNNsREU/en7/1PMO8QyWgkltF8Vxhfb/Im4Y8aryTiCBl1bftW34LXehrc6K9Bag9aWt9oWvC63M+PV0AtT7Zdck3uyLFZAN6/9fOBzE/tmvFoaX0EhVgI5NgI5dgIF9oJ3eLUWKLASaLASlGDjW4qNb0kz1mws/x/sfTTYe5dj511uxmtADlaBmbQOysJxZSSfBARy5MIaSsuX0KAdxu/6NrzWteJ1lQ1vqqyh2oY3NRa8mlrwqrYFz3QdeGScQGnFYvZd8qP/qp2087qJvW8W1sJ8rP0KsfFXYCtUYO+tsOwdm+Fq46PCzkdjxquvAjsfKW19bjHA9xCrotZQWLmQh7oh/K7vwVtdW97o7Hmts+GtwQbew+sbfQteaTvwRD+Csmo3ojLW4+q1hI99Y/jANwN730JLS63CRih/1/gLZZZpBcvJ3M14VWPro8LOR4GdBa82foo/4dXGW4ntX/GaLqCy5kd01YtIzlyB28p/8OXPnkxeupMRSw8y+OcQ+i2NoPuCCHp6RNJ9/hG6zTtC13nhdJoXSye3Y3RyP04n92N0mh9Hx3nRdJgXQQe3cNrPD8dxfti7uIXT3i2C9u6R5lbWI+ZPrayjWwyObrE4uptbWEePWEtzG/l/SBNg309MczouNKfTIjNgOy069l+IbYKsGa+n+ejH/wbrn9vZppzh45/M6dYE2CXnLHh9l3eIvWQG7LLLFrwm0HflFfquTKSf5xX6eV5hgOdVBlkA67zaDNiha28xwjuJUT7vADvBL4MJfhlMtDyO889gTEAGYwIzGLc+kwkbJIwPEjMmUGR+LkjMxI1SxmwQM7YJsJuzmbA5m4lbcpi8LY8pOwr4x045n1n2X2fuUfKvfUq+3K/iVjabgQAAIABJREFUK0v+s1/JNwdUfHtAybf7C5l9WG0eHw4rZUFYCQssLeyPkRUsja5keUwlKyyAbULs/4rXE9Xm/AWva2PKWBtdxtqoMtZGWQD73jU6zePDoQoLXvNZuD8Xj31SPPZl4bFXgvteMe57MnHbLcJtlznzd2Qwb1s6c7emM2dLGrM3pTA7+A6zN9xh9obbzYCdu/E6s4MTmLXuHN8GnubbdaeYtf4Us4LO8O36c3yz7hzfrDvPrKALfLfhEt8HX+a7DZf4dt15vg48yzfrzvFd0EVmb7zM3M2JZsBuu8qCnddYvOc2S/cl8/PeFJbvScVzXyqeB1NZdTgVzyPJrAxNYkXoHVYcTWHF0TSWH01nZXgmqyKyWB2ZzZpIKWujsvCKkSCIyyIgPouA6HQCwm8TcPQSQeEn2B4XQej5I5xO2s9N6XYyC4OQl/hSWrWCiupF1NTMRl/zDSbtv6nV/pO72pnc183gvm4693Qzqa2ejrHicwzln2Oo/AteS814NVR+Ycn0d6mYjqF8BoayGRhKp2Mq+Rxj0TR0qqnoVFPQqaZiUE3FoP4EvXIKOsUkjH/C6ySMsokYCyZiyBuPLnsMNZJR5mSNoko8kirxSHTZY7krm8JDxT94qPgHdwsmY8wZj0EyBmPWWIxZY/+E1/I7LlSmDKU63dy66rInoM+ZiDFnEvrsieiyxqOVjEOXNRaDdBym7PHczRlPrXRsM15N4lEYRa4YMoajS/0zXrUpzpY4oU0ZjDZlMPo0J4wZTe2rC6YM8+6rNrmfBbB90aX0w5A+CFOmE/oMZ2qlI7gvG0+9ciqN6mk8Lp7Bs/KveFbxNU/KvuJ5xdf8Vv0tv1d/zW+V/+JF6TReFE/hhWY8TxUjeZjrRJ24L/ey+nNP0p+7kn7cy+rPg+xB1Oc40ZDnwqOCoTwqGEp9rjO1mf3QpvTAJOrHc+UoXpVM4LlylOWAqBE8lo+kPt8VQ+Zg0mJaID31IbqMATTKR9Ioc+WRzJUnhSN5JB9uRmzBEB4VuPBI5sJj+RCeKobxQj2cF5oRPNMM47HGhUaVMw1KFx6ph/GsZBTPS8bwrHg0T1QjuZfjRMG51hSca40hYwBPCsfwUjORZ4VjeZg9jLtiFwrPdiAn1hHl6W4UX+xD6ZV+GEUjKLzSneLkAdxXfUJD2Uzqy7/ipdEDGlbAo1XQsBwe/IhJ/g9Utweizx6BMXcURSlOPNPP4s09Dx6XfoUxbxr3ZDOQXx3OxQOtObXNgcLEETwvnwu1P/JH2Vzuij6lJHEUoojeXN7ajgubHLm6sxsnAtoR69uaWJ/WHPNz5GRAJ+IFHTnq2ZrdP9iy2c2WbR72bHGzZ7ObHft/bk3ibheKr/4bvXgOtdLvuZc3m4f587ifNYd7mbPQXBpLRmQvko92RHysK+qrg7iX+wlvaubxWPEN2SeGkLCrC1d2dSMtxImkAwM4F9SehK1dSdrXm+R9vbm+7WMubOjACf82HPf7gGN+LTnm58CpwBac39iGhO2dubCpAycC2pCwtQeJ2/tx3K8rYZ6OnA7sy+09YzgV0JeItZ3Y81MLdiyyI2x1By5s7s3JwDaEedqQuLUL0oiBSCP6kHqgE9d2tCZpX3uu7XLk9v6OJB3sxPXdjlze+iHnNzpwMsCW04H2nA1qxfmNH3JpS2uu7mzH7f1dSA3pSUZYHzIj+pEVM5C84y7ITg8n78QQpLFOiCL7cedId67t6UzCjvbc2NuZ1JCeSKL7kx03CGnsQMRRfckI70VGeC8yI3uTEd6T9LAeZIT3QBTRg8wmvMYNIO/44P/Gq9uRiosLQsv58WgZP4eVsDJCw+oIJWsiFKyOUOIZoWZFRDHLwsv4KayEZVEV/BxZyooIDavDC/E6moNfmITQxDIS8xtILXlOevETMtSNZBU9JqfkCVmaJ9zJqyf+eiU74mUERcoIjFLiHVqAb7iMoFglQZF5BIdLOHxGzhVpHWnKesTFjYjUD0lXPECkakBS/IybBQ8Ju6xmfWgagkMp+B7JwDckE58QEWsPJCM4nITw4A32n5RyIa2SVPk9RMq7ZGnuIZIbyVLeJUtRR3JWJQm35VxPVSCR1yC14DVLpUeiqSVDdZd0dT0x15TsihOzMTydDWEZrA8TERSeycaITHbEZbMzOpOI83KuS4xkqR+TW/KEgtIn5BbVIytrRF7eSHbRPZLzq0lX6MmvakShfYKssgF5eQOqmueodL8jq/6dq9Jaoq4UE3q5lKNXagi5ouVQogWxl8sJTSjmxJ0KkgrvUaB7QVHdc4r0pehrEzHUBGOqdMdYM5ucUm88QnbQ0yuWdr5J2AvysPItxFqgMmNGUISVwAw/8zUgCmx8za2cGa8yczvna25frZsPcDLj1cZPia2wAFvfbDNe/S/Sa3UQwvObyChZxX3TJF7oO/Dqv/BqxxudOa91Dvyqa2fGq3YGR26sYGzgNtquOkOLQJEFrwVYCc1jw1YBuVj5y7DzLcLBqxQHr1LsfYrf4VVoxmtH4UE8Iny5nPMLdabveFbtxO/lH/DW1JLXehv+0FrzWv8eXqs+5FVVa57q+2E0zOB6/k8si/Dk47V7aOl1GzuvHOy8zHCy95Fh6yuz/EzmfUdrgRobX83/Q9TY+8r4QJhFh1XhTN/qT+SdVZSZFlJrHMEjfTt+07cwn9asfR+vrXhT4cCbagdeGnpiMv2T6/KV/BwrpNvafXzocwN73zxsBCpLy/vfeDX/fguxEZj3Wc14LcbatxQbnxJsfNVYCwqxEcqx8zXj1cHLgleB2oJXER+ul9DBM5IZQYHEJK6muuoHGnXO5vtp9S15U23L2yobqLZtxutvphb8XuvAU0NHGoxTUZcuY/vZQPp57qXd2ts4+EixFhSYD4ryL8RWWIi9lwIHb3MLbutjxquttwY7Hw3WPgrsfLJo63OTgT4HLXhdRL1uKL/re/FW1443OgczXvVNeLUBvQ1vdH/Ba/p6RnotoZtPtBmvPvK/xautUIaNUGHew/4TXlXv8CqQYSuUY+unwNaCVzsvtRmvQhkthelmvG7fTnyagKr38Oru+Q+++tmTT5btZOSyAzj/fIT+y8LouTCcXgsi6ekWQo95IXw0N5zO82LoOP8YHd2O0dEtnk7zY+k4N4qO8yLoMD+M9n+bcDq4RdLBzQJYtyjaNSeadm4xOLrHmuMRg6N7FI5ukf973CNp7x5FB4+/SzQdF5jTaWGcJeZrfTovOkbnhcfpvPA4XRadoMuiE3T94SQfLT5F1x/+p5w2Py4+9SfoNgHWjNhzf8qfELv04l8Ae5k+KxLosyKBvisT6Lsykf4rExnoeYVBq67htMoC2NU3GLr2JiO8bpsB65vKeGGaGbHCdMYL0xnrl86YpntiA0WMW5fJ2EARo/3TGeWfzph1IiYEZzEmKJOxG8SMC85i/CZpM14nbc1l8o58c/u6U8bnO2VM3yVn5p5C/rlXwZd7zPn3nkL+s7eQr/cV8s0+Od8fUjHvSBFuocW4hxbjHlrEgrASFkeWsyy6kl+iK1hhSRNem9rXtc3jwlq8jtWYc7wKr+NVeB+rwutv8OoVZQasuX0tYVVkCZ4RTePDGn4OVbL0iJwfDxWw8EAuCyztq8e+LNz3SnDfK8FtTybzd4uYvyuDeTvTmbs9nTlb05izJZXZm1KZszGF2cHJzN5gbmDnBt9mbvBNZm+4yneBl5gVcI5ZgWf5bt05vlt3nlkB5/nW/wLf+p9nVsBFvlt3me/XJ/D9+svMCrzItwEX+Mb/HLMCL/J90GXmbExk3uZE5m+5gvv2qyzcaR4f/nH3LZbsvsXPe2+z/OAdVh5JYVVoCp5hKaw8msLy0BSWh6SyPDQdzzARq8MlrI0Q4xUuwis8DZ+IFIRRKayLucW6yHMEhUezOSqUfScPEX/jMDekR8jS7EdWFoyibA2aih+pqJ5Hdc036Gr+hUE7g1rtDOq0M7mr+yf39f/inu6f1GlnYqr+AoOlWf0rXmtKP0VX/tmf0fpe9OXT0ZdNN+/AlnyGoXgaOvUn6NRT0as/waD+BGMzXidjUEzC2BT5RAyyCRjyx6HLHYNWOpKaLFdqskZSJXalImM4FRnD0WaN5q5sCg2qaTSopnFPNgVjzvg/Na/mu12HU5E8hIrkIVSnDUeb4Yo+axz6nEnocyaiz7ZEOgGDdAKG7AkYssdjypnAvdyJ1GWPp1Y6pnkH1pT5Dq81yU7U3BmMNtkJXYpzc5rwqku1tK/v7b2aMpzQpw6g5k4/qu/0RZvcD0P6YExiF2olI7iXN456xSc0aj7jUfEMnpZ+xYvKWbyons3zyu95WTWb32tm86pmFr9V/ocXpZ/zomgKz1XjeSofSX2uM3cl/ajN7MNdST9zsvrxIHsQjXkuPJEP56l8OI8LhlIr6kvFza6UXutEdVI37kkG8at6LC+Uo3lWOJIn8pE8KnClPt+VRvkYFAmdER9rQemtHjzMH0FDgSv3s114UjiKR/Lh5hQM5VHBEB7JXJrb1+eqYTxXD+eZZiiP1M40qJyoVzjTqBrC0yJXnhWP4lnRKJ6qR/Ig3wXl5fYoLjmiTe3Hw9zhvFBN4Ff1JOpzhmNMH0RpYjeyotogjWpH4eluVFwfRF3WaBRXeyK71pN76k95of+e54Z5/Fr7AzR6whMveOQJD37invJzStKGYMgdSZV4CEXJg3he/R+4686jkq/QSqagk/yDjBN9OLbFgauHOqCXTudt3VLe6hbze9Fs6kSfk3fCmcQdHYgXOhAnaMXJAEei1rQmanVbYr0cOebbkePCzsT7diLMsy17FtkSPMeKrW52bJ5vw6b5Vhxc0ZqkEFcMGfN4rF7CY/VCGlVuPJTP4V7WNzzM+Ya7mTMpuz4G+YVBFF0bSp30E14Wf8vL0jkoE0ZzMvhDTm1oze0DvUna34+otS2IXmNDwpauJG7uyvl1bTkhcCDO245YXwdOBrbiXHBrLm9ty819nUgP60V2nDNZ0S7c3teXnNhxpB4exsmArsQLOnNj9xAStjpxTNiNyLUdifTqxMl1Pbi+dzBJBwZxal1rErZ2RnN2FHdTPqX8sivio10QhXZCdrwvsmN9kZ8cSP6xAYjCe5J0sAs393bg7PqWnA5sycnAlhz3d+BkoD3/H2t3FR313fV/P4ZVcNfiEjRAS+FqC6XQi5ZeLRDBoS0QJCQjCVbaYkESEuKGeyAuxCbumclIXMciuHsp8P4fzBBC21vWcz8Hn5VJVg5G15rXb+/v3pd+70DMgS7EufUg+kA3og90Jd69J8le/ZD4DiLBsx+R+3twaU9nwvd1IdatJ0ne/Ujx7ke6/yByjg4h99hQco4OISv4I2PV1YDX9ID+rfA6gOyQgeQcHUze8aEUnhqB7Oxo5Ocs3+LV9khF2BLvClb4VPCzn2Hx+Hp/JRv85Wzwl7M+QIV9QAlr/EqwD6pgQ0gV64PLcAgpRRCiQhQkZeeJYk5m3CBW9Zj0mj/IrHpCask9UpV3yK14TGH1H0gUDzmVoMH1hJRfggrZfaqMX46VsOOoit9PlrAzpIjfQwoJia0np/41GVVPya15Qmb5A9JUd8kqf0RB3UvSyp9xMkHDrpBchEdSEXil4+yXg4t/Dk6eKWzxSWGnfwqBEUriCprILLlNuqKZ3LLrpMubyJA3kSVvJq1IR2J2NSl5NWTLteQoDC3DeeVXya28QZrqGsmKm5y8UsHhc4Xs9E9li1cy2/xS2RGQzjbvZPafyMU1JJ2QcAVJhdfIr3iAtPoB8poH5Jdep6D0OtKKWxRW3CK79Br5Vbcorn9EYfUdZNW3UdXdQ1X/AKXmKXLNCxJltzidWE9gdC0+kXV4htXiHa3FJ0qLd3gt/tHVnE/XkVp6D2XTCypvPKe8sRZNYyR69W801S2jQb2IvAonlvsdYIDwuGFwj3MBpmI5pmIlJuISTMRlmIjLMBeVYSEqwVykxFSsMJzhczHETGwAi4WzynC+0eVN+6kRr84yzER5tHXOotvWMAa9wWvFJm42TefZX/GqMW+pvL5shdcHDQa8esdtYOq2fXR0uPgWry4y42AcKSZbDJi1EJfRxqmKNoJKLITlmIvKDO2jRrx2dfbC2lfI+ey1NDUs4pHGkhe17/O6sT0vdWb8qTXhlc6c15q2/Flpwev693hR/z6P9YO51jwXSclaRGeF9HM6yHuCBNoI8rAQyLEQKlrhVW44Q+yswlT8f8VrCRZiGe+75NLNIZCv924lJNmB2sblXG2cwIPGLjxvaG+Yjqwx4bXGlNcaC17r3uN1fXteqdvxVN+f5sY5xBfbs+G4mL5ObnwgjKetsBBz8ZsLFipMxHJMxHJMxXLMxQpjO6wCU+PfTcSlmIjLMBVVYCaqwFRUiqlYgZnx/9uISg0Vb2GlAcXbCjDZls3727Lo4RDCf/bu5FyiIzrtCu41jOSPhvd4pe/Aa01b0Fjw2ojXP/Rt+KOpPc+b2/KwoSe3GmciL1/HzlNbGbLJk45GvJo5Sw0XCbYqMHNW0Eagoo2glDaiUsxEKkyFBryai0oxFSkwF+bQUXiFYUJPHII3/x2v2jZv8aozM1wI0Jm+xatuAlX1i9/FqygdC6Hc2FpfgpmzHDNnGWbOUsyciw0dC84lxq4Gw7nxN3g1FykwFxcbwavAzKUVXgVKzJ1ltHNOp4vjGb7ct49TqWLq1avR1a9AkrWBZZtm8p29A1+sO8DkdZ6MsfdmxNpAPloZzOAVRxm01I8Bi/3oYxtIT9tjdLM7TtfFx+lqrLp2sw2im10gXRf703WxH13s/FvS2c6fLosD6bI46J10WhxMR2M6LQlpOSfbeelRQ/vxX/7/r3mD4b+m29KQd9J92XG6LztOj+Un/paey0/Tc/lpeq048w85S68VZ+m98pwhq87Ra9VZeq4+Q6/VZ/9LxLY+I/tXyPZfE0b/NeEMWBfOgPXhDFgfxqD14QxaH87g9REM3RDJ8E3RjHSIYaRDDKMcYhjtEMvYzfFMcErASpTMFHEKU50lLZls3A9rtSUNqy1pBrRuSWOSSyqTtqQxZUcmn/yaw5QdmUz9JYupvxqqr60BO2NfEV+4yvjCVcos1yK+2i/l64PFfH2wmH8fMOSbg8XMP1TMd27F/OAuZ6GHElsvFYt9SlnsU8oS3zKW+1fwY1A1a4/WsS6khvXG/BWwf9vzekqN06m6d3PyL5XXVnFsNcjpzRRie/8S1voq+Mm7mJVHiljhWcgKz3yWe+Sx3CPPiNhs7A5lYHcoHduDadjsT8N6XyrWe1Ox2Z2KzS6JAbC/pmD9awo2vyZj+2si1r/EY70tmkXboli0NQLrrRHYbInExjkCa3E4i0ThLBKHs8glEuutUcZEsGhLON87h7Jgy2UWbY/Aemcktr9FsXhXNEv3xrBsbzwr9sex8lAsK91jWOUezWqPWH4+ksBan2TsfVNY55PC2iMprPNOxTEgm03eqWz0TMLRKxFn/yR2hKTwS/AVtvqFIT4SzK8BB3E/vYtjMXuIzD5EVqkHinp3ynW/U6lzolLzI9VqG+o1/0GjmYdOO4cG7RyadF/TrJvHVd23XNXN56ruG5q1/27B65vq6t/xOrsFq431c2msn/suXmvm0lA9h4bKL9FXzEJf9gX6si9oLJ9JU/lMGsu+aMGrTj6NBsWnNCqn06SYTkPxNHSFU1DnTUJthKsmdxJ1WeOpShtDlWQ0muyJXC+ewd3SL7lXNpubis9pLPgEbZYVeuOwJk3GROokY6lNsaQ+dRzajInosqzQ532CvmA6uvxP0eVNQ5//KQ3502gq/JSmwk9pLJjWglcDYA3V16bsSTRlGdqG3+J1BLqUkeglowyDmySj0KW+qb6OQJ82En2aAbGNGaNpzBiDPn0EmpRhqJOHoJUMozFjtGG1S+FUbss/437pVzyo+JqHld/yuHoBz9Q2PFcv5lm9HU/rbHhWv4jn6oU8r/sPTyvn8rT0Mx4pPuaBdCJ38kdxNXMwmqQ+NGd8xM3c4dzOH8m9ojE8Kh7PI/l47hSMojnjIxpTB1EX34ua2B6oE/qgSezHc9XHPJRN5IliMg+LJ3GnaDx3ZJN4XDqd5uwxFF3oiCKsKw0Zw7ldNJ6bBZbcK57IffmEFrzelVoaKrCtqq+PSsbxsNSSeyWjua0ayS2FAbAPSsfzuHwSj8uteFRmxR35OCrjelEZ1wt1ykc0ZY3kgWIqLyq/4E7hJLQpQ9ElDafwRBfS/TpQeLIH6sQxXMubSuHl3mRe7E6z8nOeNy3mxfWVvLixBu47wAMBr+9u5PXNn7hbOQ9dwVSapFMpTR5CZeooHtd9C1eXcFM1l9KECZRdmUSMTxeCt5qTc3okdytseX3Vnj+rl/JEuYirGXPJChnOpd2dObX1fU65dOKoY0cOr7DAb+2HHHPowTHHHgQ7dMbX/j08fmrLweXm7Flsyu7FJuxebILrCjO8N31AxMFhFF38F+WxX6KI/JSi0AlkHh/CFe+eZAQPpDR8EpWxU6mInYIubSb3FT/wqMQatWQmZ35rT5CzCed+a8/F3ztwVGiKj70JJ4WmhDiY4L/elDMu7Ylx7cgV986k+/dEemYQlZGjqIsbR23ceCoix1IWPh7NlS+oCJ9O+aXPiT80mACHNgQ6tuP8zm54rDXBy96Uky6dyQq0oiJsDnnHrAgRmHNma1t0cZ9xL2ce1ySfoTw7lCT398j070L5pZHURI6lLmYi1VETKQm1RHZ6BEUnRyDx7oPEuy8pXn254t6DKNdOhO/5gMh9HYly7USkayci9nXk0q73OLujDUdFJvhvNsHPwYRAgQmnd7Ql3LUTVzx7kejZm6QjfZD49CXVrx9p/v1J8+9vbBseQGaQ4dxrmn+/lt+zgge1nIN9U32Vnh75Fq8LD5eELfIowc5TxXKvEn70LeFHHwU/esv42VvGWj85a/3krPYsZH2AinV+cn72KsDep5DNAVKcAgrYEiLF94qeCNlDUmtekFb5lAT5XWKLbpJW9pj8upckFj8kJKaW3UG5bPfN5vdjxWzxz0fkk8vWwEJc/HPYFpCLd2QtksrXpFQ8I7X8MYmKu8RLb5GsfEBm5QsSFU8Jidew63gRIu9MBN5ZiP3zcPbPQ+iVxlbfVHb6pxAQriA2v4ms8rtkll4nVa7nSm4t6fImCspvka24ypWsapJyaygov0aWXEdiXhUJ+TWkFOuRKK+RqLhJQKSSfcey2eKVhPhIIlt8JWz1S2GLdyK/B0nY5Z+Af2gB8Xl68iruUlh1j7yS62TLGykovY68+i6yqjvkqK6TV36H4trHFFU/IL/sBvklzRSU36Cw6h7SuickFN3gZEItfpFVHLlchfvFKo5EavGK1OAVUYt/TC3n0htIVt2jSPccZeMTlOpKKmovUF+zg8a6ZTRorMkrd2zB64fCBNqI81vwavoPeG1BzD/g1VysMlaWjHh1LsHMRWX48i7Mo63YgNeBDq3w2vgXvGrMDHjVmPNSa85LY9vwH7pOPGz4iHrtHLzjNjBlm+vbyuuWgr/h1dRFioWwlDaCCtoIKrAQlrXg1cy5iDZbU+kq9uU/HgKOpaxBq7PmoWYcL2oNu0YNlVcTA2A0bXhZbcRrXQce6QZxrXkWWZU/szPchQGO+3nP6QptnXKxEBQbACN8g1fjWVdx6f8veG0jlvGBcw49HAKYt8+FY8kbqW1cxvXGiTxs7MIfDe/xp8bs73hVt+eVph1P9f1obpzNFflaNp0Q0c/JjfcFBryaid683ipMxAojXhWYi5Qtr7u5EbT/jFeVYVCTWIGFqIQ2wnIshBWYiZWYbCnAZEs2HVwy6e0QjK3br4RlbKaxYTH39cP5Q9eBV7oOvNa2xqsFf+jb8UfzezxvasfDht7caJxNvsoecZAzH208QkfHZNoK8zEVSw3Dkba8i1dzUQmm/4BXC0E2HQXxDBN6sil4M4raldzSjuUP3QBeaTsaVvTozHilN/0f8LqDiU4/00cU0oJXc1EJZmKVEa9SY2SYOr/paFAZ8OqsxFykwlyoeotX52IjXksMZ8zf4FUso6047V281q9GV7eCtKyNLN/0Od/Zb2LmugNMXefJuPXejLIPZMiqYIatOsqQZf4MWupHP7tAetkepbvtcbraHaOr3TG62QTRzSaAbrb+dFvs9w5eO7ck4B14drYLpKNdUAte/wbYxf8zXv+3gO2+7FgLYP+G2GWn6LHsVAtiW+cNYN/i9Sy9Vp2m5+rT9Fz1tt34nxF78W+I7bfmEv1+vky/NWGGVmJ7QwbahzHQPoyP7MMZsj6CYRsiGb4xihGbohmxMYqRG6MZ4xDLuM3xTBQkYiVMegewf8XrJJdUJjpLmOgsYdKWVCYbW4cnb88wAHZnNlN/zXmnhXj63kI+3yfl870FfLGngC/3FTJnv5Q5+6XMdZXy9X4p8w5I+eaAlPmHpHzvVsyCwwqsPRXYeqmw8y5hsU8py4x4XXO0jnXB1di3yvqQmrftwyfqcTxR3wqw9e/A1fFkLY4nav5bvP51jc6GwFJD67BPMau8pEbAFrDCM9+AWM98lnrkYueW+RavB9Kwdk3Fel8qNntTsdktMZ59bYXXnYnY7riC9bY4Fm2LZdGWGGy2xGDrEoOtcxQ24kgWCcNZJApjkTjMgFjncKxdwljoEsZ3ogt87xzKD1svsXBHODa/RmK7K5rFe6NZui+WpftjWOEeywqPaJa5R7LELZJlbtGsdI/nJ49E1nimsM5TwvojaTh6Z+DklYrA6wqiI5G4eF1km/dpdvqfYFdQMK7H3Am49CuhKVuRFO9EWrOHUt3vlGtdKKtbS0XdUmo01tRrv0Oj/Tda7Rx02tk0aL+iQTeXBt08GnXzadT9x/BTM5fG+tkteG2sn/MOXrXVs/5XeDVUX9/itaF8Zgtem8oN63O0iumc2yjwAAAgAElEQVRojdOGm4x41cs+QZNvRV3OBOpz/oLX1DFUpoxCnTWB68UzuFc2m/vlX3FT8TkN+R9TlzYetXHwUn3aeGqNeFWnjUdvhK0uZyra3E/Q5k1DlzeNhoLpNBVOp7moVQo/5UbR9L/htTFzPPr0sWglo1Enj0T7F7zq/4JXXeoItJLhaFKGoU8bSWPGGBrSR6GVjEAjGY4ufSTN2eO4UTCFm7IZ3C2ZZYTrNzys+o7HNQt4prbjuXopz9VLeFpry9PaRTyvW8Dzmu94WjmXx8p/cb/Iilu5Y7iWMZRGyQA0ib25lmUY3PRANpZHxeN5LJ/AA9lYrmUMpiauO81pH3Etcyj6lAGor/RGnzKAO3mW3Mm35IncikeySdyTTuS+fCq3pJO4L59KffJgii91pjSqB1dzRnFfPok70vHGKcSt8Cq15J7MsgWvD1XjeFAylruq0dxSjuSm3ADY+6pxPCqbyONyKx6XT+aecgK1if2oTx6ARjIYjWQwtwon8GflF9yTTkaTPITmDEuqo4aQG9IF6ZneNGdO5pZsBulnulAQ0Z/blV/z6uZKXt3+mVd37A0V13ubeXVrPa9v/MQj9QJuln7JNcV05HEDqc+eyDPdD3B1MY0Fn5F3cTCy8NHE+nTh+E5zymKm8rjclmdVS3laYsvzksXcL1pEdcwXFJycRLzbEI46dWH/4jZ4Lm+H96qO+P3UCd+fP+DIj+04vNIMt5VmuK8258ja9nisaYvnunZ42rfl8DoLPDd04NiOzkQfGUBK8GAkIYNICuhNrGdnQve0J+zAh8R79UISMIj8M2ORX55CzqkxnN/dhSBnM45vM+H0L2ac3GrGcbEpoTvbEOv6IRG73ifxUA+y/PohOz2YqihLdElWaBLHUX9lNJokS3QpE9AmT6I2zoqqyCmoLlqR6juEczs+JNDRjOMubTj/2wec/aUD4a7dkXgPI8PfktiDgzm3vTvJngMpPDqCysuTaEqaQVPSNMouDiMvuAeqcx+hvTIRdewEaqPHUx09gcqI8agujkF+bjQZ/gNI9xtAZsBHZAZ8RIb/ICTe/Ug+0geJT38yAweTdKQPF397jxChKZ5rTfBab0KQ0ITTOywI3d2BiP0diT7Uhaj9nYna35noA52IOdSZ+MPdSPDsQZJXL5K9DUny6kmSV09SfHoj8e1Dql9fMgIHkB3yEXnHh/4dr98fUoZ976ZggbsCGw8lS7xKWOKlYKmnjBWeUn7yKWZ9gAKnkBK2n6tBfEyFg38BgiApW08q2XZKxdaTKvZdquJoWjOXCu8QmneDU6l6jiWpuZhznRjpfc6mNuN9qZyDp2S4nVFy8IyS7f7ZbPXLYfcpBbvPqPj1pBzXixWczLjFhbxbnM+6yimJlpPJGi5kNBOee4ezqddwDy1nR3Ahzn55iHzzEfrlI/LLQ+SdyVa/VLZ6J+B5voCwTA1pqpukFDcQmqLgVHQ+8Tm1ZKuuk1Kg43yclNCEYrJVTUiK1FxMkHIqNp+wjAqSlddIUN7G/VweW70SELrHI/JMxNk7GbF3Ilv9EtnqHcsOn2g8zqQTll5FVsl1slTNRKQoiE4tIaNIS2HpDXLkV0nIqiMhW0O24hb5ZXeR5Ku5klVOukxLfsVtCmseEZmtxz9MhccFJR6XKvG4VMvhy/V4hNXjEV6Dd2QNx5M0RORfI7n0Dunl18lUySiUB1NZ5kxD7VIatTZv8So4xvtO8ViIDHg1EykxFakwEZViIirFTFiKhVCFhVCBuUiBqbgYE2cZJs4yzERyLEQKzMWGylILXo3DncxEUkwFubQRZdJty2UGOvyCS+jvZJRv4mbDdJ7q/nd4faAfRJ1mDt6xRrxuukC7bRmYuuRj4iw13B8XKSZbijB1lmEhKKWNUzkWgnIshGWYCUsNkBEX0mZLGl1E/sxxdcIn9mdq1Yt5oLXij7ouvNK1wqvWlNcac17XtmnB60NtP642Tie3agX7Yl0Y5LiXDxzjaeeUg4VAioVAhoVQhrnIOGHWuQQTUSmmopL/U8xEKtqIpHzgnE1PhwC+dXXhRMp66huXcqNhAo8auvKi4T3+1JjzSm3Ka7UZr9QWoHsP1B14rWnPU30fmhtnkaT4GcdTQvo7HuQDp3jaCQoxF755vVWYiBSYiOTGKqXSEJECc1GxEa/GxyQsN0RUiomoBFOREnORofpsISjBQliKmUiBiUsBZi7ZtBem09chkJVevxKXt5HmxgU80A/mubY9L7Xt38HrS7UFL/TtedH0Ps8a2/OgoR/NDV+TJl3POk8Bgzb40HFzCm0E+ZiKilpatE2d5Yb2bUFJK7yqMBOUYi4swUQob8HrUKEnm4IckNeu5JbWkj+0rfFq+ne8atvxQtOF+0a8BqftYKLTT/QRhvCeMN1w0UKoMnx+xMWYioswExdhKpZiKlYYLwwY27LFCsxEKswFSsyFcsxFMszEMiN6VViISjF3KsHUyfAZaidOo/NmA15PSgx41detIC1rPSs2fc739huZtW4/H9t7MmGDN2PsAxm+KpiRq44ycoU/Q5f5MXBJAH3sQuhhe4yutiF0tQ2mm3UA3Rb50s3Gl252fnS186OLnR+dbX1bxY/OdgEt6WTrT0fbADraBbak0+KgllbizkbgdvkfE0TXxX9PtyXBrXKU7ktb51hLeiw9Yciyk/RsySlDlp+m13JDFbb3irP0WnmGXitP0XPlKXquPE2vVWda0nu1oe249+pz9Fl93pAfL9Dnxwv0/ekifX+6SL+fQun30yX6/WxsJ15nSP91lxiw7jID113mI/u3FdhhxozYGMWoTTFYOsQx7k0LsTCJyeIUpjhLmOwsYZKzxAjYVCY5S5ggTmaCOJmJLhImb0tn6i+ZWG1LewvYX7KYujOLj3/LYdrvuUzfnc9newv5fE8+X+zJ58u9BcxxLWrJXNdC/r2/iHn7i/j2YBHfuxXzw+FiFh4uNgD2iJIl3iUs9ytndWAVPwfXsDaoinWBhtgHVbE+uJoNITVsPFqLw7FaNh+vw9GIWMcT9TierDOmtgWvjseNOfrXtNoBa8z6oDLW+av42VfBam+ZAbBeRS1Z4VXIMs88FrtnY+eeha1bJraHMgyA3Z+KzT4JNntSsNmdgs3vydj8loTNr4nY7EzA5pcr2GyPx3pbHNZbY7F2MeDVziUKW+cIrEXhLBRdYoEwlB+EofwgDmWBcyg/OIfyjfAM34rPMX/LecP519/CsN4dge3eKOxco7HbH81S92iWeERh5x6OzcEw7A5GsswtjtWHE1nrkcp6j3Q2HU7H0T0F4eEEXDzC2epxih2efuzydcPtxAECLx/g3JXfSMrfQn7pZpQ1GynXbKRat5ZqzXKq6hZSq56PWvtvtLo56PSz0elnodPNQq+bjU43F61uHlrtfLTa79Bq5qNXz0FfP5uG+tk01M+hUT2HRvVcGtVz0NfNRlvzJbpa41nX+rk0vMGrEbD62rkteNW/wWv5TPTlM2msmEVTxay/4HUaevmnNCln0KSYjk76Meq8SdRmj6cuZwKa3Elo86yoz57wN7zeL5/N/fLZLXitSbGkLnUc9WnjqUsdR61kLHWp49BlTqIxZwoNuVNRZ02mLmsKmrxPaCiYTrP0M65KZxgz3ZCi6dwoms61gmlvz71mTzQOa7JEkzKK+qQRrfA6En3qSOPO15GG6cPG1mGNZAT1ycPQpo6kIWMsDRlj0KWNRpc+moZMS67lTuJm0TTuKL7gftlcHlV+y+Pq//Co+gce1yziWf1intcv5VndEp7V2fGs1ppnNQt4WjGPhyVfcq/oE27ljON6+giaJYNpTh3E9YzB3M0fxcMiSx4UWXK/cAwPCi25VzCa6xlDqL/SiybJIO7kjaI57SNqY3rQKPkITXxfrmUM55F0Ik+KrXgkn8wD+VSu54/nkWoatwonUhrVE+nFD6lLGsC94onclU0wVF6Lx3NPNq4Fr3elltwrtuSBYiwPlOO4r7Lkjmo0t5SjuCk35J5qLA9LJ/C43LA654FqEhrJIPTpQ9CnD6M2YQDNWaN5Vvov7sumok0ZyvXsieiTxpJ7tDt5J3pyNWsqt2SfkXj0AyrSxvJYt4hXt3/k1a01vL67gdf3HHh9bzMvb9rz8tqPPNXZ8qB2PrfKZqFKGIoubwrP9QuheTG6nE/JOtMfZdRY0o7246JrB2qTpnNf/j335Qt4XraUF+XLuZXzAyWhM8gIGEv4ngEEbuzEoaXtCVrbHe8VHXG3a4fbEgsOLzfDY7UpR9aY47+pHSddOnNmRw/C9g0gzmMYV7xGcMVrFOnHxqKKnEZ53DSKL48l6+QgkgN6ELb/fS7t+4Bo917EevQnxr0/4Qd6c/b3jgSKzDm21ZTIg++R5NOZtICeZAX3ofB4X/JD+lAQ3I+Sc8OpvDyCmuiR6JLH0ZQ2EW2SJfUJI9EkjkadaElN7BiUocPJOTqQ2EO9ufDr+5z7pQOhv39A1IEuJPv0JffYMLKPDiPevT8Xf+3Oue1diN3fF+W58ShOj6IqbDzaGCvqI8dSHjqUsouDUcdY0phsRVXEKJQXhlASOoKKcEtKQkchPzeSvKNDSfMZQPKRvqT5DiQ3eDi5IcNJ9x1EqhGvCR69uPBbO05tteDElg6E7upMnHsPkr17k+LTh2Tv3iR49iBqfyciXTsSse8DIl0/JPpAJ2IPdSbOrQuxhzoTc/Dt7/HuXblyuBuJnt1J8e5JekA/ckIGUXByGNLTI97i9dtDyrBvDyn49pCc/7grWXiklIWeSha5y7A7XMRqbxmC42W4xzXjJ7mJe7SGfaEV7A+r5nCcjsNXGnGN0vHL+XL2h1XiEVWNe3gF+y6o2H1WiXtEDV5RdRy6UIr7+RKCous5m9LMsbh63M/IcT+vIuiKnuCUq3jEaNl1voLdFytwj6zj0OVy9p2Ts/+cAs/LFfhE1nHofBnbgwoR++XhHCBF5C/F0ScfJ59cRL7ZbPFLR+QZx4GTWZyX1JAiv0ZCoZqTMXkEXEwjIq2ctOIm4rPrOBaWw6moPFJlehLz6zgZnUvApXTOJStJUlwnUXUX15NZOB2MYvOBGIQeiQg8r+DoEcv2wGSEh8PY6hXBwRPJnE9Skq5oJEVaz6mIDC7E5pGcXUWOrJHUfC2RSWVEJlWQVnCVXOVt4tMrCU+SISmso6DSgNdLafUcPlvA/lNFHA6t4Eh4PQcvVuN2qQ63S9V4hFXhF13NiaQ6LmRouJRVTXhGKkkZHiiLHdHXLqVRZ0tuuSMr/A/S3+koHTbHYi7Mw0wsx0yowFSoxERYgomwBDNBScuXbDOhHBORDBOxDBOxFDNhsRG1xmqtc4mxMmesxAmLMHXKoY0wg27Olxi46RecW/D6KU91XXiha2fY7/pXvGrNealtyx9aI17VX+EVu57JW/fx4aYLtN2SbsRrESZiqeGnSxGmzsWYC0qwcCzDwqkMc0EpZoISTIVKTMWFWLik0VkYxGe/bebA5Z8or13Ofe0n/FHf3bAqRW/KS50JLzUmoDGD+ragNuJV05tm3WTyq21xTxQzxHEXnRzj6OCYRRunQsydijAXFGEulBkhWGJ8HlWYCJX/n2MqVGAhlPK+OIveDoH8x9WFMxJ7tI2LuaEfx2N9F17o3zfi1cxQvay3AG0HUHfglaYdT3S9udr4Oamq1YjPCBjgsJ8PHeNo51SAuUCFibC01f2UYypUGCp/AiVmQgVmIplhDY3ozXujFFNBKSbCMsNtoQpzYTHmQhkWAiXmAhVmIjkm4gLMxdm0d5TQ38GPtQG/kCJbx7XGeTzQDeCZui0vNG15pWljqBYb8fpS34E/G9/nqb4D9xoGotfPJy53I0v2OTBwQwAfbpbQxsmIV2fZ21U9TgosnEowE5YYHotAiZnA8D42Ecgxd8rmQ6c4hgo8jHhdwS2NEa+ajrzUWPDSuHO4Ba9aU8N7UdOF+9rxLXid4NgKrwIjXoVKTMWyFryaiaSYiOSG94NYaahsi+SYCZXG51eOuVCKmUhmQK9IhYWwFHNHFaaOCsxEUtqLU+m8+TSz9u7lpEREXd0qdLXLSc+0Z+XGz1hgv4HZ61yZts6DiRu8GWsfyKhVwYxeFcKYlf6MXOHL4KUB9FscTC+7o3SzDaabbSDdrf3otsibbjY+Brza+tLF1ofOtj50svE2xodONkbE2vrR0caXjjb+LelkG0An20A6LQ42xC6QzrYBdLb5n9PFNvCddLULeifdFgf/Y7ovCaH7kmN0X3KMHkuPG3OCHktP0mNpK8QuO0Wv5afpufyUodV4xUl6rjhJr5WnWtJ71Wl6rzzbkj6rzrWk7+rz9F19gX4/XjTkp4uGIU9rQ+m7NpR+awzpv/YSA+3DGGQfzmBjFXaosRL7BrBjNse1nIGdJEzCSpTMJHEyE8XJTHJOwcpFwiTnFMaLkxgvTmKiSwqTt6UxZXs6k7ZIjIBNZ8qODKb+ksnHO7P45Ndspu/K41978vlsdx4z3+B1XxFzjXCd61rA166FzNtfaMSrjO/dpSxwl7HIQ47tESVLvUtY7lvG6oBKfgqqYk1ABWsDKlgXUMm6gErsA6tYH1TJxpBqNh2tweHYW8S+iQGyBrxuPlFjyPEaNh+rwfFYbUs2H327A3ZDSAUbQipYH1zGusAS1vgr+dGn2ABYn9aRssKrgKUeeSz2yMXucA527tkGwB5Mw2a/BJt9ydjsTcZ2TxI2uxKw+f0K1r/GY70zHpsdcVhvj2XRthgWbYnCZksUtlujsNkSwSKXMH4Qh/If4Xm+E57nO9E5vhOf4zvnc3wtPMHX4pPMcznN/O3n+P63iyzYfZlF+yJY5BqJ9f4IbA5FYOMWhrXbZWwOhbH4UATL3GJY7X6FNW7JbDiUgsPBJBz3RyM+cIntbsf5/Yg3BwNd8T+7k/Ox24nP3k62QkSFxpFa3Y9Uq22pqv2B6rr51KnnodbORaf7Cp1uJnr95zQ0fkFDw0z0+lno9F+i1c1Brfs39dpvqdPMp079Ddq6r9DVfWkArHqOoRKrmUuDeg76+q+Ma3K+aoFrQ/1cGtVft9zW1801ALYVXrVlX6Arn0lDxUyaKt6tvOqKP6VBMYNGxQwa5Z+iK5r6Ll7zDHhVZ0+kJs2yVdvwdO6VzeJ++ZfckH9GQ/7HVCePoVYytgWvdanjUKdPoDF3Ks35n9CQ9zF1mVbUZExCk/cJTUX/4lrxF1yTffYOXq9JZ3C98FPj0KYphmnDWQa86tIs0UpGG/CaMgKdZAT6VEN0kuFok42olYxElzoabeoo1JKR6NLH0Jg5nsascTRkjqMhaxyNORO4ljeFG9JPuVcym4cV3/Ck+nue1CzgcfVCHtdY87RuMc/rlvC0xo7ntXY8q7Hmcfl33FfM5nbRdG7mTOJa+miup43gRtowbmcN51GhJY+kY3lQMIbbOcO5mTmUW5nDuJ0zgjvZI7ieMYSmlAHczhlBs+QjqiO6oU8cQMXlzmgT+nM/fyzP5JN5Ip/KfdkUbhcZKq8PlZ+gkQxGFtoRVURXruaM5IHCigfyCdxvhdc7RWO4UzSGu1JL7svHcl85lntKS+4oR3NbOZpbijHcUozhnrI1XqfysHQy+vQhNGYOozlrFLVXBqJNGcaD4o+5J52CTjKcGzlW6JPGkhHYlbTArmglE7iaP42Eox/QrPyCFzeW8+Lmap5dXcWft+x5fX8zrx8K+PPGOp43reSJ1o7H6oXcq5lHbdYktDmTeVz/HX/qFqHN/Ji884OoTf6YogsjiDrckcq4qVzNmcv1vHncly3kauY3KC9+TLLXMEJ/78VRQUd81nXAd82HnNzUD69lH3BgoRmHbE04stIMP3tzghzbcGb7B0Qf6EvW0bGURnyGNvVbrhVYc1u+mMflK3il+Zln1Uu5XjSPqoSpyEJHkXl8MJKAwaQGjCDecwhnfumG7+Y2+DiYcmpHO2LcO1F8YQi18WPQS8bSKBmHOm4kpef7UxM2Ak2MJborY9AmjkCdOIz6hOHUJ4xEnTCa2rhRlF4eQv6JPiR7dyHctT0+m0w5saUNsW5dSQ/oT+6xISgvjkMVOp7MoCGcdOlAoIMF4bu6ojxjiS5+OiXnRlJ5eTQVF4ZRcmYQZec/oi5qFPor41HHWSI91ZeMwK7kn+hL6WXD/lbZmWEUn7Ek3XcQ8Yd6kuTRl6yAoeQEDSfxcB9i9ncl3q07Ufs7cXlPeyJcPyDJqxcFJ4dTcmkCpZcnIj9vSf6JYWQE9ifhcHfi3boSd8gwICruUJeW21GuHxKx932iXD8k5kAnYg50IvZgJ+IOdebK4c4ke3Un3b8POSEDyTv60Vu8/vuQMuzrQ0rmHlTwb7cS5h8pN0wxdCvG+rCU1b7FbL9QS6jqJTHlr7gkfcj5vDtcKLjPZcVzLpe85KTsBXujtGw7pUQclI+Tfw6bfbPZ7JeH81EFTr55iH1z8LhcTXj+A1JK/uCK7CGROdeJKrhDQulz4specqbgMQeidLicUOFyTI44sACBTzZi3xx2hBTx23EFLv75bPbIxsmnAHGgHKG/jM0++Wz2yUPsn8e2oGzEXgkcPJNHaIaG9NLbpCoaiS+oJjy9hMRCDVmq66RKm4hKqyI2q5pM5VVSpFrCUlWcT1IQkV1LouIaiaq7HL5QiMuRBDYfiGHTwVjWH4xm/YFItgem4OQWxnbvKA6dSuF8spKMkiYkxRquZJcRn1lKekEdBcpm8hRXSStoIFN6DWnZI4pK7yPJ15CQXUGWQk9RzV2kdU+IyNJy5KKUg6eluF8sx/1yLQcuVnPoUj1ul2pwu1SJx+UyfCJKCYguJSimmOMxMYTHu1JY4IC2ZhkNOjtyy51Y4X+Ifo5H6bApGnNBLmYiA1BNhXIjZEqMX7AVmAnkmAqL3+JVJMVUIDN++Va0wmtJC17N3uBVkE4350sM2LQDl4vv4vUPXVte6kyMeLV4B69/atvwXNuRB9qBBrzGrGfylr18uPH8W7yKjXgVSzERF2EqkhnxWoq5YwnmTiWYOakwEygwFxdiIU6js1MIU7c58uvZn1FW/cg93Wf8Ud+TPzXteaU346XOhFcaw9oW1G1A3YEX9e15pOlJs3YcRTU/4CMRMtJxJ10do3nPMYM2TvmYOxVi7lSImaC45fkzeYOo/0sECiwERbwvzKSvQyAL97twXrIOfYMtt3RjjXj9gD81FrzSWPBK3YaX9W1AY8Sruh1Ptb241vgvMkpWsfWcgAGbXOnoEEf7zflYOKkwfQevCkwFCsycVJg7KY2vvczw2osUmAhVmApKjCnDRFiOqbD0LV6FhveEmagYE1EB5qJsOjgkM3CTDw4h28lUruZ64yweaPryTG3BC7UFLzUWLXh9pbbglb4Dfza8zxPte9zRD6Feu5DLGQ7M/2UD/dcH8+HmNNoI8jAVFRqq7y5STMQyzJwUmDupMBOqMBEoMHFSYupUgqlAZcRrFh84xTFE4MHGIAcUNSu4pR7Dc01/Xqk/5JXagNfXOtMWuP4Nr3V2BKVuZ4Ljj/QWBtNBmPbf4tX0r3gVyg3Pr0CJuaAYM6EUU6HUiFfl3/DaTpRKJ4fTzNyzhxMpf8HrhhksWGfPnLV7+XSdO1YbvBi/PoDRq4KwXBWC5UpfRq3wZeiyAAYuCabv4mB62gXSwzaQnta+dDfitft/iVdvOtn4tgDWgFe/vwPWLohOdoF0+l+g9b/C6z8B9r+G7NF/AOzJv6XnspP0WPaX87J/QWzvlWfeAWxrxL4BrAGxF+j70wX6rjHgtW8rvA5YZ2gjfoPXN4AdvsHQPjxqUwyWjvGMc0pggiCBiYJEJggTmSBKasHrRHEy40SJLXi12pqK1dZUJm2RMGmLpAWzU3ZkMHVHBh/vzOLT33KYsSuXz3fntsJroRGuhcx1zedr13zm7S/g24OFfO8mbYXXYmyPKFrwuiqggtWBFfzkX84a/3LW+lew1r+CdQEV2AdWsCG4ig3BVe8g9l3A/m/wWo3D0Uo2/gNe1wao+MlXzo8+xfzoW8zqVlnpLWX5kUKWehaw1DPfgFj3TGwPpWNzIBWb/cnYuCZi65qIzd4r2OyOx/r3WKx/i8V6ZxzWv8SycHs0P2yNZOHWSKy3RbFoWwQ/bA3jO5dQvhWdZ57wLPOEZ5gnPss3LmeYKz7OHPFx5ric5N/bz/Dtr+f5bncoP+wLY8G+cBa4XuaHfRdZ4HoBmwOhLDkUxrJD4Sw/GMbK/WH8uPcya3eHsmH3OZz2nmCLqy+7DrtxJGQfZ8J2kZD+G3nyHSiqxJTXrkOtW4lWtxC1eh51dXNQ18+mQTubpoZZNOq/oEE7g0bdDJobP6epFV41+jnU676mVjuPGs031NR/jbruS7R1s/5LvOrqZqP/3+C15l28asu+MFZfZ9JQ/vbMq14x3YhXw3lXrRGv9bkTqc+diCbfCm2eFZrsidSmj6UmzRJtziRuyGdwr2wW98oMeG0s+ITq5DHUp41HkzERdfoE1OkT0GVZ0Zz/CVcLphnwmmFFTYYV2vxpXJV9znX5TK7LP2/B6zXZDK7LZnCtYBrXCj5+B6+t24Y1Rri+watOMhxtSiu8po5Cn26JPn0s+vSxNGaOpylrEk25k2jKtaIpbzLNBVO4VvAJ14umc690Do+r5vOsdgHPahfxpGZRC16f1tjxuNKaJ1XWPKr4nrvyOdzIm05z5iSupo/levpo7mSN4VH+WJ4WjedxwVju543iVuZQrkoG0pTcn+aUgdxIH8K93FE8LLDkqmQQVyWDaEoeSF10TyrDulAb1YPyS524lTmCJzIrHkituFtkxZPS6dwqnMgdqRU3C8ZTGdeHwvPvUxHbk8clU3kgn8T94vHclY7lTtG7eL0nG8t9hQGvd5WW3FaO4bbSkttKSyNeJ/K4fDJPKqbyqHQyjZnD0KcP43ruWG/5EuEAACAASURBVOoTB1OX8BHXc8ZxK88KnWQk17ImURM9nBSfjiR6f0hZ5DA06RNJP9udB/X/4dXNlTxuXMJdjR3Prv3M64dOvH4i5sWNdTzWLed+nTUP6xfySPMDN1VfUpU6jpvFn/OgZC71KZNRhI/kWu5sZKGjiHR/n7wzQ9FIPkOfNovi0PFE7O/McZc2nN3RkZNbOuK3oR0eP1rgs+Y9An/ugufiNrjbmOCz0owgewuObrbguNiCiH1dyDk6nOs583lRtYqXOnteXXPi1Q0nXjdv5PW1Dby+uo5X+tU8Lrfmas5c6pNmorj0MXmnJpNwZARHnTtzYLUJbmvMuPD7e1TFTOKx6t88Uc3iRvZ41Fc+ouxST4pPdqLq8gBqIwajTxhBY+pI6hOGUJ8wnKa0STSmWlEZOYrMoO5EuLbh9HZTTmw14fAaE6IPdiP/xBDk58dQenki5eFWRLh+wFGhBd5rTQj/rTN5gYMou2DJg9yvuZs1i/yQXmR4dyQ/sCvKM/2ovDyU6ogRKM71J9XnfeLc2pAe0A1V6HBUoSOQnxtBRfhUCo6PIdV7EBKvAaT5DOKKWy/O7bDguNiUs9stCN/7HvGHuyLx7UPByeFURExCmzgDXdK/qI6eQvG5UWQHDyTDvz/pfv1J9emLxLsPKV69ST7SiyTPnsS7dSX2YGfi3bqScLg7V9y7Eu/WhbhDnYhz60i8eycSPbuS4t0DiU+Pt3id414eNtutlJkHS/jSrYw5HlXMcS9n7kEF37vLWOVbzC+hdUSUviau9DlxykdcUT0ivuQJsWV/EFMFoeUv2ROlRXhcyUb/Qux9C1nrW4S9fzGbj5axzrsAR998fOIaiJU/J1n1hDTVI7LKnpBR/hRJ+R9cKX/JBdlz3OKbcQiWsdFfykbfQtZ75bLRKxeBXyHiQBmO3vls9MjFya8YJ38FDn7FOPhJcfQvQuifz9agHLb6p3HkspzI/GYyK+6Rpmwkt/I6aYoGUuWNZCiukl58lZTCBlJlTWQomkmTN5CqaCBV2YxEdZ1E+VUSlXcJjCrht8B0HA/GYL8virWuUaxzjUJ0JIHNh8LZ4hWJ+9k0LmVUkFV+jcySRgorr5Ep15ApVZOraCBP0Uyu7CpFJXeRlz8mT36LPOU1Csqukl9xg8LqexTWPyE6vwn/yBLczsvZf07FvnNlHLhYw4HQOg6G1nIwtIpDoWW4XyrhSJgK73AZgeHRhMbspaDAAW3NcvRaW7JKNrPC343+TsfosCkaC0Eu5qJizASyFryaCkowc1Ji7qTA3EluQJlIaoCrUIqZQGb8u8LQaix+U21UYiaUYyYoxNQxm7aCdLqJLzFw4w5cLvxGRtlGbvwNr+ZGvFq0qry2wmv9bLyj1zPZZS8fbjhnwKtzHiaiopb7ZCKWYioqxtxJZYDrO3iVYyYqwEKcQUfH44wTO+F8fB1FFfbc0X3JH+o+vFAbd87qTXitNeG12pTX9Ra8rm/Pi/r2PNZ255puFMq6bzmW6YSl4zZ6bI7gA8c02jrlYe5UgJlTIaZOMkycSjBxKsVEUIKJQInp/ylyLJwK+MApnQEO/tgdFHM5bQ1NDYu4pRnDY00n/tS9z0utoYL5qr4NL2steK1px2t1W16q2/JE24MbjdPIKVvGrxc2M2jTHjo6xNBhcz5tHA3AMxGoMBEYsPyPeBXKMBG+xauZoARTQTkmgkpMBGWYC2SYC4qwEEgxF8gwE0oxEeVjLsri/U3JDHHwRHTChfyypdxsnMYjdQ/+UFvwp+YtXl/Vm/Gy3pzXuvf4U/8hjzTvc0s3gmrNYk6lCPhCtJ6+9sf4wCGNNk65mAoLDBcwnP+CV4EK07/htfi/xevrVnh99WblkNoEtCZv8aoZ9y5eBcF0EKQZHq9AafgsCGWYigoxExYaLuAIi1suCpiI5JgIDZ8Zw319F69mQiUWghLMHVWYbJZjKiyinSiVzptOMWvPHk6mCKmrXYm+ZhnpGWtZueFTFqxdx5w1e5m+zo3J648w0d4fy9WBjFsdguVyb0Yv82LYUj8GLQmi/5Jg+iwJoveSQPrY+dLLxpueNj50t/Wlq90bvHrTycaLTtZH6GTtRSfrt5DtaONNR2ufVjFg1lCBDaCTtT+drP1awPvP8aOzjV9LNdcQf7rY+r8zMOptAui6+N20rsL2WHqU7kveYvZtjhvzBrjH6LHsGD2XHaPn8uP0Wn6cXstP0GvFKXq/k9P0WXmaPivPGAC76hx9V503QPbH84bq65rz9F1zgX5rLtB/7UUGrgtlkP0lBttfZvD6MIbYGzJ0fRjDNoQzYmMkozZFM2ZzDJaOcYxzimesYxxjneKZIEpkknMS44UJjBXEM054hQmiRCY6JxkiTmKSSzJWW1KYvFXC5G2pTN2exse/ZPDpr1nM+D2Hz3flMmt3HrP35DN3n6Haakg+/3bN55v9+cw/WGDAq5uUhe4ybDyKWXxEyTKfElb4lbLKv4zVfmX85FfGz76l/Oxbyhq/Mtb6l7MuoJz1QZUtgG1dgXU4XofD8To2n6jD4UTt2xyvffs/x2pxOFrDppBqNoZUsSG4kvXB5dgHlWFv/Lk2oISf/BX85CfnRz85P/kr+NF4e7VPMSu95azwKmb5ESlLPQtYcjgHO7cMbA+lYn0wGesDidgcSsT6wBUW7otl4Z4YFu6KNuS3KL7fGcF3O8KZvyOC736JYv6OKL7dEcm8bWHMdbnIV+JzfOV8ljkuZ5m79QxfuZzgS+fjzHI5zuytJ5j7yxm++f088/eE8t2eS3y3O5T/7DrPwl3nsdt7kWWuF1mx7zwr9pxg1e4Q1u4JYNM+L0QH3Nh5eB+eIXs4HbaXuJRdZORuo1DmhKrUnqran9HpVlJX8z2a2nk0ar6lWT+fq/pvaNZ9TYN6Jg3qz9CrP6NR+znN+pk0NsxCr/8Srf5L1LqvqNPNpVY7lxrtXGo0c6ivmYm2dib6+tk0aubSpP36H/A65x24vkkLXuu+pqFmLvqqL9FVzEJT+jma0s/RlX1uOP9a9gW6lmnD/6JR+S8a5NPRSaehLZyKJt/KMLDJGE3uRDQ5E6jLHEt95nj0eZNb8Hq/bBa3lZ9xrWgatalj0WRMNJxtzbJCm2lFQ85UrhZ8ytWCT9HmTEGdNQVN7ic0Fs3gWvHn3FB8wQ3551wv/ozrxf8yRDaD64UGvLacec0xDGxqzByPPs0SXeoodKkj0EuGo5cMR5syDE3yUDRJw9Emj0SfNobGDANYm3OsaMqxojl3KlcLpnK96FNuyKZzs3gGN2UzuFH8L+6VzuVR1Xye1i7gae1CHlcv4FHVAh5VL+JRxULul/4/0u4zKqq7f/c/AxJT7KhRUcSusddEEzX2FhMraowae2FmADVq7L1LlSb23rtI78wwvQCCMI0iIiBgjZX3eTAjau77d87/f86Da22msNxrz7Dcr7k++zu/Uqn7hceqkRRLBlKU2JeHiT0pSezG46QuVCZ35rm0Ky/SulIW35biaFceRLbgQUQLCiOaUxDuTMHd5pTEtuFJamcexbYh744zDyJdKYpsRfrZOphvNkN/pjaW280pS+hEeWo3KmS9eKkbQJm0ByWp3ahQ9KYwoQPqi/WQnfmG4pSOVCi6U6HoTrm8C2Vp31kj+47H8s5UKLtSoepKhaaLNdouVGi7UqHtSqW2G0/1PXme3puXmX15ru9DUXIHcu62oCS1K/mx7ckNd8Uc2Z7C2C7kRXTkQWx37l1tTerRxiSFNUR1viW50d3JTejFq+KZVD2ex8vCmVSap/OyaB48FcMzL/4pWkCl8Xcqct14ZnLjVf40Xhonkx3VndyoHhgie6K70pH0a10olY4gNqQppzc5EnGwMcpzHVCd70jCoRbc2FefO95NSQzpyK29LoR6fMOe2QL2zXbAb5YjPr8LCPxTwAmPL7m4rjY3dtQj3NuJtOOtMYT340HSEEpko3mim8Sr3D94bZzN03Q3KnQTqdBPoELzG8WSsZhjRmKKHIPy3ACu722Fv3tdNs1wZOefNbiyswmmuwN5ph5DufwnipO7URTXnvxIVzIvOqE5WZucK84Yrrlgut2KvMh2WKI6YrrbGf2ltsQHNeLaztqc31STS1u+4vLWuoR42HF63ddIj3ZAf6EH6Rd7oT/fi9SwDoSI7QnzEHD276+4s7Meif7fojnelrybfSiJHoD6uAsJfnWQhDhx73wbDNc7k3O1I+rTLUgMqk+EzzckhDRGdaYt8pOtkJ9oi+xYR5JD2hHr35KIA824ucuJs+trcni5HSdWO3B1e20ifb8lMcSFpFAXUg+7ojjVjqyrPTGH/0DOzd6ozrQnIcSZlEMtSQ51JSmkJYnBLiQEtSA+sAWxAc7VoI3xb/bJ7SZE+jTmrncD7uyvx539dQk/UI/wA/U/4vXn/ZmXBu/N4Mdden7ak8nP+7P5eW8mQ3apGbdXwawAJevO53BZ95brqkrCNRXEZb4gMv05N7TPuZbxhgsZb9lw2cDSEBXzAxTMDVAzJ0DNnAANiw7dY76/kqX+UvZft3BN+ZIo3QtitZVIMl+QmPGCCO1zbutfc0H9mn3hD5kfIGG+v5xFB1Us9JOx0EfKEj8ZwgAFS31lLD4gRRSoxj1AzbIANaIgNR7BSoT+KSwPTGJVcBy+V3RckT4kLr2cON0DJFklJOgeEK8tIkHzkFjFA+6mmomS2TCreUBiejHJmaXEp5cSoXpIlLaC0Bt6NgXHIt51gyXbr7N45y0W77jJsl3Xcd91Gc+9l9h9IpaLCdnE6YtI0BUgyyomWZtHktpCiiafJFU+cRIzyYoi5LoKUtWlpOlLkGeVIs0qRZJVQer9Z1xJzsf/kpqdJ2VsPa5k83Et209nsf3MfXacyWbHmXvsPJvO7nM69l3QcuCiksCLNzh7fTvSNDHmnFlYTG4kaNyZHbQPF8+jfO1+gxoeKTh4WfFq76nEzlOLwNOKlxofTrI9ldh5ybGznWw7eHzAqwqB17/w6qnC3kP6Ea/Lz9NyqQ2v+mWU5PXnpbnB53g1fliwx573/8Zr7id4XfIvvHrJESxXVMf+M7xqsbcBzN4rDcflidQWn6CDxwqEoe6kpIsotYzitdGZ1wYrXsm3o8piR5XRjqrcGrzPrckbQ01eWBpQkteWDOMoTqcI6SZaQVPRReqIo6kpTsFBLMFeLEUglmMn1mIntuJV4Kmxweb/NiocPaTUEsfgIvTn9z1eXI2dy8P8iTw2duS5oQ7vzN/w3lyTKnNN3hu+4F2OA1XGLz7i1dSQ0vx+SDOms+WcO62Wbaau+zW+Fqba8PoRrv9HvNreG/YeOuw9MhB4ZGHnkYG9pxwHTyk1PGU4eMqx95Qh8JJQwyue2sK7tBPtY/VJT+T3JlNW0JPnRifeGhx5Z3LkvbkG723X7L4z2FNl/oa3ljo8NdbmkaUT6YZZhISvop/InW8XH+Mb91gcxSkIPCXYrbC1r8sVCMRqHMRa7D20CDw1VryKrR9g2HkocRAnUkt8k9Ye+1kW7P4feH1nrME7k93neDXZ8Gqs9x94bfpf8GrvJbfB1YZXT6X12HpZW9cPeHUQf8SrvZf1g5cPeLUXabATqbD3klFzeTT13I8ztBqvs8i7/ztxcfOZveQHJi1YyMgFWxmwcA99lhyg5+KDdPkziG5/htL5d286zThAuxn+tJoRjMvvoTSfGYrzzGCcZxy0fgesmx+N3PxxmuZPAzc/6lXD1Ye6k32oO9nXhlhf6kzxpc6UfwHWNkpcd6oNrlMC/vf5BLL1pgb8B2SrEftfQNtgWpAt1ka24fTQj3idftiWMJz+lUa/H6bR72HVaWxDrBWwx6rzKWKtgD1F09mnbIC1NbHzz9rwak3zhWdxWXgO18UXaLXkojWLL9BqkTWtF1+k7ZJLtF96hQ7LrtJJaEXsh203rzv0WHGXrp636eJxiy4et+jmdYfuy8PpvjycHiusuO31VyS9bYDtsyaGfmtj6b8+gR83JjFoUzJDNqcwbGsqI7dJGLX9Q1IZvT2VsTtS+WWXhAl75UzYK2fyXjluB5T87qthVoCO2Qf1zD6o588APXMDdMwL0DE/QMeCg3oWHNSzMDCdxcGZ1YD90L66H87B/Yg1wqO5n8X9SI718cM51ueG3WfZoWyWhlrHkBeHpLMoWG/Fa2gGC4P1zA/SWAH7SeYeVDM3QM1cfw1/+qmZ46u0trAHUpm+LxG3vbFM2RPJ5N13mbovgsl7w5m48xYTtt9gwrYbTNx6gwlbrjF+4xXGrr/E6HWXGbX+GqPXX2fU+uuM/Psyw1afY+hfpxn61ymGrT7JiDUnGLb6KENWHebnvw4xZNUhhv99hNHrjzNu0ynGbT7NLxtPMmH9caZuOM7MzceZveUIczYHMWfjARZu2YXH7u2s9d3MzpANBJ9ex/kbfxOZsBapchUarQi9fh73MmaQkz0Vi2EyhqwxmLJHU2AcR5FlPEWWX3hgGkOBYRgFxqEUmIZSaBlGoWUYBXnDsFiGYbYMxWAZRq5lODkfYhpG7v3BmP4LXvMMwz/JiP+A68f2dRR5uaNs170Ow5z5Myb9IIy6gZj1g6pXHrZof8Ks+ZF87UAKND+RZ8OrKa0fZmlvTJJeHxGb0h1jUlcMiV0wJnanQNqXEvVP1Xgt1w6iRDkAQ2w3LIm9KEjpS35yHyyJvavxWpj6PYb4nphT+lEo/4kHyoEUqwZRrBrEo+oMtEb5I49kP1Cc9j0PpX0pkvSmKKUXRck9eZDUg4L4ruTHfUdeTHvyo9uRF9UWc2RbjBFtMN5thzmyE3mxXShM7ElRSh8epvbjQWpfHqR+T7GsP2XqQZTrhlCuG8Jjzc+UqAdTrh/B03tjeXH/N17cn8CzrN94kvkrTzJ/o1I/nsfq0ZSpRlAq+5nilAEUJ/flsaQPT6S9qEzpSkVSR8oT21Ge2I6SmFYU3rWCtSjShaJIFwrCnTHfbMKDiJZUJn9HSWxbLLea8SDCldK4Dty/3IjsSw3JvtSQexecyLvTkvLkrjyV96FS3ocKWW9KUrtRqehFmbQbWTebIjnxJfdvN6UsrQvl8m48llnxWpr2HaWy73is6EK5sisVqm5UarpRqe1KpbYrT3TdbOnxEa8ZfXmR3pdHks5k3mxCSWo3ihK7YAhvTfZNV4x3O2AO70BhdDf0F1uiOd8CxWlnpCebknW3C5VZY3lXNhcez+d18WxeFM7in+L5VD0V8a7cnad5cyjPnUGlYQYvLDN5UziLd4WzMMZ9T/qN71Ceb03aqZbcu9GNUskIru7+hsOr7bntUx/V+XZkXOuK7tJ3aC925n74j1gih5N2rDun1tbnwHwB3nMFBC9wJHCuHWGLBVxa+w2xPs1Qn+pI9s2eFMYPoFw+gseKETxKG05J2ijKFOMolY3jQfJIHknHUKYYR7F0DJa4kdy/MxLVhUFc39cOf1Fdtv7hwN4FX3F+S3Myr/blTfpkXmeMpTS1Nw/iOpAf5YrxVlMyztcj83wDDFeaYbnpSl64dYXm3Dvt0F5wJdrfiSvbvuLSljrc3NWYSO/m3NnbjBCxgEifZujP9yLryvfozvUiKaQ9l7c0JlT8BRfW1SZ8lxOx+51I9G1EWrAz+pNtsVzvifxQU+J8aiMNacS98+24f+U7Ms63Q3G8OZKwJiQENUJypAXqM+2RHW+N8mQHJGHtSQ5pT4xfS27uasj5DV9xfJWAk2tqcHlrLe4eaERCcAukR9uQdqw10qOtkB5tie58Jwy3emO43Qv9hU6kHm6B5EgrUg+3JjWsNSmHWpEU0pKEIBfiDjYnPrAFCUEuxAe2sP1sTXxQc2IPNiHavxFRfk5E+TUg0vcTvP60L/PSgD2Z9NuZwfe7sxiw9z4DdmcwcKea0XvkzPBTsPpsFucUz7mUVswddSmJWc+J0j/hsqyM88qnnFK9YuXpDOb4yfjdV8UfAenM8NMzxVvD7KBs/jyoY66PhA2nMjmbUk5sxiuiVI9J0JQTrXrMLcVjbuleclH9mt23HzBjXzyzfBXMC9Qzz1/DXB8F87wVLPRVsshHycIDcpb4a1jkq2aJvwZRsB5xiIZF3kks843D62As+y5qOZtYyF1NKQmZJcTrCohWmknUF5OcXkqENI+LEXquxmaToH1EnLqIOE0RsZoiYjQPiVIXE6ur5OBFJWt8b+Ox6zriPeEI90axbHcE8zdfYemOKyzeeobNoRGcib5HpKqAaLWFWJWROKWRVH0BkvQHxKYZuBKh5npUOomKB6TpHyPRlZCse0hKRgkp9ypIyKjgVNR9dh1PZkNoIhsPp7HxqJqNx/RsOp7J5uMZbDmRzrZTenae0bP7vI59F1QEXLjJ6Wsf8Dobs9GNeI07fxzcQ0vPo3wtvIGDR7IVrh5y7D0UCDzUCDysJ9g1xCrrSbaHHIGnHDsvGQJPmRWvYqUVsF6aj9dDemoQeCoRiKUIRIl84RGLk9c5XJau5a8zG4nXLaXE0p9/zE68sXzBO7MdVUYHMNSgymC9bvMDXl/b8GrIHY7ftSX0XrmV2kvP8MVfsdV4/dAC23spEHgqsBdrcbDFClc19p5K7D1lOHomUVt0hjbCtSwMXE6cbjkleeN5ZWzJa8NX1lWG8+2oyrOODr/LdeBtjiNvDF/w0lKfsvxW3LcM5bJsKX08PXAWnaWeKIKa4qRqvNqJ5NiJtNiJdAg8tAg8NNXH8/8m9h4qvvCQUEsURUuhD7P3ibkVP5tHeb9QYWjPy9w6vDPV+hyv9x14b3C04tXgyEuTE4/ze6PInMrOi0tos2wD9YVX+VqYgqNIZcWdpwY7DyV2HirrSOunePWUW/Hq+WGfrLi1F6cjEGch8Mi04VWCg2caDp4y7D1l1tWmPWKpK7zFdx672HjWHU32eMoLOvPSWJ/3uTV4b3akylKD92Z73hnteG9woMr0DW9NdXhqqEuxuSua3Pn43txAt6VeNF5yim/c4/hCnIL9h9HhFdb9E4g02Iu02Iu11uMnVmP/AbMeShxECdQW3aSNeD/Lgpahyv6DUmNnXpmceW+s9RGvZjuqzAKqDHZUfYLXClNXsnKseO0hmkszDxtePaytr8BDjcBTjsBLir2n1HoMPJXWFthTjZ2nEjtPpfU9KVZj76G0PUeOvZcVwDU8PsGrZxpfeNnwumULxyK9MOTMIi97OnGx85m9+AcmLVjAiPlbGLBgN30W76fXIn+6zgmk25xgvpu+j07T9tFuui+tZwTh+nsoLn+E4PJHMC1mHqT5DH+aTPOjkZsfDd38aTDV9xO8etvw6kOdSdbUnuxD7cm+1J7sR+3JftSZbIPsZFvbagNt3U9Sb/Lntz97bMoHwH5MfRtm6089SH23z+PkFkiDaYE0cAumgVswTtNDaTTjkLWBnRZGw+lhNJx2CKfqWBtaK1oP2RJG49/DaDzzA2KP0njmUWsLW43YYzSddZyms07SbPYpms2x5c/TOM87TdP51jRbcIbmC2x4XXT+I2AXXcB14XlcF56vBmy7JZerAdvR/Vr1tqsNq109b9NZfJMuHrfo6nmbbl53rLC1AfYDXvusiqLP6mj6/R1L/3Xx/LQhkUEbkxiyOYlhW1IYsTWVkdtSGLkthVHbUhi9PYUxO1KseN0jY+JeGZP3yXHzVvK7n/ojXgN0zPbXMtdPwzx/LfP8tdWAXXhQz6KgjP8K2GWH71cD9t9Zdtj6+LKw+ywNy2bpoWyWhGaxKCSTRSHpLPwUryFWvP478wI1zAvQMN+2T3P9VMz2lTPTW2JtX/fFM2VvDJP2RjHlQDST90cxcfddfttxm1+33+LXbbf4detNftl8g1EbrjB83RWGr7/G8PXXGLHhOiPWXmbY3+cZuvo0Q1efZPia44z4+xjDVx9m2OpQhv0VzLCVgYz4K5DRa0IYty6M8esP8+vaEKauDWLmuoP8udGPBZv2sWjzFpZtW8PKvSvZHrKSg2dXcub2KqJT15EkW45M5Y5Wu4DM9NlkpbtxP/03cvVjyNGPwJQ1Fsv9cdbkjCUvdwwFuWN4YBrDQ8tYHuaN5YFlNAXmEeSbh2M2D8dsHobRPIxcy9DqGMxDyc0eiPH+4P+K1w/ta75hBPnGf7WuH5rXD3jNGYnl/jBMGT9j0A3EoB2ISTfQ9p2vg6rxWqAfRIF2IHnKAZhl32OS9sUi7VMNWGNKT4zJ3TEmdsGY1BVzck8rXlU/UqH/mScZQ6nQDaZE+WP1mHBBSt9qwOan9KVQ8j35yX3JjetBvrQ/j9RDKFYP5qFyIA+VA3mkGkSJejAl6kGf4dUK2L48lPbhYWpvHqb0oii5B4UJ3ciP60xeTAfyo9thiWqLKaINxrttMd5tjznyO/LjulOU3IdiyQ8US/tTJLHmkXwg5bphPMkcybOsUVRmjKRMO5RS7VAqMkbyNGscz7J/4cm9cVSkj6VCP5bHmlGUKoZSKh9MadpPlEr6U572A8+V/Xkh70Nl8nc8imlFYXgzHtx1piyuDQ8irK3ro+hWPIpuRUG4M7lXG2K+0ZSKpE6UxrXDcqsZ+bebUxbXkaLI1iiO1CT/jguak3W5d7ERZYmdeaHsR3HCd7xQfc9jaU8ep/WgQt6Tgrh2KM7WRnLiK4qS2tvw2pWytM7VeC2Td7Eu5KTqRqWmO5XaD2jtbst/4vWxrAfayw1to8I9MUW0J/1yc+5da4XxdnvyI7uiPuvMvWttSb/cmqSjDdHdaA8PZ8Hj+fB4Pu9L5/H20TzelC6g6omQ148WUGaYRlnONJ6a/+Cfwrm8eTiP98XzeSQfgf5KJxLCviUhrCn3bvTgQfwQjq+zI2yVPTHBTbDEfM8T1Whe6MbxNmsyVZY/eZf1B7m3B3FzT1MOedYgTOzIuVV1OSZ04ITYnvCdTmSc68YT2VgwTAPzdN4apvDePIPnmRMpSh2Bywrv3wAAIABJREFUMXoQWXcGkB3+I8Wpv1CumEhh4hiybg1FeW4Ql3e2Zttse1ZPtGPfIkciA1wpiB3Cu3uTqcqewBPFAB5LelKS1BnznRboztZGd6oOhqvO5F5uRuGdthREdCDnZhsUp5ty1+drzm105Mau+kjCOpJ+vj+qE30J39uSU6u/Rn6sOxkXvifzwvekhnbk7Lp6+C+qwZXNjYjzbU2ctzNJfk1J9mtC/AEnUvyboDnWhsg93xC97xukIU3QnGiF+rgr8iPNST3UlLQjLkiPtER5sh3ac98hP9Ee9enOpB3pRFJweyIOOHNla13OrK3J2fVfcH1nHaJ8mxB3sDlJoS6kHWuN6nR7VKfbkXasJeoz7ci+3g3D7Z5kX++K+mxbUsNaknLIlZRDrUgJdSUx2MW2mrFzNVjjDjoTd9CZhKAWJIe6knrYFclhV1LCWpAU6kxSaFOSQr/9iNc+OzMv9d6RQe+d9/h+v4Heu7Los1PPwD16hu2SMX5nAouD0giJecBl2SPuah8Tl15JhLaca8rHnFdUEJJQwlzfBKbuS2HifiVT/DJxO3ifSX5ZTA3IZrq/nj8OpOF1SENIZBERupdEqcqJVpYQrX5MlP45NzQvCIsv4a+TOqbsjGaGt4rpPjpmeGuZ6a1mlreaOd4q5vmomO+nYaG/lgV+Ghb4qVkUoGFpkJalB9NY4pOAyC+GLSflhEUYuK0qIfFeGTGaPOJ1RaRmlZOgfcTlmHscupjC8WsKImUFxKqKiNcWk6AvISG9lBhtCTdS8tl/PJFV+67itesaXnsjEO+NRbg3FtGeSMR7bjN/42k8dl8k4KKUO/ICIlR5xOnyiVLkEq8xE68ycS1GTfDpCI5eSCAyxUCy5iHJ2mKSdMUkZzwm+V4ld+QPCb6mYtOhWP4OjmN9mJSNR9WsP6Jl/RE9G46ms/GYns3HdWw9qWHbKRU7TsvwPnudw+c3kZIqwpwzhzzzDFIyvZh6YCstxIf5RniTGuIkBOI0W2TYiVXYiVU4CFXUECqxF8mt93vIsPNIw84jDXuRHAehAoFIicDjw8m5FjuxGoFYgb1YgoMoiZoecTh5naPFojWsPLWeOO2Sary+tdS0XmNo+IjXKtN/4tVoGIHP1UX08NpEPfdz2HlEYrciFTsvGXZiOQKxojr2IpU1YiuyBGIVArEcgYcUR88Uaoku4Crayu8+f3EjbTklBVN5kduKN6ba1kWPLLbm1WTHu1wBb3Nr8MboyEtzbcrznDHnDyJcs5TRm9bQQniUesJbfCGMp4Y4lRpeadiJ0j7iVaRGIFZ+tn///yPHUZRMLWE4zRftZGmAF3HSP3loGEplbmteG+vy1vg1bw1f8N5Qk/e5X/Am2553hhpUWWryJrcG/xgbUJ7fHW3WRHxvuNN+2Voaia/x5ZJ4HJamWVtATw12Qjl2QgU1vLTW1lqsxk6ssL3uMuw8FNiJldiJVQhEauxEOuxE9xCIM2wIS8FeLMFenIZALMXeI4maomjqLr1Iz5Xb2X9dTLbpF8otbXhlqMP7nBpUmb6oxut7k4AqsyNVuV/xzliXl3mNeZTfj7Tspey4soUOi1bTaOl5vl6WgKMoBXuPFAReElsDb8WrQKTFzoY/O6ESO6EGgVjzH3hdcnAp8nszKLd05aWhKW9zv6HK5GhFtMnWvP8XvN7LcSMkeg3dhX/SRBzMV+JoHEQyBCKV7bWWIfCQIBBLEIil2Inl1r8nD5X1+NmOoUCkRCCSW//mPNKs6PVQ4SDS4CDSYC9WYS+W8KVXNA2WHWfwho0cj1yOOXcOednTiY2ey6xF/Zg4fz4j5m/ix/k76bNwLz0W+NJ5lj/dZgXSZfpeOk3bQ7tpB2g1zR+XaQdxnhZAs+n+OM/wpfkMX5pO86HRVB8auvniNNWaBlN9qD/Fm/qTvak72Zvak7ypPemANRO9q1Nroje1JnlTa5IvtSb5UnuSH3Um+VJ3kg/1JvtSd7LvZ9t6U/ys23/dV9+Wep9s60368Bzb41P9cXILoIFbAE5TA2kwNRAntyAaTgui4fRgGk0LtTax00JpOC0EJ7dgnKZakWvFa2h1Gn8WK2YbzbCm8czDNPnjCE1nHaXZrBM4zz6J85xTOM85RbM/T9L008w9hfPc07jMP0vLBedoueAcLvPP0mqxFa8f7mu9yIrXDsuufszSK3RcdpXOoht087hFN49bVsh63KK75216Lg+n18oIeiwPt/684i69V0bQ569I+q2O5oe1cQxYF8+P6xMYvCmJoZuTGLYpkeGbEhmxOYmRW5IZtS2ZMdtTGLcjlfG7pEzcncbEPTKm7lMw7YCS371V/OGrZra/mtkBGmb7a/jTV81cXzXzfNXW/0cDdFa8BqazKMg6QrwoOINFIZksDr3H0rBslh224nTJoSyWHMpicVgWSw5ns/jQfWtCs1gUmsnCkEwbXD9mYXA6C4J0LAjSMT9I+1kWBGlZGKxjYaCOBf5aFvprWXTQujLxHD8FM32kTN+fwtT9yUzen8iUA4lM9U5i0r4EftkRzajNdxiz5S6/7orl1x2xjNoUzrB1Nxi29hrD1l1lxNrLjF5/mTEbLjB2/VnGrD3JqDWHGfVXMGNWBzLu70DGrwlg3EofxnjuY6znPib85cPk1X64rdrPzJXbmLdqA+4b/uavXavY7L8Sn5NeHL3myZUYDyIlIhIVy5AoFyBTzUalmoFONZVM9USyNePJ0Y7FqB+NUT8SQ+ZYDFm/YMwejyl7PJac8eTn/kqBYTyFxvEUmn6hwDSWfNNoLMYRmIzDMZmGYjQPwWAZQq7lZwyWwRhMgzDmDCY3ayCm3CEUWEZRmDcai3E4ptyh5JtHkm8aicU4gjzjSArMo3mQN5ZCyxjyTaOwGEZgMYzEkjuKfFv7atAP5r7mR3K1AzHqB2HWD8KsHYhZ8xMW7UAeZAyhUDsIi7w/RmlfG177YkjpRW5ST4zJH/FqSepGQWpPCiS9eCjrR4X+Z/65P4qnGUMplFixaojthjGhJ4Vp/Xmo+Il8yfeYEnuTn/oDRbKBFCsHUaweTLF6UDVeq8eFPxkb/hSvRZLeFKX25EFyNwoTba1rbCfyYztiiW6LKbI1xog2mCLaY4rqiCW6C4WJvSiVDuCxfCCl8oE8Vg6hTPkzjxSDeawdzvPssbwyjOf5/XGUaofwUPkTxcqBlGp+plw/jAr9CMp1IyjXDKdMNZTHyp8pkw+kTDaACvkPVKb1pSy5K0XRrcm704y8299SGN6E4qgWlMa2pvBOCx5FtaY4shVFES3Jv+VM5rm6qI59SWVSZ56ndqPgtgvZF5zIv9WC8vhOZF1oSM6lb3kQ3pr0M05knGtEZWoPKiQ9eKHsxxNZb2vkvamQ9iA/ui0xgfboLjtRltaVJ6qelKV1oVTamXJFN0rTulCp6kmlugdPtFaoPtH1sKW79T5tD57pevFc35vn+j48U/dFe6khxsjWlEl6URjbBe35ZihPf8v9620x3emE5mwzcm91wBD+HYpzzdFcbQ8PZ0PFYni6jHdlC3ldNIc3JfOpqljC29KFPMqezKOsyTwxzeRV0QKqyoRUFS/ibe7vpF/tSlRAAxIONSPrRk8yr3bj/BY7wn3rUBj3A2+yf+W9aTLvTZOpuj+RKuM0qnJmkBc1kOgAZy5tqcO1bQ25sqEB51d9xd0dDcm+2Icnyom8t8yFgjlQOJuq0sVUPVjAY/UEDNFDyLk7hJzwYeguDUB3+Uc0F34gPrQz57Y0wV/4DRun12DFeDt8ljmQfLQdpZLhvM4cx+v0YbzWD6JC2ovHKd0ojuuE+WZL7p1vTPrpRuRccMZ8tTV5N9qhONqIG7sdubbbkXDvb0g71obMS33IvjKArMsDSTjYhUPi2siP9ib9XH+yLvxEanAnzq6pS+iymlze6ITicA/ifVoTd8CZmL2NiN3bkIQD3xKxox5nVn7B1Q2OJPp9izTUheTAZiQFNkNyyAXJIRdSQ1siOeSK/Gg7VMc7kRbWlsSDLbm1uxGn//6KU2tqcnNXQ5KC25AU0poI78ZE+nxLYrB1XFhyxBXV6fYoT7RCfsyF9AsdyLzUEf25tujOtkF7pg23dn3NzV21iPJuSFKQM6mHXEkNdSUl1JWUkJbE+Tclzr8Zcf5NifVrQmJQc9KOtEJ5vC2yoy2RhDmTEtrkc7z23pl5qdeODHrtzKTfvlx67cigzw4tg/bqGLlXyaQDEkRHNRxOLuOSooxb6jIi9RWE6yq4pq7ggvIJh5MfIwxT8EeAmkk+en71zmC8dya/HMhgSsB9pgVkMMtXyV8nsgiJecQN1XMiNE+IVFcQoa4gQv+CG7rXHE6uYM3Ze0zbm8hUbzWTvfVM8dbhdkDD9ANqZh5QM9tbzZ++Wub66ZjnZ712Z+FBPYuD9CwJVLLIOwmhfwJbz2g4GltAuK6SGH0JUZp84vSPSL5XSbyujBtJZs6GZ3ApOoc4dSlx2lLidCXE6R4RoykmQvmQ68l5HDyfxqaAu/y19yZee+4i3hODaE8soj3ReO2PRLjzGn/7h3Popp67ymJupVmI0T4gQm4kVm0hXpPP7eR7HL+ezLk7cmLkFhLURSRqi4nXPiJWW0pcegXhylLCbmey9UgSa4LiWBOSwtowBWvD1KwN07LusI71R3RsPKph0zEVW04o2HoyjX2nr3Ho7EaSU0SYc/7EYv6dlHsrmLJ/C83Fh6n1H3hNs4JFrMRBqKSGUIG9UI6d+CNcrXiV4SBUYC9SfIJXjRU2YgX2on/jdTUrT60nXruEUnN/XpmceGepaWu4rHjFaF1x+FO8PjW3xGQYie+VRfT02kR99/MIxJHYrZBg5/kJXkUKBEIFAqESgVBpPfn3UNkAKEMgluLokco3wiu0cN/D5H3rOJ/0F0V503ma04bXpjpWvJrtwIbXtwYBbw01eGt05B9zLSrzmpCf359o3UImbl+Nq3sIDdyvUdM9lhriFGost+JVIFQjEGqtoBH9v8BVgUAkw1GYSG3hbVos2oYoyINk+WweGQbxNLclb011eGP48iNecxx5ky3gTa4DVXk1eZPrwD/GelRYOpOeNZ7AW0vpsHQ1jYWX+WpJLDWWSnAQq3DwVGEnlGEnklu/g1SssQJVrLC99jLsPOTYfTjWIhUCoQ47YQYCkR57jzTsPVKxF0sQiKQIRBLsxYl8KYqg/pLTfL9mM3633ck1j6bS3JI3hjq8v2/F63tLDd6Z7XlvtgfzF1a85tbjpaUJRXk/kJghZP35HbReuIGGS6/w9bJEHIUpOIhTEHimYuclxc7zA141/5/wuvTgUhSZM6iwdONlblPe5nxdjde3/8arydGKV+OneJ3zP+A1zQpXUap1+uC/4FUgUtrep3LrsfoUr0I1NURaHERq7EUSvvSKocGy4wxav4HjkV6Yc+eQn2XD68K+TJw3jxHzNn6CVx+6/OFHt5kBdJm2h05uu2k3bT+tpvnhMs2fZtP8aDbdF+fp3jhP96aJmzeNpnjTcKoPDaf64GRLAxte6032pu4kb+pMPEDt6nyC14ne1JroQ62JPtSZ6EPdSdbU+2T7Aaz1P4D1X6n/IZ9C1va79Sf70mCKHw2m+ltXRp7qj9OUgzSYchCnqYE0dAuioVsQjdxCaDQthEZuITR0C6Hh1GDr99hODaLRjFAazQj5H3LoszT+PYxvZx7+HK+2NJtzkqZzPlwTe4Jmc07iPPc0LeadwWX+2ep8aF0/4vXCZ3htv/QK7ZdcpuPSK3znfo0uoht0Fd+sTjePW9Vg7fk/4XVNDP3/jmPA2jgGb0hg6KZEhm5KYNjGBIZtSmDE5kRGbk1izPZkxu1IYfzOVCbskjBht4Qpe2W47Zczw1vBTB8ls/xUzPJTMdtPxZ++qmq4LvDXsjBAx6KDehbZxocXBWWwMCiDhTbAfgDrkkNZLD50j0XVyWJRaLYt91gYmsmCkAwWhmR8htgFQfpqvP5HgnUsDNaxKEjH4oM6lgRYtwsCNPzpp+QPbxnT90uZuk/C5H0p/Lorngm7E5m4J5nfdiXyy/Y4xu9MYNLeFH7dkciI9XcYsfY6YzdcY8z6S4z++yyj15xk1KrDjFoZxKgVvoz02sMoj22M8dzMbyu3MGnVZqasXM/UFWv5fdV65m/axtJtuxBt38aaPZvY6rOOvUGrOHh8BUcvenAxfBm34hcSI5lDkvx3pEo3FKrJqJS/oVWOJ13xC/eUY7ivHk2uZiRG7QiM+uHkZIzm/r1x5GSNIzf7F0z3f8Gc8wt5ub+Qb/iFfMM48o1jyTOOxmKwLuhkNA7BaPoZo/lnjObBGM2DMJoGYcwdRE7WT5hyh1CYN5oH+WM+x6t5pPXrdD7B64O8sZ/j9UP7mj3ChtefyNEOxKgfbL3+VfsTZu1P5OkHUZQxlHztIEzyHzBI+2CU9sUs6Ysh2YpXw7/wWijpRaENr5Wf4bUPlqRe1vY1uQ8PZAMokv9IXmo/zMl9eJD2Ew8VgylWDf4PvD78D7wO+ASv/Xgo7fMZXgviO1fj1Rzd7uO1rlEdyYvpQkF8D4pTvqdcMZgnmuFUaoZTrh5OqXIoJaqhVOhH8ezeWJ5nj6MyczSl2iGUaQdTrBrAQ8UAHql+okwzmHLNEMrVP1OmGky5ajCP5T9SKu1HaWovHiV2oTCyDeZbTTHeaIjlViOK7jalJNqFR9GuFN1taYXr3ZYU3W1J4Z0W3L/YANXRLym47cKTpC6UxrQn93Jjci41ojz+OwrvtOLeOScehLcm53JTtKfqYbnTkn/UP1Ap7ckLZT/rGHFaLyrTelKc2AnZyVqknfwac5QrZdIutva1C+WK7pQruvNE3Yun2t480/fmWXovnup7foyuJ890PT/iVdebp6o+aC81xHC3FeWyvpQk9ybzUkuUJ7/l3pXW5Nxoj/pME4y3O5Af0x391TYoLrjyT+5k3j6YRVXZQt6XzOfVg9n883AOVU+W8bZkPvnacRRlTOCZZTZvHy2Bx2IoWgymOWTf7E1ccBPiQ5qiPtcR5Zl2XNvtSNrJ5lQoh/Emexyvs8eC6Teqcn+jKmcCVdmTeZQ0BNWZjsQebEGMrwu3tjXm3KqvubyuFmlhHShOGMN7wzze5y/geeZ0CtLGkxU1lJTTPbjt14oru1twaYcLZzc15dzmppzd+C2HV9Zj/4KabJwmYN0UAUFe9Ug93pli6VBeZ43lXfZwXun681zZi2fyXpQmdibvdiuyLjQj80wzci64YrrclsxTzkiCnIjy/prwA19WL5h0/3ofTLd/Ii98KLKj3bm8uTEXNjQi/fwAMi/8SHJQB65ucuLM6trc2NaExIB2pAR2JGa/C3EHmhO5sxF3tzsRvasx1zbUInSxHZfWfYkkuBWqY51IDnIl1rcZ8f7NSQx0ITW0DfIjHZAf6UhyUCtu7WzI6dW1OP13TU6u/oILG2sR6d0M6ZEOyI93Ijm0le3a1CbEBTYl9bALqlNtUZ5wRXnChYwL7dGfb4viRHPSjjZFdtSZO3u+4taur4j2aUBqaAtkR9ogO9KGtMNtkBxqRXxAM5KCWpAY2Jz4gKYkBjZDGuaC4ngr5MdaIjvaAtnR5qQddf6I1367My/13qGj5zYtfXdn0meHjn7b1QzcrWLUPgXTA5T8dT6HU+qXXFI/46qynJvaSm5on3JV85yLmpcclz1jzfn7zAlJZ6JvOmP36xm5W8OoPRom+WUxxUfHLH81Gy7ncTjlGZdVL7mj/4c72ufcUFRyQ/uSa+nvOC57wYbLJmZ4S5h4QMOvB9L59YCeifu0TN6nwW2/hhkHNMz01vKHj47Zfun8GZDBvMAMFgalszBQzQKfFESBqey4mMWp1DKisv8hQldGhKaIaF0p8RlPiNM/IVJRxm1JMXdlpSRmPCM+vZJYXRnRmhKi1I+IVJVwR/aQozf17AqLZ9W+W3jsvI1oVxTuO6NYtvMuHnsjWLH/LtuPpHA6xky0/gk3pYVEqIq4LTURqcwnXv+QKGUeVxMyuZl6nwSddTw5XldCjLaUCFUJMfpKYjKecSrWws6TaawOjGdlYBKrQ9JYHaJgdaiK1aFq/g5Ts+6wivVHFGw4KmfzMSm7T14l5MxGkpLFmO5/xOvkfZ/gVZRkbcpEUgSiNNvoqwJ7oQIHdzn2Qpm1URRbIxCn4SCSUUOosLavHmrsPKwL5NiJVdiLFTiIJDgIE6kpjsPJ8ywtFq3mr1PrSdAuoczcn1emBrwzW/HKv/FqcuC9yZHXpjo8NX2O1wbu5xGIIrBbLrXiVSSzNliij3AVCJU2SCitrasoDYFIiqOHhG+EN2m6zJdxuzZzJHo1FuPvVOS05ZWpLu/MDlSZrYv0VJnseGMQ8MaG19fmr3lqaURhXl/idX8yY+9K2rj70dD9El+6R1NDnEwNL6kVr+5q7IUa7IUq2779vyQNR2ECdYQ3cV2yheUhItKUv1Nu/JEXhha8M9bmTe4XvDU4VuP19X0Br3MFNrzW4B9DPZ5YOpKVNYZDdxbRcfFyGi87T62l0XyxLBUHkRyBhxw7kQw7sax6rNUKsn/h1UNh3S+hEoFQg51Qj0CkxV4steFVasNrKg6ieL4S3abhkiMM3rCe4LtLMJmH89TUgre5tan6FK8We95b7K3Na87XvMtpwAtzMwrMPxKhFuN5YjfNF2zHaekNvl6W/AleU7DzkmDnKbfCVfgpXlXVeLXzUFjxKrxBa9E+lgYsRZkxg0pLN/7J+T/g1ejIa0M9Ko1duXffjZDo1Z/jVSizHg/Rv/Aqktja1f8JrzLrsRKnIfCQVePVUfgRr195xdBg6XEG2/Bqyp1Dng2vs214HT5vIwPm7aDPgj30mO9D15k+dJvpTxe33Xzntov2bvtp7eaLiw2uTad74zztAM2m7efbqftpOGU/TlO8aTjVGydbGkw5QP3JB6yAnXSAOhP2U3vifmpP2E/tCQeqU2vCAWpN8KbWhAPUmehN3U9Sb5J3NUL/T6k/2ecjYif72m5/xKvT1A/xp8EUfxpM9sdpSgAN3QJpODWQhlOtqyg3cgum4dRgGk4NwmlKIE5TA2k0Pfh/kxAaTQ+tTuMZh/h2ZhhN/zhCsz+O4TzrOM6zTlgz+wRNZx+3jRQfp9mcEzT/8xQt5p3GZd6Z6rScfxaX+WdwmX+GlgvO0mrRedt1r5dpv/Qy7ZZcot3ii3RYcolOy67SWXiNLqLrdBZep4voOt3EN+nheZuey+/Q0+sOPZffodfycHotD6f3yrv0/SuSfquj+GF1NP3XRDNoXSxDNsQzZEMcQzfEMWxDPMM3xTNySwKjtyYxdlsS47Yn8+uOFH7blcLk3VLc9smYcUDOTG85M30U/OGjYJaPgrm+KuZX41VjaztteLUBdkGgngVB6SwMzmBx6D0Wh96zAjXkHgtDMlkQksmC0HssDM1iQUgWC0IymR+SyfyQDOYHpzO/GrEZLAjSM/8/wKr/JDoWB+twD07HPVDPkoM6FgZorOPDPgp+3y/HbZ+MKfukjN+eyK87kpiwK5UJO1MYvz2JCTuTmbJbyoTtSYxZd4exa64wYd15Jvx9kgmrj/DrX4H8suIA45fvZMLyTUxe+Tduf63kjzVezN+4nCVbPRFuE+G53Z01e0VsC1zFvrB1+BxZTdjpVZy+tJxLN0TcjFhGZPwi4lPmkCSdRkrab0iko5GljUCtGIlWPhydbBgZ8mHcUwzjvnIouephGDTDyNUNJTtjBPfujSQraxTZ2aPIvT8GQ85oTDljMOeOwZw7GothFBbjSEy5wzHmDsVo+BmT8WdMpp8xmQdjNg3GZByE6RO8ftq8mg3DPuLVNJJ80ygKLWOq8VpgHk2ecSSWT0aHzVnDydUP5r52ILm6QdV4NeoGYtYNpCD9Zx5kDCFPMxCD7HtyJX0wSPpgkvQh9194NSV1JS+5Gw+kvXkg7U2x/Hsq9YN5mT2yGq+mhJ6YE3tRIP2eIvmPFKb1x5LSlwJpfx4pf7Z+Lc5/aV4/xesj1Y88Uv4nXh9KelGU0p3CJCtere1rR8zR7TFFtsMc1YG82M4UxvekKLkvpbKfeKIZzouMsbzIGMtj9QgeKYbyWDuSJxljeZIxlor0UZTphlGmG8KTjKGUqPtTmNaHB9K+lCj681g9iHLVIMoUP1XDtTi5B4WxnbDcdcVwvQm5V50wXG9A3u3GPIx0piTahYcRLjyKasPDiFY8CHeh6K4rDyNcMV9vSvrpOqSfrkNpTAeeJHUl/1YLsi80pDiyLeXxnbl/sTGma87k33Il60IjtGfq8kTai4rU7vyj/oFn8j5USntSmdaTspQumO66kHq8JrrLTjxIbE+5vDvl8u48lnfnqaYPlapePNf340VGP55n9OF5hhWxz9J78Vz/SXRWvD5R9kZ7yYncO65Uyr6nQvoDOdfboTzZhPQLrmRdaYPyVCMMt9ryML4XObc7kXa6GY+VI/gnZzLvi+ZQ9Wgerwv/4EXhTKqeLeP1wzkY5MMoSv+Vl4XzqCoTQpmYqgdLeJczi/u3+pJ0qAVxQU2RHHNFdsKVO97fkH2zMy/SR/P63mheZQzjfc5o3mSN4lX6cF5pR1GWOpicmz1RnOhAUnAbbm9vwqkVXxEmtOfSpvrIj3XnQfyvFMvcyLo9lMiQTlzY1ZzDaxvgJ/qavQsc2T3XkT1zv2DXHAE7Ztqxxc2OzW4Cds2pyeG/GiM/24MnyrG8N/zKe8MI3mf/yGt9LyrSOvJM3p2H0e3JudyC9NPOpJ9yIfNUKzRHWpDsV5fIPd8Q61sH2fFvuXe1A/lR/SiIGkhh1BCyr/7A7T1NOf33N0gOdUJ/rg/JId9xeVNdzv79Nbd3fosktD2ysO+I8XYhck8zovY4E76tMTc3NeD6hnqcXvElIYvsufB3LRL8WqM80pWU4PZE7W9OjI8LiQfbIAlVNBvCAAAgAElEQVTtQGpIe+J8Xbm+1YkTKxwJWmrP0RX2XN5Sh0jvZiQEtSI1rC2yYx2QHmlLQmBzon0bEePfiJQwZ5QnW6E66Yr6lCsZF9qhPeuK5HAjEgLrkhDYgGjfOkT51CEx6FvSDrdEcawN8qNtUBxrh/xoO5KDWyA55EpqaEuSgpqRFNQUyaHmKI63RHnCBdWplmhOt0J7ptVHvPbfo7/UZ5uSbhsl9N6moP9ONT/uUPDTNgkjdqYwPUDJ31ctnMus4pL+HeeUzziveMp51XMu6V9zOfM9J1SvWHfFgpuPgnF7lYzdp2X0bhWjdsn5bb+aX3ZKmOEjZ+vNYk6o33NRV8WNjCquqF9xRlLJWeU/XEx/z1HFK9ZfKWDqfgm/7Ncyer+eMfv0/LJXy697NEzcq2HKfg3T9muZfkDLDB8dM/30zA5IZ+7BdOYFaJjnm4YoRMGuaybOKp4SY3pLROYz7mhKua1+TKT+GTHp/xCt+4cI9TMi1M+IyXhJjP4pkZrHRKrLiEuvJDn7BXHpTzl1N5vdRxJZsfs6wq3XEe+MYNn2cBZtvsHS7TdZsT+C3cflnE98SEL2G+6qy7me9oArySZuywuI0ZcQrS3mVpqZu8o84jNKiNEWE6MrI1LzmDuqMmIyX5BoeM+55GJ2nVawMiAOL/8EVgZJWRmYxvIgOSuCFawMUbAqVM7fYXLWhqWx/nAqO45eJvDkBhKSxBiz/8Rs+p3kzBVM2vsRr46iJOxFEuyFqdgJpdYGTijD3l2Og7sMe3cbXkVS7MRSBGIpDkIZNdxto8NilRWwYjV2IhUOIgU1hBJquCfypSiWhh5nabFwFX+dXEeCZgmlpv68MjbgnekLqkyfNK8GBytgjQ5UGR15ZazNU6MLptwRVrx6bqL+snMf8eqRhp1QhsBdjsBdaYutgRV9GCf+FK9SvnYPp/GyYIZu3YH/rdXcz5lJRU4HXpnq8t7kACY7MFrx8sYo4I2xBm+NNXht+ooX5gYUW3qQqp/JAv8VtBPupZHwLF+5R+IoTsLBU4JAmIbDMhU1hBrshQoEwjTbv/9/GaGEL9zjqON+jbbLNrE6bBlKjRtPLd/z2ticKsPXvMmpwVuDI1X/Ba9vDTV4ZajLM3N7cu6P5Ojd+XRcKOLbpSep6x7Jl+7JOAgl2Iml2IlltpbaBixbc2z90EJmG4GVYyeUI3CXY+euwk6otY5HiyTYi1OsGBPKEAhTqSGM5RvhNRotPcjo7Ws5Fr2IPNMQnhmb8S63NlXZNagyOlbj9Z3FniqTI1U53/Aux4nnpubkmQZxJc2DeaF7+Hb+fuovvcP/Yu0uo6LM47+PE+qGsYrd3S0tCtiuu3Y3WMDMIK6uuuu6rq5BKqWoYLdii3TDFMMwRTOUYndg6/t+MCPqxv/ec//vB58zXOMTvGY8x9f1jd83HpnUFmZivjwdU68MTFYYqvD/I16XG/BaT3SJjiI/3EPda/D6orgl7z7D67vSz/Ba+ne87o434LXl8t184xmPuVCGmfBjK7DMcC/+itflRrwuN7RmmwmzDf+2RIYHRob7rqSWKIfaIhXmnkrMPCV8uyIRC/dDOP/2O4djv8Tr/KXWTFq0iBGuv2PvuhnLxT4MWLSDvnMC6T8nmN7Tfeg1fRvdpwfQeXoQ7WYE02pmEC1nbqflDD9azvCl2TRfGk/1w2KqPxZT/Wk8LaAmFlMDaDR1Ow2nBNBgkp8x/jSYFGDA7KQA6tVkOw1qEsB3k7f/LQbM7vjX9/+aj4C1mBZUk8+Ra0BtCI2nhxoB+ymNp+2sSbOZYTSbuYtms/6SmbuMf7a7Js1n7aHlnHBazY2g1dz9tJ534FPmH6Dl/AO0nLffgNsFB2mz8DBtXY/Q1vUI7YyvNdeLjtJ+8TE6Lj1BZ7dTdHE/TRf304afl52im9tpenhE0lNwll7Cc/QSnqO36Dx9PS/Qf/klBq648kUG/RSF5cqrWK2KxmZ1LHarY7FfE8fQdQk4/ZaI82+JDF+fyIjfkxjxexKj/khhzB8pfL8xlXGb0hi/OZ0JW9KZuk3MdF8Js/xlzAmQGyNlToAU16BslgQpWRKkZGlwDstCjK3DoRqWGBc5LQ7VsGinhiVhOpbsyTVkdx6LwwxH7SwKy2PRnvyauO7Ow3V3Hi5hubiEaXHdrTMg9rMs2aNj6V4dy8Jza+ZglxmXOrnv0bI8XIfnHg0eYRqW7VSxOESFS7CK+YE5zNmuZEZANlN95Ez1ljNlq4QJG9P4/rcEfvw9gSl/pjLtzxSmbYhhytqTTPlpNzNXhTB3dRALfvHDZd0Wlm7YgGjzOn72XcP6wJX47l1F4MGf2HnUkz3H3Ig4sZgjkYs5G+XOlXgBMQluxCYuID5pFimp00jPnIZUOhW5bBJy6Q/IxSORZziRlTEUtdQZtdQRrWQoubIh5MmHUpDlSFG2E8U5zhSqncjTOaPLcyI334n8wmEUFQ2nuHgEJcUjKSkeQUnJcPQlIwwV15LhlBY7UVrsRLl+GOVlhlSUOlOuN6S4YAilxc5cKx/9BV6vV4wxAnYM18vHUlXxfU0+4rWydAyVpWOpLB6DPncYxVonijWO6LVOlGqdKdM6U6Y1LG26kTecKq0z5UoHSmQ2FGVaUiy2pERsSXHmIEoyBlGaYdg2XJ7Zj2uZ/bgps+KmzIo7Clseax15UTiqBq+laQOpyLQyntfqwHWpHZWZdtw2ture/gtePy5s+gKuSofPZl5tamZeb4oHfoHXj9XX8sTulBnPdL2W0o9bmTbckTnwSDmcat04XuVP4EXuj9zPHsVtxQgeacfyNO9HHuu+517OSO7lDOORbiTVBSO4n2PHdfEArmUM4LbUmgfZDjzKHsJ9uR13xJbcSO3HtYTulF7tQMH5FhSctaDonAVll5twPbo5N2NbcTO2DTei2/EguQe3YjtxI7oDt+M6cy+xGzdjOlJythmS3eZUXe3I47S+3I7rSun5VpSeb8XTjP7ciO5E7jELqqI7UxXTmawD31AQ2YxquRXVChueZVnxLMuKJ7JBhgqsfBDZJxogO/ot5QkdeagYyGOlJQ8VA3museWRchDPdba8yLelOs+a6lxrXhhTrbMyRGtJtcaS52pLHisGoTrTmMKLbXgotuKx1J7SqB4oj7REc7wdeWc6kHXIguKLHbiTZklFfD+kR5pTmWLL87zxvLs+lw+3XXhTNY/qylm8f7yM6muzKJE6cydvIm9uL4WHXnDfiw83hTzXzkQb2Z+0vW1J2d0KyYH2ZB/tTELod9xIsuZ13jg+FP/A+8LRvMkdxtNse+5LrLmfYcetFFtKrwxAdbQ7aTs7cmFjSw561SXQ1YygJaYcXP0dl/26EBPah+N/tme74Fu2Lv6KrYvqss21Pt4uDdi+2IKgZRb8OcucNT+YsOYHU/xcvubCttZUxI7kXfEs3hWO502+E2+L7HlfYsPr3H48lHThYUYPKq90oOhMewpOdEZ7qCMp2xtxao0JlzfWQrGvNYVnu1EZ15fbaTaUxwzkVrIjt5JHEB/UkoOrzLjq04LKKEekEV2I8KrFgZWmJAY1J+dID2QRnUkJbkNqcHtifFpyZVNzoja14PxvjTm0vA573Ew58tPXHF9Tj7O/NyZxe2fSQ3sS59+e1NDuyMP7Id7dk6htzTm86mt2u5uwT2TOqXXfcnL9NySFtkV+sCeSfV1rFiulhrUhOaQ5abtakhbWnIw9LVAcakfO0Y5oTnQi70xX1Cfakbm3EQmB3xC/41vSwhojiWhJ9uEOKA51QBrRFkl4W3KOdENzvBfSiA7I9nVEGtGezD2tydzTCum+NiiPtEd1vAPaU53Ii+xK/rlun+F1qzzSfrMMuz/FOGyRMmSLhKGbMxi2JZ0x29KZsl2M6HA++1QfOKr+wH75S8LSHhGW/pgDilcc1b5nl6Qar6OFTPTJYLyfnEnbc/jRN4sfvKVMD1QyySeDGf6ZrDpews7M5xzTfOBw9jt2pz0hJOkBu8Uv2K98z07JS1afvsakADlj/TWM8tcx2k/LWF81P/iqDID1VzE1QM307Wpm7NAyK0jH3BAdC0K1uISqcAmWI9iTzcYzJexNu88F3Suu5r3ijPwOp8R3uKR8RozmNVE5LzknfcxZ8SOu5FRzUf6Ak6nXOJlSwSX5bRJ0T7kiv8vOMzlsCkti7Y4YVgfEsiogAS+/WJZvu4qXz1VW74jnzwgxEVF6opTPuCR/yPGkCo4nlnJOfJ3LWbc4L73G8eQCTqUVEaW4xtWcm5wVV3IsUc/J1EouZz/kqqaaiNgyft+XiVdgPF5BKazaJWFFqIQVoVJW7JSxMkzGz7tlrNkjZe1eMb+GZ7Bp32lCDq4jOU2E/iNec1cx2XcjrT0jqCe8RC1RKqaeYsxEYsxEUkxEsi/xKpJ9iVfPv+DV83O8ZhvnYf8Br4cNeL3/BV5NvsSr3pwPpbV4X1qH16UNPuH17FIGem3AwuMjXiWGKrBIjpkwGzOhEjOh0oAqURYmnlkGuC6XY+opw0wkpZZIxjeCOBoL9uOwwQefs7+QV7iAR8W9eFXa8BNe9Qa4vCk1402pOW9LzXhdVofq8obcrehLVu4sVu5bS0/hZpoJj/CtMNaAV69MTEUSzD0U1BbmYC783+PVTCThK2ESDQSRdBf+zm/73VGrp/C83JK3pS0NR/kUGSrVH0rr8K64Fm+KzXhdYsr7CsPCptf6Bjwr70xp0QiOxrvSx11EM7cDNBTF8K0wDXNhBiYiMSZecky9PlazFX/Bq9Tw6ik33nM5psJsTESGz9yAV7EBrsIszIQSaosSqSeKpLkggKkB6ziRuoyqMmeqS1rxvuhzvJrztsKUtxWmhr9HUX3eFzfhWWlbysuGczzdi1nBvjRbspPv3GP52l1MbWEmZp7pmHqlY7JC/K94NRV+wquZKOVf8NriE17LzHin/2e8PirtQ37R9Bq8tvD8C15FCuPnJv4Sr55Kw6ywl8LwvRT+Fa9SI16zMRcqqS1UYS5UYiYS/wteZ3/Cq6srI1zWY+eyGctF3gxw3U6fOTsMeJ3mTc9p2+g23Z9ONXgNpMXMAFrM8KX5dB+aTvWh8RRfLKb8HbAf8drof8Br/c/wWt/4/sf8E2D/Lf8Frx+v/9pS/LGV+O94DaXx9BAjUv87XlvM3msE7P6/Z94BWs7dT0vjz20WHKKtiwGw7VyO0MblMG0XHjK8uh75Aq+d3U7RadlJOi49QZdlp+jufuZveO0lPEcf0QX6eV6k//JLDPC6zACvyzWAtfwpCptV0dga4Tp4bRxDf03AaV0iTusSGPZbQg1gR25IZswfyYzdmML3m1L4YVMq4zenMXlrOtN9xcz0kzLbX8acABmz/SXM8ZfgGqj4V7wuDtUYliaFqHENVbNop4ZFYVpDdhkeELvs1OGyS4dLWO5f0JqLS5juH/G6ZE8uS/fmsSw8F/d9+XhE5OMenmdErA6PvVqWR2gR7VEj2K3GPUyN2y4NS3dpWRSiYUGgkjkBWUzzzmSGdzozvdOYsSWRaZuuMn3jZWZtuszMjeeYse4ws9eEsOiXbYg2bmaNrw8bgnzYsmsbARF/EnrkD/adXs/RC79wLno1l+JXEJUgICrOlasxs4mJnUZS0nRSU6eTnjaZlKQxJCU6k5I0lNQkB9KTHRCnDEGS6oA8zQFFugPKdAdUmUNQZw5GkzkYrXgwOulg8mQOFCgcKMx2IF81mFytA7rcweTmOZBXMJSCQkeKi50oLnaipNiJkhJn9CXO6PXDKClxQl9kmG0tK3GmXD+MitLhVJQON2BWP4zigiHoiwx4vV4xhorSkVSUjuR6xRhjvoTrR7xeKxtTg9fy4lEUaRwp0jhS8he8luucuZbrzI2CEVzTOFKqsKdYak1RpiWFGYMozjREn2nAa3nmACrFA7gu7s8tuTW3s2y4m23HY60j1QUjeaIbxg2pNdckNlyT2FAls+dmlgM35A5USR24lzOch5pR3MkZxq3P2ob/jtfPK68GuH4+8/o3vCb3ojypJ+VJvQxnuaYP5LbUngfZzjxRj6Y690ee637koXI0d7JGcCd7JI+043ia9wOPtGO5rxrJA/UInuSN4onOkfs5ttyUDqQqsz83xQO5J7PlYZY9tzMtqUzsRWl0F0out6foQmuKzrWg5EILyq+04Fp0S65Ht+T61eZci2rJzZj2PErtxc2YjtyK7cS9xG7cS+zGrdhOXI9qhzy8NkVnmnIzpjP3k3pSdbUjuccbcS+xBw+Se6E92pCyi225n9wb/fnWSMK/4k5SD6rlVrzINgD2qdyS6mwbHskGUnilFYoT9Sm40orb4t48ybHiUfYgnqqseayy4rnOjhd5dlTn2VCd9894fa625LnaiucqG/IutiTvfCvupA3kkcSeiug+5BxtjeZ4e/IjO5F9xAL95Q48yLTkVsogck61pTimP9W543lfPpsPVfN4WzWXl5UzeX1zDk9KJ3NdNZonpTN5f8cN7nvCPS/e3RJRkTyC1L1tSNzZDMnBDmgje1NwoQ/RO77lWvxAXqhHUK124plyMC/UQ3ijdeaV2plqhTNPZcO5mTAY9bFexG9vw8VNbTn6czPC3OsRvPQrQty/ZadnI0KXWxDgZsHWRQ3Y6mrB5vmN2DCrPuunfcuGaV/z+5TarP7ehPUTTQleUp+YgJ5UxI7mhWYKH0qm8KH4e96XOPM634pnOT15ktWV1+r+3IzvSMm5tmgOtyQz1II4n7pc+qMOVzfXJWtPWyovDuROog23Uiy5njSA0qv9uZU8FMXh7pxYX4/L21qgONiLpOBWnN7wDcfXmRK3owGKw+3IOdqJ9LBWJAa2IDmwPdFbW3FhQzPOr2/G8VXfEbbElLBlZpz+tQmHV9Vn//KvObuhBUlBPUkM7E6MXyeubGnN2d8tOLr6aw6uqMWRVV9zaVMTUoI6kBjUBklEF8QRnUkMaUV8UHPjluDWJAQ1QbzXMIeaFtYE6b5WKI+0R3e6CwXnuqE73RH5gWakhNYnMfhbMvc2QX2iEwVne5FztBNpYU1JCmlM1oGO5J7qjeJgJ6QR7ZGEt0ES3hrpPkPVVXOyE3mRXSg8343iiz0oudj9E14nBKsip4bpmLuviNnheUwKzGJyoJx5e7Qs3p+Py141rntVrDl3jT+i7rDuwg28jpWw/Ggxa89e44+o26w+U8H8UAULwtS4HdKz7EAxC3apWbArhxXHS/E6WsSycDUe+3X8eraCzTF3+fVcFZ5HivE8Uszqs1Wsu3yXVWdvMH93HiO3ZDLSX8Nw/1xG+GkZ5atmrK+KH31VTPRTMdlfw5QANTOCcpkVUsCc0HzmheayIFTDwhAFS8OUrDqcy5bzZYTE3yAs8Tp+F/LwPZtHSFQFe+NuERZ9g8DzpQSeK2F39DX2RFewI1KL/0kFOy9qORCnJ+xiLlsPZLIlQozfkWz8jmazeb+ETREZbNknYdsBGT6HstiyX4rfUSURV0rZc7kY3yNZ+B3LIjhSxc7zGgLPZLHtcArbjqYQfFbK7ss5BJyUsOVgOttPZrPnShF7o/VsPpLFiqB4hAGxeAYm4RWSjmdwBp7BYryCxawIFbNyZyY/78pgdVg6a3ensCH8JDv2ryUxRUhJoStlZXNJz13FJJ8/aC0Kp67gIrVEKZiJxJiLxJiJJJiKDNUzc6Hc8B9zkRGuxpiKpJgLZdQSZBmA5qk0VJc8czARZWMmysJcKMb8I16XH6fdEiNec9y4X2bHK30j3pXV4X2ZCR/0ZnwoMTdEX+sveG3/F7yewFQUa2gVXS7DVJiFuSAbc4ESM4ESU4G8Znbz86qrmVCCuVDG14IkLATHsFq3nd+Pr0Wb58ITfX9e6S14X1bLcDxKiQkfSj7i1Yy3paa8LqvNi/IGPCjvjSp/BhtP/kYf0e80Fx7gW1EMtTzTMPPKMOJVTh1RNrWEWf8f8CrmK2EC9d2P08tzHRsPLUOnmUB1WV/eljSFkq94U2RmxGvtL/FaaQDta319npd1oKLYmTMpixi03JPmbuE0EkVRV5RCLUEqJsI0w4ZcL7lxbvdjBVtugGvN5294mGEAm6GKaMCuxDDvKsoywkxKHVE89T1P0FKwhQW7fuOCxI2bpU68KG7Fh8IGUFCbDyXmvKsw5W2lKW8qTXlXasDrh6JmPCttT1nZKPYlevGjry9Nl+2ngXsCX7tLqS3IxNwz7X/GqzDbgFfj7O4XeA0x4PVRRV9eFBnxWlqb96VGvOoN34EPpSa809fmVcl3PNJ/hlfhQlp4hvGNyIDXTxV/I15FmZiKjJgXZRsXXWV9wqtAgZlAjplQYryvMkw9Dd/j2gIjXoVivvVKwML94Ce8Fi+kMn82iQmuzFtizURXF4YvXI/dws0MctlG/4UB9J69nX6zg+g1dRs9p26l6zQ/Ok3fQbsZQbSauYPmM/xpPt2bZtO20WTKNiwme2Mx2QeLKb5YTPGl8VR/Gk/1x2KKP42m+NNwsj8NJvoa40eDiX7Un+hH/Yn+1J/oT72J/tSbGED9if40+CzfTQr4j9lOw8l/yZTtNJpiaFu2mGqYv200xZCGkw1pNCUQi6lBWEwNovHHNmJjGk8LpfG0EBpPC6HpzJ00nRn698wIpemMnTSdscsQI2Y/ArbF7HBazon4Iq3m7KPVnH20nL2PVnP202beAdouOETbhYdpt/AwbRYeos28gzWobb/oKB2XHKfz0pN0XnqSTktP0GnJCbosO0l399P08DhDT48z9BRE0kt4lt6ic/QRnaOv53n6eV6gvzEDll9koNclrH66gu2qq9ivjmHwmjgc1sYx9Jd4HH+Nx+nXeJzXxRvwuj6RUb8nMWZDMmM3JPH9H0n8uDGF8X+mMHlLGtO8M5jpK2a2n4TZ/lJm+0uY7S/BdUcWiwOzWRL4CbBLQ9UsCVEZNvsHGyqeLiEqXEPVuO7U4rJTw8JQDQtCNIatxcZzYxeG5RqjM2SXjoW7tLiE6XAN07HI2EK8ZG8eS8PzcYvIx2N/IR77CnCPyMctPA+38Fw8wrV4RmgQhasQ7lUj2KtBsEeL+24NS3YqcQmUMS8gnTk+CczziWW+92XmbTnD3E2Hmb9pH0u27sPdJwKhTxBrArawbdc6gvevJeLkBo6e38DJS79xNmoNl2JXEpO0nMQ0ASlpi0nLmE96xkzSUiaSmjiG1PjhpCcOIyNpGJlJjmQk2ZOeZE1a4iDSEgaQntCfzIT+SJIGIk+xJDvVGmWaLTmp9qhS7VGnDUaTbo820x6d1I48uS35ClvyldbkaWzJ09mSl2tPft5gCgsGU1w0hOKiIZQUDaWkeCj6Ykf0JY6G68KhRsA6U64fToV+BBWlIyjXD6dcP5yi/CGUFDpRWTbqC7xWVY41tBJ/1i7818prhX405SWjKS0cQaF6KIXqoRRrHCnROtUAtlw3jOu5w6nKG0FFzhD0WXYUSawozBhEQfpAQ9VVbEmp2IqyzEFUiAdyXTKQG5IB3FHYcC/blntKex5rHXmeP4InumHckttyO3tIDWBvZjlwV+nEXeUwHqhH8lA7hnvqEdxROXNb5WRIjqMRscYjcj7D60e43pZZcUtqyS2JAa83MvpRldqH66l9qEztTXlqbypS+3ItbQA3xDbczXLkUc5InmrG8lz7Iw+VY7iR6chd+QgeqsbyWDOOR9qxPNSM4aFmNI+0o3iSO5KHqsE8zLHlXpYVNzP7cz21DzfS+nMn05LryX0piepMwYV2FJxvQ9H51ugvtqYiqh1VMe24EduOqpjWVEa1oPJKS27GduRhak9uxHTkdnwX7if34E5CN6quduBWXBfyTlqQfaAepefb8DC1D7fiuqI73oiqq514kNKb4sgWFJ5pzs3YrtxL6on2eGPUxxrzML0fLxQ2PJVZ8lRuyUuVPfcy+3I9uRvqyMaozzahIqkLj5VWPFXZ8CTHmmqdPc91djzX2VKts+FFrg0vdIZU66xqZl2fqwfxXG3Na91gSmM6kH++FTeT+/FYMpiquIGojrUj50g7NMfbkXPUgsroTjyVWvMgw5rCi11RnenEg6yRvMifxJvSGby7NotXFdN4UjKBJyUTeFg0gVfX58FdN7gn4sNdL16WLUZ+sjdRO74jdW9L8i/041qCPeUxVlz0qUVZTF+eK514phzCM4U9r3VOvM8fxUulMw/SB3MvZSjXouzJ3teDy5tbcGZdWw6saEmoW0O2L6qHn2s9vF0asHl+A/6Y8x3rZzXij9lN+W16I1ZP+JaV42qzYrQZy0eY8Ot4E/aKmpAU3I+KmDG8VE/hpfZ73hV+zwf9GD6UOPMm15rn2b15Iu3JM2lf9BdaodzfkKTtdbm8sQ6XNtYmyb8hmoNdqDg/iNtx9txLtedWykDKY/tQEWtFaZQ10QFNidxkQfyOdiQHt+PEb18RucmclF0NUR5tSc7Rlkj3NSc9rDkpIa1J8G/H1S1tOL++JcdWNiLc/RtCF5kTLqzL8TVNObSqEQdWNODEL005v6ktkX+04tDPDdkr/JYIUW2O/vwt5/9oQoJfOzJDuyLf2xN5RDfE4Z2IDmjGuc11uRrQiOwjPVAc6UpKaDPSw5qTFtaUlJ0WZO5tRvahtuSe7kLR+e4UnO2K+nhbZPuakr67IfIDzdGd6kzJxT7knu5G5p5mxG9vQGpoU3IOd0Z1pAtZ+9sj29cW+f62KA62Q3W0I3lnulByqQflV3tzLaYv12L7fcKr58myyLWXb7E56Qkbou+y4kQRK08Wsyn6DtsSH/HLhSpcwrVM9BczY6eaaaEafvCT8723hInbFcwI1TAzWMnMwCzWXbxFQMpztsbc49czZfx2ppSg1CeESZ6z6cpNBAdycd2tYsEeHZN3KBizTcI4PwWTQ3RM25nPpEANo7bKGPJHBs7+WpwCcnH21zHCV8NoXxXj/FpJrKUAACAASURBVFSM91Mx0V/D5AAN04PzmRVaxOxQI2B35rIgVMWinUrc9yjx2pfD6kMqfj6oQLTHMAu7KlzJ2gNa1kRoWLlbyaowBb/uy+GPwxpW787gp+B41oYls2F/JuvCUvg9PJOgyHyOJNzkaNJ1wqPy2XNZx4HoYo4kVHI4vpLtJ1T8HpbKxr0SfgtLZ7nvVVYExPBzcDyrQ+L5aUcUAp+zuPucxmv7OX4OuYLI9xzuW8+yckc06/eksW5PGqKAqyzzvoy7XwzC7YkItycjDExDGJiOZ2A6y4PSWBGcxsqQVFbtTObnXYn8tvsYAeGriU8WUFzoSlnZPNJ0PzPRewOthOHUFVygtigFc1Em5sJMzERiA16FcswEMswFUsyEUkM7sacEE08JZiIJtQQyagvkmAuzPuFV9Be8ClL5WpREE8/jtF+8hjVGvN4rteNVSSPeltXhfakJ70s+x6ux8qqvw2u9ofJa+hGvyzfQyP0EpsIYQ6vo53j1UGLmkY2ZQGb8XeXGGFpvzQQSzDxkfCNIxUJwhn5rgvh5/xpUukU8LbfkVWljA171JlD8Ca+vS015W2bCmzJzXpXV51F5T3ILp7Pj8h/081xLC0E4dYXR1PJMxXR5OmaeYsw9JHwtUlBLJMNUZLx3/48xFYn5ShhHvWWH6f/TOryPL6NA9wPV+u68LW4IJbV5U2jC+7JavNfX5l2xOW9LzHldYsL7SsNM6Wt9PZ6XtuV6iSOXMhczZO1Kmi8Lo5HwIvVEidQWJGEiSMZshdiwKdhTipnQ2Br8+YMLY0u5qVCGmVCKmVCGqVDGpwVNUsMsp1CJuVDKV8JYGngeobVgPe4H1xOt8OBOqRMvC1tBwXdQUIf3xaa8rTDhzTUT3lSa8ra0FhTVh6LmPNN3oLRsLKHRy3H+05sm7sep757CV+4y6ggyqSVKw3R5GiZemcYWchUmIuO2YVH2P+NV+BGvbihyZ/Oo/F/wWmLCh2IDYt/pa33Ca6ERr4IFtBAZ8GomkGIqUGAiVBjvUSamokxMhWJMhEa8emYbZslFWZgKsjDzUGDmIcNUKMFUJKnBay2BkjqCHMwF2Qa8Ljfg1Wndeg7HrKCsaCEV+bNITHBl7hJrJri4MGzBemzm/8nAhdvot8CfXjMD6DNzB72mbKPH1K10nepDx2kBtJ2+g5YzttNsuh9Np22l6dQtNJ68BYvJHwHrTeMpPjSe4kfjyX5YTPaj4WRfGk72/QyvhtSf6FuD15pM8KP++E9pMMH/P+W7iQF/S8PJBjQ3mhJgzHYaTd5Bw0nbv0ijyTtoNDkQiylBNJ4a/PdMC6bJ9BBDZvxbQmkyI5SmM3caq7GGCuwnxBozay+tZkXQalYELWeG02r2PtrM2U/beQdpu+AQ7eYfou38g7SZe4A28w7SbuFhOrgepdPi41+k85ITdF12ku7up+jufooe7qfo6XGa3sJI+ojOfpF+wrP0F51jgOd5Bi6/gNWKS9iujML+52gc1sQyZG0cQ9fG4bg2Dqdf43BeF8+w3xIY+VsCo9YnMub3JMb8nsj3GxL5cWMy4zclMXlzKlO3pjPDJ4NZvpnM9hMz20/MHD8xCwPkLN6exeIdCgNig5UsCclhcbAS1+AcXIJyWBiUw8LgHBaGqFgYomFBsJp5wSrmGjMvRM38nVoWhOm+zC4DYA0VWB2uu3Us2pPLoj25LAnPr9lS7L4vH7eIPNwi8lgWrsM9XIswXI0wQoUwQo0wQo0gXI37biVLQyW4BqawICAaF78LLPI9xSKfAyzeGsrSLb4IfTazNtibLfsDCDzmzb6z64m8uoKrCUIS0r1IEXuSKnYnJdOFtMy5ZIpnIpFMITP9R8QZo5GkD0ecPJSMeFvSYy3JqMkgxAlWiJOsECcNRJzYH3FiXySJfZAl9kGe1A9F0gCyky3JTrYlJ8keVfJgVCn2qNPt0Ypt0cmsyc2yIi97EPkqa/I1thRo7SjMtacoz56SAgdKChzQF37MEPRFQygpdKC4YIjxSBxnyktGGBctjaJCb0BqUb4DxQWOVJSONM64jqKybFQNXm9Ufs/Naz/8I17LS0ZRWjSS4rxhFKiGUKgeWlOB/dg+XK4bxjXdcK7phlOaPZhimQ2FYisK0geSnzaAooyBNYubysWWXJNYclNmyU3pQO5l2/Agx477OfY80gzlWd5wHmuduZ1lx0PtcK5JDAuabimG8Eg7kse6MYatvboxPNCO4p5mOHc1w7ijduKOytEQ5ceNww7czh7MbYU9d+Q2hmRZcVtuyS3pQG6JB3Azsx830/tQld6Xa+l9qUzvx7WMgVSJrbklG8wD5XAea8byRDOOx+px3JYOpzx5MPcVo3mmHc8TzTgeqEbzQD2KR9oxPNaN5rFmGPezbXmssudRti23MvtTFtcNfUxXKhN6UR7bg4IL7ck/25bC8+0oudSeiqiOVMV25kZsJ27EdqAqph3XrrbmenQbbsZ14l5yd27EduROYlfuJ/fkZmwXyi624VZcV6qiOyHe/TW5J5pwP7kXdxN7UhTZAv351txL6sWNmC7knWxCUWQLHqX15W5iD5JDzKm82pFn0kE8k1vyTG7FK5U99zP78Ug+CH1MB9Rnm1IS24HHSmte6Bx4qrLlTaEzz3X2PNPYUK015IXOlhc628/wOohnqkE8V1vxRjeYqsTu5J9vzfX4XjwS23MrwQrV0fZII1ogCW9M9sHvqIrpxHO5DY8ltlTG9iV9X1PK4iy5nzWSF4WTeFc5k1flk7inG0V16UReVc7g3Y35fLi9lA93BLy9IeCucgoxu5pxNbAB6tPduZsxjMfy0VQl2nN2iwll0X15nuPMS5Uz1cohvMgZynOlE3dTbSk535eC0/3QHO5D6o4OnP6lMQe8mrPLvSl+Lg3YPKcuG2fVY8PMBqyf0ZC1Uxry04TvWPFDQ5aPrYtodG1Eo8wQDjNBNMKE7Yu+JjmkL9fjxvFSNZU3uT/wXOXI27xhvC0ewdt8R95o7XmlsuFRRl/059qSc7ARCf7mnFtvwtn15iT6NyDvaBduXrXhbvxg7iTacyfFhhtJAyiL7cu1eDvkB7twekNdonxbEOXTglO/1ePMhrqk7W6E9nQ78iLboDjUmPSw70jf1YyMne1J8O/AlT/bcWpNc8I96hK6qDZhbt9yYEVjDqxozKGfm3J0TXMO/9yEvZ4NCF76Ff4uJvgvNGWvsDbn/2hGWkh3cvYPRH1gAPLwHmQf6EFaWFvO/lmXI7+actG7HuqTvciN7Evm3tak7GxCcqgFyaGNSN3VGPn+VuSe6kzRuW4Un+9OQWQX1MfaknWgGTlHW6M+1pai890pudAb1dEOJAU3JNr3WzLCmqM+2oWcw53IPtgB5aEOqI50QHO8IwWRXSiP6s3NhAHcTbHkXorVJ7wGZjyL3KN4xSHtOyIUrwjNeMQe8TMO5rzhgOY9QZJXrDhTxfA/UxnuLWekvwonbyWOWxQ4bs5ixLYsJuxQ4XnyJrvkrzhV8IGjqtfsSX/KnrRHnNK+53LpB/Znv+KXs5XM3aVifICC4VvlDNmchbOPhmF+Opy8VQzdosBxSzbDfNU4+utwDMjFyU/HcF8No3xVjPFT8YOfih/91UwK0DI1MI9pQflMD85nRmges3fmsmCnFtddapbsymbpThlLdopZukuMW5gUjzAFbjuzcQtV4hGSgzBUhTBUiTBEhmeoFDf/RJb5xCAMiGV5YBxe2+PwPqHjWNpjolTviFZXc1lxh3PSSq5k3yVW/ZQY9XP2Xinm19AkfgqIQ7DtKu5bovDwjkboG4PQLxqBbxTu3pdYsi2SxVvPsGTLGVw2nGDh+hMs2RSJx7aLLN1yEZeNkSzeegkP/zgEAfEs84nDPSAV94BUBAEpiHaksDwwGa+gJFYEJ/JTSBy/7jyE756VxCZ6UFTgQlnZPFJ1q2rwWk9wgdrCZMyEGZgL0zETZmImlGAqkGEmkGIukGIqkGAiktTg1VQowdxDSm0PObUEn+NViYlQgalQjrkgk1oeqXwtTKSJ53HaLV7NmkPrSFO6cV//Ea+1DWd7fo7Xkk94faWvzxN9O0qLRxIU+Q949ZRiKpBj7qGglvtHvEqNv6vMiFepAa8eEszcJHwjSKeh4AI9VgYjDFtFtsaVp+XWvCxrzLuyWlDyEa+mvCk141WpKa/LTHhTZsbrsno8KetBYdE0IhK3MsDzJ1p6hFFXGEUtzxQjXjMx9xDztSgLc6EME+H/Eq/CTOoI4qi77CDWa35nR6QHxXnf87ykE28L64HenDdFJoYzSvW1avD6qtiEdxXmvC//itf6ujwvbc1N/VBi5UsZu+k3mruF0tAjknqiOGoLEjERJmH2U2bNoiFDW/A/4FUow1QoxUwgxUxg+C4Y2mONR+SIsjEVKDEXSKgjjKGB5yHaiNbw08kNJKkF3NU78bKgdQ1e3xWb8rb8I15NeKuvBYX1obAZT/UdKCkbh/9FETbrttFYcJZ67mnUcZdR2yMDc1EqpstTMfHK+BKvxocoX+DVM+sLvLqFuKHQzarB69uib4wV/3/Ba3EDHpb0Jq9wGrvj1tTg9esv8Jr1N7ya/he8Cv+CV48canlkYybI5NvlCTRy+we8xrswd7EVExa44jzvN6znbWLAgq30ne9Hzxnbv8Brl6k+dJjqT+tpATSf7k/Tab40nbqVJlM2/w2vFpO9aTzZF4tJvjSa5Mt3k3xoMNHnv+F1/P8bXv8ZsH58N8nvE2InB/wjXj8C1mJK0L8C9r/i1QDYXV+0EH+eFrP20mpmOK1mhtNyZjitZ0XQds5+2s49YACsMW2M1+0XHKbjf8RrD/dT9BKcqQFsb2EkvQWR9PE4Q19BJP2EZxngeZ5Byy9i89MV7H+OZvDqGCNeYxm6NgbHX2Jx+jWOYb8lMMII2NHrExjzewJjf0/gx42JjN+UxMRNyUzZksa0benM8E43ANZXzBxfMQv8pLj6y1gUkMWiHcYWYiNeXYKULAw05i94nRuUwxxj5garDOfH7tL+d7zuzWOZEbCf4JrLsnAdy/Zqcd+rRhChRrBPg2CfGo+9CpbtkrAoOBnXHVdx2R6Jq+9Blvjswt3XD5HfRlYFrmXj3p8JPfUbJ+O3EivdRmrWL6TLliDNmocsey7yrBlIpZPJFI8jM3MUYvFwpGJnJBlDkGfYI0+3RZpijSRxEJL4gYjjBiCNH4g0wRJxvBWZCVZIEq2RJVuSlTKQrJT+ZCX3RZ7YB3l8H+Rx/clOtEaZaGdIsh05aXaoM23RSKzRyS3JVQwiX2lDYY49RSp7ijSDKdY5UJLrQEmeA/p8B/QFhpQUDKa4YDDFBUMoLnBEXziMsuIRn20J/ojXIRQXDK1Z0lRZNopr5aO5ce174wbicX/Da1XF91SWjqaseCQlBcMp1DmRr/6E10L1UIrUQ9FrnSjTDaNSO4xytRMlCnuKZNYUii2/wGuZzIYKmS0VUmuuy6y4nWXNLdkg7itteaQezAPVYB5phvI0dxiPtc7cUdjzOHdkDV7vKB15lj+WZ/njeKQdwyPdWANgdSO5pzUA9u5HwNbgdfA/4NXaAFjZIG5LjIBN78uN9L5cT+/P9cxB3JBYc0tmz13FUB6pRvNU+wOP1eN4kD2GG5nOVKQM4aFyHC/zJ/NU+wP3c0ZxXzWSh5qRPNSM4L5yKPez7HiiGsyjbDtupPWjMKoTunNtyL/YnuLLnSm40J6iCx3RX+5M+dUuXI/uSlVsZ65f7cj1qx2oiu7AjdiO3IrvxM24TtxJ7FqD13tJPaiK7kTJuZZURXfiUVpfsvbVJftAPaqiO/MorR8Vl9uTf6opD1P78iClD/mnmpJzqD5V0Z14pbBFsrc22YfqcS+lF6+VdrxQ2PAyx443Ggfe5znxUDYQfWwHyhI68yjbild5Q6nWDua9fgTPdfY8UdnwXPNXvBpahz/i9VmOJc+VVtxI6oEusgX6qC7cTbHiRpwligNtSAxqQKxfLTLD6lBxpS1PxQN5kmnNraRBxIV8i+J4e6pSHXhROIn312fxsnQC97TDeVM5mXc3ZvGuai7vb7jw4cYyqktc0EbZc3FHfTIPtuZWuiPvi6bxWjeRWymDuehjRlWSJa+1o3mXO4ZnWUO4HteHkovdKTjbg+x9HUgLbE3M1mac/bURB5fXJ3hxAwJcG/LnrG9YPd4cz9GmeI42x2vcN4jG1mPZ8K+YY2POfDsT3IeZ4jXGjJ/GmrBhhgnnNrej+KITD8XjeJY9kmr1ED4UD+dD0TCqVXY8V9jyRu3EK6UjFZe6EetrRnJAbS5uMOXc7yakBNan6HRnbsUMpOJyb65H9eNh2mAepNtzK9mKm8l2lEbZcG5zPY7+8hWnN3zHkdV1ObmuPupjPSm51AvFkeYoDjch+3AzxHsbkxTUmNTgdmSE9ObihnaEe9QjZFEddi2rS4SoEftXNObAiqYcXdOSI6ubEyaox7Y5pqyfZMK2OSbsFnzF6d+bkri9C7LdfcjZ35+cfX2Rh/dAFtGF9D1tueRTj2O/mXJ6Yx3S97Ym53hXZAfakbm3OWlhTUjZ2YjkkO+QRjRDe6Ij+We6UHKhB/qLPSmI7ILqaBt0p9ohP9AE3ckOVF7tT/mV/sj3t+Ly1lrE+tcj53AnNMe6oj3eFe3xzmiOd0J7woDXyug+3E2x5LHYjifSwZ/wuiv9bmSE9CFHsp9yRP6I44qnnMqp5pjyBQcUr9iRVo3XmRs4/SnGfrMCe59cbH3ysfPOw26LBvs/lYz01fLT+UeEZL7ihPoNZ1SvOJFVzQn5U04pnhGpfcX+rJf8eq6SGcFKRvhkMcQ7BzvvPGx9C7H2zsdyswarTSrst6gZ6pfLYP9cHPy1DPXT4uSrZrhvDqN8c/jeL4cf/NWMD9AwPkDLhAAdkwJzmRqcx4wQHfN26nAJ07B4l5LFoVm4hkhZGCplcVg2S8LUuIaoWBiYg0ugisVBGpYGqVi8Q86yIClLAlJx25GC184MVoSm4RWUgv/ZEk5Jq7mieUes7gWJ+Q+J0dwgTnuPhNzHxOmqiYgq4dfQZFYEJCD0jsV9WzwePgm4e8ezbFssbt6xePjGsdT7Ci6bz+Py5zkWb77Akj8vsGjjOZZsvsDizRdx2XiORVsu4eYbwzLfWBZti2GpbxJLfZNw803Ewz8BYUA8ou1xeO6IwSvwKmuD9+G9awUx8e4U5rtQWjqXVO1KJmz7nZbCvdTz+Ge8mv0TXo35K14N837ZNXg1+ze8HvwLXkuNeC025UPxJ8C+19cytGp+xGvRSIIilxjxetKIV/FneM3+v+DVUA01d5PxjUcmDTwu0dEzkEU7liNVuvC0woYXpUa86k2g2JQPJYZ511dlH/Fqyuuyb3lS2o3i4ikcE3szcLmIFh6h1BVeoZYoBRPPVMw8M6nlIeYbzyxq/X/DawwN3A8xdMOfhEUtp7xoHM+L2/Em/xsoNeNtsQnvSs14W2LGuyJzY6XQxLAA6SNe9S24XepAco4b07ZvoaV7CA2WnaKeIIY6gnhMBAmYrUjHRJRurLx+htePDy5Eks/wKsFMIDZ8Xzw/oleKiVCJqUcO5gIpXwmv8p1oH21FK/j1/AYyckXc1zvzMq8N5Dc04LXIgNe31014e82A1w+F9flQ0JzHxR0o0o/jz9Pu9Fn5J40EF6jrnv4Jr8KPeE03zON+jlehAhOBAhNBzhd4rS+8RKf/JV7D4tbQz2MBzUVhfC2K+1e8mn2OV5Fh3tVEKP8Cr58eABhatWt5/He8zllsxfgFLjjNXYfV3I30n7+ZPvN86THdWHmd+hGv3rSf4k+rqf40m+pHk6k+NJmyxYjXzVhM2orFpC8B22iSNw0nevPdBEPqT9hmjDf1J/h8Ft9PYP3Rh/o/elP/Rx8ajP97vhvvy3fjff/+3oR/T8OJfjSa5EejSf6fJYBGk7bTaGKAIZO2YzF5B42nBNJkShBNpgTTZEowjacY8TrtP2R6CE2mh9J0eijNZuz6VIE1ptnM3TSfsZtWM/bQavpuWk3fTeuZe2k7K4K2c/bRdu7n2U+7+QfosPAQHV2P0HHRkZrXzouP0XXpCbq7GfDaze0k3ZYZrnt6nDYAVhBJb48z9HI/RS+3U/R2P01fjzP0E5xlgOg8lkbA2q26yuDVMQxefRWH1VcZsiYap7UxDPs1jhHr4hmxLp6R6+IYuS6WMevj+HFjogGwfyQwcVMSkzcnM21rqgGwPhnM8clkno+YBT4SXPxkuG43AHZxYDaLgrJxCVSyYEc2Cz7iNTiHBcFq5gepmBOoZHagsgav80LUzN+lZV6YjvmfAXZhWC4uu3Nr4Lp4bx5LwvNZajxi53O8fl59XbJHjds+DYL9OgT7VLjtkbJ0ZwpLgqNxCz6PIPQYy/wD8Qraxh/7NxN4ZiMHo9cTmbqaq5IVJCtESNRuyHLmIZWPRyYfi1Q2GplsBFKpM1LJUKRSB2SywWRJB6OQ2pMttUchtiMr3RZZii2SJBsy460Rx1sjTrAnI86O9Fh7MuLtESfaIkuyISvZCnnSQGSJ/ZHF90MWNwBFgiWKBGsUiTYokmxQptqiyrBFLbZBK7VGJ7ehQD6YoqyhFCscKVE6olc5Uap2RK91RK8dgl7ngN6I2aK8wUacOqIvdKaseCTlJaMp04+hTG84w/UjXstKhtdUXa+Vj+bm9XEGvBpbhj/PR7zqC4dTmOtEnmYI+WpHCrVOFGkcDVVY1RBKNI6U6ZwNcM12oEhuQ6H0M7ym9qcoYxDlcjuuZdlTKbOhSm7NHYUtd7KseJBjx2ONAw/VDjzSDOWJzplHGifuKOy5r3amSmbHDflgHmpH8Kzwe57mj+Nx3lie5BuOpXmYO4r7uhHc1w7nnsb5C7zeUgzmlsKeW1l2n9qG5X+tvPavqbxez+hPlcSKm3I77mQP5b5qGE903/MsbzyPNT9wVzGam5IR3JaO5LHqR6pzJ/JM+yMPVWN4kDOSBznDuZ/jxL3sIdyT2fIgy5b7UmtupPSj6Epn1KdaknOiObmn21J0viOll7pSGdWD69E9uBHbk6qYbly72plrVztzPbozN+O7cDuhGzfjunA7oQu3E7txJ6k7txO7UxXbGf1FQ7vxw7S+FJ9rhXx/XfJONedBah/uJPak4Exz7qX05mFafyqudCD3ZGOKz7bgaeYAqmI6ozpcn6rYzrzIsuZltg0vVfa8LxzOh4JhvMlz5K60P+WJXahI7sZd+QCqdQ68KXLmmdaepyobnmtsqdYa4Poy146XuTa80FlTrbUyLGxSWfFUMYjbqb1RnWyK7kwbKqP7UHm1P1n7W5MY2IArW81IDTal+GwzHqT05HH6QB6m25C25ztS9lhQlWLH67LpfLg1l1el47mvHcbLsgm8uz6d9zfm8vbaAp4VzaEsYyxxEe2J39OUwqi+PNWM40PpDF7nTuBuxlASdtbldqoN1dnDqYrvj+ZEa7IONkVzrD36c/3QHe5D2vb2nP/VgsOeddnrVpfgxQ3wd23ExlnfsPIHM9yHm7DE0YRlw80Rja3P8nEN+XlyC9ZNb8kvUxqw8kdTVo83ZafnV2Qd6cv9zBFUK0fwUuXA2zw73hfa80prx2vNUN6oRnA/1Z7c451J9K/H1c3mxG6rRYLv12SE1Ed9uBmlFzpwM64ntxP7cC+5P/dTrbmbYset5MFUxNgjO9CdXcJahLqZcWDl10T7tUF5qD95pwegPNIBxeHWKI+0QbavOSkhjUnc3pzUoE4k+XXl+MomBC+sw66l9Tjg1ZQIz8aEeTTgwE8t2P9TU3a61yNwcR0CF39F0JJvCV5am3DPbzizoRmJO7og290bRUQfsvb2RLK7M+I9HZDu70TanjZE+Tfg7OY6RPnXN2wXPtyR7MPtkUS0JDm0EQlB9cjc0xj1sfbknupEyYUeVFzpQ+nFnuhOtif3dHuyDjZFd7I9lVf7UxVrSd7pbqTtakxycCPEe1qgPNQB7fEu5J7qRt7pruSd7kzxhW5cj+3L3ZRBPMiw5mHmZ5VX/yuFkWHJlRzPus/JrPucyXpAZPYjTiqeckBWjU/8Q5YdLsVpixzrP3Ow3FbAgG1FWPqUYO1dhOUmNXZ/5rDk6E12pL7gqPwFp7Oecjb7GRdVzzkjf8iJrKfsyXzCyhNFjPeX4uStwN43Fyu/Ygb4lNB/WzEDtxViva0Au2152HnrsPPTYe+nwcFPg6OPmmE+OYz0yWGMr4pxfmp+8Nfwg7+WH7frmBiYx+SgfKYG65gVomXeTg0uO1W4hipZEKJgXoiCeSE5zA/VMD9Ey/xgHfMDdSwI1OEapGVxsJqlwUoWbRezLEiMV5gcz1Axy/wT2XQ8n0Ppjzmf84po7TOS8u/zfyi7y+im8rX//6ni7i6Du9VbdIBBCwwuhdI21sLIGTe8Xiq4w+DOAC11SxpP26RN21Rxd/f378EODHPOue///X/wWW129oO9kr3Xymtf1/XdacXXSLfcIdl0h/MFD9h0poTv4tJYHp1OcGQGsogs5FG5SMKzCViXTkBoGpKIDILCU1gSmkhAWCLi8CQC155lyYqT+K8+TcC6syxeeYpFK06yePVf+K9LxH9dEktDU1kamkpQaAri8GSkkReQRyURHHWeZdF/8X3sdkI3LicpVfIPvE5Z9xtt5Vv/Da8K7IOVwo9pueZj2/B/w6ujTI2TTIOTTIe9/D/x6ihX4iTLpk5wOs1DDtJp6Q8CXg0S7la62fDqzNvKT/Ba7sC7CgfeVTp8xOvjyo5UW8cSdyyIQcv+oIn0iIDXrz7gVYODTI/DJ3i1C1Z9XHTqAybs5XnYSzTUluVRX3KOdtI45octI1frz4Mad55VtuBttTNU2oEN0m+qHXhVY8frD3itqsujyu5UVUzjpD6UYV8F0VYWa3vcUCaiEAGvDlIldZfppDAqyAAAIABJREFUcbRBT/Qx//wcPyZY9XEfu3+LfbCC2vJEmsl3MXbtananfcWVqgk8tbbjlaUWVNnztkLEm0oRr8vteFP+CV5rHHhfU5tXFXV5WtmSW9XuKM1ilmwKpb00hkaB+2kgT6SWPBU7WRoOX+UgCs6yza5qbKs4a/4+7mBb5dV2Y8NenoddcC72IbnCjGewGju5Da8yNbXkiTQJ2UbnECmrz/6CtlTOvcrhvLS0+4jXN1Y73tTY8faKHW8u2/Gm0oH3pQ14V9qSe2VdsFgn8+t+Cd1CVtBQfpa6UiXOUu3feF2WjWi50oZXI6LgfGEV5GAdIrkeO7kR+5B8RCE6HIL/xqv0f8NrxSd4rRDxpsKRFx/wWvoBr4toHbyJOsGf4FWus32XCuxCFDa8CvOwohC9cE4Ga2x41f1XvDrIDP+G11SaSHYz4pdf2Xvha6qsfh/bhucHujDZbwnDF/zC0AUrGbBwDf0WRNB7VjT9ZsfQ9wNeZ4TRaUYk7WZE0nJ6BM1nhNF8+hqaTxfw2mzaWpp9gtcm00Jp7LuOxlNDaTQllIZTQj/B6wfA2hA7JZwGUyKETA6j4X9Joynh/6c0nhrxMR+3TYmgydQImvhG0tQ3Ssi0aJpOs8F1ahRNfKNpNi2GZtPX03x6LC1mxNFiRhzNZ8TR7Ms4mn8p/P3fIiA2gRYfAbtRQOzsTbScvZmWszfRatYm2szeQttZm2k7azPtZm+h/ZxtdJi3nY4LdtBhvpCOC3bSyW83XZbspevSP+niv+9jPgvY/xGrPSWH6R50kO5BB+khPvSxfbiP7Ch9JEfoLT5Mb/FhAbCSo/SXHmOg/ASDPwGs27fncf/2HJ7/Oof3d+cZ/n0iI3+8wOifkhn9cwpjfk5mzM8XGPtrMpNWpDNpRRqT/0hlyopUfFemM33134CdF65gXpiCBWFKFkWoWBytxX+9jqWxepbG6lmy3oBfjB6/9QahdThOwOvC2PyPeJ0Xa2R+fD4LbHhdtLmIRZuEqqufbQ7Wf4uFgC3C43PEO0qR7CxDsrMM6c4PbcOlSHeVIN1VgmxXKZIdxQRszke6vYDgXYWE7NQh25qFdNM55BuP8vXWffy0aytrDsQSeyKM3cmrOKn4lRTjv8g2SVCYFqAxzyTfMo188wT0hpHo9T5otZ7otB7otO7odW7oda5CtC4U6N0p0HmSr/HEkOeJNtcTVZYnynR3lGkeKNO9UaYNR5k6gry04eSleaNK80Cd7oom3QVt+lB0tmhTh6BNHYo2bZiA1yw38nPdKMxzx6x2p0jjQanahzLVCMrVI6nQjqLSMIoq40iqCkZQWehDRaE3FWZvKoq9sRZ7YbV4U17iQ2XpSKqtf+O15hO8Wkv+idcrF8d/gtcJ/xWvFyvHUlE6ihKTN8UFnpSahmM1j6SscDil+V6U5XsJeDWPpLpgOGVad0o1LgJeVcMoyR2MJXsg5cqhXNR5cFnvyWWtG9d0rtw2CHi9X+DBI7M3903e3Df58LBoJPdNI7ip9+CG3ovrOk/uFIzkkWU8j0snCHAtncQTqy8PLRO5bxnHfcvn3C0azR2zrfpqFFqGBbi6cUPryg3VEFsGc101iOt5g4R519z+XM3uy+XsvlxRDOKa2oWbOk/u5o/kgXksT0om87TUl4fmSdzUjeWmbiwPCyfzsHAyj02TeVI0mcfmCdwvGMMdwwju6H24a/DhttqFm8oh3MgdzNXMAVQl9sR0pB3q3U0w/tmKspNdqT7bk0vne3P1Qh+up/SzAbYnV5K6cyWpG9eSu3M9tQfXU7tzM70Hd7P7ciujFzfSenAjrQeXEjtTcqwFtzN7cz21B8Z9jdHsrMeVC5/xRD2U6rMduZTYhQe5g7iX3Z+ac50oP9GGh7kDeaF14UpSVy4ndeF2Zh+eaofxyuTNS7M3Lwo9eVcykkdGVyqTu2A81oyypI48NrnzrMiLJ2YPnpjceWp251mROy+KPXhp8eRlsTsvi914UeTKc5MLzwpdeZbvyn3VYPIPNcfwZwvKT/fg4vkBFOzrhGJTC1KjapO7wZGyY824ldadh7mDeabxJn9/e9IS6nMty513NbN5f2M+r2p8uWsaxeOy8by+OIP3N/14eWkRN/RT0BwfzOHw+ij3d+ZytgePTRN5UTKVZ6YJ3FOPIHdnU65lDuNWthsFB9qTu7kxxn0dKTvaD8uBAeTGduXMry34M6Q+2wJqk7CkDtGLG7Bqbl1+8HVi+QR7ZJ87IB7tiHi0EyFfNOSHGa3Z8NVQdvzgQkRAW773FfHrTHtOrGtOTbIbTw0jeJ7vzvOCIbwpduF1kQuvzN68KhjJnUw3CvZ2JSWsIYmraqGMa0ZmZD3yNjQkf1dzSo+0pfpMJ66n9OBeTn/uKwZxO2sItzI9uJ42AvPhYez/qQnr5tmx+5v6JIa3Q7+7H6VHh2E+2AftrvZod7VDu6styi2tyYxrRVpUO1IjO3Pm9/bskNZn49J67Axpwd5v2rA9uBkbguqxVd6IBHE91i91YpOsLvt/bMmR39uxfXldNsudOfBDIy6Ed0K5sRfarX2FedftPVFs6YRm92do9nxG1pbWJMU0IDm2IZo9HTAf7mHDa2syNzQhJaYeis3NKNjfiaLDXak804crSYO4dL4/JUe7UHSkA4UH21JyvCvVZ/ty8fxAqv7qT8mxXhj2dCQ9tjF5W9tS8Gc3LEd6Yz3Zj/LTfak+14+rKYO5kT6EG+mDuJY+8G+8/nZAdTw2qYSjhrucMN7lsOoah1U3OKp7wD7tM9acv8mCzUWMDDXgstbEoLVl9FljZWBYJS4RVQxZU8SAX9VM31BCVOZT9qqfcDDvHif0Dzlnfs5Jw0MOau6TkHkHyc4Cxq7NxjvMgFtkKYMjK+kXVkn/0CqGRVbjEV2Ne0QZLmtNuEWYcY804RlRiE94ISPDChgTVsC4CBMTIsxMjCxiUoyFyXGl+CaUMT2+jGlxRcyMMzE33sTCeBOL4gtZmFDAvIRCZsbmMyu2gAUbLPhttOIXX8bC9RYWx1kQb7Yi3mRhyXo9S2O1yDbqkcTnsXDtBb7dpmNjyi2O6p9xrvAhyeYbpBddI91yl3PGm5zQ3CL6WCHLopORR6Ujj85BGq0kOFaDJCoP/7AsloRmEBCRSUB4BkvDU5Guz0QSlYr/mr9Y+PsJlqw6RVDYefxWnmLuL0eZ99sJFq06i//aCyxZm8yStcksXXuBwNAkxGGJSMPPIYs4S3Dkaf4Vs5W1CctISpVgLVlCddUCsk0CXtvJt9JAdhpneSb2coWQYKXtB7gNKTIbXoP/hpaAVxXOUjVOUi0Ocr3wAz34E7zKlDhJs6kbnE6L4EN0XvoDP+z+lWyDhDuV7ryoaMqbqlq8rbAT8Gp1+CdeK5x4WfEBr+OIPSb+T7yGqLGTq20QMGAvM+AgU+MgEyrHwuNc1IhCFNgFK7CTanCWq6gnTqJ14AZmrvqKdFUQd6t9eFLRmjfVtYUVj60OvC935E2VA69qRDa8inhVWZfHld25WDGVC/kr8f56Ee2l4TQIOY3j8kxEIVnYhyhwkOZRJ0SH40fkCTcChM8xT0jIJwnOE/aTaXCQaT+JGkdZDvVkZ2gVvAnfyD84lL2MazXjeVLemlcWJwGvlR/wKuJNhT3vqpx4VW7P20pn3lfX5mVFXZ5WNuf2xaFoLP6E7FpLF8lamgTspqHsPLXladjL0nFcnoNInmFbNdiGLLnWVmVVIZJrEMm12Mm12Mk1trbYHOyDc4V5abkae5kRe6kRe6mKWvJEmgVvpkfIYqITv6WgbCkPKjx4ZWkDJY2gpBZvrPa8rbbn3WUH3l6y522FI+/L6vO6pAV3S3tgKpnGd7sldJD+Tn35OepI83CS6nCSKXGU52AXnGtrZ9cIQAy2VUDlWkQyHfZyIw7BRkQhWhyCM2kgP/O/4FWYeX3zCV7f/Ttey2axOVmovLaWb6KuPAUHmdpWSdXbqtE52Afb8CoXugNEwR9gq8JepsVeqsNeqrHdAFDZWrIFvDpJjTjK9NjLFNRZlkJj6U6G//wre5K+otLqx8XSuaSl+TM3wIWJfovxWfgLQxasZMCitfRbEEmfmdH0mxlD3y/D6D3T1jY8I5L20yJoPS2cFtNCaTFtDc2nr/4HXpvY0th3HY1919Fo6joaTl5Hg8nraDD13zIllAZTwv6ZyWE0nBz6bwmj0eQwGk35/0o4jT/JB/g2nhJOExtgm06NpIlvJM18o2j6AbNTo2zbom14/QBYIc1nxNLiyziazYil6SdpNiP2b7zOiLVVaBNoMUsAbMt/ZBOtZm2k9ayNtJm9mTazNtJm1mbazt5M+7lb6TBvGx3nb6fD/B20t0G28yIbXj/A1fZ/tw94FR+iR9BBugUeoFvAfroHHhCqr9Ij9JEKcO0VdIje4kP0Fh+mr/gI/SRCBXZQ8N+Adfn6L9y+OYvnt2fx/td5hn+XyIgfkhhlA+yYn5IZ/dMFPv85mQm/pTHh9xQm/pbCxN+TmfxHKlNXpjN9TSazQnOYHa5g9roc5obmMj8ij0VRahbHCID1j9GxJEYvZL1QhV0cm49fXAEL1huZt96G1zgj8+LzWbBBwKvfJjN+G4tYbIv/pmICNlkI2lJK0FYL0h1lyHdZhewuQ767FNmuUqR7hMj3liHbWUzQJgPyrXqW79Dw1Y5svtp2jm+2HeLHXTtYdWATUcejOKrawPn8KFILfyPb/BW5RUtQmGeQVzgeffEYzGWfU1QyisJCLwoK3Mk3upJvdKMg35WCfFfyjS4Y9EMx6IdiMrpjMnhRqPMiX+OFXumFOtuLvEwP8tI9yUv3RpM1Cm3WGDSZo8hLG44yxQNlqhvqdDd0GW4Ys9wxZLqhSR2K5hO8GrJcP+LVpPKgSOVJSZ4PZXkjsOaNpFw9igrdKCr1I6g0Dqci34fyfC8bYH2wmr2wFnlRbvGhqnQkNWVjqCkfy8UK29xr1eeUl/hgLfGhqnwUF6s+/ydeL0/4D7xevSTMvF6sHEt5yQgshZ4UGT0oMw//WHUtzfcU8FroQ7VpBJVGb0o1bpSqXSjTuFCqGoYldxCW7IFU5A3jssGLywZPLuncuKp34abRlZv6Ydwr9OBhkQ/3zN7cNftwv2gEd00juKH35KrOgxvG4dwr+pzHpRN4VDqR+8XjeVw2hWcVM3hYMpn7lvHct4zlXvGYT/DqJeBX58pNrQs3NEO5rhzIDeVAYcZVMYBrigFcyenH5ey+XM4SclUxmBtqd1u78BieFH/Bs9KpPC315YF5Erf0Y7mb/wVPS2fwwDSJB/kTeGyexOOiL7hfMJrbOm/uaL25Z/DhpnIIVzP7czVzANcyBnLxQh+Kj3VEvasJ2t3NKD3Rhaq/enDxXE+uJPXmeko/bqT15XpKH64m9+TKBQGwV5O7cSO9J7cye/NAMcCG157czuzNtZRuFB9pxtXkz7iX05+SY61QbnWm7ERr3hR6czO9F+Wn2vBAMZDnOlfuZPbh4tlO3Mvqxyu9O28KvLic1JXy0+24mzuAN0XDeaQZwgP1EF6ZvHlqdMea2ImsHc7k7WvAHe1gnhR48NTsyROzB0+LPHlu8eK5xYsXxV68KvHmlcWT52Y3npnceGHy4LXZm6cGN0xHWqHd05TS4125dG4AlkPdMe7qhGJjE9Tb6lB2vDk307rzSDGEF7rhVJ7uRUZCfa6mu/K24ku4OpfXF6dzp2AE94vG8KpmOu9uLeFxxVysaT4kbenA/rV1MP01kJvq0TwwjuO+cSwPjZ/zwDAK7YHWVF3oT9np3mRvakr2hhZUnnbl4pnh5CX05OA3DdgWWIvNi2uRsLA2UfNqs3Zefb6dZId0tAj55w4s+6IWIV/UQz6uHssnNubnWW3Zv2IUx9aNZr20Iz9OE7HOz4ncHd24q/TmqcGFJ7p+PNX352XhMF4VevC2aAwPcj0w7GzPXyucOf2bI3mxTSjd9xnajc3QbWmKaU8rrEfaU32mC9eTe3M/dxAPlIO5mTWYW5neXE4cRWZsL9bMEhE2z5nUqM6UHXPFenwo+Xu7od/VEePeDqi3t0KxuQU5G1uRHd+e9KhOnF3Vnr3LG7NxaW12h7Tkz6/bs2tZKzZLGhG/tDaxSxyI8hORIHbkwE/NuBDVg7S43uz/sQmbZc5sD67NyT9akbG+G6otfdFs64thVz+UmzuTt70z6t2dUe1qT+72luTtao3paDcsx3ui29MOxdbmZCQ0JmV9fXI3tUC/pwPmQ92o+qs/V5OHcjlpMGUnumM+3J6S4x0pP92NitM9qDzTm0uJg7ie6k7Z8X4kRzciI64lqm2dKdjfm/KTQ6g6O4yqs0O4lDSUmsRBlJ/pTcmJz/7G63e7s49HnDVz0HCbY8Y7HMi7ysG86xw1POJP3QtWn73J/A1mRq4z4LK2iMHrrPReXUb/0HKGRlUyJLSY/r+rmRxfRGjGE3ZpnrNf85AjuoccMzziuOERhwxPCbtwlUWbNAxfmYHbGh2ukaUMXV/DgIhq+odWMDi8HNeIcjwjSnEPLcQtIh+PyAK8IgrxiShiVHgxY8ItjIsoZXxkKROirUyMtTIxvpSJCaVM2VDGtI2lzIi3MGN9ETOjzcxdX8z8+FLmbCzBN6aQ6dEFzE0owW9jBX4J5SyMKWFRTCmBGysJ2lSOX0whi6L1BCQYEW/QERSnYNlWFRvSrnPK/JIky1OSzbdIK75NmuUBZ4x3OKC4ztpDBUiiUwiITCcoJpegWBXieB1LY1T4heWwKDQL/4hsloRn4heaSkBUOkFRaSxZd575K06waNUpgsISWbr2HH4rz7BoxRn8Vpxl0YpzLFx5noUrz+O34hyLV53Ff/UZAteeQhJ2iuCIk3wbtYmV6yUkpQZRXraY6sp55Jq+Yca6P2gn20pD2V84yTOxk+ViJ1dgJ88TwCfXYCez4VWmQvQBsMEq7GQqHKUqnMUqnMVqHKTCviK5gAaHYA2OUgWOQRk0kGfQNGgv3QJ+5vudv5JlkHG3xpsXVS14XVmHt+X2vLM68N7qyPtyR95XCm3DryuceF5Rn8fVnaiuGM/6o0EMCP6NJpLDOAYnC3OOciV2sryPULWXaXGWqqklVuEk0eIg1QnHHpKDKCQbu2UaHOR51JOk0mbpdnx/+57zucHcujSB+2VteV1ZDyqdwerM+3In3lba87pKxJtqEW+q7XlVWZ/H5d25ap2IsuAHvvx1IR0Cf6Ge/AjOX2UiCs7GTqqgdogehyA1jmINjhIhwmeUh0ieiyg4B9GyHOyW5woJUWIvU+Eo0eIk1uMcZKBWkJ5aYhW1JKk0FB+glf8f+G/8hVN5Ui5VjeCxtSWvSwS8vqsU8bpSOM63NQ68q3LmXWkd3pXU5m2ZM68q6vCspgm3L/bDWDaH1cdX0Ff6A22DdtBEcp560kzqhORS6yslInkGDl+rhUflyIzYS3Q4SITv286G14/5UGWU5+AgUeAoUeMg1WMvNeAgVeEsSaSZOBaXZTPZkRyApWQGD6z9eVXSHEoaCHgtc+JNlROvKx14XWHP+ypn3pfX57G5GferXFDnzyJoQxCtxCuov/wCTlI19lIDjlIVjlLhRoFI9snxyPOEc1Wmxk6iwV6ix14m3MRwkKVTX3aSzvIwJPGB6IpmC3gtb8Nbaz3eVznzrsrhH3h9Wy7ibaUzz60NuV/Zj7LyOWw89x2D5f60lCRQR5qEo1SFg8SAvVRvuwmUhb08G3uZAjuZCjuZxoZ94TpykArnpr1UY7ve8oRjl2mxk+qxl+qxk2qwl+VSOziJhuLteP/yC7sufEVluR+XyuaRkrqYaYsGMGbBArwW/8ZQvzUMWBjKgPlRDPgyhgFfrmfA7HD6zgmj5+wIus2MovOMSDr4RtDGdx0tfFfT1HclTXxX0cR3DY1919Jo6hoaTV1DwymraThlte3/tUKm/lumrKOhrSr7MZPX/dc0mixUcBvb0uh/SONP95kspMmUUJpMCaPJlDCaTgmjydQwmk4Np+nUcJr5RtJ8WhTNpkXS3Dea5tP+W2IEvE5f/7HVuOn09R9R29z2XvMZcbScGU+rWQm0mrWBVrM20HJWAi1trwW4bqTN7E3CPjM30HbOJjrM30bHBdtoP38Lbedsps3sTbSbu4WOC7bTedEuui7eTdclez6mm/+f9Ag8SI+A/XTz3ytk6T56BOynt/ggfSSH6CP5gNaDn0TY3ld6mP6yowwIPsbAkOMMXnYC16/O4PnNWby/OYfPt+cZ/q9ERn2fxJgfLvD5j8mM/SmZz39KYswPiYz7OZnxv6Qw9uckxv2cxITfUplqW8TJd3UmvqsymLEmm9lhCmERpygVCyOULIxQsiRSQ0CMgcD1+fivN+IXbWBepJ65EXrmRxuEmdcNBczbmM+8Dfks3GDCL8HM4vgiFscXsSShiIANxYg3WpBvKSN4exnSLRakW4uR7ywlZE8Z8j0lBO0ws3SniYDdZmT7Sli+t5jlW/R8lZDN8vjzfLf5OCv3HiD25B72pu/gtHYjyaYwMot/IccSgqLYD2XRTPLMk1Cbx6Mr/pz8ks8xW8dSVDoaU5E3BYVu5Oe7Umhyx1To/hGvBfmuwmu9K4V6D0x6L0w6L/JVXuhyPVFneaDKcEOV4YE60wtNpjeaTG9bG7ErihQXVGluaDLc0KS5oEodhibdFU2qC9q0YQJgM10wZrtSkOtKocKNQoUrZoU7FoUnpXlelKl9/m4hNvhgNXphNXpSXuBJRaGXMBtb6EmlZTg1ZaOoLh1JdelILlpHc6VyLNVlI6ksHUFF6QgqbK3FH57xevXKxH/k2pWJH6uxl6rGUlM+mnKLDyWFHliM7lSah1NidKdY74o135Mq03CqCodTbvCiTOtOud6TEpULpWpXihVDKMjoR1HOQK6bRnLLMppLRk+qNMOo0Qzhsm4w14xDuW12516xN3eKvLll8uJGvgfXjZ5cN3jxpHwiD0u/4Gb+SO5bvuB59Zc8KvflScV0nlXN4qHVl/tlk7hXOp47JZ9zp3g0t80juF3oxW2ju222dRA38gZwLbsPNxT9uJnXn+sKodp6KaM3FzN6cyV7ANcVQ7it8uCuxocH+lE8NX/By9KpPLNM5U7+OG4Zx3K38AseWabwtHQaj0um8tA8gbvG0dzS+XBL68UdnSd3tR7c1bhxLaMfF5N7cDN7IDezBlJ9vjtlp7pgPdUF3Z7mFBxoQ/npz7h4vhc153tyKakX19L6ciO9L9fTe3M1tQcXk7pyOfkz7ub053ZWX25l9eVmRm9uZvbhZkZvrqR0p+KvDlhPtxOAm9GbilNtKT/RmjdGD17qXHmkHMCt9O48Ug7kiWoINWc7YdjdgJqzXXhl8OTiuS5odtWj5ERbXhi9eJnvyctCb57oXXlR4MVDnQtFJ9tzNsaRojNteG7y4WmBJw+Mrjwt8eFN1ec8KfbigdGVN+WjeVUygocGFx4aXHhV5MMj7TBeFHhSebYLBftbYDnSkerTfSje/xmaLW3Iim1I3rY6lJ5swe3s3jxWDeV2xiAun+1H3uamFB7oxB3VCKiZzauKqdzWefO8bALvrs3l7cW5XMweTurW9hxe1wDdkYE8sczlVeU8nltn8ND8BQ8KxvCsaBxVKf0xHeuKYntrTq+tw4WIFhQdcCdv42COfN+G7eLGbFrSkA1+jYiZ35C1s+rx+4wGyMfY4+8lYqmPPYEjnZGOqcfyiU35l28LvppYn+99G/HNpHosG+vIj1Ps2PlNParOuvNQ5ckTTX+eaXvzQj+IV8bhvCuawv0sT7LWN2dPiCNHvheh2VCXmsMdsexqjnFLY3SbGlGyrwM1J3pRfbIXF8/05V6WK0+13tzOduNWxijy9wxli8SJ9Yvt0WzrS/mxYZQe6UPpke5YDnVEva0h6u2NMOxpgW5HazLWNyUtug058T05u7oL4bPt2RLYmH3LO7BL1oYEv/qEz7InfLYdsX4idoTYc+zXhqREticr7jPSY7qSFN6Z82s7E7ekDlskdTi7tiPKLQNJj+tOWmwX1Nt7oNjSkexNLVFsa4Fmdyth5tYWw/62KLY2Iz2+EcqtbVBsaUdKTBO0u7pQ+dcQLiYOpfr8IK6kDKLsdFeMB5thPtqOi0l9uJk5jKspQ7Ge6of5YC/0e3uStr4tJ1Y25FxoSwy7B2I+7ELulm6od/Ugb0cXkmKacGyV0994DT1fdjw+6yJ79XfYr7/DEeMDjhU85rDxGXu0L4hMe4R0Xw3eKzUM/kPPoNVF9F9tYeC6UoaEFjNotZFha7T4HbjCuozH7DG84mjhK44VvOBo/lMOGx6z3/Cc2OwHBB8oY0KUBs9QPS4RxQyJqmBgZCUDwysYHFrGsNASPMKK8Qw34xphxD0yH89IEz4RxYwIL2F0eBljIqyMi6xgfHQF49aXMS62hHGxFibElzB1QxnT4kuZHlPMjKhiZkWXMDu2lC/jivFdb2JGjIk5sUUsiLPgF1eCX2wJS2LL8I+3ErixnICEUgI3WhBvKiIwQYdko4qfD5jYmXefk0UvOFf8hOTiB1wovMsF030SzU84aXzC+rOVLN+kQByXQ1BCHkvXK1gap2ZxdB6LInJZHJlL4HolAdG5LA5LY0lYCoFRqQRGXsA/7ByBEYlIIi6wdO05/NecZemaRJasTmLhivMsXJkoZMU5Fq38i8WrTrN09UkC155AGnqMr8Li+SMqgMTkACpKF1NTOQ+F6Ru+XLeCdpItNJSewUmahUiai50sF5FMiUgu4FUkVWMnVWMnVSGS5dlgkIedNA9HcR61gvJwDlLhIFELeJVpEck1Nrzm4hiUQUN5Bk0D9tJ96S98v+M3svRy7lz04XllS15XCHh9X+bIe6sTVDjyvtLxH3h9Ut35E7z+bsNrioBXmQI7qVDxEwULVc5aYhV1gvJwDtK6n+rtAAAgAElEQVTiINYJxx6cjWhZFqLlKuyDlTSQZNLWfw+Tfv6Z4+nLuX55OnfLOvGqogHvy2vx3lqL9+XOvK20502liLfVIuFZrxUNeGLtzg3rePLNX7Nk9Ry6Bn1PA/lBnL/K+IjXOsvysQ/U4BikwUmsxUmsxVGixV6iQiTLFY4nJAu75dnYL88RqrU2vDoH6akdaKRuoIE6QSrqipNpGrSLdou/ZdnOH0jSB3K52pPH1ua8KXECq4h3lSJeVYp4VS3izUVbxbWkPu+L6/KuxJlXFbV4VtOQ25d6YLL6En/+F1xCQugQuIkmQeeoJ86ijjwX52UKofL6lcqGVwMOYh3OQSqcJcJqzUJFU4tIprHd0FBiJ8/FUazAWazGSaLHQarHQZpHLcl5moujGf3tNA6lzaOibAKPK3rxpqy50BpcUpvXVmdeV9biVYXwiB+qavG+vC4PzS24Xz2cXP0ClsRKaRG0ijrLk3GQqgS8SlQ4iRXCuSfVI5LpEMmViOS52MmU2ElV2Is1OIh1OMh0AhplqdSXnqCzLBRxnIDX+x/wWv7veLXnfYU9b60i3lbW4rm1kQ2vc9lw9jsGyfxpKbbhVaLCQWwQoC/LxV6Wib00CztpLnbSPOxktgWuglXYyfJwkGhwkGixl6o/XlMimVq43iQ6IVI1DrIc6gQn0kC8Da9ffmbXheVUli/mUtl8UlIXM3VBP0YsmIfH4l8Z7LeG/gtCGTA3ioEz1jPoy1gGzomg77wwes2JoPusKLrOiKKzbzjtfdfSync1zXxX0cR3FY19V/8DrX9nDY2mrv3vmfJfMnktjSav+x/T+N+A+r9mspAmH2ID7AfENp0SRrOp4TT3jbAl8r+m2bRIWs6IFfBqm5FtOi3mI15bfMRr7Ee8tp69wYbYBGHbzARaz9pAmzkbaTNnow2vCbSdu4kOC7bSYcFW2s/fQps5m2gzeyPt5m6hw/xtdF60U8DrJ/lsyT66L91PN/99ttd76Oa/lx4Bf9Ir6MBHrPYKOvCP1x/yEbByAbCDQo7jsvwUHl+dwfOrv/D+WkDsiG/PM/K7JEbbEDv6hyRGfXeOz3++wNifLjDmx0TG/JjE+F9TmLQyg6mrM5m0Mo3JK9PwXZ3Bl6HZzA4XZmHnheUyP0zB4ggVAdE6AmMMLI0xsChSx7wIDXMitMyN1gmV14R85m7IZ26CMPvqF2dicbyJJfFm/BPMBG4sQrypGOmWEmRbS5FusSDZUox4qxnJtkKkOwuR7ylAti8f8R4dQTsVyLel8a+t5/lt5ylCDxwj4cxh9qXv46R6K8mFMWRbVqIs+wZV6RI0pbPQWCahKR6LtmgUuqLRGIpHU1AyFnPZeIpKP8dc7EOhyZ38AldMZg9MJg8KC9zIN7pQWOCG2eSByeiO2ehBkdELs96bQo0XxjxPdDnuqDNdUWW4os50R5vliTbLE3WGO8pUV5SprqgzPNBmeKBJc0OV6oom3Q1NmiuaD3jNcMGY7UJ+jgDYglwXzApXipXuWPI8KFV7Uab1plw/nHK9N2UGL8oMnliNnliNHpQa3CjLd6eqyIeakpFUW0ZQbRnOxdIRXCkfTXXpSKpKRlJRMpyKkuFUlo34G6+XJ/xXvF67PIHLVWOpto6ivNibkkIPSvLdBSwb3bDoXSjVu2E1elJp9BZmXXUelKhdseQNw5I3jKLcwZiyBlCqHMZ100humEdy0eBBpXooVZohXNIP5mr+UG4VuXPH4s2tIi+uFbhz2eDKVaMnN00jeVo1hYfWiVzPH8VdywSe18zkccV0nlR+ybPqWTwsn86D8qk8KJ/IvbJx3C0Zw93ikdw1+XA33507uqHcVg/ilrI/N3J6cyu3DzcVfbme05crWX24lNGHy5n9uJY7hFsqN+5rh/NQP5on+eN4XjSR55apPDRP5JZxLLcLxvGgeDKPSqfy0DKFRyWTeVgktAvfNQznjs6bOxoPbuW5cCNnEJdTe3EpuQdXUntzJaU3Nee7U366KyXHO5K/vzX5+1tTcrwjVWe7czGxF5eTe3M5uReXk3tyNbUn19N7cT2jFzcye3E7tz83MgXQXknpztXUHsL76b0+bruvGMBD5UCuXviM8hOtuXi2Iy+0LjzI6cvVC525nvwZdzL6cCWpO4Y9jTEfbMGD3CHcTO+H6VBLDH824UpKT16bhvM834vn+Z48M3rwzOjJ1Yy+ZG2ri2pvfR5oXXha4MXDAnceF3vx3DqSJ8U+PCz05GXJKF6WjOSpyZsnBZ48N3nxRO/KM6M7Nec/o3B/S4oOtMN6rDvmvV3Qb2lPVkxDcjfXxXS0JdfSe/NA4cL9bFdupw5DvaUZOQkNKTvZi2eF43lT4cvjgjG8tk7mZYUvDwrGU3x2IMmbWnIutgWXM8fypsafl1ULeFU1l1dVM3lqmcgtjRf6w+3J3dGSzI0tOP5HHQ58X4fjv7Zm7/LmbJc0Y3tQK+IXNiFqdn2i5jYifF5Tvh7nRKC3Hf6eIoKGOyEdXQfZmHqEjG3At5Mb893UBiwb58Ty8SJ+nCoibKE9x1c24VbGCJ5pvXii6stzbR/eFLjz0vg5V5NcyFrfklO/OZEa2hDzrjZUH21L+Z/NKdhcB018LQq3NaV4d1tqjvfmToo7d9M8uZY8jNtZ7jxQjsJyZDCn/mjKvq9rkR7VhaoTblQeH0jZkR6UHOpI8YE2FOxphmZ7A/L3tCQ3oQlpUU1JjWjL2VXt2BncgJgFTmxa2oiNSxoTv7A+8Qtrs8nfmd3BdTnyQz3OrmpIangzsmPboIjviCLhM1Sb+5K0rhP7vmnKxqBa7P6mEefDu5Aa251z4e1QbBbmXpVb26LY2gLl9maodjZBvbspql1NydvRDMXWFii2tEGxpT3JUc3JiGuDYW9Pyk8N5WqKJzczPLmcMpiapN7kH2qJbl8z8g+2wXykE6bDXTD+2RXt7m4otnYlMaI1u7+tx/bldUmJ7oL5sCfKbb3J2NCJtIS2nIts/E+8JuTdPr5Fc5+dhkfs1N7nQP5TDhe+4E/jS3bqXrE+5yVfH72B5++5DP5VyZAVRoasLmTo2kKGrjEwZKUKn3AdwaduE571lD9Nbzha9IZDxhccNDzlgOEpfxpfskX7ku9OXmZaQj4+4QZcQgsYFFrEoIgyhkRUMDSsjGHrinEPK8IrogjXiHzcIgvwiDTjFVGMT3gJI8OsjAov5/OISsZGVzB2vZXP15fy+XoL42OLmZxQim+cBd/oIqZFFjEjspiZ0RamR5uYFlPAl+sLmRNTwPyYQvzWm1gSW8TSWAv+64sIiLMQtMGCZJMF8cZClsTkIdmoYuXxUv7UP+FU8Uv+KnpCUtEj/jLc4WzBfZJLX3G+5C2b067yrx0axPE5BMblsiQmG//1CpZEK1gSlcvSGAWSuDzEMQr8I9LxD00mIOICQZFJiKMvIItJQRJxAf/VZ/Bfc46g0GQC1iWzaFUii1YmsWhlkq0Cexa/ladZvPIES1cdI3D1IULWxPBr+BLOJ/lTbvGjpmIuCtPXfLn2D9qJt9BAcgYnaSYiSa4AK5kSkUwl4MSGV9EHvNpiJ83DMUhJrUAlzkF5OIht+9lQ4yBX4yjJxTEwg0ayDJou3UN3/1/5YfvvNrwO53llS96Uf8CrE1id/lF5fVPhxIuKBjyu7vI3XuW/00R8GMfgVETL/8ar3Ue8qqgtzqNOoBLnQC0OQTrspHmIgrMQhWQhWpaHQ7CSBpJs2vr/yfjvf2FfYghXL83mrrUbL8sb8s5ai/dlf1de31SKeFf1N16fWrtx2zqGouJg5OFz6Cn5joYf8CrPxk6qpHaIgFeHQA1ONsA6irXYS9TYSXMRyYXjsVuWjf2yXKHFVJaHo1iLU6Ce2gFG6gQYqBOYR72gCzQP2kbnJcH8vP8HMgsDuFbjzhNrM96WOPG+RGhtfVUp4mW1iNc1drytdIaS+lBcT8BruTPPqutz9+JnWComsTvzJ4Z/I6ZjQCxNAs9SLyiLWpJsHOU5iIIzsV+uFJ5PKtPhINbgHJSHszgPB5lGOC9kGgFbcpWt+q3AUazEWazCSaLDUaLDUaKkluQ8LYMimfLzdE5nz6amfCxPK3vytrw578sa8q70A16deV3hwJtye95X1uJdeV0eFbfibs0YMjSLWBQjp3nQWmotu4CdVIWdRI+DOA/HIIXt3DMgkuoQyRSIZNnYyRTYS4Tz0lGsxVGqFdAoTaG+9DhdPsHrPRte3/wHXoXFw95a7XhbWVvAa4WA14S/vv+I19rSRBzFKhyC9AKUpbk4SG14leQK56dMhZ1chZ08TzgOsQYHsVa4Zj7gVSrgVSTRfoLXbOp+xOtP7LywnMpyPy6WzSMlZTFT5vfFZ95cXBf9woCFq+k7f50Nr7EM/jKOgXMj6DcvnN5z/8ZrF99wOkxdS6upn+B16v+EVwGw/+dMXkujSf9DJq+j8RRbJv/f0uRTvH6Spv8G2P8xvuE0842gxfQYmk2LoYlvFE1sM7MfwNp8RizNpsfY8BpHq1nx/4Bry5l/V2TbzNlAmzkbbPvE03buRtrP30KHBVtpN2/zR9y2m7eFjgv+idcufrvo4reLrosFrH62ZI+wbfEuPvPfQ/eAffQK2k8v8QF6Be2nZ+CfAmjFBz6mt/gAfSQH6Ss9TD/5kY94HRZyAtdlp3BfdhrP5Wfw/PovfL45i8+35xnxr/OM+C6REd+fZ+R35xj1UxJjfkxi1I+JjP4xkbG/JPPFH2lMWpnGFyuSmbQymamrU5i+Lp2ZoZnMCs1i1tos5q7LYWGYUH31j9axJFrHwkg1cyPymB2hYnaUhjkxeubEGZkdn8+cuHwWxBWwKLYQv7gC/OLzWZyQj//GfJZuNhGwuYiALUUEbbEQtKWYwM2FBG02It2uZ9keLcv3KQnZk458xxm+2bmfVQd3EXt6K3sydnJKt4vU4s3kWKPIq/gNTXkI2nI/dGXT0Jd+gcEyGkPxCAzFwzEWj8JYPIZCy3jMJV9gLhmL2TKCQrMHBYXumMyeNrwK1dfCAjeKzJ4UF3pRVOBJUb4XRQZvzDpvCtWeGBTuaLNcUGUMRZ3pii7bA12OJ9osd/LS3FClu6HJ9ESX5YUuwxNNmjuadHeh+mrDqy5jGIYsofqan+NCfo4LplxXipRuFOd5UKL2pEzrjVXng1XnRZnei1K9J6V6d0r1bpToXCk1ulFp9qameDg1xcOpLvahpsSHS2UCXCstI6iwCHitKhvJxcrPuVIj4PXalYlcuzqJa7YW4us2wF6uHktV2UisRV6UFnpQVuhBeYEH1nx3SnQuFKmHYFG7YNV5UGn0plzngVkxhGLlUIoUQzDnDKY4dwgVWg+u5PtwOd+bap0bFeqhVGkGc8kwhKsFw7hV7MFtizfXTR5cMrhwUe/CtQIv7pZ8ztPqKTwsn8T1gjHctUzgWfWXPKn6kidVM3lWM4tHFTN4VOHLw4rJ3C8bz72Sz7lXPJJ7Jh/u5rtxVzeUO+pB3M7rz63c3tzK7c31nN5cy+7Nlaw+XMnqx9WcQdxSuXJX68Ujwyie5o/nuWkiz8yTeWyaxN2CL7idP4675gk8Kp3K4zJf7hdP4oFlIg+LJvCgcAz3jSO5p/fhjtqN6zlDhMfhXOjOpQs9qDzblcqzXbmY2IPKv7phOtTm40yf6VBbyk525mKiUHW9nNyLSxe6cyWlBzcyenMrqy+3svtyM6sP19J7ciWlO5eTu3EtrSc3M/twO7sfd7L7cTurL4/yBvNAMZBb6b2wnmiDZns97mf343ZGT64kdab6TDsuJ3blZlofSo+1Q7+7EZcTe3BfMYyapB7o9zWh8FBLnhk8eWbw5JVpBE/07jwzevJQ64r5eGtyttficnpvHhrceWL24pHZk0dmT54UDeeZZQTPikfwwjKSl5aRPC/y4UmBO8+M7jzWuXApsRuFf7Ykf09rivd3pnB3Zwp2dCEjqgGpsbXR7W9JdVJvbme58FDhzYNsT4w725AWXRv97tbczHbjpWUCL4rG87bClyfFX3BTPZziv/qRu6s9eXu68Mg4nXcXl/KyciFvLi7kdfUc7hjGYDnbk9TNDcja3JysDW04+ms9tssd2SGrx2b/Bmxc0phNi5sTM7chodNrsW5GXdbMbETwKBFBPiLEI+wIHlOLZePqsWxcPULG1uHbSfX4dWYjvpnoxHeTRaxbaM+uf9UjZ1Nn7ueM4LHSjceKfrzQDuSVwYO7Oe4U7mnPmRWOpIbVofxgR+5e6Mv1vz6jeGcj9AnOqNY7UrSrOSX72lFzvCf30j14mD2cWxleXE12p+K0K0nh7di13JELYS2pOuHGlbMelB/ri/VINywHOmDa2wrT3lZotjXBsLMVGdGNSI9swYV1bfjz64ZEzbcjYUkd4v3qEjO3FrHznNm6tA4Hv27EuRUtyIhqiSK+JcqEFigTWqLa2A7d1m4Ydw/gQlgH/lrVlu0h9UgQO7P/p+akxHbjXERbMuM7odzcGdX2jii3tSZncxNytjRCub0pim1NbasMNyczoQ0Zce1IjWmLZntPjHv7YD7Uj+qzLlxMGkbx0W6UnOyGelczsrc0JHdrI5TbmqHc3oq87e1RbutCZkJHkqM7cPi3Fuz4qj5Hf2+GbvcglDt6cT6qBRmb2qLa3Qn17o5/4zVe9eT4Jv1LthpfsUH1mHjFAzarHrNN+4qturdE575k+dFreP+Wjttv2XisVOOxSoPHajUeq5R4r1YwPlpL8LErxChecrD4PfuMz9iUfZetuffZa3jBvsJ3bNW/5ZvjF5kWp2d0hB6X1RoGrtQyJKwIt+hy3CKtuIZZcA8twiOiCJdwEy4RJtwjivAMt+AdVsrwMCsjwssZHVHBmOhKxsVVMi6unLGxJYyLLWZCbDGTYkxMCjcyOTSfaWGFzIw0MTM6nxnROmZFaZlvW5DCf70B/xg9gdEGAmOMLI3S2+46a/GPUrAoLB1pgpIVRyzs0z7ijOUNZ4qecyr/IUfUtzimv88F62sSy96xJf0a/9qhJjAmnSWRqSyJTGNpVBZBMTmIY3ORxCqQxuYijc5GHJWBJCoN/9Bz+K87gzQqkWWxqUgjkli84hT+q88iDkshMDQVv9VJ+K1OZtHqCyxclcjCledYuOI0i1Ycx++Po/j/cQDJikh+WreIs+cXYy1eRPUneG0r3kxD8WmcJJmIJDmIpLmIpEoBq1IbXiUq22vlx9hLlDgGKXEOFOIgVtmQK6DGQa7GQZKDQ2A6DaXpNPXfQzf/X/h++29k6WTctVVe/yte/2214cfVXagqH8/6Iza8Bh3CQZ6CaHmuUC224UAkV2MnE6rBtQOUOAVocAjSYifJE7AYnIlIrsApOI+G0hxa++9n1Nc/selYEJdrFnCvojcvyhvxzurMe6sT762ONrza2WZKHXhd0YBn1i7csY6gtEzC9/EL6B/8I41kh3AOyRDgJFXiLDdgH6jGIUglwMZWAbSXaLCTKIX9gnNsCx0Jc8b2UgE1jkE6nAMN1ArUUyswj7pBF2gRuJUeAVLCT/2EpjSQmzWuPLU25V2JE+/MIt5V2PGySsTLmv/E69sSJ16XO/G8qh73ajpjrfqCk7qfGf9LAJ0CwmkaeIa6QVk4BmZiL8nCITgbh5BcYSEhqRp7SR6OYgGnjhI1IokakTRPOBdkSgGvEqXwfpBKaJUWa3AUK6kVdI5WgeHMWTOHJNVcrlSN5Vl1L95VtuDdB7yWO/O60onXFfa8KbfnXWUt3lnr8cjSjjs140nKXci8SDnNxetwDk4Svk+JHocgAa/2QSpEEh0iiRaRVIFImoNIqsBOnId9kA2vEgGv9tJk6kuO01m2DnFcADrzrP//eLXOIeEvofLaIiie2pJEHILysA/UYy/WYS/NwV6aif2Ha0qiFKqvcltkShzEahzEGuwkattnaMOrRPU3XiVqHKTZ1A0+T/2grXj+8hM7LyyjwurHxdJ5JKf4MWluHzxnz2bIvJ/oO28lveeuod+cSAbOiBUqrza89poTSbeZ0XSZHkWXqWG0n7KGVlNW0XTqShpPXUnjqf8Ea4PJqz7m/4zYyUIaTVpNo4n/mcaT1tBk8loaT1rzf8y6/8j/htj/mqlhNPUNp/m0aJpOE2ZjP6TZ9Oh/pPmMGFrOjKXVrDhazYqj5cxYWs6MpcWX6z9ubz07ntaz4z++12ZOAu3nbxZahudu+ojX9vO30HHhNjot2vERrZ0X7aTzop02wAqY7bRoB539dtB1yS66B+ylZ9CfH9M9YC/dlu75x7Ze4v30lhygr+wQ/eSH6R98hIHBRxkSfIxhwcdxCTmB67KTuC37f8zdV1TTad/2fYo44zjj2HsXu6IgHQR7x4q9Cwng9FHHMo4dAUVR7N2xdxCVXgLplJAGIQlV7BW7juX7bCSjzn3d131fz7PejXfjWLCSbLDCP2vl8z/O83dexOunOLx+jsfnl8v4/JqA76IE+i9OwO+3Kwz47Sr+1gxclsiQlckMW5nM0JXXGLn6KgFrrzJufSIT1qcwYV0a49emE7guk6nh2cyIkjJrs4yZm6VMixIzOTKbwMhsAqMkBG5SEBidT+CWAqZsUTErRs2smHxmblUyPUbOtO1Spu+UMX2Xkum78pm+S8Ws3Rrm79Eh2KslbL+K7/bL+GF/Kj8fiGPJkTOsPHGIqLgYDuds5HzBKpJN6xBXbUBx4w+U1b+SWykkr3wGqrKJ5JUMJ794MKqigRTq/84QCvXD0OhHodGPQls0HG3RQAp1vhRqfSjU+qDW+FCo9qKw0LKEWK/zoVjXnyKNL/pCX/QFvujz/dDl9qdQ5kVelhvSNGfkma7kZnuSJ/YiL8cLRaYnikxPckXe5It8ycv0QZnhhTLDwxIrXpXp/cjLdCU/y5UCkaWFVWe7o83xQCf2pEjqjUFhaV9LlD4Ycr0pzvWiSOmBXuGKXuGKId8ds9qbcp0vFXpfyvU+lBf5UlHcn7Iif0qL/DHp/TAX+VNWMojK0qEWvFaN4Ob1kdy+Mfpj43qrehR3bo6hunwYpQZ/DBpvSjTemLQ+GFWeFrwqXFHnOKHO7oNB4UGZqj+mXC8Ks5zQS/qhye6LNrsvRrkHVSo/KvO8KVN4UCp3wyRzoVThTFW+KzfVHtzR+XBH5021yp1yZT8qc924o/XjiXkkz8sDeGoewx3NEO7rR/C8bCLPywN5Xm7B67OySTwtHccT82gelwy3DG7S+vNQ7cuDAg/uW/F6X+rEfUlP7uZ050ZWN6ozu1Gd1YObOU7clbnyMNebmgJ/nquH8ko3hlf6sTzTjOFRwQju5Q/joXokNcVjeW6ayDPjBB4XjeaRbgSPNMN5WDiQB/n+PMj14a7UjepMJ8qSumBO6Ej5tc7oz7Wk6HwrKhO7Un6lC6rjTTFe6oT+bFsKjjVDc6oVFVe7cDerD7czelOd0vVjs3o7ozu30rtxM60rN9MsbezdrJ48yHHikaQvjyR9eZjdm7sZ3bmX2eNjDOdbkxhVi7K41txL78btlM6YLrSgLK4ND0V9uZncHeXBb9CcaMIjmTs1Ck80p1sg2l2H2xm9eZ7nwzvdYJ4qPXmW78UbrT93RL2RHa6L+lwzbov78ErvxzOdDw/y3Xiu7c9b4xBe6Px4qffjL8NAXhf58VRlmWD8WO7CjeRuqI81Q7GvIXn7W6A60A790W4kR3zNhXX2iA40xXilNzfS3HmY058nOX4Yz3UhK/ZrcvbUx3i5Kw/kPrzUDuND2USe6oZzTzmAinQ3iuJ6UnK5D+8M0/hQPpf3lfN4f30ej3Vj0cR3Jym2LtdivkJxqB3SPe05s/Qb9oV+walfm3Hml3bsnFOPqAkORE6szYZxtVgx3IZfB9rw8xAbfh5hy68j7Vk06gsWj6nDojF1+XV0HZaM/ZLV0+rx+6RarJhkw46FdUiPbUN1kicPs725ldyTx1l9eK304JGoL/qTzZDu/oK8A3W5Ht+BJ+nOPEzuQ+W5Tmj3N0K5/SuU2+tQdKQJFec7UBXXmYrLXbmX7s5fBQFUXfXl9IoGRM+x4fjiehSd7sWDdH+uJ7hSer4nhlOO6I61Q3WoFcq9TZHvboZsZwsyo5uRsbkNcX80Zcd8BzZMtGXngjpEz7Bj+6zaHAiuy+lfGpC4tjnimDbk7m1D/oGW5O1vhnJvU/L2t6LwcBcKDvcgc2t70qI7cGZlQ2JDarEjtA7XotuRuq09KdEtyYptjWRvOyR7W5G9qylZOxuSvbsJop3NSItpSsLG+lxY9Q0JG5qiOuqM/pQ7kj2OZO9qg3R/G3L2NCUp+isyttfnatQXJEV/RdbOhkj2NUe8twXi3a2R7u2AZE8nFAd7oDzsRFJ0Gw4vciAhogkZO1txcWMdck+054Hcj7+KRn3C6w9ny8//dvkWq1MfsfzKbb4/ZeKnUyZ+T7jNmqSHLLpQzay9GoaH5zAmOpfRm5QMWi9i0LosRkVJmbg9j/ExcsZHS1hx+S6bs56xNuEmi0+WsPRsKRuT7xOZXsMfCXeZt0/D+K0KxsWqGbwpF58NCvpvKmTIthKG7ShlUEwJ3hsLcVmjxDWikH5RGtyjdHhGFuEdYcBnoxHfCBP+UaUM2FzKkJgyhm43MzimmCFbdQyL1jA8qoAREbmMi1IxfVsRC/YYmb9bx9RoGVOjJCyIzWfhHjVhOwsI3iJHEC3nh10qftqtJmx7LiExMhbukPPzvnyWH9Xw26Fctlwp56j0MUclD9idUsmOa6XsTrnOUckDDojuEXnRyG8HlSzaJ+eXvTJCtmawMEbEz7uk/LpHzo87JIRtzWThlnR+2Snmt30yfohJI2zzFX7dkcaK/RKW7RGzcHMygo3XEG5MJnhjKvPWpzB3Qxqz16d+BtjLzFp9kdmrzzJ31QmEqzaxZN0s4hPmUKKbSblp6ie8CnbxjfASDphHR64AACAASURBVMIMbITZH7/4W7Bq+TJtK5RhK5RiE/IJr7ZCCbWscHUIlmAn+L/D6/2K/rwwW/D6/j/E65YzwTiFrfyE1+9zsAnJwTZEbN1LKsM2VEptgcSKV/knvIaJLHgNzab29zK+Dcuh+fwT+Hz/GxsPzaG8fA4PS3vzwliftyUOH4dHWfBqx7tSW96W1uIv8ze8NLbjodEHk3EBaw7MxvnHZdQPOUntsAxsQkXYhljwai9QWNpBoaUBtBPkYidQYiuUWJaTLszBbmGOZY9kmORjU2gvUFArOJfawbl8ESyljiCJpoJdOIcJ2Ju8DF3pfB5UOPPS+C0fDLX5S2PDu1J7XpfZfta8OkBxXdDXseDV6MDr0ro8Lm9LWflgUnW/MXn9PNoHraVh8EXqCrOwD8rENiiTL76TWJe+WtBlFyKmljDHilcpdkIJNiFiy42OMOvNjhAJ9oLP8SqnljCHOsEJNA/aSFD0DDLypnGzfDAvyrv8A6/vTH/vd7XlndmC17fGr3lqaM+d8jFcTJvJpA0LaSKMonZYInYhUmyEuf/Eq/AzvIaILI2nQIJdsIxaAgW1QpTYhEmwC02mbsg52oeGI9gWhFI7mUflvXhpbG7Z81pam/eldv8RXvuEzrPgVfgZXgVKK14zsAvJxDYkG9v/itdQCXYCy//ZViizrnSQfMKrUIGNUIlNiAy70CzqLLzK10F78Vq+lAOJn/CalDybkVO64jFpEk5Tl9B1yh90mbKGHlMi6T1hC30mxdBrSgTdp4bTeUokHSdtov34TbQNCKfl6PU0GbOGBgGr+DZgNd+OXfvfwvX/Fq/fjl7/38L1/w2vG/5XvP5HgA2I+G/x2nD85n/B6+dQ/Ryvnz/++XMtpsbSavquf7SuLabupM3MvRa8ztr/Ea3/Ne1mH6Dd7P3/LV47Bx2l0/zDdJx3iC7Bf/6PgHVaeIY+C8/iHHYWl7CzuC489wmxP17C04pY71/i8VkUj+/iy/RfkkD/JQn4LUnAf+lVBi6/xqDlVxm0PIERf1xh1KorjFl9lYBVSYxZlcSYVSmMXf3PycRTIsUERmYzcWMWEyKyGB+ZzYQoMRM2yZiwWUHgZiUzthYwY0suU6KlBG4RMykmh8BYMVN2y5i2O5dpu/OZviOP2TtzCd6jYOF+ET/tT2TRgVOsPnaYLZcOcShzLxdVm0kt/x1R9Q9Ibn2P9EYIssq5SMumIjdPJL90HJqyAAqKh1BQNJDCooGo9YNR64eg0Q1DrR+BRjcajW4UmqLhaIsHo9b7U6jzo1Dni9oKWI3GG63GB73OhxK9P8Xa/ha8qnwpUvlRVOCPVuFDfrYrkrQ+yDJcyM3xIF/iRYHYi9xsT5QiT/KyfSjI7k9+li+5Gd6f8Jr+977XfijTXcjN6GdtYN1QZ7uhyXZHJ/ZEL/GiWOaDQe5LicKHYqUXRUovdHJ3tLJ+6OT9PuK1TOtDuc6HMp0PZXprdH6YtL4Ytb6Y9X6UlwyiyjyU6+XDqa4c/g+8/o3Zv/FqLvbDoPHGpPWlXO+HqdCL4jw3tJK+qES9UGf3oUjmhinPmxKFB2pRH3RiFwqznNBm96U835eb2kGUKTwoEbtgkvXDJHPBLHemMs+VWxpPbmt9qFZ5UK50oVzZjxsqbx4UD+Fp6SielwfwvDyAu7oh3NUO46l5HC8rA3lePpGXlVMsTWzpWJ6YRvLYMJSH+oE80PjyUOXFgzw37iucuSdz4p6kN/clPbn9N16zunMzpxd35C48yPPiscqPJ+pBPNeO4KV+LC/146hRj+Je3lDuFQzjSdFYXpgm8sI8iWfGCTwtGcsj3QjuFQzitsKH2zJPbkvcuCnqy/X0nlQkdsEY356SuHZozzSn+EJrqpK6UZXYHf3Z1pRe7oIpzhHt6dZoTrXCFNeJGyk9uZPpxO2MXtxI7UZ1SheqU7pwM60rd7N6cj+7N48kfXki78dThStP5P14kOPErdQuVF3rgDmuFdVJjtxN74H5UlvEu79AtvcL7qZ152GWE5UJ7Sm/3J6HImdqxK4YzrUi91A9bqX14nWhP7fSeyE/VA/1qabUyD14ox7Ai3xfnuZ68jzfi+f5XpivtEd8sA6Gy215ovLmVfFAalRePFX78MYwiNfFA3ip97VE58NztSfPCjx4JHPmbpYTmpMtyIn9BvH2BqgOtsd0yokr677ickQ9tBf68kA+koey4dzJ7M+9TB9upvSj4FgrZIcaoznfgZvZHrzQjeBDxRTeGMfz2jCWp4XDuZ3jQ3W6G38VTeC9eQYfrs/jlXEq5jQPUvc05PKm2kgOtEZ7sheKPV04vbge22baEjvrS46ENGbvvG/ZEliLyAm2rB1lw/IhNvw21IbfRtiwYrwNy8fa8NsYW5aPdeCPSXX5Y1Jdlo2z4/cJdqyZbsP2sFpc2dyMkrg+3Bd5cjfdmcciV15Ifbmf6ozxXGs0x7+l5FwDarK681rhxpNMZ27EdcV8sj36A82RbqmDZl8jSo61oPJ8B6riHLl+tQc12f2puOLG6ZWNWDPZnh2htZHtb82t1H5cv9oH49kumM52Q3/cEfXhDhQcaI98VxsUu9qTubkl2Vs7cm1tCw5/V4dtc+zZueBLYuc7sHN+bY7/2IC4Fc1JXt+K7OhWSHe0QLmnMXkHGlFwqAmqw81QH22N+mgnpHvaI9nlSOqWdlyNas2x5d8SG2bLseV1SY/tSGpMW9JiWpGxrQWZ21uQFduSzNgWZMa2IHtnWyS7HcmI6cjldS24uKopou3dSI5qw8lldTm+1IFzqx24GlUH0a7GKA+1I2tHM3J2tyD3cAc0J7uiP9MTw/m+mOPcMV10R3fGFcXhHiRGN+PP375gR5gDKbGNuZ7uyZ0cLx7IvXhW0P8TXsfF5J8P3KVh5kED0/cVMS4mj3ExSqbt0TDnYBEz9qiYujOf0BOl/HrxJj+eLmfBATXz9xfywykTy+Jv8NMpM5OiJczbr0dwpJR5+w3M2FnI9B0qFhwsJuhwCXP26Zi5W43gmIlf4u4Qdu4G8/8sZ+6xCoRn77Dw0kOCzt5l/B4zPhvzcN1YiEukFrfIIjwiDHhtLME73IjPRhP9I0vx21SKf7QJ/+gS/KP1DNysYcimQoZG5DIqMo9pO4r47lg1f8Q/ZHX8HX49VsKvR4pZfa6KyITbRFy6zuqTRtacNBIdX83muGrWnTax+kQxG8+XsT3xNjtT7rHiiIo/jqmJuGAk/HwJfxwvZOWxQlYeV7PubDFrTulZfUJD+DkD265Wse1aJetP6wk/XUT0JTPbEsqJvmRiwyktG0/p2BZfxs5rlUSd1bLuTwVRZ1TExpcQG29m9eFcftyaQUhkKoKIdBZEZDA3PIPZ4RnM2ZDG7PUpzF53jdlr45m99jxzV59CuDqaJWtnEXd5NiW6mVSYpiJW/8zE9X/QMngX3wgu4iDMwFaYbW2KxNiESC0Nm/A/x6tNyKe21j5Mhr0wG/ugdOqFpNNw3mEc5y1n8b7fycwN4165Ly/MTXhrqmM5IqfEAUoc+GD613Nen5a1p8w0jC2ng+n9N17Dki1DmEKysRVa9jjahEktcBSI+SJI/AmvQik2oSJL+xoiora1eW02/yTuob+xLHY6JeYFPCh15oWxIW+NtfhgtOODyZZ3pfa8LbXnXak978y1eWv6hpfGNjw0uWE2zWDT8Tm4/byU+sEnqC1Mx0aYhY1QgkNYLvYCOfZCMfYhOdgJZdgFK7ENVmAnlFrAHSLGLlSMXagFrh8jkFoAK1DgIJBQJziJ5oLt+P8azImsRZjKZ/C4vCevSr7mQ8kXVrw68KbcntcVNrypsOVdaS0wfAX6L3lXbM9bYy3elH7Fk7LWVFX0R1zyPcExs3AUrKBh0Fm+DhFRKzgb2wVZ1Fkox16Yg22oGNvQHOxCs6kVkv0RsHZCifVaEVlvdkiwFYqxDxZTSyCllkBOLaEMB0E2dYMu03LBen7YOYsc1WRulfvxoqwT78xNeG/4mveGL3hvrsVbswWM78x2vDd/wV8ldXlS4sjN0vEcS5jG6FVhNBFGUzs00fL+CZTYCSTYC8TYCaQW7AkV1mvXglc7gQS7ICn2wQrsrc/ZhVjw2i50A4KYBR/x+sLYnLfGr/hQ6mDBq8mG9yY73pvseFtiw9vP8Gr4HK/B2/hSePUTXoOV2IVkYxdiwavd53gNs7SutiFi7AUy7ILlFryGSizLnUNk/8SrUIZdSBZfLrzC10F78F62lAPXvsdcMpuK4mkkJc1h+OSu9JswgZ6Bv9B50gocA1fTLTCSnuO34DRxKz0mb6Tr5A10CtxIh4lRtBsXRZsxG2kxej2Nx6ym/hgrXgPWUm/MOr4ZvdaaNR9Tb8xaa9b9z/msca0/ch3fjlz7MfVHrqPBqPU0GG3NqP89334WC2T/NQ3GhP8Hifg4nbjB2E9p+NnRO43Gb6bxhGiaTNxK00lbaRYYQ9NJMTSdtPXjY00nxdAsMIZmk2NoGmh5TYspsbSatpOWU3fSYkosLabE0nLqTtrM2EPbmXtpO9MC2Haz9tN+1gHazzpAu4+xPj57Px3nHqTzgiN0Df6TrsF/0iXoCJ3mHaLj3IN0CTpizVG6Bh+lm+BPuguP0zP0BD1DT9I77BROYafoE3aavmGncV54hn7fn6Pf9+dw+/EC7j9dxP2ni3j8fAmvX+PwWhSH96J4fBZfxndJAr6/JdD/tyv4LU3Af2kCw1YkMvL3JEb9nsTI3xMtWZnEyD+SGbMmjbHrMxkfLmL8xmzGhWcxLjyLseGZBGzMICAik7GRmYzflMXETTlM2axg8mYFkzZLmbhFwsQYCYGxUqbskjNtt4IZuxXM3CFm7o5MhLuT+OnARVb8eZLICwfYn7Kbs7IdJGo3IypbieRGGPI7M5HfnoHixlQUlRNRlI5FaRpNgXE0hcZRqPRDKdQNQa0bikY/DK1uODrdCLS6kRa46kagLRqGzjAETfEg1EUDUev6U6jrj1rni1bni07nS5HO9zO8+ljwWtifYpUfulxf8nNckab1QZbhTG62G/lST1QyL/IllgY2X+xDQY4vBSJf8rK8ycvysiTD/SNeFWkuKNNdyM90RSVyQy1yR5PtgTbHgtciqTfFMh+K5T4UKbwoknuik7mhkbp8xKup0ItSjTdlWm/KdN6U6rwxa70xa3wwFHphUHtj0vX/iNeq0mFcLx/GzcqR3K4eze3ro7lZaZk8fOfGaKrLhmIu8sOo8aZU15/K4gGY1d7o5S6oRL1QiXqhkzhjkLtjkHtQJHFDm+OCLqcfhRlO6HJcqFT5cVM3CLPMDX2WEyUSFyteXajIc+Wm2oubam/Kc12toHXnjm4ANeYRPLHi9UXlOO4XDeWOdjCPjWN4VRXI8/LxvKwI5EX5RJ6VBvDUOIKaosE81PrzoNDnY+t6T96Xu9Le3BH34q64J7dzenBT1INbOT25K+vLg1x3Hql8eKIZwBPNYJ5pR/FcN5an2rE8VI3ibv4wHqhH8cI4iVdlk3lumsjTkvE8NYzlkXY4d/L8uSHz5EaOKzdEzlSl96IipRvl1zpjutyRovOt0Z9vjelyR6qSe3A9uRelCZ0xxXem/Gp3TPGdKTrfnqLz7TDFd+RGag9uZ/TmZnoPbqR153ZmTx6I+1Ajc/lHHkn68iDHyTK0KcmRyisdKD7XjMorHbmT1pPr1zqjO9WMtC22lF/uwCORM7eTe1B1xZE7ab15LHbjVmovCo83oTS+I09zfXia64sxrj2yg99QndKTZ7k+vFL581TpRY3CnTcaf+7nOCM5VJe8k424ldOHV/oBvNT580TlzROVF6/0frwq7s9znTfPNF4813jxOLcfj+X9eCx1Q3+mDZkxX5Gx+RvUhzpSdsaZ+FVfkbmrI1WiMbw2zueFdir3xUO4l+PHQ4kvpoRuaC90wJzYiwe5A3ljHMeHqum8NU/ibcl4nquHc0/izR2RO3/px/C+dBpvS6dzP3c42ku9EB9qheJwOzQne6A63APl7u5cWt6E7TNqET7Gjq2Tv2TnjC/ZOfNLds/9iu0zviBqkh3hE21YH2hD+HQb1gba8Md4G1ZNtGft5NqsmujAsjE2rJxgQ2zYl1yOakbh6W7cSHPhnsiZhyIXarLduZPUD/PZzhSfbE5VQnPuZ7ThhaQnL8R9eJzWm1txXTCfaId2XzPydzSg6FALjCfaUB3flbvJfbiZ1BfjeScub2jOzrBaRMyy4fza+pjiO3MrrRfXr/Wg6HR7ik85oj/ehcKDjuTtdSRvTzckMY4kr29N4rq2nPi5PrFz7dkxz4Ej39dnt6AOR3/8lvNLG5O4tjmiza1Q7GxN3r7mFOxviOpwAzR/NkJ7vBm6463RHOuAZE8bJLs6kBbTjqToNlzc0JSDi+uw4zt7zq9rSGpMO9Jj2pC2pRVpW1qSvrWVNa0RxToi3d2LnB29SNzYidNLm3L4p4YcW1SXY0u+5Phv9lxYU5uM2IaoT3bGcK4PBUe7UHC0C0VnelEa34+KK+6UJ3hgOO+M8pAjmTtakxjdlNRtzcnc2Y7Tq+oRH/kV19PdeKzsz5N8X54VeH/Cq/sK0XnPldl4rc7Be60Ej1XZuK/KwntNFv7rshi6MYsZewvYJHnF7oIPbJc8ZWPSDcITq4kV13Co4B0xoqfM361iZLiEAWulDN6Yx5DIfPzWyfBfJ2XguhyGbshh7iEDa9KfsCMftuW+J0r0gg3pNWySvGFb3gc2St4QevYWQ6MLcNuowiVCj2tEMe4bS/AIL8FzgxGvcBM+EWZ8o0rxiSzBO1KPT6QW/yg1g6JUDNmoIGBzPsGHy1mT+JS9eXBQ+Y7Y9EdsT33AYekrTuW/54TyNYeyH3Mk+zHnC95wWvmKo9mPOJT1kBOy58RpIE4L4WdKWLxPyU87pSzcIUW4XYIwVkZwTDah28Us3J7DiqMq9qTd5lLhGy4WvuGE5BHHs+9zTvGEeNVLLuQ943jOPU5JHhFX8Jo41StOSx9wNOM6x7NucEH5mEt5z9h1pZxle6SEbUpHEJmBYFM2cyNEzIkQMXejiDkbM5gTnsycDVeZsz6OeWvPEro2hiXrZhF3eRZG3UwqTdMQF/7EhLW/0zJoJ18HX6SWFa+2wmxshGJshFJshJYv17YCqQWAQrEVB+J/j9cQBTYhcuxDZdgHi6g1P416wjQazD1Ep7nLWbz3dzKVoZ/waq7DB7M9lDhASS0+GP/1nNcnZe0pNQ4l+lQQvUN/p37wSexDky0Te//G69+oDpHgIBBTO0hMrSA5dsGKf+JVKMJhoYSvQ7JoOv8kzsJlhIYHojEIuWt244WpsRWvNnwwWhrNv0pr8c7swHvzF7wzfcMrY0semfpQahrP7otz8f7lNxrMP07toDRsBZkWyIXIsRfKLHgRirAVSLD9G68CmQVWAgl2Ail2Qin2QqkVhTnYCnOsgJVRK1hMneBrtBJsYcJqIZel31FVMZ6n5Y68KqnDh5K/m9favKlw4HWlnQWvZfZQUgeKavOu2I53Rnv+MtfhWWkLbpW7k2eew9JDM+gZtpjGQSeoFyKitkCC7fwc6oYoqRUstvztoSLsQrOwDxFhL8imVrAVjEIRtsJMKxQl1pbTAlhLIyqhdnAW3yy4RJt5q1h2cDZyzQRul3nx3Nyet6bGvC3+incGB8uNCrOtZaqv2Y535tq8NtSlxtiNSmMgu05PYfDSUBoLYnAIseDVzopXO4EFqbZCy40WG2EONkKR5X0MFlvwGmRpOW2EYuyESdQVnqNdiBWvmsB/weu7/w6v5n/idXv8Igteg7bxpeAK9sES7INysQ9WYi8UYS/MwE6YiZ0w23qjQmJZ3h5qxWuwDLsgObYCqbXF/vszJ7XgVaDARijFTpjJl2FWvC79jQNXv8dsmEV50TSuJc5hyKQu9B03jq4TfqLDhGV0mLiKLpMi6DY2mp7jo+kWGE7nyevpOCmc9hMiafs3Xsesp3HAGhoErLbgdcxa6o1eyzej1vzb1Bu97n/N33CtP2Ltv6TByHU0HLX+P86/a3D/bnH/ToMxG/6XhFvOibUetdNw7CbL0TvWNBxrOXqn8fhomkzYQpMJW2g6ceu/pNmkGJoFbqVZ4BZrYmgxeTstp8TSYvJ2mgduo8Xk7bSauoM20/d8TNsZe2k3c99n2U/bGZbf28/aR4fZ++g09wCd5x+ia9ARugYdocuCwzjOO0jHOfvpPP8QnecfosuCw3RZcJiuQUfoLviTHsJj9Aw5Tq/QE/QOPYFT2En6LDxFn4Wn6PvdaZy/P0O/H8/h+tN5XH86j9vPF3D/5SLuv1zE49dLeC6Kw3vJZbyXXMZrcTzeSyyN7NClKQxflsbwZakMXZbE0GWJDF2RyJCViQxblcKINemMWJfJyHVZjFyfyaj1mYxan87IDamMDE9mTEQSYyOTGBeVzvgoMROiZEzYLGPiFhmTYmQEbpcyOVbM9B3ZzNyRwfxdSYTuiePnAydYdeIAMQm7OSmOJVm7BbE5HEXlMpTVISiqJ6O4OQZFdQC51wPIrwygoDwAlWk0BUWjyNeMQKUZgVozEo12JFrtKHS6Ueh1o9DpRqLVjUCjG27Ba8kwdMahaAyDUesHUKjzR633Q1vkj17vR5HeD4Pez7ps2Bu9yseK1/7o8nxRid2QZ/ZFltkXZXY/CmSeFCq8KZB5ky/2pkDig0rsiyrHl4JsH/JF3pZkepJrbV/lqS4o05wpyHClMMudwiwP1CIPNNle6MTe6CXeFEl9KJJ5UyTzpEjmgVbiasWrK4Y8d0oKPDAVelKq8aJM602pxguT2pMS63RgfYEHRq3vR7xWmoZwvXQYNytGcrtqNLerRnOrciS3Kkdwq3IEVebBlOr9MGt9KLfitbTQG3VOb3LTu6HOdrIei+OBXuKKNrsfRRJ3tKJ+qDP6Uixxo6rQn2rNAErELmgzemEQ98Uk64dZ3o/yXDduqL25rvLGJLOgtrrQh0em4TwtH01N6UielQfw6voEHhiGcUszkIeGEby+bmlbX5RP4EXZOJ6bR/OsZBhP9IN4pPHjgcqL+/nu3Ff24568D3eseL2dY8kdcW/uyfryINeNxypvajR+PNEOpEY7hCfa0dRox/JIHcB91SjuqUZSox/P67JpvC6fyjPjBGqKx/KkaAwPNcO4k+fPTZknN7L7UZXhRHlyN0qvOmJO6EjZ1S7oz7fBdLkTlUndLXhN6U11qhMlcZ2oTOrJ9ZTemC53RnOmNZozLalI7MqdrD7cyXLijsiJh1IXnuV58DzXnSfyfjyS9OWeqBe3M6zDm5I7U53YmevXHCk+24Ky+PbcTu3J3XQnqhO7kxJtT+GxJtzPcOZRlis3EntSebUrt9P78EzhQ+llR3RnWnEzoy+v1YN5KHZHcag+mjMtuSty4WWBP0+VPjyWufNWO4jneT6oTzdDdrgehvj2PMnz4Z1hKE8KvLmZ3Zunai9eG/x4rvPmSaE7z9Se3Jf1pUbpzvNcX0oudCRjax2SI75CfbATpSf7Ev/H16hP+1CjFcDNxbwrE/K0YBwPFYN5rBzA9UwXrme68CDXn1fFY6FiKlTP4p15Ci+1Y7gv86U6vS93svrxVj+SD6WTea4JoCzZDdXpLhgu9uFWqh/mC27IdnYmf48TqRs6sH9BXdaNsCF8tA2x0+z5M+RbLi5pwcWlzTn187f8+cNX/PnLNxz8oQ6xQbXZPMuByBn2bJhsy8oAG34PsGHTbAfiw1ugO+fEzXRX7mT14XZ6d+6m96YivhuaI+0oPNSaikvteCZx5G1+F56Lu/Aw1ZEHiV24HeeI+XgbtPuaoj/YipI/21F6uhO3r/blQZoH5otOXItoxq6wL9gZZsvx5V+iPNqWm+ndqUzswPVrnSk63ZaiU50oPtmDggPdkMd2QbmzNynrOxC/ohXHvm/Izjlfsn22AwfDvuHEr004/EN9zi9vzqUVDUla1xDJ1mYU7m+F9khzdEcbUXSiIcWnGlF8qhn6k61RH2uHdG8rsmPbkL6tLYmbW3EtujXn1zcjJrQWO76z4UpkC1K3tCN9a3vStrQjZXNbkje1IXVzB9K3dCFjaw/SNvfgyjpHjv/alPDJNuwItuH8ym+5vKE+qVsbkXe0A6XxLlQmeKA71QvdyZ6YLzlTdc2Diitu6M/0JGd3a+I21OHC2i+5HFEP2cFOlF3xovBUNxI2fYXqVDvuiT14VtCfmlyPT3jtu1R8vtdiET0WZdFruZheK3LouTyb3sszcV2ZxqDwLOYd0bNHBceK4E/VSw7IHrBfcp9j+c85p/vAodw3/HC0mCHrcnBemonraiUe61U4r5TjslKK28ps/Nfm8N25G8Tmw0ENHNV+4EDeG3ZJn7E//y+OFsHOgjf8eOEmgyPkuIUX4Byux2WjAdeNJbiFl+C+wYhHuAnPjSa8I014RRjwjNDjFaGl/yYNAzepGBShYOyWAr47Wc1WySvOlMCJgg8cU7ziuPIV59TviNPCxcK3nMl7wfn8F1wtfscV/Tuu6N5xWWtJYgmklcGOpNusOKwleHM2syKymLNFzuxtSmZuymFedA7BW0T8cVzHCXkNaeYPXNO+46r6FfG5NSSqX5BZ8o704rdcVT0jSf2adMMHErVvSNK+IlH9jET1czJL3pNlhmNZd1l1KI+wzRkINmUhjJYwN1L8MfMiRcyLzGBeRDLzwhNYsOECCzfE8tv6OcRfno1JN8uCV9VPTFz7Oy0WxPJ18IWPeLURiqwAkFgwIJBavmALJP+CV4dg68CmYAn2H/Fq2RNpFyr9iNdvhKk0mHuIjnOX/b/htbQd5hIrXkN+p37QCSteRZ+gYl26aiMUf4ZXGXZBCmwFEgteQ614DZPwlSCDxvNP0Tt4BTNWTCBXt5BbRi9emJvxzuRgOd/T9Dlea/PeXIf3pm94uw+SIwAAIABJREFUY2xGjak75eah/Jk4jwGLl9Bo3p98sSAVu+BM7IRi7IKtIA3JwlaYga0gx4pXJXbBcuyCpdgFWQBjF2yBrq1QbHn/Q0TYCMTYCSTUCs6mTnAC7UIiCdkaSkbuAm5VDOV5WVveGCyDpd7qbHhrrs2bii94XVmLNxV2Vrx+AYbavDPY8s5ox1tTHV6Ym3GnzAlN6QQ2X5iO608/03jBEeqFZPKlUIbtPAl1g3OpHSTGXiDCNjQT29BMK17F1AqS4BAkxk6QZcHrR5h/jlcxtQTZfBGUTr1552g/73fWHZ9Nvj6A26X9eFbShrfGRla8Wgd0mW0+w+sXvDLUo8bYC1PRdCIOBuL9UyhNBDuoLUyyovVvvIqwE+RYGkyh1Hrt5lje7yAxtla82gnk2AjF2AoT+Up4lnYhGwjeugDF/4DXDyY7Pljx+u4jXntiKJnC9vhFOIXMpcmCGL4I/nd4zbD+fWLrUvFPeLULlmEfJMc2+LObQn/jVSD/iFd7YSZ1Qq9Qd8EevJb+xoGr31nxOpUr12YzaIIjTmPG0nncj7Qdt5S2E1bSaeJGugZspmvAZrpMCqfT5PV0CAyn3cRI2oyPonVABC0DNtAkYD0Nx66lfoAFrv9f4LX+yHU0+P8dXjfQYGzE/4rXv9N4fPS/wevncP2E17/h2mxSzEe8tp62+x/5J2D302b6XtrO2EP7WXs/4tVx3sGPQO08/xCd5h6gw+x9H/H6OWK7BR/9HwHb97vTHwHr8sNZ+v14jn4/nsPt5wsfMevx6yW8FsfjtTgez0VxeC6Kw2dRAoOWpDFkSQZDlqQxaEkyA5cmMnB5IgN/T2LgymQG/pHCwFWpDFydzuC1GQxdm8HQdekMW5/C8PVJjNxwjTEbrzE2MpWAyGzGRkmZEC1j0hYZgVvEBG7JYPLmRKZGxzFzyym+23uC308eJSp+H4ezdnG5cDsiUxTKypXkVf1EXtV8cqsmo6wajbJyOLkVwymoHI22ajxFlZPQmSaQrx2DMncEKtUY1OoANJoAtNoAtNox6HWj0epGotUNR6MbiqZoGLqSEeiNw9GVDENdPAi1fiCaooHoDIPQFw9Er/ezIFbjS1GhD0WFPhQX+lrx6o1a6kFuTj/kWX1R5vRDJfdErfSmUOGNSuqNSupLocSXQitgP0b0qX2Vp7igSHX5B14LszzRZHujzfFBL/GhSOpLkdQbvdQTvdQdrcQNjdQVvcIdQ57HvwDWrPakpMAy0Ekjd0GndMWo9qHcMJDrVrxWmoZwo3wEtypHWVI1ipuVI6guHWo5dqfIj3LrEKhKvR+mfA8KsnqgTOmCNqcPplxPjEpPdGIX1FnOFEs90GQ6o81ywST3oqrQn/J8X4qz+6LN6EVxjgWvZUp3KvM9ua7ypqrAG7PclfJcD+7oB/K0fDTPKwM+4vXNjUk8Mo7gptqfe0VDeFM9kaeloy2ALQvghWkkzw1DeKofwCO1Lw9VnjzMc+WBwsXavDpxR9zLEokT9+XOPMz7DK66gTzRDaFGN4wa7RgeqcfyoDCA+4VjeKQbzwvTVP6qmMHrsik8LRnPI91oHmpG8qBwKA8KBnIv15fbYneupztReu3TcuGq5B4YLrWnMqk7N9J6WwHbiztZ/TBc6khFYg+qU50ovdIV7VkLXq+n9OShxJUauQc1cnee5nrwIt/rU9Oa2YPqlM5UJXWiMrEjlYkduZHUhZvJXSmNa4fpYluqE7vyUNSPexnOyPd9S/aOOty81pvnUl/uZfTDFNcJU1xHXuUP5JHYA92ZVhgutOOJ0pfX2qGY4joi2lMHc4Ijj2WePFX68CzXl9eFA3mi8KQ6tSd5xxqjONKIG+l9eFc8nKf5PpgSO3JP0ZfXBj9eFvlQU+hGjcqdu9I+PFZ68jzfn9LL3cjaVo/EDV9RsK8DRYd7cHVtI66nTOSNaTFUL+ND5fe8Nc7imWY0tyVeVIlceKwawPuyCbwvnwJVs6B6Hm9N07gnG4Thcnd059txI6UXH3TD+FAylvtSf3Tnu6E53ZW76QN5rZxIxUVvJDGO6A95oNjuzIVfm7F7hj2xU205EvwVCUtbIo3uiXqfC4X7nMjf1xPDSXeku7pydX0rzvzWmP2hdYmYYsOKkTZETbfhwh+NMZxz5b7Ij3siV+5k9ORGsiP5h7/l6gY7ksLrYDjhyHOxK3/lduODugvvcnvwJLMztxPaUXG6BSVHm1F8qAXFR9pSdqoLNy715W6iJ+ZzfUiKaELMPHvStrXjyG8OSA92oiqlDzfSHDFfboHpYktMFztivtCTktNOFOzviWiTI1dXteHkj4058X1joiY5ED2lFke/b8i5pa05/nMjzi1rQdzK5lxc9jVJa79Gtr0xuiOtMJ5sifFUU0rPNaXsfDNMZ1tQdLIlhUdbIdnTCtH21qRubcO1Ta1J2daBlNhOHPu9AWum2XBkcV2uhLcma1s3RNu7k7rZkaSIDiRHOnJlfXvOLG3GkR/rc+THBpxY1IidwbbsDrHhWkRLlAe7ozrWA/WJ7hjO9cZwrjfSva1QHmyD4VwPTJd6oTzcmrgN9hxbasPxZTaIdrfCcMmFyiQfbqYP4GXBONRnOpMUU4eSy924m+PG9fRen/DqvFx5vu9yBX1W5OK8WkX33+V0Wy6jz2oZ7uvEDIzMYfYhNbGKl/ypfs1J1XNO5ddwMvcRp/KfcVr1hgPS54Qd0DIqQoHnajmua/Lotzafvqty8dqoxmdDHgM2yBCcqCRa/IaDqnccU//FkbwXHFQ85ajqL47qYJviFWFnKhmwUYrb+gJcNujpF16Ma7gB1w0G3NYbcN9QgudGI56RJjyjTHhGGfCK0tN/k44Bm1QMCJcyepOCkD9Licp6ygn9B06q3nEq9zXnVG+I173nkuYvTipqOCy6zQnpPS7rXhBX+JwE9Usuq19xoeAF5wteEa+DrQk3WXqoCEGMktnRuczarmbmDjUzY/II3llAcIyEFUe1HBY94Kr2DfG5z0jTvSEx/zFpmmeIil+TpnnORekdLisfkl70hmTNC5I1z0hWPyGp8Alp+tcka19zIOk6v+9XfMRr8GYp8zZJmbtZyrxNEuZtymb+pkzmR6YwP+IqQeEXWRgey9INc0lImEupfjZVZgteJ6xZQYv52/l6wQUcBBnYCbKxFfwTr7bBUmsk2AjE1lZWjI1ATK1gCxIdgixYsxFY2lqbEJll+WtwFvbzU/8LXleQqQjhXqkPL4yN/2O8lpYMJfrkgo94tQtJ+oRXgaXdsgAgB4egHBwWiLFfYAGibbDEgsLQLGyE2dQKyeGLBWk0mnea7kGrGLdoEjmqn7hu8OWFuSXvzLUteDX/jdfavDNbJuC+N37DX8YmPDU5cr3Uj/NZcxm+dDHN5h2lzoIUy9AjoRjbBWLsBGLsQjKwDUnHRpCNTZACm6Bc7IIV2AXJsF8gx36+3IorGbaCHGyEmdgIM7ARZGMnsExr/jroPI7C1aw8tBB5/lTulnnzsrQ5fxlq8cFQi/dFtrwxOvCqrDavKux5XWHL2zJ7Phhr895Qi7cGG96W2PLWWJtXpkY8KO2KoXQIR1Jn4Lf4O5rM28M3wSnUEcixnSPly3lKvlwg+4TXsCzsQi0Np8MCOQ4LLK26rSADG4HIen3IsAvKwS4oB/vgHByCRdRZkEKDuafoOGcxm8/NRGMYwd3SPjwracVbY0P+KqpjxavdR7y+N9vzzlyHl4ZveWR0Rqebw8qdgfRbGEpjwW4rXsXYCuTYBudgGyzCNjj707UZnINNcI7luSAxtgsk2C2QYR8st6BWmEhdwVnaCdcj2DIfpTqQh2U9eWFsxtuSr3hvduCd2Y6/jDa8N9ry3mj7Ca8l3/LI1JMSwxS2xy2ij/CfeLULysUuSGEBqzAdO8E/8WoTYoGrrSAHuyApdgtk2AZJLJ+3kBwLXIMl2ATJsQmWYyOwNq8hCdRdsNuC1yvfYTLMoqxoKgnXZjNgvCO9RgfQceyPtB67lNbjV9JhQjiOo6NwHB1Jp4kb6BC4nvaTwmk7IZI24yL/iddxn/D6OVS/Hrn6Y/4Vsmv/bSxLhNdQf8R/yci1NBi5lgaj1tJw1Lr/KN+OXEu9z/I/7aP937ORhgGRNBobRaOxUZbzYsdspMEYy5mxjcdt+vhc4/GbaDph82eJptmkLTQP3ErzwK00C4ymWeBmmgVupcWUbbSYbGlkm07aQvPJMbSevoPW03bSaupOWk7ZQaupO2kzfRftZu6h3cy9tJ2x19rIWvE6ay8dZ++j05z9dJ53kM7zDuI49wAd5+ynw6y9Hx/7O10WHKZb0BG6Bx/9iNeeIcfoGXqMXqHH6B12HKeFJ3D67iR9vj9FX2ucfzxDv5/PWX7+dBb3RRfxXBKH5+JLuP16AfdfL+C1KB7/JckMWpzGwMWp+C9Jwe+3FPyWJeO3IoX+v6fguzIF35XJ+P6Rgt/qNAasSWXw2jSGrE1l2NoURq5LZcyGNMZGZBEQKWZslIQJmyRM2pTNlKhUpkclMDf6LGE7/+TX/XsIP7eDvWkxnFFsItWwEUnlH8grf0FeHoy8fCbKiinkV01GXT0ZVcUE8kvHUWCeiMY8BZ1pGlrDVFSaiShzAyhUTURdOAGNejwazTg02jFodaPR6EZY974OQVM8FK1pJHrzSHSmERQWD6awaCCa4oHoDYMoMgxCr/dHp/VFr/WlSONLsaY/BnV/ilW+6PO90Sg8KZS5o8xxRil2oVDpiTbfB411IrFa7ota7kuh1BeVFbFqiS+F2d7kZ3qQm+aKMsUFpRWvapEHqiwPVFmeFIq8UOd4o5V4o5f4oBN7opN4oBW7oRW7opW4UiR3x5DrTrHSFUOuK8Z8d8wqD0wF7pTkuaGX90MtcUYj60eJypuK4kFcNw2jssSC15vlI7hZMZJb1gb2ZsUIKg0DKdP7UVnsT1XxACqL/Ckr9KZI5kx+RjfyUruhy+mDUeGOUeFJkdgVbZYLRWI3VGlOFOW4UZbrS3m+LyUyN3QiJ7RZThSJ+2KUu1KR70V1oa8Fr/neVOX7cEPjzz3DUGrKRvO0IsCSygDe3A7ksXkk1YX9uaMbyOvrE6gxjeCZeTTPzaN5YRzO8+LBPNH680jlw8M8d+uSYWfuyvpwR+LEbXHvj3B9lOdOjcqbGnV/ajQDqNEM5LFuMI/1I3isG8tD7XgeasbzSDeBJyWTeVk2nZdl03hhDuRpyXhqigJ4pB3JI80wHqkG8yC3P7dz3KhK7UXpFUdMlztQmtCJ6yk9KbvalcqkHlQk9qDsalcqEntwM70vZVe7UX7NgtnKJMvryq524VZGn8/w6sFjuRsPpS6Wc10ze3wa4JTahRspnbmR3PkjXiuvOGK80Iay+I7cy3DmQaYrxvMdkeyuh+l8Zx5ne/NY7E3F1e7oz7bhbqYrT+U+mOMd0ZxqyfXkXrzMH8h9kSvKI40oON6MqqSePJZ58TzPj+d5fjyUuPFI6klJXEcUhxtRfLEjNQpfnuT5UJXRnTsyJ55qPHiu9+KJxp2aQnceKF15qPDksdyXymt9kO5pStKGOshjW5G7ox2Zm9twXxnM++rVcOsPPtz4hbdlc3hUOAxTai9MaT14oPLjbdkE/iqdzLvymXyoDuataRbVWX7kHm+L/GAjSuM78UzuxUOpFxVJfdCddaTkYi/upg/kYfpwys/5oNzRk/ydfclY35k/Bd+yKcCG2Cm1SFvTEe1eN7T7XdAf6kPFWQ/uJQ7kbpI/pefcUB/uQ3ZMNy4ub86u+bXZMt2Ok4sbkH/Qiaqr3txJ9+J2qjNVV7uiOtKUM8sciF9jS+HhdtxP9eAvpTdvcrvzWtGe93ndeCXuzO2ElpSdbkLpyWaYTrSgcG8jSk924X6iL9rDPYj/owEXVzZGsd+ZQ4vqEB/RCONlF25l9aM6tTNlV9uiPtUE4wVHTOedKDjYhczN7bi8sgXHvq/HkdD67J5Xh8iJduwLqk/cig4k/NGR04uaEr+yNeeXNiB+RV0yIuqRv6sphj9bYz7VktIzTSm/0IyKiy0oPdeS4pOtUB1uRfaOFmRubUNiVCuSojuQuq0zqbFduLy5PVtD7IkJtuf4ksZci+hEyuauXAnvwIVVLbmwqhWnljXl/7B2n2FRHWrb92EAe6/Ye690FLDHWCgaNXZhGFCTbBOTGHvBXrH33rvGLh2GGdowTGH6DKCAXUBUxAb+nw8zGpO97+d99nvcH84DWPABFsNx8Fvnta51eE4tDv2rJmcXNOHW2vbc3dCeIz87cXJedaI3tyDtUCcUJ7tiutyXezdcST/cnJT9jcg81oz0I42JiqzGxRUC7mypieJUB+7d8uBZ4hBKJCMpSRnNG/lYHicMIvVIKxL3NUJ6pCnpJ5r/hVe3xYpLfRfL6b0ki74R2XRZIqPT4nR6rsjAJUJC/1XxjN+dzob4pxyRlXI26yWXlC+5IH/BGVkpJ9JfszO+iCmRKQxbJaH/KhnuK+X0WSajz3I5Ppv0eK/JwmdlCpP26VgVVcKRrI+cUrzlVOYrTma+4qTyPYezPrAuoYSQo3p8VibisUqO22otbmv0uK/R475ah8dqHZ5r9HiuNeC13oTXRjNeG414bdThs1HDgI1ZDFwt4dv1EoSHday6W8QxxUfOKT5yNr2MS4p3XNdWcklRzsH4QiKvadhz18jlrGKuyEu4oXrNDXU5l7PecF5WzrnMSiLO5vLTbiUhkXKmblUzcbuWCTs0TNyqInRPNsGbJfx6IJN90Y+5qXrHbUUZidp3xGSVkKB+SVL2K26lPeb4bT2nY3K4qyglRv2aGPVLopUlRClLiVaV8Wf6C3ZeNbFgbwo/bEkgbFMSoZulhGxOI3hzGiGbUxFukSDcnIhwYwyhX/C6i0VrQrh1M4Rc3QwKLJORKn5h7IpFOIfsoFboJap8xmtYkhVa4VLswm14FUmxF9lgEG6NfbgER1EyTqFWKApEUmtDaxvf/E947TBjIfP2/fd4fZXThhzDZ7wu/guvPyZZ8RRuHR3+3Lg5hibjKJQgENqAECa1onyW9dEljjPFOIVEUz/kAp1Faxg+ZzKxsgXc0w2mzNKaSku1v5pXi8CG12pUmmtSaarNR1NDyixteZTnxe3U6QQs/pUWwqPUDo2ialgCjuES7IRi7EViBDO/wmtoOnahVuA4hKbjKEzHMSQDh9B0BGFptnMbj93MOOzCExGEJVIlLJo6otN0m/UH2y78gFIxmmJLb97lNOCjQcAngwOVegfKDQ68sThRnufAuzx7PuYKqDQ7UWFwsOLVYEeF0Yl3pnq8sLQlL9eb66mTGLEonKbTt1JHeJMaYanYT0+l2vQMaggzcAxLxm52AnY/irH/wTriXEWYQRVhOo4iMfbh8diHJVkhJvqMVzEOYWKqhCVQU3iHRsEn6Tz9Z3b/ORmDeRhFuT0oMzXjo6k+H3TVrHjNFVCZY8Or2YEKSw3e6OtTZPJErg7j18iJ9Az/iUZhB6kSHo0gTIJ9WCr2omTsRYnYhSVZz50Nrnaiv+PV4TNew7/Ca/hfeC3J7cEbY1M+GqtTaXakwizgg/H/A69Xf6PvZ7yKbuAgkiAIzbDhNRFBeByCMOv5sQ9PtrbqsyQIZkmso86h/8DrzGTrxZ8wKXaiVBtepQjC46k26wa1hHvpN/8PK17108jVTuL6rRkMGNOJbqMCaRvwM80DF9A8aCmtx6yh7agNtBu5nnZjV9Pmu5W0+m4NLcesp0XgeloErKNZwGoaB6yiQeBK6gZEfMHr12j9rwE7ciV1R0ZY8fofUn/Uyv8qdUb+e/7/4rXe6LV/e6xOg4D1X5ZANQhYT6OgjX8tdwraSON/ANZ5XCTNxm+l2fhImo7bbMNrJM2+34bzhK00GbeFJuO24DxhKy0n76TFpF1fxombf7+TlpN22/BqHSNuOWkvrSfvpe3UfbSdutcG2P10mHHQlgO0m7afdtP20TH4EB2DD9Ix+JAVr8IjdAk9SrewY3QPP0GPmSfoPvM43WdZ02P2CXr+cJJeP56i14+n6P3TaXr/dJq+c87i+sv5L289f7+M9x9X8Zp3BY/fLuHx2yW8f/8Tv3m3GTgvigG/R+E7Lxrf+TH4LIzBZ3Es/RbH4L04Cq/Fd/FefAefZdEMWBHDkBWxDF0Rw/AVsYxaEU/AyiSC1optS5ziGb8xmokbbzJ140XCIk/w275DrDu/jz23dnBOuonbypUkGBaSmvcLssKZyAqmI8v/Hln+d2Tmj0VZMJ7sgkkoc75HbhxHlmE8KsNEsg1TUOumoFR/T2bmGJTK8ahU41CpxqJSB6HKDkClGYVKMwKVdjhK3TBUhuFkm0ehyfFHYxmNQj8MhW4I2YahaE3D0BmHotENIjvbF63GD71mAAbNAAxqP/RKX3RZ/dFk9keT2Y9MqQsyqQvqTG90Cj80WX5kZ/igzvBFne6HKs0PVaoVruoUP1QSX7ISvcmM8yAj2hVZjHVsWC32JivRi6xEbxRJ/VCK+6OW9Ecj6Y9G0o9siRWv6mR3siUe6NM8MaR7oktzRZfmijHDA3OmJyaZB/p0NzRSFxTiPqgkLhgz+3FfN4RC03DuG4aRbxzKw9wRPMwbwaN7I3mSP5pHuSPI1QwgR+1Lvn4QD4xDKNAOxJzphSqxB1nx3VDEdUcj7oMhxR1TmheGFA+0YitgM6N6YJB6cT9rIDmy/mQn9UWd2BuNuK8Vr+nu5Ct9eZQ9iHy5D/lyHx5rBvPcOJwi8wiKLSMpzfOnrGAMr/IDeP9kPC9yR1Ko9OVR9kDeFYyhxDicV6aRlJlHUGb4hleawZSqfCmWe/M8w90K15S/4PpY0ptnqS4Uy9wpVfbnpXoApeqBvFANokQ9mBLNUEp1I3mhG0Ox5jtKNON4afieN7lTeHtvKmWW73ltsm4afm0M4pXOn5eaEZQqhlKU4cPDRFfu3emG5UYHcm92sD7yJqo7hTG9yL3VFdO1jpivdyLvdjcKonvxMK4v9+50Jz+qJ48TXHme7M4zsRsP43rzOKE3RRI3SlI8KJK68TSpF08Te/IsqSdPE3tYERvXlUcxnXkYbYWrNd2wXG2L+UpbHsf0oTS5H09iXMk61oyso815eNeN16mDeBLnRva5lpiuduSFtD+FUb1QnWmO9kIbipO9KM8chPnPjiTtqYvmQlueiT14LRvAi9T+FEu9eC0bwMPYvmSdbEbWyWYURPXhpcyHkgxPnqb1pSjThRcqD0qzvSlVeVOq8OFZqjdPxf0oiHJHfqQ1d9fWJGlzYxI3NCR9T2deZs+BR6vhyXIqH//GW8sUnsgHo43qQm5Sb0p1w6gomMDHvMl8zJ3Op4LZfDAFk3PXh8S9jYnbXgPNmeY8vNvNivFzrdCca0/hbQ9KEr+h8Lof5rPepG/vTtTy1pyfU599U6uyOdCO/dOcyNjWk0dXhpF/0RfLGRdyzvfh3uU+5FzsQc6FXuRe9CT7mBvxGzpw7tf6nJlbF/HWLty7OoCHt/3Iv+6K8UInso46E7elGqd+syN1TxOexHrzLmMoH2X9+JDRg/KUNryVtqUsqQ1PbzXn3sXGWM40xnymGcZTrbh3sRfa4z24s6oJVxY3RryjB7LDvdn/sz0ZJ7pSGNefwjhX7t3pzL3bHdFdbIPufEdUxzsTv7kZFxfU48ScOhz/qS6n5jQmcqIjO6ZW5+zcFtxa3okbS9vx5+KW3Fzemkvz63JzaS2SN9dHdaAZljNtyL3QkryLzci/2oL8P1uSe6kV+jOtURxpjXhnc+6ud+bmuhZEbelE9NYu3N7SiRubO3B2RTM2Tndg7+xanFvYnEvLWnFmQVOO/FKHwz/X5sjc2hz5pSZnFjTk9ob2SPf1IeuoBzdWN+XoXCfOLqxJTGRLZEe6oD3fi/s3XVGfaU3msaZkHG2I9EAdEnbVIHlfI7IvtOX+nb48S/TjZcq3vE4PoDTVn2dJ3/IwbjDyU525E1mHO5G1Sdzb+O947b0wk+4LZfRcrqLL0iw6LpHRZWka3RbF47LkLv5bk1kVVci+lGecyijiouIF5zJLOJFWwuGUUjbfeYJ/RDT9F8fitSIdtwg5vZbK6LUsE8+12bgsy8BraTKBWzJZcv0RxxUVnJS/4bTsBaczX3Eyq5y9aa+JuPOEqQdUeC2JwnOlDPfV2Xis1uKxWoPHai2ea3R4rdXjsVaP53ojHuuNeGww4LlBT/8NGnzWZeK3Kplv1oqZcUDNspuPOZD2lnNZ7zmb9orzma+5mv2BC/LX7I7KIeJMKhsuZXI+4wmX5c+5qX7FzexyrirLuaj4wGlZBb8f0jNjcwaTNmUxIVJLUKSewEgd47ZkM21HNhPXJfHjrjR23y7kTvYHEvTvSdSUEacoIlFVTLziOVeTctl3MYODV5Xckj0jLvsVseoXxCqLiVWXEqV6xSXpUyLPa/hjl4QfI5MI35KMcHMKIZEyWzIQRqYi3JKEcFMMoRtuEbbuKv9au4sl64TcviUkVzuDAtMkUhS/8N2KxTgHb6em8KINr8nYhSViFybGLkyCXVgKdiKp9R9s0V+tlhWvViRWEVrjECq1tbOptsZIikBkw2t4DA2Dj9BpxkLm7VtEQtosnv8/4LXS4sR7ixWvuYZviPwKr/Yz72D3Q6Kt+bO2lPbhYuzDxTiEinEIlXwBghXW1lZZMDMJp/BEHIOjqBtyiQ6iTQz6Scg1yVJyDSN4ndOeCksNPpns+WS2o8Jiz4fcKlRYqlNpqsUnY20qjPV4Y2nO03t9SFRMZdyKn2ktPEBd4W2qh8XjFCbGPlSMfWgSgvA47GfGfsGrfagMwRe4ynAMkeEgzEAgSrOe25lWvNqHJ+AYFkd10U0ahh2izw8/cuL2TAyqwZSaO/DRUosKg50Vr0Yn3ugFlJkdKc915F2ewIZXRyoMAlvzakfd7dvsAAAgAElEQVSF0ZEPptq8NjfnQW4fxKoJjI8Q0ip4PXVnXKGGUIrj9AxqTJVTMzgTR5F1+ZHdj8nWrcPhaVQNkVMtJANHkQRBWMJfeA1NRRCajEBkRbeTKJZawps4zzhCjxk/cPzOJHJyBlKS15VyszMV5vp80Ff90rx+yrFeLKg0O1BhrsEbQyOemX1JUfzErPXT6CycS6Owo1QNi0YgSsZelPIVXm2ADRNbj4VKbG+TEYRKcfyqeRWE36Fm2HnahK+y4lU5jpKcHpQbm/LRUJ1PNrx+/H/Aa5/wGTQSbqVq6A3b6836e/wLr3HYixKxD0v+0gzb2y6w/A2vtgtCdmHSv+M1TIp9eDzVZl2nVsge+v/xB4dv/IhFP51czWSu3QzGN6gT3UYH0dp/Ds0CF+ActJQWgatpNWo9bUaso3XQKlqOjaD5mNU0D1pHs4B1NAtYi3PAahr5r6J+YMQXvNYZFUHt/wtea41cQe0vkLU1tSP/Sp3/dbxG/CN/LYCqO8oK2fqjV9MgYA0N/P9DAtbQIGAtDQJsSPVfR8OA9TQMWE8D/3XUt+G1YcB6GgVusB63vd84aCNNxmyiyZhNNB27GefvttBsfCTNxm+h6bhN1ozfgrNthLjJuM00GbfZitdJO2gxcSfNJmzHefw2mk3YTstJu2gzda8VsFP202ryHlpP3kObKXtoO2U3bafspd3UPbSftp8O0/fTfto+2k3dS9spe+g44yAdZ+ynY/BBOoUcpLPwEF1Cj9BNdMQG2GN0Cz9K1/CjdJt5jO6zjtFj9r8jts+/TuPy8zn6/OsMLj+fw+O3S3jNu4Ln75dx//Ui7r9exPv3q/jOu4Hv77fw+f02/efdof/8aPotjKHf4ji8lsTguTgaj4V38Fh4C+/Fd/BbGs3gZTEMXRbL8KVxjFqWQOAKMd+tTmT8uii+3/AnkzeeJXjzUX7csYdFR7ay9Uok58SR3FVtQmpeRUbOH6SbZ5FmmkJ6zngy732HonAMyodBKB8EoSoYizpvAgrTBOS678jSfYdKPwG1YRJq3SSU2eORK4JQqsaiVI9BoQ5CkR2AItsfhWYUSu1IFPpvURi+RWkcSbbFH01OIBpLAEqDFbXZxmFoTd98watG44dWOwCDdiBG7UAM2QPQq3zRK3zQK/zQKX3JSnMjM8UFVaYXetUADOqBX54Jm53hR3aGH+o0P9QpfmSnDiBb6odS3A95vAeymL/jVZHoTVZiPxRJ/W2A7Ud2svX+1+xkL9RiD1RiK151qV7oUz3QpLigSXHBkOaGKcMDY7o7uhQXspNdyErohUrc14pX7RAeGIdTYPyGAuNQHuR8y4Pcb614vTeKAuNQLGpfctQ+FOgH8cg0jELtQAxpbmTGdEEZ3x11Yi+04r7opW6YUr0wpXqhE3ugjO1D5t0eGKXe3JMPxJTWD2V8L9SJfdBJXNBLXTGne1CoHsBT7VDy5T7cl/vw3PgtpXn+lOSM4rn5W0pyRlH+4DteFwTy/sl4XuaNolDpywOVH2/zAykxDqfU8A2vjMN5pRtCqdqPkqx+FMk8eJrmypMvcO3NI0lvHkv68DzNjRK5998a1xL1EEqyh1Kq+5ZXxgBKDd9Rop9AqWEiZZYpvL8fzPv703htHM9LwxjKTGMpN4+l3BjIG91IXimG8CzFm8LYXuTe7EzujY4URHXlSUJv8m53ozCmN6ZrHdFeaoPxzw5fmtgiiRcPYnvzKL4vJSnelGX68jK9HwXR3cm52YHCmO48E7vwPNmFJ4k9KZG68ELqQlFyb54l9uBJfDcex3axAbYLj2O68TSuJ/dvdsJ8pR2Ft3vyOsWX0mQfzJe6INndAP2FLryUDqJU6ofhSgdkxxrzOM6NpwnuaC+2IfN4E/JuduO9YihFYi/id9Yj5VAT7t/tSWmqD0XJXpSm+fAy3ZcX0v4YLnUk/VATtBfa8SKtP+81QymSufMkvQ/P5W68UPejVONLmXYoz9J8eJjQj8KYfqhOdSF6fV2i19bl9vLqKI/0okw7Bx6t5NOTpXx4+DMv9eN4IPNFH9+dhzJvyvMC+PRoKh/vTedDrpBPBT/x3hCK9qoX0dsaELu1JoojTdCdaY78aANkRxtivNiR4ng/XiYOJ/eCB9qjriSua8vJ2dXYO8WOXd/bs3OCHcfDnZDv6k7R7eEU3R3C/SuuZB9rS8rO+kh31iXrUAtMZ/tgOOVO2s7u3F3ZkqhVrVEdcqfg2mDyr/hgON2L1F3O3FpdhStL7Liz1oknd915rxrJR9UwPsi8+JDRi3Jpe0rjmlMc7cyzO83Jv9IE4+mGmE434/GNvuhP9uL6sjpcWlAH2X4Xci4P5cKS2lxfX5+CGD8K4/uTe7s3uTe6cu9WD3Kv90J2pC1xW5pyeXFNDv/gxOHZNbm0oAXnfm3OlolVOPFTE64v6cD1Je25urAltyPac3N5a64sqM+dFXVJiWyE5nBLcs+15/6lNuRfacmDa214cK0deZfbYTjTDuWRdkh2tuZaRCNurGnF7Q2duLmhM5dXteXs8hbcjuxJZEg1tsyoyu7w2uz7oQ57ZtVgZ5gju8IdOPprLc4vacTtjW2QHuiF4qQH2rPeZB7pxeXl9Tg0R8DFJXUR72qP/FgXss90Jvtsa3QX26A45YzsWEOyzzWnMKoHz5Lcyb/bmyfx/SgWD+Z50hDy7/qiudAX3SVXNBd7k3K4DYl7nRHv/6p57Ts/41Kv+el0X5BO96UKeq7MpusKBZ2XpNJtSSKeEQlM2JfFjoxydkufc1DymDOZLziRXsJhaQlHMt6yI6mM8ZtTGRQhwWNZKm4r5LitVNJrqYwei9PosyQN35VpTNyrZXV0MSfVFZzILON46nNOy0s5JnvFvvTXbBG/5F/n8/BafBfPFal4rVbjuUqFx0oFXqtV+GzQ0X+DHq91Orw2GHFbq8djgxGfyBx8N+vxWJmGz8pkhq0RIzqqZ1V0EXtTyzidWc41TQVnZWWcy3rDBeUbjqY8JfKGjp23dVxRlXBZ/owbqpf8qXjJ+YyXXFJVcEn7iXknLARvUzNxi4Yxmw2M2mJizPZcJu2yMH5zFhM3JPPrIRUH459zJ/sDUarXxKtKSc4uJUHxjPisJ0SlF3I+xsCZaAOJ2tck6d4QqyomTllEkvY18do33FGUsfuahT92S/gxMpnZ29II25aBaIeSsJ1KRDuyCN2WTugWMaJNsYRvvMPsDdeZu2EPERvDib4tIkc9lXu68aSpfmXS2giaTd9GjRkXcBLF4RAmxv4feLW34dX+H3i1C/sPeBVJsQuz3ScbJkEQmoCTMJaaoXeteA1exO+7F5CQNouiPD/emBpZofgPvH6yOPApx5FPlip8sNTmdU5bcg3D2HL6K7yG3ba2gja8fh1BqBjBv+E12fqzhcbjKErAKSSa2sGXaB2yBd8ff+TQzT8oyB3PS0tH3hmqUWnDa2WOgI+5TlTYRoY/GWtRYajDG1NjHpk7kWWawfR1c2gn3Em94KtUF0YjmBFL1Zmp2AsTsQ+LxT48xoqrr/Dq8DVeQzKwD021nvfZCdjNjschPIGqomhqi67QbOYufH4WcTflRwr0vrwyteCjuZp1qZTRitf3piqU5zjxNs+JD/ccqMgVUGl2oNIksN5Laran0ujER2Mtyk2NeZrTBZVpPLMjw+j5wwbqzzhLlalx1BSqqDNDTc3pmTiGSK2PT/pRgv3sVARhMqrOUFBtRiZOQgkC28iuQCS1jj6LxAjCkhCEJeAYGkXN4Cu0DN6Pq2gm1yRCck1elFja89bclI+mulQYqvPJ5Mgniz2fLHbWiwUme94bq/PW3Izned+QIJvLjFUhdAj5g4ZhJ3EUfsarDaiiJBteE214tY6LO4ikCETSv+HVfqYEh/A71BKdp23YKmZuCUGmHMeL3J68NTnz0VCdSpMjFWZ7KkzWe14rTfZUGO2osFS13vNq7oFBP+FL82rF6/W/8BqahiAsEUFYLA6iOAQ2vNqHS2zNrxWvDv8TXkVS7EVp2IelWf/uwuKoOvM6NYP30P+PeV/wmqedwvXbIfgEdaRH0DhaBfyMc9BCGgcsofHICFqN3kAb/w20CIyg2ZjlOI9ZhXPQOpwD13+F15W2hU0R1P0Kr58BW3vkCuqMivhyP2ytEcv/Ojbq71//Ga/1Po8N/y/gte7IiP+Yep/Hj0evoqH/ahoFrKGh/2oa+K+mwehV1tiONw5cS5OgdTQcvZaG/mtpOHoNDUevocFXaei/lkb+a2kcsI7GgetpHLieJoHraRK0Aecxm2g21pqmYzfRZOxGmn63kabjNtL0u01f4jxuM87jt9BsQiTNJ0TS4vvtOI/bSpOxW3AeF0nLSTtpM3UPbaZa0dpq8h5aT9pFm4k7aTtpJ+2m7KHD1D10mr6fTtP30WHaXtpP2UPbSTvpaDvWacZ+Os/YT5fgA3QNOUQ34UG6CQ/TVXSIzqEH6Sw6RNfwI3SfddSG1+P0/OE4PX84Qa8fT9D7p5P0+dcp+vzrFK6/nMXjtwt4/HYRt7kX/mpjf7uM9+9X8P7dutDJ6/dreM67gef823gvisZrSQzeS2PxXBSF27zreMy7Tv8FtxiyOIbhS+L4dnEsIxfFErgkjgkRUUxefYFpaw4g2hTJr3s3sP7iOo4nruWGchWJ+kUk638h3TibTKMIuXEGcsNk5MbxZJnHoMgNQHF/FMr8kaju+6PKHYPK8h1q0xhUxiDUpjFozN+RbRqLUh+ATDUCmWoEmeqRyLNHIteMQqEdjUI3GqXenyyDNUpTABrLGDQ5QWgsAahMI1AaviHb+A1a0zdojUPR6gdjMAxGrx+EQT8Igw2vhmw/DGo/jNkDMGYPQJPVD3maK5lpLujVfuSZvkWnGIAqoz+aTD+0mQOtiE31Q5M2AE2qH9mS/iiTvJDHuSGPdUER72bdNJzsgyrZD6XYh6xEb+QJnqjF3milPmQne6NIdEWR6Iom2QOd1BN9qgdaqQsaqQu6FFcMKW7oU1zRSPqiS3EnM64n2RI3LApf7mkGU2j4hse5oyg0DafQNJxHuSN4en80haZh6DI8MCv6U6AbxAP9YJ6YhlGoGUi2uDeyqM6o43uiF7tgkLhhknpiTvXGJPVGk+CG/E5PVDF90Ys9MEq90Es8bM1rH7TJfTGleZCb2Y+H2YN5phtOvtyP+1l+FJlG8jo/iJf3AyjOGUlx7iheF47hzcOxvHkwhtf3/XmUPZCCrP68yhnJS/O3PNcM5IV2CKXZAylR9Kc405Nn6W48SXXhSUpfnqT05XFKXx5L+/JY6srzdA+KMvtTovClRDmQ0uyhvNR/S5nJn3e5Y3iXN55X5vG8Mk2izDKNd/dm8CE/hPd5U3llHMdLfRBlxjGUG4N4oxtNuW4kr5VDeSL24P7d7uTd6kzB3W48je9FUZILlmsdMf3ZEf2VdmgvtbEBth3373ajWOpJWaYfpWn9KZK4UyRx43mytVHLvtAMw9XWPIzrSZHUjeeSvpRIXXmd7k6JbcPw49guPInryuPYLjyM7sTTuO48julO4Z2umK+0I+dqR0qT+1MqHcjDaE+SdtUn43BzHkV7UpY+hMfxHiTuqYX5WleeJXlz73ZPZMeakHncmVdpfrxM9UVzvi1RkTVJP9Kc50melEj78TLNlyKxF69SB5B/qw8Zh5qSfqgxz5I8eKsewvMMD4qzPClWefNc1Y8XmoF8sPhTqhrBo+QB5Ef7oDnXi4StTbi5ogZXFwhQHe1JmWEOPF3BxwfzeJMrokQfxAOZDxZJX56p/Hh3fwwfCidTZpzIO4uIT4W/8snyI7JTfYnd5kzW0Xaoj7UiZXctUvbWQH++JU+jXSmJ9+XBdS9Mp12R7+rKld/rcCxcwLFwR/bPcGTrODtOzHZCcaAHz+8M4cltX/Iu98J4riOGc+1RHWuObH9TZPvboDjYncy9PUjc1IG7q1oi3tIZ3XFvdMc9UB/uQ+Km5pz91YEjPziQvrcFZZKBvM3w5b28P5+U3lTK+lKe3IlXSe0pjmnFwxuNybvUAMu5JuSea0/BFRfOzq3FxT9qoznmTuH1b5Ds7sbRX2vwIGYYjxIHkx/tRe7Nvty76cL9m+6oT3fl5pq6nPrdiRNznTg3vy43Ilpxa2V7dk535PCs2lye34qbyzpwY2l7ri9uw40lrbm+pAVXFzQkKqIBaZFN0B5sRd6Z9uRfbE/h1bY8utGBh9c7cf9KZwxnOpN1sBOJkW24ubIlVyPacHlFe84vbcPx+c04+GsjDv3WhF0z67FqvBNLAgREfCdg03RHDs+tw4n59bm+tgV3NrUiZlsbJPs7IT/Ri+wzLmjPuZKyrzPnF9fm0BwBl5bWQ7qvI1cinLi7wQndhXZozrdCcaophsttKIzuxqPYPjyOc6E0dSCPYr3JOtGe6Mj63N1cH835XrxMG82L1BHoLvcicW/Trxc2ZVzqvSCN7gtS6bZYRvflCrosy6Tz4hR6LZPgsy6FKUd07MisYHfaK47JyzijKOekvJzDGW85kPGB3WkfCDloYMjqNDyXpeIRkYn7yixcVmTitioLl6Wp+K1KJ/x0Plskbzki/8jJrHecyXzNOdVbTineclj+lu0pZfx2+T6DV8bhsyIFn1Vy+q3KxHuljH6r5PRfo8B9lRzXlVl4rdfjvk6P+3oDXptMeG/Q4bUmk4Fr0xm+Xsqs0xY2Jb/imPI9pzPfcMvwifOKcs4qyjmvfssp+Uv2ix9wTPqQq9kvuaIo4qbmNTc15VxWlHNe8ZGzalh88RGi/Ra+26LDf7OJgO33CNyRx/hdOYyLVDFtWyYLTpk4mlzKXV0FMdnlSPTlSDQvSVQ+I0n1jCT1c6IyHnIn4zESQzmxqhISNS+Q6F+SkP2CaGUpsdr3nIh/QsQxFb/syuCH7TJEW2WIdqpsUSDano4oUkz45lhmb77LT5uu8/vGPURsDCPmThj3NDPIN3xPquIXJkQsxXnaVmpMP4+jMBr70MT/iFfBP/Ea9hdeq4aIqRLyn/CabMVraCw1hXdpFHKUTjMW8tuu+f+OV7OAT0ZHMDiCyQEsDnyyOPLJ4vQ3vEaeDqXXzMXUCz31d7yKxAjCrGO61kgQhEr/wmuoFEFYsvVrQhNwEsVTJSSamsGXaR68A4/Zv7H90kLu5Uzmhakzb/XVqTQKrHjNtedjriMfLdWpMNXik6EWlYZavDXV54m5DZqcKYRv/pHOoi00DD5PTeEdBDNiqDYzDfuQROxFsdiHxVrP6T/xGizDKTjThtcUG14TsZ8dj2NYHDVCb1E/9BRtZq4laKkQSWYoT43ulJuaUGmuAmY7PhkFVryaq1BuceJdriMf8xyoyLH/si23wmxHhcmOSqMjlcYavDPVpySnNUaLP4sPiPCcE0HjaYepPjWKOqFKak9XUGOqDIcQG6xmS7GfnY5AlEnV6UqqTsvCKSQFB1GSdUw4VIqjKMX6ewhPxCE8niqht6k94zxtQnbiMyuU6LQZ5JtdKbW05p25MR9NtflorEal2ZFPZrsvqTDa885QjXJzS57kjuSWdB4Tl8+i7YylNBSdxTE4GofQr9pVURJ2YQnYhSdgF5ZkhaswFcfQFNtr4Gu8Jn/BaxvRSsI3ByNTjqM0tyfvTM5U2jD9GayfTAIqDXZUGO34aK7KW2NdXph7/h2vIZF/4VX4P+BVJLYB1obXMOs5c/iM1zCx7Z7ov/AqCEu3XTSKo2r4NWrN2E3/eX/hNVc7hWu3Q+gX1JHuQeNo4T+HJoELaRiwhAYjltNi1AZajt5I88AImgYtp0nQSpoErqVpwDqa+a+l6ejVNPBfSb2AFdT1X0Hd0RH/wOhfeK07eiV1/4HXf2L3C17/S6D+3/I/IfgzhP8Nr5/h+tXxxoFraRK4jkY2oH7G6z/zBa+2fP64adAGnMdsxHnMRpqO2UCTMetpPHYDjceup/GYDTQZu5EmYzfiPG4zzcZvoflXeG02fuuXceOWE3fQevIuWk3aScuJ1rSauIPW32+nzcTttJu8iw5Td9Nx2l46TttLh6m7aTd5F20n7aDT9L227KPzjH10Cf4M2AN0DTlIV+FBuggP0EV0kK7hh214PfYlVsAe/wLYvnNO4/rLWdzmnsNt7jlcfj5L3znWNtZt7nnc557H49cLeP52Ca95f+I1/wZe82/hueA2Hgvu4DH/Np5/3MJr3nX6/X4Vvz+uMmzRNUYsvsaoRVfwX3iRsUvOMzXiOLM27GT+7o1sPLuBg3fXcjFlObdVvxOvm4XUEEyacTIy40SyjBNRGiai1E9EZZiA2vQdaksg6tzRZN8biTpvFKqcAFSWINTmAFTG0ahMo1GbR6M2j0RhGE5G9mAysoeQoRmCTDOMTO1w5PoRyPWjkOv9kRsCkRsDUZiCyLaMRZMzBk1OICrTSFTGb1GbhqMxDUdrGobWMAS9cegXwOp1A9FrB6LXDsCoGYhJOwiTdhA6lQ+KDDcy01zQqX3JMw9HrxxEdqYvWvkAdPKBaDL80KT5oUsfgC7ND620P2qxF4oEN7LiXVHa8KpK7o8q2Rel2AdFUj+yEr2/4FUt9kIe70JWvAuaZE90UutjajQSVzTJLugkruilbugkbraP3cmM7YlW6k6uwo/72YMp1A3jSc4oCo1WvD7OGcHjnBHc0wxEk+qKWe5NoW4QD3SDKNQOIkfujTKhO/KoLtatwcmuGCXumKSemKReGCWeZMe5knm7B+pYFzTxbmQnuJKd6IpG7Io22RVtsgumNA/uZfnwQD2IR+ohFGQNoFA9mGLLaF7lB1F6P4Di3FGU5I3mVUEQbx6OpeyBdXz4gXoAeTJPSozDeGUezvPsARRnD6JE6UeR3JtnMneeprnyKNWFx7Y8SnXlUYorj1PceZruRZHcjxfKQZRmD+WV/lvKLYG8vzeOj/kTeX9vIm/zplKeO43y3Om8zZvGu7xpvM2ZyGvjd7zWB1FuDOKtIZA32pGUZ39LqWwAjxJceRDbmyfxfXme0JdHUd0wX2lD9tkWqM+1RHupDaZrHciP6s7TJFeKpZ4USz0pkrjzTOxq2y7ch6dJfXkY1xPLjfbor7Qi52YHnib14WWaB0XiPpRK+1Is7sWzhO48S+jO88QePI7twoOojjyO6cLD6K48uNuV3GsdMF/uwJMYV8rSh/JCMhDVqfYk7WqA9lwnymRDKZb4oDjdEtlxZx7EuPIgxhXFqRakH25Mwd0+lGUMIud6FyT7GpC0py66i20pTfGhONmbEkk/XqcPoiihP/qzHUk/2ATzn50pyxpEcYYXzzI9ea7szzOVL8/Vg6ksmMx78/cUy0ZTEDsY1ZleRG9qyLWlVbi6wB718Z6UmX6Ep4t4X/AvXpqmUKwL4LFiAAUyb17ov+FD4QTeFUzlpWES7/Nm8enhH5Rlh5F6tA9Ju9uiO9MD1eFWxG90QnagDvnXOvEyqR+lCQPIv+yO+mA3YlY6c2J2FY6I7Dkx24kDQie2TrTn8vxamM+6U3DNG8vl3hgvdsV0qQv68x1QHG1B2r6mSHY2IzGyBXfXNOXygrqcnVuTa0uaIt3aA9kuF5I2duLC7/XYG2LPgTAHZPtb8SZ9MB8VfryXe/Ah04UPab15ndiJktj2PItqTf7VJuReaIzlXHOUB1pxdWEDLs2vQ9aB3hTFjEZ/tj+XljYibltbXqQE8jBuEA/jB/EgZgCWqx6kHejI5aV1OT7XkeNznbi8pCHRG9pze3V7jvxUh/2iKpyZ24A/F7Xi2pI2/LmoFX8ubMG1RS25vqQFfy5sRHREI9K3Nkd/uD0F57vy6GpXHl3vzKPrnci/3BHj6XZkHWiNOLIFNyOacO6PhpyY24gjcxqx74f6bBfVZIuwGpGh1dkzuxGbptVmsb8jEd9V4cC/GnJ1VTvubO7I7Y2tub2pOdFbm5O0tzXpRzuhPtMT42V3NGddiNvamlN/1GD/D04c+aU25xbYk7q3OfoLnTFc6oTuYjuMV9qRc70DD6J7kn+nG8YrHck+3xbl6bYoTnVAc64rD2P680EZxDtlAAUxXqjOdfh6YVP6pd4LU+k+X0q3hal0WyKjy5J0uiyS0meZlAHr05l8xMiWjE/sznzPMXUl+9PK2J/+loPySvZmVrJLVkHIYTMDIyR4L5PiuTwdlyUp9F2Sgs96NW5LpfRfnmxd2CT9wAFZBcfkHziS+pJjsjJOKt5zVPGB7dLX/HYxh1HrEhmyKoWBK9PwXZGCzwopfqvS8F2TgduKFPosS8VznQaP9Xrc1umtS53WaOi/TsWQjVl8sz6FsJNmNktfc0pbwanMMi6ryjmRXspJ+RvOqt9zUlHGodRnnMos5nL2Ky4rS7gkL+ZSVimXlG85p/jIKRUsu1ZM6MH7BEUaGB2ZQ8CuQkZty2XMdgvjt2kJ3qVi4ZkcDie/5I6ughjNW2JVpcTIn5KofI5U+wKJpoRY+VNiFUWItWXEqkqIVxUTryzibuZT7mQWE2+o5ExyMatOavllj5wfd2YRvkNB2C41ol3ZVrxuSycsUszsyDjmbI3ml8gb/LFpDxHrQ4m+LSJfF0yhcSLSzDmMXbIA52nbqBV8EaeQaOyFCQhEidiJxNYxYVGKbeGNBPvQZNtxa+xFyTgKxVQJFuMULMZBKPk7XkXJONia1xqf8TrdhtfUmRTl+vLG2JCPlhpUmgV8MvyF108W27NezU58MNfmtaUNufphRJ4W0nvmYuoJT2EvuoXdLCtYBKIkHERiBKFJ2IcmWWETmoK90BpBaAoCkQQHkRjH0ASqhlqb1xrBV2kSvJc+4YtYe3oJJuNUio1deauvRaXRiqqKXDs+5Ar4YKlGhakmlYYaVBpq8t5YlyJLC4y5E/h5xyx6zlpH4+CT1BbexGFGLFXD0rAPEWMfGo+9KM563kLTsRNmYC9MtQIrWIZjcCaOwohJWu0AACAASURBVAwEIqm1PZydiP2seJxCY6kTcp0mIQfoMnM+s7eJkKumUGLqzXtzQz6ZnWzNq4AKoyPvTE6Umx15n+NIhW0B0uex1wrTZ7w68MlYjQ+mOrzKcSYvZxhbz4kY+Ot8nKdso870W9QNlVNjioxqU9JxCJZaL2LMkmI3Kx2BSE7VaWqqTVV+hdckHEMlOIZKrUgLT8AhPI6qwpvUnXGKDsItfDNHSGLGVB6a+/DK0oL35oZ8NNbkg7EKFSYHPpnswJYKoz1v9dUpM7XigcWfC3HzGbP4Z1pNX02D0As4zojB8XOz/gWv8diFxWEXloCjMAXH4FQchSk2UEpwFKbiILIuxHIIu0PN0HN/w+vLnJ68MzpTqa9uHVv/jFejPZ8MdlTa8FpuqMuLfzSvDT/jVZiMgzDdildRAgJRDA6hcQhC/4HX8GTsRWIchFIchCkIQiXW10aY2IrVUIkVr6I0299eHNXCbHj9fR6Hr/+IRTeNXO0U/rwdgldgB7oGjqPZ6H/ROGAh9f2XUG/EcpqN3ECzURtwDoigcdByGgWtpHHgGpoErMN59BqajFpNff+V1PVfbo0Nr3VGrfgqEf8dXkf9b+N1xb+l/qiIr/IZsP85jQJsgA1YQyN/axqOXv1vaTT6r8838l9Do69A2yRwHU2D1n9J46B1NBqzjkZj1tIoaB2Nx6ynydgN1vZ1/GaaT9hC8+8jafH9NppP2Eqz8VtpPmEbLSdup+XE7TSfsJXmE7bT4vvttJywjVYTtlrxOmkH7afsouPU3XScupv2U3bRbtIOK16n7bFm+l4rXm2AteLVGiteD9Et/DDdZ9rwOuvol/ScfYyePxyj1w/Hcfn5DG5zz+L6yxlc5pzGZc5pXH8+i9sv53D9+Swuc87g+stZ3H/9vNTpOv3+uIn3vJt4/X4Lr99u0P/36/jN+5MBv51n8G8nGT7/KP6LDjJ26V4mrtxNyPod/LxtI2sOLWffxUVcTFhClHwxSdpfEetDSdZPIEUfSLrRH5kpgCxjEErDWNT6cWQbxqMxjkNrHoPOEog+xx9tjj8qSwAqSyBK82gUxhFkGYajMH2DwjwMuXEw6VpfMrR+pGsHkKEbhEw3FJlhOJmGkcgM/mQag8g0jiHLNAa1ZSway1g0lkBUxlE2vH6Lxvztl/ZVZxqGwTgU/dcNrH4QJv1gTPohmA1D0Gv8UGZ5IM9wRavyIdc0DIN6MNqsAegVg9BnDUIj80ObMQB9xgAMaX7oUqxjwKokd5QJbqgS3a0jwcn9UEl8UCX7oBT3Rynuhzq5HxqpD6okTzJj+yKPs+JVK/FCm+yJRuyKJskFrdgVfbI7umQ32zE3MqN7oJW4k6cYQL56CAWaoTw2j6RQ/w0PTMN5YhnJA8MwzFn90aa5Yc70pkA7kAeaQeRl9UMr7UtWbBcU0V3RJPTCILbi1SjxwJjsiUHsgTrW5QteVTF9UUT3RhnXB22SG3qpO4YUDywZ3txX+FKgHEC+3JdC5UCe6L/hRa4/L+8HUnJvNEW5oyi5N5qXBYG8eTSWsodjeZUfQKHKD0uqG0+zB/LSNJzn6oE8V/rxTN6fpzIPnqS78TjVlYepLjxKdeFRqhuP0tx5lObB4zQvnsr6U6IazCvtcMoMo3hrCeLDvQlUFk6momAK7/Im8rEgmA/3g3mbN43ynMm8tUzkjXk8rw1jeK0P4I3On3LdKMrUw3kh8+Op2IOniW4UJ3vwQuLJ09jeWK60JfNoA7JONiX7fEvM1zpSGN2T58nulKb1ozTNm+diNx7F9eRhbA8exfXgUXxPniT04nmyC4/je2G+3hbD1dY8iOnGq3RPihJ7UyLuTVFST54n9qAoqSdFST14EmfF68PoTjyMtt73mn+rC5arHbl3oxtvM4fzJuMbCu64k7izEeI9TSmW+PEqfTAFUX1J2lsX059deRTngeFyJzKONkV1ujUlyb4U3u2D9kI7kvbUI2l3PZ7Eu1Mk9uZlii+v0wZRljKEwpuuZB5pTsbRprzI8OOF3JfHGV48V/pRovuGYu1IPj0W8akwnDLNFB4ljUJxuje31tXl6lInri8VoD3TkzeWcCqf/Eb5vTCKdeMo0o6mSDOMZ+ohvMkNpOLRVN7mT6dEN5mP+T/x6eECHoi/R3KoF7IjPci94on6SDuiVtmTdagBT+/24q10IK8SBpFzti/SLa04O6c6+4PtOSwScOIHRw6GObBXKOBGRD30Z/pgON+L7LNd0F7ojO5SF1Rn2pN+qBXyox3IONiB+MjmXF1Wh1Nzq3J6bk1uLG1F0oZeJG/qy+V5Ldgz3YkdUwWcn1cb7clOvJUN4pPal49ZbrzL6MVbaQ9K4ztRHNOJ51EdKfyzLYZTzcjY3Yg7EfU5Oac6mfu6Uhw7isd3h5GwvS0XltTGdMWdZ0nf8ihuKA9jh2G45E38tg6c+aM+h//lxPkF9bke0Yy4zZ2I39KVi4uasW26gFO/1OHSAmeuL2vNjWWtuba4JdcWteD6kpZcX9ycK/MbEh3RmLTIlmgOtCPnZEdyTrfDdKoFuuPOKPY3Rrq1ATFr6nJtSW1Oz63BwVnV2Bdek92i2uwIrc1WYU22iWqxa1Y9Ds5pwf4fm7N+cm3WTqzGwZ8bc3tTd5L3uRAV2Y7bm5sRtdWZhN3NSTncBsXJLlj+9ODeDV8yj/TgwuJ6bAuxY/NUO07NFaA62oOsIx1Rn+yI6XJXcq53I+d6Z3JvdMZwuY1tqZgzuTd78Fzsw4vUwZRlDOO9cgTlWd/wPLkfBdF9vmpeF6Ve6rVQSrf5yXRbIKXH4jS6Lk6l6yIJfZZJ8F2bxrgDelZJKtgur2SPvIIVtx6xKqqIHekV7MysZEvae8bvUOK7JAGf5RK8lknpNS+OnvNiGbReifdyKZ4LY5i0V8eq2Nfsyahgd+pbNt4uZHPUQ/anvuag/D1bkkr45bSeoA1J+G9IZfgqKQOXJzBwRQLD1qXwzaZM+q2W4rJciscaBR7rdbit1eOySovrKg0+67UM2ahk8GoJMw5rWZtQwnH1R07IXnEw6THbo/M5nFbKKdV7jsheszvxEUdTn3FeWcol5QsOx+dxICaXM+mlXFR/4rQGFl8rZtreXAK3mvHfcZ/ROx8wPDKHgG0Wxm/XM2OXmj9OmdkbX8y17A/cyX7LuYQ8LiSYic16Sor+FQnKIm5I7nMr7SExWcUkacu4lfaQS/EW/pQWclv+gnj9J47GPWXRoSx+2pHBT3tU/LhPR/gea8J2KhFtS2fmNglzdiQxb3cCC3beZVHkPlauFxJ1S0i+NpgHxokkZ/xE4MJ5tJi+nXrCK1QNjUMgTEAQmoBdaBJ2ocnYiaQIhBIchBIEwmTsQr/Gq/hveBUIJdiFWsFrF5Zi3TorjKdKSAw1Qu7QKPiIFa875xOfEk5xji9vDA35aK7+Ba+f9A58MlofT1JptuL1vbkWr8xtyNENZcspIb3CF1FPeArBF7wmWgElSsIhNBH7z997qBQ7G17tQ61IcBSKqSJMtOI1OIrqM/6k0YyDdA9dwaJDy9DopvPc2JO3+npUGqrwyWTPh1w7a3Kq8NFUnUp9NSr11flgqE1pTjNy8say6EA4rj+txDn4MHVCruEUHEeV0BQEIckIhInYhyZYvydhmi1SBEIpDsHpOAZnWNETJrE2iLOSEIQnUDU4hvrTr9J8+nb6zJrNylMz0WnH88rSjY/metZxW6MdFUYHPhgdeWd05K3JkQ8WByot9tb7R032VBqteP34Ga+Gqnw01eKNpTEPLH6cuhPOyD9+ovnkVTQM/pO6oelUnSSlypQUBMG2tn2mFLvwNARCOVWnZlN9igqn4FQEoYkIRAk4CJMRCJNtSIu34fU69WYco6toHWPmhZIin8xTS0/KLM68N9Xjg6EGH4yOfDQK+GS0A1sqDPa81f8f5u4yLMq17fv/UOoKu7sDRERCwRaVBluXSsyAtexuxdZlYSw7lt2tKD0M3QzTQQoiFopiofB9Xgy6XNd9Xf/nvv/P8+J58du24TjfnMwM28bn2PdjP3/mrbYthVpvTt9fjtuyxbT2+YOGohuY+oZjKjK0hhsFSBAEiBEERiKYFo4gMApT/wTM/BMxEyVgIorDRBiHqTAB0xq8Gk8L+T/Dq7YnGtUEDt5aTJ8fK6+iWIyFBryaBERjEhCOcUAERqJow4bKtwnINR0CJsI4TITxGIniEATG1FTmDX9DRgGJGAckYSSKw1gUQZ1pt/nF9yD9lyzh5N3f0St9yFFM4WaIEHuvTnT3GksL97k09lpJfc+11HMJornbdpq7b6OZVxCNR62j0agNNPbeQlPPrTRzr8Grxwbqeaynnsd66nsEUc99/Q/5n+LVsP5/F6/r/0saugf9I408NnxPY8+N39PEaxNNvDYZXntuoqnnFpp4bKaJx2Yau2/6nm9rP15r5Lbx+7Wmnlto5rWV5t7baOa1lSbeW2jsvYVG3pto5L2FJqO30XTMdpqN3UGL8TtpNXE3rSbupvXEvd/TZlIwbSYF02rCHkN78bg9tJoQTOvxe2kzfg/tJwbTYdI+Ok0+QOcpB+k85SCdJh+gw6R9dJi0jy5T//wO2G6+h+nud4Qe/kf/ke6iY/QIPIH5tJP0nHH6eyymn8Jixil6zjTEctZpbBdcxG7hJfrMO0/vOWexnnsOu4WXsFtwmT5zz2M99zx95l/CduEV7BcZhjj1X3KPgYvvM3DxAwYvvs+wxbdxWnwVpwWnGLHgAG5LdjB21SZ8Nq/n9/3rWXl6HbuvLOdK2CIexsxAnDKNeGkASQpfkpQTSFB6kahyI1HjRrLGjTSNBxlqL6TqUSjUY1Cqx6JWj0WrHoNWMwa1dgwy3Sikem8yde6kqZ1JVQ0nTeNEunYYadrBJKscSVb1J1k1kGT1EFLUw0hRjyC1Bq+pmlGkaUaRoR2NVDcamW40cp032T/iVe+CQuf8Ha8q7QhUWifUGic0NdFqh6PTjESnHYFGPYRsqQMZaXbIs/qjVzuhlQ1HLR2GOmsYqoyhKNIGo0odjDp1MOrkQaiSBqCId0AmsSc7xg6ZxA5ZrD3SOAekcf2Rxg00IDbOEWmcI9nx/cmKsSc1vDfpEdbIJf1QxPVDHtMXmdgGWXQfFGIblDF2KGNskYltkEZZk/rIAmWsPfkZQ3mcPZzH2cMpUbtSrBzBE40LpTo3CmXDUCXZo0qyRZ/mwGPZEIpkQ9Ek2pIR2YO00K5IIyxQiq3QSGxrYoc6xg5ltC3ScGvSQnoiDbcmK6w3GaG9yAyzRC7ugyaxL3npAynIHERh1iDy0hzJTe5HSfZQXundKM/34nW+J6/yPHiZ505ZgSdvHntTUTKG9yVjeVvoRWHWANSxvSlKH8AbtTPPpUN4muZISUpfSpJteZJkw5NEG4oSbXiSaGtAa0o/SlMdeZY6gJeZQylXOvNR583nvLF8LZhEddFUqot9+PJ4Cu9zJ/G1SMTXx0I+5U7lg24i77XjqdCM4Z3Km7dyd8qznXkrHcGb9KEUR/ehKNyK1/H9eJ86iLJYe/LudEF6tikpJ+uTfak1uttdKImw4lWsPWVxfXkRY0NJpCUlkT15GtWTJxHmPIkw52mU4edXcX14k2hH4aOuqG+2Ie9BZ8ri+lAmsea1xIpXkl68kvSqQawFpZHdKQnvSkl4N0rCe/A03ILi0J7k3O2G+kYnPqY58yHVhfKE4cQeasuDHfXJe2DNp0xX3iQOJeZwA9LPteFJhD3F4XaknW2N+FB9Ch705oXYgSdhtiQca83drb+gvt6V8oTBvE0cQnnCED6luvA6ejDZ5zsSeeBXSmP78SZrGCUpjryUDedD7lgqciZRXTqb6meLqMyZxcukCUgv2XJ/a31urTPjwUZTtNet+JAj4kvJbMr1PjyTefNC7s4btRvlGg8qH0+iulTE+zw/Xmb/RtXjeVQXr0B2ewQxR3uivOrIs7CRKM/0ICTIiPSjjXkdYcvXpBG8jRyK8pQ5D9Y24JCPgIM+Rvw1qxZn55jx1xxjLiw2496WhiQcaU/G2e5kXzZHds0c6ZXupJ7vQuLJLihv9EVzw4Gk490J2d6cW+sa82hze+L32JK415HIzdYcFzVm+ygBxwPrkHSwA6WP+vElYwhVUge+ZtlQmWrF+3gL3kR2ozyqJ6/CLSm5Z0n6kVbcWF6LM7NrkbCvDW+j3fiaPoG0U924usaEqH1NeS52ouDhAEqjXdDeGsyjP9qxT2jMjklmXF3ZiIQ/rUg7Zk/KETvub2rP0Vk/sc/fjGsrm3M3qB0PN3Xi4caOPAhqz4P17bi/ri13Vrbk2pIGPFrflLidLUnd14r0A81I2lsX8R+mRGwV8GC9gBvLBVxaaMT5ecYcCzTiTz9jDorqcHh6A47OasKJeS04t7QdV9Z048KKzlxa1Z3j81qyw6c2u/zrcHtLV2KP2hJ5oBuhwW0JC25J9J8tiT/RltTTHdHftuNpuBPZ5625uqYR+wOMORhozPEZRqQcsiR6VxviD7ZDddmCwhAbih71JvtSa6QXW5B5vhm62x0pi+9HldKNao0nldkj+ZAxhHep/XmT1I+yBLu/8WqxPPa6xXIJ5iskWK5OoPe6JCzXJGC+IgbLFWJs18QwbHsqfucKmXfrGb9fKmRscDITD2bw+8VCFtx4yqyLhbhsiWP8PinCU7lMOabBY1cqI7cnMfVkHn5/5TNmXxZjgzOYfkbH8ttPWXQlD5/9CfjsS2DeeRVLr+cy74Ia4eF0fA6mMeuMDuERBRP2pjBubzI+x+QEns9j4kkdTnuk9NuSgd0WGbZbVdhuUWG/RcWA7QqGbs9k0IYYJh3OYm3IU46mfOCv5Des+iuB+UfEHIh+yvnsSvaLS1l2LpWN12VcSC3jQvIztl5OJuhMHIdCCzif9plT6TD/wmM8/8hkxLZsXPbocd6bx8jderz36Rm7T8Hk4AzmnVKy92EpVzM+ciezgv3X0vjzWgo3Y/J4lPqU69F6Tt7O4PxDFTfEBURlv+VSmIYTtzO4HV9MeHYFj2SVHLibz8I/k/h9Xwpzj8iZc0zD9MMaZhxWMe1AFjP2p7DgcArrz2ay86qUvZdT2PvXZQ4eXYg4bAb5Ml8eqyYSnzKXUSuX0sZvPw1EN6kTGIlJgPi/jVdBgARToQGvtfwN/4z/jdd4jAIk/8Sr3ym6+qxg0YFlRCVM56V+ABXqRlTqDOdLq1Qm/wWvX3WmfNL+gNdzQgNehedq8BqFICAaY5EYk4AYTAKiMf53eBXFYyKKxUwkobZITG1RJKb+odTxv0sj/7/oKtrGvP3ryJQJeaG15pO6SQ1kjP/Gq96ML5raVClrU62ow1dVXd7ltCC/wIut52bguHAtLf3/pL7wJrX8IzAVxmEsjMNYKMFYFGNAiigJgSgRgSgOI1EcJv5JBrwKEzEOlCAIjDK0tgaK+dk3nCZTr9Ju6jYcZ0/l5KPfyVF5UaHrzBddXaq0JoZ2Vo3xd7x+0pjyRWtMtc6Iaq0RVRpjqjTGfNEa/QOvXzU/81HbgFKdPaHxM5i4VkT7yUtp6n+ZeqIYav0mppZPHMb+sYb3cnocgumJGItSqT1VRp0pWZj5J2AcEI1xQBQmwhiM/MU1j635htc7NPQ7Qc9pG/AJCiQ96zde6i14r2vKZ01dPqvr8FltQqXaiGqVAGryVWXMR/UvlGvbk6cdw4FrS3FavJKWPvto4H8bU58IzIQxmIgkGIkkhu9qYCSCaWEIAiMw80+kll+SoTJc8xl8w6tgugSjwBB+Fl2iXcAGpv038fpVI+CrrhYf/xNeRXe+49VIlIhJQJQBr6JwjL/hNUDyN14DYgx49Y/HSBhrwGtgzH/Ga+BtfvU9iOOSJZy88w2vk2vw2oWuXuNo7j6XRl4rqe+1lnquQTRz204z92009lxPI++1NPTeQCMvQ1WxmftmmrptooF7EHU91lHPY93/Fq/13Df8P4nXHwH7n/Da2HPjfwuv39YauW2kkdvGf4vXpl5baOy16TteG4/aSpPR22g2dgfNx/1Bi/E7aTlh1w/twwa8tp64lxbjdtWcmd1Nq/F7aD1uN63H7abt+D10+FZ9nXzAUHGdtI/2E4NpPzH4H3j9T4A1Fx3HvAavFtNPYTH9FObTThoy/SQWMwzpOfPUd7z2nnMWy1mn6T3nLPaLLmO38BJWs89gPe88NgsuYr/wMg6LrjFg8U0GL77NkEW3GbbwJsMXXGHEvDM4zzuE24KdjF66ganrVjJr52JWHF/IjuuLORa2hOtx8xGnBJCQNJ74RC9iE92ITXYmNn0E8dIRJClHkqxxIVk9khTVSNJVLkjV7ijUXqjUo9GqxqFXjkevmoBGPR6FZixS/WiyNF6kqdxIVY4kVT2cdI0TadqhpKoHk6IaRLJqUA1enf7Gq8aDVLUXaWpvMjXeZGtHIdN5/4BXV2Q6FxR6F5R6Q/VVpauJfgRq3XA0uuFo9CPQ6keg17ug17ug0w5HqRiENLMfskxHNPJh6BUj0MlHoM0ejjpzGKr0IWjShqBJG4w2dTDq5AGoEh0NAI39hlc7suMcyI4fgCxhINnx/x6vGZF9UMQ6oIh1QB7TF2mUDdmRhpZdRbQdCrEd8mhbMsMsSXrQHYXEjvz0ITzOcqIwy4kSpQvFiuE81bhQonEhJ2Mg8ngb9GkO5Gb0pyh7CI+zByOPtSLlUWcyw7ojj7JEKbZCHWODRmKLOsYWZbQN8kgDWNMfWpIZakV2RB9kkX2QRlghjbRCm9SPUpUzz9Qjyc8YgC7RnrxUR0pVIyjP9+JNvhev8jwMKfDkVaEXrwo8efdkNO+fjuVtkTePpQNRSqzITbTnlWI4TzMGUpBgS368NQUJvXmc0JviRBuKEu0oTranJNWRZ+kDeZ45mFfZw6nQePBBP4ov+ROpKp5K9RNfqoqm8jlvMhU5E6nI+Y3KAl++5PvyKWcyH3QTeK8ZS4V6FOUyN8oyhvMiZRCl8Q6UxNhRKrGnPKk/FSkDeRZljeZGezLPNkF5qRUloZY8j7LhaaQ1xWG9KAq14HGoOUVh5hSH9+BJhAUlkYbXJZEWPBNb8jSqJ8/EvSiLt+GZuBcFD7uiu92ewgedKY+z4W18H8oT+lAWa8WzqB48jehGaWR3nkebUxppOAP7LKonpZG9KAgxR3mtA6/jBvEuyYmKZGcUl7sTuvtXEk40533aSN4mO6G41gXJkYbo7ljwOmEIqhvdiDzwK8knm/Mypj+vJANRXOlC2J5fiNxXl3dJhoFP5fFD+JzqyvuEkeTdtiLqz3po7vWgLGMoT1IH8FLhQmWxL19LZ1H1dD7VL1ZSXbyMD4rp6O4NI2x3c+5vrEPYtjoU3LfhU85UKosCeKOdQKnUnZcyd95qvPmQM5avT/yofjqdtzpfStInUvV4AdVFS0g4Z0/8yV4UhbnwLn406jM9ubXCiOSDDSiPdqQqxY2XIQNJOdCB60vqcEwk4PLCeoSsb03YlraEbW9LxJ52iP/sQNo5c/IeDaQkZgSPo4ahC+mP6q4juvvDybk/Et1dJzS3BqO9OYycm87or7iScnAg91f34NzvzQmeWJvDvrWJ2NKWl6HDqExzpjJ9AJ/SbajM6M3nVCs+JlhRmWRPWbgVT+9bkXGkDdeW/cS5eXVI2NeRsghn3sa48irKiQfb2nBpVX0013vzOWssr2JdUVy25cySZuz1q8Xh6bW5tbYtinNDyTzZH0lwb0K3dePcwkYcEJlxak49bq5uy70NHXiwoRP31rXn1sqWXFvahCuLG3Fhbl3OzDTl3O+mXF1oxt2VZjxca0rIWmMerBcQtllA5FZTIrbUIXxTPUI3NOb60oacn9+QcwuacmFxGy4t68CVlZ24sa4bdzdbcj3InOtB5lxd251905qwZpQxB2f9wvWN7bmztS2he9sjPtSJuGMdiT/egdTTnUk+2ZG4w+2IPdQBycEuRO7pzI01Ldg5QcDFhQ2I3tmJ5MPdSD7anqQTrVFc6YT0YitKo3pTFm/P22QHPqQP4pN0KJWyYXyRD+Nj1kDepvbldZINZQl9/sZr9+Wx17svl9BjZSyWq+PpvS4Rq9WxWCyPxmJpJFbLo7BbI2HotlQ898sZuSOVgevFDNkQg/OOJDx2peK5M4UJ+zNZeuMJm8PesP7BMxZdyWP2OR0r7z5nU1Q5i28+ZcqhbEbtTmbCwSzGHchk+MZohgVF4LUrkTHByYzek8TUw1ksv1XC1vDXbLj/jGVX81h0OYeV956wIaqcJQ/LGH8yh4E7MrHdLMVui5K+2zT026rBcYuSIVszGbIpDp/jCoJCX3A05QNnkl+z85aCoCtSDse+4GzWZw7Fl7Htfi4HIoo5l/KKK2mv2Htbyq7rmZyWlHIpo5LTGbDsxjPG7VfivFOB8x4dI/focdmjZ9R+PWOCFUzam8HcUyr2hj3nalYlt6UfORORx8kHSm4nFBOa/oLbcYVcDNNwJ76Y+0mliOUVXBfncz5Uzf3U50TIP/JQ9oVDIUWsOJHFvMNS5hxVMuOwkhlHtMw4ombGn1JmH0pn9V/Z7Luby/mYEq7E5HP5USQ3bm8nNX4RBXI/HisnkJQ2nzGrl9PKdx91/a5SSxiGsTAaY1E0ApEYgcgAQGNhHCbCWIyFEoxEMTVY+IbXGGr5xWDmJ6mBTg1eA2vwKozCzD+cn/1DaOx7ki4+K1i0fxlR8T/gVVuHr/+C1+9nNbWmfNL+wltdO3IUBrxaTltJff9zGAXcN0zmDYjGSCTGRCQ2VI6/3bsoHoHQECNhPCaiOMyEEmoLo6kjjMDUL5Ta/vdo4H+BDv67Ee1YQ2pWAC91dnxSN6dK+QtVGhMDXPMEVOpN+aKuZcCr/Ce+Kn/lvb4FhQXu7L02gyFLV9DKfw8N/K9RRxiBiZ8EY/94jP3jat67OAQBd3GwwAAAIABJREFUiQgCEgybAAESjP0TMfFLwlgYb5iaGxCJ0Yw4TANi+NUnguaTL9F56npcF43nTvwsCtTOvNe0p1LzC181hom4lTV4/awxpVJrajirqzGiWm1MldrU8JxXrTFfdMZUaU2o1tSiSl2HT+pfeaGxIikzkOlbp9LNZzbN/E5STxhGrckR1PIzfOaGDQvDRoaRMIXaU6TUmZKJqV8cxgGRGAdGYiKMRuAXaTgvPT0Sk+kR1BbdoqHvEaxmrGHWHzPJzp7Ia705H7SN+aT+hc/qWn/jVSkApYBqpYCvShM+aepSrutEjm4C288uZtD8tbTwOUx9v7uYTK3BqzDmX/AaiiAgAjO/RGr5JmPmX4NX/1hMhAmY1pwpNg54wC+iS7QP2MD0nX6kZo793+NVLeCrthYf1PUo0/ZErZzAgZuL6DPDj8b+uw14FUow9k/CSJiAsSgK44CwGrxGYSSqwWugBKNAQ2u7if8PeA2IQRD47XsbW7PhkoiRKPZvvPocpP/iGrwqppIjn8ytkADsPLvQxXMczdzn0ch7FfW811HPbQNN3XfQzH0bjTzX0cBrDQ28gmjoaRhQ1NRtM01cN1LfPYi67mup676O+u7raeAeRH339TUJor57EA3cN1Df3TAoqa7Leuq5BVG/Bqn13TdQzy2Ieq5B/1j/v4ZX1/U0cFtHQ7d1NHRfTyP39TT8ln9Zb+QRRGPPDTT23ECTH/JtrannZpp4bKKJxyYau2/8nm9rP15r5LaBRm4baOKxiWZeW2juvZUWo7bR3Hsrzby2GFDsvYnG3ptp4r2FpqO20mz0NpqP2U6LsX/QYtwftBy3k1bjd9Nm4h7aTNxDq/G7aT7mD5qP/oMWY3fRpgavrcbsrMFrMB1/2/8DXPfSbsJe2k8MpvOUg3SZerAGsX/+A7AGxB7BXHgM84ATmAeewGLaSSwCTxowG3gCi2knsJh+gp7TT2I54xR28y9iN/8CVr+fxnLGSaxnn6HvwkvYL7iI1e+nsJl7Bvv5Z3FYcJ4BCy8xeOFlhi24gtO8iwyf8xcjfv8Tt9m7GLNwE1NXrWbWtmWs/HMB287N4c+7MzkTNZ3rCYE8SvEhOs6T5AQXUpNcSU1xJillOHEpQ4lNG0xi9jBSVSNJVjqRrBhGmtKJLJUzcrU7KvUotMqx6BXj0SsmolFORKGeQLZuAtmasWQovUhTuJOmdCVD7UqGxpkMzQjSVE6kqJxIUQ0nRTWCFNVIUlUupKrdSVN7kK72JFPjSbbWC5nOC7nWi2y1O9kaV+RaV5R6V1Q5rih0zqj0zqhzDNHURJvrgjbHBX2OG/ocV/R6Z9Tqocik/ZFl9EeVPYQcpTM5Smd0shFosoahzhyKNn0o2vQhaNMGo0kZgDqpP6oEw7lVRZwtsjhbZPEOyJMGIE8aiCyhP1mx/ciK7WeoyEr6kh5pQ2aUHYpYR5SxjijE/ciOtEEabkN2hK0BsFF2NedQLUi82xV5tC35aUMozHSiMHMYTxTOFMkNeC1WDEeb4oAi3ob8zAEUZA2iSDqYwsyByMSWpD7qQnakBcroXqjEvdHE2KCJsUEV3QdFpDXZ4VZkhdYkrDeySBsU0bbIoqyRi/uQlz6QshxPXmjdyE3rjzbRnsdZg3mpc+Vd4She53vyMs+dV/kelD32puyxNy/yPSh/MoqKp2N4VzyaYtkQVBIrNJLePJMOoSjFAb3YCn2MJXlxvShIsKYo0ZbilL6UpDlSmjGIl9JhlMlH8lbjQWX++Jo24SlUPxVS/VTI54IpvNWMp1wzno95U6jMn0pl7mQ+6SfyQTuO96pRvJV78DpjBC+SB1Ma78BTiT2lEnvKEh0pT3TkWZQ1+Xe7ornWDv2NDhSHWPA6xp6XYltKI3rz+KE5+Q+6kv+gC48fdeNJeHdKInpQEtGdkojulEaZ81zck+diS56LLXkpsaIszppn0Zbk3euI7mYbXkRZ8lrSm3eJtryJs6Y0sgdPwrrwPLoHZbGWlEZ252lEd55HW/IyxpqiUEtU1ztQEm7L28RhvE8eSfEjexKPtyQ8uC4lUQ68TR7Ok/C+xB9rSub59jwT96co1I7EE82J3F+Xxw9teBkzkMKQPqScakXIdjMeh/SmTDKA94nD+ZLmzpdUd55H9CfxZHMS/mpOSdIAStKG8kLhyaciEdUvFlD9bDnVL9bBs3V8yV3E40hPog+05cGWn4j4ow7Fj2z4rBtP5eOplGvH8kLmwWuFF++14/mUO4WqJ9OoLvmdt1p/SjImUV28kMrcOUQc60HiX714LvHkfdIYFKd6cHmBgNjddXkd7sjnOBeKbvQjfnc77q1pxL01zYnbY07yQWti9nQnbGd7og92RnrZjuJoF8ozxvNeNoW38qm8ypjEi+RJlKWLKJFMpiRmIi8S/XiTEkBpxGSkfzlxe3VXjgc2Ys+EOhyYWoc7q1qgPtuHTwmufEkfzuc0Bz6l2fAxtTcfknvzKcmWz0n9KQ2xJvFAW64v+5Vryxog3tWZwpsD+Bg/ircSF5KOdOfqmgZEH+zIy1gX3sR51Aw1asbhmT9xdlFDQrd3JulPa7JODSDz5ACidvXi8rKWHJtZl5NzGnBtZRuuLmvDtZVtuLasJRcWNOb0rF85Pu0njgfW5mSgGScCjDg1TcCl+UbcXWVK5JY6SP74hYTgumQcaUT28eZkH29N+p9tidvdhgfrm3N9WVOuLmvJjVUduLmmMzfXdubm+s7c2dSN60FduL6hK1eDunF8QWu2Tf2FLZON+fP3upxcWI+bm1oTub8LsUe6EnOoPaG7GnN7cz0e7mxM4rHOSM9ZIz1jg2SfBWfmNGG/T22uLG3Iw83NidrTnORjrcm705PChxa8kPThfVp/PmUO4n36ACpSHfmYNZAq9Qg+ywbxJtmW57G9eB5r+Tdeu6yIu951ZRzdVsZisToWy9USeq2MpueyCCyWRGC5NIpey6LpuTSaPmsSsFgcQZ9VMfRZGYXVkodYL3mAw8pHzL6Yz764D5xK+8yJ5AoOxZYRHPWS/ZJyTmdXEZxQyfS/dAzbEIXj2kgGbkrAfq2EPqui6bteQt+1UQzcIGbqCTX7UuFEJpxK/8Kh+AqCJW84mPKBozLYmVrFtGtPGLY7C7tNGdhtUeCwXY/DNj32GxUM3JzB8G0pTDuXy/aYd5zM+Mz51HLOJ73iRNxz/kqr4GzWZ06lf+RESgWXpZVcSivnZtY7zogLOSsu4mbme65Kv/BXZhVBIW/wPZWPW7CKkXs0uOzV47ZHh/c+HaP3ypgUnMH8s1oOiN9wXV7NbfkXQuSfuJH4jJCMMiJkbwnNeEVI6gtilB+Ikr1DLH/Pw7QX3E95Rlj2W8IVn3ikqOJk9CuCLupZfErN7KNqAg7KmXlUx8xjGmYdljH/aCabLqk5I35GmPwTEtU7otKySEj+C1XWWgoV/jxWTiA1cxHj1q6k5dRgfp5yERPfRxj5R2EkjEIgFCMQShAI4zDyj8XYT4KxvwQjodgA2wADYk39Y6jlK8bMN8aA1xrwCgLjEQTEYOwfiZlfGD/7GfDadeoKFu1bSlTcNF7oB1Ch+le8GlOlNpzT/BGv5dp25Cic2H32G17P1uA18ge8RmMsjMJIGP393r/FSBiPiTAeM/8YavsZWnJN/UKpLXxAfeEV2vgdYNy6FSSkBfBS78BndWuqFHWpUpv9gFdjvqhNqVLUolr2E18Vv/Je15yifFeO3pvJiJWLaeW3lQZ+l/hZGInxVDHGfgmY+BkAaySMN1RdA+IMra4BMQbc+iXWACYSQUA4RtPjMBPGUH9qBK0mncfSZyVT140hJnMaRerBVKhb81n9M5VqYyrVf+P1i9bUcH5UY1RTxTSiWmVKldqML1oTvuhMqNKagsaManUtPit/okzVHbnSjxUHJ2MzfRrNfPdT1/8utXweUksoxvgfn7cB27WnZFJnSroB54ERhrOdwkgEvmE1w74iMJkeTm3RDRr5HsBm1nKWH5yDSjaBcl03Pqgb8klVh89qs7/xqhCAQkC1ogav2vqU53RBp/uNNUfn029OEM19TlLP9z4mUyIw8xfX4DWm5v4iEAQ+QhAQjplvImY+yZj6JRo2DvxjMfGPxyQgAUHgD3gVBTH9Dz9SMwx4/axpTpWqjmF6s9aIKrUBr1WqH/CqqkeZxgK1YjwHbi7Cerofjf12U1tYg1e/RIz9EzAWRWIsqsGrMMowdVr07Tx2DMYiMaZ+sZj4xdV89mJDRLE1392EmsRiLAynTuAtfvE5QP9Fizl5exY6+RRy5FO4HRKInWdXuniMo4n7fBp6r6a+9zrquRvw2tRtGw091lHfaw31vYJo4LmZhh5baeK6yYBXt/V/4/U/VDYNZ003UN81iHou66nvGvR9YNK39W/5/zNR+P8zrgakNnI3pLHH+u+vG7iuoYHrGhq6rf1+7VuaeAb9Mx5BNPHYSBOPjTR23/Bv8++uN/XcRHPvLbQYtZWWo7fRYtRWmntvoan35v+SZqO20Hz0VlqM2fE9rcbtpPX4XbQev4uWY//4Pvyp1Te8jt1FqzF/0Hb87hq87qPjb9/guod2E/bQfuJeOk858D1dph6kq8+fdPM99D3d/Q7TQ2iovlqIjmMRcAKLgBOYBxzDPOAYFoHH6TntBJbTT9Jr+ils557Hds5ZrGacxHL6cax/P03fBRewn38Oq1nHsZt7kn7zTuA47wQD5p1k8NwTOM09jvOcQ7jN3o3n7A1MXLiSGeuXsnz3fLafmsvRW79zIXwaN+P8uJc8kZDkUYQluBAW3p+EmCFkJDsjTXcjI82ZxJRhxCUPIjFjCKkyJ5Kzh5CcPZg02RAyFE7IlM4oVF6oFaPRKsahVUxErZyIQj0RuW4SMvVEMpVjSJd7ka7wIlPlhVTjRZbGnQyVK2lKF1KVLqQqnWtiAGy6ypUMtRuZGg+kGk9kWi8UGk9kajdkalcUWldUejdUOa4o9S6oc/+OJs8VbZ4rujw3Q3Ld0eW6oc+pqb7KB5Od3h9F1iByVM7kqV3Ry0egkQ5DmzUMfeYwdBlD0KUNQps6AE2KI5okw+NulHG2hsFLiQ4oUgaiSB6IPLE/0rh+ZMX2JTvegexYB7LEfZGK+6GQ9Ecp6Y9S7IAs0hZpuC3ZEbbIImyRR9iRHW5Dyn1z4m91QRZpQ17KYAoyhlGQOZQn8pE8ljlRohpJgXQI6qS+qBLseCwdTFH2EIoyB5Gf6ogs2pKMsG4oxL1QR1uhjrZGI+6DOtoaVaQ1sjArskItyQq1IjvcugaudijEtihjbNElOvBEPpzXuV48U7ugT3FEn+JAqWoEb/I8efd4FGU17cKvCjx5XTSqBq/uvC725t2T0VQ8GU2pygl1rDWySAuK0/qTF2+LOsICTZQFObG9KEjoQ3FyX0rSHSnNHMTLbCfeKF15p/XiY944qoun8uXxFKqe+FJdGsDXEhEVOb/xUj6a1+pxVBb48SV/KpW5k/isG88H9Wjeydx5nTGCl8mDeRbvyFOJHc8k9rxKcORVfF+eRliRe7cLubc6URxizqsoG97E9ONllC3FDy0oCulB4YPuFNzvSuGDLjwO6UxxaGeehHX9XjktjezOs6ge31uCX4h78ibemjfxfXgS2h3tjdYU3u9Eabg5b+NteJdgw/Moc56EdeGF2II38b0oCe9CcWgXXogteR1nS0mEFZqbnci5a15TeR1BeYITmps9CQ2uh/RKF94kOFGeOBzpxU7EHW2G9pYlr2KHoL5hTtT+eiiudKUkvB8vYwaRc7sXkXt+JfFIM56F9+NTqgtVmV5UZ3pTkTiS7MtduLenDrpIW0ozXXilHsf7x4FUv1wKr9bDiw3wfDMUraIkdjySwx25v7UOETtrURzWm09qTyoLJlChH8sbpTfvVOP4pJvClzwRVU/mUP1kHhW6QJ5nT6WqeAFlMh/uBrci4S9zXsZ58C7RC/nJblxZaEzsrvq8DHHgbcQIci7YEb+7A+IdnUj7sw+y0wNIOWJHyLaO3N7UkthjFpSIvajKmQl5s6FgHjxZTPWTZVQVLKW6cA3vFIt4L1/EZ81K3mYtRH19NNfWdGPnpDpsH2vE1lFGnJ/XEOmJXpSFO/E5aQQfkwfwKbUfn9P78iHFhvdJNnxM6serSHuyT3fl4qKfODmzNlF/dKLozlDeS0ZTIfGk6J4Dl1fU5d7mhuTctedVrAeZf/Xm8EwB+0S1uLamMclHLNBdGYLq/CDi9vci+bA9IZu7cWxmPY7MqMflZe24vqoTp2c35fScJpyaWZ8jotrsn2JE8G8CDkwRcFxozKlpxlycZ8a9NT8j2dmQrKMtUJ9tQ87l9jy+2YXiWz0ovGaO6q8uJAa34eGGptxY3ogbK1pwZ2177gZ14k5QR26ta8fNoLZcXtuKqxvbc2l9B86v7sDxRa3YOMGUoHECw+ThBQ25ubEtIX904M6W5lxYYcyFFXUI39sc2SUrcm45oL7Sj9RjvXm0qTPBU+pw0N+Is/NNCdvRGMWFbpSG2VGe5MjzGCveJvflY8YA3qc58ja5Lx/SB1ClceZD1kBKY3pRGNqV/NAuP+B1dfL1LqsT6bIqjq7LxXRfHoHF0jB6Lg2j1/Ioeq+Mw3p1Ir1WJWG1Jo3OC6PpvS6F3qvjsVwShs3yUPqteMSSm8Ucjn/LmeTXnE8p42JaOefT3nI8vowzGV85nFLN3It5DNsYg82qaOyCkrHblEGfDWnYb07HPiiRgZuT8D+Xy3ElnM6AKzK4nP2Vc9JKziq+cFYL+zKr+P1mMSODs+i3JYO+21Q47sjDYWsONutlOG5MZ8T2dGZdLmJP0ifOK6q4kvWBy2mvOZ3wgsuyT1xVw+mMjxyUvOJMyjvuKL5yO6uCa0nPuZH6ijvS91xKe8+JlEpW332Gz0k9zntkDN+lxG1fDi67VbjvUeC1K4NJwRksvpTP4YT33FJVc0teRaimmjuZ5TyUviVC/p7w7Hc8ynxDlOIDkfL3PMp8Q6TsHTHKj0QqPhKu+Ey4Fs7EvWPDlTwWndIw+7iWaYc1zDyu5/cTemYfkTP/aCabL6m4IHlOjPYLqbmfSZIpUahukKvcRKHMj0LFeNKyFjN+3Spa+QTz05SLmPo+wlgYhUAYiUAYjUAYg0AYi5GfBGM/CUZ+MQj8xQbYBsQgEMVg8g2vPuJ/wWscAlEMRv6GCufPvg8MeJ2ynEXBS4mMm8YLXf//AV7bopcPY9dZf3oGrvgnXkUGsH7D64/3boBrHMb+8Zj4x2HmJ6aWXxS1/cIx9XtEbdFD6otu0MLnEC5LFhOdJOS51pFPqnZ8lTegSl37b7zmCPiiNqFKUQtkP1El/5UKbTOK80ZwNvx3XNfOo5Xvehr6XeBXURRGU6Ix8UvE1DcBE78EjPwTDSAJkCAIqKkY+8dh5B9f856GIwiMwCgwHjO/GBpOiaT9xDP0FS5j0d4JpCv9KVE58E7VnE+qOlSqavCqNeaL1oyvWlOqtcagNlQxURpRrTSlSmXGF40ZX3SmNXg1pVptxhd5bcqVndBrJ7LnwlSGL55Gc5/t/Op/lVr+9zELiKjZyIhGIIpCIIrG2D+OOlPSqTUlFRM/McaBYZgEhmIqDEPg8xCj6VEIpoVjMj2cOqLrNPLZi/3sRWz+awEaxTjKtV34qKrPZ1VtKjVmfNGY8kVjSrXC6Dtev6hM+aRrwJucrmi0U1gQ/Dt9Zm6kmc8Z6vo8wGxKBKb+Blj/jesIBIEPEQSEU8s3kVpTkzD1S8DY/9v3Nw5jkWFDxUh0n5+FF/+B1zf6nnxW1eBVbUK12oDWapXgv49XfwnGvv+CV2EYRsJIw9Rp4d94NRKJMfGLxdg3DiN/SU2nw494ja/Bq8SAV9Etfp56AMeFizh5a+YPeJ2GnWc3OnmMp4nbPANeR62nnsdGmrjvoLHbdhp4BFHfc23NROHNNHTf8jdev7UNu6/7L225jTw2/D+F128w/RGv9V1W09Bt7T/g+m8R+3+I15ajt9FqzHZajt5G81Fb/9t4bTn2D1qN22mA6+gdNB+1g5ZjdtJ63G7aTNhDq7E7aTl6B23G7foO1w6Tgr/D9d/h9T8B9nv1VXTcEOExzIVHMRcdxSLgOJbTTtBr+imspp+iz+yz9Jl1Gsvpx7GcdhzrWaewm3sOuzln6D3zKH3nHqPf3EP0nRVM3+k7cZy2DaeZm/Gav4lJy9YSsHopi7cvZvuxxRy+PJfLIbO4Ey3iYfwUwpLGEJrowsPYwYREOBARMYDY6MEkxw0nLcmZ9FRn0tNHkpbuRFr6UFLTB5OaYUha5hAypMOQyp2RyT2QK7xQKkejUo1FqRqLQj0WhW48cu14spSjSZd5ki73IlM1Cql6NFL1KLKUXmQoPUhXuJOmcCNN4UyaYiRpipFkqJwNz3lVuyFVeyDTeqLQeiBTuyBTu/wDr6ocV9S5rmjyDNHmu6ErcDck3x1dnju6PA/0uW7k6J1RK4eSnd6f7PT+5KpcyNe4fcerLtvJgNfMwejSBqJL648u1RFtSj/USXYo42yQx9mgSHRAmTIQVeogFEkDyI53QBrXj+x4B+Tx/ZFJHJHHOKCU9Ecl6Y8qxhFZpD3ZEXZkR9ghi7BHFt4XaagNKfctiL/VBWm4NblJgyhIG0pBxlCeyEZSmD2UYsVwctIHoEq0R5vcj6LsIRTLhlKYPoCcpL7Ixb3IjrRAJe6NOtoadWRv1FGG18qI3mQ/skT6sCfSsN4oomzRxDqgFNsjj7ZFG9+PYqkTr/QePFO78Fg6FH2KI4VZgynLcedtgTdvH4/iVb6Hoepa6MXrolG8KvTieZ47rx57Ul7kTcWT0bzQOqNNsCHjUVfyEuzQi3ujCrdAE9WT3LjeFCbZUpLuyDPpEF7Kh/Na5UqFzpuPeeOpLJpMdYkfX4p8+VrsR3WJiMpCf96oJ/JCNoY3mklUPZlGVaEvVbmTqNSNo0LuSVn6CF4kDeJZvAPPYvvyLMaWV/F9eZ3oQO69rigutyLvbhdeS+z4mDyQioT+vAjvQ+Gd7miutiX3dkeKH/WgJMyc4kddyb/fnrx7bSkM6fAdr0/CuvAkrAtlsb14l2TD82gLXkl6UZ5gQ5nEmsL7nVBebob+ZhteRltSkWhLmaQXTyO68TKmJ6/jLHn8sD0FD9rzQmxBeaIdz8TW6O90RnW9I+9TnKhIHs77VGdKo/uTeLoV4Qfq8SJmEG+TRlAc1peYQ82QHG7B6/hhvIgZRMbZdiQeb07uXSvKYofwPGoAiotduLRCQP4dKz6mu1EtHUV11ig+pXmQc7c3VzabkHHbnJdyb97n+/OxeDZfX66G8m3wfAuUboHC1TyRjCfqz/bc2WxK2B9GFIaY814+ksq8sXzKHc8H3Xg+6qbyJTeQqrxZVBcvovrJYj7lzeadfhpfi+ehixrJ+U2/EnW0PaVRTryLc0F/wYLwTbXJPNyGlw8GUvZwOPrzfUnZb07yfisyjzog3mnBxSUNOTjdhHMrG6G8OQRyZ8PzFVC0GIqXwbN18GKTAdvPtkPpTniyiwr5amQ3JnB6aWdWuAlYNEzAjokCjs8wJTa4E88eDuZz0kg+Jg3ifVJfPqc5UJU9iK9ZA/ic0p+3kv4oznbi5O/GnJknIDa4LQU3+/M60o1PCWOokHgSsqUu11cbo71qzcuokSQc7kqwUMA+oYCwna3Q33Dk8d1h5F0fgvbSYFKP2RC925wzCxpyeNrPnFvQkstLO3LAvx57J//EPp+f+NP3Zw761ObAVGMO+RpxItCEi3PqcHVhHSK3NCPzSEf0F3pQctuKZ/ctefbAnNL73Sm61ZWcix3JPNKKqK0NuL3iZy7Or8PVJQ24u6Y1IRs7ErK5I/c3tePO5jacW1Wfa5tbc3lDW65u7ML1jRYEBzRkqYsR23/7mR1TanFg2s8cmvULu/0EnFlsQuyhDsguWVEYMpDiR4NRXLLm0fYW3FjZlKtLm3AowIxjMwXEBLfkSYg9+XfNKYu3oyy+D28SbfiQ7kildAgfMwbxIX0gn7KG8DTaGtXN9kgvt0R+rfXfeG23KvF6u1UJdFgZS5fl0XRbFo75klAsl4ZhtTya3ivj6L0qmV5r0um5JpPOSxLpviKJHstisVoRjeO6GBxWPGTKgRR2Pirmr4QXXEh+zqXUV1xJf8O55NecTnnP3ph3zPxLi9PmeGzXxmG1Nple6zPouTaNPhvTsd+UzMAtSUw4omRrVDlH499xMa2CSxkVnMus4C/pB05kf2Jb7BsCzmtx2pliwOtWFfZb9dht0tbgNZPBG5PwP61na/Q7Tmd94UpWBTez33Eh7Q1X5ZVcUcLxpAp2PiziUGQpt7MruZNZwe3UMu6kvuJ2RjnXMj9wNqOKxVfymXRYjvteGa57VbjuVTNihwy3ndl47kxn/J5U5pzRsDf6DVfl1dxWVnNX/oV7so+EKT8TpTY8+/VG3FNuxpcSkf2eKPlHImUVRMjeEaH4RJjyKyEKOBL+kuWnlcw5KmfOcR2zjumZeTyHuadzmXtcxfwjGQSdlXIqrIBw6VuS1e9IyMpGJr+KXh5EQbYvhfJxJKcvYPSqZbTx209d36vUFoZjIhJj5P8DXv3/M16NhDGY+BngauojxshP8jdeA/4rXhv5nKDr5GUsCl5iqLz+H+C1nt8ZBKJ7CKb/jVdjYfQ/770GrwL/WIz8DVUuMz8xtX0iqeUbZqi8ikKpK7pN08lHGDx7HqESH0pU/fiobM9XWSOqVHX+iVfNN7z+TJWsLu9VTSnOHc4l8Sw8gmbTyncVDX3PUVcUheC3SEz9kjH1TcTUJwFjvxq8iiQGbAVEIfCXIPCPM9xzQKjh9wmIx3SqmMa/RdJx/GmGzljOjjN+KLRTKFXbUaFqzifVT3xWm/BZY8QnrQmff8SrSgByAciNqFaY8rUGr5X4vbiOAAAgAElEQVRak5rKrCnValMq5Wa8U3cgTzeKsyEiJmycTUvfDfzqd45aotuYBDxCIIqo2cyIQCCMwMRfQu0pqdSakoKxfxRGgQ8xCXyIqTAUwZQQjKdH/41X4TUa++yi39wF7Lq0BJ1yLG/VnfmoqsdndW0DuHW1avBqDApDBfarypRPuoaU6bqiUP5GwJYALAI20GTqOer5PKTW1Kh/g9dwA15FYZj5JGI2JRlT33/i1UQYjyBA/B2v7YRBTN/h+w+8flXWoVpt/E+8KgV8UQv48iNe5ePYf2Mhvaf50thvF7WEtzH2j8HINxEjv3iM/SMxFob+jVf/aIz8xQhqKsVGwmhMfCV/41UoRiCq6Rjwl2DkH4+RfwICfwnG/mHUFt7k56n7cVi4iBM3Z6KTTUEvm8ytkEBsPbvS0W0sjVzn0cBrNfW9g6jrvonGbn/Q0GUrDTzWU89rLfW8gqjvtZkGHltp7LaJxm4GvNbzMJxx/c94NazXd13/38Or28b/O/kf4vXb+o/5EbBNPTbS1GMjTdw3/Jc0dd/wb68189xES+8ttBq9jdZjttNq9Daaj9pCU++NNdn0L3jdRosx22k5dvt3vLYYs4Pmo7fTbJRhavE/qrFjdtBy9A7aj99F59+C6fxbMB0n7aX9hN20G7+L9hN203HSHjpPDqbz5GC6TN5Hlyn76Tp1P12nHqCbzwG6+xyku8+f9PA9TA+/o5j7H8XC/5gBr35HMBcepafoOL0CTxjgOvMUvWeeovf0E/Sadhyr6cfpM+sktrNPY/v7KfrMOkrfOYfoN2cPjrO3MmjOekbOX8XYFcsJ3LyMJXsXs/HIPILP/s7pGzO5cl/E3TAfHoSP52HkKMKi3QmPdiYsYjihYcOQxHkiFrsQFemEOGoo8bHDSEsegTR9JNI0JzKShxqS4kRG6ggy0kaSkelKlsyNLIUbUrUb2VpXZBoXZGpnFDo35Fp3pCoXMuXOZMhdyVR4IFV6I1WNQqrwJlPhRYbcg3S5G2lyV9LkzqQrRpCpGkGW2hmp2pVslRsytSdyjft3vCp1rqhz3FDnGgD7Da2afHc0BR5oCzzRFnigyfdAm+eBNtcdfa4buTmuaNXDkab3JyvVgdyayqtONhxtthN62XD0WUP/LV41SXaoEvogi7VGntgXZepA1GmDUaUOQp7UH1mCI/LE/igSBqCI649C4liD1wGoYgYgj3JAFtG3Jv3IDuuLNNSW9AeWJNzqijTcGn3CAPJTh1CQMZRi2QjyM4eSnzUUbYoD6qS+5KT1Jz9jgGGoUqoDmjgbFGIrFNG9UET1Qh1ljSrC6nsU4b2QPrQkK6Qn2eHWqGP6oo1zRBXTF1WMPbnJAylVOPNc48pj6VBy0waQmzaAEsVw3uR5UF7gyZsCT8ryPSgr8KCs0JNXj714UeDBszw3XhV6Ulboybui0bzUuaJPtCP1fie0MdZoo6zQRvUiR9Kb/EQbitMceCYdzAvFcF6pnCnXuvM+dwyfH0/i6xMfqkr8qCrx5+sTIZ8L/ajImcIb9STeqCfxIdeXqqJAvub78EU/gY+qUZRnudS0CjtSGt+PpxI7nkRZUxRmSf6DbuhvdaDgflfeSOx4n+DIq6g+PL7XnYLb3Xj6sBeF97pTcLcz+Xc6kf+/OLvLqDbTtu37wSrTUgrUXaBGoQ51o4bWDSLUxjp1myqUCpXpdNrpTN3dgApOCO4aT/C6USg1iv2fD2E6M9dz39f7rufDtgLnmZWVleRcK7/s+7Ef93rw6GEPnoT15Gl4Tx6Hdqf0YRceh3bjSXh3nob34HVMH8rj+1Mms+NtnD3vEgbyLmEQLyL7oL3VHuW11jwO6cm7hIFUxDvwMro3r2P68DbejtKQLpSGdedlTF/KEwdTFj+ER2F2KG504aV0GBWJY6lMceZN/DjUgf2IOGKONqg/r+PHUZYwnowLXYn6zYL8YAcqkpwpvOdAxvlOaG734XnUcMrjx/E83JG7OwRkn+9MRfz4r5XXL5luPIp05N6hpkgvduRZtjtVT76l5uVa6sq2U1++j9pnu6l7uou64s08iZuL7EQPQg82Q/ZbY0pD+1CRM57P+R58KZxDVf4CqvMl1BV+R33xKuqfbqL+yQaqS1ZSVfwjNY+Wk33fkRsB35B4vjuvYsfzMWkKTwMHk/F7e9Tn+lB6w5GCy45k/t6PKP+uPNjWmZvr2/Ln4hYc8DLj3FprUi4M553iW+pfb6Pu8VpqitdQW7qRLyWb+Vy8lc/FO6jUb+Fx+gqy7nkT8vtETq3vhe+85qybKmCru4BfxQJC97RHf3MwFbFj+ZI2jtqsMVRnjKA6cwR1eeOozhrLu7iR6G8M4NKqb7iwQkDi0S4U3R7Ki9CxvI6cwMvwCZQEjeDMj01I+aMPhXdGknmmH8G+FgRutyT77EBKg8fy9OF4nj4cT8Gt4WSc7E/SH3YE7WjPYXFj9s834bDwG45KWvKrlzm/LDDniNCCE4usObPMmos/WHF1hRU311gRtMGKez9bELO3NRl/dEJzsQclt3rx6K5hCvKT4G6U3ulGwbWuyE93JPFQa0J3mHN7fVPubLTg3va2PPDrwD2/9gTuaMWdHVZc2dqcW7vacHt3Z27u7MH1bb04u6oHO6Y3JWC+BX4zzNjiZoL/7Eac+LEZoQe6kHbWDsX1gRTdd6Lw3lCyL/YiZK8V19Y1JfaQLYFbrbi9pSnJf3ak5L49mltdKA6x4V3KUD5mOPElZwxVOeMpi3fkSYQ9T6MGo7nbi7Rz7Ug+04aMix3+xmu79Qm3O2yMp/PGOHpujKH3hmjs1kdivz4K+/Ux2K2Po9+GZPpsysB2Ywa2P2dhsymNXhsScNgUh9M2GY4bH+DmH4HfXR3nE19yNeUll5Oecy3lNTczKzmXUsmuh8/wOprJqO0xDN6WSP+tadj75tJ7awb9t6UxeEcyI3Ym4Xk4m02BzziVVMm19EquZ7zjcmYF57MrOZlRiV/4E7xPZTN2VzyOO9MZ6i9noJ+KgX4qhvmrGLUrjxHbE5n7h4KtIW84kf6Zq1mVBCs/cjWzkuu5X7iaW8PRmNdsu6Zg7x0tN9Lfcye9gnuZ7wjOKOd26ltuZH7kQmYt359RMuNQOtN+yWbqISVTDipxDsjD9RcFnr9kM/NgKouP5+D/4BmXs2sI1tYTKK/moaqWUFUNYYrPBKWVcS5Mz9mHGsKy3yFVVhGZ94FIxQeiNdWEq2q5m1XNoftPWHM6j+UnlPx4Ss+3JwxZeb6Y1Wd1rD6RzfZz2Zx8WEBYZhkp6gpS8uTkyW+gl/tS2rDmNSltOW7rV9FZ/BsWkps09onARCL9H/Aa/3/jdZHsf8drw9RhI59YjMVRmIr+xmtPrw2sPryO6PglvNGP5IPKkhpdE2q1xl/XvH7Fq86YOp0ZVbrmVGg7oZdP4OAFMXaLN9JCdAGBzz0ES6MQ+EgxkkgxlkgxEUdjLIn5R9tzHAJJLEbiWEzE8TQSyWgklGImisCkofLaYtEdrOcdwWnxMh5GLuCx3JFPiq7Uyq2pVzWlpkBATZGAmgIBtTpj6lVmhrZhuTkfVa14nj+BwPjvmOm7jE7e67ESnqfFIimCBZGYSlIxFSZj6p2Eseg/8LooCoEkFoE4HoEkBsHiSIy/i0GwKB6ThdG0XhCBzZyTuC1fx/l7iygqmEmZ1oHP6jZ80RjwWqU1okpnzBe9iWFQk9bIUHWVC0BuRL3CjDpVI2q0jajWmVKjM6Fea0K9xoRqhQkfdZ15rJ9MSOJivju8nM6iTbQQn6LJkjsY+zxA4BOBQBKFwCcSgU8ExhIZjbzSMPNKxVgsxWixAa9mknAECx9ivMzQNmy6LJImPjewFu5j1Irl/H57PYWqWbzX9KRKZU61phG1elPq8hvQrTIFpQn1KmNqNWZ81lvxRmdLjnwuXlu96CXaQiuv87QQhdBY+DdejXxkDfCPQLD4IUY+4Zh5J9NoYTqmohSMxfEYieIwERsq74bP7UO+kRjwunSfmPSs2VTk9+eLuh21yibUaUyo0/6N13qVgBq1gBqtmQGvGjvUirkcub2GAUvFWIsP0lgShLFYhpEoESNxggGvkgiMJJEYSQx4FUhkf1dYfWIwFsVhLDTg2nC9NVxz4liMxAkNVflYjCURNPG5SzMvA15P3f0OndwLvXwhdx8uYZCrLV1dZtJy6k9YeGyhhacvzV38sXLZT8spe7D4C6+eflh47Kal+x6sXHdj5epv2B7nr0FNLobWYUtXXyzdfLF086NlA14tXLbTYtp2WjSseW3pYljb+rUi+xdeXf1o6bKTli7+tHTxx/L/Of9veLV02fY1/8Rraw8/2rgZ0tr1f04bt520dvWjlYvv17Rx20l7z910nLGXjjP20mHGHtpN30UrDz9aefrRynMnrTx30nq6P21n7KbdzL20nxVAh9kGuBoqrgG09txDK489tJ0eQMfZB+k455eGqmsAHWYE0G3OAWwWHMZmwWF6zj9Et7kH6TrnAN3mHqTH/F/oueAQPRf8is3CX7H1MqSX92F6C39ryFH6CI/RR/QHfcV/0u8vxIqO009yAvtFpxiw+AyDlp1jyHfnGLD0FA6Lj+Ow5DiDvj3OkO+PM+T7Pxn6/R8M++EwTt/vZvTybUxe/TMzN29AvGs9K39dw47TKzl05QdO3F7CxSAhNx/M417YbELDpxMS6kJo6BQiwqcQHTGV6IipREZMQRrrSZTMjSjpFKRSZ+JjJ5CaOIGs5InkpkwkL8WZ3KRJ5CRNJidlKtmp08jKmEZW7jSyFIZ1rDl6Z3J148lVj0Wpm4BS50yeeiLZiolkySeRrZhGrtKdXJUnecoGwCrcyZK7kimfRpZ8ClnKyeSoJpGrmUKueip56mkoNK7/gVcXNAWuaApd0RS6oCt2NaTEDW2JO7pSD7QlHmiK3dAUuaEtcEVf4EJBgQs67WRyskaRlTb8a9uwTu6MLm8CBQpn8nPGoc8egy5jFLqMEegzhqNPd0SbNgR18kDk8Q7Ik4aiShuJJnMMmswxqNJGoUwZiTJlFOrk0agSRn1tGVbHj0IdOxplzEgU0cNRRDmhiHIiL9yRnLDBZIc5kBzc6z/wOoEneZMpzBxHQcYY1MmO6FKHU5Q1mvw0J4ozR1CQ4ohS5oBa5oA6xgF5ZD/U0QNQRdp/jSLCntxQO7JD7JBHDkAf54Q21hFN7DDyE0fwOGsCL5VTeaZwpiB9JPrU4RRnjeaFejIVRW6UFzekxJ3yBqi+LnXjVbELr4pdDMObitx4V+pJWf408pOHkRzcFVW0HVqpAwVxgyhOGsKjdEee5YzmtWIib7VTKNe5UJnvyaeSOVQ/8aLuuYS6Zz7Uv1xC7bPFfCz0plwzlwrNPD4VeFNT6kNtiZiaggV80czko9yV8oyJvEoexcvE4bxKdOS5bDCPIuwouNcT3d2uPA7tzZuYgZTHDuZN1ACePuxDSZANJUG2PLrfm9L7tga83utOyf3uPA7pwdMwG56F2/AktAelD7vwKKQrT8N68CyiJ8/Ce/A8oidlMruvcK2IH8ibGHtKH/Qg77IVBYGdKJP1pzzOgZdRvXgRZcsbWV8eh3XnWZQtL6R9KYsfQEWSI69kQ1Dc6IL2jg2vZCOoSJ7A28TxlIYPIfa4NfEn2/BcOpJ3KZPQBfZHetSKhBMdqEhy5kX0CNS3eiO/1pPi+wN5lziRyvgJJP5hjfRQC56GDKM63ZW6LE9qsj14GT8G6elW3D3SAn3CBD4/+pa61xupe+NL3esAap404LVkC88S55NyoR/xx9uRfsaap1H2lGeM5qNmGlUFs/iSv5DagiXUF/5Efck6eLaFuiebqC5ZxZeSH6kp/Z6MoEGEHW+D+t5A3qe58DnFhRf3Hck53o30I92J29eFcN+O3F3XmkvfW3BqcXMOzTdl/1wjzvzUmsSTw3keN58q/U98LFnDe833VKp+5L1mDR+0m/ig3UqlagsFccsIPz2R39f1xde7DZtmNGODmxmb3U0JWGjGmZ+aknGqNy8jR/AheRRfMkZQlzPS0DKcMYrabGfeJ45FfcWe+77tOPujKWG7W6K42IfiwEG8DB/FW+lECu84ErK7I1fXWZJ7bgg5Zx2I3NeesD2tUVwcSFmUC+VSV16GTaI0eDTyCw5ID3YmcFsbjvg0ZddMIw4uaMTvkhYck1jyu9iaPxe15eSSdpz7tj2Xl3fgxqr23FnXjqCNbQneaE3wJnOke6zIONYe9YUuFN3sQemdbjwK7MTjoM6U3ulMwbXOyM+0J+lwK8L8zLm7qSl3N7Xg3nZr7vu2Idi3FYG+lgT6WXDD15wbfpbc8m/PrZ3duLG9F9c22/GrpB3b3Juz1a0JP7s0Ytfsb7i0rgNJJ4eRfcmR5NO9STndnayLPcm+2IPk452JPtCejFN2JP3Rg/ijHUg+3o7si53Q3O5G0QMbKpKH8TF9BJ8yR/M20Ql9kC3ZlzugudOLvKs9ST7dnuRT7Ug/1/lvvLZeLbvdbq2Mzutjsd0US5+NMfTfIMV+vRS7dVJ6r5FhszqeHmtT6Lommd5bc+m1OZ0+m5Kw3yhj4Powhq67h/uuSHzvaLmQ9Jorya84J3vCxYTn3Mr+yJmkd/gFPWLOwSQcN4YzaHM8dptTGOSvpPfWDHr/nIzDlgQcdyTgfiiTTYHPuJD+mZuZH7ie/o4r6eVczKzgdNpbdoaWIDyewRhfKcN2JDHIN4v+23MY4KfAcY+aMXuVOG5NZOaRPDbde8mxlE9cyqzkruITl9PfcSXrExczPnI44jE/X8rE91ouFxLfcDX5NYFZldzNeMeV5LdcTvvI2fRqlp3Mw2NfEpP2pjJpXx7O+5Q471Pi8ZuWGb/mMX1/MqKjGWwPLOV8ZhWBmjoClTU80NRyT15FUFYlN5JecPKhmhP35DzMLCNC/p7wvPdEqj4TpavloaKa6+mf+OXBU9aeUfLTKS0/nipgye8alv2hY9W5Ytady2fdyVz8LuRyOqSI0MwyUrQVpKtU5Clvolft5JF6EY/Vc0lM+4Fpa36ko+gQlpJrNBaHYCyKMOBVEmOAVQNejUQNeBXHGM75yDCSyDARyTAVxWAiasDrX+tkfeIbzkdhJgqnqeghlt6n6O61gZWH1xIVv4Q3uhF8VFlSq2sAg9qEOpUpdRpj6rRG1OuMqdM2okprToW2I3r5eA6cF9F/8QZaCs9jJAkyIFASjbFYiqk4BjNRNKaiBggsaoiPFCOxFFORzDBcShSDqTgKY0kojRffo+Wiy7Sdtxcn0QICgz15lOXIJ0V3auTW1CubUK8VGPZM1QsMFWKNCXWqRlQrm/FR2YrX+glEJf2A0G8JPRauxlp4luaLozDyisBkURImoiRMhEkYiZIRSJINr9GiKIx9Ihte0wQE4jiMFsVgsswAG7OFYbSZf48+835jwfqVhMb68LzQmUpNL6pVVtSom1CtNeaLTkCVXsCX/IatcP4afqQQUC83pl7RmHplU2o1TajVNKJWY2p4/hoTapQmfNK244VuOKk5Yrad/oFePiuxEh3lG5+bGEseYCyOwEgcjUBiwKuRRIaJdxomXqkYiWQY+0Rg6hNOI3EERgtDMF4iw2iJFNNlkTT1uUpr792MX/EdZ4LXU6yc0YDX5tRoTKjXGxv289WaUK8yILtWbUq1rgmf81vzSteLlHRP5q2fQa+Fq2m94DgWomCaiKIxk8gwlsgafkyRIlgUimBRMMY+YTT2TqPxgizMvFMxFiVgLIzHRGRYdyzwicXIJ4Smkqt0kfiyNEBCetYcKvLt+aJuT63yG+o0JtRqjajVCKjX/BOvjfissqBcY49aPp/fbq1lwGIJ1qIDNJHcwVgcjUD01489UowlkRiJozASRWMklv7jh58YBBIpxsJYTIRxGIliG+AqNVxbYpnh8yCJx0gSi4k4kibiu5h7HWX4qrWcDPwercIbncKb2w+XMMDFli6us2g57SdauG/G3HMHzVx3YjltHxZT9tLC3Rdzj22Ye/jRwmM3Ld33YuW6B0vXXVi4+WPu7oe56w7MXRoqsK6+WLj50dLNDws3w9CmFi47MHf5G68Wrn5YNAxssmiYNGzhYhjs1NJlJxYNaflf89+A24BXF9//C69/QbWlyzYspm6h5bSt/6q2Wv6FWNdtWLlt/wdeff8LXnfS2nUnrVz8sJ7mi/W0HbSatoPWrn6089hFB8/ddJi+hw7Td9POcyet3HfQytOXVp6+tPb0o80Mf9rN3G2A66x9dJi9j45/tQtPD6CVxx5aue+h7fT9dJxtGNTUfsZ+OkzfS6cZAXSbfQCb+YewXfArPecdovucBrzOOUD3eQfoMf8APRccpOfCX7DxOoittyG9hAfpJfyF3qJD9BH+Rl/hUfqJfqef6E/sRH9iJzqOneQU9j6nGbjoLIOXnmfod+cYuPhP7BcdYeCSIwz59jBDv/uFod/tY9j3exi1fAcTf1qJx9rvEe34gVWHVrLjzBoOXVvF8cAfOB8s4cr9eVy/58Gte1O593AyISGTCXkwkbD7E4gMmURM+FRk4dOIiphKaPhkIqKnERPrQnzcVBJjnUmSjSMldgyZCeORJ08iL3EyOQmTyUmaQnbKVDLTppCZNYUs+SSy1M7k6CaQqxtHrno0Cu1YlNoJ5GkmkKMYT7Z8AtnyyeTKXZGrPFCoppOn9CRX7k5OnivZedPIyZtquI9iMnmqKeQ14FWucUGhdUGumYpCO+0/8OqKrtgdfbG7oeJa6tGAV080xe6oi9wM9ylwJb/QFb1uKrnZY8hIG45GMZF81RR0Cmd08gnkKyagyxmLLnsU2swR6DKHo8t0QpcxDG3aYFQpA1EkOJCXOAhlmhParNFos0ajTh+FOm00mvQxqFNGo0ociTJ+JKqEUajjR6GKG4UqZiTKBrzKIx3JCx9CTthAciMGkBzci5yIAegTR1KUNo7izIk8zp2CPm0smuQRqJMcyU8fSUnWaHTJQylIHYY+cQgKaX/UMQ6opfbkhfVBHeWAItwOZUR/A17D7cgN6UtuaD/U0QMpiB+GRjoIffwwSlJH8SRrPM/ynHmcPQ59ihP5acMpzRnLS+1k3ha6UFbkwtsiV8pLDXgtK3HjdQNcXxe78qbIlTeFLlQUufNGN4X8lKGkBHdFGd0PbYwDxUlDKU115HHWcF4qxlOmnUK53oV3enc+FM3m86OF1DwVU/d8MXXPllD38ltqnizmvX4Bb1WzeK+fS22piPpHIqoK5vFFO5PPCjcqsybxNmUMr5NG8CZpOK/jh/I00p7C+zbo7namMKgbb2UDeRc/lMcPbSm824XS4B48D+3L05A+5N/pTFFQN0rud+dJiA3Pwmx5GmbDk9CePA7pzpOQHjwNM/z9LMyGF5G9KLnflfw77Xkba8+HpCFUJgymPG4gb2MH8kZqj+p6G5TX2vA0rBdvYux4HmHL0zADdp+G2/BK2pdX0r68kdnzLtGR8kQnVLe6kXa2NU/CB1OeOI63iWN4EeNE3vVu3NtrwqOwIVQkTeB59HBSz3Ti3t5mPIscwZvYsTwOG0bm+a7Ir/aiPG4Cn5Kn8CRkCPf9G6G62psPCZOpy5pOTY4H79Kdyb7Tk8t7G5EdMpR3+RJqX26i9qUv1c92UfN0N/XP/eHxZl6neyG/NZicyzbkXuzM88jBvE0dyQflZKr0M6jSLaBav5jawhXUl66n/ukWap9soqp4BVXF31FdsoS8h0PJutOX14nO1Cvm8inZneLrg0j+pTN31llwYpEJRxcKODxHwIHpAva4CdjtbsSZ75qRcWY4FSlivii/pTzLm5fpC3iRKeJV9ne8zVtNee5GXqVuoCDyO8KOT+SXH9vwvbMpS0YJWDXZjO3Tv2HP3OYcX2bJ/Z2d0d0YQlnMCCoSBvEu0Y4PKQ58SB5CVdp4PiRMIv/mUIK2t+WPxSaE72mO4qItiks2qK724kXYCMpjnMk41YcDCwXE/tqNlD9skB7oSMwvnVFeGsz7uBlUyqbzKHg8hXdGk3NmAFH7O3NrkyWHhQK2uZgQMNuMk8usuLamC1dXdeXMt+25tLwrl5d34cryjlxb0Z4bq9pye00bAte14u7altxe04Qofwsyj7VFc6Ezpbe78ySwK0+DO/E0uBOldztRcK0jeafbEX/Ikgc7mnFnY1PubDInaKsV931bcd+vFfd2WnFvtxV3d1lxZas5V7dZc8uvC7d9bbm6uTenfurG2klN+Nm1KXvmteSwT2vOre5K7NHhJJ90JGhXG277NSXm99YobvSiIGgAmpuDyDjbG+X1ASiv25PwZzvCf2mG/FoPih7Y8Uo2jDexw3ghHUR+sA1pZ62JO9ac3CtdUF63IftiN7IvdCfvyj/WvLZfIb3daZWMHuvi6LMpnt7rYui9JpK+66T0WRtDr7Wx2K5LoPvaRGw3pWH7cxq2GxOx+zkBh40x2K16wJD1D1hyRsHhmDIup1ZyKeE152Nfci2lgmsZnzgeV8GfSZ/58aIe550JDN0Sj+3aGAbtzKXP5jTstiQ3VF5TmHlMxcHEas6nf+FKSiVXksq5lFTOpdRyLmZU8HtiGauu65i8W4bj9ngG7kjDwS+LoXtVDNqVy8i9cpy2p+B1qpBd0s+cyqzjck41V7M/cTnzA5ezPnI54z0XUso5nfCKswkvuZz2lsupZVzPqORq5gcupn/kYlYtZ3Pq2XT3KfN/y2LK7hQm7M5hfIAG5wP5ePxWiOuBXDz3pfD9WTW/ysq5pqzlSvZngtR1BCqqCFZW8UBVxX35ewIzXxOc9ZIIeQWheeWEKSsJU3/invIjt3PeE6iq43zKF9ad0/DTCR0rz5Sy7Fg+3/2Zz08n9aw5rWX9KTn7b+ZzNfY1IZkVJKjLSFUpUeqCyNftpVgpoUgxg9Ss5Xhu+okOXgFYiy/TTFXd2hkAACAASURBVPIAU1E4xuLIf+NV1IBXkcyA14YYiWMwFhliJJYZWmB94hBI4jEWxWEijMHMO5JGwnCaiB9i7n2SzgvXsfzwGqLil1CmH8lnlRW16kbUqYyoUzXgVWVMndrI0EKsNqVK05x3uk4NbcNi7Bevp6XXWUxEQRgvikIgjMREKKWRSEZjYQxmIqmhWrg4EuOl0RgtjkQgjsBEHE3TxYmYiOMwXSTDZHEoTZbepNXiP+nhtZmJEnfOnRzO43QnajS9qVNYUS9vRL3csBazXi2gVi+gOl/Al3wTPuua8lHdmsr8ieRmrWHVrm+x91pNa+EZmvqEYrY02jBdVhKPkTgJgSgFgTgFI3ECJqIoTISRmAhjMRYmYSxOMbS1iqIRCMNpJnxA67lX6L9wD8t3LScvT0SZ1oFPeR2oyzOnVmlKtVZAtb4h+QJqtALD66YyAqUx9QpT6pRNqVc2p17djDpVY2pVptSqTajVmFKrMeOdwpxX6r5oVfM4duM7Rnz/E229DtB0wSWaiMNo7B2NmbfUALNFUYa1zqJ0BMJ0AwqF0ZgJowzVUGE0AlEUJktjMVsWRRPxJdp4+TJ19TJuR22hWD6d92obatTNqdcYUa8TGKI1olbdhC+qb6hSN6VKb87Hwo68zLfjfsgIFq6dQr/5i2k3bz9W4ms0lYTTyKcBfRIZgkXRCHzuYyS5jZlPGObiXBrNzcFsYbrhRwNhIibCJIwlDQOQJKF8I75OF8lOlgYsIi1jPhX6gXxRdaBW2Yw6jRl1WuOGacOG971GLaBW25jPqpaUqx3Q5C3ktxvrsZeIaSUMoLHkJsbicASiGIxEsZiIYzAWRX+NkUhquG58pIbnK5FiLJQZ3n+RDCNJw1pzibTh2orFSBSLsTiWRpIoGnndoqXwTxx/WsfJwJ/Qqn3QKkXcerCYAS429PSch5XrKlp4bMF8uh/mbruwnLYPy2n7aOHmR3P37TRz96O5227MXfdi4boHC9c9mLv509x9J+buO2nRsJdrS7edtHDza6jK+n3dLuf/zs5//W/xr+OGWDSkhYvfv+PqR0s3f1q6+WPp+j/FgFdr951Yufli6bYdS7ftWLnvaKh4+mHtvoOWrtswn7qZ5lN+xtJ1+9dzlm4G3LZ03YaV+w4DMD0Mae3eELd/wNXFkFbTdmI91Q/rKTuwnrKdVlN30NbNj/bu/nTw8Ke9hz9t3f1o5b6dVp47aO3pS9vpfrSf6U+H2XvoODuADrMC6DAzgE6zD9J+xj7D3rBue2jjvo/2Mw7SadavdJj5C+0899Fp+j66zdpPt1kB9JizH5t5B+k57yA95hyg2+x9dJ0dQLe5AXSZvYfu8wPo6b0fG9F+bET7sBHtpadwNzaiPfQSBdBHeIB+wl+wEx6mn/AodsI/sRMep7/4DA6ScwyQnGPQonMMXnqGgT5HcPA5yKDFAQxd6sfQZZsZ+u1ahn+/EueV37LEfwkbDonZfcKHI1eWcerOt1wIWszFIG8u3ZnBpVtTuX53MoH3JhP8YCIP70/g4YPxhN0fT8SD8USFTiQmfBIxkZMJD59IRMREoiLHI40aR5x0HImy8aTETSA9YQIZCRPITJhIVoIzWYnOZCZNJDPVmcyMiWRlO5MjdyZP6YxcNRGFaiJy5QTDrdpwPDt3Apk5E8jNm4pK64lKMx25wp2cPBdycqd9vc3MmURW9mRy5dPIU04jVznFMBhK64JK64JK74o63w1NgTvaQnd0Re4NePVAV+KBrtQTXel0dKUz0JZMR1syHV2xB7oCN/QFruj0LqiUk8jMHEl6qhPK3HEUaCajV05ElTMKdc5I1NnD0WQNR5vlhCZzGJqMIWjSBqNOHYQ6dRA5cf1RpQ0lP2cUuqyRqNKc0GaORp89HnXaGJRJI1AljUKTPAZl/EjkMU4oY4ajlDqhiByGPGwQuaEO5IY5kBtuT2JQTzJD7VDHOZGfMpbC9IkUZ05CHT8KuWwo+amjKM0aS3H6CPTJQ9DEO6CNdUAl7Y8ysh/ysD7khfZBFWmPPKwf2mgHdFIHFGF9yHloizqqP8VJw9DHDkQb48CjtBGUpg5HHz+YR5mjeKmchD5pKAVpw3mucqaswIWyQhfeFBlSVuxqSJErZUUG1JYVuvBSO8mA3PypPJePJT9pMNnhvdDFD0AXO4DSdCdK0hx5nD2St/opvC9yp1zvSoXek0+lC6l9vpjaF8uoebqM+uffUv14Ce/zvahQz+a9dhbVxfOpf+pFbfEcPqjdqNa48TFnMuUpoylLHM7bpBGUJw3nRfQAw0Thm53Q3+7Mkwe9eBpiy+MHNhQHdaEwqDPFwV149KA7T0JteBJqw7NwW56H9+JFQ56H2fIs1IanIT0NeA3pyZOHPXgeZsuLiN4UBXYm94IFHxKHUBE7kHdxg/mY5ERl/FDK4wbzLLw3KSebo77RnhcRvXkR3otnoTZ8TBpieJxwW8pk9pTJBvAq2oGy2CGU3O9L0klLSh46UJE4lvKEUbyJc+J1rCP39pogv96d1zInyuJGIr/Wg9D9Tcm+2J3XsjG8jB6J7Ghbog+34VHIcGqyPanOcifsQDPij7XlReQYarKmU5XlSrXKncexQ7i+vymZwQ68VS+k5ukG6p7v4HPpNurf7KX++TZ4tIbyrPno7zuRd6U3sYdbob5qS1nSCKrUU6jWe/JZPYf3Cm8+636gtnQtNY82UFW6hs8ly6kqXsrHfG/yY0agDxvCu9Rp1OctoCxyKvF7O/FgUxsOzTFlt4eAA7NMODzHlAMeRuyeKuCk2IzUIwMpi53Pl7xFfMwT8jZ7Ps/T5/I6S0RVwUZqi/15lbKB+JOenFxpy/Y537B5hgnrpwnYONWEHR7fEDDXiiPC1txc14PMk068jpjMm2hH8u+2J+9qU/SB1rxPGkZNhivaa05cWdOOY4saER7wDemnrNFcs6Hwjh0vw0ZQGTuJ4rtDubmxEUckAuKPdOGBvzlJx7rw5P4Y3sd78jlpHp8S5pJ52oGQ3e25uLI5R0Sm/LLAmL0zjTj7rQXXVrfl1rpOPNhqw72fe3JuqSUXvm3F5e+tufJDK67+aM31n6y4udKKO6usuLumJXfWfIPU34LsY23Iv9SZp4E9eB7clWfBHXkW3IFHdztQcL0jirMdSfqtLYGbmxK4yYLAny0J3GyovIbubsd9f2uCdloRtKsdl39uyeWfrbmxvSNXNnfg9+9bcGhRM3YvaMZGV1P2ebfjyNIubJ/RmN+Xteb8mvb8+WNjbmw3J/lsN/LvD6DgvgPp57qRfq4Hiuv2aG8PIf2sLff3mHPXtwmpp7pQGDwI9S1bUs+0IuG4ORlnrcm+2JrcS+1Q3+yB5qYtBXftKL0/4G+82q6T3bZdK8V2dRR266XYb5Rhv15Kv7VR9F4dRZ91MvpuTKTH2nhsNybTc0MiPdbE0GeDDIeNMTisDcPp50i+u1TIIWkFl9I+cSX1IxcS33Eh8R2X0qs4nVzFibQ6VlwqwNk3liEboui9Mowh29Ow35KE/c9xDN4az5hdaXifLeBYdj0Xsuu4nF7FlZTPXE39zLXMz1zN+sgfiW9Zc03L1N0yhm+TMdQ3maG7s3Dal4eDbypDd6QxfEcyPhcesT+hhjN59VzIqeNM+kfOpn7gYuYnLmd/4mJGJedS3nI+5S1Xsj5wNecTV/O+cDm3hkt5NVxR13NBBVsfvGHh73lM3ZPGhD25jAnQMnZfPtMO5TN1Xy6e+9P58WI+R5M+cFtfzw1FDdfl1VzL/cQtxReC1NUEKz9zN6eC4LxywpQfCFV+IET9mQfaGu5rawjWVnNPDxfSa1h/XscPf6r58Xg+y45qWH22hFWn9aw4rmDlsUwCbuRzK7kSqfoLifoPyHJyyVDcQqPZQ5HKh2LlTFKzluOxaTntvfZgJb5IM3EwpsKHhi/hkmiMxHGG9kVRPAJhLAKhAaxGor/RaiyU/uOLeQNexfEYC2Mx9ZLSyCuSxsJwGosf0tz7JB291vLj4TVEJizhrX4kVUor6lSNqFcZUac0oU5pSp3KsPa1XmVo0f2ibk6lrjP5yvH8clGEw+L1WHqdwUwYhKlPFEbekZh4S2kklNHIW2rAqzgawaLIhvbcCASiMIy9I2gikWHkFUEjn1Aa+1znG/ER2nqvZ4BoId9ucSE8aCLPs534ou5JjbIl9XIzyDOCvIZtXHQCqgoEfCw05kN+Yz6qrPmoH4c+ewXbAhbjKPqJtqITNFn0ANNl4QiWRDW0XyciEKcgEKVgJErAzDsSM69ITL1jMfE2bJdjIklEIIzCWBiGhSSYNnNP4rRoOzuO/kChZjaV6m7U5LaiPrcptUrjf+G1Ri+gRmNEndrYsN2QyoQ6pRm1ymbUK1uAqjn1yqaGYypTA161ZrxXNqVc3Y1HGjeu3VuMx/of6bLQl+bzz9FMGE7ThVIaL5RhKpIa8LpIhkCShkCUjrF3AqZeMTT2iqaJdwxmQikCYSSmS2MwWxpKU/EpOgp/ZtbGRYTFb6ZE7s57VU9q1N983dO1XvUXDr+hSt2CKo05nzXmvNO24U2RHenpE/E74sHUHxdgu3AlrRcG0Mz7PC2WRGAijMRYEmPY23fRQ4zEtzHzCcHcJ5fGC3Iw80rH+C+8ehuGZv2N1xt0kfizNGBxA14H8UXVidqGCdP/wqvGsOa1VteEzypLylUD0eZ6c/j6RuzFEloJA2giuYaxOAQjURRGohhMRDGYiKSYCA0xXCPSf+A1GhOhzPD+C2MwEhvWFBvwKjXgVSjDRBRDE0k0jRbexFJ4HMfl6zgZtAKNZhFapZibD5YY8Dp9Ptauq2jhuQXzGX6Yu++m5bT9WLnsp4X7Tpp7+NLMw59m7nswdwvAwjUAC9e9NHffTTN3f8zd/Wnh7o+Fu79h/9b/Jf/t3P+a/wW/Fg2P998GNlm778TK/d94bT19J62n78Taw3C8xbQtmE/djKXb9q/nrBpg29J1G5Zu27H22GEAp/u/hzj9VXn9ita/MsUX6ynbaT3Nl7auvrR339mA1520cfc1PJbHNlp7bKftdF/az/Sn4+zddJy9lw6z9tJh5h46zt5P+xkBhq113HbT1iOADjMO0GnWL3SYeZB2HgF0mrGXbrMD6DZrDz3mBNBz7n56zjtA9zn76TorgK6zAug+Z19D1fUAPbz2090rgO5ee+nuvZueot3YSvbSZ9F++ogP0Ff4C/2Ev9JPeJT+oj+xF5/AQXyKgZIzDPI5xWCfPxksOcxA4S4GibbitGQjY39Yw+TVK/HcvBKv3Wv48dfl7Dwh4bdz8zh5eQ7nb87n0p15XL49k8u33bhycwpXb07k1t2JBN9z5t798Q14HUfo/bGEPxhHZMh4pOETiYmcRGTEeCLCxxIZNpro8NHIosYYABs7gZS4CaTETyA1bjzp8eNJTxhHeuI4MpMnkJk2gexMZ3JznJHnTkIhn4RSNRm5ciJypTNy1WTyFJMMeM0eT27eFNRad9QaTxRKN3LzppGTO43cv/CaNYnMrCmGY/KphqFQqimotC6oda6o/4VXD/TFng2Zjr4BrfpHM9CV/h198XT0Re7oC9zQ5buiUk8mM3MkKUlDyM0ahU49EZ1yPIrsEahyRqDKGY4meziaLEc0WcPQZA41ADZ9MJr0weQm9EedNpj8nBHoskegTndCnz0GffY41GmjUSaPRJ0yGm3KOJQJo1DIhqOSOaGKcUQZOQR52EByQ+zJDbMnN8KexKAeZIb1RxM/gvyU8eSnOFOQ6oxCNoK8mGHkp4yiJNMwXVifOBiVzA6NrD+q6H4owvsgD+uDMsIOTfQA5GH9yJcNojhhKDqpA8rwvmil9hQnDkYf60BhwiAepTlSkjKMgsQhlKSPoDRzFLqkoZTmjOGVbipvClx4VTCV14XTKCt2Nax3LXbjbZErbwqm8Tp/Ki+1k3iUM5oXqom81jjzUjGOotSh5Eb2RhvvgC5+AMWpw3icNYIXynENePWgsngmH0vn8eWpiOpni6l6spjPpYv48mgxn4olfMxfyEf9XKoK5lBdNJvq4plU6dz5oJzCx7xJvEsfy9ukEbxNdKIiaTivogdSENgd7c1OFN7pSklQd4rvdqH4bheKAjtTHNSZ0vtdeRLag2cRtryM7sMraV9eRvbmZcTf+Sdgn4Xa8jTElicPe/I8rBevIvvx6F5P5BeteR3ZnwrZICrjh/EhYTiV8Y6G1mSpA9pbHcm5aElRUBdeR9nxMrw3ZVF9eRnWi2chNryOsqNMOpDX0QMpkw3lReQgMs+3RXm9B8+jhlGROIq38cMoixtK0glLUk9b8yJ6MO+Tx1AQ1Je4Y9ZE/mrOS+lIXklHkXyiE1GHWqG55UB19nRQzUN1ox8xR6zR3rTnU4oL1dlufMxx5nWKE6HHzUm43p3Hqe5Ul66m7uk2qkq2Uv9yFzz7mbqS5bxIdif1gg3hBy259XNjko914GnUICoyR1GZ68yHPE8+qYXUFq+kumg1H/J/4kPhj3wu/YGPBRKepE9DerY92geDqEhy4VnIBBJ/7cGNFc24vbo1vy34hkPzmnNkYQuOzmvKL57GBLgI+H2+MSHbO6C47MSTiCk8j3fheYoHFQoRn4tWUJ6zHHngHIL3Duf49z3Yv7A12z0bs36ygJ+nGLHToyl7Z5hzYLYFx33a8HCbHWnHBpN1qjf6W70oDOqC+qYlRQ8680UxlReRo4kM6MS1tVaE7GqH4nInSu73pCS4D08eDOJ1xGhKA4cRc7ATv/sIuLTSlIQjXZBf7M+jeyN5HTmRJw/GkHvOgch93bjxc0surWnCpVXNOP3tNxwVmXHhB2tCfW0J9+vNgy3dub2mPTdWtOHGT224tMyCy99ZcOU7C658b8G1Hy24sbwlt1a25M7qlgSuaUaMvwU5f7Sm8HJHngd25cW9zjy/1+FfeJWf7UTSb+0J8bMmaLM1d39uRcjOTkQGdOWhf1tubm5GsH9rgnZ25PqWdlzb3I5Lm1pzckVzfl3aiDOrW3NpUw9+XdqWXxa159fFXdg1z5oNU8wIWNiUa1s6I/ujL/IbAyh8OIj8+/aknu9M4ukOqG4PoCRkDIprgwnd14YLa424ufUbIg5ak362M9mXOiG/1pmCwJ4UBvekOLgXRUG9UV/rjuaaDQV3+v6NV/s1Ybft14bhsCaMAWtDcVgdgsPqEAasDaf/2kj6ro2i91optuvi6L0piZ7rE+i2KhrbtVL6b5ThsCGKYVtiEJ/Rsyu8nBNJnziV+IHfpW85FP6KE0lVnEqr59e4Kr49q8F5ezROG8MZtimaYVtiGbgxmmFbZIzYFsu4nYksPKHml+QvnMmq53jCZ36XVvJnTCVnkz9xPv0Tv8nesOKSGpc9MkbvkDLcLx5H/yQc/VMY6pfIcN8kxvol43O2iN3SjxzPquNEei2H4yr5TVbOidRPnM2s4mRKJb/HvuZY3BvOZX3mdPonjqd+5FjyR/5Mq+J0Xj3Hc2H93VfMOZLHlD0ZTAhQMHq/npEBeiYe1DJ5Xy7uBzJYdl7PgdhKLivruJRXy/GUD5xIruRc5meu5FZzNfszF1MruJpeTmDuZ4IUX7iR/YnLGR+5lveFO5o6rim+8GdcJRsuavnpuIqfjmv47nc5K06qWX1GxeqTeaw8ls6uq1quxFcQoaolVveFsPRcYlIvk5vnR5FqESWqOSRnLsd943Laee/BSnSBpsJATLweYCQKM+zZKY43rOETxmP0F15Fhi/ixsK/YyRswKskFoFPnGGNoXcsZgulNF4YSWPvcBqLH9BcaMDrD/+B13pVIwNUv+LVtAFgBrxWq5pTqe2MXjmegxdEOCxaj+XCMzTyDsRUEoWRVyQmXlLMhDGYeUdjJopBIJIhEDW0OItjMBJGYeIVQVNRBI0X3sNCchNL8VHaizcxbLmERbtmcu7WDNTp03iVN4gPqs58UVtQp2gEecaQZ0S90pgarTGf8415X2BCZX5jPiot+aQbQXHOUvYeEjF28Xe0Ex2l6aIgTJY+RLA4rAEk8QjESQhEiRiJYjHzisDMKwJTLxkm3omYiJIwFsch8I7EVBiOlU8g7eb9yuSVP3Ps6nKe6N34oG5LbZ4F9XmNvuL1i05Atc7QMlzb0HZdrzK8hrXKRtQom1OvtKBeaU694hvqlI0MlVetCdVaEz6pm/BB05EXWmfCon1YumcFNt4baLngNM2FoQ14jcFE2FDN9olBIDEg3Ng7HjMvKU28omjiHU0jYRRGwnDMFofTaHEg34iO0E2yCpGvkPi0DTxRTOWDshu1yqbw19Y4cgH1CiOqlc2oUrekWtOSKmVzKuQWlBf2pLRgAoFh09l6dC7TN0gYsHQFbRf4YSU6TzNREI0lUZj5SDH2CcXIJwjTxSE0WZSKqTANE2EyRsIEjITxmHonYipONEzvlYTwjfg6ncU7WbrXgNdy3cB/4LURtf+JV7WAWm0TPiutGvAq5PC1TdiLfLD2DqCJ+Com4gcYiSIxEkkb8BqDifd/4FUibUBqNCbCGMP7L5QiEEcaWrMl0oZrT4aR0PAYTcRRNF5wE0vhCYYtX8+JBrxqlGJuPlj6N17dVtHCcyvm0/1o7r4bC5e/8OpPcw8/mnn608xjL+Zu+2npuo+WrgE0d99Dc49dmHv408KjAa8N+R/x6u7//5n/v4j9C6//bV9YA179sHTbgaXbDqzcfb+uM7VuOG7hsg0Ll21Yuu34es4A3h20/KuN2G0bli5bsHLdirXbXy3IhnWt1i6+WE/1w2qK79dYT/Wl9TRf2rj60c5tJ+3d/WnvvpP27n609dhBa/fttPbYRhuPbbSb4UuHWTvpNHsXnWbvpuOs3XSYuYtOs/bSfvpu2rgbBkW19dhNhxkBdJq1nw4z99HOYzedZuyi65xddJ3tT/c5e+g5L4Ae8/bTbc4+uswKoOusfXSfexBbr9+wWXCI7vMP0m3efrrN30f3BfuwER6gt+QQfRcdpq/kMH1Fh+kr/I1+wqP0E/6OnegYDuJjDJL8zhDJYYb57MPJx5fhPusZt3QFLit+ZO6m7/DZ+S0rDv3A1tMrOXB1OX9c9ebs1ZlcvO7JpRseXLzhysVrk7l4bSJXbkzkxq0J3Lk7geDgCdy7N44H98bz4P5YQu6PIfTBWCIejiM6bALSiIlERYwnImwMkaEjiQobSXT4KGIiRzdUYMeRFDueZNlYkmWjSY0bTVr8GDISx5GZOp7s9InkZjqTlz0JRe4klMrJyBXOyBWTUCgnkyefRE7ORLKyx5ObNxm12hWt1hOVyo28vGnk5EwjN9eQrKzJZGVOJit7Cjl5U/4HvLqhyXdDW+COrrABrcXTyS+Zgb50BvrSmYY8mvk3XktmoC/2IL8BsH/hNSlhIBlpjqjkY9EoxqLIGYEyZzjKHCc02U5/4zVrqCGZg9FmDUGR7IAmbRD6LCd02SPQZY0kP2cMuqwxqNNGoUodhSZtLNrUcaiSRqGKG4E6bjjqGEcUUYPJCxtAbog9eWEO5EU6kBTUk6xwe3QJoyhImYguaSKahPHkRjshlzmhSxpJUfpoitJHoI0fRF5UH9RSO5RRfZGH9UYZ0Q9dzCD0ssGoohwoih/Kk9QRlCQORRdjj05qT2H8QPSx9pSmDKU4eTBFyUMoTRtOSfpwNPGD0Kc6fq26vi6Yxsv8KbwunMrbElfKS90oL3GjrMiFV/rJPFdP5IliHMUZTjzJHc0bjTNvtZN4kj2SvKjeaOLsKUwZQmmGEy+V43mrn8Lb/GlUFnny6cl8vjwXUv1cQtUTCZ8eSfhUIuFziYTKfC/e6+bxuWAeNcXzqC6axWedG5VyZ8qzx1GWMpLylFG8Sx1FeaITz6MHUBxsg/52V/S3OlNwuwsFtzuTf7MDhXc6URzUmccPuvMs3IaXUb15HdOPsrj+vI2z51VUX15F9vmafwL2eVhvnoX24slDG56H9eZNdH+eh/ZFe70DJUE9qJAN5n28I5VxjlTGDeOtbBDlsYN5EdGPvEvWqK625nlob95E2fHkXnfeRPTl6UNbnof15U3UAN5IB/MmZihvY51QXutK8slWFAT3ozxhJGWxQ3gdM5D8uz1J+KMZjx7a8SF5LM8jhpBzqTvBu0zQ37XjdcwY1DftSPijPVkXevI+ZRqo51OeOIWkEx3JONONN9JxVGe7UZE6ineZo8m41en/8HbXUVHn///3BxARu1ZFMdeWEhWkFVsBW2IAc9d13bALFASkXLsTAxOV7qG7Y4oUFBUVxVoLlPv1x2B89vP5/L7f33Wdc/3xODOHgXNgmDlnbu9nvEgJ1KQ6ZSrN99fzuX4nzXU7aXnkxue6jXyoWMnd+EnEHOzJlW3KnF4tIHx3J+RBQ3mSqs+rgkm8K51LU5kjLbW/8aFiDa9kq/i78mea7q3hTYUz8jgTLnuoUnBtNA9iJlMSoEuoS3eurO1I4K/dOOLYnpMrenJ6eU+O2XfgwHxlDi5Q5oSDKld/VydmTx9KrujxIHEqjYULeStfxoNcB1IDJnF+8xB87DuzZ2Fn9tr+gO/ibrjOUmfnTDU8rTuwx7o9PjbtOOzQmVub+xPvPYiso4OpDdHjWZIBj2K1qA0fwYMEA6TXRpF8oB/pRwZSdm0UD6NG8yxRi6fxejQmGPMowojcEz9ybWN7ji9vQ9ye3hSd0+JeiCm1wUaUBGiTuG8Awbs6c2VTW265dCLOT5NoL02ubejGpd+7ErN7OCn+eiTsGUP4jiFcXtON8ys7EPRnHy6u6sylnzpz6adOXP65I4GrO3F1TSeu/9aZoD+7ELyhA8menSk53oO7gRrUB/fnSVg/6kM1qA/tR90dTaqu96fkXH/S9vclyr0XoS69uL29N5G7BxDrPYhQ915c39aecK8+3NjRh8AtvQnc2ocLm3pw6vcOHFvbnhu7BhHqo8f5tf332AAAIABJREFUzT+yd1kv9tj3xNehDxumqLJzrjI3XIeQdXY8slsGVIaNoyJMm4LAQSQf74n4hhbVYcYUXdIh3Ksn5/8UcOY3AVe2KpF9uj9VIdo8itXniUifB9Fa1MfqcS90NOJLAym5OIiya8O/4VVv7c0gw42hWLjEYrw5HK3VV9Fec52JW6IxdklCZ0MsQ9ZGMHJTMmO2ZzJ8SwaD1iXw4/oERm1JZszmRHS2irDaX8SW4Aa8Y17gEfaYbddr2BBYgU/sKw6mNeES+hTHo0VMcxMxbXcSc//KxWh7DPrrQ5jqlcYs7wws3RKw8s1ka+hz9qc14Rb+jM1Xa9l2rZY9kU85kPwar+gn/BIgwcYvhWleyZjvTsTANQ4D13im+GYz0y+PWT5ZOB4Xs+V2PX5JH/BP+sDOsCe4hjzCV/SS/al/4yd6jnt4HR6RDzmU8TdeMU9wDb3PtuA6XMMb2JPYhEfSJ1ZdvI/V3iIs9+QzyU+K6V+VGPqWYe4vY4pfCTP98xCekrI9rIED6R/Zn/YWj6gneEU/4a/ElxxOf8uR1DccEDVwJPEZ5zPeciHnA4dEz/EOf8R+USOncz9wKLkR77AHbL0kZ1OAnM0B5fxxqoTlf6Ww/mwhOy5L2XquGLdLMo5F1XMj+x0RRe8IziglWHSK7FwXqiUrqJUtIT1vLbO3/IaG0IfuThdRF95Byf6feFXMDCoLk1EWJqLsKPou/wGvS5NRdkxBxSHpK17bCqNp6xROB+HJb3hN/b/D66uy/lSIJ3/Fa1f7M/+CV2UHEW0cE1BxjKeNcxICx1QE9mkIWhclqTqm0k4oorNjBD0crzNg+Wl+dHZh4q+rWHvImVupy6iosaehejIN4uG8lPTmvawLzZJ2tJSo0lKiymexKk2ytrwvb8ubClXelKvxVtKJt2X63Ct24MAxW6b9sgINp72oLw9CeUUYgmWRiiqwUzICpxQETskK3AijFXFIRFmoaLNWchIhEEaj6hhLz6W36LfYk8Uum7kR8yePq6fzRtaDptIOfBar0ixV4mOZgA/lAprKBDTLlRUVbEnb1vlRVT5J1GgWd+KzuAst4s60SNrzSdaWZrkyzWUCPsoFfCxrx/tyDRrKzMjMXo7LyQ2Mdv6Vng4n6CAMp519PKoOCag4ihA4xysA5pymmO0UJtLGIR41+1jUHWJoJ4xGWRhB2+WhqC27QkehD8OXr2aNjy35pet5LJnEO3F/PpWq01KqqGZTLIBSFZrEHWmSduWTtCvNJR15U6zOy/JeNNTqIJVOJyZ9CfuvLsPZfRlawuX0WLCdXs4BdF4aiaowFoFTFEorI1D+Kbp1O3KS4vXolISSMAkVYSoqTqkIliah5ByOutMVNJ3dWem9vBWvunyQaPJJ3InPcjU+lakoZl7LlGiRCWj6B17lrXjVclxKD6E3as6BKDuFoeQY+y8XdpSFiig5ihSvg6Wib3gVJtLGPgllYStenWMV3+MsQsmpFa+OCag5xdPW7jo9hCcxWLuJk3d+RyZbhlzi9A+8rqOLtSud5u6m4xwFXnvM9qezled/xuuc7/HqSRdrz/8Ro/8bvP6nn+3yf8j/hFdF67D713z52pevf78d+T891nX2LrrOcqHrzO10nbn92zKn2bvoPsuN7jPd6D5DgdZu03bRfbobPWcqFjj1tvKgj5UHfeZ4tCLWHQ1rN3pb7aS3tSu9rV3pO88NzQW76b/Qg/4LPeg3z4N+83ajOd+TvnN309tqF73m7KS3tTv95nmiOX8P/eZ5oWHjTr/5bgxY5M6ARe4MXOLJYFtvBi/xYeAiH/ov9GHAQn8GL97PULtDDFlygEGL9jNw4T4GLdrHj7YHGe5whJGOxxi59Bijlx5jlPNRRjodZoTjIUbY72Okw160Hf3Rd/bGYKk7piu2Ybl6I7N+XcPiTT+xym0VG/1XsuvocnzPLuPwlWWcCVrK2auLCAicy4UrVly4Movzl6dx/tIkLgRaEHhtMjeCLLl9ZzLBwRaEhJgTFmJBWKg5EaFmRIaZERNhQXzUZEQxk4mPmURstCmxUUbERk4kNnIi8dFGJMaZkppgRnqSBWkJpqSJjMhINCY7xZTcNHPysiwozLWkKG+KArBFUxCXTqW0RHGruD+VokJLCgsmU1I8FZl0FhVlNsilVohLZlFcOONrigqmU5A3lfz8KRQUTf03vMor5lBWaUV5lTUV1TZU1sxTpFaRqnvzqWwF7Pd4rayxoarGmsqqOcjlCrympeiQlaFPSaEx0hJTxIVGSAonIik0RFagiLzAAHnhBMoKJ1BeOJ6KognIc/WQ54ylLG8CFYVGVJeYUV1iTlm+KdIcxfxreZ455TnmyDNNkKcbU5ZmjCzJkNJ4fUW7cJQ2pTG6lMbpkhHyI0WxulRmmFGdZYks1YLSRBMKYscjTjJCnmZMZbYJ1blGSJN1KYgehkQ0BnHc6NZZV21q0g2pSTekInkctZmGPMozpS57IpUpepQlalOVqktVqi51OQZUpulyN3Mc9cXm3MszokQ0hpoCExoqZvK8ahZPK2e04nU6jTUzeXlvNi9qZ/Gsejr1ZZOpKzWltsiI2nxDHhSb8KJiGm9r5vBUMglxwijkKdo8LDLhcak5Lytn8qbWmhd3rXhdO4+Pj4V8erqUj/XOvHvgxLs6Zz7ULeN9rTON8oU0SubytmIhn2rt+FSziLey2TzNMeVR2gTqEvR4mW3K+4LJPE+dQPntQUiv9uV++Ajqwocju9KH0os9qLqlSU3wQB5EDOFxzHCeJYymMVmLFynaNKYq8kw0+msaWiH7rQo7kscxI3kYOYzHMSN5nqDNc5EuNXcGI7+qwXORLm9SDXiROI5XyRN4lqDLq9TxvEzSp+KGJkXnulJ1oy+N8VrcuzOQhphRPAwfzsOIETyN1aZBNJYncXq8SJlI5e1hxO1rT+nVwTxPmUhDwjgaEsfyLHE8qUc7IL8xmBcpxrxMM+dumC7BniqkHO3J8+RJPE0wo+jSEDJP9aU+3pQWyWJapEsQXxtNxvG+1IaO42PBbBozjHhXYklt4lgyrw+mOnUaLfWbaWlwp6XenZaHrjTV/MHLUiHiEAOCfToSsEHAkWUCLv4pIPPUDzwQ6fBBPJ2WisU0l9nzqXwZ72TLeCNdxvuKn/h8fy1vKpZSGDyeU9tUSDo5GPG18eSd0UbkO5DwnX05tUKdQ8I2BPzyAxdW/8AJoTpHFitzbqka19d2Jmh9R0Jcu1AQMIaGDCuaKpbTWGBH1NEReDm1ZYuVgF1z1dhr151Dwr4csNdg7+LeeFp1wW2GOm4z2uAxS4D3XAHHlwm4tbUjNbcM+ZBjRXPRXF5nTUd+fQTxf3Ug56wGddH6PEsy4FniWBqT9Hgm0uZN6kQ+Zk2j5tYEoj1/4MJaJW5u7kDJWX1qblsgvjiW5P39uba5PSdXKxO4SZXUwz0ovTScZ3FTKTqry43N3QjfNYDMA/ok++kQ7TaM4C0DCPi5CyeXqhO4ticBKzsTsLITF1Z05OLKDlz6qQOXf+7A1TUduflHZ4I3tid5TydKT3Tj7pVe1If040m4Io/D+lN3ZyDV1wdTcnYgKX/1JdSlG2GuGoS4aBLs0peQnRqEuPXijls3IvZocGFDV06v7cy5dd25tKU3l7f24uLWXtz2GErIHh0ubB6Kr2M3dti0Y/eiLngu6oTbfBWOr+lK3IFRlFybQFnwOMqCtZHcGE7C4a7kXfiRokujSTqkyU2X9lze2IaLG5S5vl2FwgtDeSwy4XWmJY2pJtyL0uZhtB7VwaMpvjCQ4guDkV37rvJqvz8t6JezJWwNquX3i3IW+yVjuy+DXy9Xs+7WUxzOVGPinsnI9XGM2Z7O6O2Z/LgxhR83JjNySyojNycx9M8Yxm9PxHpvHvP9M5ntmcjUndFMdolkycE8hMeKsfZJwcYnmWUnS9l8u54td+qx8UnCek8C667VsiPsGb9cqGSuXzo2vhk4HC1lwb58bHyzWLA3C/tDeTgdzcPuYCYOR3JZfaGM9bce8vvNOpaflyM8Vcq62/VsvP2ENRercDySj93+LByPFOBwpBhrn3SsvFOwPZSP04li7A7nMNcviQV7U1h2qhjHY/ksPpjFgv1ZLD5chNPZSpzP12K1X8wkz1xMPfIx9ZVg5F/OeG8JJn5iJvsXM8U3F6t9+TidlrImsJo1lypZcigH20N5LD1Zyk/n5Px0RsbyY8X8fLKEdQFlbLhYxZrTclYcLeHXszK237rH+ksSNlwoxe3WXfwj6jkQ08DeyAdsu1zEvug6zqS/4kh8A963anAPLMPjShl+N8rwvxLLiau+iJI3UV66khqZPWm5a5m15Tc0nPzo7nwZdccQlISRCJxiWj9Ap6DklIaS8H+BV6dveFUS/i/xWm7MB3G3Vrwq/Z/xKu9PeStetZdtoqv9OdoK76DqHI+SfStenRJQcY5HZVkyAmE6giUZKNnn0sYpj/aO6XRxiOEH+6v0mu/LKOFmFmzfgNelzUTl/Ia4Yh51NQa8vqdLo6wvryTdeSfvQpNUnc+l/wmvavxdrs57SRfeybW5X7qQE+eXYPXncjSEPrRfGoSKczgC5xjFHKtTQmtECJziUHaMagVsAsrCpNbnMAaBQwRqwhh+cLrKENutrPH7k6ScP3labc4rSWc+StVplrbho1yZ9+WKTcNNclWaZWqK5VISBWA/S9vSLFHjk7gDn8WdaBF3okXSgU/ytjSXK9PUit5PFe1oKu/Fc/l4xCWOHLm5ngmrltHLYT/tHW7T1j6aNg4ilIUilBzjFb+/c2tV2zEeZYdY2tjH0tY+BjWHaFSEkbRdGoKa02U62nkyeuVKNh5cQqlsLY8lZrwr1eRTSQdaSpT/Fa+S9jRJO/GptCMtxeo0larzRtaBenl3HlVp87DOhiLZKi6FrWLVbiF6zksZaLeTbkvO0cE+BDXnKFSWhyNYGYZgVTSCVbGKNmcnEcrCRFSEiuVigqUJKDmHoe4ciKbzLlbucSY7d/FXvDaLO/FZpsYnuQqfZEqKY3OkApqlAj6XteO9pBuNEj3kxcL/a7wqOX2HV+dveFVxEKHkFPsveBU4JSJordqqOcXR1u463R1OYLBmIydv/4ZMsgy52Imb4avQnT3sG15tXOk8z4NOVnu+4rWLtSedbHbT0caTjjY+dLLyo+tsP7rO8aGTtQ8drb3pZO31P+L1/xau/3/h9Z/5d8B+wesOus7c8b/C6w+zWuFq7UkfK89WvLrT5wterXfR29qVPjY7/wWvmgt202/+bvrOc6PfPHc0bHbR28qFXlYu36A7fzf95rujMXcX/Ra40X+xO5qL3RmwxIOBtnsYsMQbzUXeaH7B66L9iizcz5BFB/hxyUGG2x1hpPAYoxyPM8rhGCMcjjBCeJDhwr0Mc/BhqJ0Hw+12MUboyrhlLpiu3sbUtRuwWf87Qpff+Hn3arb89TOex1ax/+xyjgQIOXZ+AcfPzeHE2emcODud0+enc+7iDAIuzyDg8jQCLltyMdCCwKuTuHZjEjeDLLh924LgYHNCg80JCzEjPNSMiFAzolurr/FRk4iLsSAmyoSYCCOiww2JCptAdLgB8dFGJMWZkiIyIyXeiJS4iaSJjMhKNlHgNXMSBTmTvwG2QIHVL3gtLZlCSfEUigotKSq0pKR4KuLS6VSU2VAms/6K16KC6f+C17zcyRQUWFLyf8Br5d25/xWvlf/Aa1WNDVV3FXgtK5tOfr4xKUlapKfqUpBriLjI5F/wKv0Or2VFBlQUG1JZbEBViSGVheOR5+ohy9WnomgiNRILqkvMkOcZIcs1pizfnMqCSVTkWVCWbYo8w4SydGNkyQaUxo/9B171yAodTkm8PlUZFlRlWiJONKcgdiJ50eORpZpSlmFKZbYpVdnGlCZokRPxI+IELaQibSTx2lSkjONhngV1uabczzHhYa4ZD3NNqM0woDJZj4pkHapSdanOGEtN1jjKU3WozTXkqdSS2jwjpKl61Mum0FA5k4aKGTytVLQMP6uezvO7M3hWPZ2nlVN5XG7JA6k590tMuFdszGOJBfVic15Xz+Rj3VyeySwpFY1ElqxFY9lUXlfP5u97NrytW8DfdYt4+2AJH+qFfKgX8u6hA+8fOtH0eBlN9ct4U7WEF2ULeCWfx7uKhTRVLeJ9mQ2NRVOoSzWgOk6Hh0njeJw8nvqEsTyK1+FBzBjuR46k+s4Qym9oIrvSh4qbml/R2RA/isZELV6m6PAyVZHGVG2ep2jxPGHM1/w7YkfxJHYUj2MU95+JtHmROJZHkSMpv96PR5EjeS7SU+C1tfLaINLhaawWj6NHI73ci/xTHbh3ZyCN8VrUhQzmYfhwHkWOoj5ai/pobR5GadEQP47qO8OJ3duB3HP9eBijx1ORPo3JE2hMNqDoYh9yzvxAbag2f2dZ8jTRmKwzfbnuokZ9wmTe5c6mKliHzFMalN3SpqlwLs1F82hItKD48jBkN0bzJnsq74qm8kE8lSdZxhSHjuZ+xkxa6tbxqW4z76o20lK3nZa6dTwrWEL2ldFc3aVC4FYBVzepEL5bneJL/XmeZsjnChs+Vy/hY+l83hYv4G2JLe+ljjRX/URL7Rqe5y8m5vhAzmxVIe3saOoT5/I6w4GqW1O5vUODPfOUCfi1G1fX9+bSr9046dSWY7YCzjm3IXhdd3IOjOZh+Aze5tjyJGUOaedGc3ZbN/x/UmPvCmX2r1Dn4NLO7Lfrgu/8ruya2ZE9Nj1xn9kFl6lt2TVdCS9rJXwXCDjiLOD2jvaUnB9F2VVd8k7/SNL+PiTu60neuQHci9TmRaY+7wr0eZs7lsZkHR5FjeZZ3Hga480oPa9FhFsvgjZ3JcajP2n7hxO6qyvBOzsQsqs9cX49yD09mPKbWjyKHs/jmIkUnR9G6K4u3NrenbT9Y0j0HUm460BubepL4K89Cfi5O+dWduWUc0fOLevM2aWdOOvcgXPL2hOwXJ0LK9W59FN7bvzeiZBNHUj17oT4ZFdqrvbicYgmT7/gNXwAD4IHcffGECQBQ8g4OIAQl25Eug8g0uNHwncPIWrPj8T6/Ui4pwZBLj25vKkXp9d248zv3bi0uTdXtvfl4uaeBGz6gfMb+3J8bR+O/aqJv3Mvts5py17Hnux17IKXbVsCNvYg6egw8i+NIe/Sj0hujCB2f0ei/DoR5duVcK+uhHt1J/ngQDJPDCfxYF/EV0bzMMaI58nm1MdPpPz2KKQ3hlF6ZSgF5waTf3YIBee/W9i084Y8yD/iPseTG9kX84hdN8txu1PD3oSX/JXaxNawF8w/LGHEHxGM3JTIqK3pDNmQwuANqQzfksGIrRkM+VPEyPVxjNsSz4TN0RhsiWb85ij01odh7CLCxDUe422RCI8VsSuygb+S33Ag5TWe4XV4htfxl6iRfUlv2B3xjJ/OSJmyS4SZaxITdyRhuCMBE9dELHYlMmlnHJNdo7E7nIt7zFMOZLznQPo7/BJf4BH1lIPpHziS+RH/xNf8dkHGfO9Epu6MZapnBsY7EjDaIWLy7jSm7cnA0iMZU9dYzHfFM8M3g+ne6Vh6pmCxO4XJnhlM9c1nmn8JFt6FmHgWMNGzCANvMeN8ZOh5lWDoU4yZXzHmPrlY+mQza28ucw8WMvdAATN8s5nuk82cvYXMOyBh/j4x1r6FzN9bhMNBKcJDMpbskzLPr4RF+4pZeVqK86Esfj2dz1+xjwnIfkdg/nsC895wJq2ewIJX3JI2c6XgIwdjnuJyqZwNp0pYf6KAjUfusOekGxFx65CVruSuXEhyzm/M3PoHGs576eocSDvH0G94dRIhcExBSZiGskMKyg5JKDuIUHaIb43oa5SErThzTkLgnISSMBkV+yTa2ifQzj4ONYdo1JzC6eBwkn72G1izfz1xKStoLDPmQ2k3Pkva8lmixGexMp8kKnySqvBJqsxnqTItEgVeX8o1KS+dhH+AI1rLNtLF7iyqDrdp4xSPkl0cyvbxihnDpSJUlicjEKYhsMtE2SGXtsJsOtqJ6L44iIGLDzF68W8IXdZy+MqfJGT8SmX5Eh5VT+CRrDcvy3vyprwbb+VdeC/rRJNEnc+lKrSUKvNZokyTXIX35ar8XdGOt+UdeC/tzluZNnXieVy4asfCTavoa7uHjo63URVGoeyoeH6UhIrFUornNlpRKXSKRlkYj5JDAkqOcSg5R6HkEEY720h62Z9Hd+kfuJ1cTZH4Zxoqx/FCrM57WVs+ypX5UKbE+3Jl3pep0iRtr5htFbejRaxKi6Qtn6RqNEvU+CxW57O4Ay2lnWgRd6RZrsbHCiU+Vijw2lKpRnNZV55LR1Alm8+1mF+Zsc6OvkJP1O2uoOoQjoowToEwBxECYTwCx9a/xTEGJWEMyvaxqNjF0sY+HhWHOFSdI1ETXqPzEm90Vv2Mywl7JGW/8ERixrvSATS3tj5TokxLSWvbsFSVJlk7mkva8rmwDZ8lbflYocZLeVuey3/gxV1dHlfPoLhgEVeDhazfuwyjFcvov8CDPvaBdFsaRhvHIATOQSivjUbwSzSC5TEInGJREsajLExAxSmhdZY7hHZOl9B0dmXFHieycxfyolybD5K+NIs78kmmxidZG5qlyrTIFGfQfpII+CRXa8WrLvIiIQeubEH7n3gVxqIk/HZh58v7Q0ko+q76GofAKR5lhwTa2CV+h9cv77t4lBwTURImoCIUKfBqe51uDscxWLOBk7e+w2vET+jNHsbQubb0tPqf8OpFR2tfOlv5022OH93m+NLJ2pdONt50ttlDFxsvutp40cWmFbL/X/IfINu1dZ72n/mfZl7/G1K/h+r3Z9J2n+NOT2vF+as9rT1a24u/HKOzg+6zXb+2DfeY7U6PWd9mXhUtw+70mu2BhrUnfa290LBSVF0VeHVDw9qNPtZu9LHZ+R1e3em/cHcrXt3QmLsLjbm76GPjQi+r7fSy2k5v6x1ozHOh3/yd9JvvisY8V/oudKPf4t30W+xBf1tPBth603+xN/0W7qHfgj0MWOjLkMX7GLJIkaGL9zPc9gCj7A+jJTyKlvAoY+wPMdJ2L8OXeDLc1pUR9lsZ47gJ/eXrMfllPTM2rGOhyx847V7DLz6r2Lh/OTsPO+J3Usihs7acPL+Is+fncu7MLM6dmsrZE5M4c3oKZ85PI+DidC4FzuDSlelcDLTkUqA5lwPNuXLVlOs3TLl1y4w7t80IuWNGaIgpYSFmrdVXc6LDLYiJtCAmyoLoSBOiI4yICjMgMnQ8kaHjiQ6fgCjaiKQ4Y5JiJ5Ica0hqvBGZSSbkpJqRmzmJ/GxLCnOnUJQ3leICxfxrSbElJcUKuBYXWX7Fq+KxqZTLv+B1JsWF0ynMn0ph/jQK86cp8Jozifz8yRSXTqNUMg2pfOZ/rrzenduKWAVkq74Atra1XbhWMfNaedeGqmorKitnU1Y2ncJCU1KStElJ0iY3azylBcbf4bUVsIWK9uHyYkMqSyZSVWrEXYkx1aUTkeXqIc3Ro6JoIrVSCyqLjJHmGCDPM6ai0JyqwklU5ptTkWtGebYZ5ZnGyFImUBKvR1GMNiUxOooW4jg9csJGIhZNoDrTkop0S4rjTciPNiQ/xoCydAsqsiZRmWNOeZYRRaIx5EQMRZyogzxZn7Lk8dzNNOFR4RTq8i2oL5rM46LJ3M82oip1HBXJelSm6lGVrkh1xliqs8YpKqPiSVRmT6AqdyLPqmbxpHw6Tytn0FijWMz0Ba31ZZN5KLXggcSMOrEZD1rzVG5JvdSCV9Uz+VBnw3P5FEpFIykVjeRlxXT+rrXi7/vzePtgCe8fOfD+kQN/P7Dj7UM7PtQLaXqylKbHS/n7nh0NUiteVyzgQ81iPt5dxFu5Nc8LLHmQPpEakT7VMTrUxupwP1abulhtHsXrUC/S5V7ECOQ3+1N2vR937wzmUdQInsaN5plIi8YkbV6l6vI6TY/X6Xq8StflZbouL9J0aEzU+prvEdsQP4qG+NE8jfuWhrgxNCbo0RCnzf3QodTcGcyjyFE0JujzKmUCL5PH8SBiOI+jR9OYoEfN7UEUnO5EaUA3XiboUnNrAA9Ch/EoYhQPI0bzMFKLR9Ha1EfrUhMygpQjXUg/0Z3yW0N5Eq9PY7IBT0X6VN4eSuaJ7kivDuVVmgWv0s25FzGWW25qlN/R53XmdB7GGlBwcRDFl4fyKn0a73Nn8z5vDvIgLbLO9KMyRIu3hVN4UzSZp9kmVIrGU59rRXPNWj7d30jT/S20PNxGy/0/achfTP5NXaIO9CDhcB8yjw+iJGA49bEGvM+3pFkyi3cls3idM5WXOTN4lTeHdyWLaK5Yxgf5ciojLLm4oyMXd3RAdsuCv/OX8yTJlqRDuhxe0ZGTP3Ug2KUv4bs0ubW5JwGr2nFSKODyyrak7xnO/WtTeCVaQPVtc9KODyXMpxeBO7sT6NqHay59uLSxFydWdsZ/oRruM9VwmarOdsv2uExpz87pbXGfpYyXjYB9tgLOrlbi6sY2hLt3Jda7J+HuXbjj2oGk/Ro8iDLkVZYRjVmjeJU7jNc5o3iepMXLRAOeRBlQHqhNgq8m19d3IvD3joTs6EW0Rx+iPLuTdkiDgrMDKLs+nAeRejxLmMizBGPKb2gR7tGNoG2dSPQfRO4xXaJ3D+TONg1ubuxDwM/dOLuiG+dW9OCkU2dOOXXhhLATJ4XtOe2ozhnndpxdpkbASjWure1A6KYOpPl2RnKqG7VXe/E4VJOGCE0aIjV5EjmAh6EDuXtzEOKAgWQc1CTCvScRbppEeQ4jca8Oyft1ifT6kUsbOnPuj45c2azJxfX9CFjXm3N/9uDE2s7sX6HO/pVqnFnXm6s7hhHiNZ6r23XwdeiG16L2HF75A385d+DgSnWubO9B3P7+pBzXJPusJomHuxG/ryvJhzVIOzYM6dLdAAAgAElEQVSQtKODyTk9Evl1AwrOj0J8RYuq4HHURU3kfpQBZUFa5J4bQObp/mQcH0DSQQ1i/+r5Da+Ho+4GnU58xKXMRs6lPOV00hPOpL3gTPY7TmQ34xX3Bucz5Yz8PZQR62IZsTmZQeuSGbguhaGbMxmxLYcf16cwbJ2I4b9HMfrPSHQ3x6O3NYFR62MYszGWMesjGLc5nFUXK9iX/p5jmW84nfmSa8UfuV7SxJmM1xxPfcPBpDdsvF6LxfZY9DeL0N6sOLZHd0sC+lsTGL8llolbo7E/Vsj+zDecLWrmfGETFwo+cirjLRfym7lc8plzBZ/YdrOa+d6JmG6NxHRXOgYuaUxwSWXiznSM3TIw2pWGgWsSE3cmY7o7HVOPDIzc05nolo6ReyYTd+dg6J6HkVcRRt6lGHiVou8lRm+PFF2vEsZ7F2HsW4SJdx6mXlmYe2Uy2TuHyT65WPoVM8m7iCl+YqbvLWOGfxnTvKXM9JUyd28FNv7lzPGvYKaPnFk+JSw+WMwi/zR+PpnHsdRGbklaCJZ+IkT2gbDyd9yRvSW0rIkgyWeOJr5g++Uq1p4oZfWRAtYeDGHnYVeCY/5EKv6JKrkTCdm/M2Prn/Rx2ksnx8u0FYag5BCJwLH1Q7QwGSWHVJQdklG2T0TZPh5lh7jWfEOskoOotXX4G16V7RNpayeinV0c7RyiaecYTkeHk/SzW8+a/eta8WrEx9JufJaofsOrWIVmiTLNUmU+SZX4LGnDR0kHXso1KSudhF+AI1pLFXhtY3+LNk5xKNnFKvDqmICSswjlZUkInFIRCNNpI8yknV0SnRcGo7HgFDp2riz8cxWHL64hI/MnamWLaKgwpFGuybPStryUq/Guoj0fyjryQdqBZkk7PouVaBEL+CxVLEV6X9GGtxXteFveiQ/Snvwt1eahxJobt4U4bPuZfgu96GIfQlvbWFSFyajYJ6BsH4eSUIFWgXMkAucoBM4xKAnjUHKIQ8kxBmXnCJQdglFfFILGkmNM/vVXjl5bTnm5Pc8qRvJSrMq71rNd35cr8b5chQ+ydopqYWlHWkrbQWmbVry2o1mqxmeJGi2l7Wgp6cTnVrx+qFDiQ+vROi0VbWmWtadR3J86+VRiUpfj5LaYgU7bULc9RxuHYJSFsSg7JKBil4CyfTwCYQwCxygEjlEoCaNRso9FyTYeZbtElB2SUHWMQ83+Fl0W+aP/0xo8zjoiKVvFE7Ep70oH0VzSnc+l6orfVaxY2tQkU6JJrkJTiTLNhUogVaGlug0fK5R4VarKy9IevJCN4GmZKfLiRQTHrmKV6xIMHNcx3OEIfYRXULO7jLLjNVR+i0TwSySC5ZEIHKNRcohVXGhxaoWj8x3aOV2gn5MLK7yFZOctoLFMiw8SDQVepWo0y9rQLG09wkeswiexAq/vxN/hNbAVrw7eqDl9wWvMN6wKW98bDoqLF4rKdbyiRdgxDmX7Vrzai1ByjFVc2HBUXBxQEiai5NCKV8c42i65Rjf740z4ZQMnb639B16HM3SeHT2t1tPVZudXvHad7d+KV69WvO6ho7Ufna320m2OP92sfOls7UsnGx862+yh61xFunwB7P/bWHvS9fu0wvW/pfuc/57/1iL8zzbh7/HabbYbPa096DXXi15zvehp40EPa7fWo3Rcv8689pzjRs85u+k5ezc/zPL4l6VNvWZ7oGH1Ba+tcJ3jTp85Crxq2HwDat95bvSb747mgt1oLnCn77xd9LFxpY+NK72tt9PLahu9rLbR23obfeZuo+/8HfSdvwON+S5oLHSj32IP+i32ov8Sb/rb+qC5aA9953vSb74nAxd6M3SJP0MX+zN0kR/DFvkxYrEvo2390Lbbi479XnTs/NG29UDLdivaDn+gv3QtJj+vZdq6X1mwYy1L96xh7f7VbDqyAtcTQjxPLWbvmXkcPmfN8bOzOH16GudPTeXiyalcPmnJpROTCTgzlfMB07h4aTqXA6dzOXAqly5P4tJlMy4HmhJ4xZhr100ICjLl9i1Tgm+bERJsSliwKeEhZkSEmhMZZk5UuDnRkebf4dWQiJDxhAePIyJkHLERBoiiDEmMNiQpxpCUuInfWoczFHgtyFHgtSh/SitSJ1Nc9K3iWlgw+ev9okJL5DKr1rbhmRQVTKUgbwoFeVO/4jU3exL5eZMoLplKiXgqEtkMZGWzkJfPpqxiDuWVVl/x+q+I/VaF/TIPW3HXhspqayqrZlNZOYvy8hkUF5uTmqJLcqIW2RnjKM43Qlxo3LqwyQjpF7wWGVJePJHKUiOqJSbUyMyokZogyxuL5Du8lhUYIskeT3mBMVXFFlQXTaKqwJzKfDMqc82oyDJGmjqB4ngdCmO1KInXRZo4npJYPfLCxyBNNKI6cwrlqZYUxBiTH21EYawxFZmWVOVMoSLHAlnGRIpE2uRFj0SSpEd5mgFVmSbcz5vMo6Jp3M+zoEEynaclU6nJNKQ8WY/yZD2q0vSpStejMk2X6kx9xRKlUgvqCk2Rp4/lfrE5L2qsqC+bRkP1TF7dt6axZhYNVdMUbcISM+6VmHC/xIQHYjMeSS14LJ/MkzJL6mWTeFE9g/d1NjSWT0WaNIbiuOG8KJ/Gm7tzeHNvPm8f2vPhyVLeP3biVd0S/n5oR1ODM80NS3n3wJ7n5XN5XDqDN1Xzab6/hA93F/BSPIP6LBPuJY3nbtxYqqN1qIwYzb0YbR6J9HgUr0Nt5EjKbw2kLGgAd0OG8Ch6FA0ibRoTdWhM0qExWYeXqbq8asXr63Q9XmUo8iJJ+2v+CdhnojE0xCvyNG40T2JH8yxe5ytgK2/2pzb4R56LxvIqeTyvksdxP3Qo9VGjeC7SpT5yJPLA3uSd7MDDsGFU3+zP/eChPAgdTl3oCB5GjOFJnB4PI7W5FzaK/HO9SDnSkcILGjyOG0tDwngexehwP2IMeWd7U3xxIE/jDfk7cxJv0ieReKgH2WcG8lhkwrNkM8qCRpEfMIh7ERP4O2s6zcU2VIeNJfFwD9JO9eZ5pimNuWY8zjKmLs2EhgIbPlb/TMujzbQ830XLwy0016zlWcFiyiJNyL8yGslNXSpvGVAXbsz73Fl8LpnDh4JpvMw040nSROqTjGhIM+fv/Dk0yxx4XbCEnAA9Dq9WIsi9F/ejbHia4kDmGWNO/todP3tVovb0J8FvMCKfgUS49ubKr+qccRZw7Rd1Sg6P49HNmdRcnUSi3wBuu3Ymxl+T9FNjyDmvT+JBbW67DODkio742Ciza5oyrlPbsdFUmW2T27B7thq+89U4JFTn4m+dCXfrTphbV0LdunHHtSNB29oR5t6V0ktjeJc3m48lFjzPHs7zrIG8yFJsgn6dbMq9W+NJ29+foM2dCPilLRd/bUfwjp7EeWtQfG4E90P1aIgfz/PEcTxPHMfLVGMeRk0g5aAGN7Z2JMqzLwUntck5qkXErr4Ebe7JjQ29Ob+6OyeXduGUczdOOffgmEMXDtt25Khte47bq3PSUY1TzqqcXa7K1V/bE7qpI+l+XZGe7kHttd48Ce3Ps8j+PIvuT0P0AB6FD6QmaACl5zVJPdCHKI8fCHfvR7TXcJL3jUXkr8u1Lf04vKItp9Z24eqWwVxYp8nJX37g4IqO+Du1wddRlf0r1Qnc2p8of33SjlkS95cZZ34fiPv8Nhxa0Z1jP3XlL+e2HF2txnWXLsTs7UX6cQ3yzvcn53R/xJdHU3Zdn+IL2mQcH4r8ugGll3URB+ogvzGWqjvjqQ4ej+SaFsmH+xJ/oDei/RqE7+nOdZd23/B6NFQSdDq2kkupD7iU/IBrWc+5nveGC1mvOJ76Bo/IBpaekqC7LpQRf0YzfGMCA/5IoN9vCQxan8rwrTkM35jB8I0pDP0znlEbRGhtSWbk5iSGrItjyLo4RmyIRndzBPanSvBJbORERiPHRLUEZj/lavZzAtKeczH7PSfS3/H7xTLG/nYLw13Z6LnmMnprGqO3JjPWNYOJbtmYuaXhcLKUfWl/cyLrNafTGwnIfMmZ5GcEpL/kUt57zmS/Zcu1chb6pWC5K5mJOzMxdMvHwD2P8btyvsbAXZEJbtlM9MjDwCMXA898Ju4pxsCriHHuhUz0kWDiX84Ebyl6XhL0feXo+0ow8C3FyLcY4z0FGHvlYuyZg6lXAWY+xVjslWPiK8fEtwJz/2osfKsx965ksk8VM/yqsfSuZIpvDVN87zLVR8acvcXM25vByhN5HEt9wW3pJ+6I33G75CWR5W+4UfiE60WvuFL0nv1xDawPKOfn4xJWn5az8VwSrsd2cyd2PVLJL1SVLUWU/Tsztm2gl6Mf7e0CaGMXjMA+CoFjLAJhvAKhDikoOySibJ+ASmtlTdkh9jvAKj6cC4Sir3gVOCShbJ+Iqp2Idnax/0u8Cv4Fr01SZZqlKt/wKtOkrMQCv/NCtJZupLPtmW94tY1F2U6EsmMiAkdR61E+yagsS6GtYyLtF4fQY/5JRixxx+qXX7gY7EJO1irqpHN4VTGev2V9eVmkyqeKtrQ87MJbqSpvS1RpEqvzSdwWxK3npkoUs6Ufy1R5V96Od2WdaJL25o1kNPXS2YRFObF81y9ozveku20oaotEqNmno2qbhLJdHEoOUQicIhR4XRqlaBMVxqHkEIOyYwRtloaiKgyi/YKb9F+8F6HrWoKiHakpn8VzmSZvpMq8K1fmfUXrrVxRdf1c2hlKOkJrNfOzpA3NMjWaZW35LGlDS2kbKGnP59IONMnV+FCpwOuncgEtZSo0SVR5WdKDx/IJZOUtYccJW4Yv+40OdkdoI7yJkjBW8f+0TaKNrQgV+2iUHCNaE60AuH0iSnYpKNmloOqQiLptCN0X/YXhL2vwvyxEWuHIE4khb8UDaBZ357O4A0hVQaoErTOlTXIBH0sFNBUJQKoMlUpQqcSHYgGv81R4VdiRN9L+vKo25+HdldwOW81ql98xdNhGv3m+dLM9hfrSayitvIlg1R0Ey8IRCKO+4lWBxzgETrdRcwygn9MOVuxxIDtvHo3lY3gv7vMNr9I2NEsUFwI+i1VoFgv4LFPjfWlXGsU6yAodOBC4BS2hMz0c9qDmeBllYShKDv+OV8V7JF5Rtf4Oryr2CajaJaJiH4+SMOYfeE1AyV6Ein087YSxqC65+g2vQWuRiZchK3UmKOInxs4ZztB59v8Rrz3n/EVXmz10nutBp7l76GTjTxfrvXS38qe7lR+dbfzoNNeHLvO86TbP+ytgv8/3MP1Pj/9bbLzo1prvEdvtv6S7lSc9/msUOFVUUHf/G157Wnv8x8e+x+sPcz35wcadH6zd+cF617eNw9/jdbYHvWZ70nOmArK9Z3uiYfUlu/8tfef+a/rN/1J1dW+tuLrS29rlK1x7WW2ll/UW+szdhsa87QrAznOh73x3xZbixT4MWOLHgCU+9F/opZiZnefG4IUeDF/ixfDFuxm+cCfD5u1g2LytjJi3hTELtqC7eDv6dq4YCLdisux3LFf/zJw/V2G7fTUr96xh3cE17Dj5Mx7nl+FzwR7/gLn4nZnOwXNTOHLGnKMnjDlx1IizR024fHwy105N5eqpqVw6N5WLF6Zx8dJULly0JCDAgoAAEwIumHA50JSr1824fsOUGzdMCAoyIfi2OcG3zQi9Y0ZYK2IVFVhTIsNMiYowJSbClOhwIyJCJhAePI7wYH0ig8cREz4BUaQBSdGGJMcakiYyJivZlOx0C/KyJlOQM4XC3CkU5imgqsCr4v6XfEFsQf4kpOJZyCRzvsOr5Ve8FuZPIy9nsgKvRVMoLp2CRDZDUX39DrAVrdXX7/MFsRV351J+16Y1VlRWzaaiYibl5TMoL5+BWDyZjDR9khO1yUrTpyh3IuJCE2TFpsiKjZEVGSErmoi8aCIVxUZUiY25KzWlRmbGPbkZ8nz9VrwacldsijR3PJKccVQVm3K31IK7xZOoLrSgqsCcqjwzyrONkaSMpyheh6I4bcQJYylPnUhxjB4FkbqUJZtRnTkNWdIk8qKMKIozozTBnKqsaVTnTqMs0wJxigEliWMpSRyLNHkclRnG3Muz5GHRdB7kT6Um25znsjk0lM6gOt2QsqQveB1HRYoe5Sna1OYa0CCdzBPJZKpyJiBO1eGh1JLGWiseV0ynsdaK1w9seH53Bk8qpvBAak5tiTG1RUbcKzbmgdiMx/LJPC2fwmP5ZB7LJ/OiSoHX19WzuJs9npL4ETyTWfKiYiavaubz9pEj75+u4N0TZ17W2fKuXsinFyv4+NSJ51U21BVb0lg+mzdVNryttOGVdBaNRVNoyLWgPtOEewkTKAsbRUXoSB4njeN5miH3okaRf7En+QHdeRA9msZkfR7HjqE+eiSvUsbyMkWPFyk6X/MyVYeXaYrK66s0XV4m6/AyWee/AHYMz0RaPBNpKbYGx47mScwYXiWP403qBCpv9qfy5gCexGjTmKDPc5Euj6NHf82zOG0ehQ+n5Hw3so+1427QAGqCBlF7awj37wyjPkKLxoTx1Efr8iBCi/KgH0k+3Jn04914EKXLoxhdHkZr8zBaG/mNoZRcHMTdO1q8SZ/Eh9zpVIfoE+7dgfLb2rzNmUZ9nCH5AQPIOduPv7On0VRkxaN4Y5KPaxDi24HqaF2eZprwOMuUx1mTaCy04X3VSni2jZb33jTfW8db+Uoai2x5nGFFnWgytVFmVN0x4F64Ee/zbfhcOp8PBbNoTDfjboQW0qDB1Ebp8DprCp9KF/IsZTYJB4ZyYJkycf4juHvHivi9I9mzWI1tMwVc2dKB8htmZB0dTpKfJlE7e3J9rTrnlwq4uroduXu1yD+gx+0NXQnd0ZOMw6MQB07kXtgs7oXNIufkBG5v1+SYUzv85grwmq2M6zRVtlgosc1SwJ55bTnzc3diPIcjDjDiUdg0HoVZ8jR6GlnHhhCyqwNZxwfzIW8uLeWLaCqdxLsSfV4XjOZllhYvkydw744eecd/5PbW9pxfLeDir20I2dGNnOMjqLw+jnfp02jKs6Q535SXqbo8jhvNqzQzKoO0uba1HfF+fZFc1EccoE+i/0CidmsS+EdnLv3ajUtrenHCsQuHFnfktHNvDi7qzP4F7Tm4oD1Hlqhz3F6NE8I2nF6qzJU16oRt7kSmf3dkZ3px71o/noYN4nnkQJ7HDOR57CAeRw6i5vYAigM0SPyrO6FuXYj2HkCczyhCdw0l4I9e7HNqx35ndYJcRnBl0zD2O3dk20wBW6YL8LFX5eLmXoR4DSNmrw6JhwxJPWZOwn4TbrqMwc+hI56L2nBwWScOr1Tn0EoVTqxR5o5bZ6SBY3gYaUBlkA51YUY8jpqM7Io+kd49yTg+lILzo5Fe1aciyICKoAlIruqRc3YYkb49CPboTKhXD267deXKtu/wuvNMbNC+oBwuJN3lYmINF5PuczH1EedSn3AsqYHtN6tZuDeNcetDGfF7OCPWxzP4DxH914oY+EcSQzdmMHRDOsM2pDBqYzJjtqQwbEMSA/8QMXB9IkM2JjFyayLamyOY6ZvEllsVnEx7wtnke9zIrudi8j0upj0hIOsNflH1OOzPwnBTOGM2JTJmRzajd2QyekcaY7anobU5Ga11kczxTcMj+gnnc99yNe9vrmW94HJqg+JM2JzX/BX7kGWHM5iyIxJTl0TGuWQxblcB49wK0XPNQ8clF71deYxzz2fc7gL0duUybnchem756LkXMsFLzPg9EnTdihjvJcHIr5xxexR4He9XxgR/OYZ+Ugy9i5noVchErwImehVi5FWM0Z5STPdWYuhTiaFPNcZ+9xTxqcHMtwbLvfcw96nG1PsuZr41TPItw9I7H2v/TIQHM/GLfsSVgncEFb4hqPAZ4bJX3Cp5RpD4LZcL3uMeXIvjgWwW+GVhf7iQn4/HsO2YB3fiNiGVrKFCtpT4rD+YuX0zPRz8UVtynjZ2wSg7RCsqa1/waq+ooqrYiVCxi0XFLgYVuxhFJdE+XhGHeAVeHRVbfpXsk1CxTaCtbbwCr/bRqAnD6Ojw/xB3X1FR3n3Y74cOliioKJaosTeQjnSxUaQpXTRqijGJNbFEBUTBgj32jr2joPReBKRNHzpiwS6gsSLy3QeDxjzPk3e/+2gfXGsY5l4czLpnLT7zK/8D9A1Yws//n/Ha+R94HTVrqRKvAVdQC05BxT8JlYBUVIMyEARlIGjfjKsxJwmd4Kvo+h1keHAo3ksXsGn/d+TnzaVB7kaTwpC/ZL15J+tMi0yL92IVPkjV+CBW44NYg1aJZjv8VJTbhsVqfJRq0SLrwDv5V7yT6dIi6cVL8VAeKyaQmhHE/Mgf6Ocdip5fLBrT0tH0L0DdPxs1/xRUA+MRBF9vr7wmKxcgBaegEpSI6ozraMy6hk7QBbp4n2Cofzh//LmI3IIA7ldY0STvwZsKNd5UqvKmUoU3FWq8U2jxQdqBNnEnEOmAUA1EAlplqrwvV+d9uTofZSrK+VKhNm3iDsqZ3SoV3lUpz4VtlQv4IFHhtaQzzxXDkYvdOHLtW4x/mIPujCg0g0+jOiMRtYBMNH0z0fRNQz0gAdWgG6jMuIEgOLG9zTULQTteNQPS6Ogfg77fZuwX/MjuS/5U1k7jcbkhr2W9aJF9RatUmzaZOkhVQSbgo0yFD3JV3stVaZGpKlvHZaq0StRoFXfgg7QrLfKuvJHr0SwfSHOVE3fk33H23K/8uHw+FoG/MTBgO92Do1ELPIkg+BIqwXGoBCW2t5W3t+3OTEUQfBXtGdH0CW7Ha5EnjZUjeSvrSYukA61yzf/Aq/q/4HXZf+M1MLH9M9FecQ1IVeYTXoNTEMxMVuI1IA11/3TUAtrxGpyovCYoRdlK/gVetXzPohuwF/N5Szhw8WcUktmUS2ZxKf5HjN2GMsQrkO5Tl9LVM4Qu3uv5yn0Duv/A63o6e274/w2v/wZXXff/E1z/N167uoT+S3vw3+3Fn37/N17D0fcIp4d7GN2nhirbhl3b24Zd137Gq77rOvTd1tHTLZyeruFfLGpqX9Y0dS0G7uvo7RlBL89IenlGYOAZQW/vCHq3bxk28FxLL/dQ9N3WoO+2Cv2pqz63DvfyWIWBpxKufbxC6Ou9nr7TNtJvehQDfbcw0Gcj/b3X8bVHCP09VzF4+ipG+q9mqPcSRngvZNS0XzD0mY+J/09YBc/HYe6vTJ6/lKkLfsX/9++ZuyaYn9cFsjRqJqv//JbwA8FsOOzPpqPeRB1xJeqgE5v32rDjoB17Dtmyd781+/ZZc2ivHcf3jSd6/wSO7nPkyAF7jhy248hRO44etePYEWuOHbHi+LFxnD5py/lzdpw/b8OFc+O4dNGamMt2XL1iy7UrtlyLsW1HrB3Xr9ly/ZoN8ddtSLphS9INaxLiLLl+1ZTYK2O5fsWY+GsmpFw3Jz3BnMwkC7JTLMlLH8fN7C8B60RZ0XjKih0RlTkhKnWirNiR0mIHhCXjEZVOQFgygeJCB6TCKcglLshEzohKJ1FyazwlhePbq7cTKS1ypKTYAWGZI2LReGTSicjlkyhXTKGiwpnKSheqqt2oqlVuEFZmqvJ5nTKVdVOprHWjstaNqmoXKismU1E+iaqKKSjkEynMNyc3eywFuaaU3bJCUmpDudheCVihErDlonFUiq2pltpQJ7elvtyeuxX2X+DVgmqRJcK8MUgLTaiT2HNb6kCtyJ46oT21ZfbUlNhSWWiFJNuUslRDylLGIMsyo+amDWUJhpQlGFOV40h13iQkqXYUxVshzRhPec4kam+5UF04CWm2DcJ0M+S5VlQV2iLPtqAq35Z7wsk0iFyoL3KivsiB5+VuPBRNpDLbDFm6IeVZRlTkGFOeZUT1TRMahDY8kTnSILJVtgwXW/KoYhLP6lx5ftuNxno3ntZM4VH5eBrkdtyX2nBXYs1dsTX3pbY8VDjwuHICT6sn8rRqIs+qJ9FYO4WX9a68qHPmvtAaSfoInpVPpLl2Kk23p/PiXjCvH83hzZM5/PVwJq8fBfP28Qxe3J3GQ8Uk7okceFPvwcsqVxqlE2kUOdEsmshL8WSaSybQkGVF5fXRPMww516SIeVXBiI+a4D8Ql9uxw3hfuJIHiSP4mHKKJ6mG/Iy15QXuSaf4fppWdOnNOcY/l/h9XHyCGULcqpylvVFlikvs824f30otZcHcDd2KE9TjHiUOJqnKUY8jB/Jg7jhPLwxgkfXh1Nz/mvSNqohPd6DqrN9qL3Qn/rLg2iIHcGjREMa4sdw/8Zo7lwfya3D3cje3ZnKS4N5lGJKQ6IRDYljqY81RHxiIPIzg2nOtuNNwSSasp1IjOqK8OQ3NN8cz4t8JxQXh5G1W5eH6Va8LprC27Kp1CZYknO4D+LLQ3mSb8ejfHvuZNnwqNCZ1xUzabk9n/f1C3hXPY93VT/QWOpPdZIDeceHkLKrJ7n7vqY+3pa/ijz5IPPnY2UAb6Qe3EkeS+HxbiguD6Q5157WUg8eJzmRsqkf++aqkrZxKLk7jDj8U3c2+KgQvVgX6SlzxMeNUJwwImdLb64t78iJH1TZHyBgm4cqO706cuL7zlxf2Qfhfktun59MxWkHivabkBgxgNMLu3BgthY7/VXZOk2FzZ5qhLmosnFaBzb7aPHnrA5cWN6b/D/HIj0+DvFRUyTHjUnd1If0LQbIzozkcZotb4on8aZsAm/KHHhVasvLYhueZVlRfX40CWs7c3VFBy79pkliuB4lBwZRd8mEZ8m2NKaN42naWF7lm9OUPYZnmaNoyjLldowRl1d15OKKDhTsHoos2pjC3YOJD+tO3Bp9oufrcGhuB4792I39s3TZ7tOJnb5d2er9FZs9OrLFU4edPjrsCdBmX5A6B2eqcuonHWKXdSF/S0/KD/fhzrn+PIkdxPOEQTQmDeB5ykAexw/g9pV+SE4YkLe7O9fDO5OyeSDx6wcTvbAHu2Z3Yq9DtCsAACAASURBVOe3XTnySz9iQoyI9P2KMHc11nmrs/3bThxf3JNLIf25FPI1MeEDSd5mRPJWY66uHcHp3wewf14PVrupstZLjYPzu3H6914cW9SZs8s7UnfFgmcpdshODUNyYjg1l8yoPG9K+lYDEjfpk7LFgMKDQyk/b0HlRUvyDwwjaUtvEjYacDG0KxdDdImL7E3S1gF/4/W3XdcubTyTy4nMOk5l3yE66w4nsu9zLPcx+zKfsOJcBR4RqZgsvMSQny4zfFESQxalMmBBKgMWZDB4SQ6Dl2QzeHEmQxdnMOL3LL5ZnEG/hel8szyPgcuyGbQsjdHL4pkUmcbvF8s5fPMJRzJvc6XoIaez6zmZ+5ijN5tZG1OPd2QW1iuSGLk0jVGr8hmxKo/hK7MZuTKbUcuyGL0oHueILEJi73E4/wVnbzVzoeA55/Kecjr3GaduvSQq8R7BO3KxX3EDqz8yMFmVj0loKSahZRiuLmbM6iKMQkoxWSvCZJ0Io7BSTNZJGBNaxpjQMkwj5JhtKGdMqIix4RIsNlZgEiHHaJ0E40g55pvLsdwkxyJChMV6IVYRIqwixFhGSLCIkGG1uRbTDTWYbbyN5eZ7WEXdw3JjPTab6xm/9S72m+uw3liHXdQdHLdW4xBZzNQthfhtyWXt1XpOFL7msvAtl8tecFXczEVRIxelb4guecOqS3X4bcvHe0shfrvLmLX7Osv3hhOTsgyZZD6V8lmk5i/EZdUK9IK2oOl7DI3AWNSCk//Ga5ASr2oBGagFpKIekIz6J7wGJKPSDlhB4Bd4Dc74L7xqBSb8F15Ts+fSVP4veJUr0/oFXpsUfSkX2bP5aDte/Q6jHhCDWnAKAv8kZdtqYBaCwEwEQWmozEpEZ04MXWYcpU9AOA7zf+KPnd+SmT2HGuEUmsvH8lphwFt5J1oV2rTJtfggUqNVpM5HoTptIuWSJsRqIFJtjyYfRTp8EHfmvaQL7yR6vBf35IVwII/LbcnK82Vh1Gy+nr6Cbv5XUPdORd03H3W/bNT9U1ENTEBlxvX21uH25UfByoqsWlAcmsExdAo6S/dp+zEKXMau04uQS314pBjFS3kXWqrUeVupypsKFd6Wa/Bepk2rRKcdrhogVKFNJKBFrsKbCnXeVqjzUaZKm0gFyjRpE+nwQa7Ju0oV3lYqW6A/SAS0SgS8l3XgpaI/9fLxJOTMwWa+L71mhqETfAy1GTdQ989A2ycLbZ80NP0TUA+6oZyPDk5sPxomR4lXvyw0/VLp7HuJ3n4bmLj4Ow7H+lBbP5UnFcN5rejOe1mn9nlcdZCog0SVNqk6rTJ1WhRqtCjUaJWr81GszkeRJm2SLrTJ9GiVd+G9ohOvFd35Sz6M5nJXxLk/cPjwzwQv/hVD/1X08tlB58Bo1APPoxoUi1pgIqoBqagGKBcnKd/za2jPOEGfGauYGxFEQZEnTZUjeCvTp0WiQ+uns3A/4VWioXyfPuFVYkh5aRDbT/07Xj/PhH/C6+cveVLaOxv+iVfVoCRlC/ZnvCrhqxaYinZQkhKv/l/gVfwt5eJPeB3GEO8gekxdSlfP0L/x6rblM167eEXQ2XMjnT2j6OK+Fb2pSsB28dhMZ69NdPHaiK6nErC6/wfI/t9E1yPyM17/kf+suHpEoOcRQXf3f0+3qev+j3jt4bH+cz5d8+n6T4BVJpyenuvQ91Ce8drNLRS9TwubXMLo4bIOfbf19Jy6jp5T16HvFo6+y1p6uirbhXu7h2PgrlzWZOAejoFXJL08NygB6xWJgXckvadFYuAdgYFHOD2nhtHDNYQermvQd13TDtnV9HJfg4FHCL09QujrGUY/r/X0997AgGmbGOSzicHTI/jGK4QB7sv5xmMJw6cvwdB/MSM852A4bTbmAbOxnTWbCT/MYeqv3zP9t3kEr17I92E/sTBiFis2+RKy1Zt1O6ezce90Nh/wYstBN7YcmMSW/ePZsteGzX9asGP/OHYftGHP/nHs2WfN/n22HN7vyOH94zm4144De605dGAcRw7bcOyoLdFHrTl+dBzRx6w4GW3NmdPWnDtjzfmz47h0wYYrl+yIaW8fvto+Axt39VMV1pobcTYk3bAj+YYtiXHjuH7VjNjLY4m7PJbrMcYkx5mRHm9ORoI5mUmW5KRakZthQ36OHbduOlJSOJ7SW+MpLXJEVKrEa2mRA6VFDkrQlk5AWDyBonx7xKWTkImckYmcEZdOoqTQkeICh/atxRMpKx5PabEDZaX2iIQOyCROyGUTUcgnUVE+hcoKZ6qrXKmucaOq2pXKate/EdsO1spaNyprXJWpcqZcMYly+USqKqZQoZhE8S0r8nKMKcgzpbTQCkmpLRViR8rF9pSLbCgXWVMuGkeF2JpqqbLqWl9uz70KBypKTZEXjaVKaE5lmTkl2SOQFhpTL3OgXuZI3We82lFbaktFoSWSbBNKU8dQmmqIPMec2kJ7ShMMESaZUp3rRFXuJITJtty6YYUiZxJV+a7UFblRcXMCwjQrSlNNqSyw545oEvIcKyrz7bgvcqFB5Epd4XjulU7geflU7pc6Ic8wQZI6BlmGIYosIxRZRtQXWfFI4sAjiT13SqyoK7LkgdxJuaip1oWX9714VufCPZkD9yQ23Bdbc19iQ4PUhgdyOx4q7HlU4cjjqgk8qZpAY+0Umm+78Kx6Ek+rJvK0ciL3RTaI00fwTDGRl7c9abrtS+OdGfz1cC7vnn3P26dzePVwBk3103hc6UKDbDwPpY68qnXlZeUUXson8Zd8Mq+kU3gpnMTzWw48zLbhXpoF91OMqYwZjPB0L4Sne1IZM5CGpFE0JI3iQfIonqQb0phtTHOuCc05xl9UXv9G64tc5QzsJ7x+Auz/wuvDROX8bGOGIY8SR/Iy24ymDGOepozhdsw31FwawJNkQx4mjOJB/EgexY/i3tUh3I0ZzP2rQ6i7MICsLZrk7eiI4oSBEq+XvuFuzFDuXB3GvbiR3L8xmgeJhkhO9SFnT2fKonvzPHMc9xPG8jDZlHs3jBFFD0AU3Z/nGTa8KVDOtebt703+IQMaUix4W+LMvURTbh7sQWXMcJrznWiV+/A0fwql54eTc6w397NteJDrQG3qOB7dcuV9zWxaqr/jXeX3tNTOp7XmJx7e9OLWWSOubOrKuTBtMnYb8CTPlbeSGbRWzKbt9lw+1M7gaZ4dt070QHq+L41Z42i55UJDnA2J4focn6dB6vrBxP7Rl90zddj9rQZJG/py/7oT1efNqTo1lls7viZuZUeOzRXw53QBm10FRE4WsD9IkxsrB1C6exzSw/YU7DAmPmwApxd8xZ5gVbZMF7DJQ8AmTwGbvVSI9FJh97dfcXJRL+LCBpK7cwziYxaIj5mTs2MI8et6ExumS+H+ATxKGcd74RTeCyfypmQ874WTaS6YxN1Ea0qOjuBGWE9Ozlfh2sqOpKzTQ3Z8GI8SLGhMs6QxzZTXNy1pzBxNY9ZInqQP43nmGJ6kGJO/pxcnFqiQueVrpMdMER8xJHtrX2JXf8Wl3ztxZsFXHPm+Mwdnd2FfsB47fbuy2aMzmz06s9GtI5vdO7B9ekd2++uwN1CDA8FqnJzXgWvLulCwpRflR/px59wAnsQO4XnCEJqSBtOYMpjHCd9Qf6U/0pO9ydvdnfiIrsSu7cWpJd058GNXDszrweGf+7Hvhz7s+a4v4Z46RPl3ZvdcXQ7/0oOTvxtwKaQ/V8K+5uLq3lxY04czKww49ZsB51b058zv/dnor8OaqSrsnN2Z8yu/5lrYAK6E6JOzawD3Yi2pODsaSfQwFGeMKD8zloytBlwO6cj19XokbupFydExyM9YkL7jG2LX6ZOxayhXwntybpUu8ZsHcPOg8d94Xb434VLUxVuczLnLqdx7nMxr4NTNRxzPe8LBnGeEXKpm+sZUDOefZvAPZxmx4DrDFyczeGEKgxamMmRROoMWpjJ4YRrf/KKE7TeL0+m/JIshq24xYHku/RYnMnp5AlO35bEm7jZHC59zJPM2MaWPOXezgRO5jzmY00TY1btMi7qJ9coUDJelY7gqlxErMhj6ewojlmVguDIH0+WpeGy+Sci1u+zLfMKJvMdcKHjGxYImTmY95WThS3ZmPGXugVIcVqdgsTIT09X5GK+5hUlI6efKq+GaEozDxIwNl2C0VoxphJwxoSJGhwgxXi/HNLKc0aEiDMNEmK6XYbJOiuFaEUZrxZhHKrCMlGMeLsJinQir9RKsIqRYRMgxjVBgvrEGk8haTDbWYx51D8uoe1hsrGPcphplG/GWWmyj6rDfVs/4bVU4birBfVsxftvyCYu5w/GCt1wWfSRG9J6LpS85W9rMGfE7jpa+Y821u8zYU4rvn6X47S8jcFcMS3eHciX5d6SS+VTIZpJycwEuq1bQLWgrWn7RaAbFoT4z5W+8BmaiGqCEqJp/Kur+yaj7J6Lmn4hKQDIqASmoBKQgCExBEJSKYEY6ghnp/8Crln8SWgEJaM2IpVPgfiVety4iNXPOv+NVptZedf0Cr/I+VIjs2XQkiJEzl/CV7yHUA66gOiMZgV8SKv5pqAZkoRKQiWpgCurBcXSedYIegRsxnP0z34UHcP76dB7f8eWJdCSvZD2Um3vLNWmr0FJuPBZr0SbtQFuZBm1CddrE6rSJVWkTqiqfC7X5WNaRFmEn3oq+4q24C29FejSL+vK4yozcIk+W7Aykv98i9ALPouGThKpvDmq+2aj7paEWkIhqUDwqwYnt23rTUZmhrMiqB1xDO+giujOi6TMtCvvvfuFs3K/cq3Lnubw/b+Qd+VipzvtKVd6Wq/FOrskHiQ4fRdq0CTVAqEpbmYCPIgFvFWr8VaXF60otPkjVaBOqQokGCLX4INXgXbkabyvVaFGo0yIW8FEi4KNCh7eKnjxWmFMsnIX3Sm/6z1pC5+C9qAddQ8MvDZ3pmXSYnoG2XwIaATdQnaFsMVedmYlG8E1U/HJQ9clCxzeZrj7n6ecbjutv33I6eRq1dybypHIQfyl0eSvrSItUuZypTaQFIk0QadMm0aJVrkmLQoMPcg3axJq0CbVpE3elVaJLi6wT7ys60FLVhb9EejSXDadROh1Rzs9s+/NXJnz7E33dltEr+AgdAs+hGRiLekAi6v6pytnSGZnKL1lmxKIddJI+M1b/jdcKJV4/iHWU92M7XpFpgkRDOfMq1+SNpCuNUiMUpYFsP/m7Eq+BkWjNOIVq0DUEgcpK7+euhIDU9ufKCGa0f76CklHzT2u/L77Aa5Dy86QSmIaKfypq/iloBSSi5aPEq9kPizlw4WfKxd9SLp7JpRs/YjJ1OIO9Aukx9TclXr3W08Vj42e86npG0sUrkq+8NvKV5xa6emylm7syXT2j+Mp7M128NqHr+b8A+0/Efvnav+Z/APYTVP+J10i6eUTS3SOSHl/GPZLu7pFfIPYTTNeh67qWri5hdHUJQ88tvL26GqmssLYD9p/5G7e9vNa34zUUPdcQdF1C0HUORc9ZuV24h2v433h1XYu+Sxg9XUPb8bqW3u5hGLiH0ssjjF5e6zFoR6uBdwQG3uuVj17r6eW+Fn23MHq4hin/hksYPV3D6OUWplz4NHUtfaaG09d9HQM81zHIax1DvNcxdHo4Q71XM8RjKUPcf2G4548Y+nyPmf9cTH39sAn2Z8q8IKYvmUnwH9/yffhcftn4HUu3zmPF9jmEbvdlw3Z3ona4snWXK1v/nMLWPyexbfd4tu62Z8suG7bssmTLLgt27rVi9wFr/tw/jl17rdi9z5p9B2zZf9COfftt2LfXikP7LTl22JoTx2w5edyGE8etiT5mSfQxS05GW3L6pBXnz4zj4nkbLl+0I+ayXXsFtn2BU4wdsTG2xMaM43rsJ7zakRhnzY2rFsReMSH2kjFxl8eSFGtO2g0L0uMtyEiwUC5vSrPmZpYdhXkOFOWPb6/AjkdU4oSoRInXklv2lBU5IipxQljkRHG+PcLiCUjLJiMTTkFcOpHSW46UtB+7IyqZqLy2xBFhiT3CMnukQkfk0gmUKyb/jddKFyVgq1yprHKl6hNgq5WgrahxpaLKhYpKF8orJqOQT0Ahm0BV+WSqyidTVmxNfp4phXmmlBRYIi62oUI8nnKxA+UiOxTCf+K1rh2vdyvsqSwzQ1Fs/PmxKHMYslvG1MvtqZc5UCe257bIgTqhHXVldlQUWiLMHEtJ6hhEmcZUFIyj5pY9JQlGSFItqc6bQHn2BEoTbSiOt6Hypiu1tzyoK3ZHnuNIcZIZpalm1BZPoEHq2r6B2JF7QlfulLpQU+DEI4kLT+Vu1Bc6IEkxoixxJOKUUcgzxlCZa8L9MlseS8dzr9SamgIz7pRZ03Tbjee1rjytceavBm8eVk6ittSKO2VW3BNa8UBiwyOFA48rHHlc4cijivFKvFZP5OUdN5pvuyirtDIHHsoduFtmjTh9JM8UE3lVP42m2348vT2D5oY5vHv2A++ff0fzPX8elLtwTzKeR3InGisn0qRw4lXVFFpqptJSPZU3sik0FjnyMNeaB5nWPMqyRnF5EGWnDRCe7oXsQl9qYgfTkDSKR6mGPMkwoinHlOZcUxqzx9LU3jbc2N4y/CLXiJd5Y/nrpjGv8k3+tfKqXNqknHd9kDCUx8kjaMww4nHSKJozTXiaMqZ9xnUIFef60nBjBI8SR3P7yiAe3RjJ3ZjB1F0YwO0LA6g+25eyA11IXq+K8GA3as59Tf2lQdy+NJjaC99QHzOUu3EjeZhoRM2VwRQe0iV/vy5NWbbKDbbJFjQkmCI+MYDiI324H2/Gq5sTeVfsRvnFEWTt1kN+YSjvSp15UTgB+YVBFEcb8Djbhg8KX/4ST6MqcRzphwyoSbaiIWc89em2PBd68fHO97RWz+F9xRza7i6gre5n6tKcSd47gGN/qHN8hSb5Rwfytnwm3P6Vj3W/8PHuz7Td/4E3EnekVwYivdCXZ+nmvCuYxN0r5iSE6HFxYUfSwwdzaVE3Ds3W4OyiTtzaPZQnCU48um5HxfFRCHcPIiVElxPfqbPXT519fprs9lXjUHAHLi/qR+KqYcT/MZiLi3sR/WMX9s/SYoefChvcBYQ7C9jgrsrOIC0O/tiFy6sHUHDAkpqYKdy77kztRXtEx4xJjOzF0V80yNrRl9tXTfgr35E2uQttMmfel03mdZEbNdccSd0+goPzvmKTt4DoeRoU7hyA4vhwmtJseFdgz/N0Q+7Gfc3rAiNe5Y/hSdognqYP52maERXnB3NxpSqxIZ2pPD2OqjM2FO8bTvpGfa6t7sTpBepc+r070T/psTuoA7v8u7DLrzuRLh3Z4NqZSJeObJzakW3enfjTrwN7ArXYH6zOyXkdubasqxKvR/tx9/xAHl8byvP4oTQnj6Q5dSSPE4ZRHzMYyYmvyd7Znbi1XTm+UIddszU59HMPLqwcxrkVI9k+qzuhHjrs/rYHJxYM5PTSgRxbaMCRX7txapk+l9b05fQyPQ7+rMXeH9Q5vkiXuHVDSYgYzYklBkT4aBHurUr0IgOytpuQtX0Ux35Vo/jgYG5fMaf6vDGKU4ZITowmY6sBF1Zpcy1cl/MrO5CxfSDC42YkRw3k0ppu5Owbw7X1fTm/ujtJWwZTfMzyy4VNVZcOZ9whOreBfSk1ROc1cKrgKYeyHnAor5Ed6U+Zf0SI0U8nGLvgMqMWXGPoL3EM+eUGQ39JYPD8GwycF8fwBUkMW5DA0IWJDFmcxsClmfT/LYtvVubSb0kihiuTmHm8nI2Zzzlw8ymni55y/tYjTt98yKHsR+zLecnWrDf8fPYe5suTMPo9GeMV6YxelsSwJTcYvjiBMb+lYPVHGjP3i9mU8pxDuY1E5z7mQmETccL3nMxp4mDOcw4Vv2PxhXomRdzEclU240LyMVqWhUVoEeahxRj+kc+olfkYrilhzOpSDMNEGIaJGROqfDRaK2mPGOO1IkzCRZisE2MaLsE0XIZ5uBzLdXIswqVYrZNitU6G1XoFlpHlmEVWYBJRhfmmekw23sZscz2WUbcxiyzHbL0E07BiHLeWM2FXLdab5VhEFDNlpwj3bcX8cLSc7ZkviS5u40xxGxfL2rgoauXErdecErdyUtZGVHYz3x9XMHVrDlO3Z+O34xy/blvGxYQlKOS/Ul0+h6TcXxi/dBE9Zmzjqxln0AyMRRAQjyAoEUFQCoKADCUG/dJR80tBzT8JNf9EVP0TUQlIQsU/GRX/FAT+KQgCUhEEpSMISkclIAM1vzQ0/VLQ8k1Ew+86moFX6RS4nz7+i/kpagFJabNoVFjxXvrfeP20cfgTXltknWmW9aFK7MimI0EMC1rYjtfLCAISEPgnI/BLReCbjopfOloz0ugQeBW9gD308/2VaStnceL6LCorpvJAOpBmiR5vpVq8l6krAVeuSYtMhw9ibT6WatFWrE6bSIs2qSatQlU+lKjwsUyTNmEHWkq1eVOqxWuhNm8kHXkt6sRLuQGPasaQV+bMsn3TGTjjB7oEHaDz7CRU/JJR8U1DzTcVNb8kVP0TEQQlIQjOVCYoBdXAG2j4x9DR/xz6gQcZ7LOSb0OWEJ88lwcKe/5S9OG9VIc3wvaZW4U6b4UatJRq0VaqSWuJAMqVeH1fKuCVQosXdV/xoqozr8vUaSvTgiI1KNXgvUiNNzI1Wiq1aZFp0CJWoVUkoK1Ch3cKPZ6IhyITe7P5/AKGzJxFl8CNaPifR807AW2vNDpNz0B7ehJqPjfaW8xTEQRmoeJ7E4FHNprTcujql0r36afp570Cz9+DiMvzR64wo0Hel2ZpF15JOvBGrMM7oQ4fSztASUco7UBbmQ6tYm1apFq0SNRpLVWl5ZaAD2UdaZXr0VLZhdeVOryUafJG0pEW2de8FJpwv8iDjISfWR65gOEes+juFYnujLN0nHEdzYBENPzT0AzIQmtGLqozMhEExKLtf5J+M0L4PmImBYVePFeM4I1Unw8SnfZzcpX34Se8tslVaZVr8lbSlSapEYqSALYcXczowJn0CNyARuAJBAEx7fdjCipfRPn5SFYmqL2zITAJNb9UJV79U5QV26AEJXADkhH4JX/Gq4bvDbR9zqLruwfjuQs4ePEXqqRzKBfN5ELcd1h4jWbgVD96eiyjq0cYX3lGoOu5hW5Tt9Nj6jZ0PTf8E6+e2+jmvo1u7lvR9d5K12lRdP2M103oen0RT2W6/q/X/mc2tsP17+h9GfdIdN0j0HWPQM9didceHhvQ99j4OT3cN3zGa0+vjfTy3oi+5wZ6eET+o6W4u3sEPTwi26/ZRE+vje0A/rty28MjEn3PSHp6RnzGaze3UOXmYec16DmHouccSjfnUPSmhNDdWQlOfZdQerm2xy0UA7c1GLitoVd79bSXdygGPuH09V1Hn+nr6D0tHAPvtfT0DEPfLQS9Kavp5bYOA9f1GLhG0Nstkj5TN9LbbQM9nddj4BzB167rGeIZzshpaxjpvZxhnksY7DqPoa5zGO35LWa+M7HyD8B2xnS8F85i5qrZ/Bz5HUu3zmX5jtn8sWsmq/4MYuUOb5ZtmkzIxglsiprIjm2T2LVjEju2T2Tbdid27HRix05Htm23Y+t2a7bvsmXHbht27rVm1/5x7Nxvyc79Fuw6aMHuQxbsPWTJ/gMWHD6oxGv0EWuij1hx/LAlx4+YE33UgpPHLTlz0orzZ6w/41VZfVXiNeayHTGXbLlyyZrYGBvirlkTH2tNQqw18desuHHVgrgYU2Ivm3DtohHJcRZkJFiRdsOctBvK9uHcDFvysx0ozB1PYZ4jRfmOCG+NR1TkhKjICeGt8ZQWOHxOWaEjZYXKa8TFE5CVTUJaNhFx8XiEtxwRFTkiKXFCUuKErGwC0rLxlBbZICyyQS6ZQHWFCzWVrlSVO1P1qfranppqN2pq3KipdqO6qh2u5VNQyCchl01ALh1PuWw8VfIJVMknICm1ozjfgoIcUwpzzSgpsERWao9CpGwdlpWNQ15mRbloHNUyO+oUdtQq7Kgvt6NGakW12BJFsSkl2cMpzhpOtciKWpE1t8W21EvsuS22o05ky12pE4oCC/ITh1GUOprqEjvuy6agyLOiLMmY2vwJ1NyciCjFlqL4ccgyJlJT6E7tLQ9ul3pRlmZLYaIZsjx76kVTqC52or5sMg1Sd+qKJ6PIcaCmcCKNFd40lE2kMsuS0uvDyb8ygKK4QZRnGHK/2IZ7ReN4LHGktsCcipyx1Jda87zWhee1LjypmcKjqsnUi+24I7ThkcxeCVeZHc8rnXhaOYEHcgcaZPY8qZ7IX/fded3gzePKidwV2/GofAJPKydTXzyOilwTmiqdeVnnRVO9P8/uzODpnWCa7s3kRcMMntR6c1c2kfsyJ5pqnHlbP5VG2Xg+3Hantc6DV7JJNJY40FTkSFOhI/VJZtw60Ydbx/UpO2WA7EI/qq8N4m7iSB6kGvI4w5in2SY8zzWlMc+UpjxTmnKMacoxojHHkMb/rLzmjf2vqut/HpXzKGk4DxOH8TBxGI+TRvAoUTn3+jzNiOZMEx4ljqLyfD8Upw14nmzE3ZjB3LkyiIZrQ7l3eTC1Z76mItoA+VF98rZqkhahiuRwT+5cHkL95SE0xI6k5tI31F8bxp244dy/MYryc/3J36fL3VhDXuQ4cu+GCc8zbKi7Opqb+7pTdKg3zzPseJE3gWdZdmTt1idnXy8a8534UOVDQ6ophcf0uZ1kwhvpNFqrZ/FC7ENtqj2VCVY8LXThZakHb6U+tFYG87HyW97JZtJWO4+2up+pTZlC+v5BnF7TkePLdZBfHsv72u/h/m+0NSyn7cFvtN2fz7uK6dzNMEF6qT+NWZa8L5jInYsmpK7tQfyK7hRuGkVG2Decm9+J2GW6VBwby+t0Z6pOjkR+aAjC3YPJXGdA7FJdri7uSexvAzk2W4/tXhrskU6viAAAIABJREFUC+jEsTndOTZHj72B2mz1UmG9q4Ct05XZ6CFg94yOXA8dgvSUE38VzqGl/Bdaq3/mnfhbnqa5oThnTmJkd2LXdqL2igkvc8fztng8bdLJtIpdeFXoguysOft/0mPFZDUWjFNh1QRVUtd3oynZgVeZtrzKsuBlphHPUgfzIKEPL/IG8SzjG5qyR9CUOZaai4NJ3tCJ6IWaVJ83p+6CPcV7R5Ed1Y/0yO5cX9OJC0t1OPVLRw7O6cBOf202e+oQ6daR9c6dWDtJ+Rjh2pHNnh3Y6duBfcEdOfitNifndSR2eVcKtulTdeJr7l8exKNrQ3l6fTivMsz4K9OCp4km3Ls6FvnJkaRt7sWheSpsDxYQvagHceGjuL7eiPMrh3F62VBiwsaSsM6CK3+M4eSi/hyap8ee73TY+a0K22epsu9HVU4u7cSlVfokbhjEzb1mFO4dR+Z2U6IX6bPWQ4PN/h25sW445WcmELdWl9NLNKi5YEFDnB2V50yQRI+hcN8gUrYYcHWtLudXdiJpUz+KD5mQuWMExxZqc25VD86s7EZsxNckbRlCQtQXR+Vsuia/tCftDicKn3Eo6x4HM+9yJOcBR/OecLSgmS1JD/h+byFmv5zC6JdzjJh3jqHzLjLil1hGL4xn5K/XGfFzHIZLEpVV2QXxDF2cwjdL0um3OJVBy7PovziRkcvi8TsoZn3aMw7eekl0USNHcu5zNOchh/Ka2V/wnqisd3x/4i7GS+MxWhyH4ZJYxiy5xthl1zFbmYzZ8hQslyUwc6+QXbkvOFn6lhP5zRzPfkZ0TjOHMps4VPCGQ2WtLLx4l/Hr8jBamoTJ0mTGLklk3Jo8TFfmMPq3DMYsz8UsrBTj0DIM15RiFCrEMFSEYagIo1AxY8PEjF0rwmRtGSZrhZiuFWIaJsYsTIp5mAzLtVIs10qxWivFKlymxOx6BeYRFZhvqMFsUx2G6ysYG1mB5eYqbKIU2EfJsFybj/X6W9htKsMqsgiL8FycNuczISKdWfvFbMt4yUkhnC6Fk7faOFnUxomSD5yVt3FCBhvSGpl7VIr7tiw8dqbhuy2an7cs4Vzcr0jFP1FTPpvUmwuY+NtiegRtoXPgKTQCriHwv4EgMFFZTQ3IQMU/A1W/NFT9UlD1S0TNL6EdsEkI/JT/ZAv8kxEEpCAITFPi1T8DVd80NHxT0PwCr50D99PHbzHzNv9KUupMGuWWtEj1+CjVUG7z/QKvH9vTJlWnRdqZF7I+VIsd2XwkiOGBC+jiexCNgMsIAm6g4peEim+KEokBaXSYkYyO1wn6+m1g3PffE7I3mJxbPtytMKa5XJfXUk3eS1V5L1PlnUKddwpt3sk78F6sQ2uZJh9L1GgVqtEqVuOjRIOP0k60yfX4KNXnjbA7L0TdaJLq0yQz4HFpTx5IBlNfM44ciS8rjsxi4Kz5dPD/E51Z11ALTEHVLxVV31TUfJNR9Utqh342gqAsBIEpqAbEoeF7kU7To+njv4ORPj/wx65F5N+cxTOFBa9lPfgg0+KdSECrQk05kynSorVMm7YyTdpKBVCuQqtQwFuRJk+lXbgj0+O+RJdX4i58LOtAW5EGlGjwQajOW4k67xVafJBp8kGsykexivJIImlHmsUDqJU6cyz+Zyx+9MMgOIQOASfQmHadDl6pdJ6Wgfa0ZDR8E1ENTEYQlIpKYBaqfjdR9c5Ge3o2XXwS0PU8ytfey/FZOYfkkp+orXflcbUpzRVDeKnoz1/SPrwS9eJdiT7vi/RoKf6KD6UdaZV0olXWgQ9idT6WCfgoVOWjpAMtss68VujwolydFwo13sg1eS/V5VXp1zSV2aDIn8nB6HlM/Xkmvbx+R9f/AB0DLqLpdx0N32Q0fNPR8M9EJTAdFf84dPxP0S8ohO/Wz6Sg0JtGxQjeSpSV1zbZF3iVKvGKXJWPMk3eSbrSLDVCXvwlXiPRDIxW4tX/X/Dq/wVegxIRBCSh5puCuk8qan7JqAYkIAiMV17jn4TANxkVvxTU/wOvJnN/5dCFv/F6Pu47LLzGMHCqL708v8Cr1xa6Td2BvvsO9Lw20tU7ki7em+nitRVdz+1099hGd49t6HptpYv3Frp6bf4MVT2vzf/Ip9//r9f+O+0I9tighKvnBvQ8lOnmsQE998h/pNsXcO3puem/ANvTayM9vf7G65ctxZ8qtfqeG/5x3X9HWZn9Eq96riHouYTQrR2uSryuobtzCD2cQ+jhvAZ95zX0dFlFT5fV9HJbjcHUNfR2X4OBx2p6eq6ml3cIBt4h9PJcQ0+P1fR0X6Vc0uS6mu7Of6DvvJqek5XpNWUNfZxD6eMcSm/nUPq5hDPYfS0jPFcwxnshJj7zMfWdh5nfXKwDZ+M0Zw5uP83B+9eZ+CwK4PuQWfwaOZPftgSxYpsvf2z3ZvV2d0J2uhGyYzKrNzsQvsmezVHj2bFtohKv2yawfZsTO3dMYOcOJ7Ztc2DLNlu277Rnx5927Nxjy8591uzcZ8mO/ebsPGDKzkOm7Dlkxv4D5hw+YMmxQ1YcPzyO44etOH7YguOHLb7A6zjOn7HmwjkbLp3/hFf7zxXYK1/i9ao1N65ZE3/Nmvhr47hx1YrrMebEXTYj9pIxSdeUlVdl9dWSrCQrctJtuZllT0GOoxKvNx0pKxj/GallhY6U5NtTfNOOknx7SvLtPyP2E15l7XgVFf2NV2mpE7IyJ2RCR4TFtkq8ip2oUkyhusLlb7xWulBV4UzVF1XY6ipXqipdKP8EV/lE5DKnz3itlDlRKXNCUmpHSYElhblm3Mozp6TACkmxLfIyJWDlQhvkZcq51yqpLbVf4LVObkOt1JqKUnOKs4ZTkj2CGvE46sQ21EvsuCN1oF5iT63QlvvyiSgKLChKHYUkz4zb4gnck02husgBebY1dbcmUZk3AVGqHcIUeyryXKgp9KSqwI26Eg+kOU6IM+2ovDWRepEzt4WTqS2eSHXhBCpuOlGR60T9rck8V3hyr8iJykwLRAljKI4bhjB+OJVZxty/ZU19gSUPhfbU3DSlMteYBxIH/rrjzrPqKdyR2FEvtueO2J4HMkeelTvxRG7PY5kdD6V2NEjtaJDZ87jCicbbzvx1z4Omejcelk/gvsyRZzXONNe5cVdohzzLiAei8TRWufPibgAvHszmxYM5vHwwi6a7ATyu9uBB+RSeVEzmZa0r725P5VXlFF6VT+KVfBKvpJN4WTaBpzdtuZ1sjOTiEIpP9KXsVG+k5/tRGfMNt28MoyFlDI/Sx/Ik04RnOab/wGtjrjGNOYY8zx5DY9boz3OvX+L1PyuuT1KGt+N1+Ge8Ks96VcL1S7w+SR5DzaUByE8bcP/aUB7dGMn9a0O5FzOYu5cGfcZr+fFeFO/uRHqkKkV/dqb23ADuXx1O/eUh3IkZyp1rw2iIH63E6/n+FB3shuzUAJ5n2PIo2ZLGTFsqLw4jbVsnsnbq0Zw1nrdFLrwpmkxp9ABy9/fkbpIZLdKpPMowR3phAHdTzHgt96Xt3jxa6r7jeck0qpPsqEm242HOJJ4XuNBc7M4bsS8fFMG01f0ItfOpTZpMxv7BnF/7FadX61B+1YSW6jnwYDk8XA0PV/Cx4RfeVvnTkGuJ4uogmnLG8T5/AvcumXJzcz8KNg1BssuUjJD+XPqlI4l/dENxaDRPYsZRe2IUtdFGSPYOJ2Ntby4v7MLZn/Q4M8+AndM7sNZJlfWT1ImcrMWGKZpETVUlyl1AlKeAw3M6cfpXfWKWf0PeDmvu3fCnufQHPlb+wl9lM7if5oz0gim5+/qTuk2flC16yE6NoCHBglcFE3lbOpkXNx14kGJN2fHRnFyqz+aADiy2U2ORtYAjP3agIcaMl+njaEody4sMI56lDONhfD+epfXndf4wnqZ/Q2PGSB4mjCJ/jwGXVnYgZ2c/qs6ZUHnGgqI9w8mO6kva+m7E/dGJ84t1iP5Jm32ztNnuo8WGqVqsd9Zh3ZROhE/uTITLV0S4dmSjuw7bfXTYHaTD3mBNjs7V4tKSjtzc2p3y6N7cvzKI5iQjmpKMeRJvzPPkcTxLtOX2RQtyt3/DyYU67AwWsGuWOmd/70N8xGhurB/DxdVDuLBqMNcjjDi/bCgnFvbn0Dx99n33FXu/02bfD+ocmq/F2WVdub6uD6lRg8jeOZK83Ybk7BxL6WFbMrYYsWduV9Z5qXFwXg/y95giiTbj4nIdsrf3o/q8BXWXrZFEGyKONiRvz2BiQrty4CdNzi7rTs6uUWTvGs3JpV04urAD22drcWjBV5xarseJZV3+xuvvJ25d2hBbxaGbz/gz7S4hZ0sIP1/KntQ7HMx5yrorVcyISsVuyTlsfruMyYILjJl/gbELr2K5LAnrlSlY/haP4a8xjPz5KiMWXGfYoiS+WZRMvwWJDPotnYGLExm6NA7nbQX8dvUeW7KeE5V0lzXnhIRfVrAl+QlbMl+x6kYT/vsqMF5yA7tVSVj+dgXTxRcYtyKW8WvTGB+Wgc3yeHy25LH2+j32ZDexM/UxG2JqCb9QQ1T8Y7ZlviQyvYnZxytxisjHenUmNiuTsVgah8OaDOxDsrEOycU6rBDr8FLGri7EcHURRmtKMQwtwyhUyNgQEcahQozDSjEJK8U0rASz0DLMQkWYhUgwD5ViESrBIlSCZagUyzApFmuVFVmzdQrMN9RgvqkGo3Vyxq6XYLlRikOUBNc/FUzeUszkLYU4bS7AYeNNJkbl476zEOeNmQT9WUpY3FP25n1gf95HdqS+Y1N8MzszX3Og6D078l6z4up9vj1Uht+eXPz3ZxC08yiLdyzlfNwvSMq+p0bxLRkFi5j8+2J6BGyio99xNPxiUPG7oaweBSQj8M9A8Amvvsmo+iai6puAml+CEmG+7fFLbq8upSEITEPFLx0131Q0fZLR8klA0/c6mgFX6RzwH3iVWdIi0aVNqkmbVKX9SJK/8dom/YTXTryQ9aFG7EDUkcB2vB5Aw/8iKv7XUfFLRNU3GRU/5UKpToGxdHLZxQi/ZcxZM4eL14OokU/iibwv7yq0eCdT4b1UwDu5Gm8VmrxR6PBW3pH3Eh0+iNT5IFThfZmAFpEKHxXatFb05K28H39JBtEoG8HTckMeVppwv8KCOzIbqmUTKa/1J1OxlNWnVzLshz/o4LsbzYALaAQmoeqbgqpPKqo+Kaj6pKDil47APwdBQBaCgGTU/GPR8jlHF++DDPANxzLIh33nFlAuCqRJPoY3ki58lGrxQaKifF/k2rSJtGkr01a23AoFIBfQIlLltUyXmpKe5Gf3oCy3B38pvuZ9WVfairWhWJNWoSbvJZq8lWrSItOmRazOR6kaH0WqtJRp8Ubch4dyB+Kzv8druTdDZi+lS8B+OvjE0GlaMp2809HxTkHLNwXVgPZ28cB0VP2zUJuegbZPOp2nx6LrfZiBfiEEhC0hqSyUivofuFPpSYPckQcyax7JLHgmNaZZOJIXJQN4VdaTt2JdWmRdaZV1plWsSZtQuSSrTapJi0yLVwp1mspVaKpQ4VWFKm/l2rwp7cob8SgeS6aSljabP3bOZdiMeej6RNDB9zjavlfR9ElAc3oKatPTEPiloup/nY7+Z+gXEMLc8GAKC7xplH/Cq3Z727DyPmyTairbx+WqfJRp8E7clWaJEfIif7YcXcTowJl0D2jHq/8nvCb/jdd/fMGTjCAwWbnR2z8JNZ8U1KenKL/U8E9Qdj34J33Gq2o7XjV9b6Az/Sx6vnswnfMrhy/83I7XYGXl1XsMA939lHj1/E+87qSb9yZ0p22ki3cUXby3/wOvXT230sXrE14/ATQKPa8ounlHtf+sfE35etT/Szaj57kJPc+NSrj+B16V2fg53T03/T+M3WVY1HnY9nGQsLtz7RZUulPBIoYZUNd1V9ddu1tBUTAoATvXLhQQUEpaGobpARRFbEVE187v82Iwdu+9n+d5cR5w8B/eMccxH87rd/3o5L6dzu5BDdlOJ7ft3wD7b5R2/NeI8b+h+vX1//y9LXRyD9CceZ3kT4cJG2g/3o/24/zoOG4jHcdtoMO4DRq4jvOj0zg/Oo/zpbPrOjq7rqGz6xq6jF9Dt4nr6OG2nu4NUO3ioYFsl0nr6DxxDV0mraGb21q6TVxLtwmr6TZuJV1dltN17FK6jVlKj7FL6TF2Cb1cltJ3/EqGuC9nlNc8zCfPwH76r7j8PoPxf/6Kx4LfmLJ8BjPWzWD2hl+Z6z+FFdunsjrEh7VhHqwLGce6YCf8QuzZuMOeTTus2RhsQUCQFUEh9oTtcCY8Yiw7djgTFurMjrAx7AhzIiTEnuAQW8J22BERYUfEThsidlsRvseM8D0mROwzImK/EbsPGLFvnwavRw6Y8ddBM44eMuOvg6b8ddCUY0fMOHlMg9ezpyw17etZ64b21ZboC7b/wOulaEvN6HDsV7x+BawZCdEmJEQbcSV6NMmXjEiNNyEj0YLsFEuyrlp9A2zhNQ1eS/PsEOdrUppnS0muDcXXrCnOtaYkV4PYsgI7ZMWOKMXOKMVOyEsckBbZIyt2QFHqiELsgLLMAWWZPfJSG2Ql1igl9lQonLmhduFGhSs3Kly5rnbhutqFynIXDWIrXKmscKWi3IVy9RjUSmdUSifUCgfUCnvKFfZUKByoUDg04NWcolwTinNNEReYIy2ybGhf7VBLrVE1LG6qkFtyQ6UBbHW5LdVqW6pVNlSWmVGaPRRxzjBuKaypUdpSo7DljtKOGoUdN8SW3FU5ocgzoSxrFJWlNtQox3JL6ky11JmbxY5UFY1BnWOPLN0WVfYYbha7U1XkTnneeKpK3KgsHEdl4ViqSl2olrhyXzWRinwHJGnmKLPsuFnown3xBOqU7twpsKcywxRlykhkSSNQpozgRrYRdwstqM4z4U6hGTeujeZmvglPlI78fWsCD1WO3BRbcFtizX2VA7XlTjwrd6Ku3IFHChvulFlQI7HkgcqeZzddeVEzkfrbE3lyfSyPKsfwqGIMz29P4uUdD+7JHZBcHcaNPDNqy8fz8t5U3tbO4k3tLF4++IXamwIeVUzgSeV4nt8Yz8uq8by+MY6318dRL7PnmdiWF2X21BfbcSfNCMXFfhQf7474VE+U53tTEd2Pm/EDuZs8jIdphjzJGk1ttjF114ypyzWmLteIZ7mjqbs2irocA55mj6DuB7x+bV/rswx49m+8Xh3M49TBPEoZzMNkTR6lDOFJ6jCepI7gSepw6tJH8jzLiKdphtyJG0jF2R5Unu5OXbIBjxOGcje6PzXn+3LrTG8qj3en8lg35AfbkxvamGshjVEe6cLdmMHcPN+X+3FDuBuvWd50L2Eo16P6ID3WleKDnXiYZMqTVAuepltw4+JgsiJbkxLUgurYUbwrceWjZDxVsSMoPtKDyuihvBU7U59nRU2SIY+yrXit9ubzvbl8ub+Qt9d/50aKE4WnhlMeZ8btFGvuZ9jzvGgin1RT+XLjd6j8k6rLzqTv6c+FgDZEbW7O9QRjPlz/FR6ugccb4PFavjxYyLuqn3lUYMP1K0Ooz7XkTZ4DNVEjKQztiSxyOLcO25C+vgdRc5uQsaEL1ceMqLtkw8MoU6r+GklJaH+SVnfkzOyW/PVbaw5Ma8uW8bqsMNdimYkWy4218LPRIdyjKXsmN+fQry254juQ4l3WXD/rwdP0WXyWL+Oteg4fK2fxvFDA7Su2iE8MIS2yIymhrcjb35knaZbUZ1nzMt+JZzmO3LpkTPGhIcRv6s42kS5rnPVYbqtHqE8zCnf14nORE/VXR1CbPJD69CE8Se7Hwys9eZ45gPqMATxLH0LdVQMUx/qQGNCOpICOVJ4ZjuLoYJTHhlO0ux/ZwV25uqktcaubc2ZhE478oc+un/UJEegROF6fTS5N8HdpziaXVgSMa03A+OZsndSMUK9m7JzSlF1T9Tn4W2POL25KdnBrlMc6ci+2L89TRlGXZMyjeFPqkh25F2tP0a4RnFnajoiftdkxWYc9M5pxdkUPEjYP4UrgUGL9+3HBtycX/XpzcE579s1qx96Zbdjzewv2/9mMowuac351WxIDe5K1oz+5uwaTt2sIORGDyAgZiOSIJbKjdlxc9xPbvPXYJtInxrcHFadtyN7Rl+i1rSneN5SbF6xQHB+F9KghJYeGE7+5I5G/6XFgTguSt/UjJ9KQaN/u/LWoJdsmNyJyph4H5umzf67Od7zO2pl5YfVpGRFpDwiMreDnwIv8ujWawCgZO1PvsPZkGZO3JODmn8Dk0GwmBaZjv/Yy9usSmbglF+8dpUwKzGbYrBMMnXOeIQsuMWjRZfotvELPeQma63KWJtJvUSwWG68yZb+U+afUzNpfiLt/LN7bkplzRM6C09VMP3ydcUEl2PhmMH1vGZ5bUnBedxGXDfF4hVzDO6IEt605jN+Uys/heSw8KmfhESkzInKZFpLDkhM3WHzmFtMOyJkYVsykcCk/H6xg2q4yXPwSmbA5HZ9ICdMOViLcU4njVjHDl2diuL4QQ98SDP1KMfQTM9KvjJF+Ykb5lTB6QzHGG4ox8SvB2K8MY18pxr4yTHylmPrKMPWTYeonx3SDAuONCkb7Kxm9WY359huYbFVjEijFIlCMw/YSJh+qZMbxG8w+fYPJ+8vw2l3Mb8fVzD1bxcy/VPyyR8bcw9WsPv8C3+g3LDtZy2+71Cw6cYc1MbUsPX+XWUeUzDgkZs4pKfPPFjP30En8D/sSm7QIhXgmN1W/kFWwCJcVi+ngvYWmXofR946mkc+Vhg/gyWh5p6PlnYG2KA1tYQqNhEk0EibSSJSItigJbVEy2v8A7FW0fK6iLUpDV3iVxl4pNPFKpLEwgcaTY2k1eR89REuY82+8yhvzRd6Iz3JdTRQ6fFY04otCs8jno6I5L5RdqZLZEnx4MoMnL2jA6zm0fOLQ9k6kkSgJbdEVdESXaOl9mg5jN2E99Q/CD85CViKittyIV6oOvFfp8F6pzXvld7i+UTfnraoF75VN+KDQ5r1cizcSLd7KdflQ0ZLX5b15JB1EjcSIapUTNyonIVd7UiITIVHM4lrpHLKkq4ktjWD1qb0YzI+kpegIeoKz6IuuoCNMQdvrKtqCNBp5paEtzERLlIOWdxZa3inoesfSXHiKDoKdDBAtZeLc8cSnz+VupQfPFf14I2nOZ4U+X5S6fJLp8EXZBCRNQNwYpHp8kWrxRaHFW3lj/q74iYKsPpw424lLMV2orzDgtaQzn0ta8qW4MV8kTfigaMJrmR7vlU15L9Pjs1KPD+JGfCjR46OsC8/VZpSU/cKSUAFGf/xBR+8gWonO0lJ4hWaeqTTzvEqzhnFXrSmpGpB5J6EjSkJflEhzUQztvY8yYHow3psCOZMdTmrhCrJzZpKbKSQv2x1xoTuVEjfuKsbySGFBrXIQf5f35LWqE+/lbTRnj2U6387xflRq86ZCmxeVWtRVavHihhavK3V4U9aEd7KevKywolLpzfnUuTgvn0lH0RKae0XSTHSepsLLNBYkoeOZjJYwBd3Jl2k5+Qw9vf2YsWEqhfk/4rUxn5W6GrwqGvAq1eWLUptPin/iNfjwD3idfAwtn2i0vK98n0jw1vxDRfP+SEZrckOmJKLlk4SOV4oGr8JktL2voOXTgFfvJLSEKTQS/ROv7UW7Gf0Vr/IZlEs0eDXzNKDvJB+6eqz6T7x2EATRzms7bQQhtPEMp61HBB3cNIBt4xZKK/dg2ngE084jhHYeIbT3DP1Hvv78v579z2jQ2/4bYrfTzk2T9g3p4B70LR09gunkHkxn92C6eITQueH7zu5BmhbWXZP/vVXd+g/IdvHcThfP7XQVBH0bJda8LpDObpvpPGlTw3nUDXQav4HO4zXnUTuN20CncX50mbCRbhM30m2CH93Gr6fruDV0cV1Fl3Er6T5hFT0nraWnmy/d3Pzo7rGRHu4b6eG2gR5u6+nlvpY+nmvo47GaPpOW02fSEnpPmE/vcbPp7TqLPi4z6OM6nQHjfmOY2yxGC3/H7pdfmThnGt5LpjJ91XR+WzONP9ZPY57/NJZs+Znl2yazMsgL3x0CNuxwxy/UFd8gB/y2W7Mx2JJNoZZsDjXFP8iEzcGWbA1zICh8DCERYwne4Uxw6BiCQ8YQHOJMULADwcH2hIU5EL7DjvBIWyJ2WhGxy5yIXSZE7DZh5x5jdu81Zv9eEw7tM+XwflOOHNDkr4OmHD1kxvEjZpw8Zs6p4xacOWnB2VMWnDttxYXz/wTsV7zGXrTkUrQF8TEWXP4HYM25EmvG5RgT4qIMSbhgSPIlI9KvmJOVbEFGigVZV624lmFDQY4dRbl2FOfYUHLN9luKc6wpyrakOMeKkmvWlObaUJZvg6zIHkWJI8pSJ+TFDsiK7JEXO6AUO6Iqc0AptkcptkNVZodSbItcbINKas91pTM3K1ypKnehUunMddUYKtVjqPgh5Spn1EonVApHVApH1AoHyhV2lMttKZfbUy63Ry62QVxoQUmeGaV55ojzNZGXWKOW2jVsHrZCJbFALbPgutKKm2qbhrOv9tSUO3BDaknZtRFIcg24rbLjXrnjN7jWKOy4XmpOldQOybXRyPPNqVaM5bbShYoSO6rlLtRIXKgscEKeaYM8y57rhRO4IxVSVexBee4EbpS4c7PMnZtlE6gqc6Va4srjSgHKbFvy4w1RZNhwt8yNWoWA50pPavLsqEgzRpUyClXKSMrTRlKVbcTdfHOqc024nmnIjZxR3Cm24LHSgUcKB26XWmhGhdWa0d+nFc7UqRx4pnbkkcyW2yXm1JRZ8bjCmRe3J/GiZhJPqlx5UOHMkypXaqvG8aLGnVd3BTxQOlOYOAhJ6ggeq8bz5sE0PtT9ztvamby4O4UH6gk8VLrwrHICL6sm8rLSleeqMbxSjeW51IG6Ymse55lzJ2005XGDKTvbi9JVrGKmAAAgAElEQVQTPZCc7klFdH9uJQzmTtIwHlw14EnmaGpzjKnNMebpD3h9mjuKp9dG8jTHgNrsETzNHk5d9nCe5fyA12wDnmWNoC5zOE8zhlGbPpTHVwfz+OpgHqUO4WHKYB6mDObx1aHUpo/gabohtWkG1GWM5Hm2Ec8yR/MoeQQ3L/ZBcqgtT5NGUJdowP3ogdw+15fqM324frwHlUe7cf1YdyR72pC9XY/CiJZUnenNrfN9uXdpMA8uD+Nh4gjuJQzl9qVBVJ7vS+H+9tyJG8nDRBMeJhtxP3EU8pN9Sd7egowd7XiRa8+HsnE8SrNAeXYg6qhBvCp25J1kDM/zbakvdOK1UsTHmtnwaBkf7i6hKm0ciTt7UXh8KOpYI24nW/CswJUPcm++lE/ni+p3KmLsSY3oS3RgOy5ta8OtJHM+3PgNHq2BJ1/xuoiP1b/ytNSZmvTRPMu15nm2DddPDyV7WyfKwgfx+JwLGX49OftHY3I29aT2oj1vUsbxNNoGcVg/UtZ2JGp+K47PbMmh6W3Z6d0a/zG6LDHRYvYwLZaM1iZofEvOzulNzNJ+xK8ZiPKwCy/S/+CLYi2f1et4WzaPR1mTeFki4LXYi1clAp7muHDzsjGqqEGUX+ivgXWRI0/Trbl+fjQFuwcTvb4rJxd3YaunLrNHabFxXBMygnrzLM2cD0Wm1Cb3oS61H/XpA3ma2p+nqQN4njGUmphe/J1hzKMEQ1K3diDBvx3lJ4dQdc6Akv09kRzqS8Gu7mQHdyTVvw2xK5tzaq4+B2fqEjlFl2BPXQLH6+Hv0oSNLs3Y6NKSTeNasXl8C7ZMakaoV3MipzRj189NODSzOReWtSRtWzNkf7WlJuYnHiUM52G8CS9Sx/I0cSJl+8w4Ma8jQZ7ahHnrsfPnZhyY1Y6TS7oR7duHhM19id/ciwu+7Tm5vBW7f2/Knpkt2T+rNQdnt+Lo/NacW9Gey/7dyAjpS27kAHIj+5ET3pdrEf3IDO1DwV4Dyk/bcy3SkEPz2rHNW5dDc5uRHjSAWxecOb+qI1c2d0dx3AjVSRPy9gyk7C9Drob8xL7ZTdk7qzGxft3JDh9J8rbBXFjbjT1/NObQ/KYcXdyMQwv0vuN10V8lFzZcrGR3Vi070x6w9EAOKw9dY0/qbQ5nPyLwooolhwrwjbpO8NU6/OIesPDkdeYfq2TNxQcEJL1g9YV7uGxIZtTCaIbMj2HQwnj6L4in59xL9F2cRP9lyfRZEMOIlQmYr0/EZl08YzdewWbFeayWn8N+bTxWqy9juSaFCSFiFkY9YkfOKwKv3GXFaQVLTihYG13D5qRnbEio49ddpUzYlIKL3xVc/a7gvDYe62UxTNiShWtgJtbrkxgXXMjsc/fYmvOG4PTnLDkmZ9FxFf5XnhKU8xbflL+ZdqQG0/XXMNtYwijfYg1gfUsbvhZr8OpbhLFvESa+xRj7lmLsK8HYV4qJbxkmvhJM/SSY+kkx2SDHaKOc0RsVGG6QYb61Aottaqy2SrHdWsqEHWIWRT8kIOMVYblv8b38gBUxt9l0tY7ga68JvvaGZeceMDVChXeomsnhVQhDK3DdVIRnqISpe5RM3SNlxiEFK2NqCM6tZ0feA0KSMjmcsIv07DWoJTOpUkwlM38BY5fOp4MokKaCQzT2jkbX5zJa3pcbPkSnoS3KQFv4L7wK/wOvon/iVccrFf3/Da/b55Oc+gv1SjM+ytryRa7PF3kjzVU03/CqzReldkPz2pwXii5USW0IPujD4MnzaOO1Fz2fc2j7XELb+wqNRFfQ9rqEnvAMHaccou/4Zfy67E+uXJ5DjdSFp5JefKxoyzuZFu+UjXiv0uOtuhlv1C14q2rOW1Uz3qv1ea/S4p1Ki/cVurwub8ZTRUceyEdyR+1KuWIKmbmTOXHJna2HnVkV5sCSwLH86TuO2ZsnMzt4DePXhdBr2l5aCs7QRBBDU2EyOl5X0fZKQ1uQTiPPdLS9MtEW5qAlykRblIyuKIaWouN0FwYzVPg7CwInkVs8nQcV9tRLu/GmrAmfZHp8UerxsUybL7LGINaHEj2Q6PJFrs07hS4vle14en0ksXGD8QvqSOTe7jxQW/NC2pdPZe35XKxpbD8qm/Japst7ZWPeK/T5rNDno7gRH0t0+SRpz2u1IddVQiJO+eCwYBqdvdbS2usIrUTxNPVMoZlnigav3ikNy7qS0fJJoNHkBHRF8TQRxdBadIrukyOxnL+FBTs2sTDgF5ZvdGfpOntWbrQmaNdYzsb4UFA4k0rlz1SpnKlRjuKJYhCvFL14L2vHR6nmPO+nsoaNyBVavL6hxYtbWjyv0uLtTR3eyfV5U9aWF/KB3KscS6F8Nov3zmXA9Bm08QqgpegELbzjaC5KRN8rEW1hEno+8bT0OUVP4Xpm+E2lKM+TZ6qhvJV34pOsMV8Umi3Nn+SN+CLX0+BV8d94HTZ52v8Vr9+nExoa1a949W7AqyAVHa+veL38A141jb2edyqNhZdpIjhNe9FujH5bwKFz87ghn0GFZBpR8bMa8DqZrh6raevhT2uPLbTzCKXDv/DaVhBKG8G/8OoeRmuPENr+P3D6/wdXTToKQugoCPkO2B/w2sE9iE6eIXTyDKGjRzAdPYK/gfWfeA3+fg7Wfdv/aFT/C7Nfz77+iNevgO3ssYUubgF0mbSJzhM1C5U6T9BsEu4ywV8D2PF+dG3Aa/eJfvSY6Ev3CWvpOn4VXcevoMfEVfRyW0tvdz9+8vCnr1cA/bwC6Cvwp5+nL/091zDAcwUD3BfTb+IcfnL5hd4uk+k7zptBE0UYeHhj4j0Fm1+n4zL7TzwWz2bqypn8vv4X5m/6mSWBP7NwszcL/T1ZtMmdpQGTWB4wnpWBY/ANdsEv2JkNwfZsDLZhc4g1gaFWBIaaExBkjN+WUfgHmxMYbseWCEe2RzqzPdyJbWHObA9xZnuwE9u2OxIU5EhYiBPhYQ6Eh9sREWFDRIQFERGmRESasHOnCbt3G7N/jykH95pyaJ8Jh/dr8h2vFpw8asGp4xYNgLXk3Gkros5ac+Hcj4C1IfqCVQNeLYmP/jdeLUmMteRKrDmXzhly6ewIrkSPJDXelPQr5qQnW5CZaklOujX5WXYU5dhRlGXzDbDFOTYUZVtRlG35DbCluTaI86yRFtqhKHFEUeKIrMj+P/Bqh1JsR7nUAVWZHbISaxSlNlTIHakqd+GGeiwVCicNXlVjqFA5U94QtdLpB7zao1bYUa6wRf0DXhVltpQVWVKab4443wJxvgXF10yQFlmhkthR/kP7qpJaUKGwokptww3Vd7xel1ggyTVAkmtAtdKW+xVO3FFqRoZrFHZUSaxQF1tSljOKSrEddysmUK10QVVsS7XclVtlY1Dn2iPNtEZxzZGqUjfuyb25WepFZaEbN8We3JK4c710HJXFY7gtGc/jck/kGVYUXh5FxTVHHim8eKYW8VzpSfU1G1TJo1EmGaJMMqA81ZCqTCPu5VtwJ9+MirThVGWP5G6xBffEVtwqNKWqwIRHKkeeV42n/vo4nigdeSy15YnMjkcSW+6VWfNAbkdt5Vie3dIsd7pf7qS5F7Z6EnU3J1J/y43n1Z48UIwhL34ABXEDeawaz9sH03j35Ff+vjeV2hue3JW78FAxlrrycbyoGMdz1RjqpPY8K7PneZk9T/ItqE4dgTKmP9LzvZFH9UV9cSDKqH7ciBvE7SvDuJfSMC6cZfSfeH2W3wDYHEOefh0dzhlB/Q9nXv8Lr0/ShnzD69c8SRtGXYYBzzJHUZcxkmeZo3iebcTzbGOeZYzmXvwgJIfaUnOxL0+vjOBh7GBun+vLrdO9uXGiJ6pDnbh5shfXj3WnMLw5Wdt0KNvXlrvRg7gTM5DHV0Zw59Ig7iUM5WGSAdWxgxAf6cyNqEHcjjWgJn4EtelmPEwyJX9vN2I2NuZJuiVvS8byIteRu4kmVCeM4u9CRz6rJ/G6xJm/S1x5pZrMhzvzoXYNn56s51HhFFL39KPw+DBuJFjw9NpYPsgFfJQL+ayexhflTNQXbUkM/YkLm9oSt72dBq83f4MHK+DROni0ii8PFvL5zgxeyMbz8Jo5tTkWPEwxRnGsP1nbO5Ef0psnF1zJ2dyHc7ObcHVdF1R7RlAS2ofEVS2JmtuY07P0OfNnS87M7cRfv3cmRNCS1XZaLDXXYompFgEuLTg9ZyAFwQ6URjpSHGlD1VkP6tN/54N4KW/EC7if4Y3qkhU1Vx14nOPKs/xJPC+cSH2BC8/yHHiSZUpdjgUPko1RnBxMdnhv4jf04OAfrdjipsf6sVqsstPixILu3I625m2+DQ+v9KA+rR8vMgZQd7Uvz9L68yxtEI8TB3I/bhAvMywp3deF1C0tKNrbi+oLo1CfGIT0yE8U7etE0e7O5IZ1JMW/LdHLmnNith77f9Ul0qcBrxP18R/XFH/X5mxwbcGmCa3ZPKEFgW7NCPZqRoRPM3ZOacLhma2IWdWejOA2FO1vheJ4Z2pihvMy04XXmQKKdhlyaFYHNrro4u+qQ8TkFvz1ZzfOLP2J08u6cXxxe44tacnJFc05u7YF59e15ciC1hye156jCzpyYnFHzq7oRMy6zlz270bqtp6kB/ckPbg7WWE9KNjTn6J9g8jfPRDFCTMUJ6zICBvKxfXdiVrThf1/NqHyjDPpwQOJWtOW1KCeyI6PpmDfYPL2DCJjRz9OLW/Fvj90OLGkDclbB5MUOIhLG3pzZmVHotZ2JNqvExd9O3zHa8ClWxeCE++yJ6uWA9lPCI5RE3ZJzdHsBxzNeUjklSqC466zN6uOQ0VvCc98wbaUp2xLqWNH5iv25L0nNO050yILMVsWy6C5Fxm4II7+8+PoNSeGfguvMGhZCn3mxzJg0SWGLIpl+KKLGK+IY8S8Mwybc4pRiy5guCAKo6VxeEVICcp5z978VxzMq2dnxmPCUh8SnlnHnvy37M7/wOxDCsb4JWGy+AKmyy5hvjKBYfPOY7g4BqPlcZituozPXiUbrv7NAelnDha8IizpDiHJD4jMecXe4k+E5n5gwflabDbmMXJlJoZr8jBcV4jBumIM1xdjuL6IUeuLGb2+EKP1hRivL8TYtxgj31KM/MQY+5Zi4iduiASTDbIGvMoZuUGKyWYFZpskWAWUMmZ7KVMOqNia9YaD0s8ckX5hb8Ebdub+zd7CtxwQf+SYGgKSXzJ1pxrXzWWM2STF0V+C42YxToHFuAYVMym0iJmH1QRereO4+iOnyt9wRqzgcsFpior9qZTM5KbMh6zcOYxdPJtOogCaCw7SRHQRPZ8EDV69/43XVLSFyTQSJqH9LcloC38YH/6KV2EDXgUpNBEk0tgrnsY+MbT02UsP4WLmbJtPcuo0nilM+SBtCzL9b/eofpHp8ln+A17lOnyQN+OFojNVUmuCD3kz2GcObbx2o+9zDm2fWLS9E2gkikNHGEUT0RG6Tw3B2Ps3wg8sRpY/k1qpGX+XdeCzugUf5Nq8U+ryTtWEd6qWvFO24p2iGe+UerxXN+KtuhGv1HrUq5pSW96Vh5XGXFcIycz+jX0nf2HpNhHClR44zPPAYpYI8+m/MNJ7OkaTZ2M2cxNDp++lveA0LTwTaOqehJ5bMo08v+I1jUae6TQSZKAjyEJbmIG2KBk90UVaiw7xk3Ajo32E7DkzGalsEg9UI3gua887aRM+SjTbdz+WavFFoseXUl2+FDfic5kuHxWNealoyfOKftwud2DXUROmLunNis2DUJe6UK8YzUdpDz6VtOCzrCkf1c14o9DhnUqXDyp9Psj0+CTR55O4MR/FrXinHMB99Rjirk5BuFpAD+EcWgsiaekdQxNBMk08EmkqSkVHlKRpXacloTUljkY/X0bbOwE9UQLNRDG0Fhyl9+RdWP0RxCjPP7ESzsRaOBnbKUJc/xQxebkPizZ7s3WvF2cTvCmW+HC7YiK1KjNeyPryRtKeT5JmfC5rxCeJFu8VWry9rs2b6ka8qNLizc1GvFPq8rqsKc/LOvNYPZrKSh+OpS7EeZk3XX2W0Uq4l5beF2gpiqeJMIFGwgT0vGNo6X2CnqKvePWgXjmEt7KOfJI20eBVocErcn2Q6sJXvEpb81xugKrIh5DDixnuM40OPoEavHpHoyW6/P398I8kaVDqk6QZy/dORMcrBb0f8ep9WfMa7yS0vJJpJExBT5RCY6/LNBWcpr1wF0a/zufQ2blcl/1GRdk0LiT8iZnAgH6TptDNYw3tPDbR2nML7T3D6DApks5ukbT3DKKdoKF5FYTTzjOSju7hdHTfQTvPHbQVhNFOoIFnB88wOgr+mQ6eYXTwDKWDZ+j/ePZf6eQVSievUDr80MB+hWtHj2A6C0LpLAj9htguHv9bgv4HXr+C9DtK/zs/IrarYDtdBdvo6hZIl0mb6DLRny4T/ek6cRPdJm3WXIMz0Z8uEzbQZZwvXcf70n3CenpMXEePCWvoPmEVPSau5Ce3VfT1WEt/wQb6e2xioGcAgz03MdDDl0HuqxnisZShngsY7vEHQ91+wcDDm1Fenpj4uGH18yScZ0xi4lx3vJeL+G39z8zZ/AsLA6eyNFDEqm1CVm8XsCxgAos3OrNkowPLNzmwMsCB1YG2+G6zxW+bNRu2W7Mp2JrAUBu2htmwJcSCgG0m+AWOwj/EhM2RlmzeaU3gTlu2RNixZYcDW4Id2LLdka3bnQja7kRY8BjCQ52JCHMkYoc9kTusidhhQUS4GbsiTNkVqcHrgT0mHNhrzMG9xhzab8yRg6YcPWzG8b8sOHHMkpPHLTl53ILTJy04c8qSc2c051+jzltzIcqGi1HWXIyyIuaCJbEXLYi7aEFCA2C/IjbxkiWJlyyIOz+KS2dHEB9lQFLsaK4mmJKe9HV02Ia8TFsKsmw0eM3+GmuKsqwoyrSkKMuS4ixLSnKsKL1mhaTAFnmxA4qG1lVWaIu82B5lqQMqsQPKUjuUpbZUSB0ol9gjK7ZCVmyFWqJpX68rx1Auc6RS6Uyl0pkKpRPlCifUCkfU8h9j/611VctsKJfZUSG3RyWxR1ps3QBXS8T5lhTlmFBWYIFCbINKYotKao1SYolSak65wpIbahuuK6y5pbanWmVHhdgcaa4hsvyRVMttuF/uSI3ClltSK6plNtQo7JHmGiPNNaZG7cLDKneq1eOoKHPilmIcN8ROKPPsUOTaU1Hkyi2pJ3fk3lRLvblZ5kW1VMDNMjfUhWNQ5tlzSzyO22WuiFNNkaZZcLtkPHUqH+qUQh4Wu1KRaoo8YQSKywaokwypvDqS6ixj7udZcCfXlIqrw7ieYUB1njE1hWbcLjTjbqklT5SO1FWMpa7ChScKRx6KbXhYas0DsTUPpXY8UjjwUOXEfZUT95SO3FE68PC6C89qPKirduPZLXee3xLwWD2egsuDyb7Ql3vSMby+N5lX96dQW+XBfZUr9xVjeaJyoU7tyjPlWOpkTjwV2/GkwJr7WcZUJQ1HHTcQ+YW+yM73RnGhL9cvDaH6yghuXxnGnaTh3E9tWNKUZcTTayaa5BrzNM+Yunxj6guMeZY3mme5mva1LmcE9dcMeJ77fePws2zNIqe6rOE8zRxObcYwnqQP5Un6EB5fHcqjq0MbWtfhPMsaSX22EfXZo6nPNuLFNWP+zjXlxTUzalMNqDjZFfXRTjyOG8KT+GHcuzCA22f6cPPUT8j3d+DWqd7cPtMXxYFOZG9vTG5oc6rPN9z3enk4NdH9uRc/hMfJhty+NBjxkU5I/urKrehh3IwZysNkY+oyrKm6aMC13Z15nGbJu1JX3ovH8yzHgZpEI+6kjOazchIvi5x4XjSWV+opfLy3CJ6s4/MjX16r5lJw0pjCE4bcSLDiRdFEvlRM5rNCyGflVL4oZ6A8b038tu6cXt+Si4GtNWPDVdP5cnchX+4vg/tL4P5cPt/5lZey8TzKteBu6igqLg6i9HAvCnf1QnZgGPWX3cjZ2p+TfzTl9OymRC9uy/Hfm3Hyd21O/a7H8V/1OPl7S07O7syhGV0IFrRmnZMeq+x0WGGtxQZnffZM7UzCmhHkBJkhO+jMzQue3Irz4maCF+WXJlJy1pqCU4aUnDVAfG4UsigjKi6ZcjvFiocZ1txPNeFG7DAkx/pzLfInotd0Ys/0ZoQK9Qjy1GOZtTYHZ3Wm7KAJzzMceZltxOPEnrzNHcrz9P7UpvSk7mpvnqb05UF8P15lWlB1djA5oe0o3duLypNDqTg5hIpTQyk/NYCSA+0o3d+e/PAOpGxsy8WlLTk+S499v+gS6aNPiECfLZOasGl8c/zHt8DPpTmbJrQiYGJLAic1Z5tHU0K8GrNDpMvB31oSs6oz2WFdKNrXEfmxXty9ZMbjy84U7hzOzmntWOesi6+zDqHCFhyY0ZGjc7pyfH5njs5vx9EFrTixpCVnVrXk3NoWnFnVgpPL2nF8cQdOLO7IuZVdifHtwWX/HiRu6kZSQBdSt3UhPagLmSFdyInoTtmhQZQeHITs+CjUZyyRHjOj+IAx+buNOL64PXEb+5K/24i4jd2IWtuGazsHIT9hQsaOPqRs/4moNe3ZP1ufw/NakrCpL3Eb+3BhbVei1nYmxrcLKdt6kxkx6Dtew1MeXNiZ9pD9WU/461ot+1OrOXi1mpPX7nMs6y77km+yO+kmh7JrOZL/N3uy6tlz7SX78l6zvyGRGXXM2F2A+fJYBsy5wIB5lxgwP47ec2LoNz+BIctS6DM/jt7zYuk77xKDFsYxfNkVBs27yMA5URguisVg/gVGL45BGF5KRP57dmXWcjS/jmMF9RzJq+dg3nMOFLxiX+E7/tgvxWFdEgYLohm59DKjV6UyYH4M/edeYMTiOMxWJ/LLITVbMl5yuOwdf+XXczT3CUcL6jmY/4r9RR/Yce09S6IeY78hhxFLUzBclYPhmnwM1hZisLYYw3VFjFpXxKh1BYxeV8Do9fkY+RYw2q+IUX7FGPkVY+RXgrFfKcYbxBhv0Cx0Gt0Qo41SjP1KsNpYhMu2YqYfUBGe+55Tqi+ckHzkpPgjp8s+ckL8gaPi95wq/8yW1FdM2aXGebMY240SrPwlOAQpsAkowS6wgLHb8vntkIrt6c84U/6JqPI3JKhukCOPQVK2mRtlv1EtFZJ97Q/GLvyDrt6BtBAcoLEwCl1RPFqiBM2HbVGaBljCNLS8UtH2SkbbK6mhgU1C20uDWC1hUkO7lKoBrPBqA16TaeJ5hcZe8eh/xavXv/Ha5jtepf/Cq+I7Xv9WdKJKakXwQRFDfGbTxmsX+t5n0faOQVsUh44oBn3RGVp476S79wrc5/uQlLKUOxIRf5cN4V1ZKz7JG/NR2Yh3Sn1N06psyQdZK95Lm/Beps17pRavVY2pV7figbo7N9WjkcnciEv5Hf/I33CfN5WRPtPoLfiDLoIldBaspZtHAF0nbaX7hCB6uu+ns+dZWrpfoYVnBk3d0tGdlNqAV010PNPQ8UxH1zMDHa80GgmT0BNF0Ua4m37CFdj/NpGUvN+oVFrzUNmTl8pWfFQ24aNYj89lenwq1dZc21Oqw+diHT5K9HmnakG9qgu1100oE7uxNswBu+kjmbbclMy0STxVO/JePoAP4tZ8lDXlg7opb5QaqH8o1+dtmS4fZc34LGnKx5JmvJd1p05pTGnpZBZsdWfQlOm0EWyhpc95mgiT0XdLoKlXMjrCRM3VMNMS0Zp8CZ1pVzTjsN6p6ImSaOwRQxv3M/QWHKeD3Vb6uATRd1wgvSdtoJf7Cn5ym82gSVOwnu7F7C3T2R/9J+n5M6iQufFQbsZL+QA+yjrwWazHJ7E2H2TavCtvxNsqHV5VNeJVpRbvlDq8kzbmZVlrauV9qFE7UKScy4JQLwZP/4NWgiCaC0/QQniBpsJYdISX0BWep4XwKL1E6/h9w1QKcz2oVwzhrbQBr/KveNXRjLRLGppXuQav9TIDVEXehBxexAifaXTwDkTP5yha3hfREl5GS/jDVMK390fSd5j6XEFLlIiOIAU9zxR0vDQj79/wKkr8B171vRJo5nma9l4avB5swGt52TQuJMzGXGCowavnWtp5bqaN51baC3bQ0W0nXdx30t4ziLae3/Ha3jOSTh4RdPIIp70ggvZe4bT3aoCnYMf/mo6e//fn3+KlAWxHQcg3wH4bEfYM+YbXr+niGfoPtHb1DG2IZnz432j9N2D/PSb8I2C7CoLo5hVEd6/tdHPfQle3zXSd9BWtm+nuFkB3t810n+RP1wkb6OK6nq6u6+g+YT09J66jx4TV9Jiwkh4TV9DHfSUDBGsY5OXLIA9fhnj4MsxjDUPdlzPcYxGjhPMw9ZmN5dSZWE2dytjfpzBhjgj3+R54LZrAlGVjmb5qDH/6ubAwcDzLtk9k5bYJrN42gXXbx7Nm61iW+dux2NeCJX5mrNxkydot1qzfasWGIGs2brfEf7slAcHWbAmxYUuIDYHbLQjYao7/NhM2hZmyKdIU/51mbI60IDDSmsAdNgQE2RC43Y6t2xx+wOsYIkKdiAhzICLMhogwSyLCLNi5w4xd4Sbs223G/j0m7NttxP49RhzYZ8zhg6YcPWLO8aOW/8DrqRMWnDppwZnTFpw9Y8m5s1acP29F1HkrLpy3JDrKgpgL5ly6oAFsfLQFCQ0jxImxGrwmXDQi/rwh8VEGXL44kpQ4Y9KTLMhOs+Fahi15mbbkZ9pQlGVN8Q8pzLBsiAVFmRYawGZbUJZnjazQDnkDXKUF1siLbFGW2KMqtUdZYvsNrxVSB+Ql1siKrVCKbSmXOlAhc6Rc6qCBq8KJcrkjapnD/0i53IEKhR0VchvKG/BaqXBALXVAXmJDWYEGrqV5FhRmm1CaZ4ak2ApFmTVKiTUKiSUKqTlqhSXXVTZUyq25qbSjSm6DusQMef5oFAWjuSm14q7KnhqFLddLzbkhtuCuyqzb1HUAACAASURBVImSTEPk+WY8rHLjUbWA2xUTuakcz03lOCrFTpQXOVJZ6sItmTs1CiE1cm/uKCdzVzWZ2wohN8vcUOY5Ic225kbRGFTXbChONKLimgMPZZ48U3nzSOxGRao5ZbHDkcQMQXl5BBXJI6lKM6Im25S7OWbcTDdEcXkA6pQh3MwexZ1CMx6UWlErd6BW6cgThSNPVc48VTjxSGzLvSJL7hZb8kBixwOZPTUSW26KrblVZsMdhSP3K12pq/Hg2W1P6qsF/F0jou66B6UphmSc+4kbBTbU3/Lk+W0vHqhduStz4rHalfqK8TxTuVArceRJqR2PC625k26MOm4gkvO9kV3oiyq6P+qLmlTFD+VBmhF3kg24mzyCB1cNNUuaso2pyzWlLteUp/km1BWY8qzAlOeFJtQXGFGfN4q6a4bf4ZqngevL/NGaLcQNrWxd9gieZg2nNnMYTzKG8iR9GI/ThvEkfThPM7/eHWv8LS9yTfg7z4yXeeY8zzLmXuwAJPtacT96AHVXDHgYM5g75/px+0wf5Ps6Un2qL3fODqDqxE+URLYlJ7gpqqNdeXR5OA/ih3I3diD34gbz4MpwauKGID7Sify9ramOHUp17HDuXRlNfZYNdRk23LgwlHtJJrwpduWTzI2XhWOoijOg9ERP3pSM5Xm+A/VFY3ml/pn3dxbx/t4qPt5Zy+ebKylPcKHoxGiUF014mufCJ7WIj1IP3omFfJD8guy0OTEBXTixphnn/VugijHk/Y2pfLn9J19q5vKlZg6fb8/k480pPBc78yDHlOvxQyg90YOCg92QHR1M5WkT6hLduLq5N/unN2HX5EYc/LUxB6e3InZJBy7Mbc3p31twYmYbjv7eif2/diZE2I4N45qxxkmPFXbarLLTwt9Flwif1hyd053ETQZkRZqSGjGSxIjhXI4cSsLOAVw9OIi0A/3IOjyInMODKDg2GMnZ4aguGlARbUjp0f5k7uhBrG8X9s1oyVY3HXZOaUGosDFb3FuQFzGaulQXXmbbUpcyhL8zB/Euz4D6tH7UpvTkaUovniT15mF8f15mWJAX3p6iXd2pOmNA9TlDlEf7c/3sMG6cG4Tkr/aID7YlP7wdKRvacXFJK4793ph9v+iy06cxoYLGbHVrwuYJGryuH9MU//Et2DyhBQETm7HFrQnbPfQIEehy4NdWxKzqTs6OPpQe6ofyxDAqTpmSHTaUiKlNWGatzRpHXUJFLTg0qwPH5nTm2NxOHJvfnuML23FqWTvOrWpP1Np2nF/TmjMrW3F2ZUdOLmnPySXtiVrdlcv+vUnd0pvkgG4kbe5E6pZOZAR3JiO4A2lBbSk71B/FiWFIjw1DfmIUylNmlJ+xpfy0E1e3GxA5vQkZoSO5GjyYqLXtid/UBekxEzJ29ONKYA+ifTtzeF5zDs5pTqxfL6LXdefcyg5cXNeJuA2duRYxCNlxk+94Dbp040Jk8h3+yn3K8dwnHEi9ycHk65zMus2JzNvsjlex/byY8PhKDmQ9Zn/WU44UvOJI4WsO5v3NvpxnhCbfRbglEaMlF+n3ZxT95sYyYH4cfefG0ndePEOWptBn/mV+mhvPT3Pj6bcwkaEr0hi+Io3hS5IYuewKQ+eeZ9jsM0wIyGJb6nN2pT/gaO5DTuTVcjzvGUdyn7Evp47IrBf8vKMA69WJGCy5jMHyNAxWZzF4WQrDVqQwelUqxssSEIQVsO7SXQ7k/82pwlrOFdUSJf6bEyWvOFz0ntCMV8w7cRObdWmYrcti1JprGK7Jw2BNASPWFGGwtoiRawsZubaAUevyGbUul1Hr8xjlV/hDijSI3VDC6I1iRm+UMHqjDONNCow3yjDxK8F6QyFO/nkIg4vYcqWOY+JPnCh6w+miN5wvecfZ0nccK37DweKPrL74AM8wCU5byrDfrsImuBzb0HLMt4ixDijEfvM1Ju+SsCH+EYcK33Ks4DFxZWryZTFIxRu5IZ7GHamAvGt/4LrwD3pM3kJLwX70Pc+i7RWDligOLVFiw1nX9G941foPvGp5/TdeGwlSvuFVX/BPvM7dNp+UH/Eq1QOpNkh1+CL9jlfkWnyRN+K9vCkv5J2oklgRckDEUO/ZtBFE0tj7NI28o9ERXUJPdIFmPsdp7b2NTpOmsmT7z5QWzeGxzJm3Zb34XNaMD2WN+KjU4Z1Sn3eqZnyQt+CjpDkfy/T5UKbNB5kOrxQtqVV251G1JXK1gJNxQmatdWPkJFe6OU6jq5svXSdH0m7KAZp5Haalx3E6Ci7QyeMiHdxiae2eSDNBJs2FeTT3yqaJMJNGwqtoCVPR9kpFx/Mquh7p6Huko+eZSiNhIvqi87QV7GCQaC7CpRORX59Jdbkhj5XteFvRgi/lzfgk1uNTiQ6fxY34ItEBsS6fS/X4IG3Cm/JW1FX25f4NZ5LShczwm4ihyIkJc8Zy5twkHpV78FYxjPeSNnyQN+adWp/X6ka8KW/Ehwo9Xot1+CBvwRdZCz4V6/O+rB1/ywdxS+VF4H4vTH7/mXZefrTwOUUTURK6Ey/RRJiIjugKWlMT0fr5Mlo+MehMS6LR5FR0fDLQFWWgJ0illVcqvXwy6eZ2mX6iJHoJY+nodYY2goO0dQ+n08RN9HJfguG0GbjMd2PDHhFXc6ZxS+nGqxsWvJF040OhPp/FOqDU44NKlxcKbd5W6fNCpcU7uS6flc14r2jFM0lH7kqGcK9mGnvPeWM19zdae/rTxPMAzTxP0lR4Hl1hNLqC0zQXHOIn0Tr+2Djtf+BV8/fXMDYs09c03fJGfJLp8k7SmucNeA0+9F94Tfh/4DXxB7wmo+eRgq4gCW3RZbS8ExpGhhPREmjGivWFGrw29Tylwev0783rN7x6jqK/21S6e677b7x6hNDWczttBSG0FUTQ3jOSzg3p4BVJB2E4HYQ76Oi1g85e4f+ZrzD9357/M2F0Fn4HbEdPTb7CtYtX2D/zDavf000QRjdBGF09g+nqGfSPMeB/RwPUYLoKgv53vAq2091jK93cA+jmFkB3twB6uAdq4hZAD7dNmrOuDa1rz4m+9Jq0jh4TVtJ9wnK6T1jKT27LGOC5kiGClQzxWIKB52IMPOdhIPgTY+9Z2Ez/A5c/Z+OxcDaiJTOZsX4mf26czhx/H+ZunMRcPyfmrrdmvq8FCzeYs2ijOcs3W7NmiwPrtjiyerMtS9absWidEUv9jFgTYNZwttWaLTvsCAi1ISDYmoBgawKDrAnYZsmmLeZs3mpJYIgVATss2BRhin+ECZsjzAkMtyQwzJLAIEsCt1mxdZsNQdvtCQt2IjzMiYgwJyLC7AkPtSE81JLwMAsidpgTEW7Kvt3m7Nttwt5do9m7azT793zFqwXHj1px4pg1J49bcfK4JadOWHLqpAawp099Bawl585ZcP68BRfPWxAdZUZslBmXosw1DezX868NeE2KNePKRWMSokY2tK9GpCVakJNuR26m/X/itSjTioJ0C/LTzMlPM6MgXZOiLHPEuVZIC2yRFdohybdBkm+FrNDmO15LbVGW2lAusadC6oCy1AZZsRX/h7W7jKoqj9+/TwnYTSm22HSnjuPYwgnAHp0Zdewak1BQCQOwuxAFFRCku7vOOTSIDTZijK3v+8FBZ+b3/933+j+4H1yLvQ4c1mKvzVrnta/P97tlJbbyTZUqxv8HrzXSCVRLxlNV4UBVhQPVkvH/C15tqZU60FD1E3XSn6gstf+B15JcSwqzzCjOMaOswAppqQ1VFbZUSaypklhRU2lNXaUNdVIbGmV21FdYU1VsRmWRKXXF5jSWWbavd7WntsiUqnwT7lf+RFHaOCoLrXnU5MSjO0LuNThyt86RxsppNFZMorFiMveqnWipd+FhrSt3ZS48rJnHo/r53K9ypqliFtX5E5Fk2lKbO57iRGMKY424UzSZZ5UinklF3Mn5mfwwPfJCBlN6XY+aWH1uJZtyJ82C+5mW3Ek3ofLmcAquaCG9OZQ7Wca0lNjwVOJAW80kWqt/liNW9hPPZT/xtNyBBwWW3Mu34H6JDXdLbGkstKS2wJxbZbY8rJnEw9rJPLvjSNt9MW8euvJ38xze3HWhMtOc1Cu6SNOMeVQ9lRe3ZtJc9TPNlRNpa5zB28aZtFZN5nGJPS35NjzINKcmahTFIf0ovKhFRdhA6qJG0Bg9ioaokTTFjKE5xZgHieP+g9cX2Wa8yDWnNc+C1gILWgsteFlkQVuhGW0FprTlG/Myz4i2PENe5RnyOl/+jNe3+ca8zDHgZY7BfxD7PHOsPBnjeJY+jucZ+rzINOBltjGv88x5k2/Bm3wLXueZ8zrPgtd5lrzJseBlsiGSE925d3UIL+L0eXZzLM3X9bgfNpSa09rcCRnC3ctDuR86nPpz/SgM7ERhUCeexo7jfqQej2PH8CBKj3s39HgYMwZZsA65R7pwL3oMLQnGPEm2oC3LgTe5P/Eg1pi666N5mT2BTxUzeJU/EVnoMOL2qvEk3YZXBT/RVjKVN7XzeX1rOa11q3hTv5Fvd7bTkj2HwovGFF4Yxd0ES/4unsLrgim8yJrCmzwxpedNifDS4tLWLlzd2QXZ9bF8bJjNt6ZFfGv6ja+3FvGpbjbvqxx5mm/Lg3QTKiOGkndGg/xTOlRf0acmxJR74ROJ2NIHPydlDjirc229Fhk+4yg/ZM3N9TpcX96HkCV9OfubBkcXarJ/tgaeM7qy6Sdl1tkpsPknBbZNVOAvewU22CqwfaoC3s4K+CxUIHC1Kie39+DSbk1uHhpM0onhFIeZIrluQVmoEUXBoyg4p0d5iD4Fp0aTuncoRxd1w+MXBQJdOnNjix47piiRvGcozxN/4X3eFFpTTHkWP4JP+ca8ShtFa8pwWlOG0JoymBfJw3gWP5qGkAEk7VLhzlV97ocb0xQ6ltthY6m7PIKGsOFUBmtScqI7eQd6kuLZm4i13bnwuzon5qv+D7x2xHOKOlt/UsFjckd2Tu2E9/SO7Jmljr9AlQNiNc4s7knU1kFkB4ym8oIplRdNSdg1CO9ZCvxhoMCWnxQ4srArV9bpcHmtFueX9+TKOg0it+kS4zmQG+79uLZVg9BNvbi6pQ+R7tqEbdYkeF1PLq7twbUtWiR4DybNdwjJe/qRtEuDVF8NMvdpkObfg6Q9nSk5OZC6K+OoOKdH8enhlJ8bhyzYnKpgB6qCp3NgbkdCN/Un+6AxSf7DuPxXFxJ9B5B/dCwJPgOJ3tGPi2u7cmZFJ8K39yN8mw7hW/sS5a5JnJcWJSfGcifc/l8bNvlHXXc7l8eZ9AdcyX1EcHoTwSmNXMlo4nxiLV6nU1jpF8bukEJOpj3gdPYTzuXLn6d6NOMpR9If43fzFuPXXcBgZRiDloYz6M8ohq2KYciKaIb8GcXw1fEMWh7LgOWxDFqdxOC1qeiuTKTfshgGLIti9Jo4xq2KxGB5KBO33mTjpWrO578gOLeFcxkPOZ/5mHPZTzme8ZiAlCc47k7FaM0NRq2OR29dGsM2pDPir3TGbs3AaHMqo5dfY6JbDOsuSjmd85TQgmYuZd8mOOchF/Kfc6bgDbvjnjD3YAn6K69jvi0doy3Z6G/JY9yWAsZuKWTstkLGbSvAYFs+htvyMNyWi4FbDvoeOei756DvnoeBRz5GHgUYeRRh6FGCoUcZhjsqMPWSYbZDgpVnGfaeRUxwy2SqewrbrtzmbO4HQos/Epr7mrDcV4SXfCCs7BNHs9+w8nw9k3fnY+NVjK1/NTb767Dwr8Tcrxw7v1LsvbMRB5XgfqOZ03l/cyH7MXGltRRUhCMtdud22TyaZWLyc5YwacUi+rvuorvwOGqCKygJI1AQR6PgHIeiOAVFcRoKolQUhEkoCBNQEMWjIGqHqzBeHlE8CuJ2vLokoyBMQVmQhKrgH7yquUTS1fko/UVrWO6zgqSkf+NVDSRKP/D6TabMt+94lSrxWarOK1lfblXYsPekmFEuS37gVdE5AiXnKDqIr9LZ9TR9Z3swzEXA8chlSMqEPJUZ8768D5/LVPhcrsQnqZJ8RLhalS+yDvKx2xIVPpeo86m8B2+lWjyW6VNeOovT4fNY5O6KkWgBw5y2Mtj1CH2cz9JJfA5V14uozQlDRRBKD9cYeghj6TzzJqqz4lAWyXcVVhLFo+TSDhdxAgrCRJScEungmISqUzIdBIkoC2NRFV2hl8gfk0Ur2By4kIbbrjQ3Dqe1vgvv69X4UqPG1wo1Phcr861ckW8VilDWga9lHfko68zr2m48qtejodqJkyFipq8SM1zkis1CEbv3/sJd2QJeyfR5L+vJhypV3tWo8HetEu/qFPhYr8Lfkg58knbhm6QzX0tV+VTamfcyXR5WT+Zi1HxmbFmMputWOrlcQN0lHqUZkXQUx6HsEtv+XOA4FGfHojovGQVxMgriVBSFySg6xqE6M54egnR6zkqmx6w4ugiiURNHoTo7ko6zr9NNFEJv4RF0xDsZOXsJ09bNZeeJ2SSni2iuGU9bxQDeFXTnS0lXkHXhk1SNV2WKfKztyN/SDnyWqPOtqhufq7rxtrwrL8p1aGsYT1q6Ky5uf6AzZwedhUfo6HSaTuLLqLpeQ0V4iU6Ckwx02cZSr/kU5jnysmrkv/CqwheZknxzLIna/4rXmna8jnWZ9w9enf/B64/8uMETL29UXeLlDas4HiVBAipOiSgL4uXvc74p/7n/S7zWVSwgPPZPrIT/4LW3wJseQl/6CAPQmHUYLcdD9BXup7doL71EB+glCqK38BCaTofQdDr4o3ntIw5A4/83vAagKZL/vh/v+1e0RN8TiJYoEG1hANqCAz+iIwxARxjYDth9aAv3/l/j9X/+nLbQHx3hP3jt57j7B1x1nfYwwGkPuo670Z3pRb/pO+g/3ZMBMz0YNMudwbO2M2D6JvpNXU//6esY4vgXo5w3YTR3LZYL/8Bu0QLG/7aAn/6Yz5TlCxCs/5V5W3/njx1LWLbzN/7Y7swyNydWuM9gpdsvrNo+gTXb7djoac+WnQ5s83Zgu/d4tu+awLZdE9iy0471buasczNlk6cZbrst8fS1Yae/Dbv2y9e5fsert78NO/ZY4u5txo491uzZ78CeA/bs2m+L9z5rdu+3wTfAFt991uz2M2e3rxm+fubs22fJgQPWBAZYExBoQ0CgDfsDrNgfYMn+AEsOBFoSEGTB0SOWHDtixtFDxhw9ZMTxIyacPiHHa/AF2/9XvIZcsuRyiCVXLltx5YolYaEWhF+1JOKaJZFXLbhx1YKo6xZEh1twM8KSuEgr4m5YkBhlRUKkOTHXjIi+Ok7evsaYk5FsS066A7npDuSn21GYYUdRhhyuhenW5KVYkJtsTm6yGbnJpuSlmFGQbk5JthUV+bZU5NtSnmdNeZ41kgJbKovtqSpx+IHXqlI7asodqCl3+AFYaZE1laV2crzKJlIrnUBNxXiqyuypLLNDVmZHZbl9O2DHUyf7B691svE0VP1EvexnqsocqCi0oTTPmpIcK4qyzSnMMqEo14zyIktk5dZUS22ollpTI7OmTmZDvdSOBqk9NaVWyArNqG1vWetLLH48Jqem0AxZjhF3ZROQ5ZtTV2ZPyy1HHt0R8eCWgHv1Ttxqb1+bKqfxsEHEk9tzaWmcy90qFx7WzePprV95UONCQ+kMqvMnIs22Q5JmRX6sPhUpFtwvncYTqYAHRdOpjLMg7Ux/ss/rUnZdj5oYfRrijWhKMuFuqin18WPIv6xF5oWeyGKG8TDfgqdldjwus6O1aiJtNZN4Kp1AS5kdD4qsuJtrxu1sE27nmHE735LbhdbcKramqdSWe9KfaKmdQkvDDJ7fFfLm4WzetczlXfM8Xt92pSbbhrTQQRTHjeF2iR2PayfxqHoiT6t/5mX9VNpqp/K0fAL3si25lWxEdfQoCoN1KbmkS/nlAUhCB1Hd3rjeS9DnfqI+d+LGcDduzA+8fh8bfpZtyrN/N6+F5rwsNONlgSkv84xozTXkZa7Bj+b1O17b2vH6b8T+aGEz9NsbV0NeZhvRliPH69sCS94WWPI6z5xXuea05ZjzOsuc12km3A0byJ3LA2kO1+PJjdG0hI/k7uWh3Akewt1LQ7l3eTgPr47kXugwZCf7kO2vQu1FHZrCBvM0biwPokdwP2oEz5KMeRAzmrqrg3iSZERrhg1tWQ68zLTjUaIp1VeGknGoF9Vho3iZM4G2vAlUhg0j2qcDteGjeV34M+8kjnxo+p1Xt1byuGo5725v49tDLz7UrKM81Jq0wwMouziUR8lWvMr9heZEB56nz6LsghnxewcTtVubGH8NOV7rXPh2ax7fGufxudaFtxUzaC36iftpxjxIM6Y2egTlVwZReXUk9eFGpB7QIXnvQE6vUGOXowKHFvYkbscYMvdaELqqH2cXdCJsaR+urejPxSX9CJrTm50zu7DGTpnVNgpsm6LOzhmqBMzpxg23sUjPTqXhmiN1EdO4leDI/dw5NJf9ysOSBdQmTqcxeToteULupk2hOsqa8itGlIeYUnf9F8rO2HN+pRY7pipzeF4fIjcP5/D8TgSv6sSd61a0pjjwIsWSF8lGtKUY8CplLM8TR/I6fSxvMsbxKnUsL5JGcff6YNL81Ki60I/b1/R4cGMszTf0uRc+moYrw2i4MgTpWU1Kj2tQGKhDhnc/ojf05dLSrpxa2JEjczpxQNwRn1nqeE1Tx2OyGlsmdsBtsjoek9XZOU0dX8dOHBB3JtC1MycX9uDqOl3id44kxXc0Edt1CZyvzvbJiux1VSP0r/7Eew8n3X8kqb7DiPXqT5S7BlEemvJRYO9BxOwYRMRWXcI26nBlvRahmzQJ2dCLS+t6cG1zX2J39CfFZxApPv1J3q1Fik8f0vx7kbm/FzkH+1B2RpfqSyOoODeUktNDKTs7itKz+hQcM6bk5M9c2jCEwF+7Ee4xlKS9I7i8qQcX1nUm9/Bo0g/oEeOlS+im3pxf1YXgNd0J36pFjKcO0e59SdilRfGxUdSHWPyD1xX7oq7vuJjP2fR7XMq8z+XM21xJb+JyWj0XEmvwPZ/O+v3h+IcWcTrtHmcyWzif94JTWU85ktbCkbQW9sU2MXFjMIarrjJwyXUGLItk2KoYhq6IZvCyCIauuMnAP28ycHkcg1YnM2BNGjorkui/IpH+f95k+MqbjFkRgfHKq0z1iGNraC3n859xIaeZcxkPuZD1hPPZTzme1syBpBZmeiVhsjaK0WuTGL42nSHr0hn+VwZD1yUybmMS+qsjmbIjno3BEs5kPyI07x6hObe5lHOfczmPOJX3kj0JT1hwpAz9Vdcw3pSM4eZM9DfnMG5zHmO3FDBuqzwGW/Mw3JqL4bYcDLZnM86tPe7Z6LvnYOCei4FHPvoehRh4lGDgWYqplwwT9zLM3Yqx9yhions2M3ek4x52j/N5Hwkr+sjV3Ddcy31FeNE7rpV94ljWG1ZfbGSaXzE23sVY7JFi5leJsU8FZn4V2O0tw9Y7C1FAEZ5RzZwvek9I7jMSyuoprIhEWuzJnfKFPKp2IS/nDyYumUc/Zy96CI+jLriCsiACBVE0CuK49rY1FQVhMgrCRDlehfHtH8jj/8GrsP0D9/eNm4TJKLXjVU0Qh6owGjXnCLo5H6W/aDV/fserzIJPkp5yIEiU5HCVdOCbVAVk/8Xra1lfmsqt2H/SkXHOC+kr8KOz8ylUnYNRFV+mk/gsPVz2M3jBesavFBKT+ye3qn/hZeUIPpR35XOZEl8lynyRqfCpSpVP1aryjaEqFPlcosKn4q58LOvHK8kI7kt/JuyGiD+85mG5aCk6UzejNesImrOv0dU5AhXxNRRdr6I8NxJFUQRd5iTQSZhAhxmxKDvFo+SaIl/bKI5GcU6sHCxi+blTcoqng2MCqo5JqDoloiKIQV10CS1nbyauWsrRa8toujWFF00DeN3Qkb9rVfhY1YGvUnU+lSrLHx9TocC38g58qejE+8outNX24GGtPtKK+ewMcsZi0Tz6C5Yx1vVXlm6cRFXZSp5KTHlX2Yf3Vaq8q1bhQ50KH+oU+VSnwnupKh/K1flSoc7XcjU+laryuVKDR5WWJGXNZ7HPQgbOXUtXl1N0dI1HaUYEHZ3b8eoag8LsWJRc4+kwOxkFp0QURKlyvAsTUHZMRH1WGp1mpaI2KwEVoRz0inOTUJ6bhJpLPF1E1+kuOI6GwB292X8wc6MLAReElBb8wvMqIz6UDeJTUW8+FnfmQ7k67yTqfJB15KO0E18lXfgm68ZnSSfel6nzTtqXvyvHUFsiZo3/YkYv3kJvZz+6OgXQ3fkUXeZcRF14km6CAIa6rGW5lzNFedNordLjnaQ3nyVqfJUp80WmxGepMl+l6nyp6MDXf+NVok9Noeu/8LqLDi7teBXF/LjBo/B/3OCJQ8E5Tr4uVhSHklMCyt/xKoqVA1YUJ48wHiVRIh3EiagKb7bj9RAmC1dw6spyGqS/UvsDr8YMc5xHP+F2egt30VPoSx9RIBqOh9FyOkxf0QH6iPfRSxxAL9FB+ggP/wuvgfQSBdBHFIDGd3yKg9AUB6HV/lVTHIiGKPCf7/9/Jqg9/z4OQksU9AOrP9AqDpJHGIiWIOBHtIWB6Ijk6ScKQEe0H23hXrQE/mg6+f2IltAPLaG/PCJ/tEV7/xX5a1rtoNUR+NFf4Ed/xz30d9zzA64DnXYz0HEXA2fuYMB0NwZM38agGVsYMnMTQ2dsYPD01Qya+idDZy5njPM6zBZsYPzSFUxbswCn9S6I/3LFZZMrc7fOZpH7HJbunMcK73ms9HLhT7cZrHSbyhr3yazd/hNrttqzfpstmz3scdvpgIfXeNy9xuPmNZ7t3g5s3WnHRncL/vIwZ6uXBR57rNnha4OnjxWePpbs8LXC29+G3fvs8Pa3xWO3Bdt2muCxy5I9+8bjs38Cu/c6sMvflj177fDbLV0T0AAAIABJREFUb4ffXmv2+Jqyx9cIPz9j9u83JSDAnMBAMwKCLDgQZMG+IAv2BbYnyJIDBy05csSSY4f/weuxw8acPmHB+bPWBJ+349IFWy5dtCUk2EaO1+Dv48OWXP4BWAtCr1gQHmYlB2yYHK83rv0D2JgIS2Ij/ovXqNBxRF8dR1yUMakJVmSm2JGTak9emh0F6XYUpttQmG5DfqoVucnmZCeakp1oQnaiCTlJJuSnmlGcJW9fy/NsKMu1oizXqn102I6qEnuqS+yoKrGlqtiWmjJ76irGU1Nmj7TImooCS6TFNv+MD1eMp7rcgcpSO6QlNkhLbJCV2VFV4UCNxOF/4NWBxuqJNFS247XAhpJcK4qzrSjOsaAg05jCLBPKCsyRlVlTI7WlRmZDjcyaWqkNDTJ7GqT2VBVbICs0paHChiaJLTVFZtyW2HKvcjx1JZZU5Ztxv/pnmqQTaar6hZbbQp7ed6Xlriv3GkXcqpnFndqZNFVP42GjiKd35/OoaR53q11orpvHs6Zfaa5xob5oMtV546nKtqU0wZjC2HHUZtvRUj6DxxWONGVPojhcn+QT2mSf16X8+giqo8ZQEz2W+lh9biUaUBU1gvQzPcm/rEV90hha8i15WmLL0zJ7XtVM4rlsAveLrLiTZ05jphHVSaOpT9PnVpYpt3LNuV1ozb1yBx5W/kxLzRRaaqfy7LYTL+878+7RPN63zOPt/dm8bBRRl2NDxtXBFEaPpC7XnIdSB55UT+RFzS+8qP6FZ5KJNBfY0JhshCxyBEUhuuSe1aI0ZADS0MFIQwdTfV2O1/uJhjxIMqApZhR3YkdxP2EsD5P0eZQqB+yTTGOe5JjyNNeUZ3mmvCgwbcdr+9hwrgGt7WPDr9rHht/mG9OWa/if/LeFNWhvXOVwlePVjL8LLfm70Io3+Ra05ZjxMsuEtgwTXqea8DJBn1uX+nE7RJeW8BG0hI/gdshgHoaN4M6lITwI06MlfBQPr+lRe06bnH2qZO/vTEPIAJ7EjqElZjSP4sbSlmFBa4YFL9LNeJNjy5scB1rT7WiON+VWxGhqQvWI3KlOxiFNmpOseV0wicYofRL3d6Po3ADa8ibyXiLg891lvLy1mmbpn3y+v4Nvzbv4dnc7pWG2ROzpS9ze3tReG8O7kpk8ShxPa4YjVVdsyD46hvRDw0k9NICqcAM+VougYTbf6l35IHPiZeEkHmXa0pRgQHO6ObfjDai/OZY78aY0Rply06cHYdu6cnK5Kj7OihyY24XL6wcTtX0cJxf15szCHlxZqs2F37QIcumJ14wuuE3tzJrxqqyyU8JtRid2iztxYpkGeUds+Tt3CV8kK3lX9jsfqpbxoWE1f99aw5v6lbSW/8bLskW8q1rM00Ihd5J/oTFmIvWRvyANnsy1LaPxFXYmcHYvrqwdTOh6bU78rkLx0SG8yZjAmwwbXiQb05pixKtUY14kjOZNuhFvM4x5m2HKqxRjHt7Qo+xELzL2qvEwSo+WmyNpuTmalugx3I8YQVPYEBquDKLmYn8kp/pTcmgg2T4DidmsxeXl3TmzuAvH5nchwKUTPo4d2TmtI+5TOrJ9SkfcpnbGbYo6O6Z1xMepC/vFXdkv7sRB186c+b0P55ZpcmZZX4791pXAeSocXdyDKA9dSk+ZURNsg+y8KUXHRpMVMJhEH21iveQbMMV4DiBq+wCu/aVL6Lr+hK7rR+hGTUI29OTy+h5c29SbaA8tkvcMIM1vAKm+OiT79CHFpwcZ+3uSd1iTgmNaVJwdTNmZwRSdGEThiaEUnhhJzqFx5B224/KmYfi6qnN0aU+ubdfl2nYtQv7qSbL/YNIP6BG7awCRHtpc2diT8ys7EeWmTeLuAYRv7U68txZFR0dTed70Xxs2hZRcD4qu4Vz6Pc6mNHE5+y5Xsu5wMbmW4OQ6TkRL2H8ln+Ox1ZxJu8vp9Aecz33K2ZynHE9v4WhqM4eSHyDeFYPJuusMXHKVAcvCGbbyBnorbzDsz3CGLAtn4NJIBi6PYeDKRPqvTEZ3dRpD1mcwcGUCQ/6MYsSyq5iuvobL3iz2Jj3heFYLZ3NaOJ/zmODcZ1zIfsqp9GYOpjzG1S8Dm79i0V+XxIi1aQxbl87wjRnoLItk1NpYzDfFMjswH8+IRk5ntXA5+w4R+Q8ILWjhTE4Lx/Na2ZfxkhUhDZj9FY3++lj0N6ag/1cWBptyMdicj/6mXPQ35WK4JQ/jbbkYbs1i3JZMxm7NYuz2bMa5ZTFmewZj3TIZ55HFOI9cxnkUMM69EBMviXyzpy152LoVMHlnAa7+RfjFtXKp+AtXit5zreBvrhe8JazgLZeLP3Aq7wNbwx8hCpJht6sUU68yDL1KMdxVioVfBXZ+pdh6ZeJysITd8U+4LPlCWFEbSZImCiU3kZbu5o7kNx7VuJKft5Sf/piDttCT7k7H6SS4ioowCgVRewMkSkRBlPQvuCa0Hyf+F67C9g/c38eHhckoCpLoIEhAzSkWVUE0auJwuoqP0E+4ij99lpOYtIAXMks+SnrxVaLGN4kyXyVqfJV05JtUFWRKIP2OVzVey/pyu9ycg8cnYy4WMGDWJvqK9tBV4Ed34QF6CfegJdqA0eKFLPVxoahiEU8b7XhbpcvHcjW+livxTda+s26VGp+r1flSqcRniQIfSzvwobQX7ypG8FRiQ0mOmE1+IgznLURX5EmvmYfpPDMEdccbdBDGyUc8XW/KI45BbXYSHQSJKM6Mk4NtbgqKcxNQcI5CaW5sO2QTUBTFoyyMo4NTPCozk1F1SkFVEEsX4XmGzN3GXPcFxGUv416NOW8aNXlfr87bSiXeSpX5XNWRDxUqfJUq8qVCgc8VynySqvN3VRde1mhwv8aG7NxlLPWYg57LEnoLtjJAtIZfFs0gJWMz98sceFvZnw9VHXlf1YFPNR34XK3C1+oOfJKp8r5cmY8VKnyRduBTqRLfKrvxVDKCigoxbsdd0V+8hF7ig3QWx6AyI5JOzgmouMa3j7rGoOQSj7I4EYVZ8SiJUlBxTUXFJQVlYTIqs1JRmZmCslMKSqIUFFxSUZidhsLsNBSd01AVJ6IuvEYXwVG6ztjKEOeFzHUTcuHqVO7XTOd9tRnvCrV4k6PG+xJ1vtZ0512FGl8qu/FN2p1v5V35XKLGxxJVvlb15n15Px5XzmDvqbmMX7WMga7r6Ou4BU0XX3rP3kd34S40nLYx2nk+q70mU5z/M88qB/O3tCefJe1QlSnyWarMF1knPknU+SJT4pNMhfcV3WmTGFBd4Mre06sZ5zKP3s676OB8HgXxP3hVbM9/b/DEtTezMSiIYlESyPGqJEhAURQnB6wo7seNISVRAiqieDoIo+jodIk+wiBMFi7n1JU/qfuO1xh58zrccR79hW70Ee6ip8ivHa9H0HQ6+gOvvZ0D6C0+1I7Xw2gK/ovXvuJANMRBaIiD0HQOQtP5IJrOQWg4B7W/Hig/dg76Adzv+fGa8yE0xYfQFMmjJZZHW3QIbdFBtEVBP6IjPoi2OAgt4UE0hYH/NLSiQLTEctzqOh+ivzgIHWEA2k770XLai6ZT+/pWoR8aInk0Rf5oiv3Rct6LtvM+tJ33oSXeh6bIHw2BH5qOvvR38qe/oy+6jr4McPJhkNMehjjtYqjTTobM3M6QGZsYPHUNQ6etYMSMPxk18w/GzFrMOMECzFwXM/63FUxfuRqXTUtY7DmbpTsFLPMS8KeXgOVeAlZ6O7HK25FVntNZ4TaJ1W6TWOcxiQ0eE9mw3YF1W63ZsM2arZ52uO+0x2OnPR5e9rh72ePmZce2nTZs9rBg6w4L3HdbscPXlh2+tnjstmT7TlM8dpnj5WvD7r327PK3w3O3Jdt2mODhZcFuP3t8/Cewx8+BPX52+PjZ4rfXFj9/K/b4mOLja4S/vxH7D5hw4IApAYEmBASZc+CgOfuCzNgbaMa+QPMfeD182JKjh804esiEo4eM25tXC86fsSH4nB3BF+y4dNGOkIu2hFy0aUesFSEXLQm5aMHlixZcuWRJ2GVLrodaER5mSUSYJZHtgI26ZkH0dQtuXrcgJtyChEhLEiLNib1uTFToOG6EjuFmuD6JN81IS7AmK9mW3BRb8tNsKUizpiDNmrwUS3KSzMhKMCEz3pjMeGOyEozISzGjKMOC0mxrynKtKcuxojTHkvI8a6SFNlQV2VJdZEtVkQ1VhdbUltjRWDGBujIHZIVWlOdZIC20/jFS/L2V/b4uVlJsLX82bPszW+tk9u0jw7bUyexprJ5IY+XP1JSPR1JgQ0m2JUVZFpTmWFCYaUx+hhGleWZUllpTI7WjRmpDrcxGjtfKf/BaWWTGLZkdt2X2VBaacqvChjuV42kot6O+zJaWxhk8uS3kwS0Bj+/N5nnLrzxt/pV7t+fQ1CDmdoMTDdVTudcg4Mm9+Ty5s4D7Na48qpvHi6aFPKoWUZ8/nposS6ozTSmJHYUsyZDmkp95JpnJo+Lp1CbZkX1Jj7TTOuQFD6Ls6nAk1/WQRoykKmo01dGjKbs6hNRTvZBFj+BephmP8q15UmzHi/LxvJRN5GGRFQ0ZhtSl6VOZOIrym0OpTR3H7RwzbuVZcLfYlpbKSTxrmMnzxlk8rp/By/vOvG6ezfvHC3jfMo/Xd1x4XjeLxjxb8m7oUXxzFNUZJjwos+d59S+01UzmaflPNBfYcjfTjNrYMZSGDiTnTF/yz2pSdkkXaehgKsOGUH19GI3Ro7gbr8+9eH1u3RxF082R3Ikd/WPTpkepBjxON+RxljFPsox4mm3E81xjXhaY0Jovb11f5OrTmqPPy3/h9U2+Ea/y5GnLM/oHr9+Tbfif1rUt15jX+aa8K7LkXZEVr/PNeZljwotMI1rTDGlLMeJDpgVNl/pRfbovdy4P5OH1YdwOGUDz9eHcuTKIlnA9msP1eHBtGLcvD6T0SDduuilQfV6HR9GjeZ5gwMs0U/4usOV9kQNfyyfzJseetgxbniRY0Hh9DFUhw2mKMCZsexeuunemLsKEt0XTaUlxIPfEQBL29eRZxnjeVwj4cm8lbU3raJYu51uLN9+avaDZk8IwW85v7865zarkntTl7xInWtMm8zpLQFP4eGTB5kiCjSk4o0dtpDEfZU58q3fhW70L76VOtOZPpiVtPA3RxjzOdKAl3ZpHGdY8y3bgbrwF8ft6cXZNB86u7kTQr2r4iJTZ69KJU7/rcPxXDc781o+TC3XwndWVDXZKrLZRYdOkbqyf1IVVE1TYOEWVneJOHFnWl5QAY56kz+Zt2W+8Lv2VN5LfaJP+zrPyxbRKfudzw1o+N67mY+1vPMl3ojlzJo8zxDREzuCmtwluU1TxntWJ65tHcWPbEE4uUSLJpyevMuz4XDied1kWvEo1pi3FkLYUQ1qTx/Epz4a36Ra8SbPi8U0jpKf7kearSvVFbZ4njuNlqgFPE8bQHK3H/RtDuRM+mIbQAdwKHUzluYGUHx9C/oEhxLvrELamJ+eXduPEou4EzemKj6AzO2Z0xm1qZzxm9MBtRne2Te2M27TOeDt2ZY+gK7tmquI1RYW9AjV8ZinhL1Tm+OKORGztQ06gHpUXTHgU+zPPE3/hfqQN0rNjyD80hLR9uiR4a3PTQ4uIrdqEbtAiZLUml1frcHW9LqHrNQhZ14PL67sR9lcPIrf1Id6rH+n+A8nYN4BkXw0S9/Qg1b8X2UGaZBzoQ+Gx/hSfHEzeEV2yD+mSc3goWUGjyThgxoV1/TmwsDO7nZU5/HtXwrcPInrnUKJ39iNtvx6JvgNJ9B3IDU9NLqzpSJxXP5L9dAnb3ImYnVpkB46i8KjBP3g9nnT7+vGk25xIauJM2h0uZt8nOOsu51NvcTapnrPJDVxIayI48z7HEho4nXaf0+kPuZD7jLO5zzmU/IBDqQ9ZeiwP4zVhDF12jSF/Xmfon1cZszYSw/XRDPn9MgP/CGPwskgGLL9J/xXxDFqbRr8VCQxYHsvwlTfRW3YVkzXXmH+oiCP57ziQ1syFstdcKmnjTGYLZ9KbCclv41zuK9adluKw/gYGK24welUcI9YkMWpjOsPXxjNq7U0M10Xw+1kZBzJbOZ7xiAupdwnNfMDlvKeczn3K0cJXBBa/Z0vCE0y33WTcXzGMWhvHuPVpmGzOw3RzPvprMxi9KhmzbblYeeRhuCmNkWuTGbMhE8Pt+YzbnoXepiRGbElijEca43ZmMdYzm9Hbsxjnlo/ZjjJMthVgtS2XSTvymRdYwdG8r4RIvhFS/oHLxW8JKXjFudyXnMp9zbmyb+xJfo/ggAR7r2Jsd0kw21GKuXcZ9v4SrHbmMN4rg9/PVnEg8xWXJJ+5WvGapOoH5EgTkUgCaChfwm2JmLLytUxd/Tt9Z7nRbdYJuggjUBfFoSSKa8fr/0xC+/hwexMrSmj/kB73Y6MaBedEFMQpKApTUBYk0sEpFhVBNGqia3QVHaS/YAV/7vmThKQFPKu04r2kt/zZmtIOfJF04aukO9+knUCm0t68KvBJqsqbyr7cLjXg5DFrfhHbMuYXMcMcf6f7T3PQcVyGrtNCBs+cyoTfHPA94UhV2QzaasbJf3+5SvtjeNT4WK7MR6k6n6s787FShbflCrwpV+PvSh3e1ltxq1zM3qCfGf+bCG3RNroJj9JZEIya4DqqgihUhLHtf297RPHydcDCBBT/07DFtK8djpG30eIklJzj6eAaSwdxAgozUugoyqGjIIEewpOY/LGWbYeFlEtdeF49kjcVnfhYqcqHSlXeypR5W92Bv6tU+FKlzJdKBd7LFHhTqcTbmi68qR1KS40Tl6/+waxVv9JPvJEeLv70dd3FWNdF+J9ZT12piFeyUXyQdeeTVI1P5cp8LVPlW7kq36RKfK2UP47ms1SRj+UKfKlQ4ZVMh3u14zkfMYsZ635Fa8ZuOk69TqdZN+nqmoLqnGQUZ8fJASuO/YE1xfbrQkkYj7IgERWnFFScUlAWyK8LBWEKCqLv64CTUBbFoyKMQlV0hc7iU/R19mbcgoXM3zyenPyFNEsdaCsbxNuibnws7czXyq68l3Xkg6wznyXd+FLWla8lHflaosbn0i58LNfkmcSWyGhnFm6dxVjBJAZNFzJUvIze0xbTZ/p8hjjNwVhkz9odhpQV2dAs0eKtrBtfpCp8lSrwRarAZ5kKHyu78KGyKx8rVfgg7cAHaS9ey0yoKZyD/6nV6LvOp5fQG1XxeZTEkSiJ5OdB6XuEif+6NmLlUw2iaBREMfIbHYIklARJKP24CfTP/5uSKAFlUSzKggjUnS7QVxCIybxlHL+8lBrpr1SXL+Bq9BKsnAzRc5yHrsidvqI99BLvpa/4IJpOR9ESHKOPcD+9xHvp5RxAb/Fh+oqOoSU8gpbwMJriQ/QVH6SP6PvGTUH0EX/PQfo6H0Ljf4nm/3Is/3oYLZfjaLucRNvlBNriY2iLj6EjPoKO+Aj9xUfQbU9/8WG0xYfQEh5CQxhEX6F83W1fcQB9nQPQEgcxaPZJBrueYoDoGP2Fh+knOkg/UQDa4v1oiPzpI/Chj8gHDbGfPM570XTei7bLAbRdDqAh2ktvR196T/dBa4YfOjP90XX0Z7DAj2FCH0YIvRkpdGeU0yZGO65i1LTFjJsxF3PRHOznzGbSotkIls9l/sZFLPNYymrvJWzwWchmPyEbd09m7Y6fWe3xE2s8JrLO82d53H5izXZ71rs5sN7dgfVudqzbZs367ZZs8rTBY/d4dviMx3O3Azt8HNjp44CblzVbPMzY4mGGu7clO31s8fazx9vPnp0+tuzYZYXXHiu8fWzw9rFl525rPL0t8fCyYKe3Fbv22LLH1w4fPzt8/ezw9bPFx9eK3XvM2O1jiq+/GXv3W7A/wIL9+80JCLAgMLC9eQ00Y+8BU/YdaG9lgyw4GGTG4SBjjh4y4dhhU04es+DMSSvOnbbm4llbgs/ZEnzOhkvnbbh80Y7LwXZcDrbh0jlLgs9acOmcJVeCrbl22Zrrl60Jv2JFZKg1N8KsuBFmSVSYJdHtgI0JtyA23JyESHMSb5gTF27MjdAxRIWNIT7SiNRYCzISrMhOsiI3xZq8VCvyUq3ITbYgO9GMzPjveDUiM96QvGRTitLMKc20pCzbmrIsK0ozzSnNNKc8xwJZvhWVeVbIcs2pyrOkrtiOxlIH6krsqSqwRpZnSWWBNbWl9tSVOVBV3A7dEtsfo8ay9uNa6fj2jZpsqJPaUie1p146ngbZROolE6kssqMow4y8FENKsywozTEnL9WAkhwTKkusqS63oarcksZqB/maV5kN9VJbasutqCu34nb75k3SAmNqSyxpqLCnrsyeW9KJPL0nprVlAS335vLowQKePvqDJy1LuH9vMXfuzKWh0ZGa6sk0NTjx+N58nt9fxJPGeTxvmM/Lxnk8kkznTr4ttan6VMQOQRI7lOZ8Sz7UO/KuRsiD7J8puapPykldcoMHUxQ6hOwLOuQF90d6YxS1cYaUXdcj46wWRaFDaEwy4X62Fc9KJvBaNoWnJQ7UJo2hMd2Au7lm1KWOpSphBLfSDXhQYMGjUjselNjxoMyBlspJPG+cRdsdMW13nXl5T47X783r3/dn87LeiYdlE6nPtECaaEB9pjlPJb/wtn4WL2VTaM6z5V6mOU1JBtTHjKYqfCilwToUnulLyQVtJJcHUH11CPURejTeGMmtqFE03hhJfYQeDZHDuRWt96OBbU424HGaIY8zjHiSacjTLAOeZRvyIle+UdOLHAM5XnP1eZlnwKt8A97kG/I635hX7fm+LvZlriGtuYa0fn9ftgHPs/R5kWPAqwIT3hab867EkjdFFrTlm9KaY0RrpiFtmYa8STPmWcxomiOGUXqkG6VHunIntD/NEUOou9CX5oghPAwfTOMlHe5dHcyLuLHcDRtEsrcCxYe68OjGSP7OsORjkQNfpD/zvmQC7wt/pvxsPxqu6vEozpQ74YZUXhhN41VLMgKHcnyZOnkn9XmZ60RrtiPSSyacWq3Io6TxfJI48+3+Wt7f30pbw198fujJt0c7odmNipuTCNmlwalNHYjZ25uqUCNeZczgeeIUGkMtuBNuS3PsBCqCx9AQbcYHiRPfGlz41jSHr/Xz+Vy1gHelc6mNsOVZ1gxa86bwpugX3pdN5nm2PUVnBxH4qxJnVnbm3Mre7HPpjNc0VQ7P7cM+cU88pnZmjY0Kiw0VmTtWgXkGSiwyU2exlRqLLBVZaKnAEgcF1k9XZM+vHbji1YuiEGPupk7lSYEzrWW/8rbyTz7Xr+Fb0zq+PdnCozxHykKNqI6w49bNGUTuGsVKW2W2T1Mgbo8pYVuGceQ3JeJ2deVlugVfSx34kG1MW+IYXsaP5WXiGFqTR/OlyIbWZCNep1nxKtWW0mMDidregaIjvXmbYUdrsgnPkgx4kjSGlvjhPLg5mLtRA2mKGEDtFR3Kz2giOTuYslMjSfXT5frmXlxY2Z2Tf/Tg0MKe+Dp3x2NmFzZN7sKWaT34a2p3Nk3vweZp3dg6rQtbJ6uzwUGB5UYKbLRVIMBVgRj3nlSeGcXjaBtaosxoujaWuxEG3Is04FaYPhWn9Ejf248Ebx1i3LSJ3t6PyK39ubpBm0sr+3BheQ8urujJlfW9ubiqK8FruhC6sTvXNvckYlsvUvwGkntQj2Q/HRL3aJDqr0XaPi0yDmiTc1CXvMODyD00iKzAAaTt0yXRdzBJfmMI26xLpPtgDv/WHR+xGieWaHBtix5p+/XJPDiG7CMjyDo8jDgfLcK2diXBtx8xu3pxY0cPonfoEL5dl8sbtP7B6/7I6uuH4xs5nXafE0lN7AuvIPCGlDOpTVzIuMux2GoCIso5ndLE+cwHnEl/wN4IGfuiajie9pBT2U85mvmEuf4JmKwOYezqa4xeeQ29pZcYuewSY5dfYfjvF9FbFsqw5eEM/DMS3RUxDF6bTL/lcQxYHsOI1bGMXhmB6boIXPbn4ZPcytHCtxzJbWV/4j32xTRyPLWFkII3HE1+zPJD+UzcGInlmhsYrIpC788bjFobz9iNiehvuMnYlaE4B+XhnfCIk7ltBGc/51TCPQ7G3eFg+mOC8l/hk/ualeG3MdwUydgNkRhuiEN/dTwGqxMx35CB9ZY8TDdmoL82Cf0NSRhuSsVoSw5GW4vQ35LPyE3pjNyUzJhtyYzzSEZ/RwqGO9Mx2ZmN/pZ0zLbnYbopC8vNGUz0yMZ1fyn70t9zsvgzJwreciz7BceyXnAq/w1nij9xohg8Y14h2FvOeM98bD0LMduWg7l7Hg57irHxzMDBM5kFx0vZk/yUs2UfuVjyiiv5tUSkh5Fb4ENN2VJuS1woKlnFpOW/0neWOz0cT9NFcANVQRyK35vUH23Q9/wbr8lyvApjURLGoCiKaUdbgnzcWCAfHVZxikPFKQo10VW6Cg/S32k5y9rx+rTSSj6qKVWXt64VXflW0R0knUCqLMerRIFPEhVeSXvQXDGGuGs2bNs+keWb5rLCewWum3/lV6/lLPZezG87HHHbP5GIqKk8kNrzrmoonyq68KVMkW8SRb5KVfhYrsJHiTofpJ34IFXjnVSNN9IetFUN5XHtFOJjXVm6dSZjZi+hp3AfasJgOgivoiKMQFkYjZIgVg6RH010wj/t84/zFtOemyiIYlF0TkZBnISiOBZl52hUxLEozExBzSmdLk436esUwIQVSzgaKqCxdgqvZQP5UK7GF1lHPso68laqwusaFd5WKfFBqshnmSLvqxR4W6PM65oetFaO5n7VAgJO/IH94iX0FbjTSRxEV/F+Brts5PedKygpWMjjCkPeVvTmi7QLX8o68K1EnW+lqiBR5GulAp+rFPgoU+CjRIEvFcq8lfXmSb0xccmT+c19DkNmbqPntBA6Tb9OZ+cEOrgmojSnffdcUew/50Aov4aUBHEoCeJREiQ1FlpEAAAgAElEQVTKgSZIRvFHklBsb/AVhfEoCmNQFkaiKg6ji+gY/UTrcPhtFicuz6WmeAqtsnH8Xa7J+9KufJZ05r1MnfeyjnySdOFLWRe+lqjzrViVryXqfCrvxUuJPkWZUwg4PollbhNZtN2ZxV7LEW77HWe33/jVcyErPCdx+IQx1SVGPJH25Z2sK1+lKnyTKPBVosBnqTIfZJ15J5Pf6Hgv7cAHaW9ey8yoLpzLvlOrMXCZT2+BN6qiCygLI+XXhyAOZUFsexJQEiSgJIhDURiDgigaRdENlL7jVZiMsjAJJWHCf/EqjJefQ1EMysJw1ATn2/G6hOMhS6mWLqKqfAFXo5ZgLTBihOMCdEUe9BX7/Aev2sLj9Bbup5d4H72cA+ktPoyG6BjawiNoi77j9RB9xAfp3Z4+zv+kr8sh+roc/hGN9mj+L8eaLkfQcDmClusxtF2Po+1yDB3noz/Sz/kI/ZyP0N/5KLrOR9EVH0VHfAQt0WE0RQfREAfRVxxIX+dANFyC0HI+SD+XduiKDtFffIj+LofRdT1E/9kH0XI5gIbYHw1nfzRd9qHh7I+GyB8N8V60nffTz+WAPOJ99Bf4ozNzN/2ne6E73ZMBM7YzeOZm9Bw3MFa4BiPxcsxdf2P8wsVMW7IIwfIFuK6ey/z1Lvyx2ZnVHrPZtHse233n4u4nws13Glt3/8RGT3vWe9ixwcOejZ4ObPR0YIO7Heu327DezYYNbjZscJPDdb2bBZt2WOG+xx5PXwfcfezY4WuHl6897t5WbPU0Y9sOczx2WePla8cufwd2+dnj1Y5Vrz1yuHrtsWHHLis8vSzx9LLEa5c1u31s2eNri4+fPL5+1uzxsWzHqxm+/ubs3W8lX9+6z4KAA1YEBloSEGDB/gNm7NtvKh8pPmDOwSALDgaacjjIhKOHTDh+xIxTxy05c9Kac6dtufAvvAafk+P1SrA9ly/YEHzOiotnLLh01pLQC9ZcC7HmeogV4Vcsibxi1R5LboRacCPMnOhr8vY1Ntyc+Ag5YOPCTYgO0ycqbCxxEYak3DQjI96SrEQrclNsyEu1/j/wmhFnTEacERlxRuQlmVCYak5JhiVlWVb/xWu2OdI8K2S5lsiyzanKtaS+0JZbpeNpKLGnusAaWa4F0lwLKgus5A1toQ3V/w9jdx0VdR72/5+wY22RsBOVjqFtXV2FAaXUVdfWtXstBAkpuxtburs7Z4ZOFRSwBbGL5++PQdfde+/7+/vjdc4ww3DOvM+Hc+bxua7r/c4xpjTPlNI2vBbnmVBaYEa5ZALlEhPKCqVtv5VteK0umkJ14RRKc83IS9YnM1aTvCQ9JBkGZCVokpeiTVGOIWUiY8rEhlSXTqCyxISqElMqCo0oFxlQJTHiQekE7hWbUZKrR0mOgIoCUyrFk7hfOoMX9XY0PVnC40e/87j+D54+XsmTx6t4VL+curpF3H8wj8qK37hfbcnjugU8r1vE06r5vKycT1OFDQ3506lO0qEkahTFEUOpihvNiwJj3pXM4kXedCoiDcm4pkr8uYGk+Qwm5/Ywsm4OId93BCWhapSGqZF9ayhJFxUp8B3NvXgBz3Km8CJ/Gg0ZplTHaVEVp869JE0q49QoiRxNdYI6jdnSc2EfpOtRk65Pba4JDUXTeF45h1f3rHh1fy4tj+xoqp1H8wNr3j2y42P9fN7em0tjwRSqk/UpidGgOlnAU9E0mot/41neFB6lGPEwWcD9GA2qwlQpDxxB0e1BiK8rIbmuTOGNgRTdHETx7SGU+Q6nwn8U1UGq0gSPoiZk9D/wKq2+avE0SZOnyeo8S1HnRer3qPEyXZ2X6Wo0ZarTnKXB6yxNWrLbwPqvvPoO2LY0ZWjRnKnN6yydH2nO1KEpQ5umdC2a07R4naJFU6w6T0PG8DhoJIXneiI5+wv3bytR5zuQkks9qLnRn9o7ytT7D+Fx0AgeB43koe9Qco93Q3S6Jy8jNfmcYcaHTFPeZpvyPm8SjVE6JB/5BfElFR4Fa9EQakDVbV2yT4+h4KIOlzd2J8x1IA/CpvIuZz61IVO4vFmerHPDaMqYQ2vdZr407OXtvZ00V27m21NHPtZuJ9PPlJATI4g4MZzEsyOQ3NCmMXIq9aETKfFR556vPo3hE8g5N4x8n9F8KLah9cHv8GARn8sW0pJrx7NkS8oDTHmaNIuW7Fm8y5vOu7zJvEgxoujWaG5s68rlP7twaVVvjtr34OCsjjjM6MiuyR1YK5BnsZYMduNlmKcqg+UYGYRj5LDRlGOZWTs2/NaZA4t6c3KTMndcRpB8SZOSoIk8TBTyKncx70s38KVmJ98e7OJr2Z80pM2l0FdAsZ8BpQETSD2rw9n1vXGy7kbkIQN8947h8sbehB7sQ+Xd0XzKMeRDhhZvEsfQEqNKS4wazTHjeRUzjk8ZRnxINeFD6kRKLo8i2qk7yR69qQ/SoiXBhJdxOryI0+BZzFgaIkZQFzKYB0GDqA0azoOAEVT7jqLIZyTZZ0aSdHgEkc6D8d2pzOW1AzixpB+u1r3ZO7sH22b8wtZfe7FxRg82zviF9VM6s25iezaYybPBWIaNhjIcnNOBu1t6kX1Mhfu3VWmKMeB1nD5PwsbzwG8k1beHU3lzNJILI0k8pEL4vgEE7RhA4E4V/LcN5NYGBa6s6sGV1b9wY30fbm7qg8+6X7i+4RfubuuN384+BO7uS9yhoaQfHU2smwoxrookuCuT4KFMopcKKUcGk3Z0KClHhpDoOZAYNyXCnJQJPTAM/z1DCNo/lMvr+uJp35nD83tya8to4j01STw8lrRTo0k9OYxw137c2d2NaHcloj36EXSgJwF7B3BrmzJX1in8jdcdZxP8XH3FXEh4xNHQcjYeC2f76RhORpRxNakO99s5bDsRgVeAhKsp9ZyKqmHHuQS2n0/CI7icM0mNHImpZ/bu20zdHcD0A9GY/RWK3oZb6G24idmOACbtDsPkrwjGr/dn8Io7DF4TzNAN0SitCkVlVQij1oejui4IjQ0BTHeIY61PJY7Rz9l6u5KVZ7L482wWDnfK8AitZeeVAuwPRjJnXygWzolM2xeH9qZgdLZFMMExmWkuKZjtDsfcLZ61VwpxCq7DLeABOy4UsPZUJttul7ErtI71/jXYncvD1CGcqc4JzHRJY8KuGIy2RDJtbxpzPUv4zU2C9uYYVNeFobE9AZ092Wj8lce47Vmobk9m3M4ENHbHoLM/BiOXBKYdzmLOCTFmDilMccpi+sFsfnPJxcItFxuvPLbceYhDxDMcIx6z07ea7bcrcAh5hHtcE/tDn7Pepxa7IxLmekmw9C5ipmseU5wysTgiQXg4D6FXBgtP57LNtxq3mCd4xDzCPSidozeOERG7h9L8lTwotCMjczUTltnT32IfvS0v01UYRDtz6ZfvvyHShjCrMCnSLGP/xqtVJLKWYchZhiI3N1RafbWOlL5mGYucMIZ2FlK8drC6S3fLoygLV7PKeRWR0Qt5VmTIe3Ffvki68E3ckVZRV1rF3UDSCSRytBZK8fpJIkezuDMvi4dRnKJPyK3J+N+1ITRqGTcC7LgTupC7Ydb4hswkKnoChZlGNBWO5XNhP76IOvBVJMXI10JZPknk+Szpwvv8znwUdeZjUQ/elqjwtFiLMpEtbscXMOWP31EW7qar1XnaWfkibxWAvFUQclZhUoRYfm+f/hde50YgYxXetlbfEy49I3duNDJWocjODUR+bgiyFtF0MA+np/AWgyydsN7xB6HxtjRUmfFWrMCXgo60FnXls6Qr78TteVsmz5sSGd4VyPClSI5PpXK8K+9Ec+kAGkTalOStYOvBxWjYrqWnhTMdrE7TyeokivMcmbT8DyJjl1CTI6BZpMy3wl58y+8AeR0hrz2tYlm+FsnyuViWj0WyfCqU5atEnvdFPXlZMYacrGns8bZH23oDyuZn6TrzKp2tgmk3Lxw52yhkbaL+AdcfgLWMQNYysg2wUW2A/Z5o6TpaRrYlAlmrUOTnhtDR8ho9Zx9A1Woha/dZkJo4h6clRrwtHMrbvF58FEnx+rGoI18knfkq6ixFeJ48rfnt+CLqxpvCQdSLdEmLFhDga4JvoCV3Q5dwyf93rgYt5nbwQvwDZpAcqUVdwQiaC3tJN60St5duiiWSAv6TpBMfJB35XCzHB0l7Pkj68rpIj9Ks+XieW4/md7xa/Y1XOcsI5C3DpBFGIieMbsNrKDJWwchaBSJnFYZ8G17lLGParqmfuhysItpuDIUgZ+VLB8vL9LM8jO78NrxKllAillZepXhdxKB5+9vw6km/eccZYHlaite5XvSe59WG15NteD2F4tyTKMw7QX/r4/S1Pk6ftvS1+Wf62Z74EQXbk/9HTqFge5IBdsdRtD2Kos1RlGyOoWRzAiXrk22IPY2y9WlUrE8z0Po0yjanULQ+yQDr49I2ZZuj9Lc5hoLtMRRtjzLA2hNFaw+UrD1RtvFGxf4oA+2Po2J/AkXbo/S39kbB2htFm8MMmOfZNvvqjoq1B4NsPBli48lQGw+GzXNl4JzdDJ69laG/bWD4nLWMsVyFpu1yjBctZ8qKP/ht7e/Yb1vCsj2LWb1/AX/ut2XDfiu2OFiwy1nIPre5OLpb4eg+h31uU9ntbMYOB2O27zdi+35jdjiYsn2/KVv3GrNlj+FPMWDLHgFb9uqz3cGAPS4m7HMzY6+rMfvdTHB0M5W2Bjvqs8dJwAEXI5wOmXLwkCkH3UxwdDH6Rw4cNMTByQAHRwEOjgKcnI1+gqsxroeM2qquAileXfRwcxdI8epthJenAd5ehhw+bIC3twAvLz28PHXw9tLliLc+x48JOHZYh+NHdDh1XHrm6/kzBlw6byzF60VjfC6Z4HOpDa9XTbnlY8qNK8Zcu2SIz0UDrl0UcOuyAXd8DPG9boDfDQP8bxoQcNOAgJsCAm7qE3hbj+C7AkL9DAj3ExAZICAqUJ/IAF1C72pK514DNIkN0SUhXJ/kKAPS40zIiDcmI86Q9FiD/8Rr+k94zU82oCDFgLwkPfKS9BCl6FOYbkBhmoDCZF1K0gRUZBlzL38i1XkTKMsyoihNH3GKLuIUXYoyDCjJMqIs14SyPNMfs7KlbRs9lYvNKBMbUyoxpLzQiAqJGRWSCdQUTqGmcApleRMoSBGQFadFdrw2xVnG5CZpk5ukSWGWgDKxCRWFxlSVmFFVasr98omUSwwpExlQU2TCg9KJ3C+ZQIXIkMJMPcryTKgunEJdxWxePV5I87OlPK5fxJOGpTx9vIrHj1dT37CCR/V/UP/InvvVFtRWW/H4gT3PHyzgWZUdLytteVkqpD5nEmUx4ykMG0ZZ9HBqU9VpLpzIK/E0HiQbUxCgQarPaJKvDCXr5jBE/qMoCh5LWbg6pWHqFPiNIu2qCmlXB1ESokFdkjEv8qbzJGsSFdFaFIaMpjpei+p4DcqiVKmOV6c+Q0BjtiH3UrSpSFCnKlWXunwznpT8yvNKc15UCXlRY8mbR3a8qBbyvNKCN7XWfG5YwIcH1jTmT6IqSZfyOC1qkgU05kzmWe5UHqYaS3c/ThRwL1qD6lBVKoNGUuY/jJK7gym5PYiimyqIrysjuaFC8e3BlPkNpzp4LPfDxnMvVJX7YWPa8DqO+hg1GuPUpdXXBHWeJKrxNGk8z5LH8yxlPM9Tx/MiTe2feM3WpCVHpw2oWrxK/xmw2v9IS7YuLdl6vM7Spfk7WDO0eZ2pw+tMHVoydHidosWLyHG8CB/Hs9AxVPr0p+jCL5Rf7U2FTx/Kr/ak5mZ/HvoN5GXkGF5GjOGR31Ae+Q3n3s1BVFxV5GWkJh9STWhOFPA4VovmDBPuB48l1r0jqUd7UH17LM+izHgYZErq0aGIr+hyZ1cvbuz8hbwrurzPWcjzBAtCnHsT4NCNhrjp8GAT3xr28u7eDh5LVvHtqQOvyv8k6bYhaXcMKY/6ldLgidRFz+Bp7ExqA03JOzuKylvaPI2cRMapQcQd7sf7Ilt4sJSv1Yt5nTePuujpVAWbUR1iwpPEqbzL+5X3+ZNpyTLhZYoRNYGaRLkqcHF1J84v7cmZ3/vjbtGDLQYyrNaWYbGaDPbjpXi115BhkX4H1kzpzT77oZzarMFdV2Pizk0j9645FdF21Kcv4WnWUl4V/MmH4m18KNlFU8EWHqUspSxgGtmXtZDcNqQmfDoFNwy566DE2Q09CTqoSdxhE86t68udPX0ovaPGmyxTPuXp0ZI8ipaEEbyNV+VdnBotsRo0x2nzIc2Ub7nTaQzVJvpgT8IPdKPs2ijeJU+mOcGIVwnavExQ50X8WJ5Ej6I+fASPQkdTHzqeR8FqPPBXp/SGGnkX1ck8o0mS93iC9g7n0hplDi/oh5OwF7tn9WDr9B5smNqDNZO6smpCJ5YZyrNUX4bVBjJsNJVh34wOnF/WlzSPEZRfGcVD3zE0RWvzLlmfplh1av2GUn5NhdKrQxGfHUGCmwohfyngt2UA/tsGcXfzQHzW9OP8su5cXvULdzYP4Nq63lxZ051r63/h9pbe3N3eG/9dfYh1HULqkdHEuw8m7pAK8R7SJHiokOQ1iCSvISR4DCLGVZlwJwUC9yng/5cKAXuG4Ld7ID4b++Jp2wWHWZ05t2IgMW4aJHqPJeOMKmmnhxPu1o87u7sS7aFEyolBBDv14u5f/bi6oT/nVvb9G69/uPr67b6cypnY+7j7SVjseIPlLnfw8MvnQmwNDpeSWO50A8draZyLvYeHv4Q1XiGsORyOw818vMKqcQ6sYPauG6w4lc76q0UsOZHBXJdIbNxiWHU2l003Kll8VoLhjlCGLrvO0DWBDF0fgeKKIAYslx6nM3JtEKNW+aK5wZ9pjokIPbOZti8a0y3+TNsRgLVzFAsPxTL7rzvM2nWHxUeT2XKrkjVXSrH0SMXcPYXfzxWy7tYDll8swcotgTkHIrB2TcDSKY4p2wIx2nib2S5xCL1S+NU1lmnOUcw/k8sW3/tsuXWPP07kM98jk+WnS9h29xnrbz5lqlMOGltiUN+RxPhdmYzcko7qjmzUd2eisSsJ7V1RmDnFM/dUPmvv3GdbUAOLT0tYdq6EP33us+lWPet8HrDgmAihezrzT+Sx+FwhQo9Uph+IxsojnT/OFmHtkYmdZw5rLlaxw/cJu4Nesvl2A4tPlbD+9kN2BD9mi18dKy4VsehUNkvP5rLifA6rTwSyzWM3dwM3UZK/ktri+aSkLcdkiQ0DLB3oN/cqXS2CkJ8TipxlBDKW4dJYhSFjFYKMVWgbMmJ+SiSywjDkhCHIWYX8PbNnGYOsMAZ5i2jamYfTziLoP/H6vMiQD+J+fBV345uoI62ijrSKO4BYnlaJ7I8K2CeJDK9FcrSU9udFsSoPcnWpk0zkafWv1BWbUldkxMNifepLtGksG8+z4qG8FfXmU34HvopkpXAtluFziQyfiuX4UtiVdzmd+JjXlc+F/XlTospDySQSEpcyf9MfjDLfTM/fvOlseZ12lv7IWQYiZxn8o6omXYeotkRIY/UdruF/r11bZL/jVhiMjNAfecsg5C1D6Gh+h34Wpxhvt5NNh5aTL17MsyoDXuf3kuK1rar4qaAjH0rb8bZEhnf5MnwtaseXkva8L+3By+LhVOUYkRC3DNt1tgwz30D3OZ50sLxAJ6sL9DF3Y7T5fE772FKQasZL8Wi+SPrzLbcjrfntac2X56tIji8SeT4XteNjUTs+FsrzWdKeD4U9eVU2nKqiGZy99jszl69ipKUb3Wcep7PFbdpZBkrbWuf9tA7/EVnh90T9R9pes4xA1jIMeasw2lvcoduvXqjMWMsk26nc8Z3DA8kUXheNpSW3Px9F3aSt34UdpPPSova0FshBgQytBTJ8kXTgU1EPPpUNpKlwGE8l43leZkZD2TTuFU6ntmw2j0pnUi8x5alIlWaRAp/E3WkVd4H8jpAnD3mytObL8bWgPZ/F8tJqt6QdHyR9eF2kR0nWfDzPrpPiVegoxatlIHLCcOSEEcgJQ9sSiZwwSvr5vuPVMlB6w8cyCjnLn/H6L/x/x6ulLx2El+grPIzOT3gtFf2Ob8hKjCy1GGOxiEHzHOg3z02KV2spXpXmnqXvPG/6WHvRx+Yofa2leFWaewqluScZMO8k/a3bKqu2/1dO0s/2JAr2p6WxO82A/8wJFO29ULI/hJLdIZRsPVG0OYqizQkUrU+jZH0WJZuzKNucRcXmLMp2Z1C2PYWi7fF/5QRK9odRsHdGwf4ACnZODLB3RdHeEyX7IyjatrUpzz3GgHlHUZp3FGUrL1Ss3Bk89xBD57ky3NqZEfOcGDn3AKOt/mKE+VrGCJcyfu5itO0WYbzkd2b8uQjrHUtYfGAJq10Wsd7Nns3u1mxzt2THIXN2usxit/NM9rnN4oD7HA56mOPkPot9rpPZ42LGTkcTdhwwZscBE2kcTNi615AtewRs3iNg615D6c97Ddi6T8COA4b/xKurMQfcjNnvYsDeg/rscxbg5GaM8yETnA+Z4ORqxAFnAxxdDDngbMCBgwYccBLg4KiPg6M+B5wEHHQxamsXNsHVTQpXadX1f8erl6cBXl7SFmJPD128PHTw9tTl6GGBFK/eOhw/rP2feL1ywZgrF4y4etGIa5eNuXHVhJtXTbhxxRifiwZcvSDA54I+Ny7qc+uKPnd8BNy9JsDvugC/6/r4XdfH/4Yegbf+xmuYnz4Rba3DUYF6hPtpt535qkV0kA5xIbokRghIizUmPc6I9Fgj0mMMSY3SJzlSh8RwrR9Jj9YhK06P3EQB+clSwH7Ha0GKAEmaAEmKHpIkHYpT9SnPNKImbwLVeRMozzamMFWPgkQt8hM0EafqUZIlnYstyzOlNNeE0lwTyvPNKBdNoKzAlJICQ0rEBpRJjCgXm1IuNqNaMplqyRTK8yYgTjUgO06LjGh1ynJMyU/RJSteDVG6LuViEyqLpBXXmvIJ1FVPpVRkQGmBgPslE3hQOpEHpROpKTKlIE2L4mxD7hVPo75GSPOTxTQ/W8qT+kU8rv+DJ40rePx4FQ0NK2lsXMazxkU8ujeXh1VWPK6x5vk9W15U2/Cqch7Pi3+jLsuUkuhxiMOGUxarysNMfZpKpvGkYCrlcQKy/dVIvzOWHP/xFIeOpypak9pEA+7F6VEUPJY0HxWSLg4g784oahOMqU8zoz7NjJo4PSTBqkiCR1MZo0lZ1HgqY9V5mmvK03wzKhM0KI0ZR1mcOvezDHlaPJ1XVea8qhbyokoK1tcPrHlWYc7Tstm03LPi00M73tZY8ijHjKpEHaoTdalJ0qcu1ZiHKcZUxehQHa3NgzgdqiPVqAodQ1XwKCoDR1DuP4xS3yEU3R6I5KYyhbdUKL47mPKA4dSEjqU2Up0H4eN4ED6W2oixPIway6PocTTESgHbGK9GY/w4HieM5UniWJ4kjeVp8liep47nZbo6TZmaNGdp0ZKj9S+8atOUoUNThg7Nmbo/8jpLj5Zsfd7kCHidqcfrdB1aMnR5m6XPu2wBb9qee5WkwdPwMbyO0aQpSo3aOwMpuvAL+ac6IjrTmdq7yjwLG8nLyDG8TdDgdYwaj4NG8jhoNE1RmjQGjqbBfzRPQ9WpDxlPlf8oGqK1qI/QIMG7CxFO8ogvDOV51ESeRExCfGkcWadHE3ygDxc3tCfGezgvk+fSnGaFyEeNq1vacy90Et+q/uRr7Q7eVm+lQbScL/V/UZe3mBRfEyoSLXlXvoamgsW0VqzlU/4i7gWYkew9iOIr6ryImUrmqUEE7evIu1wrWiuW8kGygIfRU8m7Np48H1Xqoo14mmTMB9Fk3uWZ0JwuoCXNjIZwI5K9h3F+eSfOLu7JxT8GcWyeIpv1ZFk6ToYlajIs023HGtPO7JjdE++VQ/BzM0Xkv4QnGTv5VOYC99yh1oPWh1601nrypdqNDxWuvCl0oD5hPblXhQS7anJ+0y9EeIygPtaKuigL4o6P5fL2HgS6jqTozlwOLejCqTWdyb44jubM6XwumsrbLA1ep4zkTfJI3ieq8jZuPC1xOrxNMuFjxnTep08mwaMnd3fIk31qMM9jjHiXOpE3qUY0JWnSlDyOpuRxvEwYx7MYNZ5G6fA4XEBdgA6VN7WouG1I2e3J5F8yI9FLm7s7hnNy8QCcLXuye0Z3tk3uzsaJ3Vlj1pWlhu1ZpCfLAk0ZFmnKsMZAhp1T5fG27UnQzhFIzmhw78ZYHvmO5kW4Om+T9Hgdr8nDgOGUXVVBcn4gOccHE+eiTOAOBe5sGoDvlkHcWq/CpRV9Ob24GxdX9uTuVhUur+rJhRXduLy6m7QCu/EX7mzrQaSTCimHR5LsPYwEj0HEu6sQ565E3CHltgyUwtVxAEF7++G7qx93titxZ8dAbm4dwIW1vXCy6MhGI1lcLLsQ7jSOxMPjyL2gTvZ5VaI8BuC7tztRHkrkXhpDmEtfbu3ozblVPTi6qPPfeHW5m+93JKyc8wkPORlZzSHfAtx98zkZUcbF+HucDi/D0zefU5HlXE9v4FRUNQdv5XLIv4hTMXWcjHvEyfgG9t0uwi3sAUfinuAR8RBH/0oc/avwjGrgSGIze0MasfLKRG29P0NX+TL0zxAUV0rxOnh1CENXBzJk+R2GL7+N2rpAVFf7o742EI3Vvmitvolg7XWM11/DdMNl5rmGsy+4Bs+k57jFPmF/2EP2hT7CIeIxnklvcYl+xaKjWUzc4ovRRl/0NwWjvT6QcatvI9gRimB7MDqb7zLNMYJ9YQ2czPzAsaRm3ELrcQqowy3sGUdTPuOe9Jk/Ltcy0SkH9e1JDN+QyOD1yajuzEFjTxZjt0Sjsz0coXcWO0PqOZrxnqNpLRyKfIJLeCNe8a85mfkR75S3rLtxn4l7IpiwJ4rJB+Ix3R+PYFc0JrtjmeWSwYTt4Vi5pbM/+CmnMj5zNusLx5Lfc/uGuZIAACAASURBVDD8GZ6Jbzhb8IkTuR/Z5l+LlWcqMxyjmekUjdUBH5bv28S1O+sozl9JXemCH3hVtDrwE17DkBWGI2MZhoyl9Mu2NCFSjAmjkBHG/IDbd7zKWoa0tcpK8SrzP/B6h+6WR1GyWMXKgyt/VF4/iPvxRdxVChBRO1rFciCWke6oK5Hhq0SGzxI5WkRyvC3uzpsyJV4VD6apdDhvq0fxumQgTRIFWor687asP2/K+/Ja0oU3Oe34lCvLN7EMrcUyfC2V4VOpDB+L5fha3IWPuZ34lNuVT6IBvC7UorpgDpdvL8Js8UoUZzvSdfY5OghvI28ZIMWrMARZy7a1EX7Ha+RPSPtvuMpYhiNjESp9r2Uwshb+tLP0p72lH90sLjFgtgOTVmzk8JU1VJTa8bxcnea8bnzOb09rfhe+5nblS0FnvpR15H2xDJ9FMnwr6sDnos68LerP00ItJJkzOXvFjokLbFD5bRfd5pykk9V1us67QbdfvRg0axkbD84iPmYGz4sEfBSp8CWnE60F7WgtkOWrqB1fJB35XNiRj0Ud+VjYkc+SDnwo7MGrQhXqS6cQGr6IFbuWo2a5mT4zXelu4UN7c1/khMHSmx3C/wWvwp/x+j2RbfnpOcvwtmspnPYWAXT/7TzKMw8wfsZveBybSX7adJ4VavM6X4Uvkp5tc9Jtu1OL5WkVyYBIet18k8jxtagDXwo78VHSlY+FfflYMoTmwmE8F42kqXgczUVjeC0ZzjuxIp9EPfgm7kxrQWfI6wC57SBXntY8OVrz2zbIKpThg7gNr4X/E68dLb/jNawNsG14tYhAziIKWWE4spYhyFoG/YTXyB+VaNnvN0K+49UyXHrNtOG1o/ASfYXe6Ngv5/T1FZSKF1Mi+h3fkFUYW+owRriYwdYH6G99iD7WnvS3Po6i1Zk2vB7+B14V5p1Bae5plOaeRtH6FAr/T7xK4drf7tT/P7zO90JpvhtK9m4o2XmgaHMYRZvjKNqcQsnmDEq2Z1G2PYuy7RkpXu1OoWR34gdclWyPoWR7HCV7LxR/d0FhkSMKCx1RmO+Mgr07CnaHUbQ9hqLNSRStT6A87zgD5x5hkKU7g4VODBXuY4TlLkZbbWPsvC2o2WxE03Y1Br8vxWzpQqat/h3zTYux/WsJS53+YJ3HErYe+Z1dx+ez3duC7e6/sst9Gn+5TeYvlwnsdZ7IfpdJOLlNw9l9Bgfdp7PfdSJ7XMzY5WTCTsfveDVmu4MRW/YasHmPvhSv+wzZtt+QrfsM2LpPnx0HBOx2Nmavmwl7XY3Y52LIfhcD9jkL2HtQn/0uBhw8ZIyLu+l/47UNrvsP6OHgqI/jQQOcXY1xdTfB7ZDxD7j+jFcXV/3/xKunpx4eHrp4uOvg6a79D7we9dbm2E94vXDW8AdeL18w4vJ5Q65cMGqbe5XC9fplI3wuGnDlvD5Xz+tx7bweNy7p/sCr7zX9Nrzq4X9Dj4CbP+HVV59wP/0f1dcIfx3C/LQI99ciKkCbmCAdEsL0SYs1Ii3WsA2uAlIi9UgK/yde06J0yIzRJTten9xEAXlJAvKS9MlL0pO2DqcIECfrI0nSpShFj/JMI6pyTKnKNaM825jidAEFiVrkxWuQl6hFUYYBZblSvJbkGFOSYyydhxVNoCTfmOJ8A0pEAkrFhpSLTSgXm1AlmUS1ZDIVeRMoTDckJ16btMjxlOWYIk7VIytuPPmp2pSLTKgunkBVsSn3KyfxqGY6xfn6lOYLqC2b9AOvD0onkZesiSRTwL2S6Ty+P5fXT5dIK6+PFtH4aAmPG5bR2LiChvoVPGlczovGJTTcs6G+worHlVa8qLGm6Z41zVVWPC2ayf0MI8rjNSiJGUd5vAYPM41oKpnF86LfuJcxmeI4Y4pijahKMuVRuhnPsifyPGcy9+L0yLk9jIQL/Um7qkJFhA5PMqZQl2xMcagaBf6jKQweS3mUJqURalTHadOYacqL/EncT9ahIGQExdHjuJ9uyBPJVJoqzXldY0lTjRUvqy15USXkWYU5zyvNeVVpQXOVBc0Vc3gmmUZthiE1ybrcS9KjIkaLymhtqmP1KA1TpyxkPNUR6lSGjaUiZAwVwaMoDxhOqe+QHynzH0p5wHCqgkdREzpGekxOpBq1EeOojZDitS5S9QdgH0WPoz5mLPWxY2mIG0tjvCqPE1R5mvRPvL7O/huv0jZh7f8Tr82ZujRl6PA6U4932QI+5BryMc+I9zkGtGTo8jJZg2ex43gSpkpTtDovwlV55DeE8it9EJ/tQtmVXrTEqfEpXZ8vGQLeJmjyOlaDllgtXoSP532igOZobYrO9UN0ug8VN4ZR469K+Z0RtKSZkHO2L8H72pFzaihPIybQGGZKY9gEkg+rEO7cj0sbOhLipEJt6DRepZhTHzWJm7s6UXRbQItoCR8qN/CmcgPNFetorlpPRYoNktg5NBYu5+ujXXyp3kTr/S18K12L6KoOAbt7kHZkCHWBRqQeUeLuDlneZpjTWrSQ5gwhxXe0SDyhQO7VQTxN0udZsjbvcg1pydTlRZIOTUlm1Icak+w1ghvr+3B5RX8uLFHh6Lz+7J3UkQ0CGdYayuC1RIUQdzMKfRfwKHk9LyV7eHvPlc8P3Pn2wB3qj0LDCVrvefNJ7MTjuE3kX7Ym1NmYy5tGcWqlMidX9uPKFgWK7/xKXdQ8Mi4KCHUfTtwJNXKvT+TMhr442cqRdEqTl2lzeJc/g+ZMXd5kjOVz7njepIygJX4kb+LG8S5RwKf06XzM+I2C8ypcWN2BuEOKPI024l3GFJ7H6PAmVZ+mZDVa0tR5k6ZBU6IGTyI1eBioRV2AgEeBpjwKmso9v+mIr0wkzlOH29uHcXppPw5Z9WDP9M5sNGnPKj15luu1Y41pN5boybNQS4aFmjIs15Nh6yQ5HM07c3JhH0L+Gk7usdFUXh3BI99RPA8bT1O0Ok3RajwOUaXq5lByTyqS4Nqf8H0K3N2iwM31A7ixbiBXVilxenFvjs7vypklv3Bt3QAur+7LpZU9uLSqO5dWd+Xymi7c2NSNkH0KJHoOJ+3oCJK8BxPnrkSsmyLRLgOIclYkylmJCEdFQvb1x29XX25t68uNzUpc/rM/1zYpcHJpN/bNkmWTsQw7J7fn7s4hJB4ej+iKLiIfTRKPDSbwQC8iDyki8lEj2kOR2zt7c+KPzjhbyf008xpc6nc69j4+6U+4mPiQMzE1nImu5EJcDdeSH3I5/j4nw0o5F1vN9fQGzsbe51hEJecSHnE57RmnE+o5m/SEE/H1nEls5EraMy6nPOFcfD3nEhq5kPKMi5lv8Ih5zpJT+ehuDmDI8hsMWxPAwNXBKK0KZvCaUIaukR6rM2ylH6NXBzFsWSBj10QwdlUIo5fdYcxSHzRWXcVkyw0WHE3APb6BkxkvOJn+jFMZLziV/oIjCY85m/mes5mfWH1WxITNfuis80d1XRhjNkQxbHUQapvD0dgYjM4GPyxcEzmW+oaLWW+5lN7EheRnnEt6yvnUJi7kfuFEFvx5q5GprvmM25LIsI1JDN+awegd2YzbnsqoP0PR2xLKwuN5eMW/4rroMxfTX+KT3cy55KecT2viSsEnzud/YXfIUybvj8FodwzaO2LQ3ZOM9u4UdP9KYsrBLIx3RGLjkYlHzCt88r/ik/uRy1nvuJj5lnOZb7la+IVLha3sDmnAyiuTqY7xTHaI59fdPizevRmfO+spzl9JbekCUjNWMWH5AhStDtBLeIku5oHIm/8Lr5bBbQmRPieMkh6HIvw3XoP/xqswGhlhDHJteJU3D6K95W26CY+gbC7Fa0TUgja89uWLuLMUIGJZEMn8wKt07lCOT0XteSPpwJvirrwt7cmbkl60FPXkfUlvPhb14n1BVz6Ju/KluBufizryUSTP51wZvubJ0CqSobVIli+lsnwoleVdsRxfizvxRdSJz7ld+JirwCuxgJJcW3Z7mDPebg29LTzpZOFDO6EvcsIgKdCEoVKACCP+hdf/BazCnzJb+v52ViHIC/1pb3mXDhbX6GVxhMG/rWThjuUERa6itmQWr4qH86agC18K2vMtuyPfMjvzLb8LX0s78aFQivnWwg58EnejRTKYhsJJpKXMZ72DOWrCxfSf5UrX2ZfpZHmXbvMC6PLrGRRnbWXWmulc87OgvmgWH8Wj+ZTVhVZxe76JZPgiasdnSWc+F3bhY2HnNrx25IOkG82ifjwvMSAn1R63I0vQn2uP4sxd9DQ/T8c5t2g3JwA5i7A2vEbycxvwf+M1/F+P/xk5YTjtLILpPucmSnNOM3TKIlbvmk5k+CweiU1oFg/jS2Evvkk60CqRp1UsD6K2qmsbXlsLZWktkuebWK7tfN8ufBH14W1OX97kDuBdgRJvc/vxIb8PX0W9+FbQDfI7/WijJq/d39XXgrZrsVCGj2J5Pojb8Jppj8fZP9GwXkBvoSMdhVeQFwb8wKu8MFQa8wjkzH/CqzAIWWGAtFtB2IZXYTSywkjpGv4br5bByAnv0tHiEn0tvNG2X8bp6ysoES+mpOB3/EJXY2Kl+wOvCtbu9LH2or/1CRStzqI875wUrzbe9LU5Sj+bUyhYn0V53hmU552R4tXmJP1tT9Lf7ntO/S85zQD7s/9nFO1PozT/GMrzD6Ns742S3WGU7I6iaHcMRbsTKNqfQtH+zL9yGqU2wCrZHUXJ9gjKtodRsnNHcZEbCotdUFjkhsJCDwYs8EbJ/hjKdicZZHuaIbanGGp9jGFzPRkuPMgI812MFm5k/NxV6Ngvw+SPP5i6egm/rV+I/V8LWbTPlmWO9qxxnc8Gz/ls8bZlx+G57PC2YJfXLPZ4z2C/91QcvCfh6GnGAXcjHA8ZcfCQIS7uxrh5muLiMQEHN1P2upiy+6Axfzkas+uAETscDNm+z4Cte/TZvFuXLbv12b7PgB0OhuxwMGD7fn12HhCwx9mIfa7G7HUxYu9BAXuc9NjrqMs+Jz0O/IRXl0MmHHQ1wtHZACdXQw44C3Bw0me/ox77D+hywFEfp4MGuLga43boZ7wKcHbR56CzHgedpXg95C7A09MQLy9DKVw9BHi46+LuroOHu/ZPeNXn2FF9jnpJ8Xry2D9nXi+dN+byeUMunTPgygVDfC61Afay0Y+W4asXBFw9r4fPOV2uXdDhjo+AOz4CfK8J/oVX/X/gNcxXjwj/v1uHw/20CffXJKINsHGheqREG5ISbUhqtCEpkfokheuSGKZNQpgmCWGaJIZrkhqp/aP6mpOgT26ifhte9clP1Cc/SR9Rkh6SRF2KkvUpTTekItOYimxTyrNNKMkwRJKsS0GiNrkJmkjS9CnNNqYs10Q6+5rTVnnNN6Mkz5jiPANKCgwoExtSITKmXGRMlWgi1eJJVOZNoCTDiPwEbdIixlKSZYwkTZ/seDXykjUpzTP6gdcHlZN5WDWN4lw9SvP0qS2bxP2SCdwvmUht2RTyUjQRZwq4XzaDZ3XWtDz7ow2vv9P4aDGNDUtpaFhOY8NynjWu4FXDHzy9b8/jCiuelAt5UW3J6/tzaa42p0E0mapUPcoTtCiL16IySZ+HOZNorrDidZUNT4qFPBLNpl40h6eFc3glmckbya+8zJlCZYQmWTcGk35VhcLAsTxMMuFRiinlEdrk3hlB9u1hFIaMoypGh8oYHRoyTHmSPZGKGA3yg0YgiVClJkWfJ6KpPC+ZycvyObyqEtJUYyUFbJWQxpKZvKy0oKnSgieF06nLMuFBuiEPM42oSxNQFauBKGAkIv/RlIWpUxQ4liL/0ZQFj6UiRJXKUFUqQ8dQETSCMv+hVAQOpzJoBFWhI6kJH8P9yHE8iBpPbbQatdFq1EWNpy5yHHWRY6mNGENtxBjqIlWlkI1W5VGMKvWxqjTEfcfrOJ6nqP2EV21acrR/4PU7Wv8N1+9pStemOV2HN1n6fMg15FO+MR9yDX/A9UmsKo2Ro3kSpsrzsLE8DhrJk+CRNAYN55H/YJ6EjORLhiFfMgxozTLmTbwWLbFafEgS8DJCjdfR2rTE6FJwsifxzu3JP6NEbaAGkquDeJNmSpHPIMIcO5F1YgiNoaY8CjbgecxExJdGE+uhwPm1Hbm5vS/FNwW8Sp3N64w5BDr2JOH4CO7HzKGleBXv723iw8PtNIiXUpxgRV3+H7x9sB2eOND6aA/farbSWr2VlJPjuLmlE/GHlCnz0STmYC9ubJShJXkWXwpseJ40DdH1ESSf6kGZ/yBepqrxNGk0zelqNKdq8jJBl4ZwAXmnRxK8uy93NytwZ4MKPitVOGnfl4MzO7JzshznNwwly2cm9ZlreFe1l28PHODRQXjqDg2HoNaVt0X7qEtYR+6VuUQeNMZ3mzoXVwzG26YXLnM64SbsyJllfUk/NZH0sxOIOaJB7DF1cq+ZkXttEj67B3PATpboI+NpTBTyqdCWt3lTeJWuwYc8db6J1HidNITX8SN4l6TBpzQzPqT+ygM/AZf/7MztbT2ouKnBh6xpfMyZTHOyDs/jx/E8QZVXyeNoSlbnVaI2z2P1eRplyuOwKTwMmEb1zenknjYm1HEcF/9UxsOmO3tndGSzcXvW6MizSkeedQad2DyxN+sn9GSlYSeWCdqzwkCeDRPk2fNre1wsO3F8fncCtiqR6TmYqqvDeRyoyqsINV6Ej+VlxDheRKhz/84oso4qELq7O7c3defan725ukqBi8sVObWoH962v3Bobme8bLpw4vce+KxV5NqfClxd25vLa37hytpu3Nz8C8F7+xN/aDBpR0eQ7D2Y2EOKRLsqEHmwPxFOAwh3VCR0vyKBu/tzd3tfrm/qy6U1fTmzvCfXNilxdmVvPGy7cdC8G/tmtufsyh5EuY6k4LI2hTd0SD8zklDnfoS69CPv8jgSjgwm0GEAx//oyp6ZMn/j1dVX5HcsopIrqY1cSnrIxcQ6LifWciWxFp+kOk6Hl3HodjbHQovxSX3EhYQ6zsbXciX1CVfTX3Aq7hHHomtxCyzlTMx9fJIe4pNYx9WEOq4lN3A15TGX0l7iHlHPoqPpaK+7xZA/rjJs1V2GrAlm4JpgBq0JYfDaUIauDWH42hBGro1gxKooxqyJY+TKSIYtDWD4stuMXX0DvU03mecVy8HIe5xMa+BcRgMXMxu5mN7AyfhaLmQ0cz79HWtO5WO2yR+NdcEMXhvJwPXxqKyOZPTGGMatD0NnfSCWzkmcTG7hXOIzrqY+4UZ6I9fTG7ma8YxLOW85lv6JFVdrMHNIZ8ymOEZtTWX0rhxGbEtHdXMiY/4MRX9DEAs8M/AMb+BWTgs+qY345b7gekYjV9KfcCWnmdOZb9kZWM9khzhMHFJQ35GI+u5Mxu/OQv2vdMyccjHeFcu8Q+m4Rz7havZbrmU2cz2riVu5LVzJauJqwQcu5H9mZ0AdQs8sprmkM+lgBtP23GbR3u343N1IUd5K7pfMJyVjFZNXLUbB0oHus8/RaY6/dObVIhwZYRgywpC2VtcgZITByArDkLWIQsaiDa/CCGSFocgKg6V4tfoJrxbRyJlHIT8nDPk5gbQX3qarxWGUzVey0ulvvL4X9+WTpCNfJd/PL5X9gZBvYjm+FLbnU3Fn3hV15k1RZ94Wd+ZdcSfeiNvzUdyFL5LufM6Tzj1+k3Tiq0iOb2I5WgtkIV+G1nxZ6d8plud9iTxvS+T5XCw9N/VLXmc+5AzghciE/MxFLNg4geHz/qSH5TE6WN5EXugv/WwWochahCFjEYGMRaQUr9+xIfy+Vv9OeNvvRyAzK4h2wlA6zAujvWUAHYS36Dj7HP3NHVATWvKXuz25WUuoLzTkdaESHwu78k3Unm+Z7fiW3hFyO/OtuBMf20D/TdyeDwU9aJaocl8sJDhqFTOW/caQWevpNesknWffpoN5IJ0tQ+g25wa9Zx1Aw24OLudsKM+z5WOhHh8yf6FV3IFvYhk+i9vzWdKFz4Xd+FTYlY+STnwWd+SjuAtv8nvRXDiemjwLbt1cwPQFMxgy60/6zDlO1znX6DDHD3mLUOnnFEb9x9qEI2PxM+bD/vVYGlmL8B+RNw+lyxx/+lvcQGX6ZmYvn8a12xbcE0+nuXAMn8Q9+SZp33azQw4K5CFfjtYCGb6JpNBsLWw717egHV/zO/Mlrycfs3rxMacfn3L78CGrG59zu4KoO635XWjNlW741JrXDvLbQb4cFPx9M+VboQyfRPJ8EPemuVBXitczUrz2+RmvFqHIWYQjbxEijXkEcuaRbf9TIci04VW2Da+ywmhkLaKRtYiUrtPP7ebCMGSFwchZ3KWj+UX6WnihbbeM09dWUCJaJMVr2GpMrPRQFS5miI0jCjbu9LXxRsHmJIpW51Ced45+1kfoa3OYvrbH6GdzigHW0ue/43WAzUkU7E6iYH+qLaf/l5xBcf75/0fOojz/LCrzz6Bifwpl+5Mo2Z9Acf5xBsw/zoAFJxmw8BQDFpxGYb40A+xPo2Qvxauy3VGU7bxRsfVCyfYQAxa6o/C7Bwq/e6H4+xGUFxxloP0xBtkdY5jtcUbaHmGUtTuj5zoyfu4utOZtQN9+BROWLGTWWjtsttmxZL8ta1znse2oDTuPW/LXCSv2nLRk7wkL9hz7jd3e09nlPomdrqbs95qE89FJuBwxw/WwMa7ehrh56uPmocshT108vPVx8zLkgJsR+11N2HvQiN1Ohvx1wICd+wVs36fHtj26bN2tw7Y9euzcb8BfB9ped9Bnl4M+ew4asM/ZiL3Ohuxx0mP3AR32HtBhv5Meji4GOB8yxsXdBBd3E5zdjHByMeCgqyGOzgIcnPTY76jLfkddHJ30OehsgIurEa5uxrgdMsLVzaANrro4HdTB2UUPVzcB7u4GeHoY4OX5N17d3XX+B16PeOtz9LDef+L1wllDKWDPSfF6+bwBPpeMpIC9ZPgvvOrjc04Hn/Paba3D+m14FeB/Qx//G/oE3hIQfNeAUD8DQtvwKq2+SluHI/x1CfPTJNxPk6gAbWLbWoeTIgUkRxqQFK5HYpgOCaFaxIdqEh8qBWxKhPbf1dc4/TbACqRV2ER98hL0yE/QRZygQ1GyPiWpBpSmGVKWYUxZpjGlGUYUpxkgSdYjL1ELUdvsa2m2MWU5JtK0tRH/wGu+AeViIypExlSIjKksMKOqYCJVeRMoyzRGlKhDRsRYxCn6FKYLyE3UIDdJg+JsAdVFE6gpmUBt5RTqyidTkqtHWb6AB6UTuVc8gXvFE6ktm0pBug6SbAMelM3kRb0dLc+X/t023IbXxoZlPG5cxssnq2huWMar2oU8rZzLk7I5PK+cw+v7FryqnEltrhGliZqUxGtSlqBLVaopDQUzaam2513tIl7fW8Cranuaa+xpqbamuWgWLeIZNKaaUByoSu7NoRQFqFKXYEB9qill4RqI/MaQd2ckBX6jKQ5VpypGlweJRtSnm1ETr0fWnaFk+g6hMlGXxvzJvCqZzfPiWTwrnsXLCnOaa+bSXGPFiwpzGgpn8KrCnOfFM7mXbkhJjBpVido8zZtAY5YRJWFjSPNRJMNnIEX+qkj8RiO6M5zigNFUhKhyL3I89yLHUx02hurQUVSHjaImfDT3IsdwP3ostTHjqY1Voy5OnYdxGjyMVedhtBoPo8ZRF6n6A7C1EWOoixrDw+gx1MeqtlVex/IseTwvUtV5lS5tGX6drf0jzZnaNGf+N1p/JEPaKvwuW8D7HAPeZQtoTtPmeaIaj2NVqY8aRUPEKJ6Fj+VFxDiehY7mdYw6bxO0eROnydt4LT6mCnifqMunVAPexGvTEqvN23hdnoWO43GgKi/C1Cm5oECsU3uSPHpReWssokuDeB6rR5XvKOIO9SD9iAoP/PSpD/3/KLuvqKiybv/7RTJgto0I5jaiEqpIYs5CgTljjm1Htdus5GgWAQGVYAAl55wzFFAEAyqigCJgDggC3/ei0O5+znPOf7wXv1EXNepir7H3GPXZc6659KiLMqAmXJfU80Nw29WJy7uVSb80ltdpi2kuWkXKxVHcsehPjq8erwq38rX6T1rqjvAkdwPlKSt5XfEHrXXmUG9F+wtLWh8f5uuDA0Taj+L6711IcRpO+TVNok/0wmuPgPrImXzONOZ5jAHFN9SQ+PThecIoXqWNpi5hGA1JY3mTrMnLGBHFnuO5+VsPruzohN+v/bj9mwrX9wzi8sbeOC5RwnZZFwp85vNO+gutz0/SXneStqqDtD75i+bKg7yW/kJN2k6kt5YR66DP1Z+G47C0OzaLO2M5T54TMwWYzxbgZNKZa7tUyHadj9+xsVw/okrmFQPuBhkTfVYbi7UKXDk4mPr05TSXbqC5ZDkfC2byPkeTliJNWiTqvEsZyafU8XxJF/IlfSaNMbOJshrC2fWKZF8ax+uk2XzJnsPnbEM+5+hQFzeGhsTxNCap05g4hcYEIQ1xBtTHzKY6aA4lnoYkO2gRcPBHLm3rj7lpF/ZNF/CLnoCfdZTYK+rCr/rd+HNWX44uVOH3WX35eVoPfpnejd9ndeHg/M6YG3fGZoki51Z35s7v/ch0VOGR90gaQibwNmoSDeHjaAyfyOtoTar8J5B9ToWAA8q4b1PEY2tP3Lf0w3l9f5xW9sZmSXcsxV2xEnfC2lQJz52D8N6rgtee/lzd3QuvvT3x/7MvoccHEmurStrZkSSfHkas3SCirQcQYdGfcPOBhJ0YRMixwQQcGojf/gH4/DoAt+19cNnWB+/fhnDtFxU8dg/BbbsqZ9b1wm6lPAFHh5DtNgmprxY5HuOJtBtEiGUf0i+NIvXiaGIcRuK6s/e/8XrQI+WO1a18LkQ9wCXmIb4ZL/DLqsMrqQqXiLtYXEvl97OhWPpm4JX6DK/U53gkPeNKynOupr3kYtxTLPykbLT2x+m2BI+ou3iEl+EZeQ+fxCq8kmq4HF/DSf+7mJwIYfxmH6UxAgAAIABJREFUN0ZuvsKIHTcYtSeYYXuCGbJLlqG7QxixN5xRP0UzancCw7fFobo5kqFbQxm1K4jRu24yavNlph+8xb4bEs4lVXI5rZLLiQ9wjbuHS1wFl1PqOBvzAjOHFES7bzJudyD9d4TRe2cUA3ZGM+rneMbuDkd9uz/z/grHLriaS9HVeCc/40ZaFT5plVxNe4p7Rj2OiY2sPJuL5h+RjPs1lgkHMxlzMIthvyWhfiAFzX0xiPYGID4SySHPIq4mPOdWxnNupT3hVuYzrmfX4pH+Aruop2xzL0TvrzCmmWehdSyL8YeyGbk/kx8PpCM6moXoQDQLj8dw9FYFbkn1+GY24JfbiE9mHT7ZjXjlfcA54z17ve8xzyqFWVZZzLLOZ8GJIDabH8EnYD/F+bt4WLKWlPSdzNm9mf6mx1Fe5EKnxbdREIcjMA1HsCTs+59twZJABEuCkDMNRc4kCoFJdAdUOlpiTb/hNex/x6upDK8q4p3stNxBVPR66qX6fCzuR1NJZ5pL5DrQqdARedokinyVdqWlpBtNUmU+STvzWarEF6kCX4rkaCvq0rEvtCtthV1oK1KitVAgm1QslQGkLVdAa54cLcWKNJV3oumuEk1SAW1lnflaoExT3hAaC2eTlbqVeetFDF/2Kz1ML6Joegt5045rNg3/N15N/x9wNQ2XQcQ0CoFJFILFISgtiaDLigg6LQuik6kPyovPM0T8G7PM5uPssZRH0lXUFarzUTqA9vLuUNy5A6+dIK8LbdJONEkEMmwWKvJJ0pdXxUJK89bjevNn1JcsYfCiY/RYdI1ORoEoGIWgJA6j14pQui6wZ+TyDey2XkNGkhlNpXP5nNWf9qIutBXL0SJVokXala/F3Wkp6kFzkTItRZ1oKerKF0lPPhaOpK5oDknRKzDbO5NxRpsZKHaip4kXyqZ3UDIN67je6H/g/h9wNf1vuP+fa/YNr/ImYSgZBdHT2B8Vo5PorV6A87WVVBQv4U2pOp8k3WmTKNAuEcjgmq8I+Yq0F8jTVihrFW8rEtBeokRbUWfaJMq0S3rTXvAD7YUDoKgvbXldaZN0heJutBd0pj23E+25SrTnK4FEETra1ykSgFROVnktVKCpsC9vi/9vvMqZhv+NV3EECuIo5E3CEZiGyJ6jb3g1jeyA63/B65Jw2Ysh02DkTPzobOJJf5NTCNdsw9V7O+WFGykrNCMgfI8Mr0s3/xuvqy+hstwd1ZXu9F95nv6rz9L/H3hVXXkZ1ZVuqKxyYdDqSwxae4lB61w64vq/5v+NV3dU13kydP1V1NZ5orrODZX1rqhscGaQmTODNjozaNMlBm50pv96ZwZ0IHbwuksMWXtRNpBpzRnUVp9myGonBq45xcC1pxm07ixD1p1Dbe1Zhq5yYthKB0Yut+bH5ScZt/wQk1b8ju66vczdtgvTX7ax4ZAZuyzW8ofTao5cXIWF23Ks3U2xdl+ItdtCrFzmY+k8B/Pzszh5ejonnAw5bq+PpZMhNmemYXvaAPvT+jie1sPxtA4Op7RxPKXFqdNCHE7rYmGrywnbqRy30ueIpS6HzUUcOink4Akhfx0XyXJMyCFzXY5aGnDUUp/D5iIOnxRxxFKX41b6sqqrhZCjJ7U4Zq7NSSsdLG31sXEwxNZxGrYOhtjYT8XazgBrO4N/4fVkB16tbfSxtpG1Ctva6XfgVYSllfZ3vNo56ODoqPf3Xtf/A69nTgk5c0qbc6e1uPAPvF520cXDTb8DsHr/gVf973j9BlhvDx283YV4u2tx46qQW16iDrzqEXBdNrgp+JYeIX76hN7WJ8xfhzB/0ffqa0ywHlGBOoTf1iT8tiZRAVrEBgtJCBORGCEiKUJEUriIhFBt4kM0iQ/RICFUBtjUCC3So7TJjBGRFadDbqLu33hN1CEvQUR+vJDCBG2kySLK0vRkSdejPNPgX4CVpGgjSdGmMFVIaZY+d3MNuZc37W/E5k2lPF+fcsm/8XpfYsgDyQwe5E3nbtZUilNEZEerkx+vQWm6LoWpQgqSNZFmCXkonc6T8tlUPZhDZdkMyvN1eFBk0IHX6TwunUnl3XlIcw0oyTPkyT0jXr1Yz4dX23jXsI2XtRupq9lEXe0WXtRupe7FNt7W7+b98518eLaFxooVvChfTP29hbx5bMTL8tk8yNRCGq9OUYw6pfFCKrPmUF+6nE+PN/GpagsfqjbxvsqMD0/X8/HhCurz5lCfNZ2KSA0kfqOQBozlaYIejdlzeJKoR9b1YeTcHEVZ6BQeRAu5F6VFRayQmvSZlEdMIevGcLJujaA0SoNnWTNokC7izT1T6ksW87J0MW8eLOFj5UrePZS1NL8sWUhD2WKe5U6nJHoiBaGjeZSsxcfyBTTkTaMoYATxrr1JchtA4a0fKbw1moKbIyi9M5aK8IlUxU7hWbwGVbGTeBo3maq4iTyJnUBlzHgqY8bzJHYCVfHqVCdNoTZJi9oEDWriJlMdo/5f8VodO57a+Am8SJxIXZJscNOr9CmyqcHZHXDN/jY9WNYa/H/lQ47Od7S+zxTyOlWDuvgJ1ESPkcE1eix1MRN4HTuJT4lCmpJFtGYa8DVDn0+JWryJVqc+bCxvoifzNmYKHxO0eR+nRX3YRGoDx/DIdyjP/EdTGzCOzDN9CT/emfSzAyi+OpLKoPE8C51MxrlBJNgNoMxLnfoYQ6rDtPicOY989xG47+7MmQ0CQi37UZ88Hx5s5n7gdK4f6UvkubE8zzODl0dpeXGYqjwzHuZs4MOzw/DKDhrtoMGO9jpbPhX+zO1jKtzY150C10lUB8wgxVaFqzsEPLw+hVdxM3gaOplyP1Uqw1T5kD2BhuThvIgbSn3ceN4k6lJ1R5uQQ/0xny/gzAoB17Z3w3tnD7x39sJja3fOr1Hiyu4+NCRvou3ZEag7TuvTAzQ/+Ikv9/fwKn8TeTdmcMdqNG57+3Nhcx+cN/TDZf1gnFcPwm5hF05Mk8NyljwXl/fk2g5VLmztx4Vd/Yg5q011/DoyPA2xXC/g9E5lXmYso+WuGZ+KlvKpcBFfpLNpLtajuVCDT9njacqeSGuukOZMPd4mTOXBDRGOawT4/9mV+sRFfMkz4W3yVN6mimgp0ONV8kTepWvwLk2b18ki6mN1qQ3T45G/LvkuGoQcGorLxh6cXtsdq+XK/DZdwE5NAfumCbA26YPTClXslgzl+MLBHJjVl99m9OG3Gb04MK83Bxf05NgiZcyNFLESCzi/WongA/3JOzOEx94jqA8ay9vIibyKGM+riIm8jtCgym8i+ReHE/hnLy6sk8d5fTcuruvLqRV9sTHphYVRD04uUub4QiWOLZDj/IbeuG39gctb++C+vSfee3sRdHgQEeYqRFurkHxqOMmnhhJrN5ho64GEmw8g7MRAQo8PJviICgEHVfDbPxjfXwbhurUvV/YM5urewdzYNxz/P8dxa/94fH8bxdFFArx+70PyudEUemuQf1WdWKchBJn3JtpxIOmXfiTdWR3v3wdibvoPvO52Crlz/FoGrrGVXI57jHt8JdcSn+Cd/BT32AqOecSzw+o6Vj7pXEl6wrXUWjyTq3FPrMYtoYYLMU84caOQZX95YuWVgXtEGT5xD7mVUs3N9Be4x1ZxNvwxR6+XYnI8mElb3Riz1ZMRW70YscOfobsCGLz9NgO3+jN4221UdwahtjOM4dujGbo1GrWt0YzYFcPonyIYsdOfIRtcmXrAn7/8yziX+AT3lEq80h5zPb0K3/RqLifVYnH7HstORqC504dxewIZvi+Rwb8nM2pfBuN/T2XsrgjGbrrB1L13OOpzD9fYWnxTa7iZUYVP2mOupFbinlnHqcSXrDyVicavwUz4JYoJB5IZ8Xs8ansj0TqYgv7BRHR+CmTB/hD2ueRzJaGOgJzX+CQ/wj+3Gj9JHVfzXmIXW8W6ixmo/3wL0eEkphzOZNIxCerHi1E/mo/24QxEB6KZeySCA95lXIp/gW9mA7dyGvBOf87Ngrf4Sj7jkvWRPV7lzDgWh+7hJHSPZDD/RDAbjx/GJ2A/JQV7qCheQ3zyNmbuMGPAkhMoL3JFaZE/8sZhHfgKQ2AaisBUhlc50yDkTUKRF0chL+5AikkEciahyJvIWmtlbcYdiDGJQV4cjYJxOPLiIJRMb9Ld5G+8Rkat56VUj/cl/fhQ1oVPZZ1oLlamNb8H7bndaM/tSnueMm0FPWkr7MHXwq40FyrRXCjP10J5vhYq0FrQhVaJMl8lXWguVORLkRxfpAJapALaChVpz1ekPUeBtmx5mgsU+FzSic93lfhUIuBreRdaCpVpKhhKQ+F8kmI3M3OFiBEmv9PL6BKdxLeQNwmWwdUkHDmTSAQmkX8DzTTyb5iZfqtSh/2NV5MIGVxNopE3ikLJJIpOSyNQXBpAZ9Mr9DVxYoR4M7uOLiY8bDG1JTN5XTiCz0W9aC/rDtJOtOco0J6lKDsCplCRlg68Nhd34kPRIJ4XGRIXt4GfrLYybPE2+i0+jfIif5SMwpE3DkdBHEa3FeEoLDjH4KW/M3/vOrx91/GywJjPuaNoK+zWgVc5mqWdaCnuxtfCHnyVdKO1qFNHJbs7TZLBvC7WpiRjMbZnjBEuX4Oq2JreYg+UTf1QNA3tWIeof+Tb+vwnXkM77qtvka2XvEk48iYRKJhEoGASiqL4Dl2Mr9PP2JLJS02wdzOjVLKS12WT+SRRpl0iT3uBQAbXvC6Qpyy7X/KVaZMo0VakyNdieb4UyNGUp0RzQXea83vQWtidtkJlWvIU+ZqvQHuhEm0FinzNVeRrrhKtBZ1oLVKitVhBti7FsunLLf/A67sOvDq47mXyinX0NTX/G68mYcib/B94NQ1CYBoge+HzDa8m0R331j8q1KZhyJmGIW8ajLyJH53FnvQXn0J79VZcvbdTJtlIqWQDAeF7mLZchwnLtjBitSWDVjnSf9UZBq12+S94vciAVW4MWuX+/wuvg9e5/Q+gDlr/3zN4nQdq670Ytt6Hoeu9UF1/FZX1ngwyc2PQRjcGbnZlwBYXBmy+RH+z8wwwu8hAs4uobHBGdd0l1NY6M3TNRYatdGboSmeGrLjAkJUXUF15AbWVZxm+woGRK6wZu/o4k9f/hXDjbxhu2828PVtZus+MrSc28Iv9Bg6eXcuJC6uwvLQMGxdT7FyNsXGej63zLGydZ2PrPBs751nYX5yF/YWZ2J+fgcO5GVg76mNhJ8TKToitvQh7R10cHHWwtxfhYK+No6MIB0ddLGx0OGGrz0lr2aCloxYijpoLOWIh4piFHses9Dl8XMhRc11OWBlw3EqPIxZCjpzU5oiliOOWOhy3EHG8o4pqbiXE0kYHa3t9bB2nYudoiJ3jVGwdDLCx18fGTh8rax3MLYWctNDG3EKIpZUIa2tdbKx1sbHSwdZWDxtbXayshVhYamFppYmNjRB7e52Oqqve90nDTo6y63Gwl+H1lKP29zg5asjwelaGV5eLwn8B1tNNF083Xa666+HlqY+XZwdYPfX+RqynLj7uIrzdtfDxkAHWz1vnH3jVJeimrgyw/rqE+okI9RMS5i8k4o4O0UG6f+PVX+M7XmODhcSFCkkIFZEQKiI+REhcsBZxwZrEh2iSEKpBSrg2aZHapEcJyYrVISdej7xEfRlgE3TJjReSG6tJfqwmRYkiSlP1KE3VoyRNl9J0Pcoy9CnL0Kc0XQ9pmg4FCZrkJ2ggTdfhQceZsPdyDbmbbcC9fEPuFhhwV6LPgyIDKgoNuV9gwIN8QyoKpsv20WYZUpqqS36cBunh4yhJ16E0U4+CFE0kaRo8KDKk6u4cnt6fS0WxIfckBjwsmc7j8lk8Kp3Jw9JZVN6dxwPpLO4VzeLJfSNePV/P+8ZtvK3fKsNr7SbqajfzonYzL59v5W3DHt4/38nHmq00PlxJTekCasvn0PBwHjUlhpSnT0aaOJGyJC0eZs7gRfES3j3YwKfHW/n0eAsfn2zmw5MNvHu0isYSI56lGPAsUYfSwLHk3xhOaeB4nsSJqIrXoSRoAnk3RlAUMJ6HMTo8STDgQYyI8ggNyiO0yLw+ggzfYdyLEVKdNYuqrJnUFS/iVbkpjWViXt815f3DFXx8vJI395dQV7yQxtLFsmnI8ZoUhY+lPEadhoKZfH1owquCGZQEjybp8g8kufYnz2cEuT5DyfMdKsNrmAyv1QkaVCdo8DxZm+qkKTxLnExVwkSqEibyNFGd6pTJPE/TpC5dSF2KFi8SNaiNm0x1zESeRU/4XnGVwXUiLxLVO+A6mca0KbKqa5YWb7O/VVtleZ2lzetMIW8yRbzJ0uFttg7vsnV4l63Lu2xd3ufo8jFHj4/ZerzLEPEqRYO6+InUxoznRdwE6hMm8TpZkw+pQj6nimjN0KctcyotaXq8j9OkIXw81XdGcu9afxrCJ9IYoc7bGA0aIyZRc+dHqm//SIX3UB5fH0FDmAZ3rw4nxqIbwUeUyb44hHs3R1EboUWe63CirX4gz3U0L6OnUhOuwasEA+7fnEDQ0R5c3CzA+/eePAjQpq1sPZ/yzIi7MJ7wM6N4nGgKtX/R+vwgjXd387x0N001x+C1Pbx2ggYHWqutuBtqiu9f/fD9oztFlzV5FyNG6joB750CilyHUxOiyd0bwyi7OYC6+FG8TRtLbfRw6qLGURuqyaMb2sSeHIndYiUOTxXguq4zXtuU8djYCY9NnfDe2Q3/XweQZDuJl9HreZW6mYpQY5LdJhPqqErEmaHEXfyRuHPjSLkkJMZBkzuHxuOz90cubxzO+RVDsJ7fg0NTFfhTV8CRGQpYGnXh1IaepLvN5UXObyS6z+DM7l5c+qMf96MW0Fz1E60VG2kqWcKXkkW0ls/ha6kBH/Om8Clbk6/5OnzJFPE6QYtH/hNIclLl/BZFHt82pClnOZ+zjXibMp3XyXq8TRPxLkPE61Qt6hM0qQpVp+jqCOId+uN/oAdXd3XHdZMyF9YpY72kMydNu+K8XQW//VPwP6CB584xnF41BPNFP3BoVm8OzOjNvhl9+H16D/bP7slfc7tzeF5nTi6Ux9pYgPNqJSIPDaLg7BAeXVXjuf8IGoPH0Bg6llfhE6kPnUzljQnkXxxJ0F99Ob9GjjMru+C0tCe2Jr2xWNyLEwt7cmxBd44uUObYwk7YLu3CmdXKnFvThQsbOuO5szuBhwcRflKFCIuBxNurkuSkRrzDEGJsBhNhMaij6jqEoMOq3PlTFb99qvj+MgT3Hf3x+XUYnrsH4fvrUPwOjMH/wDj8/xyDuVjAWTNFIm3VKLw2mWLvKaReHEGEbT/uHFMm9cIoCjy1CT6hyun1/6y8uiffsb9dhGfSM9zjK/FMrOJa4hOuxD/mSvxDHP1zOHI5hvPBUjwTK/FMfMbV1Fo8kmpwja/mUnw1p8Mf8fO5aM4ESLkS8xCv+Ep8kqrxTn2BW9wznONqsQmuZLVtDFq7PBm/1ZMRmzwZsdWXETv9Ud3uz+Ctfqhsv43ariDUdoYwfHsEw7ZFoLYlgqHbIxixK5yROwMZuc2X2ccjORpUiXPKC66kVeOTVoVPymN8Up5yJa0Ou7BKNpxKQfc3f0bv8mPEH7EM3BvFiF8TGbM3nvG7ItDcFcT8P6M4fv0R7okNXEupxTf9GV5plbinPsYt4znnUhvZ6JyH7r4wJu4NQ31fLGP+iGL4niCm7ItBZ180enuDWHIsnuM+FXinvuN6eiO+6dXcyKnBK6eGqwUNnM+oZ6dXMcL9QYgOJTLpz1QmHMxh4lEJ6odz0PgzGYND8RhbJHLU/xHuaW/wzXmDb3aDLPlv8cx5z6WsT/x28zELrNMwOJqK9p8pzDsWxPojf+ETsJ/Sor08kK4hOn4zM7ZvYNAyc7obXZZVXo1CkTPpwKuJ7M+2nGkg8iaByItDkTeORN6448+2Sfh3vMqZBncALlwGPHE08uIoFIzDUDAORMnkJt3Fp1Ex3sFOix1ERq2jTqrH25J+vLvblfd3u9JU3Juv+T/Qlt0HsnrSnt2D9txetOf3pE3ShdZCBb4WyNGaL0dbgQJf8zrRkteZr0VdaJYq0lQioKlMQJNUQItEgbb8zrTndqY9R4nmPAU+FinwsVSej6UCWu524oukK02SYbyULCQ6zIzZyw0YZbyPvotd6GLkj4I4BIFJOAJxBAJxJAJxR9XZJKoDp+GyfId+aMe6deBVHIWcOBpFcSxK4mgUTcJRXHIbZVM31JZbM8HEFCdXEyRZc6mXTuJD0WA+FyjTJu1CW5Ei7fkKkCdDeGuBPG3FcrRL5Wgu7c5b6QgeSebjfWcjM7etYZDRIfoYedJ1cShKRjEomkSjYBqJ0pIQ5Ba709v0JOprN2J5ei3301bysUCbr5LetBbL0ywV0FyiSEuxMq2SHrQVdJdNfpZ2pq2wC82SPrwr/pEqyQwCglYzZ8MSRpkepq/4Il3FviiIA5EzCetYk8j/SMR/rFGI7L4yCUFgEorAJAyBSRjy4nBZTMJQNA2l89JAOpv60kdszbglKzlxYTP5OStpLJ1MU2E3kMhDgQDylGRwze1Je14f2vJ70ybpSltRJ1ql8nwpFPClUElWUZZ0o6WwE23STnwtlKe1UI72IgXaJAq05CnQnNeJr5IusuFVJYo0lcjxSSrH5xI5mksENP0Tr5myyuvk5evoa9KBV9OAjhc8YcibhCBvEoKCOAJ540jkxOEITIJlz5NJAHImIcibRCJv8r/g1STs+7OlIPajs9iD/mInGV69tlEuMaOsYAOB3/G6tQOvTvRfdZZBq10YssID1ZUeDFj1D7yudmPwKg9UV8oAq7LalUGrZa27/4nXwevdOnIZlfUe/8rgDR4M+i9RWe+J2gZvhm3wRW2DD6pm3qiYXWXwxisM2uzBwC3uDNzqxoAtl+i/8TwDN11g8MYLqJo5M3TDJYatc2HEGhdGrnRl5EpXRiy/wMjlZxi53IFRy60Zs+IY6mv+QrT5D+bs/RWT/btZd3wb26038avjGg6fX8lJl+VYu5pi62KM3aXFODgvxNF5AQ4X5+LkPJtTl+Zw+tJsTjvP4tTFGTieM8T+jAF2TnrYOIiwttPGxk6IvYMOTk76ODnoY2+ri52NjuzTTg8LaxHmtrqYW+twwkrEcUshxy2FnLDWwcLGAEs7Q46e1OaYhQ7m1h3ItRBy9KQ2R82FHLcQccxcyAlLIebWIhlc7fSwdTDA3snwe74B1rYDrxaWQswttLGw/IZXHWysdLC2FGJjo4uNrQ5W1tpYWGpgYaWBrY02Dv+J19Mdw5rstXG018bJ4R9wddDEwX4y505pceGsNs7nZWe9ulz8e+qwh+vfeL3mIcs3vPpeNZDlih6+HiK83bXxdtfE11OLW9dE3PbRI+C6/j+OzNEl6JYuIbd0CL0lJNRPSMRtHaKD9IgM0CHMX4swf02iArSJDRYRE6RNbLA2ccFC4oOFxAVrExukRWyQJvEhWsSHaJESLiQ1Qkh6lIjMGB2y4/TISzQgL1Gf3ARdcuJEZEdrkhuj0YFXfUpT9ZGm6n4H7LeUZeiTFzeFnNhJFKcKqcifziPJTO5mG1Cepc+DfEPuF0zlvkSfB0VT/8Zr3lQq8qdRkTeN+1lTKUvToyhRm6TAkUhTRdzLmUphihb5SZO5L5nKs3vzeHpvLvckBlQUT6OyfDaPy2fzqGwWD0tnU3l3Pk/uLeRh6Tye3DeisXYd7xq28PrlFupqzKir3ciL2k28qNnIy+dbeNuwm7e1O/hQu5WXD5dTVTKHqpLpvHgwk6dSPcoy1ClNmURl7nTqy0z58MiML0+28/nxdj4/3saXqm00VZnxvmI5Lwvm8SRehyex2hTf/pH8G8OR3hlDWfAEJH6jyfYZSnmIOvfCNXkUq0tlggH3ooTk+Y8jzXs4Obd+pDRMg8eJU3maMZNnOXOpKzbiVfmS73lzbylv7y3lTbmYxpLFvC5dTGWqPsXh4yiJGM+zDF2a7hvTVrmUN5KZVERNJPPaYFLcBpB9VY3MK4PJ9Vaj9M4Y7ofI2oafxk3hWcIUalO0qE3RoDZVg9rUKTxP0+B5uiYvMrR4mSWkPktEfZo2L5M1eZEwhdq4SbJhTbHj/wHXSbxMnkx9ymQaUqfwKl12/M3brG9ntP59DM6rTG1eZQh5nSnidaaIt1k6HWjV432OHh9y9fnwHa6avEyYxPPYCdTFq/MqRZP3GTo05RjQkmvI1+ypNKUIOwYxTaQ+7Nse2DEUuvSkNnAMjRGTqA+byPPAsVTfHkPNnbE8vj6CyhujeB6ozpNb48g6O5CgQ52Js+1N8bWhPAvRpNBjDIkOQ8i5NJKnwdo8DZlEddhkakK1yTivitfPnfHY04Uc9+G8Sl9M6/2fKA2cQ+zFsUiDZ/Ll0c+0vzhE09MDvK74g+bnJ+GVA7w+Ba9O8fW5LUW3FxN7Sp0Iy6GUX9OjKWk5FV5CbuwRUHRpKM8CJ1F0ZSAlvv15lTSBlzE/8izkR16EafHouog027G4ruvFQT0BFrPkubhSkSubO3N9V3eC9/cn9vgwkqzGk2Q1kSQ7DWKs1PE7oIbn3h5c/6s7saeGkXppPAlnx5FyXptYO23u/DmRKztGc3bFEKwX/sAB/S78rCnPH7oKWBn1xH33SDLcFvAy9SdKQldz9aga7n/2I9dvOk0VW2l+vJXWh+toLjPhS+l8vpbPprVsOk0SXVokhjRlG/AyehLVoROReIzE/2BPIm2G8iHNlK8FK/mQsYh3qbN4lzaDV0l6NCTq8DBwNPlXVIhz7If/oe54/9oZn1+Uuf5LPzy39+L8ui6c39gbr99HEWUrIvX0dAIOqnN27SBOLuzB0TndODavF8cX9OfwvP7sm9GTfTO6sX9mFw7OVuTEfDmsjQRcWCVP2IEfKDitwuOrqjz3G0ZD8GgaQsbQGDqel8GTeOQzjpwzw7mVD3PUAAAgAElEQVSzrw/nVstjb6qE1aKunFzQg+Pze3F0bk8Oze3Bkfk9OLG4OzZLlDm1shunV3bi7BpFLm/vRuChQYSdGEzI8X7E2Awm0VGNREfZdOFICxXCTqgQclSNoENDufPnUG79oYbvL6pc2T2I678N4+qewXj/rIrf/lHcOTgWvwPDcVwt4LixgKATQyjy0qDshja57mOJPzUYn/2KJJ8dTom3LnH2I7m8S+FvvJ4JKb/jGlvJ1ZQa3OMr8U6rxSflGR6xD7mS8AiPuAdciijlWuITPBMr8Yiv4kpKLZ4pz7mcWMvl5Od4pDVwJqwCz8QariZW4xFXhXv8M9yTnuOa8Bz39LecS2hk87k0dPd6MXGbJyPM3Bi19Rqjd95k2PabqG27hdqO2wzfHciI3cGM3BHC8G0hqG0OZsjmYNS2hTByZwgT9gZjZJeBRUQdbulvuJZez7XkZ3jGVXAl4Qk+OW+4kNzAbs9Cph0MZuQOH4btDWLg9tsM3RnCqJ1hTNwVjsGvUSy3yMAmsA73lPe4J73gSloNnulVuKY9wTm9louZb/nJq4wZh6KY9FMgk34LY9K+MMbsvcPEn4PQ+CkI/Z9DWGeXi31oA77ZLbgnNeCb3ciVzFpc0p/iKXmNe+En/gx+woxjUegdTmTSHwmM/yOF8QcymLA/lSn74pl2JIHlDhlYh7/AK68Zn7yPXMlswDf/HVfz3uGS+ZaLWZ/5K+g5y84UMss8C+GBROYevs2ag/vwCdxPmfRnHpSsJTpxC9O2rmPwcgt6it3psvgOikahyInDZLAQByMwCUJOHIC8OAB54xDkjSKRM4rqAF04cuIQ5MXByJkEyXCyJFwGPHE08sZRKBiFoWAUSKd/4tV8O5GR66gr0eNtaT/e3evK+3td+Vz8Ay35A2nL7geZvSGzF+3ZvWjP60G7pAtthfK0FghozRXQmitPS64SX3I6JuWWKfGlXI4v9wR8KhHwRaJIW4Gsetue25mWXAXeS+R4JxXwqUxAc7kiTZIufJYM50XBAsIC1jJ/5XR+NDpAv8WuKBv5o2AcgkAcjsA4oiNRMsCKIzuuP0wWk9B/Y0wc1vG7KOSMougsTkBpcTQKRqEomd6mh8lFRi37k+lrF+EXtJRK6TQai9T4XPQDTfmdaC1UlO3dlcjL2qcL5GktkKNdqkB7qQJNZX1oKJlIUY4JdpfNGCleQT8TR3oa36SrUTSdjONRMo1HcWk0cibByJn40NXEEVXTnew6tIa08DW8L5pHs2QgLYUKNEvl+FIiG9rUJulJW1432TE6UiXaC5VoKezOh2IVXkiF5GRuYN2vS1Bf/gv9xU50MbqKvJE/8uKOtRJH/M/882WISbAs4m8JRSAORc44DHnjMOTFoSgtCaHLskC6LL1OL7ENY5as4fDZLWRlrKC+dBJfir/hVQ7yOkNed9rz+tCe17+jNbg7bcWdaStVoKVEjmapEl9LetBcrExLsRLtZUq0lcrTViJHu1Se9kJ5WvIVaM7rTIukK1+lnWkuUeRziRwfO9L8r8qrNmWZa3B0+YlJy9bS1+QknZdcleFVHNJxHcGyGIcjbxSBnHFYx7UHIie+0wHbjmFOJtGye8ok/Hsl+n/g1diD/sZOCFd14LXAjPKCDQSGyfA6cdk2Rqy2+jdel3ugutKTgasv0H/1uQ68XmbwKg/UVrmjtuoyQ1ZfZvAa1/+B17/RehmVDe4M2eD5rwzeIAPsYDNPBpt5ovLtc4MHambXGGrmheqGawwxu4bKxmuobPJCZctVBm31ZODWywzc4sLATRcZtOkCQ8wuMNTsIiM2ODNqvQs/rnVlzCpXflxxkTHLHJmw3IpJq46jseYgog2/MX37XsT79rDRfA+7Hbaz/8Imjrutx9J9Bbbupti7G2HvugAH53k4XpiH0/l5nLowjzPOCznvsoDzLvM57zKPc5fmcObCdBzP6GPrKMLKThNbByH2jiLsv7XanjLglOM07O0MsLXWx8ZaH2trPcythJhb/52T1kLMbYRY2uli62iIndM0TlgKOWEpwtxaF3NrXU5YysD6d7Q5adlRcbXTxdZeH3snQxxOTcPhlCH2TlOxczSQVV9tdbGy1sHSStgBVyFWVrKBTNZWIqwstbG11cHGVoSltSYWllOwtNLAzlaIo4MuTo66nHLU5fQpPc6c+S947WgddrTX+Adetbh4TutfeL3sovt/4tXnin4HXvXx9dDBx12I12VNfDw0uXlViL/3363DAdd1Cbguq8CG3NIl9JaI0FtCwv11iArUIzJAl/DbQsL9tYm6IyQmSNQRbWIDtYkN+hYtYoO0iAvWJiFUm5QwEanhItIiRWREy/Cam2BATrw+OXG6ZMeKyIrWJDt6CoUJMryWpOhRnKyLNEWXklRZpCk6lGcYkBc3hewYdQqTtbifa8ijgpncy5nK3Sx9KvINeVAwlfsSAyr+E695hlTkGnI/ayp30/WRJotIuDOcoiQtHuQaIk0Tkp84mbt5U6m+t5Cq8jmU5enyqGQGT+/Po/LuXBley+ZQeXcBTyuMeXx3EVUPxNTXrOFV3UYa6zZTV7OhA68beV5jRl3tJt407ORN7XZeV2+i9sESHktnUVliSM29aVRKRdzNmcLDPB3q7xrxuWoDrTU7aX22h6ZHO2iu3EHbs520VJrxrsyE2szpVMYKeRipQZH/aPKuDyPv+nCyvdVI8RhAppcqj2OEPIrV4XGcHhUxukhDppDqNYwY14GUhWtRnTaLhwlTqUicyvP8hbwsFvOqfCmvy5fRUGpKY4mYVyXGvCox4k2pMc9zZ3EvToOikB+5HzuJRsks2quW0/Z4CW8LZ1IVr0n+9WFkeKiQfVWNNPcB5HqrUXJ7NOVBY3gQPo7KGHWeJkyhNkVTVmHN0OJlljYN2SIacnRoyNGhMVeHxhwdGjNENKRo8zJJk+fxk6mJVacmTjZl+HmCOnVJk6lPmUJD6hQa02TThL9NDpa1CWvzNkubN5lCXmcKeZUh/A7YN1k6Mrjm6vM+R4932bq8SRfSmKxBfeJkXiZMoiFpCm/StPmYrUdzniGtBTNozZ/B1+ypvI6ayPOg0Tz1H05t4GheRarzKnIShS69qPBR/b7H9Zn/aGrujKU2YAJP/X7kyc0fqbo1hme3J1J+ZRQxlj0JPqJElvMAKvwmUnJNncwLo8m5NJL7NydQGTiBR7fHUB+lw13vCYQd/wGvXzsRd/oHHodPpeXhL7zMXE/aFQ0yfbV5VbSJ9heHaX9xhA9P/qL5hTntjXbwyon212f4+sKesuAllPsvItNZk/u+hjQlr+Cxry7+v8hR5DyU2mBNJO4DKfTsR0PsJGpCxvEsYAo1gVORnNfixs6BmM+Q47CePBeWdcN1bTdu7O5F1BFVMuzHknN6Eml2k/H/RYVzKzrjYCKPjZE8Z1YrcudgP/Iva1HspUfSaXUiLCfgf2AcHttG4rhkMMdm9eEPURd2TJRj5yQ5Ds3uhsfuUWS7GdF214JXub/iZzka9wO9yfQR8aViG63PdvCpdDlfK1bQcncxX8rn8rV8Lm1lc/kqnU1r0VxeJ+nyOGAs92/8SMoZFa7v686jAEOacpbRnLeU9+kLeJc2l3dps6mJ1KHsxngSTvfhzlEFPPfK47q9E1d/6kbQoYFEHB9FwAE1vPb0I/jYGDIvTSPr0gxibbVw3dqPk4s6cWSOEifmK2Nt3Acbk0GcWDyQP2f14o9pXfndUIk/Z8pzfJ4closEnFshIOj3XhScGkTl1SG88BtKYwdeG0LGURekToXXWNId1Lj1Sy/OrFDAykiB47OVODpbmSOze3JoVk/+mtWDw/N6ctKoF/bLenJ2dU/OrunK+fWd8djZk6DDKoQeH0zQ0R+ItBzQUX0dRrz9UKIsVQk9rkLwUTUCDw7Ff78aN39Tw/dnVa7uGYzvr0Px/lkV719U8TswgqCjY/D7UxW3nZ04ulgev0MDKbw6mfv+OhRem0C683Cu/9mZGHsVpN4iMi5O4PahPn/j9VL04ztucU9wT6jictxjvFJr8Emp5kr8Y64mPuZa0mOuJDziWlIVV5OruJpUjUtsJW4Jz/BIfoFrYg2uSS+4nPKSK2mvuJxUj2tSPZfTXuGa9oZzCfWcS3rDxYzPbHHOQXevF5O3ezBq/SUm7vRhzHZvhm26itpmb9S2+KK29QZj9gQyeocfw7fcYNjW24zYEczwHSEM3RrA+D0hLDtVjF3cB9zSm3BPfoNH4guuJNVwPbsR34LPXEh7zSbXbHT232LsHi+Gbb/K2J/8GLvTjyk/hTJlRyDCHYEsNc/gbHwzLimfuJzxnkupdVzKeI5L9kvOpNVxLvMtf92pZO6RSDR232LST7dQ33sd7T/uMOXn20ze6Yfe3hDW2EuwDnvDldw2XNI/45H7ifNpdThnNeAp/YyL5DP7Ah5h8GcQU/+KRrQ/Dq0Diaj/Ecek32PQP5SA8PcQjK2TsIxs4IqknSv5X3DJeItH3mc8C1u4VtKGc14rh0IaWXOxlDnmGUw9mMjM/V6sOvAzXnf+QFq4hwcla0nL+RnDLWsZsOQE3Y3c6GJ0B0WjMATGoQjEIR24CETO+A7yxgHIGwUjvzgCucWRHZgLQ844BHnjIOTFQTKcLAmXAc8oCnmjyH/g9da/8BoVtZ76UgPel/X/B1778jV/IG3Z/SGrN2T3lFVeC7rL2jsL5WQDefIFNGfL0V7Yhc/ZcrKBQ2WKfC4X8OmugKZyAc1FSnzN6URbVmfac7rQKulCk7QTH0vlaSqX47NUjpYiZVqKRlKdPZvAW8tYuGY6403+ot8iF7os8kPBKBiBURgCo4h/APZbwv/Gq/jbeoXK1s44rON3UcgtjkLZNIlOC8JRXBBEt6UB9BE7MmTOcv6wMSMjYxk1pVN4XdiH5qIetBZ2pq1QgbZCAa2FAlqLBLQVydFWKBtA1FaqxNuiH6iW6hIZvYTNR5czcNFmei9zQ9noDl2N4ugkTkDBJBb5pdEoroxCIPalyxJnBpn+ybyNK/C8tIy35Rv5UjSaz/mKNJcq8lmqyJfibrQV9qYlozNfMwWyacQSedpKlPko7ctzyUjKCldw5soe9NZvQcXEgu7G7igsvoWCcfD36qlA3HH9i8MQGMv2sioui+pYo8B/xzgYgXEockahyBuFomQaTqclocgb36LrEl/6mFgzxmQlR89tJSdzJfUl6jQVdZVVXfMF/8Br3w689qO9sKesel0mz5cSAR8KBXwoUOBLcVfayzvTfrcT7eUKtJXIjsFpL5bna4ESLfldZHgt7kRziTyfS+X4XKpAU6kCX6QCmouVZHtei2R4tXfew3jxCvqanKST6VXkxXeQNwpB3igUeeNgWRaHyZ4Z4zDkOvAqML6NnDgIOeNw5I2jkDOKRGD0z/tJdk/9b3h1897OvcJN3JVs5E7IHgyXi5i4bBsjV9sweNUp+q06w8BVLqgsk+F10BpnBq65IDvqZvVlBq/2/C94df0vFVd3WaV1g8d3tKqaXZHhdZ3suyFmnqht8mTo5iuobvRkiJk7ahs9UDVzZ/B6Vwauc2WwmSdq27wZtsMX1W3eDNrkwUAzN4ZsdkNlwwWGrDnL8HXnGWN2kQmbLjHRzIUJay4wbrkt44z+QHfVL8zf8Tumv/3G2sM/sdN2N4dd92B+ZRsnPVZz0s0Yc5d5WLrMxvbSHJxc53HWbTEX3MRcdDXhvLOY8xeMcXFdirOrmAuXFnPeeQHnnOdy7uIMzl005OyFqZw5r8epszo4nhbh4KSDvaMODo4GOJ2aiZPTLOzsZmJlZYiFhS4nLbU5dnIyJy01sbIVYWUrwtpOB4dTUzl9fiZOZ6ZjY6+PhbWIk5bamFuJsLTRw9JGjxMWQo6d1OJ4B14trIVY2Qixtdfj1OlpnD4zHadThtjZ62Frp4utnS5WllpYW2ljYy38HitLLSwtNGVwtRFhb6eLjbU2FuaTsbSYgp2ttgytHXtcTznqcva0PufPGuDkIMTBTgsnByGnHLRxtJ2CrZU6DjaTOXdKyPmOo3IuntPC+bzWf8WrbOLwv/H6HbGeevh66ODroYO3uxbe7hr4enyrvuri762Dv7eQgOu6hPgZEOqnR5ifDmF+IsI79r5GBeoRE2xAdKAeYbe0iPDXIjnSkJggIVG3tYgNFBIfIiIuWEhMoCYxgZokhglJCRORHKZNcpgWqRFCMmN0yIrVJSNaRGaUiKwYHbKitciO1kCSqENxij6SRCGFiUKkybqUpOhRlCgiP1aT0lRdihK1yY+bQn7cZKQpQu5nT6VSMotKyQwq8g25n2/A/QJ9KiQGPJIY8rBgKhV5U3mQY8CDbAPZJONMA0pTRGSEjyU7agJ3swy4m22AJFkLaYYuNfcW86h4JoXpmjwqmUHdEzHVDxdzXzqTh2VzeXJ/EZX3FlH1wJjaJ8upe7aG509X87p+K411m2l4sYnGus3UP99EXc1G3jbs5O3LHVQ/Wsmj8kVU3pvLs4o5PL1vyEOpkOq7hnysXcLn6tV8ebaJtppdtDzeQdODLbQ92UX7k+18KFlGdco0KiI1qIzRRnJjJLneQ8n2UiPJtR+xF3qReXUIj6K1uRc2mco4PapTpnM3QotUr2Ekeg6h4LY6tenzqEqZxd0YPR6lzORloZjnEmMapUt4W76chmIxjVIxr6RG1BfM543UiBRvFQoCR3M/ZhLPUnV4XTSH9qoVtN435kPxHB7HTEZyczgFPiOQ+I4kzX0ghTdHUnRrJNLbIykP/pGHUROoSdakPlOH+g6wNubq8Cpfh9cFurwu0OONRI+3BQa8ydbjdboOjalC6hI1ZICN+3ZEzsTvgG1M0+JNppC3HSD9kKvPh1w9PuTqfs+7HD3eZOl8B+zbbF0ZXHP1eZWuTV3SZGpixlMbM56GpCl8ytGntWgmbdI5tBfP5mvBdJpyDPiYJuJt3GSe3RnO86AfOyquY6kJGE1t4BgqvFVJtlXike8w6kMnURswnsobo6i5M55n/uO4f204VTfH8fTWRB75TiD/4nD89wkIPa5Arqsa5b4a5LqOI+2cGmU+Y3l8ezyVt8dRHTiJJ36TKXAZToRlN8Jsu3bg9WfaHv5O0Z3pJLiP51GimPaav/hafZBPzw7xueY4X1/awKtTtDc40fL4OBVRq6mJW0OWqxYl13T5mLiMRz7ahB5SIsW+D6/jZ1JydSQZZ3pTdXsiDeFTeRW+gEqfuQT9Mhzb2V34S1OAwzxlQn9VJ9NWF+lFA6TOOqTbjiV4/yA8N3XHZoE81rMVcFyozNkl3bi4uguXtyhz/de+BB5W5dYBNa7sHsKFtSpYzOvD7olybBgux4pBAraME3BwdlcublEh6dx03mT+zJf7x/G3Hs2l35WR+E/jc8Vu2mp/oeXBOtqfrKX5gRHNd+fS+mgRbRViWkuMaZWK+ZA9m8qQSTwN0SLPdShBxzoTZz+A9+limnKX8j7DiA+ZRrxLW0h1hAEZF4fhskOBU+vl8NgjIPBIDxLsh5HqNJaIE0Px/bkXMRajeXRzEc9Cl1J4bTqBJ4Zxer0C1kvlcNvWi2u7B+O6aRCOS/tgvrAXx+b35uDsnuyb1pV9hkr8NV3+/yPtrqOizt+/j9O2a6y6BqggKgYSQ4Ox6yoMYK4dYOzqGmv3mnSKSHd3pwJKCpJDKCGKChZ2F+rz/mNQd7+/7/md+z73H68Dh4HhzJzPnDOPua73dXF4lgTHZ0twdokEaXsGIjo9ghuBI7gTOZJHSUo8TB7Pg4QJ3I2bTHPgBAptRxH+Z18cF0hwfI4Uh2fKcWhmXw7N+oH9M/uzd2Y/Dszuz1GTH7CZ3w+35QPwXTeYkC3DiN0zkvRjY0k/Lk/ykaGkHvuRLKufyHMYzUUnJc7bjCH58AgSD44ids9IIrYPJ2zrcMK2jvyG18idY4jeM5aEg0qkHR9PltV4Uo6NJHx3X8J3y1F8VpHmWC0q/JWpDlLhgusoovb3oMh9HFcidKgN1fqO10P+BfF2sTX45tzELfUKu89mccDrHGdTGwjMvY59dCkHvLJwjK3A5/w13NMbORRQwMGAQhyTruKR245TWit/ul/AJqUNh8x7HIu/wd6Iq+yNaMIqsxOHvBecyOjkN/uLqP/uh+p6HzQ3B6Ni6cd4C1+mbY1i2vY4lH+PYLRlCJO3JTDhj3CU1ocwdn0EihvjGLMxEQXLeJQ3JvLrsVL+Cm3HMfslLpmPOBZxhd3eJVjHN+J07i5/J19nsUsegr0RTNsRivaeKKb+EYiKhT9af8aiuyUR/S1JmB6+yOHYh5zO/4hVZid7YxrZG3eFE9k3sbvYiU3OA9Z5XcZoVyx626PR3xWNxtZABNuC0dgaif6uZGbuO8cCq8tsC27H5vxbHC6+Z29cGzuirnI08xb2BY85kXOfjUEifj6czsyDWRjuzUKwI41p25LR2p3Bz0cvMONgJubW+eyNbcfp4mscL7zgSEoHOyKaOJH1ELfLXdgVfmBz2E1mnyhAsDMdw305zD8ez8oDOwiJ20lt9eZveDWwXM7Q+Ufpa+pDD6EYr5Jm3W+ezZORNE/qrromIG2agrQwEylhVjfovuNV0qwbr/PT/oVXGWEaMt2V137mLoww3SjGa+YqHtXr8bphCK+u9uL11R68r+3Hp6qBfCkfAJf7QXkfqOwHNb35JJLhY40kXbXiibufqiShrjfvK6T5UCPLW5E0r2sleHtFgvcNkmIEVvTgS1kPPpf14EOFLK+qpXgmkuT9VSneiiT4UNWDD9Wj6ayaTW7GakxWGDDO9C9+mOuGnHEk0qZJSJqmIWmaJsaFacY/IJveDdjUf8dMXEUU/10GksIMepido4dxGj1NEug/P4zh846hsdAYr/B11Fca8/CKMq/r+vNR1IvPIlk+i6T5JJLgY604XbWSfBLJ0FUrx8crfXlcP5YW0Vx8IhYzc+N8BpnupNf8IGSN4+khPIecWS5S5ueQXJiN9JJsJMyjkFvgzyDzY2gtXcNx66U0FFnwul6DV5V9edfQh9d1PXlT1Yuuir58LuvN51Ip8QCkagm6amV4U9eHx3WjaK2bQ1rudn7btRbFBbv5wcSVnsJwZM3ikZ6XgvS8VCTNUpEQpiAhTBUjdp54fczXD0MkzBOR/BqzZHG68SozLw3Z+SnImEbTyzyEIeanmLJwIbY+62moWcGzpmm8q+klhmulBFTIQUUfvlT8wOfKgXyu+oHPNX34VNuDD3VSfKyX5GODLB/r+9BV15euuh58rJWiq1aSz18jku7Gaw+6anrSVSvLx3oxfN/XS/KhXpIPtf/Aa40mV0uWY++xGRXz3xhsfhy5eYFivJqlIGWa9g2v0qbpSJtmiKux85KRnJeIpFlc9+3f8SpplvFvvJqlImn+Ha89/4FX39CNNNdY/gOv2kxevPEbXocsPd2N1wAxXpd5Mmz52e7drH6M+IZXP0Yu92XECh+G/wut4nxtEf5nxVV+bRAjVwd03+bHqLX+KFgGomAZiLyFGK8j1/gib+HH6HUBjFkfhIJlkLgy2w1h+bUBjLH0R9HSl3GWniivOY3SClsUlxxH6bfDTFx2GI21xzHa+DdmW3axZt92Np/Yxl92m9ntbMnBMyuw8l+KXdB87ALmYOs7EztvQ+w9DXD0NMTVaxbu3nPx8jHD22c+Xt4L8PJagJfXfDw9zTjrIeSspzEeXnM46/Uz7p7TcT2jh5OrABc3LVzcdHBy1cbRWQdHZ31cXGfg7DILB4dZ2NoaYWWtyykbAcdOqWJlp4mdow62jtrYOengdNqA0+4zcD5tiK2jDqdsBJy01uSUjRZWtrqcstH5Ni34hJUWJ63Ft1vbaeHgqI+LazdeXQxwcNTDzkEXO3vtbrxqYGsjwNZGjFdrK02sTqljYy3AzlYLO1sB1lbq/wOvX+PsqIOrsx5urno42Glgb6uOk4MAl2682llNwdF2Gu6uWv9feA0L1CM8UJeIAB0iAnS+tw77aRAVKCA2RIfYUDFgEyJ0u/GqR2q0TjdgxYjNTPiKVz3SYwSkx2hwPllXXH1NFJAdr0l2vAbZ8RqcS9AgJ0mT3BQBBWnaFKRpUZAmoChTm0vndCk9r0tJtvY3vF7K0qA0U42qPC1E+bpU5WlRk6dFXb7uv/BaX6BN7UUB1XnqVOaoUnNBnaslutyomiHGa4U+LRV6tPwDr9erDWmtMKTlsj7NpXo0X9KnqUSPK4XalGVOoixDhSvFOjSV6lNbIKC2SIubdbO5LppFXakWbVd+/obXa/U/c/3qHNqaTGhrEnK7dT73by3h/u1ltF9fxL32ldy9vYIHd1bz+IHlt0rsk851PLpnwZ1by7jVak5byxxuXpvF7dYZ3Lkxg6cdJnx4tJSPD1bx9tYqXjav4EX9cj40WfC5dT2vahbTccGIlvRpNKdMoTF5MvVxEyjy/YkM575kuvSlJGA4zamqdFzQpylNlfaLBjSkqHLBfzjnfcQV1welxjwoNeZajiEtuYZ0lM2ls2Y+96vMedbwGw9r5vGgSsi98jncLfuF1hwdcv1+4pz3QBpSVOgo0OF+iT5PKmbS1WLOp2YzPlw1of2igLq4cdREKFIToUiR31BE0WOpjR1LQ6IizekTuJWnyoNLWjy+rMOTcl2eVOrwtEqHZ9W63/K8WpfnVbo8v6zLs0s6PC4UfK++5kzqXpEjBuzX9uHHRRo8L9XmVbkeryv0u6PHm0oD3lYZ8qpCn1cV+rws1/sG2cfFmnQWqHH/wlTu5k7mUYEaLy9p8+ayHu8rDemqmcHHbrS+KtHmWYEGT3Kn8Th7MrdjFbibOI6HaSrcT55AR/w47iVO5Fa0Ipece9PgN4yOuIncT5pCe+xE2mMn0RE3mRvhytyKmsitqEncilKlJXgyuVYDiN0rSZmHAqLAyZS4K5HrMIzSs8vsRmsAACAASURBVCO5HjuZtpgJdMRP5k68Ko3ByhS6DOa84w80Jmnx9spGPt/Yxc28+VTG6NOYZcyd8tU8bdzCu/aDdHWe5NNDGz4/cuDDfRs6Lm2g9dwyHhWuoTpYl7pgbe6nzqbMbSzhWyXJPtGHR1lGXA0ZT759f0TeY7gbb8iDRGNKHdTxWzEAq5lSnDEfSN4hba75zKc1cA7lLqqcPzqShF0DiNr6A0HrfsDOWJqD2pL8rSeN1c8yOJrL4LZUBvdVMpxe0ROb+T058ktP/hL04E9VWbaqSrJ+vCS79fpjZf4jf5v0wWlVf4q8dHhevpFLIUaEHxtGdawRz6vX8L5pPW9a1vCp3YK3V4V0tZry+bqQ941zeFdvwgfRPJ6XGHP/vBHPCuZQHzqJ1OP9ybIZQkeGEV01S+iq/o03ZfO4k2XEJW9l4g4PIuSv3oTskCHjlDw5tqO5YK/IuVMKJB8aRsYxeWq8tWgKnUFz+ExKzk4h5vCP+G/vTcA2OWL3DSXp4AiSDigQt1uR0M1jObN8OEd/7cfBWf3YbdCT3foy7DOU5NAMCY79LMHZJZKk7Rbj9XrAv/F6P348HbEqNPqPJ996BKF/9MZhngTHfpXi8AxZDs7ow8GZ/dk/4994tZ7XG7cVP+C/4UfCtw8nfr8CGceVyDiuQMrfw0g7Noz0Ez+RbTWKXLuxnLMeQ9pRBVL/Hkvi/rFE/jWSkD9/ImTLTwRvHU7ETgWido8havdoYvbJk/S3AllWimTZjCb15DCSjw+i8MwYqoNUKPFUoMRrNPlu8qScGEiBmyIN4Vq0xhl9x+v20xnxx0NL8T53A9fkeixPRvCHTTRuSbX451zjeGAef9pFYxVajM/5a7gk1bHFJZU/nVOxiq7BK+8OtklNmO4LZbVTHus9K1h5+hLzrHIwPpaFhZeIjf71rHArw+RYJrMPJrHA6hwrHAuYvjMKg53RLLQv4DeXMn45loPqthgmbY5g4u9BKK8PRGl9CEobohi7PhYFi1gU18WjszOXRbbVbPJs4k+POlbZ5GG2P451LhfZ5HOZVWfyEdpmMNs6jXmO51nmksvs/VH8sjuaxSdyWWF3iUUnCzE9coFlDpVsDWnD0ruOBY75mDvksMKjmN+DRWzwq2CeVSbCv1NZZn+BVc55zDuZiPBoPGYnMlnuXMYSp0rm21SwyLGWdf432RzewQKXy5g7FrLap5KNIfVY+Faw2PkivzkWssKlnDVnqplnlc+cY+dZ7FTKWs86VrtXs9jhEmvOVvNnyDW2hLWyxruWBY4lrPZpYGtMO5sjb7PYrQbDg9kI/krGaG8W5kciWLl/OyFxO/6B163f8NpH6EMPYdx/x6vZd7zK/De8miYhaZbY3Raa9q1dVkrYjVdhInLmYrwON93IH8c3kpWxksd1eryt/5E3DT152yDDR1EPcatvZU+o6MGXSjk+i3ryubYnXQ1yvK+T4mODJJ+vivHxqa4nH6pk+Fgjx/tqWd7WSPGhToquWmm+VPfsvp+efC7vwYdKWV7VSPOiVooPV6V4Vy3Bhwo5PlSN5KloNpcLN2C2Vo8xwk30m+uMnEk40qYJ31AlaZqOpGl6N2K/Qja9u9L67/wTr1LCdGRNUulpkkhfYRSDzDxRXLCDxVuMycyx5HrtdJ40jOZ9Qz+6RHJ8EcnwRSTFJ5EEH2oleF8vwYd6SXE1sLYPr+sH87BRk8ulizjkupiJixfyg/nfyM4LQXpuHHImWciankfKLBvJBdlIL85GwjwGuflB/GBmw8T5v7Nh1wrS4lfztGEWzyqH8ap+EC9r+/O6ojcfynpDeV8olYUK8cqhjyJJ3tTK8axhKO0N+lTX/ck+p7VMW/I7P849ST9hAD3MopAxT0DGPAkps2QkhMlImHwHrOS8NCTMUv6NV7PveJUyTUVKmIq0WSqyZkn0EEbT2ySQ4aZHESwx40zwWloblvOqWY231f+svMpAZU++VPbhc1UfPlX34pOoB111srwXSfKxTorPDT35VN+P99V9+FDVk4/VcnTVSPO5Vqa7NVqGz1WyfKqU43O1HJ9FMnyqlaKrVoKPIgnx11oJPn7Dq4YYr2e78Wp2jB7zApH+T7yaJiMt7MaruRivUvMSkTKL/47X7g95JE3TxRX7f+LVLAUp8ySkzaLpaerPj6aOaC5dh2/IRpr/VXnV+Y7XZS4MWerGsKXe/8CrF8NWeDBsxT/xGoD8Un9GLfdjxApf8VCmf51x9ftXxXXk6kBGrQlEfm0Qo1YHMHKVPyNXd+PVIpDR3XgdtdaPkWt8kF/ryxjLABTXBzPGMgj51QGMWumHwip/lNb6M36tL+PXnEVljSuTVlujsuIQKst3oLrqT3Q2bGHOzp0sPbKDrbZ/cth1A6c812HtswYbnyXYeM/D0d8Yl4BfcA2Ygau/Ia6++rh66+LqqYebpyFnvX7By9sEXx9zfH0X4Oe7EG8fM7y8TfD0NMbTay5e3nPw9PkFD+8ZnHbXw9FFE9cz2px218HFTRsnV22cXHRxOW2Iy+npODlPx97BAFt7XWzsBZyyUcPOSQun03o4uerhdFoP1zOGuHlMx+WMAXaO2ljbCbCyFYgrs7Y6nLLWEg9cOiXAykaHU9YCTlqrY+ugjZOzgfh/uRji7GKAk7O+GLD2WlidUsfaSh1bGwF2NgJsbTSxsdbExlodOxsB9nZa2FprYHVqGqdOqmJtpYa9nQAnR22cHMRxcdLB1VkXV2cd7G3VsbdRx8lejFcnOzUcbFRxtlf7/8Lr14FNEUF6RAbqEhmoS5i/eGVOmJ8GkQECYoK1ifu291WXpCh9UqJ1SYnSJjVa+1v7cEacDtlJYrxmxmmTFq1BeqwG55O0yUnWIStOk/ToaWTETBPjtfsMbH6qdnfrsDbFmbqUntOj9Lx+N161uZStRUmGBpcy1KjIEVB9QYfKXC2q87Spy9eloVCP2ovaVOVoUHtRQF2+FrUXNanKnUZVzjTqCwS0lhvRVjWda+V6YrxW6nGtWo/rVQZcr9KntUKf5jJdmi/p0lwiztVCbSrPTaUsQ4X6AgFNpfo0FGkjKhDQUjGd1ppZNFYYcKvxV+63ifF6/cqvtDUZ09Zkws1mMzpuLKSzYzkP2pfT1jKftmsLudm6iHu3l/PkgQVPHlhwv2MlDzpWcufWUjpu/Ub7jXncbJ3Lzdaf6Wj7hcd3TXjduZAPj5bx7t5ynrf+xoNqM+6VmfKiZjEvqxdx98JMGhOn0hA7nqbESVxNmERF6Ghy3AaS4dSX3LODqYpQpDVDg448fW5kC2jJUKckRIFsj8EUh43l/qVfeVY9n9v5s2jM0uV28WweiRbQWT2fu+Wm3K80536FKXdLf6U1T5+GdDXKIhSJOClJUfAIbpxT536RPvcKdXh4yYCPTaZ8vjafrhZz2vMF1CcoUxs9DlGUEsX+wxBFj6U+XpGrKcrcODeZe0UCnlbq87RSj6fVejyrEef5f6ZKlxflujwv1eFJsRad+ercy51Kx3mVbwObvlVhc6bwsECd56U6vCrX/5bX5Qa8rTLifc0M3lQZ8abKiNdVhrwo1+fJJS06C9S5d0GV+xdUeXBxGi/LdPlYLQbrh0oj3lUY8rpUl+eFAh5fUOPh+al0Zk2mM2Mit2LkuZOgRGfqRO4mKtMRP477SSrciZ+AyGsw1R4DaQ0dw/3EqdxPVKU9ZhIdsZO5HT2Jm5ETuRk5kdtRqtwMn0aFmzzRuyUpch1JhfcECk+PJdt6MLn2g7gRO5WbMRO5mzCZzmR1bsVMocZPgaKzw6iLVeNZ1Wq62nbxpGYd17KFXEn/lcbzZtwoWc7rG3v5/Miaz49s+NRpw7uOEzRmL+bGuaV0FqxEFKpHQ6gO7UkzyLP7iYBNEmQc68X9VF1aIyZT4DCQIochXA/Voi18Bun7R+HxmxzuC3uSvnsCN4PnczdqPvVeAs4dG07Utp6E/CFD2KbeBFr+wMlfpNg6WYJtUyTYI5DgyExJTplKYrdIAqdl0jgt7YPTb4Owm/8TzosUcF8mj5XxINyWD8dv40gclvXGY2Nvir2ncPu8Kcn28uT7qfKsZi3c3MaHa+t5dWUJL5sW8rjCkHdXZ/P5uilvG+byunouryvMuZ/zCw9zjbmfPZdzdqNIODKA6qApvKtYQJdoMU8L5tAcp0XRWUUSjg4gdFcvYg8MJs9RnqLTE8ixUSTjmDxpR0aSfXI05e6qtCf8yo3omRS5qpBweCBhe3sQ9/dAsm2HkWcvT461ArnW48g6NpGYvxQ5vXQwR3/tw6GZfdmt14NdutLsNZDk0HQJjs6SwH2JFKm7B1LjKsZrR+RIHiYp8jBJmXtxytyOnsgV33HknfyJoI29sDcX4/XQdFkOTO/NgRn92D+jH3tn9uPgr/05bjoAm/m9cV/1A4G/DyHyrxEk7B9N+lFFUv+WJ+HgEJIODyX5yFDSjg0n+5QCmSdGk/q3Aml/K5F0QJGoHaMI+XMYIVuGEbZ9BNG7RxOzZwxRu+SJ2vMTCYeGkWklT66DIrmOo8l1HEWR+1gu+yhRdHYkuc5DyLYbSvKxgZyzG051wFSuJxh8x+te77z4UxHleGRd40zaVbY6J7PrdCpnUxvwP9eCdWghe93TcIypICj/FmfSrrDdLYNtpzOwi6/Dr/ABDikt/PyXP5PXujPlj2DUt0UzcWMwI5aeZfLmCFR+D2aCpR+zD6fxV2gTTrnPcMl9xibvMn73uszx1LvY5jxnd8xthKcuoGzhy4QNvozf4IfyhkDGrQ9jrGUkoy2iGbs2lkkbU9Helo3GxgQEG6LQ2hjGlNVe3RgOR3NbILNPprAhVMSx7A5OJbeww6eQ3X7l2CTewjn7KYdjOlhsXcLU9RFobEtEY0cyk7fGMO6PEMZvCkJ9ezgaW4L45UAsW3wrsc+4g2PmLY7GiNgXWsmhmGassx6zP6GTpW716B+4gNa+PLQPXER1dyZTdiQh2JeCzv4ktHfHMOtQEjvCm7DKeIR74Vv+TrjN7vAmTqU/wDHvJfY5L1jnVcfMg5kYHshk5tE8DI/kov/3BbQOnEP3cC6Gf1/A8EguhgfPYbQ/m+l70pi57SxLd/1BcNxf3XhdTtHlLehbLOvGq3c3Xr8iLKW7pbO7bdg0AWlhMjImGUiZZCIpzEDSNE3cJilMQso0EcmveDXNRFKYibQwE2lhKjLCBOTMo+hr5sxw4QZ+P7aBzPQVPK7V5b1oMO9re/BRJN7R+aW6O927Xrvqpfl4RZaupl68vSLDu6tSfGyS5m2dJO9EMryvkeOTqA+fRX34VNOTrio5PlfJ8aWqZ3d68aV7CM/bKz14e1WOrgZpPlZJ0lUuy4eKYTyvm0lD5e8s22LAKFML+ps60sMsFGnTOKRMk5ASpiAlFONK0jRVXIkVfkVs6j+S8u17SdM0JIXpSAlTkZkTR6+54fxg4sswoTXTflvDydPzqK1Zwd16Ac9qh/Ohvi9dIlm+1Ejxpbtd+H2dBG/rJXhXL8WH2p68EQ3kUc1I7jabkJi+giW7FzPUZBV95tsiPS8UaeM4ZI3TkDHJRMpUvF9UemE2EmZx9JgfQj8zJ0aa/MUvq1fh4LKMO7WLeFQ9gSeikTwXDeV1xQ+8L+3Nl8t9+VIiXh2DSJqPtZK8FknzvG4ADxun0X5rDUHxlszZsAoF410MNjlDL9NgZM1ikDWNR9o0EUmTJCRMugFr0l2JNU1BwiwJCbMEJMwSxHg1TULSNOn782uShIwwgT7CGPr/6oe88X5+WTOXoKil3L66kNdNU3lX3fv7wKYqKaiS4UuVLJ+rZcRDveqk6KqX4mOteEVSV20v3lf14eWlnry73I/P1QO6Jy334kttL75U94CqHlApK97xWi0N3fuGP1eL80kkQZdIlnfVYrxeKVmO3dlN3/FqHoCUWZwYr8JU8WtCmCRuG/5aeTVPRso8Eamv15VpN16FX/Ha/dozT0PCNOVbV4O0aTQ9hX78KHREc8k6fII30FxtQWPVmn/hVWm5LSOWuTJk2Zl/4XX4ci9+WuEhPte63I8RywJRWBaIwrKAbrz6MXylb3e11fd/VFxHrQlk1JpgRq0JZrRFMPJrApFf44/8Gn8U1voz2iKA0ZYBjLbwR2GtH/JrfJFf5YP8Sh8UVvoydrU/ymuDULEIYpJFAJNWezNphRuTltkyZfkxpq3YjZbFFqZv/h3TfRtYcWoDf7huZLfXWqwDl3E6ZD4eYfPwCDPnbIgJbgGzcfObibufEZ6B0/EJnI53gAEevrq4e+lwxkMXd4/peHn9gq+PCf6+ZgT4m+MfaIKv/xy8fWfj5fMLXj4/4+U7C0+f6bh56ONyRge3s7q4ndXF9Yw2zm4CnE9r4uqmjesZnW8VWQcXLeydBNg6aOB8Whe3s4bf4u5pxFmvGZx2N8DeUQtbe4E4dlri86hWmpw4qcEpKy3xECYbASet1HBw0sHVzQiX0wY4O+vj6iKOs5Mu9nYCrE6pYW2ljp2NJvb/jK0mDrZaONhpYW2lxskTU7E6NQ1bGw0c7LVwchB8i4uTNq7OOrg4aWNvq46DjTrOdpq4OmjibK+Oo+00XBw0OHta+/8SrzoE+ekQ7KdDiL/Ov868RgbpExWkR1SQHuEBAsL8NQnz0yDCX5PoIDFe48N0iQ/XJTFSj+RIHZIjtUmO1CI5UkBypKb47GuCHucS9cmKF7cOJ4VP5VyiDrkp+mTFaZISMZXUyClkxamRkyTgfJIGF1O0yE/9jtdL2fqUnjOgJEuH4kxtijMEFKWpU5KuRvk5AZU52lTmCKjK1aL2oi71BWK8VudqUJOrTn2+FvX5WlTnTKMiewo1uWq0lBrQVjmd1nI9rpXrca1Sj9YqPa5X6dFaqUtruS7Npdo0l2jTXKxNc7EOTUW61OapU5auQk2eGo2X9Gks0afmoiZ1hdpcq5rJ9dpZdDQbc++6OR2tZtxsMuZWiyltzUJutphz79ZvPLm/mod3V9LabE5jgzEtjabcufkbT+6v4emDNdy7tYT26wu41iSk7Zopt64LuX3dmI62uXR2CHnxcCFvHy3h7YMlPG9byL06Y24UT+dargE384y4kaXDlbhJVIeOQRQ6hsbYiTTFT+GcS38yHfpS7DuC6ohx1MVMpCFhMjeytLidp8+lEAXOew6mKFiBa+d1eVm7gI7CX7iSJqAxS4+HVfN5eXU5ndULuFMmpCVvOh0lc7hxwZDq+Enk+Qwj1bkPCXY9uZahxoMiA+5c1OZGtip387Xpap7Hl5tL+HhtPm256tQnKNMQP4G6WGUuBf5EbYwiDYnjaMmYSPsFNR6X6fGqdgYvRIY8rzP4lhe1BrwQ6X9PtR6vKvV5eVmXpyUCHhaocTd38je8fgfsZO7lqvIwX4NnJTq8KNXjRakeL8v0eXXZgLdV0/kg+pn3olm8qZnBi0pDnpTp8rBYQGeBBp0FGjwp0uL5JV3eV07nk+hnPlbN4N1lQ16V6PI0X5OHudO4nz2Fexkq3EubyP208dyKFeP1fvJ4OuLH0R6rxIPkSTxInkpLyGgun+5PnfdP3ImbwsMUTdpjxHC9EzeVG+HjaQ1Vpi18Em2hU7jqN56kA7KcsxpMsZsiha5jSDsxgPTjfbkZr05H7BQeJE7labqAR2kC2mInUxOsRGX4JO4WL+T97d103drN/dIVNKTOoSHThPKkX3h0ZStdX/F67yRv2g5Sk2RMe94yOs4vojJIQEOEDreTp5NjN4Tg7VJkW/fjRowq1yOnUOz4I1lH+yDynECdlxpRW3rhs0qC2G2DaPDW40XWIq76aZBxpA+R26QI+kOSkM0yRPzZC7+1fThgKIHlOAnWKUuwaaokO/Wk+dtYDscVvQjZMYAMK2VK3LWpD5xDS/gC6v1MyTo+jYR9Y4nZM4zwnX1JPj6AEu+xVIZNIsdLiWfVq/nUto2Pt7by9poljypMuHZOjY4CNZ5W6vOhSci7BlNeVBjzuGguHZm/8KJwOUVnVAnaPogLLuN5kj+XdxVmPCmYRU3IBCL298L3T2kSjwygxH0MtUFqtEQZkXFcgbBtAwj6oy/phxW4GmhIZ5qQ61H6lJ2ZSNSufoTvliPHeSh14ZO5Ej6FQtcRFDkrcPnMZC5YqxC6aSgn50px7NdeHJrZm926suzUlmKPngQHjf6B1z0DqXYdzvWA4XREjKQzUZHOpHHcjR3HzcgJ1Hsrcf7YUALW98TOXJKjs6U4aCTDfqNe7J/el33T+7FvVj8Oz+nPSfMB2C/qg+faAYT8OYzoXaNI2D+alMOjid8/nMidA4nePZC4/YNIOjyU1KOjSD4sT8KBkSQdGkP83tFEbB9J6JafCNs6nKgdo4jbM4aEfYrE7pEnZvcQ4g8MIvPUT+Q7K1FyZjzFZ5Qo8xxHpa8yJWdHkX6qL7H7exG+U5bY/b0oPD2aq2Ea3/F6Jr053j2jBc/s6/jm3MAzqwWvzCb8z7cScP4a/uea8T/fQlBeGxGX7uGfdxPHxFqckhvwzrtNQNEDzpy7zRqHbDQ2BaJkGcD4P8IZtzGUEat8UNkcxfgNIUxYH8iqsxU45j3nbOFLPAue45jZgX1GOy7nH3K26A2OuS9Y51WD8hpPlNd5M36DH+M3BDJufQhKluEoWUahvC6O8ZYJTFgbh9KKcCauiWDq+kiUV/oyZX0gKut8mLrZn3lOuexPu4ln+WuCS5/gee4mZzLa8M1/THjlOzwLX7LZrxG1TTGM3xCJ4oYYlDcnoLQplrEbw5n4RxiT1vsx/1Qmdpl3CLj0Ar+CB3hfuI17zk28i58RJPqIW2kXWyLbmXm8GJXtGchvTGDsnykob01BZVsSan8loL0rHpPjWdhkP8Tn0jsCyt7jXfwCz8KneBW9wLPoFaF1nzmSdI85x3LR3JmK2s5MJm1PZ+qeHCbtyGLanvNo7s9DsO882nsyMdiXyc8HMjHe7cuK3ZsIjt2GqOoPmuuXUnj5T/QtljFk3t/0MfFCziQWaWE3NMySv0FDUhiPlDABKZNkpI3Tv+NVmIqkMBkpYeL/xKtJJlImGUibfMVrJH3NnBlh8h2vj0Q6vK8eTFeNnBiu/4xIgs91EnQ1SPDhijQv66R5VC3JY5EULxrkeCaS5WllD15X9+W9aCBdosF01QzgQ2VvPlT0oKtUhq5SKT6VSdFVIcMHkSxvG2R5d0WOj7UyfKqS4XOFHB/Lf+RZtRaNVSvZc8oExXmrGLzAnt7zg5E2jUTq62MXJiElTEZSmIKksBuvwrT/gGvKd8AKU5EUpiNtkkwPk1h6z/FjwK+2jDHbgfHGRaSeX0lr/a88qlfhpWgI72t6iScMd6PpX3itk+J9bR9eiYZzr2oyLXWrcPBchu6q5Qydv5ce852RWRSBjGkc0nOTkJ6bioyJeEWL5LxMJIRx9JwfTj9zdwbNOYiKuSUb9vxGTfFKHtTN4H7VBJ6LRvNeNIyu8r58uiRHV5E0Xyp6QK0cn+qkeVMtybPqXrxoVqajZSYFl9aw5e8VaC76nZ/mnqCPsSeypuHICqOREcYiZZL43/Fq+h2vEqYJSJomiAErTEZKmIKkcQI9TOMYOC+KH391R+nXTVjsNCEp0ZwO0c+8rlOmq6YviGRBJAk1UlAjzZcaKfE5YZFEN15l+NTQg08NffhcP5CPoiG8ujyIt5Uj6BLJ87ZiEK8v9+ZDRW++VPeFql5Q2QMqpKFSCiol+VIlwZcq8RnrTzXf8fqsWoMrxcvEeDVdzCDTY8h141Wy+xr5hleTVKRM0rvPwXZ3MZjGiV8zwjQxXIUZ36+lr4D9L3gdYuKA5mLLb3htql5LQuoWjBbrMmXx7/87Xld6is+zrvBnxPLveJVfEcDIlf6MWPW/4TWIUWuCkV8rxqvC2iAU1gb8C65jLP0Za+HPWAtflCz9UFzrw5gVnoxZdhbllZ5MWevLNEsf1Na4o7rcnmnLjqO16iD6FruY++dWlh78k432m9njvYmjoRs4FbUa++hFuIT9wplgfTyD9fEONsA72ACvQAPO+unh6a+LX5ABQSHTCQwxwj9QH29fbTy8tPHw1MXD0xAvr5l4e/+Mr+9sQsJNCAydjV/gLLz8jPDwMeiOfncM8PDRw91Lh9NntXA5o4mLmwaubuq4nvkaDZxOa+LgrImdowauZ3Tx8DbCw3s6Z72M8PQxwtNnJmc8DLB30sTOURM7BzFgrW01OWmlxomTGlhZa2PvoI91N14dnXU5fcYIZ1f9b+tsvuLVzlYTays1bG00sLcT4PAtWjjaf4/VSVVOnpj6rerq6KCNk4OgeyjTd7w6O2phb6uOo606LvaCb3h1slPD1VHz/wmvgb7aBPpqE+yn/S/ARnTDNSpIj4hAbTFefTUI99MkKlCL2JDveE2I0CMpQpekCG2SIrRIihDjNS1G5xtezyXqkx6jRWLYVDLjBOQk6ZIVJyA1chrJ4VNIj1YlO16TnCQBeUkCLiQLyE/VpihDl5IsPUqy9CjK0KEwTYuCVA0KU6dRnKbG5WxNKnO0qTivRVWOFqILOtTl636rvJZnT6U+X4uGAjFeL2dOovLcVJqKdblZYcT1cv1uvOpyrUpXDNdKXa5dFuO1qUSLpiItmoq0aSnWo7FAm8sZKlSem0pjsR4tZUbUXNCg/LwqLRXTab8yl7stQu62mtHRakb7NVNutZhyo9mE263z6OxYxvNHFjzuXEtb6wKu1M2h+aqQOzeX8OT+ah7fW8mdtoXcaDahqXYWTfUzud74C3fahDy+t5CXj37jxcPfeH53AU9vzeNuw69cu6RP3blp1CRPojZ+IlURilSEKFATMpqGcCWuRI6nMngsOa6DKfYeRU3YeGojJ1AXo0JTkiqNyaqUh43lgs9QLoUo0JCiyq2L02kvnEldsjptedO5XybkYeU8Oivm8aByHp2V82kvnoMoNIOf7QAAIABJREFUSY2ySGUqopS56DOcRNve1MVP4PnlX3h0aTqtmVNoSBzH7TwNPrfM58uNRbxrNOVGrgZXU1RoTp1MY9JEykNHciVJmaa0CVw/N5k7hRo8LtfjVd10XtQb/isv6w15VWfIy6+IrdHnZaU+L7rx2pk/7V94/Vp5vZc3lYf5Gjwq0ORxoYAnRVo8K9HhZZk+byqMeF89kw+1P/Oh9mdeVhnxsESLewXq3MtX51GRgOdlerwuN+RNhRFvyg15c9mAV6V6vCjS5slFDR7mTuNe9mTuZKhwJ20Cd1PHcz9tPO3xY7ibqMS9pPG0x43jdowS9xIn8TB1GrdjJlB19kcq3AbRGjqOhyma39DaETuFayFKNAaMpdFfkau+ilz1n0Cx0wgSD/XmoqMChaeVSD46gMSDvbgRrcbdOFUexE/laaoGzzK1uZ+mydUoFUqDxnEjdy5vbu3gy4MjdFZacDXDhDulq7gYpsetsrW8v/s3Xx5a8fnOUZ5d2UZhsA7PK9bRWbCEsgBVSn0mUhc2jRynIaTb9KfKfyx5jj+QZ9uH9CM9idslR7HjcMpPjyNuhxw+ayUIXC9Fge0obkVrkXuqPzE7pUjaL03KwZ6kHh5AysEhRG4fjMMCSQ79LMH+mRKcMu+J36aRpFupUuyhS4W/Ps3xc3lycRXvyjfzvGAdbbGm1PkbkWc7jvPWIyn1UKY6cALVoco0JmvyptGCT3d28vHaZm7nm1IcOoFU135c8B9EZ6k2H1tM+NhoRlfjYh5dMqEtfTovL62gKkAPh2X9KXbX4nnhIl6UmNEcr0q2Y18iD8gStleS/NMjaU81ojPrVyp9ppB1ahRBm/sQ+ddgzp0YT7WHLi2hM2kO1SPlYG/cV8mRdGgglb5KtMSp0RgzhWr/MZR7KlDvP4nyMxNIPTAMP4veOC/syYm5vTg8szc7dWT4S0uS3boSHDT8J14HUe06nGv+P3E7fASd8Yo8SBxHR+w4bkaOp9ZLkeyjYrw6zJPi2K9SHDSSZr9hT/Yb9Wbf9N7s/7kPfxv3x2rBAJyX9cN3/SAitg8nbq88iQdGk3xoNDF7hhG2/Qcidgwges9g4g8MI/HgCGL2DCNyxxCidg4jfPswQrcMJWzrT8Tskidm9ygS948l+eA4EvePIX7/UBIPDyTTaggXnRQodhtH8ZlxVPtPoSFMlUse8iQd7UnwNil8/5AkZJs0CYf7kGn1j4FNp1Ouxp/NvIZv7k3xjteCDoIv3sI/p5XA3FYCc74CtpXggtsE5bfjm3cT/4vtBBTcw+tCB66Zbax1zkFvZxSKFoGMtgxmzPoQRq4JYPymKFQ2RTJxfQBLnYuxzXqIR/4zPPIeElD0FJ+CR3jkPcS76CUuuU/Z4FmJioU3Spa+KG8IYvzGEMatC0HRIpRxlpFMWB/HBMt4lNZEo2wRi8qGeFQ2xDJubQjjLQMZb+mH2pZQFjlf5GByGx7Fzwgq6iSs6AHe527im3ePkLIXeOQ/ZWvAFXR2JDLxj1gUf49HaXMqYzclM25zImo7klH9IxTzY+nYpd/Gv/gR/vl3CMi/jXfeTfxKHuFf8RrX4rf8GdHGzBMFTNqZyehNyYzZnMbEHedR2ZaO+o40DPenM+9UDnbZD/EvfYtv4TP8i58QVPoU36LHuF94RFgtHEt5gPGxC2jvzkJzby6T/jqHyo5cVHbmon6gEMGhQjT25qD2VxpaO1OYeSAT0wOBrNyzuRuvv9Nct4TCy5vRs1jCkHl/0/srXk1S/gteE8RvtrvxKmmSgaQwHUlhqvhnJonialv38J3/xKu0SQJyZhH0MXVihMl6Nh5dT0bach7W6PC+ajCfqnrypap7b2f1f+C1TnyG9VW9LM/re/P8ykBeNv3Ey8aRPK8fwYvaEbyoGc6LqmG8qhnKu/qhfKgdyKfK3mLAlknSVSnJB5EUb+uleFsnRVetHJ+724o/lA/gScUkWirN8QldjdpvKxlmdoK+pj7ICsOQFsYgLYxDWpiAtEkSUiYpSJqkIWnSjVdhandS/pGveBU/9r7m0fSfe4Yhs3ehtngVu6x/o652ObfrNHjeMIa3tT/yobqXeDdttSRfqsVV6A+1Eryrk+RdrQzvRP15UaPE/fpfyc+z4M/Dy5m4YCNDF9kiM/8MsosjkTaNQdY4Cbm5qcgZZyBnmo2UWSYSJvH0mhdFf3M/+s+1ZYTxduauX0Fs7Epu1y/hTrUWT0XjeF83gk9VfflYIsWnEhm+lMvxpVqOL3WyvKuW5kWlHK8bR9AuGs9V0ULO+qxkwYbVjJm7nf5znZA1CUbWOBwZk2ikTcQfdkiapCJhkvYPwCYhYZrwLZLCBCSF3Xg1SUbaJIHeZjH8aB7IsF9OMnXuck7Ym1N03ph7VQJeVcvzWdSfL7WyfKmV4otImi810nzpHub1SSTBxzopPtbL8a6mB6+r+vCudgifrirytk6J13UTeNugwouq0byo+Il31T/ysXoAVPeFyt5QLgOXpaG8G7CVEnT9B16f/w+8HkXOLAAp01gxXk3+gVdjMV4lhSlImiaKsS6MRfKfeDXJQNKk+1r6ildhsvg5MU1E2jTq33gN2kBT1Voaq9aI8fqbLlN++47XocvO8NMyn+94XeHN8JWe4tbgFQGMXBGMwrIgFJYFIr8ikFErAxi52o8Rq/9zsnAgo9YEIb8mGPk1ISisCWbM2q8JZIxFAGMsAhhr6c9YSzFalSx9GL/Oi4mWnkyy8GDyGnemrDrN1OWOqK2wRXvVKYzWHmH2xv0s3LmHNYd38pfDdg57buZEgCXWoUuxjZyHQ7Qxp2NnczbCCI8QHTyDtPAO0sInRAe/EB18ArTw8RfgF6BNULA+IaGGBAUb4B+gh6+fDt4+Onh56+DprYunjx5evvoEhf1MYNhM/ENm4BtoiJe/Hh6+2nj4aOPlp4O3vy7efjp4+mjh7qmB21l1TrtPw+3MNE67q+Hmroabuzoubho4Oqlj76CG2xkdPL0N8fIxwsvbCG/f6fj4zeSsh4H4dxzVsXfQxNZOE2trdU6dUsPKSgNbW10cHQ2wtRVgZaWGk7M2bm4GuLjq4eysg4uLLq4uejg7amNno46djToOdpo4OXRXU+0FONtr4eKojbODFg52mpw6OZWTJ6dgY6OGg4MAR8d/ThTuxquTNi4OWjjZaeJsp/kNry4OGjjbq+PqqPl/3TYc4KONv7eAAB8BgT6CfwE2PED3W9twZKAO4f5ahPlqEOarQWSAFjHBOsSFivEaH65LYrgOieFaJIYLSAwXkBwpIC1Gh8x4PbIT9DmXaEBWvA7JEWqkRWuQFadFdrw2GTEapESokhw+mYwYNfJStMlN1CQvSZOLKVoUputQlKFHUYYuhenaFKQKyE9RpyBFjZI0dcqyNKk4ryWuwJ4XUJOnjeiCNjV5AirPq1GWMQlRngb1FwXUnJ/G5XQVyjMncaVAi7bLBtwo1+faZV1aynW4VqkjhmuFDi1lOjSXaNFULKCpSEBTkRYtJbq0FOtSkTmZy5mTuFKoQ2v5DGovalGaOYWmUkPuNAq5d82Mu61m3Lk+j45Wc242m3K9yYT26wt5eHclL56s5+kjS263LaaxwZjWZnPuty/j6YM1PL2/inu3FnOz2YRrdTNpqTXixpVZ3Lsh5Pm9xbx5vJLXD5fx7M4inrSZc0s0g/oL07icokRFgiINKROojR1HTcRY6iPH0Rw3icaYSZT6yFPkOYpSvzFUBClSEzGBhrjJ1MWqUOQ/ggteQ7gcNoarKeLBTbcuGNKSrUNFzCTuFM3mee1CHlcv4F6ZKffKTLlTYkJjtj7VCarUJapyOVyJXI8fKfIfyd2L+jy9NIP7+Xo0Jk9EFDuW61mqvK034X2TOe8azbhbbMD1bDWuZ6lyLX0yNdGjaclQoTV7Mm15U+ko0uDhZR2ei/4DrfVGvKoz4nWdEa9qjXglMuRVjQEvyvV4XqrNk2LNf+H1a8X1bu4UHlyY9m0icedFdR4VaPL8kq646lo5g3fVs3hXM4vXlUY8LdPlfqEGdy5O416+Ok9KtHlxWZ+Xlw14WabPy1I9XpTo8KxIiycXNejMUeVe1mTuZEykPW0C7SnK3ElR5kH6BO4mKXEvaRx3E5W5HavErWhF7sRP5EGyKh2xk2gMUKDCbTANvqO4l6DG3Xg1WoKVuBE+gcaA0dT7jKLeayQNXgpcC1KhMXAKSYf7kHFqKDkOo0k4MojInT1pDJpMR8w07kZPpjN+Kk9SNXiQpkFjtAolAWNpzv6ZVze2wcOjPKz5nasZptwuWklp3M+0Fi7nTds+6DzBx45DdFZakuevxrumrXQW/cYFdyUyHIZx2X88FUHjqY2cTEviNDJt+pJr15cyt2GUnR5FjddY8m2HELdLhpDNEsTtkaX8zCjaoqdS4DCAPJtBlLsrUO01nlrfadT6aVF6ehqJB0cRuXsUkXvHkPC3MjlOalQFzeRGynweFqzmeflGPtZs5u3lDdzNXEhtoC7lnqpccBhNnsNwch2HkuM0iPJARR4Vz+XzjY3cubwIUaI+me5jSXT8kfzAUdzIFfC8eiafrpnxquZXnpTO5lGxKZ0XF3It0YSgv4YTf1iZxuhZ3Mn6lYbIaeQ4DSb6oDS5zj9SGzqR9lR97qQaUReoSvqxIaQeGUbSgZ/ItR5PuZuAGk8dihwmE7tzGEG/S5B+ZBgVHoq0RE2mJXYqohBFRIFjaQydSJ2vMvm2w4nb0Z8Ay16cWdIHK+PeHJnVh106MmwXSLBLR4zXYz9L4LFMmrR9g6lyHU6L3zBuhQ3nQdxY7ieMoyNGmbaICdR6KXHu2FCCNvbCaaEMJ+bKcGi6DPuNerJ/em/2z+zNgV96c0zYD9tFA3Bd2Qf/3wcSuWM48fvkST40mtQjY0nYP5Lo3UOI3TuM2L3DiNs3jPj9w4neNZTw7YMJ3z6EkC2DCd48iLBtw4jbq9CN3zEkHVAi8cAYEg8OI/noALKsB3PBUZ5CVyUuuU+gLkidxggNLnkoEHdQjpDtssTuG0jSkUHEH+xDxG7Z73g9GnIp3jmp4due16D8doIv3MTvfAsBOddwTxZhHVqEa0INvuevEZzfTnDRHYKL7uGff5cz59qwT25mwbEEtP+KZPRaf0auDWT0hjBGWQYzZl0oKpsiGG/hi8nRdI7EtuJ98TGe5+8QVvKUoMKH+F3sxCf/CTYpt1hqk4PKGi/GWgSgtDEc5Y0RKK0LQ3FtCEoWYUzYEMOE9bEoWkShvCGecRvjGbsuhnHroxm3PpxxFgFM/SOYeTbn2RvdzJm8Tnxy2om69Bi/nFv45t7Gv7ATx8x21rmXorU9hvEbo1D8PYHRv6civzGVcZvS0NiVyZQNoczeG8Ox2Kv4XLxDYP5tggtu4Zd3nf9D2X0GRWGv7/+n2jXR2GJBRVBQ6btLszcWLImxN5qaaDSxphjTNSpVel360ntTepPesQEiHcGCPTFW3r8HS0zO95zzn/N/cI8Ooz7Y0RleXvd9fXwLe/AovMfZ7LtY+9dhdDINzcNJzD6YguqBdLSO5aNxIB2dgymYHk/D4vuL/BzfiX/xU/wL7hFQ1EdI6V0CLt/FLbsPv7KXHJe2svybi4iOXkT0dT5aR3OZf7QAjSP5aH11GZ1vCtE+loX2l6kYHElh4ddprPrKj63HPiUo6iB1VXtleC37FGOrTYxff4oRYk+UxVEo/IXXNYmD0Ij/B16T/sareSpy5skomCegaB6HokXc4P1iMnIW6ciZp6MoTkNRnISiOBblNVJGWjjwodiWvd/bkJa8jXu1Ihleq4YzUKUEVQoMVMu/w+tAvRxv6uV4US/PH1eH88eNiTy6pkpf3XzuXBFy94ohfXUCeqv16KlcwO2qudytm82TKzN4XT+RN5UjeV2hxOsaeV43yPPyqjx/1svztn44b6tHDOJ1NA8rZtBetYSCgs8x37OdGeZHGWPmyFCLQJQsIlCyiELJIhYl83gUzRNRME8eBGzKYPr830fRIoYx66SMMz+PipkVZtZrCI7aTneLBX31s3h2ZRIv68fxpmYEA9VKg2uwMry+rpPjRb0CL+qG8rx2LA9rtOm9bo1fwG7W7NnJdIsTvP+xGwrrvVDcEIaCRTjDLBIZLk5l+Op0hptfQsk8HTmzOEasiWbMulBGmXvwvtkPaG+y5cfzm2mo/JSu2pX012rwvP5DXteO4lWZAm8rh/CmTJG3FcoM1A7lVY0yz6uV+OPqGHoqxtJzbQk56Ts4fmoz2ut2MU78C8rm/iiLg1ASh6Mkjn33WSmIU5ATpyBvnjyYTP6FuLh/SbUVzRNQtohl5NpQxps7M23ZFyzZsAZp2Cc0la6gv0qDZxUTGKgfw9t6Zd7WK/C2Tom3tUq8rZF/95m9rFfiz4aRPKsdz93SSfSVqfLwipC7DSZ015rSW7+I7iohd6q0eVSrzrOaSbypHctA9WgGyocwUKrIQLkCA1WyZ4pe/QOvL2rG/o1Xt8/QGMSr8lp/5C2iUTBPROEfeFUUJ6Mg/ne8/jN5VfhPeDVPRN48YfDzCWeouS8TxOcx2GiFT4AtjdW7/w2vatvPMWXbBSZudWPyVh+mbgxg+uYAWSHTTk/ZavCOQKZtD2bGtiBmbBvE604JU3f5D5Yt+f174ro7GJVBvM6yDELVKghVq0BUrQNQtfZH1doPVWsf1Gx8UbfxQsPahQXWTujZOiKwdcBg9xkEO05hsutbxJ9+w9ajX7P3++Mctz/Mz16HuBB6AM9oKzyiPuGCdCWOYSY4SQ1xjzTCJ9wEnxAjvIOE+AQJ8AsWIgkVIQkW4CcxwM9Pn4AAEcHBpoSEmBIcvJCgIFMkgUb4SUT4+Avw8jfAy1+Ab6AR/sGmSEIWIglZiF+QMd4SIZ5++nj76ePjb4CvRICPvwFePvp4eOni7q6Dm6sObm66g6PHBRd9HBx0sbPTwcVVhJe3Kd4+C/H2WYiv3yL8/Jfi6WWKg4Medna62Nnpce6sHmdO63L6V13O/ibA7rwxDvamslvV3/RwcBBy4YIxzs5Gf4+TIQ52As79pov9eQMc7YU4OYhwtBfiaCfA2U6Ii4MhznZCzv+my6+/LOD0r1qcOyf78+ztBf+GVyd7EU7nBf8y/xevrk7/W9vwX3j195bhNdBX+Ddg/Q0J8xe9K22SPZvzz/RVRHSwETGhRsSEGhIXakh8qJC4UAHxoTK8JkcakhptxMVYEzLiF5IRZ0JqlEAG2AgDMmINyYgVkRKhS1ywJklSLbITRWTFGZATL8NrQYohhalGg2P4f/CqT9lFAyoyBFRkCKjMEFCTLStuqsk2oDJDh5IUDaozdWjI0acuU4eKVE0qUjVpyNajpdiItnITbpYZ0VQmorlCxM1KQ25WiGguFdFULKCxyGBwBNwsMaKl1JiaS1qUpWpwJV/IrcqlXCsyojRtAVcvG9HTaEFvyzput6yjt/Vjem59xK3r5rRcN6e7bSP9d3bz5OEeHvXb0NO5habrFrS3fMy9nu08vrubx3d3cb9nCz0ta2i7upS2+oV0XFlCb9NqHnR8zB93tvPn3Z08ub2FB63raK02oTZLk/LkGdSnq9GWp8PN9AU0JWrSkqRFa7IejTFalHirUOozkzI/VUr9ZlEdok5duAYlEhVSHEZQ4DuZplQ9bhcsprdoKe05plxP0aciSpO+EjOeXtlIf81HdBSupDljEY0XTamJ16XpohEtFw0pCVQh230sN5O1eVK+kjt5RnRlGnAlRo2K0GlcS5zLw6oVPL+2lpfNG7hXsZyOHCEdWXq0ZWhzJV6VtiwtOnJ16CzQofuyHn1lQvprjN+tCz9tkCWuz+oX8Xv9Yp7VLeJZ7SKe1SzkcZkhD4sF3C/U406eNr05C/7RNqxFb7Y2d/P06C8UcC9f/93Pn5T+laYu5ln5Ih6VmnC/SMCdQgP6CvXpK9Tn3mUhj0qNeFxmzOMSIx4NovVhoYD7eXrcydSiJ12T7pS5dCXPoSt5Dt3Jc+hNnsud1LncSVKnN0F269oZpUpHpCpd0XO4HbuA7uj5dERoUusxiSrXCbRJNemJ0aExQJXGAFWu+k6j3mMydW6TuOo5jbaQBXTFGJFxejyxJ98j+efJxH47noD9Q6jxmE1XuA5dYRrcDtfgbpwWvUk6NEZpUBakSnPWcn6/dQDu/Uj/lYNcTVlHfZIFVy+upzl3M8+avmTgzg/82XGCzsJNFIcIeN32JT2567jkOJWks+OoDp1HZ+Zi+sssuFO4jMpANRqCZtMZq013vAEtUm1KnT4k97fxZPz6HsXOk7gp1aQzVo8qz+k0+GnQGmlCa+RibkUs46Z0GVcDTSh206bMV0h9xDIaEyy4lfoRPTnbeFy1H1pP8uL6Ue4V7qIpeiUlnjqkn1Eh4dREEr8fR+L37xPxlTIx3w2hKmAOT8o/oqfIgopofTK8ZpFyYQb5/nNpzTLlz+sbeNG4judXzLhfspCeHFPuF67nduYWEn6eh5vN+1RJjLkWbkyZ71wy7CaQ/MtoLv42gfZEfR7lL6c3zZQ6iQZZZyeRdGochQ5zKHGeT6WbHhUuuuT8qkbEoQ/w2KFM3LGxNAbOpyNam9ZoLW5INagPUqUxbA43pfOocJlKxo/vE/PlSAKtR+DyyXDOWozmh2WjOPZPvC6StQ177lAk9dvxVDl/SKPfJNpDP6Q3Zha9cWp0RanTFq5Bg7camT9NJvjTkVzYNITT5kM4tVSJbxYP5Zslw/lm2TBOrhzOz2tGYbf5Pdx2jyTwwFgij04m7msZXlO+VyXhWxVivppC/LfTif1qCpHHJhF94kMijkxE+uV4wg9PJPjzcQTuf5/QQ+OJOTGNuK+nE/e1CrFfzSTuKxUSTk4i+af3ufTbOHLtp1PgpEqZxzyuBAloChdR4aNGxAllJPuHkPnbbC67aJJ1bhrxp8b8jdd95+NjfwopISC/G9+sVnwyb+KXcRO/zGZ8LzXyvW8mVj8E8L1fDp6p1wnI7cAvpx3vrDY8M9txuXiL0zFXEe1zY46lO1O3e6FiE4z6/kim2wQzYYsXs6wCUN3hzsLDYRwLrEFS2I9fdjeSnG68L7URlH8X7+w+TkiqWPJFMLO3ujLTMoRZe6JR3RONqnUYs3YHoWoZxBzbMNRtw5llLWWapZSJ24OZuCME1X2xzN0fh8pOP6ZvcWHpiViOBF7BLesunhc7iSh9QHBBL0FFvfgW3ubHmKts+CWZuZZeTN3mw3SrKKZYJTBpdzzTrBKYszcelU0eiD7z40RgOT457YRe7ia8uJvAvFb8i7pxy+/i57RWNjnnonkgkJn7QlH7PBG1A+ksOJLH7D1JqFnFoL03CtNDkRwPuIJ/0UOkFY8ILu4ltLSXiKoHSC7fxzX7PtYu5Qj2R6KzPwGDoznoHC1A8G0F6l/kM/NAJrMPZjLvSCZ6J7Ix/CYbwxOpGH7mxCeH9xAY9Tl1VXtort9MUemnGFluZPy6UwwXe/wfvP695in/FzDMk1EUy1JVefN05MTJyIsTUBQP4nXNX3hNQ848DQVxKopmibJbzDVSRpnb86GZDXu/tyE9eRv3awbxWj2cgSpl2VQrMVCrAHUywL6plb2v+axhDE+uqdJaosPlZEOKL1pQWbCF8oItVF/eTm3xZsrzV1CSqcWtcm3+uKLOm9qJvKkZwds6RQauyN5IfV2vyEDDSN5UDedN1RBeVg3jadVE7tTq0dF8kMPfb0N7vSUfrDrFCAtvlC3CUBpchVUyj0fJPBFF86R/ADb57/kPeFWyiGGkRQDjzX9iwceb2fv1CirKd9J7Q5/+hvH8XjuaV3WjoWbEYPmQIlQrMFAjx5taeV7XKvGydhh/VE/kfrURrXVHOHpyI6JNe5lscZYhYi/k1kmQWxeCnDiUEesSGSVOY+SKdEauvsSQ1akorIpnuDiWUWsiGbE2hJEWzkxf+wUb963j0sWDtNV+zP26+TytncCL2hG8qVGGhuG8LJHnVakybyuGMVAzhLd1ijyvVeRB5RD6G+bTWrUZX+9NrNi5mYkW3zLU3Jch4gCUzcJQFsegbJ6IknkKimYpyJklIy9ORt48SZa0vvtPkX/g1SIe5TVRDDP3ZezK75m9cgc7PhNTlLmJ+1cW86xahT/KRvO2dgSv6pV4Va/I69ohvK4ZwptqRd5Wy/GqRp7ndUN5Vj+RJ1f1aSwQUppmRFmWOUVZH5OV8QlF+Vspzt1Add5qWkpE3KmczfPaSbytHctAxTDelCrwtlyegWpFXtco86Jantd1cryqU+LP6n/i9VM0LD5hrMX3KK/x+1e8mifI/mNnEK8KFsmDd65/rQ0n/AOv6SiYpw6WW/0rXuUt4lAwD2eo2IcJ4vMIPrHCR2JDY9XfeF28yZgFmz5Fbfs5pm67wMRt/8RrEFN3+DBlp5eshGkQrzO3BzFzeyAqOwL/Ba/TdvsP3rgGDK4KB6NiGcwMy2BmWAWhahWMqlUQs22CULMNQM3Gn9nWvsy29kbNxgcNW3c0rc4z3/IndK2+Q2j9LSZ7TmB24Dhbjp/g81+/4XuXb7HzP4FbyEG8w22QRG1FEr0Wv8jleEuN8Qw1wDNUD89QfSQRJkikxviFGuIXIsI/REhgmBEhUmMCQ0T4+xsg8RMQFGBEaLApYWFLkEqXEBq+kOAwYwJDhUhCBfgFC3D31cFbIkASbEyQ1JRAqQmSUEN8A/Xx8dfFy1cbX4kekkAB/v4CfH0N8PHUx8tdH083PTxd9fFwE+DqKsDJSRcHRx1c3YR4eZu8Gx/fhfj5L8bL22QQrzrY2ely9qwOZ85o89sZPezOi3CwN8HRwQR7O0PszgtwcBDi5GTIhQvGuLqa4uJigpOjIfbnDTj3my5ODiIuOBnh4mwsu1u1F3HBXvQOr2dP63D6lwWc/U0He3sBjo6if8HrX/A4L44bAAAgAElEQVR1shfi+C+pq/AdXp3s9LngIMD1f3wq5//i9V8A6yci1E/47rkcqcQQqb+QsEHASv0FRAUZvmsejg0xJC5ERGywgLgQIYnhIpIjjUiJMiI9xpiMuIVkJiziUpwxCWE6JIXpcinGkMw4Y9IiDYgLnkd8yHwy4gRkxgrISRCSlySiIMXw3RSmGlGYIiI/SZ/CJD2KU/QpTZcBtvySAZWXBFRnCqjOkk1lhg7FyXOpvKRFXZYudZk6VKbNoyJFg5pLWjQWCGktM6a51JDGUgFN5UKay4U0lwlpLhHSdPnf8Xqr1Jj6LF3KUzRoyNGntXIpzaWLKL+kTV2+gK5rYm7fXEvvrfX0tX9CT+tHNF9ZTfNVM3o6NvPgnhVPHu7h4X1reru30XxjDV2tn9Dfu4Mn93bz5N4uHvVt527bOrquLKaz3oSOWhM6ahfTc3U1j9o38uLObp737uBB6zpaKg1pyNXkRt48uisEPKhbRE+RgNv5AnpzjehMF3IlYh7lfqoUuU+j3F+NykB1KgJmU+g1hXSnMaQ4jKAxSYd7JSt4XG3BvdKVtGUb05hmQEOSDnfLzOmvWU9vmZgrKULyg2ZTFq7J1WQhd0vNaEoVkO8zict+k+jLMeFZ+Uq6Mw1oT9ehRqpCge84KsNVuFu+lFc3N/CmfSt95ctozxHQlaNPZ44uN1LU6S7Qp+eyAT3F+vQU69FbasC9SkMe1ZvwqN6EJ/WyG9endaY8rV3IkxpTnlab8qzKlIfFAvqL9LlXoPsOr3+PNn05stT1UbEhDy+L3q0M/3X3+vCyIXfzDOjO0qY9cx7dudrcKxbyqMKEJ5ULeVphyuMy43e/v7/AgHu5uvRlatGdpkF7khodiWp0JqnTnTKX3rR53E2fR1/KHO4kqXM7Xo2uGFU6o1TpjJpNZ9QcOiM16Yqax50EXa75TafceRxXfVVok2oOwlWFBu+p1HlMps5tIte8ptERuoCeWEMqPNQJPz6KiK/GEv3NBPz2KlNiP41OqTYdIXPoClWnL3oePfELaIrWoC5ak47LZjxvleH1SeNxriZ/RKqHDjdzt9KUs4nH1z/nbe8pnt78gpasNTSlrODNzf20pC0jz2MGl/1U6cpawqsb2xjotOHl9U28vrqRl+UWPMtdTn/6ErrjjOiOMeJu0iLao3Rpj9alL9mEnnhT6nwXcCPIlBbpKup9F1Nkr0/maQ0yz6iSd0GThsgl9BZt5/m1Qwy0fcNA1w8M9J7hVc8ZevKtybqgS+CR9/H+TBmvPYrYb5LDbZccHrvl8LSSI/n7iTRKRbQlLyHNZSoFwZpcSVrEo+rtvGq04feGzTypW8/brh30XTahN9+I/sur6MteT6G7CT+sH0Km3XzKfPS5ZDeV2B9GkHpmLDX+mvSmL+FV5Ud0JAnJcRhL0o/DyLX/kGvBBnQnrOZ6oCHFTnNJ/nYCftZD8NihRNrJ8bRJDWmV6tIRo83NiHk0hs+nI16fjhht6rxVKDw7jpyfxpF87H0CLEdw3kIJ+7Xv89OKMRw3VOZLgRxHjeQ4uUSOX8zk8NqtRPqpCdS4TKHRfzJtYVO5HaPK7Vg1OqPUaA3XpMFHnexfphB2YAzu20Zwbu0wfliuzMmlQ/h26VBOLhvKqVXDOL1uJI7bxuC9ZwyhX3xA1PHJxH09jYRvVUg+NUuG1xNTiP9mBtHHpxF+eBKRR2V4jTw6iejjU5B+OZGgA+8TcnAsUccmE/vVVKKPTyHyyDSijk0l7tsJJP/8Hhnnxg0mr2pUeGnRECigJcqEa6G6hB9X5sIOOXLOzeNa8EKawk24GiL4G68HnZNifwkrRZLbiSS3HUluG4E5bQRkt+B76QY/+mfz2Rkpv4YU4nOxCUlOO77ZbXhltuKZ1Y57Zjt2Sc2YfubB3N1uqOzyRsU6gBm2QUy3CmDqTl/UbQPRsPJm5VfRHJNU4pHRiSSni5C8bgKzOwkp6MM7s4fvgmv56FQCep+GMMM6EhXbeGbYxDLTOpyZlsGoWgWiZhOIqk0QM6yDmbk3kml7o5hsE4HKvhjmfp7IrN1BqGxyZdXxeI5LruKS3ockr5/gon4k+bfxzevAPbuNH2Pr2W6fju6nfmjsDUV1Tyyz9qWi9lkmmp9no/V5GnN3B7LiWARfB5bjmt6If1YzQbktBOTcJKikG6+iLs5ntbPLIw/dLwKZuz8UjUPxqO9PYcGhLDT3paO1Nxnh/kRWHEngq8CruGXcxienE0l+B8HFXQQV9+Cd14NzZi+fuley9Fgyoi9SMTicxYJDOegeK0XjcCGaR4uYf7yIBcfz0Dqaie6JDARfp7PwsBcbj34qw2ulLU11mygs2fcveFUyi0RBnPgf8Br/X/GqIE5ASRyHovng7eLaZOTM05ATp6Fg9k+8hv1XvL6uHsLbKmUGqoYzUD2CgZohUCf/Dq9/1g7lSf1Ebtdoky4V8N1RXQ59vpxDxz/G5ov12BzZgO1RCz7/yoQz53VIjRbSU6bHH1Uq/FkxilcVCrytludtrSIvq+UZqB/OyyolXtco8KpWkWe1I3nUMIt7zR8TFLyJzZ9vZPb6Lxht4cIQi1CGWIQP4jUWJfOE/4PXlL8R+1/wOmy1DxPF37BqzxacvC1oqrOgr2EWTxtG83uVMi+rhkD1MKhQHgTsYAJdrcCbamVeVY/gedWH9JUvJjPeli3WG5i/5kvGm19AfpUvcmuDZXg1D2X42nhGrU5h1LI0Rq+8xNCVKSivTGDY6gSGi+MZujaaYWt9+cDiJCafbMDZzZIrJRu436DN49oP+KNmCG/qlaBhCK/LFXhdMpS3ZSMYqBrK21oFXlTJ86JuGE9qVbhfv5LMhA3YfrWdqWuPMXyND0PEEoaYhaBsJlthVhIno/A/4zUOJQspw8QuTBQfxXjrZs44buJqyTqeXNXjefUEnpcO5VWVMq/qlXlRr8yr2uG8qh7Gm0pl3lQq8qpqCM9rxvCgdi7VOUvxuGDKkWOG7D+6Gpuj69h6yALrE+vZc2wlh45q4+OmQXOZAQ/qVHhZP5HXVSN4VaEgWxWuU5IVZdUo87JOjpeDeH1UrcfVoi3/n3hVNE+QzX/F639JXv9XvFbuprFqN/EpB1m8yRitTZ+itv08U7e5/Be8esvuWHcGMW1HyN943RnI9F0Bsgbh3RKm7Zb8Z7xaBTFzEK+zrYNQtw1G3TYQdRsJata+qFl7o27jg+YeV3T3nUH46UlM9x9l5ZeH+eTkET47d5xvPU5gF3QMz4iD+EfbEhi1jYDwtfiFLEcSsoRg6RLCIpYSFrmU4PDF+Ica4y81xj/CGP9wIxlgg0UEhJoQFrGEMOkSAgNNkfgZEuBnREiQKWHSJURELiM8ajHSSFNCI4wJiTAiWGqIp78O3hID/IJEBIYaESw1JlhqRGCYkIAgA/wkukgCDQgMEhEgEeHvJ8TPS4CXmwGeLgZ4ugjwcBHi7iqSAdZZDzd3EZ5eRnh4GuLhaYiXtzE+vgvx8DTC0UkPewfdQbxqc+aM7PkaJ0cTnJ0W4ehggqODMU6ORjg4CHF0FOHmthBPj8W4uy58h1e7c/q4OBvj5mKK+wVTXB2N3sHV1dEIp/MCzvyqxW+ntbE7r4+To0iW2tr//Zark4NIltraCbAfLGr6J16d7Q24YC/A1UGI2/9PvEr+I16FhA7O3wmsiDA/AaG+Bv9IX//Ga2ywkNhgAfGh/4rXtChjLsWakpWwiMwEU5Ij9EkK0yM9SsilGEPSIg1IDNMiPmQ+KRHaXIrWJzteQF6SiPxkw8EfRYN4NaQgSUBBkh6Xk3UpTtWjNN2Asov6VFwyoCpDBteaTAFVGbqUpmpScXEBNRna1GXqUH1xPpWpc6lM1eBqji4tJYY0lQi5XmxAY6kBTaUCGV6LZXhtKjIYHAE3Lxtyq8SYqzn6lKdoUJulS2vlUtqql1OTbUBVti7tDavoaV5DX+vH3O3cRPetj7heu5ymK6u53bWFh/esedy/h/671vR0bKWxwYy2pvXc6dpC/+1tPOzdzqPerdxtXUN7tYiWEm2aC7W5WSyks3oZD5o38EfXDp51buHBzXW015jSUqHP7XojnrUs52nTUjov69FdYMDtPCNupuhRJplFked0ynxUuRquTbH3DC7av0+m8zjKg2ZSFzWXjkwjfq//iKc1a2jPNqYhYQFNFwXcLl7Bs4YNdBQuozJ2AZm+07jkNYWGRAOe1W/iWqIel1zGUx48i84MIR3pBtzLM6UnU8CtlAWUBU4my3005WHT6K9cwdvWLbxt30ZP6WJas/XpypXhtSl1Dr2XhdwpM+ROuYi+ciF3KoTcrzHk4SBeH9eZyNqFa0xkb7tWGfO4woTH5cb0XzbgfqHeO7z25Wr9R7w+KTXmcYkxj0tMeFRsTH+hiLt5+tzO0qbr0gLaL86jK0eL3kJ9HpQZ8bR6Eb/XLOH3qkU8LjPmweBbsn3Z2nRf1KQrXYOOZPV3eO1KnsPtNE3upM/nTto8uhNUuZ2gSnfsLDqiZtEVPZvumDl0Rc2hI0KDrqh59MXr0BKiTrXbJCpdJnDdfyYtIXO47j+TKz7TafCawhXPD7nuNY1miRodEfrcDBcRf2o8QV+ORHrsPQL3K5L50zjaQ7ToDJ7Lbelc7sTMpyduPjdj5nIzTZ8H9Rt51XUI7v3I7ze/ofnSFpJcFlAcuYz6tLU8vPIZb3q+4cHVfVxNXkp7xmreNO2hN09MS4oJnVlLeFy5jtdN23jbbsmrpq3cy1tGR7yQjighndEmtIWbcD9FTG/8Cird1Mk/O5XC86oUntfk4vfq5P1qSPp3BgTYTuPsutGcXjsC/0/fp8hLSH/l5/x58zve9J5j4Ik7A4/c+KP5RypiPyH8F02c97zHb5uVOLdRHvuNcpxbI4fLJ3I4rZfDd4cyWd/PpMZNlzI3TZqSFnP/iiXPru3h+bU9vGrcy6smK57Wfcyd0qW0pGvzsHwVf1R/QrG3IQ47x+GxdzTx388g5dfpXDz/IUVeM7kZb8Sjwo+4l7Gaxgg9Sjymk+f4AVU+M2mNEdAVv5Bqb01qPOeT/et0Ig+NIvSz4aR9O4laNw2u+c7jhv8cboZq0hqlQ1usATcjtKj3nUG121TqPWZRen4aKcfHErZnDJJdE3BcP45fVr7HCcOhHBbIbl6/WyrHr+Zy+Fgpc+mHidS5T6M5YCrt0mncjp3N7Vh1OqPUaYvQ5IrvHHJPTyXi0Fh8LMfg8PFIfl49lFPLZXD9bvlQfjAbxpmPRuK0fQySA+OIODqRmBOTiflqyjvAxn41nahjU4j9SoXo49MJPzyZsC9kaav0ywlEH5dBNvjg+wQffI+IoxMHvzaZ8C+nEHlkCnHfjCf55/e4dHYsOXbTBkub5lHrp09rzGJaY01I+mEcv6yVJ+jzsZS66dAet4LbKav/xutPIaWxjglXkOR1EZDXRUBeBwHZrUiyWpBkteCSUMeZsBJcU67hk9mKT3Y7frnd+Obdxiu7C7fMDlwudbD+u0i0bb1Rt/ZjppU/03b6MMPSj1lWEtQsfZlv7c2mMxf5JbYJ76xu/LM6CM7pJDSvm8CcbvyyerBPvIWNUx7zLX2YYRXBNOs4VKxjmGUVzmzrYNRtZN9UqVpLmG4dyFTbUKbsiWCybSSTrMJR2x/PbMsQZm/1YuNP2fwa1YFnxn0CCh7jldWLf34fPnndeOZ1cz79Fgf8ShEcCGCOTQDqe2NQ3ZOI6p5k5uxLZf6+eLRsQvnoh2ROSevwzm4jIK+NgJxbBOS3ElLWi2dhJw45nez1u4zxCSkLDoahcSCKeQeSmLc/lXl7k9Hem4jh/gTWnrzIr3GdeOf141fQS0BRDwFF3UiKeggo7sen+ClHAq6x6puLGBxMRufgJeYfymH+l0XMOVSA5pHLzD9+mfnHcpl3+BJaR9IwOJHMwsMebDqyl6DI/dRV2NJUt5HC4n0Y7d7I+LXfyfAqjkBBPNgSa/HXJMjWF80TURAno2iWirw4FXlxCvLiJBTE8X/j1SIB+TVJyJvLfo2CWTIKZgkoiKNRthjE62pb9g3i9V6tiD9rxvG6WllWoFQ9krfVoxmoGQ51g3eMNQr8WTOSx3XTaa8wRuK2GIu1hoiWfYzhR/vQFO9DY83naK61QmedGetshLi4L6OxeDlP6xbwomoCr8uH8LZSkbfVyryqVOB17VCeVynwqk6B1w0KPK9T5o/6cdyv16G26BPOOKzHdNdOxlt8xwhzd0aIJQwThzJEHIWSOB4Fseyu8Z+pq6yYSDbyg6NgnoSyeTijVjszzfwANt9tJSNrE63VBjy+MoU/G0bwvFKBV5WKDFQPYaBCSXZzOZjADlQp86ZqBC+qxvK0cjZtJRbY/7aBpRu2M2PVN7y32hMls1DkLcJRWBeBgkUEQ8xjGL4ikVFLUxm9/CLDViQzZGUiQ5cnMWRlIspr4hmyPoTR5mfQEFuy5/AnFGRu5u41Ix43fMiz6iG8qlPgTY0Cb2uG8rZ8JANlo2WJZIUcryrkeVs7lD+rx/O0VofrhWs447yTOR/ZMnatEyPEXgw1C0LZLBJFcTwKZkkorE5EbnUCCmaJKIgTkDePR84iFjmLGOTNY1Awj5XdRZuHM1zsw1jxT2hssGb74fWkpVnSVb2cP+rVeVn9Hi8qlHlZrcjLBiVeNAzhVe1IXleN4k3FCN6UD+dV5Sj+qJ7InVpj4iLXY3XIDOFaM/Q/2oXOJ58xy9yGeR/boPPRZkzWG/HVKV1qS5bQV6vK84YPeVUzkldVCryukeNNvRIvGkbyR+0wXtTK/w94jZL9WxEnoiiOR1Ecj5JZMopmKYOrxPHIW8QOIjd+8B48VXYT+9ffob9upsX/itchZr6MNzuP/idW+EhsaarcTWOVJfEph1i8yQStTftR227H1G2uTNrmzofbfJm6SYLKlkCm7vRhyi5v2T3rzkCm75Alr7O2BzFjZ5AMr7slTNktYYqlhKmDM90yEJXBkqaZVoGoWgaiZhnAHGsJmjb+zLP1YZ6NO5rWzmhaOzDfxh6dvb+w+MuTrP32BDt+PcYBpxN86/cVv4Ucxil8P55Ru5HEbCIkZi1h0auQRi1DGrGI8IhFREYsISpiGZHhy5GGLSMkdBESqTGBUSYERZsQEG6Eb7AISbAJ0shlRESsJCRkCRJ/I/x9RQQHmiCVLiYyaikR0UsIj16INMpkcIwJCBXiF2SAX6A+/oH6BIYICZUaERZhTFi4EcGhQoKChQQFigiUiJD4yvDq7WqA5wUDPJwNcHcW4OEqwtPDEBdXfdw9hHh6GeLuIcDNXYCHlwhvH2PcPUQ4O+vh6ChbLz57VovfftPB3k6Iq8siXF0W4+RgjLOzCS4upu/w6uGxCF/vZXi6L8LZUYT9eX0c7AxwczHBw20hnq6muDkb4eIowsVRhlfHcwac/nk+Z89o42gv4IKTIS5OhjjaGWB/Tg9HOwOcHYQ4OwhxPK+P3RkdHM7p4XTeAKfzBjjb6XPBXh9XBwHuTiLcnf4qbNL7nwubAn1F7+D6z+T1r5FKDAmXGBLmJyTEx+Bfbl//xquI2GAh8aGGJEUYkRxpTEqkEamRRlyMMSEzfhGZ8aakRQlJluqTEq5PWqSA9EgBKeF6JIYsIC5Qg/RIXbJiDchJEJKbKBwscBpcIU42JD9JQH6iLoWJstKmkjRZAltxUUBVhpDqTCG1WUJqMg0oT19Aefp8qi5pUZepQ22GNlVpmpQlqVN7aQHNl0U0Fgu4dlmfG8X6NJYY0FwqoLlYQFORgOYiATeLBNwsEtJSZEhLsRHX8wWUp2hQk6FNa8VSuuvNaMg3pCJDi9ba5fQ0WnC3bQP9XVvobvmIK5VLuVG/it6ubTy8Z8uj+3vo77Oku20TV6uX0XxVTPetj+lr38Ddzo3c79rI7ebVtJTociVTldr02dzI06OnZhWPbm7m8a2tPLj5Cfeb13G3cTV3ri/hQfNSXnWJ+bN1FW0FOjRdmkdTqjYNMfMp9lel3H8OpT6zKfaaRerZ90k5O4YSPxWaEvVoStblbtFSntWto79sNTfThVxJ1KGncBmPatbRc3kZpeHqpLqPI9PnQ+ri9bhdIqY1YyEZbhPJ8ZjE9XgtbmcZ0Z6qR/clAW0p2tyIncNlv/HkeI6hKmIG/ZUr+LNpA69bt3C/dhWdBUI6c/XozNGhKW0ud0oMuV9pSn+1CferjblfY8KD+oU8rDflYb0pj2pNeFRjzKNqYx5WGvGgwpAHpSIelIi4P5i63ivQ5W6+zjvA9uVq0Zej/W5t+FGxIY9LjHhcYkx/oZDebB06L86nI12TrksLuJ2jw4MyIx5WmPC40pQnVQt5ViVLXh+VGHEvT4/eLC0ZWlPU6UhWpzNZnc7kOXQlzaE7eS49yRrcTtagJ3EOHdEz6IqZSUfkDNojZtAVo8btOE26YzQH8Tqf7mgtuiK1uOKjwuXz71HtOpmO8AU0Bszmmt9MrvnO4IbvDG74qNDgMY32SH36UpeTeX4Gfp8Px//AMEIPDSHm8DBaAubRGTSH3vA53I3RpDtWg+YYdbpzjfmzeTdvew5D3w88b/mWzgIrcgJNCD07g5LoJdyvs+FNxzHuVe+mNkpET46Yty17eVS+gQfFa3lStYE/r23j9S1Lfr+2hfbMxZR5z+Ky41QqXWZT4z6fSpd5tIcvpd5Ln9ijE/C1Go7X7tF47RqLx/ZxeO2cwWmLSRw3GcrxhcrYbf6AtLP6dBZ/xuuuswzcd2HggRu/99hxq+IwRdI1+H+nivOBcbjsG4f/51ORfDoZt60j8Nw8Esn2kXhtUMZvszJJBydQba9NW+QynlRt523n5zyp301/+VZ+r9/Ni+u76StaRXOKLn0Fi3les4Hm+MUEH5/E6Y0KBH45muSfZ5J3QYP6UD06UhZyJ2sVPWkraAjSJt9pKhXes7kWOp9b0Xp0xotoixZS5DCVlJMTiPpyFNIDw0g88T6Xz8/kuu98mgPm0RKkSUvoPDpjDLidaEx7tD43AtWp91Sh1nU6ZeenkvndJGIPTiDIaiIXPv6A06vf52ujoRwRyHPcWI5Ty+Q4YyGHv40yWT9NpMFrOi3B0+iMUKE3Vo3bsXPojFKnPUKTa35zyTszjejDHyCxGcuFjaM5LR7GDyuHcmr5EE6tUOZHsyGc/XgEF3aMJvjQeKKOTybmq8lEH59MzIkpJHyrQvw3KsScmEbCtzOJ+3oG4Yc/JOjAOHxsRyD5dAzSLycSfngiIQfHEnLwfSKOTCD88ATCvpiA9IsPiTo6lfiTE0n5+X0unhlL1rmp5NjNpMBRnSpvHVqiFtIaa0q+4yx+slDgl3VKJH6vSq1ExNUQw38UNqXejPW41IYkt4eA3G78stvwvXQTSVYrwXmdBOR24pPdiX9+L57Z3bhn9+CVd09WtJTbh2um7GtW9hcRfubHgj1+qFv6orLNHdVdPmjYBjBrmyta1l5YOxdyIaMXSf5dfDLa8b14i6CcLvwuteGfcxvPrNsc8ipl9iYHVHeHMMMqkhmWUmZbBjPXOpC5NhLmWPsxy9KXGdYBTLIMZKJVKJNsIpmwS8rMvdGoWYYw3zIAS7vLOCTfwS/vCZKCRzildeKTdw+vvDv4FD7ANf8Bx6TX0d0nQXWXL3P2RKBqHcGM3WGoWoYxxyoYHdtANp2+yC+xzQRcvk9Iyd3BwqZWJMV9eBbe5kJ+HwcCKlnydTR6h8KZuzcUrQNxaOyNQdM2Bu090Yg+i+ajHzJxynxIYPkLAkse4194F5/82/hfvoe05gUhNQN8FX6LVd9lov1ZApr709A8lIvGF4XM2p+L+hcFaB7JR/PLTDS/SEHry0T0D0djetCeTV/sIjh8L1cqbWip20Rh0V5MLTczYc13DDdzQ0kchrw4FjnzeOTME2QjTkROLEOHglkiCmZJyImTZN9cixNkeDWLRUkci4J5PPKDJT3y4mTkxYnIm8UhL45C2SKMkWZ2TFm9h33fDd681hnyvHacbO2zRpE31cN5Wz1S9kbrXw2y1cq8rB7D07qZtFUs5YKjGIOlZkw3+gwVs1/5YMVvfLDKgfGrfmb8cls01i7ni5/NqC7+hEdXjHlRM5035SOgQpmBqqG8qlTiRY0yf1Qp8KpegTf1CryskedlzTD6yyby4Noq0hIssDq+FvUN1kxYc4r3VtsxerU3I83CGSqOQ1Ecj5x48DNakzSIfNlnIrc6AflBqCmujmfoagnvrz6F7hZLznju4EbDVjrKZ/FnwwRe1Q7lZaUCr6oUeFujyNsqJQYqlRioUGagYihvK0fysmocv1dP526VPqUZH7Nrz2q0LT5l4opfGLnKh2HmUSiKo1FaE4eyRSzKq6MZtiyeUUtTGL0sjeHLkxi6IpGhy5JRXpEoW31eF8YIc2emrTrCoo0fESrdREf9Kp5cm8vTyhE8r5DnVbUSb2qH87ZyFAMVY3hbNpw3xQq8LVNgoHIIbypG87xqOneqlxIZsY3VttuZYvEVYy2cGC6WoCiOlOHLPBF5cRxyq2JQXBWLklkcChaxyFlEI2cRhbxFFEoWUQwTRzJqtS/jVv6C2pp9rP9sI/bua2mp28WDGiHPq6fyunoUrwdx/eKKIi8ahvC6ZhSvK8bwpmwUb8pH87JiHM+qVeipM8fJfSum27bx4TJbppqdZOrac4xZ8TMTzH5k6uqjaJpt4MBXSykrWs3tWjV+r/+QV7UjeF2jwJtaGV5f1Y/kz5rhvKxT4GWtMn9Wj+NRtb4Mr66fomGxkbHmp1C28EHePBJ5cTwKZgkomsWhZBaH0uokFFcno2CWiLx5HPLmsciZR6MgjkNRnIiiWfJgOpuEvFniIFqTkBMnICeOR948Vpa8rvZj3Go79DZY4y2xpanSksZKK+KSv2DJpkVobTrA7K32TN3qxqRtXkzZ5se0zV4X0T4AACAASURBVH6obPNn6k5PpuzylAF2pz/TdgQwc1sQqtuCmbUjiBm7Api625/Jln5MtvZjirU/U639mW4VwAyrQGb9hdbdEubu8mHebk+0LV3Rs7bHwOZXhHu+x2T/dyz98iTiE8fYffowX7p8wU8Bh3GKOo5X4hF84/fgE70Z30hzAiKXEhK1EGmUMVGxC4mPX0JC3FLio5cSE76EyLDFRIQuIUK6mOBwY0JjTAiLNSU40hj/EEMkIUZII5YQEbmc0LAlBAQYIfEXEBRkSKjUhPDIhURGLyYyZhGRMQuJiDElItqEiGhTgqUi/IP08A3QwT9Ql+BQAdJwI8IjTZBGGBMSIiIoQECgv5AAXyH+3gb4uBvg5aKPh7Me7k66eLgY4ONtiIeXAG9vEV7eIjw8DHBz08fDwwBvLxHu7kKcnXRwdNTBwV6b8+e0sDuvi4uzER7ui3G9YIKjgyEuF0xwd1/4bs3X03MRvj5L8XAzwcnBAPvzujjY6eHuYoSnmwle7qZ4uBjj5myIm5Mhro6GOJ7T57efF2D3mw7ODgJcnUW4OglxstPD8bwuFxwMcHEUcMHBAIez2pz9dR4OZ7VxPq+Hk50eznZ6uNrr4+EkxPOCCM8LItwuGOB24d+TVz8vI/y9Rfh7i5D4iAYBa0igjyGBg63DMrwaEuIrIsT3H3gNMELqLyLU14AQH33C/AREBhoSE2xMbLARscEywMaHGJIUbkxyhAkp4YN4jTYmM86UrDgTLkUbkiLVJzFEh+RQXdIjDLgYJSA1TJsYP3VSw7TIiNIjK9aA7HiBrMApXiB7QidJRH6igPwEXfITtChM1KYoWYfSNAMqLgqpuiSiOkNEbaYhNZkCKtN1KE9dQNVFbeoydKnN0KEqdR7lyRpUpGjQWCik8bKQa4V6XC/S48ZlfW4WC7hZLJTBtdCAliIDWooEtBSKaC0xprlQJFs9vqhFa/liuutXczXfkKoMbZrKF9J5ZRX3Wj/mYfc2um9+TE3JIm5eteBO9y4e3rXl4V0b7vfspPvWJ1ytWsK16qW0N5rTc2s9fe0fc6f9I7qur6C5SIeKxGmUxatwPU/AnavreNK+i/s3t9J7YwP3b27gWedGnnWs42nLav68ZcbvN1ZwM0uLmtjZVISrURasTrG/OpWBCyhwn0X8z6OJPDWUXNcpNMbrcitNyM00fZ5UmvGwfDWd2aY0pwlpy1rIvVJzuguWUiKdTYrrGNLcx1Abp8m9Ctka8UWXcSScG8WVmPm0pwtoTdalPUWPW0la3IiZS33ELEokkygOmMiVhDncq1jGk2treHlrI0+vr+F2sTEd2Tp05uhwK2M+fcUiHtYs4VH9Uh7UL+FB/VIeXlnGw/qlPKxfzMO6RTysMeVBlTH95SLulwm4V6xP/2V97hfpcb9Alrzey9flbp4Od3K16cuR4bUvW5s7ubr0FxjQP1ja1JM5n440DTrSNOjJWMCdPH0eFIv4s34Zv9cs4XGlKY/KjN/dut7P16fn0jzak9VoT5xNR6IaHUlqdCXNoStJg+5EDboT5tIVP4fOWHXao2bRGj6djsgZtElVaJWq0BE5m+5oDbqiNGiXzh18y3UevbH63AzSoPDc++T/9h5tYQtoDtbkmr8a1/3VaApQ54avKjVuU2mN1OPupZWUes5DcmgUblaKBB8YStA+Ba57z6EzeA59EWrciVWjO242LXGz6S0w5fUtWwa6j8Lt73ne/A29ZXtpSP8I7x/GkRNiwO3yrbxo3s+Dym00JpjQX7yet7f28bhyE/0lH/O4ahMvGnfz6tYe+i6v5aLDdCKOKpN0YiTZP0wk+8fJ5P4yjeu+QgrOquFvPYZfzBQ4YSpbfT1uKs+xhcrYaslz0Gg4zpYqZDgupqvgc3jgDv2uvO135Y+209zKt+WSjykB36vgfWwCYadmkHxmPgXOxmT8okOQ7QdIbccjtRpLwJZhBGxRJm7PaBocF/A8dxPParbwpG4jXbmr6M4T87B8I48qPqE1fRG3Uo141bCVBwVrSfpFBcfdcvgcUCbhx/GUeGrREreMnosr6UxZxpVQAwovzCTbbhKFF6bTGmvE3fRldMUb0RiqRZWXGiknx+Jno0DgHkXij40m/8wUKi/M4oq3Gm3SBXRFadMZrc3teOHgCrWIjihtrvvPosJpIiXnJ5H/81RSjk8m0HIs7hvHc87sfb4zGcpXIgW+MZHjp+Vy2K2TI2TvEHJ/mcBV72m0hk6jK1KF23F/J68dEfO45jeX/N+mEXPkAwL3jMN182jOWgzjp5VD+GGFEj+sUuIXi6Gc/2QETttGEHJwAtEnphB94kOijk0i5sQUEk/OIPHkTBJPziTh2xnEfa1CxJEP8d83BpcdirjtUibgs/cJOzSR0EMTCD34AWFfjCf00DhCDo4j7NAkoo5NIeHkZFJ/+oCLpz8g87epZJ1TIddOlXLPBTSGG3IrxoRqX21Of6TIl6ZyeO39gLTTs8g4N/tvvDoktcReSG3DO7ML/5wu3FKacE++TlB+FyFFfbilt3Euvhm33Hs4Zd/HNf8p9pn3cci8h2tuPx5597lwsZOdZ5IQ2rqjbeXJfCtv1He4M3enJ1q2EmZudETHyovd9rk4pHXjn9+PZ3oHzvE38ElvxTOtFZ+sHlzS2tl/IQ+93a5o7vZFwyYYtV1+zNnljaalD3N3eTJntzcq2z2YbRvCNKswJu0O50ObaFT2xDLLNprZlkHofxrGll+z+VHajH/+YyRFj7BPbccl8w4uWf14Fv6Bc+4f7PdrZNZWD7T2SdG0DWWOdSBzbQLQtPFDw9ITLSsP1v+QyJnETnyLniApfoRvwR1+jbuCS1YPfuXP8Cr7k/2SekyPRiM4FInGniDm75Myb68Urb1h6H0qRbhfitk3ydhdekRgxRs885/idLEX50s9+Fx+TFjdAD5lbzkccouVP+SidTAZ9f1pqB3KZe7RElQ+y0H9i0I0vsxD42Aa8z//f4zdZVTU6f//cUKw1ljXVhQUEAFh6LKIGcDctRNj7dUtXd3Q77q7FqF0Dt1TlIiilEF3iRiIgondgT7/N4b1u/v7x/nfeJ85DBzuzFznXI/P6329Lzlm21Ow2BbN9M2/s3DTfOLiV3Gpah3t9UspyFuL49oVDJ/1K72Fvqi7xqLqloqKmxQVN3nPBlq5qVZzTUPNNQ1VV0XP7xSouSlQc5WhLpLSSyRFzVWKqqtcma65pSuB5yZF1T0FDfcE+jkfQUu4kfU/reF4xjLuN9jzsuYLuqv7KO/orNJQVrUaH6pVlK2zlZq8rxzEixpt2soc8Tk6HxPRUkY57mOwqy/9RCH0E4r5TBTIQLe9jJm3AufNjhSeX8Wtuum8rNSmu7g/lGryobIvr0vVeVWpwetqDd7VqNFdpcKHchW6y9R4WzaYp1X6tFWI8A91w3XjbAy+8mC443cMdfFk6KwEBsxKQ8NNgYqbBJXZMtQXZKIyV47qnAxURApUHCWoOcvQdE1H3VlKH6djDJm5miW7ViPPWUdb0yy6qrV5UdqPd2XqdFep865ajTc1qryv78WHWg26SzXpLu3Ph4ohvKocw+MaY65XCxFHumK/wJ0xoh8ZLPSmvzCCPqJkNIRyegnT0BDK0RTK6OOcRj/HTPo7ZtDXKZ0+Tun0dspCwyUdNVcJau6x9HYPYqjrAXSFy/hp/yyqzs/j2UUHnpUN5fk5VT42DOLlBTXel/XmY0V/Ppb152NxH+X9rxd68aG4D2/Lh/C4ypTKgsUc9N+EjuN8xsw5yGezxKjPSkFlbjoq8zNRmyNBVZSImlMCmq4SNObIUJsrQWVWEqqzkug7J5lBbvEMdfRktMNaZi4Q4eO3gJrzy+hqcOFpuR6vy4bxvuozums1eVOnyut6Fd7Va/CheiDvLnzG23P9eF86iDdlw3hapcuNhqV8+/tiDBZsYbj77wx2OcIAFz/6CwMZIPRlqPAAuqL1bPjRneICV+7V6fG8ehhvqnrTXaPE6/sqNbqre/Ouug/dteq8rdbgddUXPKm2oOHsEg75b8JwziIGuf5ML7dQVN2Sld9/VwXqrso10UuooJdQ+SBD1VXWs7YkqLhJURMpUBelod6zvlRd01B1TVci1lWBipsMVXcp6m7J9BZFMkTojWD+ekLF62mtXENLxVqkaTtwWuqIyeLtTFjsyeglQYxcFs7o5RGMWRzM+JVhjFzhx/CVfoxYFcCoVSGMXRGBztIYdJbEMmFZDDqrohjjIWb42nCGrw9n5PoIxqyPQGutGO01keh6RDHZIwrj1REYLQ/AdJk3Fsv/wHbVHmau28Gs7VtZse8btvv+yH+if+RYyg6CpV8TLl1FhHQ5YukioiSziZa6Eid1JkE6gyTpVJKldqTK7JHKHJDJHJBJpyKTTEOWOg1ZyjSkKdNISrEjMcWGhFRbElLsSEixJT7ZloQkW+IT7YhPsCM23paYOCuiYy2JjrUgLsGaFMlUZIqZyNMckcimk5xqT6p0Kkmp9sQlWBEZY0ZEpAli8RSiokyJjbEgId6a2GhLosXmRIstiBZbER1hTVS4FREhFoQECAj0NSbQdwphoRZERtoSE22PWGxDaIglwUHmBAdZEBJkQWCgBZ6HJ+PjbcJRb1N8vEzw97UkKnwmIcEO+HgK8D5ihp+vLYGBU/H1teHwYVP8/W0JCrLn2FELvDxN8fYyxevIFAJ9LQn2tyYsyIHw4KmEBTkQ5GeDr7flpztaj3maEeBjQeAxCwKOmnPM0xRfL1MCjvb87GXKkb8M+HPfBLwPGeHnJcDXyxQ/LwGBRy0I87chPMCWYD9LggOsCPK3+BdeI4JtEIfYEhFiTViQBREhVkq8hvXgNcz6U8WE2xDzD7wmiK1J+kf6GhtqTnSwgKQIK+SxDshj7JBF2yCLsUYeY01avDXpCTZkJdqSnWzLiVRbTkntyZM7cFpqR1aCGTKxIfJIQ44nCMiVWnMyxZy0qMlkxBiSnTCF3FRz8uSW5CssyVNYkCe3IF9h0ZO8mpEvMyZfakih3JjiLHMqTlhTedKGyhxrKnOsqMixoDxLQGmGMdUnzKg7ZUH1CVPKs4yoO2VGkUSHpjxLLp234eJZC5oKBTQXmXH5vCVtxVZcPW/BlbPmyioy50qRBR1lDlw7Z0NVpgE1J6ZwtXgabeUzqck1o7HImrp8M66UO3D/6nyedi6ns/UrSgtt6by2jK7ba3lwZx0Pbnlw/+Yybl9bwNV6F+qKbWhrFHKv/Su6OhZx9/qX3Ghy4doFS4plWpSkTeBS8VTuX1nM45trudu2ks7WxTxsX8GbO6vpvr2CV1fn8qB6Ou355lzMMqIyWZezkdoUREygMHwSZ/wnctJnHHG7Nck4NIT6VAHXTthQnaLHrSIHXtXP4X6xE03pAlqP2/KgeA7Xc2eQGzSc+P0anA4bQuspIx5WOfOo0pUGhTEpf6pSFqfDjVwbrp+woDXNmLZMAQ2JE2hInkh98kRqk3Wol+nSmmPCvbIZvLw0j9eXv+Rpkzud5225lmvMjTxTbp+zpqPQgqe1LjxvdOVxvZCH9S48bhTxuEHE40YXHjU48bB2Og8q7bhfasn9YjPuXzDlwQUzHpw35+FZCx4UmdNVYMa9fFPu5plwN8+Ee3mm3M8X0FVgxoNCc26dMuJq+gRaZGNpy9TlXp4Jz0tseVkxTXltTvUMZYvwBWseF9vyrNSex+es6MiZzGXZeFpSxnJdMYHOTH060vW4qdDnplyfGzJ92qX6tKfqcz1Zl2uJOlxL0KItcRzXE8dzLX48V2LHczlGm8sxOlyN1aUtwYBr8ZO5I7eiU2pJme8Y0n7SoD5sIlcSTGkUT6I50oCWKEMawvWoj9CjKc6Ia2l21MWZk7x7ON5LVQherULcJjVq/LTpSNDnjkSbO3ItbmeO5+ZxPW6etuZNkwcf2n6Azt951vITncXr6ChfQ0GyDWfiTbl4Wsij6qW8qV3J68olfGhZw8eWtdwpnMPl487czJ/NywYP3jSv52qWMwFr+xG2UoXsnV9w+udhZP3Yn8qjutxInEZ9sDmZe7Tw/LIfWwQqeBiosNZYhQ2WKmyyUyHoGx3qZEt4efF3uu/5Q6c33D/G64t7uJy9kFMBJigOaZMfZMxFmTNXM9xplYqoj55J3gEj4jcOJmHdYMIWqxE4RwXpuv6U7BtNa5ABbfGmNCQbUJOqx/VcWx6VzuLBeXdunJxJR64z3fUefGxYR1n4FII39iVgvTpZfw2mIXEKd04587JkIU2Jlsh+G0bIpl4k/tibkuDx3Mtx4tEZN25lTudqshX14YZk7x2K91eqhK9RIX1nf84dGk11wARqg3SoDR1HS6wON2VG3Muy4F6WNZ1pVtyQCriaZEBLjA4NYWOo8B1JwR/DOL5rGKmbhxOyeAg+swbx54y+7HNQ5z/TVDgoVCFwoSry7f05++dQGkNGci1+NB2pY+mUjadDohwCdiPZmMZwJV5lP35B1IZBBCztz5G5muwXqbPXWZX9br04sqA/3ov7cWC+KtGbhyH/aTySnaNJ/n4E8t1jyfhVm/RfxpP9H12Svx/eczXOcMK/7ofPEhU8F6oQ5NGf+G9GkvK9FgnbRxK1eTCx2wYTs3UQsdu+IOm7Ecj3jOD47yPIPTiKM4fGcebwOAq9dSgLmszFRCva06ZSF2vJoUXq7LBX4cBCDeJ/GIpir/Z/8brDP1+2N6YS38zLeErq2HJIzuaDEo6kVBF8so29cVWs885lW3gl38Y2s1ncwGLPIpZ6FbE5rJIfY2rZEVKM8/ZwXH+MZ9YeCdN3xCFYG4xgXSguexQIf5Ix87sE5v4iY2dkJcG5t/BJu8T6P6Vs88zAW9ZI+OkO/kysYeGeBOzX++O8M4Wp3yVjtiECyw1iZnyXhPMuKTN2yZi8PhodjyjGro5ntEcyo9dK0VovY9zaFMavjMLQIxKXH6Ss8ypkd0wdP8XUsOrISVZ55rEttIYfYq+wJewi8/efxWqLhFm/5zFjVzqmGyMRbIpgxq4k3H6T47pHguP3Caw4nMcPUY3sjKljU0ARHj65/Bhby09JLWwT17PgQD4uezKZs/8M8w7kY7ElDrNNMczYJWPWf47j+lsGwj1prPUrY3dSGz+nXGdbaDXrfc+zPaKGPclX2ZncxhLvcmx35jB5ayZ623LQ3Z7PxB3n0PmmCP1vz6K79SSTt6Uzdc8JFhwpYPHBbBb97M2GnUtJSVxJS9lK2qoWkJfrwcxVSxnu9gt9Rb6ou8UoN+BuElTcZD0JawaqImXrp5qrAlVXec8GXIaqmww1VynqIgm9hBLUhRLUXJWbclU35eZbxTUVVbcUNNwT6efsyTiXTf/Fa6MDL2q/oLu6Lx+qlJDrrlKju1qVD9UqUKWqTPkqBvGyRpvrZU54HV3IZNfVDHE5SF+3cHq5xtJLlISmKIa+rj4Mcf8G02WzCYlfwMUyNx6WG/O25Aso68+Hyr68LFHldZUmb2o0eVejTnelKh/LVPhYqsqH8r68qRxGV7UJlcXz8Y9bzsIdc9F1nMXoqRsY5XKYwc5h9HaOpJdbHJrzUlCdk4yKMB4VUSq9RDL6uMrp7yajnygZzZmRDHP7A8sVy/j52CKKzi3gdrMDT6tH8bakHx9KNfhQ1Yt3NWq8qlHhVY0qb6vUeV/ShzfnPuNd5SieVulxo9yaC3nz2LZnBpPnrmSI6C8+E4XQVxRDb2EqGkIFGsJ0NIQKNIUKeruk0cc5rQetGT0twxn0EipQdU1F1T2OXm4RfCb0Y7zb93z59SzS5UvoqJnF4zId3lYM5k1ZX96VadJd2ZsPVb35WN4XSvrB+T5wXoOPxb15X9afZ5XaXC0RIkvxwGWJkNGOmxjsfpTe8xJRnS9HZZ4UFbdYVJzEDHBPpZ8wCQ1hHOruMfSeE0W/2SEMEHkyzGk/+i7bmL1yGX8emMfp9NncqXPhRb0xL0tH8aZkEO8q+vG2WoNX1copzK+r1XhX0Y/u8iG8Lx/K67JhPC0fz7MmB4pOzWfJt0sYO/cnBrodpa9LIH1cxPQRxtDXJYLBzn6Md/mGdT/Mozjfnfu1ejyvHsqbKk26a9T4UK1Kd6UqH6o0eV+poTwvXa3Bm6qhPK22pLFoCYf8Nv4Lr2puSai5ylATKZRwFUk/fTbqIuWDHlU3ac/6kfY8+JGj3gNeNVEavYTpyjZrV3nPGpOg7ppEnx68ms5fT4h4PZcqPWip8ECm2I7zUicEi75h4qIjjFkcxKhlYsYsFzNmcRDaq0IYtTKAkasDGbU2hLFrIxjvEc3EFYlMWJqIzrJYxq2IYtSqcIZ7hDJyfRhaX0egvSGCCevDmLgmCL2V/hgs98F42UHMlu1n6pp9uG/9laU7d7PhP9/znedWfgvexKHYjfinrkUsX0qM/Evi5LOIk7oRJxUSL3UkQTaDJNk0kmX2JMvsSJHZkiqzQyqzQyazRy6zRy61Ry6xR57qgCzVntRUO5JTbUlMsSExxbrn1YakFBsSPyHWhrgEa2LjLYmJsyA+0ZrkVAcksulI5TOQKWYglU9HInMgRWpPcootCQlWxMSaExVlSqTYhEixKVGRAqLEZv/Fa4QlkeEWiMPMCA8REBYkIDTQlJBAE0KDTYkIMydKbE1UpA2REdaEh1oSGqwc7hTgZ4rX4ckc8zbB18cUv6MCQgJtiBE7EhJoi9chYzwPGeN71IKAAFv8/Kzx9DTFP8CawAAbfLwFeHlO4dhRM44dFRDsb0VwgDVhQXZEhDh8wusxL+WU4KNHBPh5mRHoY07gUXMCfMzw9TTB38uUwKPK93w9TfD8y4BD+/U4esgIfy9T/L0FBPqYEXzMgjB/a8ICbAjxsyQ0wIqQAEuCAyyUqWuQFeIQWyJD7RCHWBMebElEiJWyfTjMlugw238B9n/Da4QVSZE2JPekr3/jNTHMEmm0PdJoW6RR1kijrJBFW6OItSYj3oasJFuy/05epfbkyRw4I7XnRIIFikhj5GJDMmNNOJlsyclkczJijMiIMSQrzpicJFPOSC3Jl1txRmbOqVRTzsjMKMyw5FymJRcyzLmQaUZxljnlOX/D1YaKE1aUZ1tSnm1BaYYJJelTqMwWUHfKkpocM8ozjak9ac55mR41OaY05lvQVGhBc6E5LUXmtJ6z5Np5K66es+DqWXOuFplxpdCMywXm3Ci249pZa6qzJlOVZUhLgTVXi6fRVGDNlZJpNOSbcfG8Nbeb3Xl4fTE3Ls6n6sJ0Oq8t4/6ttTy4vY4Hnau5f2Mpd9u+or3JlcYyO9qbRXTd+IoHnYu51/4VN5pENBcIKEufQO0pE9qqRNy7uowHN9fR1bGO+zc8eH57Pe/uref1jWV01Qi5XmDNlRMCmtOmUJ6gR16IFif8xpB9TIssz7FI9w9Bun8wJdEGNKdZ0Cg3oUFuyOMKIV0lTlw7ZcXlE9a0nZxKc5oVuYEjyfQeSFHkGK6eMuNB+XS6SqfTkmVK9rHBlMaN4/JxM9qyzbmSYUJzyiTq43RolRjQmKLLRZkBrRlGXDspoPOsHY+qhbxqncery/N43OjKrQu2XD9jwo08AbfOWdNeYMHTWhEvmmfztNGdx43uPGmaxZNmd540u/K40YXH9TN5VDOVRxU2PCy34GGZOU/KLHhaZsPT4p6ra4osPtWDQnPu5Zly65QRN08YcD1Lj/bj+rQf16X9uC63c414fM6Cl+X2vKycyvNyex4VW/O8YiqvqmbwonwqXYXmdJwwoC19ItfTdenImkRn5iQ60/XpTNOnU65Ph2wSN6UGPXDV41qCLlditWmNHkNr1GguRY7mYsQomsJG0RQ6muYILS5H69IWb0BbvBE3UwS0JwuoChxP1i+aFBwcQnOUEY0RhjRETKZJPJnGCH3qxbrUx0yiTWHDpVRrcg6OIWKTOlEb1YnfrEZjiB63JUbcketwSz6KdvlILivGceW4gBe1q+i+uhPa9/G86UfuVWzkaesOWs5+Re0pIR1lC3hRv4p3tSt4U7GQd9ULeFoyj2aFAxeiTamTO/CwfCmvatbSED+VgBW9Sdr8GXm/jCL/t2Hk7/ucy5Em3Ep14FKUFYWHJhO+bgj7ROr8MWcgPitG47nyC9IPWXExYzHPGnfyoeMA3D7Ch/Y/uVuyjmaZE7UJNrTIp3Er1527p925nunIVfkMrkhmcv6oEcnffk7YKg0iV2sgXqVGwvrenNo9lGpvbVrFk7mWPIUmyWSuZJvRdcGR2wXTuZ03g8cXZvOifDHPzi2iItyE1N2Dkf48jJJgI9oUdtw/7cTDfCGVkXrEfD+YkM29Sf/9c+pijOnIdOBejiMd6VO5kmRJdcgk8g6MQLGrH5LvBnBq71CKPcdSEzCBhtCJNIRp0xQ1nmspetzOMOZ+thl3syzoTLPghsyUthQDWuMn0BipRWXASIoODiPn52HIto0gYtkQ/OYM4pBjH/6Yqs6f01XwFKkQuliVjO8+o/jQcJrDR9KeNJpOmRa35Np0SCbQIdGnPdmYhjB9Cg6MQf7DEGI2DMR/SV8OzVHndxdV9jqr8NdsTXyXDSZ4zTD8Vw0kbN1gkr4dhWSnclJw+i/ayHdrkfLDCBR7tEj9cWRPO/AXxGwdTJBHb7wXq+C/QpPozUNJ/k6LxB1jiNr0OZGbPiN6y0Bit31B8vcjUOwZRfbvozl9cCz5R7Qp8NQm31OL87461EebcE1uT1OCNQHrNNg3W4XA9YPIOTyFSrHjf/G6zTtHti+qlOAT1/BVNLLtsIytByV4S2oIPdXOz9HlzP9VivOuVGbtP8nMn7Mw2RyH2ZZ4Zu6S4f6Lgrm/yHD5LpqNx/LZGVXJpoBzLP7zOAv2Z7ItooqdcY1sCjzPWq9cdkdVEHzqJn6ZrWw4IGGbZxpH5Q2E57ZzIKmarw+l87VnNjujq9kSWsryQydZV36hpgAAIABJREFUdjCHjf5K6G0MqWLG7gx018agtTqOMWtSGOUhZdQaKWPWpDJ2RTQ6y8MRrI/C6ftU5u/NZNavcuy2RWG1KQrR7kzm7j2N608nEO48ziqvcraLm9kurmPZkVwWH8pmU+gFfoiv5dvoGubsTcfxewmzfs1m1q/HmfptItN/SGL+HyeZ+/tJhD+lM/u3HFb7lLIjsondiVdYffQsiw7k8HVQMd/F1bNFXMWiw2dw3q1g/p95LDhUhOvPWcz4LhWX3enM/eMMXx48x/TdORhvS0N3czoTt+Yw4ZszaG/NZ+L2IibtKEB3Sxbm32Wx2KeEPZIr7E1pYFdQAn8c/Zbj6Ru5VLaCtsovKchdw4wVixnh+jP9Xf3o5RqNqigRVddUVFylqLhmoOKqxKuqKB1VkRxVkQwVV2VypOomRU2kROsnvIokSry6ynv+RwqqbslouCXSz9lLiddda8hKVyavL2qG0l3VTwnXSjXeV6kq09Cqf+P1VbU210ud8Dy6kEluaxjkcgRNt0jUXBNRE0nQECbTVxjGYOE+dGevYNuvbpQULqezfDovyrXprhzMu3JN3lao8aZag7e1Gryr6cX7KnW6y9XoLlPjQ3lv3lcO4Fn1WDob7Dl/fi6BkbNYs12Ew7y56DttZPTMvXzh7MkAYQC9haGou0TQ2yWavqIU+rtKGOiWwuduCQxwCaH31IOMdd/Cyp8XESWZQ2OVIw+bjHlZNYQPJf35WNqbj1W9eF+rxusaFV5VqfK6ohfdJZ/x+txg3lSO51GtOc0XXIiL/xLHpdPRct/BAFEQfUTxaIpS6CWSoi6SoyaSoSaSoy6S00uoLA2XNDScM9FwyURdmIaaSK5M/dyTUHOLo48wgpFu+7Gc+yWHfRZTkfcVXdWWvKoZw/OSvnRX9VFeQ1OjPH/7sawPH0v68rG4Dx9K+vC+vDcvK4dxv8qW6vzl7P5lNrrT5zNS9BufzQ6h19w41OcmoOEeiaZzGF+4JTHQMYa+M8Pp5xLEQHdvhoh+ZoTjekxnr+Irj4UcOryIvMwvuVI8nadNJryqHcnLsoG8KevPu4q+vK3szetKdd7XaPC6Qp03Zb15XzWEt7VjeFw5js5SQx5dW0JQyEymr1rEUNff6OMSiKZzOJoucWiKkunjEstA5yC0nL9l7XdfUpLvzv1aXZ7XDOFNdS8+1Kh+wuvHyl50V/biQ40ab6s0eP0PvB7024jh7IX/SF6TUHVVfg69etaEhouCXi5pqAsVqImkqLpKlOvHVaLEq+vfeJWjJkpTQleYhorof+BVKGaI0BuT+esJFivPvF6qWI1CsQ3hkhlYLNqC3qJDaC0OZMxSMVrLIhm7OATtVWGMXBnMiNWhPS3BUWh5xKO9IgWdZamMX5GA1qo4xq6KZszqSLTWiNFeG87ENcHorfHFwOMIUzz+wnzNPmzX/YRo6y4W7trJhj92suvYj/wZ/i3ecZvxT1lHqHQlkYpFxCpmEy8Xkih3JknmRJJsJkmy6STJp5IscyBFZkeK3JZUmS0SuS0ymS1yuR0KuR0KmR1yqR1yiT0yiR1SqR2pEluSU6xJTLYiKdmK5FRrUiQ2pKTakZJqR3KKLUnJNsQnWBKXYElikjXJKXakpDogkU5FrphJeoYTEpkDEpk9UqkSxUlJ1sTGmhMVaYI4fArhYcZEiQXERFoQG2VJTKQl0REWiMMERISYEh5sSniwgLBgAaHBJoQGmyAOtyA60pqYKFsiI6wIDTYjwM8E/2NTOOZthN9RE/yOmhLga0ZEqB1x0U6EBNrgdciQIwcnc9RLgJ+vFX6+Vnh5CfD3t8LfzxJvryl4e00hwM+C4EBrwoJtCQm0JjTIhvAQe8KD7Qnys+aopyk+hwX4eZkT4GNOkI85QT5mBHoL8Pc0IdBbQPBR5Xv+niYcPWiIz4HJ+B42JsDLlCAfM0KOWRDmZ6XEq781oX5WhAVYERpoRWigJaFBVoQHWxMZaktkmB3iUBsiQqwQh1gTGapMXqNCrYkK/R/pa1gPXsMtSYiwJClSmb4mRlgRF2JOTJCA+BBzUsQ2pIqtSRVbIom0RBplhTxGidfjSbacSLHjpNSeXJkDeVJ78qT2nEyyIiPaBIXYkPRoY7ITBJxINON4vEkPYI3ITpjCqRQz8mSW5EoEnEgy5mSKCQVpFpzLtOJChgXFWRaUZVtTkWNLxQlryrOtKDtu2YNXS4rTplCSPoWKLFPqTlpRe9KSsgxjqrIFlGcaU55pSNUJY+rOmNJcaM6ls5a0FJlzuVCZtl4tMlfCNV/A5Xwz2s5ace2cNbUnjChP16fmxBQuFtrQen4qN6ucaS60pLHQgvZaF+5d/or2pnk0VbnScXUZ9zvX8OD2Wro6V3H/xhLuX19AZ8ssLlVNo+OSGw86FvDw1qIevLpSl2tEbY4hV0qmcrflSx60r+Rh53qe3d/K8/ubedO1hde31vK45Ss6S2Zy7Yw113IsqZUYUhg+juNHR5DmOZx0z5EoDg5H/tcQTgeM42K6Nc3pFtRIDLmcY82jCjc6CqdzMdOM1hPWNKYJyAsdRbpXfy7EaHP5hAWPKoQ8rRZxJceMwogRnPQbTNtJS27mWnMl04RLckPqEnSoiBjFZZkhzRJ9rmRM4WauJbeL7OkqncHTOldetc7lRetcHje6crfUgZsFZtzMF9BZZMW1PDOe1rryqmUezy/O5WnzXJ5enMuzljk8vejOkyYRTxqceFI7jSdVdjyutOJxhSVPyy15UmrFkwvWPD5n9a/qKjCj86QhbZm6tMrH0yofT/txfW7nGnEvz4QHhWY8OW/Fi1I7XpQ78Lzcniel9rysmsGryhk8Om9Dxykj2jJ0uZ6hS+dxA25lT6Yzy4CONH06FPp0yvTpkE7iRuok2pL0uBI3kdYobS6Kx9IcPoqLYSNpChlOQ9Bw6oOG0xA8kuawf+P1Sowhl2MmUxcygdz9A1Ds0qQqaAIN4ZOpC5tEfZgeDWETqQ/Xpk6sw1WJgMsSS4qOjUeyqz+p3/cnZYcGDcG63JIYcS9dl7uZ4+nMHM+1TF2u5VjxtGY17y7v4mPbXl40/UhX9Vbe3NjN/aZN3KpZzZPmdbyo9+Dh2XncPjmT16WzuHvGkaoEU07661ASJ+B+8UKel6/ivJ8JAcs0UHw3hLy9Iyj8YygVR0dzV2FDp9SG1jhLSn2NSf1hBJGbhpC515CTB80oCrChPWcRr2q3Qvse3rfv4WndZjrOLaFJZk+zxIK2TFseFLrwunwer0vn0nl8OhfjzakNNyXj55FEru9NwrYBpP00jFP7x3HBR5+aUGMuJVjSmTmNrjwX7p4V0XVByN2imdzIteNuwUyelczhzhkhVeFTSN/7OZn7hlMdIeB+jjuP8+ZyVWpHcZABst/6krhrEBn7R1AVqc/t7GncP+XIjTQ7mmOnUBk0kaIjo8jd/wVn9g+l2GsctQF6NIZOoilcj8bwCTSJtbmcqKuE6wlT7mebcifLjFvp5tyUm9IumczVJF0uxmhTHTKac0eGc+rXYSh2jCBq5RcEzB+Ep3MfDkxX5+BMFXzcVYhYrkr2zoGUe42kNXI0N1PHcEcxjjtpE+iUKgeBtScZUR+qR96fo5B+/zkxXw/Ab3EfDs1RY79Qhd+Fqhye14cQj+FEb9FCvGkkwR6fId4wiIQdI5Du0kK+ezzSXWNJ+WHkp4rf/gUxWz8nfvtQIjcNwn+FBn7LNQldO5CYLSOI2zaSqE1DiNjQn6jNA4j7ZijJ349EsWc02f8ZTe6BsRR4alPkrU2h9zjO+Y6nRmzAFakNrRIHoncM4NAiVQLWDSDnsIC6uFn/xevesCKZj6SWuIIOYvPa8Uos4Uj8BaJyrxFTdJv9yfV8tVeOwUpfjDdEobdWzNilgWgvD0ZvVSj6ywOw2ihm6V8n2C9tIaTwPv5nbvOnvJXfUpo4mnePsAvP8DnZyQH5JbzTWwk/fYOwU9c4EF+CZ3I5wccvEnbyKn4ZFzksrSMwt52Y0meEnX3IofSr/Cm9hHd2BwH5jzhysosl3hcw2pjAOA8lXkesTmW4h5TRa6SMWZnAmKUR6CwLxXBVOCbrxBh4BGPgEczEJf6YrIlEsCYKMw8xrj+mcSj9Lp7H7xJ27hme2df5K/0SR093EnD2IQHnnrE+qAz77SlMWRuD0dpo9FaFM2lNBGabEjBZG42ph5iv/pPLb8nX8TnRRVDeYwLzutgvbeFIzg38zz3CM+8e26Jrsd4eh/nWeEy3xGP8dQyGa8QYrY3CbEsS1t+mMWWzBN2vU9HZkIbO5my0t5xi/ObTTPwmj0nf5GKwJYMZv+SyI7aFkAvPibzQRXBmATFST87m/8iVytW0Vy/gXP56pi1byAjXnxng5k8vURQqLgmoilJ6NtjpSsAKM1AVpqEqlKMikn7afKu6Sj6lrp/wKpSgJlQok6N/4LWXWyJ9nXqS110eZKUt/dQ2/L6qHx8qe/BaqcL7v/FaqcrHck26ywfxsmo8bSWOePosRP9vvLqKUXVNRE0oQdNFwmcu8Qx1Osp4x60Ilzhz/PhWWsu+5GG1Ca+rh/OyRJ2PdRq8q1FXXrVSq8Hbag3eVmrwtqIX7ys0eV/Zl9fVg7lbOYqr1QLqy2cjkyzm+12uOM6fjYnrevRcdzHSaR/97ffTb4YXQ1wjGOYezxBhDJ87RzDUJYDPHf+kv8MOJs6ew/7A+RSeFdHRaMGzhnG8qRgAJQOUEKzsxfsaVd7VqPKuSp03pRp8LBnE2wvDeVmpy4P6GZQXLmDvwfnozhQyTPgf+gpj0RDKUBel9SThElTcUz61oypTPWUCribMQk2Ugaqo5/Nwk6LiLkXVLZU+bokMdvZEe+ZKVm/7EmnyQm7Vi3hQPYFnFZ/zrrovH2rVlHfu1qgqrzGq6MOH8n68L+/H+wpNXlcN5EXdFO5ULUASswwHd2d0hVsYIvyTPm7+9JkdxsDZYQwSBjHMKYIvpgfz+XRfhjoeYJRwJ9rCpQhmObFikxBvT3fyM+dzs8aNh/WmPGsczYuafrys0ORtRR/eV/blfUUf3pX35kNFb96Wa/C6TJM3VYN4Ua/FnRoDWkqsuX5lK1t/ssBg7lcMdN6HpmMQGk6RaAoT0RSl0scljoFOQYx12sGa7+ZTku/G/dqJPK/5nDfV6nyoUeFDtQrdlSp8rFSnu1Kd7mo13lT2+hdeD/ltxOgTXkOUeBVJURX+F6+9XORKvLrIUf3H2vmEV5Gy1ERKvPZySUPNJQ0VkQwVVymqbhJ6iXrw6uKNyfx1BEeso7ViNa3lq0iXb8Z18VSsFm1i0qIDjF8cgNbSCMYti2Lc4jB0VogZsTyC4avEDPOIZLhHNKNWJTB2eSrjlksZtzqJ8WuSmLAmkYkeceiuikR3RRB6y30wWPUXZuv2Yb/5F1y+3cn83Tv4+uB3fHdsO/vCt+OdsI0g2SYi0tcRlb6CmPTFxGfMJ17hSoLcmSS5EykKJ1IUM0lRzCBZMY0UuQOpcjtS5Uq4ShU2yBS2yBW2KBR2KOS2yupBrEJuj0xmR2qqNcnJliQnW5Kaao1EYoNUqoSoTGaPRGJHUpIViYmWJCdbk5JiS3KyLSkpdigUMzh+3EWZ7srtkcunIpc7IJHYkZhoSUyMKZERxoSHGhIdKSA+xpKEWGsSYm2Ii7YiJsKcyFBTxCGmiEMFRIQKCAsxJSRoCuGhAqIjrYiNVuI1JMgUv2NG+B01JsjflEA/Af7HTAjyNycqYiqJcc6EBtngddgQz4OT8fY04aiPOb7HLPHyNMXfzxLfY+Z4HjHGx2sKoUHWiMMcEIc5EBpkQ0igNeEhdkSE2BPsZ8XRI1M4etiUwKNWBB+zJPioBcE+ZgR6mRLoZUqQt4DQYxaEHDUnwNMEv8PG/3oNPWZBhL81Ef7WhPtZ9SDWirBAa8KClBUeZE1E8N8ThpX197nXqNC/4Wr1qf7Ga2yYFbFhfw9osiBR/F+8xoeYExskIC7YjMQwS5LDLUmJsCBVbNGDV6v/4jW1B69Se05L7MiXOXA61ZasWAGKSEMUkYZkxEwhO8GMnCQzsuKmkB5tSEaMIScSTTgtUaauWfGTyU40Ik9uTlGaBUVyAefSzCjJsqIs24bS45aUZllQmmVBebYlFf/Aa1mGKbU5VtSdtKI03YiyDGNqT1pwQa7PBYUulTlGNBWa03rOiuYCARfPmHApX8DlAnMu55tx6YwprXk9gD1nS8MpE0rkE7kgm0jdKQFXS2Zwq1bEpXN21OdbcLXSkVst87neOI9rzV/ScWUp926u5sHtNXR1ruR++xIe3FjE3SvzuFbvyO0rs3nYsZAHnT1tw40iqnIMuFgg4E6DK09vLONppwdPbm/g3dPvef/0W94+2MqTq8u5Xe3GjfPTuFnoQPsZO0rjdDnuMxTJgUHIDg0l3XMEioNDOOU/hspEI67mONCUZk6dzISOIifunBfRdmYaDelm1MimUCAeg8K7NwWRI7hZOI17JS48rZnH3fNCSuN0yPTpQ23qRO4UOnAjx4LL6cY0SfSpitGiQjyKFok+LTIDrmebcafAnq7iGTwsd+JJrSsvWuby4tI8nja786ByBrfOWtFRYEZHkSVXTpvypFbEm9YvedX6JS9a5vO8ZR4vLs3lWcssnjb/n/H6pMyCrrMCugrNeFhkwaOzljw+Z8WDQnNu5xrTlqlLi1SL5tQxXFZo03nSkAeF5v/626cXbHheas+L8qm8rnHiReUMHp63oTPXhLasSbQf1+fWSSNunzDkRoYeN9P1ledb5XrclPZMek3S5XLsBFoix9MYOob64JE0BI+kKWgEjYHDqA8cTn3gCBqDR9ESPo4r0Xq0xU/mWqwhzeETaQybSGOYHueODCduiwrnPEdSF6pPXageNUHa1AVrUR8yhtrQMVxKMOBS4hRKAnTI2T+ME/uGkfXzAGoDtLmZbEjXcUMe5RryIG8Kt86Y01Ewg6d163jduovutn28uPgTXbXbeXvzV17d+IlX13/gbdsOnlSt5JLcgZqYSbwqcaPzpB2VcYZkHx3N+WhDHpQs4EnJcrL/Mw7fxerIvh/EyX2DOXtkCC0xE3meN4MOuRUt8QLKAw3J3jeGk39M4GK8ExcTHXlStJwn55bytmYd3a1beVa/hivHp1Mep09Nkj73CqfyqkLI8+KZPCxw4HH+dG5l2lEdok/egbHEbfmMmM0DyT+sT32UHe2Z7tw9PZ/O07O5UzSf59Ur6W7dwMerm3letZi2nKnczJ3Gg7NCbuXOoDhsAnHfqpKx73MaYs15kDuLZwVf0ZHuwpkj4wn5WpOEHzSpDNflqsyc9nRrbmXZcyPNltZEAeVB2pw5MITTf3zOBa8xNIRMoinMkMvRU7gUZURThB4NETpcjJ7ADakhD09a8DDXnLvHTbmdKeB2hjkdCgE3ZUa0pejTGj+BunAtir1GcnrvCNK/G0msx1CCvxqMt7Avh2aqc9hJBd85KkSvVuPUns+p9h3N1VgtOqVa3EvX5l66LrdkunRI9bmeZEhdiC6n948k9dtBRK3rj9/i3hyZ24sD7mocmNULn4WfEbF+NAk7JhC3fRxBHv0JXN2HyE2DSfx2JCk/jPmUwibsUA5gitk6hMhNnxO7bRix24YRum4g/iv64L+iD8EeA4j4+vMevA4gestA4r4Z1oPXURzfN4pTf40m/8g4inzGc95Xhwv+2lSG63FZYkV7uiOyX0fhuUyDw0t6kbJnAhcCp/8Xr+KcS7LoU1eIPX2V2FOXicxpJiK7majcq4jP3MQr8wob/YuYtNwX7WUBjF8RygSPKPTXx6GzMoLRX/oyZV0k28JrOKC4TFjBHaLOdRGcd5tjOTcIzLtHYN5d/E7dJPhMJ+L8W4TnthGY2UTEyVbiCq4TnNVISHYLUXk3iC7oJDzvJiG57YgL7xB0sh3/420En75NeNFjAgqfssa/AtPNSYxfHcsYj0SGr05m2Bopo9cp0FojYezKBLSWRaK9NAztpSGMWhzAlC1JGKyJZvIqMQZLgxGsDGHBL5lEnX1FZNFjooq6CDp9A/9Tbfifvol//l3Cyt7wTXQTU39IY+IKMToro9Fbl8REjwT0VscxcWk4pmuiWXHoHN5ZXUSdfUFU0SOSy58TcKoN/zM3iCh7THDpU3amXsLuxyQmb4xm4tpIDDbEY7ghEf218UzekITxFgn6G1LR+ToVnY1p6GzKYvymE+hsyWXiphz0NmVg8k0ac/8qZK+0jbjyF0gqH6M4X8OpoliqS/bSVrWGjtpFlBZtwmHJVwwT7maAmz8aoihUnOP/v/Gq4qrE6j/xqgSsXIklkQQVUTKqrkmf8KrlvJGvd3lwPG0p9+vteVH9Be+r+vKhUu3/itf35QM/4fWIz0L0XT0Y6HxYiVdRAmouEjSdZQx0ljLCKZoRdr8gEC7CO2gbJWc96KyfRlfVKJ6UaPKxsT/dVeq8r1bnXY0Gr2t686qmt7KVuEqD95UavKvszYuaATxqGMvdBnOuVs+n+IwHwUGr2bBjIU6L5iOYtQTDWeuZ4LoNbeEuRkzdzSDLnQyx+YmxTrvRFm1Dy3UJM9c4kiifTWvtNB41TuRF9ee8Le0NxQP4eL4v3WUayrOVNWp8qNbgbYkm3Rc+p7tcmycVJrRXzSYzfSXz181m9DQPBjkfRdMlFTUX5XAoFXcpKrOSUJmdjMqsVFRmSZXlLusZHpSByj/aUFXcFKi4pqPqlk6/OZlozvBn+IzvsJ43jz8859NQsZAbVaa8btDhVaVyeNHHGiVeP9So012tyduqvryr7Mf7ag3eVvfhReVoukptaCr04Jvtc7Cbu4QxjhsY6PgDg1x+YYTrrwyb9iMTXf7DRMc96Mz8Bn3haqwWfMWSb2bxl898MtOWcqlsKXfrXXlYZ8Lj6hE8rurNiyp13lZrKs9FV/Wlu6I33WWayu9FqRrvq3rzvLI/dypHcL3WnIv1C5Ckr0a00p4xLqvo53iQXjPD6OUYg4ZLChoiCZou8XzmFMQYpx2s+XYexXlKvD6rHsTbKnW6q1Xorvobr8rv5f8LrwNFe/6FV7X/C17VhP9eO6oi5RArdaEMNaEMNaHiv3gVynoe/khQFybSWxjB5y5emMxdS3D4OlrLV9JavoIMxUZmLbHFetHXTF78FzqL/Rm/NALtpTGMXxTJhOWxjFoew8iVsYzwiGGkRwyjVsejtSKRcSsSGecRg86aKPRWRzB5RTBGy30xXn4Q01X/wW7jHlx//Iml+39iy7Fd/BT2PX8lfIdX8mb8pV8TqlhNRNpSIhVfES2fTYzcjTi5sAeujqQoHElNcyQ1bSap6TOQpE1DonAgVWGHRGGLVGGLNM0GRZodijQ70tLsSFMoS9GTxKalTUWRZo9MbotEYk1KqiUpKVZIJDbIZHbI5Q6kpU1DLp9KSooNSUlWpKbakppqS1KSFUlJ1shkU8nMdEQms0ehcCAtbSppaVORy+1JTbUlIcGC+FgzYqMFxEabER9rSXKCLalJ9qQk2pMUa0t8lBKx0eFmREeYExVhTmiwCWEhpkRGWBAltiI81IxAf2P8fQ0JCjAlSmxDaJB5D17NiBZPJTHOifAQO3x9TPHxnNJTJhz1EXDksBG+x5Rtwp5HjDjmY0pEqB3R4qlEi6d/Sl/Dg+0Q/w+8hvpZE+ZnRcg/8BrkLSDkqPm/8Op/ZApB3gL8Dhvjf2QKoccsEAfYEBloq8SrryXhgVaE/wOvyrOu/zteI/+/8GpJbKh5z92uVv/Ca0ygKTGBpsQGCUgMMyclwoKUCHMkkZbIYyxJj7MmK9GG7BRbTkrtOSW141SqDfkyB85I7DiRYEFapBGyCAMUkYZkxZlyKsWK7ART0qMNUUROIiNmMjlJppxIMiYjdhKZcQacTjUlXyogL3UKhTITzqWZcT7dnAsZZpRkmn/Ca3m2JSUZppRmmFCaPuUTXosVkylWTKY5346zkonkJ4+jJEOPhnwBrWetaD4joOGkMc2nTbiUZ0rLaROaTxlz6YyAi7mmtJ2zp+WMBcXSCZyOG0VZhgFtJTO5VetGe8VMWs7Zcq3Skc6Lc7neOI/bbcvpuLqMO+2r6Or0oOvmCrquL+bxzSU8bF/IjSYh967N5VHHIrpuLOT21fm01btQnq1HS6EZXRdn8bJzJS9vr+XlvU18eP49bx9+w9Mba+iomc2Vc9O5VujAzcJpXDtpS0GoFpK/PiNx/2fIDg8l69hocvxHUxZvQEumFU0ZFtRITbiUbUdX2Vzazsyk5YQ9VRJj5J5fkHKgL6VJWjyocOZZ3Wye1sznfslcKpNNyPIZTGHYMJ6UOXE924zLGYZcyTCmLlGH8shRNCToUB+vTat8Mu0nzLmdb8fds1O5e2E6XRXOPGl058Wl+bxoncfjOhfuFtvSUWjBzQJLLuea8KRWxPsrC3h3dSGvLn/Fi9Z5vGidx/OW2TxrFPGk3pEnNVN5XGHLo1JLHhYLeHjBlPsFJnQVKM+1/t0mfD1Lj8sKbS7JxnFJNo5rGRO5dcqIu2dMuJ8v4F6e6afzsI/OWvK8xI5XFdN4U+3E/bNWtGUbcCVDjxsnJivPzOab0ZFtwFW5Du0KXW6mTaJdpkdbykSuxOtwKUabpoix1IeMotp/GNXHvqDObxgNAcNpCBhBY9BImoNHczF0LJcidLgcOZErMfq0RupTHzSeusDxNIXpUuk/jpRvVDixtx8V/trUBk+kym8M1X7DaQgZRUP4KC7G6NAYo0d5sA7FvtpUBRpQEzSJyzHG3FWY8zTXkmdFljw+a8O9s1O5WzyLp02beXt1Dx9u/sGrK7/xuOlH3nTso/veH3y4+zvv2ndx58JSiiOMOO09lJclIm6dsqZRasrpQC3K46fwtHwxD88tJv6bz/D5SpWYzWpk7u1LRchobmdZ8LbElVvroT6bAAAgAElEQVSZNlxKMKHUfyL5h7U4c3AsZYEGPDo1l6f587iYaM7DPHeenJ1DS6qA0rAxPDg7jVeVznQVWdNVaMWTs3bcz7XkUpI+VWHa5B8eQcyWvsRsHUjeESM6shbxonwr71p38/7yjzxr3MyLy9/w4c5uPt7dzYfLm7ldMIeuc/N5eOFLWtPtyPEeQezOXkR9o0JdtIDHJQt5fHYe1eGGSHb1J/G7PuQd0aI+xpT2NBs6Mm25rrDkUpIpF+Om0BhtSPGx0eT+MZDzXiNoiTLiZrIlTWH6NIXp0RimbBdujNTmcoIet9NNeHzamgenzLmVYcytdBPuZFrwvxi7z6goz7Xt41RLisaoiGABlKL0XsRGUaMm9t5rek92dnZ26jaJhd5nGHqbXgDpVZDelCqKCoi9xl7/74chJvt5ng/vh2MN3AvWmrXuuda6f3Oe13kNqZwYlNtyXmrN6XQLTgqnURNkQskPk9B8bkTqzvHErXuDkCWjORRgwOFFOkSs1CFlpz7F342jLWIKZ1Onc0luxjWNBVc1llyUW3JBZs259Nm0Rs2k8MdJZH74OsIdrxC6diRHVo3iyMpXCFr9KuGbxhG/dzLJH04n4T1jBLvfIHbXa6R+ZETW56akf2xM5qdTUP5zJskfGJHw7ngS9o8nfu84BHveQLR/PEnvGRG7cwxB6ww5uEqXkA0jEOzW7nVN+XA8aR8bkfmZMbKvJ6H5bhJ5v0yi+HcTSg+ZUBkyhYpgE6ojptKZ7sSlo4spD7Yldt/rHFitT+w+I1Q/2P6F1whZkyxOc4Lkgh5SC0+RUthDUkEPScVnERYP8Ju8h51BJdhui8Z8UxRmWwSYbU9kxq5ULLYnM31TPDY7k1j7Wxk/S08hKBlCVHaR2GLt9OC48mtEFA5xWHWKg/IOoo6eJrlsAFFBL0lFfaSVn0NU0Iuo8Axx+WcIUrRzWNZGVE43SaUDxBedQ1h0HlHZRYRlVwnKv8iWI5U47k/BbFsiJttSMdqWidEOGZN3K5myS4HpdjGmm1OZuimJKZsSmLRRiPW7YmbuSMF6qwi7LQLctsWy7NMMQtX9pFZcI6F4gITSfuLLBogrvUB0+RWiq+6xLawOz49lWO9KZ8YuCWY7ZZjvkmG5S8LMTUk47Uhh1b/y+SH1FAllN0gqu0xi6QCxhX3ElJ5HWHONsMor7I9vwPXTFCz3xjNzXwo270mw2S9l5q4srPaKmfWenJl7JJjvkWCxT4HFfg1m+7OxeDcXq3dzsN4nx+HdLJZ/n8c/09qJL79ERtUgyqpGSqtSaKr+lt66LQw0r6G2fD9ea95hvP9X2rbhYbzqBWaiEyhBJ1ClTYAK3QAFugEydAKl6CwSDz98S9ALFKMfIMYgQPuqHyBGL2C4vXgYrzqLMjBYnMaohQeZ4r+X3V9uI1uxnitt3txtfpOnjcN4bdDV4rXxTzj8b7weClr9f+PVT85rCxWMn5fJOLdD2AR+wcaPdpGu3EFnWyBDzebcqX+DZ42v8LzGgOd1+jxpMuBBywjutWpzv8WQJw0GPGkw5F7dCG43jOF263Sutbpytm4hxwvfQpa1nKjYt/npyCo++3Eta99bzuKtq/BZuRHnJVuwD9yMjd8qzOfNZ/YyT97/YSFlxYFcOuHMvVZjHtaN5tlxQ6h+nWeVo3laO4qnTcPTlhv1eVo7gifHxvKk3pJr9b7UFq/kYPg6nN5exfgFX/OKfxwG/jLtFwmLxegsTUdnWSo6y9PRWS5BZ5kcnaUK7cToJQrtpN8lMnQWy7SAXaRBJzAP3cB8DJfmYeCfyJj5PzBz8Sa2ffE2iuyVnD2xiD9OzuZe41geNxjwrEmHp826PGkx4FHLCB60jOBhsyGPm/V43GzAg4Y3uF1nw9WWDUQFreDtdfOwWejH1PlvYx6wFodlG3BavJp5KzaweucO9n21m28O7uBg7DqSxG9RWryI7no/rrZ5c7vNjttNptxpeJ27jdovGJ63aFuYnzYY8qxen+f1eryo1+fxcV2etY7kj+ZXGWiYRO9JH1pO7mPvV4txXbWWSQFfMnphKAYLEzHwS8cwQIpBoIwR/mm8tjCaKX6fsOPTFRwvWczVVgvuNo/l0d/x2qD9DD5r0OVZs64Wr43jud3kSnv5On4N3attG170DQaLY9BdnI5uoATdANnLtWDgL0ffX4G+vwy9QIl27Qznf+E1QIG+vwI9fwU6Adr1o7tIjEFgOiP9hYzzPzSM15301G+mp34jKuVulmzwwH3dLmat/xmL9eFM3xCP2YYUzNYkMWNDOtM2ZTBlazpTdqQwdWci03ckYL5VhPmWOMy2hmGx7QiztvyGy5b/4LPjJ/ze+47lX3zDph+/4N3gT/ha8DG/pH/AEel+QqXbiZJvRKBYT4JyNcnKd7R7W2WBpEr9SJXOJ0M+nyzFAiSKBUiUC5Cq5iNVz0Om8kWm9EGq9Eam9EKu9EKu8kSp8kal8kal/CtKhRdKhRcq1RxU6jkoVT7IFV5IpG5kZbmSJXZDKvNEofBBpZ6LUjkXsdiTzEx3JBIvJBIvMjPdychwQyz2QqHwRamag0rti0rli1I5B7ncG6nEC3GWB+JMd8SZnqSluJKW5EpmqifiDG8kGT5kpXqTnuxBeqI7aYlupCa6kZzgijDWkbhoewSxjghiHIiJtCMq3JbYKAcS4z3JSJ2HMNaNiFA7IsMcEMV5kZIwF2GMF1GhLoQHOxF82IEjB7WA/e2ADcFHHAgJciTosB0Roc6I4nxIFvmSLJqPMMZrGJNexEd7Ex3qRshBe8IOOSGI8EIQ7kFsiAvRQU5EHnYgOsiJ2BCXl9ciDtkTccie6CAnwn6fTdjvtsSGuCCK9EQU6YkgzI24MFeEUR7ERboTF+WOINodYYyHtkU4RgtWUYz7/0pi7J9xIzHWjaRYbdU1OVaLV+10YXfS4z1IF7qTFutKcpQTSZGOJEY4kBbjrK28Cl2RilyRJ7qiSvFAk+ZJbqZ2z2u+xIsCsSfFMh+KZT7kZbqjSrRHKrBGJrRBnWRPQZb7y72vcqElSpEVuam2HE2zQ51kjSbJhvwMe0okTpTLnKhUOHNMqU21ypnabFfqctyoy3GjNtuFOo0ztWpHapX2NOe60prnRrV8NlUyG7rL53BMaklxmilVcgtOFDnSU+FOR5EjbXm2dBTa013kSFeBPZ15dvQUOtKRb8/ZYz70lnlQI5tBQdIkquVWnK31Y6h5MRdbF9NXP5/zrYu40PUOZ9vf5mr/Vi6c2chQ30Yun9/M5XMbuNq3htsD67k9sJYLXYu5dvYdbgys4cq5VQyeWs7ploUc11jQVmjLUKs/f5zbwP2hHTy4vI8nNz/i1sBOBk6soLtyPicLPGg/6kpHtgtNWbbkhxsj/fUNJAfeRH5wErlhU6hOsaRJPIvePE+apXbUZ9rSc9SXi1XL6NB4U5VqQ26EEeLfRlMcP4mBY57ca1/K/fZ3eNC+jlM58yiJsqA0agqdCluuHZvDuVwnTqtn0SWxpCnRhFrBRFqTp3IidTqnFLM4d9SJCyVeDFXMYahqLlfq/bh1cin3elZyr2cFt08s5mrtHC5UuNNf5kpPvh23WgJ5eno1T/vW8uj0Kh70ruBB7wrudy/jbvsi7rQt5HazL7cbvLhV68aNakduHHPk1jHtHtcrJY4MHLXhtNKcLskUuqVTOaOyoD/XmqECWy4V2XOx0I6hAlsuFtpxudiBa2XO3Kx043aVB38c92Ko0IFzR2fTl2NDf54tl0ucuVHuxtUSZ4bybBnQWNOvsuK83JI+sQWnUqfTKTKlXWBCW7QxzRFGNIZOoCl4PK0hE2kLNeJEmBEnw41pj5hMR5QpHTHT6IydTmesOR0xFrRFTqclfBptUWa0RpqR880o5J8bUnXQmKbwqTSGTKI1bAJdgsl0iUzpTTGnO3kmJ0VWdCTYcSbVg3MZXgzJvLiW7cXNQg+uF7tysdiNwdI5XKp7h7vdH/Jk4HueDx3g0bkfuXfmO55d+Y0Xd4J5cf13ng58x5Xa7TQku1AWZsKtinkM5jnTrXCgJMqE2iRrbla/w5XCdxDs0Cd4lQ4J7+lQ+PtYusWzuFk2n0e1b3G9aD7n5G40xlhQF2nG8ZCplP02ka5EB+rDLTghsKEv04XTGfZ0Js3gdJYlF486crnQmaF8RwZzHRjQ2HNaOpsWkTl5v45F+e+xaH6azvEYH87mbOZ+yz953vMfXgwc4cXArzw+/z1PrvzIk+vf88fZj7jRtImr1avoL1hGW6YveYdnEPvBSIK26VMWNJWr5cu4VLKYxng71P8ei/ybUVSHWnAq3YNzsjmck3lyRuzMebkHV48uYFDhzUmRDTWhptQEm9AaY0FPwixOJcyiU2DJyVhzOgTmdCWYcyplBmfFNlzUOHKjwI2reU5c0NgypHbkUrYrQypHBhWz6ZdZczpjBu3x06gNNqH0p0lkf2lExp4JCDe+Qfjy0QQvMSBkmQ4xa3VI26NP6fdvcjJyCufSpnNZYca17Blcy7biksKKCzIbzqbPpiVyBvnfG5HxwWsIt2vxGrxmNCFrXid03RgiNr+JYLcxCe+ZItw3kYT940n/2JjcH2w4+sMsMj81Jek9I8SfTydh30QS9hmRuN8Y4Z6JxGx/A8GuN0l+35j4veMJXj+CX9/R4feVukRuHU36pyakfWJM+ieTX+JV/S8jjv5sROGvxhQfnERF8GQqgo05FmZCS4INZ6S+VIbak/zJRA6tNyRo8ysI9k/4C6/fRqhlB5PLSTjaQXpxL6lFp0guPEVKaT+CogG+TW7mne8U2G2PZebWWCy2i5i2NZGpW5Mw25HGzF3pWGxPwvczCT9kdiIo6kdQeI7YgvPEFV9AVHGNqIJBfk5v5svoEv6TVkdK2QDpZedJKuwluaiX5NKzJBT1cVjczBcRBXwnLEdwtIu0krMkFZ0mueQcKRUXiSu6wM+Sblb+oMF2p4DpW4SYbkth0rZMJu2QYrxLiclOBZO3SZi8NRPTremYbEvHeFsa03ZnMnVrMjM2a9uGvXbE4b9PwPfxdaSWDpFU2Ed6xQDpx4YQlQ0SU3aZ0JIbvPNzIU7707HZk8WMvUqm7FAyfZeambuVzNySjtP2VBZ9LOPT8BqEBUMkFw8Sl9tNUtk5RBX9CKsvcqjwHBuCi3D4IAHz3QJmvpuB9fsKZu5TYLZLwoy9MqzeVTJjjxTzPRJm7FMw410VFnuVmO9RYPtBDnb7pdjvTmLRlxK+iKshJu8MKSWnUJRXU34smYZj39Bds5H+5tXUlO/Dc/XbvOn3Ja8EhqAfmIBuQNowXsXoBCr/D7xK/vbwLUYvQIy+f9Zf+ROvgcN/G6jFq/6iVEYtOMgUv7/htdWbu01/4fVpgy5PG/6G1wYdXtQZ8rRuDPcbp3H2+AIOHVmN1aLtjPH7HcNFQnQDU9ELkGC4UM7oeUpe95Ey1kvE1IAgZi3dwrfhmymveYfzbS7cbZrK42OjeVFhCFX6PK3X50GLAXfbDLlzwpC7rYY8ajDgab0BD2oMuVc7mvuN47jbZMz1xmlcbLFloM2bnuYF1FcHkp+3iDjhXA4e8ef7X1bx1beb2f/JOlZtXcC8d6x4e7clwoxAumrncLt1Jo8aXudxtQEvhvH6tPIVnta+ytOmV3g6fAbt84bRPKp6g/u1tgzWLicrdRWbP3oH04DdvOZ3hBF+Kej6y7T3Z0kaOkuT0VmWPIxXKTpLlX+dN7tEMTx8K0tbMQ9UoBOQi45fETr+xeguLsBgkYSRC4KZFPgBvltX8J/wpbS3bOJqmyt3mybyqH4kT+p1edyoy8NmA+63GnK31YB7rbo8atHhSbMuDxtGca/ehPsdiyiWvcOnHzuycoszb2+fz/r9S/jwy5X845+r+OXHVQiiNqKUb6G8cj1NTUvp6ZjDUI8TNzstud1szJ3GN/mj4XXu1o/kUaM+L1pG8qL5FZ7Wj+RJnR5P63V4MTwh+nGtDk9bR/JHy1gGW2ZwsnUxyqJ9OCxeyMy3vmBC4BFG+Qkx8EvDwE+CQYACvQA5BguH8er/KTs/W0l1yWKutFhwt2kMjxr1Xu65ftagw4sGXZ7/Da8PhvF68k+8Ll3D2MBvMFgcrd0vHvDfeNX3l/2F1wCJ9r79uX4CpegHaKPF65/QVaATIEUnUILeIjEGAWmM8hMwzu8QDm/vIEawg566jXTXr0eu2sWiTe64btiBzcafMN8QhtkGEebrU7FYnYzl+kxmbMrCfEs6ZttFmO+IZsa2MKy2BGOz9Xdsdv6E3e5v8dr7Dxa/9xVrP/+SXT99yafBX/Dv+I/4LWM/IfKdRGs2I8heS5xiGfGKt0hULCFFsZg0+SIyZIFkyvzIki0gSz4PsXweEsU8pMp5yFTzkKvnIVf7olDPQa72Qa72RqH2QqnyRKnyRK3yQq3y/lu8UCmHo/ZBrZmDJtsXldoHmdydLLErWWIXpDJ35Aov1GpfVOq5yGRe2pZiqSdSqSdZYvfhVmN3JFJPNNlztdH4olL6oJB7IZdqo5B5o1L4Isn0ICPVjaw0D7LSPMlK8yQjxZ30ZDcykt3ITHYnPdmdlERXRAIn4qLtiI2aTVS4DVHhNsRE2pEkckOSMR9p5kISBO5EhtoREWJLXJQr8bEeCKM9iIt0IyrMhdAjjgQd1FZgf/3FiqBDdtoBT0EOxES4khQ/h5QEX1IT5pEQ562tgkZ7IozyJDrUVTuQKcgZYaQXwnAPYkOciQ5yJDrIgZhgJ2JDnIkJdiLqiAORh+2JPGxPdJAjYb/PJvygLbEhTsRHuCOKdEcY7oow3I34KO37i4vSDmX6s0U4Ptp9OG6IYv47icNJiv2fcSUp1pmUOGfShG5awArdSY9ze1l9FYXZkRrt9Bde47V4VSa7o0nzICfDk6NiL/LEWrwWSb0plvlQIPZEk+yITGiDJM4KVaIdBVnuFIrdyE6xRyG0QiGciSbRhpzk2WgSbdAk2pCbMpuiTAcq5C5UKlyoVDhTIXfkmNKZ2mw36nM9qM1247jKifpsV2pUjtQoHWjKcaE515XjcluOSazpLPXhuMKG4rQpVEjMaM13oLvUjY4iR07k2dFeYE9XoSOdefZ05NrSne9A+1E7+iq86Kv0pkFlTWHSZKplVpyv9edC02KunFzGhbbFDLUvZ6hrFWdPvs21/m1c7NtM/6l1DPSu5ULvai6fWcXtgXXcHVzHpZ4l3Di3khv9a7jct5L+7mX0NM6nWmVOQ44lZ+t8uX16DQ+GtvPw8l4eXNrHhY41tFfMpyHHhXqVI40KB2ozbCiOm0Z2sBHKQ0YoD01GHTSFwhhz2hSOtCls6c33ojrViuOps2hX+9CZPZcykRWKoPGkHxhJUfwkzpS6cr9rCfc6lnK/fQVXapZSk2RHadRMTkqcuVjiQ3+eIwN5TvQqrGlLnUK9cCLHY96kVjCBE2nT6ZFb03fUkcESTy5UzGGoeh5XG/y53bGcu90r+aPrHW6fWMy1+nkMHfOgv8yVrqOzudEcwJPeVTztW8Oj06t42LuSR6dX8qBrKXdPBvJH6wLuNPlyp8GL27Vu3Kxy5EalIzcrnV/C9ZR8Op1iU7qlU+lTz2Awb9bLCuvlYgcu5M9m4KgNF/Jnc6XEkWtlzlwrc+ZqqROXihxoz5rCKeUMBgscuFbhzs1jXtys8OBqiQuXChwYOmpLv8qaM2JzetKm0S6aTGusES1RRjSHT6QpbCKNoRNpDjHiRKgxbSGTaAueRGvwJO3PoZNpCzelLWIKrWHDCZ9GU+gUGkJMaYmczrFfx5P1oT7FP46jLsiYphAj2iON6I034VSCKWfSLOhNncmp1FmcSXfifKYH/WIvzma40C9z5lKuK5cK3Bgs8mCwfCHXWzbwoPcznl38hecXf+VJ/888HvwPz64f4cX9KLgVwvOhA9xseZ8O6XxqBTO5XurDxQJnzmQ7Uh47ieMiM66UBHJBs4iYjTqErdYh/TMDauOmMlTgze2qRdypXMTtikAu583hRMIMTopm0BZnTvHPr1P4wxgy39Oh+rfJNIVMoTXClFMJZlyUzaIn2ZRTGWacldlwWjKLk8kzqY2dRlmoCTm/TaQ0chZdqre5Vv8pj3p/gwsxMBALF+N5fima51fDeXY7mDsX/0V/8xYuHF/J+eK3aEjxIef3WcS+P54Daw2J3juRC0cDuFL5Fo2iWSi/ex3lv0ZTE2HCBZUPV3L96JfPoTfDjd4MV65kL+DJsZVczVnACYEljeHTOCmwoidhFp2CmbRFTqUzzpyTMVPpjDfjVMoM+jItOS+14YLKjss5jlw+6sjFXAcu5ThzKduFIbUjg4pZ9MusOZMxgw7RNOpDTSj/ZRK5XxsheW8CSdveIGb1K0SuMCRqlR7xm3TJes+Aip/G0xE9lfPp07msNOd6zkyuZ1sP43UWZ9Nm0xRhwdHvJpD+/qvDeB1B8JrRhK4dQ+j6sURsGkfcLiNE75og3DeRpPcnovjGnLKDrhT/6kzWZ9MQ7nmTlA9MEe42QrjbGNFeEwS7JhG97U1id7xJ4n5jRPuMiNjyCodW6/HrOzoErzck4/OppH9mSsanpmR9ZoLsa2MtXn+aSOGvRhT9PpHyoElUhhpTFW5CbYw5jYLZFB+yIuOLyUTsfI2D6wz5bbX+X3jd/k2s7B+hCgTZbWSUniGlqJekwtOklF8gumCADyIq8N4vwHpjODO3xmK5M4lpWxMx3hCP6eYkzHekM2VjPK7vpfJdahtxBWcQFp4mtvAMcUXnSay4TEzheb5LrGbXL1l8FppDfH4P6WXnSMzvIv5oO0klp4nO7uCb6CK2/TuVf8YUklHWR1ZZH8n53aQWnSGt/AIx+Wf5RlSP36fJzFgXzLQNUUzdmsjkbelM3i7BeIeMidskTNychdHmTIy3ZjJ5exaTd0mYuCUF402JTN8owGF7PF4741iwO5qvw0pJKjhLWvFZpNVDZB0bQlh0jojCAQ7nXWLJv7KZvTOBaZsSMN2WhekOJabblUzbKsFiUyoO25JZ+H4GHxwuR3B0gJSiAZIKT6Oov0z68QsIjw1yIOcUqw/mYP++iGk74jDbk4b5PgnTdkuZslOM2R4pM99VYL5bjPkuMTP2yZi5X47FLjHTtqbj+kkuLu9Lmb01lvkfJPBpZBlx+afJKOtGWVpJRVUSjVXfcKpuM4Ota6kp34f3am3ldZR/EHoBIi1eAzLRCRCjE6B8GT1/BXp/4vXPB/BAMXoBw2j1y0LP/89oK0laAGegG5iOQWAqo+f/zrQ/8Spfx+VWr/8vvD6rG8ODhmmcrZ7PwcOrsAzcxpiFv2G4SIhOYCq6/mIMFiownKtg1BwFExepGTM/mrE+u1n2yRqSNes43b6U282zuV/2Ks9LR0C5Pk9r9XjYrD+M1xHcaR3Jw0YDntYb8qLpNV40j+VZw6s8ahjFo9ZXedA+jtvtE7naYcKlTiuGutw5fzKAnqa1dNa/R2Pl5xRp3idRsJLfD7oRGm1PU/0iLjc7cL/RiKc1I3hWpQt1hlD7Ko+rX+FJ/RieNo/hcdNIHjfq8+LEGJ7UTuRWjQs9FZv49cAqXJcux2jRDxj4idD3y0LHT4pOYAY6i5PQeSsJnaVp2j2vb8mHz+XNRndxtnaC7eJMdBdloBso0d5Lv1x0Fhai41eIjn8u+ouV6Pv9OehqE1s+XUJh4U76G32422zKo/pXeFKny5MGPR42G3C3dThtWrw+bdblcYMBd+vGcKfVjlPHF5EudCYudi5p6avIUe+kufJTBlq/5Wbnt1w5sZ/+5uWcbnLhbKsFl7uNudP7Jvc7xnCvaQT3Ggy53zCChw0GPG3U53mTIc/rRvLkuCGPa7Sfkectujyu1eFFiz6Pmkdxq9mYS52+VFdt4Iuf3mGa72ZM/IJ4w1/ESL9UDPzEGPgr0PdXoeMvR39BKq8uiGKq/6fs/Hwl1aVavP7RNIbHjXo8b9LheaMOz+p1eFGvy/N6XZ416fKwQV+L10ZX2svX8lvIXmYvXc2YgH8M4zUNnQAJuv6yl2tB31+Gvp/8b3jNehm9AMlLvOoHSNH3l2vfp58cHX8pOoFidBdlYRCQxuiFWrw6Lt9BTNx2euo20tWwAalmD/5bPHHetAPrzT9ivjkUs01CZmxIZsaqBGzWp2KzMQ3LjfFYbAzGfOPPzNzwT+w3/QO3nV/j++GXBH7xKeu/+4QPfv2Ub0I+5j+iTwjJ/IgY5R4Emk0Is1cQr16ESLmQJPUCUhTzSZXOJ00ynwzJAsTSBcgUC1Eq/FCr/VCo5iFTzkWmmotC7YtC7YtSPQelxgdltg/KbG+UGi9Uai/UGm00Gm+ys73RaLzRqL1Rq71Rqz1Rq73RZPuQnTMHTbYPCqUnUpkbYokLEqkrMrk7SpU3ao3vy+qsVOaBROqOROqOWOKubTUWu5KTO1ebbF80ah9USi+UCk+UCm/USh+yNXNRK+agkHghyfQgM9WNtCRnUhIcSBE5kJrgSHqCE+mJLqQmupAY74QgxpaocCsiQiyJCrdBFOdIVvocNMoApFnzEcW5EhVmR2SoLdHhDkSF2RMb6YIwxp2YcBfCghwIOWxP8GF7fv3FkqBDswkPdiAi1AFBtBupib6kJmoBmxTvQ0KcF6JoDwQRbkSHOBMZ5ExMqCvCSE8E4e7EhjgRE6yFa1yoE3GhzkQHORB1xJ6oI/ZEB9kPQ9aWqCP2xIY4IQx3JT7CjfgIV0SR7iREuSOIdEUQ5TZ8nqvny4prfLQr8dGuf4OrK6JoVxKjXUmMcSXpz8QOJ8aZ5BgnUuKcSRW4kiZwI03gRnqc28vqqyhsNinRjmQKXMgSuiAVuSBLcEGZ7I461YPsDA9yszzJE3tRJPWmUKJ9LRB7kpPmjEI0G0mcFQrRbPIyXCmSuHM03Ql1wiwUAiuU8dUAZpoAACAASURBVJaoRFaoE6yHAWtNXupsSsQOlEkdKZU4UCK2pVzmQI3GjfpcT2qz3alWOtKQ7UaV3I7jCgcaNM40ZjtTo7CjUmxNW74HDRoHSjPMKMucTlOOLZ3FrnQWudCe70hHvgOd+fZ0HrWjI9eWjlw72nPs6C11p6/Sm5ZsO8rSplEjs6a/xp/BxsVcPrmcKx1vc7V7NZe613D25Aoun93ClfPbONu1itMnl3OuYzmXe1dwp38tdwfWcuXUEm6dX8Wt/rVcObOKgc5ldDfMoybbkrrsmZyp8eHOmTU8ubSLx5f3cuf8dk7XLaY+143yLBuqxLNokDlSlWJNdqgx6iPGqA6boA6aTn6EJdXJtnRoXOk66kJXrielQnMqE22oz3IlP9aChO9HkvC9HoqQ1+g/Ppcnfau43/UW97uWc//kSmpSrckPn8YJiRdXKhZzqcSHPvUsLhY405E5nQbRROrjx1MdM5ay8FdoSZtKp3QmZ3LsGSzx4OIxXy7XLOB602LudL7DH10ruNW+jFtti7jeMI+LVZ6cL3ejM3cW1xr9eHxqJU/OrOZR7yoen1rBk9MreNj1FvfaAvijeT5/NPryR70Xd2rcuFXlyPVyBwaOWnFaaUaXZAodWSackk/nQv5srpU5v5w6fLXUiYuF9gzmzWIwbxaXiuxfonWowJZzGktOySxoTTGmT2PDjWOe/FHry+1qH25WeHCr0pOrxc70Z9twWmpBV9pU2hNMaIk1oiFyAo1hE2gKm0hTmBHN4cacCDelK3Ia7WGmtAVNpvmwEU2HJtJ8eBLNQca0BE+mKXgydYcm0RRsSv2RyVT/PoHGEFOaQqYi/WQEef96jeMHJ9IaPpkewRR6RaZ0xU/mdKo5vakz6E2zpid5FicFVjTHWFBxaAJ1UaackdpzpdiHG8cDudO8hse9+3ja9xXPL/7Mswu/8GTgZx5fOMCDiwd5cSeKF7ci4Vow97q+4nT2WzQlzuaPqvncqfJmqMSd4wnG1IimcOGoL/3S+Qg36hK9Tofs78fSI3XgxrEArpUtYujofG6WLuZ60QK6UmbSlWRBT5IVVb9PJOs9HeI365K1V4fSf42lPcKc00ILTkZMoDViHH1plvSkWNKeZEltjBk5v01A9vObNGXN5X7HZ3DpMC9uxfHiTiovbmfCtQy4ngE3k3lxR8SjayEMnPyQlsJlXK5bR5lgNprfLRH/ayZHtkzgwOpxVEd486RtL5XhU8j4ciTqH0dzMsWMq/keXC/wYUjjQ2+GC10pLgwpFvKwbBUPS1dwLtOd5nAzWiPN6Y63oUdkTXuMGa2RJpyInszJGBO6RNPoTTGnL2MGfeKZnJNaMaiczeWjTlwrdONqntv/wKslZzIt6EycRkO4CZUHJlHwrRGKj41I3/smCZtfJ37DK4g2G5KySx/FxyOpOjCezrip9GeacUVlzo0cS67nWHNZac0F2Sz6UmfTEGZGzrdvkvruqwh3vELImhEErR5FyJrXCVk7hvCNbxC704jE96eQ9IEJKR8aofjGnPyf7Mj+bhbpH08hfo8RSe9OQbjbmOitE4neakTs9knEbjcidocRgl1GxO+diGD3OCK3vsKRtfocXmNI8keTSfnYlPRPTMn63BTZ15NR/8uI3B8nUPjrRIoPTqAixIjjkSbURk+lKnwKxYcmo/7BhIwvJpH00SSCN7/Gd2/p/H1gU77sSFYtScWnSS7uI6GwF2H+GRJKLxBfdoUfMjtZ8W8VM9YGawc07UzEYlsS0zYnMHVTAlM3J2K6XsDyn4r4RdxOfGEvKWVnSK44R2L5eRIrBhGUnOWgrJmvYwv4OaWCxJJTJJX0kFTURVJRFyllvSSU9HJI0sCXUXkcSDtOYl4X6YXdJOa2k5jfQ2pZP/Elg/wm72bdzxqcd8cxY3MM07cImbo1GdNtGUzeLsZoSwYTN6UzcVM6k7akM3lbFqY7pUzYlMy07WlYbBFht02A1644ln+awsH0NpIKzpNS2EdayTmSi88Rm3+WiPwBwkuuszP0OPM+l2O1I5np29OZvluB6XYpphtSMN+YhMO2RJZ/peKfwhaEBUMkFQ0Qn3+alIp+YgpOEZrfy4HsU+yIrMT1k2Qs94ow352C+V4x0/fImLpLgsVeGVbvKpixJ4sZe7Kw2ifBep+YGTvTMd+aguuHSpz3pWO/LZoln6fyr4RaUsr6kVSeJvvYcY4dT6G15jv6GrdzoW0dx8v2MmftSowCv2GU3xH0/ePRC0hDNyBDi1d/BTr+SnT9lOj5ydH1lw6jNusvvA7D9X/iVTdA+n/iderCPez+fCvZ8nVcafHiXuO4/4XXZ41aPPyF17Ev8fr74VVYBm79C68BKej4idFbKENvvowRC+RMWJGLwbwoxgZ8i/2GzXx9ZAOVpWu5VO/Go+rxvCgbBeV6PD+uw+NGXe63GnC3bSR3WkbyoHEkT+pH8azuVZ4cH8X9Cn3uVWonzT45OZr7J0dzq3UUV5tf40rrJK6dnMWFJjf6G/zpO/42p6tWcapqBe2V/jSU2nO6zopbjaY8rh/Ls+OGPK/WhQZDaBjJoxrtsKFHzW/wsGk0T1pG8PzEWB42mHCl2pvCjDXse28VVgu2Y7QkFn0/Cfp+EvT8MtHzT0UvMBm9wDT0AsXoBCrQC1SjH6hBPyAH/YBsDAIU6AdmoB+Yhr5/Fnp+MvQWKtFdqEbHT629vwFiDAKSeXXhQUz9PiRw0zqOBK3m1HF/7jRO51Hda9q9pQ26PGoarry2GXKvzYDHLfo8azbgSZMh9xpHc7vVhCsdrrRV2dNQ6ULb8Tl0Vy/gXMVCrlUv4U7VEu5Uz+d2nTO3Wiy43T6JO52v8cfJETxofZXHLa/zsOkV7jcY8qBBj8cNujyt1+VpjT5Pqg14WmPIs4YRPG8y5EGNDs/bX+dOw1iuNFrTXbsckWgjC94JZNbiA4z3jefVeWmMWJiJgZ8UAz8V+v4adPwV/43Xz1ZSNVx5/aNxLI8b9F9+9p7X6fJiuE35WZMujxv0edjwJrcbXDhZNozXt7R41V8UjU5gGjr+YnT8pX/hdaEM/YVy9Pyk6PoPr53/X7wGiNENyMLAL5VRC+MYt/B3HJdtIyZ2K911G+lo2ERW9n7mb/XBccsuLLf+gNmWI5hvjmLmhjisVkdhtz4W2w1RzN54GNvN/8Zx62d47nyfgP3vs+qLD9n688e8e+QDvo15l0NJewhL20aUZDNx8nUIFW8Tr1yESLGABLkvyfI5iHMWIlbNI0s2l0yxL1lZvkjF81DIFqJRBJCjCUClmo9C5YtCNQel2gel2huV2hu1xht1tg+aHB80OV6o1Z5oNF5oNF5kZ3sPx2v42p94Hf59GLZqtSdKpQdyuTsymStSmStyuTtqlTfZ2b5oNHOQyzyQSFyRSd2Qyz2RyzyRSt2GgexDTvYccrN9yc2eQ7baB41Km2yVD7nqueQofVGIPRGnupKW6EBKvJ02QltShHakxDuQmuhCSqILojh7YiKsiAyzJC5qNimJrsjEc1HLF5Ke7EV8jCOCKAcEUY7EhDsQFmRDTJgD8dGuRIc7ERZkR1iQPWFBDhw8YEXoEVsiwxyJDnciIdaDjOR5pCf5khLvQ6poDinx3iREuxMX5kxMiCOxoS4Iw92Jj3RHGOZCbIgDscH2xIU6IQx3QhDqRPQRW6IO2xIdZEdssD0xQfbEhTggCHNGEOaEMMwZUYQrCZGuJEa5kxDlijDShfhoVxJiPf46AifGnYRoV22VNVZbaU2IcdVeG85feHXRJsaZlBgn0mKdSYtzIS3OhfQ4VzIE2qRGO5EQNpuUKAcy4pzJFDghiXdGluCCIskNdaoHuRme5Gd5USj5q+JaIPakUOLF0XQ3VAn2SOOskcfPIifVicJMdwozXTma6og6YRbyuJnI42aijrchO8EGTYIVOUnWFKTPpkRsT4nYnqJMW0rF9lQpXajL8dDiVeVEndqF8iwbquX21KudqVc7U6dypCLLSttKfNSZiqwZlKROo1Zhzck8JzqLXOjId6I9z4H2XDtOZtvSnmNLR6497Tn2dBU4c6rUg9YceyozzamR2dB3bD7nav0ZaFzElY4V3Ohdx+WedZxvX8nFM5u4NbSbsx0r6W5axJnWRVzqXs6tc6tf4vX2+dXcHlzPtbNrGOxezqnG+dTnzaIlfzaDzQt5MLiJZ1f38PDCDi53ruFk2VyqlQ4Up82kSmxLs8qd6jRb1KGmZIdMQX7IFNnBKeRFWVGb4Uxd5ixOqp1pljpTIrSkRGhNfuxMUn4ZQ+RX+ihCx9Ge58yt9qXc7VrO7Y6l3D+9lu5cV3JCJ9Cc6chQ6SIulS6gP9eZC3kOnFVZ05YymSbRBBrix1MTO5aq6NdpSJxEa8Y0upU2nCtwYaDMiwvHfLlc58/Nk8u407mS2x1vc7NtMdca5nGx2ov+Cnc6c2dxpX4+D7re5nHvKh6dWsmjnnd43PM2D9oXc6d5ITfr53CjxoPrVS5crbDnUrE1Q/lWdIkncyJ9Eh1ZJpxWmnMhfza3jrlzt8abO1Ue3Chz4WqxE1eKHBnKt2Moz45LBfYM5dtpMaqwoEc6nR6pGec0NlwpceVOtQ93qn24WeHJjXIPblV6cbnAkV6pBZ3p0+hImcJJ0WSaYyb+F16bw4xpCTfhRPhUuqPM6AidQtsRE5oPGdF4cCINvxvRcFCbut8nUvnLOKp/nUD1rxOo+GUcNQeNaAyeQsF3r1H60xs0BpvQGWfO6QQLekRTORk7ie7EaXQmTKcjwZzWODOOB0+i8vBECg+8Tm2UKQPZHtytXcrjtrU86dzK8zPv8ajnY56e/YYn57/jUf+PPBj8DzfP/cLj6+G8uBkDN6O41/MvupVLOC6w5GnTEp62BXCndi5tWWY0p05nKG8OA9L5pGwfReRqXYoOTKZP6a6Fa14g5xTzGFTPY1DlTXuCBa0xU2iLMqPyF2OStusg2TeGtG0GlP5jMs0HLaj5xYiqH8dwS+XBZZk7PUm21EaaURluQVOaFwNlG7nT8w+eXTwM9xJ5cS+N53fSeH4nA+5kwI1kuJnAsyuRXGn/lta89RzLmE+TbC754ZbUiHyR/NuK0B1vkvUPOy4d3U2TwBvhe6+S9+sEerIsuVroyO1SF24Vu3M934fuZFtaYm3pTfFmULKQ3kQX6oKmUHdkMq0RZpyIMqM9ejpdcdPpEkyjJXICJ6KNaBcY05VgyqmUafSmm9EnnsmgcjaXch25VujOlTxXLmqcuKCyZ1BhQ7/Mkr6sGXQlT6c5ypTqg5Mp+cGYnK+MkX04kYw940jb9Trpu0cjeX8k2V++Qu1BI3qE0xjMMuOa2oKbR624kTuLy0obBqWzOJ1sQ13IdNT/eIOkvSOJ2zqK4NUGBK0eTfj6sURsfIOorW8i2G1E0gemJH9kQtpHk8n41IT0T0xI/dCE1A+nkPL+NBL3TyVu52RC148jZN04IjZpERuzbSKxOyYi3D0R0b6JxO8dR/T21wjbNIrwra8Ru/tNkj4wJv0zEyRfG6P8diLZP46n8NeJlB42oiJkIlXhk6iNNqUu1ozqCAtKjliS9ZUx8m9nkPSRKYc3vvoXXoMUrbKYoz0klg0gLDpHQukAguJB4oovIii/zu+afrYfLsV6Qyi2O4VYbolj+oYYzDYJsdyezIxtSUzfIGB7WAOH1adIKD5FSukpksrOICrrQ1jah6DkDNEFPYRo2ojMOUFiSQ+JJd2klp8ioaiT+MJOkivOIig+zSF5MxG5HQiy28gq7SWtqIfE/B4SCvuILxkksmCQPSGleO4XYrkpAvNNMZhtiWfatmSmbk/HdGsak7f8FdPtmUzbLeXNdSLMd6RjszMFu+3xeOwSsOafMoSFF0kuuUhqySBJRedILB4gsfwSgtIrxJTf5oPYRgK+lGG/K4EZ25Mw25GO2c5Mpm9OwmpLIrabBaz+Lo9fMk8TW3AJUfFF4ov6EZX2E13YR0RxP0HFF/g4pQ23j5KYtS8By72pWO7TotVst4SZ+2TMek+O9b5MbPZlYvtuFrb7M7HZnYLNzhSc9mdgvyMel52xrPtewW/iE6RVDJBe0kX2sRoqjiXSXP0tZ+q3MtC8hmNFO/Fdu5LJi79llN8RDPxF6Aemo+ufgY5/1v/Gq59U+3D+8gH8v/H6F2CH8RogRicgA92AdAwDUhk973emLhjGq2wdV1o8/w+86g7vd9W2bL6oG8Gzujf+G68BWrwaBArQ8U9Bxy8LXT8pun5S9AMljF4mR8dfyOvLjjD5rfdZsmcDsYK1nD7+FvfqrHh6bBwvKg15XqPDkwYdHjbrca9lBHebR/KwcRRPG1/hee2rPK0ezeOqETyqNuRpgz5PmvV51KLH/RYd/mjW44+W0fzRMoEbDVO51WTLjTpnrte6cqvRjTutjlxtmsKNxjd52DiGZ3WjeX5cn+fHdXnRaMjzRgMe1BnwsHksD5rf4H7jKzxqHsnDxle4U2fMwDEfog/4svSdxcyc/xHjAxMw9FdhsFCMwcKM4VbYNAz8stBfqEBvoQb9hdkYvIwaAz8Zhn4ZGPqnYeiXMfy/Ugz8ZOj5S9ELkKDrl4qhfxKvzAvCeN7XeCzZyJ49vrSVBHCz3pxHta/zrEafZ/W6PG7U50GzAfdaRnC/ZRRPmkbwvHEEz4bPzb3T8hrX20241D6N/lZTLrWZcavVkttV5jwst+RRqQ2Py2fyuNqUR41v8LB1NPdPGPCgVZdHTaN50vA6jxtf01ahm/R40qDD01odntXo8bzGkOe1o3hWN5rH9SO5XzeCx+2TuNZozmCTH/nKdbz74QpmzVnPDH8BY32yGOkrxmC+9osNfX81BgHZ6PgrX+JV2za8guriRcN4fYNH9QY8b9TleYMOz2t1eVFnwLM6/Zd4ffR3vAbvwfb/wKvuf+FV+hde/YbXznD0AiTo+0v/FjkGfvJhvEqG8ZqJgV8qoxfE8eaC33BculWL19qNdNRvJlPzPnO3+uKwdQdW277FYut/mLH1INabDjF7zQGc1/+K4/ofcNvyT+bu/ZS3PnmfDd+8y7s/vcdXh9/n39HvcSBhN6EZmxBIVhIvXYJIFohItoAE6RwSpF4kyTxJlXuSqfBGqp6LVDEHqWwOMqkvcqkvStlcVPJ5aOQLUCvmoVb5olL9iVYvVGpPVBpP1NleaHK8ycn1ISfHC43Gg+xsz5fJyfEiO9uL7Ow/UeuBRuOBWu0+HI/ha56o1Z7I5a5IJE5Ipc6olB7kHZ3L0aNzUcjdkYidkcnctG3Iam8UCg9kMhdUKndyNF7k5c4h/+hc8nLnahGr8kKj9CRX5UO2whtFlhviVCfSk+xIT7QjPdGeNJEdqfG2pMTbk5boTEaKG0nxDsRFWRMTYYkozo7MVHfkYl/k4jkkCZ0QxtiRKHAmOd4dQZQjIYcsiQq1Iz7ahegwB8KOzCYi2I7IUAeCf7cmMsSOmHAn4iKcSBJ4kJU6n8wUX1KEnmQkziEjwYfEGDdiQx2ICbZHGOFCQpQ78REuCMKciAuxJy7EHmGYI6IIZwShjkQdnk3koVnEBNkRN4xbUYQziVFuxIc7IwxzJD5c+3tStDsJUS7ER7lo24FfntnqSVKs+8vW4OQ4d5Ji3UiMGUZrtCtJ0S7axLiQHOtCcuxw1XUYr+lxLi9fMwSuZArdSItxIjHcluRIO9JiHMmIc0QsdEIqckaR5IomzZ2jmZ4UiL0pkmr3uuZneZCf5UGhxIv8THc0SY5IBTZIBdZokh0oyHClROxBUaYbucn2yGJnIokyRyW0JjthFhqRNblJNhS/bB12pVTiQKnYgWMKF2o07tRq3KlWOlOjdKYobSZVMjvqVE7UqZxo0DhTnmlFeaYVrXnuVGZZUpQ0haqsGbRo7OkocKEj34UTOfa0qmfTqprFCfVsOnMd6MhxoD3Hga4CF1o09hzLnEG12IqeUh9OVc7ldPUCrnSs5FbfJq72bmCwcw1DvRu4d/VdznWspLPen94mfy51LuVW30ru9q/mSs8S7vSv4Y8LG7lxfj1Dp1bQ2+xHQ4EdJ0scudK+hCeXtvH0yi5un15PX10g9dkulGZYUZJmSa3UiSaFB8XxVkgOGXM0YibKoOlkHpiMKtiCyiQHigVmlIssKE+wpirFkYJYK1J/GUf0N4akHnidOvlsLjb4a89W7VzGrY7lnK30JT9qAg2Z1lwoW8DlSn8uFHoxkOtAn9KS7qzpdGZMpSXRiHrBOOoE42hMnEht/Hgako1pk5jTo7HldL4zZ4rc6K+cw9XmRdzuWMHd7pXcOrGEqw3zuHjci4FKDzpzZ3G5dh73O5bxuGcFj7rf4VH32zzqWsa9tgBu1s/lapUHl8udGCq2ZSDPkj71NHrlpnRkTaJLMoWzmplcLLR7OYDpbo03d455cLPcleulLlwtduZSgQMXjtpq0Sq3oCtrKh0ZppySmtGfbcO1UjduH/PmTpUPtyq9uFbqxpViFy4XOTOQM5vTshl0Z0ynI2UqJxJMaIkzpjHKiKZwI5rDJ9EcNpmWUBPaQqdwMnQq/4+w+45q+n7jv8907wm4t+wZhogstXZbq1XrrKu1tXu3to66F5sAgYTshISVhC3IJiwH7r1Xq3UvBJ6/P0Jtv7/7vs/9x3XCIXAO5Hw+57wfn9f1fl9HdjtxcIcDjdsGU791EHVbB1HzxwCqNvWj/PfeFP/Snf2/9aJsQx/KNvSh4o8B1O10wLzLkbqdDrQkjOWcxJVz6ZM5kTaGw4mOHE8bTYtoJC2i0RxMGkVN1FBqY5w4qXDjiiGIB3Vv8+LwBzxtfp/75vd4cPBD7jcv49nJz3ly5jueXFzP8xtbuX95Ky//TqDjXjLcS+Lx6Q2cyHyDysTxvGx+nY5js3jSGMbJzAkcVY/jVsFUrmaEoV7Rm6g3rSndOooL+kBuFc7ghnEmlzPDOS0XcFrmxaHEUdTtGYx593Dqto1HtaInkgU90CwfTN7nIyn9cSQVvzph3jKMo/Fjqd83irqYcTSmeHAyazp/Nqyh9doWeJAAD1Npe6ak/Zma9idK2h7JaHuQxvNbsbT/FcvzS1s5X76SavkMKsRTqUkPpEU3A7M4nJR1w0n5dBRF20Mw/B6I+puh5G0ax0mlJ/cPBPC02p/HFb7c3+/LWdVEyncOoXbfOI4m+3IsyRvz7tFUbh1MzfYhNEUN51DsCA7FOHIoZihH4ofSkjiUlsTBtCQN5phoKCfFTpyRj+KCdgJXs1y4nuvOdaMnNwxeXM/x4FqWK1f0k7ism8AFzThOScdwWDgC895hlP/hROHPTuR+MxT9ZwPJWNsP3ae9yf6qB4U/96ZxjwNn0kZxXTuGO4Zx3M+fxN95LtzKmswV7WROSyZRu2cEWd/2IXW5PfEL7Nnzni1Rc3uSuGgwSa9SUwfEax0RfzoU+TpH5OscSFszEMnHQ1F/ORblunEkLB5C3MIh7JnTn93v9WPv3P5Ezx9A3IeDEC4bjGjlENLWDEH88WDEHw8iaUV/Nr1ly5753UlePRDZFw6ovxuK7seB5Pw2gKKtlpbhuoRhmBOH0ZA8iqNSV04o/KhL9CR1bX9kXw0jec0Qts3p8h+85pzSxRVeJKXsBvEFV4gtvEJs4XXiim8Rt/8OW3Ou8NHeCtwWxeC9UsT4+TEMn72HcfMTcPsoHZflEiZ8mMxHMWb25J4hreQMooLjxBlaiMptIb7gNEkl5xEWn0NYfJakotMkF54gpfAEoqLjxGQ3E5t7iLQDlxCVXWZv7jGExWcRGo6gOnAOScFJErKPkGA4gWj/VRJKbvDRriICVwuZNH8f4+bHMO5DIWMXJTNmURpjlqQzYpGE4YvSGbVEzpiP1Iz5SMOQuSmMXybHfaUcj+Vp+K8QMXd9DsmldxAfuIus8i6JeRdJyLuIpPwO0upHJJc/4JOYKiI+l+K1LJ5JixMYu0jI+KUiJi4V4bI0BZcF8bz7i4lNmoskFN9BuP82CYVXiS24SFzJVZKq7hJb8TdfK47j+0karivTcF4pZfJqDRNW6Ri/QoPzGi0eazNwWS3HfY0cr08UeK2R4blaitdqKZ4rxLgtTkSwQsjCjTls17SQXnaZtIIj6ErKMebFYi77lvPmxVxumE1Z/mJC3p/NsFm/0CNizyu82kQqsY5QYxWRiVVEJtbhmdj8dwEeqcJquhrr6Z0L9AgVtuGWsqSCGRa8RqqxilRgPV2OfaSU7iHbGBm2kpVf/f/gtcGSfNFgTYe56//gdUdn8to77L941VjwOl2L9UwVVjNlWL2eTve3EukbuZ4JMxaz+qv3KM6Zx636UB7VjqHN3Ie2entaG6153mzNs4N2PGmy43l9F9rqe9BW15P2up501Peio74n7fVdeFFvy4sGa140WQ4vaj3Ujaf1PXli7s+LxuE8qx/BoxpHHlYP5qm5P08bu9Ha1JWORnuot6Oj1pb2Wjs6GrvS2mTD0wZbnjX34UljXx439OBpYxcembtzp3ogR00u/PTJKKaGBjA57FMGhMXSLUJD1zA1XcJUdAlVYR+qwj40A/uwHOymGbANMWAXasA2NAvbMB32EVq6RCixC5djH6bAPkyJfZga+zA1XSJUdI1UYBeWSvcwIX1DdjA85Ds8Qt7l9dfGUaz05nbNGJ7V9bMccFVnRWu9Nc8abXnS2J1njT152dCd9oaudDTZ8/KgHY+bbbnT3JV7R/vx58Ee3D/Um9bDA2mr7g9lA6B0KJQNor2yFy9rbXleb8WzJiteHLTiZX0PWmt689Lci/ambpaTp+utaDNb0VFvA/WWObOttT14UtODB+a+PD46mavNITRVfMD2nfMImPE2Y6d8g9M0Kb2DMukSrMNmmhbrcB02ETmdyWsWtuEyeoTFWU4b/vIdqkte48+D43jUOIDn9fa0NdjQXm9De51NQxZQdAAAIABJREFUZ/JvS1ujNa2NdjxvGMCDBh+Ols5ly54VluQ18ntsZ8RjNUNmwWtEhuU+iFB14lWHTfh/7p3OsonUYvuqMrCN0GEbpsM2XId1hLYTwv/F61Y831iMULiEU3ULOFG/CK3hc6YtmoLnhwuYvOQrJiz5nklLfsBt0fd4z/+aqUu+IWzFV7zx2Rcs/GUtn2xfw8+xH7Mj6WOi0lYTK1tOonoBKdo3SdOGItYGItYGINb4IVH7ItX4osgQoM4MJCNrChl6y2iaTF0wWfqp5GRNxZA9ldysKRgyA8nW+5Ob/U9y+g9cBeTk+pNrEGAwBmAyBWIyBWAw+GMw+GN8VQGdZUGt0eBPbq4fOTm+ZGf7kJPji8Hgj8kUgNEQSHaWH7oML7QaDzIzfcjPD6awIITsLH8ytN5k6v0wGKZgMk3FYAgkU++NXu9FdpYP+cZAigtDKCkMpSAvGGNuAIZsf4xZAeTqBOjV3mgVnmjkHpaSeaKWuKNIc0We6oZS4o1GIUAu9iI5YSLCuPFIRG5olf7oNUGoZX6kJbuRluSGXOyHShqEJMWX2D0TSYhyRZTgTWK0O3F7XYnf50ZclBtxe10QRnsgjPEgJd4LWWogWkUoWnkIspQANOlTUUuCkST6khTlhjDKnbQEX9IT/EiJ9iR5nzsp0R6kxnhZKtaLlGhP4ndOJnG3C0n73EnuxK0kwQ9Zkj+SeF9EMV6IYjwRx/mQnuCHOP4/6WqSP5Jky8xWC14tyWp6kgWx4gQfxAk+SOJ9kCR4var0RO/O8kKW6IU8yYLWf0qV4oc6xQ+F0BtJrBuSWFdk8e4ohRa8akVeZIq9MSgE5KsteC3SBlGsCyL/P3gtVAdglHqjT3EhI3kS2WI3ChS+7NcEUKoNoEDujT5pIqqYkegSxpGb6owxzZl8qStlWh+qcwKoNQRxQOdNqcaD8gxvqrP8qMkWUJXlTZXei8L0sVRm/BevPpSrJ1MiG8ehfAFVWmcKUp0oFg+nIdOV40UCWkxeHMxx5WCmMwf1kzmc5cKJPG9act1oyXXjqMmLpmw3KpXjqFSO52ihgGP7gzheFsytltk8uLCYO2c/5PqJedw6u5Bnd9Zy5cR7nKiP4JQ5jKuHZ3Dn9JvcO/82f56axcNL7/P42kLuXVnArbPvc/7QDJqKPTlRIeDvU2/Tdmspz68t4tbhN2gp9qdcPYEiyRiqNe40ZQdQq/bFEDcG1TYHTLGTyNwzBvkmB9RbhmGKmUD2HidMMSMoFE6gWu5DdtRI4r+3J2V9dyqVE7lQNY3bzTP46/BMHpx4m1uNM6hIH0723p7cqZvOg6aZXC8L4EqBJ1fz3DmmGE6LzIkz2jEckTrSkNKfxtSBHJI5UpPSj9rUQZilDhzSjuFotjPHjO6cLvTlujmCh8dn8+TUHO63vMGfDaHcqAniSoU/J/NduV41hUdHX+fFyXd4fuJtnh17g2cts7jfEMqtCgFXSzy4VDCZC8ZxnMsezRn9ME5lOHIhZ8yrva33KgU8rAnkYU0g96v8uVch4F65H38f8OOv/T5cz3fjYvZETmlG0SJ35IjUgROqEVzKmcSdUl8eVE15Bdc7ZQJuFXtzLd+dy0YXLuZM5mL2JM5mjOeEcjRH00dyWDSMpoShNMUMoTFqKI37HGje68jBvU4c/AeuWwdT/8dA6jYPoHpTfyp+703Jzz0o/KELpu/syP+xK/vX96J8Yz8q/xhI3U5HjgsnciRuHCeTnTkv9eRUugsHhaNpiHPisGg0h5JHcUwyntMKF07KnTmn9aK1cQ4dh+fzpHke98yzuVk6k9M5wVwrfYObFbN50rKKxye/4PGFX3h+cxuPru2g40EyHfdEdPydwpPTmzmR+TblcRN43jCLjmOzeFQ/jRP6TrzmB3M9IwzNil5Ev25N5bbxXMwI4pYpktvGmdzMnk5LsisHEybQEDWcA5v7U7HZgYadbmR96sj2adakzXUifcFQZIsHkrPOifINo9B9aYfp94HUpXhzoXA2j49/BX/uoOORkI6nYjqeK3j5TEH7CxUdLxS8fGxpE35ybQsvr2/m/tEvOWF4h1pJMM2KcI7pZ3G7YjmG7T7s+LAvos/Gof/Fj99m2ZHxvQM3jLN4VD6DF3WhvKibwsNSX65kOlO2ow/ZP3alLmosx0VeHIpzpnqrI1VbBlO1dRD1ux04FD2Mg9FDadjTj4Y9fTkSP5hDsf05kjiQY8mDOZnmyBnpCM6rx3Ml05mrWW5cznLlarYb13PcuZbtwtXMf/A6ntPysbQkj6IxejhV24ZR8psT+T85YPx2CIavB2L8ph/5P/ShdENfDkY7cC59NDd0Y7lrHG/Bq8mZm514PZU2kepdw9B93YvkJbbEzLVh7xx74hb2RfSRE+JVw0lb7UTaGkfS1g4l9ZPByNc5IvvMkdTVgxCvcUC5bgxpq0ayc3ZPds3uy853+7LjnT7seLcPu+f0JeqD/iQsGYRo5VDSVg8hbc0g0tcORbLWkc1vd2fTW7ZEL+pF2qeDUX0zlIwfBpH96wAKtwymYp8jTcmjaUoZzcHUcZzR+nI1N4zDkkCS1/QlaXV/ohb34vc3/tM2/KP8kG5rzjniy+6w23SNbyWH+EV1kr2Ff7Kv6C9+Vp7igy2FuCzYg89yIc7zoxg3ZxeT58fgtljIpIXxuC4WMnu9gc3Kw6QWnycup4XfUsv5QVhKlOE0iUWX2aY9wkaZme2ag8TkHmev7hAb0g7wU2IRu3SHSCq+zA7dMb6I28/2jCOICk+RkneULeID/JxQyE5NM2nlN9mZfZaZX6QSuCoet4V7mDR/L5MXxTFhQSxj5sUyYYmI4fMSGD5fyITlUlzXaBm/RMb4pVImL5fhtjwdj+VpBH6czju/5PJT+jGSDjxEXP2ELZpT/CRqZGfmOeS1T0k5cI/FG3MIXR2H18LtuC7cyeRFexnzwU4mL47BeXEM7kvimP6Nlm/ExxBWPmVv0W02ZpzhJ/kRthsukVj1kD3Ff7EsqgrBGjEeH4lwWSbGdaUK55UaJq9Q4vWJFsFnGbgtF+G7RoLvGjG+q1IRfJyO32oJvqvS8FuRjGB5PLO+kvBdYjni0suIC4+RmmkkKeVnKvI/50rzR1xtmkOp6UOmzX2P4a/9Su/IfdhFiLCOkGITocA6QoVVhN6C17BMbMJ0WIdrsYpQ/4vXf1LXf+DaiVfrCC1WrxbqFrza/V94Nerm8dertuFunXi1+V+81v8Xr6O4VB3Gzl1zXu15teBVhnW4BusILdYRSqxmSLF5W4HVrDTsZgrpHbmPoSFfEfDmu/z0y2scrlzIjQYBL46O5uXhfjxvsqe1yZr2w3aWQ4mqrHhRY09rXTda63pYMNXQh47GfrQ19OSFuSsv6rrwsr4b7Y29eWnuS2vdAFprB9FaO5DWmn68rO3Jy7quvDTbWPDV+M/YH3s6zN1pr+9Ba5Mdz5vseNbUk6eNfXls7sljc1deHh7An1V9MSV05cslPQgNnYzz1PdxDP2NnsEJ9AyV0z00gy4hWuyDtXQJ0dMtLBe7qTlYB+VgF5KLzVQNNqFyus5U03WmGqvQdGxDZdiFyrEJkWE7VUa3UBm9w8T0nBpHv2l7GBa+kbEhq3H1DyJiWl/2/WzHldIRPK8bREdtV9prrXlZZ8WLemteNPSitaEf7Q296ajvRnu9LS/rLS3Yj5u68fhgbx4f7MOTpj601veho6o3lPWE0n5woA8dVV3pqLOmrd6K1kZLtdX2pL2qLx01veios6etxoq2Ois6mq3oaLaGBhvaaux5UdWDR5X9uH5gKI/OzOTUoaUkpc7jzUVvMiJgKY7B2xkeqaf3lEy6TNVhG5aBdbgO63DLQxirCB124VJ6hsXhFP4ZSz5/i6qi1/jr4HieNg3mRX0Xy4nGZlva62zpMHel3WwB7csm+068+nLswDw27VyGy6w59Ar7BtvIWKwjZZ1dANpXeLUJ02ITpsMmXIt1uBqrSCVWkQqsIpXYRGg628AtZRveidcwHTYROqwjNdhEKLEPl9E9NIl+0/7A6/VFpCQt5az5Q840LsVg+oqwD3zxmvc2bos+wmXJStyWLMd36VJCli9lzucfs+aPb/k66ht+S1nHdtlqohVLSUj/EKFkLsny90jTvIVEG0m6JpB0jR9SrQCFVoAywx9VRiAa3RS0uinodMHo9VPJ0oeQnRlCTlYwhuwgDLkBGHP9yDP4YDR4YzIFYDIFYTRa2oBzcgXk5ArINfhhMPpjMvpjMnW+Gv0xGQUYDX4YcwUYcwWYDAJMxgDyTP4Ycn0x5PpiNPhhMgrIM/mTZwrAZAjAkONPbrYfOq0HWrUbhhxBJ0QDyc70IydLgMkQRGH+VIoKQyjdP41MvQca5WRyM70oKQymvDSCksIQCoyBFJqCyM8NxJgpICfDl2yNLzlaP7LUPmTIPVGLXVGmOSNPc0Ep8USv8keV7kVK/HiEMWOQilzJVAeQpQlEIfZAIfZCme6DVh5ApioYjTSQtERPkmPdSY33RBTniSjOC2G0G1E7J5CW4ENqvBfCKBfEid5o0oPRK0LRK6ehFgehk4WgkUwhXehDSow7ohhPZEn+SBP9EO52RrjbmfR4H5QpgaTH+5Aa7YE41ou47RNIjfYgLdYL4W5nUva5I03wQy0KQpUSiDTBl9RoD0RR7kjivJEl+SMXBZKeJLD8TQk+nWj1QxzvQ1qcN+IEbySJ3ogTvBB3nhr87+gbT6QJnsgSvZAJvS1pa7I3ymSfV+3CyiQflEk+KITeyBI8EUc7kx7jgkrohVbkgybFE53IE4PMj3xVAPkqf0xKP/I0/uSp/SnKCGS/PpjiVyNz3NClTEYvcqZQ6UeJ2p9STQAlSgGGVFcUe4cj3zOMLOEE8iVuFMrcKVF5UJXt34lXH4qV7uxXuVOh86Yqy5fKTC8qtO4Upo+jQuOCOdub+hwf6rK8qMpwpVQxgYZcH8xZnuQlO6GL6otZ58K5AyE06F1oyJjEoUxXDme6cjjThdP5fjRoJ3LU4MkRoxeNma5UKsdRoRjPkXwBRwoDOFIUyPXD7/LgwlLunlvE9RPz+PvyMp7cWs2tM/M42zSD49VTOFMbzLXDEdxoieDuqdd5cHEOj67O5+HVhdy5OJ9LR1/ncJkvZ2uDeHB2Nm3XF/Ho7Bwu1IRgznSmIHUYJZIxHDYGccQ4lQPp7pjiJ5ATM56MnaNQ/OGIdKMD8k2OKDc5oNniiFkeSFW6H6bY8Uh+74vwZ3tyExy42TiLy3WhXK8P58Hxt7l/7B2O5XmTG92Llhw3nh17k7vmYK6XenClwIUL2RM5pR7FUZkTR2WOHFM4cVThxGGpAw1pA6hK6k1t6gDKhH2oTXfgsH4CLTkutOS6cbUmlKdn5vH4xGzuH3mDO43hXK8O4mKZLxfLfLlQ6sPDIzN5eeodnh97g8eHZvCwKZKb5QLO5TlzKnssJzJHcipzBOeyR3MtfwJ3ytx5UC3gfpVltuudAz7cr/Lncd0UHtdN4X5lAH/t9+FOqS93y/y4lDuJY7JhHEwdzBGJA2c0Y7hmcOVOiR8PKoJ4WD2FB1VB3Cnz42aRJ1fzXLma58r1AncLYg0uXMpx5rx+MqdU42hJG0Fj/BDMewdSt3sg5t2Dadw9lIN7nTiybwQHdzjSsGUw5s0DqdnYn4rf+rD/p+4UfN8V0zd25H5tS8GP3Snf2J/a7Q407h5BS/x4TovcOC1y45hwMi1JkzmYPJHi7YMo3TmImphhNAhHcVbtwf3SSF42zqatYTYdp5fT3vIhZ7P8OSx3p0XlQ6VwPNeKZnKtZCaPDy2m9dyXPL/8C4+vbOTepS20P0im7U4yHXeTeXLmD47q36Z43xham9+k4+jr/FURyEHFCJokw7ma688NXSiyxV0QzbWiea8rN/Sh3DFGcsc4g79yI2mKHkvNzmFUbXOg+Nf+FPw4iAO/TSDr0zF8McmGzyfZ8KOPNb8EWPNbiA375tih/a4XJzMieHT6K9r+2kLHvd1wP9qC10fJdLTK6WhT0tEmp+OlhJeP4nhw5Vfab/9O6/kvubT/bY5qgjipncpl45s8b17Hcd1sNn8wmE3v92TznF78+kYXxJ/145bpXV42LuRx1Qye14bxoiaMG9me7N/aE8U6a/ZvGcBZmTtXM/w5I3Gjad9Iyn7vx4GNfTHvHELznqEcjh7KkZghNO/tz4HNtlRus6Mppi/HkodyItWRYyJHjotHcF4zkWvZHlzP8eRatjvXc9y5mevOzVxXrmZO4oJmPGfkYzmaMoqmmOFUb7e0Dpf85kTJeif2r3ekZP1g9v8+gMqt/Tkc68h56ShuZY7lrnEcd43jO08bnswVjTMnUydSud0J7Rc9ES6yJnquDfELe5O8bAjilSOQrBmJ5OPhiD92JG3tENLWDka+zgnppw6krhpMwpL+RM3vzfZ3urNhpi0bZtiz6bVubHqtG1ve6MHO2X3ZObs3++b1IWWFA2lrHEhe0Z/kFf1IX+uA/Iux/DTdjg1vWpP4UT/U3zih/9GBnPVDyN88mIp9TtTFj6AhaSSHxOM5qfLivG4KxxUh5G4YjeJrBxJW9GbXPJt/8TrrB61uzkYji/ccYO4fRYR/o2bWz9nM31bKhzvKePc3AzO/VfPWT3oWbyvh7R/1TFsjInKdjPfWG3h/Qx6vfZfBjC/S+TbhAPv0h9iQeoCVm1Us3ahie0YLO/Qn+GS3kYXr5XwdV0R0znH+kNex5FcxH/6SxnpxFftyT/FTWi0frFexZpeRvbqDbJFWsGqTnCW/pvNraiXxBRf5RdLAzM9TeOs7GR9syGHOb9lEfiEjYFUSb/ySy7xtB5j5Sx5ea2RMWizCeZmEyUvScVmajtvydNyXi3FbmoLH8hQC10p597c8VsXVs2x3Je/+nMVb32lYtMnEp1HlrN5RyKzPkpjzbRpLN2mZ/7uKGV8nE7IugTd/UTNns4HXf9YT+oWcWT9ksnRfNYv2VDD9Oy0hX0h5a302S/aWs3BnGWFfqvBcmoRgpQS/lXK8V6lwW6HAZXk6Xiul+K5JR7A6lbd/zWb+1kIWbC1k9m+5BK0W8dZPmSzeUcKibQXMW69lzU4De/SHSTAcYkNsMr9tWEqmbAGnKj/gSsN7lOcvYdqc2QyN+J4eYbuxj0zFbroCm/D/d7zahHUuwCNUWEeqsI5UYxOuwjZMhV1n2YSrOpGrwSpChVWEAusIGXaRUnqEbGNk6ApWfrUYUyden3Qmrx0NNrTV2/Cy/v/Ca11X2uv68ax+JBerwti56z0mzlhCn/Ad2E9PwboTrzbhnXidKcX2TTlWM1KxjkimR0Qy/UK2MCZsBa8tfJtd+97hUN1cLjT48GfTKB4dHMTz5h60NtnS3mRNW6017WZ72hu70dbYjdaG7rSae9He0Jf2ht60m3vSVtuNtuputFX3oKOmH+3VA2iv7kd7TW/aa7vTXmdHu9madrMVHfX/4NUG6rvRYe5Nm7k3rY1dedHYhecNPXhe34cXDX140dCbp+Ze3Kvtx1GTA7Ko8az72Ivp74QyefoCHMO/ZWD4TnpPS6DXNDG9pinpHqzCNlBJ1xA93cNN2E3NwjpEjV2kiq4zNdiEyrAJk9NtupKu4TK6hsroFS6nf3ga/afsYkTEFkaGf8foqR/iM/01Plw2jb1bg6nJcuevmvE8r3OgvbYnHTW2tNdY8bLWmpd1PWgz96W9vicd9V3pMNvQXmdFu9mK5/X2lv+poTcvGnrTZu4JNd2hshtU9ITKHlBjT4fZ2rKvtNFycnB7dQ/aK3rTUdmDjmo7OuqsLZ9dgxUvzVa8qLXmRU13ntcO5WmTG49OvkFL9RyEondZ9MWbuLwxn0FTf2BAaCL9Q1XYByqxm6r5H7xaheuxCs/ALqITr2GfsWTdm1QXvcZfzRN42jSEVnN32s12tNfZ0l5nR4e5m6V1vcGG1kZ7ntX/i9fNOzrxGvovXq3/v/D66t75B68KrMPV2Ib/B7DhGdiF6rAN1WEbocMmUvsKrz1Ck+g3dfMrvJ6rW8jZuvkY9CuZNdeZqQsimLpyPqGfLWbWt8uYv34Fqzev5ufoL/gt8XM2p37CLvlSYjRzSVS9RVL6LJLEkSRJwxHJw5AoQ5CpgpCr/FFo/FFq/VFr/dFkBKLNCCJDNwW9bipZmSFkZYaQkznVsk80J8ACT6MXeUZ3TCYPTCZfTCZ/jCZLO3Cuwa8Trn4YXwHUn/w8C1Bf4dXg1wlXAXmmAPLzOvFq8MFo9CXPJCA/z/9/fseQ60tWphd6nTvZmV4Yc/0wGQMw5vpjyLGAuCBvCiXFIZTuDyHP5EdOlge5WR7kG3zZXxhMWXEIpUVTKcoLIj9XgEHvQ7bWiyy1J1kaL7I03uiVHujk7uhk7mil7qgkHuhVfmhk3kiSJ5KaOA652AWdyhed0gdp6mQyFD7olAIy1YFkqYPRSAMQC91JiXUlNcGD1HgPRHGeJEW7EbtrIhKhL2kJniRFOyNJ8iJDFkSmYip6eTAZ0ilkSKegShMgSfAkNcYNSZwn8iQ/pAk+JO1xIWmPC+nxPqhSApEl+iGJ8yZlnxsJOydZ8Brj+QqocqEAVUogyuQAZIl+iGO9SIvxRBLnTXqCL1KhAHGCL6nx3qQl+FhahRP9ECf8C9d/8foPXN2RxHmQHu/xCq//wFWR7I0yxdIqrOrEq0LojULojTzRE0mMC+mxLiiFHmhSPNGkeKBP9erEqz/5Kn/yVALyNP7kawMoyug8vEkTQL7Cj1yJJ3qRMxnJkyhSCShWCShWCihRCjCJPVBFjUK+Zxi6+HEYRM7kp7tRrPSkQu9HZZY/+zWeFCnc2K+ypK+Vel8LYnXelMgnUqFxw5z1L16rdW6WltssT8yZnhSIRqCL6keVciLHCwJo0LrQoJ3MQb0rzRnONGdM5pjBkwb1BFqyPTic7UGj3pVKxQTK5eM4bPLjZNk0DhcGcrnpLe6fW8K980u5fWoh9y4t4+G1Fdw68wGXjrzBGfM0TtcEcalhKpcbg/nrxEweXnyfR1cWcP/yQv48N4+LR2bRUu7PycoAbh15jfun3uH2oZmcKPajSjWWItEwqlXOnD/wGqeKZlIsciVj90h0e8ag2TEa2WYnJBuGIvltKKo/RrI/0QezLITsPWOR/N4Pxdb+FKSMpDHHg8t14VysCeFuy5vcOfQGh3O9KUoaxjGDJw8Pv87Dg+H8VevH1f2TuWgcx7nMcZxUjuRIugNHpA4cVThxXDWco8phNMuGUi8ZxEGFExWiflSJB9GsHUNLrgsnC7y51TCdJ6fe56/m17ldH8HN2qlcKRdwcb83l8v8uFDizb2mcJ4ceY0HTRH8VTOFG+UCLha6c8YwgbO547lgHM/lvIncKHLm7gEPHtf483eFD/erBK9ahe9VCvi7wo8H1QE8rA7iQWUgf5Z4cyl3EqczRnNMNoxjsmGc0YzhcvZkbuZ58GehN38W+XCryJNbRZ7cKPTgWr4b1/LduFnkyZ0yP+4e8OevUj9uFHhyKduFs5qJHJOMojnRAXPUQGp3D6Bu50DqdwyicddQjuwbyaGdTjRsGdwJ174cWN+H0l97U/xTD4p+7E7xzz0p3ziQ2m2O1GxzpGrLUJr2jeZksitHE5yp3OqI4Zc+ZK/vR8G2IZTtGcYRsRtXc4J5WP4arfXv0Fr/Nn+VTONu5Sxajy7iVFYglYnjqBJOpDZ5EhcModwsmc7d6nd4cmwVzy/9xJOrG3l0fTtt9xJ5+Wci7X+n8PDUZhoVM8ne4sj9ypnc2u/PMd0EqkRDqBU5cinLl7vG19Ct7oNySTfOJgfwuOgdnux/i3vGCG7rp3I4bjxV2xwo+LkPmZ93Iffr/pT95kzG2nF8PM6Grzzs+dzNhs89rdj93gDqE6ZxPudNHh5Zx6OzP/L32Z+5f3EjT2/u5smtKP6+upu7V/dy+dQmzhz+npMN6zhZs4KLdUu5UjufS6VvcjIriBaFOxezpvCk5kMe160j8dOxfDzFnq8jbPljrh2ybwZzRhvGC/Mi7pe9zpOKWTwqC+e8ypmybX3QfWtP5a4hXMv05W5eENczvTkndeZk8kRqtg6mfFM/zDsH07zXgeY9g6jb3osDG+wxfmdF1ZYuNEf351iSA8dTHDma7Mjx1BGcV0/iWpYHN3IsLcPXc9y4aXD7X7wqxnEsdRTNscOo2elA+R8OHNjsRPmmYZRvcuLAxsGUb+5PzY7+HE1w4pJ8DLezLXC9a5rAn7kTuaGfxGW1MydEEyjf6oDqs+4kLLQmeq4t8Qt7k7J8COJVw0n/eASSj4cj+cQR8adDEH86BNk6R6SfOpC2eijCZYOI+qA3W9/qym/TbVkfYcPv0+3ZOLMrf7zegx3v9Gbn7N7sndubpOVDSFvtgGjlQJJW9CN51WBEa4YTtWgwG96wZ9sce9LWDiTr51HkrHeieNtwKveNpD5xNA3C0TSljOOE0otrhnCu5MygeMcEtD8OQ/zZYJJW9f0Xr+5LhTqf1WkEfKbAe7WEiYsScV0uwu9jKUGfypiyVsKs77R8m3qIrfoL/JjazOqdxazdW8av6UfYqDrFl8J6PtqWz0apmbjco2xT1PBllIHP9hrYk3OCKNNZfkgu55PdOfySWk583il2ZjTy8VY1a3fp2CSvY0/OcX5TNPLJvgK+EZYRk3uMnep6vtybw+d7DfyhbCLaeJb10kZW787nq4QK1ksP8rO4mbVRpSzanMuP0hZ+VZ/ly7SjvLnehPeKNNyXinBfmor70jQ8lonxWJ6G+zIRLkuScFmajPdqKcFfapnymQrBKjEBq1IJ/URM5FoRMz4W8sZniXy+x8A2RR2b5NV8lZDHx1G5fJtWxUb9Sb5JP8LsDSb8P5YQ+JkC/8+UTF4qZNyCaNw/SiZwnZyAtVJcF8Xj/mGSPYs3AAAgAElEQVQigSul+H8kxXeFHM8VMjyWi/FZkYpgVTLhX6TzaXw1v6tPsFFzku/Tmlm+s4gfpS1s1J1hg+YE3yRV8a2wjL1ZLaQWn2RHqoJde9aRl/ERZ6oXcq1xDtVFHxE+732GRnxP99Bd2IWLsI2QW/Aarupc7HfiNfTfBbh1hOpV2YarsAtTYhdqKZswZefP/YNXuQWvEen0DNnGqGkrWPnlIowZ/0+8ttfb0FZv2W/4X7x2vMJrKDt3vsfE6UvoE7aDLtNFnXhVYxOmwTpcifV0KXYz07EKS8U6NJXuERJ6h8UxYNpPjJ2xhJlL32BvynxKS9/jXHMEfx5y417DIJ7Ud6OtwYaOems6Gmxpb7bjRbMdzxrseFpnz4u6brTVdaWjtisd1V1pr+xKe0V3Oir70VHVn47qPrTX9qC9votlLmjnvNr2RmvaG23oaLCnw9yLjrr+tNX146W5B631XWk196C1rjetdX14ae7Ds9qePKrvzc0aJ5rzPdBJp7Fz10xWfPM2oUvmMfq1pTjM+IFBkdvpGxJDj6Akugen0zM8g+4RWXQJz7K0qkZqsZ+hwy5Ci02Ykm6RcnpEpNN9mpg+ISKGhsUybMp3uE7/mOD3FjN3zft8v/EdJJI3qcifzoVqHx42TqTVPIz2mr50VHeho8qK9ior2mu60FHXwwLXejswW0OtFR01VpbDleq60Wruycv6HrTVd7Ocrmy2o6O2i6XM9nTU21rm+DZaTvTtqO5GR0VPOsq60nHABmqs6ai1orXGiue1Vjyv78azhqE8NDtz2xzBheZVSMRzmf/pDFzffovBkR/TJ3I7PSJFdAlJxzpYis00peW6CMvAOlyPVbgOq3Ct5VoMi8Ep7FOWfPYW1YWz+KtpIk8bh/LS3JP2ui6WBxB1nUl5XWfy2mjP83pL2/Cxsnls3rEU11nv/S9ew9VYh2stXQjhKmzDtNiG/l94jZBb7ot/8BquwSZcg01YBvb/4DVch02EBptwJfZhUnqECi14nfUhIuESLtR9wMWa2RTr5rNs2QQWfBLGgu/nsmTjh3yyZyk/Jazkj6RVxMg+ZU/6SvbKFxGjmU1CxgyE6mmkyIJJSg8iSTYFkTyYdGUICuU0lMoQVOopqDWBaLT+ZGT4o9MFoNcFotdPITvzn9R1KrnZwRhyAy3wNHmRZ3LDZHLDZPLGZLJA1VJ+GI1+mEwC8kwC8vIEFOT5U5gXQEGeP/kmf/JNfuQZ/cgzCsg3Wd4vyBNgMvhgMniRZ/Qh3+RHfp7l/TyTHyaDD8Zcb4w5PuRkeZGpcyc705N8kz+FeUGYDAIMOb4UmAIoLQmhbP9USvcHUZTvhynHE0OWBwVGPw4UT6V8fwglBUEU5Pph1HuRrXEnU+VKpsqVLJUHeqU7mQo3spQe6BWeqNPd0St9yJB7IU9zRiqaiFLiQobCE53SC6XEhZwMf3K0AeRoA8nWBKGRChAnuiGKc0Gc6EFaggeiOHeSol1I3DcZaZIvaQnuJMc4I0vxRi8PIksRjF5mec1I90ee7IUk3g1xrCvSBA/kQh+kCV6kRrmRsteV9HhvlMkBKJIEpMd7k7BzIkl7nBFFuZEW40F6vDeKJMH/lFxoAbAkzhtxrBfiWE/S4rwQxXmSGueJONEHWbIAeZLgVTuwTOiDVOiNJMETSbwlbZXEuZMe54403gNZgifyRE8UQi8UyV4oU7xRpvigSvFFlez7H8B6oUj0QBrrijTWBXmCG2qhOxkiD7LSvDFIfclT+Fn2uWr8MakFFGQEUpRhGZtToPanQCkgT+5DjtgdXdKkV3AtVvhRovAjX+JJRsxYlHtHkBEzhqzECRhTnSlSeFKm9aFM60ORwo1CuSv7VR4c0HpTofOlPMOL2iw/SpUuVGjcqM30pj7bl/psH2r0HuyXT6BS60qd3oMS8RiyYgZRKhlLo94ds9qZRq0LzRkuNKkn0aSZxJFMNxrUEzmkd+eg3p1GnStVyokckI3lYK4P5yunc7hwChfq3+DvM0t4cOEj7pxdzN8Xl/L3paXcPjOPmyff5dLB6ZypCeRsjYCz1b7cbonk0YU5PLo8n78vfMCt0+9z/tDrHKsM4nhFAJcbwrjRPJ2LVcEcznWlUjaKSulYTuRN4VrV25zIn05+kgvK7cNR7RiNfMsIJBudkG0ahnrbaAxR7lSnhZIf5YF84xDSfuuFIc6Jw0YfLlRP42xFEH8emsX9Y7NpMQkoSh5BtXw8fzfP4nHLLO43TuHveh+ulIzjTNZwTmtHclTqRHPqYA5JhtAid+S4ejjHtSNo0QznsNqJY7rR1MuG0qBw4kjmeI4bXTmZ78X12jAetrzD7YaZ3DZHcLt2GlfLA7hY7M3FYh/O5LlxvTyAP2uCuVHhz+USTy4UuHHONJlzxolcznfmZok7dw54ca/Sh0e1/jyrD+ZBlR8Pa/6Ttlb5v5rder/Cn7tlflzPc+OMdgyn1KM4pRzJGc0YLuoncjXbheu5blzLdeVKjjOXcidx1eTM9QJXbhS5c7vEi7vlAh7WTOFhTTD3KgK5XeTDlVx3LuicOSkby+HkYTTGDMG8dxDmXYOo3zGI+u2DadrhyMGdTjRtd6B6Y3/2/9SDwu+6UfhDd0p+7kXp+r4U/9KLAxsGUr3VkZptTlRucaBm+zDMu0dRucURww+9kH5qg+zrnjSKPDmpCuJmwWs8rZ7N0+q3uFcawe3CIE5pXTit9+bJ8aVcKn6NysRJFO0bQ6PYi0uGMO6Wvcat0hk8PLSE1kvf8+zq7zy9sY22O7G03Y6j404S9479TnVaGOpfB3K9MJRLJl/MklGY08fQonbmmnEKD4vfomL9WOSLutO0YxL3cmfQduBdHudN55pKwOGYMZRvHkjut13RfdaF3G8Gk//jRERLHPjC047vArqyzseWX6f3IfMXPx5Ur+X5sa95dO4XHl7exF9nN3Dz1AZund7CzZNbON/0C2fN33Os/FPMhgWUq1+nVjOTk3nv0KIPo0UTwCmdgHN6H/4sjeRJ83JqhdP5dGp3Vgis2Ph+V9Q/D+Gw1JP7FW/S1vgBjyre4m7+TE6le1HyxwCyfrDjwI5BXMv04HFZMPeKArid68P1DE8uSF05GDWc6q0DaNg9hENRjjTuGkDFxq4U/GiF8Vsrarf14GD0QI4mOHBU6EiL0JHjohFcUE3mmt6D69lencmr6//g9aJ2AmcV4zieOoqD8U7U7nagZocT1duHUb1tONXbhlG1dQhV2wZg3jOAE8nDuKIax185E7iXN4G/TRP5qxOvl1STOZo0jrLNQ1Cs7Ub8Aiui37clbkEfkpcNRrxqGJI1w5F8PAzJWkcknw0lfZ0DsnVOpK91Im21I8Jlg4ma35etb3Vjwww7fp9uz+ZZ3dk8qxubZ3Vj21s92T2nD9Hz+5G4dBApK4YgWmnZ75qwbABJK4aRtnYMO97vzca3bIn+sCeqr4aR8+tIiv4YScWe0dTFj6EufhT1iWM5Lvfihmk61w0zKd01Hv0vw1B/54TyG6d/8TphkVA3eUkyk5eJGLcomdHzhYxblMzExUm4LU0mYI2E9zfkEV3wJ7LaJyQV32KX7iR7s86QUnILcfnfxBfcYF/2OVKKLiA7cIHU4lNE5xxhl/4QicUXkFTfIqXsCjF5p4g1nSC5+AzCghPs1NQRnXuIWONxYvJOsc90mj3G0yQUX0R84AqpJeeJyj5KjOEUiUWXiDadY1f2aaKM50kovEJ8/iXi8y4SlXOGTYqDJJf+SVzxn+zJv8XK6Gqmfa7AZ7kIryUpeC5OwWOpCM/lqXh8lIbLMhETFicxblES4xen4LFShvcqGb4rJfgtS8Zn4V6mLoti4c9ytsvNSIrPINl/iqSCFvblNhNXdAZpwwMSKu/zibCRwE/lTFqSxNhFSUxYnsrYxUImLU3BZbmIyYsSGTc3Co8PhQStkOG7OBXvpWJ8VkjxXSHGf6WIoFWJvP2Dgk3qY6RV/o248m8SS24QW3ANaf0zksrvICy7TUzeRaJyT5FSchFN7TUURZXos6NoKv+Rq80fcb3pfWpLVjLzwwUMm/ETPUN3YxuahHVY+r94DdNjFabHJlT/Pwtw63ClpSJU2P4D12lKbEOV2IT+B6/hKqzC/8Vrj6lb/4PXuRa8NvTnZUO3V3htr7emvd6SWFJvbcFi7X/wuuM9JkYuoXfYduwjLcmrVZgFrzZhCmzCJNiFibEJEWMbIqZbuIyekWn0CN9Nj5BvGBw6l2lL3iROuZaGhtWcb36N63UTuG8exHOzPW0NFjy3Nlnx9KAVjxuteFxnxdMaK15UW9FebU1HlR0dlV3oqOhOe0Vf2qv60VbTizZzd1422vOy2YrWg1Y8P2hNa7M9bY1daK/vTntdX9prB9FWM4C2mp68rO1OW00PXtb04mVVL1qrevLS3ItnDd3529yXm02TuHZ0BscPzkOfO5vvtk9n6pIQ3D+Yz6jXP6F/8Pf0nbKDwdPT6B2hwC5ERreZmdhPz8IqTIdtZDbdXzNgHaqka2gavSNE9AxOoE/AbkZM24hHxEdEvPs2n3wzmzTFMurqV3D+5GzONftwsWoUj5rG0lo/jPaaAVDVHSptoNIKqmyh1o6OepvOQ7WsoNqqE7c2tFV3obW2Gy/NXWlrsKejycYym7XBlvYGO9oaLZ9JW6MdHY1WtNdb01HThY6KbnTst6e9xJqOCmvaK615UmnLkzo7nh0cxONDztyqn8qR/XPQq1fyybfvMfm1mfSZuoDukT/R/fVYbGekYBUqwjpcinW4AqswNdZhGZZrOTwDq3ANduFieoZG4xT6KUs+e5uawte50ziZZw0OvKzrRXtdVzpq7S1l7kZ7nT3tDTa8bLDnuXkAD+p9OFY2l83bl+I68794lXY+SNF2PsRRYheqxTY041+8hv+LVwtu1di8un4zsJumx26a3tI6HK7BNlxJl9B0uk9LoF/wJrxmLUQkXMyl2jlcq3md+tzZ/Pb1ZH7eMJ2f9szj14SF/CFZzF7FUuKki0mWLyZBvoB41WzitdNJyJiCUOOHSOlHilxAiiqIVPVUpKpwlMoZqBXT0aimodEEW+al6gTo9AIy9QIy9f5kZwaTnTWVnKwQcnNCMOROwWj0x2jytqSuee6YTF6YjL6YjP+0+gpepab5ef7k5wsozBdQnB9AcYE/RXn+FOb5UWgSUGjys3zd+b08gzd5Bi/yjd4UmHwpzPOlwORLgcmHfKMPeQZvCox+5OX6kql1JTPDlUKTgP2FUygwCjDl+FBg8ufA/hAqyoKpKg+hfH8QhUZvDFlumHI8KS0MpLwkmNLCKRQb/cnP8saQ4U6WyoVMpTOZChdLyV3IUriRqfAgQ+6JTuFFhtwTlcQFRdpkVBJnMuTuZKq8yVL7kJ89BVNmIAZdANmaADTpPogTXUmNc0GS6Ikk0QNRrCvJ0c6kxLggT/EhLd4VUZwzylQfspVTyFEGo5cGYFCHoBX7IU10QxzrTHqcK/JET+SJXsgSPEiP9SAt2pLGKpL8UKX4kx7vRey2sYiiXBFFuZIW444iyQ+1KABlsgC50BdZog9yoe+rr8WxHqRGu5ES7UpytCupcR6kC31QiPxRJguQJfogS/RGkeSLXOiNNMETabzHf8odWYI78kQPFEJPlEleKJO9UaZ4o0rxRp1iGYdjAawPKqEXykRP5PHuSONckcW5oEpwRS/yJFvsQ67UB5Pcj0K1P4XaAExqAUX6KRRlBJGvEpCvElCo9qdIHYBJ5oM+aTLFCgFFcj+K5X7sVwoolHqTGTcezb5RZESPQRczhtykiZ2tw56UqDwpkLlSKHOlROlBmcaL8gxvyrVemHP8+T+E3XVU1Pn7/39a7C5spbsRgQHdXbfcdi3E2I73ezve226oaysd083QMMDQPQxtF2l3YSt6//0xrLuf+P4+fzwOMIfhnDnzmnO4va7reV3VWk+qNZ7U63wxZQfQnBuIMcuHcoUTlSoXjDovKmVO5MdPoSRlJtUyR4xKF1p1HrRqXGlWOtGqdqEj3Z0WrSttOg9adZ60ZHjSoHahUjaHpkxv+uoXc6A0gu7GF7lyLIb+3re51rOOKz0xXOxaycXjS7nS9QbnDz5Pl3E+R2p8OVzhxdmOhdzsfp3+nje5fHwpZw+9Rk/HCxwxCjhct4CeRgF9DeEcLQ2gRedEg3w27ZleXDAu4VTNS7RmhpEf74ryz5nIN81G+IsDop+nov1zLkUJPlSLIqhMCkP0zWTkv0wkY9tkapTOdNeEc759Mcer53OncxnnWp5DnzSdwgQHTtVFcu/oa1yoD+ZaUyDXm/04UTKbQ+mTOaCYSrtwIk0pY2kVjWefYiqHtdM5mjmLI1mzOJI9m6M589iXMYtDOU4cL/TkaKEXB/M96amYz5XW57nS+hzX257jWvPTnKtdQK/Bn85Cbw5kOXIs340egxfdxZ4cL3ClU+9Gt96VE0XunCv34VpdELca53PbFMqdpgXcbQ7jbnMYN40h3KgP5npdMDeNoU8Qe7HMj9OFHvTmONOZPpfj2jl0ambTnT6XnnTzSpNenTM9Oie6dPPoyXHilN6N86XeXK7y51pdMP2NC7jdHEF/YzhXqkO4UBbAGb0PfdkeHFc5cUA4k/aEqbTsmkTz9ok0b5lI0+YJGH8bR9sWB9q2OFD3yxiKv7Qj7xMrCj63pew/I6n8eRzF3w6n+D8jqfx5AnV/OFC3cRoVP0+k8NuR5HxhT8bn9ig/GUrWj9M4Z3iZm7XLudcUzQPTMi4WR3FM7c4hpSNtohk0ieZy48g6LreuplkWTNG2uXTI53Ou+Hlu1S/hfPlT9LdHM9D3FfdO/sDtU7/y8OIOBi7s4fHFeC7v/Y7q5AgU34yjJy+CU8XhNAjncDDTn1OGSM4bFnK95AWOJoYgWmZH9sdD6UnzYaDsRe4UP0Ov1JuW7Q6U/TSCnM9syf18BEXfTifz09lsecme7yLt+DLCjq8WDiHtX24c1K7k0ZEfGOj7mYvHf6D/4i6un9/Dua6t9O3/g97WXzhU+TkHij/gYME6asXPUhIbglEYwQHNM7SIgtkvD6IvN4LL5Qu52fIKp+pXsHXVGKLdrfj6OXu0P07lkM6f6/XPcLU6knvGF7lrfINjsjAKf5iC5t92GDaM4XS2Bw8bIugv9+dioQ9Xi4O5qp/PSZUXh5Pm0rxtEq07J7NvjwMtW8dR9fMQDN9YUvGjNU1bRtO+eyL74qawL24Ke+OncChlBj1KF87ovDmT5cPpbM9BvHpwLs+D09mu9KU70aVy5LBoNh3x0zDtmELTjhmYts+kadtMmrZNp3HrFBq3TqBl1wSOCWdwJt2Jy/nOXC9y5lqRC5fyXTiT4UyP0pl9CXMo2zAB+ft2xC6zYNfr1sQtH0VyzAREbzsgfm8akvcdkH40xQzXTxxQ/Gs60g+nI3xnKokxE9j55mg2vWTPb8/bsvHFYWx7bSybXxrJr88O4Y8Xh7Fj6VgSVk8kfvV4EteMJ2X9eJLWjSU2Zgyp78xE8pEjCWsn8cfL9vz+ki1J68aQ/e0s9D9Np3LrbGp3zaRu90xM8fM4IPXlRE4UvZmRlP85m6wfppD1wwxyf57zN17d18sy3N+S47JehuMaKc7r5LiuV+IcI8Z9TRoLPpSz6o9SdhedQ1J9FXH5OVKKekkt7kNcdhph2VmSSk4jqjhLWkknopIjSCs6kVT2kGQ4zs78g6RWnkTZeAlp7VmSSztJKj5MiuEQqcWHUNT2IqrsIaW8m8SyXhLK+hDWnCHFcJy0kk5SDJ2klp8gteIUiSUnkNZdQlZ3EWHFaVJKehGXn0JacZqE/OOklZ8mpfwCKZVX+Dy1lac/U+ETHY//6lR8olPxik7Ga00KXutFeL0tweNtCa5vyXBZL8VtnRz3tTI814jxXp2E38pdLHo3gXc35bInaz+Kii5k5YeQlO9HVHGQlNLjpFafZk/pOT5Maib030rmrUpk2pvxzFsrYk5MGo5r03BZK8RldQouKxLwXycm9G0FvitT8IlOxX+diKC3RIS+k0b4O4m8/o2SP3UHURmvom68iqT6POKqC8iN10goOUFqxVnE1eeRVJ1GXn0SRXUXukojZRVC9tf/SI8xms6a56guiGbRm2/g8PS3jFy4A7tFaVgtlGMZpRjEawYWUZlYCjKxFuiwFmixjFL/T7wK/sarGbBaLKM0WESp/n/xerEthNvNYxn4f+HVZDl43nI0d0wz6KkVmPG6KIaRgk1mvC6SmfEaqcFaoMQ6QoJtuJgh4QqGRCgZEqnEbpEcu6eF2D61iyFR3zDp6dWEx7zKlsR1NNS8z6m9b3DB5Eu/yYEb9UO502TL3TZL7nZY8GCfJY/22jLQZsdDkzUPGqx4WGdjrrzWDWOgbjQDDaN4YBrKgxY7HrRZc7/dgvvtltxrt+V+iz0PmoYyYBrOgHE0Aw3jGWgYy0DDUB7WD2GgbiiPaofxqGYYA7XDeFhvz32TDf0mO660jOPyAWcuHg2h88AiqhpeRFW6nujvnsL75TAcn3kTlyXf4/D0n9gGbsMmNAGbKDlWC9OxWpSNzaIcrEJk2EcqmbBYzBjBNsYt+Inp4Z/hsXA1K9a8RlLie9TXfsr+thUcaQ/j1CFX+ruduXXIkfPVY7lVP55HDWMH8Wo9iFdLaDC3CT9qHnyvGsx4fVxnyaM6awbqbRlotGWg2ZqBVgsG2ix42GbFg1Yb7jcP4X6zPfeb7Xjw1/tuHMLjOnse1w7jUfVQHlTacadmGHeaJ3KjbSrnmx3pNoZxqCGa0oIviF7/AsEvvsEkwTqGRn6N3bM7sXlBiMViMRZPC7F5ToHl0wosotRYRqVjEaXDIiodi4UabKLEDBfsZprgI9Z8tISG4ue53OLGnaapPDAO55HRjsdGGx432PC4cRCvTZZP8Nrf5M/BiqX8+g+8Wi2KxXKRzPz5iNI+wau1QIuVQDf4mVBjsVD5d+U1So11pAbrSPP1axWZ/gSvVlG6QQgrsYuUMjwigbELNuD77F94fYWLjU9xvOwlRFu8SE16jjjxUnYr3mCP+lXilC8RL3qeuNTFJMmXkKBcTLwmjAStP0lab4QaP8TaIES6UMQZEci0i8x4VT2NVh31D7wGkpEZQFZWANlZQeRkh5KTHUZuThj5eRHk54dTUBCKXh+EXu+PvtB/EK5mvP4TrsVFIRQXB1NcHIShOIjSomAzXouCBsEaiEEfgKHQf/Bnf4oKfCkq8KGowJdivR+GQn+K9f4U6/0oKvCjqMD3yXNzMz3JznCnqMCf0uL5lBQGU1wQSElhMJWlodRWhVFXE0Zt1QIqS4Mw6H3Q53pSmOtDiT6ACsN8KovnU64PxpDrjz7Tm7x0z0HEupKpcCFD7kqmwpNstR86hTcaqQcqiStKsTMqiQs6pQcFWUGUFQoo1YdTmD2f/IxgcrRBaGV+SJI8ECW4I032RpLoRVqsO6l73BAneKJI9UOU4IE40QOtJJB8TRj5mjCy5CHo0yPQCH0Rx7oijnVDkeiFKtkXRaLPIBZ9kcX7IInzRp7ojzo1GOFuT+I2z0MS54NwtyfiWG80aSGki0L/AVF/lMmBqFKCUCYHIkvwQ7THi5Rd7k/wKk8JRCUMQZ0aPPgcXxRJ/v8nXv+CqzrFDNf/idcA1Ml+ZsAm+SCP90AW64oq3o3MNB/ypGa8FsgDMGjMq3GK1H/jtVAViF4ZQEn6fCoywyhVB5OV4kaR1A+DPIAyVRCVmhBKZP5kxzuRsWcumbvnkr5zNpnx89CLPSiWe1Kq8qZE6UWp0otytQ8VGl8zYNP9MOXMp1rrTaXKgxqNF8ZMP5pzg2jM8qNC6UyZdC4NWi/qVB4UJ8+iMGEaRQlTqZc60abzpEXtiknuSIvKmY50dzNgNW60aN1pz/DCpHWjQjKbWqULnZULOVL5FL3Nr3DlWAw3+97hRu/bXOqK4dyRN7l4bCk3epdx9djLnGgK42iVD/tL3DjTFkl/56tc63yd84df5czB1zh14FV6256lr20xp1qfpqc2jP0FXphUc2hWOdJZNJ/+tqUcK36KcqEXGTvmodg8G/mmOQg3TEf6+yxy93hSI11ArSQC5U+z2fPxMPJ3zqE53Y99Bf4cqwzhfPszXNz7HOfbnqNE6EC5eAbdFWHcPvgSV5ojudYcyoVab06XO9JTMINDmsm0CMfTmDiGhoSRtAjHcUDpwNGMWXTlzKW7wImeQheOFzhyNN+J7mJP+sp86Sz25mCeG12lQVxtfZY7B1/h/sFXuNXxPBdqw+jSe7M/0wmTfCotqukcznGiq9Cd3iIPzlb4ca7Sn4vVAVytC+Zmoxmtt02h3Gqcz01jCPdbI+hvCB6syAZxr0XA/dZILlb40pvrRGfmXHqynTiZ60ZPphPH1bM4JHNgv3gqB8QOHJHPpFM9l75MJy4YfLhaGcCNuhBzG3LjAm6awrjdHMENYxiXq4O4VBnIxVIzYLt1rhyWzGZvkgNtuyfRun0iLVsn0rp1Mu3bHGjZPIW6X8ZQ+q09Jd/aU/njaOp+n0j1LxMo/nY4Vb9MoOKnCRT/ZzT6r0eQ+8VwtB9Zo3jXksxPhlH+6zT2pQZwofg17jWu5VTOYrq14XSpgzgodqEjdSaHFPM4qHSiUTiX6wfWMtD3Fb3ly6lM8KNZEsK1uje537KUa3UvcntfDI/6vuBe79dcO/41989t5NHl3Tw6u4PLbV9RmxqJ+vspnCt9nu6CcKoS5rBXG8Dx/DD2q7w5IPKmRxSBev0QNG9b0rZ1DlcyBFzJFHA40ZXqDePI/cKG9I+tyf1yHGUbXMn7xp1fFlvzWbgl/wqzYOe6WbQql3Nn/w/cPfIfHpz+jYf9CVy7GEf/xWTuXZNz/6KcO12J3O9K4nbHJlqlS8n4wZ2cH51pjAuhZrsXtTvc6H1tiocAACAASURBVNUt5KZxOQP7V3O+4lmKtjryqcCK75+3oSEpjPNlL3C+XMCF8lAetr7AzZrnaEl0RfPJGNT/GoVxx1zO583nfkMk/RW+XC3xoL88kBul87mYF8AJlTs9Ulf2xU2jbdck9u6eQsvWCdT+OpyaX4bRsWMybdsn0rFzMh27ptC+czJtu6dwIHEm3TIXTmk8OZ3uxakMD07nuHE2z4Ozue6cynKjL92FLpUTR8Rz2Js4neZdU2mLnUnr7pm07ZpJ664ZtOx0oGXnJNpjJ9EpnsU5nQtXCly4UezC9SIXLg/itUvuxN742ZT8PA7Ze7bsWWbBztes2PPmCJJiJpC2fgrid6ch+WAaso8dUHw6DeVn01F9MgvZhzNJfWsKsSvHsvW14WxcMoRNLw1j9/IJpL01m7hVk/njxaH8/sIQdi8fR+p6B+JXjyd21WjiV48hPmYMu6PHkPrObGJjpiJ6fzaxMePZ8IINvz5vh+SDCeh/mkPZpjmUbJxK5dZpmOId6Ujz4oDEj/Y0L4p+n0LGd+PJ+sGB/A3/wKvLGlmGy1rzQKM5MTLmrVXitE7J3FVCnFYmEfCWkKU/5bMj/wTS6ksoKs8hKelFWtqHouoMorJTbM04yLdJVezKaENkOIK0vAtRWTcphi6SS3tJLutjZ84hfpU3skXbgqi8C3lVDyLDUYSGI8ir+5BUn2Rb9n6+Ta1is66dpIJDSMo6EZV1kVLSTVrFCcTVZ0kw9PB9WhU7s/YhLO5EWtqNxNCFsPAYopJe0srPsC2nk7WbDSx4NwXPFXvwjU7Fa1UqHquScYtOwm1NMu7rhbi/LcbtbTmub8lxXC3GcaUI12gRXtEpeC/fTUj0Tl7/UswGcT3C4iNIyw4iLduHtqELRU0fKeV9bMntZt32KoLeE+OyOhmXdWJmrExi2vIEZq5KYm5MCs4xqbiuTsV3nYTA9TJ8otPwWpWK9+o0/NemErI+mQXrY1nyaRo/i42klfYiqzqFpOIEkoqTiCtOIa48TWppLzsy97Jd14K0/Di6+h4yKmopNiTSVvUN3fUr6W1YQn3xWgSvvcKE8M8YJtjCkEVCbBcpsIqUYxGpwkKgw0KQgWVEBtYR6VgJNFhGqrGIUprxGqXCKlKJdYQSmwilGY8CJZYCDRaRavPfiFJgufBvvM6MWM/bn0RTkL6US60h3Goew0CTPY9N1gyYBtuG/1e8zqSnJpItm1/D6R94tVgoxSJKjVWkBluBCjuBDLtwCUPDtQyN0GETrsZKoMBqkRzLZyRYPbUTu7DPmf3i+zy3fg3f/7qWwqx36GuN4VxTBGeNTtxon8mN5lHcMNlwt9WOh+3DeNg6nAdNwwbbfEdw3ziSe8bh3DON4F7TUO612HCvzYr77ZY8aLfgQasV95vseWgazkDjcAaMwxkwjmCgYaR5oJPRhof11gzU2fG41p7HdcN4VDecBzU2PDBacr/Zlv5mey6ZRnKueQJn9s6k+6AfptYositeYnPKCyz9cCEezyxmWtjbTIncxJjIeOwihIPnj82vfViEgtFRIiYLtjN1wVc4LVzH4uhVfP1LDOmqGJrK36S7bQln9oVwtmM2F9pHc6V9FDdax3OrbSL3mscw0Dicxw1DoM7WXHVtsACj+azqQLMFA02WPDZaQoMV1FvxuN6Kx/XW5tVAjebdvQ9aLHjYasb83abh3DGN4I5pKPeabHjQbMND01AGjCN4UDuC+zWjeWCcSn/jbM4YHTnVEUD3vueprYgmJWUd7/w7Bu+FK5gZ8TGjI77DLmoLVk+lYvmMCovFaiwWS7F8VorFIpn5GozU/o3XqL/wuguHiA9Z8+ESGoqe53LzP/Fqy+MGa3Mabc3nX5sseNhswz3TWG6Y/hteBZ9jvXAPlgul5hs2kRosI5VYRiqxitCaJx4LNFhGqrCIUmKxUI5FlBzLKNV/xasgHeuIDKwjMrCK1GEZpcEqUomdQMqwiHgzXhevJC1xFScalnCxIYzuUgG6OEeUYgHJ0meIkz9FvDKKJOUi0qTPIJI8h1CxhFTVYpI1YSRr/UlJ90Ks9UGsDUCYHkKaNhSJNhylJhKNRoBWE056eii6jGAyMgPJzPInK8uf7OwAcnOCzPtZc0MpyAujIC8cfX44hQXhFBaEUViwAH1ByGDFNZDCwkCKi4IxFAVTUhxCSXEwJQYzWkuLAp+kpDCAEn0ABr2fOQV+GPS+FBf4UFzgTbHeB4PeF0Ohr/mr3pdivQ/FBT6UFPpTWhhIYZ7PYDXVG4M+kLKiYMqKgykrDqHcEEx1eQj11aE01IRRWxlKhSGA4jwv9FnuFOZ4Ysj3o6IoiMqiYMoKAjDk+FCY6U2BzpO8dA9y1G5kKd3IUnqQrfJBK/NEJXZDJXFFJXFGLXVGp3RDnx1IpSGSUn0Y+uxg8jOCyNEGki73RZrsjjjRDWmSF+IED4Sxboji3JEn+yBP9kYc74482ZtMWTB6bTj69HByVSHotWGoU70Q7XZCGuuKOtkHbZo/ykRv5AmeqAcHIknivZEk+KBMDSRxuzOJ252RJvoiHnxcLQxGIwpBmRqIPNkfebI/ipQAlKmBTx6TJPiQtseDtD0eSOK9UaQEoBEGo0kLRp7oN9gS7Puk6iuL90L+jygSvFEl+aBO9jXDNcUPdao/6kG4PkmKP9on8UOV4IU81g1l3D/wKvVHLw/AoAmmVPc3Xg26UApUgehVgZTqQqnKFlCRHkqeyIt8oRdFUj8q1CFUa0MpkfqTHedE1h5HcmKdyNg5B92eOeSkOFMgdqNU5UOF1p8KjR/lah/K1d5UaHyoTvfDmBVMtcabMrkbFQp36nU+NOUEYsoOoFrtTol4LnVqTxrUXpQL51EUP428XROoEc2jVetFs8qNRpkjLUoX2tRudKR7YFK50KJ1pyPThxadF1XSeVRK5nGgMJSuuuc43b6UK8fWcrPvPW70vs2Foys5feB1Lhx5nRs9y+jvfIWzbZEcr/Zlf7ErZ1oF3Dj+MleOvsK5gy9z7vAbXDi6jPOH3+Di4dc50/Ycx8qDact0waSczV6dG91FoZyuXEybbj4FsU7IfndAtGE6qm0uqLa5oN7mQuYOF/L2uJO1zZHUr8ag3jCVGpEnh/QLOF6+gN66cC7tfY7L+16gSjmLnLjRHCjy50r7s1xre4qrTeFcawzhXKUXvfq5HNFNpU0yHmPiaOpiR9CQMJJ28USOaGfSneNIn96ZkwY3Tpd50FviRleRC13F7vSUetNb6ktvaQBnayO43voct/Yuob/1OS7VR3KiJIDDWS60qWfTKJlMk3QKx/NcOFcZwOWaEK43LOC6cQHXG0K5YQylvzGUm6b53DTN54YxhGv1QVytC+ByjT9XawPob5jPTWMol6v86c13ojNrLj05TpzMc6Mv24Wu9Lkclk+nI3UirYnjaU+exCHJDLq1TpzJ9eBaZSA360K4ZZxvxnHjfG6aFnC7JfxJ9fVq7XwulgVwWu9Dl86FQ+JZdCRMoXXXRFq2TaBl60RatkyiZctk2rY60Lx5MvW/jaN2w1jqf59I4+apNGycSsXP4yj9fgyF34wg+9MhqD+wQfqWNfJ3LMj/eixtezw5mbGYKyVLuVj4CgfEIVRtmk3TLkcOpLhyROzCcaULPZkeHM/ypFHsyEXTMgbO/MSVg1/SpnmeyoRATpe9zv32lfQ3vcrN9hXc7/yY+31fcvnwv7hz6iceXd3Bo7NbuLb3G4zip5B+OZ69ilAKt02jZPc82jXzOZQVhknkSvnWqRi3OJH50XBy/j2Mul+ncSTBh87UQFq2OVLw5QhU71mR/q8RlP7iSPWmQJQfO/JNlCXvBlqwbe00qlNe4ErrVzw6tZGH5zcxcHkbdy7v4c71NB7cVPKoX8OjczLuHIilq+ArKrYtQfTOPOJWjEG0fgwZn0wi58sJ7E8N4np9NHea13HG8BJVezxI/dcYpJ86UR8XyZmiV7lQ/iznSsO5UhnBjeqnaE5wIuXtkSg+Hk79ttmczprPnZpF3K0L53ZtEHdqg7hVFcz10mAu5vtzVufFaa0nBxKm0bRtHM1bx9O8ZTzGP8Zg/H0M+3ZOp3XLZFq3TKFly2Sat0w0n3feM51jQkf65O6cUHtwIt2Vk1kunM5140yOOyczXelLd6Vb7cxRyVz2J8+kdY8DHfGz6IibTUfsLDpiZ9C2ZyqteyayN34SXdJZnM905qrehRvFrtwoduVKgesTvHbEzaLk5/HI3jNXXv/Ca+Lq8aStn4LoHQck7zsg+9gB5WfTUH8xE/Wnc5F9MIvktZPZtWwUf75izx8v2rH55WHER09G9oEjondms2vZGDYusWPb6yNIXDOR2FVj2b1iFLGrRhMbPYYdy0ezO3oKO1ZOIn6tA/FrJ/Pna8P56RlLti8dSu53cynaMIuiXx2o3DKDxjhnWpLcaEl2pyXZlbIt08j6fiy6b8eR9d3k/4bXNQqc1iiYG6Ng3pq/8TpveSI+a5J5+dsM/sw4hqj8DIqK00gNXUhLulFWniLN0MsvkkZWfS9lk6wecdERpKWdiEq6SCvpQVp9juSSXjZIjHy8JYcfksuRlnejqjmBxHCMpLx9yMp7EJf3sEFaz7pf1XybVE5KwQEU5ceRVXSRWtJJalkPospTbNa2sup7Eb+KqxAWHkZadBSx/hByw3EzYstO8rOslVe/1eC/eg8ey3fjtTIFz1VpuEen4BqdiMvqRFzWJOO6Lg3X9RJc1klxjpHgtEqM+2oxPjEifFbE4btsK0+9F8cXcSUkFhxEWnYYaekBdHXdKGt6SSntZXPmMaI3GvBZk4jTqng835EyOzqZGSsTmbkqkblrUnBem4brGiEea0R4rRHjtVqE52ohntFp+KxOIXBNAvPX7OLZDxP4JqGchLyDSEo7kVX0IKvoQVzajbLmFAl5B/khqZgfE/UIC/eR1dBFVkU1JSWJtFd/S1/jas40v0Zz+TsIXnuFcaH/Zmj4n9hFpWITJcNKIMdCoHyCV6u/8BqhwVKgwiJSaQZspBIrgRmv1hEKrAZjGaHBQqAe/D05FlEybBZKGBZmxus7/16FXjuI16Yx5sm9JmsGGq0YMA3i1TSI1wY7BhpGc7vRjNc/N7+K08LVjBRswmZRihmvkSosBRpsI9XYRyqwDZNhH6ZjWEQ2NmHpWISpzKh4Wo3F00KsIv5k3FM/MeepD4h6PYbvf1qPPvN9OqpWcNy4mHPtC7jU7Mg14wRuN43lTtNYbjeO5nbjaO41jeV+8zjuNo/lVtMIbrcM43arLXfazZXa++0WPGy14GGTDQ8bhjFQP5JHDSN4ZBzGgHEoA0Z7Hjba8aDRkodGCx7V25qn79YN41HdMB5W2zDQYMlAk3kP7LUGGy4b7bjcOozz+ybR2TGX7s5FNJiWsDMxitfWzcf76ZeYu/ALJkdtZqQgEftIGUMESuzDpYwWCJkQsYOZC77FPWodz614jZ82vkGhfg2dbW9yqjWccy1uXGlzoL9jNP1ttlw1WnG1YQj3OsZzv2UED5vseNRoC/W2UG8DRgtotGCgyYKHTZY8bLLikcmax0ZzzIi1HgSsJQMmCx40WfCweQj3m4Zxp3EUt41juN04ijsme+4123O/eSQPTGO51zCBO/XTud3syeW2MDqbFtFqep7CsqVsS4xm5Qer8IhahUPwZ4wP/YPhgu3YRCaYr7NFmVg8nYXF0wosFomwiJIO3oTRYhGpwyIyHYtINTaRIoZH/I3X+qLnudzkyh3TIF4bbHjcYMVjo5V5z2ujlXkycpMNdxvHcsPkx8Hypfy6KQaPxa8yIuIfeI3873jVYBWRPnhDx3wzxyJKhkWUDMtIFVaRaqwi1VhGarASaLEOz8AqXIeVQIdlpBqrSAV2AgnDwuMZG7oB38UrSEtYyYn657lYH0iXwZfc5GlopAGkSEOJlwUTLw8iWR6KRLYIpeIFJIolCFXPkqYOJ03rjzDdC6nWB6nWnzRNIKnqIMSa+Si1C1BrQ81w1YWQkRFERlYAWdn+ZGf7kT24riYvL8h81jVvAfq8cArzIygqiBqMgMKCBYMDl4IoKgrEUBxMSbEZrGWGEHOKgykrCnyS0sIASgr9KRmEqSHfB0OBNwb9X/GhpPCv+FJS6ItB74NB70NpoR9lRebnF+X5oM/xojjfj7KiICpLQqgwhFBWHEBFSQD11aGY6iNoqAmjuiyI0gJvinI8KMx2pzDbA0OeN6UFvpTk+WDI8aYoy5vCTC/0GZ7kp3uQoza3EGcoPM3twmJX1FJXNDJXNDJn0hUu5Op8KdWHYsgPoSArkPyMQHLTA9EpfJCmuCFKcB2swLohindDnuSFOs0PWaInkng31Gm+ZMuDKdCEUZgeToEmlDxVCMpkd0S7HZHHuw3uQg1AleSNIsETbZo/WmEg0kQfRPFeyJL9iN0yl5TdbkiTfJEm+SJL9kMlDEIlDEKRGoA8xR95ij+K1ACUaYEo0wKfPC6J90Yc64k03htlsj+atCA0aUHIE33Nw5gGz7TKEwYrrfF/R5ngjTrJB02KL5p/VFv/t6SnBpCeGoAuNQBNojfKOHdU8W5kpHqTK/YlX+qHXu5vbg3WhZjbhDNCKdbNp0AdSKE6kLKMBVTnCKjKCKNQ5kduqgd6sQ8VqhCqNaGUSPzI2uNI1h5H8uJcyNw1l/Rds8iIn0NumjOlKl+qM4Kp1gVQrvYZrMCaz77WZwRSpfGmROpCqdSFGo03puwATNkB1Gq9KBHNpUbhTr3aiyqxM4bEmeRsH0dFyiyaVR40KdxolDrRLHehReFCu8adRoUTLRo32jN9aNV5U6dwoVI8j5Ysf3obXuTcvhVcObaOm33vcb3nbc4eXMaJva9w/vBrXO9aSn/nK1zcu4iuGn8zXlsiuH7sJS4feYXzB1/h0tHlXO1ezZXOVVw5tpxTzc9ysMiflnQn2jSOHMnxobMghAMZQVQLPcjYOpO0nyaRtmE6GbE+ZMb5oNrqjOz3GUh+mYzox7GIvhtBSbwT7RlBHDWE0VsTybnmp7nY/ixHK0PQ7RpKjXoWp4wCrnY8w+XmCK42hXGm3IszpZ705DmyVz6JhoSRVO8eTtWuodTHj6BDOpljGXPozXfmZJErp8s8OFfpzakKT3pL3Ogp8aCvzJuTFf6cqZrP+boILjcu4krjU5yvieBkSSCd+Z4c1DnSoZlDi9yBFtlUevQeXG8I43Zz5JPcNIVxwxjKdWMINxpD6DfN50ZjCNcagjhX4cWlGj+uN5jbhs+XedOT50hn9hx6cp04WeDGiTxXunTzOKaezUHpNNpTJtKSMJ72pEkcEs+gR+PMmVxPrlX4c7MumNuDrcm3TKHcal7AndZw7rQIuNUUweXqIM4UedOX684x9Tz2p02nPW4yLTsn0LJ9Am3bJtG6dRJNf06gfcc09u6cQetWB4wbJ1L323hqf5tA7e+TqP5tEnlfDEP3sS3q961QvmeN5qMRGH6YQkecD2d0i7lmeJMLBa+wLzmQ7K8nkPXZMJq2zuZIihs9cndOpHtwMteL7jxvGiVOnKx8mbsnf+buqc10lb9NSVwI+7Oe5W5HDLfa3uSq6XVuHXybBye+5MrhD7nZ9xUDV//k0bnN9B/4FqP4aRI+GI5+8xzk346iLsWfY3nP0130LPvUAZRvc6D8VwdyPh1J8TcTKf/egbpf52La7Er5jzNI/3Ao8nfsyfp8CuW/+lDwvR9bX5/IxyEWfLV4JMU7ozhn/BcDJzbw+Lx5svCDS1u5fX47dy8ncf+KiFsnEjndsIF2xTtkfhfJnmXT+OPpIex8yZ7UlcOQrRtK6Y/TOFewhLut73JS/zIVO7yRfemA4uvpHFA8y42adVwqf5W+vAjOFIZzvlhAh9Ad0fvDiV09nLI/ptOr9eVGWQR3agXcrgnlQWMY9xsW0F8ZzPWyEK4VB3Mx15ezGV4cSHDA+OcoGjePoWXrRJr/nIRp40Rat0ylaeNkTH9MovH3iRh/H49p4wTad0zlcNIcusUu9Mpd6VU706tz4mSWC6ey3DiR8RdeXTgmdeRAyiza46axL3EWexNmsy9+FnvjZ9ARN5X22InsS5g0OGnYjNd+gyv9Bjeu6t04k+FCt8KM19JfJqL4wJ74FZbset2a2GUjSVw9ntR1kxG+PRXx+1ORfTwVxacOZrx+Mg/pB7NJWjOFHUtHsfnlIfz+gi2bX7YndtV4xO/OQvHRPFLXT2XLq/ZsetmO3StGPUnsqtHsWTmGbW+OZsvScWxfOZntK8azJ3oiO5aN4bcX7PjtBRvkH04m6xsHCn+ZRuXWOTTsccIY60xzohv7JN6YEp3I/2Uc6i+Ho/lixD/ahtcoMzzWqXFfr8FpnRqndWpc3lLjtEaKa3QqfmtTWPK1ll/lHSQWdCIt6UZcdBRx4VEkhm4SC47xXWoNr32exCZJLSL9QWSGY8jLepBVnERefZaU4m5+ldTzwUYd3+wpRFh4BHnpMdTlXaTpDyAsPERi3gG+Typj9fcSvtqjR1p8GEXpEdRVXcgqu0k1dBJbcJgfhFW89slufkwoJC1vL1L9QWT6A+gqupEZjiMq7eMHoZEXPpfhvXInbsv24LosCfdVQjxi0nCLScZldSJOqxNwiknEOSYFp9Vp+LyjwuctJT7rFfivl+Efk4L/qp1EvRfPJ3tKiC04hLSiE1nZYaQlh0kuPExqSS87crpZs9GA58pdzHx1K84xiXi9K8XtbRFO69NwXp+Gy1tCXNYJmRedjNPKZNxjxHitk+G5RoJXdAr+q814XfxBHF/FGkjI2Yei/Djaml401b2oKruRl3eyTVnH51vUfLszHWFuMxmVB8mvqsZYL+No0wbOtKzjQutS2irfJ+qN15gY/hnDIrZgHZ6IZZjwb7xG6LCI0GEVocMq3IxXK4EKi0jFYJRYCRRYRyiwDldgFf5/4HXBH8yKWM/b/15FgfYNLrYEc7tpDA9NQwdXk5hXywyYLHjUaAGNf+F1FLcbZ9JdHcnmTa/iuDCaEREb/8arQIWFwFzBGhKlwmqBHNvQDIZG5DEkIhuriHQzYKI0WCxSMORZGTZh2xgX9guzw/5FwMLXWbnmeaSS96mr+oADphWcaX2G/rYgbrW4cN04jUs147lSN4ZbpgncbZ3E7dbx3Gwewe1We263W3G7w8KM11Yz6B412PG4ZgSPqkfwuH4Yj432PGocwoDJjgfN1txvtuBhk4V5om2Dvbn6WmNnHozUaG2uvhpteNg6nMf7R/OgYygX6q24vnc8J5um0NPmx4HWV9Ckr2Dtxy8yN/RZpoR+wORFWxkZkcjwcCETFokZFbyRySGf4bMwhpeWv8Ifm1+jpnwVZ44s5VybD9daZ5h3ppqG8KDVlscdtjxsteFmvS3Xa625Y7LmQbMVAyYrM0yN1tBovrnw0GTFfZMN95tsedBkx4DJlseN5n221NtCnS2P6614ZDRPDH5osuOeaQR3jeO40zCJ28aJ3G4czZ2mkdxpHs+dpqnca3HiVos/5xoX0tcWzcH9n6HIi+atHwR4vxCKQ8irTA39homhuxgVmsKQ8BSsBCIsorRYROVjEZlnvu7CRVhGyLAUqLGISDdfywItFgI1NgIRwyN2My38Q9Z8sIT6wue43OTKbdMUHjQMG8SrJY+MluaOgEaLQYD/E69v8NvGGNyf+RuvFv/Eq0CJpcCMV+twc9fCf8FrpAyLSIV5qJRAhaVAjXW4FuswHVZhusFqrblrwFYgYWhYHGNDf8H3mRWkxq+kr/5ZLtT5cLzYBb1wIlqFB6lyXxIVvsQrfEiS+iORhKGSLUYiewGRYjEi1QJEGj+kWm8UGl8UGn/EmgCEqkCkmmBU6SFodMHoMoIG24UDycz2JyvHj5xcX3Jy/cjLM+O1IG8++vwFFOaHU1QgoKggkqKChebv9WEUF843V1wNwf8Nr38B9r/itazIn9IiPzNM9T6U5HuZo/empPCf+Z+ILS3yo9zgT0WJGcGFud4U5npTWhhAZUkIVaUhlBsCKCn0wVi7gJbGSBrrwqgpC6SiyI+yQl9K8r3Jz3AhT+dMns6Z/AxX9Blu6DPc0Wd4DgLWgzyNG1kKV7QS18Fzrq7olO5kqt3RKV3Ryp3RKV3J0Xqiz/YnP9OPvAx/8nQBg3h1QZTgjDjRDFdpkicaoT/p4kDEcW5I4l1JF/mRLQ8iTxVCYXoYhelhZEr9kSe6Iol1RpnogU7oT4YoEHWyN6okb9KFAaSLApEn+yKK90QU70XslrkI4zyRJPqgSA1AJQx6AlRFqv8/YsarShiEWhSMRhyMMtkfWYIP0nhv5Im+5inBqYHmVuHBFmF5gjeKBG8U/w2vqkRz1VWb6mdGdZo/2rSA/wFXbVoA6WmB6NICyRQGokvxRZ3ggSreHW2SB9kiH/KlvhQq/CnWBFGsDaZIbR7YVKybj14TRJEm+AleqzPDKVUHk5fmSUGaF6WyACqVwRhEPmTunkfGrrnkxjqTtXse2p0z0eyeQVbyPEqUPtRkhlCTEUS52geD3INSpRdV6f7UpvtTrfGlROKCQexEtdqTxix/TNkBNGT4UipxpELqQq3Cg1qZOxWp88jZPgFDvAONMheaZK40SpxokjljkjrSonDFJHOiReNOq86LlnQvTGoPqqVONGi86DUu4dz+lVw5to7+nne52vUWJzreoK9tCecPvsrVY69x49jLXN7/FN21ARwoduX0IF6vHn2VS0fe4FrXavr71nG9O4ZLh5fTVbeQjjxv2jNcOZrrTW9RMMdygqhJnkfetmkofp1E2o+TkG92RJ8aSmacL8JfZ7Dnq1Hs+nwIyd/ak71tEka5O52GCI4Uh3KidhFX973MiYaFZMeNIj95DJf2Pcv51ijONIbSv3chlxqC2Z8+gxMF7vTkuNCSNpGK7faUbrGjdKsdtbEjYQwNHQAAIABJREFU6JBO4XjmXHrzXTjxF16rvDld6cXpSi/OVPlxpjqA01WBnCwPoLfEn15DACfKgukp9Kcz15NjOW4cyXLhWLYbhzLmsVc1k5MGH243R3Gv7SluN0dyq0lAf+MCrtWHcLU+iOvGYG42hXKzKZR+03zOVXhxpS6AG8YQzpd5czh9OvuUk+nNd+KswYtTene6Ms1Tko8oZ3JYNoMDYgf2pk5hX6p5rclx5Vz6Mpw5r3fnaoUvtxtCuNccxr3WcDNcW8Ppb1zAldogThV50Jk5j6Pa2RyQTWdvigPtcZNp2z2Jjp2T2bdzKnt3TDHjdedU9u2aQev2adT9MZ6yH4ZT9I09xd+NoPyncWg/tEWyzhL5Ozbkfz2G5l2eXMxZwq2SZVzKeYmjwjBqNs1F9aE9cUstyftsOF0pPpxVBnBS6UmvypneTFe6cs14PVTwDDeOfgsX47i0/2eqxIspS5lPf/sabu9bxbnaJVxuXcXAyc+51fkR1zo/ZuDSr3BhI7cOfkNtahQbV1qS9OEQ8jbOpa94Of0tH3K7/R2u1L3OQVUATbudyP1yFBU/zqHwq+nkfDKZ3M+mon5vDLL1w0j/aAp5X7uS/ZUXu5Y78La3Bet8bdD+5MuVpk95dOY3Hp3fwMDZn3h47jf6e37gwbk/uXzkZ861fsdh/ftk/hbGz0uG8UWYJb8+ZcvW52yRxown86PJFH7lwFndczzY+xFXSt+k8LfZbF5uRdIHU9ivXMyD1vXcbVpFb24UR9UhnMiOZL84gNg1FvxnoTVVW+ZwoSCMG+WhXCr25WqpP/cbInjUtJD+ymCulgZwq3oBd6rDuaL343S6G/viJ2P8cxSmP8fSsdOBfTtn0rxpCnW/jKN+w0Tqfp5A7U/jqP15DPUbxtK8eRL798zgePI8usTmymiXeh69OkdOZLjQl+5KX7obPRpXjsudOJQ2m46EaexLnDmYGexPnM7ehKl0xE9kX+L/gtcSd64WunM204VuhTN7E+ZQ8dtkNP8aTvJqG2LfHEL8itEkxUwgdd1k0t6agujdKUg+nIz8kykoP5uO8t9zkbw3h8SYqexYOprNLw/ljxdt+ONFG7a9MYy46LHIP5qN6t9z2b1iFL+/aMnmV2zZ8eZwYleNIS56LLtXjmHr0jFsenUMO1ZO5c83xvDnG6PYsXwCO5dP5PcXbNi4xALJB2Mo/HkGVVvmUb1tHjXb59GW6smJnAg6dcGUbp6C4jNbxP/6x6oc92hZhvsaBW5rlTitUeG0RoXLejXOa6S4rxEy/z0Jy3/OZ1dON6nFvagrT5FedRJ1RR/y8j5EpX3syT/OBlkjCdkdiPX7UZYeI736BKqqk6QZOhGWdJKsP8I2VSOxGS0oy44j0e9HW36czJpe1OWdKMqOk5x/gE2yOrZpGtBVHUeU34K0eD+Kyk6k5Z0ISzuRV/exXW0kKacdpeEI6pLDKAsPoCw6hLDgAJLyk+zR97B+i4Gg9YnMe30nTsuScYuW4LlGgtuaNHPlNToe15hE3Nak4Lo6BfcYES4rUnFeloT78iS8Vyaw4K1UXvtPOj8qOkguO4mi9jTq6j6E+sMk5BxGUn6W1LILfJbQSMT7QlyW7WTesp24rI7DMSae2dGxzI6OY25MIo7rUpmzOoW5Mam4v63A+10NXusVeKxOw3d1IqHr43j5MyG/iGoRGY6ire4ho7oHbUUnuupulKVHkBTuIy23Gam+lYyKA2gMzeSXl1FXLWRv9bccrXyD4xWLqcmPZsFLLzI16ivGPLULu8gUM14jZFhGKJ/8028ZrjPvDg1Xmx8X/AOvg3D9J14tItRYRKie4NUySoZt1P+B10YrBgZ3iT7Bq9GCxw22/8CrgM2bXvmveI2SPMGrpUCLVaQGi3A1lgvSsYvIxl6Qi50gB+uIDCwj1FgJZFhFChn5tJCRC7Yxyv8/TA/+CL+n3uKZ19/g0/+sQCJdT1PpGk41vMrV5kVcbw3iSpMTV4wO3GiaxK3mCdxsGsNN01DutNhxp9WSe61muA40WfK4wZbHtUN5XDmCx5XDeVxvZ359jdY8MNnxoNmG+3/tNzXZ8Nhoz+M6ewZqbHhUazU4CMmW+/X23Kkezt2akTyoH8X9+pHcrx3L7drJXG1w5GxzGAcb3yA7dy0ffrcU3xeWMi74PcaFbmRSRALjQ7Ywwf8j5s5/hTXvv0xa6nJMla/T2yLgYqs7l+omcbdpLA+Nw3lQa8PDWise19vyqGEI9+qHcafBnntNttxvtuJhs7lNmCYLMFnwyGTFA5M9d03DudM0nLvN9jxotjVP6G2wg7ohUDuEx/XWPDYOYtdoy33jSO43TOJ+wwzuGWdyt3Eqd0yTudk4mevG2Vxv9OeS6QUOVa8mK+MtvvjjdRa+swjXpc8z/fl1TFn0H8aFb2f0/BSGhoiwCxNjE6XAZmEW1gI9lgvysA3RYr9AjW2YGstwNRYR2ic3YiwEGmwEIkaE72Ja2IfEvP83Xu+apvCgYSiPGqx5bLTkUYMFjxstnuD1YZMN941j6W/8G68ez7zK8IjPsIra/T/waiVQYh3+/8arZYTc3K0wiFercM3feI0w49VSIMc2QszQsDjGzP8Z32eWP8Hr+Xpfjpd5opc7oNF4kqrxI1nnT6LGh3iJFympQYhSBYjFzyCSPoVIEYpE7YdC7Y1G5YtGHYhaMx+lJhSVNhR1eggaXRC6jAB0mX5kZPmSmeNDVo7P33jNDSY/bz76vAUU5YVTnB9OcUEYBv0CDPpQDPr5lBTPp8QQYobr/4rXYMoMQZQVBVJeHERlcSCVxQFUFAdQXuRH2T/xWujzD7h6Dea/4rWs2I+KkgDKDQGUFQdQUuhrbjUu8KG0yI+qsmBqK0KoLPHDWB1Cc/0CTHWhNFQFU1seSHVpABVFfhjyPCnIdCFf54w+wwV9hisFOpdBwHpQkO5GrtqVTLkr6VI3tBJ30mXuZCo9yFZ7kKVyQ6dwJl3miFbmSF6612B8ydP6kyH3Rp7igjTRBWWKF8oUb7SiAHLkoWTJQhDtcUIa70qGJIAsWQDZ8kAKNKEUZ4ShSXVHnuCEPN4FTYoXmWJ/skQBpCf7oE3yIUMYgFYYgDLVD0miF8m7XEjc4UharBuieA+UaQFoJcGoRYEo0/7Cqx+KVD+Uaf6ohAGoRYFoxMFoJcFohcEokvyQxnv/XX1NDUSV7D/YKvz/0XWX4U3e7f/Hq1DcvUgp1DWpJy2MCUPGFHfZGMzdGTBcSqHuaTypa5K6pamgLRSKFHcZNrTl/X+Qju133/f/wefZ1R7pcV05jr6u8/yep8fLFmFZtOfLyGM8UXRVXTWJAvPO1v+BV3WCEE2iEG2iH+lJ/mQk+ZGe4IsmzgtltDvKaFcyEjzJk/hSJBdSpPQzR2VelfN39NogStJDKM8UU5khpiJdRJHEl9wEDwoSPdGn+KBL8iJz7wRUO8eQEe5AZoQjmj1jUYTbo4lyoFDiToXWn0qtP6UKH3Rp5uFN5SofqrsAWyxxQZ8ykQqFB3UZQhqy/WnI9qdU4owhcSJlyc5Up7lRnepKbvhQ8sIHU5U4HlOqE6bUiZhSJ1CX4kij1IUGmQsH1J40KN2ok7vQoPagRuZKpdSFtoqpXNg/mxvHlnDvzIfcOrmMM01v0940g6tH3+Fm6yzutE7n5pFXOF3tS4vOmUuNYh6cfJuHZ+Zw/8wCHpxbxoPzK7l9ajFXW97nZNUkWnV+nNYHcLEkiLMFfrSovCiOGIVqw0Ckvw9Ftd2R7GgB2TH+pG4ZT8wvw4j7dSipG4aQvmMYtWmOHEh34WxZKKdKQjlf/Trnq1/HlO6ObFs3ztaG8OD4dP46MZX7zZO5ZvTjRK4j5wo9OaoYx6HkUTTEDqNqT18M27tj2NGN6sjeHEobwalMR87lu3Be58rlUg+uV/pwqdyTq1U+XK0ScqHUh1OFbrRkTOCAchxHNBM5XejLeb0fF/X+XDL4c0kv5HKxP2fzPWhWjuVCoScPTWE8apjEfZPoZdX1P/F6vyGYu3UBXK/04Vq5F5cMbpzMHEezYjgnNKO5onPnqt6L9uyJtGnGvRzYdFLhYAZs0iiaE0dyNNmeE2njOKUcz6UcJ24We3C/Rsij+kD+agjinsmfO7UCrpZ5cr7IhTM5EzmZPp42tQOtsrEcTR7D0Xh7WqJH0RJpz9G99rRGjuFkwgTqtg3A8LMd+p+6U7G+LzWbBlO5YRC6n3qT+3V3cr7uQem64bRE+3BVO5VbObNol06mZpsz2d8NRvVJL7Sf9SLnq55oP7Ym/7Nu7N8yihORDpyMH8fptHGcz3DmTI4n9VIXGrVibh35Gm7G8vDCXtpKVpMfHcTl2rk8OraM63XvctP0AR1n1vD07Cfcal3F8ys/wZX13Gr6lKLdAWyaa4P2lzHcLF/Gk6M/8rT1B54d+5wnh5dyo2wGZ9TBGNaNoHazN7lfOZK4sA+RH3Rj51s2RM/tRcryUUTNHcnPk/rzkZctX4ps2bXYnmsVn/D89K88Pv0DD09/zf3TX3G95TPaTStoLniXiiQxmo1ORK0ZSviSgSSsHErKqhHsftuW7dMtyfh0BIf2+nFJO42/apZyUjkZ1TfD2TG3GzsW2FG01YNbFXO4U/06t6umcLngFU5rXqF6tyexy3qzcWY39kcLuZARyI1CITd1nvxZ6s2j6kAeVgVyXefD3bJAntRN5nFtKHeL/biW7c5p6TiOxAzlYMQQDkeMoGXfWFoiHGjaOpKKnwdQ+dMAKn4YQPmP/aj4qR9Vv/XH9McgDu4aSWvkONoSHGlLcaBNNo7TKkfOqp274kK7yoVTUidak8znXv/Ga3MXXo9Ej+Bw9FCaY4dxJm0s17OcuZNvbht+YHDjzyJ3rmW5clbhTEusI5WbR5L+ZT+SlvUgdkEv4hYNImHpUBKXDydxxXASVw0j6aMhpKwdguTTEUg+HkvCstHsmzeUne/1Yctbdvwx3ZqN0y3Z/JY1O97rTvzyocg+GUfiyuGEz+n1D17nD2Df/IHsmTuAnR8MYMs7/dn87kC2fzCIze/0Zdt7A9g7fyThswfx66sWRC7sjubrQeg2jKZkyzhKt46lIdqFy3mTuaabQlXEGNI+tyVulcW/8ZqS7rYoFdfFEpwWSXBenIbr0jRcFifhvSyJSZ/IWLa1hLjiGyQWX0ZadgV5+WXSSi+QWnKelLJLJJZeZl/ucRILjqEoPoGqzIzRFP0JUkvPICk/S0rxKRIKj5Gqa0VRcpK0oqPIda1kVJ5FVXoSWXEbKfoTxOY2k1jUgrrsOCl5TUh0R5CVtpFa3EZi0XEU1RdILDyGRN+GzNCG3HAChaENqe4EqbpTJOjPEVt8mTV7qxCvTsZ1XhROc+NxWyTBbWkqTovimTA/CqcFkbguisFjSRwei+PwWJiA+/w4POfH4jUvGs85ewleHsvsddms17QSW36V1MrLSMvOk1R4ioSCs6SV3ySu+CZfxzbx+udyfBZH4TRnN87zw3FeGIHjgnDGLwhnwuJInJfH47gkDofFcbisSMN9lQK3pRJcF8ThtTCakBXmgU2bFftJKzuHovws8tLTKMvOoCg9hVR/HG3FGTTlbSj0R9CWNJNVfoT80hKqy+I5UvkDZ2rmcq52BrWFiwma9iZDxF/Sb0o43SYlYClK/h941XThVYFlqOwfvIaZwWojMudvwJrBoDBXbyeZ8dpt0v8Hr/X9eW6y+wevdWYs/CdeH9aN5vTfeJ28iN6hW7B5JQ6LSV2V11C1+fNO0mA5SYtlqAZrUTq2oixsRVlYh2iwEsmxDpNiIUqk55RUeofG0jtwJwMCNmAf/CMTQj9C9M4CFn48mw3r3kYRNYOq9Bm0Vc3iQuMbXGkK5vp+H27ud+NWkwN3GoZxv6k3fzXZmIHXYElnnTXU2EFlTyjvDeU9eFFjba4+mqx4ZurG0wYbnr7Erg2dJjte1PWg09iNjmpLc+t0ow3Pjb15WjmApxUD6agcQGdlX54betNROojHlaO4a3TlcuMkWkyzUWmXsuq7eXi88T6jQtYwKuQnRgZ8hov4fd6a9yaRe9+mofRdLh96hZv7nbltHMT9ql48r+vFi5rudFZa01lhzYuqbnRU2/GktifPGnq9HKrU0XUO+UW9BS/qLemot+FpfU8e1/flr4Y+PGrswZOu9uIXRluoNuOVmq424wYrnhrteGwcwl91E3hoEnC/PpA/G/y51eDP1boALlRPornwdQol09izbRYrP3+b4PnvMHbWbAZOW0mfV3+g96Tt9BbH0Ts4je5BUmxC0rAJU2A7ORNrcR7WQTnYBWTQOySD7iI1ViIVlmI1lqHpL6uvNmEp9BZHMEq0hiWrZ2L8L7xa0Wm0+C+8Pqu34UkXXo+VfvASr73FX2I9OeJfL1KUWIbKsAqVYy1SYS1Sd7Xcy7te+kixCJO+xKv5OyXHSqzERqTBWqTBKlSNZZjiv/Dq/fpcEv/Ga50vpyq8yZePRCZ3Jk7uSZzalzi1DzFp3iSlBCCVTEYieZVU6StI5MGkKXxRKLxRy33RyP1QKwNRq4JRq4NRawJQa/3QpvuizfAhI8sM16wcM15zcgTk5QSSlxNMYa7o/8DVUBiEodAfQ6EfxYYAiosDMRi6AKvzx1DkT7HOnxK9P6UGf8oM/pTp/SnX+1Oh96dC3wXYIl9KC30ozvfCkOdJSaE3JUVelBR5UVzoSXGBJ8UF3hQXelNS6ENJkTflegEVBj9Kdb6U6gSU6YUUF/pQlOuBLs+TimI/6mtE1FUGUlsuxFjhR0NNEI21IZiqgqgqFlCu86XSIKSs0JvSfE9K870oyfVCl+WOLtOcQq0ruUonMmXOZMrcSZe6ky51I13WdRZW4UqG3BmtdCJqiSNZSleylK5kqzzJUfma8RrnjDTOBXWKD9pUIdmyIApUYnLkQSRFOCKJciZDIiQ9VUB6qg95ygD06SJkMRNJi3JEHuOEJsmTzFQBmSkCNPFeaOLMeFUlClAkCpDEehG9y5GEvS4k7HUxTy9OFqJNC0Sd6o8iWYg8SYA8wQd5gg+KRAGqZCHqFD80qf5oUgPQpgaiiBcgifIgNdIDWYw3qgTzhGBZzN949UAe7WlOzD9Rxv0br2akqhPNZ1xV8b6oE3zRJAhITxSSnuhHRpI/mUl+ZCYJSU/wRhXjjiLKmfR4d/LTBOgU/ugUfhQohBSqAihUm6PTBmFID6E4PYTSdBGVmaFUZ0+iWBFATrwbmdHO5MV7oEvyJmufE/Jt9qh3jCEzYgLaCPPqHNXeceQmulKqFFKh8adE7oNOYsZrmcqHGq2Q2nQ/SqRuGFKdqVB4UpchpDErgKacQMrTXNHFjccQP4EqiTtGqSf5ESPI2jGQstgx1KVMpC5lIsZkR+pSJtAoc6FJ4cZBrRd1MieqJI7Uq90xKt0oS53A0eIptJve4VrLQu6dXsnttsWcbphBe8ObXG+Zxc2WmdxqmcqNQ5M5XenDkUInLtaL+Ovkezw9t5DH55fy6MIKHpxfwZ1Ti7jW8j5nja9yvmoS12qncLUilGNaD+qTJ1CwcxjqjYPRbh1LQbQPBfEBSLdNJOqnISRvGEVmhBMF0c4Y4h04nO3OuYpAThr8aS+fxLmq1ziY40d+zDDK0kbzoG0W91un8rD1Ne4eEnOhzJPWrPGczHLmSNoYGmKHUxc5hOqIfpTs6kFJeHdqYvtyRDGK07lOnNe5cbHYg6sVPtyq9edatYArlT6c0bnSkuHAAaU9+xX2NMrsOawez5lCH66Wh3C7ZhK3ayZxq1rMrWoxFw0CmlXjOF/gyYO6MP6qD+OeUcRDk5gHJhH3aoO5WxvIvbog7tcHc7cumFvVQi4a3DmV40irdgyt6tGczHDgfJ4zF/JdOJ/nzNlsJ85mOXEuy5l27UROKhw4lmpPc8JIWhJG0Zo8hlMyR85qJ3I1341bJR78WenNnUpvbpR7cKXEjUvFLpzXOdNeMJFzBc5cKHDjfK4r7RnOnFZOpE3iQGv8aI5GjaJ57wia947gaLQ9xq19KV3Xg7J1vajc0I/KjQMoWz+Qig1Dqds6hqMJQs4rX+Fa+ptcVLzO4Ug/dL+MQbm2DykrbEleaon8Qxvyv+pJ6Y/9yFtrTcUPvTm8YwQn48bSLh3PhQxXTqa70Sh1o0oi5Or+z+BGFM+vxXCz5Xd08WG06mdx/9gq/jywgJum93ncupzn59Zy8+gynl/8gY7zv3K+cjnaPzzYvKA7hdvceXb4Kzi1js6Tv9Bx/GueH/2IP2s+oDHWjdwfh5D3nSMJC4ex5Q1b/njdgnVTLPjjjW78HNaXzwW9WOFiwxpBdyKXOdKU+j7PT2+EC+t4duFH7p/6nBvNH3GxaQXHDO9wUDOFoh1OpH01kKgVPYld0Q/5muFIVg0i4n1r4hb2pHarD9cy3uZ24WyOpE5C/rk962fasPFda2TfjqZZ/hoP6hbyV8NM/mp6i2v6aVTu8iFh1WB2z+mF9htHrhe8xt3iUG4bBNzQuXHL4M69Ml8eVgZyryKYB1ViHlaLeVAVwm29gHMaR44mj+BowgiOJ4zhaMwYmveO4dCu0dRvGkHJ9/0o/bY/Jd/0o+TbvpR+34+Kn/tTu34QTduG0xxhz/G4cRxPHsvxtLGcUjjSrnLqShdeZU4cT3agOXY0zbFjaI4dQ0vsaFpi7WmOMeO1JW4o7VIzXm/nO3FX58x9gxt3dW5cy3Y1r8qJn0D1VnuyvhlI6qo+xC/uS+LSIS/hmrBiGPErhpCwajCJq4eQvGYkiSvHELVoFLs+GMzWt3uzaaYdG6fbsnG6JZtmWrH1bRsi5vUh+cMRyD8dR9Kq4eye3ZPw2b2ImNuPiLkD2DNnIDs/GMTv03qwbkZvNr3Tjy3v9mPruwPZ+f5QIuYNI3xOf8Ln2JKwsgeZPwxBv3EM+j9GU7FzHGfSRdwsnoox0hHJZ92IXG7x7z2vKekeS1PwWJqM59Ik3BbF47E4Dt9l8QSuSuLVz2Qs2VpCdNmfxJTeJkp/jd3Z7ezOPEl04TmSy64Rp7/ATs0h4nJbUJe3IytuY196IzvVdUjK25FVnyem4CjReUdI1rUiKz6FVHeCfcp64rIOISlsJVV/gti8ZvZmHiBJ30qa/igpBQeJz9lPbM5B4nKPEJd/jER9G+Ha/cQXnCBZd4rEgpPE5LSyN/MoCUXnicw/z96CC6wOr2TymlR8FsfgOj8Oj6XmqqvjvGgc50XitCAal4XReC6ORbgsEb8l8fgtiiFgcTSBi6PwW7DHXA39UcXPimb2llwmxnCB6NyTRGiPEl94kaTSW+zJv8qaiDpe/VROwMoEPBftxXXuDrwW78Zj0U7cF+3Cc+levFfG4bokCseFkbgsS8JtWSoui5NwmR+Lx4Io/JdG8c4PKjbIDpNQfIkkw3li8tqIzj5OdPYxkotOoq28SFrRceIzGlDqmsmvPkl6fhEFmTs4UPoVlxoXc+PA+5gMSwl6cyoDgz6jV+h2bEPjsRSnYBUqxVKswEKswUKsxVJsRoC1WIFlqBSLUOlLvFqLZdiKzPkHsGa8mlsnpViFSegWlkqvkE2MES9jxafzyVe9z80uvHaYuvHCZEVHnRXP6yz/hVfLf1VeR3OmMrQLr4vpLd6CzaQ4LMIkWIgVWIrU5s8bpsVycgaWYRosQ9RYBWuxDtZiHazCOkSGTagMy+BkbMSp9JwkoXdoEr2CougXGM5Q0SaGhXzCmJA5+L02nbkLpvPzD++SFLeIHO1CSgvex1gyg/1Vb9BqCuNcky/X99tzv6kPT+q70VlnA9XdoLIHLyp701nRk87KbnTUWtJRZ0mHyZrnRlueGq3N52IPWPLcZE2HsTudph501neno9aCpyYLntdb02HsS0fNUDqrh/GichCdZX14ruvOi5I+dFYM4lHFCP6sduZG4yTO7F+CXLGQpZ9Ox/f1N3EImIFryBu8t+AVwnfOpF43i6tNr3D/kDv364fwoMaOZzV2vKjpDpW2UGHNiypbOqvteFpjxyOjHR1NvXjeYGtuGTZ17XKts+CFyZrO+m48ruvBX6be/NVgHr70tL47HXU2vKi1Ng93qjYPeHphsqSzwZZHxr7cq3PkRp2I87WzOF45m/2l71OWM4tC1TtkSuYTuWMOa9bMZPLMqYwLmc7QycsZ8Ob39Hh9A9ahO7AKicJWJMFOpMQ2WIlViByrUCXWoRlYi7KxCcrCLjCTXqJMuovUWIvMFU0rsbbrZYwK29AUeov+wWtd4TRuN7ryuH4Ez4w96DBam/Fa14XXur/xassT47/wumkJ7q+/Qx/xl1hPCsdyUjIWoXIsxQqsxDKsRYp/8Crq6lr4++VPF1pf4jVUhpVYjq1IZf4ZsQrLUPP3zSY0hR7iSPoFrcP7tbkkRs7jfO1UrpkEnKryIU86HGnqeOJTXUiU+5CoFJIgEyKRB6NQTUYqn0SaPBSpIgiZUohS4YtaJkAj90Oj8EejCkCjDkCj8UerFaJN9yU9w4eMLB8ys33I6qq65uQIu/AaREFuMEV5wejyu6qthQHmoUtFAooN/hQXB2AwBKDX+6PXCzEU+VFcJKRE50ep3o9ygz+VxYFUGfypKg6gutifqmI/yvUCSgt9KCnwoqTAi7Iib8qKvCgt8qK00IuSQk9KCrwpLTSnrMibSoPADM8iH8p1vubfo/PFkOuOPseNCr0v9dXB7DeJqC0XUFvmS0NNAAdMIhprgqgq8aFS74OpItCcsgDqSgOoMfhRnu9FSY4HxdnuGDLdKNI4k6d0JkfpTpbCnQypK+lSJzJkzmQpXMhWupGlcCVD5mxes6NwI0thXq+jkbgjjXdCkeRGhkxAtjyAAk0IRekiMtN8Sd47HmmMM5pkbzTJ3i/xWqAORBLpgDR6PKoEZzJSPclK8yUjxQd1ggeaeC+0SQL2ghXZAAAgAElEQVSUCb4v8Rq1czzJUe4k7HUhKdIFRbIv6bJA0qWBqFIEyJN8UCR4o0z0QZ1sblvWpAjRpPihTfUnIy0QVZKAtGh3Uve5Io3yQBnvgzLeB3mseUiUNNrjX9VWr5dRxZtbhrVJwn+SKECTIECT4IsmwRdtooCMRCGZSUKykvzISvYnK9mPzEQfNDFuKPZNRBvrRn6aAIMiAL3Cn0K5H4XqAApUARRqAtGnh2DIFFGcIaIkQ0R5VijVua9Qrg0hL8kT9d4JaPc6URDvTXakK9LN9ii2jCF99wTS90xEtdsB9Z7xaPdNQC/xplzpR7lSgD7Ng8IUF0oVXtSk+1Gb7keZzANDigvlMg9MGX40ZvrTmOlPldwdXex4iqIdqEh2xSj1ojjWgcztAynaO5yaJEfqUp2oSRqPMWUCDXJXDmo8OaD1oFbqSEXKWExqV+q17pRLHDmYH8Kpmplca57H3bbF3Gqdw9n6qZyrf53rh6dz88g0bh15nWv7Q2kr9aK5yJVLDZN4fGoOHReX8+zSSh6dX8799sXcOT6PKwdncaVpGrcPzOBO0zTOGoKoT3OkLNqe3O1DydpmT9E+d0oTAsnd50PsT0PZ+20/svY6US33w6j0pU7pxgm9gFv7X+W4TsjpslCO6YIoTXEgN3oIF+rCeHr2fe40T+HPw2HcbAjkrMGN1kxHDqaN5GDKKOpjhmLcN5DayP5UR/WhKrYX9SkDOZYxlnM6dy6X+XC1UsC1aj9uGgO5WiXkXIknLZkONEiHYUwZTH3acBplI2lOn8DFEj/u1E/h4cE3ubf/DW6bJnOjJpRLJf4cVo7jdK4bd2tDeVQ/mfs1Ih4aQ3lYF8oDo5gHtWIeGMXcrQ3mRrk/F3QenMh05JB8JIekIziuGcfFQneu6r05m+3EmcwJXMx142qBF5fzPDif4copxXiOJdvTHD+So/H2nEh24IxsIue1zlzNc+W63pXrBlcuFzlxLm887XkOnCuawAW9CxcMrlwp9eJGuYAbpQKuFflwIcudduUETiSP5mjsCI7sG8KB8IHU7+hL3fa+1G3rj3HbQGq3DqZmyzDqd43jWIIvl1RTuJn/Ljdz36VdMoXaza6o1vQlZp4lcQusSF7aDenybqg/tKXgy14Yfx9O3lob8j6xpv6PQZyMc+C83JkL6R4cV7lxUOpBcbQLF2pX8OLKTrgRxeMLu6mWTaNcEkp7zTzuHFzKrfrZ3N4/l87zn3K3dSVPznzLk5M/0lowD8nPjmxdakdppIBnrd/w4uRPvDj5E50nvuPp4TVc0r9D1i9DSf24NykrhrBtWi9+CLLgJ5EFP4Va8oXQgrmjLXh3uAXL3GzYPncMxrh3eHFsIy+ubaXj3A88OvMl1w8v46JpLlebFnNSN53D8hCKNo5G9WV/FJ8NRPPFCNRrRxC3sCexC3qS++14jidO5WrWXA7HvUL0soF8O9mSn6baEf3RYOriRdysWsaj/R/x4uiHPD6wlBbZFKKWDWHdNFvkn4/hrPYN7pW9wf1yEXdKfLmhd+daoQvXizx4UBlMR+PrPKqdzJ3SAP4sC+CmXsBplQPHUkdySubAGdkEWuPHcmjPSJq2Dce4fijF3/bB8FU/9F/2Q/dFX/Rf9aXk+35U/jaQus1DOBQ+gmOxozmWNJpWyVjaFI6cVjtxRjWRdpUzZ1ROnJKZ1+UcibPnSKw9zXGjaYn7G6/DORIzhKPxQzkn78JrgTN39c7cM7jyp86V67kuXNC4cDRxAjXbR5Pz3RCkq/uTtHwAySvM1eukVcOJXz6UmGWDiVk+mNiVQ4lZMYJ9i+3ZPWcEW94ZyMYZvVk/rQfrp3Vn43QbNs20YcssG7a/a0v04v4oPhtH5rfORC7sx965fYiY0489s/sTPnsAO94byC+v2/Lja7b8Pr0H2z8YxI73h7Dprf6Ezx2CZM1Y9s7vw975NqSu6U3OzyMp/H00RRtGciRFwA3dNJpi3ZF92Yt9S/6F14C18nT/j9MIXJOKeG0KPot24zNvO1PWxDH181RCP4pn6ldKfku/wPbih/yaeZVle+pZtaeOP7RniCu5wR/Sg6xar2arxESq/jR70vfz9Z5sPt2pJbroGMmV7WyQVvH13jy2SI1IS88Tn3uctetVrN2oJkJ9kGT9abbIavl0p5aNaZUk6Y4Rn3eE9fF6vgvPYqu0hpTSdvblHGP11ix+TTYRWXiBrdo21uwuY8U2A+sVbUQUXOO3tGMsWJdH2MpYvOftxnPhPnxXJeOyKJpxH+zBdXE83itScJobhceCaKZ8IuPV1SmELAwnaN42Xlm2h2lrY3l9bSwhK/ewel8Ff2SfZlvWSdYlNbB6Yw6bFa3szrvMxvTzzNlYjGBZLEEfJSFem4LbB5sIWrGHgMU7CFy8g9BV+xCvisFnYTiuc3fjtSTWXPFdEo/Xknjc50fiMnsXk9dK+Di8hs2adsJzL7NReowPN+v5Kb6R2IKLRGef5reoMn6PKkalP422uI09sRK2bVyOQbmQi6b53Nj/LlV58wh9azrDQ7/GLmgz1iGxWIdK/guvViI1NiIlNiJZV1U2DcswGVZhcmzEMrqFmGMrkmHbhVcrsQLrUAVW4jQsRSl0D02hr3gro8XLWPrJXHJV73FrfxCPGgf8C6/WdNSZEdtpsoI6qy689uZRw2jaq8LYuultJoQtok/IVnObc6gEqxA5NiFKrEPMVTYLsdoMbrEaK5Eaa5G6CwRKrMXyl23ONuI0bMUSuolS6SFKpqcoll7i3fQTb2Jw8E+MCvoUx5DFeEx6C9HMN/hg9Qw+W/82W+PmoipYRF3DB5w86MfNg/Y8qutHZ3UPKO9urrYa+/Cs0oanNVY87RrARL0dndXdeFJuAQes4bAtT2qseFxpw7MaW57XWdPRYMXzJgueNljz1NibZ9WD6agawovq/nRW9eJ5VTde1PaG6r48L+nH0+JhdNa68bz5DVqrp6FSTGXBSlfc/PsR9voQYiJEHK99nxtGMQ/r3HlisudJ3QCe1fWFuv5QaQcVtlBlywtjd57X9+Bxgx0PG7vxtKkbz+us6OyaIkyVhTkmG9jfg3u11twz2vKooQdP6ux4XtfdfE7UaAE1XSt1aizpNFrx1GTHfdNwrpkCaDPOp6ToU+JT1/Dr7hW8u3Iar8x6E/9XZuEqnsfYkI8YLvqGgeJf6SPehF3oLmzDIrEJTcBanNp1/xRYi80wtRCrsBCrsRJpsQ7RYhuixTZEhbVIgZVYYW53F6uxCFVhEarCRvwPXpeunompaDp3mtx43DiSZ6bedNTZdD2HXWde6yzpbLDmqakbT4wDeVAvoLV0Nhs2LsFtyjv0FX+FddguLMMSsRJLzZ9NpMBGpMRWpMK26/mzEiuxClX8R/6NV1nX9SpsQ1VYh8qxFKeZ9xWHRtE35Hc8p8wmfu8cLhjf5Ea9H23lXuSmDkGbOh5ZqjtSqRCJPIAUuT8SVSApCn8kCn/SFP5Ilf7Ilf4olQGolQGolf5oVH5o1AI0agFajQCtVkB6upCMDGHXhGEB2dlCcnL8yM3xJ+9fyc/zpzDfH32BubJqrq76odf5odML0RmEGAx+GPRCivV+lOgElOgElBb5UqH3w1geQm1pILWlgZgqgjCWB1JZLKC0yIzUCoMvFXpfKvW+VOh8KC/y/h/xolLvQ5XBlyqDD9XFvi9TqfemvMiT0gI3SgtdOdQooqkugKZaf5pq/Wms8cdUKaC2zBtjmS+NVQE0VQdyoDqI/ZWB1Jf6UVXoSUWuW1fcKct2x5DhRp7KjRylG9lyFzKk5mpstsKVXJU7+RpP8jWe5Gm8ydcKyFX7opG4IU2YSFqCE1qZN1kqf7IUQorSgyjQ+JMSOZa0GEeUCW4k7x2PLNaVfFUQ+kwxqiRXUiLHokycSKbUgxyFN9lyL9JTPVAneqBO8ECd6I0y0RdJjBfxEa7Ehk8kcZ8rkmh30mLcUCR4kZHmT44iCE2qD/IEdxQJnqSnCsmSBpAh8UOd5IM6yYcMiR858iAy0/xQJ3ohi3YjLdIFaZQrsmg3FLEeKOM8kcd4IIv2QBHrZT7fmuCLJlHwEqwZKf5kpvxdVRWQmSTsioDMJAHZSUKyk4TkJPuRm+JPbqofWYneaKNdUe2bSHqMK/kpvhhkARQrg9GrginShryMPkOMITOU4qwwSnMmUZ7blYwwipXBaCJdSN02hvR9ruREe5G60R75ZgfU2yai2eFEergrmfvcSdownOxoZ8pkQowZwZTJvcmOGUepzANjRgBVagHlcm90iU4UJ7vQmBmASeNLlcwVk9qb0sSJFEWNoyRuApXJLjQofcjbPRztln6UxY3DJHGhIn4s1cnjaVC4cSTLlwaVM7Wy8RgVjpg0zhzM8cCodsGUIaS99i1ut8zjVvO7XD/4JjcOTuWiaTKX6ydzc/+r3Dn0GpeMwTTnO3OyzJ+bB2fw9MwSXlz+mGeXPuT+qQXcOT6bawdmcrJMxJ0jb/GkbTZXaqdgkjtSnepASewY8naPQrfPmfJ4P4r2+ZL6y0gSfhxM2vqhNGlDaNQIqJY50Zwv5ERxEKfKgjlf8wpHdf7oEoaTHzOIk2VBdJydy72j07i1fxJ3msK4VS/iQrE3R5T2GGP7UhvVl/qYgTTGDaIpaRAHZIM5qBxEc8YIThdN5GqVgNv1wdwyBXO12p/zpd4cy5nAsdyJHMuZQEuWI4c042iQjcSYOpSjmRO41zSFR0dncP/odG4dfJ0LVSGcMghpNwhpko3hiGo810sDedY4lXuVoS/zV+0rPDG9xqO6KdyuCKY9250j8jHsl4zksHwMJ9IncDbXjfP5Hlwq8OByoSdXi7y4VuDNtXxvruZ6cSnTg3MqJ05KHDieNJYTSQ60JTnSluTI8aTRHJeO4JRmFGcyR9OePYb2nHFcKHLieoU3t2v9uGP052a1kBuVftyuCuB2uR+X8z1o1zjSlmbP8eQRtCYM50j0IGq2daNxTz/qd/Wnems/GsNH0S7z43H5B7yoX8WziiWYdnqR/dUwZCt7k7jAhoR5ViQvtEWyxA7Fil5oP+pDzto+FH3Vl5LvB6D7ug/K5VaU/tiP1lgHzik8OKP04oTSh2NKIUU77WnXzaTz/K9wcxdP2zdzNG8h8T+PJnO3O+cqZnOzcT7tlTPh6tdw4Wv+PPIZD5p/4EjWHOK+HcOW5T2oSPLj2akv6DjxOZ2nvuXFyR+4Y1xNXVwoks+HsPltK5KWDydydn/WhVnxfaAlP4fZ8KGbBe+PsmDuBAt+mzmI6tgZvGjbREfrj7y4vI6HzR/SXjyNI5khnDa8xuOWJTw+sAjjPheyfxiIfG0vFGv7k/nlaNI/cyBpyRC0n0zgQMR0jsTMouAXX/6Y2ZN5Eyz4arIFsu8cqI0L5UrZEjqO/wRnN9NxYhvnclcSvmgYq/0t2L1wCCdUk+nYv5A7ZaHcKvbjut6LK4VuXC5w57rOl3sVIfxVM5kHVWHcLQ/mz7IgrusEXMh251q+N1dyPDgtH09L7EgO7RlG0/ahGNcPpvz7/ui/6E/hp/3JW9uX3E/6UPBFH4p/6EvNpkHsDx9OS+wojiaN5qhkLCeUjpzWOHFGM5Ez6gmcUo7nhHQcLUn2HIwd/i+8jqE5ZhSHo4dxJHYIx5OHc1E1nhs5Tvypc+VesRv3il350+DCjQJnLmY605rqiHHnGPJ/HI58zSBSVg4iZeUwpGtGIvl4FHErBhO5dCD7lg5hz+LhbJs9mE3vDWXj20NZP3MQv03ryy9Te/Lb1B5smN6DTTO688cMK7a/a8ueOXbELulH2UY/ohf1I2ZBfyLnDSBi9gB2vdufzTN788fM3nwXZsm6N3sQsWAUEfPt+WNGH7a/N4D4laNQfOZA7LJ+RCywJuXjPhT8Po6C9fbUhLtxOXsGx1JDyf5pODHL/oXXD7aUpi8Kr+bj2AY+ia5hwYYsFq7T8OW+Mr6LN7FyRwlv/5zNrN8NvLO5hhkbqgj7Jo9Xvs7ivXWFLNpQwAffpjH3m2S2pTWQXHSancoGvgzP5tNd6UTkHya+5AS/Syr4Yk8O61OqSNa3k5B/kk//yOCzTZns1RwhWd/OVoWJtdvV/BSnQ1Z5ll0qE19sV/PZFiXbZUbSys4RmdvKwl8VvP+dlIXrc3n/l2wmf5JG6Jo03vutkMWby3j3xxwmrUxAMGcnHh9sw31+OJ5LY3FZGI3rYvOeV4+liXgtTWD2xmK+jNnPl/tqWfZ7Bot+lPHJlhx+jKlg7W4ds36Q8tZPaj5Yn8v7P2mZtiaBKcv3MefnLOavL+SdX/J445t0Zv2Sx8dR9XyVsJ+5v2qZ94uSD7fk8GVEMZ/s0jPraynec7cjXBKF27x9OM+LxH1xHF5LE3BfGM3E93fjuziWqV+lM2edjrnripj1bQavr5HwzjcaVm3SsWxdFst+VvJzhIHUgjbkRcfZl6Rkz441lGgWc944hyv1M6nIno1oxpsMFX2JXdAWbERxWIemYSWSYimWYyHSYCHSYBWiwiZEgU2IFGuRBMvQVCzCzP9024pkdA+R0T1Yim2wFBuRFCuRGa82oQqsRWlYBSf/X7yu/QevjxsG0FHXreuMoTUdRms66qz/G6/19rRXhprxGrqIPsFb6RaWgKVYglWwHJtgBdbBSixDVFiIVFi+jPI/osBKJHsZa5EUa5EUG1EaNqJUbEWJdBfF0Sskhv6iCIaI/mB40GeMES/FZdo8hO/NImzR67y3JogvfnYiMXog5+vG86huBJ1V/XhRYkdniR2d1b3orLejo6kbj4yWPDHa0FHbnc7q7nRUd+epyZpnjd35q7Y7T+p609nQhw6TLZ0N1jxvsjQPdTL25GllP55W9KOjqg8dNT34q8qKZ7W2dFb3oLO0F52GvryoGE5ngztXTAJMJWJ27vRg1epRfP/dOMqygrjWGMqdSkceVQznafUAnhn70mHqy7NKOzorutNZYUtnpS0dRjs6mvrw/GBfHu23416tFc9qrXhebcmzMguel1rSWWXDiwN9eFRvy71aa/5q7MGz/X14UteD58budBq78FprAbWWvKg139enpt48OuBEqcSebb85sWJ1KDOXvk3oooW4zlyE86urcRB/w/Dg3+gfvJVeonB6iPbSXRSNrSgea1ESViLJP8+mWIGFWNmVf93zEBVWISqsRAqsRHKsRHIsRQosRUosRObrbUTJ9ArZw8iQj1myegZ1RdO40+TC48aRPO1aY/T3S5QXJlueGy3pbLD5v3gt+YANG/4Dr6EJWInSzO3pIQpsQpTYBKuwCVFhHfLv568r4v+B1xC5OWIl1qEyLMUSrENT6B4WRZ/gdXi8+gFx++ZwofZNbtQLaSv3Ij9lCFnJ41Enu6GU+CGTBZEqD0Ci8idF4YNE4YNU6YNMIUSu8EepDEStDOrCqxCN2heNxhet9j/xKiQrS9iFVyG5uULycrqSKyQ/z4/CfPOO1f+LVyE6vQC9QYjBIKREL6RU70epXmhu6y3ypUIvpKbEXHGtLQ34L7yWFnlRafClUudLZZEPFUU+VBR5/0e8qNT9HW+q9N5UF/+TKoMXlTpPKorcqdC5YaoS0Gj042B9IAfrA9lv9Ke+0pe6ch/qK4Q0VQdwyBjEYWMwB6sDaSgVUlXoTkWOC5W5rlTluVGZ605JljtFWjfy1eYBTjkKF3L+BdcCrTcFWm/ytb5kKTzNw50SJ6BIckYj9SJH40eOxp9slZACrR95Kh/SYseRFuOIPN6JpIhxSKImkp7qQ7ZMiCxuApJoB1TJE8mSu5Oj9CRL7km6xB11spsZsIneyOO9SY50J26PE3F7nEiJdkcW54ks3h1FoidaiS+ZUgHqZE+Uie6oEr1ITxWQleZHpkRIeoov6SlCstL8yJH5kZUmQJvsjTLOA3mMK9IoF2TRLshj3FHEenTFE2Wc10u4/o3X9GQ/MlL8yUoJICtJSGai4F/xJSvJh+wkX3KTBOQmC8lNFpKXIiQvRUBWvAeqfRPRRjmTn+xDsTyQEmUwemUwRRoRRVoxRRkidJli9FmhFGeHUZIzidLcMMpyw6jInoRBFYImyo2UrWOR75yAZrcLqRvGINs4DvUWJ9J3uJEZ7klmhAfyrePI2DvxJV4rVQKKkp0pTnOjWiOkSi2gUuGLPtEFQ6IL9Ro/TGofqmVumFRelCU5URQ5Fl2UAxVJLpjkZrxmbB1IcdQYapImUBE/lprUCTQq3Tmc6YNJOZEa2XhqlY6YtE4cyPWgTuNCncab1uJXudI4i5uHZnJt/2tcbZrC1frJXDFN4lrDZG40TuZiTRBHC9w5UxHCrUNv8eT0UjovruZx+zJuNL/D5aapHDME0lYcxO0D0/nz0Aza9AGUxI8gf+8Q8iNGUhgxjop4H8pihWRtd0H++2iSfxxMcaw7JoUAk9KDRq0HrfpA2krEnK6YRKshiILYUeREDeZArju3Dr/Jo7ZZ3G95gxuNYq6bgrlc5cepfBcOSIdTG9OF19hB7E8YwoHUwRxSDqU1255zJS5crfHhRp0/12r9uVjhy2m9O20FLrQVutKa58SRTAeOZDpwLNeJtgIXWnMncqbIndv1oTxoeZN7x2Zw89AbXKgVc64imKs1oRzLcqU1w4Uren/u10zmbkUY9yrCuFseyp1SETf0gVzI8+FkhgstcgcOSuw5JBtLq3Yi7TnuXCr04YpOwFWdD9f1Am7qBNwo9OVavg9Xcrw4r3XltGwCx5PGcjR2NM3R9jRHjaY5cjRHoofTKhnBaY09F3LHc6nQics6F66WeHCzypfbNUJu1Qi5VePH7doA/qwJ4k5lAFeLvDif6cQZ5ThOSu05kTKC1sRhtMQPoS3FnlOp4zkr9+B6tpiHxTN5oH+HY4nBFPzogPbTIchW9SV5kR0J82xInG9L6iI7ZEt6oFzeC+2qPmSv6UPRl/0o+3EQ5T8PIWOtLbrve3AkciznVT60K31oU/hyUh1IZaQjJ7On8NfRtXBpA09P/c7RvPmk7/Albf14DLE+HMmZzLnKmTxvX8uLS9/x7Owv3Gz8gnr5W8R9O4atq3pSrxTx/PTnvDj1OS+Of8mDhrW0at4l63c39i3tye/TLNkwtTuxC4aTsmwMe94dyropPZk7xoIVHhZEr3ShNnom18o+pqPlO541f8oN00KOZU/iTOGr3DC9x73D87lZNQ1TrCP63wdTsdGeivXj0P0wmqzPR6L+eCQpy4YQNbcfe2cPY9OM4fw2tR/b5/RD+b0/lZFTOZ23mJtN3/C4bQMv2rfypHULx7UfsWeJM5+GdCdi6ShMMSJul83ibuVUruv9uFki4GqRBxfzXMxV+UIf7pYH87B6Eg+qQrlbHsKdsiCu64VcyPXkWqEvV3I8OS13oCVuOIcihrB/x1DqNgym4ocB6D7vT/6a/mSv7kvm6l7kfNIL/Xd9qd44iKbw4RyJGUlL0miOScfRpprAaa0zZ7QTOaNx5JTKgRPSsbQk2XModgRHYkfSEj+Go3FjaIkdxZHoYTTHDuVEynAuqh24kevEnzo37ha7cbfEjTsGF24UOXMpy5kTEkdMu8dS+PMIVJ8ORfLhEJJXDUHy8QhSVg8netlAwhf0Z8e8gWydPYwNswaz7q3B/DZjML9MG8hPb/Tlp9d68evrPVn/Zk/+mG7Hpuk2bJpuzfZZNsQu7kPeDy5ovxhH4rLBRM3vz+73+rBlRk/+mN6T9dN68P0rlvz0qjW75gxj38IxbH17AJve6kXs8lFIP3Ug7ZORxC3vTdQSW9I+G0Dx5okYw705kiCiOVGMfuME0tb0+gev38iOpv+eeYZww1V25Z/h97RGfk81EpHdSoz+IhvVJ1i4tRS/j6R4rlLgtVqLx4dqvD+U47cyhYClMYiXRrD0Nw17NM1IS84TndPCxtQKfksuIUbXQlL5SXZnNbFZXkN4+gFSDWdIKTrDHwk1bE6sJTrzKBJDOzG5LWyUVLJFXoOsop292kY2JhjYnFxGTPZh0kraicw9zpJ1Gl77OAbRyhj8lsbguTAKz4VxBKySELwqDf8l8fjMjcB79i685objNj8Cj8WxOM+PxmNpIh7LEvFcGs/kL5SsTz/LnoJL7Ms7w6Y0ExsSKwnXHCRBd4YtqiN8FF7C5E+TES6Lxm/xPgRzdyGcu5uQZXEELotFsDiaN75S83ncfsILr7Kv6BK/pzbyW2I1uzWHick7yS7tMdbuLkW4MBzB0lgmzt7L+A/2MnF+DG6L43FbFIvznH24L4jGb3kyIR9KCFyRhGBRNMKFkQQsjmTKh/GELd3DB18nsz6hCon+FIriEySpc0hJ/JHa/I+4aJrHZdNMqrLnIJ45/R+8iuOxCZWagSCSYyFS/w+8pmIRmopFqBRLsRTbECl2web8g1cFlmIFNqFybEQSM17FyfQRbWG0aClL1s4hR/kut/YH8rjejFdzxc6aDqPN/wevo2ivFLN10ywmhC6ib/BWuocmYiWSYB0sxyZIgU2wEqsQM2D+yX/j1bILNf875r/fJkSKnUhCH1Es/QL/oL//dwwRfc5w8XLsxW/jNCmAsJnD+fYLa84ZffjLOJ6O8kG8KO1DZ1kfOqt7wsGePN1vyyOTNU9NdnTU9aKzpidPqnvyZ1U3/mrsz4OGQTwwDeZRXT+e1NrSUW/NsyYrnjRY8aTWlqfVPXlW3ZuOmp48M3bnodGSJyYrOozdoNKOF6V2dJb14Hn1YO40jOdsUwCleYFIk3zJkvlw2hjA3f3u3CsbxJPy3jyr7sHTOjvzvlpjD55V2/G80pbnFTY8q+rO01rz7tpHDT34y2THoxprHlVa8aSqG0+re/CwqjtPDvTnXr0d9xt68bCxL48a+vC0rhcdRjvzsKParkptrTUvjFZ01Nnw2NSPBwc8kGztx/x3+uIr8sJp0ruMmLyCgWFfMM527gUAACAASURBVEz0G4MCt9E3MIIewXF0C0nENiQJ25BkbESpXSiUdT2XcjNEX0aFxX+9pJBjGSLrihyLEMXL661DkugZHM6IkNUs+ciM19tNzjxuGMEzYy86jDZ0Gi3p/Dde6//G64CXeF2/YfH/wOs/nQBmvJoB+xKvIYp/IpJjKZaZ2/C7vk82wTJsgmXYihVYi2VYilKxCk3+F17fJ27fbDNeTULayj0pSBlCTrID2mRX1BIhcmkQElkAaSp/UpTepCm9kCq9kCsFKBT+qBSBqBVBaJQBaNRCNBoftFoftFpf0tMFZKQLycwQkpXpR3aWkJz/wquA/FwBBXlCigqE/4FXfwx6IXqDAEOxkBKDkFKDH2UGP8oNQsr1Qip0Aip0Aip1Aqr0QmpL/TFVBFFXHkh1iYBynTdlOi+qDL5U6rypLPrvVBV5U6XzplrvTZXOiyqdJ9V6L2oM3l3xosbg+TLVhv9H2F1GN302cB9PHZ/hXpdUYm2TlMLGjCkzrNC5+z3l3pixjW0wtC21NN4kdfemmqZKoS1UkCLDizOc8X1epNvYfd/P87z4neRFT0/Oua6c8//kd0kwteWBtDZK2NGmoKtNyTZ7BC11YlrqxLQ3yOi0RdBlV9DTrKTLJqe9RkpjqZD6wgAaCgNpLHIAtiZfSGWOkNKsYIozHC1soVlIkSWY4owQijNDKc4Mo8ASSrYhiAxtAFl6IXlmMQUZUvLMYnLNEgozZJRkySgwh2JK9cGY5IMh0Ye0zbNRb/HCkOhPenIA2nhP9IleZKj9yDMGkZ8eTK5BSJYmiIy0IDJUwVhUoei3BpO6yZ/E9T6kbPJDnxSCWSXCnBaKWRWCJS2UTHUoGWkhZKpDyNKEka0VkzOcXK2EXK2MPJ2MfL2UfJ2EXK2Y7LQwLMlC0rcGYEjwx5gQSPpWIebEYCzJoWSkhJGVKiFLJSFLJSVLJSM7TUauOpx8TQR5Kim5qeK/oxrGa5qYwjQJhWkSClQiitQSSnUyCtNEZMT7kxHnS6EqlEpjBNVmORVmBWWZUZRlzaEsew7lOdFU5EZTmT+M1/y5WPPnUZt3H+VmJVlbg9H+7EnaD7PQr/FC891stN/MwvyDL9lrheSsDyF7vZCsDQFkrPekSiumMTOShgwZVmMo5ZpAatJF1FskNJhkVKqElCf70WgU0WQW0WgQYjeFUpPmT8nmmRRvmkGtKgC7IYzijVPJWzuBsk1TqUmcRW3yLGxaP9pMQjqzQmkyeNNo8MJu8aU1O4DOwlDacoTYM0LZXiBnf8MDnNj2CMfa7+do6zxOdtzP0eZ5HLHP5XDTHPbXhtNXLuKQ7T5O71jIld0ruDb4Eud7l3DAfj+7a+R05oXwW8M8znU+xrGm++nMEVK05W6y195Badws6lQhNKRFULY5jIzVXlhWe6JfNZnWdAVNehFt5lB6isLpr4hir3U+e2vnU6vzxvTLWKo1Mzncci+XBp7k/K6HOd9zP6c7ozlik7GnNJDt5um0pI2nJWU87amT2J42jR3q6fSkz6A/z4vB8gCONog52iDhoDWUvRVCBsoC2V0RxL6qEHaXB9FfGkhvkR8DpYHsrwrlcK3EcW1OdRhn2qI53/Mw5/se50zPoxxrm8/RpnkM2e9joDCE3uxADpVIOFMbzfm6eZyvmcvpSiVHCiXsyQikW+/JNvV0OjUz2K6fRa/Fl335Qg6XiDlREc6JynBOVsg4VRnOqXIZJ0vEHCtwwHWPwZte1Ux6kqbRFT+Vzs2T6dgwic4Nk9m+ZSK9minsy5jB4SI/jpcHc7I6lKEaEafqJZy2hXOqUcaZpkjHnbN2BecaIhmqFHG0KIhDOb7st8xmr2E6A5op7NZO40hmIKcKpJwqUHAsR8mBdDndW8Mo/3Iq2pdHoXlxJGmxHqQscyNlqRtpMe7olo9Ev8ID44oRmF8YQc5royj9cBy1X4yn+fvplH02hpJPPejYOJ2DZgmDJgm708Xsy1LQrhKy06LkVEssHFzFtf4v2JH3HHbjY1h+EpK91pe6tDB6Cuby+84XuHXkE/jta443v02z/hFSPp3Njy+Nos0cxY2Bt2H3+1zvepsjZTHUbYpC+940fl3qwjcLBKyaLyBpxQTyPw4m8z0hPzwylsUzBGyKmUV70pMcK32Fi/a3udr5Fietz7C/aD67c5UcLX+AEzWPcKj8PnqNodT8dA9NP05m+1pvOn/2peGr2RS8NwHt82NZ+9gYvpznwmfRAlY9PIr1K6aQ972EwZKXObvtC67vXcsfJ5K49ls8x1q/wm54gQ3Pi3lH7s53C++mbqOSk5XP8LttIUPVcxiqljFULeJoaRCHCvw5VBDI0ZJQzlgjudgQzYX6KM7WyDlVHc7xcgmHi8I4XirlaEEIe9O92JkyhR1bJrJt3UTsq8dTu/JuSt67g/zXx5H58mgsL40g+42RlH48lobV42nfMJkdW6eyUzWTPoMXuy2+7MsKYF+WH/syvNlr8aTf8E+87kyZya7kWfQkTqdr62R6kiYyoJ7C4QxPTub7caY0iLMVQs5UBnG6IoChUn+O5AUwoPelZdNsyr6aRuaHkzG8NZm0VyegfmMSqtcnsSX2Ln5eNIbvFo7l68fu4t8P3snnD97JZw/cyWf338Gn88fy2fzRfHH/KL5+aCSrH/Fw4PURJ35+0pmE5aPQvzGRopX+aF+bROLyu1j/9Bi+X+DONw+58dVDrqy834lP5znx01N3Ex87k/WLJvLtIx7EPz8Z7TuzyfzEG+P7U4iLHcGGZW5kfTaZhl9DaN0iozNRQeUPfhjfu+NvvP5SdDAroWYIfctFVLXHSSzdy9aiPtRVB0lvOsOWsqO8trmJsJfS8I5Jxe9FI4GvZhDyqong51UELd2M4uWt/Cuunq0FezDXHsFUc5C08n6SSnrQ1u5B3ziIpnY3upo9GGsGMVbtQ1e2B2PFAdIrD6Iq6EVXvgdT3UF01r2oKnrRlO9CW7YLY9VuLLWDmKyDaMp2s7VwgLd+KWbBu6lIV2xEuHQTwcsTCYlVIVyRSuDSrQQsjid4SRzi5VsRxyYhXJZIaKwK/6VbCVyeREBMAmEvbuXpbwpIa75Eat1xdHWHSSsfQFXai7H2AGbbSeKK97NS08nctzX4P7eekGVbkMUmEh6bSOiSLQQ9t56g59bx1Moc1mTtQ9dwjrSqI6SW7CGtZIB060EMNYdJLj/EatMuFK8kERSTgNeieGY+G8esRQn4xiQRGJtC4IpkglYkERKbTFhsEiHLEwhetpmwmM2ELlmHLOZXpIt/YPFnGtaa2zDWDmKpG8BSWkVB/jp21H3E0fYVHGt9AlvRMuY++QQTlB/iIV+Da1QyrtE6XJT64Qd+CwKlBWelGRdFOi5/4nWOA6+CP/Eq1+Eh1+Gm0OGi1OE8/GDuMseIi/KfeJ1+G16H2iO40nLnX3j9R/Nq/2+87qudw5rvn8BnznLGKn7CY44DCy5yw194dVGYcLo9yv8AgzIdJ+XtsPnP6HFS6nBS6HBT6hg9J41xio3cEf4TE5Q/MyXqG6bK32d2xELC5wXy3uvjONI2n4uNgVy3TuCPuvHcsk3gD9to/ugcwcUWJy63uHKjYwx/tN3Jdds4zteN5VjdnZzd5snZbb6cap7NqYYJXGwYw9UmD660unK5xZkrTS5cs7lzo2kEN5tGcN3uweU2Zy63OXG9xZVbTe7canDjZq0TV2rdOdcyiVM7QjmwbR69TffTb5vD2R1SLrTM4HfraAdU7e5caXbmcqsr17eN5mrLSK43unG91pVrVncuV4/k95pRXG4aw7WOu7hgG825xlFcbp/A1e0zOGW/h7MdEzjdfjcXtk3kXPNdnGsczTX7GG42jeQPmwe3bO7Q6A42N241uXKj2Y1LLXdxpi0E1Y8TeWrBJIKk0XjPeYM75B8zKvIb7lKsY1zERkZHxDNCkYKbIs0BV6UaV6UGZ6UOZ6UepyiDA6/K9OGYECj/1zgbh8dSj0Bp+Pvvo9L/xqviDWJff9Sx57Xdn6t/4nX4fto/mpy4ZXfg9WaLC9fs7lxpuouLzeL/wOuHf+HVaRivLop0XBTpw3g14aI0Ob4X//kZo/QI5ugQzNHhFKXDVW7AVW7APSodlyg9gigNznPScI+OY6zia4TDeD1oe5gTzRL6a0Io1kygQONJliaQDL0Uo8GBV705HI1ZhM4cht4chtEkxpQejiU9kox0OZnmCDItUjIzxGRmisjKEpOdJSEnS0JutoS8HBn5uTIK8qQU5DnQWpwvoThfTHGBhNJCCWV/4VVGZamMyjIZlRUyKiulVFVJsVbJsFbJqK0Kp65CRn2FjPoKqWMpcEkYdaUiGitl2GsisddEYKuWUlchoqY8lLryMOrKQqkvDaXhP9JYFoatXERThYjGslAay0KwlYfSVBFGU0UYtopgbBXBNFWG0Fwdht0aRmWhN811Yna0Kulqi6LTHklrvYTWegmdjeHsaIqkx65gZ7OS7iYFnfXhNFeG0lQSRFNpEE0lQTQWBVFbKMRaEEpFbgilWUKKM4IosjhSaAmiwCKk0BJCjjGAXGMQxZkiqgoV1JTMpSw3kgxtIJk6IUWZUkqypRSYQsjRBWJO9Uef4I1mixfqzZ6oN89GvXk2mrhZpCd7k6XxJ98oJN8oJFcfRLYmiCy1kCx1KBZVCNr4AJI3eJP4qxeqzX6kp4aSpZWRpZVgSQvFlCLEnCokUx1Kjj6MPL2YHK2IbE0Y2Zow8vRSCgzh5Oll5OskFOgkFOql5GvF5KSFYkkKJD3BD2O8P+nxAVgSg8lKEZGdKiY3TUpu2p/Lgh17WPPUEeRrIh3Lg9PE/5V8tYRCtYQitYT81DCK1GLK9eGU6aTkJgnJjPclP0VIuV5KtTmSqgzHyctlWVF/LxnOi6YqP5rq/LlU583DmjeP2tz7KEtXkpMchmGdL0nfTEX17Uy0q71J+3IGhm+9yPwpkOx1QrLWBlIQH4xp7UxKU4XUpktpyJDRkCGlNC2ASl0IdWYpNksk1eoQShJ9saqDsKWLaDQEYzOGUKcOpHjzTPJ/nUKtKgCbLoSyLTMoXD+ZovWTqNgyldrk2TTp/GlND6LNEkSD1pNGozdt2YFsyw+mq0TMjiIxbdkiWjNF9FdFc7z9YY6138+R1nmc6X6Yo633cagpmsE6OQNVEnZbIzjR/ghndzzN731L+b1vKSe2PUZvpYwdRcHsLArjfOfjnO98nH2Vchp1s8lbP47sX+6gThVIhzmKuhQZuT/7k/71LDJWe5H1ozfbLHNp0onZnh3BQHk0vWVz2FM1n52l0Zh+GUN+3N3sqpBxoe8Jfh94jLM993O+5z7OdUXzW30YPbmzaNaMx666h07NNHYavOgz+tNvCmBvbjAHK0QcrHZkb5mQ3kJfugu82VXix2BNGIdt4eyuDGKfNYQDdWKO2MI52SznZFM4h6yhHK4N49y2eVzoeZgLfU9wsW8hp7cv4ETzfZxonEtfnpCdGX7sLwzjtHUO52r/hutuSwBdmpm0p06lI20a3QZP+jL9GcwP5kiJmBOVEZyqjmSoKpyhCpkjZRKOF4XxW04ge9I96VFNY/vWSWxPmERn3GTaN06gbf14OjZMZEf8ZPrUU9hnmcnhQn9OlIcwVC1iqEbMqXoZZ2yRnLXLudCi5PfWOVxsieKCTc4Zq4RTFWGcKBFyJM+PA5bZ7NFNo189heM5IZwrjuRIhphtm2dS/uU4st7zIOvd0eR+cDeGV0aRFuuOarkbqmVuqJe5o1nqjnqJC5olLuiXOZP5shtl/xpL3Zf30LnOC9sPkyhbOYLmtZMZNIrYb5aw2yTiQK6SnnQp2/QyDtU8BwdXcbXvczqynuBQ/Rs06h+iIlFKTWooLUYxx5oWcmXvm/yx/3OO2V6hPf0RNJ/78O3Skdg14dzoeQ363uOi/WX6TI9S9I0Q1et3s2GJgO8fE7D+OTe0r0+k+jsp9WvmELdsPB9GjqZ50yMczlvBodznOFa2iPNNMey2yDmUF8U560McL55LjzqApo1TaNs8na742Qwm+rNnkw9da2bR+O/J5L01jvhnBHwaIeBjhQs/PjOCrFU+dOgf5HDdK1zv/4pbRzfyx1AqV09oOLJjHRUpK/hqmS+PzxDw5YJRVP8i43jZs1xqWsT5hoc4WxvF+YZITlnDOFYWyOEif34rCuRIaQinqmWcq1Nyrk7OaWs4JyslHCsXcaRExPFSKUcKQthr8mJn6lS64iax7deJ2FdPoPaLeyh59w5yXhmNKdYDwwo3LK96UPLRWBq/n0DHxil0J05jl3oWA+mO1nV/juOgr8FMB14HDLPYmTad7UlT6E6azq7UWexKme3Aa8IwXjUOvJ7I9+V0SRCny4I4XR7I6Qp/hkr9OZofyB6jH21bvKj4Zjq5H0/D/N501K9NRP36RFJfn8TG5XeweuEIVj7owSf3jeJf0WP4IHo070eP4oM5o/gwehQfzR3J5/eO4MsHPPhugTs/PubKz086s+FZV+KWuZOwfAR5n3qhf3MySbF3sfGZ0fywwI1V8wV8cb+ALx505pNoAd89Ooa4FdOJWzGNrx92Y1PMeNRvzSR3pT/5//Yh9fV7+GGhE5uWO1P2nSctWyS0bJFQ/PVMdO/e1ryuyerLiis/hN52ClX1ITTV+1FX7EVdOYi+/gQbCg/w0ro6JK9oCHhBS+CrGQS+lkXIG5mIXjMifimNOW9qeX+LjU3ZfRgqBsmoPUhG4yHMjQcxNgyitvaRUrGT1LKdaCv7MVTsRlO0i+KWIQrtJ0gr2EVa8S70VbtRV/ShruhFU74Ts3U3WXWDZNYOkl61F13FXlTl+3l7bSn3vb4V8fKNhK5IIPTFNEJf0hP0vJaA5akExCQjjEkmdHkyIcuTCYpREfa8jsBlqfgvTcBv8UZCYzfz5KpMEmuOEF82QEplP9rqfgzW3Ris+1BXH2Bj/h4+Smzlvrf1hK1IQvJiGuIXVITEJBG4eAvCRRsJW7qBZ1dm8aNpJ+rKw6QUDqAv7cdctZf0ij2kFPWzKbefr/Q9RLySgveiLXgvTcEnJg2f5Sp8V6jwX6EicEUKATHJ+C/div/SeAKXxRMSE4/4+XhEyzcQ8cIGIlb8zHOfq1mtbyStqo/02l6yqmuwVifSa/83R9tjOdLyOPaS5dz71EImRjnw6qJMwmWOFmelbviB3+zAq8KEi8KIi0KHs1KNYI4aQbTun3iN1OEqd+DVAQcjrsN4dZKrcI9S/YXX2LcWk5f+FENtEVxuvg2vNuf/idcbTWO41DyVfbVRrPn+CbznxDBWvsaBV6UGZ7kOF7kBF3k6zv+JV8V/giH9/wFXgwOuSh0CpQ7XaD2j5+kZp0xkXEQcE6JSmBqdxMyotfgq3mLuw/NZ/6OE091PcL4hkKvWSdyyTeZW6xRuNI3mapsLZ5sEnLcJuNriwfWWMVxqGMuZ+gkMtQs53C7jcHs0R9vmcrZDwdVtIVy0TeJs40gut47kWvsortjduVTvxLVGF/7oGMXVThcutQu43OrEjWZXbjW7ccvuxLVGZ841jWWoZTonOsM4vl3OiQ4xF7f5cqHhTq7UunOz2YMbba5cbhFwvkXAmRZnLreP4GaLBzcb3LhRO5I/Gu7mZvMULjdP4njtHZxtm8mpNm9ObQvlQu88zu6K5vj2MI5v8+N401RO1t/FhcaxXP+zebWN4lbjKGgcCTYPbtnduN7sxu8td3GuU0y5Xs6bL0UhnbME7zmrGCldjYt0PXfOSebOOamMVqbirlDhqkgbjhoXhfYvvDrm5W0YvS3/Pca6/8ar8p94ff61R7GXLPj/4vWP5mG82v4HXqM+xCV6GK9KLU4Kw194dZGn4yI34aJIx/m/5qIBgVKPIErniPJvvLoph/GqVOM8Jw2POXGMkX+FcP4zJG1exMHGhzjRLKa/RkixZgKFGi+yNUFk6GUYDZHoDOEYzBFozCL0ZhEGcxjpJgnmYbxmmhRkmiMdeM0U/wOuf+NVQn6ehIJ8iaNt/ROvBWJKCsWUFv2N18o/72stk1Jd4YBrdZWMmqpwaqvCqa8Kp75KRkOVjIZKKfXlkr/w2lAuockqo7k2AntNOI1Vkr/2q9aWhvwDr41lYbfBVYy9UvwXWO2VIlqqJdir/onXlhoxrbUSakr9aawOoa1RRmeznO3Ncjps4bTVS9nWIKPLLqerSU53k5weu4IuWyQdtRLaq0S0VYXSUh5MY0kQdUVCaotCqcgLoTQ7kOLMAIos/hSY/MlL9yXH6EeO0Y8MjTf5piCsRXJaah/AXnM/5XkRmNJ8SFf5kGcKocgSRqEpmCJzKFmaQAxbvdEneKON80S1cQaqjTMwbPXGlOJDji6AgnQh+cYgcvWB5OiCyNUHk6MNJTMtBG2cH0nrPUla70naFl/MaaHkGGTkGCRkqEMxpQRiSg0gSxtCfrqEAqOEHG0YmWkhZGvCyDdIKTDKyNP/Ddc/k6cRkZUajDkxAGO8P4Ytfpi3BpGjEpGbJiVPLfsruWky8oZb1wJtBPlpkv8J14Lb8OpoXsWU6WSU62UUq8PITQokNymQYnUYVaZIrMNwLcuK+muva1X+3H/iNXceNdn3UmZQkJ8qxbwxiMSvppLy1XT03/uSsnI6mlWzMX3vh+UnfzJ/8acgPhjLr7PIi/ehXB1MnVlKY6aM0rQAytRB1KVLabLIsWrCKE7woTzJjwZDKA2GYBoNwdRpHHjN+WUSNan+NGqDqUyYTenm6RSsm0DJhknUJnti0/rRbAjAbvCnRjULm9GXzrwwdhSJ2VUeQW+Fgh0FMpotwewqi+RY20Mc73iAI633cr73MY533M/Bprn0V4ezs0zMYP0cznU/xbnuZzjf/Qyntz/Bgca5bC8IYluOHwdrlVzueZpjtvm0mf0o2XI3GT+NJHfdPTQbJLSboijeEIjpm1kYv5qJ8auZVG8Np0mrwK6T0ZWrpK9kLjsK5LRny6hU+WD4cRTbCyWc6X6CC32Pc7prPhd6H+BMTzTHWqUMWgPoLfJke8Z0OgxTaVNPY1vaTPrSg/itUM7RciWDpWL6CgLpyvZiZ74vu8uD2V8r5kCdmL3VIfSXB3CgLoRjzeGc6lBwpjOKMx1KTthlHKgO4lBNCGe3zeXCzgX83vckF3ufZKjjQX6rj+I3q5y+3CB2WfzYnxfKyQo5x0vDOZgbSp/Rhy7NTLarZ9Bj8GIgK5D9RSIOl4dzrDycoaoITlsjOVUdwYlyKcdKRBwtDuNwfjAHswMYzPBlt3E2XamT6YyfyPaESexImMy2zRNp3ziRbZun0JM4jT71VPakT+dgtjdHCgM5VhbMyaowTtfLOG9X8HtbtCPDeL1ok3OuPpzzNTLOVosYKhVyOMeHwfQZ7FZPpT91Ot3xk7H/chcVX44k/yNXst9zI/f9sRR8eA+WN8ZheGk02udHoIlxR73UhZTnnEh+WoDqWQH6pQKyXnGl/OOx1H91N90bvdixaTZ1391J45rx9KoC2G8Rs9ci4nBRNP2ZkTSrQtlT8jgMruRq/ye0Whbwe++XHLW/zc78J+kvXMD+ykfoyJByoOZRru1+nwPVS+g0P4z5ayFfPu1B3dZgrne9Cl1vMVSxhM7keRR+4Yv2jbuJWyrg16cFZH8yjZZNEexUPUxnwgOUfyOi/Bspu/VPYVsvxbY+hH6dksO58zhWEM3l2gUcyZbRunEy9WvuoithNofNEvam+LIvbhb7t3jSs2YKFR+MRrXYmXWPCli3UID27XFUrg1gf8mTXN71HtcPr+LWb99y6/BPXB38lUOtX1OmimFVbBCPB7jxfJgLxd+FcbJsMRfrF3Gh/lEu2x/gSsu9nKmVcKomhOPlARwp8edwcQBHSoM5WSnhTE0EZ+siOVUj42S1lOOVEo6WiTlWJua3gmD2mr3oVU2jK34yHesn0bR6PLVf3EPxu+PIenkkhhg3tDHOmF5ypeRfY7H9MJntW6azM3kmfVpPdpsdrev+nIDb8OrFgGE2O9NmsCPZsWS4V+VJb6onPYnT2fHXsuG/8TpUFMBQSQBDZf4MlflxstSPYwWB7DX60xHnRdV3M8j/dAaZH85E8/ok1K9PIuW1yfy67E5WPerOv+Y6855iBO/IR/FGpAevR7jzZqQ778g9eF/pwcdzPfj3fY429cfHXNnw3AgSYkYSt8yNpOdHoH9zPJrX7iF+2Sg2POPB2ifd+eZBASvnC/jyIWc+u1fAVw95sHHpJLa+MJPVj41g3aJxqN6YSs5nvhSu8sXy0WS2xLrz3eMCtO+MommjkLq1/mR+cg+q191uWzacUJ31k2U7urrD6GsOYKgZRFu5G131INqao3yX3s3Cf+cgjE3CL1aN/8tmfF4y4f+yCeEr6QS/qCbs+WSeXpnDWnMP6uIBdGX9pFv3kWk7hKlxPyml3fxsrGVlXB4/a2swVgygLdpJTt0h0iv2oC/tR18+wEZLMx9vyOZHTTWGil5MVX1oi7tIK9yBrqwPfeU+NufuYtFnemQx6xAuXk/g0nj8Y5LxX6HBN1aH7woNvsvT8I9JJWBpMv5LkglYqiZomZbgFRpCYlMQxmxBuOwXot/cwiqdjaSqPlSV3eitu9BX70JdsYvUir3EFR8g5ptCwmMTCV6SiDBGhe/iJLyfjUe4PJnARZsRPvsLD72VwqdbalEV7cZYNoCpbBfpJT0YS3rRlOxmXUYPL/xYSuDSTXgvTcQzJg2fFTp8l2vwWpaK15JkfJcm47MkEa/n4vB+bgt+S+IIiokneEUcQUvWEhbzM9LlP/Lg2xt5d0MOccXb0NV0k2G1Um1NoqvhMwZtSzjQuIDG4hjmLXySCcoPHMuGlUm4RGluw6sJgdKMs9yEi/w2vEaph9siPa4KB1w9InW4yXW4KHQ4KRzNpkuUARel5i+8jlH+yDTl3LGlIwAAIABJREFU88S+tYj8v/B6Bzduw+sNmws3mhz7Df8nXlc/gXdUDGMi1+AelYyTYhivkQZcIo04K0w4D0Phf8eIs8KAs8KAk+J/N68CpQ5BlBbneVrc79XgoUjEQ7KVMeF67g7XMVEax2zJR8x/ZCGZ+qc4ueNhztv8uVY/iT9s93DDdidXG9y51CLg93YBF5sF/N7kzKUmd363jeNMszcHW+8lVx2IPk5CoeYhdpQ8w3Hb45yyRXKq2ZNzbRP5vf0urrSN41rLSK43uXKlyYVL7U5caBNwsVXAlRZnbrS4cKvViT9anbls9+CsbSyn7BM53TKD823Tudo2kSsNI7he7zh46XqLE1faBVza7sTpVgEXO5y50ebCH02u3KwfwbX6u7lim87FVl+G2kMZ6p7H3tYHaa1eQEXuw+gTRCT9NJEd5TJOtoTwe9tMrrXezQ37yOE9vWP4o2EstxpH84dtBDftrlxtceVCyzhOtQvpKF/IR+8+QZAslimS7xkl24pzuJrR0XpGKtW4y1W4DaPVES0uCq1j7ikMCJRGRxTpf0eZjtN/jK1jfB0NutP/Da/y13n+tUcceG0bxqtt1H/g1ZXrNsE/8WoX01v5J14XMk75Ia7Rv+I0JwUnpcaBV3n6bbkNr7fNRSeFYXiu/Y1XN7nBEaVx+HuoxjlKhfucLYyJXEXQfU+TuOk5DjQ8yHG7iP4aISXaCRTpvMjVCckyyDAZItEbwjFYItBaROgtYRgtYZjMYiwmGRmmSLJMCrIskWRlSMnKFJGdJXKAdTj5ORIKcqUU5kkozPsbriX5EkoKxJQWiikrklBeLKGiREplmcRxT2u5lOpKKdVVUqzVUmqrZdRVh9NYHU5jtQzbn6mU0FAmor40jIYyEbYqMc01MlrrImiukdFQEYa1OIi60mDqS4NpKA2hoTSExrJQbOVhNFWIsFeKaa4S0VwtosUqpq1WSnutjNYaEfaqEGwVQpoqg2mxhtFWK6GlTkxDVbADsA1Strco2NGioL1BSnudmB1NEexoiqCrKYKeZjnd9ki2N0jprJXQWSumvTqM5vJgGkuDqS8Jozo/hIqcIMqyAijO8Cff5EOOwZMsrSdZOk+ydT4UWoRUFcpoqIiirlxJWa6UbL0/FrU3FrU32To/Cs3BlGeKydMJSU/0xpzkhzHBB82mWWg3zyJT5Y8l1Yc8fSBFpmAK04PI1weSrxdSaAwjXxdGpioYTZwvKRs8SdnohTbeD0taCLkGKXlGCdnaUCyqIMwp/mSqheQZROQbxGRrQshKCyZXE0aRUUZxejgFegmFBglFBgmFegkFOjH5WhE5aSFkJAeSnuCPfosPpgR/clRh5Kkl5GtkFGhl5Gtkw+/DKdBGUKgLp0AjpUAjIV8tJl8tpmA4hWoxRcN4LdZIKNKIKdaIKNNJqDSGU5QWSvZWf/KSA6kwyqjNnkNFlpKK7Cgqc6OpypvrQGv+XKrz5mLNnYs1Zy412fdSblRSlBZOxpZgEr+aSvKX09Ct9iX58+mov/TE8J0vph99yVkfRGGckNwtfmRv8qQ4xZ8ao4g6s5QKbTClqiBq9FJsZjlWjYiieB+K4ryo0wXToAumXhdEvTaI0rjZ5PwykaokH+rVQdQk+1CZMJuCXydQuH4iNcmeNOn8aDEGYtP5Yk2did3kT3eRjO6ScHor5OypmUtPYTj29AB25Is52HgvR1rnc7jlXs7ueoxj2x5kv30euyrD6S6V8lvzg1weWMq57qc51fEIR5vuZaBCTHuWF115/pzreJjftz/O7hIptSlTKFx/B4Xr76Y6yYvODCV1KWIyvp+F7stp6L6Ygfbf02jR3Yc1WUp1cigN2lDs6SLqdUJyNkxG/e0Y6gz+/GZ/gHM7n+Dcrkc4u+sBLvTdz+luJcdaxeyr9qMnfyadlmlsN8+i2+TDTqM//eYw9udGsjtHyg5LAL35wewpFbG3LIz+UiF9pYHsrhJyoEHEsRYZZ3YoONcdxZntCoY65Jxqj2SoNZzDdaEcqg3hRIuCCz0Pc6X/KS70PM5x+70cqpFzrEbJoTIZu7ODGLD4M5glZLfZn169F11pM+jSzKTP5MuBvFCOlkdwwqrkVE0UJysjGaqM4FRlOCfKJRwpDuG3AiGH8gM5kOPPvgxv9lm8GbT4sEszja7EKXQlTmFHwmQ6tkygbeN42jdNZMfWyexKm0K/fhr7LJ4cyvPnWFkIp6wSzjfK+b01mivb7uNSWzQXmpVcsCu4aIvgQmMElxoi+L1eytmqUI4V+HPAPIuBtCns3DqJzg33YFtzB9Vfjabk05HkfziSvPfGkPfenWS+MQ7TK2MwvDAS3XJ3NEtdSH1OQMrTAjSLBJhjXch/cwRVn42j4eu76N40i4Fkfzo3zqBxzXjaN89gnymUwUwxh4vmsDc3ijatmL78h7jU8w6Xdr1Pd+GTXNu/mqt7vmao5Q2Gmp7nfPsK9lU8QIdFzKG6hRysepqdWQ+R/Z0fa5Z50JAg5PrON7na8hIHMh/FvkFG3iezSHtxFPGLBeheH0FPqpw96fPZa3qEPcYnKP8mCPO7k+naei+lX84g7+NxtPw6k0MmCUczpRw0hrBtw2Qavx9Hx7pJ7FcHMZQp44gugIPJM+n66U5qPx9J8QfuFH44iryP7yHr07uoXufJnrz5nGpezIWeF7my7x1uHvqE0z3vsqfuNaq1C/nlXSEvzBvDy9EeWL4Ipt80nwu1T3PZ9gRXmh/metv9XGpScLIyiNPDeD1c7Mtvhf4cKgriaFkoQ9VSxyFcDZGcqo/ghFXGsXIJx0odeN1n8aZPM4PurZPpWD8B2+p7qPn3XRS9M4bMl0agX+aCZqkT6cN4bfpxCjviZtGr8mRA781ei6N1PZgXxGC2H4NZPuyzeLPb6EmvZibdKdPpVXnSn+ZDn8qbnsQZbI+byI6ECfSnTeGwxYsTeX4MFQYyVBzIqdIATpf5carUj2OFgewz+bMtwZvq72dS8NkMMv81E91bU1C/OZXk16bwy+I7+PxBN96RO/GmzIPXpKN4WezOSyJXXhG78IbMjXci3flXlDufzXXlm4dcWfOEG5sWjyQpdhSqF0djfm8CxrfuJu2lMcQvdWfTIjc2POvBT0+68uX9Ar562ImvF7jy1UOurH3mThJfmM66Z8fx01MepL42iaxPPcldOZOclVPI/Gwiia+MYGOMC9mfj6fk2+lkfnIXqa87/43Xd9blZ32nbURTtY/02v2YavahrxzAYN2PuvoQX6jbeORjE0ErtuL3fBp+L5vwfMGI94tGAl5KJ/B5DYHLk3noQzNrLbvQlOxBXdyHvnIPGQ0HsTQcJKWkh9VpFby7Rs83icWYKgcwlO7CXLkbdUE35qq9WGoG+UlbywtfJPPl1iJ0ZTuxWHejK+khrbALXdkA+qr9/Jy+jUffTUa6fD1BSzbhuyQeryVJeMWo8Yk14PO8Ae/lWnxiVPgtSyVgWRr+SzT4LU4jeIWasNgUwlZsIXTZT8hf/JkPthSSVtOHprobY+1O9NYeUku7SCnfQ3LFURZ+bEa8LJ7A5xLwX5yC1+IUZj+3FdFLOkf7+vTP3PdyHB+sLUZd2Edm5W4yy3ZiKu4ivXgXhvJ9rLP08MzKTPwWbcBraRKzl6XhFaPFe1kasxYlMeu5RHyWJDmyOAHfJQn4L9tK0PKtBMZswX/xLwiXrEG6Yg3zXv+FV34yElfSib6uB7O1iorqRDpqPmag7ln21S+gsXg50U88znjFB4yS/4SbIglnhRpnhaM9cuDA9Dde5TqcFWoEymG8RumG8arFI0KLe6QWF7n2b7wq9TgrNDhFpuIepWK04gemKWL/wuuptnAHXpvcHFeT/AOvTtyyO3PL5sYN22gu2aeyt0bJj6sfxysqhjGRPw7jVY2TXIdLpN6BV3n6cIz/j+hxlutxUugR/K8otY52eZ4K53mpOMsTcZEmM1JmYZzExHhRErMln/PowiXUlr7I4fYozts9uWa7m+v1o7la68E1mxuXWgRc3S7gaoeAyy0CLttdudxyN0MtoXRUPcpn701nxRIf3n/9XjZ9+zS58Y/Tmvkw+xvncqJdzOl2L861TuRSy1gHnOyu/N4i4EKbExfbnLnU4syVZidutAj4o82JGy2uXLa5cbHRg4u2UVyxj+FG00huNLo4Wm2bgKt2AZfbBVztdub8dmcubnPiWpsTN+wuXGscyaWGiZxr9OVEi5xDHU/San0Ks/Exfl63gI8+m09sbBDLFo6jMG0uh+oiudzmzc22u7hp9+Bmkxs3G8byR8Md/NE4hpu2Edywu3KlxZnzraM5Yvek37aULz5ehL/4BSaKfuGuORZc5Jm4RaXjLE/DOVKFq1yNq1yDi1wzPOd0w+NlRPBn5OmOKIyO+SY34iw34CzX4zIcZ7l2GLD/A6/y9X/jtXgBp1v9uNoymWt/4tUm+BuvjX/j9eowXndVPsu338YSeN8wXuf8itOcZAR/4dWIS6QRl0gHYP+ck06Kv+fhX3i9La6RekcUt+FVmYq7cgtjIlYhvO9pEjc+y4H6BzlhF9FvDaJEN4FivRd5eiHZBhnmv/Aajj5DhCEjlHRLGGazmAyzjCxzBNlmOdmWSHIypORkisjNEjnAmiOmIEdCYa6EolwpRXkSivP+hKuY0gIJpQUiygrFVBSJqSwWU1UiobpM4rintVyKtVKKtUpCTbWEumoZ9VYZNms4TVYZ9j9TLaWpQoytPMzRqJaH0myV0FYfQVt9OLYqETUlgQ64lgXTWBZMY1kIjeUhwy1rGM1VIlqqRbTWiGmvc7Sn2xrCaa+T0GINw14VTFNlMM3VobTWiNjRosBWHUJdeSDNtSK2N8vpalXSYZPRUS+myx5Blz2CbnsEPc2RdNsj6GyQsL1OzI56MZ21ItqtYTRXhmIrF1FbGEpVXhCVOQGUZflTaPYmxzCLLO0ssnWzKLT4U5kvorYknJqScCryRBRnBJNvCiRb74NJNYsMtSeFpiDKM8Xk64SYk3zITAnAkuSHId6L9ARv8rRCMlU+FBoCKbUEU2wSUmgMosgYQolJTIEuDEtKINot3qg2eaLe4o0hMYBMdQh5Bgn5Rgm5ujCy1EIsKn8sqgCytcHk6ILJUgvJVgdToBdRag6nzBJBSbqU4nQpRUYJhQYxBXoRBbow8jShZKuEWJL8McR5k57gS1ZqCLlqMQVaKYW6cIr0DrAW6iIo1EdQpA+nSCejUCulUCuhQOOAa9F/pFQnpVgjoiAthBKNCKtZTplOQvZWP7K3+lGmF1ObHUVVlpLKnCiq86Kx5s/9O3kOuFqzo6nLuY8qUzQl6kgyNweT9NU0Ev89FfXXXiR9Nh3NKm8HXtf4UrA5hMItQkqTQ8jZ7ElRki9VulCqDWFYDWLKUoVUacXUGyOwasQUxfuQt3EWNWohdRohtZpAGjRCKhK8yF07mfIEx6FN9Sp/rEneFG2YROGGiViTPbHrA2gzCbHp/LCqZtGaIWRXmZye0gh2lsnZV3cvXflimvTetGUE0l8ZyQHbXH5ruZeTOx7mt/b72ds0l54qOTsrlRzf9iTX9sVyZsdCjtnnM1gtoyffj3bLDPqLhVzteYJTzfezPdOfqoQJlG+ZQF2KJx3pErZnRFH0qw+alRNJ+2wSmpXT0KycRn1KFEWbgslb70Pe+lnkb5xB9q+TSV3lgea70ey23supHU9wpucxzu1awIX+hznTM48z3UqOt0nZW+1PV+50OkxT6MrwYnduCHtzxAxkiNllEtGVHkynOYideaHsLpGwu1REX2kw/eVCBuvCONEu5+KuuVweuJdL/fM4263kZEc4J1plnGiRcbhexKHaUI7Z5VzofohrA09zuXchZ9sf4njjXIbq53KsSs5AZgBd6pn0aGaxS+fJLu1sdum9GLD4czA/jGNlEZysVnLCquRElZwjJWKOFIdxtDiMI0XBHMoP5GBeAIfyAzmUF8CBbF/2Z/owaPGhTzuT7qSpbE+YxLa4ibRtuofWjXfTunE8HXET6E6dQq92GnvNnhzOD2KoUsK5ukgu2pT83hzN5bZ5XGiO4qwtkvO2SC7awrloC+dyUySXbeGct4o4WRTAbxme7NfNpC9xCp0b7qbpx3HUfD2GipWjKflkDEUfjqPwgzvJfmssGa+OxvzSSIyxHuiXu6JZLEC9SIAhxonsV9woeX80tV/cRdPqe+jZMp392iD2pgXRsm4KDT+Pp1fjz2CWmH1ZUvYXRNOfO4+9JY8x1Pw8Z7a9yv66GG4cWQNHf+Fa/0qu7nyfa71vcdL+FF05MvaU3sdg2QL2FDxExfogNr3sTv2WAK7veI1T5c+yM3UOjT+Fkv+v6aTEuKBa4UTjmlkMFS9gqOxxfst9lEHTIzT8HIb65dHkf+RNzvt3UbbyDjo3zGRQHcBAsiftP99D49ejsH93B72bZ3FEF8JxYyiHND70xY+n8VtXij8WOJZEr59GT1oY29USdmUoOdnwNBe2x3Cuexnndy7nQu9L9FU9TpU6itRVvnz09Fhen+/G+lcnsyf7QYYqHuJi3cNctj3Atdb5XGuN5ny9hBMV/pytDXFchVTix29F/hwsCuRQiZBjlSJO1UdwyiZnqDGSE7XhHKuUcnS4eR3M9GVAP4uepKkOvH53N9aVd1L49mgyX3RHt8wZ9VIB6S+6/IXXrvjZDKi92Wv0YzAzgAO5QRzKD+JArv/wvPRlr8mHfp0nO1Uz6Vd7s1vjT7/Kh+6tM+jYPIHOuPH0pk7hN7MXx3P8OFkQxKniIE6XBnKmzI/Tpf4cLwpg0OxP51ZvrD/MJP/z6WR8OAP9O9PRvjODpFen8sPTY/noXlfekDnzitiDl0SjeD7EnRVCZ54PduYVkQtvydz4QOHGp9EufPOQG78sHEHc0lGoXhqD8c07yf9kKjkfTkT32hi0r45F9eIY4paNYN0zrny7QMB3jzqz5qkRfPOIK2ueHM3W2CnExdzDmiddUL02kcyPZ5Dz+XQKVk2jZPUMcr8Yz+ZYZ9LecqXo68nkfH4Pya/edtrwZ/GlWT8abKjK+0mv2YeldhBj1W6M1kFSK/azStPB01/mIno5haCX1AS8asL7RSM+Lxjxf9FI4As6Ql/U8sxXJWzM3Yuh6hCGikGMVfsx1x7EXH8ITWU/6y1NrNpaxFpdLeaqAdLLezFVDqAr3klW3X4y6w+wztTE22tM/GyoJ7lgB9kNB8lt/I2M2gOkWw+gqTzAGkMnT3yoZe4bqYQ9n4jvskS8lqbitVyL74smfF5Ix2uFDp/lagJjNYS8oCdgqRa/RakELktBuCyesOUbCX9+Hfe/vZFPEovR1fahr9mJpaEfY20vqaXdpJTvJa36JM99noXyxVSCnkvAb3EKgbE6/GLUSF81EbQ4jtDn1vLwG4l8tqkCfckAGeUDZJXuIruyD3NpL/rSvWzI6mPF6hJCYhOY9Ww8s5ak4rlUxaxFicx8Jh7P5xLwW5pMYEwqgctTCVyeQtCKFIQrEglYFkfAkl8JXvozES+t44F3NvH2+mxUNf2kN/Vjqq6ionor7TUf0V//HIONj2IrWUHUY48yXvE+oxQ/46pIxEmuwlmuxkmuRyB3IME5Mt3RbMq1OMuH8RqlRRClxVWhxSNSi3uEFrfb8CpQGHBW6h3/KzIVN2UqoxU/MFURy4o3nyPPuJCh1nAu2+/gps3NgYXb8drkxK0mJ27ZXLlpG80l+xT2WpX8+N3jeEUtY0zkj7gpkxx4jdTiEqHDJUKPc6Tx/xMDzpEOvAr+b1FoEMxJRTAvGcHcZASKrbjI0xgtz+ZOWQaTpCkEKL5g8fLlbGt8mQPNIZxvnspV22guW124ZHXhj7YRXG0VcK1TwB9dAm52OnG93YMrbZM5agunwPgYjz06BX/hLETSSB6YN4/YJyNZ/+8HacxbxL7mpzjcpuSwbTYn6sdxxT6CP7aP4nKLE5fbXbnS4c7lVld+bxJwySbgRouAW83O3GpyHt477OoAa72AWw0CsLtys8mZK3YBl9oEXN3hwrWdHlza7uKAtc2ZS01jOd/syXF7BH21T2CreJn1G59k6WtRKB6LRHRfFOH3KZij8CTh+/vpzovkTO1Mx1Jbu6vjsK1hvN5sHMPNJg9uNLtwpcWJ860eHKyfxN6WRaxetZQQ+ctMDd/AlAeLcFHmIYjUI5CrcJKrcIlU4xKpHY5+eLwMOMmNw3Pyn3GSD4+rXI9zpA6X4TjLtTjJdTjJDQ7wDuPVVTGM18jXiH31EZqG8XplGK83Gp252Sjgps2JW02u3PxfeK14lm++XfEXXl3mrEMQlYxAocZ5+IcUl0gjLhFGXCLScY40Dn9+A06Rw1EYECh0jh9LlA5ou0TocI3QOfCq0CJQpOGkSMVDsZmxt+H1YP2DnGwKY8AaRKluAqUGb/INwWQbw7EYIzEYZRgtMowZIowZoZgsYVjMEjLN4WSZI8gxR5BriSA3Q0JeZhj52SIKcyUU5oqHXyUU5YopzhNT8mfyRQ64FoioKBRRWSSiqlhEdYmYmjIptWVSasul1FRIqKkUU1slpq5aSqNVgs0qpckqxW6V0WKV0lL9f2i7r/im6///+51AAUHZG0pX0uy2SboAFXEiKiAbt/BVFBVFxAUOQGWPlu4kTfdMd5ImHUm6B22hLXvvKUOGgI/rIHX9xv/6XwfXwfPWs96S2+edg/vn+Xq/38HUlQdTa5ZhKxVjKxVTa5bTVKWkyaairiKIqrLAnr2sYhxGiTMmMTUmKbXlUuosMuqtcpoqg2ixKdnjUNHmUNFq/xOwUmrLxdSWi6mzStnXPIm6SjnVpkBqK2S01KhobwijtUZJqz2Yjjo1e+tD2Vcfyt46Ne01IbRUSWmplNBWLafdJqetWkFLhYI6swJbqQRrgRBrgZDyfAElWb7kp04gVz+evJQJmA0SaspDqa+IoLoshOIsAXl6HwrS/SlI9ydHN5FsjTcFKQGUZUgx6IRkxPqSnSAkK15A2m5fMmL9KdBLyEnypSg1EGOWhNIMESXpIkrSpZRlKChIlpIa7Yt2hzeaHRNJjvYnIz7QOR6sV1CQosCgl5GnE5OVJCA93o/MBH8yEwPIShKQr5NQkhqEKUuNKUuNMVNFaXoIxalBFKUoKNTLKUyWU6CTk6+RkhUnJDXKl9QoP7JiA8lNlFKgVVCUrKJYr/5HVBTrlZTolRQnh1CkcwK2UKOgKEn+j8goTQ6iWCunIEFMiUaGNV2NSR9MXoyAnGh/SrQyrFlhWHIiKM+L/AuvFQVTqDBMpiJvEtacSVizI7HlPUll5uOUJqnJ2CIi9usxRK8aRewXY4n5fCy6b/1I7RkbLtopo3CHCEuigoIoP4pi/ClLDMSoEVOVpsSYIMWUKKNCF9yDV39yN4/DEh9IRaKQikQh1Uliynf7Ydg8iqJtY7DE+mFPElIZ50fJ9lEUbxuBNXYC9SmBNGfJqNEHUJE0kaZcGd3lkXSUqmgrVnG4cgot2SIcuvHUpkxkT76Ew5XhnKx/nJONT3C0fgoHbJHss0RwsPopruybw+/H3uRS64ucrI5gf4mI1qyxtKSP4ni5jNttz3HSGkpDijfWmBHYE7xpy1DQnT+Jep2StDUj2P3xQGJXDEHzxWh0X44n+0d/Mtf7oF87Es3Xj5HwZT9iVnkQ97Un5oQJnG98gWsdL3G143mudz/PzQPPcr45nF87JnGhSclhq5D2/PE0p4+mI8uHwwUKjhao6M5U0KIV0pYqptugpD1bTEuGP225Ag6a5ZypDeNa2xRudT3Bb/un8Nv+ydw5+Dg3uyK53KrmXEMIZxxBHLdKOVEh52J9JDfan+H3AzPh6Dwe7p/FzZZnuWybwhmjkr3J3tTtGkJL7EgOpvpxNFPIyXwZZ4uDuWBUc8Go5myZkhMlCo4XSjmU7c/hbD+O5vg7UZAX0HOKrJTzJVLOFoo4nuPPgeTxdCaOpX33SJp2/InWQTRuG0zjtqE0bh/MnpjhdGpGczTTjwvFMm5UqLlpi+C6LYzrtlB+dYRxxabiSnUIv9pV3HQouVWr5HatitsOJTcqZFwsDuBsjg8XMgM4kjCOPZsHYfvOC8uXvTF/0RfzqoGYPx+M6bMhFHwwgJyl/ch6py8Zb/Yh/XVPUha4kjzfhfTX3Mhf2hvTigE41g6l8adhdO4ay6kUEWczg9mzczwVPw6gOWoMR7LktGsDOF4YyaXqmVywzeVkxWxOO+ZzqXUJDy7+BJc3w8nv4ehq7h1azjnHDC7UvsCZ6mc5UDiZ42XP0qRRE/t+L6ybvblXt4ij6VNp2haEfZ2EohVjiZ/vSvb7npzLjOSG+Tnu2GdxoeQFuhIj2J/4BHmfjGDd0x6kLXmEjm0BnNYF0bl9HHXfD8D6hTt1awfQvH4o+3d4cypJxMnEALqiRmH70YPytW4Y13hS+csQ9unknDdN55pjPpdq5nKlYT63u97g7qE3uNYxl1OOF7DrZejXDmPDG71YOd2FnxYNxLxRwoXSaVyveJxbtincdkziTk04tx1KrlVKuFQu5HqVjMsWMedNgZwpDeRkiYjjJSJOm+VcrFY54WpTca5CybnyEM4aFZwulHA815/Dqd50xo2hZcuwHrwOpOA9LzJf9yR5viua+U68Fn/cn5p1I+nY5c1BjR9H0wQczwnkpEHE6ULnVMDJvABO5AZwLNOfQym+dGsmclDrxyGdgAOJfrRHjaFxy2Catg1iX+xITqRO5GyOP5cKRFwpFnG1VMjVsoB/43W3D9Z148n7fAypH44medk4kj+YQNRbo1jzYj8+iHDjLYUbb8j6sFjcjwWBvZgncGW+0JU3JO4sDfLkw1BPPov0YO0zvdg8sx8xix4hecmjZC4fTP6KoZR9OZbs5YMoWT2O/E9HE/d6X36Z6cL6Ga6se8mDTa8+wg8v9mbJyy5wAAAgAElEQVTdi17sWjiU3a8NY/0Md5KWDiPjk1EUfj2eku/GU/DtcMwbxqH/uDdJy9wwrRuD4athRL/5D7zuMHRk7y7uJMl8kLSqo2RUHSPFepiUimMkmk/wS85+/rOtmpB34hG/GY/wrWR8X9fhs1iL32Itwtc1qN5LZ8n2BjblHUVjPoW+/BQ68wkSjEdIMB0hwXSIuLIuYov3klCyD72pmxRjF6nmbjIsh9CXH0RrPkBM0T625u4hyXKMRNMhUqzHSLEeR2s+RpL5BBrLWXYbT/P6+jLC3olHuCAa3/kxeM+PZ8JCDd6Lkhm/QMPYufFMmBuL34J4RIs1iBdp8Z8TS8DsnQhmb0Ey9xfC39zM3K+0bMnfQ5xxHxrzXlIru9Fbu0ks6yK29DCxxtMs21TJc8vTkS+Iwf/VaHzmxDB+5k58Zu3A75VNyF79hVdXpvBTcjNp5uMkF3eTVtJJjuUwycXdxBr2sz3vEKviWwh7N5FxL23CZ240AQvi8J8fg/+8aPznRhHQ89fv1V34zNqJ9yvbmDhzK/5zdyBasAPJws2EvLGZF1cm8mVSFVrbMXRV3SQbTZgssbRUfc5hxwJO1r1MbenrhD33HINDl9Mv/Gc8Qnfjqo7HLTQJt1Dt/4BXHW6hmr/xGqbFQ62lt9KZv/AaqsclNPlvvKri6BUeT/8/m9els8nX/894dbZebj1Xrvx3vK5fOx2f8Pn0V/6IZ3gMLqGJuKg0uKm0uKt62tf/S7y6/i9xCdPgOiUR16kJuDwei0tkNB7h8XiFpdJXEcsg2ToEYUtY9OZ0ulvmc6bZm+t1A7hr9+BOpQt3qz142Nyfu3XOxvVugwv3Glz5vcGL2/VjOV4xhZ0/v8Az0ycRGD4TX+XbCIPfJSRkHqHyycx5KZSt65+nxvgKJ1ue4HJTAL/aB3K72pN7Nb243+jF/aZ+3K3vwy2HOzdtLtx2uPDA4cIfDhf+qHXnj1oPHla7ct/iwh/VrlDblz/q+nKvzpNbda7crHPlZq0Hd5u8uFvfi5u1fbjeNJJr7aEcrp+JNnYei996lvDpL+AzeRbD1PMYHDKfMcGvIJJN4qtl09mbP53fHCLu2b2c+5Rr3Hho78tD2yM8sPflQa0n9+vduFPvwo0Gdy43j+R4y3S2/PQqYVNfY6j8K7xU8biE6HFRxdH7SR29Hnc2pu5/IVTfA1Mn/v6n/PVc/8KrE76uoRpcQ7U9z/RvvLqHxdNX/Sden6Wm+Bln81o3gvv2vjywu/HQ7sJDe8/6s7vwsNaN32s8uet49C+8rl2zCNE/8OoaEYtr6P8Zr67/xGtoMi6hOlzCnL8ll1DnSxgPpXPvq1uYFtfQRNx68Npf+RWiKS8Ts2UWJ6qe4oJDygGLgNLkIZSmTKQwRUxeaggZqX/iNagHr2LSMqVkZsjJSg8mN11JXrqK/Awl+ZkKDNlSCnPkFOUpeuKEa0megtJ8eU9klBqklBXIMBZIMRfKKC+SYSmWYS1VUFEW1INXBZUmOZVmGVVmGTZLEHarghprEHXWIOqtwTRYg2iwKKgrV1BnllFjlGAvFVFrktBYEUSLXUmzTelsT00Saoziv2MSU2uSUlcupd4io8Eio7kyiFZbCG2OENprVLTXKNljD6G5Sk6DVUxtuYiachFt9WG01qqd/786mGZbMHscIeytD6WzMZyupjA6G0LpbFDTWa9mb00wrVUSWivFtNmkdNjltNsVtFYpaLAosJdKqCoKpKo4kMoiEeX5AkqzfCjO8KY0yweHMYj2msfZV/8UjRURGHMDMaR4U5wVgClXRFmWkIIUXwzJvhSnOUeBcxL9yU0Skp0gIDPOj6x4fwy6QPK0fpRmiCnPlWPKllKWKaEsU4YxU06eJhDt9nFoto1FHzWRjDgBuRox+XoJhXoZRSlSilKkFOolGHSB5CT6kxnnQ2acD7kaAcWpMkwZSsqzVJizVJgzVRjTgylNC6IkVUFxipxivZyiZDkGrZTcRBHZcQIydvuTEe1PTpyIAq2ckhQVZalqylLVlKaqKU1RUaJXYtSrKNOHUJocTInOidQijYyipD8jpUQrp0QrpzhJSolGhlEvp0wroyhBRGG8kOIkMcbUYKy5EVjzIqk0TKKqYDJVBVOoMkymMi8Sa04k1sxIqrMfpzrzcUoSVKRtEpC4dgIxq8ewa8UIYj4fg7YHr1k/+VO4TUzhDhGmOBmmBCklcYEURPtRFBtAdZoKs0ZOaZwYc4IMS6KC4igB2RvHYY4LxBIvwJogoCpRhDU2gKKtY8n7ZTjGKG8cmkAq4/wwRY2jbOdoLDHjqU8NpDVHQV1qIFVaX1rzgzlgmUJ7iZqWghAOV06hOSuAptSJNKT40JQl5HBlJGebn+agLZz99gj2VoTRVf04Z/bM4tbhN7l77E3ONT7LEauSfQW+NKeNoC19FBeqlZytUtNlCKReN57quNHUanxpzwqmOSWY/PVjiFsxgF0f9Cfm40FoVjlHh3d+MADdN2PQfTOS2FWPsP1jD6JW9qJk92iOVj/OmfppXO98iVv7X+J653Nc65jGhaZIru6ZwiGLiP1lAg6WidhfKKQ13YeahDHUxo2jRRvAvkw5e7MUtGZIaM+TcaA0hNO2SVxtncqtzqe51T2Va/siudSm4nKHmlsHJvPbgce5vncSF5vDOO0I4YhFxvGKEK40PcWtjhf4/cAsODKPB12vcKXmCU4ZQzhWIKMtaRx1u4awN2kc5woUnC8K5nxJMGdLgjhdpOC4QcLhvEAO5ArYnxNAd/pEDmVM5Fi2HyfzAjhtEHKuWMKlMjkXSuScKRBzOM2HttgRtMeNpDV6OPXbHqNu2yCao4bTETeGvfHjaIsZTVvMSLo04zieJeBiSRDXytVcMgVzpkTC6RIRZ41SLljkXKkK5le7ils1Kn6rU3G7TsUtRzDXrGIuFPtyMnMchxJHcjh+DF27RtL08yBsa/pjWd0XyxcDqFg9GOsXwzCuGETx8kcpWDaAvKX9yH6nNxmvu5H+miu573hQ/KEX1tUDadgwnPadYziU6MOp1EAu5ak4pBFQvWEgFRv6czhTQkvCRA7nhXKjeSG/trzBEdMMukunc7X9PR5c3ABXNsGZdXDsS+50vc8p23NcrH+e2/vmcrX+JU5bnqVJqyD7m0cp+mEY162z6EwMp2lbMI0bQzB/MRHta+6Uff4Il3IjOW+IoEsrpnGnH03bA2nYJCbt3f5Ez3aj8MMh1K6ZQNOPE3B8M5SCZW6UfuJK60/D2bNxFAeifDirl3MyWULT1hEUre1NxbYRNCSK2JsRybHSl/i1cSn3j3zJ/RNfc//UVzw4toJ7B5ZwtWUuB0smU7nbG+2nfdj+hitx73hRtmY8+xKDOJ2n4IopiKvlcq5ZZNy2h3C/Xs0tm4KLZf5cs0q4Ui7lYrmM82Y5Z00yTptknLMquewI53JNOBftoZyvVHPBqua8OZgzxVJOGYQcz/TnQNIE9mwfQc0Pj2FdPZCC//Qh641epCzyQL/IjYy3PSlZMYCadSPZF+3DUb2AE1mBnMoXc6ZIwrkSKWeKxJwpCOSMQcSp3ECOZQg4pPfnsE7IUb2YA4kB7Nk5hrqNj9Gw+VH2xvTgNTuAi4ZALhWJuFwi5EqpP5eK/Thj8OdQqi/Nu7wxfz+WrBXD0f5nGLpl40lePpEdr4/ii6e9eDfEhcVidxaK+jJX0I85Ab2Y7efKHD8XFge68a7Ckw/VvVg5yYMfnvNi57yBaN4eTOaHQ8lfMZS8jwZi+nY0xq9H4/hZiG1DIHmfjmTXIk+2zPFky1wvts7tz88z+/DzTC+2z3+UqMWD+GWmO7r3h5Px6SiMP/pRvsGHrFUDKFo7hLIfR1C4ZjBVm70pXDOU+KX/wGuM6VB2nPkQGutR0mwn0ZgPkFDajd56nMTyk2zKP8iynXaC34xG8noMkrc1CN/QIHhNg2BxIoGLE1D9J4WlOxrYmH8cjfUCOut54o2niC45RkL5KZIqT5FQfpR400ESjd0klx8g23achMI2dMZudKYDJJkOEW88TKzxCPHlJ0m2nWd36RF2lxwl3nyaBMs5Yk1niTZdZMlWO6p3EvGfF4XPvFgmzE9g/IIkxi/QMGF+PBPmxTJx7m785kUjXBCDZFE8vrO2I5i9BcXC7cjn/YxywTrmfJFEkvUEccb9aMz7STJ2klDaSaLpMFrraaKKj7Myuo6n39cinbsV4Zzt+M/Zhd+cXUx8eSPiOVuQzf6JOavS+CW9g2TzSXQlh9GVHCQhv5PEooNojCfZXXKSVXFNBC3YRsDszQjm7iBg7g78X91GwJxtCOZsJ+DVbfi/up2AV3cQMGcXAXOiCJizk4A5O5Au3o1kwTZEczYwY6WO79NaSKo8QYK5i1RzFaXGGBosn3HQNp+TtS/jKH4d5bRpPKb8gP5hP+MZuhtXVTxu6kTc1Fpc1Cm4qFNwVaXgpkrGTa3FVa3BJSzR2RaFafFQaeitdMZDpcFNrcFVnYyL+s9xzx68hsXzSNiPjA5dxOIls8jXz+BSfQi3awf8jVe7Gw97RlwfOlz5o8btb7zWjOSIJYz1a1/AJ+x/w6sOd5X+r7j9b1HrcP0/xCVUg+tkDa5PJOAyOQaX8Cg8ImLxCtfQL3grw4K/JGjqYt7/8GkOtU7n0p5R3KjrzT27C/erXbhv8+BBXR9+q3Lh9zp37tW5crfGlTuOvtx0+HDYMp1Plj1F8OMvMCF8OSNUaxku+5GJsm8JkHyALHgmz09/im++fJyy7Kc40fAEN5vFXK8YwJ3qfs7rbhx9uVvjxe3aPtyu6cWdGnfuO1z4w+7E6sMqN/6odOGh1ZU/qj15aPfid5sXd2t6c7uuF7/V9eZu/QBu2vtxo+ZRbjRP4FyjgpriSHZtfoI5i15AMnkuo0KXMlC1Ei/1N/QL/YbhoSvwVcxn7otTqUmdwe26EO7XDOBhnZtz9NvuvOP2gcOLB3VOvN5rcOG3Bndutg/nSEMkMdum8+wrCxil/Ig+yi14TU7DNTQWj8h43COcTbqbKrknf2Iv5b/kbwQ616bur7irNLj/tRa1zvUY+vfIsROvmxipepfFbz9LTdG/8frwv+LV5uLcL+zw5K79UW7Wyun6E6+Pv8TAP/EaHoNraBKuat1fa81dmYK7MuUf3+Of0eESqsUlVONcc6EaJ1yVzr2vbqFaXNQJuIXGOZvXP/G6eeY/8BpAWfJgjKk+FKaKyUsLJiNVhT4lmJQMhbN1zRSTnikhK0NOTg9e8zOU5GeEYMiUOfGaK6O4B6zOONFali+jLF/aEwmmAimmAgnmQinlRVKsxTIqSuRUljnvZK00yqk0SakySag2S7GVy3FY5NRaFNRbFDRYFTRaFDSWy6k3SWkol1FvkuIoDaSmTESjVdYDUTWttmDqy6XUmkTUmsTOmEXUmSXUlYupL5fSYJHSVCmn1RbMHnswHT1jvx21IeyxK2iqlFBXHojDJKCxSsG+5gi6W6bQXhtKY6Wc5mo5XU1hHG6bzIGWCDob1OyrV9HVoKKzNph2u5Q2m4R2u4x2u4w2m5SWSikNVhmOMhHVxULspSJspSIqiwSY83wx5UzEnO9LY4WSjtpJtNkjqTEFY84TYM4JwFamwF4aRHmeiMJUHwzJEylM8adQL8SgE5CvFZKXJCAnwZ/sBD/yNP4Ykv0xZoux5iuw5MkwZUswZUkxZsnITQwgYfNIkraOJjXah5xEIYXJEgpTpRSlSChOFf8rBclCsuInkhXnjUEnwJihoDxbiTkzBFNGMKaMYIzpwRjTgzCmB1GWFkRpqpyiZBkFWgkGjRiDRkxWrIC0XT5kxwoo0EopTVFiTFP/lbJUNaUpSkypKowpIZTpg/9qWIs0MgqTpBQmSShMklCUJKVUK6MsWU6pVkpRkojiRBFlWimlGgmFCYEUaSVU5IZTkf83XqsLplBtmExVbiSV2RFUZIZTmR5JVcZkiuNCSNsYgH6dL0nfTGDb8iHsXjkazTcTSf3Bj6yf/MnfLKBweyDFUYFUJodQFi8ie9t48nb6UJWixKINojjGOVZcnqCgJCqQ7F/GYYoJxBwrwBIvoDJBSEWcgJLt48lcN5iSHeOwa0RUxPpSHj0BU9RYzNHjqE0R0pqjoDY1kGqdP22FKg5VPklbSRjNBUqOVD1Ja7aQvblC9mQG0Jwp5Hj1FC61vUBXhYp9VaHsKVdzoGYa1w6+zt0TS7l9+A1O1U7jkFlBR94EmlKG0J4xiqs1oZy0BHGgSMLenECaUwNoSRPTmRtGTaIU7aoBaFYOIvGzIcSvGEL8imHEfzqU7e/3I3XNONJ+GMfulQPYttyd5O8H0pwn5VTdk1za8xy/7pvO9X3TudbxHNfanuHX9me42DCFYxUh7C+R0JbjR03SKCxRg7HsHExd4gT2pAjoyBCzN1tOV0EIh01hnLFP4XLjU/zaNo0be6fy697JXNkbzpW9oVzbF86N/ZO53jmJq22RXG6exKXGyZx1RHCqOpLztU9ys+NF7u2fxY3W5zltDaM7N5D9uUJOlwRzIN2f1rhRdCdP5FKxkrMFCo5lCzmY4Ud3mg9d6T50ZfqxPyeAg3kCjuYJOGUI5FyRmPPFEi6USLlQIuV8sYSTuUIOpnqzL2k07XEj6UwaS0f8GJp2DaU5ahj7EsdzODWAo+lCDiT70hE/hm6tN8ezAjlXIOdcoZxjOQK6UsfTnT6eI3l+nDWKuVIZxHW7kt9qVdyuV3G7VslNu4Kr1kDOFftwMnscJ/TjOK2byOG4cezZPBTHd49Q+XV/qr5+lOqvh1KxegjWVUMwfTqIkuUDMLzfl9ylvch+x42cd90o/qAPls8HYv9uCM2bR7I/3puTqUJOpQVyKT+E05kyajcNo/CrPhzOlNCZIqIzPYjLNbO4Ur+AzsKnac55ggvN73D/1BoenP6e3499w/3DX/Dbvv9w2Pokl5tf5GbHTK41zeBqwyvsywkj8+v+FH4/hJsVs9mviaQjOpz2HeFYv/JF97orRZ/2oWXrGCrWjcCweiCGL/pT/NVjZH7wGLo33Imb44JmnheZrz9KyQdDqfh8FKYVg6lYPZDWjWNo3TKazuiJHNGI6E4QUL9jAo5YIV2F0zjjWMSVlmXc2Ps59478COe2wPnNcP4X/jizlht73+Nw6dM0aSVkfzWA2LfdyFreD/v3Y+jaJeREspRTWX5cKAngmlnEjQopv9kU3LEHcatKxlWziKtmKRfKJJw3SjlvUnDOHMR5q4or9khuNk3lVstT/Nr4JJcdk7hYEcb5ciXnShWcLRJzKkfAIZ037TtHUvvjICq+HEjB+33Iebs3GW/0Iu0NT7Lf7U3ZpwOo2zCKrhg/jqeJOJ0j4UyBE64XyuTOqYBiCeeKpJzJl3AyW8TRNCFHkgM5liLlQEIArdvHUPPzY9RtHEh79AiO6304k+XP+TwhFwyBXCwUcLHIlwuFvpzO9eWAzoeGbeMp+3YUacuHEP/2YHTLJqBb7sfWRaNY8UQfXpe5ME/ozlxBP2b69mOWX29e9nFjlq8LC4VuvCPvwetkT9ZP70vMokEkLxlC7sdDKVs9EtNXwzB9M5TK78dS+eME6jaJqN0oIevjYexa1Jtdi/uzda4Xm1/1Ysucvmyb148dC/uzZW4v9B+OIGfVGEq/98a8fgLF3w3DuH4EpvUjMK4bRtXmcRjXDSfri3+cNrwxd0/29qIuEiuOo604zk9pdfyUUudsTC2nWJ+5l7d/MaJ6axehS5MIW6ZH9nYSsrc0BL+rQ/mulrD3klm43sr36QeIKj3DjoLjbMjo5ofUvWwrPMpu8ym2GDr5KaOZbbmt6CyHyLSfYIPGysYUO/Gl3SSaj7CjcD8bMtpZn7mXuIqL/JjZyTfJe/gxo5tNhmNsMpxgfc4JFm2oJOitRPznxTBxbizj5sYxfn4i4+cn4DM/Dp95u/GfH414UQzBb8WjfDsB4ZwtCGf/TOQ7u5n09k5CF/3Eix/FsKvoIDsNnUQZ9vFLSgPrtLVsyd5LrPEEP2d28sEWC9P+E4Ny4RaCFu1AsmAX4gU7kS7YTsRbMSgXbOblFcl8HVfPzvxDROcfZGNqG9/G2NmY1sbu4mNszjnI0l/MBM35GeXiHahej0IydzPC2T8jnb8VxaKdyBftRDR3G6I5O5Au2I1sURyiedH4z9qBfHEs0vk7CHhlPc8s17A6sYHthQfYlruH2Fwj2uR1VBR+wP7q+RyveRlb0WsET53ag9ef6NWDV3d1Im5qDS5q/b/xqtLiqk5y4jXsH3gNceafeHVV63AL1eGmTsRVGYdnaBz9Q39glHohi5bMIj95Bpca/oFXuwsPbW48sLs7my+HKzjc+MPuwQN7P27XjOSIJbwHr/OceA2LwTU0EVeVBjelFnfl/yVeVf8veFVrcYnU4jI5CZeIOFzUUXhGxuEVHku/4HWMUn/E4zPm8fXXz3Ck+Umu7RnGrdpe3He48ofdlYc2Dx7Ye3G7wp2HtX14UOvOPbs7v1UN5Hq1iK6yV5k9MxIf9SyGhn3NgNAd9FfEMFweQ0DYbrxlnzNB9BJTpoXy7VeTqcx/gcst07hqm8DtisHcs/TlboUXd+19uVfXn7v1/bhT48n9mh50WV14aHGBCleodAdbHx5Ue3G3yos7Di/u1vXlTn0/fm8YzK9Vj3GtxpvLTZE0l01jy7pJvDw7DG/FiwwP/oQBqh/oHbYVz4govCZFM2zyRiYEv8+ksHBK4p/n17pQfq8bxIM6Dx7WuPDA3osHtj48cPTmQZ0HD+rdetpXD35rH8TRWjmpCc8y7405TAh7i0dC1/HI1FTcw+NwUcfgok74F/7cVHpcVf8Vrin/hqvqb7g6X2L04FX1N17/Gh0OS8E9NI6+6k2M+hOvhU683qkdzn2b17/xanfnfrULf9S48bvDw4nXmh68fruIwCkzGBD2Ee4RPXhV/y94Vepx/W+A1eGq/gde1Ro8lTo8lTo8/tyz24PXPv/C6yxOVE1z4tUagEk/GGPqn81rEJmpSlJTg0nNkJOWJSU9S0xGppjsDDm56cHkpSsxZCgxZIZgyJJRkC2lKFdGSb6CsjwFZfkKjAZ5T2QYDVKM+RKM+WLMBVLMhRIshRKsRRIqSmRUlSqoKpNjK1NQbZRRbZJiM0uwlUuwl8uosciotyhotDrTZFXQVC6nwSSl2SKjySyjtkxETZmQBrOYlio5HQ4VHbVKGq0y6stF1Jn/TCD1ZjENFjGNFimNVinNlTL22BS0OYLoqFWytzaEjtpg2h1BtFbLaLSKqDUH4DAL6WqJ4Oi+aexvmUSrPYimKhn7GtQcapvEwdZIupvC6GpU09WgpLMumA6H7K+02yW0VolpqhBRXy7CUSbEViLAXhqIo0yErVRIZZE/VoMPFoMPzZUhtDnCaKpQUl0swpIfgKNURqstjEaLkgqDiKLUiRh0EyhM8aNIL6BAL8CgFZCvEZCXFEBeoj+5Sb4UpfhTniuh0iDHmi+jPFeKOVtKSbqYrNiJJG0ZgW77aLJifSnQiShJkVCcKqEkVURJmjOlaSJK08WUponJTfIhJ8GbomQh5iw5lpxgzJlBGNMVmDKDMGUEY84IwpzhRGxpqoziZCmFOjGFWjGFWgl5CYFk7PYlK8afvIRASvTBmNPVmDNCMaWrMaaqMKYqMacpMaUqMaYEU5qsoEQnp0jzJ1zFFCaJKUqSUKqVYkyWUaqTUJggpCghEFOyHFOyjIJ4AYYEYQ9eI6gyTKK6YLIz+ZOoyomgMjuCqswIrKlhVKRFUBIXQsZGASnrfNGumciOT4YS9ekoEr6aQMr3PmT95E/uRn+KdgRStFNAdbISY7yYrC3jyN42AWOCjEq9msJoEYW7AjHHB1EaLSFjwxhKogQYdwdQHiegIl5IZbyQsp3eZPw4iKJtY7AniaiI9cOy2xtT1FiMUWOo0QvYkxuEPVmALUVIR0kYh6qeosM4mbbSCI5WP0VHnpgDBRI6c8W050o4aXuCy+3T6a4Kpd2qos0axrGm6dw6voR7J9/n5oHXOO54ioNGOXvzxtOSNozO7DFcrQnllCWIE2Ylx4wquvOD6MgKYl9uOFW7A4lZ3gf96mHoVg0n4dNhxH4ymJ3LHiH+syEUbBSQ8eN4olf0J/rTPhTtGE23ScmJmgh+3fc8V9uf5cqeZ7nW9hzX217g1t4ZXKidyjFLGHuyhVh3Dyf/Jy8KfvaiImoozSm+dGQG0pEVSLdBwTFzBKeqp3CxfipXmqZytfUJru6ZzNX2CK7uDefXrghudE/h185JXGmL4FJLJFdaHuda6zQu1E3lVNUUTlZO5krTc1xreY4T5WraM/1o1XtzME/ElYpJnMiXsSd+NG3xYzidK+VIhoDu5Al0aMfSoRtHZ9pE9ucEcNgg4liRhLOlci6WyblUJudiqYwLJVLOFUk4lSfgUPpE9iaNpj1+JJ1J49iv86YzaTztcc7rS46mCzmTJ+d0rozDqQF0JXlzUO/LsQwhJ7JEHE73Z2/SGJrjhrJXN5qjeX6cM0q4WhnEdXsIv9Up+a0uhFs1wdywybhaEciFUl/OGiZyMSeAi+kBHEucQPvWodT+OADbmkewr3kM+7dDqfxyEJVfDcG6ajDGFQMpXt4Xw7Le5L3njuEDD8yfPYJjzRAafx5J+64xHNR4cz5bytlsCZcLQriQH0zLrnEYvvSiPXEiBzODaNWKOFP+HFdq59BVNA2bTsWpmsXcPfQ5tw9+zu2DX/D7kdXc6nqfA9YnuN41m+t7X+Fa6wzu7J3P0bKpZHzdj4LvB3GrcjZH057kYNKTdMc8TtW3/mgWu5C2xJX8FW7o33NFt9SNjOXuZH/sQdKbHqQv6UPsHFc2THHh5ynuxL3yCLlLRlK2YgzlXw7FsWE4DVtG0pngx9F0BQfTVHSmRXDUMtaVKUgAACAASURBVIcr7Z9w7/g6OLcdzkfDxXi4FA/nouD8Du4d+5ETVa9TGSWh6PtRJC5xJXPZAGq/H82x3ULOa2ScTwnkfK4PZwvGc83oz60KMbcqpdywSrhRIeOGVc5lo5QzRYGcKZFwwRzM5YpQrtgmcaP+Se7ueZ57HdO50/Y81xuf4nJ1JJcqw7hUruRCqZzT+YEcTvGhI3o0desHU/X1oxQt60Puu73JfLMXmW/1Iu8/fTCuHED9TyPpjvXjZLqYs3lSzhXJuFAm56JRwQVjz1otlnGuQMrpXAknMsUc1Ys4qpewP/5PvA6i9pdHads1nKM6H85k+HMuV8D5fCHnDQGcL/DhbP5ETmb50K2ZSO3msRR9NZzk9wcR88ajxLw9kqQP/Nm4YBQfTu7NQrELrwZ48GpAf17y7sfLPn2Y4e3GKxNdmC9w422ZJx+qe7NqSm9+mtGfuMWDSV06GMOKoVi+GY3txzFY1gzBvn4M1u9G0rhVSHd8KFXrBcS/3ZfYtx5hx/w+bJ/nxY4F/dg+vx/bF3ixdV4v9B8Ow/DlWEq+G495/Tisv4zF8stoytYNxbRhGNaNI7H8MhLThqF/4/Wt9dnZqxOqiTYdZXNuB/O/TOSNb5PZnNtBXPlJVsU5ePFTDU8tT2D+ulJmf1dC6NIEwv+j4cUvC5i5ppRnVmTy5DIdSzZV81lsC0s3VjF7dS4vf57Jkk1WvtK1snRjKQu+TuGzXUbijQfYaWhl8RfRzP88ms1ZLcSaj7Eq3s7Ln+tZ8EMBq/WdvLPVxnOfpfP0x3pe22BhZVInb22pIXypnsCFsQgWJTJxXhyjZkbhvSAB34UJCBbGM3HWNkQLdvHE8lRmry3mhVUZRP5nN8KZa3n6wwQWfJvDKyu0TH17G29/b+CLqGo+2VzOoi/SeWV5Iq99k82qmBre32jk2WVRvLQigZmrknnuoyTC3tyFbO5GXvg0jVlfZvPsB0lMXbKb2Z+nsWKXg89j6pm1MpUZH2t5bU0+y7dYWbqhlOc/iOOZ93Yz/YN4Zn+ewuQ3txMy/yemvhfD9BV6pn+WTtgb0cjmbiN4YQyKhbH4vbKNiTO2Il8Uj2LhbsSztxC6eBdzVmfz6Y4qVu0s5/1vt/LO0hfJTJzHIcdiTtTOxFb8Gqqnn2ZI6Ef0C12PpzoKD3UCnj17Dt16DkByV6XiodL37CPUOPeZ9lxf4tkzNtxH6dz36qHW9ox69jS1qgTclHF4KmPop/yOkcoFLHz7FQzJM7jSqOJOnXNs+IHdhQfVbtyvdudBT/vqxKs79+19uVM7iqMVEWxYOx2f0Hn0D/mB3n8eMKXS4h6ixSNEh6cqBQ/1/xz3/5a/D/dx/9dBP85xTtcIPW4RelxD4vCapKWPaie9pSsZrVzMywtmsXvny5xoiuB602B+r/PiD7sH2NzB1qvnqpgBYO/HQ3sv7jv6cdc2hl8rw2jIXUjklFDGh79Fv7Af6R2ZSC91Gv1kKYwJy+Yx0TaGi1czVjybsMnhrPwokkbjy1xreZw7VT48sDzGfWt/HtgH8KB+IHdq+3LT5s6DRk8e1LjysMoFqtygqhdU9QZbHx46HuF+zQDu1fbnTl0/fqvpz/Wq/tys8+Z681S6LPPZue4lpk2biiBkEQOFn9E/aCu9w3bjFhGPS5gGj3Adj02JYZh8OUHqSFJ2Pc0pm4qbtUO4V9uLBw4X58sHmycPHB48qPXgYa0nD2p6cbe2Nzcb+nGuSUJl4Qw+XDET3/CXGBLxDb3CdtErwrnf1bl/2Tlq667+3/LvZ/jXIUdqHR5q58FhHmrtP5pXnfNFTA9e3ULj6Kv6B14LnuZKrS+3a4bxu60PD2xuPLC59OwXduN+tQsPHa5OvNoe5ZZDTlfZTNZ8PR9BxAs8ov4Aj7BfcAuPcY7c/2Ns2FOVgocqFXfV36Pr//zszkOlnC+C3EK19FIl00uVjIcqGY9QLW7qRNzVcXiF72CA6muEk2YQu3U2p+3PcKlGxiGrP5a0oZSleFOQIiQ3RUZ2WgiZGUrS0uVk5snJzBaTmS0mJ1NGXmYwhkwlRX8mW05xjpTSPBlGgwJzQRCWomAsRcFYi4OxFCkoL5RhNkgwG8RYCqVYCiVUFkmoKpFSXSbDblRgNyuoNQdRU66g1qqgtkJOrdV5v2q9VUaDVU6z1blftLUiiFarglarnD0VclqtchrNYurKhNSVCWgwB7KnSkFnrZI9VXKaLCLqTYHUm4TUm4Q0WSS0VEhorZTTWiljT5WMDruCztpg9tWE/NWS7q1RsK82iHaHnKZKERXF3rTXhXCi8ylO73+GI+1TaK8JpqlSQntNMAdawjjaMZnDbRF0NYawt0ZOh0PC3hope2uktNlEtFYF0mARYC/zo8YkxGEUYC8V4CgLpNYkps4kxl4cgClnPA0mKe12NS2VwdhLhNiKhbRXh9JRE0GjWYGtSExZug8G7ThK0wMo0Qdg0PpjSPQjP8mPQp2A4mQheUk+mNKFVObLqMyTYs0VU5EnxZojJV/jg377CDJixpMd502hToAxXUpZqpjCZAFlqUKMGSLK0gIpSxNiyhRjzZZRlBJAgcaHYr0QU6aM8uwgzFkKzFkKLDnBVOQosWYFYU6XU5YipSRZREmymJJkMUXaQAqTAinRSSnRScmK9iFtx3gKkyRYMtRUZodjyQjFnKb8V0ypIZTpFZRopRQlSShKEjkbVo2YUp2UEq2YoiQhpRoRpmQpZVoxpmQpRp0EQ5wf+QkBVBkiqDREUG2IxFYwCbshkurccCoy1VRmhmHPnoQ1NQyrPgxToprcrWISvhlD0jcTSPpmAjs/GU7c6rHov/MhY70P+Vv8KYuWYIyVYE6QYooXUxwdQObm8aT9Mo7azCcw7BSRtdEXc1wwplgF2jVDyd3kTfEOX6wJIixxQqyxQszRfuT+NJTCzaOwJQZSFR+AJcabsp2jKd05ihq9gA6DkvI4b+oyZXSZJnOwchqHqp/leO2LHK16iv3FQRw0SDhUqOBwmZqTtsc50ziNk03TaDWHcLB2KlcPLub2yfe4ffw/XNm7gOOOaRwyBdFV4Etn3ngOF/hxzhrEaWsw56sjuWB/gqOl4bRnBtGcHIRxsy873/Mg6bNBRH/Qn/gVg9GsGskvb3lQ8HMADcmTSFo9hG3L3En7fgiOFBHtxSLONIRxpf1JLrdO5WrL01zfM50be17mauOLXK1/kfZsOYWbHkP3pRvJX3lg3P4YjfqJNOq9acvy40hZEKcqwjhpDeNkVQRnHZO5UD+Zyy1TuNY+hev7JnO9axI3uidzo3sKl9sjuNgSwZXWJ7i2ZxoX65/imCWSg6URHDFN5lBZKB25gTSkTGBPmi9ny8O4UfMU91tf5GRhELYtj1L2fS9ad4+gNWYEe5PGcjDdlxMGCadLFJw2BnPGFMJZcwiXy1VcLFNwtlDEqXwBJ/MCOJ4dwKG0iezXe7Nf782hVF+Opgvo1nqzL3E8B/V+nMmTc6lYxfmCYI5lBLIvcTzHUgUczwjkaLqQLq03TdFDcWx7hIbdgziS7cu1ShW/Vqu4VhXMdVsw1+1B/GqT8Wu1jOvVUn6tlnCtQsQ1YyBXDSLOpflzJGEsHduG0vjTo9R8PxDbmoHYvn0M27eDqP56MFVfOU+tLf98AGUr+lL6iRfGlX2p/mYQ9euHs3fnOA7rfOlKHMPFfAXXStRcK1FzuUjJoRR/Kn8eQO5qd7pSZdTF+nK89Enutr/BmepZFG7z56B5Ftc6PuBy2zJ+O/wFnPuO20c/5kT9dB6cXwJn3+T3gwu4372Y09ZnKNk4guxv+3HF/CKnc5/jTNYMjic/j+NHEfELXNj2iguaN13I+9iDstV9Kf+mP+Xf9se6ZhC2tROIn9uLjwQuLBnrwidCF9aGu7Hz5T7olniS9Zk7FZsGcSRfwe3GmdD9PnSthPPbeHhuN39c0cGNTLiWBVcy4WomnEmEc4mcq19Fxa5Idrzlxc8zXdC95cL55FDOJci4FC/ht9RgbmSIuG0M5HTuCM7kjeJyiQ/XjAKuGUXcsCr4rUrFuSIxx3MFnCmWc716EncapnG78Rl+a3yG263Pc699Br/vfZk7e6Zzo+4pfqufym81U7hiUXLGIOJoqi+dsWNp3DgM+5pBlHzYh9x3PEh/w5WMt9zIf78P5i8GUv/zCDpjJ3IiLZBzBhkXSxVcNCq4bA7isjmIS2UyzhdLOGsQczpXwqlsKcdTJRzWieiK9aN1+zjqNw6jbuMgWrYP5WDiBE6m+XE+V8hFQyAXDAGcz5/I6dwJnMiYSGfiROy/jCZ35WCSlj7KzsUD+PZ5N2KW+rD+1RG8F96beSIXZvt78mrAo8zw7s+L3n2YPt6dlya4MsfPldclHnyo6s2XT3qx8aUBxC1+lIz3B1O8cijlXw/DsW40dT+Ppv6XMTRunkBHlJBDGhXdCeGkfDCQpKWPkPjOAKIXe7FrUV9i3xzI7tf7s3GWC5r/DKTgq7FYN/hQtWkilp9HU7ZuCMb1QzBtGIL5p6FUbh6FY8e4v/H6pbY2+6e8fcRVnGZH8QE+jTKzareFHYX7ibeeYn1mOx/tquALTTMbi06yNusAS7bZeG9nLWsyDrE+7wQrE9uY9VU+0z/LYvpnOTy9PI1JS5KIWJLIkx8m88JnaTz7USIL1mSyVt9AvOUI2w17WBVVzMpdxWzObWe3+QQ/ZO5jwfdFTH4vgWmfZTPl4wyC3nIezBTxXjJPr8xDvVSH7+wdCBfGI1iswWdBIhPmxjkzOwr/eVEI5+/kqY/TeXeLja9T9rE2q5N3thpZttPCak0j36W080VMHa99m8cTb+zkpQ91PLMknsmLdxK+YCtPvrObmStTefaDWJ5dFsX7W0r4LqWRNcnNfLKrmnc2lLE6sZnvU/fx0U47s7/IYup/4pn6XiKT3olBPn8zsnmbiHgziqeXJfDM+3E8934Myzeb+D6pgXXaRj7bbmHZplJWxthZq2/jh7QuFn9fQuhrUUhmb0UyZxeiV6MRz4tHsViDbH4sgTO3IZu9hSlvxfDSRzpe+iCO5xd/yvyF00iNncOB6oUcc7xCdeHrKJ96miHqj+inXo+nehfuqjg8VIm4qzR/tVxuKj0eymQ8VFrcVEm4hjqbV9dQzb+aV8+QpJ7GK/mvFsxV+V/wGjKfhW+/jCF5BlcbVdytHcjDnub1/ytee4XudmLhn3hV6vFQ6v/VwP5PcTZj/x43/bu9S8ZFlez87qGpuAYn0SdcQx/VNvrKPmGc6lXmvTGDdO2rnKoP42b9EO47+vNHdW/+qPLkj2pPsHlB9SNQ3Y8/bL154BjIXZsvlyyPY9W/RnDEFEaFv0efyJ9xm5yIR2QGfUIy6SdLZ4BUz2DpDkbJP0eofpVnZkxh3XeR7LO+yA2bmt8to3lQMYj71QO4a+/LnZo+3KvvxW2HG/fr3Pmjxt35Gap780eVFw9tXjxw9OVeTV/u1Hhxu9aLW3WP8FvTCC7UCjlU+RLJ22fzxsJXkKpeZ3zwGgZIttJXmYhnqPPAIJdQDe5heh6ZlMBj8s8JVE1l56an6bSGcrVuDHdr+vHA4cZ9mzv3bR7cd7jzoMaTh44+PLT15XdbP27X9edig4B643OsWv0cgognGBL6Kb1V2/FUJ+Cm1OKmTP7HqO3/KT3NpkrXk78bV0+Vc12694yT/4VXtR6XUD3u6jj6/f+AV9cwZ/PqHF12rjMPZQoePc3rn6PD/xxf/3MU3zXUObXQS6mjl7Ln0KYevLqpYvEK38Ejyq8IjJxB3JbZnLE/zaUaKYcq/sTrBP4f1u47Oupy7f99KlVApLf0Nr1PghRRUcGypauIvT1ue93qtitIDyEkIT0z6b1PMpk+6YR0Qk9II3QEFEHa+/yRbHX/nn2e85yzzh+fNWWtWeue9f3OWvNa13Xdd0layDBeM9VkZ6vJyJSRkz+M15xcMfnZMgqzlZRkqynL1lKeo6E8V055npSKAhnGIjlVxQrMJUospQqsZUosZXLMpbLhSmuxGGupFFuZBHv58Pmr1RUyaiuHz1ttMCmptyhosMhpsMpp+AOuUposcpotclqsClqtClotclrNMtqsMlotcvabxDQaBTQaQ2gyiWhzyOmq09DuVNJik9JkFrHPJGSfSUiTWUyzVUSzVUKzVUyLTUy7U8aBOiVd9Wo6auR01Mg5UKegq15JZ62cVoeE2qogWmrkHG1dSF/Xg5zoXEJXo5Ymm5j9dgmdDSoON4dyuDmUrkYlnbWyP+D6J14F7LOEUFcVTL1JQF2VYKQaLKKhSkxdpQBnaQDmfG+arXI6qjW02JU0VklorJLSWR1GZ00YTSY5teUiqrL9KUv1wZgdQkV6MOWpIZTpQyjThWBIFWJIE1KU7E9lRhC2QgnOYhn2QinWfDHGTAEFiT5k7plDbqwPeXG+lOqCMWaKqcoQUZ4WTFWGkKosIcbMEIyZAkzZI6+zBFRmCDCkC6jIEFKVLcWSr8KSr8aSr8Kap8aSo6AqU0ZFmoRyvfCPlOkElKYIKddLMOglFCWEkLc3kKIEIRWpcsxZGizZoZiztFRlqEbwqsKYrqIyTYFBL6M8WUJZspiyZDHlKWIq9P8Zr1WpUqpSJZQmBlOUEIQpV4OtaMEwXIsX4SxYgCNvPvbcMBw59+LMvpfKZAWViUoqE9QUR8rQ/+iL/js/Ur8PJObT2UR/PIPkL+eRuzmQ0l1CSsKDqYwRY06QYUqQYtgromBXAPpNc6hK1FIWI6cgXEBFjAJDlAzdtzNJ/3E2VXvFmOJEmGMFWOOEVEUHkvfTNIq2zcQeP7zjsDXOn6poL4zR86jWB9NepMGc6E99tpwDFYs5an2Y7urH6W9cSbdtKYfLVHSXyumt0NBnXsBg9QMM1D9AX+ODtJm0HK1byrnD6/m19w1+H3iLC53r6bY/yCGDgoMlwRwuDuBEuZBzjlAu1C3ilGMBR8uUtGaJ2Z8qoSFJTtHGecS8M4bY9yaQ9NEUYt6eTMy7UyjZFkJT6mJSv5zFrr+PQvfPKVRFB9OULeOwUUqPQ8b5lsVcaX+EK22P8kvbk/zWtppTjkeo1wmo2DWLvB8nkvP9eMq2T6E+xY+DhVIOl0g5Vi6j36xmyHEvQ85FnKxexFDNIk7XL+DMvoWca17A+bYFXOhYwIWOhVzsuI/LXQ9yuXMp5/bfz8maxZwwL+BwWRj7MsRURc+lKmYW+zIC6KnUcNa5hFPWBXQXyzlRJKc1yQvbtvE4t0/kiN6fYxlBnMgTMlAs5ZRBxelKDaeMGk4a1Zw0KhkqlzE0MkPYXxDC8Sx/DiTPoTVuJp1JczmWEUh3ZjBH9P50Z4TQmy2iL0dMb7boj+eD+TKGChUMZEs4nhpMV4IP7bFz6UiYx2G9HydyQhgoFDJYImKoXMwZo4TzFik/O+Rccsq47JTxS42cK9UyLtslXKoSc6FYyFBmIMcT5tIeMYXGzROo/X48zm/uwvnNJKq/mUzNN1Oo/mYqzq/vwfbPSZg/H4/ps/FYv5pI3abptITP5WCsNz3p/vTnBnOhXMtFQygXDVouVmgZyJfSEDmLzI/caEkMoTbGj67cUC42Pc2Zpg1Y4hXsz3uI0/te4dKBd7je8zm3Tn7Ftb4PuHBwPbdPv8a1nvVcPfQ0v7Svo7vifip3ziH7y7GcMSznVPFjnC5YQY9+GY7vhehe8iT37bto2h7I0Tg5R/ZK2Ld1Hrbv7mbfVm96Eu4j85XpvO7twfp7XHjD14X3JK78+Mgo9G/fTc2eQPoqFvNr+1puHX8NTnwC/T/AqUjuXE7jzpUsuJQNP+fChVw4lw29ifTZP8MU9QjJH3kTvsGTqGdH0RkpYShFxdlkKb9kqrhZqOVavohfDUFcLPflUmUAlyqCOFPsT3+ONwO5/pwpFjFUJOJsuZKL5vlccSzml5oH+LXhIa7tf5SbHSu52bmK6+1PcrXlMX5rXs715ke41vgAl+3zOWuQM5ATwtEkH5p3zqDmu3sofWcUea+6kfmiC1kvu1L4d0+qPptI3U/TOBDtRU9aICcLRJwxyDhrlP8feBUzWChiIE9MX47kD7weiAlkf/hcardMpXbzZJrCp3IkwZv+jCBO5Qk4XRDCqYIAhvJ9GMj14USGHwcS/HBunkveR1OJe2USO9aO558Pu7Pj2TlEvBzIe/dPYp3QhVWBHqzwn8Ajc8ewfN4oHp3nzhPebqwNdOdFiSdva0fz+f1j2fbkXcQ9N4mct+6h8rNp2L+bwb7t82iJ8KZ5lxdNO+fStNOL5ohA6rcHontjFKlvTSD59buIf3k8Ca9MIOHVSezZMJrwp1xJemMCxV/MxrrZD8cOP8xbZ1O5aQrWHTOxh8/GvnMWtZFe7Nvr/ydeww09udHmQeLtp4mqPEF4yREiSo8QYzxBou0k0ZUn2FF0mOiqAdIafmGv9Sw/5R9lW/EJYq0XSLD/THjZAC/9ZGTRG0moX4pH9WICyhcTUL2ShPzFWKTP7ib05T28uMXA9pKjxFv7iCjtJLyohZ1FbUSUHWav+SQ7y/p5dYcD8TMRBK2PRvBCAgHPxOC7ZjeBT0chfC4O3zURzPnbTgTPJRO0IYWAZ5MJfDYJ77Ux+KyKJOSpSKTPRvLUN2V8m3GIaPMpom0DfJ3RSJTpBHsqT7DH0EdEcR+fRjeiXLUV7boIlGt2IVsVjmTldqRrthP6XDiqpzfx2HsxfKWrJdbcTYKll8iSI2xMayHa0EeK/QI7i3t5bZuFRa/FIlq7Hf8nN+O3chv+K7chWLsDybptKJ7azCP/Fc3m9FbSTP0kG44RVdDBzrxWIooPEl81gM55kU9iGnjg9Xgkq3cgXrMb6bq9SJ5KQPxUPILV0QSviEC0cifKNeGEPh1O2LrNLFzxd1atvR9d1Bq6bM/QXb0Ce/ELaJY+wtTQdxmv3YinNhJ3TSwemnjcNIm4aPS4aFKHQaHW4a5OxlWTiEtoAi5hSbiEJuGhSWKUKolRykQ8VIm4aZJw1ehw1abgpk3GTZOAm/pPvM78K14btfz+/wavluG2Yb+wpxmv/oFRYdH/hld3VQoeaj0eaj3u/w9x1eiH1/nfkoKrRoeLKhUXVQZu6kzcVGl4apIYq9nFBMX7+Iau4OU3HsdU8AKnau7las1Mbtrv5o51HHdso7jj8IDqUeAYC44x3HaO5nbNPVyvFjFkfIT86A2IQh9i2vz38LxvMy73R+Nxfypj52fiFpTIBEUBkxVpTFVsZ5byLQLnP86ja+eTFPUovcalXLMKuWmbzXXbRH6zjeL3Wk9uNnlwxenCjUYPbjd4crtmFHecY7jtGMst5xhu1Izieq0n12o9+bVuDJcbJ3Kp3ZvuOjUl+id5541VaBesZ5boU2YoY7hbpWeUMgUPTTyu2hhctHG4haUwdkE8ExRf46d5gi+/WUq1YQFnGoO4WnsPt6o9ueF0H061O7eqR3HbOY47tkncst3N9ZqJnK8LoNP6CD98/xCiBVqmat5mrGoXnsok3JUZuKkycFOn4apO/TMa/f+QlGH0qpNxH4nHSNw1ScOtw1odrv/Ca2gqHqFxjNNuY5b2VZ57+ZE/8VoznRuOMcPt6/8DXn+pkXGwYuW/4dV9/lZc58fgGpo4fO9r9Lhp9HioU3FXpw63Df+Htbtqk3HRJuGiTcJVk4SnOgVPVcrw7Gvon3gdc+9w27BwwRPE7VzNSefDnKuVjOB1KpXp3pSmh1CYJiMvU01OtprMTBm5+TJycsXk5ogpyJZSnK2gNFtNeY4WQ66aijw5FQVSKgulGItkmIplWEoU2EoV2MsU2MoU2Erlw2gtkeAok+Isl1JtkFJTIaOuUk69UUGDaWSW1aKg0SofiYx9VhlNVgnNVjktVhmtVjntVgXtFhltZintVintFhktZjH7TQKaqgQ0m0W0O2R01ao4UKuio1pBq11Ks1XMfotoOFYh+y0imswC9lsEtDokHKhVcLBeRVednAO1crrqFHTVK+iqU9BRK2e/Q0yTQ0xnvZrujsX0Hbyfoy0LaHFKaLIKaK+V0lkvp7NOTketlI4ayR9prxbT6hCw3xZMkyWYfRYBDWYBjWYB+yxCmiwiGo1Cag1BOEv8cJT40VGtorNGTZtdSatNSbtDTVe1lg6nmmaTjHqDEHOeP4YMX6qygihPDcCQFoQhVUC5XkBFmpCKdCElKf5UZARizRdRXSLDWSzFnCugLNWPggQv8uN8yI/3pSDehzJdIKYsEeYsEcaMYCzZQiw5QkxZIZizBZhzBFRlBmPLE2PLk1CVJaQiPQRjlhhrvhJ7oRprgQpbngprjgJTppTKdDEGvZBynYBynYCykRj0IipSJVSkSihLFlGUEEJJopDKVDmWLA2WbC1VGUqqMtRUZaowZaqoSldSmSr/o9I6HBGVegkGnYiypBAMKUKMegkVOhGmdCnmDCkVKQKKE4MwpMuwFoRRXbKImuKFOAvuxZEXhjN3Ps7s+djTtZTFiSmLEVMRq6AsSk7WlkAyNgaQvVlA4pde7PlwCvGfzSB/axAVeyQUbPOnIlqEJUGOKUGGMV5C6Z4Qkr+fSc6OIAyxaop3S0d2JpaQ+v1c4r+4B2uigqq9Ikx7Q7DFizDFBJG/eToFW6ZjjQ3CkRCCIzEIW7w/ljhfHMmBtBZqsKYE0ZCjpNOwmKPWR+itW8HJprUctz7EoRIV3aUKBoxhnLQuYqj6AfpqltBbdz+dljCONzzE2YPP8EvP61zv+zunmtfQZVxIR4mMjsIgugoD6K2UcGXfEi7tu5/TzkUcLJTRkimmOV2BI0aE/rO7iXt/PLHvTSD54ykkfTyNrG+8qUsKpXKXgMi3PEn+xyQM4QHUpchozZNxpErMCbuY043zudz6EL+2P86V5ic4ZX+I5nQpJVunk/v9JAo3TaEqYi4NyUEcLFDQHtulJAAAIABJREFUU6Gl36RlwKJh0Kqm36KhzxxKnzWMAXsYQzXzOd2wgHP7F3K+dREX2hZzoW0x51sXc3b/Yk43LuZk7WJ6rQvoLFLgiPelaNt00r8bS1nEVNrzxQw5FnO+9gH6jFq6S+T0lihoTZyHefM4bFsn0pMl4GShnDMGNWeNWs5VaTln0nLGpOWkUcWAQUZfsZDegiB6cgI4muFLl24ebYmzaI2fzUGdDz1ZIfTmiOjOCOFEloj+nOEq10COdPh5jpTBPBlD+Qp6M8QcSQ6gM9aLjth5HNb5058r5lSJnMFCEd05AZzID2SwTMAZo4iLNukIXBVcrVPya52CX6qlXDZLOF8i4GSWP8cSZ9MWMZnGzeOp/XEcNd+Pp+b7SdT9MJn6H6dQ9+NUar+/h+rv7sb+zQQc306k9qcptOyaw8FYX47p/OnPDeJCpZKLlWHDMWq5bArjnEHDgeRAsj9xx7RlGvV7A2jPUHKqZgU/t79Mc/YSavQLOd/2BtePf8TNgS+5efJLfuv7gJ+PPs+toVf57fizXD28nov713CwaAEVO+eQ+9U4TpY+xPmKFfxsWMdA5hM4fhCT+upYLF/PYihzCYP6RRyJktOwcS62b6bQsjOYAd1ycv/LlzcDR7N+uisv+7jyjnwMMS/6Y96hoT1rIYP2R7l8YD3Xjv8Xvx//mGvd33D16I9cObGTi0e3c6rtR/r2fcfgvo1c7NjBmdpvcMatIP59P3Y8N569r46j8mtvrpQtZ1An5VyqkKv5Uq4VSfitKIjrphB+NQXzq0nA5UoBZ4oC6Umfx6GkWRzVedGfG8I5g5rL1gX86lzC1doH+a3xYa7vf5Qb7Su40bGa620rudb6JDfa/8bNtse4sf9hrtYs5mezljPFUk6kBdK+ezZ1G6dQ+p4nea+7kvWyCzmvulL8tifmLyZQt3kqnVGzOa73YSA/mNPlEs5UyjhXpRhO5XDl9eS/8JotoTddyrEUER1R/jRun41z4z04N06icccUDsV50ZcWxFBOCKfyghjK82Mwx4u+LG+603xpj/XFtmkeOR9MJ/r5SWx6ciz/eNCdrx6bSOxbCj5ZPoO1Qhf+5u/O477jWDp7FA/P9uDhOW485u3G2kAPXhB78rZmFJ8tGcO2FeNJeH4iee/cQ9UX06j+cQatEV4ciPGlM8qH5og5NGybSc3mmZi/n076W6PI+2gyqX+/i5Q37kL/5iRS3pjEng2eRD/vSeLr4yj4fDrWLb5Uh/th3jqLyk33UL17LrV7vKjePZf6GB+ak4L+smGTeSg33n6GBPsZYqr6Sav7mfT6CyRYBkiynSTZPkRsVS/x5n4y6i6SZDtNnPkkCdYzJNrOEWs6RYxxiNe3mVnwRhKS5+OQvJCE7GU9mjcykb6UTNBTu1G9HM2rETZ2GfuJtfUTVXmYRHsPSY5e9pr7iLOdJaLyNK9H1BO8LgKvtVH4b0jC55k45q7eg9eaKPyficN7bTTzVkUR/LyOgGdT8F+fTNCGZLzXROO/ds/wUTjP7OLZ78rYmn+cJMcZ9piOsb2kFX3dEDHGHqIMvcRUnuJb3UHUayOQrtqNbG0MkrUxhKyMIPBv2xCt2Ypk9Q888XEC32c0EG85RrK1m0TjcXYXdJJs6ie7/jLxlnO8u6eOha8nELh6BwFrIwh4enizqKCnIglctQ3Bih95+I097MrtJN95kvSKQ+gqDpJUeYhYw0ESTSdIqz7Hl/GNLPt7Eoq1O5GsjkC8Ogrh6r0EPLkH/79FErxyD+LVkUhW7kT85BYUKzayaPV7/G31EhJ2r6TT8hTHnU/+gdcp2ncZp93IqBG8uqvjcFPH46JOwUWlw02lw12VgpsqCRd1Ai7aeFy0icN4VScySpnIKEUi7qpEXNWJw5/TpOCqScZNnYCbKva/41X3Ny42aP7Eq/P/Bq9Od246x3Gt9q94fYrxqu/xDNuD279mXlXJuKuScVfp/ldx/U9R63BVJeOqSsFVmYaLIhM3RRYeqizcFEmMU0cwWfkhAaGP89bbj9NifouzjoVcs3tx0zKNO+YJ3LGO5o7TDardwOkBdnduOzy5VTOVazUKThgeI3bTGvyVy5g8/0M87t+Iy4M78HxgL+MWpODqv4e7lEVMUucxXhbNXbJ/co/qFfwXLefZlxZhS13GJfsCrjkC+dVyN7/ZR3GzzoPfG1y4Uu3C702eI+3DntyuHs0t52huOUdxo8ad63WuXKtz45f60VzYdzeD7f402hfx5edLWfLQGuaK3mR88EbuVuqYHJqFuzQeT2UU7qoIXNR7ho88CothvGIjs1RP88r7D1CYv4jBfUqu1MzmpmMsvzs9+d3pwY1qd246R3PbPoE75qncNk/jd/tkLjr96K5exs6tS5EtlDFV8QbjFbvxlKbgIc/FXZmDqzLtP1+b/5jk4fxx/f+MmzoJV80wXl1GqukuoXrctbGM02xjlmYEr0UPcb7Wn2s107npGMNthyu3HS7cso/g1T6M15vVf+K1y/AXvGrfxn3+FlzConHRJgyjdGR97mo9bio9rmo9LmodLn9Zu4s6GRd1Ii6akagT8VAm46lMxlM9PE/upk3ATbt3eOZV/U8EC54gbsdqBp0P/YFXS+YUKtO9KM8IoShdSn6GitxsNZmZUnLzpeTkisjLEVGULaUkW0FZthpDrpbKPDXGAjlVhVKqCqWYiqSYi2XYSmTYS+U4yhR/iRxHqZTqcjk1Bhm1FTLqKmU0VMnZZxpGa7NFyX6rkiargiarjCablCardLjF1yqj1Saj3Sqnwyqn0yqjwyKhwyKmwyKlzSKmxSSk2SSg1SKiwy7lQI2CQ/VqDtap6KyW0+6Q0moT02IV0WwRsN8soMkUTJMpmBarkAM1Mg7VqzhUr6CrVk5XnZyD9XIONig42KCko17BPlsIzQ4xR5rD6D94PycO3EdHvYIWu4iOmj+rq21OEe3V4hG0Cml1CGm2B9NkDaTJEkyzTUSjKZhGU/AwpM1CGiqDqCnzo6bMn0ZjCIfqtXRWK2l3KOiq1nCoLowDDjXtNgWtZhmNFUKsBQFUZvlSmelPSYoPZfqAP6qvhtThtt8yvT8VGQFY8kKoKZXiLJZgzAqkKGkuRUlelOkDKUzwoSjBG0NqAJZsAdZsAaasYOx5Iux5Iiw5IVhyBFhzBZizg3EUSHAWyrDmiTFlCajKEmLJlWIvUOIoVOHIV2HLVWDOkmJMF2PQCyjXhVCWEky5LgSDToBBJ8SYJsGarcScqaAkMYTCuEDKkoWYMhRYstSYM5WYMtWYs1VYslSYM5VUpcupTJVi0Ikx6EQYdEIqU8VU6ISUJQVjSBFgTBVRqRdizpBiy5JjTpNQlhxCSbIAU46amuIF1BQvwFkQhjMvlOrcMJyZWix6FaUxAop2B1MWJaY8Skr+jhCyNgdSsENM+o8BxHwylbh/TCNvSyDGKBmF2/ypiBrG63D1VYYhRkzydzOJ+2oGZTEqSvcoKAqXULhTRNYmPyI/HIc1UYUxRohpr+APvBZsmUHeT1Ox7B0+LqcmRUBNSgjOpCCsCf405Sqx6UJozFPTabiPo9blDDSu4VTL0xy3LaOrUMWRAim95RoGLQsZci7hhGMRPc5FHLYtpLdxGecOPsMvx17l12Ovcty5nMY8BY3ZApqyA2jL9afXqOBG52NcbLyfszVLOGbQcrg4lAN58zHuCmDPW+7EfzCBxI/uJuXTeyj40RtHjAz7Xgl73nIl8eMxWKODadQpaNRLac2TcLhCQL9TylCdlgv7lnB5/zKG7PezP1VI8U+TKd48jaKNU7Ds9qE5VcbRojBOGObTawzjpG0+Q3Yt/RYlxytkHC6VcrRcTo9RSb9dy1DtvZzZt5Dz++/jfPNwzuxbxAmbhmMmNT2W+Ryp0FKd7EfaV6OI/9iV1K9H40zy54RlEadrH2DAei89FWouOJdwpeZBDmcGY9k6AdPmiXRnhXC6TM1F83wumOdzrkrLWZOa0yY1AxVyeoqFdBcEcSTLh07dHFoTZ9KWNJuuVB+OZATRnSXgRI6I/jwpJwsU9GVL6c0QM5At5XSBijOFaobyFJxIF3IkyZ9jycEcTgzgYIIvh5L8OJYaSG+2kP58Eb05wRzL8qM715/+4iBOVwj52Sbjl2oFV+tU/Nag5mq9kivVUi5ZRJwrDWEw258jSbNo3T2Jxq3jqftpHHWb7qJh82T2bZ3Cvi1TadwylYbNU6j/6R5qNk2mbvMU9u+aSVecL92pQfTnhHC6VMwv9lAuVoXyc9V8Lpnnc8V6L5dM99KbK6fsu/Ho3nOlYW8wnZkqBi2P8mv7K/QYV2KN1/Lb8Y+4M/g5d4a+5tbpr7na+x6nDzzDjZOv8XvfK1w9/Dyn61fRkqWlZMsMCr67i77C+7hiWct1+wucLVxL9UY5KS+Nw/qND2eyH6Fthxjr57Oo/Ggyli+m07JDQteeB8h8I4APlGN50deN14Sj+e5RL5wRaxmw/hdHK1dwqPJhTjif4EzzBs63vsn5lnc53fg2vbbX6CrbgDPlMcp23YcpahmduS9RG7+CzH+K2f7cBLY/407BZzMYyL2fa+ZHGcwQcjY7kEv5/vyc78WVEh9uOSRcs4n5pUrE5UoxF0rF9GUG0BE7g9boaXRnBHKyUMIFo5ar1Uu40fgwN5qWc71pOb/tf4zrLSu50b6Gmx1ruNmxklvtf+Nm83Ku1T/Ar44FXKxUMZgj5GDMPBo3T6X8Q0/y33Ql93UXCt50o/yD0di+nkjjtikciJnJcb0X/bkBDJUKOWWQcNYo51yVjHOVw/PZQ8USThZIGMiV0Zsu42iyiLZIX+o2z8D63SSs302gbstkumLmckIfwMmsIE7mBDCY40Nf1lx60uZxVOdDS5QPlu/nkfnODCLX3813j43l4/vdeXuBG3FvafhyhRfrxB4s93ZjufcYHpw9igdmubN0thuPermxJtCd50Ue/F3twT/uG832FeNJenESBe/dg/nLadRtmk5HpBeHY304FOtNR9Rc9u2cQfWmKZi+uZuSf0zE+M0scj+YSPrbE0h/+270b04i7qXRJL9xFwmvjyL303uwbvGmdrc/lu2zqPxpMvXR3jTE+OCMnEN9rC/NycF/4vX7tP254aXHSHKcIc40+AdeE62DJFoHiSw5zI+p9UQUHkDvOInONkSa8wypzjMkmAeJqegjznSK534oY+Hf9chf1SN6SY/wxVQUr2WheD0T6YtJKF+OZe33pXyXe4C9tn7irD3EW48Tb+0hwTFErO0sG/N6WL/RjPSFePzWJxDwYhp+G3R4PR2P3/pEhC+lIXgxFb+nE/F9Jgmfkfg+k4jfur0IN8QhfTYK4ZotPPFhGl8k7iOqopuoyoMkO7tJsHazp+wwkWXdbM09xt+3OwnbEIfiqVikTycSsjYevxV78Fu5C+n6SBTrt/PERwl8meIksqyDWEMnCeVdRBe0k2A4SmJVHzsLj/HKZiOq5yLxX7UD0fMJBD6bgN/TsQQ+vZfgdbsRrdnKg6/uZlNyHakVh9GVtpFeeYB08xGSKg8RV36IqJIjvLPdyIOvxqBcuwPRyp0EPxmB5KkEglfHEbwmFtFT8Uif2ot49S6ET25F8uRGFq55n8dWLSE+YiWd5qfpdq7EXvIimqXLmKp5h3GajXhqInFX7/0Dr67/C7y6q4bh+t/wqk7GVZOEmzoeN1UsHpqY/4jX67WTuF0z+n/E623nOK7VzqLbci+bvnkM39CnGKf8Ds+wPbiGxeOqScRNlfT/Cq9uI/kXjtxGgOSmSsZNlYK7Mg03eQZu8gw8VVm4SuO5S72baeoPCQpdxvvvLuNozXucty/kusWbW6bp3DFPHK681rhCjQs4XcDuwi27OzdrpvNrrYaDJY+x8dNHmCd9mIlhH+Bx/4+4PLANt8W78QiNxV0Szxh5DhPU+YyRJzBavoWJoV8y+743EC0OI+K7++mtWsZlh5LLlhlcrx7P7YZR/Opw4VqDG783uXOj0YMbdZ7crPbklnPUMF5r3fi93pVr9e780jCOM00zONwsJT0zjCfXLiBY8xzTpF8xVhzBGEUK41QpuEuiGS3fjaciHDdVJG7aeNw1sYxV7GCq8iX+9uJidKlL6G9azOVqX27aJ3LDOYrfq93/xKttInfM07ljmsFN6xQu2nwYqF9GzK6lqBaJmSZ7jUnKaDzFejxk+bgrc3H7/xuvmpThLoIRwLprYxmn3sYs9as899L/Dq93aly5Ue3Bdeek/4bXu7Rv4x42gldNwvC9r/7X/aQbxqtK97/Cq+d/wqtmL2NDdzFB9cV/w+txaxC2zKkYR/BanCGjIFNNbraKzEwJuflScnNE5I/gtTRbQXmOmso8DcZ8NVWFckzFMsxFUixFUizF0n/Da3X5vyKnulxKjUFOfYWMhkoZjUYZ+6pkNJkV7LcoabYoabEpabbJ2W+Tsd8mpdkqpcUqocUqpc0mpcMq44BNRqdVQrtZNIJXCe0WMW1mEa1mIa3WEbxWyzhSr+Fwg5quWuUIYCW02kQ0W4QjgA2hyRRMsyWEjmrxMFbr5XTVyf7IoQYFhxuVHGxQ0GQPYZ8tmAONCno6F9LbtZgjzVq6GhQcalT+gdV/zbr+Fa8tjhCa7cE020JotgmpNwZSVxlAoymYBuMwXJ0lPjQaQzhQo+Lovvl0VivpcCg4XKflcF0obVYpbVYp7bZhvNoLAjDl+FGR6Uth0lzK9H4Y0oIp0wdjSAvGmCmgMiMIY1YQptxAnCUiHMVCKjJ9KUicTanel6osIUUJ3pQm+VCVHoQ1W4A1OwRrTjDVhWKqC0VYc4Ox5ARhyw/Bni/Cni/EUSCmukiGo1CKOUeEMVOIKVs8jNcCFfY8BdYcGVUZYipSQyjXBf2JV72AilQRpgwZ9lw19lw1FXoRxQlBFCcEY9CJ/wCsLUeDNVeDNUeDJUv1F7yKMOhEVOhFGNMkVOiElCeHUKET/oFXS6YMR44SW5Ycg05AUWIQFRlyHAVh1BQtoKbwXmrywqjO1mJPV2LWyTHECincFUBheCDFEQIKdoaQvSWAwnAx+dtFJH81l4QvZpC90YfKSBGGiBCMMWJM8VLM8TLMCQoq9kpJ+3Eeuz+ZTH64mJLdcgp2iCncKaZgu4Dwd0dTGSOmcq8IU6wIW7wYU0wwhVtnkrtpCqZof2qSRdTrRdSniqjRC6iK86U2XYwlOZh9+Vo6DfdzxLqc/sa1DLWs54Tzcdpy5LSkBtKVI6S7XM2AbRE9lns5ZrmX4477OLn/cS4cfIbLR17k564XaClbREWcD6YEL2rT/GnLC6HPrOX3ric4V38fZ2uXcMrxACdtD3GoaBHFm+cR/porce/fRcqn91C0yZeqCAGGHX5kfD0J/edjcMaG0J4VSku6mka9hNYcEUcrxHSbhJypC+Ni4/30mUJp0Plh2HEP5dunYo/2oTY2kLZ0BceK76XXsIie8jCOlanoq9LSb9bQW6Wku0LBMYOSo+UqjpYrOF6ppMek4oRVQ69dS69dywmbhh6rlsGahQzVLuGYMZRanR9Z348h5n1Xkj9zp3DrZBozBAxWP8CvHU9ytfNvXG17nJsdT3LOtoh2nS/1UdNoT/LmcFoAp0pVXDTP51xVKKcqlAwZ5JyskHOiVMzhHH+OZPtyIHUerYkzaUmYQafOi55cEQNFCgYK5PTmiOnLkXKqUM3pQg1nC7WcylcxmCOjN0PEMV0QhxL86Ir15khiAEeTgjiaHMiRZH8OJfrQleDFwWQvjqX50ZMTQF9BEEOlAs5VSbjiUHG1VsNvDRp+a1DzS62Ci3Yx56pCOFMWwmCOH0eTZ9EWdTf7dk6gcftEmnZMpnXXdNojZ9K6awbN4dPZv3M6TTun0hQ+hebIGRyIncvx1ED680ScKZNx0aLkolXF2UoNlywLuGIbziXLQk6VhdEY7ceu5z1w7A6mK0tLX8VDXNn3HBfqX6R8l4irPZ9ye+Bzbp/8kjtnv+Fq//v0Nq3g1sk3uHPqHX5u38AJ86PUJknJ/mYSBd/dxZFMLb9a13K77jUulK7H/p2cyNUe5L09mbZwBWXvTSbteXdyXh2H5fN5tIeHsW/LYpJe8uF9zRieC3Dho8XTKfz6Mc7Zv+XGUAS/HfmEU/ue55h9JYctKzlmX89Q/esMOl/kYPFKapLuI/v7IGLenYH+0wBMOxaT9bmA2DenEr5hFAlvjKMhUsg15woGc2Sczg/hXFEA54vmcrF4Fr9W+nDdJuKmU8lvFgVXKuVcKpdzOl88fMRN9Ay60wPoyQzgZJGYS5b5/F7/IDeblnGtaRlX9y3nevMKbrav5VbnWm60r+Bm6+Nc3/8I1xoe5LeaRVwxh3KmUMrRBB/2b5uG8ZPRlLzrTtFb7pS+NwrTZ+Op/WEyzeFTORQ3i550L/rzAhgsFjBULuJ0hZizRilnK0Z2xS6RcqpIzlCBYhivSSJaInyp3jhtZJ54LM5NE+nYM4fulAAGMgIYzPJlIGsevZlzOK6fw+Ekb/bv9sH4zTzS3pzBrqfu5ttHx/HhfaN4SebKjuclfLsmkA3KCTw0141lPmN4xGvcH3hdPs+NVf5uPCt04w2VG58u9mDHinHoX55EyUdTsX87nYYt0+ncPZtDMXM5EjuPg3vn0RY5i8Yd06jePJ2arfOo3e5P2RfTyH5vAmlvjSf1rQmkvjWRjHfvJvF1T7I/noh1izcNUUE4wudStWUK9dE+1EV5YY+YRW2M97/j9Z2dZbmbMppJqzlHsv0USbah4YqrdYAkSz8/6Gr5+6ZsftLXkGLuIcXSR7K5j0RTH/GmfuLNJ4mqHGDRazEoX45H+moqwS+k4v+sjpAX05G8kon0JR2S56J55OMMPklpJNbeT4K9l5iqQ+w1HSHJOUR01RBfpHSw4vNipM/HM2fNXnw36PF/PhXfZ5PxW59M0AYdgRt0+DydiM8zyfiuT8H76SS81sUTsD6BkGdjET2zB8HqLTz0diLv7bYRUXyYeNMRsuoHiK3oIsHUQ5J1iB/SOlnxcTaiVTsJWRVF4OpY/NbE4716L35rohA8E0XAyh9Z9Fo4H0ZVEVHUTpyhi6SKgyRVHCKl6jgxZUfYlNnOhm8LEa3dwqxlP+C3LgqfdTHMXrWHuasi8VkdTtCqLSx4fgefRZqIK2xDX9qGvryNNGMX6eajpBiPEp7bzgtfZxP29FbEKzYjXBVO0MrdBK+NJXBNHIFrYwleF0vIuihCVocTvHIrwhU/oFn1NstX3Ufc7lV0WtbTU7MKZ+lLaJYuZ6r6Hcaqf8RDPYxXD3Uc7uqEkUqkHneVDg9VCu7qJNzUicN4DR1udfRQJzJ6pPLqoUzETZ04/Mdck4KrJglX1TBePdUxjFd9yyzl0zz78gqKUp74A693qkdz5694dbpzp/rf8fpbzchROV8/iq92HeOU3w7jNTRuBK+JuCv/93j9P+Oh0uGmHv6eHiodo1RpeCrScJfp8VCm4SrZywT1bmZqPiQk9CE+eu9Beure4qJ9Ab9bvLhlnspty3huOzy4U+vCndphvN62u3DD7sn1mllcrp1PS8Ey3n9Ny0zx/UwIfRfP+37E9b4duITuwkMRxcSwdDykKYxTZXCXNp0xyhhGKTczaeFneC14gudfCMOY+hj91iVccgZyvWYyt+vH8KvNhRv7PLje6M71eg9+r/XghtODW/aR1Lhzs96D3xtH80vTZIb2B9JY9wDvfiZAvXQp06VvcJf0e8aqI/FQxeAu2cl4dRR3KSMZI9+NpzIWD40Od1US4xRR3CP/L5asXEhMzFL69j3KJUcIN233cMM5mhs1btyodeVmtSe37XeBZQqYpnPLMoULFm9O1j9C4p6lzL9fynTpa0xWxzJKqsdDnoOHMht3VSpuqpQR+KXgpv6fkjzcMvxvaB1+31WdNJKUYTiO4NVNs5dx6q3MUr3Ccy89TE3RUs7X+PNb9bT/iNdbdhfuVLtyw+nO745J/Fot46BhJd/+8xkECx5jgmYYr64jlVeXkcqrm1qHu0qPu0qPm1o/Ata/wnv4N+KiTcRFm4irJpFRymRGKZPxVKUMtz1r4nFTx/yBV+G9jxO3fRWD9qWcrxHTbQ3EljmFqvR5GDJDKMmUUZitJi9HRVaWhLx8Kbm5QvJzhBRnSyjLlmPIUWHMVWPKV2MuUmAplmEplmItkmIdwaujVIazTE5NuZxag4zachm1Bgn1lXIaK6U0VsrYZ5TRZJLRbJbTYlHSalXSalPQYpPRbJPQbBueR221iWmzSeiwSem0yeiySTlgFdNuEtBhFtJhFtFhFtJuFtJuFtBuFdJhE9PhEHO4Xs2RBhWH6pV01SrorJbQ7hDRZhPSahPQahXQbA5mvymQNnsIB2rEHKyV0lUrGYmUQ/UyDjcqONgop7VaSLMjhPZaMYebVBxvDeN4WyjHW7V0t2o5tE/BoUY5R/arOdKk5kCd7M9Nm+qkdNZK6KiW0OaQ0FgVRF2FP/UVAdQa/HCWeFNT6kurVUJP8wKONYZxoFrBwWolR+s0HKpW0WIS0mGVcMAhp6lCiKMwAEuuP8YsP0p13piyBVhzpVRlCqlMD8GcLcScI8CcE0xVtj/W/CAseYEY0rwpTpqLMTMQW56U4kQfDHp/rNkh2HMEWLOCsGUHUVckpqZIiC03CHN2APa8IGqKxTgKhFQXiakrVVJXqsRRIKUqS4AxMwRLjgRHvgJHvhx7rgxLlhhjWggGXSBlyYGUpwRRoQvBmCbCkinHnqPEkafGmqWgQieiJCGI0sRgKvVirNkqHHlaHHla7LlqLFlKqtJlVKZKqNCLqNSLMKaKqUqXUKkXYUj5E69GnRBrppTqPCXOXCXGNDElScGU6cVYspXUFM6nvngBNfmh2DIUmHUSLDoZxjgBBTt9yNnqRWF4AGWRQop2hVBiLkT9AAAgAElEQVS8W0zJbilZm/zRfTWbtG9mU7w9AGusjKq9IxCNk2KKl2OIHq7YRv9jKvof/MjbLiZvm5iinVLKdsvZ/cF4crf6YIyVYIkTY40TYd4bQsmOOX/gtTZFTH2qmPo0MXVpQkzxfliTAjElBtJcOJ8DlQ9y2Lqcvoa1DLU8S3/tClqy5dTsnUt9wlw684T0mcI4bgzlQJmK47b7OLX/CS4eeIqLB9Zzqnkt1ZkKcnZMw7B3Hi0FCnosCzlVu4RLrY/w8/6HOOlcxEnHAxyvuI/aJAlp/5xM1FujiHv/LpI/uZuSn3wwbPejYOMMin6aSl1CEIfyQ+nK1dCSLmN/qpj2HAnHKxT0mVWctIfRbVCwP90PW/QMHDGzaNYH054h5lC2kmOFWnpK53OibD7dZaEcL9dyolLLCaOWnkoNx8rVHCpSciBfRlu2kNZsAW35QjqLJHSVyTlULudQuYLOYgldpTI6iiQ0ZgZijZ+NYdcUKnbNxBHnw74MAUeNYVxoeYzrR9Zy48habh97hjvHnuGUdSGtOm9akubSnSvkaGYgp8qUnDeGMlSupK9IzIkiAb0lIo4VhnAg04fOdC8OpHlxMN2Hwxn+HMsO4USehL4COYOFSgYLVJwq1nK+7F5OFWjoz1LQrRdwNDlouMoa70dXrA+dMd4cTQriULw/nTFetEfPpj1mNl0JXhzR+9KdEciJnEAGCkM4axDzs0XOrzVartWHcq1Ry28Nai7XyDhnFXC6MojTZUEM5PpxTD+bzrgptEVPpi1qCh0xMzgUP4+jSd4civfmYJwXXbFzORA7h874uRxM9qY7I4CBAjGnDXIuWtVccmo5bZJxwarlinMhV5wLuWxfyAXzQk6V38vRTCVx/zWKom+n0J6qpLdsKeeqn+JKx9/J3+RDv3M91468x83ef3Dz9JdcO/UxJ1vXcWvgTe70v8P5pmc5XPow1igBOV9PpnqPL02xQXQmKOlOfYCjiQ9h+UpC9OpRpLwwnsK3p5H2vCeJT7mQ8dJ4LJ8H0hX5CPu2Lyd87XRekbjzmmo0ce8o6K34mBtHdnDnfDS3z27nWv83nO98l96a5zhUtZZe23qu7H+Niw0vc6jgMWy7VRi3ynHsuhfTZhVp789m93NjSXhtLNZN3gzmL+BMaRj92QGcLvLjTMkczpRM54JhJpervPnZGMitmlBuOMK4VKHgbLGMU/lSetODOZrix0B2CAN5IQwUhDBUKuKsUcFl5wKuNS7lRsvj3Gpdyc3WNdxoW82NthXcbHuC35uX8XvTUq7XL+Gq/V7Ol8o5nuJHW/gMbP8cT+Uno6n4aAymT8fj/OZumrZOozNqJseS59CX5c1gQQCDxSGcLBMyVC7klEHEqTIRQyUihorEDBXKGMyXcyJNyuEEIc3hPjh+mIrxn+Mx/nMMjh8n0LZ7DseT/OhL92cg04f+zLmcSJ/NMd1cDiZ40bDTm/Iv5pD0ylS2rpzElw+N4935HjwrdOGzx+awcb2YN5fM4aF5rjziPYpHfMbx4FxPls51Z5mXGyv8XHkmxIXX5C58vNCVnSvHkvbq3VT8Yzp1G2fRvGMmB3bP5GD0DA7vncWh2Dl0xsymefcM6nfMoCnCh327/HH85EXJZ/eQ8fZY0t8eT97HU8n+YDIpb44m66O7MP80l6aYEOqj/bCHz6IuxpvqPXOw7ZpBbYzXv7cNfxxhyN2e1UxW7VlSHUMkW/tJsQ6gtw+is/azUVfDO5uz2ZFRh958nFTbCVLMJ0gy9ZJoGSTRdprIygHmvxKF7KUEJK9lEPJSJgHPpxPyUhail7MQv6BD8lwMyz/N5nN9M3H2fuKtx4kzHybeeowkxyDRxkG+0h1g1ReliNfvZd6avfhs0OH/fCp+G3T4PpOM39NJ+D2TjO8zyfiu1+H3bCpeTyczb10Cgc+l4Ls2iqC1EYie2smyD/R8EFVNZNkxEqqOkuboIba8kxRLL3rHaX5M7+SJD9MJfHIL/qsi8V69F+91iXitS8R7XSx+ayOZ++i3hL64k/cjzUQWHSCh4hAplYfRm46iN3cTU3qInzJbeeH7ImRPbWX2su/wWhmO19poZqzYzayVu/FaFU7Aqq3Mf34nn0SaiCloQ1faTlJxM8mlraRVHUZvOkZEfgcvfJWFZt1PCJ/8CdGaXQSticT7yUh8VsXgsyYan9V78FsdQeDacELW7UC4ZiOqVW+xbPUS4iPXcMC2gRO1a6guexnN0uVMUb3NWNWPeKh3467ei6c6Dg/VX/CqHEGdOgl3dSIumr/iNYnRykRGKxLxVCbirk7ETf2v2dFhvLoq9+KpjuGuEbxueOnJ/4xXuxu37O7c/o94nUm3KYyNXy/HV7uWccpv8AiNxCU0Dld1Am7KBNyVSf+f0Oqh0uGh/PPRU6ljtErPaKUOd1kS7ook3KTRTFRHMFP9AaL5D/CPD+/jRN2rXLKHccMyh5uWydyyjRnebbfOhdt1LlDtwm2HC787RnO1ZjYXahdQn/sIL6wTMFP0ABPU7zFqwU+4LYjARR2JpyyGu+/NwEMax2hlEneFpjNGlYybYjejwn5g2oKXUS8NY+sPD9Fc/ig/N2i4Wj2Dm9Xjue704GbDKK7Xe3Ct1oPr1Z7ccLhz2+bGbZsbd6o9uVU3hhuN47nSNJOeBgW5+ct4cHUwfvNXMUn6MaPlPzF6/m7cteG4iDcyMTSSCco9jJPtZbRSh4c6HQ+ljnHKWO6RvU3oQ/eya8fD9NWv4pJdxk3bDG5Uj+FGrRs36ly4WevObedYsN4NpincstzDRYs3Q/VL0e1dyv3L/y/K7jK4qkPv+/6OEFIotIUWj9t2j+BQpH6AUqQCbWlP3U576KlQp1AcEuLu7p6d7XFCQpxAQkIE11LFvveLTenpuc/zXNf94jeZSSYza81aa2Z/9l+WhqmK17jfPxInVQIOqlQc1Cl3rk08DpqE/6ua+r/JHzAUaOJs0cbb8Opvi702gnGanUzTbOKFl5ZTk7+UC1bP/45Xsz23zAJuWQX/N14/exbxnMeZ4P8OjoE7sAsKx+5O27D9ndlqR00SjprkP+es76DW/g+8auNsVdcAW9fCH3h11Nhmdu3u4NU5cD8T1Z8hnv0EUbtWMWJcygWrhBMGb0wZk9GluVCeLqQ4Q0FBlpbcbBtec/Pk5GSLycsSU5glpSRLSXmWmqpsDbpcDfoCFfo/0Foox1gow1Qkx1wsx1Iip6ZUTm2pnNpSGXVlsjtwldNUIedQlZzmu3i9s4jJqKTFKKfFKLPB1WBLm0FKh0FGp1F+F6/tOhHtOhFt/5b2ahHtehHtRgntJjE9dSp6G9QcrVfTU6eiq0ZOh0VKu1lCm0lMm0lMq8GPZp03LXof2kxCOq0Sumqkd9NTL+Noo4LuBhmd9VLaa8W01Yhor5XQ3ajkeIuWgfYgBjtm038kgP4jAQy0zaavJZDuBhWddQq671RmuxtUtpnaGiWH9WIaKnyoK/OipsQDS5EbdaWedFqUjLQv4lhDAN01ao7WajhWq6XbrKS1SkSnUU63WcmhciHmPE/0WR5UZXhSkepFbZGK+mJ/jNkyKlOF6NJFd1p+/ahM96Aqw4PKdHdKk10oTXJDnyXCnKugJMETXZovlhwxlmwRxkwfzFk+NBRKqS0QYczypjrDE1OOL3VFUluKFTSUqqkv0VBTqMSYI0WXIaQyTYgpW445R4E5R4EhU4ouTUR5kg+l8d6UJfhSkSRElyrFkKHEkKHEnK3BmuuPPl1JabyQwmhvSuOF6DNUmHP8Mef438GrCl2awtYm/AdcU2ToUmVUJksoTxRRkfQHXkUY0+XU5Kix5mioTlNQliimOMHWrmzNC6ShcA41OQHok2VUxYkwJMioiPAjd48LGT/MIH+fJ7poBZVRSkrDZJSGycnfKyTt21kkbnmIrO9nYY5RUxUmoSxUSFWkjMpI+Z2WYxUJX7kS9ekMUrf6krVDQsE+BeWhGqI+eZC4Lx6kMlKGIVqOIUqCIVJE6X5XsrdNpvKgB7UJEuqSJdSliKlPlWCM96UyyoPqWF9ai+bRXbWco4bHGaxfw2jLC4w2PENrlhZ98DQMIZM5nOrJQIU/vaUaDmeLOV49nzOHnuRKx1outq3luOkRKmN8yd0/HUuKlD7DUs4deorzhx7j3KFlXD3yOEOmuQzqF9CSpSF/xwzC33Um5kMbXFM/n0LBNheKfphJ6a4Z1MX60Z2joTffn+4cNa0pElqSxXTnKOkr0TJQEUBXnoSGeBdqoqZzKMGNnmwx/YVq+grUDBYHMFCkpb9AQ3+hloGyQAYr5nKiPIjjpQH0FgfQmaumJVVCU6IfdXHe1MZ5UZ/kS1OaiOYMMc2ZYg5lCDFEz0QXMQ191DRqEl05nOFLV76c3iI1/WUBDFbP5VTdEq52reTGiee42f8cnHiB233PMlI9h7ZUL3oyfBkt0XAsw4fhQjmjxUoG8iQcy/SmN8ubvjw/juf50Z3lRVe6O0czvejLETKQJ2UgT26Da4GWM8VBXCidx7niuYzm+nMyU2Xb5hrtTXuYG+2hrnSEu9EV4UFPlCdHY7zpCHelJXgahw9MoS18Br3xHgxk+DGULWYox4/RQjEXKuRcNaj5uTaQ3xqC+LUxgJ/rtVyxKjinF3Gq3IfTJT4M53jSlzqTnoSpdMdOpSduOscTXBlI9WIow5fBNF9OpPrQn+JFX6onfWlenMjyY6RQwtkKFRcN/lytCeJKbSCnquVcq5/HT/ULuGqZxxXTfC7o5jFaPJvB3CDyt9xPykdjORyrZLB4OaP6p/m55z3K9vnRnLaAK0de58bgx9w49Sm/n/mY8x3P82vfq9w68S4/trzC8eInMYZIKN02i76s2Vj2zqTw08mUfTYTw5d+FP/Dm4hnxhG1dhzR68YQu86OhPUO5L0+hZqv/Gnb/xQln8zh04fv5e9aB354wYWmtLXcGNgJZ/bDhRC4cAAu7Of6yDaudH/McM3L9FetYbR6HSfLn6Y5bj6G3Sqs+wKp3TeH5Ldc2bd2Aruftqfok6kMpGi5WrGAE2lenCnw5lTBTEbyH2KkYBJnSqZwocKVy5VCftJruFKh4ky+lNO5Mk7nKhnJkjKYLuR0noSzRVJOFYoYyvdmuNCHs5Vyrlrn8GvTcm4c/hs3WlZxo/VpbrSt4mb7Cm4ceYIbLY9wvelhfrXO41K5hsEUHzoOzqBu6wOYv5iI8fOJWL96gKbtD9EePJ3e6JkMpsxiNMedUwXenCoWcqrUhtfREhEjBbbN2CdzhJzMEjOYIbXdm1FCDu11xfTtZCo+G0/F586YvpvIkeCZHI/z5GSqJ8Ppbja8pszgeMIsuqJcqN3lSsHm6URumMTWx+9l84KxvKGx5zmRgNdmj+eHjUo+WSniCe8xLHV1ZJmbM0tdx7LMxZFHXe1Z4WHHOl8BryoE/HOegL2rnEn9+31U/Osh6rdNp2XPVDpDptAV+iA9EVM4GjWd7sgZHDk4jca9U2jYO4P6PS40HfBGv3UGOR/dS8b74yn8dCrZ/5xE2vvjSf/HPZR/N5XGMF+ao3xts66hLpiCp2E8MJWasFk0RXv8idfgrJbs2LJeMq2nSDUOkWYZIaP2NGnWUVItw4QXdbA7tY74ih7SjCfItA6RUTNKivU0CabTxBrPEqo7zdNfFOD/ZgryN7KRvZ6P9LV85G8UIH4lC9GGeNSbYnhuWxU/FBwn2nSSCF03CZZ+kmsGiTMNEVV9il15A7y83YR4bRh+GxNscN2QhMfzCXisj8NjXSxez8bj9UIyns8n2fD6bCKuz8bjvSGJ6Sv24b5qD4qNB3n6iwK2JLURrR8lquwo0SXtxJZ1EV/ZT1z1EDtzenhpWzni9fvwWnsQ13WRuD2fgOtzCcxYE8msp/cz8/HvWPB6JJ9E1xNecozY8l4SKnpJqOwlUddHVNkx9uV189buSuZuOojXym14PrMPj/URzHwmDJc1YXiuDcFv7V7mvxrKFzG1RJf0EFfcTnT+IaLymogtbiOh/CiRpcd4a0cp8148gPTpnUjWHMD7mRCmPrGHGStCmPl0CDNX7cdl9T681+1D/MJ+ZM/vRLv2PR59ZjHRIWvpMr7IYN1arCWvoF3yKJM0b3OPZitjtCE4aiIYo47CQRNtm/3UJOKgTrxT1YzDXhtjw+udatGfM68xjFHHYK+JuYtXe20c9poo7NQROGrCGK/+6i94vViv/Qteb/0nXq3/iddAvv/iUTz81zBO9SUOAcEIAqKw00Zjr4rGXhWDvToee3XCf43Df4vqr3FUJTBGFY+zOoGx6jgclFHYK6NwUIUxQbuPqZp3kc9/mM8/ns+J2g1cMWm5bpjKDcMEbpqcbBt36wXcrBNw+867a3+zOHOtZibna+ZhSX+U1Y97MUP8OBNVm3EK3I19YBh22mgc1bE4q+MYo4xgjCoCJ3UcTppEHLUx2PvvYXzA+0zTLOL5TXMpy/gbFw4t4YppJr8ZJ0LdeK7XjOG3Wkd+q3Hid7MT142O3DLYcdtgb1veVDuB6w33caXJlU7DbL7bthjpQi1TVC8zUbUV54D9OM7dj/3s3QiU2xinCWa8IpzxinjGqtOw12TgoE5inDqSyfJ3Uc8PYs/3yxmyruWqUcN10wyuW+/her091xsE3Kiz46Z1DBjvBf193DTcz1WjG6O1i0iJWsKjTwcyVfV3JmpDcdJGY69JwE4Tj706zvZFxP9H7P+S+L9GE49Ak4BAE/8nXv/4ndYWhz/wqt7ECy8uozbvv+P11n/Dq+lPvH712XpEsx9ngv/bNrwGhtleDaVN+LcvR2yA/aPyaqdNvHs/2mniEWhiba342hjsNLGMUcUxRnXnPLWx2GmjsNeE4Rywj4mqTxHNfoLIXasYMS7h/L/jNd2VigwhJZlKCrP9yc3WkJkuJTdPRm62mPxsMUVZMkqylJTdxaua6nwl1flyDAUyTIVyTIUyTEW2WItl1JTYUlsqpa5MSmO5jMZyGU2Vsr/itVpJi15Byx9twkYpLUYJrQYJR/QS2vS2FuFOg5Quo4wug5QOnYiOKhFtVULadLa0Vwvp0IvoMIrpMIrpqVVwtP4PwKrorlXQaZXRYZHSYZHQYZHQZhJyuNqbw9XetBp8aDeL/sRrrYTuOgk9DTK666V0N8roapDSViOi1SKkrUZET5OS/iMBDHbMZrBjNic753Cycy79rUF01SvprFPQ06jmaJPmLl576jW0WxQ0V4toqPChpsQDa7E7DRU+9NRqGO1YzNE6LT01anrrtPTWaOg0ymmrltBtVtJplHOozBdTjhtV6a5UprtTnelLc2UQh6vmYM5VUJ7sQ3mKN1XpPlRn+lKR5kZ5qgulyTMpTZ5FZbonphwxplwZFcnemDJF1OVLqMkVYc7yxZLjQ0ORhLoCEcYsLwxZnljy/KgrknCoXMmhCjUNpSrqilV3K7CmXCnlKd7oMyWYsuWYsuUYs2RUp4upSPalLNGb8kQ/KpNFVKfJMGYqba292WrqCgKx5GipTJZQFONDcawvulT53bZiY5bmLl4rU2VU3kGrLlVGdZqMqhRbq3BVisSWJCHGdBk1OWpqcm2V3apUOcUJYsoSxZiztdQXzKY22x99opSqWCH6BAkloV7k7plF1s7pFB7wwpLkjzUliKpoWztwcYiIrO1uJG6ZTOqXD6GPkFMRIqQ02JfKCCkVETKKQsToogPJ3S0hbPNDxH3hTsZ20V28pnzrysGPxlMRIcUYo7DhNUpEebAbmVsfoOyAK9Z4ETWJImqShDSkSbGmSKiIcscQL6KtdBE91Y9yVP8EA3VrGD28gVON62jPmU31/mlU7b2fQ4munChT010oozbJg97KOZxueJwrHWs53/I0hwsDKAl3w5gkobd6ORda1nGlfR3nW57i7KFHuNL2OCdNc+irnIM5xpfYj8ex+xUHEj6+n/QvplO43ZOCbbMo/GE61ihf+ovn0JYh4UiKH0dzFLSlimhNFnIsT8PRfA1dOUoModOo2DORxjgXhsq0XDDOY7hcw2CJiqEyNSeK5BzLk9BXoGCoYjYjuoX0l86lO8+f9mwNTUlSLBFemMI9MIa5Y47wpCbGl5o4Xyxx3hijPagKm0nK1w6kfO1A0f77aM0Wcta6kJ8OP87lhqWcq1nIhfrFnGtaxtWuldwa2sDtoY3cPv4sN7tXM1QVSE+umJMlas5VBdGT6kl/tpC+LD+OpnnRleJGd5o7x3N9OVEgoi9fSH++kBMFYgYKZAwWKDhZoGS0yJ/z5fO5olvMteqlnCmcQ0+8kN4EMb1xQjojvWgNceHw/hkcCZlFT6QnfXF+tIW63IHrVI4cnE53tCsnUnwZzZFwukDB6UIpZ4qlnC9XcFWv4eeaAH6pC+Dnen9+qtPY8GoQcbrch1PF3gznedKfOYtjqTM4njqLE2luDGV6cypXyJkCKafzJIzkihjOFTGcJ2K4QMRosZSzVUouGf25ag3kal0Ql+qCOGtS8/uRpfzctIjLlnlcNs7ngm4+QwUBnMj2py7EncT3x9IUqeRk8SMMVa7g1853OJK+AN1BGWcOvcKtoU+5NfoJ10c/4lLXRi61vcCNY+9y++iHnNKtpy5cS+1BKVeqn8S0ayrRm8YQ/pyApJfHk/LSQ4Q9PZ6IVeMIf3oMsWsdSNs4Dt0/fWnd+Qi1Wx9l18qHeEXuyGdPjUMXupCfjn3G7at7uH1lN7fP7eH2yC5uj+7l9vmD3D67l9+6N9NXugZDsJacLZ7EvzOFhLenkf2hJylvuLA5SMA7CgG7nnKgZZ+EXyqWcrlYy4kUF65ViRnKmcJg1iROZD3AQM6DnClx5yejmtF8P44ludKf4sWpXBnnC7WcypFzMsOPswVSLpbLOV8m4XSxDyNFXoyW+HGmQs4FfRA/1S7lRvMKbrWv5kbH09zqXMXtzhXcbnuMW4eX8nvdAq5W+TOSIaIn0pXW3dNo2jaFhq0PcWj7FNr2zeBoxCwGElwYyXDlTL47Z0t8OFN2p+JaJmakWMjJPB9OZHnSl+bJ8RRvjiX50hsnpCPch6Y9Lpi+nWyrvG65B/PW+2gLmfV/4zXVhtfOCBesP7iQ88FUQtbdx5dLnHkvwIFNUgEvSAQ8Lxfww0YV32/QsEZxL4tn2bHUdSzL3e9huZsTj7k5/IlXpYCP5wvY97QzKX+fQOnmB7B+O5nmXZPpDHmQroOT6Yl4iGPR0+iNnkFH2DQa907GuHUipu2TaQnzpX6fJ6VbJpPz0QSKP5tK7seTyNl8P6kfjKVwy/3UBnvSEiOkMcIDU/A09PsewnhgKtbQmdRGuPyJ1yz9iewc0yDZppOkGU6Qbh4kwzxMuuUkGTXDZFhPkm4aIMM8QJKulzTzAMmmk8QbhojSDRFaMcz+8hHejjjE7PeykPw9A/FruUhey0P+RgHClzPwfS4azSuxbNpnZm/ZANHGASIqO0kw9BJvOEa0rp8E8zkiqs7zbnAzyuciUb2WgfeGBNzWReO2LgrP9TF4PxeH74ZkvDck47ouDtf1Cbg9m4T7c0l4vJDIjFXBuD9zAPnGMNZ8W8a3WcdIqrlEmmmEuOJOUnX9xFUcI7Ksj32Fx/koqhH/VyPxWB/MtDUHmbI2ksnPRDJ51UFmrgnBZ+1+Vn6Wxw9Zx0ioPkWCbpC4quOEF3cQXX6UuKo+QouO8t7eSuZvOoDPiq14r96N29MHmL5iP7OeDsFzbQiS50J45P1EdmR3k2o+RXLVcZIrukkq7yK+rJskXT+p5tN8GlnH8jdjkD6zB69Ve3BbdQCPdZG4PxuF67MRuKwLwWXtPtzX7cRz3Xa81nyFZNVrLFu9gKiQtXQaNzJQtxZL8StoHn6EB9Rv46z+7k+8qiJxVEVhr47HTp2IvSoBB1U89upY7DTRCLRRNrz6x+KgjmGM0hZHlQ2vAk08Am0cdtrY/xmvNRP/d3i1/jten/k3vEbaWpPv4vW/4Sbhzjn8z3FUJjBGGXfnnKJwVEZgpwxjjH8Y4zS7eVD1JtolS9j69UL6a9dy2STlumESN0zO3LQ4cKPWjt/r7fi9zo6bFkduWsbwW60zV2umcdY6F1PKEzyxyA9X8XM8IPsWZ1UYDppYHP1TuMc/HXtxJGO1EYxRH8ReFoKzKpYJs5Nx9g/HXvIxE1Rr0D46h/DQpxisfYwLem9+q54G5kncMN/DjZqx3LCO56b5Xm4anLldbcdtvT23jfdywzyJX2se5EKdN3UFC1i9OgBR0FruF33E/ZqDTJgXg8PcAwhm78E+IBh7eSiO0licFek4qbMRqNOw08YxTn2AqfLX8Q/Ssu+LJYwY1nLNEMh10yyu197D9QZ7rjcKuNEg4Gat3Z3FVc7cNI7jJ6srw7VzSY19mJUvLGCKZhPj1HtwDAzBLiAcO20k9upoHNQx/5bY/zVe7dR/4DXuP5JwF7D2mnDuUe/4H/F6+z/weuMPvFrkdJWu/AteHQJ/QBAQikAbjUAT9+cXJqpE7NWJ2KkT7h7DH38TqONseNXE2KKOseFVGYejOu5OF8OfeJ2g/ARR0L/jVcwJgxemjElUZ7hQmSmkNFNBYbaWvBwNWRlScvOk5OWIyM8WUXSn8lqWpaYyS40uW0V1rpzqPBnGAhmWQhnmQhnmQinmIgmWIinWYik1xRJqiyXUlkj+xGuFjEMVMporZRyuktGik9uil92ZcZXSYhDTahDTqhfb8GqQ2PBqkNFtkNKlF9FZLaJd52fLHbh2GsR03sFrd82feO1tUNNTp6DTKqXDIv5L2kx+NFd70qzz4IjJl65aMd11Uhtc66X0NMroaZTS3Sihu1FCV4OUjjoJbTVC2mtFHD2kZLAjiKGuOQx1zeVk51z6WgLprFPQWafgaJOG3kNauuqVtNfI6apV0Vmj5IhJyiGdH/VlntSXedKsE3K0ThrzztEAACAASURBVMvJ1vl0W5T0WNX01mjosajoMinoMSvpMsppqfCjrtADY7YrVekuVKW7Y8wW0lY9j1bdXIxZUorj3CmOd6MixYPKVA8qU90oS5pJSeJ0ylNc0Gf6YMwW3V3QZM0RU18goaFATG2ekLo8IQ1FEmryfDFle2LN9aGhWEJjqZTDlWoOV2ppKlPRUKKioVRDY5mWmkIl+iwR1elC9BkijFkSjFkS9BliqlKFVCT7Upnihy5NhD5DhjFTgTFTgTlbRU2eFkuOFn26gook2/Kl0ng/dGkKqtOV6DNVGLJU6DOVVGco0KXbNgnbYsNrZbLoL3g1pEnvVl6NmWoMmWpKk2x41WeoqMnxx5qlQZ9kw2t1rJCiEDcKD7hRsN+NkoPeWJP9acyejyFeQ1W0gvJwGYX7fMn4dgZJWyaTv9Odwt2eNryGSykPk1IUIqY6JpDq6LlEfjKDyE9mkfKdH7m75BTtU5K/R0LwP+6h9KAYY7QSY7QMY7SYihB3Mr67n+K9MzHH+GKJ88US70tDupSmLBX6eB9q05R0VS6lp/pRevSPc7JhHadaX2S4fi2defMwBM+iev8kmpPcOF6spDXTB2PkdHrLZnOq5lEuHl7JaP0TNGQpsKbJ6Tc9zsXWF7jY+jxnm1dzpvkpLrQ+ydlDSxm2zKe7JIDKMHfiPh1H+Af3kLvNnaoDMoyhckzhEir2ulC5bxrd2UpOlgVyOMGdQ3EuHE7woC3Fj/Y0GQ3RfhRvn0T5zsm0JPowUKzhrH42F42zOVetYaDIj6FSMYMlYvqLxPQXyjlRrKGvKIjObC0tKSqaEpQ0xiloiJFREynEGOaNPsQTXbAHFftdKNo1hazvJpD8xRhiPhZgjfVkxLqEa21PceXQcs5Y5nLWOpcz5iBOVCoYMAZyse0Jbpx8gdsjL3Hj2Dp+aXuKwcoATpSoOFMVxOlyf9oTXelO8eBomie96V4cz/KmP8+PwSIxQyVShsvkto3DJQoGi+QMFigYKlJzrmIuV/VL+LF6KZcrHmY0N4jOGD9aDrrTtG8GLQdm0R3hxfEYIcdjfOkOc+fwvmkcPjCNttCZ9ER7cDzem/4kHwZS/RjKFHI6T8a5YjlnS2ScK5NxSafkR7OGa1YN12rV/Fir4rJVznmDmNMVPowUezKc78Fgjisnsl0ZzHZnONebUwUizhXLOF+i4HyJgnPFMs6WyDhbJudcpYKLejWXLf78WBvEtfo5/Ng4lyuNc7ncMJvfjyzm1+ZFXLUu4KJ+Pucq5zFUEEBvuoKOBAl5WyZg3OtFV+o8Booe55xpHect66kOlTFqeZ6bA5u5PfIx10++z8Ujz3Op5QWud73Dry1vM1i0mtbY+fSmLeJc6TJaw70p/Od40l93InGjMyF/G8u2hfbsWWpP/LoHSN0wkexXJ6P7pwTLlwtIelnEWypH/rV8LIU/aBiqf4WbZz/jxuiH/Dr4ATdPfsntwe+5cXwbN4//wM1j33Gl6T0OpzxF+Juu/Gv5OD5dNo7tKx7gh6ce4NO5Y3hDKOCbhQKs30q5nLecS7lB9Me6cblQzJViHwbTptmSPouRbC8ulMg4VyKjNfpBGoPv52iiB6fzVZwr0HAyXcyJVG9Gc/04WyzkYoWYK3opVwxSzlaKGCz0pj/Ph1PlWq7VLuN6ywp+a13BjY6VNry2P87tlmXcqF/IT/ogzuXJGUj05Vi4J50H3Gnf50rnAVd6w90ZiPdkJM2DM7nunC/24kKZH+crpJyrlHG2QsKpUhFD+T70Z3rQm+xGd7wbnTHudER40RriQcOumZi+nYzuiwlUfzWBmu2T6TjozokEH4bTvBjNcGMkYxYn02ZyPNGFjnBXTN/PIuOdh9i76l4+XeDEWxoHNghteF0nFrDlGSHbXw7ktUUuLHaxY7mnM494jWe5x1gec3e82zb8ulrAJwsE7F3lRNKmcRS+Px7Dlntp/OE+OoIn0RU6iaORD3E8djrHY2fQFTmd5gMPYtg6jqpvx9Owz4VDB7wwb3eh5PPJFH36ECVfTKPki6mk/WMs2f+6B+PuGbTE+tEc40313gfR7ZmMKXga5pDpGPY/9Cde4wrbs1MrjpJnGSLbPERMSQdRRR2k6PtJNw+SWNVLTGkHybpekqqOkmro52BhG/vz2omoHCTWfJ49JSfZsENH0NupyF5NRfxKOqJNachezUDycgqiF6LRvhrLxl16fijqI9I4TER1HyElnezObeFAyTGijecJLjvL63vrUW+MRvZSEu7PRuG2LgKv52Lw3WDbKuz7fAK+LyTh+WwcHutj8Vgfh+ezcXiuj8bn2Qj8ngvF79n9PPl5AZ+n9RBlOk9c1Ul2pzYRnNNGeMlxwitOsjP/OG8drEG9KQyX1TuZueYAM9eHM2NdODPWHMRjXQieT+9h+fupbEnoILRshIOl/ezJbee7lHr2FXQQU32S0JI+3t5dzpwNu/F58muEq3fg+8w+XP62E5e/7cRj5U5Ea3ax+K0YvkntIKb6FNGVAwTnHmFPehPBuUeILu8jwXCGf4ZaWfhqGH6rtuO1chceT+/HfU0Is54JZuYz+5m1Zi+ua3fhumYbrqu/wX31FmTPvM6y1QuIDF5Dp2EjA7VrMRdtQrNoOQ+o3uYe9Xc4aQ8yRhOJozICR2U0dqp4BKoE7FQJ2KvisFfFYKeORqCJtFWLNDHYq6JxVEbjqIjGXhVl+7s6DoE6DjtNHPbqaOzVEThqQhmv/oJp6nU89/IK8hOe5EK9P7/V3Km8mu24ZXLgpsnRNjdqdQCrnW3m0HIPP9VM47guiO+/eARP7dOMV27B0X8/dv4RttZkVcydxCK4+zMWO1Usdqq4/3UclHE4KGOwV0TgoAjHURWOneIgzkHh3KPayWTFa8x5dCm7f1jMiYZVXLL48ZtpAjfMY7hltedmrT2/1znyW60j1y1OXLc48WudM5drpnLKOg990goemSPEU7yJyeIfuEcWxRhlEo6adJw0GTgq43HSRjBGG4qTOhxndQzO6jicVJE4a3cwPuBdXOYu5sutT9Gmf4qzBjm/6d35rWICN60TuWEdx03LRG6Z7ueWfhxU20G1PbcME/ndOJUfzTM4ZZGhS3+M2bNn4yZ/ncmybdyrDOOeoCjGzA9FELgXu4AwHDTR2EvjcVJm4qTJRqBKwUETzb2qXUyTvYJ/gIbdny/hZPVarhkDuWGexY26e7jRaM+NJgE3GwXcrhOA1QEsTlw3j+WX+lkM1fmTlrCA9a8sYqp6I07y73EM3INdYDAC/zDs1JHYqaP/LTG23Lmudn+5vn+9fn/cewJ1rC2a2L/iVWPD6zj1DqarNrHhxWXU5C3hvNWDX6yTuWFy4pbJjlsmAbdMdty2OHDzD7ya/we8+oci0EQhUP9xXPHYK23Pj0AVj0D9Z+xU8XeOMQaBOhrBnXN1VMbaoo61Vdw1UdhpQhkbsPcOXh8nctdKho0Pc84qpt/ojTljEvqMWVRl+VGaJaMoR01+jpqsTMldvBbcxauCsiwVlVkqqrJVVOXI0eVKMRTIsBTZNtlaCqVYCiVYimyxFkmoKbIBtqFMRkOZlMZyKYf+A7CHq2Qc1slsgNVLadHb4GrDq5h2g4QOg5Qug5Qeg5Rug5guvYgOnZ8t1UI6DWK6jBK6TRK6zBKO1srprVdyrFFNb4PqDl4ltFuEtJtFdFhEdNaI6bCKaK72oKnKjSMmH7pqxTa01kvpaZBxtFHG0SYpnfVCuhvFHDus4NhhJV31ElotvnTWSzjZGcRIzzxGjy5gpGc+J9qC6G5U0tOopq81kP7WQHqa1LRZJRwxS+iwymm3yDisF9JY4UVTpTetBjE9dRr6moLoMMroNivpsajoNCroNqs4XutPu15GXYE7phwXTDnuGHM8MWZ7Y82X0GlaQFv1PAyZEgpjXSiJd6Uq3YuyJBcqU91teE2YTmWqK8ZsXwxZflSl+WLNlVKbZ4NrU5GExkLx3VhzvTFne1JfKKS1UsHhSgXNFUqaK1Q0V6hprtDQVK75swpbpESX5mtb/pQhxpQlwZgpQZ8mpCrVj+pUEfoMCcZMGaZMOeZsJZZsFaYsJeZsFeZsNfp0OeUJfhREeVKeKKIyRYo+Q4ExS40pW40xS4XhTtXWFjm6VAlVKWJ0qRJ0qRIqE/3Qp0qwZquwZKsxZqow52ipTLXNy1anyjFnqLBkqDCmyKiOE1IV7UtRiBvl4d6UhnlTGuqNKVFFU858jAkaqmNV6KKVVIRKydvhTuLnk0ncMons7bMoDfajMkJGeZiMkoMyqqICqEtdRvyX7oRvnkbCV55k/SAmd6eY8lANwf+YQNEBEYZoJaYYBaYYKRXBnqR9M5GCXdMwRHljivHBFOdDQ7qMlvwALKlSmnID6NEvp7v6Ebr1jzFyaD2nj7zIydrVdOTNxXjQBUPIFFpSPDlaIKMxyZ3KkAfpLQlixLKcYesjHNcvprUoiD7z41zpfJGLRzYy0rCG4fpVnG5eydnmJzjTuIQR6wKaM8UU7Z1C5tbJFO/2pC42iNbUxZjClBRtn0XF3lk0xftyJNWX3jwZHek+NMbMoCnWjUNxXhj2zyJzywPkfj2B2nB3TpYEcdmymEvmuZyqVDJcJma0SsJIuZihMgmDpVL6CmR0ZUloTZHQlCChIU5GfYyS+hgltZEy9Ae8Kdkxk/zvp5D3/UPkb3uI/O0PkrvtfnK3TaQ+UchA5VwuNz/OtSNPcOXQUi42LOTKocVcapjHoF7FCZM/Z1uW89uJ9dwe2cjN4+u41vo4/WVq+ooUDJVpOJEvozPZnZ5UT/qy/BgqkHG6TM2ZCi2nKzWcqlAyWqFioFjOyVIVpyoCOVs5hzPlszldOpvTxXM4XTib0dwg+lOUtIV70RbmQVuoB20H3WgPsaXjoCudoa50hLrQE+1Bb6wXfQk+nEjyYzBFyMl0EUOZIkayJYzmiTlVKOFsqYyLlUquGNRcNam5alFxxarkklnGeYOI05U+DJd4MFTozsl8N4by3Rkp8OJUoR9nSyRcKFNwoVzBpUo1l6s0XKrScFnvzxVzANdq5/Bzwzx+aVrAz4cW8tPhRVw7vIgfmxfwY9NcfmlexI+1Czmvm8vpsiBGiwI4li7laKqc6h1TyP18MpYDUvpyl9GVtZhLtc9Tvk9CT+GT/Nj+BjeHPuTG8AdcObKRX7ve4MdDr9GV+TjWEH9aoudwvuxvnCt5mO5YMdVfTqJ082Ty35lK3PpJ7FrizHdzBOx/1Jnwlc6ErRzH/icns3XpDN7X3MfmxWMo3OrPgHED146/xc/9r3KhfS1D9SsZrt3I8aoXac1aS3PqGg4nr0a3fyF7X3bng8XjeE3jxAdzJ/L5kklsnj2eV7wFfKAQkPuWK6Npy/mpZBmnksWciJ7Jb2VqLuX6ciJ+JsdiZjCQ5MXpHDmnsmU0hUymfv94OmOmM5wt5lSunIFUP44nenEy3YfhbB/OFgm5WCHiql7KNZOcS3opIyW+9OV4MpAv4XRFIFesD/NT02P83vokt9qf5Hbbo9xqWcqNhgX8YgziUrGK0UwxQ4lC+mN8OBbpyfFITwbivBlJ9eFMljfnC7y4XOrLpQoR5ytlnK9ScEEn53yFhNEiXwayPelNcaMrzoX2KBdaD7rTvN+Nuh0zMH33INVf3Y/hm/up3zmFrghPBpP9GEn35lSGG6MZLgynudCX6EpHuDvGrbNIe/Mhdv7tXj6eN5a3tGN53k/AsyIBa4QCPnhkJts2qtn8lJBlrvb8TTieJ7zH8ZiHE4+727PKS8ALYgFvau34dJE9e1c6kfCSM/nv3oP+83tp+uF+W+U1bBI9kZM5HjuVY7HT6YqaRkvIg9Tuuo+qb8dh+H4SDfvcqN/rie6baRR9OgndVld0W2eRufkesj52xrBrGm0JYtoSRFTvnoxu7ySsB6djCp5C5e77/sTr7kRLdlT+EXItw2QYBtmZaOWHBCvx5UdJNZzgYM5htscbiSxoJbW6j8TKY2yNN/N1nIXQ0j6Sai+xI+84Kz7NYMlHGTy8uYB5H+SifSMN/9fTWPhBHgs/yGbhe+k8820pH8Yd5rv8Xr7L6eKj6FreDtHzr/jDfJvdzyeJPaz5qhLVizEIn4/BbX0E7s9G4rshDuGLifi8kID3s7FIXkxC83omgW9mof17KvIXY5G9EMm8t1NY+F4amlcjWbo5g1dDavkqs5tvkg/z9q4S3t1bwZaEw3yT0cOHMYd55tsSZr8Rh+LlcFSvxiDbFI30xUjUr8Qw581EVBvDmP1qFC/vNPJJYgcfxx3ineBqXt1ZzD+jrGzN7OSr5CNs/Caf+S8fYPaG/czbFErQiyFIn9mJfN0e/DcGE/hiMAteC+e13dV8ndbFVyltvBdczes7ivjooIHvklv4PqOLjd8UMv+VUNv/vByB6sVwfNcdwO/5g0hfCke+KQLRC/vwWP0dbiu/wvuZL1GueZOlT88jIng1HYYXOFHzDOaiTagWLL2D1604aUMZo4nCURGJgyIagTIOgTIBgTIeO2UcdqoYBKooBOpI2wduVTT2d+DqoIjCThWJQB2FQBWHQGX7gO6gisVBHYmjJoTx6i1MVa9l/ct/Iy/hSS40BPBrzf3csjrZKlwmJ24anbllduK2xZHbVjvbohyrM1dqp9FbPZvvtzyCj3oF9ys+xdl/L/baMOw10dipbZgRqGLuHIOtkiVQ/b/FBqNoBIow7FVhjNFEYK8MY1xAJOPkO3hQ/ioLn1jGgb0Pc6LpSduiH8s4bpgduW2x55bV0fZO1RonfrfaZk9/rnfmUt00Rq0LqYxfxZJAIb7SV3lQuI1xkijGKlJwVGXgoErDSZuCgyaSMZoInP1jcFLHYCeLxF4Rwbi5odw79wsm+T/G6x8+galgBafNs/nF6MUv5eO5bp5gq7pa7+em6QFuVI/jts6OWzoHbhof4BfjDC6bPDlRHUBW5FOIFYt5SPQPHlTux1l2EEdNKE5zwxH470MQcBDHwBjsFLE4qVIZq8nEUZnMWFUkE+XbmCF7GZW/hu8/Xcrx6nVcMQXwu2U6N2rv4WaDPbcaBdxuEHC7zo7bVkduW8bym9WRa01TOdmoJCt1LhvfXMA01bOMlX2DU8BO7IP226qX6gjbNfzPqGz33P/v9VX/mT/Qe7d1WBtvaxvWhHOvagczlZvYsHEplvzFnK9159eayVw3juGWyZ5bZntumu24abHnptWeWzV/VF4ncs0ip6t0BV99ug7R7EeZoH0Th4DtNrzeOTY7ZYztmVHEY6ewPUO25+LfE3vnnKIQqKKwU0XjoIyxRRWDg8b2mik7dShO2j1MUH2CX+BjROxawZBpCWdrJPQZfbBkPIQxYxa6LB/KsiQU5ygoyFWSnSUhL09Kfo6YghwxRdlSSrLklGUpqMhSUpGtpCJHTkWOlOp8mW3etUBqS6EE8538CVgx9aUy6kslNJRJaSqX2iqwlTKaq2xp0clpqZbRUi2h9Y/8F7x2/xteO6uFtuiFdBnEdJsk9JikdJvFHK2V0Vuv4FijkmONSnobFHTXSumwCm2AtfjRYRXSYRXSavTisN6TVqM3HVbh3arr0QYZRxuk9DZJ6az3o6dRTH+rioE2DccOyTli9aW9VsSJNi2jR+dx9vgiTvcu5GTHbI41qzl+2P9OS/Ecjrf401En5YhFRGetlI5aKS0mP5p0XjTrfGgzSeipVdNb70+HUU6XWUmnSUGHUUG3RUNvbSCHKkQYs2dhzHWjvkREY5kUS54ftYVSOs3zadXNwZAtoSTRnbIkDyrTvCiKn0F5shulibMoTZxJVZo7xixfqtK8qEz2oqFQTmOhlMZCMYeKxTSXSGkukVCf74sl24OaXC8OlYppr1bRplPSXCmnuUJJi05Dq05Lc6WahlIFDSVKDpVrMWQK0aX6oE/zw5guwpgpxpQhpjrND32aCEOGBFOmFHOWDEuOkppsFaZMBZYsJdYcNeYsBbpkEUXRnhTFeFGeJKI6XY4pS4Ulx1ahNWaoqE6TY0hXYkhXUJ0qQ5cioTrVlqokIfpUCZasP3FsydFgylbb5mITRRjT5FgylBiSpejihFRE+VAa5klVjB+VUX6Uh/tiTFDQkDUHc7IWQ4IGQ5ya6iglRXt9SPh8MmH/cCblm2kUHxBSGa6gPExB6UE55WFq6tOWkvmDkKhPpxOzZSapW73I2SmiIsyfsH8+SO5uIfpIFeYYJcYoKZXBXqR/cz/5O6ehj/DGGO2DIdaHunQ5bSVzqc/W0Fo2nx7jI3Tpl9NjeJThQ2s527aBQcsKOvJnY4l0ty1CSvGiO0+CNWYmFcGT6SkO5KRxGX3VD9NdtYh+y2Nc7n6Jqz1/Z6RxPSesqxhuWM3Zw6sZrX+UM/UPc9I4m5pEd4r3PYgu1JOWtLl0Zi7hcNJCSnf4kP75A1QfcOdorobmRHdakt3oyPChPmoGNWGzMOybReZn9xL5tgOVu6fSm63ignERP9cv5Yp1HsNlUvoLvTlnVDNcLmGgRExfoZjubCEtSd40xHhTH+1HQ7SUhhgVtRFy9Pt9Kdo2k6wvJpH55f1kf30/eVsnUbzzIapCZlIb58WFuke4cugxLjct52Ljw1xsWszVlqX83L6cK4cXMVoTyKA1kNPND/PzsVXcGnqOm31ruNK8nO58MV05Qo4XSDma7cfRDG+OZfoyUqTgbEUAF6tnc1E/h/P62Zyu0jJSoeVEkZLhsgDOVy/gYvUizpTNYSjfn4EsNcdTZHTHCmkL86TlgAtd4Z4cjfKh/aAbzXuncWjPFFoPzKAn0oO+eF8GU8R3ImIwRchgqpDBNBEn00WczBAymOnHSJ6YsyVyLlQouaRTctmg4rJJyWWzgktGKef1Is5U+jBa6sFQkRvDBW6MFHpwqsiHsyUizpfJuFSh4lKVmquGQH40BvGjaQ7XLHP5qW4+vzYt5rfDS/itZRm/ti7jlyPL+aVtOddal3CpYS4/NS/iWt0izutmc6pEy6kiLf2ZEvoz5DSFeZD+0TgKv5xOa3wgjXH+XLA+jy5ERXPqYs7WP8+NgXe5Ofw+P7W/yu2+f3Jav4GSbRJyPnehNSaQa4ZVnC2eT3+KAsu26Ri/ckP3iS/pL7uye9l4vg5y4Lt5Dmxb7MAXc+x4XSjgWRd7XlOOJ/kjL4arX+TG4D/4feBVrrQ/zamGxzhauYj2/EeoT1xOxd75ZH+lJf5DEdvWPcRLKgHPS+x4Se7MO0EP8OG8B3hLOZZNPvaErXuInrB5/Fz5FJfzAxmKc2M0yZ0b5YFcypLSF+VGT5gLA/FCRlLldEe5U/WVA4cOTGA405fzhQqGMvzojp5FT4wLwxk+DGd5c65QxMVyMVd0Eq4ZFPxoUHK+QsZwoR+D+SKGixScqQzgomkB1+qXcL1lObeOPMKtlqXcbFrIb9bZXK1Qc65AypksCSNpfpxM8mYw0YvhVB/OZPlyPs+Xi8W+XCkXcalCwoVKGRfu4PVCpZTTJb6czPXieJob3QkutEW50nzAhfrds7Bsn47xuynov56E6btJNOyeRk+MF4Mpfoyme3M604PTmW6MprvTn+hGR5gHxm9dSX59CtueGM8/Zo/ldbUzL4gcWCcU8IyfgL/Pmcj3z8nY9pyaFR72rBGNY6W3Eyu8x7DSy541PgJelAh4N8CezxbZs/tvjsRtdCbvnfHoP59I0/ZJtpnX8Mn0RE7mWMwUjsVOoztqKm2hU2gOnoJ+671UfDUe647pNO7zxPzDLMq+fBDjD+6YdrpR/NUk8rfci37nVNoTJXQmSzHufRDD/snUhk2jJnQaxuAH/8TrV+FV2fszmknWDRKcdYR/7MjnX/uKCctrJ6VqgJ0JNXywPZNdSTXk1Z4mIr+Df+4p4qO9JezJbidaN8w3yc0882kKb4VY+Ty9lw9ijrD+uwpWfJbP5oQuPk45ykt7alj6YSYLP0jj8S9KeHhzHto3EtG+kcjCD3NZ9q8iFv4jB82rCYg3RCHcEI3fy7F4bYzB4/loPJ+Pwev5OLzWR+H/ejrPbq/hg+hOXt9by98+TOfx9xJ4a7+RjxOP8PeDVh7+ZyraN6NYsjmFJe/HodmwB9lzu5n3djwPf5hF0JvJaF+N44UdZt4NP8w7B2pZ/XEGT70fxyvfF/NJXDOvH7AS8PdIAt9KYP5HmQS9m4j8pQMoXtxP0BuRLHovkYffTWTBa1Gs3JzBx2ENfHjAxLObU3jy9YO8vCWTzcEm3tmtY9lb0Sie280jmzOZ/14yyhcPIl23i9mbQnny4wwe/SAZ9fodrPw4lbcPmHk3pIZ1Xxey8M1o1nxTxGvBVv5+wMIjHyUjXP0tPiu+RL7+O+QrXmXBk/6EBa+g3fAcJyyrqC3ahHzuYiap38FZ/T2OmlAcVVE4yKOwV8QgUPyJVxtkYxEooxEooxAoo7FTxmAvj8FRHo2DMsqGDk2k7UO5IgF7RSJjVPE4qaMZoz7AvdotTNWuY+1LT5Gb8BQXGgP5ueY+G/zMjtw23stt433cNo3jttnR9vocq4Bfa505XzeVbuNsvv98KUL5Y8xUfcIDgbtxUO23fchXJ9hAoI65g+uouxWt//dEIlCH4eAfgdPsOJy08YxVRHCveAfTpK+w9KllhOxfSF/TI5yrc+PnWmdumMdw2ziG20YnbpmcuWl14vdaAT/XCfixfgxXGl0YqVlKYdRKFmj9ECs3MdlvC+PEB3FWJOOkysBBmYK9KgF7VSwOymjslTHYq2JtMNdEYRdwgPHzt3KfdjVPPLuE9JgnOV33CFctHlD7AD9WOPC7eRy36yZx3Xw/v1Q6cUPnwO86B27VTuGa2YWLVjlHihey/YuHcZM/yQPyz7hXvouxymAcVCEINMEIAoIRBBxA4B+MnToMJ00s4zUpTFSlcJ80nAeEX+IqfxFvlZLNnyyn3fgcBPHvZAAAIABJREFU5yz/h7W7DI76XB+4H8GhLe4SX9c4TiktpVCgLVSxOqd+6udUkLa4hZAQd9+EuK/vxkM8gSQEQkiQBClQpLR8nxeb9pz+5Xn+M+d5cc2+2Z3ZmXvvmf38LlNzxzSBe+Zh/Gq1tw2sstrx0OzA74aRPDCM4k65I/2VY+iuE5F9wp83PvBnunIN49Q7Gemzj6FzA3HwPY6d5+Dv6L/Gn5AN+d/PznMw1GE4qsJwVNl6Se28o7DzicLOJ5ohniE8qtjLbPnrbNzwOKasRQxUOXO/YiK/6obwu8GRh6ah/Gpw4I7BnoeVw/mt3I77ZgfuGh/lpklOU+6zfPv1cwj8nmCM6m0cvH7EzjMQO2XI4N0IxV4ZhoM8Ent5NHaKKNv9UUX8Ba/2qjDsVaHYK0JxUIQOojfc9ll1KPaeIdipj+Go3stj6q9w93qSoH2r6TYv46JFRofWA2vaNAxpsyhNcyE/1Z0cjZjsDDkZ6XJOZCg4kS4lUyO14TVNSm6qlLxUuS3SFORp5BRopBRpxJSkiynNkKA9IcGQ+S+8mrLFmLJFWLLFWHPEfwLWVkL8r+FNdaVKakuknCyRUF8ipaFUOrgO54+BTTJa9DKadRJbb6tWRItWSKvOFm16kS0MIlqNQtosYtrKJJyqkNFepaCzRkVHtZLTlVKaLSIajO6c1DlTp3ehxSqkxSqmTu9GTakzdXq3f8vAimmvktJWKeR0lYSuOiXdjV6crVdzqkpKk1VAk1VAT4svA11LuNy+iJ5mf87UeXGmzvvPkuJzTX501qk5XSOnvVZBa6WEerMHNTo3anUeNJgktFpVtFrVnCrzosWspsmoosmoptnsTZ1OSWn6bIrTZlJRJKG9ciGnyuZjyPDAlCmmXutPZb4npkw5+nQJxckCMsKncyJ8GpkR08mJnkVhvDPaZHe0iW7kRc6kMGYO1TlK6gtV1OSIqcoUUJ8vo75IhlnjhCFlFpXZHtQVSakvkdNQqqBRq6SxVEV9qZq6UjW1xUqqCxVU5imoyFVQka3AkCKkMNqZomhn9MlCrBoZhhQR2gQPtPEeGJJEmFOlmFKlWFIVWNNVWNOUmFLkGJNlttcUOenHZpAX5Y42UYoxVYk13ZvyDF90CXKKosWYUjwxJqvQJcjRJsgojRcPhgh9kgRjigxzmgJzmgJjioK6ggUURQvJDXNBnyDFnKKkOFpAQagbBaFuFEcIKY4QUhIhRhslwxSvpjzFn/IUf0zxPmgjVWjDleQdFRLxjwkcfG8o4V9PIGOfgIJjKvIDlWQflpJ9WErxcS9KQ31I2uVC0BfjiPxuGtlHFGQeUhD1nTOJP7hRFKTEEKqk5JiQkgB3TuyaSs6+mZQGuaMLFVAa5oEpQUFLyRPU5M7ltPlpWgxP0mJ4ktOm5XSVraK/4RU6dU/SkuNPdaIQa+RsKmOdaUwTow2ahDZ4Oo0nPOkoeZxTJcvoNK3i51Nvcavzfc6UraeldCXnytZxtWED1+pf5oJlOX2WxbRkizFHTcca5cypLH/6tM9SFeVH3JeTCHp3OBk7plMVJaclTUlt7BysYROwhk5Gd3QKuT9OIv7TRzj2lh3J/xhGR4aCG+YlXDXO56ppLtfM/lzSetKVI+Ki1pvOLAmNSa5UR8+mInwmFeFOVEcKqImSUhuppDbSE2OAiBPbppLwxRiSvhpD3q5pFB+YQcG+yRQdnkxNvIBe3QJ+rlnOzZNPcePkE1ytfZyB2iVcPfk41+qW0l+zmL7yeZy3+tFbtYAbLct5cGYtv51Zy5XyhVTGzqAmbhanM4S0Z4g4myml64SEgVI/+kv86c33orfAi8vaufQV+9FX5MfF4vlcKV3CleIlXMiZy5lUFV1JSs4mKWkJdcP441hKvxtFxZ6JNByeTsPh6VTuHU/lvvG29SNRHvQkSOlOkNCdIKEnSUZPspzuJAld8QI6YtzoiHGlM8GDcylC+k5IuZKr4Eq+nP4CGddK5FzTybmul3FVJ6G/VMDlYjcu5TvTmzObC9mz6c1x5lKeB1cKBoc9ab25bZrHLfN8bpkXctuymF/KH+dO1TLunVzOvfoV3G9Yxa9Nz3K/eTV3m1Zxq345t04u43b1Um6VLeKq1peLuUouZEjp0Ujp0cg4kyinaOc44j9yIPP7SdTFzefn8jdoTF1BZewies0v8LDrHX4/8y6/tn7Aw65vaUlbTdh7k0j+chqnk/wZKFrKhSwvLmX5UnHQCfNPAnTfSIl+ZQbfeDuwa/EYflz0CF/7DONtgT3PTbVjo3AEmm8k0PIJnP879LzF/fb13GlazZ2GtVw0rKA17Qna01/gVMor5P+4iB9emMImhR2bVXZsUgznFdEIXleM5m3VcN6S2/GPJaO4nrueB7pV3C2eS2/CLM5FTOJ6moj7OXP5Oc2fjkAB7ceEdEfKaToym6KvHag5MIZzcXMYyJRyMU1AZ/QsmkOmcCpiBucTXehJcePyCREDOVKuF8i5WaLmls6bW1pvrhWrGShU0V+opjdHwZl0EX2FSm6XLeC3umXQtBzqn+BBxXxu6dRcLZRzNUfClUwhFzUe9KW60ZfmyuUMD67liLieK+ZGvoRrBTIGCmRcKZByOV/E5VwPejNd6NY4cybJidOxTjSHO1F+cDq6HyZRumMy2p1T0O2chPGniVQcmk5blBtdCe5cSHLlcqor/WluXEx25Wy0M42BLmi3zSH6zclse3IU76gc2CAewmblGNaL7HlBaMcrMnt+elFE5PuL2SQewovOdqx3teM1yXA2SIayQWjP61I7/u7nwNcL7Nj1lB2RG0Zx4oPHKP76MSw7HqPu0ERagiZyKnQSpyMm0x45ldMR02gNnUbd0WmYdo2j6NtRlGx/DMu+GVQeccG8bybaXdOxHnKhOkiAbt80SvZMoiFaRGuCFEvgVMxHJ1F2bDINMc50pEr+bWBTenNaZNFZ0qwDJBkuEpbXTkR+B8mGXjKsV4gtPMMxTT3xxWfJrrhKbPFZjqTUEZjeTKy2lyTLAGFF3ezVNBNY2ENg8UUO5nbzU+optiU0sz+7m4CSq+zOucTmg2Us+kSD7wdpqLam4rElBo/NcSi3puL1gQbVu0lINkUieC0U99fCEGyJxn1zNK4bo3DdEIXbxmgkW2JY8U0h3ySd5XD+ZQ5lneOnpEZ2xFSzR9PMgdxzbEvvYN3uQjzfDUW6JRCvt0KQvHoE1xcPIdoYivyNGFRvxbHo43Q+j+1gb2YvRzLPsTuujr1xtQRoWtivaWFf1lle21eK/M1Q3DYGI9gcgvNLh5n13B5ErwUhee0Y4pcOs+yTRD46VsGe5FMcST/F/tgqfgo1sj+mgkBNMwdSW9h6QIvy1cO4v3gYj1eDmbX2EDNW7cFt3UHELx1G9tJ+lmwN5e/Hy9ib0cHejHZ2JDbwZVg52xMb2ZN5ht2ZZ3jrQAl+mw/j/ux3CFZ/i+SZ11n4jNcgXl+my7QGa/brKOYtYbz6Q0aof2KIZyCOf+BVbgOoDa9/APZfeHVQhOGgCMdxEK8OqhDsPIOx8wqx/TFXROOoiGGYMpphqlCGqg8xxusfTPF6kXWbV6H5C14dbX2G+tE81D/G7/pR/G4Ywu9GOx6YHfjFMorLZdNp0c1j97dPoFA9ibPiYyaqv2O4fCfDVIcZpg5miCoIR2WADbSqI/9BHGKI5wGGeh5gqOogQ6VHeER6iKnyn3BXb+HZ55YSErCAM5VLuVI2m1/MI3mgH8rD0iE8LB3KQ91wfjcN5X6ZHbcr7LhRNoyr5XPotjxFethafFVzkHi+zGTxJ4xT7Ge0Mpih8uMMVQQzRBHIUEUAwxQBDFUE4KgMwEF9BHuvgzh6/8BI7y8Yq1jFohW+hB16nEsVK/il3BUqHuWebggPjMO5ZxjJL6UjuasbwUPTSH43jeGBZQo3DLMZsHpjTVvAh28rmaNaxTjVFzyi3Mlo5R5GqPcz1Gs/Q733M8RnN0N89jDMex8jVIcYLQvkMXEwkyWHmSH7BhfVBlyUCrZ+vBhr4QtcMqu4YxrHPfNwHljsbauCLHaDDyUe4YH+Ee5VDWeg+hG6az3I0XjxznueuChWMkX+T8YodzJUvRdH9QEcVYcGz/C/xh/n8384X+URhikCbHtq1QHYewfYMO4dyHD1fsYrvsNZ/iKbNszHmDmfy5VzuFcxwTbkyjiUh+bh/Goawm2THQ8qh/Cgwo77lv8Nr+/g4PkTdp7H/u3BTij2Sts9+hOvf2Zb/4pXB+UfD4xseLX7v+DV9AdehYN4nUlpmhMFaa7kakRkZ8jITJeRmSEjUyMdzLyKyUm1RW6qDbG5aXJyNYr/Aa+2DKwx848SYjGmbPEgXiV/wesfgK0pUXCyVGErHS6WDuJVRqPWFk06GU0629CmJu3/F16FNryahbRaRbSVS2ivktFZo6CzxobXFquIBqMb9QZXGk3utJbZoNpoEnBS58pJnSsNRg+aLUJarELO1Co4XSWmtVzAqUohXScVXGj2obfFl45aBfUmN05VSbnQ6sfl9oVcPLWAs/XetNeqONvoQ0/rPHpa53K2yZuOeiWdjUraT8pprZTQaBHSZBHTYpXTalXRbFbSoJfTaFTSZPKkwaCmqkSGOU+IuUBIrdGTzroldNQsoaZETUmKM9o0N6oK1FQUqLDmKjBlyihNE5IVPZuc2DnkxMyhKMENQ5oEc7oUfbIHRbFO6BJdqclVUF+gtKE1X0pDgZTqbAGmtFlYM5yozRdSXySlvlhKQ6mcRq3cBlitivpSFScHs7FVBXKqcuVUZsuxaMToEj0ojXNDG++OMVmEKVWCMVmELsGGV0uaDHOqDEuaHGu6AqtGjjlVijFZgilFikUjR5coJitkDrnhLuiT5ZRl2PpU9YkKjMlqjMkqDElK9IkKdAkytAkSSuPFaBNE6JPEGFOkmNPkWNIUWFIV1OTMRZ8oIzfUmcJId/QJUvTxUorCPSgMc6ckUkRJpIjSKAn6GAXmBM8/8WpO8EEXrUYboSQ/UEz89ukc/XgUQZ8+RsJOJ3IDlBQFe5F7VE7GAQGFwQpKQtSk7HHi+FdjCfvnZNL2Cck4ICd2mzvxO9woOKpEH6Ki9JiYkgAPTuyaTtae6RQfdaM02IOSEA+M8QoaCpdQkeVPm3k5pyxPc9r6NO2W5XSYnqK3cjWthQtozfOnMV1JdYI71QnuNKZJ0R+fiiF01p947TI9Q2/Ny9xs/xtXmt+izfgc7ca1XKnfyK22NxioXc+ZksV0FvrQqBHSkCaiLdOLthN+lIXL0GyfTsyn44n65DHydrtQE+PJqXRv6hM8yNk9BO2R8ZiOzSLj+3GEvzeElK8foS1VQXeemn69PzcsC7lVvoib5QsYMPpyNk9KS5objUmunIxzpjbWmYYEIS0pSpqTVJSHCCk96ET+rpnk/jiDvB9nUrR7DkV7ZpH742SyfxhH4f7JlEe4cDpLRZ9hPpfM8+kvX8jV6iVcr3ucGw1PcLPpKW40PUX/yaVcKJ/P+bK5XKiYx+WaxdxqXs7dtmfoM8+lPHo6DUku9JX4MmCYT3+pP93ZSq4U+3OleC6XCv25XDKPAf0iegv9OJ/nQ2/BAs6c8OVUkpKOZBUXMv25mOFPa7gA867x5H85lKKvhlH+41jqDkyhKWA6TUdn0HZ8Nl3R7vQmSelLkXM+UcL5ROmfeD2fJKUrXkhHjBvt0a50xrnTlSTgQoaEyzlyruTKGciXc61EznWtnOs6Kde0YgZKBPQXuXG5wJm+3Nn05szhYq4LVwqE9BdKGShW8rPOl18sC7llWcQt6xJulz/B3arl3KsdRGvjs9xvXM29xjXca1rDnaZnuVn/NLdqn+R21ePctC5goNSbvhwZFzJE9GqEnEsW0J0ipzbImYyvHiXtq8m0py2jTbOCK4YtGEN8aM9fzoPTb/Bryxv82vQh54s3kLHdg4gPxpGzfSaN0Qo6U5TUh86mOnAWNQFCtNvcidwwme/nDuMfXja8/rDoMb7wHsHfZA585DucI5ucOJ3+AvR8xu9db/Gw4xV+73yJu83P069/ivO5TzJQ8hrn0l8j+1sftq+ayN98h/GujwNbVI5sVDzCS8JRrHcbxotu9vzNayihr0/lau4qHpif5qLGhY7wR+iNm8L9PCU3UtXU75lBe4CI82GeNB50Rv/NSCw7R3I2ag6XUzy4linlskbAudjZtIVMpjlkkm11TaIzlzNEDGTLuJan4OdCNbdKvPi52JOBfAX9+QquFqroL1TRl6egN1/OpSIFV3We3Lb6c79yHvfL/fjF6MmNEjkDeQL6c9y5kuXOlUx3+rM8uJYj5ud8KbcKFdwqUnGtQMHlXCkXc8T0ZXvQl+XKhRMunE93oSvZmfY4F1ojXakNdMG8ZwbanVMp2T6Zou/HU7LjMSz7J9Ec6cyZeDd6kly5nOLKQKo7l1Pc6Y5xozHQlaJvZxG2eSLfLB3F28qhbBANY6N8DM972LNOaMdLYju+XelE5NZ5fPP4VDZ72LFBaM8W2TA2S4awSWjHm1I7PvVz4J8L7dm93IGI10aT/v5Yir4ah3nHOE4enEjzsYm0hU7mdOQU2qOm0h45lbawadQdnUL53onodz6GdudYDLsmYdg9meId4yn+YRKVR92oCxdTccwFw8HplB2bzckID2pC52A6MhFzwAQaop3o1Ej/ree1qDst0XiJjIrraKwDpJgukWK8iMZ8icyyftJNF0nWdpNu6iOz7ApJ+gvEFHURr+0h1dpPatlV4o2XiNT3klh2jWjjFaL0l4gyXCa0pJeQ0otEWW5x3HibrUG1zP8wBdkbsYjfTMRlUxzOG+IQvpGM5O1kRK/H47EhEo8Nkbi8EonH5njcNifgsikOl40xuG+KQfZmHM/9oGVv/iWOa/sJKblAWEk3IQWdBBd2cVx7kYNFfWw5YsZ7aySuLx9CvDEI95cDmb3uKHNeDMbl1TDEW6J5/ItsdpzoJUR/g/CiXkJz2okp6CSu5CyBWacJ0w/wYWgNsi0hzHjhMM6vHGf2ugCmrNqL8/pAZq89wKxVP/HUZyl8G9dCYO45okt6iMxtIzyzkYisZqLyOwnJO8tXYTUoXzvKlBW7mPXCMaavDWT6miPMfv4wM1btwmnldp54P5JvY+s4VnCeoPwujua0cySznaO5Zwgu7uVYUR8fB1lY+HYQ7qu34b56G9Jn32HhSp9BvL7EWeMgXucuZpzqA0aof8TRMxCH/4bXGOxUMbaevUG82rJEYTjK/8BruA2vXsHYeYfY3quIxlEewzDFIF5VBxnj9TVTPNf/F7w+wn2jPb8Z7fjNMILf9aNtK2cMQ/jN6MgD01Bumx/jaoUrrdoF7PrHIpTy+TiLNjNF/iGPyr7gUfVOHvXcw2jVbkYqfmCkYud/GDsYrdrGI+rveUSxjUfEO5gk3sYs8WcIZGtY86wvEUf8OF/1OAPWWdwxjuQ37VAeFjtCsQ2wvxsdeVBmx50KO36uHMNApRtnLMtJDlmJWj4BsdczTJW+zhSv7xjruYsR8h8Hv/sORim2M1q+nVGK7YxUbmeEajvDPb9jpNfnPKp+h6mKZcxf7EHAdhUXLUu5Y5nD75YRPDA68qvBkTu6IfyiG8p94wh+N4/goXkM902T+NngzDWrPyXRvry8ZiZOqieZoHyfscoveFT5T8aovmekejsjPbcxwvsbRnh9wyiv7xit2MYj4h8YL9zDdMkPzJH+HVfFOtyUMrZ+tBhz3nN/4vW+aTi/WRx4aLHtucUwjIe6x3igG2vr/a0aR1+NhOI0Pz55zwepfDmzRX9nkvSfjFXtZIzy/4/z28ko+U5Gy39gjPwHRql2MsxrG0O9v2eY1zbGqL9msvw93OXLeX2DJ8ZMP/rKZ/FL+QTuGYbxm3E4v1tGct88lFtmO+5X2qYn37c4cM/4GDdNCppzV/PtV88j8FvGGNW7OHjuGsRrmA2fisFsqjwCe3kU9oqoQbj+d7w6KkIZIrfdO3tFOHaKcByUf/SQ28qGh6j2Mlb1FW5ey/6C106dDa/GtJloNU4UprmSly4kJ0NG1h+hkZKlEZOdJiInVUROqnAQsZJBvMrJH8Rr8b/hVZ8pxZAl/XOAkzFbjDlbjCVHQlmehPJ8KRUFtqgstE0fri2VU1Mso7ZYSl2JhLpSKfVaGQ1aKY06KU1/xiBedWKadUJa9EJa9SJaB7Ouf+C11SSg1SLkVLmYjkoZZ6oVnKlR0FElo80qosnoTqPRjWazB21WEafKJLRaRTQa3anXu1Kvd6PR6E6zWcCpCjHt1WJOVQppqxDQXiPlfJM3l07PpbvJm5ZyIY1WDzpOKrl4ej6XOxZxrtGb0zUKuhq86Gn158KpuXS3+tLV5ElXs4ozDSraa+S2gVAVtp2yLRYl9XoJJ7VSakolVJdIqCwSY8kTYMoX0FDmy9nmZVw4vYJTVQsoyxNTmupMaaozlmwJZXlyyvIUmLNteM2JnUNenDO5MXMoSfLAkinHmilHl+ROcawTphR3qrKknMyV0ViopKVERX2+hDKNM5a02VTnuNNQLKGxRGp71cpo0spp0ilp0ilp0CqpK1FQWySnpkBGdZ6Mqhw5FZlyLGkS9IkelMS6oEtwx5ImwZwqQZ8owJBky8Za0mRYNTKsGjlWjcyWjU2RYE6VUpauoCxDRV6EC9mhcyiOFWJKVWFOU2NKUWFO9fwLXvWJcnSJUrQJEnSJYvRJYltmVyPHqlFgTVNSlemDNU1FbqgTmUGzKIrywJgopyRSSHGEgNIoMdpoCboYGcY4FdYkbypS51KROhdLoi+GWE+0ESoKg6Sk73Uh9MtxBHw0msh/TiP7kIzSEF8KjqnQ7HOjIEhG0XE5mn0uhP9zAiFfTyBupzNpe6Uk/iAmfrsbuYdlaIOVlB4TU3pUQOauGZz4aQoFh50pCnSjKNgNQ6ycuvxFWE/40mxYxmnrCjrLV9JueZo23VLOGJ+kPtuXUwXzOZ3nT71GTm2KmKYMBWXRzpTHuNOc5UNn6VJ6ytcy0LSZn9v/Rk/tBpp1z9JlXcf15i3cbN5Mj3klzVm+tGSqaNLIaNYoaUrzpDJKTtauGYR9NJKQ90cR+/l4tIdF1Mb4cDJORXmoK/l7HqPk4GRyd00i/vORxH06HMPhWVwunU+/fi4DBlv06/3oK1FzNkdCq8aVphRnGhKdaUnx4JRGRluqkpMxEkyBLhTtnUnBrhkU7J5J8V4ntPtdKdnrTN6P08jeMYG8XRMwBs6iIVHMmTwvLuj86TPN5UrZfK5WL+Z63VJuNDzBjcYnuVb/BBerFnPW5EdbiYpTpSp6KxZws+lpbjU8zQWDP7WJznRmK/jZupTb5cv42fQ457KU9Ob5cKnAnytFC7iqXcJ1w1J68+fSneNLZ7o3LYkKmuNkdCSp6MnwpzvZk5NHZ6Pf8QhFXw9D/+0oavZMpOHQVNqOzaIj1IXuGA96EyVcTJHTmyylO15IT6KEniQpF5JlnE+U0BUnoCPaldNRLnTEuHImwZ0ejYhLWVIu50htJcDFMq6XyLheKuFaiYirxQL6C10H8TqH3lwnLuW70V8k5mqJgmtaT24a/LlTtohfymxwvVO1nPu1K3lQv5oHTWt50LSWXxvXcq9xDXcb13Cn8Vlunnyam9XLuFW5hJ8t8xko9aQvR0pvhpDedCFnk9y5oFFwNklJ8Q/TSfx0Ai0Ji6iLWcQvNR9QGqjmZPICblS/ws/VG7hd/S518U9x/N3xhL/3KHk7Z1ATKqQ1TkJbjIjaY240BXuS94UzB54ZzZdqB3YsGMGuJaP4bu5IPvcexkdqB3Y8M5bcHT7cLNsKPX/n17bXuFmzkoGKp7mgXUanZhHn0p+hI3Ethdv9ObBuCh/6DuUtpQNvq+3ZJHPgFdFonncZzrMzHXh2uh3vqoeT+OEsLp14ip8L59MVO4WuqMe4ppnNnWwZFyI9aNo3i45ACY373DH8cyyG70ZyKngG/akiBtKE9GsEXExx41zsbE6HTaH5+AROR0zjfKILlzJE9GdJuZor53q+ihsFKq7lK7iSI6U/V8bVQiU3Sr24ofXhcpGSC7kS+vIlXC1VctvkxV2rD3fNXvxiUHG9SMS1AgHXC4RczxdxPV/EzQIZtwoV/FKk5naxJ9fylVzMknDhhIDz6S50a+ZwPt2F8xpXulJc6Yh3ozXSg4bjHpTtn4P+x+mU7phC0ffjKN7+KOZ9E2gKn017rBPnE124nOxKf4obV1IF9MQJaDrmTt4/phP82li+XjyCNxVDeU04jNeko3nO3Z6XJPa8LLbjsyWTCHnDk6MvSXlLbMfrUkfeVAzldakjW0R2vC2z4zM/B75Z6MCepx0Jf3U0mr+NpfDLcRi3j6N2/ySaAifRGjKF0xE2uP47XqsPTcWyZyKGXRMw7JqA9sfx5H//CIU7x1Nx1IX6cDF14SKsR+eg3T+F8iAnGqI8MB+ZjPnIRBqiXOjUyP+F1+ii7rRE/UUyyq6isVwh1XiRFH0faYY+MsyX0BgukFh8hhRdN6nGHlJNvaSa+kizXCLN2k+y5TIx+l6O53eSYOgjwdhLiuUymoprJFquEGO4RKz5OkGlV3nrsBXfd2IQbQxH9HocbpsTcdmYgNuWJDy2JOG+KQ63jTEItyQw55V4XDel4LIpBadNiThvisN9czTSN6NZs7OQXbk9BJZcILioiwjtWSJKuwgvPU+44TIBRZd487AFv3ejcV1/BLeXgnB6KYQZLwQzfV0wM9YH47ohlIWfpbMjq4dw83VCi84SltdGbHE78SVnCMltJ9JwlQ+CKlBsCmHm2sM4vxiK07oQpj17hFnPH2Xqyj1Mf+YHnvg4gX/GNRBS0kOs/jxR+a1E5zcTk99GdEEnQdln+Ox4FYpXApmyfA8zngtm1vpwZq8PZdYLgUxftYeZT29jwZtBfBWCB8YiAAAgAElEQVRWTlBeFyH5nQTntBFe2EVIYRfHi85zNP887x81MvfNY7iu2YHbcz8ie+4DFj7rR1DAapoG8VqWtWUQr+8xQvUjjupAHFQhg3gN/ze8Rv8veI3AUR75L7x6BmPnddz2x1wejaMshmHyKIYpQxiiPMAYz6+Y7Lme9ZtWkR61ioFKH25bxnDPZMeDwYE4DwzDeGAYxm/GoTwwDuVX4wjumCZwq1rC6dKF7P3SFx+ZDHf3p3GSv8gM5WZmer3PNM8Pmaz8gMmK95mseO8/jL8xVfkO05VvM0u5ldny93CRvIOrYD0SoQ/rV7qTEKDkcvVibphncs8wkt9LhkKhIxQ68LDEgYcGB36z2HG3wp5bNeO5Ui3klHEp8YFL8FSMQObtwyzFCpz832Ka73uMU77NePVbTFS9ySTlm0xWvsVk5dtMUr3DRPXbTPR8g0lerzFNvRqhpxdL5k3k0Bez6Sv15Y5+Kr/pHfjdbM89vR139PbcMw3lgXk4DwyOPNAP565+PLdNrvxcNpeC43JWLx2Jh8qT6cp1TFFuYpLyDSaq3mG8aivj1FsZ6/UW4zzfYqLXO0xSbmWK9ANmSD7FWfohbpLXEMqWIvV058OP5mLJXskVk4K7prE2vJodeGi2A5M96IfzUDuW37QTuGMYwc2yiQxUKbGkzee7D3yYq1yMULAJF8lWnNWfMlP1CZPl//kZTpG/xxT5+0xWvM8k1VbGe73JeJ8tjPfewhTPV3BSrkamVPPuRnesWWouWGdwyzqRO4aRPDCN4nfLSFuPrsWOe5V2/FpuZ+thNoznllFNc85zfPvVOgR+TzJGtdWGV/UgXhUR2CtCcJCH/BteI2xZVVX4X/Gq/CteHRXh2CvCbfdLGYqDKgR7VSBDlIN49bTh9ZzpiUG8irBqpmHUzESX7kSRxo28dBG5J2RkpUvJypCSpZHY8PonXAWDiP0DrzLyNRIK02141Z6Qoj0hRZcpRZ8lRZ8lQZ8lxjBYOmzOEWPNk1CWb4vyAikVhVKqimTUlMioKZJSUyShtkTCyVIpJ0ul1Gkl1A/ue23U2SYP/7EOp0kvpFkvpMUgosUgotVoKxluNQppMXrQahZwukxMZ6WMrmoFZ2uUnKmSc7pMTIvJg2ajO61mAa1mAaesIk6XiWmzCGk2utOgc6FR70qz0Z2TOidOVQrpqJVyulrMqSoxZ+qU9Lb50dvmR1e9inqTG01lQnpa/bjcuZDzLb601yo4U6+mu9WXntNz6TnlT3eLN90tnpxr9ORMnYrOWiWd1bahUk0mOTUlAmq1Eiy5rhhOOGHIdMGSL6BKr+B821MMnH+OntPLqTd5Ys5yx5jhik7jgiHDfbC3WI4lW0ZpmoC8eCfy45zIjpqJNsWD8hwl1hMyiuOcKYqegzVVSLlGSHWWmKYiFW1aL07mijAlz6Q8w5nGIgktOjlNWimNpRKadTLbrl29giadgkatgoZSBXXFcmoL5NTky6jOUVCTo6IyU4EpRUhJrDMlsc6YU0WDoLXhtSxdPghX2Z+QNaVI/oLX8hOe6JMk5Ia7kB3qRHGsEItGjTXdyzZwKeVf2VdDkgJ9khRdogR9khhDsgRTqhRrupyydCVlGiXl6WoqT3iRH+5M6uHJZAXPRh8vRRstRhstRh8rRR8rwxinxJLoRXmKL5Vp86hMm4c1yRdTnDf6KDUlIQryj4qJ2zaNIx+OIuTzCZzYJ0Ib6kvRcU80+1zJC5RQECQh85A7sduncfzL8YT+YypJPwlI3S0nfrsbWftFFAdKKQ0UUXpUQNauGaRtn0jegdkUHHGm4JgL+lgZ9fmLsKT7UFe8mDbzcs5UrKLDsoKm4sU0Fy6gJsOL9pLFnNUtpTXHl/p0JW25vjRqlNRrVLTlzaVLt4yLVeu43vIG11rfptP6As2lK+mpfIkbzZvpr3mRU/mLqE5S0KhR05rhTW28Ev0xD7J2zSTuq3Eceduew2/YEffFeEzHFFRFeKM74kHh3lmYAj0o2DOViI+HE/nREAr3TKZdo+KKbi63K2wlw+fzVXRmSjil8aAxcQ518TPozBJwSiPgbLaS7hxfmhMUlOyfTuo/xnDi+wkU752NKUCANVCM8bCA3J3TSPvno2TvmIDuyEyqIt1pSZXRmaPmfInvv2VeFzNQs4T+msVcqV7EpcoFnDP7c7pUTc0JD2ozRfRYFvJL87PcbFxJr2EBzRoxF7XzuH9yFXern+FOxTOcy/TkfKY3fblz6S9cxNWSpQwUP865Ez6c0XhRHyWkMVrC6SQVXaledCQqaQxxoeLAFKy7xlP24zhq9k6iJWAmbcdm0RniTHe0kL4ECReTZfQmSTkfL+BsrDs9CeJBwEroThDRFetBR5Qrp6OcaY92oTPOlZ5UARdPiLmULaY/T8LVQinXiiRcKxZxrVjA1SIP+gtduVLoysU8J/ryXbhcJOBqqYzrOjU/G3y4bZ7P3fLHuVvxBPeqn+LXkyv5rX4ND5ue52HLOn5reYFfm57jfuNa7jWs5k7DKm7VLudm1VJuVizmhnku/SVq+nIl9J4Q0psh4lyKgL5MJVfzF1IVKCDhk8cwB0hpjlvCndoPKQ1QYwpRc7ZwJRdKn6en8EUK9ynY+/IIIt57lOLdc6iPlHEm1Yf+nCWcT1pI87G5JL8znV1PDGPHwtEcfXYi+5aN5B/e9nzh7cjnfo4Eb5pDU8xaHjZ9xr3mt7hesZaOnLnUxsuwBouxBqipD1lG+mdyvls6gg887XlPPYStqiFsFtuxQeTIOtdhrJrhwIopdqyYZMebMhteezXL6IoT0h4+kUvJ07md7c71VA/OBM/h3HERzQfcKPzkUfI+Hkr9oSlcTVfwc6ac/jQBvQnOnI+bw9mYmbSHT6EtZCIdkdO4kOzKpXQhVzLFDGRLuZYr52qujMtZYi6eEHI5S8zVfAW3dL7ctczjus6bSwUy+vLEXCmUcEOr4LZRzT2zF3fNam5rZdzWyvhFq+CXUgW3iuXcLrLB9ZciL24VeXI1V0FvupizKa50Js2iM2km59Kc6U5z5WyyGx1x7rRGetB4XEj5AWdMu2YNAnYS2h/GYT0wicawWbRFzqQ73omLic5cSXblSqqQvkQJzUECsr+cSsCLo/l8/hDekDnyqsdQXhWP5Hl3ezYqhrJB6sB7vqM4/LKQxPcW8J5yCO+qhvKOeihvyh14U2rHVoUdn/s78O0iB/auGErYq6NJ3foo+Z8/huH7cVTvnUjjkYk0B0+mLcwG2NMRNrw2HJtGfeAMqg5Oxbp/Mua9kzHsnkjh9kco2DEW6+HZ1IYIaYqSU3XcnaJdEzEenkFjlAjz4WmYj0yhPtKNjqR/w+tPEWVpQektpFv7yam6QYblMiesV8itvEq6qZfA5Gp2BhcTmtFAivYcJ6xXSDP1kajrIcnQR5LpIkHZbXx6KJfDKTUklHahsfSSYrxAbPFZkk2XCC+5wI7EZtZ9m4Xn62HIX49G8U4KknfS8XgrDY+3NHi8kYL7lkQErychfScD543puGw6gfOmdJw3peK6JQn3LTEINgWz+LNEPoqsJKDkHOGGbo4XniI4v5Vo3XnCSvv4IeUU677NRr3xOMKXgnF9KZw5L0Uy+6VI5rwaxexXwpj98jFU70TxSXQ9+/PPEFZ6hvDCFsJyG4jMbyWq5CxHss+w+stU5K8F4/L8MVzWheP6YgxOL0Qw6/kgZq4+hPu6Q/i9eZw39hVwtKCDwJxGIgqaCMupI7qwlfCCdn6MP8mL32TiseYAzmuPMX11ENOeC2XS2mAmPXsY5/VH8Vi3D/FzO3njx0wCTrQSVdhJSFYT0YUdRBR1EZTXya7UFl7dmYXspT3MXPE9Tmt+QrDqPeav8icoYA3Nupc491/wOlz1Aw7qozgobXh1/AteB0se/1/waut5Dbb1KyojsZNF4SCLYqg8gmGKEIYobHidol7Huo0r/4pXsx33zXbcN9tz3zSEX41D/4LXu8ax3K0WcLbUm7BtMp5b5MICLxU+fj4ofPwQe87HTT4Xd8V85D6Po/D+D8NnCSKFLwKpFzLVPLy8l+Ln8zjzvX1ZPt+ZjzdOIz/MgxvV3ty2TOaBYTgPSxyhyBGKbHh9YLDnV4sdd8oduFn+CBdNM2nOk5N4SMrTCxxZvGgmKj8hyoVzEc2bh6uvD6J5vkjn+iLz80Xh64/CZz5y3wXIfOcj9ZuL1N8Lgdodf78pvPDECCL+OZWBUjkPzdN4aBzKw7Kh3NHZc9c4hAfWEfxqHs59nT2/lNjxi/ZR7lrmcKtcjTHGg/decsDPdxxyXykSX2/Evv6IfOcj8F2Ih+9C3P3m4+E3D5H/AiR+i5B7P4Ha62m8PZ/AW+nNXC8XFs8dxed/m4EpWcU1k5B7pse4bxrGb2b7Qbw6gn4UD7XjbXjVjeCWaTxXLQIqk2Ts/9iN1f5C/KRzUUjnI1MuRu65FIX30v/8DL0fR+G1FJn340h9FyKZ64d4njfied7I/VV4+4hY5DORL98cT0OeiCuWyfxiGccdwygeGEfzm3kU98xDuP0HXq123DcN5Z5+ArcMnjTnPM+3X63Hw/cpxqj+hoPn7j/xaq+IwOHf8OrwJ14HB06pIrFTRmKvtPU2/894DcVBGYK96jh2ykAclXt4TPUl7uplBO199i94LdNMx6yZgT7DieJ0NwoyROSdkJKVLiErYxCuGiHZqYJBuP6BV7GtB3YQr0XpYkoG+121JyToMiV/was+S/Q/4vUPwFYWyqgqklJdKKG6SExNsfhPwNZpJYOAldCgk9CoE/+f8NpkcKPF5MEpq4iOCumfeO2qVnC6TEyrWUCLyYMWkwcNOheaDG6cLhPTUSHllFVEs9GdJqMbzSY3qopn0mx1p71aTHuNhFNVYtprZJxr9ORCqy+9bX40lQmoN7vTWaeip9WPC23+nG30oqvBk7PN3nS3+dFz2p+eNl96WrzobvKiq17FmZNqumq96KjypNlsw+tJnQRdxkyKU6djyRfQVO5LR/1iBrrX0n9+LW2187AWCjBnu1CRJ8KSI0CX7owp04OyXAmWHAm6DAElqW4UxDuTFTkDbaqAimwlZo2Y/IiZFEbNpiJdTFmaBxUZAhoKFLSUqKnO8sCYNIPaXA9O6VW0GZQ062R/wvV/wmt9iZyThTbA1uYpqc1VU5WlxJImRpfghjbeFUOSx59lw8Zk0X/D6x9Z1z/waisrllKZ5YUuUUx26ByyQuagT5JRluGFKUWNJc0Lc6onphQVxhQF+iTZn3g1pkgwa2RYM+SUZdjKksvT1VRlelMU5UbKoUmkHJpMYYQ7+lgpxng5xngFpgQl1qQ/4OpPlWY+lWnzKEv2w5LggzHaE32ECm2oEs0eZ4I/e5SQL8aj2e1OcbAnRcc9yTjgQfYREfnHxOQfk5C214XQrycQ8PexxGxzRrNXSfwOdzL2uFN4REjpURGlAR5k7ZpByvfjyNk3k7zDTuQHumCIldNY+DjWdB8qc+bRrFvGmbKVdFpW0FiwkJOZPlSmqejUPUGP+WnaixbQkuNLt+5xzpUuoaNwPu3FizlneppL1eu4UreBvppXadOu5LR+Nf0nN3C9fgPnDc9Qr/GiNlFBa4Y/zan+aAM8iP96HKEfjiTs40c5+s4wDr9uw2vxASElB4Wc2D6TnJ1OWI+piP98NEfesCdzx2TaNWquGRfTV+zNzbJF9BQoaUx0oiXFjfP5Ki6V+tJToKS3SM3FEl+6cz2pjxVQuGciKf8YQcZ3YzEf9aAqRIHlqJjSfS7k/zgDzTdjOfH9OAyHnakM86Ai3JXKSGda06VcMixgoGwJAxVLuFKxkD7rXM6bfDhr8OKswYsOnRdtxSpOFXvSXuJDj2kRd5rX8vD8Zn6uXUVjqoSzub7crVnNw9aX+b11A1eKF3MxbyEXcxfSmz2frjQfWuPklB+bQ3ngbCqDnGmNk9OV5kN7gpLqwDmYdo2j8sAUmgOdOB3sQmeIK93h7nSFuNAV4kJ3pICeGCHnYwWci3bnbJQrZ2Pd6Y4Tcj5exPl4EefihH/Fa5QTHbFOnEtypVcj4FKmkP4cMQMFIgYKhVwtEjBQ6M5AodufeL1c4MqlAnf6S8Rc16v42ejDTfNc7pQt5n7VMu7XPG2Da8Nqfh+E68PWdfzeuo4Hzc//C691K7lV/RS3Kpdws3wB101+9JeouZgnpS9LRF+mmL5MKZdy1NwsWUJHvJL0r8cQ/8kYLhWsZaDkVcqC/dAFyKlPXESbZjnFBxXs3zCMHWvtSPz7RJqjfbljXc/96te4nreCWwUvoP9eTMCa0Rx85hFiNzqTsMWVoLVj+XGJA1942fH9khEUfOfPHeun/NryJZ2Zy2hM8UMX6Er6tokkfjqRuPdncHDdWD71HcL7Cjs+UA1nq2I4r4sc2Ch04G31I6x3G8kz0xxYPcOO52fZ8Y5iKHFbp3Gr8AWqDkyiK2oq10+4cCPDhasp7lxPUdKwdyppbw4j+4NhNBycxuVkKdcyZFzPkHIp2Y3umFmciZhGR9gU2sMmczpsMmdjZtKX4sbFNA8uZwjpz5IwkC2lP0vCxXQBPalu9KZ7cCVHyo0SL+6Y53Lb7MdNow/XdSqulsi4WizhWonENqlYL+euQcl9k5pfTZ7c03typ1TN7SI1vxR5cqtAzfU8JZczZXSnCGmPd6Y1ejptMdPpTJxDV7ILZxLdOB3jRlOYG7VH3Snb74RljxOWvU5Y9s7Esm8qVQHTaQqfRWv4dM7FzqY33omLCS5cThFwKVlO63ExWZ9P5dDzo/jEz4HNEnte8RjCy6LhvCh24HWv4byhduRtTwd+WDWdlI8W88X8MbzvPYytnkN4V+XA31T2fOhlz+f+DvxzgT17Vgwl9OVRJL/zKLmfPYb223FU7p5I3aGJNAROovm4DbBtYVNpDZ1G0/HpNAXPou7oDGoCZlATOJvqgNkY902h6IexGPZNpfKYG01RcurCJRgOzsBwcAblgXPQH5iC5cgMToa50RQl+hded4aa0gLTGkm3XPkTr5nWK+RVDJBu6CEgoYJtR/M4rqklubSLzLLLaCwXSdL3kGS4QIKhh4ATjXy0N50jyZWkaDvIsvSQbuwmobiTNPMlIkt62BnfyLpvTuD9ehjKN2NRbU1F+m6GDa5vp+PxZhpuryfj8UYyknezcNuSjduWXJw3Z+GyJR2PN1IQvBGDYFMQCz+N5YNwCwGlXUSYugkpbuN4QQvRum6OF51nW1wTz32RjurlIEQvhuD2YgxOL8cx59U4nDfGMefVCGa/HIji7TA+iKxmd04bYfozRJS2EpZfT0R+M5FFZ9if3s6KjxOQvxyE2/PBOD8fwey1UcxcE8ns50KZ81wgwpcD8XkzmI27szmcf4qjuQ1EFLcQlt9AVHEboQXtbI+p4fmv0nFdtQ/nNUFMezaIKWtCGP9sIONXHcL5pUAE6/cjXruN13emczSjmZiiDsKymojKbyOyoJ3AnNP8mNzIS9tOIFq/h2krvmf2ml24rfwb81b5E3T0D7yuxpq1GYX/YsYp32O4cicOyqO2FTGyEBxkYdjJbb2rfw6bUYZhpwjBXh6CgzwMB1k4jrIIHOXhOChDBgc2/QuvjtIohsnCGSYPZoh8H6PVXzBZ9QLrNz5DeuQzDFT4cMvyCHcsDty12nHPYs89syO/mobwwOjIb0YHW+mwcQS/mCdwRe9ORbyS2B/8Cd25guA9zxC4ZyWB+9YQtP95ju9/jpC9zxK6Z9V/FCF7VxGy71lC9q0mZN8agves5fjuNYTtfoboPf5kB3vQmD2LGxUzuWMdzW8mBx5q7XlY4sDvJUP4TTuM+8Zh3LUM4Y51CHcsI7llmsiAXkBzppK43c5EHvDj+MEnCApYScCRFRw+uIzAQ48TdHAJIfuXErZ3GWF7lhO69xlC9q7k+L5nCNq/gqAjKwk9tIDE/UJqYl24rXPhQfGj3M934Hf9MO5ph3FXP4K7xtHcNY3kN8sI7moduKMbzh3zOG6WzeZU3ixOBE0k8qCU4wcXEHTwCYIOPM2xAys5emAVAQdWceTgMwQcXEHgwRUE7l9B0N7VhOx+nvDda4je8zTx++cRs9cZbZwbF/Ribpmmc980mgemIfw/rN13VNTnuvd/ilLsMcZGL8NUZkApxpaiaSYxsWenN2NMsrP3zs5O7+7YYkekg4oovXemF4beQYp0C2KNFRF4P38Myc7Z55znnN96fn981sz63iwWixvWmte6rvu6RwxWFrzqxvGqfIBR5XTu6xwZMkzhjtmJvmIf9HFSEnYuJ+6XDYTvXcvhPS8S+ssL/7/sYeSu1UTsWkP4rjWE736eI3ueInTvE4TufYrwPU8Qs2sFJ3YGoor0pr/YidvGadw3TOW+xoFRzSTGtJMY0U3knt6KkVIrRozWDOvtGdI8xE1tAE3Z6/nu800Ig55mqt8H2C7YiZV/KFaKSKzk0eNwjcDGNwYb31is5eP/P/6RWCliLNVZv/EKqzwCW19LbORRWCmi/ku8zvD7A151K7lgkHFGLaI0bS7GNGc0GR4Up3tTmCEmP1NG9r/hNSfFAtfcZCE5ySJyUyx4zUuVkZ8mpTBdQnG6GGWGBFWmBHWWdDyS8YjRZovR5Ugw5Ekw5v8rpgIp5kIp5UVSKoqkVBRJqCwWU1UioVoppVopoUYl/f3u1zq1hHqNeDyi3wHbpBXTpBXTrBPRPI7XJp2A00YR7WYpnRXy3/HabpbSahJz2iiiWe9DncqDerUnrSYxZ8p96SiTja8JaDb60GT0ocHgRYPRi5YyIR3VMrob/OltCqC3OZC+5kBOV0ipMwpoNAtpq5Fbqq2tD9PTHERXUyC9p4M5376YC+2LudAaTF9jAN21C+iqWUB3TSBd1YG0mv2p18qoKBaiyXDBlOfN6fJFnG17iv62pzjf+Sz97U9TZ16IId8TY44n1SWW35k23R1dhiemXBGleZa7dQ1ZElTJAgpOuKFPE1OR44chVUxhnDOqeA9qc/ypzJBSni6kOkdCbZ4Uc5onxmQ3GopktGkXcFqtoFnlS4tGTotWQYtWQZNGTpNaTqNKToNSTn2xL7WFvtQWyqnN96M6x4+KDF/MqRJMKSL0iQI0CV5oTnijSfBGnyiiNFVKaaoMc5oMU4oUY5IEQ6IlxiQpxhQZxhQZpWl+mFIVqE6IyY3yIDfKHXWClLKMIEpTAzClLMSYvABDsh+6RDnaUzJ0ib+1DPtSmq6gNM1yntac7o85bQGqeBFpIfM4uedB0kOc0ByXYTzlj/HUAkqTAihLDqYidTGVaUuoSF1CecpizEnBlJ4MxnA8AG3MAtSRfmTvFXDsm9nEfT2HxJ89yDkgI/+wgqz9QrL2C8g/LKYkUkFuiJi47+Zy8K9Tif7aidTdck5t8yFtpzf5+31QhYhRhQjJ+8WN5B9mkb/PjcJDXhSGemOI96OpaAXm9GBMGcE0KFfSZV5Nd+lzNBY+QnnKAkoTFbQpV9Bveo4u7ZN0qVcwWP485wxP01awlLbCR+g3PsfFqo30l62nTfMcDQVP0Fu6nlun3+XXulfpVj5BXbI/DckBNKcuoTTKj6ztHsT9fSah70/i4LsOHHzXnvAPJ3Hi8wdJ+8GFjB/dyd7mTeF2Kac+m0foexNI/uYhquIk9OYt5HxxAL15fjQletGU6E53joQLyoUMqoO5qArmomoRF1UP05nlR+0xAYZQZ1T75qI75EZZuITSIxI0ewXk/eRM1vdzyP1pLoXb56M94El5pJjKGBHl0V5UxHnRmCyhuyCAPmUw/epg+jTBdKsD6VQupEsdQK8umF79Ynp0i+nVL6Nf/wgXS5/kTuN6Rjte5XrFc5zJCeKi4SlGml9hpOFP3DK/SHdaMD2pi+hJWUR7wgLqosWUHfZA88tcjAecaYyV0HJMRn20kIoQV4x75lC6+yGq9zvRFOJGa6g7HWEedEd60RnuQWe4O93RXvTEetMd60VXrCfdcV70xQvpOy6kL15I73Efeo4J6DzmzZk4Tzri3C055kZ3gidnkwWcT/NhMEvE5Twhl/N9uJwv4HK+N5cLvLhU6M1goYCL+d4MFAq5XCLjunYhNwyLuGVayt2yxxmuepqROgtcRxrWMNq0npHmDYw0b+R+0waGG9dzr2Et9+pf4G7ts9yqfIIb5ke5UbqM6/pFXCrxZyDPco5yIFfGxVw/BvMC+LXkES5kLUG3x42YrY70Z66iM/FpqiIWU7hTRFnUYrqy15L9TwmfPWnL4bemYA7x55J6AyP173JXv5HO40vpPrqSk+/OZdeTtoSsns7x19wIX/cg+1bZsWOlNZ8FWvHzU1PQ71nJSO233C3/GF2IgsJfvDn5xYOEvuvAjnV2fLPCkU8CJ/LJwkl8GvgAHymm8Z50Eu9IJ/GW1JFNnhNZ5+7Ac/NsWetizSYPKz4OciD1717cKdmEefeDdETPYTDJlUtJrgwmeNAR6kLOR44kvWONedtDnD8h4UqaLxcSBVxJk3Ap2Ydz8e50Rs+lNfxBWsMfpD1qNj1Hneg74cq5RE8GUgUMZoi4nCXhUqaY88kCek6505foybk0IZfyfPlVuZAbmkBu6xdxSx/EDbUfV4ulXCoQcTHPm4t53lwtEHGjRMYdlR931Qu5q1rIXWUAd0uCuFmwkCvZcs6nSuk+KaTtqDtN0fNoip5L63En2k+40Xbcg+ZYD+rCPKg44IVxlxuGne6YfvHAvNeNigMuNES40xHvRccxV3pPuNMf787Z4+6cT/DmXIKU5jAxWf+Yy941DvwlyJo3JNa8KprISyI7XpZN4O2FdmwJnMDWQBu+f2oWpz56mH3rPPhkiQMfBtryUaAtfw2eyKeLJ/LZElu+WmrFzmcmErZpEic3TyPn7w+g/GYm5h0PUb3vIeoOzaYxbDYtkb/hdS7NkU60RFU7Aw0AACAASURBVLnSGO5CXZgL9eHu1IV7YD7ohGb3bAz75lMe6kVdjJSGOF8qI4Ro9zmTv20GxTsepDTEjZooH6qjfP4wsOlUbUpMTjtphkEySy+TbrhAuv4CWYYLpGv7ictsJCShlKM5TSSpusg0XSCjdIA04wWSDRdI0PQRltPMthg1MdkNpKrPkGPsJdvYT4q6hxTdeU5oLrA/4wyv/7OARZtj8d8cj9/7KYjfS8P73VR83kvH5700BO8mI3g3Gcn7Wfi8k4fg7Xw838zC681UfN5JRPTOMcRvhbHyy1N8fqqaQ8pOIrVdRKk7iCppJ1bVQ1hhP9tPtfHyt3kEvxaFeEMEgk3H8Xr5FB6vJODxajyuL0fh/kooAR/F8enJevYWnSFc00GUsoWY4mZii04TkdfOwZweXvo2F7+Xw/FeG47nuqM4vRDH3OdicFsXh8eGcASbDrHkgxjeO6Rkf0EbYSWtRCtbiCpsJLq4lfCCDnYkNvHmzyWI1uzH9dmDOL8Qzry1UTy0JozZaw7htuEgXmt3svDlnfx5Tz5HMps5WtBGdFYD0TlNROed5khuO7vSTvPGjnzkr+7D6fmfcF2zE8Hqj/4zXjPfRLFoOQ8oPsBesQ0bxSGs5eHYyiKwkUVhJY/BSh5nmTqsiB7/YP5bRSkSa1k0NrJobH2jsFFEYOUfZqm+KmKw9o3DVhqLnTQKO99QJsh3Mdn/U2b7rWXj66tIi13FZXMgNw3TuW2w447JhrtGG4aMNgzrLdeUjGqtGNNZMaqz4Y5mIrd0D3FZJaM7/1G6ip7jjPoZ2lRP0qF5il79Kvr1z9Cnfpx+9WP/T+lTP06/7kn6Dc/Qo3+GDvXTtKufokv7NL3aZZzViRg0PMiNUgeGTTaM6q0Y01gxprJlVGXPfc0khnSTuW104LbBjiHtBIY1kxjWzeeWXszZEjk9mmV0G1bSblxBm+lRzpiW0mUIpkcfyFntIs6pl3BetZxzqsc5q1pJn3olXbqn6DCvplX/ON1Kf66pvLivnsP9fAfuZdsyWuLIfdUU7mqmcUszlVvayYyZp3JPN4G7Oltu6+24bpjMRcNMzhqc6Df50msMose4hB7Do3TrH6dLv5JO/Uo69Svo1D9Gp345nbpH6NauoFf9JH3KlVzQPM4l/WL6S7y4rHdmqHw+d/XTGNbbc19vzYjeijG9ZVgTakfGlNMZU05lTO/IiMGO4dJp3DDO47xSQHfJUs6WvsiZsqc5bXyMDt2j9Gr+3/bPkhX0q5+kT/0UfZoV9GqX06NdRo/mUfrUj3FOuYKLyqVcVQq5qZ7OiNGOMZ0Doyp7xpSTQDWJMZUdoxprMFgzarBhWOcwjtdAmrLX8/1nLyEMfIapig+w9R/HqzwSK99orH3DsfYNx0YWjY0sBmt5NFaK8Und43i1Gq+w/oZXm9/wKo/CWh6JjSICa78wrPxCsPXbxQN+nyPwXzmO1xVcMEjpVAsxp83BmOaMNsMDZYY3RZkiCrJkZKdLyc6QkpMmISdVRG6KiNwUIXkpQnJTROSlSshLlZGXJqMgTUphupiiDDHKTAnKTAmqLCnqbMkfIkaTLUKbI0af9x9jyJdQWiDBXCihrEhCeZGYimIxlSUSqpRSqpRiqlWS8YipUYmpVYuoVYuo0wip1whp0Ahp0Iho1Ipo0glp0glp1Hr/h+rrb63DXZUKzpT70m6W/t4mXK/2pE7lwWmjiDPlvpwp96XVJKbZ4EOz0YeOKl8ajF7UGzw5XS6iu8GPvpYAepoW0NXgT09TAGfq/Gg0C6nWeVBrEtDZuJBzHUvpa32YnpZg+lsXMdCxlIsdSxhoW0RfQwCd1X6cqfKjs3ohXdVBdFQE0GLyp7zIB0OuOzUaGX3Nj3Ol7wUGup6lr+MpzjQ9SoVOhiHfk4oiHxp1Cuo1cozZnmgz3DBke2POl1Be4Is5T4Y+XYQ6WYA5U0ZFjgJ9ipDioy4YTgloKgikNkdORaaI8gwBZelemFLcKc/wokXlR5vWnxaVLy0qX1q1fr/jtVkjp0ntS6PSl4YSX+qLZdQV+VJXJKcu34+qLDnl6VLK06VUZvpiThWjOeGB8pgbmhOe6E/5YEoWU5oiwZwqxZQsxpgkxpgoxvgbXpOlmMYBW5bhjznND+VxH7LCnMmP9qA0dQFl6YGY0wIoTV2AKcUfQ5ICfeIfz83KMY9XXXWJEsoy/DEmK9CdkpEX5cGpvbM4tWcWqqMSzMkBmJMDKU8NpjJ9MVXpS6nOWEZF6mLKkhdhTgrGfCoYY3wg2hh/VOFy8g4ISf7ZlYQfnTm5zZWUnV5k7RORc0BExl5P8g+L0MQuoCTKj1M/uxLyt2mEf/YQSdslJP7Th9TtXuTtFaA6LEYTKqZovxdp2+ZQckiA6ogIZbgIU8ICmotWUJG5GFN6EE2qJ+gtf5H+8hdpKX4c0ykFhgQ5zYWP0Ve6mrPmF7hQ/gLX6jbQq32ShswgWvKXca70BS5Vb6JL9zzVWcupylzGQOVL3OvYwrWal+jIX051goy6UwuoOh5IwR4hCV/OJ/zDBzj07lT2vzWJQ+9OJurP04n/bBaJX88n/XsPsn8Skv6ND4fetCf24+kYQsW0pipoSxfSnOxOU6IXdSfc6MyRMKgN5JI2iIvqQAbVi7ioWkJripTqo96YwlwxHnGlMtqHxhP+1MX5o/zFnazv5pD+1Wyyv5tL0XZnjAcFVEXLqY71pTJGSEWMN1XHBNSdFNKQLKQ5Q0Jbri9nivzpLFlIlyqAPt0izpcuY6DsMQbMj9GnW0avejmD5mcYatzE/aY/cc38HP1Fy7lWtprb1Rs4X/gYHcmBlB/xpDZSREOMjJpwIeaD7hj2OqPf40R1mIDTx+TUR/pg3j8f/a5ZmH6ZQ80BJ+oPudJ00IWWg860hbhyJsydzjB3uiLc6YryoCvKg84oDzqjPeiO9aLvuA+9xwT0HhPQc9Sb7qNedMV50RnnwZk4dzri3OiIc6Er3o2+U56cS/HmYqaQSzk+XM4VcCnXi0t5nlzO9+JygTeXCn24mC/gYoGIy0o513WB3DAu5pZ5OUOVK7lfu4rRhhcYaVrDSNM6RprWc79pwx/guo6hhrUM1a3mbvXT3Cp/nBvGZdwwLOaaNohLJX4M5MsYyJNaJh/n+3OlMIjrJcv5VbmS1vgAkj6ZTtUROXURwVSGBpL1vTumI8FcUb2JIWQxnz85gYyv3Dib9Tz3qt7lVulr9Cc9TtUBBapvBBx6wZFfnpxI+LqZxGyaw56nJrLrSSv++ZgVXz5sxc5Vk1FuX8pl5Uf0pr9E4pduHP3bbPa+4sA3T1vzcbAV78useV88kU/8H+DzICf+4j+HzZIZvOEzmZe8HHhhvjUvOtux1tWelzwn8LKXNX9fPJmcL8UMpD5NzUEnOmOcOJ/gzIV4Jzoj5qL+YhIp71qh/Xoa7eGeXEqWcTlNzECygMspQq6miBhI8KQreh6nj8zk9JEHOBM9m95jTvQcc+LsSTcuJHtxMc2HSxkiBtOFnE30oivehc54F3pOunMu3YfLBb5cK/HnljaQO4Yg7ugCuKFScKVQzIUcT85munE2zY2BLG+u5ku4UaTgdskC7qmCGVY/zK3CAC5lyOlPFHPmuICWaDfqw+dSHz6Hxuh5NMe60BTjRl2EK1Uh7pTt80K/ww3ddjcMu9wx73Gj+pAbrTHe9CeL6U+yTBvuj3en75gbfcc96DnqQ0OIDxmfzmbPGgf+HGDFG2IbXpfa8ZJoIq/KJ/KG/wTeD57AR4ts+GbldOK3+JP8l4f55olp/HXxBP62eCKfLXPgq0cc+WLpBL5aasWOZyZyeIMj8e9MI+tvMyn++kFMP8+mYs9D1B6cTeORObREWFqGW6Lm0RI1n/Y4N07HutEY5UpDpBv1Ee5UhrpgOuhMRagHFWFeVEX4UB/nS32cHN1+V5I/m0jejzMoO+xFbbSU6og/VF6TNOdTUvUDZJgGSdWfJ11/jjRNP6nqHrL0Z8k1nifbcJZ0XZ8l+rNkmS+SU3GFzLLLJOrOEq/q5qSmlwzjOdK03WTpe8kzXyDDcJ5E9VmSTFc4qrvGRyGlLP/wBP6bE5BvsbQLe76djM976Qi3ZODzXio+m1OQbMlE/E4Ogrdy8Ho9Da/XE/F5KwHx23H4vhPBC9uy2FnQxUFlF4dLOojV9xKn7SNK2UdkyQAheQN8uM/MY1sSkG6MwGfTUYSvnMTzlXjc/hSLy0theL8exiOfJ/NTXjfhxgGOqDoIK2omTt3BUXUXB7NOE6O5yifhdSx8PRqvteH4bDqB84vHmL0qGq9N8XhuiMTtxb2s/EcSn5+oY39RF7Gms4SXnCaiqIWwgtOEFXURkt/H59ENLHg5jPlP7sJzXSTuG2NweSkat01hzF+9C5dVP/D41nC+izUTntNGVM5pIrIaCc9sJCL3NBFF3Rwu6OWjw3oefi8c97Xb8Vi3E9Gaj1m6ejHhh16g+Y94DV5mwav8J2wUB7GWhzFBFoGtLAor35jx6us4XuWRlg/YvhHY+EZiLYuy4FUWhY083IJX/zALemWx2EpimCiN/Bde/T5ljmItG19bRVrMKq6Yg7hpeIDb+kncNdpxz2DDsMGa+3prRrXWoLGyRGvFsNqKYe1khg1uDBn9uGVcwK+lYi7rPbmkduaK2olftc7c1jtzR+fEHZ0Ld3TO/xaX/9Xabb0L17XOXNW5cs3owVWjF1dLvfm1QsidagFD1fO5Wz6Ju0YrRo0WYKOxBZUdoypH7qunMKSdym39ZG7r7LlXYsNwoQ3DxY4Ma+YwbPbiutGTa2ZvBk0uXCqdx7WyOdwwP8ht00zu6mcxpJvDPc187qldGdK4c0fnwa9Gb87qPenXuXHd6MKIYS5jqmmMFTpCvgNjJVMZUc/knm4WtzQzuKGazGjpNIYNdgwbbLijt+Ka1orrpfbcb5jFzbIZ3DTP4qZ5LjdKnblhcuVXkxs3fo8L1w3z+NU4n1smN24bPLihduGm2pkhvRM31VO4pbZjSGfHsM6BEf1E7uutGNFbMaq3Hp807Gj5GVVTGNPYMaKxZlhny22tA9c1M7imd+PXChEXy505a5zJoOEhbhqc/i/75fI/rP32zJXbeg9LDK7cNs7jtmGe5e9D68aQxot7ag+GNbMZ0TowprNlTD2R0RJ7RoscGSucxFiRPShtQWvDmN6Ge1oHhtQPcUMTQFPWOr77zFJ5nfIbXv1+w2sU1rJwS6RRFrz6RmM1XlX97/D6r46HKKzlEVjLw7FShGGlCMFWsYsZis8R+K3kyK7V9OoeZ8AgoUvjQ1n6HIzpTugy3FFleFGcJaIgW0pOhpicDDG56WJy00TkpQrJTxWSlyokL01EfpqY/DQZBekyCtOlFGVIKMoQUZIpRpklQZUlQZUtQZUt/j3qcbzqcsXo8sTo8kTockXo88SY8sV/AKyI8iLR74CtVIqpUoqpUompUomoVomoUQmpUQupUftQq/ahVuPzL8RqBTRqff4DXv9Yfe2qVNBZIf8dqZbzrwIatV60GIS0m6W0l1lg22zwodEgoL3Kl6ZSAS1lQrrqFPS3BNLXEkBHrS8dtb70tQTR1xJEa5WMKp0HFVp3Tlf7Ws65ti+mr20xZ9sXM9CxlIG2xVw4HURP3QI6KmS0lklpK1dwpnIhZyoDaSsPoEopwlwooFYvp7vpEQZ7nuVi97P0ta/kdN1iSlVCzCUCmowK2swLOV26gIoiH7QZLmgz3CnNE1JWIMWUI8aYKcKQIaE8R445U4b2lBeq466UpghpKgikLldBVZYEc6onhkQXjMmu1OQJLS3DagXNShmn1XLadf60ahS0aOQ0j7cRNypl43CVUlcoo67wN7z6Up4moSJDRk2OgspMGdoET5THXNHEe6BL8LYANkmEOUWCKVmEMUmEMVGMKUliAWyiGFOSBbBlGX5UZC7AmOJLUZwnWWHOFB8VUJ4eSEVmEOa0hZSm+mNKVmBIlo23HVvwWpbhR2mqHO0pMWUZ/uiTfDGl+KE+ISYtZD4ndj1AQaQ3ZSmBVKQtoipjMTVZy6jNeoSazOV/wGsQ5sQgTCcC0EQrKAmVkLtfQNYeL5K3u5PwoxMJPzmTstOD3AMiMvZ6kBciRBu3AO3RADL2CYj4/EFC//4A8T94c+qf3qT87EHuHi9Uh8Voj0hQHxaRvdMZfbgMQ7QcbbQM86lAmgtXUJf3KOWZD9OqeZpzVeu5ULWOduUTGOJ90R33pT7/EXrNa7hYs5Gr9S9xrW4TTblLKD8lpzlvKRfKXuRK7Ut0qFdhSFhIWXIwl6v+xHDbZgbNa2hKC8Qc401ptJCSA0KSv3Ml/MOZ7H9zCgfemsGRLQ8RuuUBwrZO5finD5Hxoyd5O8SkfOPJkc0zOPSmHco9YhpOLKQ23gtz9ExKo6ZTHjuHCyVBDNU+xTXTEvoKfOnN82VQtYienAUU752OLmQ+FVHeNMT70pYUSGO8P7p9nqR8MZ3ET2eQ/Z0Typ1e6PcLqIyQUhfnR1WMjIooHyqivak66k3lUU/KjrpQmeBOY5qQMwV+9KqDOKtfwkXzI1yuXMHlqicYLF/JmeJgTucGcsHwJMNNf+J+8ytcNT1HT+5Szhc9RnfGw+gPOKHaPYfMbyeh3DEbw14XS35xpnSfG9WHBZw5voDGSCHl+50x7p5N6S9zqD7oSlOoB00hbjQdcKb5gBOnDzrTHuJCZ5g7PZGedEd60BXhTmekO51R7nRFe9AV60lPnBc9cV50x1kqsl2xHnTGunEm1o2OWBfaY504c9SZngQ3ziZ7cjHDh8EsbwazvBjM9mQw14PLeV5czhdwqUDIxXwhAwViLikVXNMFccO0hJtljzBU9RQj9asZabTA9X7TeoYb1zPcuIF7DesZaljH3fq13K17kbs1z3G34klumR7hV93DXNcFc1WzkMFiBQMFMgYKZFwqlHOpQMHVoiB+LVnGkP4ZrhSsRL/LhcS/OGDeK8a0R0rm105URCxmpPLPnM/exL5X7Sg96M917WsMmd7kbPITlO+VoP1RQNjGCex+0poja6dz9JU5RKyfwd5nbNm7ypafHrHmx8et2fmsHYkfe2M+sILin4MJffch9r4ync9XTmCLvxVvi63YKp3AX/2m8bFsJn9RzOWvC1x4TzqLDc52PDPLmhddbFk9bwKvCafzpngSr3lb89nSKeR9KaJ6v4yuo1LOJgg4H+9Kb8wcKndMIelda5SfWXPumA8XEoT0HXdnINmbG7m+XE7y4WqykIsJnnRHz6PtyEzawmbSFTuX/nhn+o47cS7BjYEkTwZTBVxK82Eg1Zu+k+6ciZtvGUQUN4+eRHcu5koYzJdxTangljaAIUMQQ4ZAbqoVXCrw4VyWO2cS5tB9yplzqR5cyhJxPU/O3ZJg7muWcLMgkIupcnriRbTGeNEY4Upt6FxqDs+hNmwOdRHzqQ1zpirEhfIDbpj3eqH92Q31Nlc0Pztj2OlE1QFXOo4KuZih4GKGlIFkIecSPOk75kZ3nCttEe5U7vEg9W+z2POiAx8HWPOmxJY3ZQ78STyR1+QTeF1hzZYgG/6y2IZvVk4m+i0R+h2r2bV2Ll8+7sDnj9jz7YrJfL9yCl8tm8jXy6zY+YwdB9c6EPfGVNI/nknhFw+i/2k2ZbtmU7N/Dg2hc2mJmE9rlBOt0fM5HT2frnh3Oo650xTjTF2EE7XhLlSHu1IV7kljnISqCG8qwryojZHScFSB4YA7p/4+kaxvp1N6SEBdtJzqiD9MGz6p7E1J1V8gt/wqOWWXyTEPkmseJN98kcKyQXKN58nQ9JBrOk9++UXS9f0kqrtJMZwls2yQtNIBEnXnSDNdJMt8kTRdPynqXpLUvZwo6SVBfZ5k8y2OGW7zt4haVvwtjYXvJ+G3NR2fzWl4v5OGcEsm4q2ZiLekI96cgu/7Gcjfy0byTgY+rycifP0E0rfjkb97lAWbo1nzUw478noI018kQneOSN1ZwlX9RKjOE629yuHCy3y438yKrQkoXo5E8kos4lePIng5Fq+Xo/F+NRLJO1E8/lUqP+b2cMQ4SIT+LIeL2oko6SRG009Ifjcxult8EtlIwJtxeL4YivfGY7ivi8fphTh8Xk7Ac30kzqv3sPIfyXyR0MTe/G7C1P0cLjrDwbwWQvLbCFeeJbToAp9HNxDwahjuz+zCa20oLuPThl3WHmD+sz/juup7Vn4YxffHqoko6CYy/wxHclo5lNFERGEXMZoBwpQX+PiIiaXvRyBYvx2vtT8jfO49lj0fTHjIaprVm+jRvUDpOF5nyt/HQf4DtooD2PoeYaIsDFtZxP+MV99obP9LvEZjLY3BVhLNREkEdrLDTJD9Aa+vriI9ZhVXS4O4rXuAu5opDGvtua+zYVRnxZjGmjGVNSitQWkFaivGdBMZVjlyTzmTIbUTN5Vzuat/iHvGBxnSTmNIPYV76qkMq6dZopox/n76H/Lbsxn/9vw/r91VT2NIN51h00yGzTO5ZZrONd1kruscuWmw547RlmGDDWOaCYypJ4DSHkocGSuZzKhqKvfVU7mrncyQxoERtSNjJQ6MlEzivuYBhg1zuK6ewa+6B7hhnM5t8zTumidzz2DPfZ0doyoHRksmMVoyldGSGYwqZzKimsmQbibXjNO5bpzOHd0U7isdGc23YzR7IuQ6MFI4lWHVTO4bZnNXP5NfVY4M6SZzT2/PsM6GIb01N7RW/Kq15k7pRO4a7blrcOCufgp3ddO5o32Au9oHGdJYclczg9vqyQxppnBfP5P7+lncLZnOrYIpDJVM5756OiO66YzopzKic/wPeB3RWzOqm8Co1oFR9RTGVJMZLrZhRGXDqHYiIzpH7mmncFc3kzummdwqm8StMnvuGB24p51i2RPVf7df0/4XazMY0jzAkO4B7ummMaydxLDGkRH1VEZKZjBS8iAjJQ8yqppmudpINYGREjtGShy5XziZkYJJjBU4QNFEKLHgdVhrz5B6Fje0C2nKXst3n21EGPQUUxRbsfXfibVfqAWdvpHYjOPVVhqNrSwWG1nsePU1+n/Eq7U8arwKG471b3iV72SG4rNxvD7/n/BqSp+PPtMNdaYXJVkiCv+A17x0MXkZIvLTLHjNTxNSkCYiP11MQbp0HK8WuBZlCinOFFGSJUaZLUaZLRl/FaHMFqLOFqHJEaP9N7zqckUY8sUYCySYCsWUFoksgC0WUzGO10qlmEqVaDxCqlQ+VKuFVKsF1KgF1GgsgK3T+FCnFVCnFdAwjtffhjL9cXDTHyuwbWYJraUiWow+NBsEtBh9aC0V0VYq5rRJSKNBQK3OkyazkDO1CvpPB3G2NZiuBj/aqqV01is43/4w5zoeprPJn8YKETVGT+rLBLTX+9Hbuoj+jiWc7VjCubaHuXB6EReaA+mp9ae9TEKzUUSzUUprmR/tlQG0VQRQr/elrFhAuVJIc0UA5zqe4FLvc/S0PU5DZQClKiG1BhlnqgLoKFtAe/lCatUSdBkuaNJcMGYLKM0Ro0n1xJgpxJwjozzXF0OaEFWCG+p4V8ypQupyFdRkS6nOtuBVd9KJ0hRXGgulnFYqaC6R0VIio02toF3nR6tGzmmNnBaVjGallMYSCQ1FEuqLJNQXSqkrkFGbK6M6S0ZVppSqLBnVWb5UZkgxJQvQnfRAe8IDbbwlxlMCzMkiTElCTIk+mBJFmJLEmBJFGBKFGBKFlKf7UpbmS1manIp0P0zJMgqiXMkOm48pWUFlRgDl6QspS1uAOcWybkqWUZriS1magooMP8xpvmhPiTCnKzCm+GJO98OYLKcgxoukfbPJDHGhLCWQyvSHqclaSl3OI9TnPkpt9jIq0h7GnBxEaVIA5sQgSk8EoIuRU3xYRO5+ATn7fEjf6cmpn1xI+GE+ydtdyd7nTeZeT3IOeqOKlqM/FkBBqIzjP8wn9JPpxHzpRMKPHiRtcyVrlxvKECHaIxJ0YVLyf3GjLGYBZUcXYohTUJ4UzOniJ2hVPU1N3nI69M9yrmo95yvX0658CsNxXwwnFDQVPUFfxQYGav/EYM0mzppXYz4lx3zSlzPKFVyqXMflqo20Fj+J5qiM8uRgrlT/iVv1r9KrXEl1ggx9mAvKA06kfj+H4/+Yw4G3J7PjT3YceOsB4v7qQcQHczj83lROfeFM4S4ZOT8LifxwJrtesiP1aydq4oIwR/pgDJ9NRdws2rO8+LX8UQbVD3NBGcR143JumB7lfEEA9cfdMYQ8SFn4fFpOymhLWkDjcTnmUAFF2+eR/d0ccr+fR8GPrhRtc0e5wwPdPk/Kj4ioi5NTEyvFHO6JLsQJXeg8zNEu1Jz0ojbRm9NZMnqVQVwwLmew7DEuV6zgcuVKLpY/zjnjI5zVP0J3yVL6lI9wp24jY71bGDSsQnPYheI9s1Hvm0vRjpno9jmR9+M0NDvnoNs9D+2OuWi3z8W425myfe40hosw75mPec88qg+50hDqSUOIBw0HXWg65MrpEFfaD7vRcdiNM6Fu9ER40RvlSWeYKx1HnDkT7kpXlDudkW60hTvTE+dJT5wH3bHudI2nM8aNMzFudEQ70RY9j/bY+XTHu9Cf6M5AmmAcr55czHJnMNudy7me43gVMZAn5EK+iMFiOVc1gVw3LOam+VGGqp/hfsMLDDesYbhhraXS2riee40bGGpYz9369dypW8vtmhe4XbmK26UruKlbyjV1MFdVgVxRLmCwyJeBAgkDBVIuFcm5VOjP1aIgbqqWc8/4DDdVT1MfLiHsNWtUPzij3uaOZoeAjqSnGKv+kKvFLxO12Q7lz96cS3+WK7kv0nPiMWr2K0j784P88ow1B5+35eSbc0nf6kHKZhdOvT2XhLcfInSdI/tftGPvGgfCXp/NsQ+8OfyGE98/O5kvnnDkg0AbNvvasEU6kQ9lk/j7wof4m/9su4FSsAAAIABJREFU3hVM4WVXBza52rHRzY61bna84GzLBrdJvO83h63+09ksteXrRyeT85kXFb8IuZq+hKtpCnpi5tGwdxLmHydg/N6Oyu2O9Md5cC1NxmCKD4OpXtzOl3MlWcDgSS/OHnWmO2oOHeGzOBMxi57YuZyLd+bCKTcGEj24mOTJYLIXgyneXEjypPeEC+0xszkdMYuWyIfojHdmIEvEQK6YK4Uybqj8GdIHMGwIZEi3kJtKOVcLxfQlu9KX5Epfohv9iR5cSPHhWo6C20XBXMtewNlTEjpiBTSFe1If6kr1oXlUHZpD1eHZVB2eQ+Wh+ZTtd6Z0jyum3Z6ofnJF+aMzyh+d0P08j8r9Lv/Ca7qUwVQxF5OEnEvw4kyMC3UH56L9aTanPpzOLy868NcgG96S2PCGzJ5XZfa8rpjA2wts2RpszSdLbfl2pSOHNjhj2rWaI2+489OzU/n2CQd+eHIyPz05la+XT+Sb5dbsXGXP/hfsiXp5Mklbp5P99xmovpuFacdsKvfOoT5kHi0RTrRFO9MW40Rr7Hy6E9w5c9yV5pj51EfNpzHalcYYd+pjvDl9XEp9rIj6WAmNR+XUxsgoPyIk78dZpH81lZIdTpgO+mA+9Ie24bC0hpT4oi4yTYMkKnsIS6khOqOeNHUPeabznMhtITShlJP5pymoGCRReYZDieWEpFQRr+wi2XCemIJ29iVWE5XXzgllPzF5nexLrGXH8Spiis8Tq73GnqzzbN5fzuOfZBH4YToLPspGvCUTweZ0xO9nIt2aiXRLGtL3kvHbmsqSv+QRuDUdxdsJ+L0TT9AHJ3n4o5MEvx/Lc1+n80VCE/uKzrEzu5MvjlXxaXQZOzO6OFR0iZ9Te3h1WzGPbDnG4nfjWPhWDLJXwhG/HI7irTj8Nx/D/71Yln+SwKcJTewq6GNXbiefx5by93AdP52sZ092Lzszz7PhhxIWvBWH14Zw3NdH47ruKG7rj+L90nHc1oThvvYgiz+MZ0toOTty+vhnWhufx5Xxl1AV3xyrYHdGBz8ltvLqtkL8XjrAgleOIN10GK+1+3F9cQ8ea/cg3rQP6YbdBL9xgA/2q9iV2sqe9Fa+O1rBR/sK+f54DbsyOtiW0srrO/IIeusA0k07ULy8E/kL7/Ho84FEhDxPi3oTvdrVlGa+jl/wEmbKt/wnvE6QRWD9O15j/ku82vhGYyuLYcLveD2ClX8Y1nJLq+S/8BrCRNkupvh9yhzFGja9uoqMcbze0c7knnoaI2oHRjU2jGmsQGUFJdZQbAMlVhbAau0YLrHjXslkhjUPcLvIkfsae0b1doyqJzCqtGVUOYFR1cTx2P3h/b8/+7+vjagmMqK2Y0Rjx4jWjhG9HfcME7ijs+aO3pq7Bhvu6W24r7UFlQWtFDlC0SQomjwO2EkMqx25r3ZkTD0JlJbXEd1UhnWTuaGayE3NRIZM9twvteO+wXLX7ZjacnaWoglQaAdFDlDsyJjSkRGNPUP6CdwzTWBIZctw4QTGiuwZy7OHwincL5rKsHo69wwzuK2fyg2NPff0kxgpncSQ2oZ7GhvuGSZyRz+R22or7uttGdHZMqKdyIjGnvvqSYyoJjOinMyIchIjKnvuqyYyoprAmNqOMY0DI0p7hovsuV8yhTH1A4yqZzCimsqYdgqjWntGfrv2SG9lObM8/r1H1PbcV9oyqrLs0YjKjhGVPSNaB+7rJlqq7kZr7utsGFHb/n/ar/9qbURlxz2NHfe0E7mnncB9jQXOYyW2jBXZMVbkwGiRIyNKB0Y1dtxT2nBPOYFhlQPDJZMZKZrMaKGj5WuLrRnT2TCsm8hdzUxuaBfQlL2G7z5bjzDoSaYq3meC/3Zs/A6Pn3ONxEYWgY0sAltpDLbSOGxksePXT0WPt+PHWAYzySOZ4Bth6XbwjbC04Pta8Gr773iV/2e8dqsFlKfPpjR9HoYsV9RZnpRkCynKlpCbISInQ0h+hpj8TBEF6T6/pzBdSGG6mMIMKYWZMgozxBRlCC14zRJRnCWiJFuMMkdCSbaIkmwhJeN4VWeL0OSK0OaJ0Ob+C6+W9mExxkIxpiIR5iIhZUUiKkrEVChFVChF/wmvlnhTrRb8jthajYBajTe1Gu/f8frfDW7qrvKjo1xGa6mIjnKpBZIGAY06L1qMPrSZxbSZxTSZfKhQulBvEtBaJaOrYQG9zQH0Ni+kt3kBfS0LOdsayPkzizh3ZhFdzQtoqhRRZXCnrkzImaaF9HcssVRgW4K50LKIgZYg+ur8aSuT0GgQ0mgQc9osp71yIR1VgTQaFZQVCyhT+tBSFcRgzyqunl1NS20wFQYZtaUKOmoC6aoJoK3Ul1azHw06GfosF7TpzpTmeFOaI0SZ5IopW0hVkR9V+Qr0qQJUCW7oTnpQni6mJtuX6iwJtTkyytK80J10oizNneZiX5qKpDQWiWlV+dKh9aNdq6BV7Uur2teC1xIJjcViGorENBSKqS8QU18goSbb8v1qc3ypzpJSmSGmIt0Sc4oP+pMeqI+5oj7mij7Bi9Lf4eqDKVFIaZIIU6IQwykBpSliTMkiSlPEVGTIqc5aQFmaHPVxAUUxbqiOeVOaLKcyYwHlaf6YUxSUJvtSmuyLOcWX8jQ5lRkKysbxakq1wLUsw5+yjAVoT0rJCHUmee8czMkBVKY/TG32MhryHqUh7ze8LsKcHIgpcSHmxADMCQEYYhWUhP6GVwGZu71I/tmVxG1OpGx3JnOPB1n7PMg+4ElJhBT90YWoIv1I2u5O6CfTCPv7LOK/d+Xkj06k7XCm6KA36sMi9OEyCvZ4UHkskMr4QIxH/ahIXkS76ml6TC/SVLySTuPz9Jevpd+8hvaSJzEcl2NOXEiH9nnOVb/MuapN9JpfpK1kBapYAVWpC7lgXs3Vmo0MlK2lKfdRlDFiatOX8GvtK1yv3MiZvGVUn5BQGumB6oATx/8xjbAPprD/rUnsf2saR7bMJvJDFw5vfoiYj+eRt11O3g4JRz+Zy743HYn4YDKFu9wo3uOEJmQe9Sc96c2XMqgJ4FbFCi5pFnNFt4yLqsW0JkvRh8yh+JdpmMPm0hgv4PRJGU3xMqoihWj3upH/0zzyvp9P0TZ3iv/pSeE2N0q2u6Lb647+gBumEA9Moe6YQt0wHXHFFO5CWbQrlcfdacmQ0lW4kPO6pQyWPsalshVcKl/BxbLHOGdaTp9uCf2aZZzVPMol41PcqV3PQOmzmGMFJH3riHL/PBpP+FIfJ6b8iCcl2x9Et3sO+t1z0e6YjX7nXMr2uFC215Wag55U7Xel5oAr9SHuNIS4U3/Qlfr9TjQfdOH0IVfaQlzpOOxK5xFL1bUr3I3TB+fSfHA2HWHO9ER70BPtQXuYE73/HV6jXWmPmk9r5FzaoufRddyF/lPjeM0UcDHTi4uZHgxmeYzj1YdL+SIu5Ao5nyfmYpGcK+pArhuWcMP8GHdrVnG/8UWG6l/kbt0ahhrWca9xA/caNzLUsIE7deu4VbOGm5XPcavsKW7pH+WGZhFXSwK4UuzP5SIFFwukXMgXM1Ag4VKxgivKhVwpDOCWejn3jc9wo3glDeEiot+yIv2vkyn5di61R/y4VLiWsZqtXCveRMLHk8n+cg4tUYvpO7mS1siHMWwTEPu6PXGvTSX5vYco+MSL4n+IyPurF+kfuJC6dT7H33yQmDdmcfjlmexaO41vn5rCR8EObA2w5YNAR96V27PZdxIfKKaxVTqNt70m8YrLJF5ymsBGZxs2utmy0dOODZ4OrHW35zXhdN5TzGSzzJF3JdZ885gD2Z+60ntsMb9mLuP8CSGN+6dTts2Wsp9sqNphT9PBGZw75s61dDHXsyVcyxbya46YGxkSBk540BM9j67I2XRFzaYz6iE6o2bRd3Qug4nuXErx4lKKF4PJljtTz59yp+e4E21Rs2gOe4CmsJm0xc6lL9mTc5k+XM6Tcr1Izk2lH7dUv8WfWyp/rhfIGMwS0p/oQecxS2W+/5SAy5kKBlJ86T7mQ0uEJ/WH3ak95ErVAScqD8yh4uBsyg/MoWz/fEr3OmPc7Yr2Z1eKv3ei+DsnC163z6fygAvtcT5cSJVxLsmHS2lirqRJGUj0oSPGhfJfHqTwy2kc3zyJ3avt+STYlrclNrwmtuMN+STe8rdj62JHPnrYlk+W2fL143Zsf2YGJd89xrGtQvasn8lPzzjy09OT2fb0VL591I7vHpvAzmcnsed5e45sdCT+namkfTydoi9nots2i/Lds6k7OJfmcCdaoy0dCe1H59Od4Er7cSeaY+fSctSFjgQBHSeFNB0T0HTUh9YTcnrSFtGZHExNtJT6OD/Mh31I+nQSyf+YQva3s8j7Yc6/8LonviwlKruFVP15jue38XOEkt0xahIKWsnQ9hKZXMn2IwVEplSRXz7IicI2tker2R6jJTqvlSTDeUIzGvnLnmy+Ctfx84k6voup5M97S9iys4Afjjfx3YlWPjhcxbofVDzytxyC/pzDwo/zkG7NRrQlA+kHWcjeT8d3SwpBH2fy7A8aXt5tZsM2Dc98lsXTn2Wy/qcSXt2tZ90P+Tz7RTqv79bw54hqNh80suabTFZ/mca7+438NaqOd/cZefazNFb9I4VXtpew5psMVv4lnuUfHGX1Nzms/6eSVV9ns+LvSbyyW83mEBPv7Nex5qsUVn0Sz0s/5rD1cDmv7zEStOU40jdi8Ho5EtcNEbisj8Z9YyweG2JwfTEUz/WhyF+P4pkvsnjvcAWv71Lx/OdJrPokno3fpfPuLyW89nM+Kz6I5fEP4tj0fS7P/SOZ5e/HEPxOOI98GMeLX6ex7psMgt44yKpPjvPO7mK27Fez8fsMVnwUw/pv0nlzdzGvbM/jqb/FsXzLYZ7/xzHWf3WCVe99xbrXVhAXtpYW1UZ6tc9jTHsFRdBiHlS8j4Pv99j47sNGFspE6REmSMOxlkWPV1/HWx59I7CRhWEjCxuvLkVhK43CVhaJjTwMK7/DWPkfwcY3GhtpDBPE0dhJwrGTWvA61e9T5srXsPGVZ0iPXsXV0mDu6GZxTz2dUZUjYyobxlTjWC22hmJrxkqsGFNaMaqeyHDJRIZVDozoJnOvxJZRteWsKUqr8SqtNWNKa8ZUVv9tRv+XGVPZWs6wKq0YUVlZQGawYsRoxYhhHGUqeyiZDMVToXAKFE62ILbYgTGlvQXAanvGVI6MqRwY0zgyqndgWGfL/2HtPqOiPve2789Q7V2U3qYPTewae7rZJkZNMWZnJ3Gnt21iTO8xdhHpKFiR3gYGmD5D772LIDYsMSYaG+X7vBg02e26r+d+nhfHgrVmgGH+zFp85vid53nTKOCWScBAkQ2DhTbW9b1GIehsrLsW59tCvp21+dM4gNaeIYMtAybretK7WgH9+XagG2FFs24MA/pR3DWP5FahIzcK7blhseNOkSODJaO4rbfjrt6OQcso+s0juaWxHuczZLJhyGgDBjvQ24POAbSOoLUHrS3obBjSChnSCcAgBION9X760QzpJzKgmcCAZhxD+nEMGkcyaLL5A68WIQMWm2Eg2zJosLOO5uocGNA4MKh1YEhvz5BBwIBRwIBJwKBRwJDhv1+//20GDALumATcMgu4bRJw12i9jkNaIUMaG4Y0tgxo7ejX21nPxjUK+N0k5JbJnttGR+vfmdaRQa09g1rrGPRdix03TRP41RREk+opvvr4aSSzVzA28HVsZ/yIMDAUoX8kQj9r82rjF4OtIg5bRTw2yrg/Rof9rYC1Nqwx2PlFYa+Mwnb4a6xfH42NfyTCgAiEgaHY+f+B1/Btf6HHtJyLhQp6DCKqMpwoy5hOUZY7xixvtFkSCrJlqLNk5GRKUWfJyM+Ukp8pIT9DQsH9yCjIUlqTKR+G673IhtEq/xe8WmPMseZf8WrJlVOYJ6MoX0pxvtQKWI2Mcq2Ucq2UCp01f8Zr9XDrei+1Rsk/49X4R/vaWmgdHe6uDKSnKoieqiA6y5S0FcvoLFPSWaagtUhCk0VES6GYtmKptZEtllJt9KLW4ktDiYS2Kj+6G4I51z6XvpPzON8xh57mIM52zOZiz0IudC3gZGMQVYWeVJi9aKnx41TLbE41z+ZUfTDnmufS1zKXM/Uz6ajwp6lIRmOhjJZSPzoqg+momkVTSRAlBb5UGGScalzEtXOruNz7OLWl/lRYFHTUzaO3eSGnambSVuJHS7E/dUY5hdkeWLI8KMkVUawSo0l0oyhLQrUmiFrNDEoyZRhPeGE+4U1lpoLKDAU12X7UqpSUp4soTvagMtOXxnwl9WopDfky2gz+dJoC6TAG0G70p03vR6teSYtOSbNWTmO+lDq1hHq1lKZ8BbXZcupUftSp/KjOlFOeJqE8TUp1ppLKdDnFib6YjnlgOOKO6agXhcd9KU4UU5IkoSRRQnGimOITYoqTJJSmyilMFFGSIqMqK4Dq7CDK0/0pSVZiSZBRcNAL83EZZamBwwmgNMXfOm6crKQs1Y/KzEAqMoMoTvXDcFxMWcYMKrJmUpk1m5LUGeQf9CUtxAX9IQWV6fOpz1lCo3oZjepl/4TX0uTZlCTOpOT4TIoPBaGPkpO7V0TWLm8yd/qQscObtG2epG51I227O7n7fMne64U6TIzxQAD6mEDSd/gQ+8lk9r8/nvjPXTj61TRSfnQhfxivhnA56p1eVB+dS23iAkqOBFOeNJdOw+OcLV9Lk+Yh2k2P0VP8JKcLV9Gat4LCwwHUZS6it3QdZ6vXc7p8LSctK6lTLUQfJ6IpZwGXyp/ias0znCtaRU36AjQxEk5qHuFa9XouFT1FR/ZC6hL8qYwTY9jnQdTbjux9xZ7QjWOIftuJ2HdcCPu7E5FvuJD6hR/qrTM4ttmdkFdGEfKKPclfjEO31wX1jvGUHXSnNy+Ya0WLrClczFXzYi7pF9J4XIZm5ySyvh2Jce9Umo9JaU2QU33Al5JwDyx73TFs90C31Qvdjz5of/Cl4Dtv8r51J/8HV3TbXdDvmI5hlzOWEFdKIzypiPWhKs6XqkM+VB32plMVxBndPC4WLuFS8VL6ipZwoXgJfSVLOVe0mB7jfM4YF3HBvIwLpuWc1S2l+rgM1bZxpH07msaEQK4aH+Gc6gEa4hXUxIgp2uNC8S4XinY4U7R9OuW73KjZ503tPh8awnxp3O9DfagndXvdqN3tTO0uZxr2ONO814XWEFfryHCEF12RHnSEudK0ZwpNe6fSGeHK6WG8noyy4vX0Pbwe9OTUQY9/wmtr1DTaYqbTdciV08e9uJDqy6UMMRcz7uHVhys5Iq6oJVzKlXJeJeWcSkZffgA/G+fwW8kSbtY8yp3GJxlofprb9au5WbeaW/VruN1gxeudhnXcrF3D9aon+bX8cX4rfogbpsVc083mSv4MLucFcEntR1+uggu5MiteCwK5qpvJzwUzuWFYRH/Ro/xasJyGCDGZH41EvWU8RVs96Do2nxvmZxiofoXL6lVkfTqFo2+OwbJVRlPkPKr3BKLe4syhlxzIfH8SuZumk7/ZndxN7qS96cyxv00mfsNEDrwwkZgXp7L32Ul89uAIXvUX8LS7gPViG14QO/KC7wheFI3iZclYXvIdxTpnAaudBKxxEfC8j5DnRLas9bVjjY8D60QjecVvIq8FjOUVuT0b5QJ+eHQMhT8quZGzkqup82kOdaFy6yiqto6gZpsjtTtG0hY+mTOH3LicKuK6WsmNPAVXMyXcyPLjwhEvuqKdOBk1hVMxUzkVO5Wu2Mmcjp9mxWuyD5eTfbiU7MPFJB/OJ3jRc9iFtujJNIZNoH7/eJqip9B13IPeVF8uZyv4Re3HL3l+/JKn5FqBHze0M7hlnM1twyx+yw/iYpqMU0c8aI2dTvsBV7qPiDh1WER7rA+N4V7U7vOiJsST6hB3KkOcKd8zjbI90ynd40rxTndMW93QfO2C+jNn8r9wQfu1C8bvnSnd6UJztDdnTkjpTfDlcpqcXzL8uZKqoPuQN5W7pqLeMobYlxz44VE7/jHHhleVNmyQOfC3gNG8EuzIOw+M4t2Fdmx6QMhnS2359sFRJL3tR/rmICJenM7WJ0byw+Oj+fGxsXyx1IFvHhzBD4+M4KfH7AlZ7cjBv47mxBtjUX00Af3XkyjZ5kTtPmeao9xoix0epz/iSneCO13H3Og46srJBG9Op8jpSVXSekxC4yERHScC6MtdwoXcZTQeDqLhUBCN8cGkfzqB+LfsOPKuI4kfjv4Dr3sTylJis5tIKzxHirGXPUeK2XOkkBOaTtKNPRxMq2XvIQsxaTWoyy+RoOli7/FS9iSUc7jgFGmlV4jJaefV71N59rNEntqSxJObk1n1URJ/2ZzEqs3prNyczkObMlj6QRYL389h7ntqgt/Jxf/tHPzezibwnWz8Xksh8I0knvjWxDdZV9hTcIWdOefYfLCW96Mq+SHtNJGmm2zLusjaL/NY9OYx5m08xJxXDzH71XhmvRJH8N9imftaHLM3xrLsg+O8GVlBuPkaP2a0s/lAKX/fo+Xb1JPs1lzh0xNdPPuDnoVvHMZ/fdhw9uO/fj9+6/cjfyEc6Qvh+L4QjvcLkXhtiMZzfQyez8bg9Uw0Xuui8VobgfeacHzXhCFeux/puv3IngnF6y/bCHohHMWanchWb8Vv3XbmvrSPTTEV7M45w/aMLt4LM7NxRz6fxFWzW9VLuP4qT3yciHztVmTrtuG3fi+y5/YgfS4E76e2In92J9K1W5m5YScvfpfGnswOwtUdfB56iE++3kjKkRdpMTzDadMTmE6sI3DWPKbNeJsRfl8hVOxEqNiPnSIcW0UkAkUMAmUsAr9YBH7RCPwiEPqFI/ALR+AXhUAZg1ARjY0iCqF/xDBewxD4xSJUHMBOFoujPIoRyv04KK14nRawmnXrHyPtwEp+Lp3HTctUbhvG028YyaDexookreB+4zpksKbfaMtdowN3TQ5WOJrswCS0gkpnCzo70Nlam0uj4L9m0PC/iF5gbT+H8YZBAGYBWAQMFgoYMNsxYBjJgG4saCYMZxxoRoNmBGjsQW9rhZ7B1nrWqcmRIbM9g2Zb+u+fayug32SF26BeyJDO1grVAkdr41owArQjQDcSdCMY0tsxcA/XOpthYDpa72NwYMhiT3+xDbdLBdwsEXCzWMDtQoF1AyyjI4P6kQxqR9OvGUW/xpEhgx1DBhuGDLZWvOrsQGsHGltrCgTWaIfb8HtrkI02YBjFkHYiQ9qpDGmnMKgZz6B+FINGewYtwvvQHyweXhdcJGTQZMOQ0R70I0E3GrSjQOtgfY71w+Phhv9+7f7fpN8k4FahgBtFAn4vFHDbbF03PaC3ZVBnz4Denn6jHbdNtty0CLleJODXYgG/FQu4USjgpkXAHZMN/UYh/UYB/RYBd4vsuGkez6/mAJpzVvHVx6vxDV7M2MC/Yxv0PYKAfQiUEQiVUdgoIrFRRGErP4CNPB6hPA6B4t5raTj+MQj9orBRRmKniMRWEYmNItr6mlJGYeMXgdA/HJuAUOz8f2KC/+Z/w2uvSUKdypnyzOkUqzwwZXmjyfQlP0tCQY6cvBw5edky8rMlFGRJ0GRK0GVK0GZK0GbJ0GQr0GQr0WT/c8P6r9GpZOhUUgwqyf38Ga9/bNwkx6KWUJgnoShfQnGBlOICCSUFYkoLxNYxWq2ESr2UGpOcGpOcWpOMOrOMeouceoucOrOMOrOEerOEeqMvjUZfmowimowiWswS2ovkdFdY8dpdGUBXuR8dJXLaiiS0FYnpLJVxskxOW5GYZrMPTWYf6xhxmYI6sy+1Zh9ayuT0NM7kYtcCLnbN52zbLLqbAuhtDeLiqXlcOb2IMx2zqS/zpczoRk2xD02VCloqlbRV+tFbP5MLzXM50ziHruogWkuVNBcraC7xo608iLaKINoqgrGoPagyy+nreohfL6yit30pNcUKmquC6W1bzJmWhXTVzKSrOpiWYn/K830oyvGkONeb4lxfzFneaJPdMKX5UK5W0qCfRU1+IOZkb3RHXKjMklOaIqJBHUhVpozydBFVWRKqs8VUZYmozhbRWCCjTedHh8GfDoMfnUZ/2nQK2nQKOoz+tOkVNOSJqVb5UJ8rpk3nT32OnJosOVUZUirSxFSkialMk/5TypJFFB73RB/vij7eldIkMRWpMkoSRRQe96bohC/laTKKkkSUpkqpyFBQmelHZaY/1dmBVGUFUZLsh/GoGMMREZYEGSXJfpSnBVKeFkjhCTnmBAlFSTIqMwOpy51FlSqYzEgnStICqMmdS7VqLmXpMzEn+KONk5G8exoVafNozl9BS8GDf8LrXCrS5lKduYCSxGCKjwVRemQGphgluXt9SN/mRtYOL9R7Jaj3Skjf5kHyjy5oImRk7/Ega7c7+WFiCsJkZOywjgqHvjeWmC1TiP98Msk/OKMNk2KO8iN/ry+q7e7UJiygNXM5lSfmUnpiNp36lZyrWEdNzhJq1Us5aV5Jt+Uv1GctwhLnR7dhJX21L9JVto6uktV0FT5BdcZcShL8OaldSq/xYS6VP83ZwlWUnZhJXrgP16rW01e8ml7dI5xUPUBzcjCV8VL0Ie7seVnInpftiHhjPHEfOHPgPWf2b5xKwhY5ht1LOfyBBz8958Cul2w4vNmBtG8dMeyfSEeGgvO6OVwyLuSy4QF+Ni7h9+KH+L34IRqOiEj7ciRpXzpSEePBWdU8utOCqY8XYd4zjYKtkyj4cSqGnzyw7JRi2SFH850P6q/cUX/jRs43Tqi+noB221SKQz0pj/KlMkZE1QER1YfE1B+X0pQkpyM7kLP6BVwsXMJ58yJO6+dz2riAi6XLuVi6nB7DfC6VruCCZSk1J6Row6aSFzIRU/h0ao6IuWx6iJtlT3ImewGdicH8qn+E8v3uVIR6UBniQeHWKRRtnUprtIzWKCmNYT407PO6rlU4AAAgAElEQVSiIcSDuj0uVO+YRtV2J6q3T6F+pxPNe5xpD3XjZIQnbaHONO91oiXEiY4wF7oi3TkV7UFXtBudkS70xnlzJt6LnjgPTh10p+uAG10HPDh10JOOWBdaIp1ojXKi86AzPUfdOZvkzcV0ERfTfbmU6cOVbF9+zpXws1rK+SwJ57Ik9GZJOaf24xfzPO7UPAId66DreWh/hjuNa7jdcC/ruF2/jjv167hZ8zTXK5/k19LH+K1wBdcND3A1P5iLKn/6VAr6chT05cq5qJZzOV/JzwWB/FwQxC/aWVzXL+RO4cNc1z1I6wEZlXs9OXlwJl2HZtOXvoRb5qe4W/oM5zKWY9rmxd619qS+N53irXLM34rIfH8iOZsmkf7uSE68ZsPxjUIObhAS+pSA3SsF/LhMwI8PCvjuISGfLhPwxkwB67wEPDZVwDpPRx6fJGTlJAErJwp4fLyAVVMEPOMu4BWFgPUiAS/KBTwvFbDaW8CT3kLWiR151X8c78+ewJuBjrwZICBi/XQupv6FW3kr6TsejPmLcVT9OJ5TkdNpD51Ea+hEWvdP5GTMZPqSPLiulnOzQMmv2TKupSk4f9iTk1FTaQufSEfkJE7FTuV0/DTOH3Pj4gl3Lp5w51KiB1eSvbmc4ktfog+nD7vSFjWFhtDx1OwZQ0PYRE4eded0kg8XM+T8rFJyNcePq7lKrqn9uF4wg1v62cM7C8/mN3UwfakyOuM9qA+bSm3oVOr3T6cx3J36UC9q9npRvdeK2Kp97pTumk75Hhcq9npQtMMDzdfTyf10GtkfO5H3qTMFn09H88VkDN9MpGL3NLqP+N5vXn/J9OeXTH8uJMppifRC9+Vkwp6z5dNFAt6eIWSjvx0vyh15UTmSl4MceGOuA+8tsOHDhQI+W2LDT4+NImztFAw/PMDh1z3YvmokWx8fxY+PjeGzxTZ8/8hoPl9swzfLBOx8wo7I50dw6JWRpL0/Fs2XkyjeNo3a/W60RHvSHutBR5wr3cfd6U3y4FyaD2fTfelNE3E6RUJ3spSTSXLaE6Q0HZFwNns+1/SP0p22gLIICc2HZ2Hc4Un8W6OIfc2eE5tG/oHXE/qelNTCc6gqrpBZ0keCposETSdZRedQl10iw3yGRM1J0sy9aGt/Jb3oPIfyOjhU0EVKyWWyq29w1HiBjyMsPPtVFo9vyeDRzRk8tjmDxzZn8vjHKh79OIcHP8plyaZcFn6Qz9wPCpj1QQFB76oJeFvFzHezmfl2Ggv/kcmGvRWEWW4RX3KdaMN5QlRdhKh6iNReIVp/nf35v/HmvmoeeP0EM/92lFmvniDgr0eQPBdD8MZjKP8aReAr0TyzXc9XGd2Emy9z0HKenel17MpsJUJ3gQjDL2xX9fFOZD0z/3YQxbNRKJ6LQfF8DPL1McjWxyB+IQbfF6Lx2hCNx4tRuL8YhceGKDyfj8bzuSi81kXguTYCrzXh+KyJwHdtJOJ1UYjXReG7Ohyf1ftQPBeOYt1epKu3seSNaL5LbmFv7ilCck6yLaWBnxLr2JvVSVjeGXZl9/JeZDmL3oxHtGYXbqt2MG3lNqY+vo3pT/yE5+rteK76jqVvxbAltpjogm4O5LcRnZpP/PGfsORv4lThBs5aVlGavoFZ8xfhFPQWI/2/xiFwLw4BEdjJw7CTRyL8V7wqIxAqwxEqwxEo/4zXSIT+4Va8Bv0LXmVRjFCGYa/czpiAj3DyW8265x8nNXYlP5fM43fzVG4axnHXMMK6HlIn+CN6Af0Ga24bbbhltOW2yZY7RiF3jUJrk6YTQIF1zHZIY8OgQWDFxn+L4f+cAYOAQa0NQwV2DGltGdQNg9gsYNAsYMBkT79+NP268aCdBNoJoBsHulHW5lI/DF6TFXpDBgcGjY5WdJttrK1koYBBi/X7DZmEDBlsrS2fxoHBAkdrNA4Mau0Z0DnQr7NnUG/7p3bRFnQODOkcGdI7MmCwo99iPVv2TomA2yUCbhVbz8+9axEyYHRgSD+KIc1YBvPHMFgwcnjE1tYanR1DuuHfV2MLGhuGCgQMaYbxeu/3MVkBO2hwYEA7nn7NZAY0kxnUjGdIN4pBg511dLhQQH+RgP5hvA4W3Xv+bRnUOTKkGQ2aUVZ8D7/xgF54vzX9H6/h/yJ3TFaA3igUcNMs4I7Rhrs6OwY0IxjUjLSOPxvsuGWy4bpZwK+FAq4VC/i1RMD1Yit4b5kE3DFac9ss4FaRLTfMY/nF7EdTziq+2LIan5mLGBP0d2yCvkcQEIJAGY5QGYmNIhwbReS/41UZe/81da+htVVEYif/P+DVbysT/DcjCXyQiJ+e4LRxGRcL5fSaRNSpplOe5USJyh1zthfaLB/ys8VocuQU5Fjhmp8tRpMlQpcl/lOkaLPkaLLlaLJl/5d4lf4TXi25Miy5/3d4vQfYP+O1zuBDg+EPvDabxLRapHSV+dNdGUB3ZQCnKvw5WaakrUhKa6GIjhIpnaUy2osltFh8abb40lwkorlYSu0wXptLpZyqC+JCxzwuds3nXMcsepoDON0SyLmOWVw8NZ8LJ+fR2eBPfZmImmIf6krENJXLaSmT01gopq1MQWelP+0V/rSW+dFc6kdTqR+NJX7UFymoK/KjROtLc0UwV04/yuXTj3CqaQFNlUF01s+lu3kBp+pn01k1g5OVM2gvC6LBoqRCI6Y41xtTpgeGdHcMaZ6Uq5XUaIOozg+gSu1PebaCsgwpDflBVGbJKUsTU5LsTVmqN1VZImpUEqqyfKnK9qZOLaapQEarVk67Xk6HQUGrTkqLVkqbTk6bTkGLRkZjnoTGPAktGuU/4bUyXWLFa7r0jwzjtSjBC9MRNwyHXCk87kVJooiyZAmlSWJKEkWUJPlSnORLWZqEikwZlZkKqrL8qVEFUqOaQXm6P5YTMrTx3ugO+WBJkFGcpKQoUUFhooySFAUVGQFUZlqxW54ZiCrGmbKMQGpyZ1OdM4cq1RzKM2ZjPhZA0i4nLMcDacpbTqvmIepzllCnWkxD7hLKU+dYdyNOmkV54izKjgZjipGTH+pLzh5vVLt9yAuRkL9PSvYub5J+mEbuPm9yQrxQh/qgiZCSHyZFtUeEao+UqI8mE75pPDEfjyPhWyfyQkUUHZyBOcoPTYiIppQldOQ8TGXiPIqOBdNS8Ajnq5+jVr2UurxltBsfo0P/KDXpCyg7PpNzRWu4UL2BrtJ1dJU8TZflCaoy5lJ6IoCT2qX06B/kfOFKOguWU3w0gJLjM/i9/iU68x6i+sRMqo4GUJcQSENCACXRUnJ+8iXlay8SPnUj7h9ORLwxgdCNE4l734tjH0oI2ziR8NfGEPeP0aR9NxpL5GTqE13pypHSm+/P2YI5/Gxcwc2yv3CxYDHlUW4kfjKKrG/HUhXrw+nMOfRkzKEhXoZ+52RU34wh++uxqL+dRMF308n/1pW8b9zJ/dKNnC/cyPnShbxvp6Pf5kxhiCuVUSLq4mTUx8uoPySl/oiU+uMyGhMVtGUEcDIn2ArYImvz2qObR5t6Bj2G+fxS/Sg9unkUxrmSvXMUuXvG0JCipEc9l67smVzUL+Vn04OcUy/kRuFjXMh5APOOKdRHiehJmMmpI4G0x8rpOKCgNsSDur0e1O/1oH6vO3W7h/G6bTI126fQsMuJ1hAX2kPdaN/vYh0X3juVlhAn2vc70xnuyslIK1w7Ipw5GeVCd6wb3QfdOTWcrgMedA03ry2RTrTHTKcr3o3TRz05m+jDhVQRfWm+9KV505fuTV+Gj3WMOFvKL5ogbpjmcatkMXcrVzBQ9xgDTau42/QUtxpWcavhKW42rOZm/Rpu1a/ldv1abtet5ffq1fxW/hd+LXmUX83LuKaZx5WcIM5lyDmXIeNcppTz2RLOZ0u4kC2lL0fBz3lB/Kabw+/GRdw0Ludi1jzqonxojVNyOWMZlzKWcl33KHdLVvGL9iEaDygx/OBM9AY7Trw5Fu0XHug+9yTlrTEkbLQn84MRZH3gQP4n49F8Ng31Zlcy3nXj4PNT2P3EKL5YasO7swW8HuzAxsDRPOUiZI3HGB4cY8NDYwQ85zmaz5b5Er5hJnueEfH+XBu+/csU9r8sI+r12Wx9LoCXZ05mxRQh60W2vBFox0aFkE8XOZK92YtzJ5Zx4fgcanZMoXnvNM4fEtN32Je2fZOo3z2a1rDxdMdN42KKN7/myvlNreRaloyrKTLOHfKkM/IeXifTfcCJ3kPTOX/Mhb4EN/oS3P4DXt1oj55Kw77x1OwZTV3oBNrjXDh1zJNzKWIupEm5kCbhfKqYvnQpV7L9+DUviBv5wfxeMJvredadhXuPS2iL9aAudBrlOydi+WEs5u8mYv7OCcv306jY6UZdqDeVe90p2+VC0XZXzFvd0H7jQs4n08n4cCqZm6aQtWkiWR+OIf+zMZTtnEr3ERHnk6VcTpNzNcOPqxn+9CXJaYvxxfCNE5HPW/H6RoCAVxS2vKQYwcuBY9k4cySvz7HlnbkC/rFAwOdLhWx9xIE9q0aj+3YuqZskhDwzjq2Pj+CnlWP5cpkDny+x57MHhHy11Iatj9oS8rQdMS86kPj2aNSfjsfyw1SqQ5xpjnKnLcad9oMudB9350yyB+fSvDmb7kNvmi+nU8WcTpPSlSKlM1FGyzExPenBXMpfSk/6fKpiZNQfDKQsTEbG55OIe9OO2Nds/rRhk/50SmrRBVQVP5NR0kdmcR+ZJX2oSi+irrhCVtF5kvTdZBVfIK/qGlllV0gp7CO58BLp5dfIrL7BMfMltkSXseZrNQ9tyWHFx7k8uDmHhz7O5ZEteTy8pYAVmzUs/lDDgk1a5m3SMvsfGoLfyyPobRVz3stm7jtpLNmUwUt7ywg3/0a85SJxhh4O6Lo5ZDzPIdPPxGqvEqW5waboVpa+mU7QXxOY8UoqAS+nIHnhKLPeSke0PhL5S5GsDynkx/xzhJvOE2/pIULdwEFDN3GmC8QYrrAn9zKbYlsJ2nAQv/XxyJ8/hPT5w0jWH0a0/hDeL8TjueEgHhticHsxGrcXI3HfEInn+kg8n4/A65lwPNeF47U2Ep+1UfisjcV37UFE6+IQrYvDZWUosudikT0Thvip7Tz4bhw/pDSzT91JlKaLSHU7UbkdHND0EFNwhm3pJ/k4voEl7yXgtSaE6av2MGXVHqasCsH56RBcntyB+1++Z/k7B/jkQDHR6nYOqOo4oTaQkxdJhfETOs3P02tYSVn6iwTPWcBE5UYcFJ9j578be/9w7OVh2Mkj/sCrMhaB0opXG2UYQmUYQmUUQmUMQkUMNspIbPzDEQT+K15jcJRF4agMw065nVEBm5nq9zRrn19JSuxKLpfM5YZ5CjeN46yjmgahFY5/yl3T8PinScgts5BbJiF3jMMtmm4YV3l2DOXZM1Rgx4BB+P8ZPgMGGwa0tgwUWDE5oLWztsJGAYMmKwT79WPo141jSD9heDfd0QwZHBky2Fo3nDIPt7VmIYMGRwb0oxgwjmDAZMuAeRiuFgFDZiFDZlsGjfYM6ByH48CAzo4BvS39BhvuDmfAIGTIMNx+GmysI7gGBwYM9tw12nLXLOCuRcCdIgF3igXcLhJwt9DaGg4Y7RjSO4J2FEMFo6xrPvUODOjtGDBY14kO6e0Z0lvXDw/pbBnS2VijFzJkunf8jYAhk4B+ox13dWO4q53IgGYiQ5qxDOlGDI82W4/L6S/6IwNFAu4ahfQb7BjQjWBIO9o6cq0dAXqH4dgxaLCxvonw/+kaWt/cuG0Sctso5I7BjgGtIwP5oxjMG89Q3jgGC0YzoB3BHb0dN01CblgE3CgWcGO4sb51v60VctdgBfDNQluum8byi8mPxv+CV+ubOxHDeI3ATn4AW1kcNvKDCP+MV+UfeLVTRGIvvwdYK15tlVHYKK2TDjb+odgptzLB7yMkgSuI2PoEpw1LuWiR0WvypS7HifIsJ0pz3LGovNBl+1CgEqPNlaPJkaFRSdGoxGizxej/KZJhsMrQqmT3gar/H2L8DzGphgF7L3/Ca0m+lJJ8CSX5/wGvRtkwXqXUmqT3AVtnlt7Ha63+Hl7F/wTYjmIFpyr86akKpKcqkFMVfrQXW/HaXiyhs1RKR4mEtiIRLYW+NBeKaLCIrM2ryYfGIhEdVUrOtsziUtd8+k7O4UxrED1N/sOAnUlf1zzOd86lo86f2mIfqizeNJRIaClX0FQkob1caT0mpyaIzqog2ioCaCr1o65QTqVRTJleRLlBzKnGBVw98xhnOxbTUTuLzoY59LYupKthDp3VwXRUBtFWFkBLSQBNxQHUGOQU5XqjT3dDl+aGJduXBtNs6o2zKM6WUpYtpzY/kAbNDJp1M6nOUWI45orpuCulqV5UZ4mpy5FSne1LZaYXNSofGtRimgoktGqldOjltOkktGrEtGqktGlltOvktOvktBRIaFRLqFfJqMuSUZMppTpdQlW6mOoMyR9Jl1KZKqY00YfiBE/MR9wwHXaj6JgX5cliqlJllCeLKTrhRUmyD+XpEiozZVRlKajO9qMuJ4j63GCqswIpTVGiP+SN5qAHukPeGI/4Yj4uoThJTkW6P1WZgVRmBlCRGUBZhj8FhzwozwykSjWL6pw51OUtoD5vEeWpc0gLcSEvRkydajHtukfur3lt1TxIRdpcik4EUZY8k8rk2ZQcDsQQKUGzX4QmVEzuHl/yQsRow+Tk7ROT/IMTmTtdUe/zQhshRhshQb1PRG6IBEP0DI597U7kh+OJ2TKOY99OIXefLxXH5lJ1fB6maD9aMpbTlfcY1ckLMB8Ooj53ORfrNlCf/yB1ectp0T1Cg3o55UlzqE1dyOXK9ZyrfI6TxU/TXfo0pwqfoCZzDpXJQZzSLqWrYCnd2hU0Zs6n8JCSysTZXCh6msaMRdScmEVNQjDNKbM5mbmAphNzaDqxDF1IIElfehD9zjj2bRxJxBuTOPCuK/tfnUzoq+OI+2ACGd87URTjTnOqNx3ZHvQWSLlkmsnP5qVcNT3K2ZxlWPZ5kPvDGPK3Tac2TsZZ1XwuqBfRdFhJ7neTSPrYkbRPRpLz9QQKvndC8900cr+ciurzKeR+4Uzel+6ov3RF850Llt1ulIZ5UHtAStMRJS3H/WhN8KclwY/mRCXNSX60pPnTkRVEl3oW3QVzOa2bzznTIs4XLqHX9ABd2jmUHfdCEz4Rc+x0GlJkXCpcxkXzEnryZnPRsJgrxmWcVc/jV+MKzmTMpj7Wh56kYM6nzqXrsB9tsVLaY6Q0hHpSu8eV2t2u1O12pW6XMzU7plGzfQq1O6bSuGc6baGutO13pTlkGs0hTjSHTKU5xInW0Gm0h023Jnw4kdPpinGl+6AHPfFedMd50nXAg5Ox7rRHW8eGW6OnczLOjdPHvDifLOZiuoTzqb6cS/HifKo3F9J9uKKScUM3k9tFCxgoX8ZA5QruVqzgZsUKblQ8xPWqx/it+jF+r1vF7w1P8Xu9dXT4Vv0abtet4ffqp/it/Al+LXqEa8Yl/Jw3i74MP04nizmdLOJMqoiz6SLOpvtyJs2X3nQRl3P8uaaZxe/GB7iuW8yZ1BnURnlxNnUeN3Qr+VXzCLcsj3HDtIKelEBK9zpTvMuN5HdHcXSjI1n/mIr+Cw9yPpzMkZeFmL91ovDHqVTs8qByl5iiHyTkbfbl8IvObH9kNF8sG8EH8xx5e/YYNgaM5ZGJAh4a78jjkx15YooNXz4oI2PLEyS+v4CfnnRm+9PjSPhQQdZXC8n4+kFi332A95a48sh0AS+IBfxjvi2b5tsQ9vxkqkIC6IqfQUOICxU/juFUlDtXjsu5EO9L675JtOwbR/dBJ84ec+V8ojuX0n34OVvG1Sw5lxLF9Ma50x4xmdawYbwenMaZw85cOO5KX4IbFxLc6Et051KyF5eS7+HVnY4YJxr2jad692hqQsbTHDWdjnh3eo77cjrBh+5jXnQd8aD7mCdnk0RcylBwNdufazkz+EUVzOWMQM4nKek+LKY50p2yHRPQfuFI/paRqD8aTc5HozF+PYnafd7UhHpTutMN84/O6L9zoeBrV7I/nkbKe5NIems8iW+NIvltB1QfOVKybRLdh0ScT5JwKVXGz+kKrmYo6UuW03FAhOX76US/YMdniwS8phTwN5ktf1OO5O8zJvDG7DG8MduWt2cL2DRfwJfLhPz0sD07V9qT+4kfOZ/5E/3XKWx7YiQ7/jKO7x4axeZ5NmxZIOTzxUK+WSFk+xM2hD9rx7HXR5K9eSzGbydRuWc6jZFutMa40R7nQk+CO2eS3TmfbsXrmXRfzqSJ6M2Q0JMh41SqnI4kGV0p/vRmzeF05nyajgRQHS2nJsYPww4PEj8cRexrgj/wGpXZlHJM10Nm2RVSi86TVXaJ7PLLZBb3oSq9RKK+hwNZTaQYz5BedInMsqtklv9KWuk1UsqukVL+G/H6Pt4NLWTVl/ks25LP0o81LPu4gOVbNDz4iYYHP9axbLOBxR8ZWPiRgXkf6pmzScvM9/KY+Y6K+e9nM/+dFBa/n8z6nwzsyj1DjLaLI6aTHDF0ccx0hqOmSxzQXiEy7xrvhzWx/K1sAjckEfC3DIJey0G5MYPgt7PxeSEGyYuRPL1Ny9dZXYQZe4nWtRCna+KQ8SRxxjPE6PrYmXmOt/fXErD+AP4bjiFffxzx8wn4rk/Ae/1xPDccxW1DPG4bDuD6YgyuG6KG8RqB5/MReD8bjtczEXivjcJnbQw+aw/is/YQvuuO4PvsMaavjET0zEFEa8MQrd7Jg+/G8dmhcvbnthGnP0lcQTtx+R0c0nZzQNPL9vRO3gorZc5r8bg/vQ/np/czbW0kzs/G4PpsJNNW7cT9ya0s/Hs47+zNIyyzntiMCpLzdBRooyk3fEyrfh09uscoS99AwIw5jJX8DXvpp9godmCrCMVBHoadPNyKV0UsAmXMcNMabsWrIgyhIsoKV0WM9R9tv3CEw3gV/iteFWHYKncw0n8zU/zW8PTzK0mKeYJLxXP5zTyFm+Zx3DY5ctdkY13zOLzucdBoHa29bRFw617Mgj/wqhUwVCC0wjVvuKk02NJvEtBvshn+KPxTbP50m/C/32a0pV9vR7/Wnn6NI/1aRwb0dgwahAwahVYw6scwoB/LgGEMA8ZR1k2JjHYMmIQMDuOUYcAOGkYO33cUgya7++fXWiFoy6DJgUHjCAYMo6zjyEb7+4/nrvmP9Jv+PBorZNBkS7/RnrtGO24bba1QM1nBeqfI2rr2W6zP4YDJxjomrHUAjSNDGgeGDI4MGKwbKg0ZRzBkdBwG8b3YWdepGm0ZMgvvg3vQbH2e7hpGclc3jgHtOAa1oxjS2jNksLEC3yy4Px59D9B3jTb0G+yH1zePYUg3ehi8I4Z/vgODRjvrqO7/eL0E/4vbbLirt7FuEqWxbmiFejzkTobcSaAez1D+aAa0jtw12nLHYsX+nWIBd4usj3vAJGTAYEu/QchNs4DfC225bhrHLyb/f8Or7Yw/4VVhxautIgI7WSx2soPYyg/8O16VMdgo/xmvdopobBTR2CqisFVEYKMMx/YeXpUfIQ1cQeR9vErpNftQlzOVimwnSnPdseR4oVf5oM0Ro1PL0ebK0OZI0eZI0KnEGFSi4YgxqMToVPdaVRn6HBn6nD/Ws/5bhqF6L8ZsCcZsiRWvKikWlZTCe3hVSyjOl1CaL6U0X0Lpv+JVN4xXo4wa43/A6/Buw7U6HxoMon/Ca5NRRFuhjK5yP05XB9FbE0RPlT+dpTJaC0XDo8MSOksldJSIaS3ypbnQlzqjN/VmEXUmH+rM3jSXiOmpD+RS1zwun5rHubYZnG7y51SDktPNAVw4OZsrpx/gTOssGkvFVJk8qSsS0VappKsmkNP1MznTNIfexjmcqptJe2UQTaVKqs1SyvS+WPLcqTRJONO+mF/OPkZ301xaqwLpbV3Ahc7FnKydSVtFAO0VgTQVK2ksUtJY5E+1Xo4lxwtdmiuGDE/KChS0lS6k3jQLQ6o3lnQRdZogWk1zaDbMoipXSX78VPRHp1OW6kVNlpj6HCk12b5UZXpRneVNXY4PDWpfmgtEdOhkdOgktGvFtGnEtGuldOrlnDQoaC2QUJftQ4NKSn22jLpMKTXpYmrSxdRmSP4UKdVpEipTRJQn+VB0zB1TvDOFR9ypSBJRkyajKkVCUYIXpSk+VKRLqM6S398Iqj43iEb1TOpUM6jKCMByXIw2zoP8WFcKDrhhPOJDSZKcijR/KtP9qczwoyLTn/IsfwwJ3pRnBlCZHUx1zmwaCh6gVbecOtUi1NG+pO9zpTx1Lm3ah2nKW05N1gO0ah6kJms+hQkBlCUHU5E0k8KDSrT7fdCE+qAPk6Le7UPeHl/04Qp0EQpSfpxG2jYn8kK9MERL0YSLUO3xIi9USumReWTtlBL/6VTiv5hEwvdOqENFNKQuoSVzBSWHZtKStYKugsepSV2I8XAg1dlLuNzwV5q0j1Bf8BCNBQ9Tmf4AhUeDacxexrW6l+gtW0tn4ZP0lK6mu3AltZlzqEmdQbd2Ke25C2lVLaA6cQbmODnlJ2bSpFpGXdpCOnKW06layqmcpZzLf4ju7OWcUT+FcX8wxz+dxv7XHQh51YHotycT++409r40hoPvOZHylQumcF/aMvzpyZdxKs+D8wY5v5U/wI3SRzmnXkFxmIyEjxzRbJ9KR9JMLhUs42ftCk6lzsa8x5X4d4QceseW9E/HovlhGsZtrhh+dCbvq8moPptI3lfOaL72pOBrD3Q/uFK4x42ycA/qDkppOaakIymIzuQZdKQE0Z4aSGtKAE3JCtoyAmnLDKI1M5BO9SwuFi3nes0T9BoXUXrMC13UFIriXenICeRq2Qpu1j7BBdMiunKDuaB/gEvGJfRkz+Js9mx60mZyJn0Wl1QL6EkIoj7Ci/r9njRH+NAc5kXtbhdqdqRHlS0AACAASURBVE6ndqcz9TudqdsxndodU6nfNY2mvc607XejNdSFxj1TadrrRPM+J1pCp9ES6kRL6FRaQqfSut+J1v1OtEdNpzPGhe44T3rivemJ97a2rjFutEW50Bo1ndbo6XTEudJzzIsLKRL60iScS/HlbIo3fRkiruTIua4NZqh0CUPlS+kvX8at4sX8ZlnIVfNCrhQu4pfSB7lW8TC/1/2F3xue4mb9auvROPVPc7v+aW5WreJ62Up+K3qYX/SLuZQTzLlUOaeOe9Od4MXpJG/OJPvQm+xNT6InpxI9uJil4EpuINd18/lVu5DTqYE0HPDlinoptyxPct30ODfND3NZPYeGgx4U7ZpIQ7QY3TeTOfyqHUlvjcP0jReW77xJfN2OpjApjREimiOl1IfKKfxeQsZ7nsQ8M41vlozk8yVj2LJkPO/Pn8BfZaNZPELAA/YC1riNZKPfBI69+zBV+1/i4N9lfLLUnhPve1DwQzCqb2Zz4uM57N8YyHuLp/GUl4DXgmz56iFHdj49itzPfOk+Np+WKB9KfhhJ/a6J9MR4cP6gD90RrjTvnUBnxBQunvCkL8mDMwku9Ca4cSHVl8vpMs4e9eFUrAutYZNo2T+B9ggrXs8e+aN1PZ/gxvkTblxMsuL1wgkfeo94WPEaOp7q3WOo3jOO+rCptMa40RXvTWe8J22xLjRHT6M1dhpdhz04c0JEX4qMS2l+XErz52JqABeS/DlzXEnnQRFVe6ai+2oUuR85kP62HYmvC1F9OIKKXdbNxkp3umP4fjqar53J+9KV9A+ncuKt8RzdOIojr9pz/O9CMv9hR/HWiZyK8+FcgoiLKRKupMu5kq6gL0lG50ERxVtdOfBXez5fLGCjXMCLYhteVo7k9eCJvDVn7H28frhAwNfLhWx/1J6dj9uS8o4Xmi8DOfq6G7ufGs3OVeP48bFxbJot5KO5ArYsEPD5YgHfPyIgZI0Nh14dQeamMei/nkjF7uk0RrjRFutGZ7wLpxPdOZvizvkML85l+HA2w9eaLAlnsuX0ZiroTlfSmazgZEoAvVnz6EyeRXmEiLoD/pSHS1F9PZkj79v+gddvonQpkRmNZFdcJb3kEuklfWSU9JFR3Edm6UViMhv5PlpPbFYLx3S9ZJT9QlbVDVJKr5FQdJWE4t+IyjvHC9/n8uhneSz9VM+STwws3aJn+RY9Kz7Rs/xjA8s+NrHkYxOLNpt5YLOZhZuNzNukZf4HapZ8mMvCd1NY8OZRVn2azueHa4jTd6GquURy0WkOa7s4qj/PEcMv7Eju5ZlPC1j4agr+LyTh91IGQW8UEPRWPpK/JSF9+QiKVw6w8B/HeDXMTKi2m1hdK+mVZ4jNb+ag7jSxuj6+OdbKms9yUayLRv78ESTPJyB6Pgnv9Ul4vpCI+4YE3DYcwW1DPK4vHsB1QzTuG6LwfCESr/WReD8bidezkfisi8ZnbSzea+PwXncE73XH8XzmOJ5rj+C2Ogb3p/YhWrOb+a+G8cpPmezNbOBAfitx+S0czG0hNredKPUpQnJ7eXTTcbye2o7zk7txXhPO1NWRTHsmlklPhjLxUevocMBz23jmk0OEptdyJK+OBJWabNU+Sgr+QYfhGS5YnqQm52UCgucwSbmRMQHfYO+3Gxv5PhzkYTjIw7G5j9doBMoohP8Br7aKaOu443/Aq600BgdpNA6K8GG8fswU5RqefvYJkqKf4GLxPH61TOVW4QTumEcyYHKwNpd661E5Q4Zh9BRaR2BvFQu4VSTgjvmPDXgGdbYMaR0Y0jgyqLOO5vabbBgw2VlbzvsfrZ//726z467JjjtGe+4YHLmjH8ldvaN1x1qjjXUE2DCGAcNo+o2O9Butu9n2G4UMmAT3g9k6ZjukH8GQfqy1nTXaWVtMk8C6WZLBkUH96GHcjmPAOIYBsyP9Flsr/IqGUzh8fuowXgeMNtwx2XHbZM9tk511pNo4PFJtGl5POwzXe3gdNNgypLMDjR1DGnvrzzY4MmAcad1syTjCumb1fqy7BA8YHazotggZKhxuYC1CBkyO9BtGM6AdzaDGgSGtHUM6WwYNNgyYhPcfw13Lvcdi3ehq0OjIoGHkcEYwaBhhbaWNDsPXz+6/XC/b/3Dt/ofb9DbWvw+NwzBeJ4B6EqingHoiQ/ljGdKNZMg0vE7XMjziXPjHGwtDBnsGjPbcMgv4vciB38wTuGoOpD5nNZ9veRqf4MWMCfo7djO+RziMVxtFBLb38RrzX/Fqo4zB7r/i1Tp6LFSGYeO379/w2mtYymWLlDNmHxpyplKZ7US52p0itRfGHB/0uWIMeXK0ahnaXCm6HAmGHNG/4VWvkvwJrjIM/xd4vQfYe3gt/P8br3pr29pssgK20eBLi1nCyTIlvTUzOFsXTG9NICfL5MN49aWzVMLJMimdpRLai8W0FoqoM3rTYBFTZ/Kl2uBBrcmTjkopfR2z+Ll7Hn0dMznd5E9XnZyuegVnW2dwuWcBFzrn0lHjR12RLzVmH1rLFfR1LOTSyUVc7FzE2db5dNXNoqUigLpiOZUmCRVGMcYcF6osEs51Lubn3oetWK0M4EL7Qi6dXMzJmiAai2Q0FiloKvaztq4mBZYcLzSpzujT3SnXKGktm09L6QIqNQEUJLqhT/akQu1Hk2EWDbpgKlRydEenYz7hSkW6D3UqCQ1qKbUqETXZPtRke1OX401drheNeT506CR0GeV0GeXDiJXQqZfTqZfTki+mJtPj/2HtrqKrvLf9/0dIILgE4r40LrgXKG1pS522SH1Xd3d3u6ts6i0tWiCuEGLE3ZavlRV394QIFtwhAd7/ixUoPb+zzzkX/4vPWMnzjFxkPOMZI6/M+Z2TpjwRTbkGvD6M1oYs8YPcB2xVihtliU7ojtqhj3OgIsmVmlQRNakiKlNcqUxzpSZLRF2ulPrc+3j1obnQn6Z8P+pyfKhK90IbL6Ag3IbckHkojzhTekxCeYo75SlSqtI9qMvxoT7fF12KgPJMd6qyff/Eq3ItbcVrKUsOIGWfFYrD7rQUrqFDvp7arKU05i2npXAVFakBlCf7UZbggypMSN5eWwr2O6AMEpK724Hc3U6oQtzRRfmQucuW9N/nUXDQEWWYiOIgV3L2OVAUJKYqYTmKUD8yfheQtsuJ9D2OyEKldBU8zqDiGariF9Gc8QhdhY9Tn7ECbZwfNTmrONf6Ju2ap2hWPE5j0Tr0xxYgj/agNW8tlxpep1//HF0lTzNQ/iz9ug00ZC+iMd2fvqIVtGQEUHfMG32MGFW4kKrE+VSnLKGjcD2Xa7dwsWITp9VPcVr5JP2562hKWk3GT85E/GMKh96dQOB7Ewl+fwrB708j+h/zkO31pi52MW1pC+jM8qQ7x5UhuZARnQ8XS5cymL8Y5T5Xoj6yQL3PkcGsVZwuWMvJ/NV0Jvmh3G1FwqemJH9hTva3M1H+bo9+vyul+13Q7XJA/pM1Rd/PQ/aDPcqfXFD95Ix6pz0l+2ypCLKnPlpAW7wH3Sl+9KYF0JPuT1e6Lx2p3tTHC2lMEtOe5cOAbAkn1SsZVC6jI9ePuhQJVUkCOvL8OC5fSG+hP4OKRVwoX8ewcikd2d505/rRlzef7kwfhvMW0p/uz/E0fzqPulMf7ETdIXtaQl1pPGBPzR4ranZbUbvbirrdVjTstqZprw3N+21oPWBH20E72g/Z0XrAmub9c2k9YEV7oDUdQTa0B1rRdmgurQctaT1oSduhuXSF29AdYUtvlCP9Mc4cP+xiOO8aYU9nuB0dYbZ0RzvSF+tC31En+o460h/nyOAxV0ayJFyT+3O3bCX3atZxr2oNoyVLuVjsz8lcT4bzvDhZHMBZ7XIuVazjSvXjXG/YyI3x1uFbTS9wu+kFbjc+z62aZ7j2EF7P5PoxlCKm+6gTPXGO9Cc4MZDkTH+CAz1xdnQfteVEqpChFCHnCwK4rFjGiZz5tMe7c1G5jivaJ7mkfpzz8tX0pbhTHTKXhjBbhlL9qQt0Jf49C+LfnUzJz640B/pS+OUMBuIW0hYmpu6gM2W/O5H/pR1H3rTkwEZLti+dzCcB5ny5YjafLrNki9CcJ2Yb8ayNES/YGXH0w0co++MV0v41n9+fnkj8R5aU7Pbj6Idz2P+KBTseN+eDhaZscjNmo70xPz81m5+eMCP7K1cGk1ZxMmUBzcHWdITOpT/Sjp5ga9r2z6Hht2nU7rSgO9iSC6kCLmQKOHHMgf54W44nODKY4EJftD1dIVa0HJxJy8EZdIbM5ni04bzr6USHcbzacTLJntPHnDmT7MapJBeG4pzoirCi6eAsavdOo2bvdBoOWNISYkdXpCNt4fY0Bs2l9sAs6g/NoT3Clr6jzgwmiBhOkjCUJGEoUcpQgjtDCZ4cPyqlNdSZyt1WKHdMJ+Mjc46+YcSx941R/2hJxW4H9LscUP1sS/H3tuRttyXlkzkcfW8aR9604PAbE4h724isT8wo3TmH3mhXBsb32Z7LEHM2XcypZBHd0QLKfrPn8JuT2LHKmHekRmx1M+F16UTe8ZnO+wum8MHCCfxjsRFfrjDix0dN2LNhIn88ZUb0thnIdniS8amQoE2z2PXUVH7bMIPPFxnzzwAjPp1vAOyP64zY95wxh9+aRMZn01B8P5vKfYbKa2e0A72x9gwmO3Iy3ZFTWS6czHLlRJYbJ7MFnMqTcKrAg5P5npws8KE3TUrHMQkDWfMZyFpERbALdZESasOl6PY7U7zzoWnDO2NKUiPzOsituURmxVlyqi+QW3WBzPIRsirOEpXXwc7oEiKy24lXDJNRcYXs2lukVFwlQX+ZhNIrhBadYusvhWz4dzFr/61mzXYNa75RsfZrQ+7jdfWXWlZ9qWPllyWs+rqElV9pWPEvGY98XsCqT9JY/Y8kXv6xgJ0pnUQr+smpPUuyboij8uMkakZI1F1lb+ogL35dyNK/JRPwdgZ+7+bh/W4+7m9n4bYtEZ/3k1n092Os/zqDD0LLCVIMESHvIr3qJGH5bUTJB4lWneXXYz28/H0xPlui8NgSi3hzIoItybhsScFxazIO2xJx2BqHw9ZYHLZG47g1EqetkThvicR5cwQur4Tj+nI4rpsicNkUifNLMTi+FIvjS3HYvRSHy+YkbJ+PxO7ZQ7i9+AcLXj/IB/uLOZDVSlheK9EF7UTmtRGY0cQfGW0cLBji6a9SkL5yEJeXAnF4KZR5zwVj81I40x/fg+WTv+P8/C78t+1j6w/HCMxuIl7exuH0HLJzDlBe/Bndqk2c0m2kPvcNfPwWYOnxN6b7/IC5515MJQcwlwRiJgnCWBpmGNrkHoaRewhG7kEYuweOJwRjaRgm0jBMpaEG1HoHYuQTaGgnlkb+Fa/ue7Dw+oo5Hi/y3CtPkxyxkTOlS7mincdN7QxGVZO5I5/EvaKJhjbgIlPuyk0YU5twS2vMTb2hnfO63nCW8f4E2TG1CaNqQwXyjtrMUP1UGybb3lGbclc9YfzahD+vqca//w/3xjSm3NSZcE1vwtWSCVzXWnBdM4mbWhNGtcaMacwYU09iTG3+AK2GduPx87LjQ5UMU5CNuKc0555qEqjNQG1saPtVGhkGFcksuFs8gzuyOdxRzGFMNYNR9SRGtSaMjsNvVDdefdWYMKowZVRhxi2lOTfU5lzXTOSGZiI3NZO4rZrEHeUk7igncldhWCFjqAaP/54qM+7cP1crM+eu4v6qGcPPjakmGqq+DzKJUaUFo0oLxlTmhonB2vt4NeKeZoKhVVpubsCw3MzQbqw05a7ahDsao/FK6DigtYZq5l2NyUM4NeO2xuwBwm+rJzD2H57X/3vtP90z486D52I8vibH3LD+Rz6NO/IZ49XiKeNToCcYWr0fqvobBoeZck9uxl3lRK5rTLlaYsFljSXnNP405L7A9i9fxMVvNVN83sXU52eMvA5g5B6MsTQUU2kQppIQzMQRTBBHYiqJGH+fwsffKcN5cVP3MCZIQ5ggMcRUGobx/XfqYby672SWx+eIvdcS+uuTDCpXcVYnZljrSnP+XGpy51Fd6EB5oQvaAjdUBSLURVIUhRKUBWLD9/lCNPkCQ/KEqPNEqPLEKPPEqO6vvhnf26p5OA+3B+cYoskWockWos4SoskWos0RU5JjwKs+X4S+QERp4X/Ba5GQimIhVTIDXmtVBsDWq8XUq8U0aMbz0J7XRqUbzSohrRoRbVoRrRrhn3gtN+D1RGMAQ/W+9FV50FkqpEPvRmepgO4KET2VIrrKBbSXuNGscaO1RESTxo0auT01clta9S6caPHhXM9CznQHMNzuzfEmd/oapPQ3eTDc7sfp7kUMd8ynq9aDep0LtWonOqo86K71prfej+46X9qrvGgqc6euREytTkJtiZRSmRP1pRKGO1dwtn8NvQ3+dNf5crJtMSfaFtNd7UVTiZhGnZTWMh9ay3wokwmQZdggS7eltEhCW+VSBlvXU6+djz5fgjrTDW2mgPI8KXUyb2qLvSjPEVGa4Uplpht1OUIa8yQ0FYhpyBPSmCeguUBIS6EbTfnONOU70VHsRr/GnQGdB70qMV0KIV0KEd0KMe3FbjTmONGSL6I5T0JjjpiGbCH1WUIaskU05oj/TLaE+kwx1amuVBxzpuKYE+VJzpQmOFGW6ERVihv1mWJqMt2ozxHRmC+lMd+dxjwPmvK9aS7wpSnfl4YcbxpyfKlMdUd52JH80HkUhlujjnWmNElEZZo7dVneNOX701QUQGm6GH2amJpcPxqLltAsW0GrbDXtsnW0FD5CbogLWYGOlCXPp0O+nuaCVdRmLaZdtoaqjPmUJ/uij/NEGepG/l5b8vbYIj/oRuZOWzJ32qIMllB+xJ+8ffZk7bIib58NilA3FKECigPdUIV7Uhm/BE14AMWBnhSFeFAQIkF72I8B1bOc1L5IVeJiapOX0ZKzlrrMVZQlL6ax8FHOtb5FT+nzdGifplm2npKk+RSFS2jOeYQLddvo1T5NT8nTDJRtpFf9KPUZATSl+dKeNZ+qODElUa7IguxRR4g4rtjAoPZZhkte4Gr961yq2swpzTP05z9K5WF/8ncLOfyvOYR+NIXQjyYT+J4Fu7aZcuhdcwp3Sag/uoLWlGW0p8+nJ8eHgUJPhhWeXKlcQVeWB7m/WpGy3ZqqCB9OFaynLX4+bXHzqQn3QPabNVk7ppH/4xw0e+woPeBCZaCAsv0uaH93QPWLHaqf7VH8ZE/xd7bIv7NH9ZM9JbsdqDjkQE2YE81HRHQmedKb6kdfmj/daQa4tiV70pAgpjnZg67cAI4XL6WvcBFN6R5UxrtSnyqlt2ghg8qlHJcvordoPv2yhZzUrKSvaCHdef4cL1zEQOFiBvIWcVG7jhN5S+lK8qYm2JGqA3Y0h7rRHi6iepc1tXtsqN1jTd0uK+p3zaNxjxXN+21pP+RAR6AjbYH2tBy0ofmANa2HrGkPsqUz1J7OUHs6QmxoC5pH6zhg2w7NpTPMhs4wW7ojHOiLceH4ETf6D7vSFeFIe6gtraG2dEQ60B3jRM8RJwYS3Tib5cE1+QJu6ZZzp3Qld0tXcFOzmEuFPpzJkjCUKuB4qoChHA/OyBdwqXQ1V6rWc632CW42beRW87Pcan6O0eYXGGt5gbGmF7hd9wzXK5/kqv5RLilXcCbPn8FUCT1xznQfdaAvzpH+OAf6Yu3oOWxDd4wNQ0muHE9w5Uy2D+eLFjOU5U97ojuXS57gesVzXC3byCX1oxxP9aYp0p7eeBH9ie40BDuQ88Uk0v8xEdV3NtT/4U7jQXfOpq2hKUhC+W4ntD87kfOZHRGbZ/PbozP4p88EPvIy5+uVVnyxfC5bBSY8Pc+ILQIjftxgTcF3K1H+uoSCHVLKd/vRGb2CxqAFZH1uR+i2Kfy8wYxPFpmwRWjMx4snEbjVmkOvmqPfK+FywTou5i7kRJIbJ+MdOZPgxmCUA50H5lL7yxT035pQs3MSx6OtOJfmxvlsMafThfTHOdEWbkVbiBUth+bQeGA6zYem0xE6m/4YK4bj7TmV6MjJRHtOjOP11DEnTh8zTBsePOpId4Q1zYdmUbt3OjW7Z1C3z5KmQ7a0BtnRdMiamn2zqNw9jZp9M2kJtqY72oGBo0KG4sUMxIs5Hifm+FEJA3HuHD/qTmeEkIaDjpT+YkXh51NJ/cCU1I9MKPx6OopvZyP7zpLi760o+taWvG/sSP3nPOLem87hNyyIeW0CsW8akfkwXo84cSZVyPlMMSPpQoaT3OiMcqXsN3uOvGnBd48Y866HEa8JDXh9w3MK7/pN4u+LzPnXclO2rzLmp3Um7H3CnEPPTCL0lYkUfiOmaLsnUa9Zs/PxSfz86FS+WWbOJ37G/NPfiC+XGPHDOiP2PmfC4TctSP9sOvLvZlGxZx7NIbZ0RTvQd9SeoRQnTmW4cCbHjdO5bpzOc+NMvpCRIikjxV6MFHtzptiHgRwPetKk9GX40J8ZQG2kG81HPKiPcqcqREh5oMufeA3Oak2NUw2SXXORtPIR8uouk193hczys2RVnCdeOUhIRitx8kGO6UbIrLpOdt0oqVU3SSq/TmLFDSKU53j/YCnP/qBk/Q41j/5by/rtah79RsW6r5Ws/VLF2i81rPlSy6ovtKz4XMMjX5ew6isNyz8rYtVnuaz+ZxqP/Sudd/bpCJGNcFh1gtTyMxzTniBJc4pU/SWO6a8RlDfCW7+VsOrDNBa8l4H/+3l4vpON8PUUpG+l4vvuMZZ8dIxNvyjYkdhJhOYs0crjJOiGiSjsJVpxgsOaC+zPPcX7B6uY/+ZhvF4/inhrAm5bj+GyLRmnbck4bkvCaVs8TtuO4rT1MM5bonHeEoPLlsO4bI7B9dUo3F6JxPXlSFxejsRpUxQOmw5jvykWm5dicdqcgP2mwzi8GIrgpUMseTuMH+KbCMnrJSKvg+jCLqIKugjKbudgTheHCod5a4+KBe9E4rbpEI4vBGL7fBD2m8KY+fhubJ7Zg+PGX1n6t2A+OlBMYG4bccoujmQVkJsfRKX8c7qULzGs2kB15la8fQKYLXmbKZ7fMsF9N6aSPzCXHDLgVRI6/sf2fbwGPoRXwx/pBryGYOoRhJH3IUM8wg14FUVgJg7DXPoQXj1f4rlXN5Ic+QxnypZzRWfFDe10biunMFY8hbv5U7ibZ8Hd/IncKZ7IbaU5NzRmXC8xHcekCdd0ptzQmI4PcJrATa0pN7UGBI2qzBhVGfZ8jqn+mjtK8//TvdvqCVzXm3C53JhLZRO4opvCVe1UbmjNuK01ZVRtxphqouH85niV9f4wqDtKY+4qTLgrH1/1IzPmnsqMe2pz7mlM/5zYqzQyVCqLp3K3aA5jRVaMya0YVczmtnoytzWm3NaOV5k1xobWVpU5t+UW3JJP4YZyMtfUk7imNeSmZjKjqsncVUzhnmwy94otuCszQPaO2tyAUaUZYwpz7somclc2kTtyc+4oJjGmsGBMacGoahKj6vH9qOqJ3FZP4ZZiGrcU0wzPRzWROxrTP1ue1SaGlUJyU0M1V242Xn2dYBhApTLmjsqYO/fPEqv/rErfGW/pvq0x46bGnOsac66rzbipNjyH//i8lH/eG/sf703gtsaYW1ojbmmNuaUx5ZZ6IrfUk7mtmspt1TRGlVO5o7IwPBuV6fjvYsJdmQl3ZabcLTbjrmwiYwoLrmnMuVIylYtqK86qF1CX8xJff74JZ981TPZ6DxOvnzHyeAivkiBMJcGYicOZII7AVBKOiTQUI/fQB4A1Hq+w3ser6UN4NZGGYiINNnQ5eBzE1P1XZrn/C7H3mofwKjLgtWAutXnzqC1yoLLIFV2hAHWhCE2xFFWRBHWhBHWhGG2hCF2BEF2BAG2+EE2+CHW+Aa/qfAnaAinafOmD1Tfacbg+SI4IbbYhmiwh6kwB6kwBmiwhuhwx+hwJ+nG8lhaIKPsveK0oElJ5H6/yh/CqElGvEtGgFo9HRINaQINaMN4yLPoLXh+cey2TcrzGh+EGf4bq77cOi8bx6kZ3uYDuCgFd5YZqbKtWRLteQrPGjRqZHdXF1jRpHDheL+VMhz8jXf6c7PBhqNWT/kYpPXViehvcOdU5n7N9SxlsDaBJ70ZZkTUVcntq1E406kW0lEtpqfCgscyd+lIp9aUeNJR7UqMT0VzpyVD7Us70rKSvwZ/+Bn+GmhdwvMGPrkoPWsvcaSnzoqnUmxq1BE2eE6ocJyoUUlorF9PfvJbjLeuo1QRQWuhOldybyiJPyvOlVBZIqciXoM90pSpXTF2ehMZ8Kc0FUpoLxTTmi2gpENNRLKZDJqK10JWmPEfaCl3oU0sZ0LnTr5HQoxTRrTCkq1hAW74brfliWvIk4+3DIhqyhTTmiGjKFT9Ic66UxmwJ1amuVCY7U5PmRlWKK6UJjpTE2VNxzIXGbCl1WQZQtxR60FLoQVO+B035XjQX+NCc70tjrjeNub7UZXlTmiREFmVLbvAciiNt0CcKqMnwpDHPj+bCAJqL51OeKUGXIqKuYD5typW0KlbRXLyKdtlaulWPo4nzJnW/DcVRIpoLDKitzVpMW/FqqjPnU5HiS1m8J5pwIcUHHMjbbUvxH85k/GJF2i9WyAOFVMYGUHTAiZzd1uTsnoc8xBVNpARtlAdlR/wpj12EKtQXebAX6mh/lDG+lCYsZFj3Iqf0m6hNXkZl4mLq01dRn/UINVmraFM+yemm1zletYmesudpVz9JacoiCiPE1GWsYKTqVbrVT9Jb8hQDpU/SJVtFTaoPDSmeNBzzQBfhiDLEDnmwA5UJflyq3cKl+tcYqdzM5brXOV+5mSHlRppTl1O4z42kf1sT9tFUAt+zIOTDKeN4NSHmX9OpjV1Ma/JyGhJ8aUn1YaBwIacUizijXkJ/vh+Kg9Yk/3s2in0ihvMe5UzRE9RGeKLc7UTBzzbk/2SF7FdbtPucKT/kSL27TwAAIABJREFURl24lLpQCfq9Tih+skL2vRXKnxxQ/exE0bc2yL61Rv2zHWX7HKkJcaYhypX2OCk9yd70pfnRl+5Hd5ovnanetKd4Gc69pnnTluFDS5oX9clSahKF1KdIaM/xpV+2mOPyxfQVL6Rftohh9XLOla+nv3gJnbn+9BUs4oRiJWfVa7moW89F9WMMZS2mKsiRsr02NAa70hzsRtUua5oOONGw15b63dY07LaiaZ81rQfs6AxyoivYmbYge5oP2tB80Jr2YDs6Qx3oDnekO9yRrjA7OkJtaA+yoj1wHm2B8+gMt6Mz3I7uSEf6YlwZiBXSF+NKR5g9zUFWNAZZ0RpmR89hFwYTxZzP8eOGZjl3y9dyp3wNt7TLuFTox5lMCcMprhxPdKQv0ZHjKW6cyPXkrGIhl0pXc7X6Ma7VPcGtpo3cbnmW0ZbnGGt5gTstL3K3+QXG6p/lZuUGrukf5ZJqJSN58xlKk9Ib70p3rCM9sfb0HrajJ9qarigruqOsGIx3YSDBjVOZXpzODaA3zYvmBDFXK57idvNmbje8zLXSpziRuYCOIwIGjklpjrCl7tBcSnbOQPn9DFTfz6Nspwud4fM5k7qO+gNS9DudUXznRMpH1hx4dirfLZvE391N+cx/Bt+utufzJZZsdTNik5MRn68wJ/1LH4p+8Eb+o4j6QB9OJ69hKG4ltfs8yPvclti3Z7Hv2cl8sWQCb4hN2fWsJaGvzSbt87k0R3hyqXA512ULuVroyUiyIxdTRJw56kZPoA11v0yjZIcJ5T+Y0HpoGsNx9pzLFHEuy52BeFdaQq1oOjSHpoOzaTwwg+bAmXSEzqEvxprheHtO/he8nkxy5FSSCycSnBmINeC1JXAOdXtnULNrJrV7LKnfZ03Dfmtq91hS8dt0ynZOoWr3dJoOzaMz3H78nxwC+mOF9MUK6Tsipj9WSn+sAa+Nh5yp/N0OzQ5Lir6YRsEXUyn4ahq5n08m54sp5H0zm4LtNuR+bUf6Z9bEvz+Tw29MJmrbBA6/bkTGx2aU/mpJb7Qbg7EujKQKOZcp5EyaKwOJzrRHOlH6my1H3rLg+7UmfOBlxBtiU96QWvCGx2Te9ZvEJ0sn8fUqc75bY8rP60zY+7g5gc9MJGTTBHK/cEX5vR/x7zry62PmfP+IBd+utOCffsZ8Ot+Yr5YY8cNaY/Y+Z0rMmxak/nMaxTtmULZrDk3BNnRF2dMX58CJVGdOZ7pxNlfASL6AkQIh54rEnJd5cF7hzXmFL2eKvTlR4MVAtifdae50p3rSFCuiJ9mPpsPuVIcJqA5z+xOvKWUjqemVF0ivvMAx/Slyay+RV3eZ9LIRsirOk1VxkbTS82RXXSGr5hoZ1TdIr75NStVtkqtGOVY9xmH9Nf4d38WmnTqe2KHiiR0anvi3hse/UfHYVwrWf6lk/Vca1n+t45EvNCz/VMnqL7Ss/FzBko9zWP5JFo98ms7G7bl8FlFPYtUYcSUXOKo+TYL6NOlll8msvEFiyRUOq6/wdUwbj/0rm/nvpeD3XgYe76QjeC2JhZ8U4PFaLH5vxPC3A5UEyi4QW3KVWO1Zwgv6iVKcIFo1Qoz2EuHqK3yb1Meiv8Xi89ZRxK/H4fZaIi6vHcP5tWM4bzuGy7ZEXLfG4bolFtfNR3DZEovLlqO4bj6KYPMRBK9G4/ZKFK6vROL0ciQOL0dj98phrF6KxmpTDC7b4nHbehjhKyGs+TiBKM0VYmQnOVzYT1RhL5FFfUQrhohSneZgwRA74tt55ON4nJ/bg/0z+3B8MQjnTSFYb9yHy4sHsN3wA2v/EcOOuFoO5XVwWNFNQpGG/OJwqpRf0qV8ieOyRylLeRkvb39mCF/HTPQVJpLfxvF68CG8hj3Aq7F7IKbugZj8X/AqicJEFIGZKAwzSTAm0j1YeH3DHK+XeX7zsyRHPceZ8pVc0ltztWQG19VTuVU8k9GCWYzlzWI0fyajRTO4qZjONfVUrugmc7lkEpd1k7iqmcI19VRuqKZyQz2Za1oLrussuKG14KZ6MrdUU7itnGL4HM9frv0v926oJ3FFb87FcnMulE3mkm42VzWW3NBM47bagjHVZMaUkxlTmhmqidpxjKmMGVOaGgYuyc25d3/Yk8rccK5Va/pny7DKhLuKidyVz2Ks2JrbxfbclttxSzGXm5qp3NSac1Nnwi2tCbfVZowqpzCqmMGobBa35DO5rprONe1krukmcq3EnJu6SYypLLgnmwxFk6FwMveKDFN1DZgzwH5MOZE7ikmGKqRiCmOKaYwqp3NbNZ1b6qnc1Ewez1RuqGdxXTGH6wpLbijmcFs5g1G1BXe0ptxVj8NUaWyA+v3VQg8DVmnKXcV4lCZ/To9+MFTJlJtqC26op3JVM3X8uU7hpvp/eF7/9dr45/9zTT2Jm+oJ3NCYcl0zgauaiVzVTOaadirXtNO5rpnJDfVMbqmnM6aeYmhhlk/mjmwSY8WTGJVNYlQ+mVHFVG6pp3FVO4XLJbO4qLbnjHoptdmv8uW/XsXRZx2TPN7H2PNnjDwOYiQNxVgaOj6xOwgzcRgTxOGYSsLG8Roy/j6F/wWvZvcrr5IwjCVhmEhDMJYGGf5h5HGACdJfmSU14DXslycZVKxiRCtiWOtCc+Fc6gqsqCt2pErmir5IgKZYhFbujqbYHW2xBG2xBF2RmJJC4ThghegKRA8Aq86XoL2fPAnaPMM51vtovR9tlhBN5jhcM9z+itdcCWX5UkrzxZTm/x/xqhJTdx+vKrEh43htVAloVglpVj00rEn9Zwtxp15sOPda481gnQ8Dtd70VUnpKhXQWepKV5kr3eVudJUJ6NAbzsl26CW0aITUyR2oLramXmlLV6UbQ02enG734VSHDyfbvRlo9qC7VkhHlRvDrb5cGFjB6a7FtFWIKcm3RJk1E02eJRVyB+r1QporPWmt9qa5youmSm+aq3xorfamrcaH4y2LGG5fQl+DP4NN8+mv86WrQkpHuZTuGj+6auZTrXFHkW2PIsueuhJfBtrWcab3KQZaH6WpbCENJQup1QTQUbWC5pJFVBZ6oM8WoM1wQZPmSHWehMZCd1qKPAwplNBUIKK9SEq3wp1upZT2YgEt+U605DvRJRfSr5HQr5HQqxLToxDRLRfSKxPRK5PQUSChNV9Cc56YplwDWpvzJLTkSWnJN6Q1353mXCk1aa5UpbhQnyGiNl1IWaITJUftKE9yoiFbTH2OiJZCKW0yT9qKvWgp9KS5wIuWQh9aCnxpyvOhIceHhhxfajO90Ma5kBM0m9zgOejiXanP9qGlMIDmogCaiwOozvVAlyKisXgRXdo1dKjX0Fy8krbiR+jXPUlD7krSD9iR9octFakL6FI+RmPecpoKllGTtYCqdH8qEr3RR0vQjFdfC/c5kP7LXFJ+mkPRARcqjvihCHIjf58dWb9bIg92QX/Yi6r4AGqTlqCPmU/RQSkFByRoD89HF7eA8uQlDOtf4mTpJpoyVlORuJjq1OU05KyhqegxunXP0V/1MoO1rzBQ8zI9pc9Rnb2S4mgPypMWcaL0RbrVG+jTP0mf9jFa8xZTmSilJlFMRawriiBrFMG2lMdK6S1ex632d7je/DZnq7dyvuY1Tpe+QlfB45RE+XDs+7nEf2NFyAdT+eMtcw69O4ngDyYT+pEFhXtd6MtbS32CD6WRLjQle3BKuZKz6kc4KVtF3m8zifl0IqoDbgzlPcKpwvU0RPug+0NA7D8mkvzldEr+ENMYFUD5ITH6/S7UhbtTGyJG+7sdBd/OJn/7bBQ/2qL62Yni72yQfWuF9lc7Kg84Ux/uRssRId1JXvSl+NKf5k9fuj89ab50p/nQle5Ld6Y/7aneVMe6oQmzRRNuS90x8Thal9CW7UNnnj99ssUMqQxwvdn4PIOKFbRm+tGRE8ApzRquVT3DiHItdxte4XrJ0zRGiijZNY+qffbU7HegZq89bUECmvc70LjHhsbxduG2g/YP8Noe5EDLIVvaguzoDneiJ8KZnggneiOd6Yl0pDvCnq4wWzpDbGgPsaY70oHuSAd6o505fkTAQKyQ7ihnmgOtqD0wh7qDlrRHODCU5M6l/IXcLVnL3ZoNjFWs57pyCWeyPOiJc6QjxoreWFt6Y23pT3RiMF3IqTxvRuQLOK8ztA3/Ba+tz3On9UXutbwILS9wp/5ZblVu4Jp+nQGv+QsYTvekL0FA9xFHOmNs6YywoiPMko4wS7oi5jEY58zwMRGnMrwYyvCmPVFM3VE3rlY/w93+d7jX/Ra3ql7gdO5y+hI86E8UUrrXguoD0+iIcqIlzJWy3+xQ/2BL0yFfemKWU7FLgupHF3K/sCdq20x+WmvK5/4mfOwxke+WO/DDKic+8ZvB60JjPl4wkdgPrWmMWEHeDhv0uxw5m76MkZQl1O52RL3diowPZ5L0jiVBL0zn68UT+NDTgsjXnQjeYkF9iC/Hj/lzOsuLW2p/xrQ+jCTbcClVwIUkMf0h9jT+NpOqny2o/tWchn2TaA+dyWCCA6fTJAwnSeiMdKT+j1k0HZxDS+Ac2oIt6QyfR1+MNUNxdpxIcODE+HnXE0n2nEh04ESCM8Pxzhw/4kh3hA0tgZbU7ZtFza5Z1OyypGbXPKp/n0vFr7PQ/zQV/c9TqNw1ncaD8+gIs6cjzIHuSGd6Y9zoPSyk77CYviNSeg9LaA9zo/6AI9W77Kn4xZ6yn+0o+8UOxbdzyPynOan/MCfjs2lkfzmPrC9syfjMjoQP5nD49SlEbjYleqsRaR+Zof9lLv1RQoaOChhJFXI2w41TqU70x9vTGm6Pfqc1sW9P5sdHTfi7nzHvuJvzlsdU3vKaygfzp/CvldP49tGp/LR+Ir+unzCOV3PCXp5Axie2qH/0I+1jEb8/MYkdK835btVUPptvyheLTPlmmYkBr8+aEfXGZJL/MYWC7dMo+W0WjYFWdEXZ0R/vwKk0w5Ttc/lCzhWKOF8s4YLcnUtKTy6qfbio8uVUoQdnZN6cKvKlM1VMW5KQjkQJJ3KX0HLUnYpgJ8oDHR5alVN6JjW18jwZNZdIKj1DnGqIePUwqaUjZFddJrP8Ism6s2SUXyKr5gZJ+oscUZ3jsPoCR/XXia8YJVp7lW8Te3hlp46ndih5coeap/6t4slv5Dz5lZwNXynY8I2aDdt1PL5dz/rtpazfXsrqz5Ws+Gc+674sZMP2Ap7/voiPQ6oJV10mpWqUo5oLxMhOE6c+T7z2IpGyMwQXnubT8DrWf57Bwg+TCfgwDa/3UpG+fYzVXyrxfSsBny0RbPtFze+pQ0TILhBXco0DWf0E5Q8TUnyaYNlZ9uaf4rOYZnzfCEe0NQzhazEI3ojD9Y1EXF4/hutrSbhtS0S4NQHRljhEm+MQbE7AdUsirpsTEWyOQ/DqEQSvRuH6imF9jv0r4di+GonVK9FYvhiOy+txCF87gmhzGOs+SeZg3hmCswYIzexmf0oz+zLaCJMNEakcYXdGL5+GV7P0nQicntqJ49O7cXx2PzZP7cLh2b1IXgnE5ZlfeeTjaD6PKmdPVhvB+W0czlcRf2wXJQWf0K97lVPap6lK34J/wCIs3f+Ghfu/mei1l4megeN4DTTgVfr/B15DMPHYh4X3N8zxepXntjxPcvQLnKlczcVyOy5WzOJy2UyuaeZxU27LbZk9t2X23JLbcV1lxxWtHZdL5nGpZC6XdVZc0dhyTW3PDZUdN9TWXNfO5bpuzl9yQzuH61rD58O5f++/y/1713SzuVI6g0tlM7mkn8cVjSs3VK6Mquy4o5zLXcUc7ilmcU85+QFexzTGjKoncFs1aRya9zPZAGSNBbe15oxpTbmjMwxpuqOeyph6LqMqe26rnLipcuCGxoYbJTO5oZ/CTf0UbummcVszm1GVDaMKO8bkNowq53FTM4NrJRZc05txrdSEmzpjxpQTuFc8AQrMocDQgn1XMYE7qgmMqg0Zuz/5WDmNO+rZ3FbP4ZZmLje1c7mps+R6yWyu6edwTW/J1RJbrmqcuap25ZraiRsaW25p5jCqncLY/Sq30pQxufGfu3nl9yuwZtyTm3NXPom7covxT8Mk4zsq0/GW66ncVltyQ23Dda0tV3XWXNPO47rW8n98Xte1/8Pzfejrm5pZ3NDM4rpmFle1s7mincOlkjlc0s3lktaGy1o7rmltuKWdx6jGklGVFbeV87ilmssN9Ryua2ZzTTeHa/o5XNHP5Ip+Hpc0LpxVr6IuZxtffb4NR9/1TPL8CGPPXzHyOITReOX0T7yGMkEchqnEUEk1cg/+j3g1G8eryX+DV7P/Dq86IcM6Z1rG8Vovc6Ja7kZpsRCtTIxOYcCrTiZFJ5NSUixGXySkpFDwAK/aAjGafPE4WsUPoskVoc0Voc0xtAUb2oRFaDOFaDIEqNPdHkSTKaAkW0xprpTyAvcHeC3/D3itlomokYupVYqpU4qpU/6J10aVmEaViAbVQ3hVCGhWuNKidKVNLaBNI6RNI6RDJ6JbL6G/0oPBGm+Ga30YrPGgt1xEp96FLr0L3WVudJcJ6NQL6NRL6SiR0KoR0qRypl5hT73ClladAz3VQgYb3TnR6sHJNg8Gm6T01Ahoq3Chv8GDke7FnOpYSEelhEq5HeXFtpQW21CpcKReL6S12ov2Oj/aan1prvKiscKT9lpfWqu96ar3o68xgK4abwYaA+it8aZdL6S9VEx3tR/tlQGUyUQosuypUEoZbF/H5ZMvcW7gOdqqV6DJF9NYtpiW8qX01K6mqWQhpXliVOlOyJPt0WU5U5UvoqHQnZYiT9qKPGkrcqe1QGzAq9KdHpU7XQox7cWutBU60V7kQq9cQL9KzHGVmH6liF65kF65iD65lI5CCW35ElryxDTnimjOFdGSJ6E1T0prviFt+e605kmpzxBQk+JKXbqQunQh1cmuVCQ6Up7oSFWqMw25QlqLpXQqvOlQ+NBW7E1rkQ9txX60FvrRnG+outZn+1Cf7UNFioTiSBsKwuahjnWiKs2dpnw/Worn01I8n8ZiP/RpYhoKF9CpWU2Heg1t8kdol62hV7OBbtXjyGOkpO63pjhKREuh4V5D7hLqchZRkxlARaIXZTESyqKl5O+1JX+PHRm/zCX1xzkU7HOi/LAP6lARskPOZO2yRBbohD7aner4AOqTl6GPDiBvn4jMXa4oIn3QHA2gLGkxg7oXOFG6iY6Cx6lJXU512nIa89bRpnyKHv3zNKue5Hj1ywzWbmag8mWaih5DGeuLNtaf45pn6VY9QZ9uA92KR6hP96P0qICaBBHlMc5ow+yoOCKkO285Zyte4GLdFkYqXuVM5RbOVm+jX/kcVUnLyN3nSvwOS5J22BP24UwC/zaViI9nkfC1DVm/OlIW5UV7+kIqYlxpSnanv2ARJxWrGC58hPTvpxP0N1PydjrSeNSf9mPzaYz1pTrMh7C/TSbqAzMUu1yoDvWmMsgd/R9Cyg+KqDgkpvwPN1S/2lDw7Wzyts+k6DtLlN/boPjOGtUPtpT85kjlQRfqw11pOSKgO8mL3mQfelN86E7xoSvFm64U7wdDmyqinFAHW6GPcqD+mJS2TB+a0jxpyfSir3gRQ+qVnCxZw8mSNQyoVtJTtJSWDD/6ipYxpFjFYPFKhmWruVL2NPfa3+SafiP14QK0v82lar8jDQddaQ4UUPm7NQ17bGneZ0/LH3bj51ztaT1oT9shB9qDHekIcaQrzJneSJe/4LUv2pn+GGd6oxzpjrCjM8yW3mgneqKc6Y12oS/GlZ5oF1pD7ag/YNjZ2RnpxOlUX67LVnBbtZpR9SquyBZzKtOLvgQXumLt6TpiR0+sHX2xtvTF2tKf4MhgioDhbA9OFvpxRrWIC2VruFb7+EN4fY47rc9zr/UFaHmesfqN3Kx4nKsla7moXMGZ/AUMZ3rRlySi67Aj7RFWtATPpiVwpmGibthcjsc6ciJZzKkML4azfOhO9aAhQcS5sie40/cWdztf55JuI4Npy+hL8GYgSUJdyExaoiwZShFzItmH7mgfGg95ULFLSuUuLwq+sif175ZEvzaV3RtM+fcyYz73n8BXC2bx9UIbPvGawftSU75aNomkT0T0Jj6Kbo89TeHO9MYJ6I1xpvWQDWU/zETz1Vyy3p1JzCYLdq425ftlFux7yprfN0wk7sPZ9CYs5kLhMi4WeXOlWMT1Ileu5TlzOt6Ws3Fu9Aba0PjbTFr3W9ITYkVnyByaD02jNWw2vUecOB4nojvahYYDc2gJmkd7mDWdEdZ0R1nTe9ia40dtGEqwZzjRjpPH7DlxzJ7hRAeG4h0ZjHOi/4gDXRE2NAdaUrd/FjW751D9uxWVv86l7KfZlPwwg5IfplH683Sqd82m6aD1X/DaE+VKb5SA3mghPTFiuqNFtAS7ULPPjsrfbKna6UjNLhfq9woo3WlPwVfTyfxsMumfTSP901kk/2MOqZ/YEPfubANet0wgeqsRqR+aof/Zkv4oEUOxbpxJETCS5srJFEf64uxpCbdDv9Oao+9M5ufHTPgkwIT3vCx413sG7/vP5p9LZ/PNujn8tGEWvz81jb1PTebg05MJfMac4BeNiXtnBkXbPcj6zJ0Dz8/iu9UT+XblFL5aMomvl03imxVmfL/WhD3PTCDqDQuO/X0KeV9PRbdzJo2B8+iOtmMgwYDXs9lCLhSIuVAs5eI4XK+ovbms9eGS2pdThVJG5N6ckfnSlSai/ZiQzmMShnMW0hAjQH/IhtJA2z/xujelLjWiqIe0qgsk6k/xW3w5u+IriFcNkVFxgajCfnYn1HMgvZMo+Qj7M/r5PraF74628XvGEH8UnGVnxiBv/1HG898reGqHgqe/VbNxh4qnt8t56msZT34t46ntSjbu0LDp1yq27Wvi5d9r2Pi9ho3fKnl1Vynb9pSyeaeSN3dr+Dauk/1ZJ/ntWB/bw2vZHl7Nrwnt7E7r4YeEFl7/vZiNO7J45ociNnxbxIrPMln0cSpPfqfk2R9UPPF5Ni9tL+DjA9X8HN/Hj3HdfHywgvf3lfDN4Va+Terhk8hGXvxZjtdbkYhfj0T0xmGEbx5F8GYCbm8kIXg9EcG2JERbExFvSUC8JQHh5iTcNifjtvkYgs3x49XXh/Eahu2rYdhuiWbeyxHYb47GeXMkglfCWPx2LG//pmV7WB3fhtfw7m8FbP0xg48Oqvgioop/RVTz3DdpLP9bOMvfjWbF+0fw2xaM27O/E/BmKCs/PMLy9yJY+X4Ym75L5YtIPZ8FK/h0VwSfb3+LlJgtdCg3cUq/kbK0Tfj4BmApfYdJ4u1MkO7BzP0g5pIDmEsOYiIJwehBtSgIY2kgpuMxlo6feZWEYyoNw9QjBGOvIIy8ggz7XyWRmIrCDXiVBmPivg8L7x3M9n6NjVteJy76A45XbuNExTKGq305UeXNmdIFnNMu44J6BRdUKzivXsGIdgWnS5ZzqnQpp8qWcFq/jBHdSs5qV3FOs4pz2uWc1S3mrH4hZ/ULGCmdz0jpfM7q//w8Wzqe+9f+l4yUBnCmzI/TZf6c0S/mrGYt59WPclmzmqvqJVxXz+emyoNbakduay0Y1RqqiKMqc0aVFtxWTn2QW6op3FBN4YZ6suFcqmYit3RTuVFixfUSF67qfLisW8xF3XLO6pYxol/ESLkPIxUenCt353ypNxd087moXsZl5QquqJZzRR3AZZ2Qy/p5XCmdwjW9KTe1RowqjLlTaMy9fFPIN+Nekblhb6valDGNqaFFVz2VGypLrqocuazz5ILOjwslAZzXB3Cu1J+zpf6MlAUwUrqAM6XLGNGvYaRkHWdLHuFsyVIu6H25rBdyTWfDDc0MbqkmMqYwGT8jasArsvsTjS3G1/JM5Z5syvh+1WncUllyTePEZa0Hl3SLuKBbyXn9Ks6VruRs6VJG9Av/92f4v9w7q1/Aed0CzusWck63kJGShZzWL+Bk2XxOlC7kZOlSTuuXM1KylHO6RZzXLeKCZgkXtEs5p1vMSMkCzpQGcKo8gFMV/pwu8+NM+UJOlTzCoG4rFXlf8MWXf8fe9zksvD7FxGsXRh5Bf74TkhBMJcFMEIeN4zUEE2kQRtJgjKThGEv/2jZsJg7BTByKqSTMEGkwJtJDGEsPYep+ADPJOF691hD6ywYGFCs58xBe6wusaJA5USN3pUwmoEQmpkThjnYcrjqZlBKZBH2xaBywQkoKRWgLxpP/V7hqxuH6AK9Z4xmHqyrNFVWa6594zRFTlielotCDsnwxZeN4rSgSUTEO14oiwThehdTIRdQpRdQphdQpheN4FdGkEtGoEtKoFNCoFNCiEtIkd6Ox2IUmuQutKjfa1CLa1ALaNQI6tEJ6SqUMVHlxos6X4Tpv+irEdJY401ni/ACwXaVCukuldJSIadMJadW60qx2pFFpS6PKhvZSR/pqhQw2ihlqljDQKKanWkB7uQs9NWKGWvwYavajs0pKU4kbLWViajXOVCgcqNG40FQupbXai5ZqbxrK3anVi2mt9qax3J3WSk/aK71oLXOnvz6A7ipvWnRC2kolNOiklMuFlMnF1JR4c7x9LRdOvMD5oRfoa36UKrUfimwBNdoAmsuX0Fq2hMpiT1TpzsiT7ShOsqZW5k69zJ3GIiktxR60yzxpl3nQWiShrUhCl1JKj9qdbrWULqWILoUbbUXOdBS50KsUMqCRMqCW0CsX0SMT0iuT0FkooT1fQmuumJYcES25ItpyxbTlS2nPl9L2UJqyhdSmuVCT4kJdmiv1GQLq0lypSHJAn2BDY66Q9mJ3ulU+dKt86VD40C7zpUPuR/s4YBtyvKjL8qQuy5PqdHdKkwQoYuyQR9qgO+pCfZYX7fKFtCsW0KlZTGmahJpcP1rky2hXraZTvY5O1Xp6NBvo0z1NVcYSsgIdST9gS3XGIrpV62nIXUJLwTJqMwMojZPOfix4AAAgAElEQVRSGi2m8ogHeXtsyN1tQ+av80j7yZL8vQ6URXujC5eiDRORs3sexQftUYcJKDviRV3yEvQxfuTucyN1pwOFoVLkMd7oEubTp36WodJN9KuepzF7HTUZq2kqeIxOzbN065+nPGcVPWUvMFjzKsPVr9Cp3IAu3h9llCd9ig30KB6j//9j7T3jorrWhn3Agr2DdJheELvG3jvYu1hjmic9MWqMvXdFASnSm1iQOgwzzAzD0JsgvTdrLFGTE1O9/h8wOZ7nec5bfu//w/Vbs9e996d77Q/X3Pda2zCH2tRJFMW4khUsoChKRm6IkNwQEZVxo7lvnM+T/JU8yFnBw9w1PC7YSJtxJUXXppHsJSNy7yAi91gTvsuOwE+tifjGicQjrugujMToMwyDj4QMXycKwkTUJ47iXvpUmpImkukjxvcjM8K/7kf25SHUXptAbew75F9WcnW7NZGf90Nz1IViv+EU+w0l67yYjFMuZJ4RYTwpIOO4E9pDtqTuG0TK7n4k7+6LevdAtHutyTjkQNZxJwouCCgNEFMRJqM+ZigNV4dRGz2Eykgld8Ll3ImQUxYpIz/IhczLdmRctiU3xIXSWAU1CSOoSxpFs2YcD03TeZI/l8d5c7lrnE6TdiJN2olUxY+iST2RtvSp3NfP5IfcRfxWvo7XNe/y0rSQO8FKss/Yk3vanryT9lR5y8g/ZkPJKXvKzztS5eVE9UUnKrwcKDtnS/kFO6p9HGkMFNIcJKLpioCGAGfq/B1oCHSiOVhAa6iQ1lABTUGO1Ac4UBvY8d3KGv+OscrPgbJLNpReHExjiJgn8WN4pZ3Kr7rpvEwdz6O4obREi2kId6Eu1IHaUHvqQu2pD7GlNtCKmoBB1Abb0BjtQvstBQ/UI/neMJ4fcmbwY9E8XpUt5NfyJfxWsYQ/KpbyunIZr8uX8vttD17lzeXHzBk8S5/Ew5TR3L3lRnOMlNpgByp8B1F6oTel53pR4dWHGt9BNIU40BYt5t4NVx4lj+G+ahzVN4ZyN306/7yzhp+KV3I3ZSb1kaNpjR7B9wkjeXhLyd2bUu7FKXgUP5qnybN4mrKYu9cWcfvCBK5/Yov3yu4cmd2JXePN+Hq0Gf9QWPCRtDsfinqw1bkzn7l14tIqK277TKY8wI3CSza0RAtpjxFQ4zeYkpMDMOzsybXN3YlZ35PwNb3xWtCN4zMsubCoH+Hv2ZB5Qkb7jXG81I7nlWEkP6fLeJ7kwOPr1jyNdeRRmDN1FwZx50Rf6i7ZcC/UhbthTtT6DaTy8gAq/W2o9LenzNuGsovWVF+2p+GKI43BjjQE29MYYktzmC1tkQ60R9lz76oT96460R7tSFukIy3hjjSFOFIXYEe5tzUl5wZSdGoQhScGk3fECtP+fhj39SFzf29yj/Sj+LQV5ZfsqPV3ojlETEuohKZgMQ2BIur8RdQFSKj1l1B2wYm844PJOWJD3hEHCo47UXJWRNFZIcZDNqi/G0DCN32J/aw3YR/0IPqjAYRt7UvIph5cWd+Z4I1m3PikK1mHrWkIkNIcIuJ+jJCH1124d/UveXUg65gt4e/34Og8C74YY862YV35x4g+fDHOip3Trdk/35oTiwdxfvlAfFYO4PKKvvgu6875heb4rupC/BdCkra7Eehpz+FZPflukiXfTe7Od1O6s3tKh7yeWdyFwE09iPm4B0k7e5F5rD9l3oNpCHGgLcaZBzeFPE6S8oNazvO/xFXvxo8Zw3iZOZznGcN5qFbySOPGw7RhNMRJaYiTU3tVRuMNN/Iu25PpNZg8/7cqr4dDc657x1dyI+8xsVn3ORJi5FiokUh9K9dynnDxVg07fEx87pXFdyHVfO5TyuaT2Ww6lcNHPmV8fqWKj3yKWbQ3FY/v0vDYo2fhHiOL9mTgsTud+bvScP82jcV70/E8kc1XQTUcvN7ONyHVfOxdwBf+t9kdUcvuiFq+8L/Nu2cy2XBUzwen8/jgVB5r9qpZtTuJd4/r+fhiDltPa1l9IJ5tlzLZEV7GF1eK2HRGz7oTWrb5FrI7upEv/O+wZr+G5btT2Xwim9X7dMz/OpFp/4hl+X49a0/k4rE3nXc+uYZyayjyreFI3w1HsiUC6ZYopFtikG6ORrIhGsn6aKTro5F6xiD2jEG49iqCNdGI1kYg+qt1eG0gLmsDcF4XgLNnIE7rg7FbG4jd6gAcV/kjXOWPck0A47aEs3xnCit2JTH5/SuM2HiRyf8IYu5XUSzaeZ1J7/mxdNcNPjxrYNt5A2v3xzH30yt4HozjvdNq3j+dhvtXoUx+/xKLd0Qx79MrzNi4i4Ur5+J7ZillaStoz/EgK245Q9zcGCR7l27SvVhIz9BJdoGusjN0lZ+lk9wbM0XHXlczhRcWci86yy7RWe6DudwPM7k/5rIALGQBWCj8MHf1xczVFzOFPxayADpL/egq86Wr4hKdFafpNmQv/dy2MXnJx+w5uJ1rkZ9xK2YF8bFzSIydQUrUPFIjFqIOX4Q6bBHqsCWkRCwmOXIRyVELSY72ICVqEaqIJajCl6IOX4o6fDGpEe6oIuejipqHKmru/57ouaii5/1HUqPnkho9B1XkHFLC55MaugxN+Gq04SvRhi7EEDaLvKh3qI6T8jzDml8zu3ZUINM79kf+pu3Ob7oe/JbRg5/1lvxTZ8lP6Zb8rLPkV2MvfjLaUpvgTF6UFFPEeAwRc9GELyIlYhFJ0QtIujqDpNjJpFydhCp6GqmRs9GEepAevARtyBIM4bPIjnSjNtmF51l2/GjsxiuDWUfLcpoFr1M7g9qS12ldea3pxGu9BX9kduLnDEt+NFpzL01IYbQQXcRY0iKmkhYxHXXkdFKjZqCKmoUqag6qiPmkRCwkNWoF6qhVpEYuITVqHtqYyRgiXLl93YXvtba8yujTsfdX9+bbsJquvE6zhLTukNYD1D070PTitbYvP2ttaUsWUxA7FF34BDTh80kNW0Za5Eo00StRRy1GFTX//yyP/0vmoY5YQFrEAtQRC1BFLiA5ah5J0XNJjJ5HUrQ7ydELSYn0QBWxgNTwBajD3FGHe5Aa4U5K5HySo+eSGDOHxKuzSYiaRXL0ApKiVhIXsQ1/392se/9rbIZvorvbTjoPOd2xP1Xuh4XMHwu5H51kl+kk86eTzA8LuS/mCp+OtmLZFczlVzpEV+mLhdyHTrLLdJa+qbrKL9NZcZFO8nNYyM/TRXGertIjDJB/hcx1GpePedCin8oDo5j2TGcq06woU1lTqnGkWOtCvlZETrqU7HQ5mRo5Jq0Sk1ZJlkZBVpqcLLUMU2rHicCZKZI3SMlMkZGZ3FFxzXgjrsZECca/5PWWBEOcGP1NEfqbQvQ335LXJCnZKXLyUpXkqN6S11QJeaniv/lbXjUSirUSirViStLFlOjElOokHeKqF1GmE3FHJ6JCJ+aORkRZmpA7GiEVOhFVeimVevHf1GXKaMkfwt3i4dwrGU5LgYK6LCE1mc7UmlyozxZSny2mMUdBbZaUGpOYGpOQapMLFRkOlOoGU55hQ3WOE/WFAppvS2i5LaOxSEJNjoC6PBFNJa60lLhRX6CkrkBJ251RVOfKKclwodjgQolRRFmOnPI8V25nyclNd35zeJOM21lybmfKKTZIqcx1ozzblWKDhJIMKSa1C/oUZ0pyR9BcM5NnD1fw8vu13GtYSGn2ODJS5KQnSMhKc6PIMJIS/UgyEyRortqjjbXHGOdEhX4YlXo3ytMUVKQpqNK6Up3uSqVGTqVGRo1OTl2GggajksZMJc2ZCmq0QqrULtSnS2jJUNBmdKVZp6AhTUpDmoy6VAU1KjnVyTKqkqRUJUmpSZZRnSKjJkVGdbKU6pQOKpLElMa5UHzdids3BZQnSLiTIKboujM5kTYU3XCmSiWnST+cpoyR1OmGUaMdRm36CGrSR1ClGU65yo2SBCWFcXIKb8opilOQFS1Ad8UOQ7ADBddkVKaOok43luasyeTHDyHvlht30sZTZ5xJQ+ZcqnSzaMh0p9G0kCrtHLQhSq6esUZzRUqDbjZVqslUqydREjeK7HA5pisScoJkqM87knTSlvijg7l5yArVKUdyAt3ICXAlK0BB2gVH0i44kO7tjClITkHUCDKDhpDmLeXGCTtSfCRogoaQGT2GJuNS2rJX02ZaS3mKO0W3ZnFHvYDGrJU05qwgK24CFekLaMldzt2CFTTo55EbMxKtv5S6lBm0pM2mOXUaVXFjKAxXkH1FQH6YlMIIOaWxw2jWzuBhzhLuZS/lfs5KHuV78iBnHTUp7ugDRhJz0I7Ar3oT/u1gwnc4ELNbQuKR4WjOjkV7biQpJ6VcO2BF6lkbKm8Mp009mdbUKRSFuhG1syehX/bEcEFCRdQ4mm5NoyrqHTTHnAh6vzvG4y5UB4+lKmgUBRdlZJx0RH/MAcMxFzQH7Ug7YIt6vw2qPVYk7epPwo4+JO/oh2aPNcbDTuScEFB4QUyZv4yKEAW1kUOpjRxKeZiC4kAReX7O5Po7kxvoTOZlOzL97ckNdqEkWkpV/FBa0t7hoXEqT3Nn87xwHk/z53A3cypN2gm0G6bwOG8uzZqJVN4aTqN6PM/yPfijZj3Ub4GazfyYs5jKiGFkn3PEdMKGrKM2VF9SUHLSkdIzTpRfcKbqoguVXk7cuWBH+QU7anydaAgU0BIsojVERHOwgIZAR+r87Wi44khLiIC2sDfyGuxMXaAjlf4OlPvZUeZjQ6n3YMp8bKkOdKYlUsHTxLG8Sp/GT2mTeZowmvvXhtAY5kJNkB11wfY0hDvSGO5AfagdNYFWlHv3486lvpRfHkhdmCNtNxU8TB3FE8NEnmfP4GXhXF6Vdsjr75VL+aNyKX9WLOWPssX8WrKAn/Pm8GPmdJ6lT+RRymjuJwyjOVpMVaAtd3wGUHKuF8Wnu3P7XE+qLg+iKcyJxnABLbFKnqgn8twwk6ZbY2i4NY4nxgXcS51BRegwKgIU3IsdxYvU8fxTN5HnaWN4mDSCZ6lT+DVnDZR9yu/5n1N6aQYR79lyeFZnvh5jxsduZnwgN2OtvRkrBpmxepAZW53NODy9J4lfi2kKn0ru2cE0hgtpjxHSHOZIxUVrsvf3I/njHgQu7UzEmt5EbxjIlZW98VrUBf+1fTAeU9IQOYZHSWN4mT6a3zJH8YteyZM4O9rD+/HipogHoQ5UnetL+eneNF225VGUiMdXJbRHONIYak9VoA2FXv0xnehB3ql+3Lk4mPpAJ5pDBbSEudAc6khTqB0t4Q60RTryIFbA/asutEU50RzuQFOYI40hTtQG2He0iJ8dSMGJgRQcsybn0EAy9/bBuK8XWQf7UHBiAGUXbKj2daAu0Jn2SAWt4TKaQ6Q0BEqo8xdT7Sum6pKY22ecyDlsTdZBa3IO25J33J7isy4Un3ch94QDxiM2pO21Iu7rvoR/2I2QLd0J8OxG0EZLQjZ1JmyLBTc/tST7qC31gXIarghpi3TmwTVn7sU60xDmQKmPPVnHHYje1ocT7p356h0zPhnZiS/G9mTn1EHsmzuYowsHc3a5NT5rBnNl/WCCPQcSsLoXXku6cm6hOeFbrIn/QkHUByJOzu/FvmldOTCjB3unWfLd1E4cnGXOmcVdCNjQg+h/9CBxRy8yjvTn9qXB1Ic4cDdWwIM4EU9SZDxPU/Jc68oLXYe4/pQ5gpfG4bwwjuB7rRvfa4fyQO1G4y0pTfEKGm8oabjhSq7vYLJ9bCgNE/9LXiPS2q9H6+5xM/t7EvIeEZXeQJS+gVv5j7iW85iAtLscjKxmzQEtKw4YWbI/m0X781i4PxeP/Vm4H8hg4UEdCw/q8NhnwGOvCY89WbjvMTHvOwOzdqpx/y6N5Qe1fB1SwZWsF1y//YoA7X0uJTUQmvGYUOMPBBlf4qN9zs7QGqZti2batpvM/1LFgu1pzNuewuwv45j+WTQzPwtj6xktvukPCM99SqC+nYvJdZxPrCEo43si8n7BV/+SbT4lzPo6nvEfxTL+w+uM3BLLsE0xDHv3OkPfi0O59SbSzbGIN0cj2xqLZEsU0i1RyN+NRrn1Kop3Y5BuikbkGYXQMwrRhhhE66MRrI3EaVUoLqtCEawLRewZimhdCELPYCQbw5BvjcLFMwSH1YE4rg5EsCYY4eoghCsCEa8IRLYiEOFSH1yWeSFc5YVkzUVEy8/i5H6IKR9eYVdwKV5JrVxKauTCrSoOhWZx/mYZPqpaLiXX88l5DeM2nsV57h6E8w8jn/Mx0+fPxfvUWorTVtOYM5f81JUMG+6KjWwrfRRH6Cq/RGeZF11lx+kqP0Fn+UXMFJcwU1zATH4Oc+l5ukgu0kV6GXOpH2ZSf8ykAZhJAztGmX8HUn/MpX50kfvRTeGDpfw8XeXH6arYSx+3HTi88znDZm9jxrIteKxbweINM1m6YSLL1k9hhec0VnpOZ+W66axYN5PlnjNY7jmdZevf4Dmd5Z4zWb5uJivXzWTluuks95zK8vVTWb5+CsvXT/5/ZsX6yazeMIVVnhNZumo8y1dPY+3GBaxc78HS1dNZ6zmGL/4hxe+YA+0GEa+y+vBrWif+1Fryh8aS31I78ae+K+R240edOf9MN+NHtRk/a7rwp2kQzzMURBy14uvNffhwvYzN68azas1Mlq2by6INM/HYPA6PLSNZuHkkSzaNZvn6caxeO5U1q2exYuUsNq8fz5fv2nPzvCNPTW681Pbl13QL/jT1AEM30HUHXS9ea7vzZ6oFf2jMeZ3dhRcGS55lSSi84caBT/uyYb2QVeuHs3LdCFZ6jmDl+jGs8pzAynWTWbl2GitWT2fV2rmsWT+PFZ7TWL5+DOu3uLJpTX9OfdOHijhHfjZZ83vGm/226d14re7Ga5UlpHbv2Hur7g5qS9D04LVuEE/UEjRXXNm7XcY6TwUrVk9i0bKZrFrnztoNC1m1Ye6bXP7/kEfPKaz0nMoKz461sWz95A42TGbZhiksW/9m3XhOZeVbLH/r/qUbJrNk42QWrB7PIs/pLN24CPd1a5i0aDOSyR8xYPhnWCr30FlxCgv5RcyllzGX+v8bFjL/jhZ8uS9msgDMJSGYSYM7qrDKi5jJvTGX+v19r4Xcmy6K83SSnsRCchJL2Tm6iQ8zSPoVEvkUAk4vodU0g/YMAS0ZztRoB3NHbU1Zmh23050o1gsp0EvI0cnI0snI0rmSrRtCttaVbI2SLLW8Q1iTJZiSJZiSxW8OWOo4bMmYKHqDhMwkKZmJ/35Ikz5OhD5OiP6WEEO8iIwEMZlJYkzJErJVso69rqlSclUS8lTif5EqJl8tpiBNTGGaiCK1kOK0Dkq0Qm6nCynVCSnTCbnzF1oh5Vox5VoJFekSKnUSKtKlVKSL/6YmQ0ZjjiutBUPfVF/daMqTUpcloCbTiZpMZ+qzhbQUKKjPFndUY7OF1GcLqTU5Ua4fTKl2EMXagZQbbWkoENJ2W05LsZzaHAG1OQIaCuQ0F7nSWOBK6+1hPGuYRFvpcOoLlVRkSSjSu1CSIaQyV0l5jhJDojXZakfydWLy9VJytGIyUwVkpgrIShNhShWhT3JGm+RIlkFBc/0svr+/lO/vL+XZg9W01rpTkDEaTZwYTZwYfYIMY4KMQs0wTAlSNNF2GG84Ua4fRqlGQZXejXKNgvI0GZVaOTV6JdU6OVXpMqp0Umoz5DSYlLTkunE3fziNmQpqtGJqtRIaDQpaM91ozXCjSaugXi2nXq2gLlVBnUpObYqMWpWUOpWUWpWUmmQRVUkCqpOF1KSIqE4WUpnoQnl8B5WJQioTRVQkiCi96YIxdCBl8SJaDCNpyxxNg34Y1doh1OmHUWcYTo1uGJUaN24nyymIE5N3XURhnJTC61Jyo4RkhTmTHSGg+KaCet07tOdOo1w9mpwbrlRoJ9JeuJCmHHeKUybSnLOYBpMHjVmLKEyYyE0veyKO9KU6dRrNutlUp0yg9OZICqJcMQWK0Hk7Y/KTkXLKlvgjNtw6aE3qCSdy/dzIDxiKyU9GdoCM9IuOpHs7YQqSkhksQ+8vJivMjfjzDqguS9CFDiXv5kTu5q+lLWctzVnrKUtZQv7NudxJW0R7gSf3CtdRkjKd/LiJ1BsW0J61kHrtdIqvjUDnJ6Li+jvcU8+i4cY7lEe4URKqJDdQhClQSNm1EdSppnAvaxHt2UtozlzE09ubeFy4kQbNYkpiZ6LxHkbMPjsCPuvDlc8Hcm2vDN2FKWjOTiLmOxneH/bl5AYzvD7oRE6QG/d183iQPo87MWNIOGLNlU87Y7woperqeFqTZnI3ZS453m6EfNQFw8HB1PoPoy1iPBU+rmQdcyD9gBX6I3YYjjiRsseKlD1WJO22ImHnQG5t70fc131J3N6ftO9sMB0WUHBGTslFJbd95ZT5y6kKdqMqdCi3A2VkX3JCd9aa9HNWGLxtKAwXkx8mpChKQk3icO4bJ/OiaB4vizv4Z6k7dzMmUnZLQVXSUJ7lz+b3qmU8yppOdqgTNcmj+LlyJbRshoZNULeJX26vojxyGPqTgzEet6HwtDM1XgrunBZQcUFE5UUR5V7OlJ2zo/S8LXX+Au5Hu/IgxpWWUBFNIc60hgtoCLKjLtCOxmBHWsJcaAlzoTHYifpAR6oDHKgIcKAswIGiS1bknetPqa8tj26NgvyFkOfBC9UEmsIkVPrZUxfkTGOYE03hTjSFO9IU4UBTmB31QdZUXe5P6fnelJ7vQ5n3AGqCHWm9puBB8kgep0/gedZ0fiycx6vShfxesZTX1St4Xb2M38sX82uJO78UzeXnvNn8aJrOD/qJPFaP4bFqJI2RAu74DqTcpz9lXn0oONWN/NPdqAocTNtVGVUhztRHK3iqmcJPmfNpjRtHdeQI2m9NpSxAQcbRgRR72fMobjTPVeN5kvIOzzWTeKmbyS9Zy+DOR9Cwm99KdmA8Mo4ATxu+m9SFT4eZ8Z7MnOWDzZjTy4w5PcxY1t+Mz4aYEbF5MKXnR1Pt50ZjiJTHt4bSHCag1s+JohO2JH7Sk6gN3Qle1ZNrW+yJ3GhFwOpuBG/sTtpeR0r9lTxKGsvz9DH8qB/Bz/rh/KhW8OCaPfejBvPihpi7wbZUnOtJxbletF2x43G0mMfXJTyLV/A0XklzlAt553uTuteMlB1mZB7uRoW3La1hEu5FyWmLENEU4tBRnY505tF1KQ+vSWiNcKYh1IGGUCcaQp2oueJA6SUr8k/1I/dIX/IODSBrX1+M3/XEuK8neUf7Unremipfe+oDnWkIEdIWJacxVExTsJTmYAUNgXIqL4m4c05EyUkBOQdtMe0fRPYRKwrP2FN8zpHckzZkH7ch52SHeKbvt+XW1/3xX2fG+cVmBK7vRNi7nYnYasHNT7qRd8KRxmA36gIENIU68PCagIfXhdQGOZB/1oqsY07EfWnNuWWWbB9vxmejLdg5xZK9s/pydMEgTi+x4uKqwfh72hCyaTDhm60I29SfsE39OevehXMLuxL9gSO3vlByZmEPTrj34PiCHuyb3om908w4PMeM0ws7cXldN6I+6kXiN33QH+xH0Xkr6oIcuBcr4kGciB/USl5ohvBcM4SXuqH8bBrJq6xR/JgxgpfGEfyQMZJnhpE8THOj6ZaU+utSHqhHcz91DMXBjhQFO1F7c+i/5DUu++n1xLznqIpeoCp8Qnz2PeJz75Nc9JT4whdEmJ5z4kYbqw9ksPxgLosPFOFxoIQFB4qYfyCf+QezWXAoA49DRjz2m3Dfk8X877JYsDcbjwPZzP1Ox7zv0lh2UM2u8HKuGJ9wNfcpV7MecDP3MXF5T7me94Lrhb8Qmv1P9l9tYsVeLfO3a5i3Xc+MLzRM/SyZ6V8mMmdHIh67b7HtUib+uvtczXvMtbyHXM+5T5SxlbCMu0RkPScw80e+DKpk3s4UxnwQy9gPbjHm/QRGvBeP23sJKN9LRPF+EvIPkpB9cAvpezeQbLmKfOtVlO9dRfFuNJKNkYjWRyDaEI1ow1WEG2IRb4xFuikWkWcUonWRiDZEIFofjsvaYBxW+mO/wg+HlQE4rw3CYWUA9sv8cVgegPPKIISrQxGtDke4IgynpYHYLvbGbtlFXFZ5I1p5CeGSU8z6JIIDkVUEaO4TpGkhSF2LT/xtrqRWEJxeT6C2ka99DUzeegnh/IOIPU6hXLCDqQsW4nVyPYWatTTkzyFfs5yJE4bjqNxMH8UhOku86CQ6h6X0GJby43SSe2Em9/5bXi0kF+gi9qaL6DIWkv9BXt9gLvHHXOKHhcSHzhIvukjPdsir/ADdFbvp7baDQSO/xmHcFwgmfoDL+JUIxi9EOH7RGxa/xZL/MPdfY4sQjl/YwQSPt8a36ZhzGeeBy7gFuIxzf8OCfxuF4xYgGeeOeMx8BCPnIBi1AMn4ZbiMX43jGA8k4yYxYaaYj9+zodk0gae6QfyS2p0/03rwp9qS31UW/Gnowu+ZFvykN+M3g0XHgUnp3fglfQCPNG547bJj8ezejB4tQjlyIqLRHriMW4HDhKXYTZ6L3ZQZOEyejvPEmQjHz0Uy1gPZmCVIxi5h+PhJzJ1uw8VvHbmrGcUL9SB+Vpnzu7Yrv2q68GuaJb9re/Ja14vX6i78pjbjj8zOPNN1565eSmKAK2uX9GL4BBmS8ZMRj5+KePw0xONnIxnnjuSdxUjGLkE8Zimi0UsRjl6EZKIHyumzkU9QMm6SFZ9vGUhupJjnent+0ffkN31P/tD14E91N16rukKqZYe0qrt2tC9revKLxpr7mtH4HXFlnocQxYQRSMbNQ/LOSqTjViF+Zxmid5Yg+m85XPjfcvh/Hlv4P6+LCQs7+Dvu8V/GjvsE4xcimOCB4ztzcZ6wEMHk1ThP2ozt2A/o4/YpXaVfYSHeg7n4OOYSL8yll996LwI6fsv8MXsjr+bSDnk1l4a8kdcLmCkuYvZGev+S15MT4fwAACAASURBVM6Ks3SSnqCT5CTdpGfpITzIIMmnDHGbQvDZRbRmTqXdKKA105lanS3lmsHc0dpRpnfmtkFIoV5Mnk5Krk5Gjk5Jtm4IOelD/pZXU8pf4ioiK1lEtkpCtqrj2pgoIiNBSEZCh5hmJIj/7XRhQ7zoDR33/CWuWSkSclKl/4O8ijpIFZGvFlGQJqJALaRILeiQV42AEq2A2+kCSnUdlKW7UJYu+G/y2oGUinTJm/mONuKGrL/kdQR3S9xozpe9qb46UZPpRF2WgJY8KQ1ZIuqyXKjPFtCQI6Q+24Uqox0VBhsqMmwo01tTk+NEa4mclmIFNdkCqk0C6nIkNOYraS0eysOKMTytm0Bz4RBq8+RU50gpyxBSYhBQlimhLFNGdqo9phRHstQCsrViTGki9MnOpCU4kpbgiDbRhfRkAfmmodRWTqG9dQE/PF3Ni6druN+8mIqiKWRrhqFPVGBIUKC9LsQYLyM/1Y2sBCm6WCdMcS6UaV25o1FSme5KhUZOhUZGVbqcar2Car2cKp2UaoOMepOS5lw32vKH0ZY3lPaC4bRkuVGrk1GjldKoV9JmHEqLzo26VBl1KW+kNVlKbbKE2mQJdaq/EFGrElKXKqJOLaZWJaQ6xYWqJBeqkgRUJQmpThZRlSSmIkFAYaw9ZXECalOVNOmH02IcSVPGCOr0Q6nRD6VWP5Qa3VAq0lwpTVZwO1FOaZKCsnhXiq5JyYsUYAp1JDvShTuJbrTnTKMsZThlqlFU6yZTmzGDGuMsWguWUGOcT2POYhqzF1GpnUVGpBsxJ/ujC5LQop9DTfIEym6MpDjajewgCQYfF0x+MlLPOJB41Jab+61IOmyH6aKcfH83TN4Ssv3EpHs5oPGyIzNQSG6YAlOIHFOIEo2fmIwwN7KujqYkaRrteatpzlpFS85mylJXkH1jLqXqRbQXbqAlewWlKTMoSZxCg34erZnzaEqfRkX8aExXxBRHuNGeNJXK8KHkeDth8nYkN1BM+bXR3MuYx12TO60mD1qzFnMvbxXfF67nrmkNNSkeFEZNQ31+KFG77bi8rRfeH/QmYoeIxKNjCflSxLG1vdmzuBNnNnXD4D2c+vg51CfMJPfKEG4dseLmQStuh42i6up4Hmrn80S/EKPXECK+6EvidwMo95HTHDyCpqDhlJwVot9vhWpXX1S7B5C6x5qkbwcRv2MAt74ZwK3tA4jfPpCEbwaRsnMwabvt0O11IuOgM1knBBRcEFN0SUyxj4QcL2d0J61RHe2H5vQg8q6IqL45gvqksbRpJ3HPMIV7GZN5aJrK88K5/FK+iOeFc2jWjqZFN4YW/Tu0GcbxomguL4vn06YbT1aYI3XqMfxaswpaN0PLFmjawm/l66iKHYnhtA3GY4MpOOlI9QUZZSddqDgvpvyCgNJzjpSes6fS24mmIAl3IxXci5LTHiGmNVxAc6gjjSH2HQIT4cK9aDF3o8S0hglpuOJEVYADJb42FPnaUBbgQGOUjKeqcfySOZvfjLN4cGM45X4O3PGxpTrAkYYQZ1rCXGgNd6Yl/E0FL9SW+kArqnz6U3q2NyVn+1B2cSA1VxxoiZVzP2kk32vH84NpOj/lz+XVbQ9+K1/Cn1XL+LNqGb/fWcSvtxfwS/E8XuXP5p/Z03lumMhTzRiepo6iOVpIhf8gyn0HUObVh8Iz3Sk424OqQFtarspoue7KvcTRPEufzgv9HNpujqfIR0LueSEZR63R7O2Bbn83bl+y4UXqBO7eHEFVmIyqcFfuBA+hNnoSLzM28lv2p2j2juDS8gHsGteJz4d35uOhPdgk7sZiKws8+pvhaW/G2QWDSP9WQcnZYdT5D+fxjXG0R7tR5etC/rHBJH/Zi9D1XQhZ15OgVX3xX9GLgFXdiXyvD6nf2lPiraApZjiPVSN5qR/BPw0j+Fk3nBcqBQ9iHbkfZccP10W0BlpReb4H1V69aA0azKNoAU9uSHmRNIQXqqE8uqWgNsyBggt90O7tjPFgN/JP9qX80mBq/R1puOJEY5ATzaHOHQdbRQm4Gy2iPUpEc4SAumAnyi/bUHR+APmn+5J/qj8FxweSf3gg2fv7krmnJ6YDvSg40VHVrfF3oCHYhaYwIe3RClrCZbSEymkOVlLnJ6P0jDOFxxwpOOyIaa81xn0DyTlqRcFpO4rOOZB3yoacUzbknbEn56QDhkO2qHYN5NYX/QnwtODyGjMurzHnygYzbnzajbwTTjRccaMhWEpzqBP3Ypy4HyugOUxIxWURBWfExH7an9NLurB7qhm7Jpuxe1onDszuyXH3/pxdOhDvVYMI8LQiZJM1YZsGELqxH1fW9eHSUku8l3UncqsdNz6V4LOyL2cXdcNreV+OzuvCgZlmHJ5txil3c3zXWBK9rQ8pu/pjPDKIEi9b6oIcabsq4P4beX2uGcIP/0leDcN5ohvO/dQhNMVJqL8u4Z5qZIe8hjhRGOxIzTXXf8lrWGrr9RuZ35NW8hOqwick5t4nMe8ByUVPSSj6kWD9E/aF17DmoJHlh/JZcrAEj4OluB8swf1QIe6HcnE/bMLjsIlFh3Jx35fD/L05uB/IZfHRAtwPmnDfn87SA6lsD76NX/oDYrKfEJf7PSnFP3Aj6yE3cp8RV/SKoIxnfHOljOV70pi/I525OzKZ8ZWeaV+mMf3rVGbvSMH92wTeP2/EO7WdyMyHxJrucTP7HtdM7cSY7hNhespl7RM+vVzMvG8SGPfRNcZ+eIsxHyYx4sNk3N5PRvlBMooPVSi3qVBsS0L2QRyyrddRvHcN1/djUW6NQbY5CsnGKCSbY5FsuYFkSxzSLXFIN99AtD4GkWcM4k0xSDbHIN4YhcAzFOe1ITivDcFlXQjOa4NxXHUFhxWBOK0KRrQ2EuHaSJyXh+G4LAi7pX7Yr/BBsOYyktU+CBefYsoHwewKLME7qZkAVT3B6hqCVBUEqcvxT63AO7mSz7zSmPTuJSQLjyBbchblgp1MWrCIU8fWkqNaQX3uLAo1i3GfNxahmyf9lHvpLDmHhegMltKjWMqO00l2EXOZL2ayS5jJLmAu8aKL+BJdxL6YS3wxk17GTOKHmcT/3zAX+2EuuYy5+BIWogt0lpylq/wkXRVH6SrfTxfZt3SV76C7Yjs9FZ/TS/4hveTv0kvxHr0UW9/ir7n/XeztuXfppdj81rjlLd6ObfmPsd7yLfSVbaafZBP9RBvoJ9lEf8X79JR/RHfpRvrJPRAOG8ayJU7UGDy4r3bilWoQr9X9+DOlO7+ndOZPQzd+1pnxT70Fv6R34nedJb9pe/CzZiCPtSMJPurG/KmDkMiGYC9zZ5BiM70U79Pd9X0s3TZiOXQd3YespZerJ30Um+gvfZeB0i0MVG7ATjGZkcOtOf65C/e0k3mlc+a3NEt+11jyq8aSV2pLftX0AF1vXqsteZVixu8ZXfhB34c23RCiz7syc1IvXNzGMWjICvoPWUM/13X0c91Mf+X79Fd8xIA39JV+QE/RJvoqNmA1bBX9xaOQDbXjm21KimLH8sIg45WuH7/o33xKJ60Lr1M78VrdCdI6g7pj7+0f2r78qHXgQcYsjuwYinKkACvFRAYqVmLt9gH95ZvpLVlPb+kGev+dt/+Ur83/h7H/lPv/m3WxhV7KTfRSrqWX6zp6D9lML9cP6KH8BEvZN3SWfEcnyWEsJGewkFzEXPLmnfhbXv0wk13GTOaLmcwHc5k/5pJgzKXBmCm8MVOew0x+HjOpd0fVVnYZC7k3neTn6CQ7RWfpGSxlZ+gu3Iu1+D3GvTOVyAvutBkncs/oTJvJmTqDHZXptlToHCg3uFCWIaLYIKbAICXfoCBXpyRX50quzpUcrZIstYyslI6Ka9Ybec15W14TBGQkCMiIF5IRL+rglhjDLREZ8WIy4sUYE8QYE0RkJoowJYnJTul4/i9p7UD8P8prvlpIgVpIYapLh8BqXDrkVetCaXoHf8urRsgdTYe8/lfuaDpaiit1EuoyFTTndbQO3y12ozlfTn22iJpMZ2oynag1OdOcK6HeJKDO5EJDtpCmXBGNuULqspypy3KmPseF6kwHKjLsqM12oe22ktYSJWU6B+7onWgqUHK3dAQPK8bwpGY8DXkKanKk1ObKqDBJKNELOjCIKdC6kKVywpTqQrZGTJZGgiFFgCrOnsRrg0mNd8KQJqX6ziQe3V/EoweL+emlJy+frqG2fAa5hhFkqJQYU1zRx8tRRTtivCUjJ1lJVoKMzDghOQkiStLkVOrcKNcqqdAqqNIpOsTV0EGVQUa1UU5DjiuthcNpLxpBW8FwHpWO5X7hKBozldRopdRp5TQbhtCsG0JtqpTaZBm1STJqkyTUJompTRZTrxJTr5LQoBbToBbTmCamUSOhIU1EvVpEXaqQWpWQWpWIOpWYWpWE2hQJVUkS7sQJKE8QU6cZQmvmaNqzxtCQMZwavRt1GcOo1Q+jSutGuXoIZclKypKVVCYNpTxhCLevy8mLFGIKdSI3WsC93OmUp4ygPHU0tfop1BimUW2Ywb3bK6nLcqc5bykteUtpyl5EacpkEr0diDnej6qkidSpJlERN4aSaDdygiVk+LpguixBe94Z1XF7bu4dRPx+KzLOiSkIcMN0SUz2ZTH6S46kXbBB7+tEXriSvMghGK9IyQxxpeD6WEoSJlOunk1z1nJqDUtpzdvKnbRVZMbOpDjFnfaCDdRlLKZMNZNy1QwaDfNoNc6lxTCD+tSJ5EUoyQmSURk5glxvAemnrMnwcqA43JUm1VSeFSzj+4Jl3M1ZzP385TwsWEOTYQm16oXUJC8kP2Ia8cekBH7WH693u+P9QT8ivpFw+WNHDizrzY55Fhxd053YvSIKQydRfnU6aedkRHzbn+sHrCgIGsrdlJk81rnz3LiU/IAxxOy04sa3/Sm5LKc5dATNQW5UXJKQfcwWzXf9SNrem8TtfUjYOYCEnYO4+VV/rn/ZnxtfDiTuKyvitw8mZacdqd86oNntiHZPx7deM084YDxhQ8YJG3QnrEk/YY3hnC0FVyQ0JLzD98bZPMtZwPN8d14UuvOiaD4/FMzhcc4M7hsn0Zr+Dk1po3iYPYWnhTN5kj+Dn24v4EnuDBrVo8kKc6AhbSy/1qzkdfMGXjdv5nXTZn6rWEfN9dEYzthiOGJN/nEHKs9JuXPShfJzYm6fdaL4tB2l5xyo9RPSGqagNUJGW6SUuzFS2qPFNIc70RzuSHO4E+1RQu7FSLgbI6ElXEh9kDNVAQ7c8XegIVLOg6SxvNBO5UftVB7Gj6YxQsYdX3uKLgzijq8tdUHONIUJaIsQ0hbhQluEEy1h9jQF21DvP4gq736UnulN8Zk+lF4YQHWAPc0xMu7Fj+B79TieZUzlx9w5/LNoAb+ULeKPio624d/uLOK30gX8WjyPXwrm8HPODF5mTOYH7Ts8U4+m7aqYqoDBVPgOpNSrD4Vne1B4oTdVgbY0RUt4kDSKx2kTeaqdxjPtLB4kTqXwkphb3/Th5pfdiPuiE8k7LMg/048fUsbxMGE0RZcdyDxnjfGsHcV+rrRdm8O960tI2i7l8uqBHJnVk13ju/PpsG5sFndhiZU5S6zM+HyYJVFbJRSfnkiVz0QaroznfsxkKn0UmA7bkPRVL8I3d8Z3uTnn3btyfkE3/Fb2IOaDgaR960TeaSk1wW7cixvBY9VwfjKM5JVxJD/rhvNDkoz7Vx14GO3Ak1gBjX79qfLqSZ1PX1qDBvMwyoWnN2W8SHHjhWoYjxNdaYsVUR1sR9H5gRScHkDeyT7kn+5L8bn+lF+yosbPjuZQZ+5Gif71x0WEkIZgZ6r87LjtZUXBmf7knuxH3on+5B0bSO6hAWTv74tpb0+yD/am8NQAKrxtqQt0ojFUQEuEmLsxStoi5bSGK2gOklPlLSL/qA2mfdZk77MhY/dAjPsGkHPMioLTthSdsyf/jC35Z+0pPO9E/llnTEftSd83GP0BJ65/0ovQd7sQ4GlOgKcZMR91wXBgIOXeYhpDZNyNEnL/qjN3o11oDhNTe0VByQUF1z8fyNllXdg304w9083YO6Mzh+b25KRHP84tHYjPqkEErB9EyOZBhG3qT+imfgSu6Ynfqp5cXtmD0E2DuP6xgPB3bbmwtDu+q/tzdnF3js3rxLF55pxeaI7v6i5Eb+uD6tuBmI4PptTbnrpgJ1rfktdnaa48S+toG/6XvA7nZeZIftAP57F2GPdUrjTGSai7JqY9ecQbeXWmIMiRyhjZv+T1fGTJ9TB1C+qSn0jJf0JC7n0S8h6QVPiE+MKX+CS38cXFPNYeMrLiUB5LDxWz6NBtFh4qYeGhQhYezmXREROLjphYfCQPj4N5zN+Xw4IDeSw+VsjCI7ksOmRg8T4VH/vm4aVqJzb3B+LynpJU+IwYQzuxWY+5nv8jPqq7fHQ2gwVfxzHrq1Tm7sxk9k4Ts3YYmPmNhplfpzDry5tsOKblVFwjIboHROrvEqNvIzajnZu5T4nMfMb5hFbeO21g9hexTP74GuO2xTH6o0SGf5iE24fJDPkoBddtKSi3JaPYlojio1so3r+O4r1YlO/FoNwag2LrVRTvxiLdcg3Ju3FI30tAujUByeY4hOtjEay7imjjVaRbriF79xrSLTFINkcj2RyFYH0ooo3hCD3DcF4TjPOaEESeUQjWhOO4LBinFcE4rgzEeZUfojV+SFf74uxxnNHrvfnkQianr1XhnVBFoKqKIFUFV1LLuZRQwslrhbx7LI6x688gXngY+dIzyOd/zYQFCzl8aAUZCYupz55OscaDDWsmIR22nP7KnXSRncFCcoYu0qN0kZ6gs+QSFmI/zCS+mEkuYS65SCfxRTpLLmEm8cZM6o2ZxAczyeW38MNM7Ie5+DJmoktYiLzoLDlPV/kZuipO0EV2mE7SPViId9FJtIPO4h1YindhKd75ZnybnViKv/2/iO3EUrwDS/E3b35/8+b6LSTf0E26i27SnW+NO/9trrtkJz1FO+gt3EEf4Q76CnfSR/wt3cXf0V38JX0km7GXT2P2LCUFiStoUw3hldqF1yor/kjqyR8pXfnD0IOXajN+1nfln5qu/KLpzq/aXrxKt+aZfjRpV2axbJYDMvlYHBTrGaTcTg/JTixlu+is+IbOiq+wlH9FD+l2eol30Ue0m36i7QxU/ANr8XRcFYM58qmI7zPm8KdJwZ/pvfhd053f03vwKs2SX9K681rXmz/V3fg5yYzfDZa8NFpxL2MUEWeGMnFUHxyV8+gn30Yv2ef0lH1NT9m39JTtpad0H72ke/6mm3A73USf0Vv6Hn2cpyFROHFm3yyqk+bx0jCMn9MH8Yu+O7/rO/O7xpw/1Wa8TjPntcaC12md+FPdjd+0A3mmFXLXuJhvPxmJk1TCAPF8+kvfY6ByO73Fn9BduI1uos/oJt7+Jl//IYf/q/z+P8f+63rZgaXkK3rKP6GHbBvdpdvoJvkMS+l2LGX7sJQfo6v8DF1kXlj8/S74vcVlzKS+mMu833AZM8mVjm4F+UXMFGcwk53FXHoRc6lPB7JLWMjPYyE7S2fZObrKz9BNtIvBYk/mzJzONZ953M0Yy32jE+0mZ+ozHKjW2VOpd6QiQ8Ado5iSDAlFGVIKMhTk6ZXk6ZXk6pTkpCvITpORlSL+V9U1WUyOSkKOSkJWsojMRAHGBBeM8QKM8UKM8SIybnVgjBf/TWaCGFOimKy3ns9Nlf5bq3BuiqgDlZC8VBF5qcI38iqgMNWlQ2DTnDsEVuNCqfbfKXsjr/+VsjTRG4RvtQ4raSscRnuxGy0FChpyxNSanKk2OlKT6URjtoh6k4B6k4DGbCHNeWKa8sQ05opoyhPTWiijpUBKuc6W0nQbWkuUPK4eTXGaDUVqGxrzldwrG8n9O6P4vuod6nPlVGdLqM2VUZklpUQvoFDrTJFOSLFBRI7ahSy1C9laMTnpMjLVYlJvOXArZhCqeEey9K601M/mxx9W88Pj5fz80pMn95dRnDMGvUqGIVmOSTUEzU0RSeG2GG9JyUqQkZ0oIzdJRn6ylKJUKdXG4dxJV1KhU1JtUFKToaTW6EpNhpIqo5zaLAWNeW60FY/k7u3R3CsZxeM743h0eyytOUOp08up1cqoT5dTr5VTl/qm4pok/Vte65LF1P9/vN1nVFT32v9/utgQewWm7Gl0RY01mhhj7z2mmR5jTtpJM4m90jsIiL2gSO8MM8ww9CYiIL1j7xpjSd7/B0OS8zvr/H/3vdZ9r9+DzxrYe5gH7O+sNa+5rv29UgWa0mS0ZMpozZbRppbTppbTmi2jJUtOS5ac5sw/cSujKUNBc6aKlixnYwtxvIjadCVtugl0F7xEa54HDbluNOrcqde4Uad2pSbThUupTlxMVlGT7MqVtPHUpbhTdcGJghMiNNGj6MibSU36BC6lTqBeM5OmvNeo171Ga/Ey2ktX0F60gq7S1XSVrqJROx/dCScO/2KJ4biKxvSZ1CVNoeKMC4XRMnShDuSFStEGiMk8aE/cL0OJ+3koGm8x5VGu5AfLyA8T0IWKyPQbRWbAaPKjFZSedkV7SEbBcVeqEmdSmzGX2uwF1GuWUp2xkM7i97mcvRbNqdkUJ86jvfhNatWLqEqbQ13267TqFtKun0+Hfi6tOa9SHjMBQ6SM/BAJGfuGkrp3MLpgB2rOT6JbM5e7pau4VbaS66UruVmxjqvFa7mUPIfKuDnUpyyh4MhMTm4dh+8mK7zfsiLs0xEc/kLCjtV9+Mcrpny3wJyIf4ygIHI6hojJZPo4EbK5H0Gf9EHtL+da1utcy5rDk6JVtCbM5fjXIzj5tQ3FoTI6zk+l46QHDYcUlHiORbN9CGk/DCTpnwOJ/9qGuG9sifvnUM59MZiznw/m3D+GEfvVSOK+GU3St2NI+X4c6T/akbl1LJm/jCRz+xDStw8kY8cgNAdHUBQiofq4C21J07mTt4AnFSt5fnkdTy6u5Neq5Ty5tIwH5Qvo1EyjOk5FXZILV/UzeVA5n0eXFvKg0thGfC3vZRrTJpB3dByNGZN4UrOS540beN74Fs8b3uS3qnVciZ2E1ns0ObuGUbhvLJd9ZFR7iqnyFlN2cCylB0dR5TeOxgiB9hOOtB6T0XZCoPusku4YOW0nRX+l/ZSYzjMCHacF2k5KaT4qoT5aRMtpFXfTZ/DEsIBfda9zLc6DypAx6PcPIN/TlorAkdRG2NN8RELbcSmdJwU6T4jpOO5A29GxtESNpCFsKDWBtlR6DaTcayCVfoOpPTSGllMyuuJcuZY2mduamdzPf42HJfN4UrGIZ5eW8eLycp5fWsqzyoU8q1jA09LX+bVgDg91L3NfPYW7GZPoilFwJWrMX3gt8x1AeaAttVFjaDopcCNtMneyX+Zm1ixuZb3K3ax5VEU4cuwTSw6/Z8KJj0xI/d6SquCR3E2ZzJ30qZSFjiZrb3/0PiOpinDicoQHpb7jOfPJKA6tH0LQimEceH0w37/Uj48d+7BqpClrx5iwf95wkr92o8r/NRoj5tMQMYvq4Inod4lJ+NKWY5ssCV1jgvciE3bMNMFnoTVnPhpO1lYxRQeVXAxS0XDEmWuJE7iV5s7jXA+e6ifyWO3GrQSB7jPjuH7GjhtnHKgPsaEuaABNh4bQHj2Sa6dF3ElQcT/NlbupLlxPUNF5XqD1lITmYzJqDzlQ7jeMQs+BFOzvR4nnAKoChtAYNZbOk1KuxSjpPi2n5YgDdWFjqAoYQYXfcEp9hlN4cAj5e20x7LIlf+dgDNtsyNs2gILdNpR7D6U2dCxNh0W0HpfSflJG12kVHSdVdBxX0Rwlp8rPHv22wai/H4Ru61A0Pw5Gt20IhftGUOI9mjK/cZT6jqXM356KQDFl/hIKDtqTu3sMBQcEsn8ZTeLXtpz8yIrD75hw8iNTUr/vQ9HBETRESeg5I3A1RkznKREtRwQaDjtyMdCR+G9GErC2DztfN2Hbq6Zsn2PJnvkD8Fw8uBevQ//G67tDOPauLVEb+hG5YQBha6yJfMOGc5vtif9SRtCa/oSusyVw1QB8lvbBa4kFvsvNCV1vwelPB5L24xAMB0ZxMWQc9UccaD8roSdOyp10FbfTVdxKV3Ev25nH+vE8MXjwSOfOQ/147mjcuZntSneaEy29eG1Pcqc7dRLlR0QURY7j4sl/ued1d2T++cikJtLLH5NcfJuU0tuklt0iuewO8SX38Y9v4RNPPRt26li9s4gVO8tYuquCJbvKWbKrhKW7C1i+J4/le/JYuiufRTsKmL/NwLxf8li4o4CFOw0s26Vn4dZk3jqQw8G4Zi6U/Up8yX0Siu5wNreHc/k3OW24jV9CIx95ZjH/qxhm/SORud/l8vqP+czbmsfc73N45etUZm4+y4qfkvnl6GWOaW4TW3Cfc7k3iNXfIKX0Mad1dzlw9gpvbEvilU+OMfuzc0zfHI/Hh7G4fRCH2ydJuH2aitMnySg+jEP+YSyOn8bh+NF5lJtOIX/nOIp3T/QCNgbxW6ex33gG0duxyN5PQvlhCpJ3YnF44yz2G07hsPEUojdPItp4HIc3jmC/4TD2Gw4je/ck8ndPIX3zGOI3jiLdeAKHNdGMWxmFdMMxRGujGLcqGIfVQQhrArFftA/Xtb585KnmQEwNwckNRKY3EJ5cxZHseg5l1LH/bClrt55AtuRnRr3yHZLFexFe/4Jpi5fyy/YVZMUuojFvNtXZi/h2y+so3eYxWLWFPo6eWKh8sZDvxVI4iIUkFHNJFCbCIUxkoZjKgjAX/DGT+WMiC8BEHvgfAPs3Xs1loVjIQ7CUB2Gp8MNS4WmEsWIXVsqd9FHtwtpxL9ZKT6yVPlgrff+H8cFa6f1fR+H1f01fhRf95V7YyL0ZLPdliOCLjdSbfoI3A5X7GKL6jjHK1Uyf8RLnwxbRkTWbJ9nO/J4ygt+T+vJHZuzK4QAAIABJREFUuhUvNNbcTzPhibYfzzQDeJ4ziN+1g3mmG8XtHDfqM97gzUUiFKqpjJC/h61iOwMUnlgrfbFSedNH5UU/pRcD5T4MEgKwFYIYIvNkhMtPjFYsxUVlx54tCq5rF/E0V8XzzP78mtaHp1nW/Jbdl6fZ/Y14TbPmcZIpz7X9eZw3hhuG6Zz1m8p0jxEMly7DWvwNFuJtmIl3YSrej6nIEzORJ+ai/ViI99Ff6cNAR2/6y3cyUPYVYx1Xo3ISERv1Jq3qxdzKVvEwy5anmj4815jxPNuEF5km/J5twu9qU15kmfM8sx9PskfSna6gInERn22ajIN8CqNU7zNU+RO2it0Mkm/DRrmdAaq99FN6/veu4/+D9FV60U+5H1vnXdg4/sIAxU/0lf1CH9lO+igP0Efpi6UiEHNZMGbCv+M1zPjekAdjqgjCVBGIiSIEE0UEJopwTBR+mCi8MJF7YSr3w1QegKk82AhZRQCmCn/MlQFYKr2xln7DGGEZG1bPISVyLj3a8VzT2dGZZ0+TbhxXtOOoy3WgRi/hkl6gUidQliunNFdFiUZFscaRIo2KQrWS/EwF+WkyDKkC+SlSClIECtPkFGUoKEiTkZcs6QWs5C+86hKEf8Gr8bg+SUJesoT81P8eXo2AFVOULqY4XUxJmoMRsBkOlGU6UJHlQGWWw7/hVfpvWP33SLiUJaVWI6PRoKKt2IWOUhfaSx1pKZLRYBBRp7OjTmf3b3iV0looo6VIRmuxjPZSBT0Xnblx2Z36PAfK0ofSWCTj1pWXqMqxpzR9FPX5ctrKXOiocON6zWSaix2pMwjU5Emp0kkozxFRqv4br4XZEgyZxrbhIo2KArWSrCQH4s8MIz3BniK9Kx1N83h0dz0P76zl/s01NNXMIk+tQpsqx5DhhCHNifQzdiQfG40+QY4+XqAgWUFZhhPlGUpKUgUaDBOo0TpRq3WiXudMg96Zhjxn6g1O1BscaSp0prXEjY7yCfRUTeZG9RSuVU3mWuUkeso8/gJsTZqEmlQJjRlyGlLlNKTIaUiR9eZPvAq0Zgq0q+V0aJR0apS05yjoyFHQoXGkXa2kJVNOc4ac1kwlbTlOdGjdaMxQcTlZ4HKqnEa1Cx15E+ksfInW/Ik06cf/hdfaLFeqUhwpi5dRlaCiIWMCLVmTac6YSNUFFbnRo7mU6Ex9hgdVSa5cUU+js3gB7UULqc6ezY1L62krWs61ynV0l66kRbeA2oyXObNvIGf3DaAueSqNadO5eNaVwigBfYgD+hAJeUECGl8xiduHE/fTYHI8Hag+6kFZhBOFYQKFETJyAsaS7DmE7CA7Sk+6kBsuRx/tSHXSLJpyFlGvXsil1LmUxr9KV9H71KrXk318Bobzr9JasIGa7AVUpL5CvWYBHQXL6SpYQmf+Atp1c7mcOJXi4y5keo/m/FZr4rb3Rx8qpjV1FrfyF3OjaAk3ipdyu2I1tyrX0apbQtn56VReeJXaxEWogzwI2zyYPWtN8dpoTdgno/lxkQW/rLBkxypL/N63JXaHgsLDM8kOcMXrHWt2rjUhw1tBS+JsejLncCd3Pvd0iwj72IbDn1lREenMtdRXaI3xoDHakapAEfo9Q8n4aQAp3w8k6dtBxP/TlvNf2nJmiy1nPhvC2S3DOP/FSC58NZa4r8YS/9UYEr4ZQ/I/x5Dy3SgSvx1E3Ld9SN3WD533GC5FO9KVPJP7uoX8VrKSZ5VreFa1hqeXVvH7lQ28qFvHvdIFtGS+RHWcI3VJrvToZvKgfAGPqxZxv3Ie98pf51HlQq4bZtGaNQn90bHUJLlxr2Ixj2tW8/DyGh5WreFe8TJqYyag8RpJ9s7BFO4fy2VvgWovCeUHxlG8fxSlB0dzyd+ehkNSWo4qaDkqGCtjZxX0nFPQdVag47SEtpMiWk840HZSTOcZGT3nVFw978zVC248L13Kc8MCbiW9xJVoKYU+Q9DtH0CBpy2lfsMp9xtBbbg9rUdldByX0XlCRucJCR3HHGiLHktzhHGEy594LfMaSKWvLTXho2g6IaU91pmeZA9uZk/nrv4VHhTO5XHZQp5WLeX5paU8v7jkL7z+WXl9pHuZB+op3M+YRPc5JQ3R4/7Ca4W/DRdDhlJ7eBxNp+RcS5nEreyXuZE1izvq13iav4Ku+Jmc/bIPYW+acPpTE0q8h3I91o2HmdO5kz6Fqkg7CvyHczlaQeMJD4p9BdK+H0nAMnP2v2ZKyIohHNko5vBGFX7LBLa49eUDmSmnPxxPyjceZP44gRLPWZR4TSPuy3Gc3TyMEx8OIvJNa7yXmPLzTBN+mGpGzs9OVPpOJm+vgGGfHRUBEuoiBe6mTORuuhu/6SbyPG8Sj7JcuR4noevMWK7H2NNzchy1gf2pDexPc8QQ2qJHcu2shAcpLjzMcOdWsiNdsQKtZ8S0nxG4HudOz1kXmo9KuRQyihJvGwr2WVOwz5oKPxtqw0bQfVpBz2klTVEOVAeNotx7GOXeIyn1Hk3+vmFot9ug/XkAedtt0W8fSN72gRTsHUSFzwhqw+xoipbSdkJO+0kFHSeVtB1X0XZMRUO4QOnB0WR/34/0b6zR/DAI7Y+Dyds+lOIDIyn1HkOZ3zjK/MZRGSSiKkTKxWCBEl8x+fvtKDwoocRbQcF+KanfDyHmM3PObTEl5TsL1NusKfMbStORsXSdtqfrjJi2EwquRDpS6iMj4dtRhL3Zlz0LTNk2x4ydc/uwb+EAvJbY4rdyCCHrhhDx5lCOvDuM4+8N5fimwRx9exCR6/sStMKc8LXWnN9sh3aHBxEbbfBfaU3QmgEErx1I0Jp+BK3pw6GNVpz+dAAp39ui3zeCyuBx1B8R0R5jxOvtVCU3UxXcSFVwJ9ORRzp3fs2bwCOdOw907r2VVyNeW+PlNJwTaIl3oStlEmXRYgxhYyiJEv2N17C4xvOncq6SVPKAWMN10isfkHnxIRcKbxFTcI/wjGt8F1nF+p25rN5RyIqdZSzbWc6ynWUs21XMsl0FrNiTx4o9eSzfm8/SPQUs3mXM0j1FLN5lYOUeAyt35rAltAK/5B5OGR4QV/KYxJIHJBTd40LRPU4bbhGS1sZ3EYWs3BrPgh8zWfiTnnlb9bz+Yy7zf8xlwY8aFn6fwbsH8/G60M1J3WMuFDwhLv8hsfq7xOrvcjr3LmGpPXwZYGDZN+d57fMYXv0ykelbEpi0OZGJW5Lx+DwV9y0pOH+agNOnF3D9LA73zbG4fXIO14/O4PLBaZzeP4Pq/XPIN51DuukC0k3xyD5IRvFhCsJ7CYjfjkX0dgzSd2IQ3j2D9J2TiN88iv2GKMasDkP0RiSSjYeRbIhCvD4S8frDOKw+hP2qCKTroxHeOIxkXRiSNUEo1gchX+XDlE1hfBlSgF9iC2HpbUSkNxGeWkdUViNh6VfwunCJTXvjmbjRE2HpLlSrPFEs+pqpy1bx7U/LSD69gGb9KzTlLiZwzwpc3KdgI7yNpWo35o6+mMsPYCH1wVJ0CAtRNKbSKEyEcExkwZjK/DGV+WIi9+9NACZ/VmL/RKwQ1ovXcCzlYVjIQozoFXwwkx7EXLbPCGTFPiwVnpgLPpgJ/v/zyPwwk/n+1xF8/u+R+mIh9aePNIj+0hD6i4LpY+ePhb0f1lIvBsq2MUx4G+fx09j1z8l06VbyONeD31KG8CzJgj+yLHmhtuBBuim/afvxXGvDc40Nz7UDeZJry021wLW8DXz5lgJnl2kMEr+DlXg7llJ/zKWhmAmhmElDsZCE0kcUhrVDBH0dIukvCmSQbCfDhTU4KQV2bXahO3sJDzMV/JY+gMepVjzN7svznAE8zxnI79kD+D3Vml+TLXiWM4D7mjFczZ3BaZ/pzPAYxyjZWvrJfsJSdgAzmR+msiBMhRBMhWDMZX5YyHyxkPpgJXjRV7aHQbJvkLiuYNq0cWSeWUmbegY3M+14lN2fZxoLXmhNeJFtwossE16oTXiRY8JztQXPsgbySD2O9qyJnA+ZyboVU7CXL2G4/FtspAexHOdFH/E+rGX7sZJ7Yi7z+e9dx/8HMZf5YiH40FfmTT+ZJ9bSg/SRemIl9cZS8MdSHoSFLAQzaSimUuPaNxHC/oarLOSvrgUTeYDxyx5FmLGFWO6LWe+mTGaCd+/6Deh9bhAmiiDMVEFYKr3oK/0ce8Ucvvx4HrnH53Bd48KN3LF06u1p0tlRr7WjTudArV5CtU5KZa6Ucq2MMp2CEo2CYo2SYo2SIrWCwkw5+ekC+alSClKMuCxKl1GUIacgTSAvWYw+SYQ+UYw+8W/E5saL/8q/4tWQIjW+VpqUwnThr3bhv+CaKjEmTUJRmpjiNDHFaSJK0hyMgM2wN1ZfMx2oyBRRmSWisheyVVlGpF7MMKYy/V8j5mKGhKpMCdXZEupyZTQXONJe4kx7qROtxQoa8433vdbp7GgySGjQi2nQS2gySGkpEGgplNFSKNBequRqlSs3LrvTVeFEfZ6Iy1o7GvIFWkocqcuTUa0VU6sXaCl1prvag7YKV2oNApU5dpRl21GeI6JCI6YsR0JxtojCbAl5GSLyMiQUqBUU5qjISZWQGDOCtAQ78rXOtDfO5de763lwazUdjXMp1btgyFZSqHaiSO2KIc2RnDgJaSfHkpcoR58goyTdkSqNO1VqZ0rTZDQVTOSK3pUrelfq81xoMLjQVOBKc5EbLcWutJS40VbuTnvFeLqrJnL98hSuXpzI1cqJRsCWetCS50xNhpRLySJqUyXUp8poSpXTnKqgOVVOc6pAc6pAS5pAe5aMjhwFXVoV3VoVXVolV3Md6dE5061R0ZYloyVToD1LSafGhU6NG5257rTkuFCXoaAmTU5jjivdxVPpKZtOi8GDxlx3GnMn0Kj1oDbTjYpEBVUJKq6kudOcNYnWrElcSXGjPEZAd3QM1UnO1KRNoF49jY6C1+kpW0qTfh5XK1fRVbaSnoo1dBQto92wiK78RWiiZURt7UP+MRW1CZOoOudKcbRAQbgYfbCIwlAZeQFS0naNJOGnIagP2FFzbCIXD7tSGCpQdlhFXogDifsGkbDPlqIjKvIPO6IOlXIxbgYtmiU0qBdSkTCLgnMz6Sx8jwbtRtQnZqCLeZnm/LVUZy+gMG4aVzQL6S5dw9XSlXQWLKAldy516bO5FDcVXZiMmJ8GcPQbc1IOjqA55WUeVqzhTtkKrhcv4VrxEjrzF9OYM4/a9LnUpS6k6MTLnNnmgO97fdm/3hKvjf3xfGMg3843YdsqazzfseHQF6OJ3+uE4dB0YndJ+GWFBae32tMUP5drWfPpSH2Zu7mLSNs3ktAPzSgMUdERP4OWc5OojVZSFylwMcge/Z5hpP7Qn/iv+xL31UBivxrMmS22HHm/Pyc/HkLMllHEfjGOuK/sif1iLDFbRhhR+9kQzn0+iPNf9iXhB2v0PqNoODWB66mzeZC7kF8LlvK0bCUvqtbye+0b/H5lA89q1nK/bBFd2pk0pk2kOWMy1w2vcL9sIQ/KF3Kv9HVuFs7mZuFs7pe+zp2iOXTnziDv6FguXnDkVvF8fq1dw4Pq1dyvXMXtgiXUxU5E6zOazB2DyN87isoDDlTst6Noz0iKD4yi3Hcc1UEi6sLFNERJaT0mp+OUks4zCjrPCHSeldJ5VqDjjIT2MxK6YuTciHPmXooHD9On8DBjGvcypnP1wgSajimoDrOnxG8EefttyN3VjyKvodSGOdAUJdAaLaPtiEDHUYHOoxLaox1ojRxDU/gIGkKHURs0mCofG8q9baj0G8zlsFE0HBPTGuNIZ4I71zKmcEszk7uGV3lUMo/fKhbz7OISnlUuNrYMl83jSfFrPDLM5kHuTB6op3A3zYOrsY40HrWnOmQoFf42VAYNpvrQKGqP2NN5wYWrqZO4nTOLu5rXuK+dx9PClTzMXYLOcxwnN1uRs3Mo7adU3E+dzG+aWbSdVlIWMoKqCHsuRUgoCbAnd89IUr4ZRPQb5hzdOJC4TyRc+ERF9BsS/JaM5efpNuyfN5aj76gIWzeGwJWDObbJjsSvnYjeNJrgdQMJXNuPvQss+X66CZ5LbCk8OJu68FfJ2yNHt3scRZ5jqQq0p/mIlAdpHtzPcOU33USe6SfyIMOJq+dF9Jy158Y5MZ3HRlMT1J+64IE0Rwyj/chobp6X8SRzAk+yJ3E31ZWeOAVd52X0xKq4GuvKtfNudMc403JCRu2hsZT5DiJ/vzX63Rbodlpx0W8Y9WHjqA+zpybInnKvUeTvGYZu+2Byfh6E+kcbcn6yQbfdltxtNui225C/dwgVvmOoDRPTFC2j9ZiC1uNKWo8paTmiojlKRU2QmILdw0j9yoLkLyzI+c4G7Y+2GHYOo+TgaMp8xlLub0dFgD0XQyRUhwlcCpNTESRQ7CumyFtKZZAzZX4KNDtGkvrDAHJ2DKLIaziGfQPJ29eHUh9rasJsaT1mR9cZZ5qPulLiLSP+nyOIeKc/nsss2D3Pgt3z+rB/0QC8l9rit3IwIesGG/G6aTgn3h/GyfeHcuJdWyLWWRGyyozwtVac/Xgk+fteImbzWPxXWOG/sg/Ba/sRsq4foRuse+e8DiLlx8Hk7htBefA4rhwR0xEj0BUr5WaynGvJUq4mSbiZoeCB1pXH+vHGcTm9s17/bBtuS1DRcE5OU6wTHUkelEaJ0AaORB/yL3NeT2pvnY8teEBi2SNi8m6QWvmI9KpfiS28y7mihxzRPWDnmRbjhk07Clmxo5TlO8tZvrOM5buKWb6rgBW781ixR8/yPXks261n6a48lu3OZ+XeQpbs0LN8l571e/RsPdFEuPo+Jw2PSCh/SlzRI+JLHhFX+ohzxQ84rL3O9pMXWbn1Aot/ymDRz1rm/ZjD3O+ymfe9moU/5rDspxw+C6riUPZ9ThueEmN4yoX8J5zLvc9ZzR3OGR5xSv+Q7dFVrNsaz5zPTjLnywvM+kc80z5PYPKWeCZuSWDClgTGfxaH2+bzuH0ag/unZ/HYHIPHp2dx//A0TptOotp0BscP43D8KAn5B0kI7ycivJ9kzHvxCO9dQP5eLIr3z6F47zTCO8cRb4zCYX0Eog3hSN+IQLYxEtkbEUjXRyBZdwjpukiE9ZEoNkYirAtFtNIPxdoAnNb58fLHUXwfVUFo5lUi1T0cymgjPK2JiMxmwtKb8U9uZEtADrM+CsVx1X5Uqz2RLfwKj8Ur+fTrRZw78jpN2tm06xYQG/4GHh4u2EhXYqHchrmjD2YyTywkflg5RGDlcARzyeHe6mtwL1h9MJH79sbPWIWVBWIiBGMihGAiDcNEGoaZEIa5EIaZNARTaSBmgj/mgg/mMi/MZZ6YyzwxE7wxkfphIg3ARBr4P0wAJoL//zzSAEylwVgI4fSRHsLaIQyLcYGY2wdgJfWlv2wPg4WPkTjN5p21Clp0b/JAN4VHKbb8lmLGH9kWvMg041GmOU+1/flN3Z+n6n48ybHmYU4/bufYc6dwOb4/TGLa9JcZInsbS8kOzCVBmEqiMJFEYSqJxFwciYUoCkuHaKzsj2LtEEZf0W6GS9/EWeXMns8m0Z29kvsZSp5l2fJrel+eqfvxQjvACNisvvyeZs3TtD48yxnIXfUYunJmcsrrZaZPcGCUbAP9ZNuwlPtgpvh7x1vjYyBm8gBMJX6YSTyxFnYzVP4lcrfXeWONjILE+fRo3LmrHs6TnD4815ob8aruBWyOCc81JjzLseC37EHcy5HQrnsNn20TmfvqNOyEtxgq2UU/hyBMRgZiYe+HpeCDmeBrXA//G9fxf2Ut+GMm8cdCHISVKJg+omD6iEOwkoZiKQ3DQgjDXAjHXAg3tthLwzARQo3vAyG4N0GYCIG975MgTBTBRpjKfDAXDmIuHMBcMKLdXAjAVAjqrdgax+tYKg/QT/gIqeNL7PthEaXnXuVmjoqb2tF06u1o0ttRr7Pnil5EnV5MtU5CZa7x3stynZxSrZwSrZISjZLiHAVFWXIK0qUUpEmMcE2VUpxunMVakCYlL1mEPsnB2DqcKCI3QYQ27l8Sb2wp1ieJyUsWY0iRkJ9qTEGa9N/wKqEgVUJBqpiCVDFFqWKKU0W9sac41Z6SdLv/A6/G2FOR6UBVpoSLGZK/4FqRJvmXiKhMF1OZLqIqU0SNRkpDnpLWIkfaS5xoK1HSXChQnyeiTmdPY56EBr2kF6+CEa8FAs0FUtpLFPRcdOF6tTs3aybQWe5Edc44KjJG0VbmQmupK5dzBapyxNQXKGmvdKfjoju1BoGyrDEUZ4yhPEdEpVZKqVpMQaYdhWopeRki9Oli8rPlFGpU6DLlpF4YQ0aiA4YcR9rq5/D49hpudy+munQiujQxhWolZbmuFGc7Y0hTkp+qJOusHfpEGYYkOeVZLtTqPajJdaciU0FjvgeN+eNpMLjRkO9KU6ErLcXutJWOp718PO0VE+i4aExX1USuVU/matUkrlVN5nrVS1yrmExHoTv1OQqqU8VUJdlzJUWgKUVOS6qc1jQ5LWkCLakCrelSOrJkdOUYwXpN58hVnSM39M7cMLhyNdeRjmwZrRlSOrIU9Ghd6dS4cr1gMj35E2lUO1GdIlCX6UhX0RSulc+grWASTbrxNOsn0qKfTJNmIjXpLtSkuFCf7k5z5kRasibSlDGBuiRnDMfHUnZexuUUdxrU02g3vMbV0iV0ly6ju2w5N6rW0lW6gvbCJfQUL+N6yXKqEl7i2PZ+JPuPoPS0iqoYZ8qOySmJEsgLdqA4TE5BkIysvWNI/HkIWfvGcvmoB1WH3SgKkVIZ7UhhuJSkvYM4t70fhkgZJUddyQx0oOzsZJrVi2hUL6Q8/mUKzs2gs3ATLbq3yT09i7xzL9OUv5Zq9QJ0MZOozVnA1fJ1XK9YQ0fBAho1c2hQv0Z9+hxKT4wndsdgIr4w4fwuWxqSZ/DrpfXcLVvB1cJFdBrm05r7Os2aeTTnLKQuZSHZIeM59MVQDr5pxYEN1hxcP4Ady63YtrIfO9cNIPCTkcTscEQdOBV1wEuEbB6KzyZbCiOncCNnGbc0i2hLmsGl424c+sSEjH1jaImdSmfCVK6ccOZylIzqcDEVAXbk7h5G4j/7ErPFipgt/Tn3j8Gc3jyUqHcHcOKjYZzZPJqYLWOJ2TKGU58M59iHgzj24UBOfWLDuX/YkPC9Deq9w6iMFOhJnMm9nNd5lLeIXwuX8lvZCl5cWscfdRuNcC1dTI9uNu3qaXRpZ3Ijfw53S+Zzv2wh98vmc6twDlfzZnA1bwZ3iuZwr2QuN/JfoeC4PZWxKm6WLOBpwxs8rl3Pw6o13C1eRlPSNPQB40jfbkPe7uGU7BlN8a6R5O8aRvHB0VwMEHE5REJNqIgrERLajivoOuNI52kF7aektJ+R0nVORvd5Od3n5Vy74MjtJHceZkzmcdY0HmZMo+usM41HZFwOd+Bi8DjK/UdT5DUMw75BlPuOpCFCSsthGc1RUloiJbRGiWmLEtEaaUdz+GgaQ0fQEDqcK8HDqPYbTKWvLZV+g6kOHcmVIyKazyhoj3OlO2Ui17OmcVs3iweFc3lStoBnFYt4WrHQCNfS1/m1aA4P82ZxXzuDB+op3EmdwLULTjQfc6A6ZBgV/oOoChlO3WE7rhwX0504np6USdzWzOa+fh73dQt4bFjG8+I1NJ6cSNbOEVQGS7idOImHGVN5nD2DpuMCZcHDqQwbQ2ngaPK9RlB4cCxFex1I+HQgcR8NIfkzEec/EHNo5Qi85g1m+8z++C+zx2/paHa+0pcfppqyfXZfvJaOZP+iQWybY8XPr1rw42wL9i2xJfnHidxKfJvKoKmkbx2JducISr3HUBtqx7WzKu4kOvMg05Xfcj34LXcCd1NV9Jxz4GqMiJvnpbQdGUldyEDqQ21piRpB5/Fx3IlT8lumB0+yJnE31Y1rCSquxqu4kejCtQtuXLvgztXzrnScUdF0TMLlsFGU+gxCv8uS7J9M0W7rQ+FeG8q9hlPhNZqivSPI3TYE9Y+DyPp+EJnfDSLrh0FofrYl52cbtL8MIm/PMMp8xnE5VEJ9pJymaCWNRxQ0HlbSEKngSpicSm87tL8MIvFzU5I+N0f9nQ2aHwdh2DmcUk/jTsOVgQ5cDBJRFWrEa3W4nKpwBRXBMgp9xFSGOHExWEX+gXFodw2hxGcUVyIlXAoeRbF3fwoOmlPibcWlkKE0H5XRctSNygAVaVvHcexDW3xX9mHvAgv2LrTm4JKB+Cy3xX+VEa+Rbw7l6KbhnPhgGCc/GMbxdwcRud6KiHWWRKy34sR7thj2eJC5VUXYhv74r7QgcLUVwev6EPpGHw5v6kfMP2xJ3TqU3H0jKQuyo+6IhPazMjrPS7ieKNCdIKYrwYHrqQL3NS481o/ngdaV+7lu3Mt155bajZ40Z9oTHWmIUVAfo6ItwYOSSBFq32GofYb9jdfTBY/Px5Y9JaHyGWcL7nG+6D4XSh8RW/yYC2XPOFnwlH2xPazdoWPlzkKW/0vldfmuElbsLmTl7nxW7dWzYpeWpTvULN2uZvnOXFbtyWPJL1qWbdPwxt48dp3r5FjBc2KKX5BQ8Tun9Pc5lXeP8yVPiKt8zqnCB+w6c4nF355m4Q+JLPo5g/k/pDP3n6nM/SaV+f9MY+mPmXwRUsMxwyPOFDznpPYppzSPOZF1lzPa+8QXP+d80TN2H69h/dY4Xv0kmlc/P80r/zjPjM/PM2VzDBM/jcFjcwwTPzuHx6dncfvoOK4fHMXj4+NM+vQkEz48jvM7R3HcdAK3TxJw+zQF5YeJSDbFIX43vrd9OAn5B/Eo3o9F+UEMqvdPo9x0Avk70ThuOopsYziKtyJw3nQY53cikW8IQ7nxEM5vR6PYEIZyQyiS1f7YLTmAfLUvrhv8mPXJYX6IriJcfYsozS1C0zvwT2ggJLWVsMwuQjJ7+Dq8kFc/jUS5Yh+3iNPNAAAgAElEQVSy5fsQz/sCp9dX8NYnCzgW+hoNWS/TlfsaBRc28fJUKUPlC7BU/oCZ0hszwRsLcSDW9lH0sTuChTgK07/w6mfEq+zP+PZ+0A/ARBrcm1Djh3hxCCaiYEzEwZhKgrCQBWMpD8JKEYSFzB8zqQ8mEl/j38qCej/k/4f8p3P/8fmBva8VYHz8T5EFGCuM8n+LLAiT3kdTWTBmijAsFIewkh+ijzgMK4dgI2Bk/vRVHGSQ4kvGquYze+Y4Lma8yy3tDB6kDeG3NHP+yDLnRbopT7IseaYdwOPMPjzJsuJxtgX3Mi15kDuaO/kvkxI1n+UrXmOs20b6KbdjIQRjKo3GVBqNufQwFtJILCWRWEqisZAcpY/4EFb2exkhfR83p8ns/2Im1zTreZDpzB+aETzLHsALbX9eaPvzNNua3zIs+SPDmt8z+/FCa8tdtR1d6tmc8nyFae5iRkjW01eyDQvBB1NZsHEDLvmf9zgHYCLzx0wejKnEm37SbYxSfIyz2yQObJtCrXomd/Nk/JpryzOtBS80pvyhMeH3bDNeZJvxXGPKM60pTzWW/Kq25ZZGSWvhWr781JUJE2cwWvIptg7eWI+LxGRUFOaicCyEIEz//dr9F9fyv3Xsf3JOGoiZNBhT+3As7KOwcoimjzgaK0k0ltLDmEsjsBAisZBF9OL1T7j2rsl//4JF6B0/pQzAXPDGUuqJpfQg5tKDmEu9MJcGYCqE9nY6HMJUGYKlcg8DhbdxcnEk2msZV5Je5U6OnNvaUXTqx9GUZ09DngMNBhFX8sRc1oup1Imp1Emp1Mspz5VRmqugVKOgNEdOcbaconQphWliilOllKRKKemdw5qfKiEvyQFdoj26BAdyExzQxjugueCA5oI92jgHcuONsNUniTAki/9C65/515bhv+CaIqYgRURhioiiFIfe2BkBm2ZnrL5mOFD+V+wpz3DohauEynQjWMtSRH+lPFVERZqIijQHKtPtuZQt4kqujOZ8JW3FTrSXONJSJKexd+Zro15Cg05CY56U5nwZzfkymgwCTQYJrcVyuiuduX7JnTtXJnHj8gTq86SUpo7kikFBe7k7TYVOVGskXNKKaSx2oq3ClZo8KcXpIynOGE2FRkylVkpxlgOG9LEU5wgYMnvH42TJKNI4YlCryE4WkZ0iIU+touXybO52L6W9bhb5WQI5iWMp0ThSketCYYYCQ6qcihw3NBeM1e7CFDlVWnfqCyZRb5jApRwn6nRuNBV40FQ4nqZCNyNcyybQUelBV9Ukuqv/TteliXRXTeTa5cncuDyF65de4trFyfSUTaQ935UrWXIq48dRlyShKUWgJVVGa7qc1nSB1nSBtgwpndlyrmpVXNc5cTPPmRt6Z24ZXLlb6M4NvTOd2TLa0iV0Zsq4pnOhS+vC7ZKp3CqdRofendp0OTXpSlr0E+gunkpH4Us06yfQrJtIm+El2g1TaM2dTHO2B01ZE2jJ8qA1ayKt2RNoyZrAlWQnik87cDFORWP2FNryXqG7aAF3qtfSXbqMe7UbaS9cTEfhYm5dXM214iW0a18jOWA4p3ZZkB06mvKTCi6eUHLxmAJDkB0l4XKKguXkHLAjedswMnaP4lK0OxcjXXrxqqI0Ukb6gaGc+8Wa3FARFScnkOlvT+ExN+rT59KkXkRV0iuUXniZzvy3aTe8Q8G5ORReeIWWgnVUqxeSfdKNGvV8rlVu4PrFdbTlL6A+5xWatPNp0SzictwMkg+OJuprC87usKUuYSoPK9dwo2gxXYZ5tOW+Rqt2Lu25C2jOXkj5mZeJ3SPB/8P+7Ftvxb61fdmzqh8/L7bAZ9NoDrw9lMPfCOjCXqX8xGJidzjz8wpz0r0caU9bzLXsxdxUL+LK2ZeI3mLK4S3W3MqaQ1fSS9SfduLKCUfqjqioDHag2Gcc2duHcv6LPpz42IITH/fjzOahnP50BEfeG8KJj0Zy8uNRHP9wOEfeG0zE2/059FYfjnzQl5jPbUn+YQS5B+2pjJBTf8qFrsRpXM+YxR3tXB4WLOK38pU8v7SW59VruVu0gA71TFoyp3BVP5sH5Yv5tWoZt4te57rhVW4XvsaN/Ffo0U2nRzeNWwWvcLf4Ne4Uz6XklJRLcS7cKV/KH23v8aL5XZ5eeZNfL66lJ3sOhaES0rfbkLtzqHH8yLYhGHYOodRrDJeCJNSEClwOEXMlQkr7CSXdZ53oOqOi/ZSM9tNSrl5QciPBievxjtxIcOF2kjt3Uzy4kzyRG/HjaT4m40qUhOpQeyoCx1DuP4rKgDFUh9hzJUxMfbiEhnAxDeEi6kPtaQy1oyncjqbQMTSGjKQxZASNoSNpCB1JbeBwLvoPoSpgKNWhI6mLdqDxpIzW8050JI7natpkbubM4F7eqzwunsdvZQv4rWwBT0rm8mvJXB4XvsoD3cvc10znfvYUbqeM53qcM20nJVwOHU5lwBBqDo2m6biUplNyepI86EqZxM2c2dw3zOeefgF3cxfye9laHmoWc+WYKy0nXLibPIX7aVO5mehBx1lHqg6NweA1kAKvwVwMsqchwomrx6aT+/0o4j6w4dQbNkStHEjggr4cnNOXX6ZZsHfOIH6aZsXXHqZsdjbhfbkJb0lM2DzehC0epmyeYM6O+QNJ3zGZW6kf0RO3nqTvx5DwjQ3ancMo9x1J82EHHia5cT1W4GGWG0+0E4z3uybJ6Y6x5/p5CbdiBVoOD6c+bBBNEcNoPzqGntNi7iU68WvGeB6mjedWkjPX4lXcSHTidoo7t5Imcj1uAt0xzrSdUtByQqDpiIjaQ2Mo9xmMbqclKV+bkvKVCdk/WKL5aQCarTZk/zCY7O+HkvXdUNK+tiX1axsyvrcl4wcbsrYOInfncIo97bgYIOVyqJzacCU14XJqwxRUBwlU+ooo2D2SjG/7E7fZhKTPLcn5fhDarbZGvHqNpcLPnqpgMZdCxFSFiI2APSSjJkpFdYSKAm97yoPkXA53pCJQTJH3SKpCxtFxWkXnaTmN0WOpDByAYZ8Z+r2WlPoO40qkisthruTtUxL7xRgC1/Rl7wJzPJf0w2u5Db4rbQlY/Xfl9eim4Rx/fxjH3x/KkbcGcHijNUfe6kvUG1Yc3tgX9U8Kij1f4swnIwleZ4X/KjMCVpsRvM6cqE3WxHxhQ+rWYeTuG0lpkB210VJazsjoOCfharyEzgsOtMfa0ZMs4a7aiUc6d+5rXbindeFerjs31ca2YSNe5dSeltMa70FxhJgMzyGk7R/0N14DUq6fj9Dc51TxM47mPSA4rZuwjKucMDzmVNELQtWP+OFYK6t35rNyZzHLdpWzbFcFy3ZVsHx3GSv3FLNqTyFr9uaxbn8u6/Zls3pXJqt2ZLJ6l4bVO7Vs3Gtg424dX4XXEJh+n1NFv3Pc8BT/hG584tqIyrnDycLHhOfc4IcjZazbGc/qHUms2pnG8l9SWLo1mWVb01i+NYPlP6TxwYFCDsZe56j2GUdynhCceBP/2E6iMu9yVPuAwMROtvhoWfXtWZZ/e5al38cy76sYXv0ihte+iWXOt/HM/uYCM76MYfoXMcz66hwztpxg2qdHmfbpMWZ8doqXPz/P9M/jmfDxeVSbYpC+dRbpO7EoPkxG9VEayg8SkL51BtGGo0g2RqN85wgu7x/D9YNjOL8bgXStH45vBuPxwWHc3w1HvMIT+Rpfxr97CNWGQORr/JAs90RY5cWk9w4x7cMIZn4UwWZ/A/vPt+CT0Mae0zV8EZDL/pgrBKb24BXfzrv7spjwhi/SJbtxWuuNatlW3Ba/zdub13AsdAkNGa/SpZ5FffZ7LHnVHgeXefRTfYeZ3NO4Q7AolL52UVjbHcZSHIGZEGqsrv4bXk0FX0wFf0x7q5XG9LZQikIxcTAC1lQSgoUsDCtFOH1UYVgpQzCXBWIq+GMm9EJJ5t/blvz3z2bC//n7f+ecyb+cM/0P50ylvpgIvphIeyP4/nXM9M9jcn9MFAGYyv2xkPhiKfbFQuKDudQTC2E3/WRfMlyxmPET7Ek/tYH2zJk8yBrFs0wr/sg05UWaKU8yrXmqHsAzdV9eaK15prXgUY45D3NtuZYtoyJpEW+9OYWxLnPoI/sMM8ELE2kYptIQzKSBmEmNLc6mgh+m0iDMJf5YifYxXPoxzqop7Pl8Ft3q9dzJcOSFZji/ZvTht2xLnuZY8iTLnCfpZvyRYcXvWf35XTuYBxoR13LnctZnLjPcxIyWrGeA5BesZF6YKXrHIilDjLtLy43/KytlOFaCNwMl/2SssJJpE2WkHJ9Dj8Gdh/rhPMmx4rnahN9zTPkjx5zfs6x4nmXJ8xwLnmnNeaKx4mHOEK5pXKlQv8G6Nc6I5NMZavcPBtkFYDkmCnP745hLDmEmC8JUblwLf17f/811YfpfrAsz2X84JwT04jUCM/ujWNgfw8LhKOaiaMxEkZiIDmEiDsVEEoKJNMT45Y0QhKkQaIw0qDfG94aJEGTEq8IfC6kvVmJvrMSeWEgO/IVXY+dCJCayKEwVIfRRbmOwfA0e4+1JilpGZ+Yr3MuRckcziq48O5ryHGjKN84urTdIqMmTUKWXUKmXcjFPTnmuQFmujHKtnLIcGSXZAkXpEiNe0ySUpEkoSZdSnCFQmGbEqz7RDl2CHbp4O3Lj7NBeMCY3zgFdvAN5iWIMyWIKUv5sCZb+FePGTMb7XP+suBamiClMcaDwL7ja/4XXklR7StMcKEv//8FrupTKNAkVKWLKkh0oS3KgLFlEeYqIihQRFSn2VKSOoyrDnpocCU0GOW1FjnSUONFWrKQ5X0qDXkSjTkKDTkqTXkaLQU5LvrwXrwKthTJ6Kpy5XTOR2zWTuH5pAj2V42nKV1CRPpa6XIG2YlfqDUoqs+25rBdoKFJSpXWgNHM05Wp7KrUSytQO5KeNpTDLnhKNnPwsCfoMI14LcpTkZSvJSZWQky6gz1ZSUzqZ1svTuZjvhCHNgYJMKeW5TpTlOPXu3CynPNsZXZwY7QU7StOV1OV50FI0hebCydTqXLmkdqSpYAItxR60lEygtWwC7RUT6aqaxNXLU7hWN5XrV6ZxvX4aV+teovuSB9cuT+Lm5SnGVE/h+sXJdJWMp1Gr4nKqiJoEe+oTxTSnCLSmy2nPkNGeLqMzU8ZVjZIbekduG5y5k+/CnXwX7hW68bBkArfzXehSy2hPF9OdJeOG3pVrBnduFb/ErbKpXC+eTLvejStZKmoyVTTlutNVNJWOgim05b1Ee95LdOVPpbtgGl15U2jPnUS7ZhKd2sl0aifRoZ7IDcN0LicoKY2RcCnZlebcmfSULOB21SpuVKzg3uX1dBcvoadkKbcqV9JduIAu/euUn3Ph3N5+xB/ojz58DFUn/j/m3jMqqrNf3KaIvWJDhOlURbF3jcbYe9dETYyJqabXJ7FiB0V6EbAjvcMAA0MZGIYOAiogvUkHNZYkXu+HIe08//f81znP++H9cK17r71Zmw/73mvta37NgrvXrVBdNiHLVYLGxYxUeyFxx8ciPzGOQi8bCrysyfU0p+CKJflXzElxnEik3QiSLpuQf2M6CmcJqd5WFIUt4mHyGu4nrKQo6nVqU3dTp9pHTtgKciPfoDZrF2XJa1DcnMK95FU8KtzNo6Kd1KjX8kD5BtWq9VQlr6MsYimJzjJu/TyMkNOjKQ6dTUvmWupT36A+dTk1ycuoSX6dqsQ3KAxeQMxFc658aYj9/kGc3GbA8U39Obl5KKe2j+LotqH4fGNFvONSCm9vI9llKXa7BuD8wVCqozfQEL+WduVGyoMXEPCDIRd2D6A6eC6NUbNpiJhOQ9h0qu5MpdBTRtYlAcpTRkR+N4I7nw7m5odDuPHBSG4eGsOtD4y4dWgiN94z5uqBsVzZNxKPNwfh/pYBPgcGEvjZSORHTMi4IKPIaxIPbk7l/q1J3L89harQGbQqlvAkay3P8zbRq1lLS+oyysJsaUheou02nLOOjqyVtKvfoDtnNR3qN6hTzKMheR4t6QtoVS2kPfM12jOX0q1ZQVGwFeWxs3hcvJVX9e/xqvYgr6oO8Pv9/XRnbiTfxxr5sREojxmSdmQUmUdHo7YbS/b5CRQ4CrjrIqbMXUr5FTNqrltQ729NQ4A1DQGWNAZa0hY+hfYoW1rCJtMcYk1z6CRaQifTGDSJmluWNNyxoemOLVVXrSh2MSX7whiKHI2p9rWkxteSMmcBZU4m3HOaSKnjBMocx3PPaTwPnMdT7jyWCpdxVLoZ8dDDmAeuRtx1GkOx0xhK3I247yuk4oaMh3csqQmdQkPUDB7Fz6NDuYTHmct5rlnJc81Knmne6BuTo5XX3uQF9Crm0hE1jbZwW2pvm1PiYUShy1ge+Aqpu2NNdcAkGqNm0Bg3lxbFYjpS36ArbTXdKWt4kbWF37J20ClfTt2d6TQF2tIWPoPqW5a0R87ivp+YlDNDKHQxoen2TGr9bCm7aEnE+wO5vl0P11V6OC7X49IKAy6uHIzdawM4unAAdstH8tPiIRyepsc75jrsEOjw+Twdjq8bysXd40k8vYT2hMO0JnxI1M/mBH89jsjvRqE8PpoiJ2MqvSdS62fMr8qZPE/Sdhl+HD+Z1jApjQEC2kJktIfIqPAeTYX3aKr9jGi4KaA92ILHMbY8iZtOZ7R2TE5zqAUt4da0R9nyOH4BHVGzaQiYxMPrMir8xDz0k1DtJ6XcU0Cx43iSfhxA9Bc6RH6mQ9jHuoR9pE/UZ0ORfz2WuK/GEXHYkNBPhhPxxXAivhhK1FfDif9xLGknTdCcF5PrICXvoowcewl59lKyzghQnZiA4oeRRB7uT/AhXWI+H0TKv8aQ+tMYMk+MJ9fehILLQopdJRS7iilwEVDgIuSup5T7ftY8uGpDrrOY7MsiSr2sKPUyp8DFhCLXCdTcktEWNom2cCsabgspdBqK8oQuiqP9yTg7jpyLMjT2NsT9KMX9zeGcWtMPh81DcdyqFVenHaNw2zUKrzcN8X17DNcOjOXaAUN89gzC781B+O0diNeufnjuMiD88wnkO84j7gcZfu8Mx3WnAc479HDeqYP7W3rc+HAgYd+OQGE3Ds1lU0p8pDy8bUZtgITGEAk1gaZUBUykIVxER4IVvSlT6FFOpks5me6UqbQl2tAQY/2nvJbc1MprtreYuLOjiDw59C95/cK7OOj76w84HljDkdvlfOaq4Uv3XE74P8QusIFv/Sp591IhW09kselkLhtPFrDxZCEbTxayyS6fLady2XY6m52nVXzhU8KPN0v52qeAT12z+dgll6+8SzkeUM/n7iV86lTId1cecPx2LUduPORLt3w+cczkR7+7HL19n2988vnQKZXPvNT8eKuYz701vHcxmYP2Sj5zy+M7n/scdink0HkNXzjf5ejVKn66Us6nDtl8eC6d7z2K+JdPMV+5aThwSs67Z+P51juXz92y2H8qnjdPxvOeYwYfuedy4HImO04nsPN0AodcNLx7KY1dJ+PYdjSat84q+cAln3cu5bPs61imHgzE+kAQ1gfDsX4/Stut+GA45vv8sdx/kxkfBvLGD3FsP6dir2MWK38IY8nnt9j4cyR7zyvZeTKOpZ9eZ+VXd3jrjIKdJ+Ss+jqQJZ/cYO33obx9IYXdJ+NY+pEvW38MZf8pOftOxrL9h2BeP+TNm0ejOHBawb6TCaz5wp9lH11ly48R7D2tYOWnnizb/z2f/PAJwdcOUJO0jqbERTSr3mHPmglYT3+dEVZfoC87g77UiX4iDwaZejPI1JP+Yjf0ZM59NXuO2nRhsz7Zk13S1pv2Raj0pNr6Pz2pO/pST/SlnuiK3bUCK9Ze0zdzQ1+mFTRdSZ9QyC6hJ7v05/r347+v/zzn+N9c+3+/l6704v+Zv0msjsUldCwvoWvugIGZPQPNHOgvu4i+9Dx6kpMMkH2FocUOJtlO5przLsqiXqMnScTLxCH8FqvL77F6PI8bzIvEYbxIHMBLhQG/KvvxPMWAnsRBPEqYSE3aOg5/OAPzmXMYarkffTO7vg7NjuhL7dEzO4OuuR065mfQ6avHHSA9yxjpR1iazeXYh4uoT9xFR5wVvyWP5qncgOcKfV4q+/EiSZ8X8Xq8khvwq3wALxTD6EkS0pLyBv72y5k3WcgE0S6GSn6iv9l59Cz75o1a9j1jM23qrr7UlUHSC4yWfIrUbDkblonIDl9Gl9qCx0lDeZaoz+9JerxS6PJK0Y9X8QP5NX4gL5MG8Dy5P0+TB9GVPI4G5SwSw95k9boZTBC/jqHgG0aJ3eln7EN/yS30JB7aOalm/7Nn+X979v+be/3zmiN6Uhf0RT7oC6+hL7yOvvAqeiJfdMXe6Eo8tD/W/D09WHYZPZmTFqmz9r2QuKIncdOmEf8hrxJHBoguMkB0AQPxOfSlDuiLXdCVeKIj8UFHdgU988sMsviOseZrmD9zFMrb62hNWkyPQtwnrwKqMkRUZUp4qJZSnimlTCXhbrqYonQpxRnm5KdKyU+RadOIk2TkJEjRyMVoYoVoYsVkx4rJkUvJlstQx4rJiBaQHikgLULwbwKbGiYkLVxIeoSIjGgx6hhJ3xgcyd/4L/IaLfqbtP5TXrOiTf8hr7lxWmnNixOSHyfS1rrGSSmIkZAXJdKKax95UVp5zYsSkBdlQkGsKSWJYsrTzP6U11qNJVWZMu2InBQJ5Slaea3OsKA60+LP6GtNljlN+ZPpujebzrLZtN2dSUfZXJoKppEfN5G8WGPupZhRrrKkRCmlQCGgJE1CQZIp+QoTilMkFKVIyZKbkBZlRLZCjEYhQyUXkxojJCVGTGqclJQ4GYq+yKsyTkZ26iQKVJNQJ4jJUZhxN2MKhak25CVZk5NoRU68JeoYGWnhYpICJ5Ant6QicxY12fOo1szhQboteXEyKjJsqc6ZQXXudGrytFHXxuJZtJTNo7V8Ie2Vi+ioWkRb5QJaymbTWDydR8Wz6by3gK57C2krnku9xpbKFGsqkiwoCTOlLMyUyigJ1XFm1MabUR9vTmOiOY9SrOhQTaYrcwrd6il0ZdrQq5nG09wZdGdOoVlhRl2cmKZEM9pVU+nQzORR5nTaNLPozJtPa848KpU25EeIKJFb0aiZT2veazRpFlGfMY961Vya1AtoVM2jLnU29SmzaU6bS2vGfB6lz6MheQb1ybMoDDEjy19MWdwMOgrW01msldfW/E205W+mNW8TzdnraMxcRUPqcirl85A7jeXO8QHE2RtScNWMu9esSLs0gUxnERoXM1QXxSTYGRF/YhyFnpMp9LSmyGdSn7xaoHaXkHhhPIkORuRdm0qKm4wkdzNyAmbzMGk1VclrKI1dQbVyO7Vpb1IQvpLC6JU0aHZxP3kNybem8iBlDa1Fe2gt2kWtZj2V6aupy9pCRdJaHsStJNXbhoATowg6PYq8gGk0pq2iMXUFjWkrqEpcwv3o+ZSEziPr2nTuHDXi4rsDsduhz/EtBpzYPJgz2w1xfNsU5w/EeH1pTuS5BYSemoPTBxM5vWcgisvTqY/bRHvqVmqjl6NwMOPKx0OJOmZKR+LrtMTMoSHClrqQqVTcnESem5QMexHyI+MJ+XIkgZ+NIuDwGG5/NI5rB8dw9cBYbrw3kasHjPDZP4Yr+0Zw5e2hXHt/GEFfjEZ+xJj0cxJynMwp9LKk5Kol925aUX5nCjXhM3iUuJiutDfoSFtOXfwC7odPpzF5Ce2ZK+nNXc+T/I08zltPV/Yq2jOW06RcTLV8FvWKObSqFtKZtYTOrKU8Sl9Md/YK7kVMpUaxgKcl23lV8y6/Vx/gVfVBqDzI09wd3L0+hfjjI1EeN0R1dDTZJ8ejOT2erLPjyb5gTOFlIfc8ZFT6WvDQz4yaGxY0BEyiOdiG1jAbOqOmadNvwybTGGxFc+gkHoXb0BI6hYaASTQFTKXxji3V16y55ymhxFXbAKr2qjUVHlLyL4yj0H4cJZeMKLYfS7H9aEoujuWe4zjuXx5LufM4HrpPoNprIhXuxpS4jKPYZSwlHkbc9xFQfk1K5W0LqoMmUx+ujb62KxbSm76MZ+o3eJa1gufq5TzPWs4vGct4nLqY3r604bboabRHTqf+jiWlXsYUuY2n4pqUhpCp1IbY0hw7l9akxTQrlvAoeRndqjU8ydzAU9UGnmdsplexipbQedTenkL1TWuqb02iMdCWYndTci8bUeFjScP16dy9JCP+85EE7tMjdP8wrm8djOtKfS6+rse5pQacXGTAz/MNOPbaSL6fP5jD0/X4ZuFQvA7OIMVhLarLa8j320Zj3Ee0xH9I+uXF3Dw8njufjyb6xzGknBjDXeeJNNyQ0Bki40msFS+SbXmqmEp3rDUtIWIaAwR0hJnTHmpGuZchD33GUnvNmMbbQrrCrfklYRa/JM6iJ9aW9sjJtEZY0xY5mY5oW7pi5tAeOYvGQBuqbphR4Sum0kfEQx8xFZ4iSp1NUZ8yJPXIcJJ+GEb054MIPKjHzbcN8H93MEEfjCT4w9EEfTSKwI+HE/jxUIIPjyDy67Ek/mRC2kkxGaelZJySkH5SRMZJEcojxiR+P4boz4cS8mE/gg/pEv/1MFRHjVAdM0JtN4Fce1MKnUSUuEu46y6iwMWUfBcTij3FPLhmTbX/NCquTyXrkgkFLiJKPKWUeAoo8zahzl9GR4Q1rWEWtIWYU+k3geyLw0g6PoC4HwcS+8MIko+Lkf9Lit+B0ThsGoDjtuE4bTfEecdonHdoI6+ebxris380fu+Mwe/tUXjvHojvmwPx3mWA+3ZdvHbpc+fDUeQ6zCb15GTufDSOK/sG477HAKedOjjt1OHKAX0CPx9M/LHRqB1NuXtFSsUtc6rvSGkIllIVYEqlvzF1oULa4y3pVU6hO3kSncmT6VJO4VHCZOqj/5LXuzfMqA6bSY63lLizowg/PuQved11Ni3ozfMZvNB3FO0AACAASURBVH1Rw9sOmWw/Fs+u4wretc/i4MVc3jyTxdYTmWyxy9N2GD5ZyAa7oj7y2WSXx46zBbzvcpeLcW1cSe3EVd6EQ0QtDuH1OMW245v+K5ei2vjGq5SD5zUcOKdm/5kM9pxQsv1IHHvPKNl/PoU3zyp4zymdC3EN+GR04hRXjV1AMSfvlOAY3YhXUi+OUW186VrEOyfTeMdOxd5jKWz6Ooq1n4ew52gCu4/FsetoNO+eT+KnmyW4J7VxOboOu9ulHLtewvnwWi7GNXM6vIYfb5Vw9M49HGIasI+s49itMn7wK+L4nQouxXVyLqqDPec0zP8klGnvhzDtg0hs3ovA5lAktocisN5/m6kHb7Pyh3gOedzlSFgTZ2JbOXwln088svjpVilnw6o5HnCfz9wy+corm1NBldgFVvKlVz4fOqv59moJZyMbOeJfztafwln2sR8LDngw+y1npm53wHzdKebu82DWHldm7nHltUNXeft0Msf9qzgVUsdnLql8eOom51ydSAj9ntqkrTQnLKQ7+y2+OyBh7oLXGGP1EQNkdhhInekv9mSQqSeDBW4MlGjTfHXMLqFj7qjtmiq7hK70EnpSR/Skl7XyKtF+pOtK3NCVuNFPpk2p1JN4aNOHhc7oiF3QkfQhdkZH7NQXtf3jPo5/u+f/af2/XfvP0ZFdQsfCER2rS+ha2NPP/AIDze3pL7uEvsQeXclpDKTfM8L8HaSTF/LTV+vIDl5JT6oNLxSjeRndj1exA3gZP4IX8mG8iB/AM7keLxX9+C1lIL0JA+lIHEdLxjIun17Ia6tmMcpiAwPMf0JH4sBAs4sYyM6gZ3YMXYsj6FieQNf8PLqS8wyQnWOM9GPMpXP4+f0F1CfspFNuxa9Jo/glvh/Pk/R4qdTnZbIeLxN1eSXX52VcP54nDqZbYUqLcjm3z7/O3ElCJoj2MEx8hP6y8+j1ybqORV8ts5kjehIn9AQuDBOfZ6L0fWbYLODrtydTHr+IxypTniYM4kWCAST1gwQ9UPSHhKG8jBukTVtWDuGxcjitSROoVy3F/fJ6Fi1fhJF0M4bCfzFK6omBqS8G0hvoil3QkTlq5fXPffX/By6jJ3FBX3wFfbEfeiI/9EQ+6Im80JV4aOu5ZdqGTLqyy+j07Z+/3glnrbiK3dETa6PqOpbaH4IMxE4MFFxmgPAiBuIL6Esuoi9yQ0/shY7EFx2pF/qyCww1+wQTyyVsW2NEbuhKOpLn0pMopDN5Ao0qIdWZYqrUWnmtyJRwP0NMqUpMiUpCSaYZhWlSClMlFKRIyU+SkpsoISf+j4ZJIrJjxeTKJeTIJWTFisiMFqCKFJAeISA9XEBamCmpYSakhpqQHi5CFSEkI0orrpo4KdlyKdl9s1uz5RI0cRKy+pozqWPEqP8ur1EC1FEC1FGmqKNMyYoyRfOnwArIjRWQFyckL1ZIfqyIwjgphbFS8qP/XV7/ENi8KCF5Uabkx5hSHC/kQYqUarUVtRprajWWVKvNtJ2GU2V/k1dLqjMttfKaLqWmL/LadW823ffn0lk2h85782i9O4v7qWbkRBuREz2BkiQxZSkycuUTKVaKKEwWUKQUUqYypyTNHE28KelRRuQoxKjjxaTFCkiOMkURYUJihCkJ4abIw0yIjxCiiJaQHi8jM16CKtaU/GRLytS2FKVMJi/Jivwka/ITrciIFJEWJkAZOIGCBCuqsmZRnzufupy5VGbYUiCX8SB9MtU506krmPlnunBz6RxayxfSUbWE7prX6K59ja6aJXRULKCpZCYtxbPoKJv3p7zWZU3lYao1VanWlMdKuR8h4H64KZXRImrlUhoTLWhUmPMoxZLOjMn0ZE2lVzOVHrUNjzXT+CV3Or3qKbQmW9AUL6FFYUZnxlS6c2bySD2NNs1MugsX0F20iIbMmZTJzSmRW1GdPpPWvNdoy19GS/ZiGjPnU6+aS3PmAppU82hInU2Lai5d2YvpVC+gLtGWtowFVMbbkuUvIi/EkubsFXSXbKW9YDPNOevoLNpCe8EmmrJW05ixgtrkJTQol6C5ISXYbjBhdoPJ8jSl+Kol6Y7GqC4LyHKSonIQk3TKmCS7CeS5WlLgbkWp3xQKr1iS521OjpeMdCcBSReNyfaxRuVlgcJVQuaNKZQnvEG1ci3liaupUW6jNnUXhRErKYldRVP2LsqVq0kPnEGNejOthXtoKdhBfc5GatTrqVNvoSJ5HZWJ69DcmoPcWYLCXUpZxHya01fTkr6K5rSVVMYtpCDAFrXfJJLdLLn67ShO79bn+BY97LYO4tS2EZzbOQ739824/p0tlw4Z4/aplNN7x/Lj5v5c/1ZEZcQm6uI20J66lSzPadz4ajR3vhtHuf8MupJepz1hAQ0R06j0t6LU15xcFxmpZyXE/GsiwV+MJeDwWO58YsStQ+Pxe2cMV/aNwe8dI67sG4PP/tFcOziaOx+PIfwbI+RHTUg9KyLLUUa+mxmFXjKKfKWU3TSnKtiW2ogZVEfM4EHwVEoCJlMabENF1Ex+KdhEb+46enLW8kvhJl7c3crjvHU0KRdTI59DbcIcmpTzaFMtpFOtldf2jNfozl5BdfwcmtKW8kvpDl5Vv8PvVe/w+8MDvKo+xNP8XZTemkbymbFknDFCc8qI3NPGaE6PR316HFlnx5N/0YQyNwnl3maUX5Hy0M+M+tvWNAdPoTVsKm0RU2mNmEpz6GSaQiZpI69hNrSETaE5eCrNAVOpv2VDlZ8llT7mPPSxoMrHggovGcWXjMk6NZLcs4YUXhhDwTlDCs6NpOiCISX2oym7NIZy53FUeUyg2suEcg9j7rlPoNTdiFJPY+5dMeWBn5iKG2ZUB0yiLnQqTVEzaYufR49yCU9Vr/NL5nKeZ77Oc7VWXntTF9OrXEBv0jw64mbSETODxqBJPPAVUOptwsNbFjSFT6cpajaPEhbSnvI6zclLaU5eRqdqNU/UG+hNXcvjlLX0JKygLXIRtbdteeBjwQNfC8q8ZeQ6GlPuY0X9jencd7Ek6btR+L+lQ9Defig+MSZ072i81g7AYak+pxfpc2JBP36c3Y9vZg3mU9v+fDqjH+e2GFPgvQcKTtGb/hUvcn/kac53FF7fgO9HY/H9wBD/w6OJ/ZcRqSfHc9d5Ii3+ZjyLsaYrVMhzxRSeJk6lK8aKlhAxzUEiOsMteBQkodx7NDXXJlB/05TmACm9MVN5kTSXZ0lz6JXPoCtmKp0xU+mMsaUzehodUbN4FDadxgAbqm9YUOEj5oGngAeeQh64iyi9LKTgwkRyTk8g8/gElD+MI/rwKHx26eO2VQfvnQO4uncYNw6M4MZ7I7h6cCjX3xtG0OFxRH1jgvwHEYk/SUj+WUr8dyYkfm9C9Jdjifh0BCEfDiLwPX2C3tdD8d1INHamZJ82RXN2IjkOJhQ4CbnrJqbQVUC+szF5LhMp9hJTft2K2oBp1AfNosBdjPriePJdJ3LfV0zldTE1/mLaI61oDTOjPdySxgAp97yNybwwAvm/BuH/kQ5Bn40k6jsBtz4Yh/OOwThtH4777nG47R6L885RuOwYgfuukXi9NQqffYZ98jqIK3sG4r5dH7dtunjv0efaO4NQHrUg234mkV8LuPn+KHzfGYzbHj2cduri/Y4e1z4wIPTboajsJ1Lia8GDG+ZU3pZSHyyjKkBAxe0J1ASb0hpn8ae8tida0a6YTEu8NXVRllSHWnLfX8bdG2bUhM0i21tGzOmRhBwZ9Je8rjuZFrTRLo3Ndiq2nspg26l0tp9Use14OluOq9h8XM3mEzlsPlXIyqPZrLUrZN2pYtbaFbLmeC7rjuew+/xdTkZ0czvnV8LynhGg7iEg6zERhb9zS/WMWxkvCcr/nfMhDbx3IZtdx9LYejSFrceUbD2ezDa7FLbaJbP7Qhpf37rP9bzfCCp4THBeB3c0rfir2/FX93In6xkB2b9x/EYl+04o2fZDPFt/SGDjd3Gs+jKS7UcUrPk6jLXfBvO5dz4uyi6ua37hpqqLsJyn3Ml8zK2MXq5n9OCn6uZaRg8BOc+5purkVmYPN1Td+Co78FF2ci3jGTeyX/HttUpWfBPD7EOBzPwgjKnvhWFzMJQ5H0czae8NbA9cZ+vJFI6GNOKS+gT3lF5ck9rwTuvEL60Lv9QOfFNb8VE+wjOxEbe4BjwTWnBLaMUp/hEuinauqJ7go37Gl1cKWPbxVSZts8di8wUsNl/EcrMj03Z7IVlzDsnqM6z+PISjt6pwT+zFPqIRj/hmfOSVhMYrUckvUB67mWb5Ah5rthBwcSmr31iCkcV+hpkdZ6DUmUESb4YI3RgqcmKImSP9zR3QldmjI3Okn7WnVjgll9H7A7FzH67oivsEVuz+FxJXdCWuf0uv1B5rz2trYnXFLuiK/1j/fvz3c39d0/6v//r3/wES7aoj6RsDZHkZHXNttLWf5DwGokv0EzuiJ7Gnn/QoQ6QfYWS2mlXLZ5B0azNdqsU8TTTlWcQQXsUNh+QJPIsexm/xg3kW04/nsf14lTyEl0kj6E40pDZ+MhmROzh0aDFjpHMZbvE1usJTGE5yZLDZKfTNf0bX8if0rE7Sz9IBHZNTGIjOMFryERayORw5tICGxJ30JFrzInEYzxX9eJ6kw4tkHV4k6fAyUUdbf5ugz8vkIfQkmdKsXMbt88uYbyNmomQ/wyUn6C+7gJ6ZgzYd3MIeHfOL6Mpc6Sdxp7/AA0PROSTSt1i1cC7Bl9fRnDSXnsRR/Jo4hFcJgyHeAOL1IGkAJI7gl8gBPIsbxIuUkfSkGFKfZEJj7hYOvD2FaQtXYGz5DiOFPzNM7MJgqR86Ii90RJf60oW1++o/eY56/+k++Ddc0RV7/g33vj3rhK70ErpSh38iuYie5JJW/sUu6Inc0BN5oivyREfs3ted25n+IlcGmbowUOCIgegieuJL6Inc0BV5oSvxQ1fiTj/xMUbI9mE2eSZnf5hDadRS2hKn0J0ooCvFhEaViGq1hCq1mMpMMeWZYu5nirmXKaYsU0xppoS7KgnF6RKKUsUUJospUIjISxCRJ9dGO3PihH/OXNXECMiMnEhGxEQyIkzJiDBFFW5KepgJ6WEmqCNFqKPEaGIk5MTJyJXLyIuXkhcv+ZPsWBGaGOGfjZn+EXGNFKCOMP2TrEjBnwKbEyMgL0b4DwpiJBTESPrkVUJupJicCFEfQnIiBORFCSmIEZIfY0JhnCllyWIqVeZUZVpQrbagJsucWo0FVSpzKlJlVKTKqFJZUJ1hQZXKjMo0KVUZMhpzrWm7O53e8vn0li+gtXgmzQXTeFQ0i1KFmLTAEahCDMmXm5AdO4HSVAn302WUpcu4n2HJvQwrilJkaOIFqONMSI8xRRllgiJiIvEhE4gNHk904HiigoyICxOQHC0hPU6KWi5FLdeOEMqOl5KnsCBPYUleogV58eZkx0hJCZpAZriQ4kQrqrNm0pQ/n8a8eVRl2vIgdRJlKZZUZU+joWg2TXfn8KhsHh0Vi+iqXkpv/bK/qFvK49qldFYupK10Do+KZ9JSOJPm/BnUa6ZSlW5NRbIZLelTqY6TcTfIiLtB43kYI6I5yYpGhTnNyeZ0qKx5rJnK0+yp9Kon06u24Wn2FJ5kTaE73Zp2pTntKRZ0ZNjQmTWNrrzZdOfPoatgLp0F8+kqWkRn4WJqVLMoijGnOm0WHYXL6SpaTlvuYmpSZ9CWvYjO7MU0pc6iJX02PTlL6MicT3vGfBqVs+nKXkaFfBpqfzFFUVPovruZ7rtb6SjcRFv+BtrzN9Keu57G9Nd5GD9P27U2egZJzqMJO6GP4sJIivzM0bgKSb9kQuYlEannTFGeNib9nCkZDiJyXcz+lNccTynZnhI0HlIy3CSoPc3J8rVG4Som1deSkuiFVCpWUK1cS0P6TmpSdlAY8QZl8lW0ZO+kInkVORHzaSt8k9bCPTTlbqUpdzP1mo1Upq6jJn0LlYkbKI1Yzv3o5TSmbKA7Zwdt6o20pK2iUbmciuj5ZF21Jt5RQMx5AVe/GsWZ3fqc3TUI+zcNObtjNKe2jMb1XRnen1lwbOcgPn1dl8PLdXH6YDyFt1ZSJ99CU8ImKsOXc+NrI3wPjyDfZzItsUtolS+iM3EJTeEzuednRqGHhDwXCxKPi4n7l5TQL024eWgsPm+PwnvvKK7sG8OVfWPxessQjz0jufruGII/m0jcv0Qk2YlRnhaSfsGErMsCCjwklPqZUXbTnHu3zHkYNIWKwElkehgTdWYw0eeGcjfQmucFG/mtdBtP8tbxOHctL4o381vpNh7nrqU+YT61cXNoTXuN9ozFPEqbR3PKXNpVi3mSu4pujbYmtj1rpTbyWvsur2re5cX9vfz28D06s7ZQ6j8djbOYQmcpxRfFZNsZoT45BvWpsWSfHU+evTFFjiaUuQq57ymmwkdK1VUz6m5b0hg4mdrb5tT6W9AcakNrhC3NoTbUB1pRF2BFY5ANLUFTqb1hxUMfc6p8LKj2taTcU0rBRSM0p0ehOT2KnDOG5J01JO/sSPLPjiD/7AgKz46gxMGQB05jqXKfwENPY+65GVHhbUqFj4D73iaUeU2kzNuUimtSagImURtkQ1P4dFpj59CZuJBe5RKepC/lWcYynquX81S1lB7lQrqT5tOrWEBv4nw642bTFGpD9W0LrQTfsaY5ciYdiiW0JC7mkfJ12tJW0Ja2gtbUN+hIXUVv6hq6k1bSEbuU1vCFNAfNoeraFNT2RmScH0feJQENt2bRcGM26pMm3NmvQ8BeXaLeHU7q51JC3hyP++rBXHx9EOeWDuHEwkF8bavP+xa6vGOmw6czB3JptwiNx2Z+u3uMNuV7PMn8kNrIHUSdsOTy3v74vD+SoM+NkP9ggsrOhLvOptRfF9IVIuJptIRn8ZN4pphGd8wkWkKkPAqR0hluQaO/gErf8dTfEtAcIKUt1Iqn8TP5VTm/T16n0x33BzPoip1Jd+w8moKnUnvLiofXzHjgLaLM1YR7rgLuu0i462BK4TkTNCcmkHHEmKwTUgrP2eL/zlAurdXjwgod7Ffp4LTFAK99I3B7awhuuwdz4/3xBH5iQuDHJoR+JiT2GynBH40j/BMj/A8O5/aBQQQcHEDAwX4EvKuH4jtD8s9JKHKQku8gIPeiCfmXTSlwMiX38gRynYwodDeh1FdCxQ1LHvpPouLWJKoDppJ2wZAMB0MeXJNQF2hB+TVj2iIt6IyxpjXcguYgM6pviCnxMKHASUDgp/q47tYh4NOx+H80Dpedg3HZPgzf/cZ47TPCacdInLYNw2X7MFx3Dsdjzwj83h7NlT3D8Nw5ELet+rjv0MP7zX54v6nPzYNDueu8gMSfzAj6dBy3PxiF79uD8Nynz/UPBuK+Tw+fgzoknTHi3nUbyq6aUX5DQmOIBTWBYspvGVN5ZyItMWY8TplCV5I1zbEyWuQWNMutqI0050GAhJIboj/lVeMpIfLkcIJ/GviXvK49mRm09pSa9aey2Hwqmy2nNGyx07DluJrNx7PYeDybDSfyWG9XyOoT+aw/W8K6U8Wssytkw6lCtpwpZNf5u3x/q4Gr6U8Jz31CeHYPYdmPiSx4QXjub0QU/I6/+leO36xi/6kMth9NZfOxNLacULHxWCobj6ey8Xgy28+m8/m1+3hnPcM/p4OQ3EeEZLcQrGkjOLuH0NznhBX8ht2tSvYcSWTDN7Fs+D6Bdd8nsPKbWNb/K4HV30ex/qdoPvbI5WJ8K7dzXxCo7iFU3c0t5SNup7Xjn9HJjbQ2fJXN3FK1cy2lmavJTdxIecSN1DaupXRwNbUHP9Vzfrz+kE0/JfLaZxEs/Cya2Z9EMf1QGNPeDcBm33XmHLrNrlNKToTU4Z3+FK+UTtziG/FOauKKogHvhDq8E+vwTWrAJ7EOL3ktvopmfJVtuCe0cCm6jsvyJlyVHXzhncvywzex2e2E1Q5nrLa7Yr7FFZtdV7DY5IzVpsus/iyEH3zu4RrfgXNsM94JjVyNf8idqESUUeeoiN1Bi3wRPWlvUBC2k90b52EkXstQ0ZcMkjowUOLBEKETQ0UXGWxmT3/zC+jKLqAjcUTXzE374S5x0n6gS5z6xNXlv8jr3/hv5bUP8f8MvX87918F93+I5K9jbXMqZ3RljuhLLtBPbI+B6DL6Iif0JBfRl9oxSPoV42S7mT1rDsEe26hPXEpvohkvYkfzMnIIKCfwPGYIvyUM4je5Ab/F9+e3xKE8lQ/mceJIWpXWlCZu5Ng387G0mcFos0MMEB1jsNiOgZKT9Lc4jp7lMXTM7dCVOqAvdsBAfBZD6UeYm83myKH5NCTu6JPXoTxX6PM8WYcXSh1eJuvwa6IOrxJ0+S1Bj5fJg7SjcpTahk1zbcRMlLzDMMkp+ssuoG9mj675hb65ow7oyVzpL3FjqMiNMYIjSEVr2LnClsLw3fSkzaZXPpyX8UN4FT8U5AO08prQDxKG8WvsUF7GD+cXxSi6ksfTmDaJe6rtbNhgg2TqGgwlBxlqeoTBwssMlHqjJ/VAV+ZEP2sX9C3+/kPG/w69/3Qf/Buuffu4b49JnNGVOKIruYiu1B5d6YW/8V/l1RU9kfs/5VWmrYPtL3RloKkrAwSXMRBdQk98GT2RO7oib/TEV9AXOzJY8h3jzTdhZS3G3/l1KmLm0amYRG+ymM5UU5oyxVRnSajOklCVJaEiS0y5WswDtZj7ajH3MiWUqETcTRNRnCKiUCmiQCEiP0H4p7z+QU6c8L/Iq8mf8voH6kgRWdF/yKuUXPk/xVUrr8L/z+Q1P0b838ir4B/ymhdtQn7MREoUIsrTZDzMMKdarRXXumyrf8jrw/S+uleVGQ/TZVRnymjIsaK1yJaeB/PoLV9Ae8lsWotn0lY8h1KFmNSA4aQEDEcdPob0kJHkxBlRrDDlbrKQkhQpRckScuJNyYyeQGbsRNKiJpIUZkR80DhiA8cRGzie2KAJxAZPID5MgDJaSlqMhPQoIRnRAtSxIjRyCTkJ5uQkmJMtl5EVLSYjQkBqkBGaKBFlyknUambSlD+Xxrw51GTZUp5mTZnSjOrsqTQVz6a5ZC6t9+fTWbmYnprX/hTXnrql9NYt5UndMnqqltB1fz5tJbNpLphBQ44tNerJVKVZUaW0oFphQU28OQ9jJDyIMOFBxERq5RLa0ibRlWlDh8qK7kxrrbBqbP4iy4bHmZPoUVnRlWZJR7o13dnT6S2Yw+OiefQWzqOncAG9d1+jt+R1WnIWUpkyjfIkWxrUC2gvWEZrziLacxfTrlnEo8y5dGUvojtnMR3qeXSrF9CeMZ+W1Dl05yyjNnk2BaHm5IVaUp26mCf3ttNVvInWvLW05a6lI2ctreo3qEteSJ1iPhVR08jymUjcucHE2A0iw3kiOW4SMhwFqBwEpJ0XkHLGhJTTxqSeNUZlb0Keu4wcdwnZHhJyvc3I8zEny1NKlrc56isWKFyFKL1l5AXNoCR6IdXK1bRm7aExYxeF4cvID1tEdeo6atLWUhSziI7CPXQUv0VrwQ4e5W+lIXsTD9PWU5exjaqkTVQlbqBFtY3HBW/xpOBNmlJWUyNfQnXcYh6EzyXVTULQkRGEHhvHja9Gc+EtA+zfHMqlfWM5t2M0x9YP59wuI45sGcI3a/U4/IYOdnsMiTgzk6robTyMWkdV1Gpizgjx/Kg/MadNaUtcxS8Z66kLn0Vz1HzqgmdSckVGrouIbCcLYn+ScPsjI3zfGcm1d8dw9d1xeOwZycVNA3DY2B+PPSO5+Z4RAR9PIPiz8UR+a0TCcRPSLwjJdhaT5yYk392UPI+JFPmKqAu3pTJoMgnnR3Hn+wFE2g2j4IaUVuUSnuSs5VnBBp7mreNp3np+yV/Pk9y1dGYsp0mxkJakRXSmL6M9fRHNKbNpUs6mLX0xvdkr6MhcRlvGcrpz1/OsZCe/Vb7Nq9r3+b3+A7oLdtKQtIKK4LmU+E6mwEVKoYMQzSkj1CfHknFyNBknDdGcHkvhRRPKPc2o8rGg0ltKmbsp5VfENN6ZTJ2/JfV3LGkKnkRzqA1NIZNpCLKmIcia5hAbHgXZUnPdinIvCQ88tA2aylyF5DuMJ/fcGPIvjCP//Fjyz40m/+yof8jrXftR3L88Rlvz6mnMAw9jHvoIqfQTUe4j4J63Kfd9hFRel1Hjb01t4GTqQ6bSHDGDttg5dCUuoFe5hF9US3nxt8hrd/JCbdMmxXw65LNpCrelNnASVf7W1AZPpTl6Dh2K12hNWkZb6graVatoS1+pPU5ZSbdyFe3xr/MochGNgXOo959J9XVbCpzFZF80JeeigAdeNtx3n0zqT+O5s0+XkLcHkHTYBMUnUm5sNcRp+UAclg3lzJJhnFwykm9nDuVtiT77pPocsjXgu2WD8PpARE3kHtqV+3iR+yE1kRsJOyLCaW9/fN4bSdBhY+Q/Csg8I+a+u4yW22Y8jpDxLFbGkzhLnsRPoSvamrZwczoiLOiJsqbpjpCHfkbU3RLQFCClLcyapwkzeZky/8/Ia498Br3xM+mRz6Q7dhadUXNouGND1XVLyn1l3PMQUupiwj0XIfedJBRdMCXvtAnpP40j4StDEr4yIv1nS3LPzMF751DOLtfBbpkOJ5frcmp1f1x2j8T9rTG47RmF996x+L09nqtvj+PGO+MI/sgU/3fHcPWtwVzfOxD/AwMJPNif4PcNSPrekPxzYgrsxeQ7CMi7ZEr+ZRPynIzJuTyeHOdxFHgYU+orpvymOZW3rSi/aUnl7UmoHAzJcBjFPT8h9YHm1NwR0R5lSWeMJe0RFjwKtaDhjjmV16Tc8zYj9sdhXH1XD/+PRnD9vZG47R6M555ReL81DucdI7HfNBjHrUNx3zUSzzcNcd89Avfdw/HaNQz37YNw3doPt+36eOzsh9sOXa6+PZDs8zNIPW5N5FcmBH4yltsfDw+mGwAAIABJREFUjsL3wEB83zXAc78uvu/pEPPzSDROYoq9pTy8bU5dgBlV/iIq/QXUhohpjbOgM9GatnhzHiWY8yjBgma5JXWRFlQEySi9KabompTq0FnkXjEj5vSof8rrilM5QatO5bDmdC4bTuWz8VQ+G0/msfFEDhuP57LheD7rTxSw5kQBa+yK2Hi+jHWni1l3qpBNZ4vZfv4uO84W8on7PTzi2wjTdBOX/wR54TOi858RnfeS8LyXeMV38r13GftOq9h+PJ0tJzLYciqLDScy2HAyg/Un0thyWsVH3iU4K7u5pX5EcHYDEbktxBR0EVXwhGDNY66ndfGDdxF7jinY8L2c9T8oWPevZFZ+r2DFd3JW/hjL+iNyDjipsQuv5XbOc0I1vYSmt+GvbCIsq4uQrC584qu5GFiIZ/QDbqc2EpDeQqDqEYGqNu6oOrmZ1sOV5F6+9ChkzdfhLPo4iIWHI5j7SSRzPo5k+sE7zHj3BvPev8Gmf0Xy/dW7eCu78E1t51rqI3wS67iWXM/1pFrcI8s4ez2TC7c0eEeX4yuv4WpSE77Jj/BMbMFd0cyl2Abeu5TCgkM+WO1yxnyHK7JtHsi2emGxwwfLrV5Yb3Hj9Q/8OXw5C8eIOjzlDVyRP+Rq3D3uRMhRRtlTGb+XppjFtMXPoTllL18fWIiF1WuMFL7DIPEJ+oscGSiwZ5DwLAOlZzHom0WpI3HSCqjYGV2RM3p96Iqc0RW5/MXfpFJH7KpNF/4DibMW8R+4/q/Q/bdzLv8Zkr8dS13RkWlH/PQTO9BP5ICB0Il+Ihf0xI7oSc/QX/YjhrL3MLdawKVjaymOWEZX8hSex4/nWeQAUI7mpXwgvyf051WCAa8SBvJb/FAexwzil+SRdKfKaEhZwbULi1m1bBbjxdsYKfmewYKjDBSdpL/5GfQtzqIjvYCu8DIDpK70F51llPQQ5mYzOXJoLg2K7fQkWvFCMYTnCj1txLVPXn9L1OFVgg6/JujwMnkg3ckTaFYu4daF15hjI8JIcoAhktMYSLWji3TNz6FjfhYd8wvoyZwYIL7MKLED400+ZvqkJfzw7kya0nbyOHUSvySM4LeEEfwuH87vsQN4Fa/HK7ker+SD+T1xJL8mjKJXbkhbkoC6jPkkhmxg/iJbjMw2M1z4CYNNjzFQeAkDias29dbMGX0rF/TM+/bHf/Acdf/TffBvOKMjvoyO5BK6kkvoShzQlVxAV3oeXek5dKVn+9bz6ErstdfFF9EVO2nfBaEbukIPdIUe2iZmUq0AGwhdGSBwpb/AiX5CR/RETugK3dEVeqIvcmeA+CyjpB8itlzCwtkTyAxZT13CDDqTLOhJEdOZLqIpS0KNRkqNRkq1RsrDbAkVGgnlWRLKs8Q8yBJTphJSmi6kJFVIsVJAUZKAwgQhBfFC8uWCvuZIAnLjBGhiTFFHTiQzciKZERPJjDAhM8KUjHAtWVFCNNEismMk5MZJyJNLyI+XkBcv/pO/5PVvRAvJivqnvGZFCsiKFJAdJSAnWkhujJC8GNE/yI+WkB8lIS9SQm6EmJxwETnhwj5MyQk3JS9SQH60gNxIY/KijCmOF3BfKaEyXUZ1pjl12ZY05FhTm2lBZaqUihQJlakSqtJl1GSYaVGbUZ9tSXOBDZ1ls+h5MI/Osjl0lM6ho3Qe95Uy0gKGk3x7COlBI0kNGEZW5BiK4idSqhRRqpRSkCBEHT0BVaQR6jgTUiOMSQweS+wdQ6JvGxITMBZ5sDHykIkoIkSkxshIixaTFikgI1qIOlZMdryM3Pi/iWu4KekhxqQHjyc/TkKlagoNOTNpyp9NU94sGrKn8VBlzb1kbUOp5uLZPCqdS/uDBXRXvcbj2qU8rl+mpW4pj+uW8rRuGU9rl9JbuUhb15s/ndosGx6mW/Ew1ZLqFEsq5DLqFJY0JltTJZdwL9yYyihT2tIn0auZSpd6El1qa55k2/A0Zwq/5EzhcdZknmRN5heNDU+zJtOTYUV7mgU9udN4UjSHp3fn86R4Po+LF/KkdBm/3F9Bd8lyWnIXUZE8jfKkadRnzqOzYClP7q6gVT2fVvU8nhQs5XH+Etoz59CrWUhX1gLaM+fTk7uUloyFPJBPIz/UkvzwSXQUrKO3ZDMd+Wtp1aykTaNt9NOcsoi6+NlURE6l+LaMlMujiThmgPz0MHLcJKidxKTbm5J+XkjaOW1zIuWp8aSdn4DGWYTGRYjGXUjeFRkFvuZke8vI9rFA5SUl1UuC6poF2XemUBA6k1rlKrrz9vIoaw+FYUtQ+8+gNHYJtWmrKY1bRGvedjqKdtNWsIOW3M3UqzdQlbae+oxt1KVupTl9Bz25b/GseD+9ObtoSFxBbexrVEUuosR/JgoHU/y/HUzAd6O4engUl/cPwuOQEX6fmuFyQMix9cP5ee1QvnhDh0+X6fDjpkFc/9aK3GtraVbspS52M+nuU/H6eDAhP4+j6Pp02hQr6FKuoDlmIW2xS6kJnEWuq4iUs+NIOGFM4OcT8DkwGq+9I7iy3xCvt0biuHkgZ1frcnGTAVcPjCX4ExPCvjAh4msjYn4YT+IJI9IvTCTb2ZR8d1MKvUy46yfi3k0ziq+KSXUcS8jP/Yg4PphMD1Nqo2fQpXqdrozl9KhX8DR3Lb/kraM3ayVtqa/RnLSQ1uTFdKYtozvjddrTFtKYNJMGxQza0hbRo3mD1rQltKmW8yR/Ey/v7dHK6//D3H1FVXmvfb+fNHuj91mZNAW7xoI9scRuoimmrfRkxcT0osaCFREpdsVG771O6mTSO6j0DgLSVRRN8n0PJsnKWs/z7n2w3z3e5+A37sEADu7J/x7j/nBd/+vf9imP7r1FS/pa2lJeojPpRZpDFlF52Y47nlYUnTIn76gRuUcNyT9uTImLGRVnRVRfsKL2shU1l6TcuyCk9pqUNv/po8Ob7GgLsqM9eDodITO4HzqD+2Ez1K3DgY403LBWg+ecBZVelpSdNaXQxYDCk/qUuKr3vJac0v+rbbjk5DTKTk6j0lXvL7w2XDan/qqQphtSGm/KqLsupvqqkOprIupuWtHka0dTgD2N/na0BM2gI3IOPfELGVAs5bFyBU+zV/NEtYpHmcsZTHdiIHUJ/YrF9CQs5H70XNrCZ9EaNpv2yPl0xi/hgWIlD9JfpDdrPX2qDfRmracnYy09qS/Sm7yarphldIQtosFnNrXeDtRcm0HZOSsK3MTkuQgpcpVRcFJK0rf6+O3WJOL9qWR8LSf6fRFXN03Ffc1kXFZNY//CCfy0cAp7507hNQst3pDo8L6DDh/NEfDz+oncC9zEUNGn/Fb+OTVBa/D/1gCvt3S49o8pBH5mQtz3lmQfk1Jz0YbuAFseR1vzNN5ajdd4BwZi7OmNtKEvyo6BmOl0BEqov2lKs5+QjhA5vVEzeJw8n5H0xQynLGAocR5DifN4mDSfh0kLGIhbQHf4XBpv21N91Yp7F8Xc8bKk0t2Cu+5C7p4VU3zMnNyDpiR/PY3oz6cQ/U8DIj4zIf/oIpJ/cMR982T2LxXw4xIBPzhpcGjteE5snszJTZNw3TIV9+26eG6fhtf2qXi/acTlVydxcYcO3q+Nwf+9cYR8PJ7IzyeQsc+AklMiSl1FlLqJKPUQUeJpSZGHKQXuhhR4GVF6yYy7NyTU+FpT52dL9W1rqm9bk+tugOqMLhVXzGkNsuZ+uC19sfb0xtjwINKazjBrOoJtaA2wp/6mPVknTAn7aiKB/5yMz8fTuPLWZM7tmsSF19Xtwme3T8L9lcl47ZrGhTd0ufC6Lhden8bFXVPx3D4ez+1j8XpFB4/tmnhsE3D5dW1S9tuQfWwWiT9ZEfKFMSF7jPH9ZCre/9Dhxofa+HymTei340g8pEuBpyV1vrY0B1jT4C+lIUBCW7gVXXG2dMdb0xknozvZhu4kW+7H29ASbU19qDV3faUUe4upC55DyXVbEk4aEPTL3/C6+mhh8ItHi1l3rISXj5ay0bmUTUdK2HS4hE2HSth8uIyNh0tZd6iYDc6lbDl1h43HStl4tJhtx0t55UQpO5wL+PhsCedjOwjL6Seh+CGJJcPEFDwitvAJoblPOBvWytfnS3jrWBavHs5i25Fsth7LZ7NzLluO5rHpSBZbnZV8cK6E03GdBOT1EJzbSnh+B/Flg8SXDROo6udcTBt73LN545CCLb8o2LQvnY0HlKz7JYNV3yfw0s8JbDyQyFuuSg4E1uKb85jwnH7CMjsJyewkvvgR4bm9eIWWc+CCgjN+eQRlthKd94Dw7C5CsroIUfURmDXE5aQePjmtZOWnPrzwoQ+LPgth4adhLP4yhoWfBPPCx3688L43a7/04wvPLC4k3udm+gMCc3q5llCPX1orgRlteAUX8dXxAH50i+Rq5F2ux9VyPaGRW6n38c3q44ayl1MR9bx+OJrZ75xDvtMD2c6LiHdcRvrKdWSvXEe+/So2W8+x5F1vPjyWxOnge1xNrOdqfAU3YosIioohM96N2uR/0BK9jK5oR3rSd3B+/0usWOyEkWgLE8TfoiM6zljRccYIndEWO6MtO46W1Rk0ZV4IxOfQEHmhIfJCczQaIq9RwP5nvP46LudfEPD4j/yfxsb/AbxK1SDWlHiiLXZDW3QGHaEnOiJPNCVn0ZCdRFt2gMmyLzGXreazfywh3X8VPRkLGVaYMByrzR8pE/gtWZvfkzT5I1FLjdeESTyOm8izDF0GUy3oTV+M6vaLfPm2EyLxCoyknzFNup/x4qPoyFzUQ6kknmhZXmC85AJjxcfRlX2AtXw2Bz5ZQJtiBwNJtowoJjKi0FLjNVXAs5TRymuigOeJAp6ljmEg1ZiONCd8XJaxwFGEofQ9xkmPoi07hZbVSTTkxxFYH0MgP4GmzJVxkhMYSA9gbrmTzSuX4nNqFT1ZLzGoEPEsRZffkvV4Hj+F53Fj+CNZkz8SBPwRP4Y/UnR5lqxHf5wB9xU21GS+hKeLE9NnLUBP8hZTRN8zUejMWJGr+rOUqo+R0RitSP5/xev/L3CVuCKQqvcda0hPoiE9gYb0+N9yQv09yWk0JH/i1V39DIjOjaL0ghqyEi80JB5oi86hLTyHltADLdFZNMQeCEZ/RkfsziTJrxhLX8dhxkze3SGhLnUrXWmO9KRI6M8Q05stpSPPipYCOc35VjQVyGgokFGXL6UuX0JtnoTaPDFVKhH3skTcVQqpTLekPNWSCoWIsiQRpYlCShKFFCVYUhhvQX6sBbnRZuREmZETZU5OpAU5kRZkR6iTFy0iP0ZEQayEongJxYkSSpKko2eziihOFFEQLyQ/Tji6p1ZEfqyI/BgxeaN4/XvyokUURItGj76R/NeMwrUoUkJhhJiCcBH5YcLRWJIfZkFhhCVFURYURJhSFGVKWbwFdxViajNkNKqsacmzpb3AntYcWxoyZdSmialNE1OfIaVZJaclW05zrjUteTbq1uHyWfTfnU/f3YUMVC1m4N4SajNtUIXokuY3EWXQVLJCppIXZUClQkhdljU1ShtKk0TkRBmjijIhP1FEZqQZycGGxPnrEe2rS7S/PvFBpiSHWZAWJSUzVo4yRooySkx2rJS8eCvyE+UUJMjJi5WSHSkkK8wMZagJqlBjKhVWNOfOoqNI3eZ7v2gunUVzaMmZQVWqjKZcB+6Xz6frzgv01Tgx2LiSR82reNy6isetK3nUsoLHLSt50rqKJ62reNy4gv6qxdwvnkNT9nTqMqypT7OmMd2W+iQ5bWnTuZ/pQEuKNdUxltREmdORJqc/ZwZD+Y48LHDgUaEjw0UzGS505GHudB7nzeBpoSNPCx15mGNPT6Y1A4UzeVS2gMcVi3lcsYRHFU4M313NSM16ntRs4OG9dbSoXqAyfjo1ipn0l65i+M46unMW0V+4lEelKxgqdqI/7wWG8pcwVLiUwXwnBgtX0FewgnblEipjHMj2l1CXuoihyq0Mlm7iQd5LdGevoTtrFZ1pS2mOm0tdxAxqgu3Iv2RO1MExhO3TJttdSK6njEwXS5SnhChPiUg/Zkr6MWOyTpuT6yki18uSnHMW5F8SUXTNigJvOcU37VFekpB3247i4JkUBDpQHDyLtox1PC57h978NymPWIbqtiOlES/QkLqGuwlLac/ZTHfhK3QXbqcjdyNNyvU0ZW6iPfsVOrJepSf3DR4Wvc3DwjfpTt9CU+wqWmJXUReyhMKrDiQcMyPo+yn47Z3KtU+ncOGDqfh/a034gQXc2DOdQ1um8e0qLfau0WDPSg08PrIg3XMFteE7aUt4g7rwTdz8Rp8Ln0wg/8osOuJX0xrjxP1YJ3qTXqQjcgV3b85Cedqc6F8m479nAjc+0uXaP4y4+rY+F16fwtltY3F5WZMzm3W49tZUQvcIifzKgujvzIn/2QzFr6akORuTecKQHDcjis6bUXFNSLWvnHu35aS7TiV8/xjijo0j/7I5daEOdCYt4kHKUrpSl9KbsZyH+Wt5XLCO3owVtCUsoDV+Pn3py3mU/SJDqlX0Zi6lTTGH5sRZdGcsZjD3RTrTnehWrmK4dDu/17zF7w3v86zpI9qVL9OkWENfzlYeZm+jI3I5965O5955OeVnRBSdNKPklDkVZ4TcdRdzx0NCpbuQSg9Lqi6Iqb9mpT7z1W867UEzaA+ypzXAlrZAO+6HzKA73JHuCEd1C7GfPfXXrbh3SUjleXPKPc0odjUk78Q08o5PpchFn5LTBpS6GFDqok/pKV1KT+lS7qLLXTf90T2vZjRfE9JyU0a7rw0tvtY03JRSc01EzTUxdTdkNNy2ocHHhrqbVtT72NASPIPO6Ln0JS3iYcYyhrPU7cOPlCsYTHeiP3UJvSmL6ElcRFfcArpiF9AV+wJd8UvoSlpOd8oqepTr6MveSH/OJvpUL9OTsZYHilV0xS+jI2IRrUHzqbpmT/k5K8o8rSg8KyH3tJDckyJURy3IPGhB3Jd6+L6pTcT7+qR8aU3A66Z4rZ2C6+ppHF2ux17HsfzTYTyfOExih6kWu0RjeMd+DO/MEPDV8gk0R73KSONPPCv7lOIr87n+6TguvKWN9zuT8P9In+i9pigPi6g6L6crwJbH0TY8TbBmOHE6j+MdGIy2py/Chr5IW3oi7WgLlNBw25yWADFd4bb0x85kWLGAkbRFPFYs+Auuj5IX8DBpAf2x82kLmEn1VTkV50RUeFhSftacclczKs9YUnFaSP5hEzJ+1Cduz2QiPplC8AfTuLV7ClF7ZBS7vMjtf8g4uHIcXy8Q8NUCAZ/PFfDNIk32rxzHwdUTOLJmAsfXTsRl/WRc1o7HdZ027hs1uPKqNv7/GE/E55NI+GYq2YdMKHMVUn5WSKWnmMrzUsrPCSn2MqHA3YCic0aUXzGn6paUOn9r6vxtqLptRdUtK4oumJLrrkfpRWNaAuX0xTnSHzed3hhbuiPldIRa0RFsw/0QB5p8ZlDiKSVxnwHBe6YQ/IUBtz/Ux22bNp6vTuLCa7pceE0Pz526eOychtdrulx4w4DLbxpyfpcublsm4L5tAu7bx+K6SYDrJgFeOzQI32NG3ol5pB2wJ+SfxoTuMSF4jyE3PxiH/+cTCd47kcCvxhDy7RgyThpyz9uKJn8bGgOsaQy0ojVMzv0YG7ri5NyPldGdpMZrR7yclhg5TRG23POTkX/ZnCp/B8pu2pPkYkTQL2P+jtfi4DVHS1h7rIz1xyp42bmcjYfL2HS4jE2Hy9l8pIJNR8rZcLiEtYcK2Hi8lI1Hi9joXMDmI3lsOZjDtl9V/PNcBddTB4nIHSJU2UVQeifhqn4SSkaIKnyOZ3QHX3kV8vrhNLYfUrL5kJJNR/LYdCRPjddDSjYfTOddt3xORLYRVfGM4JwO/DIaCMm+T2ThQ4JzHnIpsYs9Hrm8uj+RTb8o2PRrFhsP5bB2fxarf05h7c/JvLw/kXfcsjkU3MAt5RCB6Z1EZHYSkdVFbH4/QRntuPkXsM8rAVefbHwV9YQpWwlIbcJX0URARhf+yn4uxHfysUsGqz7zZfEnfiz5PIwFn4ax5Mtoln4RzuJP/Fj4jyus3ePDF+5Kzse2cjOtk9tp7ZyPKOdmYi0BqY14BuSx5/Btfj4Tzu34GvyTm7geU8u12AZ80jq5kdHNybAadh6KZNa757F+4zzWu72RvXYL6U4fpK/eRLzlMpINbix88wIfHo3lbGgF15Pu4B2Xz/XodMLiwlAmuXIv8R80x6ygP34WLdFOJF7ZwRtbnTARLWaK7BPGSQ4yXnKUMSJnNIWH0ZQcQ9vKDW2rc2j8P+LV4z+u/4nX/4Tr/0y8akjU96kp8kRb9Cde3dEWnkVTfAaB9CSa0kOME3+PqXwba9dMJ+KK+kVpSGHO06Sx/J6izR8KTX6LF/BbnIDfE3T4LWkSz1Om8YdSn764afQn29MSt54L+17CwXoWJqJXMZ9+gEmy42iJXNAUe6ItvswYyyuMNfdkrOgYerL3sZbPZP8nc2lN3vbveFWM7ndVqCuufyQK+D1BwLNUHQZSjehIW4yPyxIWOFqiL32HsVJntKWn0JKeQFN2HA2rY2jKjqEpO8V46QGMZF9gJV3Dl2+vpCRiB61xdgwkGvFbmh4jSdMYiZ/Cb0nj+CNFg98TBfwWq8UfyVMZSdSjN86UtpTZFCZu5KP3bZHar0BP8jnTpAeZJDnBGPEo9KRu6n3G4rMIxO7/A/F6FoHEBcF/AeufaB2Fq9Tlb3A9+ze8eo0CdvS5EXugIVbjVUvohabIEw2xO4K/8OrJOKkLutJvMROvZek8KR77FtKW/hK9Sju6FOY8yLCkN8+Kjny5Gq8FcpoKZDQWSKkvkFCXL6Y2T53qHBFVKjVe72RaUpGmxmt5sjplSUKK/8Kr+SheTdV4jbJQZ7RamhetxmhhvJiiBDHFiWJKkv6Eq5DiRCEF8Zb/Fa+x4v8C2Lxo0f87XqMk/xu4CskPs1An3JyCCLNRvJpRGmfOnWQxNelWNGRZ05JrS1u+HW25djRkyqhJFVGdYklduoimLBktOda05Fr/Bdj7xTPoqZhD390FDFYvZqBqMQ0qe/IjjcgMnIIqZBr5UQYUxhhRq5TTXjSTljwHKhUS8qJMyIk2pShJTFakOWlhJiQHGRHrp0+Ujy6xfoYkh1uSES1DGSsnK8aK7Fgr8hOsKUi0oSDRmrw4GTnRYlQRlmRHmJMbYUZ2mDFVada0F86hq2Q+ncVquPaUzKUj35GadBlNudPpKJ1H150X6K914lHTSoZbVjPctprhNjVgh1tX8bR1FSOtq3jStIrB6iV0lc6lOWcGdRk21KXJqU+zpi1jOh0Z02lPt6c11YamZBl1sRbUxZpxP03K46KZjJTN5UnJLIaLHRkunMGjfHuG86fztNBBjdfc6fQqrenLm85QyRwelY9WXyudGL67imc163let4mRuk30lK6mRjGLu3H2dOUuYbBsFX2FS3lYupzB4qUMFi7mYdFSBgsW87hkGQ+LlzFQtJyBwpX05K2gKW0hxWE2qPwl9BSu52HZFvoL1tOdtYqO1CW0JS2gKWYWdWH21ATZUuItJunEVIJ/1ERx3JBsdwkZpyxJP26B8qSQrFOWKE+ak3tWRJ6XiFwvC7I8TMjyMqHgiojiG9bcCZxF9hUp5SGzqYp9gZLQmRSHzKQjax1PKt9hoOgNqmNWUhw0j8qoRVTHL+FewlKa0tdyP2cz93M20qx8ifrUNbQoN9OV9xqdqp305b7BYP6bPFDuoD56NfeCFlEb4kTlrXlknpERe9CE8J8M8f1yKt6fTuH658ZE7JtJ7OEl3PrKgUNbp/D1Kk1+WKfNL5u0iT62kHtBr1IduoNK//UkuzpybNdYIg5ZUhuyhK6kNXQlraY/dS3tUcvJ85STdtKS5CPGhH03iWsf6HDrEwN8PrXg2rsGnNk6hhMbBLht1eH6u7pE7ZWQ+KOc6G/MiP3OmOR9pqQfNiXjmDGZJwzIOm1AoZcJldeElF4yR3VWjyx3PXLPGVN+Q0Ld6JmlbTHzaIudR1v8ArpTljKoWsOgajWdisU0xcylNXYeg5krGM55iSHlKvqVTrQr5tIY70Bn6kKGcl/kftpSOjNW8rhkO3/Uv8vzhvcZLNlJbcIKHpbs4rea9xnM2UFdwHyKvSTq6cKuQu64ibnnLqXKQ8Y9dwnlpy0oPmFE6WlTqs9Labs1nfv+DrT7Ted+kCMdQer24bZAOzpDHeiJnM2DiJm0B9nTcMuKWm8pNVclVF0Wcee8BcWuhmQfnYzqyETyjk+l+JQ+ZaOThtXR484ZParcDak/b0rzFUvabki472dLZ4A97f52NN22otZbrMbrdSl1N6yovS6j+pqE2htWNPrb0R4+i574BTxMVVdfh7NWqiuvGU70pS2hJ2URPcmLeJC4iAdJS+hNWkZP8kq6FavoTl1Nb9YG+nM20Z+zid6sl3mQ9hKdSStoj15MS8h8mvxnceeinDwXc1QnTFAeNybzmAm5p0QonS3I+NWC+L0G+L41lsDduoT/w5JrW/VxWTGRw4sn8fOCyXw+fRwf2o/nbesJbDfV4lVLHXZba/Oug4B9GybzRPU5v3c606N8i9QTci6+o8GlN7W5/vYEfN+fSsQXhqTvN6PCQ0ybjxUDkXIexcl5ljyT4QRHBqPt6Q235kGonPshVjT7CWnytaQ9WEZP1HSGEuYwnLqQp+mLeKSY/294HUqcT0/UXOpv2lHhJabkjBklp00pcTGh9JQJ5S4WlJ6wIHu/EQlfTSL5GwPCPtbl0is63H5bl0s7pxD//VxS9i/j/Gsivpwn4PM5At6zF/C+vYCvF+rww6Ix/LhIh1+Xj+PEi5PZv0iA83IBrusEXHlVh6APJhL71VQy9hlQdNKMOx4i7p0TUX1JSvVVOZWXxBR7GVPoYUDxeSPueFtS6yujPsCa+gDrv/B6x1tM0XljSi72zw5hAAAgAElEQVQY0eQvYyBh9ihe7eiOtKYjREZHsDWdIQ403LKj4oKctMOmhHw1majvzAj90pzTmzVw2zaeC6/pcmW3MRfeMMBrlz7nXjPk0m4TLu825dxOQ1w3TcZt62Tcto7j5AYBJzcIOLtFwM13p5BzbC6ZhxwI/syIgI/1ifjKlIDPphLylS5RPxgQsncigXu0STgwhUJ3M+pv29ASZE9joJzGICltEXK64tSA7UyQ051k8xdem6PsuOcvJfu8EeU3bSi7aU/yaWMCftL5O15LgtccLWXt0XLWH61kw5EKNh6qYNOhCjYfqmDLkQq2Ha1g24kK1h/MZfOxQrafLOKVE4Vsd85l68EsXnPO5Ve/dm5mDBNRMEJ47hBhqgGiC4aJLXpKZOEzbmc+5sDtKt45lcXOoyq2OqvYdryAHSeKePVEITuOqHjtqIq9V+5yTfmYoILHhBcNEV44QFjBIMG5Q/irHuGjGmb/rVp2H1Ox5UAGGw+q2PBrDi/+ksXGw3ls2JfK5v3JfHGpDI/EHoLynhCu6iOx8CHR2b1EqB4QnNmJj6KZm4l1BKa34K9oIDSjlVBlG2HZXUTkDRKUPcTl5F6+v1rBKwcSWb03guV7Y1j6VRwLPo9g8T/DWPCRD8s/82X3kSSc/au5ltLNrbQufNPbua1oxD+lkQBFA7di73EpuJgrYWX4JdQTqGgmJK2DwJR2biQ2cy25jYspXey5lMeKr/yxf+cq8rduINvth/SNQORvBCDdfhX5FndWf+zN9+fS8E68h19qCT5J6fjGRxOVfBOl4hj3FB/Qlfoyj5Ln0hkzn7vRu/j6g/nIrG3Qt97FeKvvmSh3ZrzVKbRFJ9AUnURb4oa2xAsNSw+0hJ5oiTzQHI2GyGP0pfzs6NV9NB7ql/L/Fq3/w/D6Z8ReaIg80RK6oy06i7bIdTRn0BK7oiE5jUB6EoHUGW3xPoxs38Zhpg3njq2kLmUt/ekShhXj+CNjDL+naPBbnIDfYgX8lqDFM8V4nqdO4g/lVPpixjEYZ8GQYjkpF9bz6ppZmJjOxcz+SybLj6AlPoNAeA5t4RXGWV5irLkrY4WH0Ze9i7V8Bvs/nkNb0jYGk2wZSZrESJIOz5I1eabQ4JlCg+dJGvyRqMlv8RqMpIyhP8WQ9rTF3HZZzDxHC/RkbzFGcgQdsQs6Yhe0xafQkpxAS3IUbYkzkyRfYyrdwZL5i/Hcv4aOjM10xFrwNMWYkcRJPIoZz5OkyfyWNpHfUjT4PVnAs1hNnidM5Gm8HgOJMpoVy4ny2czSZeaYWW1kmvg7JouPMl58Ei2Rus1W01p9lqpA5KHO/+2//3/iVXoWgdTlbxXXE2hITqIhOYWGxAUN8Wk0xK5oiM+gIXZTPwMS91G8evxbNEXuaAnd0BK6oyX+c7iUhxrIYg/12hOfYaKVM3qSD5FIFvDaegnpPhvoSFtAd5oFnakmPFCJeFAgp63AmpZCOc2FVjQXymgqkNKQL6YhX0R9noj6PCG1OZbUZgupzhJRlSnibrqQO6kiKhUiKkYBW5okpDDBnPw4M3KjTcmJMiE32ozcaHNyoy3IHZ0MXBAnHoXrn1VXdf6Ea3GikIIES/Lj/4bXvwArIj9GSF60JXnRQgqiRRTEiP/3cB3F63/CNS/UcjQW5IWakxdqRl6YCQURphRHW1AWb8mdZDHVaTLqlXKasm1oybWlPc+WRqWMmlQhVQoLalItaVRKac2R05prTUu2FS251rQX2tFZ4sCDijn0311IX+VCGlV2FMWYoAqdSnbYNAqiDMiPNKA204qO4lk05zlQniQmN9KY3ChTCuIs1eiPEZEVJSQ5yITo29OIuq2HItSCzCgZymgrsqLl5MRZk5dgQ36CLTmxMrIihGSGmaMMU1e+C6MtyYswpjbDhs6SuTwonUtX0Sy6i2bRXzaXB0WONCrlNGbb0lo0i87yBfTXLP0Lr09aV/OkbTVP21bxtG0lI60redqyguGGZQxWLeJB2Tza8x1pUtpSn2ZNXYoVHUoHOjJn0J5hT4dyOh2Z9jQlSaiKNqYpyZKBvOmMlM9lpHw2j4tn8LDAjocFdgwX2jNcYM/jfHse5toxkGNLT44tA0UzeVi+gOHKJQzfXcaTe6sZqV7H87pNPK/bzKO763lQuIKm9HlUxdvTqpzHo7KVPCxdzsMSJx6XLmO4dBmPS5wYLl3Ow5JlPCxdQX/hMrpzlnI/24m2LCdUfiJqEufRlbOagcL19Oe+SHvKIppj59Ac5Uh9qB1VflZU3JSRc86cyAPjCPtlHGmnzEg7bk7yYWNSj5qSc0ZCjpsY5WlTlG4mqNxNyDxrSJaXEYXXxFT42dMYvYiCWzZUhM2mKm4BJaGOlIQ40JW9nuHy3QwWvk6LYi118ctpSFpOZeQ86pOXUZ+0gpb0l2jJeJF6xQrqFKvozNlBf/FbdChfoTf3dYbyd3M/ZQulPgtQespRnrUi9YSImP1GhH47jcCvpuHz+RQC9poS/J2EkB/sufWlNa5vGvPjujH8uG4s376oyeXPpRR6b6Ix8nXKfdYRe3wmB7dP4fzHkyi5sYDWmBW0xy+nPW45jaGLyb9gS4KzMVH79Yj4aRoh304h8Cs9gr6y5No/DDi7YxyuWzQ5t2sstz/QJ+JLC+K/E5Pwg4iEH82J/8GIhB/1SdqnR7qzATkuJhS4m1HgaUq+pzGqM7ooXadSesWSOn9b6gLtqQm0ozbInvpQBxojZtEcOZsHKUvoTV9GT5oTnUkv0BG/gO7kRTxUrmBYtYahzBUMKJ3oTJ1Pc4IjHcnz6FUuozNtKT2qNTwu2c7I3TcYLN1JU8qLdKo28azuA55XvceQaisdkU7U3ZpJqbuYqnNy6s5Zc89NTPFxE3IP6ZJzcBrFxw256y6k/qIVzd42tN60pd3Hjvv+M2j3n64e4BRoT3fYTHoiZ9MV5kCLv5z6W1IablnReEtO/Q0Z9y4JKXYzJPv4ZHKOT6bQRZfSM4ZUnDWm4qwRlW6GVLgZcPesAdWeRtRfNKXlqpD2m1I6/e3oDJpOe4Aar3XXJepjW7yl1Hqr4Vp9TULNdRkNvja0hzryIHY+g4rFPEpfxqPM5TzMWMZAhhO96UvpSVvMg5Ql9CiW0pe6nIG01fSnv0hP+ot0p71Ef/Ym+nM305e9iR7lejoVq2mPWUJjyFzqfGdQe8OeMi8x2SeMyHDWI91Zn3RnQ3JOCVE6W5B1WETqjxaEvD+Va9vHcWXLZDzXTeXQC2PZO0OLz6eP54s5+nw825A3rCezw3I82811eEWkwW5bAfvWTqI98j0Gsz6n9IoTQV8ZcP41ARd3aXLjrXEEfDSN6C/1yThgTPlZC5puiOkOkdAbIWE4fgZDUXb0hdvSG27LgzAbOoJltPiLaA2U0hluS1/cTB4lz+NJ2gs8SVvEUPJ8BhLnMZQ8n8HEefTGzKYjeAb3LkkpdjUn/6QxBSeMKTxuRNExI0pOmFF81JysXwxQfKtH7BfT8H1nHJd2aOH9xlQu7dLDfaseIXvm4PfpLA6tNeAjRw0+naPDJ7O0+GiGJp87arB3jibfz9fi54U6HF6mw2EnAWfWa+D92ljCPp1C8g/65B01pdLDktpLQhq8xTTelFN3w5q7V8SUnDOm0EOP4guG3PE2p9ZXSkOgNfUBNtT4ytX7X31tuOMtouySKXW3xfTGONIf70BvrP1fQ5u6wm3pCnOg9rqcsnMSUg4aEvDZOCK/MSH2BylXdk/hzBYdTm8ag8eOKZzbpc+FN4y5/JY5F9804+wOfTx2GOOyUZfTm6dxevMEjq/V4MQ6AW6bBZx/VYfUfdPJPjKbyC8tuPXeJMK+MCHkCwOC/jmVqO8Nif5Rn/BvJxH14wSSD06k7IIFdT5yGgLkNIfIuR9tx4MEe7rjrbmfYEVX4t/xass9fwlZXgYUXBFR5C0n2dXoP/B6pCR4jXMZLzmXs+FIJRsOV7LxYCWbD1ay5VAFWw+Xs+NoOa+cKGf9/iw2H8lm+7EcXj2ew6tHstjxawZvHcvlWEg33mlPiCj+jajiZ0TkPyWqcISw3EeE5o8QXPgbR4MbeO+0ip3HlGw/qmL78Xx2HM9n5/E8dh3J4p0TORy4VU9Q4R/4Zj8irOQZkWXPCSsaISBnGN/sJwQU/M6RoHbePV3E1kPZvHwwl3UHcln9UxbbjpXw8i9pbP4lie+u3eNK6kNC80aIzBkiLm+I4LROQjK6CVP1Ep7dS1h2N1F5PQSntxKR1UGosp1QVTeR+UOE5A1zNW2QfT41vHE0gzXfxrD86zicvklk7mcRLPkyigUf+bFyTyAfumbhGtnKjfQ+bqd345Pajn9aK4GpzQQqGglUNBCkaMI/sQHf+Hr84usJSWkjMLkV79g6vJNauaka4MfbFaz5PgS7d64hefM6ojd9Eb0RiHx3IFavXsN+5zk2fe3DoRuZ+KRW4KfIwi8xmmCFHwkZ5ylQOdOct4fB3F30xcxgMHEOHWlb8Dr4AsuX26AvX4OO5GPGWf3KeLl6v6eW8AzaInd0RJ4IzNzUrY5CdzRF7miI3NEQnR2N27+u4rOj1bTRitr/Nh7/syLyQFPojrbQDR3hGbTFp0fjgqZEXWETSNWVOC2JM7rWnyC0msn3ny9CFbyGngx7BpMngGoyz5PVeP09XoPfkrQYSRnDsGIMz9PH8yhuLMMxejxNnklN8FqOfrEUK4kYPdlrTJDvQ0fqjoblBbTMLjDOwpPxlicZKzqAnuwtrOX27P9oNm1J2xhKtGMkcQojieN4lqjNs2QtRpK0eJ6gyR8J2vwWr8mIYiz9KUZ/4XWuoxnTZG+iIznMGKELYy1dGWvpio7oJDpiZ8ZIDjBN8iFCqRNvb19M3OV19CmXM5BoxO9phjyJHcvjuHE8VUziWdp4RhQa/KbQ4FmcFiOx43kSZ8BQsgM1cWvxPLkesY0phpLXmCLazwThSXSEp9AQnkQgO4WmzVk0ZefURymJPBCIPf/vr4G/R+KGQOIyitVTaIhP/TtYRW6jz4C7+p84oj9/9+/r3w2B2A1N0Rm0Lc+gY3kWTYl66JlA6q4GssQdgcQTTckppsj3YyB+jZn2Duz7yJ5GxRa60u1pT5pGt9KE3gIZXUVyWgvltBRZ01L0L7w2FYhpzBfSkC+kIU9Ifa4ldTmW1KqEVCtFVGUIuZcm5E6KkDsKEZUKMWXJQooSLEbxajIaM/JizMmLsSAvRj1U6b+Da0mSmJKkv1VeE4T/NsG4IF5MQZyIgjgR+bFC9dE4MUIK/wOuxXFSiuOk6q9jRvMfVdd/wfXPmJMbYkpeqCmFkWaUxlpSniD8C691mVY0ZMlpyramLdeGpiwZtWlCqhTmVKeYU58hoiXbitYcufqaZ01bgS0dRfZ0lTrSUzGH7tI5NGTZUBpvSm64Hjlh0ygI1ycnZCpVKRLa8h1oUNlTliAkP8qEwhhz8qPNyY8RUZRgRUG8jPQwC2J99Ii+pYcixJzMSCmZkTKUUVaoYqxRxcrJjrYiM0JEeogZacEmKENNyY20oChWSGGUKfVKW7pL59BbNocHxY70FDkyUDabvpKZtGXb0KiypjlvBvdL59JftZhHjSsYblG3CD9tW8XT9lWMtK9kpHUFT5qceFS7hIF7C+kpm0dn4SzasqfTlGFLQ6qc1gx72jOmcz/Lge4cR7qyHWhLl1OfaEFzspAupRWPimYwUj6LR0X2DBXY8qjInseF9jzKt2Uo15qhPFuGCuzpybahv9CBR2XzeXJ3CU+rVvC0ag0j1et4VvMyz+s28bR6I8P3XuZB4XIqo+XcjbNmoMiJx+UreFK+gqcVKxipXMlI5UoelzrxsMSJ4YpV9BU60a5cwP0cJx7d3cKduJkUBFlRkzCX3pzVDOW/RGfqEpqiZtIUPp36IBvu3ZZy55YVJdesSDquh983GsQd0iPZ2Zi4A/okHjQk54yEAk8r0k8akXJSF+VZI1ReJuReMqP0lhV3AqfTmrCUIh8bKsJmUhU7j9IwB0pDZ9Cds45Hxbvoz3+V9rT1tKasplmxnNIQR1rTVlAds4ia+KXUxC/lXuwL1CQupyd/J0Ml79CZ9Qq9Oa/Ro3yVuojVZHjaEHPEiKh9+oR+N5WAPRPx/+dEAj6fgs8nUwn/Xkzkz7b4fy3H6z0TDm4ezzerNdm3cTyHtk4m7pgTxdc3c8d/M6qLS7j0mQHfvKhJ3HEZjZGraIlZRk3IXMpvzyD3vDWpLiISj5oS86sh4T/pE/6DIWHfmXLzY308XhvP6S0anNs1htsf6hK514K474TEfWdO/PemJP1sSuJPBiT8qEvSL9NIO6xH9klj8s+YkXvGBNVpA3LOGlJ80ZxKbzE1PtbUB9pTF6QGbHWgHXXB02mKmEVX0gt0Jr1AZ+JCuhIX0qNYzOBoK+xw1ioeZi5jQLmUnoyFdCjm0J48lw7FArrSnRjIXcfDwq305W+hXbme1vR1PK54k98bPuL5nXcYUG6iNWIJNTcdqbpoQ/1lO2q8rCg/ZU7eIT2Uv0xCtX8yJSeMqPaU0HBRTuMVOU3X5LTcsKHtti0tPjY0+9jQHmBHV4gD3WGOdATb0eQro8lXTrOfDS1+tjTeklN1RUSphzH5p3UpdjOg0suUO15m3PE05a6nKXc9jLnjbsg9D0NqzhnRcMmMlmtC2m7KuO9vR0egPW3+tjTekv0Lr9el1F6TUn1VTNUVEdXXJNTdktMaNIPuqLkMJi/iYepSHqYvYyhjGYOZy+hTOtGbuZSejGX0pS9nIHM1Q8q1DGWtp0+5nh7lBgbztjKQu4Xe7I10Z6yjI3EFzeELqPadwV1vOfeuWFHiYUH2KQOyjuujPG6I8rgRqhPmpB82RXlYSOZ+KVGfm3B521iOL9Pi2LJx7Fswjn/aa/O+9Vg+nW3IOw4GvCKbzFbLCWwx1WG7hYA35QK+dRpHxsnVFHu9SOS3Yq6+NZZzrwi4+IoGt3aPJewzXZK/NyL3qBl3zolovCmhI1DE/WAL+iPkPAiW8iDYir4IO/oi7bkfYkVboIT7oTZ0R05nIGE2j1MW8DR9EcOpixhMns9A0jwGkubRGzeL+6H21N+yotTdgrzjRuQ4G5B31JB8Z0PyjxhQ6GxC4WEzMn8yIOVbfUI+mMitN8dx442JnN8+Hq8d0ziyegxntply86NZXHrXkW+X6fLxbG0+ma3FuzYCPrQT8OUsTb6aqcme6RocXzWeI8s08Nikze23JxDzpS6ZvxpT7iak9rKQpuuWtPtJafO3odHHhipvCaXnTSj01KX4gj6V3qbU+kloCLSmMciW+gBbGgLsaQl2oM7XhrveImpuiugItaM/fiZ9cTMYiJ9Bb7QdD6Ls6Q6fQe11GSVeYpL26+L7sQ6hewxI/EVO8D8t8dwxnlMva+G6eTxntk7m7A5dvHYZ47XLmFObp+G61ZgTG/Q58bIuJzZMxPklTY6+JMB1o4CzmzWI/kpC9pG5JP1gzc13JhH4sQHBn+nj++FEwvfqkbDPlIR9hkT9MJGI7zRRnphG2UULam7LaAu350HCTHoSZ6grr4lyuhKt/9U2HGnNHT8RqvOGqM6ZkHtZTLKrEaEHxv0HXo+U8tKRMjYcruDlQxVs/LWCLb9WsO1gBdsPl/PK0TJ2Hi9h4/5MNh/KZOvhdF5xzmDXkUxeP5zBu8eyOezXxqWkR4QUPid0FJuB2Y/wVfYTmPuYwMJnHAmq451Tmew6lsmOYyq2H8tlm7OKnc4q3nRW8uGpXA7dqiUwd4TbWU/xy32GX94IfjlP8VGNcFv1HJ/c3/k1oJ23T5ew5VAeLx8qYO2v+az6KYsdx0vZ8FMqm3+I5/vLd7iqGCQke5iIrEH8k9u5GllHQGonkbmDhGT1cDu5maD0diKy7hOp6sI3qZGbCY0EKHsIyX/CtYyH/HSzmlcPp7Hy62iW7o1j8d5E5n4exfJvE3jh0yBW7AnkvdOZnAxvxjutB5+MB1yLb8Q7rhbfpAaCUpoJSGrgZnQVN6KquB1by62oam6E3+VqSCVXI+5xM7mVm1l9fONdzPK9AVjtvozF69cwe+025q8FIHndH/kub2buvsi2H3w5eD0Z7wQVN2JjuR1zm7CUC6Rkn6aixJmeuz/xqOgt2gIlPEmdRU/6SuKvr+TD9+ejJ5+HwPJ1NMU/MlZ2Bm2RB5qWHmgLPRkj9EBgehpNy7NoCd3QEJ5FQ+iGhujMf4ngr7ghEJ1FIHL/b3L2f1w0ROp707E8wxihGu/a4tNoSU6iKTmpbiGVuCKQnkFT5sok2V5MJMvYtWUOQR5L6UyfR0/CFH7PNmAkQZvf4zQgUYvfU3R4kqLFQKKApwptniWP53nsJEZiRTyIW0mU1waWLrBkosVqxsq/ZazcAy2LC2gaezDOwoXJkqOME/+CnuxNrOV2HPhoFq2J2xhMsOdpgi4jCRN4ljCGkcQxjCTq8DxOhz/ixvBbnDYjivH0pRjTnrqY2y6LmDPTlKmy19GRHGSspQvjzc8w3vwMYy1dGCt0Zrz4Zwwkr2NnN5Mj36yiIuplehXTGUnV54/UaTyJ0eGZYgIjqRMYTtbmiULAsxQtnifq8CRmPE/ijBlSzKM4ZD3ffrECfUsp+pL3mSx0ZqylC5qWpxAITyGQnUQgd1W3Cos8EAhHq6//A9bBv+KGhuj03+KKhvDM6Np3R8PSEw1Lr78iEI7ei8gNgfgMArErArELArELmiIXxlieZoylG1pSdwRW7ghko3gdbZ/WkhxjqtV3GEs2s3qxIzeOLqQvewN9mVJa4sfRl2fGQLkNncVy2orktBbb0FJkNQpYKU2FYhoLhH/lX4AVUqMSUpUppCpdyL00EXdTRdxJlVCeLKI4wYKCeDPyYkxHo8Zrfuy/8KpuFf4XXkuTJZQmiylJFlGSrMZrYYKQggQRhQliChMkFMarq7V/4vXP/L3CWhwnpThWnaJYKUUxEor/G7zmh1qSF/L3mJMbYkZ+mBnFURaUxYmoSFTjtSpFQm2GjHqlGrCtOdY0q6yozxBTpTCnKtmU2jRLmlWj1dccOe0FtrQX2o4CdjpdpY60F8ygXimnPNGCgigD8sJ0yQ/VJct/InfizWnMsqEmTU5ZvCXFsRaUJYjJjzKjOE5CaZI1RQlysiJEJPobEedjgCLEnIwICRkRUjIi1IjNCJeQHiomJdic1CBT0kNMUIWbURBtQXGcJaVxFjSq7OgpnUNf2Wx6ix3pLXJgoHQm/SWO3M+zpVEppyHbjvbi2fTdW8SjhuU8bl7BcMtKnrSu5GnbaFqW87h+CQ+rF9F/ZwG9ZfN4UDyH+3mOtKmm05ppR2OKunW4O2cWPXmz6M6ZQWeWLfeVcjoypLSmWtKTbcWTUgceFtr9Da92DOVaM5BtxVCuNQ8L1XgdKHDgcdl8Ru4t5VnNKkaq1zBSvZaR6g08q93ESM1mntdt4VHlWmqTHCgKtaAjay5PKlfx7M4qnlWu4Pd7a/i96kUelizhYYkTI3depK/Iiab0ObRmLeL35tfoKXwR1W0hxUFy2lMXM5i7hp4MJ5oiHagPtqEuwIp7t8TcvWVFxU1bstwt8N2rQehPE4k7aEDMPl1i9+miPCWk+Lw1GaeMSHSeTKabIfmXLCm9KeVOoB2VgXa0JC6hyM+GynBHquPnUR7hQGnodLqyX2Iwfzs9qq20p66lVbGSxsQllAZNp0u5hjthcykPnUN52GxKQ2dRHbeUvoJdDBTu5kH2TnpUr9Icv54C79nEOJsQ+tNUgr6ZhM9nY7j5oTa+H08g8DNdfD/WJfIHGZE/2eGzR4Lbbl32vazDN6s12b95HF7vC1Gd20i6+woyPJcQd8KBozsFnNo9jkrfpTRFraQqaB4FV+WknDEl8bgJ6a4SMlxlKI6LiTtoSfQvFgTuNebMK5qc2irAY6cWtz6YSvheU+K+tyT2O1NivjUk4Udjkn4yJPlnfRT79Eg9oE/aIT0yjuihPG5A1klDslyMKL0oos7HjoprIsqvCqn1taEhaAa1gfbc87OmOsCWxvCZtMXOpTVmDu2xc+lOWshguhPDWSt5qlrFcNYKhjKXMpC5mL6sRfRkvkB78lya42fTnbGMwfz19OZsoCVlFQ2KlQyW7OKPug/4o+Z9nle8xYOUtVTenEG+u5jaK3bUXbaj0tWSoqNG5B3UJefAVPIO6VF60pgqdxH152U0XpLTcMWKhqsyGr1lNN2woumWNa2+asB2BNrRGmBNo4+M9iA72oPsaPW3o/GWnOqrYvXeVy9Tqi5aUn9NQu1lEVXnLag6b071OVPueRpR7WVI7XljGi+b0+otov2WjA4/W9r9bf/a81rrLf43vFZdFnH3oiV3LwmpuS6l2d+O7og5DCS+MIpXJx5mLmdIuZwB1Qr6Vcvpz1rFYNZqhlRreZT9Mg9zNjGYs5mB3M0MFWxnIG8rvaqNdKW/RGv8MupD5lJ5XU7FJTGVF8WUeJpR4GZMoZsZ+W7m5J42I/OYMYoDhmQctEB50IqEr0V475zCL/ME/DRXk58XTuTLWRN4z2Ysb9tNZatkEhuFE3jZdBwbjbXZYanJbmsNPpujzcW3xPh+LOHCzol4btXg/FYBF7dp4PvWWGL36JH1qzllZyTUXZPT6ienPUhMW6A5XUEi2nzMue8vpj/CjoHoGXSGymkPlvEg0p6eaAcGE+fwJO0FnqYv5nHav/DalzCHrsgZNPrKqLxoTt5JI5SHdMk6pEfOYX1yD+mT86seeQcNyf/VlIwfDEj8Uhe/t8dxe/dk/N8zwG2jNi4bxnH0pfF8PV+Ts69aEfzNSs68bs97MzR430HAu7YCPrLX4MtZWnzhoMUncjVej63U4OKOcQR9OJXk7w3JO2ZOzUUpLTfFtPla0h1iRVeILS0BttTckFF+0ZRCT12KLuhS6W1CrZ+ExiAbmoLtaCRa17wAACAASURBVAqeTkuII21hs2gNcaTOR07VdeH/Yu6+oqI+277v04sFsVKm06sUe4vG3jVG0xOTXGmma4yxN2yoCPauWGnSywy99xmGIk1AkI4UQRFRo993A5Mr1/3c77v3rPfa+O3MLFj/tebY+fyP4zxOam9b0K1wo1vhQrfCia5oezoiHWgLdaT6mhXqU1IU24y48bUO/uuGEbvVGsUWey58ZIz3CgO8lg/iwEJ9PObr4bl0CF7vjODQUmMOLRnN/oUj2LfAmH3zB7F3rjZ752hweLEmXks08P/ahIw97qTvduXWl8O58fkw/L42xnetPkE/GBG/XUjyXhHRW40I2aBF7E59Mo6O4O4lMU1hTjyKH0dnnDOt0VY8jLP9R+fVivuhVpTeEpFz3oSU4yPJOC0g4ZgJER5D/onXgqB5HgUs8FCzeE8RS3aXsHxXCSt2lrBqVzGr9xbxwYFiPvcu5TPvIj49ls/7B9L46GAaXx/L58cTar47ksMvJ9R4R3RxJvYxhwLr2HmlmIO3yzknb+ZaahenY1tZfz6PzzyT+fKEkk+98/ngSB5rDmTxxdF8fjhewC/e+Ww6nsehG1Vcy3iJZ2grW66Us923gqOhbZxL6Od88p/8fK6KpdtSWbQ9i6UeahbvLWDe9lxW7lGxbEsSK/+Q8+vxfE6FNuGX1M0NRTNHrxWw/0I2V2PqCUrr5HxYFbvPpnDkRi5BqU1cV9Rw8Eo6O88mcSyolBvpj7mQ/ISfzqhZslXOrI0xTP8tjgk/y5n0q4LZm5OY8WsE03/0Z9WOGDZfLeZcXBs307rYczmTrSdi8bml5Ka8hoshJew6qcDzUgb+8Y34x9Vz8EwSWw6F4nU1m4uR1fhE1vDZ4Vjcv7mM1WeXsPj8FuLPAhB86I9g9TWsP7yMy6dnmPfDKb7ZfxGPSzc4cesyFwKP4S/fTWzaZgpVm2lQ/0pj0goaA2T0xdnSFudEecJijnstRTZ+PNqy1WgIN6It8UZLeAYtwVn0xGcwlJ5E2/wI2iIvtMVeaImPDUTi9Xc030TjP+L9b7CK/xMpWmLv/6poi4+hK/JCT+SFnvgYOlIftKXH0JIdRkPm+QYkJ9GQnUXL6jy64h2Mkb3H5HGuHNwwjvuKt+iIl/Is3pzn8mG8ihkCckP+TNCjL3kAr31xWvyZOJhX0Yb0h4/kcew4ikKXsv67CRhZTUbX9gd0rL3QEp5Cy9QLQ9Fehsq2YyDbxAjLD7GxtmPHN640xK6iR+FIv3w4z+VDeKEw5EWsIS8UhryMMeB1jCF/xujTHz+IrkRTmpKmcv3wFMa5mDHc8kMMpLsYJDjCUDMfhpgdZ5DAi0FCD4wkGzGxWMqShZO5c24Zranz6JKb8TLOkNdxg3gZo8OrFEOeJenxWKHJ03gtnsXr8jpxCM9ihtIXbU5HzEQUZ2ezYrELo6VTGCX7lSFiT3SFXmiKjg6AzuoQGlaeA93JN3WhKf7vq4mBOvdGS3wcLdEJtEQn0RKdRkt0Fi3hObSE59EUnkNTdAYN8el/4NULDelhNGQH0ZAdQFty8A1evdC28EbDyhsNq2NoWHj9HS3ZboZafI+Fw1L+9cFbZNxcSE/WNLpSTGiO16dHLaT7ri3NBVY0FdjSqLajocCGhgJr6lWW1KtkPFBJqVNKqFOKqcsXU5sr5n62mOpMMffSxVSkSChPllCeLKXs/xWvA3D9Z/7C619d1/9vvEr+A6//E7D/O14tUUVZoop6cz1OuIyCMCkFoVKUIRLyg0Xk3xGR93cE5AcLUIUJKYoSczdGyl2FmNJYMRXxUqqSLbifZkltuhUNmdbUZ1pRmyblXqKA8ngzKhPNqc2Q0pBjSWOuFS0qO5qUtjTkWdOktKelwJmGXAfuZ9hQkSSjSG6OMmI0ytCRZNweRFGkCfcSpZTFSiiOEXE3TkZ5si35kQLUcgsK5JbkRVmQGS4hJURIYpCAxDsCku+ISQmRkRpqQXKIjIQgEXF+5iQGCcgIk5AbPbDJWS2XolaIKEuQUZ/lQIfajUeFbnQVjKVT5cSjAkceFTjSnm9PbboVNRk2NCpd6CybTG/NTPrqZtH3YBbPHszk2YO36K+fSX/dW/RWTx3ouhaPo13tTrvKjYf5rrTljqUtZyx1ybY0pjrSlu3Cw1wX2nKc6ch1plvlQnu2HQ8SRTSliOnOs6Un345elR29Knt68215nGNFT7YVT3JteaK0pyvHjm7lv/H6suptXlTN5Xnl/P/Aa3/lUvorFtOtfpuSSAsq5bb0FEynr2gm/SVv8bpyDq8q5/JEPY2+4lk8L5vH48K3acqcRH3aJJ7fe4eX1aspjXRG6W9JWagjDXETaU+aRn34WCr9LKi8KaXiupSSqzLUl61RXbQhfMdQbm/QIWKHMdG7RhK5zZh4DxPU5+zIPSVBsW8wad4jKbwq416QI9WhLhTetqE+dgp3g52oUUziQfI0yqJdKQxxoDn9bToyl9CWtoTGxLnUyqdRGTGO8jAXelVLuXvHBZWfI0o/RwoCnLgXM50e1Ud0ZK/hUd4HtKW9Q7H/FBRHJARsHkrwFmPu/GbEre/0ufGVHgHrjAj+cTT+340i7DcLAn6VcukbM3w+HcH+NYPYtkybnSt18f3Vlog9EwnY7Ij/Zhsu/yRkzzt6xB62pPTWZFRXnEnwMiP+qBl5F+woueZG1klbFPuFJHpakeRpT/hWEac/NWDvIg1OfKjDzXXDCVlvSsRGEyJ+G0XkxpEoNo8maYcpcZuHk7BtBCm7R5O2dwxJu0cSu20IcTuHknZgNPk+YgpOSyg6L6UuwJnmsPFU33ag5KqMkmsyKvxsqQp04F6AHZUBdtTccaQh0pWHsRPpTn6zQTdjFs/S3uJxyjS6UqbQnTWN7uzptCROpF7hTnv6TNpS36Y2djr3YqbRlLGYV3Xf8fr+d7yu/oZnhR9R6u9OyLYh3P5JnxxPE9ReQlQHxlC4fwwlB82462lOsacZhQfHUHTYlIrj4gG8XrCi/LSIyrMiqi5KqL1qSe01S+5fs+D+dQse3LKkwd+G1mBHmu7YU+9nw/0bllT5DmCzxvcNen2tqLkk5d45EffOiag6K6TqrDnV58yovSik4aqE1huWtN22/T/xellC1UUJVZekVF6QUHpWSNFJU4pOmVF6QcT9mza0hrgO4DVxOk/TZtKXOZun2XN4kjuHx3lz6c1dMJCcxTzNXcbTvJU8zV/FU9VqelWr6cl75z/wWh3kzt2r1pResKD8ogVlFySUX5RSecWa0guWFJ2xIPXAaBJ3jfobr3GbLAn4UsCuKZr8bK/BeldDfnQdzMdW+iwT6jJjuCazRmkzd5Q2S0x1eF9mwJcOg1g3Vo+t0w05ssQYr4UG+CzU4vQSDS69o4n/Wn3i1o8k/4CYe+dsaPZzpiNsLB3hdrQGy2gLlFF/3ZymW2I6gm3pDBtY1tQYaEFnpDOPYlx5kjCBvpQpPEv9N14fxY6jI8aVhju2lF8WkHdsBKm7jEjcOoTUbUak7zAmfdswUrcMJX2LMRlbRpG0cQR3vtAn+Csjbq8dxumVepxaNRiP2VrsmKXNhoma7Jw7HN91kwjZuoQfJg7mIysNvnLU5gdXXX5x1+FXVy1+ddZg20RNPOdqcu2TYUT9YkLGbiHFPhY03rSjLcia1iAxXZHWdEY40BzkyP2bNpReEqI+MxL1uZGU+ppT7W/Bgzv2NIQ40xjqQnOYO/V3XGkJG0fjnbFU+kqpuCriSdwEHse60R3rRGeMHQ8jbGkKtqX6hhXq02IU24fit06bW98YEPW7mKRdY7nxlSkXPxnNmfdH4jFfnz+marB1hg77Fg5m3wIj9swZzp55I9k9Zxi7Zxuy620dts/Q4MB8DbwWa3D5wyHE/2FPtsc4Qn8UcPWTQdz4Yig3vhhEwDoj5JvNSNkjJn7naOJ2GhG3axAJHoPJ8RlF9W0rOhSuPIp3pS3GmofxtrTGWtMst6I+ypLqO1Lu3hRRcFVE0jFjUo6PIfm4KbFHR/3jqhwPZdB8DxUL9hayaE8xS3eXsHTn3b/xumZvIV8cK8Mj7BFHFF0cinrIHzfK2Hy9jCPhjZyJb+eAfx0bTqn55XQRP58p4fsTBXzrlc2P3jlsPKvi11PZ/HIqmw3nlewJrOFobDv7I1vZ6l/L5ptVHI5o4WxcJ94hDWw9U8gvXrlsvFDOulPFfHVMybfeKn44UcQPJ0v4+WwlHx7I5509uSzdo2SpRyHL9hWzZLeK5TtzWbU9lQ+2J/DLsRx8Amu5k9ZLQFInx24Us/9CLtcUjYRmP+GaooFDvrkcD1ATktFGYHID3jdz2XcxjVMhFfhlPeVSSi8/ny1m6bY4Zm1U8NbvSUzdmMjUjYlM3xDLzN+imb0+hHd3xvDHlSIuJXdxO+sx+6/ls+NMMqeD7hKQ3IJvdDV7Tydx9GoOd5LaCIxv4tjlDPYdl3P6tgpfxQPOxDTwL68UJq27js3aK1h+fgvZ2gAsPg/CfPV57D4+jdsnh5jyye8s++5Hftq9Ea/z27h4awM37nxBePQHJMWuITNyEbl+7vQmTqRHbkWL3ILalFkEXFnEnBWTMHVdiaHFL+hLvdASnEHT7By6wrMYSk6iIziMjugY2uJjaIsHEKst+Xf+Cdh/d2L/MVopPvF3d+qvLud/V44NdF1Fx9ATe7/Bq/f/wOspNKTn0bS6jLb4ACPE32AlnchPH46n8M4SelIn0xo6hv7YUbyWG/FntD7PY3XoT9alN1GbZ3FavIo34FWEDi/Dh9IXa0OdfBYB51Zg6e7GYPuP0JZtR1twBH3hEYZIdjFI/Dv6sg2MsPoAG2s7dn7jSmPsKnrkjjyPGcFz+TBeKIYMRD6ElzGD3uBVj/74QTxKMKUpaTrXD09jvLMZIy3fw0CynUGCIwwxPc4Qk+MMMTuCkWA7I8VfI5VNYtsvC8kPWU5n0jgexwznWaQOrxOH8DxKm+dybZ7H69Afr0NfnA59sXq8TjHmWexIumMsuB82g8v73masiz0mtu8yTPYH+oJDb15+HEXH4hja1kfQsDyMhuw4WrLTA+dAxd7/rivxsf+CevjrebzRFh1HW3QKbeFZtIXn3+QC2sILA4AVnR3Aq/gvvB55A1cPNGV70JbuRU90EH3REbQtvNC0OvZvvMqOoCE7gI5sE8Ok7zNu4hw8NsyjWrGU3mxX2uKG8ihjKE+KhHQUW9BYIKO50JamQjuaCm1oVFvToLakoUBGfYGU+gIJ9QUSHuRLqMsTcz9HTE2WmKoMMZVpkjeAlVKeLKUkYQCvyhhz8qPMyIsyIz/KnPxoAfnRwoHECFHHilHHSlDHSd/A9X/iVTSwuVghRqWQoFLI/s7/ide/rsb5z85rQbQFBX91XiOkFIRJKAiVoAqRoAwWDQA2WPgmAlShQgojxNyNkVCqkFISI+KuXEhZrJiqJNnfeK3PGABsXbqMqiQh5XGmlCeYcj9dTEOOJU151rSq7GhW2tKQa0Vzvi1tBU405dnTkGNLbYYVlYliSmJMKAgfSfotA1ShI7kbI6AowpzCCCHl8dZUpTiSHyGiUG5JXqSEzFAhGaEisiNlZEXISA4SkBQoIDVEQmqYBUnBUuICBMTeNiM1WIxKYUtZihOVqY6UJVpTrBBTlWxJU7YDXWpXuovceKQeS6fSkU6lPZ1KezryHahNt6Q63YpG5Vi6yibTW/MWffff4mntQPpqZ/CsbgbPamfwpGqg69pe5E6bypU2pSsPla50qNzoLBhHS5YzjWkONKTZ05zpQHuuMz1qNx4XutGR60BTmozGFDFt6TJ68mzpUzvRq7LncZ4tPbnW9OTa8DjPjsd59nTm2PNI6URv0Tj6y6fy8t4sXlTNob9yHv2VC3lRtZRnFUvor1zCy6plPK9YRFv2RMqjLKlLcKAnfwov7r7Ni9K3eVE2m6clb/GifC7PSubwtGQuXaqZNGVMpqtgNn9Wr+KRci6lYfbkXBdSHGBNo3wCD8LGUnpdSqmvhPJrMgovSsg/J+XudSeSDptx61dtIrYbE+thQtSO4UTvMEZ93p7CS7bIPYaQdHQkRdesuR8+jtrICRTcsqElaSb18dNozZhNS+Zs7sndUQfZ0ZD0Fm1pC2nLWEpz6kLux02nImo8dQlTeXnvQ8rD3Cm87YD6tgPFQWOpi59FX/EntGevpjvvfdpSVlB8exKKwyL8Nw0hcONQbv1ggO9XevitMyLg+5Hc+noEfutMCd9ky9XvzDj6/hD2v2vAvtUG7Fmlx97V+hz5ZBhHPx7JpR8suLBOiOcHhnh+oEesp4xkbxnyg6NI9jZHedGGIl8nlBfsyPCxJPe0M5k+zoRvFXH+88EcWaXD+bWDuPbtEIJ+GUH4b2OI+n0M0b+PRv7HaOK3jSF5uwnJ20eTtH0kidtGELfNmNitw4jdZkSyxyhyjopQn7ak+LwVdy9ZUHHNmsobtpT5WlF23ZryW7ZU3Laj9IYV6ssiCi4JqbhtQ0O4Kw/lE3gUP5nHSdN5lvYWz9LeoidpCl3Jk+nJnMHj7Jm0p0zlYfI0ujLmcD9qAkX+TlRFTeVp0Qe8qv6K/rK1dOa9S1nYZFJOCok/NIqsYxKKT0kpOSGh5JiIkiNCig+ZU3jAFPV+EwoPmlB82JyyY2IqT0gpPyGmxNucu8fNqTgrpuaSjKrLUsovCKm4JKD2hoyWOw60BNvTGGhL3W0ram9aUnfTmkY/B5r9HGm4bkPNJSnVF0RUnxdSfV5IzXkB9y8IqbskpNFXStstK7oCHei640xroCPNQY40+Nn9vW248oKYinMiSk8LKTpuhvLYaJTeoyg6bcY9Xwuagp3pip3I46Tp9KW/TX/2PJ7lLeCpciG9BQvpUy3mqXIJT/OX8jR/OX3KVfQXrKG/8H36CtbQk/cOXZlLeZgyn2bFTOqCx1Nx3Y7Kq9bUXLel9pY99YHONNxxoeqGHRVX7cg8Ykr6QTOyDkpJ32tF3GYLgr8T47N0CN/bavGpSJv3zHVYbqLFEjNNZo/SYvowTeaP0mK5mTYfyvT5yn4w3zsZ8JOTFvtmDcFr3iC85+lwepEmvqu1CVyrT9x6Y5QHBdRctKMzxJ1exQSexLrSFWVHd7gdjbfENN4S0xpoSVOAJdXXBdTeltAZ5UxPnDu9SRPoS53Ms9Qp9CZNHsCrYhztkW488LOl6LQZ6fuHEbvJEPkGQxI2DSVlszFJvw8lfv0gEtYPJXnjCOJ+MSb8m6H4fTaYS2v0OblCF5/lg/CYq8vGyZr8NlmHXyYZ4Lnajug973L6iwn8y1mXLx00+cFFh59ctFnvps32KfpsctXAa6E2/v8aQcIfApSHZNw7b0PHnbF0RdjTHialR2FLt9yJtjBn6gPsqPQVU3h+FEUXR1N+XUhtoDWNoU40R7jSEuFOS+R46oKcaY0cT2vEOCqvWVB80YzexCk8iR9Pb4Irj+OdaY+yoyHQmuob1qhPSZBvHYr/97pc+1KXsPXmZBwYz+1vzbmydgwXPjHBc+lgts3UYssMLXa8rcemqbpsmTGYnXNGsH3WULbPNGD7W3psmqzB3jlaHF2sy+lVhoT9KCNjtxsxv1lw+SM9rn8xiKB1xgT9OIzIjaNI2CEgea85uV5iMjxHE79nEIn7DCk4N4bGUHu6E8fRFe/IQ4UtLXJLmuSW1EdacC9IzN2bQkpuyEj0MibZezRpJwSknTD/B1735gct9FCxeF8xi/aWsmjnXRbtKGPZzjJW7bnLh/uL+elcNZezXuNf+Iqb+c84k9DM6dhGrmd1E1L4nKspT/jj4l0+PZDG+/sy+OBANh96ZPHR3kzWHshizbZYPt4Tx5arpVxI7cZP/ZzreU85l9zGueSH3MrrI1j9J9fSnrL7+n0+35fB+x6ZvLc/hw8O5fLRoVze98jknR2pvLsni+U7s1i1v4ClewtY4lHE8v0lLNmlZPnObNbsTOeT3clsPKHkVEgDoVnPCMl4wuXIB5wKquRWYhthuU8JTO/kYlQ1vvJqwrIeEpnVhm9EKefuFHE9tp6g7D6uZ/Tzx9V7vLM7hbc3xvHW78nM2JTGW3+kMu1XBW9vjGH+xjA+2p/ALr8KfDMeczv7CSfC7uHlX8wV+QNCMrvxT2rjxK1CzgWWEZ7aSXBCC1fvlHDBL5/rERXcTmjhSkIH688VMHt9CE5f3MTqs5tYfHYL+68DkLx/AqdPDjHps83MXvsv3v/+Pf7Y8xHnLqzlxo01+N2eT8idGUQFTyT6tiMpN6x4pZxPT7wjLTFSGpImkBoynw0bZmEzbhrDLb7ESHYIHbNTaJqcRcf8DAai4+gKj6Aj8kZb5D3QgRUdRVt8FK1/RFN89M1opfc/chxN8XE0xH91X48PdNn+/l//PdER+aAr9EFX5DPQfZZ6oSU9hIb0EBrSo2/ONJ5Fw/IimkJPjMW/IRYuZNXsSQQfm8ejjKU0hwvoizPmz9jBvIwZGOV9nqxHf5IO/bFavIrV5XWENq8iBtEfI6AtdjyF0R+w8t1pCMYuxkC8Dj3BHgxFBxki2YGBaCN6svUMt3wfaytbdn7tQpPiHZ7EOPIieiQvYobzQm7EC8UwXsiNBvAqN+BPuS798YY8SjCjOWkmNzxnMM7RlFGydxks246B4AgGJj4MMvFhiPlBjAUbMBUtZ+bE8dz0Wk6dYi7dcVb0xQylP0KbV4mDeR6pRX+EBn/KtXkVp8tzhR79cgNeJBjRG2tKR5w7GddmsenbqZhbTmCE/bcYSrejIziItrknuqLD6Mm80LX0QkN2FA2ZD9qWp9CWnUBLdOxNXXn9/14H2qKBlxnakiNoi4+iLfJBW3R6oNsquPAm5990X8+gKTr9Znz4xJuR+cNoSPejIduNpsV2tGU70BHuwVDqiY7sCFoWXmhZ+KAl9UZDdAgtyQ4MLb5jtMUcVix7G78Ty2lJmceTDBva44byJGc4vUUCOkokNBdJaS6yprnIluYia5qKrGgqtKSx0IKGQikN6oHUK6U8yJdQmyvhfraE6kwpVelS7qUOALYsSUJJvAi1XEBBjDnKaHOUUWYDiTZHGS1AFS1EJRdQqBBRGCehKEFKcYKMonjpwJ2xcUIKYgeiUghRyUWo5BIKFANbiVUKKSq5BGWMhPxoMcq/8SpBGfXXtmEpBTGygUQP4LUgUkpBhISCMAmqUDHKUOEAXkOEqEKFf8O1JFrKXbmEUoWEUoWYUrmQMoWQygQJNakW1KVbUZdmQX2GFfWZVtSkiCmPM+Fu7ChqUkU051nTnGdFm9KWlnwbmnOtaM23oV3lQFu+Ha15djTlWFOXJuVevDklUaPI9jdEFTKConBTVMEmKIPNKIm2oCLeHlW4lKJoS/LDxWSFCMgOFZEbKSUnQkpGiJD0YCFpISJSQyUk3REjv2VCgr85hfGO3MtwpybTjfuZY6lOteeuQkxdmjXN2fZ0qsbySO1Cl8qZjnwH2vPseJhnx8N8B+qz7ahOt6Yu24HO0kn01szkafUMemtm8KRqGk+rp9N3fzq9VVPpqZhEZ8l4Hha60apyoU3pwkOVKx1qd7oKx9GudKMp05G6FGsepFrRmu3A40I3eovH0aMaS2euPc2pUhoTRXRl2/BU5USv0oEn+fb05NnRnWtLd64dPfmOdOU50qV04kmRO/3lU3lxbyb9lbN4UTWP51UL6b+3iGcVi+ivXMyLqiW8uLeYZ3fnUBtvT2WUBa1prvSpZ/CseCb9d2fzrHQ2f1Yu4GnJbPrK5tN7dx5tOVNpyprEi3vLeFmxnNo4d3KuCci5IqAswJYKPzuKr1pQcllGyWUZqnMick+LKLpsQ/5ZS0I2GxK6eQgxu0YSvXM40TuNUZ61o+yaCzEew4g/PBK1ry21kZNpjJ1BWbArrSlzaE2bS2fuIh5mz6NKPg7VbWtqYqbQkbmE9uzlNKQtoDrxLaoTp9OSPZc/az6mJnoipf5OlNy2pzzElZa0+fSVfkx73rt05aymLWkJRTfGEXPADL/fBhO4YRhXv9bF96tBBPw4hlvrxnDxc2OufWuG36+WnFw7gj3Lddm9XId9qw3Yv8aQvav12b5Mg90r9bm4zoKTX5qxZ6U2J78YSsQeCaG7RqDwHIXyoiXF1+xQXbQk94wl6gtjKbo4gYT9Nvh+a4T3Gi1OfWhI8PoRhG0cSegGY8LWGxOzaTTxW81I3GZOwlZTUrabkbxtDAlbRqLYZEz070ORbzYiYecI0g+Zke8jQ33GiuILVhRfklF0SYrqnJDCi1JKrlpRecuBypv2KM+KSDpsTNaJMZRcsaA2yJmWiHG0x0zgUdxkepOn0Zsyne7EyTxKnsrjjJk8zpzFo7SZ9GbPoy1hBiW37FDftKchbhbPiz6gR/kuD7OWURv3NgV+Y8m7Yk3pDUceBI6j6qodpWdklJ204K63lEJPAUqPMeTtGY1qnwmFhwQUHxZx96iIosPmqA6OoeioGaUnhJSeElByyoySM6ZUXBLy4JYlLcEONAZZ0xBoQ0OADY3+b8aK/RxpvmVP3RULqs4LqD5nzv0LAmovCqi7JOTBZRENvmJablrQEWBLd4gzj8LcaA0eS2vIWJqCHKm7ZU31VRmVFyWUnxNTckJIgZcpuYdHkXt0BKoToym9LKQu0JZ2uTvdydPoy5jLi9wlPFct41nhcp4VL6e/aAV9BSt4qlzBU+VKnqlW81z9Pi+LPuSZag2Pc1bSmbaYh0lzaVG8RWP4ZGr8nKm55UB9oDNNoW60RE6gOXI8tUGOVN2yJ++kgLzjEpQ+1mQfsiV+q5TAb0y49aUZW6cY8JlEk3fGaLBslAZLTTRYMFqLWUM1WDxKk9UCHdZaGvCdw2B+cjLgF0dtDsw0wmf+MHzm6nFqgSbXVmsTtFaP+N+GUeApoO6KHY/C3OmLn8izxPE8iXOmVzGW9lBbWu9Y648NAQAAIABJREFU03LHhgf+FlReE1BzW0JbpCOP4lx5kjyevrSJPEubzNPkSfTEjacrehytIW5UX7Ul/6gZCduMiPhJn8ifBqFYb0TceiMUPw0mep0h8h+GEPfzcGK+Nybi2+Fc/9CQMyt0OL5MD89F+uyZq8/6SVqsn6zLt27a/DZzNNd/nU3ikc/4afIQvnLS5PuxWvzkrMVvbtrsm2nI7ik6nFiiQ9DXxiRvE1DsbcUDXwcehbvRE+NMV4wNTxIceBw/lo7osTQF21NzS0aprzmlvuZU3JRQG2RDU8RY2uTjaYseT5t8Ao1hLrRGjeNh9HjqAu0p9xXTFunCk4QJPEsZx5OEAbzWB1hTfd0G9Ukp8i3D8F+nz9XPdQj+2ZSMA+PxXyfkyudjOP/paI6uNGLPPD22ztJh0wwdfnTXYMNUPf6YOZRN0wexaZo+f0wz4LeJ2uycqcehhYM4tmwQN74wJWm7M+l7x3LlMx18v9Aj5Ofh3PlpKKHrjVFsNSXFQ4TSxxL1KRlpB0cQs0Of5ENDuHdTxuPECXTGOfNQbktLjBVN0RY8iJBRfUdK6U0Rxb5SUrxHknzMhDQfIWk+on/gdXdu0OJ9BSw/VM5ijwrmbC9l3vZKFu+8x7seFaz1KmfLjXoCC14TVvSCYGUn4epOgvMfEpDdTrDqKWGFf7L9egWfHM7i3QM5rNynZNnOfFbsVPLRoXLW7M7ns/3Z7POrG1jEVNBNmLqdUFUzkcWdhKh78M/vxzfzTw6EPeKDA3m8uz+fFfvzWbE/j5X7cljpkcvKvXms2JvP8r1Klu1VsXCXkqX7ilixv5j5WzNZtTeP93YP4HXnlXJ8E7oJye4nNPMJ0cp+IvL6CMrsJiirh9DcJ4Tn9hCa2UZYRhOxuW1EZzQSmd5MVE4nwZk9BOa9Yl9QCx955jF7UyLTNyQzY2M6s7dmMef3BOZsjGbBxmC+9cnER97CjZwnXM/s4mb6I25ndOGf0U1IzlPCcp4SkPiQgLhW5FmPiUhuIzqlmejURkKTGglKbud2Wi97b9bx7o5kJnxzB7tPb2D1yWWcv7qC46eeuH3yG/O//oZvt37OkROfcvvm+0QFLCDy9nii/J2JCbIjJkhK3B0hymhbXhQvozdzBu2x9rTEO1GftoBw3+W4Oo7EVLiQMbKd6Jt6oznqNFomp9A298JA4o2u0AdtwXF0BMfQER5BW3gELdERtMQD0RQeRVN4DC2Rz39EU+yDxj/zP77/r4jwOJrCk2gKT6ElPI6WyAstkSda4v1oSA6gIfUcOPMqOz4wPmx2gOGS3VhYf4O77RR+fc+ZxpRP6E53pDtej/54bV4l6PEq0YAXCfr0x2rxQqHJa4U2ROvyKtyAZ+HD6VbY0ZK8ksteHzF5yhRGSVczVPw7+uY7MTDfhqFkCzrSDRhZrsHK0ppdX4+lRfEOfTEOvIoewcvoEbyUj+BF7HCeK4bxQj6I17H6vI7VoT/egEcJAlqS53DDcxbutiaMFq/E2HoHuoIjaI7xRsf0GIOFuxkh+AKpyIVd6+aRc30hHXJX+uQmvFQMGbju580SqNfRmhCpCZE6vI7R52WMAY8jdOlUCGlJW8i5AzOYOs2R4Tar0bH8Ay3pHrTEB9EVHkRfcAA9wSF0hEfRFnkPjJbL3oyYi7zQEh17E+//5ffxQUt44k3+b9eDN1qio2hJDqAlOTjwckZ08g1ez7/J2YHxbuEJtETH0RIdR1N0HA3RMTRFh9GQ7ENTtgMt2Wa0pH+gJdzCEKuD6IkPoSM6ir7kJPrCE2iZ7EVf9CvDLd7FxsmZHb8voDThE1qSx/MoyZy+dBN6M0fQW2hOT5mEh6VSWopltJRY01JiRUuJJS0lljSXWNBcLKW5UEpzoYzGAhn1Sin1eTIe5MiozbLgfqYF1ekyKpJFlCUIKY41Ry03Rx0jQB1tTsFfiTGnIEaAOkaIWi6kSCGkJEFKWbIFpUkWFMdLUCsEqGJMKZCboVYIKZAPnNMsiBGjlkv+IwUx4v/4XBUtIi9CSF6EEGWUmIIYKYUKGWq5DHWMFHW0FHWUBFWEGGW4iPwwIfmhQpThQtThIgojRJTKZVTEWXJXLuKuXExlggWVCVLKFAOArU6SUZ9pQ3WKhPtpUppybWnIsqIi3hR1hBHVyQLaC+xozbWkNdeStjwrHuZZ0Z5nTUe+NZ35NnTk2/Aw14qWLBkNaSLuxZpQFG5MUdgoCkPHkB8whuxbo8nxM0MdIqMo3IrCcAsKwqWoIqQow8Vkh5iTcWfMANpjLEgPEZASLCAhUECk7wgyQqV0ls+n4+7b1GW5cj/NgQcZDpQpBDRn2tGaZUd7rgMdeY605zrQlmtPa44dzTl2NOXY81DtRm2mPRVJFnSUTKTv/iyeVE6nt2o63eWTeVwxhadV0+m6O4GO4nE8LHSjTe1KW4ELD9+kXe1Ku3oAsS25ztSlWVOTJOVBiiWd+U48K53Ii7LJPC+ZQHuGDbVyM1pTLOjKsuNJvhPP1C48VjrSkWVNe5Y1Paqx9KjG8kjpzONCN55XTuP5vRk8KZ3C69r5vKpdxNOKOW8Qu5De0rk8K5vHn5UL6FZO5X6sLTXR1rSmuvJUPZPnd+fxvGw+LysX0Vc6l/6KBfRXLKCrYAYNaW70Vyyiv3Qh7VnTKAu1I+OiKUk+xmSeNqfosjVFl23IOyUm77SIvDNCUr1GUnHTiXQvEwI36BH0mz4xu4aTeNCMrONWVNycSLTHSOQHR5N3yY77EdNpT11EW+oCGpPm0JQ6l/achbRlzqUy0p3cq5bcDXTjacEaOvNXcS9pNhUps2gqWEpn0XL6St6hMXYKNcEulN+2oybMnUf5S3lUsoaOwndpz15Gc9xclJccCNlmxPWf9Aj+fRSX/2XAze9H4feTkEtfm3L80xGc/tIM789Gs3eVITuX6+DxrgGH3h/CwfcM2bVck+3LNDj9jSnXN9hz4nMBB1cPxfcnMcHbZARtHU7pzbHcC3Ai56wJSUeHUXLFgfboReQcc+bKV0PwWa3JpbWGhP02mthtJiTtNiHq96GE/jKI2M2jydgjI2OXlIQ/TEnbIUbx22ii1w8neoMxMb8PJ27bSJL3mpBx2JxcHwnKUzLyTovIPWOO+pKE3DNmKM+JyT0p4O5lGyquOZB8aBS3f9YkzXMkylNCyq9aUxfgTEu4O+0x43kUN4lHiZPpTpwysIgodRbdKbN4mjmfPwtWci/AmewzQqqDx9OTvpj2lAVUhk+kLHQ8FRETaEudyzPlCvqyFtMWNXXg/O05CcWnZBT5SFEdFpG7z4Ts3aPI3j2GvD2mqPYJUB8Qkr93DFk7jVEfNEHtaUL2vqHkHBxKySkT6m5Y0hRkR32AFbV+UpqCbWgPd6YjzIXWQCce+Fpx75yIytOmVJ0xpeacKXUXzai/LKDJV0TzdSHN1yW03rKgPcCGrmBnukLdaA11ozXcndYwF5qCHHlwy5YaXysqL1hw94QM1REhOYdMyPIcSa7PcAovjuaen4TmKGc6k6bQl7WAlwXv8Gfxe7wse48/K9/nVfkH9Bev4WnBuzxVraa/4D1eqD/gZcGH9Oe/R2/mCjoS59OimElrzAzaYmbQEDqBB3dcaYmcQKt8Cs3yydRHj6cu3JkKfysKr4gpuWxN6UUn1CccSdop4dpaA+K22HLty5HsnKXPOidtPpFqsGKkBouNNVhirME7IzX4TKzLDw6DWT92CL+NNWDXxMF4zx/FmSUjOTnfkBPzNLiySpOgz3VI3jycEm8x9dfs6Ax14YnCjb5Ed54lu9OX6E5f0gR6EybQEe1CfbAt1X4W1ARYUB9qS2uUPd2JLjxLH09/+kSepkygRzGO9lB36m+5UHrShvRdZkT+PJTAf+kTtm4YkT8YE/bNYIK/0CfkCwMivjYi+tsRhH81nIBPjfB9bzBnVuhzZKEOe2Zrs3WmLr9N0+WHidp85arJWmcNfp9nRk3wLrbON+P7cbr8MFaDX5w12OSmwcGZWlx4ZwjnVmri/4UeyVtHUX7KihZ/Fx5FudET68rjpLH0prjwJNmVrtixtETYU3/HmtogK6r9LKm8bUlNkB1Nka50xk+mTT6ejoSJdCVMoiXaldYYN7oSJtEc7kzhRROeJE7kedp4Hsc78DDShoZAG6qu2aA+boliy0j8vzXg6me6BP4wmqRdzoT8IuXqF6M586ExXquGsX+pEdvmDGL9VF2+d9fgp0la/DRZi58m6fDTBF1+Ga/PbxMHsXnaEPbMNsJz0VBOrh5K9B82lJ2fxY1v9bn8pQZBPw/G/0cDAn8ZSswWU5L3CMk4KKTa14Xis5bE7DAifIsuqrMmdMdNoDXKgbYYOx7KbWmMkFEXJuVBmDUVt6XknzMl+7SA1GMCkg4LST78D7wu8VAGLfZQsmBPAfN3l7BoXw1L9z1gwY4KFm9X89FBNVuu1eCf18+d/G5CcltQFHeiKO4iQtVFSP4T/LL7+O1CIe96pLBkTwYrDxaz2rOSVfsreGdvOcu35fPJvnx2Xb/PzfRuItVdhObVEam6T1RhEyEFHQQWPONK5gu2+bfxzp4cVuxTsmy/6k3yWbZPyXIPFcv2qliyV82SvWoW7VGz2KNo4Nzrzty/8fqZRyrbLpVyQdFBSM5zInP7iC18gVz9nPD8Xu7k9OCf3s6tpAZuJ9QSlt5AaHItkWkPiM5sJiKzjcC0Lm5nPWfHzVo+8cxj/pYUZm5KY9bmbN7enMHM9XLmbAhn0cYg1h1P5bi8nls53dzM6iQw7zEBuY/xy+jidlonNxJbuRhWxeWwe0SktROR0kJIfC2BinsExNXin/SQmymP2XLxLgt/vYP72suM+9dlJnx7BoePtjPpyw0s+3Ud3+35Es/TH3P79rvEhi0kLWwSKXfsiQ+QkRJmQVqUjNRwKTmR9nQXrOFxzjI6k8fTmuBAY9IEcsNms+V7NxysxjPG7HOGi/YxWHgCHTMftM2PMEh2Al1zH3TMjqMj8EFH6IXO/8CrhsgLzf8FHppvoiH6J16P/3dFeAJN4Wk0hWfeAOkwWqIDaIkPoCE+9OYM48DCJg1LHzTM9mNotpvRpt9jJVjAl0tmUhj6JfciLHmUPISn8do8j9XiZZwuL+IGxocH8KoFcl1exxjyMsqIJ1EC2hRTKIn9no9WumHnNJ/Rsm/RG7Me3TGbGCLbia50I0YW72FlacOur1xoVaykL8aeV9HD+TN6OC/lw3kRa8zz2KG8UOjzOk6b17Ga9Mfr8ijBjJbk2dz0nMU4uzGMEi9jqMUW9KRH0ROfRF90mKHiDQgtVjLJQUT85Q9piJrFE7mEF3IjXikMeaXQ5aVCmz8VWryO1oIoLYjS5VW0Ps/CdXgqN6Iz0ZHCyGVs/mUW1mMnMdjqGzRke9GQ7kdTchBd0X4MBPsxMPdEz9wbbeHxAbRKj6IhOYqG6Og/4Or9v/w+x/+B1//b9eAz8PJCfPANXo+8wfMptASnByI8+eaZ/npeHzRFx9EUeaMpOoqm+CCakj1oSXegJd2GtnQHhpYH0RYcwkB8HAPz4+iN8mSU1SGGiT5nlHAC76+eSODF5dRlLKU5wZpHSaN5mSOkP19Eb6GYzmIxrcViWootBuB61/JNLAbwWiJ705mV0aSW0aCS0aCUUZ8roy5bxv1MGdXp0gG8JgoojjWnUD5wR6o62vzvFMS8AW2MkEK5kKJYIXcTxJQlyyhNklGSIKYw9j/xOgBY0f8B13/i9a+ookXkRwrIjxSgih74m0KFdOCsZ4wYdZSEgkgxqggRynDhAF7DhKgihBRGCCmKFFGqkFERZ/EGryIq4mVUxEkolQsolQu4lyDhQfrAoqb7aVKacmxoyrGhJkVEqWIU91OFtCttaMmxoDXHgrYcS9pyLGnPsaAjz4oupTWdSis6cy1pz5bRmimlMVVMpdyEkojRFIaMJs9/NDk3x5DnJ0AZJCEvQEhBiIT8YCF5Iebkh5mTF2ZGTqgpykgRqmgpWaFCUoOFJASaE+9vyr3M8fQ/WEnn3VnUpjtzL9GKmiQrquPFtGbZ8TDb/m+8Psx1+AdcB/DaqnKhLsueqlQrWlSuPK6YNoDXe9PpLptMT/lknlRO/RuvbWpXWgtcaHuD1o5CNzoK3f4GbJvKheZcR+rTbahLtaQ5w5pHqrE8Kx7Pi7sTeapypSXZgppoE5qTpDwrdKO3wIWunIHrcR7lO9GtdOZxoStdSiceFYylr2wSL6re4lnlDF5Uv82L6rn0V83hedU8+ivn0Vc6h/7SufxZuYBnxW/TnjWOpiRnGhOc6MieyKvKxTwvm8/Tu3N5UbWY/soFdBe+RXv+ZB4Xz+JJ0ds8L11IT/7b3I92IfeKkLijRsR5GpN5QkDeaQtyTkjIOyVGeUZAps9ISi5bkHfKnJhdgwjepE3YVgPi9o8h+6Q1qvNOhO00JnTXMFJPWlAdPp2enHfoyl5Ba+pCGpPn0pg6mwcJ06kIc6fothPlgeN4lL2SjvxVVKXOoyJ9Lo3qFXQUreRlxQe0xk2nys+B0ms21IVP5EnBO3QUv0tj/jLqEt+mJnwKOedsuLPFiLNfaHLpKx18vzHC72cBN74XcnrtaI58OALvtaZ4fWbC3jVD2bFCj10r9fBYZYDHKj12r9DC88NB3N5kx5WfrDi+1pwL38mI2TueaA97Uo9Zk+ptTrznUFKPGVN+046O6NlUXpuE71dGnHxfC/8fRpO424a0/VYk7TJFvmUo8duGk7rbnNRdQpK2mBG/yYTkzUJSt4qJ+mUE4T8OI+rX4cg3jSRhxxhSPExJP2ROxhFzMo6aknHMhHTvUSR7GZN5wgTlOQmqszLyT0nIPGZOgsdwwjcbkHZwFFlHTVCdFlPha0t90FjaIsbRIZ9IV+wkuhOn8ihpOt3Js+jNXMDz3OXUhYyj+Io1tcHjqQudiNrXhvSzImqiJtORuYgnyuX0F67imXI53alzaYuZQmOwGxW+1pScs6TolAVqbykFR0SoDglRHRCi9DAnd9cYsraPIHPbcDK3G5O2eRApWwzJ3mtEkc8YKi9KqL1uSd0tC+7fktIaZk9r2JvxYX9ban0tqDovpvK0OfdOm1Nz1oza86Y8uGhKw2Uzmq6Z03xdSMtNCa1+lrQH2dIZ6kxnuDstf+E11IWmIAce3Lblvq81lResKTluSf4RMVkHTcg6PBrlyTGU+ppz/44FzXJnHiZO4lH6XJ7kLqdPvYaX5R/xuvpTXtd8zqvKz3hZ+jEvSj7iRdGHPFd/yHPl+/TnvsvTjOV0JsynTT6LtpgZtMVMpz7UnZpAJ+pD3WiNnU5b0kya4qdSH+3OvSBbiq9JKfW1pvyKE0WnnUjfb0H4+lFc/9KQuK2WZOyfhN86W36frMfHIg0+E+vw7ggN1op1+M5Wl5+d9NnoYsjWcYZ4TB3MsTlGnFk8jPNLB3FxuQ7XVmsS/C8d0raNoOyEhKYbdjwKH8vTODf6k9zpTx1Hb5L7wEhw2jQeJ03moXwcjRFjaQh3pCnSkZYYBzriHOlJcuZxkgs9CW50y91pD5vAgxtuqL2sUWwchf8XBtz61ICgfxkR/NUwAj8bhN9H+vh/rE/w2qGEfTGc4M+Hc/vjYVxeM5STyw3xnK/Hrrd12PyWHuun6rJuwgBeP3PS4LvJQ/HbtJDgzYv5Y+YIfnHTZPMEDXZO1sBzlibnV+hyYaUGAV/okLx1OJVnrOgIHkdf/GT6UifxNG0cfenu9Ka40ZPgQqfCmeYIO+ruWFMTaENtsCNNke48jJ1EV+JU2uMm0ZU0mY6ECbQqXGiPc+dR4iRaosZSfl3Mw6ix9CW70ZvoREeUHQ0BtlT52lJ43Ab5HyO5+ZUelz/RIeC7EcRttSX6D2uufD6S0x8ac3TVMPYvMWL73CFsmGbA9xO0+XaCBt9N1OC78Vp8567Ldy56fO9qyK8ThrDtrWHsWzAMrxWD8f/enFyvcSi2m3P9Wy38ftTj9vd6+P84mPCNo0naI0bpZcm9S06UnLUi4/AYYncbkHDAgIprEnpTJtEZN5aHcjsawy2oC5FyP9iS0htilOcFZJ8UkuRpRuIhIamHpf/G66K9OUEL9+Ywf08+83YXsmhfBUv31bBgZykLt+azZk8O68/d5UpyNwFZnQRntxJT0ElMQRdheV3cyXnMtZQevvf5f5i7q7io8///+8MQdovCFN2IYGJ3i72hu+vuun51u1zXNVHADsDuTkJFcoaumQGGbmy6QREl1Md1MGxd/+//Orqu//U7eJ7MbQ7gNu+Dz/3zfL3fbzXLPeOZtzOJhV6ZLNtfzLI9JSzamY/bNg2rPFP57XQeZ+RVBKU3EpD8hLDMMkIyKghMq8NP85pz8a/ZePkZi3cks9hLw8LdGdp4pePmlY6bZ9eosEcmCzyyWOCVywKvXOZ7ZOK2S8NSjzSWuyewyiOeX09m4Xu/En/la+6rXvBA1ch9dRP3017gr2rgovwpvn6ZHA9IJyD+OUGJpUSk1CBPrSMouRa/pCZuKtv55XQOy3fGMeP3KCb9HsekP5KZsjmRaZvkzNx4nzkbbrLmQBgH7uZzLamaW6pabqvq8FM3ckfZyPW4Gs6GPGL/FRUHryRzK/IR9xPKuB9fSmDsc/zjKrgdX8flmDo2nlIz58dLjPniMOPW7mfyNzuZuPYblv32FT8f/IKDFz7huv8KwkLmER82meTgESTesyHaT0rSAwvUYfYkBjmSFDiS6pQveKH5jEbldCpjHHkWZUehwpWgc7NZMGkYEuNpDBZ/Rz8TLwwkBxCK99HDzAd9kQ/6xr7oG/uiJ/JBV+yNUHqka1T4kBYjssPoSI9oG1ixN7pin78ilPigI/HWPuBLfP6HxReB+AQC8Ql0JN4IpbsRSj0RSveiIz2IQHZEe/WJ2REEZvvRle2hh8iTwca/YWb8IfNHTeX89rmUhI+jPs6IFnkP2sL16IwwoEPRnY5IAzoidXgr1+FduC7vwwzoDOlJa5ghL2NdeBi5lKM7ZzJj8jTEph/RX/wj3Y1+p6dsO3omG+lr/jGWFjZ/4fVNmA3vQ/vyLrQPnRF96FD0oV3eg44IXd5H6vBeIaAtSpemqCFUxU7h+v6JjLQbxGDThfQ024ie6R70TA7Q02Qng83WYmc/le8+duBRxIc0RY3idcQgOiO68S5Cn3cRurztwuu7cB3eh+nwLkyXt2H6tAYb8CJiEPXx43lwZg6rVkxCbDWDbiY/oGO2D4HJPnRke9GT7Ka7eA/dRQcwMPZFT3wMgazrRF6Tgwik2tZeR+Ldlb9/l79ztCu+/yX/b6+HI+hID2nh+o+/TfhXjiCUHO7Kka7PfLuQ641Qcgih9ABC6V6E0t3omnhhYLofoeggepKjGIh86TZ0LwNN/sDIZAmODo7s2TqV1FA3KpLGUS43pinWkLcac9oyrXiZZUldtvk/4GpJdb7FX6nKM6cq11zbyuaYdbWv5lq8pprxTG3Gk2RTHiWaUBQroSBaRK5cRHa4iOxwMVlhIrLCRGR2JStcRFaEmKwIMbmRUvKjTSiINaMgxvQvvGrhKiJLLtGOFkdoEZoVYUrWn3gNk5ERKv07XXjVhEhID5GQESYjK9zk398Plv0Lr5ogLVwzgrUHNOWGyiiQm1EUaU5euIy8cCmFClMK5TLyQsXkhoooUkh5EmfO0wRznsSbUKayojLFhtIkcx7HiHmeYEJNqhWVSnOqlOZUq8ypUZlTpzanIdWSZo0VzRormlItaEjRfl6tNOdZjIzicBE594aQcnMgymuDSL1ljMZPhuqWEemBElL8jVAHDCXtvjGaByJSg4xJC5KgCTZBdU9KQoCEqDvGxPiLqciaQkfpEmoyJ/Aw1paCCBOKFSY8jTGjVm1HndqO+hR76lLsqFHbUqWyoVxlTbnamnK1LRVpjpSlOPA02YZStT31OaNoKZ5AS/EEXhSOo7lgLM35Y2jMHUVdlgtVGieq0pyo1gynLsOFhqyR1GeNoC7T+a8mtjbdiepUB8qVNpQnWFCVbM2LNCfac0bTkTuGZrUDz+RinsnFNKrteZk2jKYUBxrU9jSmOtCsGcarnBE0ahxp0DjyMmck7SWT6Hg8jbaSybwunkrH45m0P5zBm6IZ2vtfC2bQXjiD9rzptGZOoFE1iooYRyrjhtOaPZ23xfNozZ9Jx8N5dJTM5UX2ZGpTx/IyewovM6fQnjeHVxkzKY8aTeZ1MxSH+hDs0R3FvgEkektQ+cpIO6HFa8oxQzLPSMk6a0rCIUOCtnQj4Hc9wj0GoT5uhfq4NQ92DSRgWx/kB0UU3x3P6/QPeZG6nOr4uTyWT6YkbBz590eQ6+dESeAYHt0bT228G/WpK3iSOJ+SpHlUZC6lLnMJ7x+upi5qKsXX7Sm4YktF2CRasz6gMn0JJfEzKQmfyMP7rmReciTM04iza4Uc+1TAzR+H4P+rGZfWiziysj97P+zH/lWD2bdyMDuX92H74m64LzHAa0UP9n3UiwMr+3Bi7VCubbDBe7URvp8bE7jVmbjDEzn/nSH3thkSdXAo6hMSCq7aUhE0joq7UwjZaszJVbrc/HYA8u1mxHlZE+tpQoy7EYptA4jaNoi4nSKSdslI2CElapMR4b8MIuyngQR935eg7/sS8kt/IjYNImqHFq9xe4yI2zuE2L2DiN0/iOj9AwjZ1Y2EI0NQHhWj9pURs8eQsO19UOzsT+SuASTuMyJxryGqQ8bknDHn8Q1HKu+NpOrBSKqDR1IbPoaGyAk0xUylOW4mTTEzKLphT/4VO3Iu25B4VEqcr4T8O07Uxs+iLe9j3hat4m3BR7RlLKEleQ6NUVOoDhlL0RVrCs5Zknfaktzj5mR7m5J5QEr6HjGpHkNRbR9E0pb+JP7Rl4RNvYn5rRuxm7qTtnsAeUdFFJ+R8fCiKU+umlF2x4raIEeqAu3R27zxAAAgAElEQVR5ftOKhxdNKTwlpuCYiKJjIkqOi3l8UsTT08aUnjOm7KIWr9XXpVTfMKXmtiV1AbY03h9GQ5ALVfe6cncY5f52lN6y4ekVa4rPWZHtY0HKfilJu4egPGBIxiljSm6aUhZsR3XUCGpjXWlImEmTyo2W9BW8yVtFZ8lq3j3S4vVtwWe8zfuMt7mf0pm9io70j3ijWkpLwgLqFTOoDptEdegEqkPH8/yuC4/9HHh+z4XayCnUx8+iJnYqVYpxPLvvROFNG4qv21N02Yms4w7Eeci4/U1vrqzRJ/3ICEqvuZF2eApnPpGwYXRPVst0WWUs4HuH7vw4zIAfHHT5bbg+HhN64z17MMfm9efk/F6cXmDAucVCrn+sQ9B6A5Tugyk+aUb1LTtehgzndZQL7XEjaE8Yyev4UbQlT6RDNYW25Cm8jJtIQ6QrdfLR1ClGUhfpTJ3CkTq5HXURdtSGOlAb5ESl/wgeXXBCvduM+9/149JKXS59rM/1T3ty89NeXPvIgMsrdLmyQo+bH/fA75O+3PqkL9c+7su55X3wXdCDvbMM2D5Vj98n6fPTOAO+GaXF62cOAlYP02eHmxnqo2s4uNSM38fqsWOCkL1ThXjP1uHcMl3ufN4Tvy/1CPmpOxmHjKnxG057zARex4/lVfwo2pRjeJM4ipYYZ15EuVAb5sjzQCueBNhQHjScOrkrjdETaYqZQGP0eJrjxlMfOYpauQtN0aN5GetKXbgLz/xtKA20plnuyKvoYTSG2lN2x4aSSzZkH7UmbONArnyhz/lVutz8Tz9CN5oQs9ORS18O5MSqfhxa1hevBX3YNrM3Gyb24Pux+qwbJWDdaAHrR+myzkWf/zgZsH5YN7536cEfE/riMasP+xf24MIXA4h0t0Z92IGb33Xj6te6XP/GgFvf9iLw50FE75SR4W1FwWlb8s9ak33SlKSDA5F7GJB0uB+1YcNpVLhQG2ZP+X1LngaY8fCOGdmXpGjOSEn2ESP3MiRyj5iEwxZ/43XWtkT/Oe5K5nmkadvXXVnM98hnrnsW87epWe6exDe+GZwMr+N2cjP3VI0EpzZxX91IoLIJP2ULF6ObWH84mY/3JTN/VxLzdqWyaHcOS7wKcNuVw2J3DSu91Hzrq+HI/WcEpDTil1SGIqeBkPRaAtQN3El5zdnoFjacK2GZeyKLvdK64JqBm1cGi7wy/oHXLOZ75OC2p5CFu/OZ75HFIs9Mlnqms3h7Ah+4x/KdTzoH/Mu4k/yKe8oGAuLK8E+oJCi1iUB1A2dCivG6lMj+q8n4J5bzQFWNIqOJcE0jgUk1+CU3c0PVwdfeKSzYHM60jXImbYpl3OYEJm1LZMaOKGZuvsfsDVf4bHcAnrdSuRJfyh11FTfiy/BX1RKY0sitxGpOBRew81wU7mfCuBiRw13lM4LUldxT1uCfVMvNxBrORZWy8XQUbr/6MuU/W5ix/mcW/bSOL7evZrPvKk7f/oiA0KUoIucQFzmBJPlIkkOHkRRsQ0yAGGWIFWnhI0i+50r87SmUKr+nOecnmjKXU544gsdR5jyLc6Q42o0d34xhuJUNxmI3Bsp+oofJLvRke9A3OYS+8WH0jbWA1TU+io5YCwmBzOfvE4ZlhxBIDqEjPoJQ5I2eSAtdbbzRFWsf+LUY+CdW/v+ODwLxMQTiY+hIDiGU7UIo24muZD9CiTc6kmNdB055o2O6GwOLPXQXeTFYtB0z4/W4SKezZrYjBRHLqIi25UX4QNpCutMR1o0ORQ86onvQES2kXSGgM0zAuxAhnSEGtEUM4HW8FQ/DXEi9/wHffjIDB+t5SEzX01e8kW7iLejJfqev2Uosze1wX+usbV7DrXkX1ot34T14K+9OZ2R32hV6tMsFvI8U8E4h4E2UkKbowVTFTeD6AVdG2g/A0NyNHuYb0DHZgVC2lV4m32Nis5SZk8fif3QmdYnTaY01p03Rk7dyIe8iBLyL0OFdhJC3ETq8lQt4KxfQGSGgPVyXVxF9aIiUURo9k0ObJjLRdTyGJkvRFf2KnvkR7dU40n3oivdiINqHgfEh9I2Poic6jo70sHZ/qOwAAslBdCSH/+vv8t+x+n+H6/8Xa+JPKB9BOxK/H+G/cgCh+CBC8WGEYu3LGm18EIqOIhQd10bs0zWhcAiB2Bsd8VH0JD70lHjQ3/gLTE3HsGrJSEIvz6U0aTpV8ZZURAygJcmYt9m2vM62pzHLjppsW6pzbanKs6GqwJqaAsu/Up1vQXWeBdW55lTnmlOVbUFllgXl6eaUpZnxTG3ahVfZ33hViMiJEJMTISYrzPhfyQ4XkS0Xk6Poal1jTCnswmtelIxshaQLrmKyFVJy5DJy5KZkR2iT1QXRP/GaHiL5N2JDpWR2wfWf388IlZIRLP0Lr38mI1hCVqiM3DAT8sNNKFT8jdfcMAkFchPyw2XkhojJDjYmP1zEw2gTnida8CTOhOdJ5lSm2FCltqY8yYzyJDOqVJZUJJtTqTT7X/D6QmPFy3RrmtMsaUy1oD7Fgjq1FVXJVpTFWVAUKib15gCSrvQj5aYh6f5iVLcM0QQYk+I3GLX/YDT3jUkPFpN635iUeyJS78tQBkqJ9xMTeWvoX3h9WTKHZ0oX8uRm5ISKKIyQUJpgSV2KPXWpdtSl2lGrtqFaZU2F0pKyrjtqy9U2lKfYUalxpDzNgceJllRqhtFSPJ6W4vG8LNIe0FSfrb0ntlozjHKVPeUqB6pSnahNd6E+cyT1mSO64OpEbYYT9ZnDacxypiHDiapka0rjzKhJsqY1w4XOvLG0ZY+iLsmGJ+EiSiNlNCjteKFxojHVkTqVHY2pjrzKGUFTuhP1aY40pg/ndeF43j2byZviSbwqnETnk1m8KZ7G68KptBVNp71wOq9zJ9OWO4WO/Cm8zppAfbILZdEOVCWOpLNoLm1Fc2gvnkPno3m8LpxJfZordeoxvMiYzJucWbRmzqQmbhz5ftZEe/fj3g5dgnZ0I3rfYFS+EjQnpKSfEpF+ypj0UyLyL1mRedoMuUdf/DfqEbyjL+rjViiPWiDfZ4z/tt4EeQ0kz2807VkreZX+AZVxsykIGkPmnWGoL1uSdtmG0tCplIfNpDJmIfUpH/IsaRGPkxdSmbmc6rTFvH/4JQ3Rsyi86kDRtWHUR83mTfZKniUvIDt8IkWhE3gUPJ4S/7GknrLnzm/9OL5aj6At5tz93Yoza4awb3kvPJf1Ytey3rgv6c22JT3Zsbg7nst7cmBlP459OYQz6yWc/UaG75fGeC3vy8n/SAj1Gkn47uHs+VDA1Z97kHjUlOd3XWlUzKLi/lTU3racWi3g2te9iN9thfqQPTEeJoRvHUL0DiPidolQbB5M5OYhJO0yQe1lQfQfxgSs647fWn0efN+bkJ/6EbahP/I/BhK13ZDYXUOI8RxCtOdgIj0HELl7AOFefQnYokvUvkFE7R1ElNdg7v3eE7+f9VHsGEDiXhHJ+yXEeRoS5zWYFG8JBRdseHbbmdIAF8oDXagMGkVt+HiaoqdRHzmVpwEupJ8xIfuCFQneQwjx7I/ylCWNSXNpy/mQ94+/4G3Jp7wt/JjOnBW0pS3iVdJs6sInUHTFmuJL1hRfsKbwlCW5Piak7xeR6jkElfsgVDsGot4xiOQt/Yjd0J3Y37qRtLU3GfsMyfU2Jv+YiMLTEp5cMafK34Eqfwee37Cm+LwJucdFZHsPJdfbmEJfCSXHJDw8LuLpKWNKzxpTdsGYyitiqm/IqLlpRq2fFfWBdl14dab6rjOVd4dTEWBPmZ8NpbdseHbVhuJzVmR6m6HaKybe05CkA4ZknZHwJMCaGoULDQnjaEyaTKNyDs0pS3iR/iEt2atoLVhNW+Fq3uR9wpucT2jP+YTOnE94m72SzoyPeK1czMv4udTKp1AZMo7KYFeqgl15fteFJ/6OlAeNoj56Bk1J82lImEND3DSqI1x5GujM41vOFF12RuNri3yrEWdXCbixzoBHFybSeH85jy7NJWLLcLyXDuELcwFfWQj4dWR3fnbR40dHAX+M0uPI3AFc+EDK2SWDODm/Gyfm6nB2kYBbn+oQ9n030rwMeXLOnDp/e16FD6ctxoWOeBc6EkfSljyWjpQpvE2bwdvUmbSpZtCaNI2WxCm8SppES9J4GmNdqJHbUxlsQ9lda57fseXxFUeyj9oQs9WYW2t6cGaZgDPLdDi/Qp8LKww4u0TI6YUCzrjpcGGpHldX9OTyB724uKI3pxb35sjc7nhN12frJF1+m6DHj676fP0nXu0FrLQWsNbFgNSjX3BlnTMeM3rhOVUXn/n6nF6ix+WP9Qn/cRBB3/Qg6Dt9Enb24eEFU5rDRtIaO5rWxDF0qMfTljSGV7EjeBU7ikaFM2X3bHkWaEtliAuNUeN5ETeZ5thJvIyfREviJOoVo2iIHMXLuHG8ihtHo2IUdeEjeHTTlOogC17I7WkKdaD8ji3F563I8rEkZEM/Lq3W49xKXa592ZO7Pw5FtX8Ul78ayIlVfTm0rDdeC3qxbWYvfpvYg+/HGrB+lA7rRgtZP1Kfdc7dWDvMgLUOBnzj1I3fXHuxY1pP9szrxrEPexDwszF5Z8bh/0sfLn4l5Nr6btz8tjd+PwxAsV1C2iFzso+ZU3TBjkdX7Mk9Y0rCgX6E79Qj+4KImlAnakIdKb9vzRN/Cwqum5J+VozmtAkJh0WEuA9A7mVMso/1P/C6JdF/nrsKN6905ntkMNtdw7xdmSzYlc7inSl85Knkh+NZnIt+yb20ToI1bTxIa+We+iWBqhYCUt5wJb6FDWeyWH04lUWeyczbqWLBLg1uHpks9sximUcaK/ek8P2JLA7fL+OO6gV3UxuJLmwnLOslgSkvuaNu41z0K7ZcfsJHnioWe6WywCv9f4NX7Z20C/cUsmBPAfM8c1jgmclSr0wWbU9i+fZYvvPN4vD9WgLTOgjVvOSBspogdS0R2a2EZrVyLa4cn8AcTtzPJyTjBYHJVdxT1hCQXMON2EquJTRwQ93BT6cyWOoeybxt0cxwT2LCjiQmuycxa1c0s7beY97v1/ly33323tFwPaEcP1UVtxPLuZdSz4OMZu5qGrkS+4yDt5XsvxnH9YQi7mrK8VdXcD2unMtRpVyMesq5qGI2n3/AB5s8WPjD13y44TO+91yJz+UvuXrvI0Ij3YiJmU589GgS5PYkhluiDLNGFW5JwgNj1KFmpIU5k3x3Igl+cyhV/8bLou28LP6KqrRJPIu3oCzOjOdxE4i9upQlk82wNnVlkPgjesk20Md6DwKxF3qiA+iLjmhHiY2PoiM6hkDsi0Dqq20mZdq9iwLJYXTE3uiKfLrw6o2e6DB6okPoiQ+iK/4TKv/T8HoUgdgXHclBhLId6Mq2oyvej1B0FB3xKQSSUwhMfNC12Ye+pRfCITvpY7gTmfHv2A5dyjR7WxRXV/AwfCyNYRLeBPemLcSANxHd6YjuQWeMLu0KAe2hAjqCBXSG6dEu70Xtg140xNtSlrCIMx5uzJs4ExPJEgZLf6KH6A8MpL/Tz3QVlmYOuK8dqd3zGm7Fu7AevAs34K1Cj85IIR1yHTq68Po2UsDrKF0au/B67eBYRjj0x9B8MT0sfkXH5A/0ZD/QS7och+Hj+WXdZJ7GfkBFuBkvFf3oiNTjrULQhVcB7yKEdEYI6VTo0BGpQ5tCh9YIXV5GDaEhYQRqvxms+8AFa8vJDJJ+iZ7RFrqbH9NejyM9gK54P/qig+gbH0HP+JgWr5JDWrj+j8SrDzriY9oXNGJvdCQH0JHsRSjZ05W9WsCKD6Dbtab/hqwPQtEJhMZnERqdR2h8GqHUF4HkCALJcYSy4xhI99Fb8iti0yVYSQZxbu98iiPnUpXoSFX0IOpjB9KeYUZngSMvcxyoybCnOtuJ2nwnqgrsqC6wprbQmtpCK2oLrf6GbBdga3KtqMq2oCJDi9fnKSY8Ucr+hdc8hYhc+f8GrxEichSSv1vXf+I12oScSClZcnEXXiXkKkzIVZiRIzf7XzCa3tWy/hOwmf9oXP+f8JoRLCMzREZWqIzsMO3hTAVyU4oizf+F17xwKflhUnKCRWQ/MCInxIhCuZjSJEsexcp42jU6XJNmR03K34AtTzKjMvnfeG1Ms/oXXptSLahXW1CrtqRR40hj2nBKY63IDDAk+Wof1DcGkO5nRMqtgaQHDiEtYDCau4ZkPDAm/YEIdaARqkBjVIFSEu+Iib5phPy6IZE3h1IY78wz9Why5ZZkBInIDjamWCGlPOlPvNpSl2pDtdqKCqUFZUpzbVQWlKutKUuxoTZ7OLXZzpTEmfFcZfsvvDbkjqI63YmadCfK1XY8S7TmWaINZUr7vwBbo3GmOk2L15p0R+oznWjJG8WbwrE0ZwynNM6MslgzGlT2vM4cQWfeWNpzRlMRY0ZR0GDKYsxoShtGs8aJWpUd1UobXmZpTyluynCmLnUYL3JG/4XX1qJJdDyeyauCybzKn0R78XTaC6fRkjmOlgxX2nIn0pE3ideZ46hKdKI41JLm9El0PpxLe/FsOh/N4+3j+bzInsyzaAdeaCbxKnM6LzXTqIkbR0mgHUnHBhPkrkfgFiFyz76ofMR/4TXrnJissxIKLluSf8maxENDuLfZgHtbeqA6ZkHKCSsSj5lxd2cf/N17kX7dibaslbzO/JCKuNnkBo5AecmKyKNGJJw0oVoxl6b4JVTHLaY+5SOeJSziSdIiqtI/pEK5iHcFn1MfNZvCK448ujWSF4mLeZ39KQ9j5qJ5MI7iiMk8DZ9Mefh0nt6bSqKPLTd+7k/MvuHc3WTFidUD8VrcjR1uBvwxT5ffZgvZvLAbu5b14eAq7T7Yy99bcPNXO3xWD2XjLH0OrhrMjY2W3Ngow+dzXY5+JSTex4K8qyOol8+lJWYR2WdHcOYLXS6vE5JyxIH0o8PIPD4M5UELQjcPJHK7EQkeJkT8MYSI3w3/wqv8t8FcXy3g9hpdwn7uR+TGQUT+PhDFpgEotgwgavsgot0HE71rMFEeA5F79CdkZx8Ct+gTtqsfQVt6ErBBnxvfCbnzowFR7oYk75Oi3G9CzK6hKLb3J8ZzEKlHpBSet+PpzRFUBI6mOmgclUGuNEZNozlmBlkXzAl21yfcsxfK42IeB4ykKmIKNXEzef9kDe9LPuN19jLac1fwruBj3uZ8QKtqPrVhEym5bs/TGw48uWJH0RlLsrwlqHcPJmlHX5J39EfjaUjOPimaXUOI+UWfxE09Ubv3R7N7EBn7BpN1eAgFJyQ8uWRBxW0HSi6Yaa+w8TUm47ARmQeNyD0sptBXRvFRCcW+xjw+bszzM114vSyi+oaM2lvm1PlZUR9oS8N9R+ruD6cqcDiVAU6U+dlSetuK0pvWPL1qQ9FZS9IPm5C0W0TMrkEk7NdOEDy9a0dD3FhepU7nVfocWjOW0Jr9MS3Zn9Kc/Skvcz+jOfMTGtM+oCFlBc2pK2hN/0B72rBmOa0qN17Ez6YmfCJlQWMoCxpFxYPRPL/rwrPA4VSHjqMpdg4vktx4kbSAluS5NMVOoypkHM/8RlF4cTjKg+YEbRjIqY8E3PiPkOfXJtFwbwEFZyag2G7L9XUyNowW8J2jgB+dBfzkLOD30QL2zOzGhZVibn1hzoUVAzkxT49jcwScWyLA/wshil96kLlvKM8vWdJ4z4HXiuG0xznTkehMR9JIOtWudKZN5a1mJp1ps2hXz6ZNPZuOtDm8S5/N+4xZvFFPpDluJNVhjjz1s6T4qgVZJ8xI2i0h6OcBXP5EnxOLBBx3E3BykZATbjocnSfAZ7aAo7MFnJwv4KybPmeXdOfMkl4cW9iT/bMM2DlFlz/GC/l1nC4/jNXT4tVFh9UOAlZZC1g/QpebP7oSvGkSPkuHsmemLieXdufqqh74f9kT+U8DSdpqiNJ9IPE7epDgaUD+2aG0xozmbdpUOtTjeZM4itfxI2mNG01z1AiqQxwpve9ARbAzdQpXmmMn05IwlVeJU2lNnkJ95BiaosfSEj+elzFjaY4azeuECZTckPHkpjF1DyxpCHGg/LYdhWcsSD9iRvCGPlxercv5Vbpc/tyAO18PIN3blWvrBnJyVR8OLu2Jx7webJnegw3ju/P9GAO+Hq3LutF6rBtlwFrnbqxxNGCNvQHrHLvx88ju/DFBH49Z+hxZZsC1dQPIOzOR+78P5twXelxd15Nb3/bjzvcDCdtsTMJuERpvKQ8vO/DshhPPbg6j8JIFER563N0s5NEtCyqC7Cm/b8sTP2tyL5uiPmFE2ikzYg8Yc29rH8I9h/4brwu3pfm77UhjoXsa83akMn+nBjfPdBa4q1jsnsin+9T8cbmEWymdBGreE6B+Q6C6lbsprdxNe4Nf2hsuxjWy5UoeK/fEs3hXPIs9VSzyVLNgp5LFu1Jw25HAx3tUbLnxlHPxrfhrOgjJ6SAs+x1B6W3cTesgMP0d15Lb8bpTySovJYs9U7R49UzH7c94ZODmkcECjxzme+Yx1yOXeZ55zPPMY/bODJbuy2OpZxrLdyXz67lHnI1pJTink6DUZkLT6gnWNPIg/QX301u4k9LElfgqrsRXcT/jFYEpTQSmNHE37SV+KS+5oWzhTsY73G8/4ZN9iczfEcUsjwSm7VYywT2WyVvCmLoxgMXb7vLTiUROhT/nXtpL7qobCVTV4a+q5Y6ymjvqGm6pKrkQU8KF2GL80yu4lVLGDWUN1xLquBJfzS1VFQHpTzl4x5+1O3/kq63L2e6zjIt+HxIiX0509GySYsajjB6OUmGFSm6CWiElNdoETYwUTdRQNAoxmjBrUoLHkhaygOrcrbx6tpvXpT/TVOhGVcowKuOl1CW6UBIynws7ZjHXdSSmJtMYYPIl3Uw2omvqhdBkn7ZBkngjFPuiIzqKjti3Kz5/NU66xse0EfmiKzqMrugAeuK9XdmHrng/OuLD6IiPaGHwPyI+CCRHEUh8tQ2bbBu6sq3oiQ+ga3wCofE5BKKzCKS+6Jh7omO6A33RHroP8mTQwG1Yi75lsuMc1q2wIS9sGc0KZ96EDOZNSDdawvR5rTCgPVqPzijdrtFhHTpCdWgN1ed1VC9eJ0qpkDuTHrCcretmMsxyFMayz+hl9DM9JBsZIPsUKxMntq8ZS0X4cl6FW9MZ3qPr5F8d3kYK6JAL6IjQ4rVTIeB1pAGNUcZUxU3m+oFxuNgNpJ9sMX1tN6Mn+4n+1l8gthnPgnk2hN1YxvPIMdSFD+S13IC3Ch3edbWsbyMEdEbo0RGhT7tCSFu0kNZoPV5G9aQ+2oS61EWc2DmamRNGIpEupb9oAz3E+zGQnUBHfASB+CA64oMIRYe0LzSMT6AnOo5QfBgdycGuHOrCa1f+69r4c639n1oTf67vI+hIDiCU7ENXsrcr+7UR70NXvAdd8W6EEi90JXu1LazoOEKjC+gMvYqO0SUE4pPomZ1Ez+w0QtF+ekn+wNjiS+xsRrLxq2Fo7s2lNmEU9bFGNMb34XW6iHcldnQ8cqYhz4mqzOFUZY+gtmAENYUO1BTZUltk/VfqiqypK7SmtkAL2do8a6pzLKnMtKBco8XrU5UJj5KkFMeJKYwRURAlIl8hIk8uIjfcmJwwI7LDjMgONyInQkSuQkx+pJSiGFNtYk0piDEhP1pGXpSEnEgxOQrtWHFepCl5CjNyI0zJCTchK0xKZoiEjBAxGcFi0oNFZASLyQyVkBUmJTtMRk64CdnhMrLDZdrvh0rIDNWOB2sBKyUzREpWqAk5oSbkhZtRIDf9q3UtVJhp8RoqIa8rf+I1O9iIvDARzxIseRQj43GcjDKlJTVpdtSl2VGRbMHzOCllCSZUJZtRo7KgtmvP65/N6wuNtXZsWG1OncqMOrUlLZnOtOe70qwZwZNIC3LvGZN114jMwCEob/Qhxa8/aYEDybhvSMYDI1LuDiHx9iCS/YxQ+kmIvT4U+ZVBhF8eSOR1Q5T3TciWW5F2X0xKwGByQo21e02V1tSn2lKfakNtqhVVagvKlWaUJptQmmxKqcqM8hRLylNtqM9zoSF/BI8SzXmusuZF0VheFI2lpciVxpyRVKY6UpHiyPMkG57EWvE41ornCXZUqIZRnepMTaoz1alO1KYPoy7Dkabs4bzKH0Vb4Vhe5YykPtWeqiQrqhKsaFDb05o1gjc5o2jJcKE02oySMBGlMeY0pjnxIt2FaqUtTelOtOaNpiVnFHWpw6jXONPxaCrtD6fSVjKVtuKptORN4FXeBNoKJvMmbzItma68TB/D6+xxdORpAftCM5bn0Q48VtjTnDGRjuI5vHuygHeP59OaO5WKBGfqlGN5lTGNFymTqYwaRZG/DcqTQwnx0Cdgsw6h7j1JOmxE2nEJ6adF5F6UUXTVkuxzJuRfsibjlBkKr/7c3dyNBG8pKSctUZ2y5L5nP25uNSD5nBWvNB/QmfcJdaqFFAe7orxoSfDe/sgPDKUmYi7taZ/SrFpJY8oqnsQs4kn8Ymo1H1OWsIgX6g8oezCVrHP2PLw1hpak5bzOXM3juIUURs3meexsnkZMpkw+nSrFPB75TyfZxxnNyUn4/WbBoY96s3WukI2zhPw8TcDPMwRsW9yLg58M5cRXEs6sl3H+axPOrTdh69zufD9eh4MrB3L+W0OOfdWDo18ZEO1tQVXoHGrC5lL5YDa5l0bzYNsQLq7TR3XYjuKLrmh8bUk5YkHCPgmhWwag2C4mYrOIyK1i4txNiNkuIfTXgfiv70bAOgPkG/oTu8WQuK2GxGwZROTmASi29Cdy6wAitw8kascgIncMJHx7P4K29OLu5p7c/6MX937vya0fdLn9gwEPfh9AtLuIOA8pcbukyLcYEvRrb+7/2oOILf1JOWzCwysuVN2dRF3IVGpCJlEe5EreZVvCPfuQdGQIT267UHp3DBUh46mKmEht3Azel3xKZ7Q10xoAACAASURBVMFHvM5aRmfBx7wv+YyO3I94mTyPevkUyu+NpiLAhadXbSk4KUNz0BCV1wBSPAeSsWcoOfvF5B+QkbFrCDG/dCP6ZwNif+uGcntfMvcZUeAjo+SEKcUnTcg/LiXj8FA0B4eQvn8oGfuNydovJveglPxDMgqPSCg6Ysyjo0Y8PaXd91p+yZiqG2Jqb5tR729Fw11b6u85UHvXkaqAYZTfsef5LSue3bDg6TVLHl2yJP+kGSn7pcR7GBG9cxDxew3RnJbyONCehvjxtGXOozN/GW8LP+Ft8Vd0lKynrfhr3hR9TUvuGho0q6hTraA2aTF1iQupi59LbcxMGuNnUh81mYqQMTy/70JZ0AiqQsdQ/mAkFcEjqY+cTEviAlqUS3iR5MbLxHk0Rs+gPGgcj2+OIueMI3FeMgJ/6sOFzwRc/UpAyfkRlN+aQLqPDcGbDLn93WD2z9dl77xu/DFehx1TdTi6vA/X10gJ+Nqca58acWpxd04u0OH8UiE3Vuly7z+6xPzek9wjRlRct6T5gQNvIofRHudER+JwOpQudKaO5236VDrTZ9CRNov21Nl0pM3jXdZC3ucuhLwFvMuZQ5tmGs2xY6m470TJNVvSvE2QbxnMjbXdObVMB5/5ArznCfCZp4P3XAGHZgo4ME2bIzMFHJury/GF3Tnm1pMj83qwe7o+2yYK2eiqw69jhfw4Ro9vRumxzkWHNU4C1jgK+GG0Djtn9yd4oys31ppzfGkPzn5gwM3V3bi/vhfRG/qTvltEoa8pBcckZHoPJPN4f57ektGocKI92ZW36gl0KMfxOnEsr+LG8CJ6DLURI6gIHk5lyAjqI8fTmjSdV0lTeZU0mYbIMTRFu/Ii1pVGxUiaIkfRqZzKkzumFFwcyPNbYmrv2lJ+y46Ck2ak7BUT8ksvrn+py+XPdLi0Wpcba3uTfmQ0d74bwqlPenFwSXd2zenGpind+MXVgG9G6rNutB5rR+qxxlmPLxz1+dxOjy9s9fjKXo9vhgn5wVmHzZOE7HfT48KafqT6jiXK04pLa7tzaW0Prq3vy81vB/Bg41Ci3AeTclhE8UVt8/r8thNl/sNR+Qwk8HcBSu9+FF835am/LY9u2ZJ9wZwkH2OSfU2Q7x6C/6ZehO4cSpL3P/C6eEua/5LtaSzekcrCbSrmb0vGbWcybu4JLNsVz+cHVGy58pA7GgjMgNvKdq7Ft3AzqZXA9A4Csto5H9/E5qs5rPSKZoVHHCt2J7F4ZxzztkWx1DOJRe6xfLQnkS03n3EusYPbmvcEZr7janwrV+NecUvZiV8aXE3uxMuvmg93xbPIQ818Tw0LPLSHNGmTgZtnFgs9c5nvmc8s9xzmeOQzf3ch03dksGR/IUt3Z7LMQ82GS885E9fB3cxOAtXN3FXWcCexmjvKBvzTWrijaeWqsonLiQ3c0bwmIP0NN5TN3FC95I6mjZup7dzKgJ1+T/lkXzzzt4UzZ1cMM3bHM2G7gmlbw5ix6T4r3MP55WQaJ0KrCExtI1D1ktuJdVyPr+JKfDk3lNXcTKnlcnI5l5PL8c9q4pqqhovxtVyMreVKfCV+Kc8IysjidNA53I+vZd8pN24EuhGX4EZq4jTSE0aREeNAeqQF6QoZmVESsmLFZMYbkR47mJz4wWRGGpIWJiUtzJmsqLnUFm7ixfMdtJT9SFPJUqo1LlTFiWlOtKMuahrZtz9k+1dTmOAyBkPJHLpJ1yI024bA3AuB6X7tlThde1qFIm90jX3QM/JF3+goekbH0TM6gZ7RMXRFPghFBxGK9yGUaB/uhZLdCMV70REfREd05H9QvLUtstgHHcledGRb0ZVuRVd0ED2jU1qIGJ/XtrPSnQhk2+lpeoTuQw7Qp78HMqM/GG71MY6mg4m4vJKaiCm0yU1pC+9DS7gBLRF6vJbr0Rmpy3uFkPcKHTrDBbwJ1aEjyoDOuP7Uh0uoip7JvaNz+czNFRPpDPobf0kf8Q8MlqzCWubM9i/HUx72ES/D7eiI6Kndh6rQjgl3ygV0hAt4rxDQKRfSquhFQ6SMypjpXN8/kRG2g+kvWUI/iw30MfsPQ63nMG6yEx5bnCmKm0+VwowWeU86IoR/Na5/jgh3ROjRLjfQ3u8arcer2B40xxlSHuNEtuIj1q9yxN5mPIbir+gn2kVPkQ/6opPoiHwQiI4g+OtlhQ+6xsfREx1DV3QEoegQQrE2Ov/Mf/2NfLri/X9mTYi9u8aBD3WNCO9HT7xfe+ex+GDXFMF+dMW70ZV4IJTsRCjx1DayIl+ExmfRMbqCwOgSAtEJulueppv5MXSNttJP/AW2DvNYMtuRJL+FlEaNpiFWQlNMb1qUfegsMOXtM0fePB9BXZELVbkjqc4dQ03BKGqLhlFbbEdtsS21xTbU/yN1Rdo2ti7fRtu+/guvMh4nSymJl1AUK6YwWkRhpIgChYi8CCNyw4eSHT6U7AgjcuXG5CnEFERJKYkzozj2T7zKyI+Wkh8tJS9KQm6kmLwoKfmRpuQrTMmNMCEnXEZWqITMEDGZIWIygkVkBIvIDBGTFSohO0xKTrjsr2SHSckKlfyVzJA/0aptXHPCTMkLMyU/3IwCuRmFir+T1zUq/Ge0eDUm+4ERuaFGPI4141GMCY9jZZQmW1CTZke9xoGKZEuexoh5HielKtmMWpUFdf/Aa3OaFc1pVjSmmFOvMqU22ZSaZAuaNcPoKBhLW54rTWkuVCbY8zzGmuIIKWl+/VDf6U1aYD8ygwaT8WAIKv+BxF7rS+KtoSTfFhNzxZCw8/0Jv9Sf6JtDiL09lNQHJqTcNSIlcDAFERKq1HbUpNhSn2ZDXZoVtamWVKWYU64ypVRpQqnShDK1KeWpllSm29JY4EJT4Uieq60oS7WhMX8kzYWjeVEwhobsEVSo7SlT2vM0wZrHMVY8jrHiaZwNZUkOVKqcqE5xpjp1OLUaRxqznXiZ58KrvBG05LjwKmcErbkjadY4UZlgSUW8BfVqe15ljaCzcAINKcN4FCGhJExEZaINzekjaNI406hxoq3IlTeF46hPc6ImxZHWwgl0PJpKx8PptBZMoiVnHC0543iVM55X2eNoyRrLqyxX3uS40pY3nva8CbzOmUCTZhyPFfY8jxnGy+wpvH2ykLePF9CaM5U65WiqE0fSmjGNZtVEysKdyb9lQfJxQ0I9DAjcLCB4Wzdi9w1C5WtExmkRBVfMeXrHgfRTYnLPW5B/0ZZkbxH3t3Yj+uBQ1CfMUZ+xInTfIG5uNSD6uJSGZDfeFX9OY9oSnsonk3LJiiCPvjzYNZDSoOm8z15DW+YaGlM+5VGkG09iF1OvWUV53CLK5HMoujkG9TELCq+N4mXiB7zJ/IIK5QdUpn5IXepSymNmUiqfTlXUfGoUS3gasICcizO59qMUj0Xd+HWKgB8nC/hhioDf5ujh+eFAjn4l4/R6U06tFeP72WAOftiP36YK2TSzG/s+6IPP59058013QvaYUnjHlfrIhTRGLiHvkivBO8Tc+KkvUbtNKbk6gYdXx5Jz2p64vSJCtvYn+I9+hG0RE7pJQsQfEsI3GRP0c3/81nfDb70+4b/0IXGHEUnuQ0nYYUjctkFEbx1A1Jb+RG0dQORWbQsbsWUAwX/0JXBjT+5u6kPAhp4EbxmI/8+9uLehHxHbjFFsFSHfYkzIhkHc/7kf/t/24PY3Btz9qSexu4zIPTWMZ9fHUXpnHCXXnEk7ZUbCkaGoj0op9R9Fs3w6zZEzqFNMoTJ8AlVRU+jIXUFH3ge05X7I2+LP4NGXdOat4pVqEU3Rs6kJmUBV4EieXLUh74QYzYFBaPYP1ral3qbkH5CS6TkU5ea+RP6oh/x7XWJ+6Uaa+2DyD5pQ5GNOgbeM7IPGaPYZovIYiMpzMKleQ0n3EpGxW0LWHik5eyXkHxBTeMiYh75GPDk5lKdnhlB2cShVN8TU3TGjIcCKhrs21N21oybQnko/e57ftObpdXOeXDPj8RUzis+ZkuUrJXm3iBh3QyLdBxG7x5DUk1IeBjhQFz+R9hw33pV8DI/XwNPveP/sJ949+5W3TzfQXvIDLTlradKsol65lOq4uZQppvI0eCyloaN5/sCFJ4GOPA5wpOyBCzURrtREuFKnGE9L4mza1EtoVS2lOWEhjTEzqQ6bxOM7Iym4NBzNUVui3MX4/9CLS18ICNrQi4Izdjy86EDWcXNUB0yI2WXC9f/0I/AnKadW9ef8FwO494sJEZvsCPrBjEsr+3FysS5nl+hw9SNd7V7Q7/RI2NqbwmPGVN+24mWoA2+ih9ERP4zOZCc61CPo1EygM2MqnRkz6EifRbtmLm8zFvI+Zwnv8xbzPs+N93kLeJs1h9bkydSFjeXpbWdSvc0J3jiQi5/q4+sm4PBcAYfnCDg0R8iBWQL2TROwZ7KA3ZME7J0i4NBMXbzndufIvJ7sn9WdnVP0+GOcDhvGCPhltA4/jdbju9F6fD1SyNcuAr5xEWivlBkj4PY3doT8as/NNYO5tFKfW5/rEfxtd+L/6I9m9xCKj5lSftmW8us2PLwsJu/cIJ7cktAQ4UB7siud6gm8TnTlTeI42lVTeBk3nqpQZ8qCnKiJGMOrxOm0JEzlRfxEGiK1J3M3Ro6hNsyZBvkIOpImU37Xirxz/Sm5ZEj5LQvKb9hRcMKMZI+hhPzckztrdbn+hQ6XP9Ph2pruqPc7EbRBwpnVvTm4pBs75xho9/aOMeDrEfr8Z6QBX7ros3qYLp/a6vKptS6rbfT40laP/9gLWO+g/d895+pyenVfYnY7oTwykjs/DubiVz24uKYX19b3596GIci3D0R1yJj8s5YUnLPg4VVbSv2cyD1vQuKhgYS5dyP1+FAKr1hQeMWGzLOWxB82JuaAmGD3Qdze0IugrYbE7v/Hntelm5X+H+5IY5VXBit2qliwOZLFO6JZ4RXPJ/sS+fKQkg3n8riY0M6t1E4ux7VzLKSeE2GNXFW+4XZmOydiG/nlnIbP98exen8Sn+xNZKm7ggXbwlh5MImVB5JYuTeBXy4UciS8mQuJnZyPb2OffxWHAms4pXjNpYROzkS9Yfu1UhZvi8ZtZwrzPLR4XdiF14UeGSz0zGahZx7zPfOZ6Z7DHK9C5u8tYdqOTBbtLWCxVxaLd6Xww/mnHAlv5VLCG64nNHA+/AnHH5RwNrKSK8kvuZTcwvHIWnzCq7iY3Mq11DaOK6rxDavkQkILl1XtXFR2sOlyPh97RrJ4RwRunlHM8oxkmrucxbvjWOIRzSrPWL73TmXvzWdcjm7hetwLTgY/52TYU04rnnMhrpILCVUckz/FJ+Ipl5XNnItrxDekHJ+gR5yNKORabCp34h9wOXgPFwO+JCh8KcrkBeSkTiU/yYWCBFvyYyzIizKhIFpGUbyMokQxuQmDSI/uTX7CADIj+5MaNhRNhB05sVOozF9PTcl31D36nJqCuVSkOFEZI+ZFnBUtMeOolS8nxHcZXywahVQ2jD4myxGY/ITAwp3/i7m7io4qbdd+X0nFA4R4qlJxDxGCBZduXJtW3Fpo2qCRbiTEBQtO4427xiru7u4GJMQND0T+30HS/fa79nrHPlj7G3sdXCNjJHPmoOY8+dV1P88jMPUbODbG4ACy+oeQ0/NHXvcoitrHUdQ+joLOCeR0TyCndwyh+AiykoPISPYhY+CLjMQbgcQbgb4vMuIDyIj9/5flKAL9wwgM/JAxcEFW4oJQdAg53T8Q6l5ERu8iMuITyEg8kTH0YIj5CVT1j6KquR9Nrb3o665Gc5gRB3cvoeLxHN5G2fM+Ups34aq8DBXyOkSW92Gy9IUL6Q+XpS98YAOndyECeiMUeBuuSXvUCMql8znnvQgHi5GIxEtQF69HV/9LrA0ccV03mXrpSl6G2vM+dMhA8xouoP+vhlQqoD9chp5Qed6ED6c93IyGqNlc95vKaEtttPWXMkyyEV3zrzCxcmD9GkeiH3xMbbwTL2JFvI9Qok8qCyEC+qUD//NDuAzvw+V4H6FId6QCb6OUeRmrTnuCCVVRU7n1xyd8PNUOPclM1PV/ZZj+ARR1jiEv+gMZ0TEE4qMI9Acio38MWfGxgXFy0WGEokMIRYeQFR9C5t/yz+fyry8Y/h2u/5ffB/1DyEoOIivZP9DG6x9AKD44OE1wBKH4MELxQWT1/ZDV90JW4o6MgRsyBj4DTbL4JDKi8whE5xCIjqJsehwlQz+U9H5C12Auk52d2P+7M+9KVvA8QkJLhAov4pR4m6XOh0pT3tWO4HX9aFqqRtFc7kxzqTPNJaNpLXegrXIEbZU2tFXa0F5pQ3uF9b8htq3EiuYiCxrzBvD6LGMArzUpBlQmGFARr095jD5lUWJKIkQUhelSGKpDfqguBWG6FEWIKImUUBZjSFWCKRVxJpTFGVMaY0hJjMEgYCUDP6MMKY4ypmgQr/lSg7/h+l/zF1wLw4z+vvYv6P4F23zpwIhwvtSIglBjisJMKPkr4QPta0m4McVhRhQOjgoXBIn/DbAFQSIKgnQpjzSgOtaImnijv/HakWNPQ7I51VEiamP0aUgawOsAYE1pTzejM8Oczgxz2lNNaE02ojnRkKYEY5qTLHiV68SH4gn0lEymu2gir/LH0phiTXGwLun3VMl8MJS8IE1yA7VJuTOcmMsqxN/QIvmWmJjL2kjPqxH253Dib+sRd0uHjMcGZAWIyQnUoyrGhPYsB9qzR9CeZUVrljktmWY0ZZjyPN2Y+jQj6tKMeJ5hwvMsc5rybGgvGUlnqRNNubY0ZNvSWuBIe9EoOovG0Jo7kvo0W54mWVMTP4jXaAtqYi15Gm9DfbIdTWlOtGQ40ZJlR1fhSN6UjOJlgQPtWba8yHOkp2IC74rG0pxsxdNoI57Hm/EyZyS9ZZN5nTeG+jhzyqViqsMNaUm1523RBDqyR/K+fCIfKibTlTuKpjQ7OvPH8r5yGj1VH/OqcCIv88fzMt+ZrpxxvMgZy6u8cbwrnEB30QTeFTrzJn8cb4sm0VM+i5a0cZQGm9KYNIruyrn01Czkdd5U2tOdaUpw4m3ODLpSJvE02J6Cq0YkHFMnxFOeR3tkCHJRIMJrKIn+muSeFVNx3YK6B45knNQj96wR5VdtyT5tQrC7ChF+GqScNCb1tBlRh0XcdVMh9Ige9TGz6KtaT2f2Up5GzSD7qg1BXsN5uGcY5bcn0J+/gf7i7+lIW0Vl+EKexH5CZ/YqGmIXU3J3AtnnRxB/SELhZSdeJHxOd/7XdOSs5XXpBt4UraAtbRF1kTN5Fjab5qiltEeuIPfix5z7Tpuds4X8MEHAD5MEbP5IFpclQziwWsTJ70w49Y0hR1Zr47tUGbd5QvbOUeDQV+r4fqaM/yohD930qHk8ndqAadQ+msGzR3OI8LHgwncq3N+hR82tGVTdnETppZGUX3YgwkOLW7/IEfDbMAK26yHdacqjzXpc+1qFq+vkuPO9IsHbhhG7W5Nkdz2S3LVJcNUkfq8GcS7qxLqoE+uiSeRuDcJ+VyNkhxqPtw/h3lZV7m8fxv1tQ4lwlxC0U4eQXXpEuEgI2aFLwFYtbn6rxK3v/ooi935UIWyXNukHLSg4YU/eSVsS9osI2qtM3EEd2qXT6E1eTGfYdF5Fz6Qr5mMaQidRFzaR19mL6Sn+kp7S5fRVrYPqr+krWcP7zC94Gb+QhqBJNNwfRc0VC4pO6ZPrr0PhEX2qT1tQfcqSon36JO8cSsTPQqSbBIT/JEfS78Mp3mdMxRFLSg6ZkO2jR7qHFule2iS5qJPsqkWaux4Z7mIy3cRkuovJ9RRT6CcexKuImlP/jte2uya0P/gLr9Y03bPh+W0bnly3oPqqMVWXDam4aEjxaQMyD4mJ99Ah0kWTcFdNon21STtlQPk9O5rjp9BduJi+qhX0P/kWnm2mv24H/XW7oM4Fnu7kQ+Vm3hZ9w8usZbQkLuBp+FQqHjpRcseaklsWFN8wo/yWJc8ej6Q1YiLtUZN5ETedD+kL6c3+nLepS+mInUNT6FSePBxL8RU7ck9bk3bIjAgXPe7+qMKldTKkHzSg7IIlpedNqLlqQ9P9CVRfcSbBy4yco2OJ8jAn2suSJD8H4t1G8OgnfS4uU+HsZ0L+/EKWa8tlubdBlrDNiqS4q1FxRp+W+5a8Ch1Bd6w9HxLt6U11pDdjDL3Zk+jJncGHvJl8yJ3Dh9wF9OUtgaJPoegT+gsW0l8wn57cObxJ+Yj2iCnU3Xcm65gVAdu0Ob9cgSMLBByaK+DgbFkOzBay72MZfKYJ8JoswGOSAM/JAvymCzkwU5kDs1Tw+UgJl8ly7Bgnw69jBPw6RsCWcUJ+HifHT2Nl+XmMgM1jBfxgL+C3CQLOr9Ilarc9oVuNuLlWgTvrZAj6UY7EPWqkuqtRdFhE4/URvA4aR3uAPeWXdCm+qEn1LX06Iux5lzSe13Hj6E6aSH/2TLpTp9EaPpq6AHsapaN5GTedl/HTaY+aSHvEeNojnWmRjqIh0J5WqSNvYsfTHGBD2UUtSs9pUnt54Nih0lNmJLhpErRZmfsb5bm1QZYrqwVcW69AnIc54XvMuLBODf9PlfCcq8iOQbxudJLnm1GKrB2pwMoRcqywFLLCQshqK3nW28jxra0MG0cI+GW0ANeZQk6uHErA72ZknZhEyG5TLn09hLOrFbn8jRoPt+kQ7qZJ8gFdck8akXNSn4KzhlRctaTyuiVP7ozg8S4lon3VyDwlIe+sOdmnLYg9oE+opw4Pd6tz41cV7v+mgdTjH0flfLMv694vx0vZ9ecTfj1bzNr98Xx7JJmtF/P57UoRv5zJYdOxDH49XYzb9efs+vMpmw4X8P3hPHZcrML1bj3brpSx+kAc2y8WsedqOdvO5fHd0WQ2HE5g+7US9typ4Yez+Xx7PIstF8rYe6uRXZfr+Ol4KZtPVrDrUh3uN5vZc7WOjUfzWbwnhoUeGczzzGK+RzYLPQZa14Weuf+G11kexcz1qWD+vipmehQxz7uIeR45LHRLZ+2RIn69WMueq9V4XC9h64kENvlHs+NCDq63K/n9RhkbT2XwzbE0dt+u5fdr5XxzJJkNh+LZdj4Pt1vVuN6oYuPhZL4/ksrWC4X8fLGA1SdSWH0slW1Xq/ntSi1b/ihj08Ecfj6ch/ulanxu1LDxQDQ/HY1j27lUfr+UzdZzGWw4EM1anxi2nyll19kyvveL5RuPe/x29Co+549z+rYbt4I2Epe0kpLCz6gq/JjSFAcqE22oTrCmOt6aqjhLquLMqUowpiJRREnccHIjlSiOHU5ehDpZ4TpkR5mSE21PRfpMKjNnUpMzlapURyqiTHkaakhnpC1tAXZ0hn5E5eOlnNk7mdlTbdA1nYSc8WoEFrsQmHsNNLBG3gj1fVHUPYiK9lFUtY6jqnUMZe3DKOgeQk70r3NgBQYHERgMbNwjkPgi0PdDRnxgoHX7X5IBrAw0hAKJHzIG7shK3BGK/JHTPYVQ9xyyeucQSv5A0eIoQmM/ZPUPIKd3CFW9wwzX8UZN4zuMTJYwc5IjISc+olE6hjfRhryL1uRNmBJvgmT5ECJLT6iQHqksPeFy9EYr8vrxwBrYD1Jl3kTp0ho3lrS7i9j1/XwsjEahJ16IvngBthJb3NZOpD5kNS+kI3kfok6PVJH+MFn6wwT0hgroCZGhP1SBD1JV3oTq0h46gsaIhdz0/ohx5jqIRYuQmKxHrD+GT+Y7cvHoNCoTp9CYYMSL6OG8D1OiL1gOAmXpD5KlTyrkQ5gc3ZFydEcq8j5cmbfhanRFGtAQM4qckKVsWD4WO4cpDBd/xRD93ahK/JHV8EdJfAah6BgC0dHBVnug2Zb9aw203sA5s0KRP7Ji///wbPyRFR/+D/lP9/xPcxBZ8cCYsOzgOlcZiS8y+vsGYX0EGdEJZETHkREdHfidvi8yEndkDN0G44mMwb7BMehDyBvsR17sgrL2LxiarWGs01i+/cqY6oQveBZpRmPEUNpjlXmdrsa7Yn1eV1vQVm1NV+MYGmucaKkZS2vlOFrKR9Fa6UBb1Qjaqmxpq7IZSKUNbRXW/0JsqSXNReY05ptSn23MswwjnqQZUptqQE2SAdUJEipj9amIFlMW+RdetSkI1aYoTIeSCD3KovSpiDGkKtGUygRjyuMMKYs1oDRGQkn0XzGgJMqQ4kij/1e85oVI/m5b/4nX/wrbgRhRFGZEcZgxxeHGA2gNM/4briVhRhRLDf6B1QG8FoVIKArWpyhIRGGgLsUhujyJM+FZohnPUyxoyxzBi1xHmlIsqYrUozpKRH2CIc0pprSkmNCWakJHuhmd6eZ0ppnRnmJCa9IgXuONqIuW0JxkzqtcJ3pKJ9BfNZXemml0lznTkmFDYYgGuYFqFEo1KQjRJuO+OnFXhhB/VYOk67rEXdYh/II6EZfUSbilR9JdEekPxeQFSyiLMuZ5qjWduQ505dnTnm1FW7YlbdkWtGSb05RlSmOmCQ1ZJjRmm9KYa0FrkS1tJfa0lzjwosyJlnx7GrJtacl3pDVvJE1Z9tSl2lATZ05NrCW1MZbURFlQHWlOTbQlz+JtaUwZSWuGE+3Z9rwocOBVkSMvCuzoyLXlVYEj78vG8a54LJ3Z9jQkmVOfYEZHlj1d2U68yBnFi5zR1MdbUhYioTrClFd54+jKHUV32Xg+lE/ideE42jIdac105F3JJD5UzOBVwQRe5o3jRc4YOjJH0ZHpRFf2aN7kj6O7yJl3hWN5nTeGV/njeV/6Eb3V83kSM4KqCEu6cibSVzmH7qIZdKQ50xjrwIu0SbQnjudJ8AjyrkiIOzKMUG9FQj0VCXNXRuqqQIzfEPLOSai+Zc2z+w5knhKRc8aQ0svW5J0zI8JPnVAfNeKP6pNwwoDEU0YE7htOsL8WVdIp9FVtoDV9EbUR0yi4aU/UAW0e7lEm67wt3Zkr6S/bZ7WZSwAAIABJREFURFvaCqrCF/AsfikvclbTELOIjAt2pJwwI+aAmMLLTrxM/ore4o28KfqWt6Xf8KZoBW8KvqIpfj6lDyZTcmcq9cGfEn1wFIdXDGHbDAE/TBSweYaQ3YuG4LtcjwOrxRxYpce+ZRr4fT4Uv09V2PfpEE6ukXD2GwPObdTi3h4x6edGUhcyi9qAGdQ+mk2ojzH+y5U4940mWX+M4vmjWZRfH03ZFQfyzpgR5T2coN2qhOzW4t7POgRuM+XCKmUOL5Lhwkolwn7XIcXbiHgXLeJchpPkpk6i23ASXIcTv1eduL0axLpoErFLHemO4QRtVePRVjUebBvOg+2aBO8WEeVhinS3hKAdIgK36vHwJy1uf6fGxRWyXFkjz40Nytz6ToW7Pwwh4Fd1wnfrEeUiJnyPNoE7hxDuoUbZlRH0JC7kbcwc2qVTeB0zk47I6TRIJ9IcPe1vvH4oWUZfxRqo/pr+ig305K2kM3YhlbdG8+yWI0+uWlF5zpjSU4aUnjSi8pQZJUeMyHLXIuZXJUI2yiDdKCTpt+EU+ZpQddiW0v3mZLmLSdylQdIuDdLc9YjfpUHiTi2SdumQvFOH5J3apOzUJsNFh3wvPUr261F5VETNKRG1Z/6F1/Z7JnQ+tKTjkTVtD61pvGdF3U0raq+aUXXZkMqLEsrO6pN/XESKny4xrlqE7dYgdK8GkT46pP5hRNl9e5rip/KmcDEfKpfR9+RbqPuV/vqd9Ne5QL0H1LvS/2QHvZU/0V28gZdZX9CSMIen0nEU3bak4LoxeZcNKLxqRNVdaxqDx9AaNoGu6Kl8SF9IT8ZSXiXOpyliOk8DxlFx25G885ZkHjcnaZ8RoTu1uPuDIne+F1J10Z7GuyPpCBzFm9jp9GQupTthKW0PZpF/YiT5p5zIPeVE2kE7olxMufe9JpdWqnBpuSJXl8tzbbksdzcIidqhSoa3BtUXjGh/aMObcHvexznSmzSS/vTR9GePpzdnCh/yPuZD3mze583jQ/5C+guXQunnUPwpfQVL+JA7n3cZs3gRP51W6RSe3h1PxlEbHv2qzZkvFfCfJ8OhOUIOzpZn/yx5/D6Sw3uaLJ6TBbhNGIjnFCG+H6ng+5EqHtOU2D1ByLYxAraMErBljIAtzrJscZZj8zhZfnUWsH28gG2jBfjNFfLHl8pE7DQnYa8ZIb8MJWCTEOkvQqS/yJLuOZyy4xJqz5tRd9WSzgBH3sdPoj3EnsKLGpRd06Mh0JqmEFu6YsbQm/kRPekf8TJuIs2ho2mUjqYtYiJd0VNpChlHW+h4WqXjaAhw5PkjW5qD7GkLtqMt0Ja6W0aUn9Wm9A9dai6YUXHaggRXDQJ/VuThJgXufCPk6loB1zbIEbRdl3gvOy59o8HRLwY2bPptqgJbnJX43kmJr0cpsdZRiZW2Cn/jdY21PN/YK/CDkxybR8uwfYIA15kyHPpUgT+/1iD5oDNxfiO5tkmLkysUOb9uKPe3aBHupknCPh3Sj4pJOqRJ2lFtii+aUH3TmrYQZ2L8hhK8V4EILzVSjhiScdKKaD8JD3dpcHvbMK7+osz1LUO5u0P9X3jdf6fx3vGADs5HvuJkaCt+96rwD3rKHzEtnIhswffhU7ZfKGaNTwpr/XJY45PPMs9svvLMYrlvNisPZLH6cBY/nyvicEgr56K7OB3RypHgOvY9quF4dCsXUl/hE9TALxeKWX8kmzUHc1nhm8sqvwJW+uazZn8R6w8VsXp/Dp97JvOZVyrzPTKZ55nNfI9sFvyN1zwWehUM4rWEOZ6lzPWuZJ5fNXN8ypnlUcBstxwWembzpV8uqw7msvZgBusPJLHaN5rlXpGs2p/A2iMZrPLP4FOfBD7xjGfNsVyWH0jjU89YvvCKYc3+RNbtT2CVTxTfHUrE734tZ2K6+COmk0OhDbjfq+Z45CvOxb7heMhL9lys5bt9WXztm8Za7wS+dAvjS49QlnmHscovmhXeUSzdGcLS7aFs8MxkvWs8K3fcYu2OI2zz8eDQuZ08CttBQsp68rIXUVUwjSe5TlQlm/Mk0YK6JBvqEu14Gm9DTaw5VXGGVMbpURGvTmnsMErjtCmK0qUwRp+ieBNyo0wojB1BQawtpYnWFEYaUhCkR1WQMS2hNnQG2dAW4Eh71Ewybs9m949O2NibMdxyNnKWPyIw34PAdC+yRq7I63ugrLsPVW1/VLWOoqp1BGXtgyjo7UMo9kNW4je4Ic8hBAaHEUj8EegfQjDYrg2sgfzfkQGA+COQHEIg2YeMxBtZfR/k9A4jp3sSOd3TCHVPD6zpNTiArOF+ZA0OIRQfRF53P0o6XgzT24GG/joszMZwcu8scm5NpCnUkjcxEt5HDeN9iCK9oQr0hSnSIxXyQSpLT7iQnhAZ+oIF9ATL8j5KhfYoCVXSyUgvLGfBlBGYG43BWH8s9hIJHmtHUx+ygi6pE+9CtOgJUaU/VJ7+UFn6pAJ6Q2TplyrzIWQYr6X6tEvtaQxfxC2v6UwyU8NCMg1D0Qyc7aw4uGsaGYGzqU+0pTV2OG+iVfkgVaA3UJ7+xwoQqEB/iCI94Yp0R8oP4DVsCG+lurSF2VEdPpvwG+sYaWeN2GQBakY/oSxxR053P3Ja/qhKTiOndwyBaBCukmMIJEeQ1T84sHmT3hHk/wHY//7Z+A82nP9d/tM9/9McRCge2KBJRuKLjMRnAKf6+wfxehSB3gkEeicR6J1ARnQEgfgAAgMvBIbuyBi5ImPoOghYb+QMPVA23MMQ0fdo632GtelEvvliDAFnp/IsbhzNsTq0x6vwMk2N7mJDPjyz43WdI821dnS2OlNfY0dTzUhaqp1ornCgtcqBtmo72qptaau2pb3alvYq278b2PYKa1pLLGguMqMxz2QQr4Z/47U2WUJNooSqODEV0XqURepRHKFDYZgWhWFaFIX/A6+xBtQkmVL1X/D6d/6J13AjCkMNKRgEad5faP1Hq1o4CNfisIFr8/8xXlwgNaAwzIiicGOKwv9C67+nePDe4lBDikIk/w+8FksNKJEaUBwspiBAh/zHmjyNN6UhxZKmNGvas+15le9ES5o1VREiKsN1qYszoCnZhOZkE1pTTGhPM6Uzzezf8NqWbEJHqgX10RIaYo1oT7Phda4T70ud6a2eQl/tZLornamO06c4TJPSCB1Kw/XIC9Ai6cYw4q4MJ+GqNvGXdYm5pEXUZQ1irmmSdEeXpDua5IdIeJZsQ3uuIx159nTl29GeY0V7riXtuZa05lrQnGtOU44ZjTlmNOWa05xvSUepHa3FtrQWjeBtzTg6ih15lmFJU649Tdn2NGTY8SzZhqpos4Fx4WhLqiPNqQw3pSrclCfRVjQkOtCa7kRnjiMdObZ05NrwstCed6Wj6C4dw6sCR17mj+Rt0ZjBz86G+ngzGhKteJ0/lreF42lLd6Q2yozKMCOexpjzqmAsb0uc6S6dQHfpRLpyR9OUaserAme6S6fyqmACXTlj6MwaRWfWKNozRtKW7kBnpiOvckfxtmAM7wrH8Trfma7cCfRWz+dV4TSexNjyNMaGrpyJ9FbN423OVGqlljTHjqY1dizPgu0ouGpA/JFhRPmpEHdAjWifIQTuliPcS4X8CxJq79pSc9uW7NNics5IKLxoRu5ZE+IOaRPqPYyI/ZpEHNIm+awJoYe1CTqkSWngePpqvqYpdQG1EdMovetE4lERAS6KJB43pCvpU/rKNtKS9hXVEQtoSPyMVzmreR41n8STZiSfMCHeX5+SG2N4nb6cvvLveVf0NZ25K2lKXcTr/C9oSpxH1rWRxJ6wJv/ydG7tMMD7UwW2fyzg1xmy7JqvgvdXOhxca4jPMm1cFqviskARn09VOblWl0ubTLn6kxVHVgzn3EZ1wvZZUnhjEjWPZ1B0Yzypp0ZycsMwjq0eQriPLc8fz6MpeBYVN0ZS9KclqUf1iPJSI2jXEO5vGca9n0VcWD2Mw4tkOfW5Ane/VyfGRZ8kDwmJblqkeGqR6qlJqoc6SW7DSXBVJ85Fg9jdmkTuVCdshzrBWzUI3KZFwG+6BOzSJ8bbijAXYwK3i7n/kya3vx/OnY3DubxGiYsr5Lm0Up7LqxW4ulaR6xuUuPWtCvd/HErAFg1CftMk2kOX/LPWtARO4XXkbLrCZtAaNIn20Ml0Rk6nJWIKDRGTeJ21mPeFX/C+aBm9leug5jt6y77mbcYyGqSzKbrkQO0NB+pvjODZFSuqz5tTdsKI/P0i0j00SNw1jNitKkT+rET0L6pku+pTut+SIh9zsvYakLpLl8TftIjboUH01uFEbx1O3DZN4rZpEb9Vk/itmiRu1yRtpxY5bjoU+ulQcWQQr2d1qbukR9NNCe33Tel8ZEXnYxvaHtnQeM+aZzcsqb1sRtWfhlSc16fkDxE5/rokeWkRuVuD0J0ahOzRIMJbh9TTJpQ9HElT4jReFSyiu2IZvU+/o//5NvobXeh/7gHPvaDOjb7aHfRW/syH0m95l7eCrrRFtMRM5UmQE5X3rCm6Zkz+JQnF10yovmvLkwcONASN5WXcx7xOnEtb9EfUh0zgycNRVN52oOCCFZnHzYj3MSRouzo3vxVyd5OQhpvj6Ax05l3cNPqy5vMhfSEdwVN4dnUcwb9pE+tlQNIBMxJ8zYlyMebhT9pcWqnChS/lubpcnjtrFQn8QZnYXcPI2qfFk8smdATY8jbSgQ/xTvSmjIZMZ/pzJ9ObN433eR/TnTebd7lzeZ+3iL7CT6HsKyj7iv6Sz+gtWEJ35ly6YqfTEDSJqhtjSdpvwe1Nwzm2ZKBp3feRkIOzldg3UxHfGQp4TZPHfbKQvRNkcBkvg9skebymq+I1fQiuU5T5fbwcv44WsNlpAK9bnWXZNl7INmcZtjsL2DlRBt/Z8vgvlOH8MkWCt+iR5GpI0l5dYn5TJXKbPBFbhSS7qpJ/UJvK00bUX7WiK8CJ7pgJvI4aQ3OQNZU39Sm8pE3FLQMaQmx5kzSB92nTeJs0hY4oZxqlY2gIGUtH5FTqHo2mOXg8TYFjqH9gT/2DETQ9tqPunimtgTa0Pbah6oKIgmMaVJwxpvqcDQmuWjz+UWEQr3JcWyfg+tdC7v6oRup+J65+p83xr9TwWzSMndOU+XWCKptGq7B+pBKr7RVZYSPPMkshyy1kWW0l5FsHBX4Zp8iOyQq4zFDAY7YcXvNkObRUkbC9I0g7PIl7vxpyaoUyZ9cM4fZmLaR7NYn11SL1sB7RPkNJ9teg8pol1Tetqb5hQ8F5YwL3qPBghxIxvmLSjtkQ6WPE7a3Dub55GJd/VOXPH1X48yfVf+H1csSbe7cT3/Moo4ebSa+4Et/GjbQubme/4UbGW05Hd7L3Rg1fuSeyeFcCi3ens8Q1hyVuuSzcm8E8lyQ+9ctg5+16zse/5UFWDw8zu7mV+pIrSZ3czHrHvaI+ziS9YefNGlYdyGDx3mTm705lqXseS9xy+cQ9l6WeOSxxS2OBSyJLvTOY55HFPI8c5nlmD4wOe+Sw0COPBZ4FLPAsYp5XCXO9ypjjXclc3yrm+FbwsXsBs91zWeCVyyfe2Xzqmc4nHkksdY/jM69ElnomssQzkcVeKSzySmW+Rwrz3JJZ7JPBQo9kFrjGs8Q9js894/jMNZIlOwP58Wga56I7uJ/Tz73sPm5nvON8dBu30vq4n9XHrdR+/O428c2+TL7YE8387SEs3hvBQpcwFrqEsmRvOEv2hLNwawhLfw1j1c5Elm15xKotJ/jZZS/7jm/jxv0tpKT9TGHeMsrzplObO5KnWZY8STamLtmchmRbnifZU5cwgidxFtTEGlETJ6YmXouqeG3K4ySUxBhQEmdISbwB+VEiCiMNKIgwoDjKgHypLvkBulQEGvMswIyOYEuaH5nxMnYM9dEzuHNyPMu/tMDMyRFVyy8Rmv6ErNE25A1/R0nfFRVdb4boHERFyx8l7UMo6OxHTuSLnIEPsoY+A+d8GvsP7EgsPo5AdAKB+AQC0WFkRQf/10RGfBCB/kEE+gcQ6O9HIB48k1P3KHI6J5DTPYlQ9wSyekcQ6PkNbOBjOLAWUkbPFzldT1Qlrijp/oiO/sd8++VEHh+fxhOpM51RJrwNH0ZPqCr9Ycr0ShXpkcrTIxXSK5WFcCFIZegNEfAhUkhn+FAaI2wpl36G98/OTBppjpWBISP1h+G93oGmsK/oCnHkTZAWH4KH0idVAqkc/SEy9AUL6Zeq0CNV543UgHapA80RC7nrPYXpZoqMNLTFWs+U7z9zJObqQuriZtAQJeJl3BC6oxR5HyJHb4AifY+V6QtUpi9EmQ9hSnRHKvAuQon3YcN5HWJIU8hEch58gd/OpYhEI1ETL2eI8U4UJN7I6Pgip70fVckJ5PSOIvNX8yo5ikDij6z+PuTE+wa/GDiKnN6RgdHh//bZHEJW5P8f8p/u+f8iB5AR70NG3w+B/sC0gEC8H4H4EALxEQR6x//Gq0DvCALRQWQM/BAaew+ODu9F1sAdOQN3lAx+Z7jBT2iLP8HCyJlFU+w55z6Fqsi51EWa0J6oQVfqEN4WiHhfa0t341i6no+h4akj7a1jaaizo/mZA021djRW2tJSY09bjT1tNXa01YygvXrEIGBtaK+0pr3SmtZSC5qLTGnMN+F5jjF1WUY8yzDiabohT1Ik1CZJqI4XUxmjR1mkLsXhWhSFaVIUrklJhA5lUSLKo/WpjDPgSZIp1YkmVMQbUR5rQFnMvzKAVwOKIwwpCjMcGOMN1ic3SExekJjcIDH5wfoUhEgokBoMrFENM6RoELn5wfrkBYnJC9anMERCYZghxX/BNcJ4cG3rv+BaFGpIkdRg4Nq/1roGiSkMElMUrE9xiITiEAlFQQN4LQjQojrKkMYUK1rSbWnLGEFXjiMdWXY8iTagIkyHpzESGhONaUo0piXJeACwfyXZmLYkQ9qTjelMNachxoDn0RKaE0xpT7PhVd5IPpQ7w9MpUDeF1hwr6lONqU00oCxSj9wADdJuq5F4VY2EK5okXtEl7rIW0ZfVib2qQfJtHdLua1MWaUJThgOdBU6DeB1BR64V7flWdBRY015gRVuBJa35ljTnW9JSYEVroTUdZfa0ldjSVjKI11JH6jKsaMgeQUPmiIGR4URrKqPMqIoyH4BrmCnloSZUhppQG2nJ83g7WlId6Mx2oD3LhvZsK14W2vO+fAzdpWN4kWfPizxH3pc686F8Ii/ynHgWZ8rTGFM6s514U+DMy7yxNKfaUxttTplUQlumAy8LRtNdPokPFVN4mTeGphQ7XuSO+Xut64ucsXRmDbSubWkOtKTY0po6gs5MB17njaK7eDxvCsfTnjmGd2Uz6XuygNaMsVSFW/A80ZEP5XPoLZpJdbA5zyMcaIp04mmgLYVXDUg6pkb8waGkHtMi6ZA6oW5KhHookXFKl9q7tlTfsiHvnIScMxLyzhmRc9aIpGMiQr2HEuqrRvghLVIvmJN4zpSY0wYUPBhNT9V6WjIWUxs5nfL7o0g9ISbYXYmEEwY8lX7Eu8J1tGcupzpyPg3xn/A2dzXPI+aSeNKYpOOGZJ214GnAFLqzV9Bb9i2vclfxLG4BleFTactYREP8bNKv2BOy35Dkk2M5v0kd9yVCds6RxWWBMl6fa+K3Qoz3Mj12LRrCb3MUcF2kgv8KbS5uNOH6L5Zc/M6Ig18qc/lnbeKP2FN0YzIltyaRfm4kD/aI8PxEnhtbDSi9Np3OqKU0hcyg4pYd+eeNSTikSbiHGo92qHLlW2UurtHk0CIZDi+W58bX6oT9JiHBzZAE14Fx4QxfPTJ8tEnz1CDFXZ1EN3USXDWJ26NF5O8ahG5TJ3CLOo9/1eLRNl0e/SYm0s2KwB0GPPxFjxvfqnF5rTJX16pwYbkcF5crcHW1MpdXKnJxuTx/rpDn2jpFbn6rwoMfhxO2U48Mfwue3RpPl/RjOoKn0xEylfbgybQGjac9fDIt4ZOpD5vIq4yFvMv/nPdFy+mtWEd/zUZ6y77lZcpXFF8fT9ZpG+puj6Hl7iieX7ej5pwFxUcMyPDUJGH3EOJ+H0ri7+ok/a5Bym9a5LgakuNuTMpOEfFbtYjbqkXsVi0iNw8n+Htlwn8aSsSPw4j8UY3In9SI/lmN2M1qJG1XJ3OvFgW+2lQcEVH7h5in5wfOeW25bUj7AzO6Hg/i9aE1DXeseHLVnNpLZlRfNKLinISiEyIy92sT76ZO6O/DCd6hTtBOdcK9dEk9bUrZQycaE6bxMn8h3RXL6X32Pf2NO6DJFRq9ocEH6tzpq/2d3qot9JRtpLtgJa8zPqEzcSZN4eOpCxxJ1V1rSq6ZUHLNlOo7ttTcHUH1HTuaQsbTHDqR58HO1AWO5cnDkVTftqfkki3ZJyyI9dLn4eahXFkv4PZGIU23nXkTOomepI/oy5jNq+gpVF20IM1PwqW1QsJcdIjzNSTaw5DQnfrc/0GLP1eocP5zea4tV+TBN6qEbh5K3B41cg/pUHfdjM6gEbyJcuRDwmj6Up3pz5xEf85UevJn0J0/k3d5s3mXN5/3+UvoK/4CypdD+XL6S7+kv+hTPmQtoDNmBs8eTaD00iiiPYy5smEIh+bJ4DNdBt8ZcuybqYTvR4p4TVPAfYocrpPl2DtJnj0T5NkzQYG9k5VxmzqEPZNV2DFOji2jBWweJWDrWAHbx8vw20Qhv0+SZdckGdyny3LyM2X++Fyea2uVCfplOMluYnL9DEj30CJ+lzJRO+SI3alAupcapSck1F+zoeOREx3BI3kbM47uBGeagqwpvSai9LqYijuGPA+2oTNmDK/iJ9AVM4Gm0LEDG2wFj+fJ/dE0Boyn4dEYntyx48kta+rvWfPklhHNj6zoDLTjyWVDCo5qUHhUROVpK5LddAn4UYH738lz52s5bqyX5doGITc3qpLoY8+1jTqcWKbOvsVq7Jqhyq8Th7BpjCrrHJVYaafI8r/wainLaisZvrEXsmW8ErtmqOI1byj7Fqnit1ABv0VyXNskIuXgRIJ323BurRp/rFLh1i9aBO7SIMpLg2R/PWJ81Ug5okXVDStqb9tSeN6YqusjiPLR4c5WZR7v1CBuvwXRvhZc/0WNPzcN4fxGFc5+p8yZ75T+hddroe33HiS+ISTzPXcS2rmb0s799A5up3dwN+cdfya9wfXmU770TGX+zmTm7cpi/t58FroXMd89nznumXxyII+d95o5G/OC4JwPhGS94V5yO/fTX/Aor5s7OT1cSe/B7V4dqw5kscg1jfl7s5i3J4/5roUs9ixhqU8Jn/gUsMA9k9l7U5nrkcNcz9yB9vXvBjaX+R75zPcoYK5HIXO9SpnjXcFs7wpmepcx07OYOZ6FzPPMZZFnFks8Mljskc4i7ywW+eSxyDeP+d45zPPKYb53Lgu8C1jgnc9cz1wW+eYx1zWFuXviWOqRxArfFL5yi2L7mXwuRL/gfmYfD9Pf8zj1NY9SXhGc1cP9lA/cy+jl4MMGvj6QxmeuMczdFcn8vXHM3RvHQvcEFrsnsHhPFEu2S1n2WwRrfo9k9eY/+XGnG/4nNyMN3Upu7jaK8ldRmvMxtfljeF4wguc5pjxLNaQx1ZLGFGvqk+2oSxzBswQbniWY8yzBiKcJImri9amIM6Mk1pyiaAOKorQpidKkIkqPykgRZeEiSkLFlIYaUhFsQukdMU0BxrQGGdIeYUJjlA2lkZMJuDmb2fPFiK0noWrwBQqiDSiLf2aIZBcqeu6o6u1DUXc/Qh0/ZHR9EEp8kTP2Q9bIG4GxD3KmR5AxPIFA9w9ktM8jK76AQO8IMnr//6P1rwhE+xGI9w3mAAI9f2T0jiLUOTYQ3aPI6vkjIzo08HfxfgT6+wZGjCU+CCUeyOm7oaC/m+H6KzDUM8Rv20dURnzK81ArWgOU6Q1To0+qwrvHQt5LFeiPVB5sTYX0S2XoDx3YMfh1pBIdESIaw8dR+Pgzvv/cmDFmCowSCzjwrR2dMZ/RGTyCF4/V6Q4cRl+ICoQoQLAQguXoD1ahP1yTd2GGdIXZ0xE1jwC/icwxl2GKsQpzRgwh5Pg82hI/pS3ansagIfSlaPI+Ukh3iCy9war0PB5CT4AqPVIVukMV6I5Q4F24Mu/DtHgZZMWTR/MJOLWGkVbm6EoWoyzahJxkD3JGvgj1fZHRcENZfBCh3qGBZlL/KALJEQSSA8joeyMU+SDU9UdO9yhC3SPI6v3fhOj/9N04MPB+iPYjEB8cAKzoyECjrHcUgc4hZHX3I2d4CEWTg8jqeyArdkVO4o6SZC9D9X9CJFmGidiJGSNFnHWbSnnIYp6GOtGVaEJr4lA6czTorrXmXcMYOuudaXo6lvqnTjQ3OdLR7kR7qyONz6ypr7aktdaetlqHv9Nea0d7zQjaa2xpr7amvdqa1jJzmktMaSw0oSHPhOc5JtRnmVCXacyzNINBwIqpjtOjPEqH4jANikLVKQnXpDxKl6pYMVVxEqoTDHiWasqTJBOq442ojDWgImYg5YPta0mUhOJwA4pCB1CZHyQiL1BEXoAeeUEiCv4a55UO7AhcGDKAzvxgMflBgwkeXLMqlVAcZkhJuBGlEcZ/pyTciOIww3/sKCwiP1BEYbA+JSESSkIkFAfrUxgooiBAj4IAPQoDdakIl1AQoMXzRCta00fQkGRBY7IlrwtG0ZxsSWWYDk8ixTyPNaAhzoCmeEOaEwxpSRxIa6IBrQkSWhMktMRJaI6V8DxGn+cxBjQmmtCRZcPbYif6aybQ/3wKfc/G0/tkHB0FtpRF6pBxX5Wse+qk3VIn8fJwUq7pEH9Jg6iLw0i5pUv6PV1KI0xoSLOnJcuBtlwHOgsc6SwYQUeBDZ2FtnQV2dJVbEtnsQ0dxba0F9vSXjyC9hI72kvt6Cy3p6tiJF3lTrQVO9CcZ8/zLFvq0214lmJNbbwlVVFmVIabUiEN0kIXAAAgAElEQVQ1pSzYmPIQE6pCzXgaaUVDvC2NSQOw78y2pSvXlpf5drwqsOdV4UheFznxtmQs3WXO9FRN5n3lJNqy7KiNMeFZvDkd2U68K5nE68IJNKc5UBVpTGWEAS0ZtnTXTOd99XS6ckfTkmo/2LKO4nX+BF7njacrcxRtqQ60JNvRnGxDS4otbWm2dGU58K5wHO+KJtKZPY4XBZPpfbaInqo5NCY6UhthRVfmeHpL51AfYUtDuAPPpfZU37eg4JKY1OPDSTmmTs5pEbl/6JFyWJ0wT0UifVWpvGlF7Z0RFP1pTM4ZCdmnJeScNSL9lAFhvkOJ2K9BwikJGZetKHvsTPGjcWTesuddyUpe5H/J0+iPKL83ktQTIiL9hpF1yYr0y7a0p3/Bq4I1VEXM4WnUfD4UrKMpYg5Z5y1IOCLi6aPxvElZQk/+CroLVtGYsIi8+2PIfTCS2uhpPIv6iNxbowk/bEbckZGc3aiG92dyeHyixP7lOhxea4zn5zps/liOTZNl2DlPmWPrDLjyszWXfzDnxGptfBYLObVuKIFuFqSeGk3W+bFknB1N/NERHF8vj9enQpJOjKc98jNaw+dQHzie8puW5J7TJ9FfixCXYdz9RZWzK5XYO0WA31wBl9cOJ+w3U5I8rUnxMiPRTUSyhw7Z+8Vk+eqS7qVJirs6Ke6aJHvokuiqS+TvWgRvGc6DH4dxe9Mwbnw/nBub1Lnzow73fxFxZ5M2V9YN4dwyOc58Kcv5r+S48IU8dzaoc3PtUM59LsfZz4TcXKfKne/UePCDJrGuxpSccaLx7mRaH02hPXAqL6TTeR0+g46QSTQEjKUucAyNkZPpSJ7D65yl9JSupK98Hf2V39FfvomuxGWE+xmR4G9C++NpvHw8mYYrDpSfMCFvv5g0dw2SXIaT4qJFloc+ed7G5LgbkrRDl8if1JBuVCFkoyrSTUORbhpK0HcqPNqgQNA3SgRuUCRogyLBXysR+p0y4ZuUif5ZhbTd6hTu06XymJgnZ/Sp/1NC8w1D2u6Z0PHInK7HVnQ8sqb5niX1182o/dOMJ3+a8+RPUyrPGlBwRJdUHw2idg8jaOswHm4exuMdwwn30iP1tBklDxypi51MZ84CuqtW0vf8R/qbfqO/yRWafKDBF557Dqx9rd1Bb/kmuvNX8Tp9KS+T5tASMZHmUGcag8dQ98iRZ/ftaQocS2PAaEoum1N1ewQVt2youmNLfcAonj0cSc1tOyqvOpB7wpIoV13ubFLizzUCrm0QUn91FO/Dp9EbM5nuCGea7tiS7DOM6+sFnPlKQJKfOWmHrQl3kXD/Jw2urR/Cha+UufCFEjdWqvDo22GEbhlGnMswCo+KabxtTVewHW8iHfmQMJb+tIn0Z02lN2sa73Nn8DZvJm/z59BdsIje4s+gfAWUr4TS5fQVfUFf4ad8yFpIR/QMau85k3fGjpBdIs6vUuLAHAG+04Xs+0gRr6nyeE1XYO9EIbvGy+AySQH3aaq4TFFlx1gFdoyVZ9cEFX4fr8TWMUK2jBpY77rdWcDvE2XYM1UO1xnyeM8S4r9QyMUVqtz6Wo0H3w8lbJsa6V4iivyNKDwoIc1DjfCtMoT9KiBpryqFRyTUXrKi8a499XeseBszjp7kifSmTuZNnDNPH1qQc1GDrPPDKb9tQGOIPe2R42gJG8ezR06U37Cn5u4Y6h+M59ndMVRetaHsojGVl42pu2NG431zWu9b0XjDnLITuqR5DaXQ35B0TzHBPylza70sN9fLcfNrea6sleX6N6oE7TDk2kZdTi7XZN/i4ez+aCibx6vw/WhV1o9UYaWdEstt5FluJccKK1lWWwlYP0LAZmd59s4axv4lmpxcpsOZNVoc/UIZ3wUCQl3sifMZy7XvRZxYpsStX7R5sE2NMHcNkvzFpB4VkXVKROllU57ds6f4oikVV20pPG/D452anFuvwOOdesQfcODqj+qcXKPAybWKnFyvzIn1/8DrqVuV966HNhOS0U1g2kuCs18RnPOSB5ld3E5/xfGwZjafLWCpayILXNJZ7F7IIq9S5nuWMNM1h2m7U5jlnsoPf1ZyNqaTkJxuQjJf8jClncDsVwTmdXMz7Q2nY7rYcr6IpW7xLNybxiLPApb4VrLIp5K57sXM3JvLrL1ZzPPMYbFfPnO9cpnrmcc8z9x/w+tfgP13vJYzy2sAr7M98pnrkc1Cj0wWe2ay0DObOZ65zPUpYq5vEbM885npnscsz3zmeBcxx6uIWe55LN5fwmK/Aj7xzeXLfbl86ZXCwu2BbPJP5WRwK7eTu3mU8hZp2mtC014TlvWO+4kvuJ7wEq+blazxS+BzrwQWe6UwxzWF+Z4ZzHVNYs7OCBbtDGbZnscs33GVVVvPscXtICfO7iZU+iN5GV9TU7qOmuKF1ORPoK7QgcZCK5ryTGjINKIxw4ymNCsaU2wHG1gb6pMsqEs0oS5BnyeJhlQlWlKeYEVZnDEVMXpURWlTG6VDbYQuleG6lIfrURoqpjTYgOogI9qirGgNM6YlXEJdmAF1CU7UZizi6ulZLJg/ASvbj9GRLGGYzgqUtTaipPMb8jquqBoP7LwqEPkNgM7QD4HIA4HOXgTifciIjyGjewYZ7T8R6l5A5n8ZXmVE+xGI/QYiOoCM3jFkdE8iq3NiEK/+yOrtR1a0f/DafQjEvggkPggkXshIPJCReCDU90RV/ydEkuksmTWem/6zeB7zMW1SA3ojRLwLUKInXJWecCV6pMJBvMrRHypLf9j/Ye6uoqu6237vr7hASIittbJWjCghIQT3AgWCt9SA4m2hpb0LLVUsLriWAsUJHiDE3d3dibsTCAmQkO97sKjcz3O/e+yDd7/7OfiNMddcJ3OM+T/5zOv6X385hiIEDEQq0hcxip4wU+pDZhJ7czmbHHVYaC3g+HZjWoJn0eFvzFCCMf0BIxkMHAHBqjLABqvwJliNgQB1ngfp8TTUnM6wGfi52rLSQsCqsSqEnl5JfcgKGgNsaAvQoz9Ck1cRKryOlOd1qCJvIkczEKjBQIAaQxHq9IfI8zJChb5QDZ4FiOkLm0vOjbX8uHEJEj0HtKVbUJP+jKKhK/LGXshJPJAXOqNhcgQl8RHkxbKhSwLJUQSSg8hJ3FAQe8jwqv8/Ga9HkRcflX2wEB9FID7yFq9HZNdi2ZAvVZNzaJpfRF50FLnRrqgaeDLC0BU1g19RE32DtvgjDHQdmG4l5oLTPDLvLaIxYgbdcTa0R+nzNEvM6yprXjROpLd5Bj2t79DTMZ+nXe/Q1e5AU6MljY0WtDTb0N5sR3ut7X/Bq91/x2u5Be2lZrT+WX3NNaEx2+QfeJXI8BovoiJGj9JIbUoiRlMWpUtljIiqOAOq46XUJBrL8JpsQlXCf8ZraZSUsggjSsON/tqHmv8Wr38C88+jbP5ZMS0I+vdBS4VBEor+A15Lwo0pCTemKNSQgqC/4fpnigIN/sq/41VEZYQxFeFSWlPG0pluS3OSJc1JFvTmTqAr3YbqCAk1EWLqoyQ0xkhpiTOkLcGItgRD2hIMaX8L144EKZ3xUtpjpbTEGNAcK6U1wZTudCv6CuwYrJjEcO10Bqsm86Z+Oq9rptJTaEtDshkV4Yak3BpJ9B8qJF8bTcLV0URd0iDxlg6ZD4RUx1rRljmBjuzxdOWOp7fIgWfF43laNI7eElueldnxrHw8vWV2PC2zo6fUjp6y8fSUj6en3O5txtNdOoHOYnva8uxozJTBtS7Jmto4K55EyvBaHmwqw2vQW7xGWdIUZ0NrogyNXZlj/8Zr4fh/w+tA6VRelc/gVfkMnhdOpi1tHPXxsu6fp7mT6SucQU/OFJqTbaiPN6c+wYzObHsGymfTXzabthRb6mMtZHDNn8HznKn0ZDjQnmxLc7w1TfFWtCRa0Z5iTU+mHf0FUxgonsmzvBk8L5rLUPVShp8s4WnWdJrjbGmLH09v6nR6EibRHGpL3WMryu8Yk3dJn/QzmmSc0aHggoTCP6TknBUSf2gEER5KZJzVo+rOWMp9LMi9YEjWOSlZ541J+01K5GFtks4akX3NmhwfG8ofT6cyeBb5jybRk/sRfSWf0pTgSJmvPRm/G5ByRkTpg4nk3negOWkV7ZkfURW5mKbYFbzKXU9H1GKKro8j6bQBzcGzeJ3zIa/y19CesJSih1NIvWFF1j0b6mPfoT5qPvl3J5N83o7Y4/Zc+lqX4+s1OLVZxOmtxnh+rM+Pi9XYMUvA7oWqeH6sx5nPTDj/hSm/bRZzbI0GHivluPWdAaFuViScsCflNwfiT9oS5DaGvUsVCXK3oyFgFT2xH9ASOp8nvrYU3jCm4JIRScf1efzLSG5sU+H8p8ocW6XI+TUjub9DTMSv5iS6WJLiNoZkVwkpbkIyvUVkeumT4aFLursuqS56JDrpE7dPn4ifdQncNZoHX2lyfYsaFzeqcudrfXy/NeD651pcXK/KpU9VubZxJNc2juDSWhWurlXFZ8MILn+ixPkPBFxdp8TDL7Xx3a6J73ZNYvYZU/K7Ay33ZtPhN5tu/7k8C5nHi/D5dAZNp/6hPbWP7GkMmUpbzDs8z3yPoZINDJd/xnD5V7zK+4KGwOXc/3k0oc4iqq9PpOXmRGr/sKb0lCkFRwzJ8TIgx1NC0WEzqk7bUnrEisRf9IjcqUnQNlX8tirx+HMVArapEbBNjcefq/BgswIPN8nzcIMcDzfI4bdJgcDPlAjZrkzEv1RJ/nUUeZ66lJ0UUXNBQuNVKW13jOl8YErPYwt6/a3p9htLm68VjTfNqblsRu0VC6ovjaH8nCF5x4SkuGsT8cso/HeN4sG/NHi4W5NQFyHJZ8dQ7GtPXfRMOnOWMVC5jjeNXzHc8gPDrfuhzQNaPKHJ9S1ef+RN2Q5e5m3gedr7PE1wpDVkBs0Bk2n0c6DW15Y6Xzs6gqbTGTKT2rvjafGfQsPDCVTfs6H63ljKrpuRd96Q7NNGJHqJCflZi3s7VLj5mTw3tshTetaC/rA5vI6ayfMgBxpvWpLqNZqbWwXc36FKykELkrwtCPxJVn2/tE6dcx8oc361EtfWquL72QhCdmmQ4Dya4jMS2u5b0xtix4voibxOms5w+lyGsxYwlP0ur/MWMpC/iIH8pbwqXMVQyUdv8boBSj7lTdEnDOatZiB9OZ2R83hybwqZZ6x4/KMeF9Ypc8RRwMEFihx6Vw3PeSq4z1Nl30wFfp4q4JdpSuybPYI9s0bwwxRlfpyiwveTFNk1QZ5v7WXn1e6eIuDn6QL2zBLgPF8Rz0VKHF2mxNnVytzcosHjf2kT8r02sb+OJt1dj/wjEoqPSyk4IibsOwVCvpMjfv9I8o8bUX7BnPyzBjwLn8bTsIkMxE9nKHUuQ6nv0Bc/ndZQW8ruSMm5rE3uZV2KbxpR7WtD3aOJlN0cT83dqVTemEDBeUuyT0vJO2tA6SVDanyMab5nRruvJS03zSg/KybDQ5PcgwakuRgQ+LUadzbLc2uzAj6bFbn0qYArm5QJ+NGER7vNOb9JjPfK0eyZP5Idk5TZNkGVLRNGsMFWjXXWyqyzkme9lYBNYwV8MV7Aj7NUcV+qxcmPhVzYZMCFzXqc+kQdN0cB17aJCPzVGp+vxJz9VA2fHdrc3TmSUCcdUo4bk3XWhLzzxhRdNqHkqgkFF42oumVH+TV7It1EXNmmyI2vRxHiZMm93RJOb1Tl+HolTm9W5+znI//G69ErBb4X/erxS+rDP/U5wdkvCMp+jm9aDzcSujn0qI4vT2fxnlMCq1yzec+zmGVuRSx2LWCRay6LXDNZ7JbKplM5/BbWhl/6c/xTu/FL7iQouw//7H5uJT/jbHgn357N5f0DsaxyTmeFaz4rPMtY7lmBo1sJ7zrl8e6BbBxdc1jhXcAS9zyWuP+J1xyWueawwjXnLV7zWOJawBK3Ehzdy1jsUcYi91IWuhWx2DVPhle3TFa5yyquS7yKWehZwkLPUhw9S1niWcoSj2Ic3WV4XeZRzFKPIhxdc1juls1H3rl84pHKip8C2XYwgRN+TdxN6icwbYDIjH4i0p4TkdnHg4ROrka3sf9aPuvcI3jfJZYVrqksdkpnqUsmS52SWL4vlNV77/LpvnNs3X+QHw96cuaqE2Hh31GcvYm64vdpKl9OQ8lcGgon0VQ0jtZiC9oKTWnLM6Ytx5T2LAvaM6xoSx9La6o1zSmWNKWMoTHFkLoUY56kmlGRYs6TpDHUxhlRHy2hMUpMfaSI6ighlVH6VESKqQiXUhEsoTrYkNpAKe3RZrTGWNCaNJ7OnAWkP17MKaflrF85n/GWs5AIF6Mr3Ii6cBcqBgdQNvJEweQIcsZHkTM5hoLpCRQkh1EQeaFgcBgF0Qnkdc+goHMORf1zyAmPISc69D8oBxGIvRCIPWV4FZ5GTv8scvpnkNc/ibzwCPIiL+TFHsiJvWRwNfBEIPFAIHVHYOiGQOqGnMQLFckv6Bqtx8Z6Nj9+NovsByvoiZ3OQIQp/YEaDEVoMBShymCwbCDScKiCbM9quByDEXK8ilDgZbgq/aG6dIZZ0RC3hD+cjNi9WpnLPwhpC7GjJ0jMQKQur0K1eB2gxptAFYaDlBkOUuJNiCov/BV5HjSKZ2FSusNtiTpqyo+L5Tj22UjqAhfTHTWNrmBD+sK0eRWuwbNH8gxFKDAYrsxglCYvgkfQH6LMYLQKA+HyDMaMpDtAk95gG5r8lnLLeTWLJ81Fa9QitKTfoma4HwVDD+QMvRAYuCEvOsAIYy8URQdREB1BTnwEOYNDyBl4Im/girzYDXnhERT0TyAvPI6c6AhyosP/yP/t9XAYedERGapFx5ATHUcgPvZ31d1A1kYsJz6GivQsGsaXUNQ5hbLWITTF3mhJ9jFKtANN4UcYGc1i9nhz3L6aQorPEurD36EjZhydMVIawkdRl6BPd6ktvU2z6GmdR3fbfHo759PXM4/ejsm0NFrT0GBBc8tY2lrsaKv7L3ittaOrxpbu6nF/4bWrwlJWfS0eQ0uBKc15JjTlGNOQaUx9mpTaFANqksRUJwh5EqtHeZQO5VE6VEbrUh0noiZBQm2SIXVJxjSkmlKbZEx1ghFPYqVUxkipiJFSHi2lLFpCWZSE8igjyiNMKAn979XRgkCDfzuH9b8NWAqWUhxi+FdKwowoCTeiNMKYknDZdXGYIYUhEvIDReQFCMn3F/2Vgr8iptBfTIG/mILHIgoDxFRHmVIXa05rig3tqeNoSbKiOdGc7gxberPsaIgxpjpcTE24iPooGUrb4o1oi5fSGiehLU5Ce7yEzgQpXQlSOuMltMVKaI2V0pZgTGeaBb25NgyU2PO6ciJD1VMYrp/Om7ppvK6aQl/JJDozbSl4rEfiVTWSr40i+cZo4q9pkuijRfYDIQ1JtnTmTHyLVzsZXkvseVY6nufl9ryomMCLJw70PXHgeaUDzyonyvJkIr2VE+gpt6Or1JaukvF0lUygPd+OhgxrapIsqUmwoibWSlZ1DXuL10ATKoJMqAodQ32kJc1v8dqeYk1XhjU9OTY8y7ejr9CevqKJvCiexIuSKfSXTmOgbBoDZdPpL53G07xJNKVY05BkRWu6LT25k2TTg3Mn05IylsZEcxoTLejJm8TLstn0ZE2kNtqMnszJvMifQV/OVHrSHGhLGEdDtAX1UWY0xJrTmmRFd4YdLwqm8LJkFv3Fc3hR8g6vKxYy/MSRV8Xz6UqdTH24FY3hY+lLnU5ziC3VD80puSEh94IOWb+NJvecPiUXpZReNqL4opSM0zpEeakS5aVO2Q1zqu6MJf+iEZm/S8j4XUrSKTExx3TJuWZN2cPJ5N+2pzxgJnXRCykPmUNT8nIGyjfRnraS0vvjyTxnQM5lE2pDZ1EeOpvGlJU0p79PbewSmmKX8TT5PZqC51J8YxxpZyW0R8zhTcHHvMj9gOqQmSRdGkP8RSMKH42nIfYdasLmUHR/GtnXphLoOoZr34q4vEPKhS9NOL5Bwv4Vo9g1X5Fv31Fk/yptjm405PQWI05sEHPkEy2OfKzOmQ0aPN4zhhBXCyK9rEk4YU/ccXt+36bFobVqFPq8S3fsR3TFrKA5dDZVD2wo8jEh76IRMd463N+lxrXPVLiyaSQX14/i1md6PN5pRMSvZsQfMCPZxYRUNynp7iIyPPVJc9N5G12SnfWI36dH7B59on4RErpbn0ff6HB9q6ySe/0LbXy26XB5kwaXN47EZ6sWdz7X4cYmDf74WJFLHyvis16Na+tUubpGCZ8NqjzYpsXdreo82DaKRGczys5NpPnuLDr95tDtP5fugFk8DZpF++PJ1PvaUfPAjlp/B2qDpvA0dTlDJRug4gso28HztE0U3pjD5S9V8PtpNMW/21B9wYaKM2aUnDCh9OQYKs9YUXHKivIT1pSfGEuOhzGR32sQvEMVv88UeLBFgUefK+G/TRX/7ao8/kKFh1sVebBRgO96AQ82CHi0SYD/Z/IEf6lIxE4VkveOIs9bj/LTImr/kNB03ZD2eyZ0PTKj19+KZwE29Dy2od3XmsabllRfMqPmkgVVF0wp/U1KzmF9El1GE/qTBo/+NZJ7O0bgu0uDoAN6JJ42pfCeHTUR02nPcqSv/BMG67fxpvk73rTuhXZ3aPWAZhdo3CfDa/kOXuVtpC91NT1xjrQEzqDhgQO19+youj2Wmju2dARM52n4XFoeTaU7eDadQdNp8B1P5U0LCi5ISDuuR6KXLuF7NfHbqcad7Urc+lyBm1vlSPcW0hswnf6w6fQ8tqfhhiXp3vpc2yAg4HstEj3MiXIy5f43Olxer87Z1UqcWqHIbysUuPSRErc3qRL07QiS3XQoPSel/YEVz8LsGIiZxGDyTIYz5jGcvYihnMW8ylvMQP5iBvKX8brwfd6UfAxl66FsA8MlnzJU+DGvst+jL2UJ7eHvUH7LgaQjpvh+q8X5T5Q4tkSOw+8qc2ShOt4L1PCYp87e6Qr8MEnAj1MU+XWGOr9MH8H3k5XZPVmVnQ4KfGsvx04HOXZPlueXGfLsmy2P0zw5PBcpcmSZMr+tVuXyOnXufTGKkO91if5VlyQnHTI89Mg9JKLomITi44akOuvg/40SobvVSfUUkXfSmILfjWh+YEdv+CT646bxOmUOw5nvMpS5gP7kmTQHj6X4pojsS6PJ/EOXnEsSCq6Yk/+HFaVXJ5Bz1oqkQwYkeOqSeVxE8XkpT64YUudjTMudMTTfNKXynAFZ3tpkeOiT4iTG/yt17mxWxGejIlfXK/LHWnnOr1Pk4S4jgveO54+thrgv1+TnuSPY7qDIFxNU2Wo/kg3j1FlnrcQ6SznWWwnYMk7AV5Pk2btgJIff1+XsegP+2GzAuQ06nNugxcmP1Tm7biTXvtDjj02j+G2tCte3j+beLm1CncUkHTEh84wpBX+YUXrVjOIrxhRdNKLsqhWlV+xIPjKGOzs1OL9FhVvfiri725jTG0dyZK0Kxzeoc3rrqH/g9Xqx74VHDTyIf45fch9Bmf0EZPZzL/kpV2O7OfSonh1nclnlFM977tms9CxgoXM2C5yyWOKRy8pDeazwTmf9sXROBjdzP7mHR8ldPE7pIThrgEfp/dxJ7uOPyKfsPl/ARy4JvOeazhKnTBY55+DoXsQSzxIWuxfwrnMOC52ycHTNxtEtD0e3PFnrsGuObOqwSzbLXXJY5pLHUtd8lrgV4ehWwiL3Yha6FbPIrRBHt3yWuuWwwi2LVe5ZrPLKZ9mhcha4l7DAvYSl3uWsPFTBcq8SGYBdC1h1sBxH13ze3Z+Bo3MGH3jlsMY7ndX7wth+OJFjfg3cS+onJOMVken9hCX3EJr6lEdJXVyLaeXA9VzWuoez0jmaZU5JLHXOZOmBVFY5xfGRiz9rnS+w2Wk/P5/YzcVHe4hO+ZGy4s9oq1xOZ8Vs2sqm0VQykeYSe1pLbWgrtaS9ZAwdRSa05xvTlTeGrhwLOrMsac+wpC3dkpZ0M5oyZHvcqjKNeJJpQm3aGJoSzWmOHUNztBGN0VJqY0VUxepTGSekMsaA0nAR+X56lAYa0ZU6hZ60abQnTKAjaSJVIdMperyWK85L2eQ4leljZzDGaBVa4s8YYfgTioYHUBhzCPkxx5E3PYmiySmUpCdRkZxETXICZf2jKGgfRlH7KMrCE8gJDyMnPIic6H9KvJETe8giOoSc/qm/8Cqn//Z5RR7IiV0RiN0QGLj/HYm7DLBSDwRSbxSkzmgY7kZbuIKFM6dx2X0RrXEf0hlqQ3+kmIFQDV6HqjAUpsibEHmGQ+R5EyrPULg8gxFyvI6QZzBMkcFgdfpC9elOtKPI3wy/Q6OJPqFHV5gJz0JH8zxEjZehmrz0V2UoQJk3gYoMBcgzHKrEQJA8/aFqPA/X5mmkIQVXhfjuVaL4lj6dYeZ0h4h5GaXPcKw2r0JU6b0vx5swRQbDVXkZrk5fqAr9EYq8jlXgVYwir2K0aH8spjN0Hom/L2Pn+/Mw15+PhuYmNKU/oyI9gPzbY5AEIlcEov0oSVxQEHohLzyEvOgg8mJP5MWuyIudkRe7Iic8JIOr8Nh/wOv/7fVwCPm/APsPvIoPyT5yGLjLPl7oe6Ooe5wRwvOM1DmPhtYxdPVc0dP/Bj3hakxM5vDuLAf2bbcn9+GH1IXNpyPGgc5oQxpCR1ARrEJWwChKks1pqZlLV9siulrn09s+l77OWfS1T6WzZTwtLTY0No+lqcmG1jo7Omvt6fordnTV2tJVY0N39VhZKq3oLLegvWQMrYUmNOeb0JRjREOWIfVpEmpTxNQmiahJ0Kc6To8nMbo8idGlOlaf2ngx9UkS6lMMqU82pjHVlLokI6rjDXkSK5FNKf4LsDK8VkQZUxFpSlm4CcVvj6/5J17/rKz+8/c/0VoSavQ2hpSGG1IaIUtJuCHFYVKKQyUUBInIDxSS669Hnr/+X9hdnsgAACAASURBVGjNfyyUxU9EwWOxLP6yimxdjDktSTY0J1rRkmRNa5I1zQnmtCdb8SJ3Am2J5tSEi3kSokdthIimGIkMr3FSWmMMaI0xoD1OQleilO5ECV0JBnTESemIk9KeYExnqhk9Wdb0FdjSXzKeN7XTeFM7haHqSQxVT2W4bhaDFTNojDcn/4EOGbc1ybqrS8ZdPZJ8NMm6r0tTsh3duZPozBlPZ64tvUUT6C22p6/cgReVExmomsxAzRQGaqbSXzOV/pppf+V51SR6ysfTWTKOzmK7t3gdT326FVXx5lTFWlAdY0lF2BgqQmV4LQ80oTLIhJpQUxoiLWiOHUtrwljakqzoTLOiJ8uGZ3nj6St04EXxZFlKpvKidBovSqfRXzad/rLp9JVMpzNnAk2pY6lPsqQ1bRy9eVN4WTqL7mx72jNsqI83oznZmucFU+kvnCF7F/E2PM+ZRl/2NLpTJtASO5basDFUhRhRE2FKU5wlXWl29OVN5VXJHF5XzGegbB4DJe8w9GQxVC2lL3c2NcFmVDwwoi95Gi0htlTfH0PxVRG553XIO6dL0UUDyi4bUnHVmIprphRdMiTxiCb+exXIOW9A9V0bCi+bknFWQvIpEbFHdYk5pkfxHXsaw+dT5DuZyqA5tKWsoj7WkfLwebys2MLTnI8ovW9P5nkDim5Z0pqwkKbUpbRmraYl832ak1fSFO1IXfBcym7bk31xDJkXDOmKncdQ4Uf0Ziyn+KE9kaf0SLhgQHXYNBqi51DuP5Wie1PJvT6N2z/ocnu3Ib4/23DxS1M8Vo/mp4WqfL9AhV+WjsJzjYRjm4w5sk6E94daeL0/giMfq3PnOyOCnSwJPDCGUDdL4o6OJ9jdGpdV8vg5G9Iavoqn8e/TFvkuTaHTqPWzo+yOJZm/GxLspMnNr1S4tnUEt77Q5fYXQh7skBC4y5jwn0yI2WtEopMhqW5SMtzFsiNinDRJcR5NiosuCU66xOzRIWaPkLj9UqJ+MSRwl4hbX2hxceNILm/W5MpmLa5tGc3NL3S5u12fu1/ocmPDSC5+pMClj+S5vWkk97aO4s7mEdzepM69rSO4s0UV/69Hk+E5lrLfHWi4OY2uR3Po9ptNi+8kWh9MpOXBBOrv21FzfxyVvuMouTuWzoTFDBZvgMrtDJfsoCPqE+KP2XFyjYC7/xpJ7jELyk5bUHLcmNITplT/bk3T5QnUnh9PyTELMt0kxP86mtCdqgTuUMLvC3kefaGA/1cqBH2jTvC/RhD0zQgCvlLFb6s8j7bI8WiLHI8/kyNwuwKh3ygRtVuNNGctio4KqfrdgIbLhrT4GNPpa8ZTf0ueBdrwLGgcPf7jaPcdS6OPFdUXzam+YEHFWROKThiQ6aVH3H4tgneP5MEOdW5vU+Pu1+r479Eh/oQx+bfHURU2lZb0d+kt+YBXtVsZbPqWN62/MNzuAm2u0OIMjXug9geGy7/mdd4mXqR8QE+0I01+M6i6NZ6K69aUXrWg8sZYWh9OpTdsHu1+M+kNfofekDk0+zpQesmU7NNCkg6OJsppFAHfq3J3uwI+W+W59bkCtz8XELlHjba79jwPnEz3I3uab9qQfUjKpTUCgr7XI2q/Kf67DbiyWYPT7ytyxFGOIwvlOOEox4X3FbmxXonAb9VJ99Kj4g9DOh5Z8jzclpdxkxhKmQWZCxjOcWQoZwkv85YwkL+El/krGCz6gDcla6BsA5Rt4E3ROgbzP6I/YwVPExbRGjqHomt2RLmLubl9BL9/pMCJpQocW6TKsUUjObRwBB7zR7BnqjzfOwjYPVGBn6eq8eMUdXZOVOa7yarsdFBkp4M8u6co8OtMJZznq+CxUBlvRyWOLVfhzGo1Lq8byZ3PRuG3Q4uIH3VIOKBHmrs+Wd565B7SJ++wmPwjUkpPWRG0Swvfr9QI/nEUKd5iyi5ZUnLJiN7wSTyPmcJA4kzeZL7Lm5xFvMleQF/iVJqCrCi9LSXjgg7xxzWJOqhF3EERaSfNSTxkTISTLuH7NEny0iH/tAHlF6RUX5HSeNOYRh9jqi5IyD2sR4qzNkn7Rfh9qc7tTcpc/VSJi2sVOb9Gkd8+UcJnm4gI56lc/MwEJ8eRfD9L9S1e1dhqr8FGW3U+tVZknaWADVYCPh8vYOcMRVyXanHyExEXNkm5sEnEb+s0ufyZHje+FHPyI2VOfqjI6Y+VOPOJMhc3a3Bnpx6hLsbEeZuQdtKUwksWVPpYUXLVhJJLxuSdM6bggjU5v40jeJ+U39YrcfpTVa5/LeHMJi2OrlXn8Fp1jq7/x8CmKyFdvrdj+3icMcTjtJcEZQ0RmD3Ew8zX3Ekf5HzMC/berGOlUxxLnVNxdMlg/v5UFuxPxdEtg5Xe2Xx0JJuvL5byW0QXvukvCMgaIDj7FSE5b3iU9opHWcPcTQW32/Vs8E5jxYFEFuyJ5509iSxyyWSpVyFLPQtY5JLF/L2pzN+bymLXXBlgXXNY4prNMpcsVrhksdwli+Uu2SxxyWWJawGLXQtZ6FrAQtciHD2KWO5RxAqPXFa6Z7LSPZ3l7tk4ehQxz7WQBS75LPEoZIVnIcvdclnilIWjcxYrPPJ5/2Ax73kXsvpgAZ8czufTw1ms9Yjnu99z+C24nXspA/inDRCY1MvDyFb8EjoJzOzjYWY/Rx7XsO1EMp94JPK+awrvu2aw8kA8HzgH86mbD1vdD7L76E4uBewirXwftc3f0lr/Pl2V0+gus6O9xIbWEhtay8bRUTGOznIrOkrNaC8yoavQhJ5CE57mjaE7x4yubDPas81ozR5Dc7YpDdnGVGVLqMo2pD7DjJZkK1rirGiONacx1pTaeEOqEsSUx+lRHK3DkyRDymLGUJPowIuy93lRsIrWmMk0hVjQHGzLs7iV1AZ9SuCJNez8ZC7jzeyQGC1lhMF6NMx/QcHYGYGhl6x1WMcDOW1PVMXH0JAcR03/IMraHijreKEq/p+Ak/+EV3fkxG6ya/0TyOn/9jdeRYdlsDVw/Tt/Ilbi8bYC641AegiB1BNlA2e0pV9jbvwOn7xrR9aDLdQETuVVih3tfho8DVDlTdSIt9OB/8br6wg5XofLMxSqwHCwIq+CVWkJVqU9VkRnrBHdkVK6Q7TpClCAND267inwMkAVQtUZDFBiwE/AcLgCw+EKvI5U5XmYKs8iR9MVpk2T/0jeZJnS/EiR7gAFXkeqMxyhynCwHMMhCrwJUeZliDLPghV5HqHEQIwiL2PleRWnRkegBl3hE3nyeDVHdsxksrEdBjpr0BXvZYR4LwrCfcgZeCAnOYjAwAOB+AAC0QHkRJ7IC71REHqiIHJFQeyEvNhJhlfRIeT+x+JVFnnhIeSFR5ATHn27BrzerhNn5MQuyGm7oKx1EB3xOQwll9BUPYD+qG8Qj16FsciBBTPsOOW6nNKIDbTGL6IrbiKt4YbUBqlTEShHrp8c8b7qRPhqUZI7iZaGhXS1LqC3bQ69LVPpbZnCs47JdHY40Ng8jvr6sbTV2dNZZ09XnT3ddRPoqhtPV50tXbU2dNfY0FNjQ88T67d4NXuLV2OacoxozJbhtS5FTF2SiNoEfWri9f5KbbyI+kQDGpKlNKQa0Zj6n/Eqax/+uwJbGW1CZdSY/4jXP8H6571/mwwcakRpmPHbGMngGm5IaYT0b7yGSigKMaAgSERegP6/4fXPNuH8x0LyHslS8FhMUaCEslAjGuPH0po8jupIE+pixtCSZE1LohVN8Wa8yHGgO82GukgDKoN1qQkX0hht8BdeW6LFtESLaY+T0J1oSE+iAT2JBnTHS+lKMKIryZTuVHOeZlrzPM+W5wW2DFVN5lXlBF6UjmOgfDxvqqcyXDuL5wUONMSaUhoooiLYmLJgE1JvaZF6axQN8WPpznagM9uOzlxbnhaOp7vQlv7KyfRXT+Zl7VRe1c/gdcMsXtXP4lX97L/SXzuN3soJdJbY0lFkS1fJBDoKJlCfasWTWDOeRJvzJMqCilDZfteKIFMqgox5EmxCTegYGV5jrGmNt6YtwZKOFEu6M214lmNPX8HE/4bXgfIZDJTP4HnxFPpKptNfNpPuvInUJ1lSG29GR4Ydr8tnM1A6jWcFE2lPl7UWtySPZaBoJi8KplMVZkpXmgPPs6bQnTKB5hhrqkNMqAiQUhFsRH20BR0pdjzPmcKr0jkMVy3kVcUCXhTNYbByIdStYKD4XZoixlJ2T0JHhB1tIXbU+ppRclVMwQVdii4KKb8ipfyKIeVXjHhyYwxVN83JOWuA/1454o9oUO5jRck1CzLOSog9ok241ygiD+tQfHsCHXFLKHs0nerQeTzLXUNn+gdkP5pKf9kW+gs/peyBA+nnDCi6Y01H6jKelazlael6OgvX0Jn9IQ2RC8n3sSXxpAGR3hpkXTLiacICXuWsoiNhAcW+tsSc1iPHx4zWuLnUhk8n/64dmVfHEX/KGp+dWvjvteTxHnvObBTz60JlflqohvMqXbzXGeG9zhD3D3RxXjkSlxXqeK8eyYl1mgTtG0fAXnMe/iQl7rA9CccdOLNVkaOfKlHnv4yOmJW0Ry2iOWwWdUETqQ90oPqBPUknpTz6WYOb29W59YUWd78UcnebkHvbhTz6RkTIdwZE/yIhYb+EZBcD0lxFpLnqkbB/FElOo0l21iVuny5Rv+gQt19Csrs58c7mhP5oyL2vdLn2mTY+2/W5/42Uh98Ycm+7kBubNbmyTpVr69S4tWkkPuvV8PtSB/8devh+Porbm9S495kafl+NIuonCdneY8k/YUPlJXvafWfS8WAGtTfGUetjQ+M9Wxp8bam5Z0PpLQtyrhrTHr2AwaKNUPEVg/nbqX24jEc/G+G5VIDP52pkeo+h9KQ5ZSdNqTxjQe15G+r/sKX8lAUZbvpE7lYldKcSUT+oE/a9GiE7VQndpUbkDxrE/KxF3K/axP6iQ/RPownfqUbov1QI+0aF8H+pELFLjZgfRpK4T5M8b30qfzOk7qIRzTeMab87hu5HljwPGktfiB19IePpDbCj48E4mnxsqD5vyZPfLSk9ZUL+ETFpbjrE/DqKwJ0juL9NFZ+tKtz6Ug2/n0cTe8yQvJtjeRIymZaU+fQUruJl1WYGG75hqOUHhtv2Q5sTtO6Hhl+gZjdUfMNQ3hZeJH1Md6QjjY9mUnbFhsLzZhScM6XkD3Pqb02gO3AOLb7T6Hg0g67Hs6jzsSPvtISMI0KSvfSI3KfF411q3PpcgasbBdzYIuD25wL8vhVQdcmcHr8JPAuYTPeDyRSdNOfyGgGPvtLGf5eEW9t0OfOBCgcXCnCfI8B7joCj7wo4t0qG1+Bd6mQfFlF12YiOxxY8j7DhZZwDQ6mzIOtdhnOWMZSzjFd5y3hVsJxXhe8xWPQRw6WfQtkmKNvEUOE6Xud+RF/qcrrj3qUpaCZ5F60J2jeaK5sVObtawOllipx0VOf4Yg0OLxqJ+/wR/DJFnu/sBXzvoMCPU1X5frIq30xQ5tuJyuycqMT3k5X4eaYyTvPVObhUgxOrNPjtAw3++GQUVz/V5M5WLR5/rUPwTm0if9Ym0VmXLG998o+IyDsiJNNTl2RXXZ6cm0D2IQtufTaKq5tViHPTp+QPK0qumtLib0tPhAN9CdN5mTqX1+nzeJMly6u0WXRGOlBy04TYI6Pw/UWOm/+SI2ifLnHuxkQ5iQn5ZRThe0eQ4q1N+QUj6q4Z0+BjROMNI2ouSSk8JiJhrxYJe4U83D4Snw2qXPxYifMfKXFhjSq/fazKb2tGEe40g4ufmfPrfDW+marIjslqfDlpJJ87aLDZTp0NYxX+ahn+cqIcP72jwsGV2vy+XsLFLVJ+X6/L6TUaXNsm5PFPFpxdp8bR9wT8tkaFs2vVObxKnivbRhG034RYLzNSj5tRdMmKqltjKblqQvlVU7JOicg8ZULBeXuSD4/j8mejcF8m4NTaUZzZpMOJ9Vp4f6yG+wdK/8Br9FPfWyn9PMoZ4n7aALcSn3MnpR/fjEHuZ73hUsJL9t9pYpVzPIv2x7HENY1lHlksc8vE8UAyjvvi+cQ7E5cHHfyR8BLfnCH8coZ4mDHIveRX3E14jV/WMHdSwMWnjg2eyaxyimOZUwLLXJNZ5pnBMs8sHN3ScXROZalLOsvdcnB0+1/jdalLLktc8lnkks8C5zzedcnH0aOA5R4FrHDPYaVrGitcUljmms4StxyWehawwjNP1k7smsb7rml86J7BBx6ZvOeWznvumXzgncsHB3N43yONVS5xrHaO4MdLhVyMe4pf3hDB+UMEZb/CN7EXv7QBwosHeVwwxLGARrYfT+MTlzhWH4jhI+c4PnEJZe2BG2xxPcovZ5y5ErSXhMKfKar5krqGj2mpfpfOimn0Vk6ip2IC7WW2tFfY0llpS1eFDR2llrQXmtJTNIanhSY8LTCmJ9+I7jxjOnKNacsxoTl7DI05ptRkS6nJkVKfaUJjihkNCRbUx1tTHz+W6gRLKhKMKY4VUhCrTXmqIfmxZpQnTed5zecM1nxDf/aHPIubyYuYKfSGz6A5aB7FD5cTeHYZu7dOxcZ8DPoG09Ez/QxV8XeoSvajInFDXtcJudH7UdJzQV3kjrrQHTV9V5T1XFDUd0NO5CVD4v8CDgKh9/9W/j+tvIrcZc8mPIqc/gkEwpMIhMcQiA4j+Asubm+R646sGuv5935Z6SEEEm9UDA8yQvwTQvGHTB03k18/m0FD/DpaohzoCpPSF6rN6xB13gQqMhwkz1CoHINhcrwOk2cwVJGhYEWGAxUZDFTgWag8fXEa9EZr8zxayECMLr1B8ryOVuFliCqvg1R4E6LMYKAiL/0EDIfLMxwuz+sIRZ6HKvAsTJW+SA36ojR4EaPOi3BFBsLleR0um3Y8FCgn23sbNZqBYFVehCkzEK1Cf7QSfRGKPIvUpMFfREf8Ku4edOSTeRMx0p2Drv7X6Ei8UNb5FXndPbJ9rJLDsvNQpZ6yCA+ioO+Nop47SvrOKAkPoCg+gLzYFYHoCALhCQT/sW34H+/lf5n/Qx8yRN6yNnGhF/JCb+SE3rJ1IXZDTuyMvPgAiiIn1IQeaIuOoi88io76Pkx0vsNk9HKsRGP52NGOMx4LSHq0lJqYd2iNs6MjbgyN4do0xWjSlKRNpp88Mb4qxAfqkR5jQUn2JNpq59LfOZ/+jtk8bZ5CZ5MD7S0OtLZMpLXJgfZ6BzrrJtD1V/4rXq3peWJJV4UFHaVmtBWZ0pJvTHOuIY3ZEurTDahLEVGbpE9tvC618brUxevJkiCkPklMQ7KExhRDmlKNaUo1piHJiNoEI6ripLLW4VjDv9uHo6RURhlTGWlKeZgxJcFSCgMNZG29j2UtvgUB4r9SGGhAcZCEkhBDSkONKAszfhsjSsKkf+M1XEJJmITiUAOKQkQUBOmTF/A2b/H6517XAn8ReQ/1yXuoT+FjMWXBRlRFjKEpwYaGOEtKAkRUhkppTrCkLdmahhgTejPs6M20pTHaiKoQfWrDhDRFGdAWZ0RbrITmKBEt0WI64qT0JBrSmyimN1FMT6KUnkQjelLG0JtuxbPscTzPH8+LovH0FdnyomQcA2W2vCwfz8sy2f3e3HF0pJhTF2VEQ6wFdTHWZN3VJf6KCmUhUlpTx9GRbUdXnh09hePpKhj3Fq9TeVU3ndcNsxlsnMNg41xeN77zNnN5WT+D51UT6S61+6vy2lEwgYY0a6pizXkSbU5lpPnfeA024UmwCdUhptSFmdH4b3i1oD3Zkq50G3pz7HmeP5G+Ihle+0qm0Fcylf7yGfRXzOBZ8WT6SqfxumoOL8qm05Y5jroEMxqSLOjJc2DwyWyeF03mWcFkOjLsaEqypj3VjqdZk2iKsaI1fhw9qRPpTp5AS8xYqoJNKfUzoCxASm2kGW3JdvTmTOVV6VyGqxfxqmI+/UVzGCxbwHDVUgbLFvM0eTK1/mZU3jekKWAstb5mlF2XUHJZRPlVAyqvGf0F2Cc3TKm5bUXJZVOiPNQJclIk+5whxVdleI06qEmwmzqhXppkX7GmPW4JTwJm0xC1mJfFm+nN+5SMe5PpyfuUVyWbqHo8jYzzhhTetqY9fQX9VZt59mQrXcXr6clbS0vsUgp87Ij01ubmd4qknZPyNGkhfZlLaYqaSclDW9IuGlIfMo3m6FlUBk4k67ol0Sek+B3QJdhlDMFO47i+w5gTa3RxXT6KA8u08PhQgtcaIw68p8tPC9X4cYEC+5eocPBDTc5s1MV3tzm3d0oIdR5L0vEpPNpjidv7KoQfNKMzZiXdiUvpTlxIa+Qsqh9PoMZvIhV3HIj0NODerlHc+nIUN7/Q4sYWTW5tHY3PllHc+0KTwJ16RP4sJn6vmIR9+iTt1yXVSZcUZx3SXPVJdRWRcEBI7F4hCU5GpHlak+BsSeD3Uu5+pc+tL0Xc2SHh9pcifLbqcGWDBpc/VefaenVuva22Bn0jJPhf+vht1+T+VjUefjGS8O/1SdhrTMJeQ+L3GpDgIibnhCnV1+xpuj2ZhlvjabxjR+PdcdTetubJLUtKfMzIuWJEa+Q8Bgs2QMl2XqRuIv/iLK5sG4XruwKubFAhw9OUyjOW1PxuSfVZC8pPmpJ3UEy6qw7JTpokHhhF0gFNEg9oEn9Ai4QDWiQ565DmJiTD04BMLwkZnhLS3cWk7NcjcY82Cb9qkfCrJgl7NEnaP5pUV22KjoqpuWBM4zVTWm+b0ulrTq+/FX1B43gRMp4XwRPo9R9Pu68tDTfG8uR3S8pOm1F0zJBsL32SnbSJ/lmTgG9HcO8LVa5vVsbnC1Ue/qBFzBEpuT7WVAZNpClxLj0FKxh4spHB+h0MNn/Pm9ZfGW7by3DrHmj4EWq+h4pvGMzbSl/ix3SGOFJ7dzr5Z83JPC4l45gBuaeMqbxsQ4vvNOpvTqTex4G66xMoODWGBBdtktx0SXLTJ3KPNgG7NLjzuTLXN8jhs1mOG5sFPPxGQMlZQ3r8JvAybCbP/WdSfNqSm5vlub9Nizvb9Pjj01EcWaKI62wBztMFeMwUcHSBHBfeU+bWJhXCfhhJ3nEhNdcM6Qow53mkNQPx9gymzoCsBQznLGUoexmv81fwqnAlr4tWM1S8huHS9TK8lm5kMH8tL7M/5FnyUjqi51HrN4WM38bw6Cd1Lm6Q5+xqOc6sUOb0khGceItXt/nqf+N1oiI/TlXju8mq7BivyDcOinxtL8+/Jsixe6o8++cqcXjZSM5+OIpL67S4vlGb21tH83D7aIK+1Sb6J12SDghJ9xCSd1hE4XED8o+KSXXXJWaPJunuJpSdmUTMPhPufKmG/+4RZJ4w5slNa+ofWNMZas+z2Kn0J8/mdfo7DGfP4032XAZSZ9AV5cCT+xZknpcQ6aXNve+UuLdLncc/aOO/ezR+u9QJ/kmdtINCaq5YUHXJkNprBtRfl1B7xZCiUxLi9mkR86uQB19ocG2dKudWK3H6PUXOrFbl1AfqeC1TIuDXqVz90oZ9CzX5arIiX08bwecOanzuMIot49XZaKPIRmsBW2wFfD1Fjr0L1TnygS7nNhrwx2YRFzbocGG9Fpc2a3P7awMurB/BHxtG8ug7Y+5/a4zLQgHuSxW5/pUO4S6mZJweS9k1Oyp8LMk4o03RRQlFfxiRddqY3LPjyDg5gQffS/FcIcB9uSLH143m2NrReK4egdOKf+D1RGiL7/n4p/hkvuZKYh+ng9v4PayL64mvuJk2zJnIF/x0vZb3XBNY4hzPMrcUlrunstItlZVOSazaH89a9zT2Xq/jbMwAPlnD+KQPcTm2nwthz7kW9RrftGGuxgxy4GoNm71T+dgjgdXu8axwj2OZezxL3RNY5p7EcrcUVrikstwlHUfXHBxdc/+B10xWuGSy3CWT5S5ZLHXJYYlLHotc8njXOZd3XfJw9MhjmXsuy90yWeWWxmr3ND7wymCVRyYrPdJ53z2Vj9xTWOOexDq3BNa6xbPGPZE1nil84JbCao80Vnuk8Z57Mh94JrLGK47vLuZxOryNO1kv8c15xa2UPi7F9HAj8QWP8t5wM+0Vnvfr2H40nU3uCWxwi2a9cxBbPe7z9aHzHDh3hMv+3iQXeVLZ9AvVDetprFtGy5P5dFXO5Xn1OzyvmUX3kyl0VjrQ/WQCPZXj6S6zoavIgqfFZvQWmdBbZMjTQindBVI6841oyzOmOceMplwz6nONqM+VUp9tRF2aKTXJltQmT6A+dRo1KVOpSBxPSYI5xSnGlGZYkBlrRV7iTLqrvuJN4y8MlXzOy6QFDMQ40B1sSWeoDa1RUykLfge/3+ewa4s970yzZYzpfPTEa9ASbUdD9B0jRD8zQrwXNdF+VPUPoCZ0QU3sgrLICTk9J+SEHv/bOP3/J16yKqHIHXmRDF1ywsMIREdlyBIdRiA+iEDkJQOr0AP5PyPyQk58UPb/22N2lA2PoCw8wEi9bRhKlvPOJDuCr7xPZdh8emLs6Q835FXgKN74q8rafYMFDIbKMRiqwGCIMm+ClBkOVORNoByvwwW8jlGiL0yVvjBNXkWPpj9ckZdhAobClRkMVuRNsAJDQfK89hcwHCrPUIgcr8MUGAhVoD9MkYFIFV5Gq9IXLuBlpDyvw+UYipBnKESeQX8BgwGKDEfrMBAygoFwFV5Gq9AfqUJvqCqdoWLao6eT+/BDvl03DTvzKejofYSG/s9oSo6iqLUHJd0DKIs8UTQ4jJzkMHKGR5A3Ooa88CgKegdR1nVDRe8AKvr7UBTt+xuvIhleBcLDCISH/pG370XkjUDk9f+S/3PrQU7ojbzQS1YxFnohL/JAXuT2tuV5PwrivSiL9jBSuA9t3T3ojd6FoeZmrPSWMtt6Ml99MJErB2eT5j+PmsRpNMZZUR+uS2ucLh0perSl61GfqkNJjCZJj9VJCxMRHyAhLcKMJ7kT6WmYzUDHOzxrm0ln42Tag4hwxwAAIABJREFUGyfR3jSZjqbJdNRPpLN+Il31E+iqt6e7fjzd9XZ01Y2jp3bsP/Bq/jdeC/7Ga0OGwf/D3F1FR3X///6fiSeEhJDJTNwTCCS4a3EpLTUquBQr2lJaLBBChAR3KRKsWIC4B6LEiLu7EHdPnuciqXzP+f3+/3NxLn4Xr7Wz1syeWeuz5yKP/X7v94eSKE2KIkQUhalTEiaiNFxMabiYkghNSiO1KIvUofy9HhVRBlREGVAWqU9RmN7feM0bxGvuW11ygnTJDTQgN8DwH7x6aP3Tzusm+btKmjo4YCndS4dMHz0yffTI8tUny1efTF89Mnx1yPQfgOsAXrVJ99X6G69/tQ6neGr+/Tl/fV/SKzFJrmLS3LTJ9TWiKNiM0pCR5AcYkvhSjXQ3MaXvTPkYaUHpWyNqI0fS/MGKqlBjiv21KPaTUBagSdXbgZbhf/CqQ2O4Lk3hEpojNGkK16ExwoCmKFNa4ixoTbCiLWUc7enjaU4ZTUv6aDqyrOjItKQ5xZyGeBOaE0fQEGs2MHPgnQnloRYkuUoIvi3NhxfDKA4xoTpuNHVJY2hIHUt9qhXteZPpKJhCV8kMesvm0Fv+Cb3l8+gpn09P+Tx6Kj6hq3QmbYWTaMoZR33mWOoyxlOTPJbymFEUhpqTG2RKToAJOb4m5PqakOdjRIGPEUW+xpT4m1AWaEpFsDmV78z5GGpGdcQI6mJG0xg/lubk8bSmTqQ1bRKt6QN4bcuaRlv2NFoyp9CWPY2u/Fl05s6gMWUCFdEjKQ43oTTSjPasaXRkT6MzazotKZOojrakLMScsnfmVLwdSVnQCGrCxlAXPo6K4FHkexuT8VqbDDcdCvxNqIqwoilhKp0Z/+C1M30OXelz6cteSH/2YjoT5lDlP5rk+8MpfGlMwTNDsh/okH1fm7yHeuQ/NCTnvh459wfwWvTnCPIemhN9SczrQwJCnNVI/mOgbTjQUQVPG0W8TikTelmXiqBFFPl8QlXoCnqyf6Q1czOxL6ZQHvUVXVmbKPKeTfwdY9KfW1GX8BWdJT/SlL+Z6rQ1NCSvof79V+S9mk7IGU1ubRUQdkmT+sgFNMcupdh/CtlvrEh9Yk5T+CIqgmaQ9WYMcfdNCXCS8PzgUN45WfLmkClXVqtxbtVwnL4RY7tSzMkvNDm2QsQvCxXZPUuKfbMFHF4si9M3atzYpMXjnwx4skuXdw6T8TkxjmsbRVzZNIxc19k0hi+jLmIe9RFzqQqeTpHHRIpeTyPl3jhe/qrG3S0KPNiszOMtqjzYoMzjTSo8XKfIn5uU8Ng9nMCDEt4dkvDu9+GEHlLjvbUGUTYSYmy1iD6pTcQJbcKsdYg4aUy0/ShCjpvhvk+bP7eJeLhFgzvrhnHjO2VufqfI3dVDeLhBhaebVXmxRRXXH1UJ+kUXn90auG0bivuOoQT8rMF7a0OiTxgT8rsWvj+r4vvrUEJtRaRcNaHowRiqXkyk2nUCpU8tyHExIvO+IRkPjUm8Z0Cl72y6E9dA6o80BH9LxNkxXP1eBodFAlzWKpDgaErB9ZEUXjcl55IhKc5axJ5SI+bkMOLs1UlwkpDorEm8k4T4M5okndMh5aI+6ZeNyLhqMpArxqRdMibFWZ9EBx0+nNIk1lZMjK2IGFsRcQ4iMi5qU3TXkIrHxtS8MKX+tTnNniNp9bKkzXsMrZ5jaXhjxcfnoylxGUn2FVPSzhuR6KhF9El1Qo8MI+CACu4/DeHpZgVc1sryYJMsL/erEOykTcIDc7I9xlIWOpO6xGV05Kymu3gbPeV76ak6QN/H3+ivPEh/8X768/fSn/UT3fEbaQ75mkq3heS4TCLKSZd3J9UJOTmc944SUq6YUPx4PPn3rMj9YzTZN0YTY6+H/69DCT2mQdhxLfx/VcdrrxovfhzCo3UyPFwvxf01Atz2SpFxTY8m9wl0B8yi8c00ks4Z83SzDA/XD+HualUurVTEbp4U1lMEHJss4NQ0AWfnSfHHlwo836xE8CFV0q5IKH6sQ72XMS3B5rSHWdETPZX++Hn0JyyjJ/5TupM/pzt1JT1pX9OX8QNkraM/ewP9GevoTvqO9rgvaQxfQpX/bHKejSXsrDbP98lwe7WA618Juf6ZPFeXKXNxsTLOC5U5OVeB3yYN4PWXCbL8OkWJfRPl2WElzc6x0myzErDDSsDeCQIOzZTi9FJ5rn+tzP01qjzZMIznm1V5s10Fn72qhB+VEO+gR/IZPVLP65B2QYeks9q8t9Ug8Pdh+B8QEWNnQcKZ8by1NuTVviEE2aqT6WJGsetIanysaHo3mY73s+mOmUtv3By6Y2fSHjmVuqAJFL8ZRdoDM6IvG+B9TJ2nuxV5sl2RP7cp8GSrLK93yxNpJ6bw7khyb+lScE+T4gfaFN3XI/OqHqHWwwn6TcLLH4dxd5UCl1fIcG6ZNGeXyXL2MyWOfSLk6Z6xPN4zkVOfa7F9oizbJyux3kqWzeOU2TRWiY2WMmwcLeTHsQL2z5DixDJlLnwr4uZ6TW6tE3FrrRp31g/n9joV7m8ezu21yrhsUiPo+GhCT03k0jcq/D5LwJmv5Hm2X4MwZ1OyHowh7/EIIs4PIfG6iKx7RiRcNST2kjkxF8bhd9yCS98P4dgCAfYrlXH4UgXbz4dwfMW/pg3vf5D28tirQs7413Ha4yOHH+Rg/bCAs251XPBu4fizCrZfS2PNuQ+suZjId+c/8IVDBF/bR7Dh3Ad2XExmq1Mc287GYutayfnAFpy867F9VsHJR2VcfN3ELZ82zr2s57eb2ey8mMCOq0lsuBjDV6ff8blDMN+ciWDNpXjWXkjkG7tolhwOZYlN/EDr8H+J1ziWDbYOL7ZJZNHgcaltAktt4lh+MpqvHeJYdz6FH69nsulKKt85RvC9fRjbL8Sy70o8u85Fssk+mE0OIey+lsjmi/H84BzDt6ejWXshnp13MvjpTio7rsdw9M90LvhXcDGgilNvCjnxsgAHt3Ku+Ldwxq2OQ3dy2H0hnp8vx3PwWhQ7T7/iwIUHOD+8w8u3d4jJ/IPCynNUfvyNqvL11JR+RU3BZ9Tnf05byUray1bQXLSIxrxZNOZOoTlnIi3ZY2nOtKApw5iWDEOaM/RoTNelPlWP2hQDqpONqEoyozLJlMokAyqS9ChJ0KMgzpj82NEUf5hDedIKyuO/oCBqKblRc8hLmE5uygwSYqaTEPkJFekbaM3bRUfqGlrDZ9IYYEatjyb1AdrUBBtQGjSSLL9ZRLxYid2+qSybYclY0xnoaS5CXWMVIu0diA0PoapvjZz4KLLi48hr2yCnY4NQYoNAYodA4vA/AK3/4FVKYo+0xA6pwYrqwPCm04PPOToPAFbTGaHYEaHYASmx3UAk9oPVudN/b6kipe2MlOQksqJfUBGvw8xkJjtWjyLm9UpqgufQ6mtOt6cGfe7K9HvI0es1AMleH1l6veUH8SpNv6eAPl8Bvf5SdHjJ0uymSJu3Ej1B8nQHCOj0EtDtJUWftxT9XkJ6vQT0eUvT5SlFt48MvQHy9ATI0+ErTZuPgI5Aadr8pOj2laLXX5Y+P1l6PKToeCNDt48Knb4qtPsq0OGvQIe/Eo3eqlR6mlIb8QO3Tsxn2lhLNDQXoaq7G3mxNUraZ5EddhxliR2KEkdkJKcHUKpzAaHeVYSSC8iInJFXt0VRdBQFjUPISA4jpWUzMLFX88JAZfu/w6vkv4Orw+Dv56/8P/wtiB0Rih2REp9GRnx68LndU0hp2iCtaY201hFkNX9HUfILyqKdqKj+gIbqEsabzmO2hRkH1owj6MHn5IcsoyhkLOVhhnwM1aHIX4mqCBVaMnSpSdUkN1KZ0gRdUoI1iPfXJvy1hNA3WsQFGZOfNIb60pm01s6jsWoWdaVTqS2eRG3xBGpLJlJXOoG60vHUl44dSIkV9cWjaSi2GMh/g9fyBF3K4nQojdakOEJEcbg6pREiyiM1KY/UpOy9FmXvtSl/r0NFlD6V0QZURhtSFqlHUZguBSE6g4DVG0SsLrnBev/g1Vd/AJPu/+A1ZRCvaR5apHvpDIDzX1vc/Ge0yfD7K1qk+2qR7qv5N2DTfLRJ89Em3fs/z/+r8pr8SkKGhy75/iYUvzWnMNCUTC9tPjxTJdlVncIAQz5GWlAeakZliAlNcZbURppTFqRHsZ+EEj8xFUHaVAZr/W941aYpXDwYbZoiDWiONqP1w2jaksbSkTaBzoxJtGeOpy3DirYMS1rTRlKfYERNrB4tyeY0fjCh0F9Evq8WxUGmpLtrE3xbirD7cmT76VIRNZLaRCsaUsfRlDGetrzJdBROpbtkFr3l8+irXDCYhfRWDPzdXTabzuJptBVOpjF7ArXp46lJGktV3BiKwy3IDTIl28+IPD9T8vxMKfQ1psjPhGI/E0oDTCgLNKEi2JSKYFM+hphTGzGS+ujRNHwYQ3PieFqSJ9CSOpGW9Mm0ZE75O+05AxXYtuxpdORMpz1rGg3J4yl7b07uWz2q40fTnT+T7tyZdGROozlxEhWhI8n20qE4wJQiX2Mq346mOmQM5UGDeH2lQ9prHfJ8jakMG0Nj/DQ6M+bSl7eQ7tz5dGd+QmfqbHrSPqE/cyE9KfOpfzeexLuqZD7UJvuhDtku2uQ+0KXgkQH5Dw3JddEj10WP/IdGFDw2I//xSNLuGON2RBofGzlirmgRfUWboNNqeNko4WajiJe9KoVecyjxX0ht5Bf05G6jPXc7Se6zyA5aSlvmJkr955P8wIKcN1NoTl9NZ9l26nM3U5mymvrktbTGr6Y2eDnJd0Zxf5cMwWfVqQn9hKbYJZQGTCPfYzz5r8bS/n4pVYEzyHk9hsQH5oRe0MXtiDrBDha4bNfgzJcKnF+lzoUfdLFdKea3RUPZM0uWn2YJ2T1Liv2fSHFkqQJnvhPxx1YDXLbp8+qXEby1m8qdrQY4fClPsLMxdSGfUhs6l4+hU/kYMpnK4CmU+c6g8NVsws+P5NYmWS6uEvDHWkWebFHlzy2qPNuiwpMNijzbrITnbjUCD4h5e1BE0AFV3h5UJfKYBu9PSIiy0STqpDaRNnpEnjTg/SlzIu1GEnTEiFe7JTzYNIwb3w/hzAoBTkuEXF8lz5PNarjuEPNqh4jX24bjtkMd/32aeO4chveuYbw7qEn0CSNiTxoTekgL/33D8NytgPs+OfyPKBN7Voe8u6OofTWF+jeTKX5iTvof2qTd0SHjoTHJLoaUec6gO341/YmbqfJcid9xUy58KeDS51I82TCEFOcRFFwzJ/uiHqnOEpIc1Uk5Iybrki451wzIuqpP5lV9sm8YknvbiIK75hS5WFDycBTFD0dR9HAURS4WFNyzIPe6GVmXjEk7p0+ysw4JpzWJd9QgwUlE5hVtiu4ZUvnUhNpX5jS4jaDZcyQtnqNp8bSkyc2KOtfRVPxpQeGdEaRfMCLptAExJzUIP6pC8EFlfPcNwW27En9uUOD+GhnurZfm+d4hBDpo8uGeCVlulpS+nU7th8W0ZX1Hd9GPdJf9RHflPno/HqC34md6C3fTm/sTvWnb6IxZR33ASoqezyH1hhWBx9TxPKCI96+KBB9TJcZJh/y7VuTcHkXG1ZFkXh5N9EkDfPapEnpYi5AjOvjsU8drj4hX24bxZL08D9dJc2+1AN+DcuTfMaHNZypd/jOpejqOKHttnmyU4dY3clz5QhGnJXKcmCnkyEQBRycKODVVyJl5Utz9RpFX24YSZj2crJualD3VpsHHgNa3pnREjKYndgr9CfPoT1xOT/yn9KR8Tk/ql/Smf0NfxmrI2kB/9kb6M9bRmfgtrTErqQ9dRJn3dFJdRuB/ahiPfxJy6wcBN7+W4uZKea4tH8TrgiGcnC3HrxOE7PsXXvdMkGPbaCHbxwjZailg+2gBu8cJ+G26AIfFUlz5Up673w/h8Tolnm9U5PWPivjsUSbSWkzKGQMyLhqRcUmPlPPaxDtr8d5WTPBhEa9/UuH5tmF8cJ5M+rWZ+B3R4s1BBeJv6FHyyoJqHyuaQ6bSFT2Xrug5dEXPpDN6Gu2RU2l4O4kyjzFkPbEg/oYZYU7GvPpZjUc/KnJ/vQz31gp5skWawEMqZF41JueWHgX3tCh+oEWxix7ZNwyIPCkm8FcJL38czs2vFDi3VBqnhdLYzRNit0iO32YIuLHehGe/zODCmpHsmCzPpnFyrBklxcYximweq8DmMTJsGSNk50QBv82Vxf7zoVz6QcSN9RrcWDOMGz8M5c76YdxeN5S7G1S5vXYIdzcoE2htQfLVufgcHoX1AlmOzhdwebUcboc1SL49koKno3h/UZnYSypk3NEj8boR788ZE+48irf243mwQw/rhdIcXSTDsaXyHF8xBJvP/jVteJmN78svHd+x7lIsG87H8Z1tGD+cjGCLcwLbz6ew/nQc68994IRHA45B7Rz3qmXPwywOPMrhrHcNf4S04PyinF3nY9h0PpqNVxJYey6O720jWWsTxd5zmew/n8FPpxPY6RyP9cMiLgS0cMqjkgNPs9j/ZwbH3Mo4HdCMnVcju2/nsvJEJEtt4llkm8ji/w+8LrFJYLFNIktsEll6Momlth9YfDyaFbbRrLuYxi8Pyzjl2YiTbyOHH2Vz9EEmF9zLue1fzRW3IuwepHDqcQbXAxo479fI8VeVHHxairVbDRfCO3AObmbHzVg2XwjmpxsR/HgtjFVO/nx79h3rL8Sw62Ym+65nc+B6DrYPi7npVc19/2LOPPLh2svn+MS8JqfKi5rmF3z8eJ6a8qN01B6iu2Y/bRU7aSnbRnvFVroqN9NVsYbOopW05s6jNXsaHTkT6MwdTWumCa1ZhjRn6tOYYUB9uhF1aSbUpphRkzSC6iQzapIMqErSpSRJj7xEU/KSJlGR+RX1eTtpzP6Z6uTdlCZsojR9DbVlW6ip3kZR7g/kJqwkL2oRxaFTqQo2pz5Ej8YQDcr9lKkMHE5tqDGVb8eQ6T6JHL+veXnhU9YsMmGSmSmGWjMQiT5nmGQnqjrWyIqPIdQ4jrSWLXJ6jsjqOSKQ2P8PxOtApU1Kc+CZRoH2icHBPA6DeD2HQHIOofgMQvFppMUOSIvtkNawR1rDEaHYCaHkDALNM4PPS55EWnIYJa3d6JquZMwIDe7YzyPjxSwaPUfR66lNv/sw+t2V6POUo89bll5vuX/hVYp+TwFdroKB133VaHMbRtMreXqDFOgLlKb5lYAuL2n6faTo9xLQ5yWk11OGbk85er2V6PNXpj9AmS4fOZo9pWjzV6TDfwi9vkPofCNLl5ss/X7K9ASoUPdCmg4fVdo9lWj3VKLDW5UWby1K3owj6tHXfL/IAn29qahor0FR7xAyWieR03JGYbg9alrnUBI5ICWyG4Co1hUEWtcRii8jq34WheGnUFQ/gqLoN+Qkh5DSOjGAV8lFBlqHz/wPw+tppEVnkRGdQ1rkhLTYDimJDdISa2Qkh5GXHGSIZCcaumvRN1iIiaEZM8apcN1uNnGeK8gJmk55yGhqw02oDBLTFGVIV5op9UkaVKeqUZstpjJdQmaECpWJI0jy1STBS5cYDx3C3CREBeqRlTSG2vK5tFbPp6V8Fg0Fk6jNH0fdf+B13CBex9BQ8l/h1ZjqdEOqUg2oTNIfAOwHbcpiNCl5r0FphIiK9xpURmtSFaNFZZQWFe+1qYjSoTJa7z/wWhymS1GoDgUhOn/D9S+85gX9g9dML13SBif+prhJSHXTJM1di3QPbTK9dMn00iXDS5cMT53/I+leWqT7/AVWyb8yANlMX12yfHXJ8h2o2v61t2vSGzHJryWkvtEiy0ufggBTioLNyPbSI+2NmMQXaiS9HE6Olw4fw0ZQHTGS0iADGmJG0RBlQeU7Q4r9JBR6qw8CVpPyQAmVQZrUvBt41rUpXGMw/8arJe1J4+lMm0RX5lR6i2bSkT2ellQLGpPMqE8wpDZOl9YkE5o+GFEYMJy0N6pkeWqR62NIuIsCwbeFpLqLKQ4zoSrOgvrkMbTlTKYtbwqdhdPpLp1DX8V8+qsW0l+1mP6qJfRVLqavctFgG/EMukqn05I3mdq0cdQkjqE6fhzlUVbkvzUjy8+IfH8z8v3NKPIzpdjflJIAU8oCTSkPMqEyeCDVoSOojRhFfbQlDXFjaYwfT3PSeFpSJtKSNomWjCk0Z0ymOXMKbbnTac+ZRnPGJFozJ9ORM422zCnUJFhSGGZIfog+HTnT6M6dQWfmdDrSptMYN4HCACPyvQ3JcdOl2NeMiqDRlPpbkO9lSsYrXVJf6ZLrbUxF6Bga42fQkT6Xnpz59OYvpCfrEzpSZtGZMpve1Hl0J8yhNngsWU80SfpjOCl/iMi8p0nuAx0KHumT/0CfPBddcl10yXMxIPeBMXkPzcl5ZMHb0yp4HJPi7elhRFyQ8NZZHS8bJV4dk+XZYWkyXk6m2H8hte+/pCt7Cx15O8jyX0SC2xyaUzZQHrCI9CdjKPadQ3fBj3SW7aIubysf0zdQn7ye9oR1dER/R5XnPIJOaxB8Vo1Sv+k0Ri2h6t0cSv2mU+49nWr/WVT4TaPYazLZL8YR/8dIghwNcP1VwsVvZTn/tRIXvxXh/LWYI0tU2D1Tmm2TBeyeI8PBRUocXT6UU18M4+JabVx2muGyzQg/6yk822OK01dDuLFZncJX82iMWMbHkKmUvx1DaaAlFUETqfCbTfrDqbz8Vcy5b6Q495WQP9Yq8nz7cNz2iHmzU51X21R5vV0Fzz1q+P+sTuAvagQeUCHkdzUij4mJOKZBxDEx709oE2VrSJSdCe9PjeCdtQleB3R4vn04t35Q5MwKIc6fCrn+jTzPtktw26OL6w4xzzar8mb7cPx/1sVtmwoeO1V4d1CLeFtTEuzMCDskwesnRTx3KuCzVxGvn+UJPDaU+Au65N0ZSfljSyr+HE2BizEZf+iQcVeXrIfGpD80ocRtKl1xP9D/YRMlL5fy5oA+Z1YIub1KgacblIm3NyLznB4pTiISHdVIOyum+A9jah5bUvXIgvzbhuTdNqT80Uiqno2m1nUcdW8mUvdmIjWvJ/DRdRxVL8ZQ8dSKkvujKLg1gpyrJmRcNCDlnDZJZ8QkntMg67oOJS6GfHxmSt1rcxo8zGn0GEGD+0ga3lhQ52rBx2cjKX1oTt5NE5Kd9flwSoeIY2q8PTgE//2KeO9W4PVWRR6vk+fe91LcWS3g6U8K+NuJib1jRMbrURQHT6YmdgGtGd/QWbCRrtJtdFXsprdqPz3le+kq2ElX1ja6kjfTEvkDVV7LyXkwlbhz5rzZp8TTrUJe7pDC62d5wmxEZN+0IPvmSNIum5N9ZSzxdiMI2C8m4rAhIb/p4vWTCO/dEtx2qPNsoxKP18tyf62At8eUqXxqSU/wbDr8Z1L6cBRhNiLurxZwYbmAs0tlsZ8vy/HpUgN4nSTg1FQpzsyT4t4qRdx2DiXSVp3cP7SpfKFDk78BbSEmdL4fRe+HKfQnzaM/aRk9iSvoSf1iYFDTXy3D2f/Ca8IqWqI/p+bdAgreTCT2hh4eRxR4sFXAH6sF3F4lza0v5Ln+qRKXlgzBaYEiJ2bJcGCckL1WAvaPl+GXyYrsHi/L1lECtlkJ2W4lYOcYAfsnCjgyU4DjYiFXVspy91s5nqyV58VGed78KI/XLkVCDg0j3lGL9Av6pF3UJemsJrEOYsJPaBB8WJMX21W49rUsr3frknJpBqlXp/DqgAKJN43IfWpClY8lreHT6Ymd9zdeu2Km0x07g7aI6VR6jyfj0QiiLhnyzt4An8O6vNqrwZMfh3JvrQx3Vwt4tlWaiJPDyLttQJGLzt94zb1pRKyDDgEHJbhuFXFtpTzOi6RxWCDDiTkCjswS8ut0AfafiXj6yyxub5/M7hnKrB0tZJ2lDBus5NlkJc+WMdJsHS9g91QhRxbK4/SVKlfWqHN9/XCu/TCUa98pcmutMnfWq/Jgy3DurFfm5mo5Xu3TIvHSTLLvruD2Ri1sFkvj8JmAP7bIEOIsIffxCOJvqBNzcQjxV9VJuKZP5FkD3tqbEmw3jlcHR3FqhSIHZkvx23wZji0fgs1n/5o2vOBE8MtFJ96x5EQonx6P4DPrCD47GsEXRyNYZRPF2tMf2PNHDlfCeriX2M/tD92cDarhQkANLu/beB7XzQ2fGqxdMvneMYwvHCJZeSqKFUfC+fLIezbZpbL6aAzrjkdx6HYeV/1auR/Vy93oDq5FNHAptJab0W3cje/lSmg7Bx4UstImgiU2cSy0TWDxyQSW2MSzzOYDy098YPmJeJafiGfpiQQWD2bpyQSWn0pk6ck4FltH8oV9LD/dKeS0bzMusT3cf9/Drbf13Amq5c/wJl5GtfA8ooGHbz/y4F0tT2O7eBjbw42ITi6+a+NKRCf3k/u5Hd/L4Rc5bLsawerTfnzp4MMKRz8+d3rHF/ZhfO/wnk2Osfx6LZ2rbpW8ed+IV3QR/nHRxOWEUVQTTH2bF63tf9LWdI32Oid66x3ob3Kkt8mB7gZbeuqt6as/RF/Dz/RWrac9b8nAPw5ZY+jKs6A925jWHAOaswxoyjSiMcOEhjQz6lPMqUseQX2yOXVJBlQn6lKapE9+8giKMmZRV7yFzuoTdFeepbXQicZ8WxrLrGmoPkxD/UFKCjaSEbeIjLDJ5IdYUBqsQ2mgKiWBChQFyFEWqEJlsCaVgYZU+FtQ/W4OmW6L8by8kAu/LmLd8jlYGk9i2NDZiLQ2oKa7FwXNA0iJf0dayxoZnVMIJacQSuwRih0Qih0QiB0RiE8PxmkgktP/AOa/yl/nSP67/N9iZeB7pcSOgy2ipxBq2Qzi9eTAVFktZwSa5xFIziPUOIu0hjPSIkekRfaDcURawwkpjbN/41ZKYoe05klktX5HRWcNmpoj+HaRGe7nZ1L2ZjrtniPocdek312Vfk8l+r0U6PdSoM8V/T2cAAAgAElEQVRbnl5vWXq9pejzFtLrIUXPK2n63FXo8VCn030oPb4KdHoJ6fSWpddXln4fGfq9penzkKbHXZY+7yH0eg6h21ORbi8FurzlaPOWo9VfmWYfRTq8lOh2V6B3cNhTn78y7R6KdHqr0O0znFY3NZrddWjyG0/GiyXs+dKE0UbmiHQ/Q0l3NzK61sjo2SOjeRoF9dMM0zyPgpod0uqnkNY+h1DnOgKtGwjFV5ARnUNe/RQK6kdREB1CVnLkn8qr5AIC8XkE4jP/2zW3H4wdAs2/8l+h9b9C7OD1F/87/8Lw/9+5YieE4jNIic4jIzqHrMgBOQ1rFMQHUZLsYajkR4aLVyMRL8NIdzLzZ4zj4M6ZPLwykwi3KWSHWFEUpk9ZiAY1YWJaYvXpTrOgPcOUjhJT6vI0qcpSpypLk4I4EZWJZuSGGpDz1ojUAAPee2rxzkNMZJAeWYlW1BbNpK1sLm3FM2gqnPwvvE6gvnQ8DaVjaSgdQ0OJJY3FFjT+N3it+tdzr2VxWpRGiymNElEZI+FjrDbVcTpUxepQGa1DRbQOFbH6VMYaUB5tQOl7PUrCB/Ca/3f1VWdggFOwLnlB+uQFGJDjq0+Wtw7pHlqkuWv+nXQPLTK9tMn20SPLW49ML13SPbRJ99AmzV3r76R7aJLhrUm6j+YgYAeS4adNpr8O2f665Pjrk+NvQLafHmmeA3BNeCUi+bWEdHcdcnwMKQgwpTDAhNTXElJfiUh/rUHKy+FkukmoDDGnPsqS4gB96t5b0BgzmuowE4r8NMnzHE6Rj4iyAAllAWIqAjX5+FabujBtGsI1aAjXoDFCm8ZIA5qizWj5YElb0ng60ifTlTmV/sJZdGRNoC3dirb00TQmmVIRKeFjpISGWD2qI3XJcB9G0gs1SoJMiXs6lMCbQpJeqZEfpEdZpAnVCaPoyJtKW95UOgpn0F02l77KBfBxMVQvof/j0sEsprd8Lr0Vs+itmEV7wVRqUsdSnWhFbeJ4KmOsKHhrSpavAQUBZhQGmFEcMADX0kBTyoNMqQgypjLYiIpgY6rDzKmNtKA+2pL6uDE0JoylMWkcTSkTaB7E69/V16ypNGdMojFtIs3pk2jLmkp71lSa0yZRE29JwTt9KqNH0p41jd68OXRlzKA1aTLN8ZMoCzIn6elwst7oUuI3kmLfkeR5mpHxSp8UV11yvU2oCB1L0yBeu7I+ob9wMT1Zn9CePIPO5Fl0J86m9f0UPvqNptzdnPjrqiRcVyXzroS8B7rkP9QbgOt9HXLv65BzT5ese/pkPzAl/89RJNzUxf2oNN7H5Qk9IyL0rBjPE0q8OCSDy88Ckh6No9h3AdURK2lPW09X7lYKQpYT+XQ89fHfUR64gMzn4ygNXkRf2V66y/fTUrSHprydNKRspPnDD3TEfUd71FfkvxjPu4vq5LqNoy58PvWRC6gLm0dd8CdkPR1Fjqsl1SHzKPedS9K9sbx1MsVlpwpnvpLi4reqXPxOgu0KNfbNkmHHVAE/TRfw6+IhnPhSA8fvtDm3Vo+bW015tMeKez+a8PrXcVz+Xsy5b1XwOjmC6oBllPtPozZ8MrWRE6h6N56q4GkUuk0n0MGYs6vkufiNLPc2DePZTg1e7RbjvleC114xXntEeO4ejuceVbz2qOC7byiBB1QJO6zOe2sJ4dZiIo9rEWWrT6yDGTEOIwmzGYn3r7o836GOywZlbn6vwLVvFbm/YTgvd+rgvk8ftz06uO7Q4OU2NV5vV8P9JzVeb1XCZ88wIo/qkWBnSswJAwJ/HobnTnl8diniu0cR35+ViLAVk31jBIV3R5Nx1YCMqzpk/6FPnosReQ+NyXlsQu6zkZS6T6Er7nt6Y9aT8+ATHm4VYztPyI0vFbnzjRxBv6gTZzOcJAc10s6KyL6iRcldI6qfjqbm+RiqnlpS9dyKerdJNHlNoc1/Jh2Bc2gLmE2L3wwavadS7zmJOrcJVP5pRamLBQW3zcm+Zkz6JT1SLmiSclFC7i09yh+bUP3CjLo3ZtS7D6TujTm1riOofj6CyifmlNwzI+eqCQkOekQf1yHkdzUC9ivhs1sRj52KuG5R4NEaOe58K+T29wKebJfH76SI2NuGZLwcRWHAJD5Gz6c57Us68tfRVbKVropd9FTto6d0Nx05W+lI20R7wjoaQr+m9PVCUm9PINLBmKfb5Lm3RsDD9QJcd8gQeEiF9MvmZF03J+WiKVmXxvDh1Aj894mJOGzEu4O6eOxQw3ePJl67JLhuUeHpBnkerhcSelyVOreJ9EXMo/PtTCqeWhLlqM291UKcFglwXCCD7VxZrKdJc3SSEOtJQmynSHHmE2nurVLEY5cq0fZiCu7p8dFVj5ZAI9pDTeiKGk1v/FRInk9/yvJBvH5JT9o39GZ8T3/WWsjZOIDXtLV0xq+iJeozqoPmkftiHBEXtHA9IM39TQLurBZwZ5U0t7+Q58anilxaooTTAgWOz5Th5zFCdo0WsHesND9PkGfXWFl+tBCw3VLAjjEDVddfpwg4MVfA2eXSXP9KDpcf5HmxUQmP7UPx2jkEzx2y+O2VI+yoCgmOElLP6ZLorMX7UyKCj6jj/5uERxuVufKVDFe+VsJtvwnJV2aSdnsSURf1yHpoRIXnKJpDptAVM5feD/PpTZhHX8IndMXMpClkMuWeY8l6PFB5fX/GDP9jBjzZOpS7a2R5tFGeVz8N4c1uebx/liHGUYXcW2JKXLQocdEj75YRCU76A3jdLuLyZ/I4LpDGcaEcNnNl+GWygAPThRyYJceDPTNw2TubfXOG8/1IKbZMGML6UfJsHC3PljEybJ8gxb7p0lgvUeTsquFcXSfi+jo1rq0eyrXvlbixWonba5W5u16FuxuG4rJ5KM9+UifklCWFj1bifWwMV1arcH6VFJdXC3A9qMKHq/rEXdUk6oIa0RfV+XBFj/fnDAiyM8L/pAWeRy1x/kaZ/TOF/PqJLEeXKnNs2X/gNfrlfOsoPjkcyfzDUSw5GsvSo7EsORzFZ9ZRrHFK4NcHRdyN6edpaj+PEztxiWnhQVQzz+LacY3v4kFoEyf/zOF7xzBW2Eaw/EQMy4/G8IV1IqtsUvni91hWn4jlxMNy7oV282dsFy8SO3iZ0saThBYeJ3bwJKWXW1GdHHxSzKcnQllmG8si23gW2cSz5EQCy2yS+PREMsuPp7DseDJLjyexaHBf2OV2iSyxjWWJTRRLj4fzxakofn5QxrXQHl4k9fM8tofXHzpwjWrmVVQT7nGteMS38zq2mefRTbxJ7uFFci8P4ru4E9vJvQ89PEqFB0lg51HG3lvxfGfvz6cnffjU6R0rnCNYaR/O1yffse7UWw5dj8PFp4iQxI/EpudS9DGF+tZo2rsC6ex0pbPNhZ62W/S1XqG/+RL9LVfpb7tJf8tN+psvQYsjtB2jv24r7UXLaM6ZSGvOKDoLzOnIN6Itz4DWbENasoxpyTKjJWMEzWkjaEwdQWOKKU0phtQn61OZZERxiiVlWfNpKt9JT4MDfQ3X6fx4k7aqa7TXXqSh2p76mqOU5W8hI2Y+6aFjyQ81oSREk8JgJbIDZcgLlqcwWJXSYE0+vjOhMdyKmqDxVPhOpdz/U5Kff8FT+yX8vm4ay6eOZ6zZDPT1ljBc81uUNbeioPkzspLDyElOICM+iazYDlmxI9IapxGKnBBqnEFKfB6B+NxANU7TaWB6sZb9AGAkdgjEdgg1HBBqnEYo/ne1bjB/4XcQLX8B+f+IhgNCDUekNJwGcxopsQNSEjuEElsEmjYING0RaNoPfu4ZBOKzCDXODFTjRA7/iVeRE1KiM0iJnJEVn0FGwxEZiSPy2nbIaexEVWMRZvomHFw/luAbc6n2mkWblzndHmK63wyh112BPo+BqmuvjyzdvkK6fYT0+UrT80aKXjcl+j3U6PNUpcdLgQ53aXr9FOjzlaffRx685Ol3l6PHTZZ+ryH0eijS7SZHl4csnT6ytPvJ0eSnQJOvHG3e8nR7K9Lno0i/jzy9XnJ0eynQ7TOUbh8RLR761HlNIMd1ETd/n8FYAzFiyXSG6m1EVu9XhDonkNYdaJeWVXdkiMYZZNXskFK3Q1rrLEKtywgklxFqXERadAZZdXvk1E8gK7JGWnx8YH0lzgPXWeMcAo2zCDScB+FpN7juJxH8tTWR1ql/4dVx8MaFA0Kx/UA07BFqOCDQOI1A7IxQcnZgj1bxGYQaTkgN3pwQatgh0LBFILb9Z9iWpj0Csf3gjZCzAxOQxeeREl9AWuSIvOgYKpKf0dDeikTyJZrDZ2FlMIVPp01l2+cTOHdgMm8fLaQ4aiE5ISbkhYoojR5GVZwa9YmadOeNpLdoDK25I+j8aEljqREfczX5mKNDeZouFYlGlMWZUBxlQm64EUmBuoR5ahD0Ro1If21yP1hSlz2d9uK5tJXOoq5kMnVlk6gvn0x92UQaysbRWDqWplIrmkpG01Q06m+81g7i9WOqAVUphlQmG1CeqEd5vC7lH7Sp+KBFVbw2HxN0BxKvR9UHPSrj9KiM06cyzoDyGH1Ko/UpidSjKFyXgjBd8kN0yQ/RIe+dNrlvdcgP1iM/UJ9cf12yfbXJ9NYk3VMyGE0yvLTI9NYm20eHLO+BqusAcP8FV3etAeR6a5Hhq02GrzaZvtpk+mmT5a9DdoAuOQG65Abok+OvR7bvQKU26bUGH14OJ/mVhOzBqmuBvyk53gakvhKT6ioiy02T9NcaZLwRUxxgRG3kKMrfmVIVZkZdlAW170dQFqxHrqc6Oe6qFPuJKfUXU+YvoTJIm9pQbeojxNRFiqmP1KYhyoDGGHOa4y1pS55AZ8ZUurOm0Zs3k66cKXTnTKY7dyJtaaOpitKlMkJCfZw+LYlmFPhJSHk5jPJgE7I8NIi8J0uq6zByvMWUhBpQl2RJe84U2vOn0VE0gNfeqoX01yyGmqUDqV4KHxfTVzmP3srZ9JTPpK1gMnVpY6hJGkNd4jiqYiwpCjEl18+AfH9jigJMKA00pSzIjPLggapreZAhFUEGlAcbUjW4hVBt9Cjq4qxoSBhDQ+JYGpLH05Q6keb0yYPV1yk0p0+mKW0STWmTaE6bTHP6FFrSp9CSPpWm1MlUx1hSHGJMQ+J4urNn0p05k47UqfRmzqYuahyprhKSn0vIcTeiwGcEOR5mpLkakPRcl0x3IypCxtKcMJOOtDl0Zc2F4iX05syjNXEaLbGTaYmeTGPoeKp8LCh3MyfltjofLg8l+boa2fe0KHykT849bTLvSMi+q0XmHS3S72iTcd+A3CdmZD4wJcBuCB5HZQi0UyXESYLPyWG8+F2eO7sExN6xpMx/MVUhK6iL+Zru7E2UR35K+OORVEevoNh/JtlvJvAxfDndhbvpLfmV7pKDdBTuoz55HXWxX9Ke8DU9SatoCJnPh3sGpP5pTlXwLNo/LKMlahGVvlNJeWhC1otRVIcsoNBjNtE3LAl2suDqBgXOfK3AtfXanP1GzG/zFNg5RcBP04UcXjaEE1+qc2qVJs5rDbi82YwbW0dxZ/torq0z4NJqXexXquKyx4DEe7OpDFhIsc84Gt5PoiFqEnXh06nwn0ncbUvu71Th7DdyPNw6HNc9mnj8oovXAV289mvjs18Trz3qeO4ehtdeVbz3q+D781ACDqjw9pAa4dZiQq3FRNjoEGVnTLT9CEJtzPE5aMjznRo82DiMO2uHcmfNUB5sGo77fiM89xvhsU8ft91auO5Qx3WHGm92qvFqmxKePw0l5Hctoo4bEHlUh3cHRQTuV8V/rzIBe5QJ3KdC8IFhxNrqkHVpBOkXTIg+JSLxrCY5t40pfGhO4WMzCp6aU/JmDFU+0+mK/pq2kFUkXJ3EzdUqHJsp5PxSBS4vlebNliFEHhpGssNwci6LKbmrT9lDY2pcrWjwmEqD50wavWfTGjiP9ncL6ApbRHf4YrpDF9HxbgGtQXNo8p9Og9ckPr4cQ9njURTeG0HuLROyrumTfkWbjCtaFPyhR8UTE2pcB/Ba62ZKnZsZtW/MqX5pzsdnI6h4ZE7hbRPSzxkSZ6NH2O/a+O9Vw3PnQLvw661DeLFJkYdr5Lj3vRR/fC/g8VZZvI8NJ/qaIRnPLCn0m0pV5HwaUz6nLfcHOou20F22i76KffQW76IjazNtKWtpif2WmqAV5D+dTdwlS/yPaOGyXpZbqwTc+17I8x9l8TuoStI5Y9KvmpJy0Yj0ixbEnjIh4BcNwo/qE/SLBK9davjtFeO7W4z71mG83KTIk/VCIk+q0eQ9if73s+gOmUr1K0tinHW49a0Q27kCTs2T5cRsWY5MkeLwRCHWk6WxmybDuXky3P9GCfedqsTYSSi+b0S1qxGtgaZ0ho2gJ2YsfYnTIXUh/Wkr6ElZSU/6N/RkfEdv5g/0Zq2lL3sd/Vnr6E9bQ1f817REfkqV31wyH1vx1lHEsz1C7m8UcHe1kLvfynD3K3lufabElWVKOC9U4th0GfZZCfjJQsAeK2n2jZNnl5UcWy0EbBstYKeVgH0TBByaIeDUfAEXPpXm1teyPF6ryJutKvjuUsN/jwq+P8nhs0uKgP3yRBxRJc5WTMwpCWHWIvwOquG+T507a4ZwYaUsdoukubpKjQDrMeQ9WEjcZTMyXYypcB9F09vJdEbNoTdhAf3JC+lPWkh37GyaQqZQ7jmWnKejSf5jJDHnRxB80pDHPypxY5WQRxsUCPxNRMgxEQEHlQg+IkvCGWXyb2lQek+PglsmJDobEPibhBfb1LiyUo7Ti6RxWCTH8U9k2DdRwL6pQraNF3B54zhc9s/jyApjvjaTYuN4ZdZbKLLBQoEtlnLsnCjLgTkK2K5Q4dy3Ii6vGc7l1SpcXT2U62uGcv2HIdxYo8yd9Src36TKo23D+HPnMHyOGJB5Zx6pfyzgwc5h3P1RkevrZbi3TR7Pw2oEnRITcUaHiLNaRF8y4P15Q4Ls9fE6ro/bESOublDl0AJpDsyV4fcFQzi08F94/eTwh5fzjyaw4Ggicw8nMPdwPAuPJbHIOoHlJ+L41iGO/XdyeBDTx/OEPlzC63ka08jLD828jGvmZXw7L+I7+e1eMt+fjmCFzXuWHItjmXUyK0/lsOxYKp8dS+YH20QO3yvhdlALz6NbcY2twyO5DteEGh7H1vM4oYPbUV389qyUJdbBLLePY7FtLItOfGDJiSQ+tcngM5tsPj2eybJj6SyxTmGhdTzLTiWy4nQiC45HsOh4KJ/ahPGpdQj77hVz9W0fj6N7cY1qwye+nVcRdbwMr8E9rgWPhHb+jKjh3tsy3FK7cE3rwiWuibsxTTxM6OJRYj8ucf2cci1h/60k1jiG8pltMMscw1nu9J6vnd7zrV0wm+y8OXY9mKc+ScSn5VNSlklXVxLdHYF0t7nS0/aInta7dLfcoLf9Ov0dN+lru0Vvswt9TY/pb74LbReg7Rh9dVtoL19Cc9FEWgpH0lFsQleRER0FBrTnGNKeY0pnjjmd2SPoyDKnNd2M5lQj2jOMaUkzpjbZjIrk8VRmLKKxeDuddbZ0N1ymvfYWLTW3aam5TkPVGRqrbKjK30Zu7EIyQ6zIDzWiPFKbkvBh5IQpkR0yhOy36hSHGlEfM4H2uFk0hEylwtOSj14T+Og9kyrf5eS6f8Or04vYsMiQcUbaGOlMRE//S9R1fkRRfRfKmr+jIDrCELENQzQdkBedRkrNCWn1c8hKriDUuIhQcgEp7bMIdU8j1LVDSvskAslJBKKTSKnbI6XhjFB8BoHY+V85MxANZwQaTgg0HAeR6jAIHLuBo8geaXUHpNVPIy1yRkbkjJTICaFo4H0CDTsEGqcGj/YINBwQaDgiEDkiFDkiJXIcxOtfOT0YJ6TVnVCSXEB22Gnk1M8wVO8icqIjKIq3oCaazVhzXez2TCXL4yvq/KfS6qVP60tlul/J0/tGll5PWXp8ZWn3E9LuJ6TXT4p+b1n6vRTp81Cmz12ZXg8lejwV6fFUoNdLgX4vJfBUot9dgX432YG4y9HvKUevtxydfrK0+ktT7yOkNUiG9gA5uvwV6PVXpM9Hjq43AtpdBfT6KNPmoU6L3xgq/VbiduEzZoxUR0dzPOr6PyCnuwuB3u8IdE4MAFDkgJTIYWAtRfaDa+c4uP5nEIickBKdHlwjO6RFp5DSOPXP+0TOCERnEaqfRShyRiB2QCCxRaB1HIH2YHRsEOjYDg5v+ld1VMNx4DqK7JBWH4CzQN0Rofgs0loXkdO+jIzkwsD11XBCVnwaKZEtguHWCEXWSGvbIqNjj1DzFAKx3cBnal74X6zdVXCVB9v2/RUnxLPi7kJwCe4OpbRIsQKlSHEvGggWCF5a3B1CgoS4End3V4i7+//bWGnvvvf3zLwbz7txzJpZmclGrq1fjvM8L8Q1/0SgcQ1J7StIqJ9AVn0Xmrq/YG78A4N0RzJYTZVV43R4eHACiS9+oNLvOyr8R/E1QJ+SIGW+RilRkSKkPl+f1jJLOquG0lY+nNayYTR/s6HxqyV1RabU5BlTmWXcfw3YhNJ4Y4pijMkJMyTOR51AZzm83w4k0kOLvKghNORPpa1sJrWl46grH0tduS11ZaOp/zaCxq/Dafk6jJavQ2guGkR9vjl1OabUZJpQnW5EVZoRlWnGVKaZUp5iTHmyERXJRlSmGlGRakBFij4VKfpUpRhSlWxIZaIh5fGGlMUZ8i3WgK8xBnyNMqQk0oDiMH0KQ/QoCNYlP0iHvC86FHzRpyBQnzx/XXJ8tcn20STTS5MMTw0yPDTJ8NAi00ObTHdRA5vhpk2GmwirfzewGZ9Fo8OZnrpkeemR7a1Pjo8+ub765PmJkuurT67vf4Cc5aFD6icN4pxUSH6vQZ6XMaUB1hR4m5H+UZusj9qkvlMj84MW2a46ZLlqkeOmTUWwBfWxwygJNKI81Jz6mMFUh1uQ66FBspMsBe5qlHhrUuKpwTdfLaqDdagJ16Q6UpOaSF3qoo1oiLOgKWkIbWmj6cwcR1fOBDqzx9ObP4m+oin0FU6iK3sUTSnW1MWZ0phoSlvaICpCDclzV+OrnwHl/oakOcmT81GVzI9KlATq0Zo+kqaMESK8lkyk89s0uitn0Vszl77aeVAzD6rmQuVs+qpm0FM+mfZiW5pyR1CfMYy6lGFUJwyhImoQX0MsKPI3JtdTnyIfI74GmFH+xZyKL+aUBZhQ6mcgSoAB34JNKA8zozLSkuqYQdTGD6EuYSi1icOoTx5JY+poGlNG05AymqY0W1rSx4qwmm5Lfepo6lNGU59iS2PKWDozplAWOoiyUCsaE0bSlTGBzvTxdKZPoCVxHKWBliS+USfJSYccdwsyP5mR4mxE3CttUlwMKAsaTkviZNpSJ9OZNZW+4jn05U2nKXY0VUE2VAfaUBc4lEoPa3Je6JD3XI/4GwpEXxlA2l01il8Zk/VIm5S7QtIfaJD2QIOUBxqkPtIm/ak+2S/NiP5LE0/7AbjbDcTvnDr+57VxPizHw20Cwm9aUhWwiLKA+ZT6z6Ir82eqoxcQ+dqcb6FTyfUaTr7nKBpifqAl6Vf68g/TV3KMzvx9VMWvoCJqPi1Ji+hIWkRz1GwKPg8n9rE+Re4j6UlaRHPkTLKczMl0tqLQbRTF7hOIfTQE38vm+DgOxXG5FFdXqvBwizlnvxey3VbAtrEC9k2X5Pp6fS7+rMOpJeqcX6nP9Q1WXF9vzaVVxjj8qMnuiZKcW6qI/5WxFLt9T4H7eMr8R9AQOZqa0FHUh02j4MN4XO10uLxUAqfdagScMOXzPk28ftfH/5gZXgf08dyrzcetinz4TQ7PvSr4H1LD77AKngfk8DwoR+BxVQLs1Ag5rUf4OVOC7E1xO6DHq02qPFqnyMO1Kjxep8azX9R4+5sWPocteb9dmw87tPi4UxPn35R595sCn3ep8Gm7HP4H1Ig9Y0rkCX18divgsU2WoINqhPyuTuAeZcJ+1yDisBbRx3WJPalLyGEVvhxSIPWqAYWPrCl6ZkXBc3NK3llT5TGKxsApdIR8R7XbXIIdLLmxRIbjE8Q4N0WKS9MlePezPOGH1Ek9r07BbU1qnMyodLagwWM0rf6zaPabR5P/fNrDFtEZ+T1dUYvojPyOrvBFdIYuoC1oFk2+E6l1H0XF+2GUvh5E4RML8h6YkHPXgOzbemTf0qHwgT5fXxiJ8PrJgqqPplS7WlLjak2lsyVVb6wof25J/i1jEh30iDimj98uLVw3KeGyQY53G+Rw2iDP6/UDebFWhuc/S/N4tRgvN0ry+bAy4deN+kfYJ1EeOoO6xIU0Zy2nvWAD3SU76fu2j97iHbRnrqclaQUNEYsp85xFxrMxhFwwxXm7Ig9WiXNniYBHKyRw3iyHz+9CYi4YkPKXCSk3jEi+bkrkWQMCDqsTekIX773K+OxVxWe3Kl47hHj8psKnjXK8WStGzDkhTZ4j6A0ZQdeXIVS7WhN2QZM/Fgs4Nl6A/RQZjk+Q5PeRAg4PF+OkrRQXJspwbYY0j5fI8mGTPJGnNCh+bErlO1OafazoDhtKb9wY+pKnQNoc+tK/pydjKT1ZK+nOXkN39hq6slbTnbmK3szV9KWvojNuCU0h8yhzm0TqI2u8TyrzZqs4zzYIeLJanCcrpHiyTJaHP8hx6zt5Ls9R5Ph4SfYMFrDDWsDOwRLsGjqAHUMGsMVKnC1WArYPEbB/tAC7yQIcZgq4tkDA/aUSvFkvh9tWFbx3quK/R4nAvfL475HBe7sUvjtlCNwvT9BhFQIPC3Hfq8LbLcrcWSHH+XnS2E+X5NwcWe79rEXwuRFkPx5PzhMLyj+J8NoWMZmu2On0Jc6kL2kWPfHTaQ2fRKXXaPKchpD0wJLIqyaEOpryfrcit5dJ8HCVNIFHNUi+YkbSRX0Cj0oTdFxA6lVFSh4YUHTfjERHfQIOa/DmVzluLxQP+UIAACAASURBVJHkygIJHGZLcXyyOPtsBWwfJWDDYAEnFxnxcNd0rvwynsWmYqywlmGdtQLrLGXZMEiaHaNlOTJTkQs/CLn6k5CrKxS5+pMcf61W5PbPytxcpcCdn5V5tkmNZ5tUebJRnlfbFHA7rEn0H4Op917K233yOB9Q4eVOee6tl+DuWilebFUi4KwpQReNCbtmTNh1Q/wddfh0XMibA8o83SXkwlIpDkwVY89EGX6f9i+8TjoY6zz1cDzTjyUz9XgKU0+kMsM+jRknEphlF8n3p8PZcjOZW/6NvIvt4l1UM5/iW/mU0IJzTAOvIut5EFTDxsuBLD0TxPenY1h4OpkFp9OZfyqLOXbpLD6VwQ8notn6Ryp/uFXhEtPK+5gaPJNFgH0bW8uTyAau+dWy60k2c+z8mG4XxMyTEcy1j2f+qWTmnUxj3vF05h5LY65dBvNOZTD/bCqzT8Uy82Q4C85FMdsugHl2ASw8HsCvV5M561TNs5AuXMIacYuuxzWqFrfYBj5G1/PQp4CzzyI49zKKD8nNvE9rwTm1lQ8ZnXzI7OFNYhcPw9rZdy+ZteeC+ck+iB9Oh7LgbBiLL0ax4mIIy+1dWGf/gJN3XuD6JYDCkhSaGhPpaPGju+Ujva1O9LW+pKfpEW21f9Fa9yedzXfobn1Ed/NLehrf0Nv4BJqvQ4sdXXW/0lI2l8aS0bSUDKKj1JzOYlPaC4xoyzWmPcf0v/BqRnOaMc3pBjQkG1KVYMq3hOFUpP0brzdoq71Hc80Dmqvv0VRxneaKs1TnbSU/ehaZQYPIDdKjJEyTglAlMoPkyAhSJs1fiyx/c75FjKc9ZTHdactpDZ9Fvf9YmgLHUu9nS+lnW/I/zybj81qc/ljJ1hVTGTd0BAa649DSWYCi6o8MUFyNgnAbKlpHUNA4hYzyOSSVLyKt/gdSWjeQ1LmKuJYDAk17xLTtkdI7i7TueSQ0HBATXkBceAlx9cui9lXj4r/weqW/yRMhVkzdUQQdjXOI9R9ZklA/h4TQAQmhI1KqF5EUXkJC6IiY2oV+WP13ziNQP/8P1sTVzve3rX/H8T8ROiKt4oiEggNSypcYoHkdceVTDNA+horOejQ1hzHD1pRbxydQ6LGAqs82dPsY0v1ZkR5PBbo9ZWn7LE6Thzi9wbJ0+0jQ6yVJn4cMfW6y9LnK0fdZjl43OXrcZfvxKgvusvR97serq6QoblL0eErR6S1Jh58kXcGy1LuL0+Qhes9rj68sXe7idLuJ0+slRcNHWerdTan2nY/HH/P5Zf5QrAyHo2u0Ahm1jYhp70egfwKBrgj2Ymrn/5W/8Xr+X9j/r5+r/d2SOvT/PR1Fz1F4BXHhJdFz0jyLmNYpBNr2CLRPiUa3/25eNfubVfVLiKtfRELtApJCB6SEoucpJnQUjXVrXkdK6zoSGlcQF4r+0SCl6cgAHUcG6FxARscBaZ2zSGmfQVrnLDJ65xmgfxEZvYtIqJ9FoPw7UupbUdFbj5r2AjRUh2Gla8za2UO5f3Q+UY9/pPDTHMrdR1PlaUyNvwa1YSrUx6vSkKlFU7ERLVXWtDUMp71xFC3Vw2mpHE5z+VAav9lQX2JFbaE51TmmVGUaU5luxNdEA4pi9MmL0CMjRJdEX00CneXxfjmACFct8mOHU1c0lebKqdSVj6Xm2xjqvo2m4dsoGr8Op6l0KM2lQ2guHUxDviV1uebUZvcDNsOU6gxTqjLNqUq3oCrdnKp0U6rT+5vZNEMq0wypSjWmKtWYymQjyhONKEv4F15jDPkabUhppCHFYQYUhf4HscXBBhQHG1D4RY88fx1yfDXJ8hYBNstbSxQvbbI8tMny0CHTXacfsX/D9V949dAjy/N/wqseuX565Prpku2tTZanJpkemqR+UifRRZW0T1rkeRlT5GdBnqcJmR91yP6kQ/o7dTLfa5L1SZvMj1pkf9amPMiC2ughlASaUB5qTl3MYKojLMn30iTxrSxZH5Uo8FCjxEuTcn9dakL1qYnQoTpSi5pIfWqjjan/N16zxtOVM4nunEn05k2hr2AqfQWT6M4dS3vGcJpTrGlKtqQ5xYqqcCNK/XSoDDSmNtiUTGcFcj4okfVBkVJ/XZpThv2D19biCbR/m0pn5Uy6a+bQV/NfeK2cTk/ZRDqKbWnOHUF95jAa0oZRlzyU6tjBVERYURpkSr6PAcW+RnwLNKUiWHRZuOyLCaX+hpT6G1AaaMjXEBO+hZlRHmlBVbQ11bGDqIkbTE3CUOoTh1OfPIKG5JE0Jo+mMXUMLam2NKXZ0phqS0OKLfUpY2hIsaUpeRyNCbY0JdhSFT6Y8lArGuKG0Zs9kZ6sSdTHjKA2agRZnw1JfKtDqosRqS7GxL3SI/alNjnullSFjaExdgJNCeNpT5tEX940erOn0hw3hspAG755WfLNzYJiFxOynmmT80SH1DtCEm8oknJThZzHOuQ/NyTjoRbJd4Wk3lcn/ZEm6U91yHimR9YLY2JuauFzRg6Pk/L4nlHD76wW7w8r8GibAN+LBpR6zKHqy0K++s+kMe57KsJnkfZ5CLm+I0j9ZEG2+zBqIhbRkrSFvvzj9BXb0Z6zm9KI7ykInkx17AyaEmfTHDebMv9xxDzSI/qhLvmuw6gNnkyF3zhKvMZQ5juZ5JfDiHs8ish7Y3lzxJgbvwi5t8WEC0vVOTRdml0TBByYLsXZJUKur9fn7HI1TixW4dwKfS6tteTsMiN2TxnAphGS7Jok4MkeUxKfzqbYYwHF3pOoDp1ATegYakNsqQ+eSey9wTzeOhCnveqEXRiM52FtvA5r43fUEM+DurzfpoLbLiFuO1Xw2KOC935VvA+o4n1QCe+DSvgdFRJsr03IGQNCThsTYGeI235t3mxR5el6RR6tU+bhWiEPf1bj8VohLzeq82GnHu77jHizWQWnLcq8367Ku98UePOrDF77VIm0NyLoiCZfflfjywEhPjsVcN8sjf9uJeJPGpF0ypSowzqEH1An7IAa/rvk8dktS+w5LbJumpH/yJLil9aUfxhGxecR1PtOpDVwHl+dp+Nzwpgri6Q4MlaMkxOkODtRgjerlIg4rEX6RS0K72lR62xC1UcLGn1taQuaS0vQYlpCfqQzehldccvpTlhKV9wSeqKX0B35Ax2h82gJmEq9ly1VriP49m4wRS8syHtkTM49fbJv65B9S4v8e7qUPDOkytmM6o/mVHwwpfKjOZXvrSh7Y0nZC0tKH5mT9YcRMfY6BO3Txn2LEOd18rz+eSCv18nxer08r9fL83KdLC/XDeDFeinebhmA+yFVwq4YkfZsGMUek6gMmUVD0iLaclbQWbCBrqLt9JbsobdwKx2Za2lNXE5D+CK+uk0n5cEI/E8Z8GqTHHeXiXP7BzEerZDGebMi3gfUiDynR+IfhiRc1yfxmhFR5/QIPKZGyAktvPYp4LNXEZ/dSnjtUMFjqwqum+R5+7MYMWdVaXIfSk/wEDoDraj8aE6wg5Br3wk4YivgiK04h0aLcWC4gMMjxTg1VoTXi1PEuT1fjJerxPHdL0vKNXUKHmtT52ZGZ+gwehMm0Jc2EzIW0Ju2mI7UH2lOWUpb1iq689bTV7CBvoJf6MtdR1/6ClqiFlLtO42S92NJvmeF9wlVnLZJ8WqjJM/XSvF89QCerRjIoyVy3Fokx6U5ChwdL8VOGwFbrQRss5Fgx2AZtg2S/gevO4YK+H2MAPspAhzniHFjkTgPl0vyboP8P3gN2KtCyEEVgvYrErBbHr9dA/HbLY/vXiW89ijzcYcKrzercmuFEufmDeTIJCkOjJXg1KyBOO8xIfP+JPKeDiL/pRHlnwfRHDqejphp9CXNpi91Dn1Js+mImkaN3ziK3o8g/elg4v+yIuqqOe93y3F7uRh3l4vhuV+R1GvmZN0wJ+GCGtFnBhB9RpKUy0oU3DUj5y9r/H5X59laKe6tkOH2Two4LpDj9/FiHJ4iw44x4vwyWMCeKWrc3jqFuztns9hUnLXDlfjZWp6fLfrxOkaWo7OUuPCjkCsrVEV4XSHPX2uUubtOyJ21ytxbp8rTzeo836LK8y0KvNomx/v9Snxx0Oery3T8z+vgekyNj4e1cN6rw5ONQq79KMmzrUr4nTUl+IoJIVcN8XfU5qOdMq8OKPJ0lypXVspydLYkB6bI/p94nXAgwnnyoRimHU9kml0y006kMONUKtNPxDPzeATfnQpj041E/vCs5W10F86RrXyMbeNDbCtOkY08D6vnjl81Gy4HsfRsCN+djmHRuVQWnctk7sk05p1IZcnZTBYdi2DztST+cKvGOa6dd1E1fIip5H1cNe/iGngR08IN/zp2PUxn1hFP5tiHMNs+kjn2Mcw9Gc+8E0nMs0tlnl0ac+zSmGWXzNzTKcw4EcPU4yEsdIhhtl0AC+wCWGwXwK+X4zj7poxXYT18jGrDLbYJ1+g63OPr+RRbwyOfHByeh3L+ZTgfEup4E13B29hqnJMaeJfYxPPoRp5GtHPwQRprToey3C6U5aejWXImiiVngvjptCs/n37Ivj+uc/fjPaIyXKlpCKa9LYDO5k/0NLnQ1/weml3oaXhBW9VtWqr/orPpHt2tj+lpeUFP80t6Wx5Cy3VoOUFX7UaayxbQWDKe1pLhdJba0FFkSUeBGR15ZnTkmtORY0F7tiVtWZY0Z5rTlG5Cc6Yh9WmGVCWZUZ40gqr0OTQXb6Wr5izddTdor75LS9V9Wqvu0VrxB63lDtTlbacobjY5oTbkhehTHKFJYbgqWV+UyQrWITPQnOwvo/kavZD27C1QuI+utF9piV1KfegsKgPG8s1nFCU+YykJmEO65xJ8nv7A7dOz2bdhAgunj8FY3xqhcCzqagvQ0t6AuuZ+FFSPIa1kj7TwHFIaDkhonkZS+xTSeqeQ0juFhPap/gNJF5BQu4S46iXEVS8gqd6PUfULiKlf7G9jr/bnSv8u5QUEmmcR0zwjOqSkfgYJtbNICR2QUjmPlMoFJIQXEFc7/6+m9n+I2nkRcP9pXx3//xFeQFrFARnl88iqX0VW6wYCFRGWlA0OoKQ2D2M9G1bNseLdxYmUe8+lxdeGFnchLa6ytLlK0eEmTrunOF0+UnR7SdLrKUWfhxS4S4ObDH1uA0Rxlxa1sp798ZCk102cXjdxetwk6XWXotdTkh4vCbq9pejylqXdcyCdHgPp9pCly0OKbg8JenwG0OEnT4WrJqXuEwl7/ANH1k5lqOFgdDTno663FWnhXsQ1TyCu4yB6D6/6fyD/v4mE0BFJ1YtIql5EXHhJNH6tfkEUDdEhLbG/d5zVHUVjwGqX+hvzi0gKLyAlPC9K/zMQ/zsajkhqXkRS0xFJLUekNB2R1nRERv0C0mpnkRaeQkbNDhn1w8hoHERGcy8DNLcir7UCFXVbTI1tmDh6MOt+sOX8/lm431tCwvsfyXOfSpnvMCoDjKgOUqc+SoXmFHXa8vVoKzOjvWYIrQ2jaG6ypaXRlpbaUbRUj6SlajhNFUNp/GpDfbEVtQXm1OSYUpVtQmWGKV8TjciP0iM7TI+MIH2i3IT4vh6A/1sFYrx0yYuzobZkPHXfxlJfNo6GsrE0fhtDw9eRNJYOo6lkKE0lQ2gotKYu35LaXAtqs81FybGgJteSuhxrUbItqcs2pzbrb+AaU5NuSnWaCVWpJlQkG1OeaER5fH/ijCmPNaYsxphvUcaURIha2KJQPUrDDCkNM6Q4WJ+CQF3y/LXJ8dUi20eTHB8tcny0yfHRIcdLm2yvvwGrTaabjiifdcj8rNt/0EmXTA9R+/rfeBVFl1wfHbK9tMhw1yDtkzppnzTIctMjz8uIfG8TctwMyPygTe5nPTJdNMh4r0HmB9FnlqsWXwPNqI60ofSLKd+CzaiNtqEm0poiX10SnQaS8k6OHFcVir00qQjUozbMgJoIXWoitamJ1Kcm2pj6OEuakoaK8Jo9nu6cyfTkTqU3byq9eVPozZ9ET94EenLH0pE1nJbUQTQlWlIZZkiJrzZlfvrUBpuQ8U6OTGd5st4rUOKnQ0PiYFoyR9GaN46Woom0fZtCR+UMuqpni9rX6rn0Vc7pP+A0le5vE2gvHkNz7ggasobTmD6c+pTh1CUMoTp6EGVhFhT5G1ESYMy3IDMqQi2pDLWgPMiU0kAjSgMNKQ0y5luoKWXhZlREmlMZZUlVtLUosTaiFjZxKA2Jw2lMGklj8kiak0fRmDKKhuRRNCSNpiF5NI3JY2hOHktz4lg606fQEDOSsiALKsMsaU8ZQ2fqOOqihtEcZ0vZl8EkOekQ/kiFmGeaxL/UI+mtPgWeNlQEjaI+ahzNCRNoSR5PZ8ZEutIn0xJnS2WgDUWuxuS80SXjmSbpjzXIeqhF9iNtUu+okXBDiZTbahS+NCX7sS4Jt1RIvisk84k22S/0yHimS8ZTQ+JuaRN4XhnvU4r4nFbF57Q6H44o8GSHgA92yuQ6T6IuZBGVQXOoDJlFRdg0SoMnkPLJkuhXBqR9HEJF2Hc0JmyiL+8ofcXHaUr/jbzgOWT4jaYkYhx1CVOpi5lCZfBE4p8bEfCHMlEP9SkPmExLzAIqAqdTEzSP5JejiHk4mog7Y3l5wIDHO4y4/ashx+cOZP8UCX6fIYP9IhUur9Lj3FJ1Tv6gwonvhZz4XoNj32myb7oKa4eIscZagMNPCvhdHkWW02wKP8+kInAGNaFTqQ4aT13IFLKdhuN+WoMXu+QJvmhNzNURuO5Xx/2AOp/3qvJxlxJue1Tw3i8k4JAmgUc08f1dDa8DKngfVMXvsAYBdjoEHtcj+JQp/seN+LxXi1ebFHm4RpaHa+R5sk6Zx2tVuL9KkfsrFXi6VoXXGzX4vMeQlxuUef2rIu9+U+btJjnebhxAqJ0h8ecs8N2nivs2Wbx3yuO3WxHfHfKEHFAj8ZQpiSdNiDqkQ9g+dUL2quK3Ux7fPQOJOqVB6jVDcu6b8/XNEGrdban1HEuj71QafGaT9cSWD/u0uDBPjMO2YtiNl+LUeHFerFQk/KgOmdf0KH6sS91HM2rdrGn+MoHOiIV0RC6jPfonuhJW0JO8gp6Un+hJXE5P/DK6Y5bQEbGQlqDpNPiOo9p9FOXvh1D8yoL8x8bk3tMn+5Y2WTc1yb+nQ8kzAyqcTKl6b06Ziynl780pd7ai9KUFJY8tKbhjRuolA8KOaOK1Tcj7dQq8XCHD05+kebZqAM9/HsjztQN5vlaW52sH8GaTHO93KOB5RI2wy0akPBlKodsEyoNmUJ+wkNbsn+jIX09nwW/0FO2gO28T7elraIlfRl3IQoo+TiLu5iA8jmjyZL0MN38Q49b3Yjz+aQDOm1Xw2icaB4+7rE/cFV0SrhgS5aBHkJ06wXaaeO6Tx2evAt67FfDaoYjHVkVcNw/sx6sKTe6D6Qm2oSPQkor3pnw5q8rl+QIOjRJwYISA/cMFHBgu4NgYCc5OHMDFyTJcmS7OvUXiOK2VxGe/NFEOA0m9pUiJkzZ1Pha0ho+kM3EqvWkL6MtYQnfmT3Rkr6Yr/xd6C3+lr2ADvbnr6M1cQ0/ycloiFlLjN4Mi5zHE3zLD67gK77ZJ82azDK9+GcDLnwfyYpU8T5aJ8HpxthxHxkmw3UbAFksBv1mLs3WQNFusJNlkKc5mKwE7hwk4NFaM09PFuTxfkps/SPFk5QBcflXCfasQ7x1C/PcICTogJPigKsH7hPjvUcZ7pyLuOxT4tE0Bpy1KPP9VhRvLlDg5U4aD46XYM0qcQxMkuL1KlfCLQ8h6aEPpOxsqPYbT8GUc7VFT6UucTV/KXEiaQ1fsTBq+TOKb6xhyXg4j7d4Q4v8axKf9ijxYLc69nwR82iVH6jUz8u9Yk/2XEWlX1YhzkCXmrCyJFzVIumzMl6PavN4ox4NVA7m7SoWrP6hwZLI0u8ZIsnWUGGusBGwYMYBLa0fxcN981o1UYtXggay0GMBqcyl+GSTFzrGyHJujxIUlQq6uVOXaSiWurVLg5lpl7v0i5N56FR5uUOX5FjVebRPyeocSb3fK8W73ANyPKZH1dCQJd234cFiFD4c08T1lifthM64vFefackne7hXifUaPwEuG+Dnq8vGEKi/3K/Bkh5A/flbC/ruBHJ45kEPT5f7dvIY7TzkSxbTj8Uy1S2CqXQLTTyYyzS6GmXYRLD4TyW+3UvnTp5G3MT04RbTjEtWOS3QbTlGtvIxo4V5gI9tvxbP8fAQLTkWy6Fwyix0ymHdStKe63CGD74+Hs+NmBjd9Gnkb24lTTCPOsbU4xdbxLr6FN/Gd3Alq4sCTTOYf82LxuUjmn4lm7sko5p6IZv7JeNHOq30qc+ySmXEsnlknE5lxIpbpJyKYdyaKOSe+sOjEF5acCGDHn0lc/VTNu+hePsZ24hbfxseYOj7F1uAaW8Wb4CLufk7m9qdkPsZU8ybsK28jy3kXW83r6GqeRdTyJq6Lk68K2HAhhp/sIlhpH8Pq0xEsP/aZ1XaP2X31L647X8Mr/g75NW9o7vpEW9s7ulve0dvkTF+jKzS60lvvREfNA9pr79Dd8pCe1if0tD6jt+0JvW13oe0atJ6kq24zLWWLaCqeTFuxLV0lI+gstKGz0JLOAks68ixoz7GkNduKlixrmrIsacg0oynbhIYsE6rTLKlMG01N1nzaSrfTU+tAT92fdFbfob3yHh2Vd+mouEFH+Xka8ndQmjiPvMih5EcYUhylTVGkJrlBmuSGmJATPIL8sJlUJK2lo/AovWUOdBUcpyN3L/WJq6mMmEtl2GSK/YeR7WFNUeAEyiO/IzdwEX5Pp3Hl8ChWLbRk3PBBWBmNwFB7JjqaKxGq/YaC2j4Gqh9CUvg7EuqHkNI+ygC9E0hrn0SgdgIx1TNIqDkiqXZFNGascg5ptVNIqdsjpfY3YC+J9ij/BqzmpX68ivZYxTTtEdOwR1ztNFLCM0ipnENS5TwSquf/73j9e9dW3bF/HPZ/wut5pFUdkBVeQE7zmgivqo5IaDkgp3ccefV1qKtNY6S5FXtXWBP7ejHVfhOo8dCj5r0szR+l6PaUosdTgg5XAd3uoivEvR6io0x97hLgLtkfCfo8xETXhr3F6fUS0O3ZHw9Jejyk6PXoR627NJ2fZOnzEtLnrkT3Rxm6XCXp9pKh00+BOh91Sr2GEe+0iOsHFzBn9AS0lCajrLwGRfW9yGrYIanugIRGf+P9zzjw/yYOSArPI616HinVC0iqXEZS5SoSqteQVL2GpPAqEmqX+0e6HfubWtFotoTwEpLCS0gKLyIpdERK6Ii00BEp1fOIq5xDoHoaMbWzSOo6IqV7EXEtUQMvoXoBKeXzSCueYYCSHXIqB5FX3Yq8cC3y6ktR0ZmHrqEtowfr8uNMDY5usebtn3NI8lpDecxqioKmkeNlRkmgLlVR2jQkadKcqUlHkQFdlRZ01g2hvXE0zY3jaGgYT0P9OJrrbGmtHUVr9QhaKofRVDbkX4C1oDZfhMuKdFOK4gzIjdAjK0SfJF8twj4qEegkT+A7BaK9NSlKtaGqcBRN5RNpLp9A07exNJSOprF0JI2lw6kvHkx9kQ11hYOozbOiNteSujwr6vOtqS8cRGPhYFEKBtGYZ0VDrgV12WaiZJlTm2FGdZoplSkiwFYmmlCZaEJVohlVCWZUxptRHmvCt2gjSiL0KQ7XozTcgK/hhhSH6Pe3r9rk+mmJ4qtNnq8Oeb465Hhrk+OtTbanqIXNdNMm87P2f/DqpivCrIcOWV66ZHvrkeur9y+86pLvp0ue7994VSfdVZ0sdx3yvAzJ8zIix8OATFddMvrxmvVekwwXddJd1EhzUevfezWiIsyKr0FmfA0ypTrSmrpoG74GGpLiokDS2wFkflSiqB+vNWEG1EbqURupQ02kATVRJtTHWdGUNKwfrxPoyZ1Mb950evOm0ZM7hZ68SaIR4sKJ9OSOoT19CE0JllSGGlDso0mJlybVX4xIeytL2ltZMl0UKPbVpi5uEG3ZY2jJHUdz4QRav06hvWI6XVWz6KmeQ2/VHPoqZtNbNpPe8il0fxtPe5EIr439eG1IHU594lBqYwdTGWFFSaAJpV9MKQuxoCLMisowSypCzfkabEJpkAlfQ0woDzenIsKcykgLKiMtqYqyEiXaippYG+riRXuwDYnDaEwaTlPSCBqShtOQOJyGxBE0Jo6kKWkUrSm2dKROpDtzGq0JtlSHWVMeZEZdpA1NsSNojBlBS5wt9ZFjSHPWJ+CmLCF3lYh/oUvKW0MKPQZRFjCC+sixtCZOpDlxLC3JY2lPniDCa4ANeS76JD1SIf6OIin3hWTc1yDvqQGZD3SIv6FM/A1l8p6ZkP1Yn/ibqiTdEZL1VJfcVwZkPNUh7ZEeCbd1CL0kxO+MEt6nlPGyV+XTMUVe7BbnzQFpUp+PpCFsMXXhC/kWMJWK0KnUx80i5q0RQQ80SXIZQnnoIuriNtCbe5i+4qPUJG8g68sMUnyGkxc8gqq48ZSHjaEieDzpLlYE3lQn5I4uZQHT6U75ierg+TSFLyHLaTIRt0fgd2kIbw4a8ny3KZd/UuPwDCkOTZfh5AJlLizT4dJKA47MVeDIfCXsvlPj4Cwltk8YwK8jpFhlJWDLGDFe/W5I4pOJ5LpMI//TJGqCZlMTNJO6oJl885qM3yU9Xu+Xw/2kNvE3RxHiYMWnfep82KXM299kcNkhi/8xDb4c0yDcXo9Qe138j2jgfVCI7+8aBB7TJ+CYIV4HdfE9YoLbPn3ebFblwaoB3F4mxYNVcjxdp8zjn5W4s1yW20tleLBCgefrhDht0eblLyq83KDIqw3yvNowENcdKsQ5DCL6lCkeOxVx/kUc183S+O9RJuKwFjHH9Yi1MyDqiC6Rv2sTvl+d4D0q+O9SIGC/AlEnNUi8pEfWXTPKnEbQ7DOZZv+ptPjPpMZtBrF/2vBssyJnZgg41hOhLgAAIABJREFUNEaEV/vxYjxdIU+4nT7ZN435+sKIendL6r0H0xY6me6Y7+mOX0Fnwkq6klfQk9af5OV0Jy6nO24pHZHf0Rwygwa/8dR4jKbiwxBKXllQ8MSYvPv65Nz+F16fGlD+1pQKF3O+vTPlm7MF35ysKHpmITry9KcZCef0CNyvxqdfFXm9cgCPf5TgwY8SPFwmxeOVMjxeLcqTNdK83azAx13KeB3VIPSSEUkPB5P/aRzfAqdRFz+f1qxldOSvpTN/Mz0F2+jO/ZX2tNW0xC2lJmgeee/GEX7NjA/7VXiwRoIb3wv4a5E4j3+SxXmTEI+9mgTZ6RB9QY/YizrEXzIg+rw+ISc1CTqugcdeObz3yOG9Wx7PHfJ4bJXn8xZZ3q4VI+asMk3ug+kNHkxnoBUV780IPK3KxbkCfh8pYN9QUX4fIY7dWGkcJg/k8jQZ/pgtwbPlMrhvkyfUTpG4i/Kk3Vak4LU6ZZ8NqfEfRFPEeNoT5tCV+iNd6Svozd9AX9Fm+oo20Zf/C71Za+hJW0l34jLaIr6jzn82BU6jiblhhOcxZZy3y+D0myxvNgzk1Vp5Xq5W4OlyBW5/L8+FOQM5PE6c7TYCNlsI2Gwp1g9XCTb243XXMDEOjxfnzEwpri4cwJ0lsjxbLc/7jSq4b9XAa7sGPjuF+O1V5csBNYIPaBKwVx2vnSq4blXg3WY5XmyQ5+FaJa7+oMiRyZLss5VkzyhJ9tmK4TBPmo8H9Ui+NYjqz2Op9xtPfeA42iKn0pswi77kufQlzaEnbjbNIVOp8BhH/tuRZD0eTvKdIXgeEfLiVykerhbwYbssyVeMKLpvQ8E9c/Lv6JN+XUisgxwhdgMJshMSeFSbd1uVub9anlsrVPhrhRbnFgjZNETApuECVlkJWDVIDPsfLXm0fz6HFpizxEKS5aYSrDQT5xcbSXaNl+X4PGXOLxVyZaUq11YpcX21AjfXKnHvF1UebFDh8UZVXmwR8naHEOc9KrjskefdLmlc9ssQfcOErGejcTmkxLv9qoQ4Dibqykgeb5TD4TsBN9dI4XxQiPdZPXzP6/PZXpNXB5R5vE2dP9ep4fCjIsfnDeTIzAH/3nmNcp5+PJrpJ2KZfCyGSUdjmHI8lml20cy1j2b5xQT2PSngSSS8T4K3kV04RXbiEtvDx0RwSYDnkb2ceFPC2qsJzLMPY+GZOH48n8p3J+P58UwyK8+nsuxUJHavvvIwpItnER24ZoBvPrxP7eR1XBuvYjt5ENKK/dsifr4UzopLsXx/NooF9pEstI9m0el4vj+TyAL7JOaeTGLOySSmH49jzukkFjqkMPN4GPNPhvGjfTDLTvhz/Fkuz0I6cIntxTm6A9eEDlyiGngbWs6HyEo84uvxTGjANaoK16gqvBIa8ElpxTOlhY8JjbyLa8Y1Ha58rmbnn+msPBHBqmNBrLfzYtXBB2x3uMafLrfwS71NTv0d6nrv09pzn6bm2/R1vKav2Ym+hg9Q/4m+Bmf6Gp9D6zNof05v61N62x/T23mf3s6b0HEVOuzprv+NtvIfaCmeTlvReLqKR9NdNJjuYhu6iizpKLCgNc+SlpxBNOcMpiHbhrpsKxrzrKjPtaImezBVWeOoy/+OrrJd9NWdh4Y/6a29Q2/1HXqr79JX/Re9ledpKdxFedp3FMaNpiDajKJoA4oi9SkKNyQ/xIrckLEUxyyiLmcnXZWOdFXeoL30Er2VjlB5kp7i7bRlLKUuZiLlIYMp8Tel0MuIIm9TSvxGUPTle9L8tnH1yCwWTzHCUkcdHVVL9LRmYGi8FnX9LUgq/4KMxk4khHsQKOxBIH8QgZKd6AiS+mUkhFeQEF5ESngOGeFJpNXskFY7haTQAXGho2hk+O/mVdOx/3LtGQRa9gg0TyLQOImY+mkkhGeQVD2HhOr5/ub1wv8TvEqpnENa5RySKo6ICy8jUL2IQPUMAtWjyGrsQ1NvI8Z607A1N+TY+sGUB6/hm9cIKj5r0OalRJ+PnOjdr27idLtJ0e0mTa+7BH0eAvrcBfCv9LkJRN97C+jxEdD5d7wk6PaUos9dGlxl6Ps4kL4PSvS5adDzQZ4uF2l63AbQ5atAjYcK+W6mFAWv5Nml5cwfPxZ99WnoaG1CeuBOZJSPIq99ESnVS4gpX0Fc9cq/jlb97/AqJTyLjPA0MqrnkFG+hIzyNaSV/0Ra+S+klf9ESuU6kqpX/kGqKBeRVL0k+l71CpKqV0WfSheRVrmAtMo5xJXtEaicQFz7LJJ6johri9pcCdULSCmdY4DiCZRUDqOtvQsj/Z8xNpiHkf4oTPQNGGwiw7ndg/B/PI2CwCUUhywkzWMkiZ8MyfHXpyLGgLpUfVrzDen+Zkx3hTHdtVZ0Nwylo3EkzY1jqK8fR3XNOGqqxtJcP47WutG01o6kpXo4zZXDaCofQmPpIBpKrGkosqI214KabAsq0s0pijUkI1ibtEBt0gL1iPXQIOCNLN6vJIn2EVKSZkNr+RTaKqbQ9G0cjV/H0FRmS8O3kVQV2lBbPISaIhtqCqypLbCmrnAQDcWDaSwZQlPpcJq/DqOlZAgtRYNoLrCmMc9SlBxL6rMsqM0wpzrNjKpUU2pTLahNtaAu1Yq6FCtqkiypSjCnLMaY0kgDisP1KAnTpyRUn6IgvX+a13/ip0N+Pzr/jddMdy0yP2v14/VvwPaD1kObLC8dsn10yfXTJc9fT5R/8Cr6XRlu6mR81iDfR59CX2PyvAzJ/KxL2gctMj5okf1Jh+z3WmS8VyfNWUiqs5D0D2rkeejwNciMijArSr+Y9O+92lAdbkG2mxrJTrKkv1eg0EOdMn9dqoL1qY3UpzZSj5pIQ2qjTKiP/RuvY+jMmkhP7hT68mfQmzedntyp9ORNpq9gMn2Fk+jLH0dH5jCak6yoCjOk2EeTQg91qgINSXsrS8prGTJc5Cn01qQ62pK2HFtacsfRVDCeltLJtJVPo6NyJt2Vs+mpmEVv2Sx6vk2np2zy/4nXjKE0pg2lPmUodYlDqI0bTFWkNV+DzfkabE55qCWVEYOoirSmIsKSsjBzUcLN/wFrdbT1f+Dan5qYQdTFDaY+fggNCUNpTBxGY+IwGhKGUh8vSmPCMJoTR9CWMoa+3Bm0J4+jI3ksbYmjqA6zpMhHj4pgC9qTxtIYPYqGKFtyXE0JuiPPl1sKRD3WIO65DjmfLCkPHElj1ERaEybRFD+WhtjRNMeOoTl6DBX+NmS90SXq5kDCrsmQcEuZtPua5D01IvexIck31Yn9Q5m0e7qkPdAl8bY6SXfUyXyqS+4rQ9Iea5F0T4uEO1pEXtcg0EEFH3tFvE8q43lShXcHZXi5R4y4B9Y0RSymLX4JFV+mUREyhbbkBYQ/08bzhhIJTkOoilxKdfQ6unMP0ldymIqENeSEzCLdfxSZAYP5Gj2aXD8rSgJGUuo/llSXISS/HU5N6CK6U9ZSE7qYtqjVlHxeiN+lQbw+oM27wybc26zNkZkSHJ0pxenvlLmwVAfHZXqcWazF7omS7J86kMOzldk2TobV1gJWmAvYMFzA5VWSxN63JefdZLKdbcn/OJZKv5nUBMyjLXI5Mfesub1Rlld7NUm5P5Koq4Nw2auM2wEtnLbK8WqTOJ/3yxF1QZ8oBz2iz+sTflqXgKOa+B3WIvCIPkHHTPH53QiXrZq4bNXh9a8aPF6txJ2lA7i9RJqH/Xh9uFqemz9KcmORBHeWDuTpz0LuLZfn1a9qvPxFmYcrZHi5Vp6QY2YkXxqG124h7zfJ8GatGB83ShN0QEjyGVMSTxkTckCdwN0qhO3XIHy/BkG7lQnco0TIYVUiT2oQd16bzNtmVLwbQ2fgbLqD59AaMIdvzpPxO63HjeWSHJ8o4NBoMU6Ml+HEeHEe/iRPxClj8h9YUfHOnEZvaxoDh9ERNZXehB/oTVlFd8pKOlOW05P2Ez1pP9GdsozuxGV0xS+hPUqE1zr/8f80ryWvLSh8akLBQ0Ny7+iRc1ubgvuiseHyt2aUvzPn61tTSp3MKX1tTf4jc3Jum5N+1YSok7r47FTBZZ0cT5dKcG+RgFsLBdxZLM7dJRLcXSbBveWivNwgh/N2JTwOqRPiaETCPRtyXWwp9ZtCXew82rOW0l24lu7CzfQU/kZ37i+0pa6kKXYJlQFzyXg1msALhrzZIc/dleJc/07An4skeLRCDueNarjt0iDgiDaR5/SIcdQl9qI+0ecNCD+tQ+BRNdz3DMRrz0C8dw/Ec4ccHtvkcN86AKdfxIg+p0yTxxAIG05P8BCqPln+g9eDIwUcGCbg4HAxjoySwH6cDA5TZLkyXYZbC2V4v1GF8BN6ZN804+sLMyreGVPpaky5uzFlXpaU+w+nMmgi1eGzqYlaRGfWenrzN9FXsBHyNkDOevoy19KXsoLW8O+o8ZlB3qvhRF83wOuYIi47BuDymyxvNwzk9Tp5Xq9R5NlPitxZLI/jHDkOjRdnm42ATRYCNlmIsbkfrhstxdk8SIydI8Q4PEGSs7MGcH2RHPeWK/BijRIum9Rx26qF5zZNPLaq4rZVHp/dKgTs08Z/rw5eOzX4+JsKrzfI82iNLLdWyOP4nTx7bSXYOVKKPWNk2DNagoPjxbizVo7wy+bUe02nNWgG9QETaQ2fSnfsTBFgE2fTGz+HtrDpVHtNoNBpFDlPR5J2fyhBp/X4sEuWFxsEfNguQ+wFHQrvWZN/14TSJ2aUPjEh44YmX47J8GmnOK57lHi7RZm7K+W4sUSJB+tMeLxpKBttBKy3EbB+qIDVNgIOzNbj0b553N89nwUGAn40ErDCVMAvgyXYPUEWu/kivF5cocLVVUr8sUaRP39W4PY6RR7+qsLzzUJe/KaK005VPh4Q4npQCZc9MrzeJc7nY3KkPxmJ6zE1Xu2S58sFS7IfT8H/jDmXlgg4NU/A3V8H8OGIOt5nDPA8Y4jTIS0ebtXkr3UaOC5T4eTCgRydI/UvvB6Lcp5hF8P0E3FMPhbDxKPRTLWLY7pdLHPtY1jmmMjux4U8jIB3SfAivIenQR28DO/COQHeJcCD4B5+f1rAmivxzD8ZxAL7ML4/Fcmcw19YbBfOirOx/HQqjENPCrkb3MHL+F7eJPfxPLaLh+EtPI/pxCmxl8ehLZx8kcvqs4EsPhHI/OOBLLD7wvenwlh8JoIFJ0OZcTiIGUcjmH8mmdn2icw7k8qi8xnMOh7F/ONh/GAXxI9HvTjyIJWH/vW8iWjjdUQbbyPacApvxiWykU/RjbhGNfAxrBbX8Dr8EtrwjW/lU1gNzsGVvI9s4H1sO2+jezj5LI8tlxNYax/CumMf2Xz0PocvXufhhxsEJt8itewCBfV2VLWeoLXLke6uG/S036O76RE99S/pq39LX+Mb+pqe9uP1JX1tT+lqvUtH2x90d1yBzovQeZLexq20V/xIa8l00QXK4tH0FA+l96s13aVmdBSZ0ppvSUveUJrzR9JYMIq6vOHU5g2lOncYVbmjqcmdQkPB93SVbaev9hTUXaKv5ip9Vdfoq7pOX81l+ipO0Vy4nYr07/n/WLuvqCjs9u33M3SQMszADCBWsNCbiBV7Nxq7MYmJLdEYjdHYuyLYsffeYldEkaYI0nvvTXovQ6/f9wDzlL3X3nu97/4fXGvN6czZZ67ffd9f4kaSHWVOVvhAssMGUBQxhPzP5mR+GkZO2DQq0n+lteIIrVVnqSs8Tn3hERq+7KG1cAudRb/RmrGA8iBH8t8NoMCzD+Xe/an2H0qF33AKvaeT6jGfwHtzuHJwLCsXmOJoqY+RzBiJ1Akd6RzUdH9CTbyJXtJ9aEhdUJa4INQ5hFDs2jPvKD2Kst5hVMR7URHvQUW8HyXxIRTFR1DQc/u6OMjt6ybZwz3LnmQHeiI92LOMSc8VoaRnS7BQcgyBpGdO8/89bv+Vnvnbf0dR7Iqq5ChKOkcQarog1HZDQXqqZ5ut5ABK+nvoZbAFqdFPmPSZgNNgU9x+H0aKx1xqPo2k3seQprfqdHgq0/1Ohc43KnR4qtDxVomud8J/49VTAG8EdHv0gLbLW0Cbr4BmXwHNfgJafQS0eynS5aEKzzTpfiqi+5WM7hdiul9q0vFChWYPZeQ+YqoCLEnwnM6jC0v5bu5UBvSdgkj8A9r6W1HS2oOG3nGUtI+hoHUSodYphDonUJAcRUHi+v8zLihLDqAq2YuqeD+qoh7AquicRkX7LCo651DWOYOyzkmURcdQ0u35fRXFriiIj6GgewoF3bMoiC6gqHMeoeZJ1HRPoal/ChWxCwKt3QgkexHKDqIgc0HF6Cjqhm6o6+9HLNuJgeE6jPRn00/PCpt+xiwY15+jm4bjfXUqMQ+HU+A1nKpAR8oCrSj4OICikL5UxvejPnMALYUmtJab0lplSmvNIFrqzGmus+l5LlznRF3tKGqrR1NXPQp5jRMN1Q40VNvRUGlLQ4U18jJL6ovNqS80o/6LGZUZA6nKGERttjmVKUPJDe9LykcZyR+NSPAxIOKNLgFP1fH7W5WEACNKkm2oyxuBvHAUDSWjkJeOpLbYkYp8GyoLbakotKaywJLqAitqC62pL7ahocSWhhI7GkvsaCqyoanAksZ8CxpyzZDnDKU+24y6rKHUpA+hKmUQVcmDqEs1oy7VjPoUc+qSzalJGEJljCml4f0pDDEmP8iI3AADcj7KyP4gI8tfRpa/lCw/Kdl+MrL9DMjxNyLbz5CM9zLSvaSkv5WS5ikl9c3XeMhI9TDoiacBae9kpL83INPbkCwfI7J9e5Pt15tsHyNyvibL25A0T33S30rJ9e3LF7/+5Hj1IfW1jOSvm4WTn+mR/lxK2oue5jXpmZik57qkeUj54tuPyhAzCj/0pzhgALURFtRFWlD4oS9pr3RJf61L7jsphT4GlHwwoiqkL1WhxlSF9qM6zKQHr3E2NCU70po2io5M56/N6z947Xk63JU9mo5MR1pTbWlOtEQePYTKz/0p+9gHeegQ8jz1yHihTdZrEfk+hpSHDaE504mGTCfqc0bQ8GUMzcXjaS2dSHvpJNpLJ9FROIGOgnF0FI2hvWAELbnDaMiwpS7FkpoEC6riLKiMNqcyypzy8KGUhAymOHgQZSFmVIRbUhVpRWWUFeWRFpRFmFH2rwVNXxNjSVW0BVVRPamJtvwXWuWxNsjjelIfa0VdjBW10ZbUx1jRGGtLc4I9namjaYi2pyV+OO1JTtRHWvHFty+F/v1piHagLsKBikBb8t+bkfS0H6E39PA/p8mH85okPx1IZeAIGiLGUhM6nPrI4VQGW1P12ZrqIBuK3w8h5YGMYHcVAo4pEO6uQep1AzJv9SXrzgDSb/Yj7oKU0JM6RF3QI/F6bxKuGpByszdZ9/uRfMOQ2Ev6xF6QEXlGyic3XXwOaONzQIS/iz6vdmnw8E8hwef7UfVxKu1xC6gLnUJ54FhqIycQfNuAt6e1SXhuT0Pcj1RHLacj60+6i7ZTGvc9hdFzyA0dS7K/OTmfrcn0G0z+B1uqwiZSHjSFssBZNMf/SFfaappjfqIx5EeS7o7nzb6B3N+oz9VfdHGdp8LeGQrsna6C2wIpxxb14cBsGXun67PFWYvfhivzm5MSa4Yp8JO1gJW2AnZMVeDxNgPib9uS9cyeL2+GUfp+NOXek6j7OJeC19O4vV7K5VUq+B7pQ/JNewKO9OXFnyLebTPkzWZ9fHfq8+mAPoGHxIS6ygg+LOXTPin+u2T4bjfC+y9j3m7qw/NfjXiwXJ97P0i5s0yfW0slXF8k4toiLW4s1uLmMk2uLVbj/FwFzsxW4MJcNa4t0uHStxrcXqbLzcUaXF+ozNOVugTuMsV/qzFPflbh6QolPNf1wn+TmE9b9AnYJCFgk4RPf0r49KeYz5v1CNwownetOt7r1Pnwpw6ftosIOaBHyjkTyp4Mp9l3MvL346l+O57se04836SPy1Qh24b34HXXcBV2DRNyeb4GIYdMyL9rTcVrc+o/WNIQZEd71AQ64+fQnbSEruSltCcvojN1EV2pi+hMXkh7wkLaYufTHDGb+s89eK3wtKf0hSUFj4aSf9eU3BsDyL7ch8yLRuRcNebL7X4UPzSl6G9TvjwcSP7DQeTdHULGFVNSz5oQ59aPoB0yPH/R4u9latz8VsiF6QLOThdwdqaAc98IODdHwPm5Ai7ME3B1sQJ3lqvwYqMOHw4ZE3XJjIynwyj0caYmagatmYvoyl9O95fVdOevoTPrJ1qSllAfPpdi70kk3LHD53Af7q/txZWlyrjPFnJ2thLXF2ny9wo9Xq2T4r1FRvDBPkS69SXSrQevoYeN8d0qwnOjOu83qeOz+Z8GthdeG9R5ulJI5BER8nfWEGxPZ5ANla/N+HhAgtsUAX/Z9TSu2x2U2T1clQOj1DgyRpVjzkIuzFLg5Rptwg/0Jv/6EGpfWdHobUVroC0tIQ40hoygPtSZ6tBJVATPoCRwFsXBc6iKWkxT0g90Zq6A3DV0566hO+VH5EEzKHo1grRb5kSc6oPPLh1ebtDg+VoNHq/Q4PFyTR7/qMOD70Rcna/D0ema7BilyG+WAlYPEbB6yH/j9VcLBX63VWDrCCUOTlTj5KxeXJqvxZ3vdHm6Qh+PNQZ4/iLDY42YF6s08Viri9d6A97+JuP1Wj2ertLl3nJNrixWw/1bNY5M12TjMEXWWivxq5Uyq80FrLcV4r5Infd7jUm7bUOZ50jqA8bRFDKetoiJtEdNpCumB68toZOo9hlN/jMHsu87kHzdmrBj/fHcosnfawS8+l2J4AO6ZF8aRNalfhTcGkjBbRNyrg0k6Uw/PuwSc/dnZS4vVuLiIg3OzBdx+Yf+3P9tGC5z+rDcTJHlVkIWDRKwcpgI91UjebBjHtN6C5jbT8AiUwErrBX5Y6wGu2eKcJkvxm2RDieWaHF6mRZnv9fk0nItbq0W82CtPg/WiXjyuy6vtkh4s02XV5s1eLhegRurFQhxN+XzyUG82qGH1z4jEi7bE33ehis/K3JigYBTixW4tlqD59sM8Tpoyqs9ptxZ34fzy2UcXaTDvlkq7Jgq+Ddex+4MfzZudwTj90YzdncUY/dEMWF/HBP3xjBlbyRzDsew6kIGbm/ruRrUyhkvOW5PSznxspxLfg1cDWjlxBs5ay+ksOJcIktPRrH0eCRLXMOZs/sD37mEsupUHCuORbLxcipuntVc+tzKKb86Drws5tCrYs59kHP9czNnvSrYdi2B5Yc/8qNbGIsOfWbBwUCWuIbw/ckIlp6IZK5LKDMOhDHjUAxTD8Yz5UAi0w4mMm1fLNN3hTJndw9eN52P4PybQh4EN3A7oI5zHoVc8PjC/YBqngXX89C/lGsvM7n9Jof34Q14BNVw42UWF5+kcte7hJfhLfwd3Mr2yzGsOOzP8n2vWHfgBnuOHef6Qzc+x50mvfgYOZWbya/6hQr5BlraD9HV5U6L3J2W2vN01N2gu/4uXfW3aa+9Skf9Nbqb7tLdcoeWhgs0yo/T0nSUrpaj0Lafbvk6Wsvn01w4idYvo+kscKSr0IbuYjM6i01oLRhIc74FzflONBc401gwntp8Z2ryxlCT50xN3gRq86Yjz59PS+FqOko301m2k86S3XQU7aajcDedJbtpL9hCXdZKKtLmUZw8ifx4J3JibMmNsqY02pbSKEe+hI0hL2I6RUk/Uv1lK7VFByjJ2kVh2hYqMv+kMW8jLXlrqE+cS4GfLbke/SjyNKbSuw9V3n0ofzeQ8vc2lPk7U/xxMnGvx/P4nD0HNg1h2beDGeFgQW9DO0S609ER/4xIugUtaQ9uhDp7EeoeREGvZ85VSe8QSuJ9KIv3oiw+8G+8SlwRSnpmVAV6Lj1QlR7qQav0UA9m/zmPon8CofRkz+ZbydH/G07/P/N/wauC2A1VyQmURcdR1D6Kou4xlAxPo2B4HIHsCEKZC0r6+9CUbkZqsJzekhFMcTDl1uGpZHhOpdLHjLq3Ejq8dWnzUKXjjdq/8Nr5n3h9I4DXAnjVA9lOrx6wNvkJaPQT0OIjoO2dAp0v1eCxFjwSwXN9eCai+2Uv2l6r0/hWRI3/IPL9J/LiynzW/DADC/OpiKTfoyHehJruHjRkJ1EVnUDY6yjKOmdQEp392r4e++/v/X8UF5Qk+1GR7EZVvBdV0SFURW6oap9EVesMqtpnUdU+g4rOKVRER1EWuaKk64Ki2AUFsRtC8QmEumcQii4hFF1EqHkaNbE7mtLTqOi6INTajbLeXpSle1HU24my/nZ6GfyFjsF6RJIlGOpNwtrEkXljrdn+gy33DjoR9WA8ZX6TqPS2otZ/EDUf+1L5yYiqMCMakvvTnGNCc5EJ7VVDaK0ZQmPNIBprh9BYZ0FjnS2NdcNorHOioXY0DTVjaKgZhbzaEXm1PfJqO+RVtsgrbZCXWyEvtUBebI68yJya3MHUZA+mNmsolamDKYoZQFZIb9ICDUn+ICPBV59wDx38HigR8kqL5E99KE60piZvBPLiMdSXjKKmeDhVRcOoLLanstiWymJbqovtqCu1p6HcnqYKBxrLHWgqs6epxJamQiuavljSmGf+FbDm1GebUZsxlOrUwVSnDkaebtGTNMt/4zXahJKwvhR8NiLvkwFZ/npk+km+Ru8rXHuS429Ajr8hWb4GpHtJSXunT5qnPqlv9Eh9o/8Vr/8AVkaap4z0dzIy/guvX+NtSLa3ITk+PZ/T30rJeCcjz68vX/z6kf2uN2mvpaS81CftlZTExyLSn+uT9kLa82z4mZikZ7okvxCT42VEVchQij70p9C/H9WhZjTEWFMZMpicdzIy3+iR5yWjwNuAYn9DKj73oTK4D5X/4DVyKPJYG5qSHGlNHUVb+lg6MsfRmTX+X81rR9ZoOjJG0JrmQEuKLa3J1jTHWyCPHEJdqCktUZaUf+hLgZeML15SCv2NqYowozWGi1heAAAgAElEQVRzJA2ZTsizR9CQP4amonG0lEygrXgibcUTaP8yjrZ8Z9q/jKI135HmbHvkadbUJJlTGTuU8ughlEcOoTxi6NeYURo2hPJwC6qirKmJs6M23p7qeDuq4myojrehPtEBedIw5EkOyBPtqUuwozbehtr4nmfCDYn2NCba05jw7zTE92C2PsYKeYwVjbE2NMfb0RLvSHOcI22JTrQnDacx1paKz4Mp9O9H6achVIfYUBZgQ6GvFVlvhhJ+S8bHC9p8OK9F9L3eFHjbUh08kqrPw6gJcaD0owWl/maU+pqR93ogCXf0CDqtzAdXAZ9PqJByw5D0W33JuWdC7v3BJF4xIsBVjZDTIpJu9CPxujHJN3uTebcvKTeMiL2oR8x5faLOyPh8VIz/IW38D+kSeMyA17vUuP+HEL+j+nx5M5LWqDk0R86gOmQcVaFjiXzQF68zIhKfD6M1ZSX1cT/RnrWB7uLtlCcupzJ5CSWx00j5YE1mgAW5nyzI/2BLZehE6iLn0Bi7jI60X+nOWk9nym+U+y0l5Jwjr3YN4MFGGaeWqnDwGwGu81Vxm6/NySWGHF3Qm91TJWyfKGbrODHrHVVZ66DAr8MErHUUsHmcEmd+1MHXbSDxt4aS8dic4rfDqP04gboPsyj1nIn/UTPOL1fn2VYJUReHkHTdmuDj/Xm/R4b3TiP8dvXm82FjQl0NCDykS8gRfQIPSgjYp4//LgO8/pLxYp0eD34ScWupiJtLJNxaIuXOUkPufmfE7e9k3Fisy7WFWlxdqMbl+UqcnyPkzGxFzsxS5exsda7M0+LyvF5cnKPMrcUavPpVxvs/evNslRYvV2vitUGXj5v1+finHj6/6/DuF3W8flXH73dtgrboEbpNRtAmXbx/VcfrV1V8NvTCZ5MGn3aKSDjVn6L79tR6OFP2bASlz8eSdduJv3/TY/8EAdscBexwFLJzmCrb7YWcm6tK8GFTCh7ZU/XOGnmANY0h9nTETKAjbhZdSYvoSllCZ8pCutIW0Z22iK7khXQkLKQ1ZgGN4bOoDZpApe9IyjzsKHpqSf69IeTcNCHrSn8yLhiTftaQrEu9ybvRj4J7Jny5b0LuvQHk3jMl+9YgUi+akHhqIFGH+/LxLz1ertTgwRJlrs4WcGaKgFNTBJyaJuD0DAGnZwk4M1vA2TkCLnwr4NpSBR6v7YXvPkMizw8h/bEDX7zHUhU+lcaUb2nPWUZX3gq6clfQmfkjLYmLqQ2dw5e3E4i+bs27fUbcWaPB5SUqnJ4lxH2mElcWaPJguYRnq/Xw3CglcI8xYYf7EuZiTIRrX8Jc+uD1pyYev6vis1mDD9u0+LBViw9/aeG3pRcvfxES7SZC7mUDwQ50BtpS/tIM/30SXCcJ+MtWwFZbBXbYK7PXSY3Do9Vwc1bhxAQBl+YIeP2rJhGHDMm7OYhaD0ua/K3pCnOkK3YMHfGTaYufRVPcPOTRi6iOWERh0BxKQ+dTHbWYxoTvaEn+gbaUH2iPW0JdwHSKXo4k7aY5ESeN8d0lwuMPTV6u0+Tpyl48/UmLp8tFPPxezLWFuj14Ha3EeisBa4YKWD1UyOqhiqwcosjqoYr8aqXEeltFtgxXYt94VY5N1+DcXE2uL9Lh0Y96vFgh49VKGS9WSniyQoenq8S8WK3Ps5V6PP5Zl/s/anNjaS/Oz1fl2CwVDkzWYL2dAr9YKfOLlSprLJT4zVaI62xl/t4gIcx9EPnPHKn7MJ6m4Am0hk+iLWIindGT6YqZRlvYZGr9xlL40pG8R46k3bQh6pQJ77Zq8eRXAR4bFQncq0XWpYFkX+lH/s3+5N8aSN6tQWRdHUqoSx8erlbnwkIF3OepcXKuNu4Ljbi+yoo760fy+whtlpkpMt9EwFILVfbNH8r97d8wz1SBbwcIWDxIwEpbJTY592L3TBGHvtXl8Hwtji7U5ORSTc4s0+TSTzrcWiPh4TopD3/T5ckGEa+2iHmzTcTrLb14tEGRKz8JeLdfn8gLlnjtN+D1DhHhZwaTcmMY99arcXWFCsfmCzm1WIk768S83m3Km70WPNhowsWfDTm+WId9s5X/G68jt4U/63kqHM3YPTGM2xfH5EPJTNwXx4RdEUzZE878I7H8ejmb3Y8r2Hwjl9UnY/nlVDxbruey+0EZm2984cfjsWy6k8dfD7+w5V4OG64ms/pkOJuvJrPnfi5bb2ay7nw8G65nsP1JKetuZvG9eyyrLyWx7eEX9jwqYNuNVDaciWDjmUj2389j89UU1p2L4beLsfx5J41tf+ex8V42359NZPqhCKYejGfC3jicd0Qz61AqU3dF8M3uQBbs8WXtyUCOPcngYUgDN/yr2Hszhr3Xo7jqVczfgbVcf5OH640wTt6O5OWnSh77lHLqZiwuF8O5/CyH16EtvAhtYtuFD/y8/z4r9p1jr7sr9x7vJzh0D4XlByip2UR+2XcUlC+mpmEdHZ0udHW6I692o7H6BB3yC3Q1XqFDfpHmKneaq8/SKb9Bd/NtmurPU1dzlEb5MdqbT0DLYbrl62mrWEhr4RQ6CsbQXTQcim2gxJzOkoG0FprSUmhPW8kUOsrn01q2mIaiBciLF9JYspim0iU0Fi+hseA7GvO/pyVvOS25P9Oc/RNNGT/SlPEjLdkrkGcspzptCdWZi6jKXkBZ5hyKU2dQkjKVioTxyNNnUJv2DSUJs8mLmUte4nfkp/xMZuwPpIQvJD92MeVJiymPnU1R0Cgy3w4i28OYwndGlHrJKPIUU/Bal1JvY/I9e1Pwvj/FAVYUB48l88MM/O7P4ODG4Ux16o/dYHsGGk9GT7IATdEKNHQ3oqa3AyXJLhTEe1CQ7ENBbz8KegdQ0DuIovgQCl9Ro6B7tCfioyiIe1o+oZ4LQv3DCKWHezYPy44gNHBDaHAMocHX0zqSoz3t63/mfxuvx1DWPY2q+CyqemdQkZ1C2eA4igZHERod67ldq+eKkvgQmno7EEt+pLfYivnjrXl0bAKZr8dQ6W1Bs/8A5K970fpWg/Z3qj0zrG+/4tXzK1xfCuGlAt0eQjrfCWnxFtLoK0Du19PAtr1ToPOFGjzSggfadD/WoeuZFh0vNGjx1EXuN4giv3EEPJjDptUzGGQyGm39hWjI/kJFvA9lnQNITK4gVD+EUPMoGvoXUNM7j4Lu/xRej6AoOYCSZA/K4n2o6B5GReSGmvZJ1LTOoK51BjXt06jqnERVdBQVkQvKuodQFB9EQXIYocQNgfgkAsk5BOJzCEWnUZWcRl1yAiWdgyiJ9qBtdBBNg22o6P6CqmgZIuk8DHtPpV9vG4abDeLX+XbcOzKVhGcLqA6cizxgJNXvBiD3M0b+QUrtRzE1wXo0JRjTlT+YzuLBtJQNorXWnMa6odRWD6auxgx5nSWNdXY01w6judaJlppRtFaPprl6BPIqB+qr7amvtvsKWBsaKq1pqLCiocySxlILmkqsqM83oyJ9ICVJ/SlNNKE4biA5Yb1JD5SRGiAjwUeP4KfqfHyoQvALTVKD+lGcYkv1l5FUF46kqngEteWjqCodTlXpMKrLhlFb4Yi8ajhN1cNpqR5OU+WwHsSW2tJUZPXv9jXPnIbcHrzWZQ6lJm0INalDaMy0pCHD8l94rY4fRHnUAIpDjfkSZEBugIwMX13SvEWk++iS4Ssmy19Kjr+UHH9ZD179DMjykZH2Vq8nnnr/gVd90t5ISfP8Cte3MjK8/hOv/5H3BmS9N+gBrLchWV4yst8bkudrTJ5PH7LeGpL2Wp/Ul1LSX0pJfKRDxgv9r82rhJTnYlKei0l8qkO6hx4VnwdTHDCAAr++VHweREOMNfJoKwr8+pD9TsYXbwOKfA0p9jekLLA35UHGVIT8g1ezHrwmDKMleSStaWNoSx9Le4YzHZnOdGSOoT1jJG2pw2lJcaA52ZbWZBtaE6xojrWgOdqc9lhrGsOHUh04gNIPfSj7NIDaaCvas0bRkOlEQ/YIGvJG01ToTHPReFqLxtNaMI7WvLG05I6mJdeJlhwHGjN7WteqhKGURw+iNNKUsohBlEcMpiLSjKpoSyoizamKsqIm3h558nAa0kYgTxuBPG04DelONGeMpiVjDC0Zo2nOGEVT+kgaU51oSBlOU+pwmlOdaEl1ojXVidbU4bSmDqclaRhNCfY0xtnQGGdDU5wtTXF2NETb0Zk2ho6UEbTEO9ASb09znB2ln0zIemtE2Sdzyj/ZUOxvS5aHGRG3DQm/ZUj4LQM+X5UQ97AvX7ytqQgcRnmADUW+ZhR4DSLvjQnpj42JuS4m6LQK/q5CPrkpkXTdiLRb/ci9P5gvj8xJutYHPxcVAo9rknitH0k3+pFy05iMO31Iu2VM3CV9os/pEX1WRshxCQEuOgS6Sghz783rHUrc2yDAY58GyfeHIv88hfbY2TRFTaEqeAwpr4bge15C/FM72lNX0Jz0M63pa+ku3kZt6ioaM3+mNmUBWZ+cyPxgSVGoA7l+NnzxH0F12Gzak1bQnbWB7pxNdKRuIP3JTHyPWPJ6lwkPNhriOk+A2wJFzv6gw8WfjXD/zojDc/TZMVHEn6O02DZej02jNPl9uDIbRijw13gljszX4u+/+hPkPoiY6wNJeziIkrfDaAyaRlPgfBJuOHH+R1XurOtFxHkzMu7Zk3TNjITLQwk5PoCP+3oTeLAvwUd6E+oqI9RNnxBXKYEH9fi0X4rfThmvN4i5/b0a575R4MxMZa7M1+XWYiPuLevHgx/6c+97Y24uknD5215cnKvChTkKnP9GyNlZipyaqozbRAWuzdfFfYYS52Yq8uBHMR7rjHj8szb3vlMmYGsfIvabErKjD97rdXi9SgWPVSp4rFTG61c1QrbJiNnbl9BtMnzX9+L9WnXer1fHc50yvps1iXI1JuuqBQX3HMi5bUPxY2fy7jrz+DcZB8YL2OEkYKeTAjsc1PnLTsipmUoEHTal6KkjNT52NHyyoSlsGO0x42iPnU5n4ny6UxbRlbqA7rSFdKcuoDNpAe2xC2iJnEd98EyqPoyj9J0TBc9syL1nTsY1U1LP9yPJ3ZiEkwYknpCSetaQrKt9ybs9kLw7A8m+3Z+sOyZk3TQl+fwA4k70J+KgMf5/inn2syp3FypwaaaAU5MEHJ8o4PhkASemCTg5o+c0y5lvBJz9RsDlhULur1Tj3Q4pYe6DSHvowBev0ZQFT6QmdgaNKfNoy1xGR9b3dKR/R3P8QqqCZ5Pz2pmwixa83mnAzZXqXFqkwskZQk5OU+DiXA3uLNPl0U+6vFyrh982Q4L2GRN8wIjwI30Ic+nDmw1qvP5dBf9tmnzeq0vwXl2C9+jyebcO7zYKiT8hocHblu7gYXQE2FP6zAzf3WKOTBCwzVbAX1ZCdtgps99JjSNj1TkxSZUz04RcXyDE83dNIo/IyL05gKpXQ2jws6AzfDjdiRPoTp1Nd8ZiujN/oit9DW2pq6mJXkZl5FIqwhdSETKXiqBZVAfNpDZwBpU+kyh5PZq0m+aEHTPCb5eIt5u08fhNmxertHi+QodnP4t59KMe1xaJv+JVmfXWQtaYCVhtJmTVUEVWDFVklbkya61V+c1WiT8dldg9VpUjk9U4NUODi99qcmepLn//oM/TH/V5vFzCw5/EPPhJzIMfdLnznYibi7W4ulCDi/PUOP2NMkemq7BrnAq/WgtZY6XCOjstfh+mxabhyuyZpMDFH9TxPdSXtHv2VHqPRR44npbQSbSETaQ9chJdMVNpD5+C/OM4yjycKHzqRNZdO2LOmOK1XZtnvwl4u1mRwL29yLjQj7xr/cm72Y/cWwPIvTWIzKtmRJ0w5e1WA65+r8ax2cq4TFPHZYaIU4sG4LlvNq7zB/KDuSqLBwtZNETA7+MNuPXnRH4drcXCQUKWDBGw2l6ZzeO12D1Dl/3fiNj/TS9cvu3F8UWanPlOm8s/6XJrjR4PfpPyaL2YpxvEvNwsxuMvEa+3aPLkDxVurRHy8A9VIi+Y43fEiOfbNPh0tDeZd514ukWLx5u0Ob1EGde5As5/r86jP/rhsduKv/804+rqPpz8TpcDc5TZMe2/8Br1bNSOGEbvjGPkznjG7Elk0qE0JuxLxHlnJON2hjFlTziz9oWz9Gg88w6EMn2rHzO2+jNvbzBLXCJZdiyO1efTOOHTwNWwTi4HtXDWu5pTHiXc+NDA7aA2Lvk3s/V2NouPBDPrwGfmHo1hwclEFp9MZKFrJN/s9mP+bh82nY/nqk8jz6I7uRXQxBnPck68KebCx1puRXdyObKdbc/K+MYtiskHYnDeFcPobTHMOJjB1F3RfLMnhIUHAvjtbBgnX+XyIraN5zGtHH+SxtEHydz9UM3rqDaefK7lqkcW1z2y8Ait421YM3ffFHHlSS4P31fjG9PJh8Qm3O685Y8T7mw5tZ1bzzcTF7+FgrxVVFf/QGn5NxSWTKWqeiFtbVvo6jxFW9MZGmqO01R3nI4md7paz9DedIKmmiM0VR+jU36VrqbbNNVfoa72LI3yc3Q0XYDmE3TXb6KtfAltRVPpKBxLd/FwKLGGkqF0lJjQWmRGW7EznRXf0V37O921W2ir2ER79VY667bRVbeFzuoNtBavoDFvPvWZ06lLnUhtsjPVCaOpjh9DXeokqpImU5Uym4a8H2gtWUtT6QbqCtfTULCOhuzv6ShdSVfZCuQ5i8iPnUxa2BiSPzuREORAcpA9sT6DifPqT8aHwRR+tqAgwJQsLwPSPERkvNEm570ueb4ScnxE5HqLKPKVUupnRKlPH0q9B1PqN4Lc9zOIerKYU1vGM3+8Bf2lJqir2qGrt5DeA7eibbAVRe1NKIq2oai/F4H+wZ52VeKKQHIMoe5JFESnURS5oyRyR1nnFMqi4yjp9pxVUdRz6bk1KnNBaHD4a75us5W4fQXs0X9D9n8brycQ9DqNovY5VPXPoio9jkC0D4FoT8890a/3TYWSkyiLj6FtsJeBA9ZgLLZhgbMpb85Npezjt+Q9N6E1oD+N3tq0vFeh7Z0iHW+FdP/TuL4UwHMleK5C92tVOt6q0vJehQYfJeS+CjR5K9D2VomuF2rwSBMeadL9vBetT5WpfaaE3KcvlR+d+XRvNn+tHINJXwd6ib5Fy+gvVA0OIRAfQFnqgmTQeYTK21HXP0Yvw3OoSc+iKD7Z88fA/wBeFSQuKEgOoyA+gqLuUZR1j6Oicwo1bXfUtdxR0z6Fms5x1ERHUBUdQlm8H0VJz61Wgf6Bnt9U5opA2rOJWFHvKIqiwwg196Am3o2s737Esl/REc+lt+E4BvU1w8ZEwuYV9vjcXkx+wHJKPkwn97UFWX9LKXmpR5OfMY0BRnREDKAraQhdmRZ051nSVWRJc+EQ6ooH01hjibzOktpaC+pqrWistaG51o7WGgfaq4bRUeFIR/kwWiscaKiyp67GnvoaO+Q1PYBtqP4HsJY0llvRXmVHU4klFRkDKU7sQ1nyAKrSBlOaYEJeeG/SA/VJ8dMj/q0eIU97EfhYjch3YtJCB1CYaktF/giqS8ZQW+lMdcVoqitGUls1kvraUTTVj6JVPoq2upE01zjSVGlPY5ktDUVWNBRY0phvSUO+JQ25Fj3ta5YZtelDqU0bQmOmBQ0Z5tSnmlGTOITK2IGURvSlMMSQL4FS8gKkZPiISPPWIdNXl2x/CbkfpF8jI9dfRo6vlCxvPdLeinviKSH1jR5pb/TIeKNPpqeUzLcyMt71JNNL9i+kZnsbkuX9Fa5eMrLeScl+b0CutyG53kbkvjciz7s3OV6GZHlKyfDQJ+O1lIxXUpIe65D5Up/0Fz1wTX0hIe2VHolPtUh+rkNpwEDKAk167pwG9Kc2wpzGWBuKA/qT621IoZ8xZZ/6URbYh5IAox7ABvelKsyE2khz5LE2NMY70Jzk9F+AbUsbQ3vaKNrTRtCWOpzWFAeak2xpTrCmOc6C5lhz2uIsaY+1ojPehqYIM6oCB1D52RR5nO1/4HUkDXljaCxw7mlfC8fRku9MS+4YWrJG0pw1jKYMW+RpVtQmmVERO4jyyIGURQykLMKU8ojBVEabUx1vTWWsJdVxNtSnDKMpcxQtOc605I2jNX88bV8m0J4/kY4vU75mEu15E2nPmUBb9njaspxpz3amI9uZzqyxdGaPoTN7DB0Zo2hNdaL5K2Kb4u1pinegJd6RrsxxdKSOpCXentZEB9qTh1MTZk72u9588TGhLMCaQl9rUp+bEHWnN8lPBpH+wozAy7r4ndUg7qExJf52FPlYUOhjRv5bUzKe9yXhnoyIKyKCzqgTcFyFj27KxF6Wkna7P7kPh5DzYAhxl435cESDj269iDhvQML1fqTc6kfG7b5k3+1H0hUDos/qEX1GStgJPYLcxISckBFzoT9ee9X5e5OQl7uUiLhiTJnvKNrjZtGVPIe6UGe++Njjf15M+G1TGmIW0pqynMakn+gq3EJz9nractbRmP4jJeHTyAtwpOizI0kvBxP/ZCiFfpNoT1xFd+YGOtPWUvn5O4IvOOLvasOb3YO4+asup5cqcHmVDpdXirm1bgCnlkjZO1WLHeN12OTUi61jdNnuLOavMRpsdVbl4GxNrqw24vWeQXw83pe4G6ZkPhxK6ZvhyD9Oo+zNVF5sE+O+RIGQ09Z8eepM/hNHMu5aknHHksizAwhx68tnF2M+7BUTdEhC3Jl+hB/rTbCLIQH7DXm/TcqTXzS5NE+B41MEnJqmwLUFEu4uMebhsv48+n4A95YYc32ehEuze3FhlgoXZin1wHWaIkcnKOAyRsi56eqcmabEjQU6PF1hwNOVetxfpoHHOn0S3GxJPGpF4F+GvFqlyouflfD6rWeW8v1adaL29CHZxZSYvcZ82iTCf4M2Phu0eLNWGe8/ehGyz4DY4wNIPDOY9Ks2VL6YQuWL2bz5sw9HJvfcGN3lpMB2B3W22StwdIqATwdMKHrqRK2Pw3/gdSyt0VPoiJ9Ld9J8OhPn0pn0LZ0Jc2mNnkNj6BzqA2dR6TuJIs/R5D61I/WmOQkXTIk6YUyYi5SQA2JC9osIP6BL/Akp6ReNyb05kLw7Jv+F15QLA4g/1Z+IQ73x3yzm+c+q3Fkg5OIMAScnCjg6XsDRSQKOTRFwfJqAkzOEnJol5Mw3Ai7MF3BruQqvNov5fGIgaQ8dKHg3htJP46gIm0hN9HQaEubSkjyf1pRFNMbMpyJwJhnPRxN0xoxnW6Vc+UmNcwtUcZsixG2SgDMzVbi+SJt7y3R4slKE1x8G+G835ONuKSGHexPq0oeXvynz6ndlAnbrEOkmI+aojBg3KdGuenzcqUzqOQOa/Bzo/jycNn97iv424/0OXY5MELDDXsBWayE77JTYP0IV13HqnJqqyoXZQu59r4TPXzrEnTSk6IEpDe97ngx3RY6kO34C3cmz6U5fSnfmCroz19GZ+TtdORtpz1hHQ/xPlH3+lvz3E8l+NZLcF8PJfTqMnEd2JFw0IeiwHt7btXm7SZs367V5uUabFyt1efazhIdf8eo2TYsdo1X43UbIL+YCVpspsNJMiZ+HKrPSXIW11mr8ZqPMpmHK7BitwoEJKrhOVuH0THWufqvNnUVi7i2RcHepmNvf6XJrmZgbi3W5Ml+bi3M0OPuNKqdnKXN0ujKHpqqwZZQiaywF/GKlzsbh+mwda8iOcWK2OSvg+o0Cr7YZEX3JkvznjlT7jqEleBItoZNoC5tEZ+QU2sMm0/RpPFXvRlH8YjhfHg8j7pwJvru18NikgM92FUIOaZFyRkbutb7k3+rHl7smZN80Jf7sAMKPDSTQZSj31khwma7MjrGK7J6gjss3Bjz6cxz3NjqzeZyIXxyV+dFaibWj9Lj5x1jcV9iyzEKF78wErHZUZfMEbXZNF7NnpojdMzQ4OFsDt/mauC8VcWm5hOsr9bjzix5/r9fn2UZ9Xv4p4dVmES//1OLZJg3+3qDOjTVCPh3vh7+rAa92quPvok/WfSeeb9Pi5Q4Jd9Zp4r5EiePzlLn8kz6PN5vz959m3Fzbl7M/STiyUJU9s/8Tr9sTn43amcjIHQkM3xbHiB0JTNiXyvi9yTjvimPC7lim7otlyu5IZu6NYPquYGbsCmbWnhBm7Api6vYA5h2KZOuDMi59bud+DNyPaOPu5wbuf5bzKraDJ5Gd3AvrZO/fX1jsGsb0/SHMcIllyqFYphyIYtbBCObs+8yyI2HsvpPDw5BOnkd08Tyik79DmrkbVM/d0AYexLZzM6qD3S/LmHcsiol7I5i4L4FJ+1KZuCeFybtimb03nG/3BfDntQQu+lbwJLqZZ1GN3PpQwm3/Mh6HyHke3sCTkGoeBZXyJLiMl6FVvAyu41lALc8+1OMR2MD7sCq8I3M5++gux+4c5tbbbYTEb6CoYDnVJTOorZpIZdkYykqcqaueT3vLX3S3naGj4SJtDRdpazhLR7M7XW0n6Ww7SlvTEdobT9LVdI3Oxju0ym/SLL9GW9M1upqvQbM73fWbaa9YTGvxJDqKRtFdak93qTldZaa0lw6kpdiC9tKpdNf8Co376G5wo6Pahc46V7obXOluPEx3/U46K9bSXDCPhqzxyNOdkKfZ99wFTLRBnu5ETcpoatKn01q8is7qbbRX76elfD+t5ftoL9tKV9VmOsvW0pC7hJLEyeRGOpL2eSgpn/qTHWJCVlBfMj8akRPQm+wPhmR465HmLSHDt+c5YYavmDQfLdJ8epH6ToUcLw0K32tT4iWi/J2UKh8TKv3syH/nTPj9aTw5OYt9a6czZ/x4zE3GINWfjFhvPiK979GQrEJZbwNC6e4exOi59Myf6h5HUXQKJR13lHXcUdE+hYr2CVR0jqKs64aS+AiKksMo6h9EQXYABdlBFGQ9d0t78HrsP/J/iFedswh1zqMkdkdZzw2Bzh4UJftQMexZCiWQnESofw4FyTmUdf7QGpoAACAASURBVF3R0d+MnvgbrPpbsG6+Jc9OjCPbczJlPtZUvzdE/l6LpneqtHkq0eWhCC8V4bkiPFOGZ6p0v+pFh6cWLe80aHivjNxbgab3CrR5KtH5UpXuJ+p0Pdag9XkvWjzENPkNoNTbgcCbYziwbhTjHBzQE8+gl+R3VPX2ovC1pVaUHURVdgBF0S5UpS4oS46iKDqOgu7x/xG8CiX/+YfBMYTi4yjqHkdZdBwVnROo6pzogauOG2o6h1ERHUBZvBclvT0o6O9BIN3bs4TL8CACg4MIpXtRlu5GRbINFZ0NaEl+RWawHD3dCQw0tGfayOFsWzme6wcn4nPNmVQPZ4r8HSjzG0S5jxHVvvo0BshoCTaiKdSIjriBdKQMpjV9EM1Zg2gtMqOpxIy60iHUV5pRX2uBvM4Kea01TbU2NFfb0FplR0elPV3lDnSVO9BR6UDjP3ittUdea0dDjR0NNbY0VtvQWGVFU5UV8lJzGkosaCq2pD5vKBVpAyhN7EdZYn+KYo3JCTEg9YM+yd4yEt5JiXitS+hrbaJ9pGRGD6Ysz4nasnFUlztTUzmWmqqx1NWOpUE+lpZGZ9qbxtLeMJqWWieaqhxoLLOhocgSeYFFD1z/H/DakGFOfdpQ6lKGUp0wiPKYAZRG9KEw2OArXvXI9BWR4SMiy09M7kd98j8ZkB9gQN7Hf+M18/1/4zXNU48MT30y30rJeisj+50B2e8NyPQy+K+GNdv7341r1jspmW/1yfaSkettSL5vb/J9jMl9b0T2WxlZnlIy30jJ9JCR+VpKylMRma968Jr6TJf0l3pkeOiT+FSL+Me9KPTrS0WQKcUf+1Hg34eq0CE0xtpQ8mkAeT5GFAf0oyrElKqQARR/NKT0U28qPvejOsyU2qh/47UpcThNiSNoTRtDS+poWlJG0pIygrZUJ9pTewDbnGRHY5wlzXEWtCVa05ViR1eCLd2pjrTGWFPz2YSKzybUx9rQku5EY8aI/8Jrc+E4WgqcackbS0v2KJoynWjMsKchzZr6FIt/zSL/g9fySFMqo4ZQE2tJXZId1fHW1Cba0ZDuREuuM+0FE+komkxn8RS6iqfSWTSdrqKZdBXPoqtkJl1FM+gsmEZH/lQ68ifTkTeJzrxJdOf/k4l05Y6nPXMMrakjaE4aTlOiI02JjnSkjqI50YnWREfakhxpTRpGS4IDTXH2VIdakus9kFyvweS/tyTL05ykJ6bEPOhP2gtzIu70xvdsL4KuiMh4ZcqX9+YU+piT/3YIaU/7EntLn/DLOgSf0yLIvRcBx9SIOC8h9U5/sh8OIfW2CRHnZAQeF+HnqknACRGxV/uQensAGbf7k/fAhNTrxsSc1SfmrJTwk3oEHxMTfsqApKumfD6uj+ceFd4dVCX8siGFb4fRGjWd7tRvqQt1ptDXAV93MQHnjagInEJb0jLqYhfTlf8Hnbl/0J71Oy2pq6iNXUjx5wnk+NgTcsuI4GvG5HuNoyNpFZ2p65BHfk/C32PxcTUj6IQjr3aYcuFHda6s7MWNtWKu/6rPldUGuM7TYvt4FbaO1WS7sy7bnSVsGyviz1Eq7Jqshvt3Uh7+MZC/NxvwZq+YuGuDyHtiR633JKq8phDiPpSLP6rhe9iU9LujKH09gdLXo8h+aEHc5X6EnTYg6nRfwo71JuiwlOAjBkSd6EfE0X4EHeqN304ZHn+IebhSg8sLFDkzS4FL32pw/4fe3F9mzP2lfbm3pA+3FhhwZY4uF2f14sIsdc7PUMV9qiLHxgs5MkYBt3HKHBqhyKXZWrxY3Z+nKwy5vUSD56vExLrYkuBqS9D2Pvj8rov3em3er9fizS+qvFurTtgOQ9KPmZPqOpiInQZ83KiN/wZt/DeKeLtWDe+NWgTtkhGy34gwl75kXRuG/M1cmr2+w3u7CUcm99wY3eYg5C87VbY5KHFkkoCP+0wpejKSWh9HGgJtaQl3pCN6LG2Rk+iMnU1X/FzaY2bSHjOL1siZNAZPp/bDdMrfT6HwtTPZjx1JuW1F9NlBhLr1JWCvFL/tOvhs6YX/XxoE7tQi2lWf1PN9yL1pSv5dU3LuDCDnngnZt01JvTSQRPf+RB3pzcetYl6sUuPOIiUuzhRwcpKAoxMEuE0UcHSygKNTBByfpsCJGQqcminAfbaAy4sVebJeiwDX/qQ/dKTEewJVnydTHT6Z6ojJ1ERMpSFuNs0J82mMnkd5wAzSno4i4NRQHm+WcvEHNU5/q8zhiUJcxgs4NV2Zqws0ub1Um4fLtfH4TQ/vzfr4bdcj+FBvQg4b83ytIq83KBO0T5f4k71Jcjci2d2AJHcZoYc0yLrSm+aPw+kKdqLVz56Ch2Z4bevB625HATvtFNntoMKBEaq4jlXh5CQFzs8UcPd7Ib5bNYk/bUDRIxPkX+ddu6JG0504he7Ub+nO+AGyf6E7+w+6szfRkbmBzpyNtGf/TnPyKmpD51PoNYHUhzZEXuzPJzd9Ag6L+bBPhNeWXnhu1OzB62odnq3Q5clPEu5/L+byAhFHpmqybbQKv9kIWWMhYJW5AivMlPhpiBIrzFT4xUqNdbYq/OGowrZRKux1VubQeGWOT1Hl/Gwtrs/T5eYCMdcX6HJ5vg5XFupyZaGES9/qcm62Fu4z1TkxXRXXqcocmKzMn05CfrEWsspChdWWmvxmL2LneCn7p+pwYKoil35Q5/1+Y1LvWlP2dgRNQRNpCZlIS8h42sIm0hYykaZP46h+P5riF46UvhhBwgUTAg6I8P5frN1XVNRn27D9oXeGKVRBBUQUGyoigiLYa+ypJmoSY4wm9i6gYu+9Ye/GhtKxYkEERHrvvddhZhCY49vAO7m/9a53rWet5904FrD13+W3zvO6ro3avPTRI3aviMQDIrLOWFJ81Zaia73IvdSb9LN9iD3gQPAGa87ON8B/ojrrPASsG6mDz3gx26dZcXmZO/u+cWSZuxHfO6nx+wgjTv8+mNubxvGTsy7f9xOw2FWH1d4mbJooZfNEEzZOMMB3sgG7Zhhz6GsxJ3+QcuZHMRd/lnLrD3MerLDg0WpzHq2W8nCVCXf/MuTKYi3O/yzg+R4bog5YE7TVkBAfIakXBvL3Wl2ebJEStNWGS7+J2TdTk4Nzjbj8uz03V/Tm8rLunP7VjP3f6+M/W/2/8Zpxb8SmdNw2puK6IRm3jal4bs3Ac2saozYn47U1mbG+yXhtimfM5ljGbY1lom8ck/xiGbv5LV7rXjJt2wfW36ri3NvP3Ipv5+84JQ/iFQR+VBD0ScH9uDauvlXgc7uQb/bFMXHbByb4JzFmRwqjfRMY7/eR6dtj+WHfJzZfLeL623b+fvuZoNh2gj628Si+lb/jZNxOkHM5VsnGu/nM3RfDeN8Yxm9LZcKOHEZvTsV7UyJTfOKY7hPFqksZnHrZwK24Fu7HN/Igrp57Hxr4O6aRuzEN3Hlfw813Zdx8V8r92GruR9cSGN1ESEwr4e8bCHuXQ8T7N9wOO8795xuJTl9OUcV8GqvG0lo1hOZqZ+ornKktH0FTzQw+t6xGJT9OZ8slOlsv0yEPoEN5gs62g7S37aZNvoM2+f4uvLbeoL31Bu2t1+iQXwXFpS94XUFb9SyU5Z58rnBBVdWfzip7Omt68rmqJ4qK/rRVTqGzfgXI9qGSnaaz/iSqppOoWo+D/BCq5u101ixDUfIVrfnutOY4I892ojWrDy0ZfZBlD6Ihw4XGnPG0VSxG1eBDZ9N+2usP0VZ7kM6GvagattNetYrm/B+oSBlLUdwg8t/bkv/WnOL3ZpRESyl5K6EoSkzOMyEZ4UZkPDUh+5UpWa9MSX8uIiXSkJQIXVJDtcgK1SEvVI+iYH1Kg4ypDjWnLqInlaF9qIwYSUHwVN5fm8PVnTPZsGg8U0e64dzbhR5WrpiajcHI7Bt0zP9Cw2wT6hIf1MV+aIh3oiXai5bJATSND6BpvB9t4X60TfahZbIHLdEutMQ70ZLuQFO6DU2JH+oSvy+3Ae9CIN7zX+3+H6X234n2IRAfRWByDHXRQTTEu1ET+qAp8UXHbCca4l2oifejJjmGQHQCgckhNIQ+mJj+gaV0HM72ffl1xkACT04h7ck4SkL7UxfRjaYQE+RP9Ol8rAcPdOC+dtfU9Z4uqkdC2h+LkD8xRBaqRXOoGq2haiiDNWh/rEXHQ13aHhrSHCihOcKRulejeRngjt/igYwZMoieFl4YGi1CX+KHhskOBKIdqJltQ81sMwLRGtTNNqFh6ou6cAdqRntQN9mHumgPaqLd/6sE4r0IJAcQmB5BYHoYgWQ/aqKup260xLvQkexGV7wbHaE/2sbb0RFt77qYS+KDmmQLAtMtqFlsQWCxFTWLjaiZ/oWe5VKMrX7GSDoLsciTXjbDGTvUhSWz3Dix3otXAZMpCptKWfhQysNsqQiTUP1USNMbEco4C9oTbWhLskGW0A1FanfkGT1pyepBU24PZCW9kFU40lTlQGN1b5rr+tDS0I+Whv7I6wegqB1AW+1AOmqcUVUPprN6CO21Q5DV/Qevg7vw2jiY1sYhtDYORt4wCHndQBrL+9BS7oSyaiCtZf2pzbGjMrU7VWk9qEjuTlFcN3LfWJHz0oaclz1JibAkNkhMTIiYhFfdyE7sS3nBcBprxlBfM5qmBm9aW8Ygl3mjaPWiTebJZ9kolI0jkNUMpaViEC2lA2gq6kdTgRNNBf1oLvgXr41ZfWjM7ENzZl8a0npTl9SLqo89qfhgQ1m0FcVvzCl6ZUrBSwm5z0TkPBWR91xC4UsziqMsKI6ypPClBfnPzMiNkJIdJiErRExmsJjMIAmZQVKyg03JCTEjL9SC/DBL8sMtyQ2zIC/ckvwIS/IiLMkN75q4ZoeYkRNiRk6wKXmhFhRGdKMwolvX1DXEgpwgM3KemJLz2Izsx2ZkB5qScV9E9iMpmQ/EZNwXkflQTFaghNR7xiTfNSQv2JzKV3ZUvLSl+Kk1FVF2tH5ypiLKjsLIbv/gtS7ansooaypedaPilQ01b+1pjOtHy6fByBKHIksa1jV5TR+JMt0DRZo7ynQ3PmeMoCNzBJ/Th6NIGUJLQn8USQPoyBgCmS6QOoT21KE0vXekLLIb5S970JLojDLTDXm2O615HrQWeiIvHo2ixAtl0Re85rh33Uic6UxzWn8aU/tSn+hI7cdeVMfZUx1rR028A/UJfWlMHkhz2hBa0l1oTB1Kc9Zw2oq86KyYSGflRDoqJqKqnkZn5VeoKmd2VTUDVeVXdJZPp6N0Gh2lU7pgWzIZVclkVCWToHgiqqIJdOSP4XO2Zxfc09xRpI2gPXMkskQX5EkuKFO/rBcnDkaRMgx54nDKo5zICe5FbrATheHO5DwZQOy1HmQFDiDlniPvLpjz/KQRMZfNyA3qQ2nkAApCnMi8Z0vCFQtizomJPmVCzGkJb44Y8e6YCYkXrMm+6UjGtd58OGlJ1EExUYckPN1rTMwJC1Iv9iTnih0FNxzIvNiDxJMWfDphyYdDUt7tE/HxeDfyr/cn/oQ1UQdMeH1YRPJVO6oj3WmLm0xHyle0xo2j7KkLTw+LeHHUlLIId5o/TKU8agLt2b/TmbuCjuyVfE5fhjxxIRWvJxF3zZ6QA0Y8P2pK/mMPOhIXokhYSGHwOF4ccyR0ey+e7x7M/bW2nFmgz6XfTbi83JSrf1pyYoGI7dN0WOepwdqRemzyErN5jCmbx4jxGS9k/xwp53615vqf3bj8uxHBvmZkXB5M2YPR1DyZQOYVN26vEnLhNyMK//am7JEXtSFe1IR4kHe7LwmnLflwzJS4Ixa832/O+71WfNjXgw977YjZY89LH2uCVkm4+5sRV3/U5fw8Lc7O0eHytyLuLLTh2neWXJlnwaW5FgTMMuXMdBNOTTHi5GRDjk/U4/A4bfZ6qrNzhBq7R2mzd5QeV7+24MEvPbizwIw7C8S8Wt+b9INuRK3rTvBSIcFLDIn404TIv4SELTPg9Xoz0vY4knOwP8k77Hi7VsLTZQY8XW5M1GozIpabEPKHIaF/GhO+0oQXm83JPD2MlidzaAv7iWeb+7BvogYbXAWsHiRg9SAtNrrqsMNLjYhNdpTcGUHLsxHIXg3hc8xwPr93py3am47YyXTETUX5fgKK6PG0RI2lLmI0FY+9KPrbk6xrriSd7U/MIXue+1kTts6MwOXG3PtNh3u/ahG0VJtna4yI9Tcj7VgP8i/2ouiaAwXX7Cm86UD+9d5knrcn7YQtn/ZbE7VZwqPf9Lj+rQ5npqtzeLyAPd4CdnkJ2OUtYNdYAXvHa7B/oiYHJ3UB9uRsNW4s1ufpNhvSrgylLNSL+jfjafwwgYbYcdTHjKUhdgKNsVOoezeF0ojxpNx049m+3tz4y4xj3+qwd4oGvp4Cto0SsH+cBqdn6nPpG2OufKtH4BIJQctFhK024ZWPGa/8zHmwVIPHf2kT7W9K2nEbsk7bkH2mG5mnLIjfa0jh5e4oXrjS+cYNecRQCq71IWStiN3eAnyHq+PjooWfqy47Ruiye5QGB7wFnJou4OYCNZ5vMiTluAXld3vREjGAtjdD6PzoiSp1MmTO67pROH8Zqvw1qPLW0p67ks6iNVC8BvL/pD1lIY1vZ1L4aASxJ3sQ5mPA47U6PFqhy4Ol2jz8XYfHfxjzaLEJ93+RcHehlKvfiTgx0wj/CYas9dDm90Fq/OwkYFFfdRb11WJBH20WOenwa38dlgzS4U8Xbda6abPZQwtfT012e2tzeKIBJ6cac2a6CSenG3N0mhHHphtzZJqIw5ONOTTRiIMTDdg3UY+d47Xx8dZgpauAJc5q/NxPiwWOOvzspMdKVyGbvY3xGavFgVma3FhuzOtDNuTdGUjjM09kUaNpfe2J8t1olO+8UER50fR0FOUPXah66Eb6ud5E7zHluY8+Udv0+bhfRNIhERmnzSi62pOCa3bkXnYgM8CJDwd6E7jGksNztNk2XsA6DwErhmuy2l2PZa6a7J1rz/EFA/CZ2o0lw/RY4qrNgR96EL5vJr+7GzJ/gBq/ueqyysuE9WPFbBhnwhovfbZMMGLnVyIOzJFy7BspJ78Tc/4nCVcXm3HnD3P+/tOM+3+Z8mCFlLt/mnBhkRbnFqkR5CPlzeEePNtlSoiPMYln+3J/vS5PtooJ327Hg3U9OP2jiH0zDTkx34Irf9hy6Q9rzv1uwdGFQvZ/r/0vXl3XZ94bviETt42ZuG/JwmNrNiO3ZOKxJY2Rm1MYtSWFUVuScN/wEc+tnxjvn8IY33g8N7/Ha0s043xjmLw9lsVnsjj1vJUb0a08iJURmqgkKF7Gvbe13HvfwqnwGtZfyeabffFM2BbPOP8Uph4sYtyubMZuS2Kibxyz/ONYfjqLMxGt3HujICi6leAPMp7Et/DoYzP3EmRc/iBjxcVE5ux5y+RtsUzYlsI4v0y8tmTguSGRiT7xTPV5y7KADA49reVGfAuPEusJSqrjbnQFt6OruBdfz62YCk6Fp3I0OIEHidU8jK/lUUwNQdFVRLwv4sWHBKLiHvL20wESclZQUPUdtbXeNFf2o62qF/JKRxrLnKgvG05T5XSU9StRNZ9A1XqTzpZbdMpv0Nl2gXblERStO5G1+CBr2snnlrOoFHdRKe/RqbiDSn4DWi+B7AAdjUtRVE9FUTmcz1UDUNU60F5rTWedNR11PZBX9UdeOZX2mlXQcAhV00U66y+iarmASn4GWo+iatxBe9VS5CWTkRcOR5E/AGWuI225vVHm9qE124nGLGcac8eiKPmZjlofVE2H6Wg8gaL2OJ/rjtLZeJCOmq005S+iJMGbwhgnyuNtqYo3pyzakJI3upS+1qPktSFFr4UURInIjRKRGSUm7ZWY1JciUp8bkxyhQ9ZTQ7KfGpERakDGE31ynxhTEmpKdXg3akK6Ux1kR9mjPpQ9dqcich75Eb/x4MgcFs9wZFhvExxsemJjMxoTy/kYmP+JtngFWqI16Ig3oyPZjpZoJ+rGO1Ez2omWaB9aon1omuxBy2QXOuJd6Ip3oW2yHU1jX9SNfFAz3obAxB+BaNf/st0IxAcQiA4hMNmPmnAXmsbb0TTyQdPIBw3jHagJ9yAw3o/A+BAC02OoSfagb7YFU4vFWEi86NO9N7/MHczzW9+RGTyGqqcDqQu1puWJmI4nQlQPDVA90EX1QJuOBzp0Bor4HChF9sgQeYgmzSECWkMEKEPVaQvRRBmkiyxETG2EPZUvPUkKnMn2JYPw6NsdS+EwLKQ/oW+4Fh3hLtSF/ghM/BBINiEwXYtAuhqBdA0C8UbUhf5oGO9F3XgfasLdqJns+l8lMNmDQHIYgfkpBBYnus4dm/ghEG1B08wXXYvt6JptR9PEFw1jX3TF/uhK/NEw8UUg3IyaZCMa5htRN9+IpsUKNKTzEdrMxcp+ClbWQ+hubsb4Ydac3DiB+NvfU/l0HvURI6kLtqcx1JSmCGOaXxjQ8tYIWZwIRaolyuyefM63pzmjG02ZljRlW9GU142mQmuaS3vQXN6Tlio7WqrtaanpRUudA7K6PsjrnFDU9eNz3QA6agfRWeNMR7UzyhpnZA1DaawfQmP9IJobnJE1DkHRPBRFyxCUTYOR1w2ktaY/skonWsr60FTsSEOBA/W5vajJsqUytTvliTaUfexJ6QcHiqMdyI7qQdqLbiREmvM2WMSbcAmpcb2R10+kocab1uYJfFZMok0+HnmLF/KmUXyWeaJsHEFz5WCay52RlTnTVNSf+vyuN2D/G6/NX2rK6ENdSi8qE3pQ9sGK0ncWlLwxo/i1KUWvJBS8EJH/Qkz+CwmFL6UUvzKjJMqc4lcWFL00J/+pKTnhYnLCxOSFSckNlZAd3FVOiJS8MLMvU1QrCiOtvvxuSdFTKwojLckN7Zq2ZgebkhtsRm6wOYXhVhRH2lD4Ba65webkPjEj97EpOYFSsh9JyHooJuO+CRn3Tch8ICLzgeifvzPuC7t6aELp0+5URdlT8syGkufdUSYPpeZdb4qeWlPyvDsVUbZUv7Wj7p0dVa9tKH1uScWrHjTE9qM1aSitSS7IkobxOcODtvSRtKWP5HPGSNqzPOjM9qAzy6MLr8mDkSX0R5kyCFWWC6qMwajSh9Aa24eSMHPS7xlQFG6JMsWFjtyRtOV5oiwYjbLYG2XJGJQl3v+cd23L80CZMxx5xmBaUp1oSnak/lNv6hMcqPvYi9o4e+oSHGlK7k9L2iBa0ofwOc+d5nQXGjOGoSz2hpqpdNZMoa18Iqr6mahq5qCqmYeqei6dVbP/rXIWqooZ/1Y2HVXpNCidiqpkCp1Fk+goGM/n3LG0ZXt3rU2nj0SZNgJFimvXSnHy0K5LnpKH0po0nNYkd4qe9icrqA+FEUMoinDl4y178kOHkhc6hPRHfYk6b0r4MQPSHtpT+nQQBSH9yAnsTfLtHsRdMudDgClJV2z4cEbK22Mi3p+SknHDgYL7g0i8aMvLAyLiz/fg+QERLw+K+HjGityr9uRftyfzYg/SztmQetaG2MNS3u0zIelMdyofupJwyppPZ21IutiT4sdDUMRMpDPxK9o+TqIzZTrlz1x5eVzEu9OmlIW7UBrpRmagC4qkhXSkL6czay2qjLW0fVpC+bMpBO8RcneLOs8PmlLw0J3Psd/T9HYusReciNhnQ+TO3gRutOPOym5cXy7l0lIh11eac2t1d47ON8ZviibrvTVY56nLulGG+Iw3Y+c0K84u7M2NP/tx+ffunPxRj4Bf9Xh7qC/Ff4+j8uFUsq94ErHNlvO/aPP6UE9kL6dRE+ZJfYQnNaFu5N1xJO2SDZ/OmvP+oJB3+0TEHrDm48HexO3rS/TO3kRusObe70Ku/qjDxe+0uPidLle+N+LGfDG3frTg0jwxF2aLuTBbyvmZEk5PE3JykjHHJxhydJwBR8bqs3+0Nv5uAvzdNLj2tRX3F/bk4hxjbnwvImq9E+kHPIjx7cPtHzR4+IseQUsMCFqiT+gfBrzdaEHmwX7kHhlA8k47Pmy24OUKIRFLDXi6XMj7jda8WmPBw190ufmDgDsLNQlfLSXp4CDq781E9vgHXmztz+FpOmwaLmDlAAGrBmqyZYQe20ap83iVDcU33Wh7NZrWV0Pp/OCGImoYba896Xg3gc9vJ6CI8kb2cjT1YR6U3R9O/g1XMi8O49OJAbzbbUv4JnPuLxNx6xcjrnyvzYV5alz+WsC9hZpErhQS629F2rGe5F1woOhabwpvOFBypw/Ft/uSe9mB7HO9SD3SnXe+EoL+0OfWD/qcn9l1DnSPtwB/TwHbPQVs91Jj9zgdDkzU5fBkbQ5PUefkLDWu/aJP2BYrPp3rT8GjEdS8HEPzhwnIEibR8nECde/HUvHKm5IIL3IDR5FwyYXwXb24+oeUQ3O12T5WwGZ3AT4jBOz2UuPkdB0uf23E+VnqPPldyqMlRjz504CIjUIiNgp5tEyboJW6xO61IPNMD/Iv9qTgkg3Z58z5eNCQ0hu2KJ8NQxXljixsGDkXevNkpQm7RgvY7qaJ7zBtdrjps3uUHns81Tk4VsCFuQIeLNHkjZ8xmWe6Uf2gN7Lng/gc7YoqcQykTYfs7yB/MRSuQFWwgc78DahKNqAqWY+qaDWqvOWoMn+jM2Uh8nczyL8zlHcHzLn/lzaXfxJweb6A24vUeLjEkEdLxDz8zYy/F5lx+RsTjk4zYMd4I9a46/DbADUWOAr4yVGdhX20Weiky6J+evzcT5tfB2izdIgWK121WD9Cky2jNPEfrc2+sXocHm/AkQkGHJpowIFJBuydoI+/lx47PHXY5aXLvvEG7JtogP84bTZ7Clg5XMDvg9X4pb8WC/vqsqCPDj/3UWPpIAFbx2hz7BsDzi3S5t46PT6ds6UqyJXGpx60vhqF8s0olG89Ub7xRhE1hsrAYVQ+cCH3cl/iDlnyapsBUdt0id8vX1i87wAAIABJREFUJPOkOVlnzMi/ZE3e5e5kX7Qj/Zwj0fvsCd3UgwMztPHxVmOdh4BlQwX8NkjAMldNlrqos/9rW07/0g+/6Zb85qKG33Qhr47OZv1EEQuc1VkyTJ9Vnias8hSy1suEFe56bBpjjP80U/bONOXgLCnHvpZw+nsJ5xdIuLRIzNVfxdz63ZS/l3dB9uLP+pxbpMGNP7V5fag7Mcd68mynhMSzjjzxMeLxFhMCN1sQ5teHB2v7cORrMXtnGRGwuBsBSyw5v9SCU4vFHF1o8C9eh65Ju+eyNp3h6zNx25DB8PUpuK1Pwn1DEh4bk3DflIT75iQ8fVMZ6ZOC1/Y0PH0/MWprHKN9YvHa+h6vzW/47mACxyIaufGmmbtv6nj0voEnsU08iWshMF7JidBKlhyLZZpvFJN3JODtm8hovzRG+aQwdnsKE7d/Ytr2WBYcTGTv/SpCPnYQ8r6Fh69ruPe2ivsxNdx+X8eZ55UsPvqaKVvC8F7/Aq+NMXhvTWasXwYT/NIZ7xOH17pn/HA4ju2Py7gY3cCNtyXce1/KvZhqHiXIuBffxPGQTNaeDWfjxTAeJFZwP76U+9E5PH6bzrMPCcQmvyQt+yZZ+dvJK/mJ0govGioHoKy0o6OqB22VvWgu7UtjiSst5dNpq11BZ+NxVM036Gy+TafsFp2KS7QrjqGQ7UbW7IescRefm86iar1NZ+tdOmS36JRd/y+8/o6iZjLySlfaqvvTXteLtuputNVZo6yxpbVqMPLKWbTXboSmk6iab6JqvI2q6SoqWQDITqBq3ElH9XIUpZORF7ugLHRCWdALZb4trbl2tGQ70JDVj8ZcLxSlv9BRuw1V03E6G84grzlDS/UZ2upPoqj2pyH/d0o/TaQoZiDl8XZUx1tQGWNE5XsDKt8bUhFtROk7E4rfiSl4Iyb7tZjMKDEZr0RkvBSS8cyQ7GdCsiKFpIUakfLEkLTHxmQ9NiE/UEzRQxHVwWY0Rfag6akjFcH9yL4/iLSHY0m4N4e/D09gw88ujHFxxMykN0Ijd8zMpmNlvQCpxRIMRMvQNF6NutFmBIa+qBn7o2ayuyvjnagZbkdd3w9Nw23oCf0xku5FR7wbtf8neN317xqsaC8awt1oGfuja+SHrpEvOkbb0TTeibrJXtRND6NldQKB5ADq4h3oS9djaPIDxsYe2Hd3YN6E3kRcmEPGo7FUhbtSH2xH7d9GKB8aobiryef7mnQGGdIZLKY9SIIy2BB5iAB5mABZqIDWMC1aIwxoDpdSFWpPXpgHCUFzWfmDPd7OvejX0xMzk28x0F2OpeVRNHV3oG64HTUTHwSSDQhMVyMwW4VAug41yVY0hLvQMDqAhtEB1IV7/t/gVXQQgeQYAtOjaFgcRNNiNwLTru+ridejLt2ElpkvuqbbUTfcjLrhFnTFvhiabsHIdDXG5ssxtliMoXQWInNPLKz60r+vAz/McufCvu+Iufcr6YEzyHvkRuUTR5pCrWgJFdIaoY/ihT7Kd4Yo4k1oTZLSnG5BQ5Yl9dlW1GVZUJdtTn2OBQ35ljQWWtFcYk1zuTWyiu7IqnrQWm2LrNoOWY098jpHFHV9Udb1Q1k3AGXtQBQ1g2it68JrU/3g/8LrYOTNg1E0f8FrwyBaawcgq+5HS4UTLaV9aSp2pL6gF3W5dtRk9aAqrQdVyXbUJPal6mM/imN6k/vWjrRXNsRGmPEmREzsC0vy0wbRWjeBtubJtLVMpE02njbZWOSNnjTXuNFYMYTGcmeay51pKRlIY2G/f/DamN+X+hxH6rN605jlSFNWHxrTHalNtqcy3obS95aUvO2C63/wWvhSTMFLMYWvpBRFdcG1JMqcopemFDw3Je+ppAuv4WLywiXkhkrICemCa26oKfnh5hRE/IvXoqfdKIy0pCDCgvxwc3JDzf5ZF875gteCMCuKIqwpCLP6Z+r6H7z+B7A5gdJ/4Jr9SPIPaLsQ+wWvD0wojbCm6pUdJU9tKIrsRsvHgV1P5rzoQcFTa0pedKfqtS2172xpem9P1eselL+wofptL5o/DkKePAx5siuKVDcUqW4o00agTHPnc4Y77ZkjaM9woy3N9R+8yj/1oy2xP8pPTrQlONHwtieFwRIy7htSEmlNW8owPme5/4vXIq8uwBZ7oyzy/P/htTXDmebUvjQm9f4Hr7Xx9tTE2VH30YHGRCdaUgciS3fmc547LRnDaEh3QVE4Gqomo6qZSnvlZFR1s1DVzkNV+w2q2m/orJ1HZ808Oqvm0lk1F1XlHFSVs1FVzERVNgNV2QwonUFnyTQ6iqfwuWAiyrzxKHLGosgajTJjFMp0dxRpbshTXWlNcUGWMhRZqgutyW60poyk6eMo8iIGkBbYh7KX7qQ96kduyBAqXo+i9IUbyfcdiAqQ8vailJzgfhRGOJMb3I/0Bw6k3rUn428Hcu/3JfGqDR/OmRN9WkrKdTuKAgeTc7c/H85YkXDBlleHJYTv1ufdETHZl7smrzlX7Mi40IP08z1IOG7O+4NiEk5aknfTiY+nrEi/3ItPF7qTer0XNc9HokqdTUfidJSJU6l768m7M6bEnDOj+qkL5U9dSb3Xn7roOSgTf6MzYx2qjA10Jv2FLPoHXp+w494mbV4cMKXksQdtMfOoCB3L2xM9iTntRLBPD67/Ycql38RcWSrh2nIpN1d14/IyC3bP1mHDGAHrRmuyeawhW8eJ2OQtJOCXASSdn0/i+bncXtWXvbO0uLVCSvplL/KujyfjgjeB63tx+idDwrdb0xA5iZrwkVSEDKUyeCjVIa6UPhpIUoAlL/dpE3dMRPJpaxKP9SL+QF/i9g7g7fa+PPxDSsA3Wpybp8GV+frc+lnEjQUiLn2tz9mZOgTMNuTCbCHnZhpzcooBh8fpcniMLsfHG3JiggnHxwvZN0qHHcPVODJel79/suXWD5acnKJLwGx9QpbZELW+Fw9/NeLvBVo8+FmbJ7/p8XSFCe82WZG0qxdpex1J2Nad12vFvFwp5NVKE16vMeXdOiverLUiZImQW99pcnWegJvfa/BkqZB3fr0puTSRxvvf8XrbEI7PNGLTcAF/9RewcpAmG4Zp4+OuxsPl1hRcdUPxYjStz4fS+W4YylcufH41ivZXY1A+96IlwoOGELcuHFwZSPLJ/sQecCJqmz1h6yy4t1TExR/0OTdPjzMzNDkzXY2AGQJufa9F6DIhMdu6kXrUjoKLfSm91Y+SO30pv9eP0rt9yb/qQE5AL1KPdeedn4SgZfrcnG9AwBx9jk3RZO9YAf6jBWz3VGO7lwa7x+mxf5IBh6focXiKFsdnaHB5oR7BGy2IP+1E3n1Xqp6OpiF6LC1x45B9HE/Th3HUvB5Habg3mX978O7UQB5t7cGFxWIOzdHB11vARjcBW9y6oHx0igYBc/Q4N1ONx0vEPFxiQOByXULXGRK6zpAHSzUJXqVLwsFu5AbYUnS1J4VXrMgJkJB01JDa+735/MYD1Xsv5JEjyLnQh4fLjfEbIWDrUAF+w7TZ6a7PXk9d9nupc3iCgEvfCAhcpkm0v5CcAGtqA/vQ+tyZz+/dUCVNgPSZkD0f8pdA4SpUBRtpL9hIR+E6OovWoipYRWf2H3Sk/UL7p/nI382gPNCD1HO9eb3TjKDVetxcJODiNwIufq3OlW+1ufmjkDsLTLn6vSnHZgjZPFqHle46LB2ixaJ+6vzgoMY3tmrM66nO9/aaLOqnwy8DtFnirMVfQzVZ46rBBjd1fN012Dlah71eeuzz1mOPtx47vfXYNlobXw9tfN212TFKl13eeuwap4v/WC18vDXYMFqb5S4a/Npfk1/66fJrf30WOarzUy8Bq1zVODhLj4Cfdfh7tTav9onJvOZIfcQIlG9G0/JyBPWRLrS88KDj/URkTz2peuhCxnl7Yg+a8m6XEbH7jEk+JiHzpClpJ0XkXLAg+6IVWRd6khnQl9iDjvz9p4Sz84X4eGvx5xABywYLWDpYwB9DBSxzEbB5nCGHv7Xh1EI79swxw2eykJjT8/CfbcXiYVr87qrLipFGrPAwYo2niHVeoq6tkAkSdkyRsPcrKYdmSzj+jYRT34s4O1/MhQVirv5iys0lFtz83ZwLPxsT8LMeV5fq8Hy3NXEnHYg+bEPsiZ6EbhfyeKsJwb7dCPVz4MlmJ679YcfumbrsnaPL+SWWnF1iyqnFIk79KvoXr8PXZ95zW5/BiPUZuK9Pw2N9MiPXJzFqQyKjNiUxanMyo7am4OmXhtuWJEb6pTLSLwnPbYl4bUvA2y8Wb59ofjyWwtGwRu68l/PgfTMPoxsJjGvm8cdWHn5s4+zzBpafSWS6bxSTt8UzyT+VibuzGeefwQT/NMb5xjHJJ5pfjqdw+rmM4AQVobFyHkc3EBjTwOP4Zu7FNhHwoprlp94zz/8FU7a+ZvyWGMZu/cQ43xQmbU9lol88Yze9ZP7RT+x4UsnlmFbufKjhUVwd9z80cz+2jbsxSs5GVOB/M4Hdd2J4+KmMh/E5BMYkEP4hmpjkl+QUBFFVdZG66s3UVMyjutSVplJH2sp70Vnei8/lfZGVDKCleATy8q9or12BqvEoqparqJqvo5JdRyW/SIfiFJ9lB1A070TeuI/2xvOoWm7T2XyHzqabqGTXofUiyPZ3TV5rptFaOQJ5lTNtNX1RVtujqHWgtdoJWaU7isrvaK/1haaz0Hwb6u+gariGquUiyE6jatpDZ82fKMonIy8ZgrzEEUVxT+SFNsgKbGjOs6Uhty9NBaNRlv9KZ90OaDxFZ30ArVUBNFdfQlF/EUXNYRoK11CWNIui2OGUf3SiKqEnVXGmVMWKqYqVUBEjpixGStl7M0qjzSl+Z0bhGykFryUUvJaS91JC7nMJ2ZESMsLEpIeISAsyIf2xkMxHQrIfGZP30IDiJ8aUh0opD7WkJKQ75ZGDqHo+ktzHI3kT4M71HSPYvGg4X49xZlCPntiIHLEUe2ImnYdQ8ht64jXoSLehJtzedR7WdB9q4r0IjHeibuiPtvFudI32oGu4Cy2jnagJd3ZNX/9H7URgsuv/TLQTgWRX1xuy4t1oCnejbbQTfYPtGBj4oWfoh47RNjSNt6Mm2omGxUEEkv0IxLvQMfXHwHQdhpIFCMVj6WUzkF+mD+em/3jS70+j7tko6kJ60PRESFuwPopAPdqCDOkIE9IeZog8WIvWEAHtz9VpDtOkPtSA2nALKiP7kRM6mpCLk1n761A8nPvQ3cwVU+EsJCYrERpvw9BwL/qGe9Ex8kfTxAd1yXoEpqsQmK1BIN2MmsgfTaMDaBkeQdPwMOrGe//XeFUT7kZNuBd1kwNoiA+iITmAunQXArMdqFtuQ6ObL+pWW1C32IymuQ+aki1om2zCULwBqelKzKQLEBtPRWI0gh7m/fF2GcDiuUPYv9aToDMzSQ6cS1HEJKoih1ETZk9tiJSGMEOan+rT8tIA2TshsjgpLUnmNKVaUJduTlWGKRXpUqozLajJsqAu25KGXCsa861oKbJGVmJNa5k18nIb5BXdkVf2pLXaDlmNA7JaR2T1TrTU96O5vj9N9QNorB9Ic8NgmuqcaaobRHP9v3iVNw9G/h+81g/8Atj+tFQ60VzWh8aS3jQU9qI+z466HLsuVGYOoDF9MJWJThTHOpD73o7kV9a8D5fyJlRM/CtrqvLcaKkaQ1vzJNplk1A2jaW51oPGSlcayofSUOZMQ+lAGosH0FjYj8bCfjQUOFGf24faLAdqM3pRn+FAY5YjjekO1CbZUhHbjZJ3ZhS9kVL8WkJxVFdFr8QURUkoeW1K6Rtzyt5YUPLajMIXEvKeicmLFJEXISY/QtJVuJT8MAn54aYURJhTFGlB8VNLip9aUhRpRekzawojLMgNMSUnSErOF7RmPzEl+7GU3CdmFIRYURjWjYIQK/KCLMh9Yk7uYzPyAr/02JTcQFOyHorIfiT+B7M5gRKyH4rJfGDyT8VhVlS+tKX0WXcKwq2ofutA6ydnyl/bkx/ZjcJn1lS87kldtB2y2N7UvrWl7IUNlVG2NMR+WR1OGoo8eRitKcOQp7qiSB1O25czr21pXWuz8kRnZAn9kMX3oTW+N63xDsjjHKmNsqEwREJOoJDKl7a0p7nRljmC9gIv2gq9URZ5oyjyQlk0GuWXy5ract1pyx6OPMOZ5pS+NCY6UP/Rnrp4e2rj7KiJs6U2vhcNn7qmr7K0QbTnu9OaNZz6tKHIcj3oKJuAqmYandXTUNXO7AJr7beo6r6ls/abrmq+pqP6P4idQ2fFbDrLZ9FZPgtV2Sw6S7+ivWQabYVTUORNRJ4zHnn2GJRZo1FmjkSZ7o48fTitacO6Sh+OPNUDeZonitRxVEW7kxvhTH64C2lPBlLyfAS1MWNp/DiByrcj+fS3PZEnjUm+35uCiCEUP3Oh5OkwiiOGkh80kJxHThQGDyT1di8+XLAk6botRY8HUxY8jLQbDiRc7Mnbk+aE+uvyfLcBKWe7kXu1F3lXe5F10ZbMCz1JPm1F3FEpscekJJ+3IfGcNQV/DyD1mj1xAd0oeOyMKn0OnWmzaYmbhCx2PHEXrfh40YLGqBHUvBjBp5sOFISNpTnmJzrS16HK2IwqcRVtsb+SenUoj7fq8XyPCYX3XGh5MZn8u8N4d7wnqZddub/WnNM/6nJqvj4XF4u48acl11dYc3KhiK2TNFg1SsCqkeqs89Jh4xgDNnjpc+z7noT4evJo42BOzJdw5FsDXu4ZRPI5bxJOjiJkc2+Of2vEmYVCMq6NoCN2DtURrlSEDaIydDBlj53JudmbhDPmRB8x5tMpM1LO9CDpeB8SDg7kvX9/gv6y4uYCIwLmaXHhG22uzTfk5kIR1+cbc2GuLmdnanFupj7nZhpwapo+R8brcMBbi0NjdDk+wYjj4004PMaQPSM12TtKg0tzxAT+2os7P1pyYZYBl+bocucnI+7/bMSN7zW4u0CDwMU6PF0p4oOPNYk77Uncacf7LRa8Wi0kcrk+z/4y5O06U2K3dCd2c0+e/2nGgx91uTZXjSuzBVydp8btH3UJ/cuC5INuVF6fQ8zOEZz7Rsqm4Wr82U+NVc5arB2iwSZXAXd+syInwBX5Uy9kkUNoezkE+bPBtD1zRxExkuZgN2ofDqXyrjP5l5xIPGzHa78ehK/rxqM/TLm1yIhL3+px4ittjk3V5fhkLU5OUufcNHVufKND0O8iYvy6k3HMkaLL/Sm91Z/Su05U3O9P+b1+FF53JP+SA+knexLjb0bIn4bcmG9AwBxDjk7RZu9YdXaMVsNvlDrbPLXYOUaffROMODTFkEOTtTk6TZ0LP+gQuNqUD8ccyb49lPIwD+qiPGl470XzB2+aYsZQ92Y8paHepNxw48WhvtxdZ835XyQcmWeA7xg1NnsI8B0pYPcYAcemahAwR5uA2WoELhERuMSAx8t1CVmjT9Aafe4tVSd4jT5Jx7pTeK0Xpbd6UnzTgrzLItLPGtES3J+OD17wYSzySA9yAvryYKkx29wFbHdTx99Nmz2j9DjgpcPBMWocmyzg6g8CgldoEbtXRP7l7tQHOdH6cgifYzxQJU+CjDmQ8xPk/4GqcA2dhZv5XLiJ9sINdJasR1W0hs6cZbSlLEIR9w0tr6dR8XgU2VcGEH+4Oy99xTz+U5dbi7S58p0m52erc26ONgHzDDk7R8jBqcZsGKnNMhcNFjmp830vNb7uKWBuDwFzbdX5zl6TH/tos7CfFosHavLHYA1WDFVjjYuAja5q+LlrssNDmx0e2mwbqY3PSC02DFdnvYs6m1218HPXZccoXXZ4aeM/Tgv/CTr4jtNnpZsWS5w1WTxQl8UD9FjgoMa33QX84SxgzzQdri81IdRHTOQOI6L2m5B6qQc1oUORRXnQGuVOy4sRtDwfiSxyJOX3nckMsCXhqAXxByUkHpGQdkJK1mlTMs9IyA4wI/uiBZkXbMg470jCMSfu/SXlzHwjNntq8sfAru8uG9LVn8MErPbQYNdXQq4t78Od1f3ZP1fIi31jOPmzA3+O1GfJMC3+8jBghYcRq0eJWDdawtqRJmzyFuE7QYz/FDF7pos5OEvEkblCjn9twunvxZz/UcrFReZc+tmM8wtEBCwyIuAXHYK2WhB3sg9J5/oQc8yGiJ1iArcYE+xrRdg2e8K39+fRRicOfK2PzyQ1ji8QcepXMWeWSDi31PRfvI7ckHlv5Po03Ncm47E2Ec/1n/Ban8Do9fF4bvjI6M2JjPZJwcMnGZcNCYzwScbDLwXP7Sl470hi7PYEJvp/ZOmFAo5HtPAgrp3HcUoexMh4ECfjYbycv+PbuPhWwYZrOczdFc3UbbF8tTuVqbszmeSfxpRdqUzwjWWK33v+CMjhWryKBx86CI5vIyi2laB4OUEJSh5+VHDtTTMbLiazYH80s3dEM9X3AxO2xjFuazwTfD8y0fcDk/3e8uuZDPaGNXAj4TP3E1p5kqjgfkwbt960c+utiuuvlQRE1hAQmUfgxwKexCcR8fE175IjycwPprbmDsqWk7Q1rEFWOZPG4qG0FDryubgPnaVOtJcOQF40mNbikSgrZtJZ/xc0HwTZBWi+0PVTfg6V/CSdrYf53LyXtsYDdDaeR9V8A1XjDVRNV0F2GeTnoHUvnY1LUVTPQFbhiaxiGIoqZ+TVA5HXDEJWNYyWirEoKhfQUbcNms5A03WovQ71V7588zQ07UFV+xeKiim0lg1FVuqIrKQHsmJrWopsaCq0paGgH83F3nyuXIyqfgc0deFVURWArPYqysartNWdoLlkExVp31Ly0ZPyT85UJTpSlWBN1UdLKuMtKI81oyzGnPIPVlTEdKMi2orytxaUf/nntjjKkrznZuREmpETYUZ2uBlZoVIygkWkPxGS+URI6gMdUh9okhmoQ2GoMeWRplQ9taI6wpq6cHvqI52pCh9N0u3xXPcbyu+TzfDuK2JQd3vszd0xk8zAWPIzxpZfnteRbkfddBfq0t2oi3ejJdqDrmg/OoZ70dLdiYaBP+pCf9RMdqBm4v8/aOf/ZZroj0Dij0Dqj5p4J5rCXegY7sTAwB8D/W0YGPqiZ+SDttFW1I19UJPuRCDdi0C8F03TfehZ7MLAfDNG0t+QiqdhJ+rLH1+N5M7uyaQ/nED1cxfqIqxQPpcgCxYiDzKmPcKAzxHayIIFyMPUaH+hSV2oHuXBZpRG9CczxIvQCxPZsmIsA3rbYmPpgdBwJgZ6vyESbkNkcgA1NT9MRAfRF+5Ey2QrGpL1Xyav6xGI/VA32YuW4VG09U+gZXCka3X4f4lXdeEutIx3o2O0B22jPWga70XdZCdqprvQ7LYTze7bULfZgsByPQLz9WiZr8NAuhKReAkW4m+wEY3BTjwIV/s+fO3pxO7fXQk+Oo60RzOoejmTsjA3CgN7Uh1qQeMzKfVPDal9qktjlBEN70yo/2BK3UdL6pK6UZtiRWWqORVpEspSxVSlWVKdbkVtRjfqs6xpyrGmJc+a1kJrFMXWKEpsUJTaIC/vQWulLS3V9jTX9qaxrg/19U7UNvSjpqE/dQ0DaKofRHPtQJprB3Zd1NTo/C9emwfT2jCoq/8AtuY/gHWkqaQ3jcW9aCx0oLmgL7ICZ1rzXahLH0BZgiOFcQ5kRduS8MyCt8Fi3oVKyPjgQFXucJR1E+iUTUXZMI7GyhE0lrvSUOZCXYkzdUUDqP8C16ai/jQUOFGX40h1hj016fbUZzjQlOVIY4YDNUk9qYi1pOStlKLXYopeiyl5LaHktYTiKDGlb6SUvTWjItqC8ncWlLw2peCFiNxIIXkRQgoixRQ+lVIQKaEgUkphhJSiSDOKn1pQ+tyK0udWlDyzpDjSktJn1uSHmpH1WExmoJjsJ1Kyn5iS8UhM5gMxOYGm5AdZUhjcjYJgK/KeWJD72JzcQDNyH3WVF2hKXqAp2Y/E5D6WkvfEtKvHUnIeicl+KCLrC14Lgs2peN6Tihc9KQi3ouipNYqkIdREO1LwzJr8SCvKXnWn/n2vLry+s6P8ZRdea9870hDbj6aPA5End63Htqa4oEgdhjLV9UvDaE0ajOzTQFo+9qM5tjctsfa0xvVCEd+F1+JQU/KDJNS+caAz0522jBF0FHrTVjjmH7wqCr+cd83zQJkzoguv6c40J/eh4VMv6uJs/6km1pbaeDvqExxoTOpLS+ogOvLdUeS4UZ82lMbM4SiLxqCqmoaqZgaqmhl01syhs+br/4LrN3TUfE1H9Vw6KufQUTmbjorZXwA7G1X5bDrLZtBe8hVtRVNR5E9GnjsRec44lNneKLNHo8gciTxjBK0Zw2lNH05rxgjk6aOQZ3ihzJhAS/J4KqNHkRM+hJTH/SmLGkl9/ASU6V+hSJtG4XNXXl0wJ/qaDVnBg6h8M4rGD+OofedFcaQLuUH9qXk9koKQwSTetCXphi0FjwdRFTmC/EcDSbjUg5izVoTt1idshzaxRyRkXuhJ3lUHsi/ZkXXRltRz1iScMOP9YRExxySkXbGlIngY+Q8GEBfQjbS7fWhPmYkq62saYyagTJjKp6vdSb5qjSLai4bXo4i/akvSHRdqor6mPX0tZG5G9WkVn2MXU/JoDJH+QiL99cm44kjVYw+yrg0i4Wwfsq+P5NafYo7MU+Pot9qc/0XEteXWXFrajX3zDFjrpc5fHgJWjtJgtacWq0Zpsm60NtumGHFgrun/x9pdhVWd933fX7BoFmvRJRKCdIkNNogt2DrO6Og4dhcqigh2YNfYMRYmiqigooKUhYB0d3fH+9nAc87zvO/r2brujc/x21vHf/e1vsU+TyX2ThZy6U8t4k4OJSrAhRc+dpycLeGApwKPtppRFepBc9QEKl73o/SVPSUhjmTftyHhkhGfz+jx9aw+8Wd6kHDGhPjj1sTuteXlRmOuz1Xi5q8ibv6qwo1fRVyfK+LUubWEAAAgAElEQVTaHBFXZilxcboCf01V4JyHIqcnKnB8rBwBbrIcGSXH0dFKHHcXcWSUMvuHyHFgmAynxytz5zc9nq+w4MkSY+78ps71WQpcmynk+mwpbswRcO93aZ6vVCFquwEJ+3qTsL83MTv0CV2rzIvlcrxcocDbdWKit+rzxceU2G0mvFiqxt3ZstyYJs21qVJc9hRweao0d+ar8N7bipwLE/m0fzhXf+vBtkHSrLKRYr2THOsdpdjcV8D137X5caYvTa9GUP+yL42vHGh44UDzi4HUBw2k4n4fiv62IfuSJYnHTPjgo8PTlerc+V3MlVmKnJ8iy6kJMgS4yxHgrsgxd3lOjpHl3HgZbkxXJGixBtE+JqSctCXvigMFt+wouGtD8X07iu7bkve3JdlXzEk5Y0LsXl1C1oi5MVeJv6aIODpOjn2jpPEdJsWOIVLsGCLLrhFK7HNT4fBYMYfHyHNknBTnZspyf6UakYdN+XHNgfyggZSGOVPxzoXK9y5URwyn8p0buUHD+XKpLyF7zLixWpez89U5OkMFXzdpfEYI2O0qxZFxQs54ynJxhhxXZwkJWqrKk6XKPF2lSPBGZYLWK3J3qTTBm0QknjGh4I4FJfd7UXhXl+wbaqRfltDyypHOuJEQ7UrTiyGknbMicLEKu1wE7Bkiw14XeQ4OV+TIKDkC3AScmijg7/kCXmyU5/NhDXJumFD93I6m8P60xQ6lK3ECpMyE9AV0Za+kK3cTHbnetORsoy3Hi64CLyjYREfmSlq+/0599HSqXo+h4JEzaVft+HLUmA9+2oR6qfF0jYR7f4q4MEOGk5OlOT5BhiPj5NntpshmFwUWO0oxx1TAVAMBUwwETDeWYqaZkDm95ZjTW8g8Kxn+sJNhiYM0KxwFrO0jYGNfAd4DpPEZJIPPQCHeA4V4DZRmbR8Ba+0FePWVxWeQPL5D5Nk1XI49o+U5MFGE3xhlNg2RY2U/WZY4yPOnrRzzzATdeLUX4D9WhlsrNAnf25PwfRq88lPk7X4lUm+aUB02gJaIoTS8GUTlcydqXwym6L49aZdMSThtQPwJHRJOaPHjtBYZ53XIuqRD+kUt0i/pknLRgIQzvfh20obgLYYcn6HEZmfpbrw6CFjpJGB1/+625o1DpNg5Vp6bq3vzeu8gLi/R5t5GC66ttmXzaDHLB8qwxkWRNc4i1gxWYb2LOmsGiNg8TA1vV3V8RkvwGyth7wQxBzzEHJ4i4dh0NU7N1uDML1qc+1WLs7+qcX6+hDO/ynFnrTpRRy1IvuJI7EljXu/X5uEWZZ54axGyy4SwvbY897XhzAJVdoyTZv90RU4sUOWv5dpcXqX7b7wO3fg10GV9HINXRzJ41QeGrf/I8PURDF33Dpd17xmyKYqhWz4xwCuOPhtiGOQdj7NPIkN8Exju+w03v294HExia2AtZ9+08+hrF4+/tHP7YzO3o5q4G9fKrbg2rsV0setBEQuOfWPank+M94llyJo3DNvwjsm7vzL9QDxzjsSz/kYuVz51cfltAw9iWnkQ3cz96GYexLby4FM7d2I68L2Rwfy9H5i68x2TfSIY6x3JqC3vGbE5HNctb/Hw/8jqq9mcCG/iXmIHN2Maefi1g9sfu7gS1sn1N10EfoTHcW08jivmadx3wr69JzYlmPS8R1RX3aOz+RI076OrcjFtheNozulHc5Ytbdk2dOXZ05HvQHOuE835Q2gv9YCaFdCwBxpPQN0RaDwKTUehKQAaD0L9Xqg9CLWnoe4C1P4FdWeh8TQ0H4dmP6hdSkvZFOqLXKkvGkpDifPPuFBfPJL64kk0ly6io8oH6o52A7byLFSfgbrT0HAM6vzoqlpJS8kkGgoGUZdvS22+GbV5vajLNaUm14KaXCcaC8bSUfYn1OyE+mN01ZymveI0LdUXaW+4SGddAE2lXlSkz6H4+3BKE5woS7CiLN6I0m89KP6iR0GcLnnRehTG9KQkxoiSiJ6UvOtBSbg+ReEG5L83IiOs+3ZjRqge2a/1yQrVI/2FJqkv1El9oU5yiITEZwrEP5LmW6CAxPsCcp/KUvFSmbpXKtQ+l1AdrEPVC0sKnw0g++lknh4dwypPC+x01VCT7YGqyBmJ1kzEessQqq1CoLIOKdWtyGr5o6i9H3nVfSiqHkCidRQl9QPdC4n+X+FVwx8pdX9kVP2QV/H7idddKIt8UFLZjqKaN/JaO5HS2Nl95kfzIAK1Awgk+xCq7UWk7Y+O3kZ0lMdjrmrFOAcDAtbZkfTUjeqoQVS9MaDyuQ6NLzVpC1WkJUSKpmABnW+F1L6QpSBIlcwgC3LfTubFNU/mefTG1MgEA4NRyCt4IJasQUt7PxLJYaSldyMnuwc1jcMoq/ojK/FGWt0LgdZmBJpbEaj7I5QcQk75BHKKp5BROvb/BK9CyR6UJPtRER1AQX43soq7UdDYh4ymP1JqWxGorUOgvRZpgw1I6SxDSvVXVDVnoaMxBh0lS3qpqDO5jzGXd0zl290lVIX/Qe3rCZQ+c6LwcS/KnulT/kKdkhB5il8KKXsrR2WkClXRGpTG6lASq0dhnD6Fn/Qo/KxL4TdtihM0KUnUoiTBgNIEQyoSjahOMqYu2YjGVEOa0gxpyTSiJduQ5lxDGvONaCg0pq7YhJpSUyorzCmvsqS02pqSahvKqmyoqbSnrtye+nJ7Giodaah2pLH234BtrHWkoebfgG2otKO+zKYbsMVW1BVZ0lBkRWOhLS2FfWgp6E91uj2F38zJ+9yb7DhzUiJM+BqqT1yINh8eS0iOMqMmdyid1eNor3KnrsiZyvx+VOQ5UZ7jQFm2LeVZ1lT/xGtNjs1/4bU6xZy6NEvqks2piDemOFaf/Egt8n6iteCD5k+0alEUqU1JlC6l0XqUROmT/16LrNeqpL9SIfOVhNwwDfJea5Eb1p28MG3yw3QofKNP0VsDCt/06MZrqC55ofqkP9Ug6YGYpAcSUh6rk/xIne93JSTclZDyQIOMJ7pkBf0brumPtUl/qPUzmmQ80iTjseY/cM16qk32Mx2ygrTIeKxB2kO1f5L+SJ2iUEPK35uR98qA5CfqNH51pDrOlvxwEzJf6ZH7ugfVUWbURplS9sGYsg/GlEeaUhZhRsl7U8o+WtCc0K97pvMfvPb/5w5q/Td76j/bUhtnRU2MGXUxvWj+Yk77NxuqI4wpfKlD7nMdqiIt6fxZsezMcaM1x5WWnBE05Qyn6R+4Ov/feP3y33itiDWmIs6Eys/d1df673Z0ZjrTkuFMVaITFQlO1GcMobN4fDdeSyfTUeJJR8nUf1qFO0v/hdZptBdOob3Qg/YiTzqLp0LxFCieRleRJx0FnrTlTaIlZwJNWeNpynCnJcOVlvSRNKcOoynVhcYU53/SlDKM5pRRtKSOoTl5PPUJ4yiNGsnnB+akv+xL3ffxtKV60JExlaZkT7JeDyLouIi4u2ZUfXKn9YcndZ/H/mwvHkjVxxGUvR9CxlM7ku6Zk/bIluLQQZS8HMiXK4bEXejBmwAxz/2EvN4tz7dTumRe6036FVNSLhqT9JchX8/oEnFEQvghEVmBtlS/GUb12+Ek3Tbnyw0TqqNH05k2h6ood1q/e5B4y4zkW73p/DyO+ihXYq8Y8eG8GYWhE2lLXgepW+n6vJrWyPnUhXkSdcyAEF9ZPh5VJ+WqJRk3+pB3byjJl5y5tkTMkelSnPhFkfN/aHJxiQEn52uzfbwMa4YIWDNUyGY3RTaPUmL5AAHrhkqxcZiA1YMEbBkp4PhsEQ83mRHq34dXu/pwbr466wfLcH6BCTn3J9Ia+wsFz/pS824AFa8dyA+yIfW2Bd8v9SLhL1MSzvXi20ljks5a8uWINc/X63N+qhTnPaW5/4cmz1cZcn+RNldnKXPeU4a/pspzaYYyF6Ypc3qSAsfGyBLgJsPR0fKcGq/C6QliAlwV2Osije8AASfHiXmw0JD7C3vwzsueSO8+PF2iz805CtyYLeTufFluzxPwZIkC77fo8n1fb5IOmvNplwGv16sQvFyWlyvkebNWxMctWnz2MeLTdhM+bOhB0EIV7s1R4O5sRf6eIc/FyUJOjxVwaYqQJ8v1STrmytdDrtz6oxfeg4WstJFiYz8F1tpLsd5RwIU56sQfd6T5lSuNof2pfW5L7TNb6oP6UhnYh8IbNmReMCPpuBHRu7QJXqnMjdmynJskzTF3AQFuAgLchAS4KXFstIgTY0ScGqvEuXHyXJuiyOM/NIjeYULqSTvyrvSh4G97Cu7YUnzfnqL79uTetCL7iiUpZ0yJ3aPH89Virs3p/lMgYKwMu0dKsWPIzzM/g4X4DFFg90gRB0ercMBNnoPuUpyaKuT2UhHv9hry/YI1WQ+cKHwxgJLQ/pSE9qP09WBKXg0n7d5gIk/Z8sC7J3/9qcbRWcocnKKE3xghu92FBEyS59x0ZS7PEXH9FyXuzlcieLkqT5cr8XydMi+9xDzboMS9ZdKEeIlJvWBG6UNrKp+YUvpAl/w7amRdU6XttT1d0cPgw0ganrqQdMKC2wsU8XUWsHuINPuHyXFklCLHRstxfIyAs54C7v0pIGyrAvHHtMm/ZUrtCweaPwyk/dNIun54dM+7ZiyiK2cNnXmb/8FrS85mOgu8oHAzHdmraU78nZqoqZS8dCXzbn8S/7Ig+oA+4Ts1CN+hQ/h2A0I29uDvBWLOTpPn8Fhp/IYL2OoszaYhSvzpIGSmiYDJegIm6QuYaiTFLDNZZveWY4apNL9aybLQVpbFdtIsdxCwykHAekcBXv2l8B4gjXd/abz6CVjfV8AKGwErrARs6iPLjkEK+A1RYPdIeQ6OV+TEDHV2j1Nk2yh51g+WZ3kfORZZC5lvJmCBmYC1fQXsGi3N5YUqhO8xJOGCJfHnexG2R54PR5RI+9uYqpdO1IUNoPpFXxpCnSl77ET2dXN+nOvJ95M6JJ7SIu2cLnlXDCi8YUDmJS2yruiResGAz0d78PWENXEB/dgzVpH1/QWscRKw0lHAKicBm12k2ewiwG+sPL7uQi4s1CXi0CDC/O04MlPI3c12+E9RZcMIOdYPV2TFQDkWO8qweqCYlX2V2OiixpbhamwdLsJ7lDK+o5XxH6fMvkkqHPJQJWCqBsema3FiliYnZ6lxZq4qx2fKceEPJcL8jUm50peEC9aEH9IjcJM89zYp88KvJ28PWPF0Zy/ubDLgyBwFto+T4shcMRdX6nFlTY//wOva8MAR68MZtSGckevCGLYyhBGrQ3DdEIbbpnCGb3iPy/oPOG+OwWlDNIO2xTPY+zvO3t8Y4v2ZYd5xjPX9yuorJZwMa+VWbBeX3zVzIqSaM6/ruBHXybVPnZz90MaWm9nM2RvJFJ93zPCPwWN7BJO3f2CKbyQTt79lsm84yy8kcyqijWsxHfwd08mFsDrOvqziSngTt6M6ufGxA5/rWfy2+z1Td4Qxeftrxnu/YfyOcCbufMc47zA8fMNZciaR/c8quB7XyaXIFk69quFEUCMXX3ZwK7yL22+auPY8h5svInkZ+4rYH/dJzblMaelZmmtP0NWwB6o30Fn4C2057rRlDaItsw/tWfZ05jjQkWtPa44jrXmD6SgZB1W/Q+1Guuq86apcR1f1BqjdDHVboXYr1GyFqu1Q5Q81e6HaD6p9oG47NGyDhrV01vxOa/k0mkon0lgylvriMdQUjqGmcDy1hROpK55Bc/kiOqo3Qr0PNOyCWt/u36n5+Vs1G+iq+JOWkmk0FrvTUDSMuoJB1OT1pzqnP9W5g6nNG0VjoQftpQu7v7POh65aPzqrfGmt3kl7/Q46atfTXDqf6qwxlP9woizJnIofxpQn9aA8qQcliT3I/6pH7icDCj+ZUvLJguKP5hS9M6XwdS8K3vamMNKarHBTMl4bkfnagKzXumSGaZL2SkLKCxVSXohJfKZMSoiYjFfqpDwTEx8ow/d7UmQ+kaHouSwlwTKUBslR9VRCdUhPioKsSA7sz8errtzc68bauf0Y4mCKroYJOjpDUNfyRKw5H5HWCkRam1HW3IG8qg+yYh9kxTuRkfgiLdmJlORnm/H/b/y6I/bvnp8V70Yg+c/8a5ZzL1JqfghVdyAr3o6C8i4UlXahqOyLgsgHJTUflHV8kZJsRSDxRai+v3tTsWgfAuU9CFX8UVTZirbaMow1PTDVsGOIpQ67V9mQ9X462aH2ZAf1oPK5Fk0vVWh+LkvTMxlaXkmofqFLRlBvMsMmcCtgNDPdbbA1tUdTYzTK4jnIKy9GXdsXVc1DyMjvR1bhEOqaJ5GT90VWeQcyYm+kVb2RVt+OQM0HgepupMUHkFE+iozScYTKR5AS70Mg8ftfRVplD8oqR1BTPoaK/H4UFHxRlOxAScsbRe0tyGmvR0ZzBXJai9AwXICG7lg0VHtj2VOH2aNNOL11MOGXxpB4bxSZ9wdR+sCemofm1D0xpvqZPuUhGhS8UCbnlTzZbxXIixRTEKNBQYwO+TF65MUYkB/Tg4JYfYri9Cj5rEPpF23KvupS+tWEsq9mVHzrTVW8GbUJZtQn9aIxuRfNqb1oSjemKdOYxmwT6nONqS0woarIlIoSM8rKzCmtsKS00orySmtqKmyoL7elscKuu7pa7UBjbTdgG+ucaKx1or6mTzdqq/vQUOVIQ4U99eU21JVaU19qTWOpLU2l9jQXO9Ja2o+abDuKE8wp+GZOwRdLsmPMSX1vTNIbQz491+HrKz3So82pSBtIa5krzaUjKcvqS0GqDSWZdpRm2VKWaUVlji21eQ7U5Nj90zZclWpOXboVDRnW1KdYUJXQi9JP+hRGaZEfoUHBBw0KIzQpjtCkJEKLkihtSqN1KY3SpSRSh8J3muS8lpAVqkJOmIS8NxoUvNUi/3V3Cl7rUPhGl6K3+hS91afgtR55oTrkvNQmO0SHtCANkh+o8uO+KskP1EgKVOXb38rE3xLzI1CD9Ie6ZDzSI+ORLhmPdEh7qE1KoAYpgeqkBqqTdl+D9Eca3XB9pkX2My1ynmmR/fS/q69pD9VIuS+h4KUB1ZEWFL4xIj5QRGWUJXWf7SmLsiA7rAeZL7Up+2BIVYQRZR8MKY8wpiLSlNIPvSgMN6LovQl1Xxyo/9aHxoS+/4FXJxq/OVD32ZaaWCuqY8ypiDSiMsKAxk9mdMTbUvuxF4Uvdch+qkn5+950JDv/H3gdSVPOCJqyhtKU4UJzujPNaYNoSRlA0w+Hn3g1/b/xGmtCRZwpVV/Mqf1mS1vaQFrSB1OT6ETZN0eqfwykLX80XaWTaC8cT3vhRDoKJ9FROPlnJtFe0J22/Im05U2gPX8SHQWT6SyYRFeBJ50Fk+jIn0Rb7gRassfRnDm2u3U43ZXGtJE0pQ6jMdWFhlRnGlNdaEwbSnPaCJrTXWlNH0dj8njqf0ygKdmD7PfOfHtsRcHHoTQmT6QzaxrtObOoT5vO50fWRN02JfGpPWXRo2hO9KDx+0RKI4dS93k0NbGulL5zJivYnrTHNuS/6Etl+BC+/23K5ys9iTmvy5uDIl7ukiPumBbp13qTcc2clMu9SLpoyNezekQESHh7UJnS4AHUho+k+asHOS8HE3PVmNSgPrQkTKM6bjxtybP4cd+OtEB7ur5Po/HLJD7d7M2rk/rkvhxNW8oKOlPX0/bpTxrez6Lu7SSSrvQmdLcCr/zliD6uQ+pVB4rujyF8jzV//a7EqbmKXFykzZWlhpxbaMj+aepsGC5k5WABq1xkWDtMnrVDZVnlIsVqZwGbR0qxa4IiATNVubBQlztrevHYy4qn3g7scFfGZ4wMoXv70PB+Lm2x06h8M4SysL6UvHQg74k96XfsSLhkyacTZnw7aUnqX058OmzB41WanJ0ix4kJsjxcrMnLNT15ubongQs0uDpTmYueilycKuLcZCUCXIUcc5cnwE2OI25yHBunxKmJKgS4y+PnLI2fs4BDrjLcmKNF2HorPm5z4IOXDSEre/JokTp35ylya640gb/LErJKTKS3PjE7DYjzNSB6hy4RWzV4t1mV8E0S3m+U8G6DmKitOsRuN+DDRj1eLdfg8XwVHv6mwv25KtyeocTlyTKcGSvg/EQpbs9TI9ZvIJ/3j+Tu4t5sd5Flla0UG/vJs8ZewDpHASeniYk5ZEvTKzdaXrtQ/cyWqsfWVD1woPimLVkXepN80pBPe3UI26jC3fkynJ8kxTFXAYeHS3F4pAxH3RQ56ibiuLuYE2NUOOmuxJkxclyaLEfgPDERW434cdSG3Mt9KPzbkYI7dhQF2pN/15bsa5ZkXLAg8bgJkb7aPFmmzJWZ8pyarMCh0UL8hgnY7ixgyyBpvAbKsN1ZgV1Dldk7QsSeEbLsGyXghKeQvxeLeONvwNezlqTftic3yJGCYEcKgx0pfN6PnMeDiL/iSOgBU66t0eTIbAV8x0vjPUqaHaME7Bkrw6npKlydp8Gtherc/l3EkyUSnq+U8GyFIqGbJLzdoUmIl5jA5bK82qZK+qXelD+youqZKeVBehQ/1KT4gS4dH/rSFTsCIl2pfzqEhGO9uTlPHn9nAf6DBRwcLscxN0VOjpHl9DgBF6cJeLhMyLsdyiSe0qHwTm/qXvahJdKFzi+j6UqeBum/QdZiunLX0Jm/mfY8b5pzt9KYtYHWvA105K+nLXMFTd/nUxs1jbLQ0WTdG0DCXxbEBfTkvZ82IZskBK1R5fEqLe4t0ebG79qcm6HKXjd5Ng6UYs0AOVb0V2KxozLzrOSZYSJksoGASQZSTDWWZlZvGX61kuV3GyF/2EqxxFbAcjsBax0FePWTxru/DNv6C9ncV4q1fQQstRSwzFzABkcZfAYrsnu4EvtHK3LUQ8S5XzQ5MFmJ7W6yrHcWsryPdPd5HksBS6wFbBwohZ+7NKfnyBC8VZ3kSzYUPxpIxk0Lvl/UJ+GSLml/G1Lw0ILql31pjxhJ3cvB5N+2IvmvniSc1iH1vB5514wovG5I7mUdMi9pkH1Vl9QL+sQd0SX2sBmJp5w5M1sFr8ECVjoIWOUoYF0/KbyHy+HnrsDhKSIOTpbl7FxlnnubEnnQgbPz5bjnZcWx33Tw91Rl2xgRKwYIWWgtzdqBKqzuJ2LdIDEbh4jZPEwJrxHyeI+Sx2e0An7jldk3ScxBDzUOeWpweKo6R6ZKOD5TwtFpipycI8+DDdp8O2NPfuAQok704oGXAvc2KxLip0vYfmOe+RoQ7N+bW+sN8feUZfc0WU4tUufyf+J14vb3gdP9o/nt4Bd+2RuD59ZQpni/5td9Mcw7FM80/8+M3hrFMK8Y+m+MZvCWrwza8g2Xrd8Yuu0rw7bEMsormnkBaey4Xcb+x1X43Cpgw6V0Nl3Pwj+ojN3PytgeWMjys4n8EfCJZScTWHY8gfl7o1l4II6lx7/z5/GvLDwWx9Lz8Wy5m8OBkEr2P63A+0YW3tcy2XO3iEMPy9kfWMzGc8ksPhzH4qNfWHAkjtl7I/jlQBSLT8ez8MQXFhyLY/GJz2y6ksr+oFL2BZWw/mIy606ls+dGMccDizl6M4F9559y5uZfhH48T2LaCfILdlNV4k1rxWY6K1bSVbKAzlwP2rNG0J7Zn/ZMBzqy7OjKsaMjx5bWbDtac5xoLxxOV6knXeXz6az4g/biObSX/UJH+Xw6yhfRUb6YjrIldJQto7NsNV0Va+goW057+WI6Kv+ks/pPOqp/p71qDm2VM2mpmElL+SyaSmdTXzyHhpK5NJT8SmPpfFoq/qS9ahkdtStor11KR/USOiqX0Fm5lM6qpXRWLaKjfB6tpb/QUjaT5rKpNJVOpqFoIvWFE2ko9qCxeDrNxbNpLZlHe/ki2iuW0la+nJbSJTSW/UlL5UJaKmbTWDSBmszBVCVbUvXDmKpkAyqT9alIMaDkR08KvhuSH29GSaIjlYmDqPg6mPLYQZR/HER5tDPlX4ZTFDeIvCgHsj+YkflWn/Q36qSFiUh5qciPF4okh3TjNSVEjeRnaiQ8EhF/X56EB9KkPJYi+6kU+U8EFD8SUvVMRNWLHpS9sqLw1WASHrny+OQI9q3pz/zJDozoZ4+lSX90tYajru6ButYCJForkRevRlayASWtHcir70Ra4oO0ZCfSEt//yK7/I37dEft3bzP+n/Aq2Y9Ash8piT/Sku0IxduQFfkiJ9qFvGgX8qKdyEt8kFPbgUDZCymVncio7UVGbT8ykv3IiA8gq7IfWaWdiFQ2oiFZiK7qBMz0HJk41ILjPoP5ETqOrOeOFAcbUPtclebnSjQHq1D/3IDSZzZkhrgTdNadP6Y5YmZghYbaKETi+cgqrURJsgWxuh/KqvuRUz6MnCgAkcZRhAq+CEU7EIp3IBT7IJT4dlejJbuRFu9FKDqIUHQYaZUDCMR7/p/gVVF0GInSUVTk96Go4I2yygZUNFajorUMFa0FiDRmoaI2Dh3tITjZODPN3YlNCx24useJmNuDKQh1oSzMgZIgYyof6FFzX5uqB+qUPhZT8FSZrBBFUl8pkvpWmbQIVdKjNMmI0iErSp/c6J4UxBhSFGtIaZwBZXH6lMXqUhqrR+knE8o+9abic2+qvvamOt6MugRT6hN70ZDci4YUExrTTGjINKEu24SanF5U5feiosCM8uLelJVaUF5mRWWZNTVl1tSX2dBYbkdTpX33jGuNQ3e1ta4vjXV9aah1oqGmG7KNNU40VDlSX2FLfbkNDeW2NFc60FzpSFOZA22V/agvcKAsxZKSRAuKv1mRH2dBVoQpGe96kRxmxJdgHb481yE1wpTy1P7UFwylInsgxen2lGTaU5ppS2mm9X/jNbN7YVNNhiX1mdY0ZNhQ9xOvZZ/1KYrSojBSg6JITYo/alEa2Z2yaB3KYnQpjdKhJEKbwnca5L1RJfe1hLw3ahSEa1IYrkXBm3/lX3jVo/CNHvlhOuS+0iIrRJOMZ5qkBWmQ8qh7uUulUDEAACAASURBVNKPQFUS7oj5dlOZ+FsSku5qkBKoTWqgDqn3tUm7r01KoCY/7qqRdEfCjzuqpN5TI+2BOllPtcl6pkVOcDdes4I0/8Fr+iN1Mh5rkHJfQl6IPtURFpS9MyU+UET+a0NqP9lRFWdL3ltD0p5rUBCmQ2WEIRUfjCh7b0jZB2NKPxhTFG5I4XtjKmOsqPliT318H5oS+tKS2Lf7tusXO2piraiKNqcyypTS9z0oDdehLsaYjngbGmJ6U/RKj6wgDUrDTWlPGkxbsgsd2a605bjSkjOK5ux/47UpbTBNKQNpTu5HY5I9dfEWVH3q9ROs3SmPMaI8xpjymG7A1nyxoinJiZa0gdQm9qXsiz3l8U40Zo6go3A8rbljaMsbS1vuvzKG1px/pyXbnZZsd1pzxtKWO4723HG0547vfnPG0Zo9hpasMTRnuNOU7kZD6igaUkfQkDKU+pQh1Ke60JA6hMb0YTSnj6Q5w42W9HE0p02kOd2Ttsxp1CRMIDHYjow3/aj85kZrhicdubPoKJhHyZfxJDxz4uNtU36E9KHq8xhakz2p+eJOc+JEGr6OoTZuFEVvB5IVbE9eSB9qI0eQ9tCab9eNiL9mRNRJLV7vUSL2mBZpV3uTddOK1KtmJF4y4us5fSKPSnhzSJmKl87UvRtJW9JMiiPciL3ei6hrJlREjaPmiwftGfNIftyftIf96EqcQ1PCDOID7Qg5oU32q5G0pv5JR+oymmLnUvV2MpVho8m4bUn4QSVe7JIm/ICYr2csSL40lFvLtTg5R47zv6tyfbkR15b15tRvRuwcp8qqQUKWDZBm6QAhS/oJWTZQyPoRsqwfLmSLmzR7PZU59asWVxcbEbjOisdedlxY1AOvkTJcWqpH6q3RtEbPpSlqIrURIyl+6URBsAP5QX3JuNOHb39ZE3fMisTT/Yg/5kTwhh5cmCnPaQ9Z/p6nzptNRrzZaEjISj3u/a7G9ZkiLnoqcX6iMifGKHBwmJAAV0UCXBU54qbI0TFKBIxRZO9waXwGCtg/SppLMyU8WWbI201WxOxw4MUqA+7OExP4u4h7v8tzZ540jxbJE7FNn8/+xsT69uDjdm0itmoSsVWDyG0/Xy91Ijar83GLFhGbtQlbpU7wn2Iezxfz8DcJgXNU+HuaIlcmy3J+vBRnxwm4OlOJ15tsiPYbwr0l5vgMlWO1vYANfWVY7SBgnZOAw5MUCPc3p/6FG23hw6l+Zkf5Q2vK7tmSe8WS1NMmfD+sT8QONZ4tl+PaTClOugs4NEzAARchh4crcsxNQoCbmOPuEk6MEXPSXYnT7nJcnCjL3V9FvNtsQMJhKzL/sifnqh3ZN6zJu2VLzi0bMi5bknbegoSjvYjw0eHxUhGXZshzYmL3vKvvEAHbBkuxZaAQr4FybBukiI+LMruGKrFrqAx7Rgo44SHk1mIVXu/qwadTvflx3YrM+zbkPLYl57Et2Y/sSbntSPQZS5769uTCUgn7psqw1VXABhcBW4YJ2D1WyNk5Em79qcv9pdoELlIhZJU6IavEBK9Q4M1WNSL8dAndps6DVQqEequTcdmc8seWVAWbUPFMl7IgLSqf9aT9vRNtHwbTHOZCyV0nonYbcHm2DPuGCdg3RMjhEXIcd1fg9DgZzk4QcHWmgKerZYn0k5B8Vp/iexbUh/ajLWoYXV/H0pUyEzJ+h+yldOWtpTPfi7b8bTTnbqE5dxOt+Rtpz1tHS/oy6uN/oyZqKmVh7mQHDiDxLws+HTXig78OzzaocH+5MoHL1Lm7WJu//9DjwhwtDoxVZtMgaZY7SbO8vzLL+on5w0HEXEsFphrL4Gkow1RjGWaayTDXQoZ5VkIWWAtYZC1gma2ANY4CvPrL4D1QDu8BsmzuJ2St40+89hawwV6GnYOV2D9KhYDxYk5PV+XiPG2OThfj4y7DOmcpVjhJsdxRiuX20iy3E7BpkIC942Q496scT71U+X7WnKIHAykN6k/RYzty7pmRfsuQjFuGFDywoPblAGpfDKDsoQM5N3qTfsmQ7KuGFN3qRfFNI3Iua5N1WZOsK9qk/qXLl6N6RO7ryafDfbi/2pBdroqssBOw2lHApkHS7HJV5LCHhGPTRJyepcjFeYrcX63OWz9THm/WJdjXjr+WGLB/pho+E0RsGCbPUkcZ1gxQYoWTAusGqbBpiJhNw5TYPFyOLSNk8XaVZ+cYRfwniNg7UZV9k9TYP1mVg5MlHPZU4cgUJQKmyXJtsQqRhywofzqG+Iu2PNmuzOPtSoT4axK6T5+X+wwJO2jBc38bTv6uyi5PGQ7NFXNhuf6/8br89PfATVcz8H9Qgu/tPNac/sLas1/ZdSeP3Q8qWH85n9kHEhi5JZpBG6Nw3vyFwZu+MmRLPCO9vzPK6zPD1nxg0vY45h34wcIjP5i7/wtT/aLw9I9k9pHPzD32hbmH41hw9DPbbuZwNLiOffeK8DqbxM6rGRx+XEZAcCW7Hxay+tJ3Zh14w8LT8Sw4Gc+svR/5dV8sSwISWHzoG3/sjWXZ4a9sv5rFwSfl+N8vYN3FRNZfTmLfs1IOBJexKzCXVac+s2D/e/4MiOHP01/w8AnF0+s1f+6JYu3Bt6zxv8o63x0cu7CKd1Ebyc5aS3nBImoLfqEpbwbtuVPozJ1EV7YbHVkDaMuwoT3Dgs5sC7pyLenMsaQ1y4KWLCtac/vQkT+EzgJ32vPH0Jw3guaCUbQUjKWlYCKtBZNpLZhEa4EH7YXTaS+aTkuhB02FE2gpnkRryWRaSj1pLZ9Ge9VcOmr+oL16GW1Vq2irXEtb1QbaqtbSVrWa1soltFTOo6ViBk0VE2kuH09L6STaSj1pL5tKW/k02spm0V6+kI7qZXTULKO9eiltVUtoq1pCe/Vy2qtW0Fr2B81Fc2gsnEZjgQcNeZOozR1PTcF46ovcaSwcQUPOQOrSbKj7YULDD0Pqkw2oTe5JVYoxpT9MKUy0oCjJiaosVxpyp9CYNZPGtNk0Jv9CY8qvNKbPoy59FhVJY8mP60v6ByNSw9VJC1cm9bU8SS+FpIUqkxwiIiFImYQgCcnBmiQ9VeXLAzm+3BeS9FhI2mNp0u9JUfBYhuowLSpfG1Dw3JCsZ1ZkhQwl5dlk3l2fyp4VTvzibsFASzPM9O3poTMCLS1PlCS/oKy+FHUDb5S1fRBKtv8E7L/yE7BiX6TFu7rzX3j1R0rsj0C8+z+yB4H4AAKVA0iJdyMt3om0eDtC8U6EYl9kVHyRVfFFKPJBoOSNtJI3suJdyKn6Iy/xR0FtL4rqB1FSO4ycaDfS8l7IKa1CS3slxkZzMenhhJO5Jk8uTiP9xQQKnttQ+VSLpmA1moN1qXpiQ/4jV2L+/pXl0x0w69ELVdURKKrMRUG0Djllb1TU96Cg7Iu8aA/KGseRVT2CQHkPMqp7EEp2/fOdMiI/ZET+CFX8Ef7EurTk52Kr/yVcBRI/pMS7kVPZj7LyfpQUd6KsvB6J6jJU1eaiqjoRbfVRmOi5YNfLkcGWxqyaPYgnZ2byI2QuOa/dyQy2JDdYn8owfSpDNKh6qknpQ1Vy7yqSdkeWlIdyJD9XJumVmKTXEhLfqpEUrknKOx0yPuiT99GQohgTymJNKI81oiKmJ+VRepR81KE01pCyOGPKPplQ8cWEym/G1Hw3oibBiNokY+qSjKhPMaY+3YTaDBNqMk2ozupFVY4ZVfm9qSq0pLrImtpia2qLLakvsaap3I7mSnuaqrpbhP8Lrz/fpvp+NNX16wZsZXcLcWOVAy21fWit6UNTlT3ttf1oLutDdbYNlanWlCdYUxhnQW6kGXkR5uS8NychWI+P98R8fCAh6a0hxUmO1OQ6U503kPJsJ0oz7CjNsKYix5aaXHuqc+yoyrKmJsuauiwbGrJsqM+wpibZjIp4Y0o/6VMcrU3RR61uuEbrUB7VnYoYPcpjdCn9qE3Re00KwtX/SeE7TQrfaVH0TpuicB2KwnUo/InXwje6FITpkPdKi+wQDTKC1UkLUiM9SJP0J5qkPlQn6Z6Y+Fsi4v8Wk3BLjcQ7GiTe1iDxlgY/7mjy464mSXfUSLgl4fvfKiTeEpN8R0LqfTVynun8R9VVk6wnGmQ81iDjkTqZjzXIeqJJ+kM1coJ1qXhnRlWEOclP1El9qklltBW1X+wp/NCL1GB1MoNVqfjQk8oII0rCe1AUbkDJe0NKPhhR9MGY4oheVMR2A7bhuyPNiU40fnek/rMNVdEWVHw0pSzSmKK3uhSGaVAdaUD7NyuaP1lQ+roHWUEaFL/pXtjUkTas+35q9n/idRhN6UNoTB1E04/+NCX1pTHBjtqv5lTGmVAWbUh5tCEVsUaUxxhSFmVIaZQRZdHGVMX1pvabDc3J/ahP7EvpJzuKP9lT88OZ1hx3mjJH0ZLlSkvmKJozRtKUPoLG9OE0pg2nMX04TWkjaEobSVP6SJrTR9Gc4drdGpzpRkumG80ZrjSnu3ZXXFNHUZc8grrk4dQmD6U22YW6FBfqU4fQkD6MpoxRNGeMpil9LK1ZnnTkzqAtazrt2bPI+TCYjLd9KYx2oTZpDK1Z0+nKn09n0SJKPo0n5oElkXd6kfKqL7Xx42lJ8aAtdQpNCeNp+j6W6pjhFL7uR8HLPtRHjaTwZT8Sb/Ui+bYZ3y8bERWgQdxxbVKvmJF725b0G+YkXTbm2/kefDyuxtvDIkpeDKL23Uhak2ZQ/WkiX+9aEXpGh7QXztR+m0pH7p+kPBtK2qPBtCf8SkvKPNKeDSLklBZZocNoTZ1Ha/J8aqOmUBrmRlHIYHIeWBF1QoU3++V4d1DC+wMGhPpacHCyNIenCrnwhxY3VppxabE5h2YYsGmECoudZFjsJMsfjkJ+t5NicT85triL8B6riM84OfZPVeHs/B7cWmVFkFdfHmy0Z5ubEH8PeT6ecqHu/SwaP06h+r0rtZGjKHzel9wnjuQHDST9dl8+n7Hh0wlHEk8N4dUWM87PVObEJBluL1AncocZ0T5mvNmoz9NlGgTOl3BzlgoXJilxcrQ8h0fIc3i4IgGjRASMUuGIq4iDrgrsHS7E10XAnuFCzk1TImhVT15vNufVOhNerTHizm+KXJ0pw+3f5AhcIMfDRbK8XCPhs78Jn/x7EuWjQ+Q2DT56axHjo0uMjy4fvbWI3KLBx62avN+oRugqFZ4vERG0UMST3yU8nCvh9nRlrnnIc2WSLBcnynB2nIALnnI8WmxI+LZ+3Ftizq6RCqzpI2C9kzSrHQWs7ydg9xhpnm01pPLZSNo/jKQmpA9lj6wpum1Nxl9mJBztSdxeLcI2KRO4QIq/PAQcHSlgv7MU+wbLcWioCkdd1TniJuHYaAnH3VU4MVqRU+6yXJgow525yrzZoMeXfb35cdKSlHMWpFwwJ+OqFZnXrUm9YEnKWSsSjvYmYmcPHi2TcGG6PEfHy7BnhBQ7nAVsHSiF10AZvAbKs3WgEt6DldjhLI+PizR7Rgo4NUWWO0skvPHtQcwxE75fMiP5b3PS7lqQfs+S5FsWfL1oztvDJgRu0eXsHyJ2ewrZMkrAOmcBG50F+I8RcuE3de6vMODJKj0eLBHzeqMWL1arELxSnnfbNYjea8AbHy0er1Hi9Q4NMq70pvyxOVXBhlQGa1MRrEVVcE8aXllR+9yWsod2JJ/rRfB6FU57CDjiJuDIKHkCRslxwl2OM+OF/DVZwM25UrzYqEjsfk0yLhpR9sCaxtcDaY8eBfETIXUOZC6EnOV05a2jo8CLtvytNOVtoa1oKx1FXrTlr6cpbQk1X3+hMtKTklA3sgL7/6y8GvLeX4fgjWIerFDh3lI1bixQ5/JvmpyZoc6BcSK2uMjwp72ARQ7y/OGgzO/2In6zETHXSoU5FiJm9VZiuqmQOb1l+NVCmvmWAv6w6sbr2j5SbB0oh4+zIj7OimwdIMe6PtIstxaw3FzAJnsZ/JxFBLirc2aKJhd/0eLKAl3OzFVj1xgZ1g8WsLq/NOsHyrK+vyyrHARscZbiiIci1xaJeb5Nk7ijxmRct6cyeBCtH0bQFO5MyVNr0m/1JPmqHll/G1PyyIaqICfKHthTeNuCglumFN81o/S2CQXX9ci7rk3mJU1Sz+uQcLIH7/x0eLnVkPBdfTjmqcVqh+6KsfdQIfvHizkzW5sT05W4tlCV20sl/L1Ynicb1Ig7asvH44O4ud6EfTNU2DFeiR1jxWwaqsSaAQosdRCy0UXMlhGqbP6JV68RMmwbJcuO0Qr4jlVm13gxfuMl7B4nYe94CXvGKnFwkhKHPGQ4M1eWkO09qXw2gex7zrzcrUbIbjEv9qoSekCb98dMeRtgwbuAPtzeZMSe6UrsnqbMyQX/sbDp8NPiwNOva7ge0871yCZOPi/i9IsSrkc2cz2qk2Mvm1l9KZ+Rmz7gsjEKF68vDN74laFe33Hf/oOx274zck0kYzfH4rH9Kx47PuOx6yuT/L7g6h2Bq88Hxvh+wHP3RzZcz+HM21ZuRXdxN6qD2+9aCfzYzt3oDm5+bOV8eC07AzOYsT+M0T5hjPP/yJgdH/DcFcuc3V+ZtjWSqZvesu5kGlfeN/IoqZObcc0ce1lBwPMSrn9q4963Tm5Et7HzWgpzfV4wfsNDxm8PwX3bczy2hzJ7+xN+23KOxdu24huwmKDQBWTnLaC8yIPaghHU57jQmD6E1vQhdGYOpStrAJ3ZlrRn9aQ9W4/OvB505RnRmWtKa6YJzZlGNGeZ0JpjSUu2HQ2ZdjTl2NGU60BTTj+acgb8TD+ac/vTkjeQlvzBNOYPoCG/Pw35A6nPd6a+YBQtpZ501Cykq2E9XQ3b6arzp6v+IF0Nh+hq2EdX/Xbaa5bTVDGDutJR1Jb0o67EkcaS/jSXONNcMpSmEldayjzpqFpBV703XY2+dNXv6k6jP13N/nQ17qK9cjWNRTOozXOlOmcw1dn9qcrqS01uf2pz+9KY7UBzhjUtKWa0/jCi44chbT+MaUo2pfaHBaWJthQm9qM41Y26orm0Vq2mvcqL9vLttJf40lHsR0eRL50l22jMXURhghupURYkf9Ai/aOIjAh5fryWIvGFFGlhSmS/1SD9lRaJQep8e6zK96fqfH+mwdcnEuLuKxJ3V46kxyok3ReRdFeJjEdqFIX0pPyVOeWv7CkNdSb1yUiibo7j/I6hzB/XGyt9LdSVe9FDfwK6PRaiIPkTadEahJJtSEt2/Ed+VmL/R7x2R0rs90/7cHf2IKWyHymVA92veO9PrO1ESs0HadWd3UBU2Y2MaC+Kkv0oq+1GQbwDWSUvhIqbkVHahrySL3LKu1BQ80NGdRvSKuuQVfkDidpkTPT7099MwpvL0yl55UbVM1Pqn+jQEGRKSaALhUFLWDbaHhstc/Q03NHUW4S8ZAVC+fUoKO9ATnknKhoHUVI7gLRoN7JahxGo7UOofRBp9b1Ii3cjI/JHTskPeSU/5ER+yEh8kVLfjkBzGwKN7d33WP/XgN2FtPouhKrbEIpWIdJYin7PhehouqGuaIq5ti4eg804sGoYsXcWkB48l7wXE8h/7kJ+sB0FIabkP9Mj66GYzEdikh+K+RYo4tNdRT7fUyL+sYQfzzVJfqVDcqguyaE6pITqkB6mS9abHuS9M6AwwpDSj0aUfzSiItKQigh9SiJ1KInVoviTFsWftSj9qkVZvDbl37WpTNClKlGPqiR9alMMqEszpDbNmNo0Y2rSe1Gb0Zv6LAsacqxpzLOhscCG+kJL6kstaSq3/R/x2lTfj8b/j6+7Cqsy8f7+v+nayaZBECQkbEAsFLtzwhknnC7HGRMQC1BsHZ0xxnEcY2xFBQtBQrq7pLuR2HS8/wf4+32/z/96rudgXffBvq/7YJ+9rrXWZymc6epyoafLld4u1xHQvp2IonUiXW2T6et0ZkAxhb6OiQx2udDbMgVFzQQ6yyfQlj+OhtSxVMfZ0pDgSGWEDW9emJPyQEbkdXXCb6qTGWZM0xtnOmtm0lrhQkPxOBpLHGkudxqBa5nTSGBbuROd5U50ljjSXmhHc7YFDWmm1CUZUhuvT22cPg3xBjQnGtGSaExLojGtSSY0JxhRH6NHdaSM6kgpta/1qI8xoD7GkNrXBtRGGVAXZfS/eK1+ZUh1mAHVofpUvpBT+kRGcZCUwocSih/LKX6sT8EDGVm3dMi4oUPObRm5t+Vk/Ssj/aqY9KtiMq9LyL4hI+uGmMzrQjKvCcm6LiTvlpjC+9L/xWtZsB6lQXJKHulS/FBGyUMZpY90KQ/So/zdPmzNy1G0xthREWpG5j0htVFWtKWOozHeluIX+hQ8FlIfYUxjlCm14UbURBhT99qM+mhzal6bUxs9mvpYK5oT7WhPc0KROQFFxnjak8fSHDeGhujRI++GG1AdKqM52pj+9LH0pzvQEmVBabAetWEW9OdMZaho9ju8/md0uKd09gheC6bSleuMInsinZmOvE21pinBnMY4E5riTWlKMKMp3pSGWFPqYkypjzWnOXEMzcm2dOVORpHrTEPqOKoTHWjMcEbxZg4dBbNQFMykK386nXludOS40p7tQluWM+3ZLnTkTKUzdxqduTPoyJ1BZ95MFPmz6Cpwp6tw9sizwB1FwWw689xpy3Xnba47b/Nm8jZ/Bm0F02kvnIGi2J2u4rl0Fy+kp2QpvaWrGKh4j6Gaj+kpWkdD6jzachZTGT+NqoTp9JasZbDiE7qLPmag4jOas1aQFDiWsCvG5L2cxGDpeyhyltGbv4K+vGV0ZyzgbfxM6l850xYzi/ZYd4oC7Xhz146iW2PJvjia1DPG5P41msrb4yi9aU/B1TFk/TWKxLP6vD4loTRwPO0x8+hJXUFX6nKKn7kSesGYhJtjaUlbw0Dl9xQ8nUv+g1n0ZH5OX9HXVEbO58VFQ0ojZtBX+AE9OetoillAVch0qp47U/PUiczLemReMiT7byteHTDl8pcSfGYrcWSVOhe/NODS1xb89pEZexbq8oOzBhsdVPhmohZfTtDgWxdNdsyTsneFHgHr9Dix3oCzn5txd8tEQvd7EOw1jSOrpXzvrMSdnbZUPV1Nb8qHtMcuojnKnZqXU6l54UbZQ2eK7zqTf30KWRedyTg7nfA94/jzfSFnV2vw4DtDEvwcyT42nphdJoRu0SX4OykPvpDy74dizi/R4sRsNY65a/P7An1OeuhywkPK0dlC/GeosX+agEPzBPyzQULQL2a88rEh3HsMj7834M9Vylxbr8Sjb8Xc+WzkLE6UpyEZAdbE7zUi2kuXWB9dEvbqk+xrRIqfMcm+RiTs1SfWR5cYb11CNusQ9I0GQV9rE/zVSOf13noRN9Zoc2WFBpeXj3Q8zy9R4s/lKlz7SMbzLQ7c+daGg/N12DJlJGRn80QB26YK8Jkj4MbPhlQ9mE5/zDwUoa40B42j5qYD+ecsSTlqTMx+GU9+Uef6BgHnlgo47i7gkJsyB101OTxNxDF3Kcc8RJyYq8OpeVqcnq/O7wtUuLhMmZsfafHiZzmxe81IOzqazNOWZJ21JP+iDYWXHci/4ED+WSeyT9oTu280j36Q8+caNY4vUmH/TAHeUwXsdFVi51QVdk7VwNNVGy9XLXZNVWXvNCUOzVPmwnta3PtRl/D9piSctCD9ggXZl0eTe92S3H8tSb9sQewZc575GfPvFl1+/1yLg6tU8FkgYPssATtnCji0TJ2rXxkSvNWSZ9tG8fgnCVHehoT8qsPTTWq83iMn6bA5kfsNebxFRPg+A4qv2NLwyIbmp2Y0P9On8Yku1fd1qb1vTNXtUZRcGU3CYT1ufKHM0QX/weuJuWr8vlCV88uUubRGwO2NSoTvkpB5yoSKqza0Pp5Ib8QMBhMXQNZqePPpu/uumxiu2sZgtSd91d50VXky0LCboQZv+qu3oXjzHS1p66mPXkb18zm8uTWJ9PNjiD1iTPhePV54ynm6zYDATfpc/kTMmTXaHF2iid88DXZMU2Wjg4CPbAS8N1rAutFKrLfVZON4OV9PNuTzcbq8b63KehsVPrFT4rOxAr5wEPD9OAHbXFTZM1MH/9lSDsyRsm+GkJ3OavwyQYnNDgI8J6pxcJaEP1YY8c/HplzfaMLVL4z481MZB5aq4jlTwI7pKnjP0sRrpibbpyqxf64G59bLuPWjHi92G5J2Zgyl1yfQEuzKQMxchhPn0RXlRsMTR4pvWpB+Tsabq+ZU3x5L3V1Hau/YU3fbloa7NrTcG0Pz3dE03DKl7LIeby4akHduFJH79bn1rRYvvOy4/LkRe93V2OEsYP8cNc6s0+fSpyb89YmU+5uMCN5myJ0fNLn9nQbJJ2x58+9Cnvg6cGCNkJ1z1fBbPnLbdae7iE1T1PGeo8vu+XK85ujgOUcDTw8VvOaq4LNAnT2LtNmzSMiehUL2LhDit0DCbndV/BeqcXi5CifXKXHrJxkVt+bR8nwpr08YE3ZESthRKZEnjYg/a0vUKTuiT0/kRYAT577R48A6TQLWaf0Hr+dfNt77K6KV63Ed/Bvbzj8RTVyNauVGfDdXYvo4E9LF9ivVzN7yCvft8czxymD6tjRmbEtnrlcWC72ymPNrPEs801jmk8m8nUks8EllsW8WHrsTmbc/kUW+8Szb/5pt18q5+HqA2wlD3I/v4350N48S+niQ0Mu95H6ux3dzMLCMVfuessQvmuWHMpi/J5Ele5NZ45vByl1JrPGJZ+ufFfwd08ud9EFuJvdyLV7B9fhO7qb2cyepn1sJgxy+Xc6XByNZviOIJT7PWLjrMcu97vCB13m+3e/PwfPbCXzxM3mFG6mrWkxbtStd1Y70VjjSXzqBgeKJDJZMYqjMiaEKKwYrTRisNGSw0oihSlMGK83pKzWjp8SY3jIT+srN6SmzRFE8mr5KG3orbektt6enzJ6eMjt6ym3orbClr8KB3kpHeqsc6KlyoKvKic7KiXRWr7R99wAAIABJREFUzaC3cTVDHd9Djw/0HAbFqXdBTOeg6zR0HWCwfRO9LWtQNM5A0ehId5MdvQ329NaPp6duCt31M+ltXMXw218Z7gqAnhPQdZLhzhMMdx6H7mPQfZjBt1vpaXifzpo5dFY501U9me6aSSgqJtBV4URP2Vj6iscw8MaCoQJzhgssGCqwpK/Ams58e5pzJ1Kb40b9m2V01n9N/9td9LcF0NtylJ7GE/TWn6Kv7jjDTYfort5MdfZi8uNsyY3WozheRGm8FvnhShRHqlP0SpOCEG1yn4nJfS4n74URWc8MSQ3WI+mRjOTHMtKC5aQ/1iX9gYjMu1rk39Om7JGY2qdymp4b0xxiSVPYBMqeTiP51lwenV7EkS3z+WTZdCbaTMBEzwV9+SLEso/QlHyLhmQz6pItqEt2oCb2Qk3sg6p4LyrvAKv0353D/0XsAZRFB1B5V8qigyiJDqIkOoSS6AgCcQACqS8C2T6UpL4oS/xRFQegLjry7lTPXjRFu9ASe6Ep8kJdexfq2vvQEB1AReyLmtwfFdleVMTbEMq+wUR/DVbyMXy/woaYywuoezaNxuCxND91ofDmcv7etoBFds5YiDyQijagI9+MhswTNW1PdKR+aIr90RD5oS45gKpuAEp6hxDIA1AyOIpA9zDK4kOoCQNQ1z6AprYfmjq+qIv3oKrrhbL+TpT0vFCS7v6/7Af/D+b9/3/l9+73/ShJ9iKQ7kEg3Y2SzBNl2S9oyL9BYrABXb1lyKVTsDe3ZdUsJ/Z9N51bR+YRe3UBZc8WUf18FrXPnKl+4kT54zG8eWBC7h0Z2Xd0yL4vIvW+hNRHeqQ/MSQ9yIDkQBnJD2RkPTEg77kx+S+MKAgxpCTMhNJXJpSFG1MebkRVhDG1UaY0RJvRFGNGU7wxdUlyalN0qU3VpT5dTkOGHo2Z+jRnG9KSY0RrrjFt+WZ0FJjTUWBBR8FoOgqt6HxjTVexHT2l9vSUOdJT4YCiyo6u+rH0NDnS0zye7pbx/7X7+q7b2uVCd7crvT1T6eueSk+nK4q3U1C8nUx3uwv9XVMZ7J5Kf5fzCF5bp9BVP5Gu6ol0FI+nKdOe+mQ72tInUhlpRUmoBdlBBsTe0ibsqjIxD3QojLWkoWAyLWUuNJVOorF0PM3l42gpG0dzmSOtZU60VzjRUe5Ee7E9rfnWNGSYUZtiTE2CPjVxeiN4TTCkOcmUlmRTWpJM/hevddFyqiIkVEdKqYvWozHOiMY4I+qiDah9rU/9ayPqooyoCTegKsyAqlB9KkPklD/XpSRYwptHYgoCRe/wqkfePSnp/2qTfl2HvLt65N3WI/2qhOS/dUj+W4e0K2IyrknIuCYm/YqQ9Cs6ZF0XkXdLypv7uv+L19JgOSWPR+BaHCil5KGUsiBdKp7oUf3CmNJgPcqeGtASY0tTjA1pt7WoCDOnNdmJ5iQHKsJMePNYSNULOTWhBtS+MqIu0pS6KDNqIkypjjCjKc6a2qjRNMaO4W2SPZ3p41CkjaM92Z6mWKsRvEaNGoF7qJzGSCN6U20ZyHCg9bUFpcEyql6a0p05hYHCWQyWzqWvbB595fPpK5tLb+kcev4HrznOKLIm0JHhQGvyGBrjzKiPMaIh1pjGOBMa40yojzamNsqYumgzmhKsaIi3QpE9ke48F5pSx1EVZ0ddyng68mbQ/g6sHdlTaMuYRGvaBFpSxtOcMo6WlAm8TZtMW7ozbRkutGW40p45lY5sNxQ50+nKnU5X7gy6cmegyJ1BR84M2rJn0Jozg9ac6bzNnU5b/gw6CmaiePM/ndeF9JYso690FX1la+iveJ/Bqo9oypiPonAZrdkLqE2eSWP6fHqKP2Sg4nMGKj6jt+QjquI9SHxgQ/g1E/JDJqHIWcZA8Rr6C1bQl7MEReo8GiLdaIycRk/qQsqfjKfovj2l950ovGZH0mlD0s+ZUnHLkYrbjry5bkPO3xaknDci+rSM3Bs2KOIX0h6/iM6UldTFLCT22hhe/TWK+oTl9Jd9R8HTeeTen4Ui7VMGir+lIXYp4X8ZURk5jb781XRlLqPu9SwqXrrSEDGd1ig33tyzoiJoArVP3Yk5Ycfv6zXZM1fAkTXanPvMmNMfm7B/qYzNbpp8bj9yZ/KbSTp8O0WbTdNF7Fqsj+9KAwLW6nP8A0NOfGDA+Y0WXP3enrMbrPjZWZ1Da4SkXHSnMXQl7bFLaYuZS+vrWdSEulLx1JWSQFeK7riSf30qqeemELZvLDe/NuTapwY8/MGSSK+xJPmNJcXPilgfQ15tkRL0jQ53PtHi2vta/LlMkzPzNTg5W4sTc0QcnSXkmLuIQzM12eeihO80JS6s1eKVlx3x/k6E7xpN4A8ybn2uze3PtLn7hQYPvtbkyU9ior1NyAiwJuOQFbG79XntKSNutx7xe/SJ89Ejfrc+aQdGkXvUmhRfE0J/FfL4GzUefaXOk6+FBH8lIfBTIXc+0OHGWh2urdLm72Wa/LlYlfOLVDi/WIWLq7V4/KM1d74Zw+GFOmxzFrB5wkhtd1Nix0wBl77Rp+imG73Ri+gOn0nr00lU37Qn5w9zEg/pE7lbzKMfVbnygYA/Fgs45q7Ewakq+Dpr4OeizYFpQg7O0uKQuwZHZqtzbLYqJ+co8cdCJf5Zq8bDr8WEbJOTdNCCnDM25J4dQ8FFOwovOZB71p6cM46kHx1L5C4L7n0t5+wqDQ7NV8ZnmoAdzgK2Oyux3UWVHVM12eGixU5nNbxclNk7XcCRBcr89aE2gZv0iNhvRvyxUaT8YU7GRXOyL1uS888YUv60JPKYGQ936XH5ByEn1quxb5kSnh4Cts8U4OMh4MRaLW7/ZEbILhteepkTvFlK9B5jXm7R5vlmVaL3yEg8ZELkfn2Ct+oQ6WtAyVVb6h/a0Bg8iqYnBjQ+0aP6voy6QBOaH9vQ/GgC+eetCPxRi9+WKvH7UjWOe6hy3EOZMwuVubBMib/XCbj3lTKv90rJ+d2U6pu2tD2dTO/rWQwkL4bsdVD0BZT+wHDFZoaqtjNY40lftRfdlTvordlJf+1O+iq3oCj4lpaUD6mPWkrlU3cKbkwg7awlsYeNebVXjyfbJARuknD7WymXPhZxZo0OR5dosXeOGr84K7HBRsD7VgJWjxoJa1o9SoUPbbT51FHKZ04yNtjrsMFOg0/sVPjcXsDXjgJ+nKjMjqma+M6Rcmi+Hofn6+E/R4K3mwbbp6iydbwyXpPVOOwh4c91JtzYaMGtb025/pUB5zcIObJShX3zlNjlroqPuzq73TXYM0eN4ytFXN6oz92f5YTs0Sfz7Biq70ym4+VMBuPnM5w4j97oGXSGO/M2ZBLld8aQd9mY1DO6pJ6Wkf+XMbW3bWl7PI6Oxw603Lem8bY5FVeMKPrLmNyzFkT7GXNtozqXNoi58bUFp9fo4T1NgJ+HGhc3GHH5c33u/GBI0FZjnu0wIGiLkHs/qvFoq5iyO4uJ/s2Vox/qsnmaEp4emvgv18N/hQk+8/Twnitn11wZ3nPFeM7VxtNDHc+56uyar4XPAm12zddh11whuzyE7JkjYftUZfbMUebgUhWOrlLmry9EZP7pRlfEWuLOmBN6SEzkSTlxf4wi9ncrYs7YEXNmHGFHnbjjZcXxDVK8Fin/B6+nAkvuXXhezfXXLdyIbuFW3FtuJ3RwI76Ly6+7OB7cwqbzBcz+JYR5nkl4eGYw7dcUpv2ayhzPLOZ5Z+O+PYkF3pnM985g9o405nhn4rEni1k+KSzwz2CJfzJL9kaw6WIe58I6uZvYT2C8ggfR7TyOV/A4qZvA5B6uRrex72YBq3Y/Y/XBVFYG5DN3dwoL9qax3D+HJXvTWemXzrfnyzgV1sWVxF5uJim4l9xOYFI7gfGd3I3u42bUIH5XS/ncP4rVu56zzOcJizxvssrrDN8c8CPgkjePXm0lt/BHmuvW0loxha5KW/orzRmstGCofAyDZTYMlNrQXz6G/koL+qtMGagyYaDShMFKUwYrTekrN6K3XJ++cn36KozoKTOhq8SU/koL+iot6Kswp7dsFL1lpiPALTOjv8xy5JsVlvRXWdJXbUNPtQOdlS701K1ksP0H6NkPvaeg+wIo/gbFZei6AJ2HGWrbRF/zSnoaXelpsqG/eTQDDVYM1NnRVzue3rrp9NSvYqh1K8Ndx6DnLPRcYLjrLEOdp6HnN+g+wsDbrXQ3rENR405XzRR6ayfSVzOBnopx9FY60l9hzWCZOUMlJgwXmUKROcNvLOgrtKS7cCxteROoz55KQ8FSOmu/ZaDVl/63p+hp+YOuprN0N5yjt/53hpuP01W9mershRTG21IQo09pgpSKBBHFUZqURWtTHK5J3gt1cp7rkPdSl/wwYzKfG5ISrEtSkJSUJ3LSnxmSEiQn9aGY9AfaZN3TIO++GsUP1al4rEVVkJjGl2bUh9pTHTqD0hfLSL77HvdOrWT3N9N4b44tM5zssTRxRld3ARLZ+4hlnyGSfou2eDOaou2oi3ahKh7pmCpL/VGSjdx6VZL6oSzxR0V8AFXhAdR0DqCm44+KyBclke87wB5GID78LsjJ/93+6AFUxQfREAegIfRFXdsbDaEX2hJvtMQ+aOjsQV3bD3XRoZF35YdQ1j2AqnQvOrLtyKVfYiicySRzc47+Opv424soeulB3tPFPDy1mg9njGOs3hwMdT5BR/tnVIU7UJftQV24G22ZH5pSf1SE+1CW+KKiF/DuLu0hBPpHEegeRUlyBBXRYdR0DqKh44eGzn40RLtQl+1AVb4NVfkOVCReKIl8UBLvRUW6f+S/EfmiJBzZZVWTHEZVfAgV0Uj4lLJ4/0g3W+aNip4nyvrbUJV/j7buevTki7AwnIqd2VgWTrVj66cT+MtvGjE35lISMo/aV25Uv3CkIsia0kArCu+NJuuWKcnX5MRdFRF/U4fEuyLi7stIfGxI6hNTUoKMib+vS/w9GemPDch9ZkzeMyMKXhhRHGpCcZgxxWGGlITpU/7KgKpII2pem1AfY0pDvDF1iXJqk3SpS9alPlVOQ5oeDekGNGUa0ZJlTGuOKW/zRtGeb0F7vgVt+aNpL7Cko9AKRZE1XcW2dJfY0VVuR1eVLYpaO7obxtLT6Eh38//svk6ku/3duHCXKz09bvT2uNHb7UZ351QUbc4o2pzp7nClTzGNge5p9HdNZUDhSk+rM931k+iumYiibDxv8x1ozbKnI3cC1bFWlIWPIu+pAckPRETf0uD1HS0Sg2QUxo6hPn8yzaUuNJZPoqVqMs0VE2kocaSpZASwbWWOtBba0pBpQX26KTVJhlQn6FMdr0ddggGNSSY0p4yiKdWcphRTmpNNaIgzoDpKSmWEmOrXMupi9WhMMKIpwZiGWAPqovWpe9eBrQ7XpzJMj4qXcspf6FL6TEpxsIQ3jyW8eSTlzWNd8gNlZN0WkfavDhn/ism7q0/WDTlJl4TEXdAi4aIOSZdEpF4eqZS/dUi7rEPmNRF5t2S8ua9HxRMjyoP1KX2sS/FDKUWBUoofSih5JKY0SEpZsIzqF4aUPZFTHCynLsKSjiQnMu7oUPTMiOZ4R9pSxlMXaUnxYzGlQWKqnsupCzOmPsKU2lcmVIUaU/vKjOYYa+ojLUdO6MTY0JZoT2eKEx3JDjTFWFEfaUFdhBm1r4ypDjWgPtyQnhRb+tPtaY8dTeVzOdWhxijSJtCfP30Er6Xz6Std8G6k14Peoll0F7jRnTMZReY42tPsaE2ypCnOjPpoI+qjjWiIMaYhxpi6aGNqo0yojx5FU4IV9bGWdGQ40Z07hda0cdTE21Idb0dLxiQ6cp1pz5zI2zQnWpIdaEq0pzHBnob4sTTE2dMUP47WxIm8TZ7M2+TJtKVMoS3NmY50FzoyXOnMHKmOTBfaM1xpz3LjbdY03ma50ZbtRnvOdDryZqIocKf7zVx6ihbSV7KM/tKV9JWuor9sDYNVH9KSNR9F4VK6i5bTkjWf6kR36lIW0l/+CQOVn9FX9hGKgrWUx8wi6l8znl+QURrmQl/hagbfrGYgbyV92ctGApwip9OeMI/qly4UPnCg6ME4Su6OI/W8KYlnDMj924LiazYUX7cl/x8r0s6bkvC7Prn/WqOIXUBHwjK6M97nbfJq0u+P5/lZQyoiF9Jb9C3FIYvID3SnPfEjBgq+pDFyAdEXDakOc6E/aymK1AXURk6jLMSZ2siZdKYsoiHSnbaEFbS+Xkv4MUcCVqpwaKUWR9+TcWiNPrsXStjspsGXTsp8bC3gUztlvpuizc/TxOyYK2fPMkN8Vxiwf7ku+5ZI8F8uIWCVjAPLdfFyF7JpihIPdoyiLngpb8MX0xoxcsanJWo6NaEuVDxzpfihK3k3nUm9OJGwgzbc/smQyxskPPrBkhifyWQcnEyanw3xu4yI32VAzA45DzdqcGeDOv9+oMHfqzQ4v0SD0/PUOeauxok5WhyaoYmvqwr+05Q5u0xI0A+mZByaTFqAEy+2GHDjczVufKZG8I8SnmwS82STiNe7TMg4bEPOcVuS/c147a1LtLechL0GJO41In63IQl7jEn3tyTnsC2Je0x5/qM2D79Q5eFGDYK+1OHh5zrcXq/Ov+9pcn2tDldXCbm0TIfzCzU4N1+NswtUubBcnTsbTbjzpQW/LZey01nA5vEjndftbqpsm6bEmQ0y0i860/N6FV0Rc2l95kLNHUey/zAhzl/CK08dAr9R5p/3lTi7WImjs5Twc1Fhz2Q19kzRZI+LJrtdVdnjpoLfdFUOzlDl8EwVTsxR5twSVW5/Iub5L/ok+o8m9zcb8n4fQ+F5Gwou2JFzxo6M42NJ8LMmZKsZ/34u59QKbXw9VNnpOtIl/nWSMtumqLHdVZMdzhrsmKKCl4sSe2cIOL5YhX8+0SHoVwOi9psRd9iMpFNmpP5hTsYFKzIu2BH/mzUvfE24+auE81+oc/R9JfYvE7BrvgDPOQJ8Fwu48JmYYE8rInztCN1lxvPtMlIOjSZshw6h2zSI3Scl4aA+4bslBG/RJMpXj5IrtjQ9cqDliTVNT0xpDDai7qE+bc8t6Y6YQF/4dCqvO/Fki5g/Vipxbrk6J+eqcGKuEr8tEHBumYB/3hcQ+J0SMX4i8s6bUHfPjo5QZ3rjPRhMW8Fw3kcMl3wH5ZsZrtzGUPVOBms8GajeSW/ldvqqt9NXtY3ess0o8r6iJel96iIWUx40g7yrTqSesSDmoCFhProE/Sri7nc6XPtcyJ8f6HB6lQ6HF2nhM1OVTRMFfGwtYJ2lgJVmApYZC1huImC1uTLvj9HkIzshG8bqsMFOk09sVfjMbmRs+KeJynjNEBKwUJ/jS4w4vtiAg3Ol7JmhiZeLKtsnKbN7qjrHFkq5tN6YW1+P4u6PJtz+0YC/PtPht/fUCFiqgu98NfbP08BvvgaHlmhy7kMJN76TE7hVSpivLtl/WlH/0JnuiDkMxs9jMN6D/tiZ9MfOYCBuJu1hzpTdtiL5jIToIxrEH9ch908jqm6MoTnQnrePHGi+N4bq6+aU/G1O3llr4gOs+PdLEUcXK/P3BmOubhzNieUSDsxX5coXhlz9UsLjrYa88DIi1Fufl15SHm/W4Nb3quRfcyf1L3d++8yY750F/DRVmR2zRQSsMSNgtQV+y83Yu9gQnwW6eM+X4uUhYvscbXbO0cZzrg5ec0V4zhGxfaaQnTMlbJ6iwvZpSuxboMKhFSr8/rEmYQds6Xy1lvQ/7Qg/okvMKUOSz1sS/7sViWfHEveHI5GnnHgeYM/5b+X4LBH8B6+7z8beO3knn5tRLdx63cK9hHbuJnZyI66Ty6878b9byYaAOGZvfsGS3el47Exj6s+JTPs1ldneOcz2yWG6ZyruuzKYsSMNj115eOwuYLpnJtN2JrP4YC5L/JJZsiecL08lcjyomvvJ3TxO6uBxfCvBiW08S+shMFHBuadVbD2fxPv7XrHOL5PlvvnM3ZXO/P2ZLA7IZ65vBgv8M1h3Mpc9Qa38FafgdvJbHiTU8+h1HY/Cm3gUNciV531sOZXNWq8Q1u0JYcWu+yzfeZZP9u3h4D9ePInx5E35zzTVr6et0o2ucjsGyi0YqjBhuMKI4UpjhipN6K80pbdqFN1V5nRVjqa30pKBytEMVIxioMKE/kpD+ir16KvUo7fSgN5yY3rLTOmrMKWvwoS+CgP6yuX0lcnpK5XTV2LIQKkFQ6VWDJaaMVhhynCtFUO1Y1GUT0JRtZSBlu8Y7vZluPc0wz0XGe65xnDXVVD8yXDbIQabf6C3YSk9dZPpq7dksHEUQ/XmDNfZMFg7nr7aGfTUraK/8VeGO44w3HOW4b6LDPX+yWDPH9B/GnoC6Gn9GUXdahQ17nRXO9NTOZ7uckd6y8czUDWO4RprhqpMGCw3ZLjUGEpNGS42pa9wFH3FNigKnWjKnkxD7nw6K75ioNGfgZY/6Gm+gKLpAt1NF+hvOs9Q81E6K7+lNmcOZUm2lCUYUxkvpypOl+pYXUojdSiO0OJNhDYF4ULyXknJDpWTGaJHxnMp6c/EpD4VkxIsISVYQmqQiLRH2qQ/1CDjgSqZ91TIuqtMzh1V3jyUUBNiQXXIWEqfjKM42I2a8JXUR3/Ky7PT2P2ZIYtd9HG0tMPcyBUjXQ8MZKvQFX+GUPgDWqJtaEh3o67ri4quH8rykRuuSrKR27CqogOo6xxEU+sgGlp+qIre7cyKfd91ZQ+jLDoy8hQeQll4EFWhH2qifaiJd6Em8hwpoTfqwr2o6/ijrhOAqvAIqrLjKEkCUBL7oy7dj1DqhVDnO8Qaq7Azm8/imVP549hy4iI/J/jBh/z89TysTRyRaq5Aov0zOkIfVIU+qIr2oCba+58ustQPga7/CFzlhxDoHUEgP4ZAdgyB9ChK4sOoiAJQE/qiJtyLhtALDdF21CVbUZdsR03iiZLQE2XxLtRk+1CT+qIs9EVJ2xcVnUNoyU6iKTqKhvAQakJ/VEW7UZPsQF2+GS2jn9Aw/hpt/TWYGs5moqkDs8cY8NEsfe4en09R6BpKw2dS9sqO6nBzqsOMKXtqxJtAY9L+NSb2b0PCLxoQeklO6BUpYTdEhN8WE31Pl5h7cmLuyom9Kyf+vpyUh/qkBxmS/dSI3OdG5L0wpCDEkDehhhSFGVASYUh5lBGVr42oijaiKsaIqhgDauL0qY3Xpy7BgPpEQ+qTDGlINqIx1YSWDDNas815m2sxUnnmI5VvQVvBaNoLLWl/Y0V7sRXtZVZ0VVnTWW2Nosaarjo7upsc6GkdR0/bRLrbRoKaurum0tsznZ7uaXR3uaHonIqizQVFmwtd7VPp6ZhOX+cM+jun098xjd5WF7rqJ6OomoCiYhydpU50vHGgLW8sdSlWlEWZkPtcl4xgCRlPdEl5JCPqphZJj+SUJzrQ+MaFxgoXWmpdaalypq7YidpCe5qKHGgpsqch14rqVBPq0k2pTTaiOtGAmkQD6pONaUodRXPaaBrSRtOQYkZjkjE1sbqUR4qoiBJTGyenNk5OQ4IBLUnG70aK9amJklMdqUtVuC4VoTLKXsgoeSal+KmE4qdSip/qUvrMgIJHumTeEZJ2U5uMmyJybsvJviUn5R8JMec1iT6rSdx5HRL+FJF4UUTiRSFJF3VIuaRD5lUxebfkFN3Xp/KJMeWPDSh5KKPogYSiQPEIXB+LKQkSU/xYROkTCeXP5JQ+1aP8hRGKlPHkP9Ql76Gcxtf2dKVOpjXGjvIncoofCql8qktdqDG1L42pem5I9QtjGl6Z0/BqNC1RNjSEW1L7yoLG12PoSHSgM9mRpugx1L0aRW2YGbVhplS/NKI21JDeZDv6Uu3oSrSiIdyI+ghTOlMd6c93G8FryXx6SxaMBBwVz6W3yJ2eAje6cieiyHKkPdWat4kWtMSb0RhjSn20yX+VGfXRZjS+GxtujLekNXUsndkTaM8cT32iLeXRFtQm2qLImURbuiPNybY0xFvTEGtDQ6wtda9tqI60pi5iLM0x42mNm0hr7ERa4yfRmjCZt4mT3mF2Em2pE2lLm0Bb6iQ6Ml3pyJhKe4YrHRmudGS60ZE9HUXuLLrzPegpnM9A8VIGSpfTX7qSwbLV9BavoC1nAR15i+guWk5P8Uoa0+eRGzKJtpwV9FVuoLNgDT1F79Fb9B7lEdN4dEKLl2elNMbPpj9vJYP5axgqWMdA/jpaYj2ofOlKTfh0cgMdyLvvQNnjyWRftSb2N11iTkjIumBK8RVbCi/bkPaHKalnTSi950hb5FwGMj5gOG8jnclryQ9y5tnv+rx5Oovuwm+ojlhJcZAHb2PW0pv2IeUPpxD7u4yqICd6E+fQlTiHugg3ip9PoeSlG105H9Cfv5HBwh+pjfyI+3us2b1Imd8/NeTwOkO2zNLmy/FKfGYv4BM7ARsdVfjRVYdNblpsnyNlzxID9i41wGehjJ0eQn52VcZ7rg675+uweaoq301Q4thaTdLPTaA9ZD6KCA/aI2byNmIajWGuVL6YQnWIG28CnUn524mQAHOu/yTh4ic63PxKj7BtdqT5TSbv0EQy/axI8NQjcaceyV5GBH6qzoNPNbm7QZNr69S4tFKVP5ercXqhMr8v0eTANFX2u4zANeRnC1J8x5Hm70iMlxmPvtHmzheqPPxBi+DNIkJ36BG7fxSph63JOGpNaoAFsXsNiPCSErfHgMT9xqT6m5Pub0mqrxWJe0YT62VGxK/6vPheQtAX2gR+psn9TzS5vV6VK2sFXF6twuVVmvy9UsRfyyScXyDkzBx1fp+rwqXlWlx7T8zdz0259L4h3i4CNjsJ+GWiMtunqrHNTZnDq3WIODqe7tfrUUQuofX5NOoCx5NzzohoX21eblPn3hdKXHtfmT+XqnJkpjJ7pwjwnqiC9yQNvCapsW2igO2TBHi7qLLPTQP/6ZoETFfnhIc6/67X5dXuK9uLAAAgAElEQVRWC5L9xpB9zIrcUxbkn7Yg94wlWSetST44hggvcx79YMTlj+UcWSrEx12DLVOU2DRewM8TlNkyWZ3tzprscFZnp4sSXq4CfN0F/LZSlRtfiXm+04jXvqOIPWhG4hETUk6Yk/abLUmnHIkMsOXBDkP+/kab3z9R5vgHAg6vFeC/QsC+JQIOrxZwc7M+kQFjeR1gw0sfA1756FF41p4IbyGRu3RI8JMR7ycl1EuT4F9UidwrpejSGFoeTaDtqRMtT8bQ/MSC1ucWDMQ4MZw8laHYmVTfdOTZNjF/rBRwfrkKpxeqcHKeMqfmCzi7TMCVDwUEbVIi7oA2+RcNaXhkhyLKlb6UBQzmvMfQmy8YLtvMcOUOhqu8GK7xZqjGi8GaHfRXbWOozpOB6q30lvyEIvsLWhPfozZsISX3Xcm5NJaUU6OI8tXj5U4JT36VcO9bIf9s0ObcWm1OLtfm4DwNvKcp8/MkAZ+OFfCelYAVpiNwXWEmYOUoAatGKbPWQpX3rdT4yFqdDTYqfGKtxEYbAT+OU8J7hogjS404tdKE40v1OTRPwv5ZWni7KLHTWYDvbE1Or9Ll8qdG3PjWiLs/G/JgqxHXv5Nw/mMNTqxW49BSdQ4v1eT4Ci1Or9Hk0mdC7v4sJthbRORhGXn/WNL81IXeqDkMxM5hIG42A/HuDCS4M5jgTn/8LDrCXKi4Z036BTlRhzUIP6BK/HFtiq6Y0/LQieYHY6m7aU35P7bkn3Ug6bADgT+ZcmiBKgHz1bn5jTX3NzlwfLkGV7+ScPM7HYK2SwnbrU/UPkMiduvxbLuQoG1CYk45kHZ5Due/teR7FyW+mihgo5MyuxbpcnjdaE5tsOfwe1bsXWrM7sXGeHro88sMEb/O0GbbbCE7PCRsc5fwyzQhv7hJ+HGyOj9OVsJrtgoBK9U4vV6VW7/IqH+0hMKrU4g9YUrcSVNSz1mTetaO1PMOJJ51IPYPR8KP23F9qy7HN/w3Xs9E3zt5M5d/w5u4+qqOK69quRLZwJWoFi5GtLH/dhkfH4jGY/MzFnsnMnd7MjN+SWLG1jRmeWbitjOVKdsSmLkrnZmemczZlc9sn3yme2Uy3SuNhf45eOyKZb5nCF+eSuTkk1ruJnURmNhGUFIrjxPfEpjQzq2Yds49r2PHxQzW7Apl8c5EluzJYYl/HgsP5uDhl8E0n0SmekWz7mQuvk/a+Seph8D0Dp6ltfAyuZWQhE4exwxxKVjBT8dSWe35hPf2BLJm1zk2Hghg398+3I30JL1oM/UNH9NaN5vOCnsGa60YqjRhuMKA4Up9hqv0GKzWp7/akJ5qY7qqzOmqtKSnwor+CisGKswZqDCir1Kfvgo5fRV69JYb0FdmQk+ZKX1lI13ZvnI5feVS+suk9JfpMVBqzFCpFcNl1gyVmTNUYcpQ9Wj6K23oKJ1AZ+US+pu/Y7hzH0OKEwx0nGWo8zLDnZeh4zzDbQcZaP6O3vrFdNdMorfWksH6UQzXj2a4zpahuvH01c6kp271CF7bDzGs+J3BrvP0d52lv/sM9J+E3gP0tf5EV/0qFDWz6KmeTF/VOPoqHOirGM9AlRODNWMYqjZhqNKQ4QozqLBguNyC/pLR7/DqSEvuZFoKFtBT/TVDTf4MNr/Da/N5upsvMNB8gaGWo3RVfUN9rjsVKTZUJppQkziChpo4PSqixZS+1qb4tTZvXgvJj5CQ+0pOdqge2S+lZL0Qk/FcRMqTkUoNEpL2WIu0RxqkP1Qn/YEa6fdVybijQvw/KmTfEVIabETFM0sqntlR+cyJ6hfOlAZNJuP2TJ5dWMW+HxbgPs4KQy0ZphJ7THTnIhOvQSjaiI7ur2jpeSPQ2YlAtAeBeB8C8X6UhL6o6Pijpn0ATa0ANLQPjgQySUbSelXEB1ARHfovvB5GWXQQFbEfauJ9qEl8UBV7oSr2RlW8G1WRL2qig6gJj6AiOoKy9CgCaQDKUn80pL5oi33Q1vwFbdXPMZJ8iP2YeXh6fcqDoG0cP7OBCRPHoaU1GW2tT9FQ34ZUfhhd42MoC31QFfugIvZBWbwXJcl+BFI/BLKDCGSHEOgeQaB7FIHsKALJyKizsugAqkJf1IT7UBf6oCnyQkPkibrYCzWpN6pSH1Slu1GT7UVd5oe67ABqkoOo6BxEWcMfJbX9aAr90Bb7oCXajLb4KyT665EaLENHdya6ug5MsbbllzVu3D+0jpTbn5DzaBG5QQ4Uh4yi9rUJtZH65AdqknJdg8QrEmIuGRBx0YSwv0x5+Y8xL68b8vKOLmH3pETdkxN9V4+YO3Ji7siJuysn6YEeqY8MyAg2JOupATnPDcgLMST/pQGFoQYURRhQGmlIeZQhFdGGVMYYUhljQHWMATWxhtTGGVIXb0h9ghH1icY0JpvQlGZKa6Y5b7Pf4TXXfKTyLXibb05boQVtRaNpL7akvXQ0XZVjUFSNoavamq46W7ob7elpcaLn7Xi62ybS1TaJXsV/43UaXQo3utpHqrtjOr2dM+nrnEl/+wz622fQ0+KKon4yndXj6axwpL1kLK0FNjRlW1GbMoryGCMKwnTJfaFLXogB2U8NiL8jIv6elJxQc6oyx9NQ5kpt+RTqSidSXzKB+iInGgrtaSywozHfmsYcK2rTR8aGq5MMqE40pDbZhPpUMxrSLKhLtaA22Yz6JGOq3+G18rWEung96uL1aEg0oCXZmOYEQ+pi5FRHyqiKkFARJqUsREzJcwklz6SUPJNR+lyXshf6lD03oPCxLll3RaTf1CH9hojMG1Iy/tUl6W8xMee1iD6rTfwF0f+B18SL2u/wKiH/lh5F9w2ofGRM+UM9ih/IKHogpihQ9H/gtSRIREmwmLJnMsqeySkPMeRtvD0VIWbk3pdRG26LInkKHfGONISaUfZQQvFDEeXBulQ+1afiiT6VTwypfWFKbYjZCF5fWVL70pz6cEvextrRHm9HY5TlO7iaURtqRtULY2pCjOhOtKE/zY7uJCsawvWpCzekI8WegYJpDJR40Fc871240YKRsKTCmfTku9KVMwFFpgMd/0+8mo4ANmYUjfGW/8Fr1jjaM51oTLalOm409YnWdGSNozVlLI3xY6iLtqImyoqaSCuqXllSHjKaipAx1IbZUxfuSN0rB+ojHGmMcqI5Zjwt8eNpTRxPa/J43iaP423yeNrTJtOe5kx7ugsd6a50ZkxDkTWD7lx3uvM96C2cR3/RYvqKltBXtJSBkpV0v1nK2+z5dOQtord4Jf1la+l6s5Km9EWURc+gNnkeivxV9BaupSdvNR3pS6gMn0bYeV3Czssoe+lMX84qht98yGDB+3QmL6Yy1I3SEBey7o8lP9CJ8mBnsq6OIfGcIYln9Mj505zCv63JOmdO3FE9kn83pvLhBLpiFzKU9RFDORtpT1hD3sMpPDomJuvuFBT5X1MdsZLy4Ll0xqyhI3IJyedMCAtQI+cfE1pDnemMnUXtK1eKnk+h8vU8+t5sZLD4BwYLN1Py9D2ubTfhxHpNTn0kw2ehkG8mqfKRrYCPbAV8OV4Fr/l6HP/IFt+VxuzwELHDQ4znXBk/Oqux013ML1PV2eKmwmZXZb6fpISnhxbP9oyl8s506gIn8TZkKt2v3VFEu9MY5kbFkylUPHUj7eo4Qo6Yc2ubjPOfaXBylQrXPhMRu8eRlP0OxHubEb9Tj+Rd+sRukxLxi5DQn0QEf6PFg881uLFelSvvqRL4lR7XPxZxdI4qx+YpcfUjMeE7rEnzH0fCnjG82qpPyGYxzzZp82KLiNCdujzfLuKVt5zkgNFkHrch9fBo4n0NidunT5KfMUm+xqQHWJDmb0G8jymR2w2I3GZIjOcoXm814/l3ujz6XIf7H2tx9yN1bn6gzOW1Ai6tUubSSg0urRBxcamUc/OF/DZDhd/nKHN5hRY318t4+LU51z42Yd90JTY7Cdg8XoktU5T4xVmA72INgvfY8fblBwzGv4ci3IPmoCnkXTDl9T5Nnm5S5tYGAdfWqXB5lTanPDTY76KM53gldk5QY8ckdbZMVGLLJAE7Jquyy0WDva5a+E7V4Ii7OlfelxOy2ZyEvZZkHLIg65gpOSdMyD5hSvoRCxL2m/Nyqwl3vtTj/DoJfvO12DFDjZ8nKfHjuHd4naTO9ima7HyH111TBRyYK+DcOnXufCfjhacxr31HEXfAjKTDZqQcG03KcTviDjvyfI8lNzbJ+HOjOmc2KHFyvYBjHwg4vE5AwBoBpzcICPQ0IOa4HbFHxxC+35BoP2MKz9kT7q1DzF4JKQH6JAXIiditw5NfVXixU4OUk/qUXLWk7r4trU/t6XrlxEDceIYTJzKcMJne8MmUXrHm6VYhF9cpcWm1On8sUuXUfBVOLVDi3HIB1z4S8ORXZZKOCCm6YkTj07Eool3pS1vIQO4HDBR9zVD5FoYrPRmq3sVQzS6GarwYepcwPFS7813S8I8osjbSGr+O+tAFlNx1IeuiLUknTIncJydkh4Qnm8Xc/VrEPx9rcW6tNqeWaXNwrgbebipsmjiC1/etRtC63HTkucpcwGpzJdaNVuNDK3U+tlbnU1t1Ntqq8qWtEt/aC/h1ojJ7Z2lzeKGM40v1OLpIir+7Jj6uAna5CTiySMilDcbc+XE0D34dxd1f9Ln5k4jr34u4sEGDk2vUOLpcneMrNDm9Rpvz67W5/rUOj7aKCdkrJu6knDfXrWh55kJvlDv9sbPpi3WnL24WffGz6E90Z/j/4+quoqOw1zfeT1xnMhb3QCDB3YIVKLSFFittN23Zu0Zb3N1iBCse3F0DIUjc3Y0Q92QmnhCd2PdchLP/+5yL92JmrVlrbj/rfX/PkzyH3viZtIZOQvlqBIX37Mi8ZEzSWRGJp4QknxZRescG5SMnSm44kf6PIzFuTrza6IDbbG12TVbj+k+2BO2byPMNdlxcqYnPFgnv9kgJdzUlys2M8P3GhOyR8XaHBL/9ZqRen8WzfcPZOkeXn4YJWDtZwF8TNTiw0BSv5facXOnMiR+cOPiVFVtnSNjkMgDWrbOM2DxDyMZpBqyfYsjaSSJWj9VmzXg1dszSwGORJie/V+feWiFF92eSd3sicSdtiD1pRdoFR9IuDSX18jDizw8l5qwTkaeH8vKgGTfW6/5PYNPdzKeXfUt5FN7I3dAa7kXUcj+6gTvRzdyI+shRXwWrT6UwZ8Mb5u+IZu62eGZtSWTm9hSm70hm0pZYxm2OYsbeFGbsSmfmrkxm7MzEZWc6M/aks8Atm1k7I5m/O4S1l3PwDmnhcVIXj+M+4pPQwvP4Fp7EtfE4oZNr4S3sul3Aot3BfHMog4Vu7/nqcDbz3JP4zDWBBZ7pLHBN5q9rFZwM7OR2TDtP4pp4GV/Pq7haXsU18SJexa3QNrZdTGfF/hd8f+Ayfxw5wJEHe3keu4fEwo0UK3+mvuFzWupG01Zlg6rShN4KY/oq5PRXyuivlNFXJaenyoSuSjM6y63oLLOlq8yO7lJbesos6SkzQVUmp7tUjqrUBFWJOapiGzqLbFAVWdNdbEF3iTGqEgmqEgndJSb0FFvTWzSE3mIneksc6C2zobvMno7SobQUj6et4mt6GtfQ33aIvtbj9Dafpb/lMv2tl6H1HP0tbvQ2rKar5ks6qifQVT2EboU9fcrB9Cmd6VWOQaWcQVfNEnoaNtHfepj+9jP0tXvT036O3o4zn/DqTk/zGjprvqajehpdVaPornKip3II3eXD6akYRm+VA71VVvRVWNFfPgjKh9JXNhRV8VA6i4bRWjCa5vzJtJR8SU/Nn/Q3udPXdJbuxgt0Nl1A1XSJ3oZL9Dcdo6PqD2pzZlGRMoTKJCuUSWYo4s1QxJtQGSuhLEZISayQohgR+ZFicsONyQmV8z5YwvsgIzIDRKS+FZL6VkTaayFpfvqk+eqS9lKbNB8t0p5rkvFUi/QneqQ/0iHzsT4fnksp9LWg+JUtRa/sKX/rRHXQNIrffk3s7aXc9/wC1z+n8v08J5wsbTA2ckIm/QyR7Ae0DH9DW7QZXaN96End0JN5oiPxRFPogbq+Bxr6XmgaHkFT5ImmyBVNkSsaQjc0DN1R//QWVl14eGBEnp/CnwbegaqJDnxKJnb7dGrrhbrIayDBWOyGusQVLaOD6BruQ193F0LtrUj11mNi9B0u077hh58Xs3DpAkzNp2JktBSpdBs6unvQE7piIHVFTW8bGuKdqIt3oS7ah5roIAKRO2qiw6iJjqBmdAR1sdfAltfI49Nb3kP/lzwsdEVL6Iqm0BVNI3e0pB4Dp8DC/QOhVmLXT0nFrmgYeaAnO4y+xA190Q5E4rUYS3/EVDwfub4TdlJrFkwexbZ/f8bFfV/yxnsRKU8XUxT4DYWB08l/O5Tc15Zkv5CQ8kCfmKs6hHrrE+ItIdjbgqCLNgResSHghgX+d03xfyQh4JGIsMdSoh7JPo2U6McSYp9KSfCRk/LSmDQ/YzLeGJPtb8L7ADm5QcbkhxpTFGZCSbgJpZEmlEWZUhZlQnmkMRVRJlRGG1MVY0xVrAnVcaYDgE0eAGxDhjWNmdY0ZFnRkG1F43trmnKsac61oSXflpYCW1qKbGkttae13GEAr9VD6KhxprN++H+3r+3NY+lqnYSqfSpdHVPpap9GZ9tUOlun0dn6Ca5tM+hunYGq2QVV8//h9WPlSFpKnWkqcKTuvT2KdBuqU6ypiLekKNKU/FAT8kPMyQu2JPWljLgnIpJeynkfYUdx5nAq88dQUzIeZeEYFHnDqckbRl3+MBrynanPdUSRYUN1qiWVyeZUJplTnWyJMtUKZaoNihQbFImWKBPMqIyRUh5pRFWMlNpEU2oSTKhNNKU+yYy6eBMU0VIqw8WUhQgpCRBR7C+k+J0RJf5SSgNklAUaUxZoSvFbY/J8pWQ9FZH20JDUe4ak3hGSfFNE/FUDoi7oEn1Bj7hLhgNz0ZD4SwYkXNYn5bohmXfE5D42pvC5KaU+phQ/l1L4TELhcyOKXogo9hVT6iem5LURxX4iil8P4LXsnZzyAFNqIxyoixpC9jMJJW9taY4dTUfiGJoiBlP2SkbuUwMKfYwo8ZVR/FJG0QspJb4mlL+xoDbEgdoQB5TBdiiCbFCG2FIbbkdtuB3KUGuqgiyp8Den7I0ZFW9NaY11oDt1KJ1JDtSEGVMVbExz4hB686bRXTibroI5dBTMoz1/3kBvaq4LnR8m0pY1irZ0Z1qSBtEUb0tD7Ce8Rlp8GkuUkZYoIi1RRFmhjLGlLt6BphQnPmaMoDl9OPXJTijjB1OT4Eh9ihP1CUNRxgymKmIArWWBdhS/tSbf15KCl9YU+zlQ4jeI4lcOlLwZTLn/UKpDh1ETMZy66BHUx46kPn4EDQkjaEwaQ1PyOJpTJtCSOoDX9qzpdL6fSdcnvKryFtCVt4DO3AV05X1F24cF1Kd/RnP253QWfENPyXJ6Sr6ls/BbiiKmkh8ykabMr+j8sJT2rK9py1hIZ+bXZPk4E+QtJuqaKaWBk+jK/Ibu7CV0ZnzDx9SF5PmNIemeA9lPhlH6agLv7w0l9ao1cadlJJ81Jd3bisRTZkQckZB43oKKl2PoSviK/uwf6claRVPsYnJ8xvHEXYfYa0NoyfwPNZHLqHr7OY3BX1L8ZAKvD+gSdUJI9g1Lat+NpynChcrgSVSEz6QpYxm9ZX/TX7aJjuy1pNyby5W1Eh5tteXcjzL2zxfxn+GarLAX8OsYLVwXm3Dl7xFc+GMorotl7Pp8AK8bpxry5xhttrlI2OoiZONkDTZMFLBzlhaXfjEn7dI0Sh9NoMZ3LM2Bk2kJmUp94BQUbydT6juZjDuj8T9sxf0tEi7/psvZ7zW49IMurzdZkXx4BCnujsTvMydhnzFph8yI3y0leKMesbuMCd4s/lSbIsFvjQz/TVbc/lGXMwvVuPuziIi9juSemULe2YkkujsQsk1C4GYDQrcLidwnI3y/HP8dhgTvFZN63Jb3Z4eQdsKOOHcT4txMSD1iTZK7OSmeNiQesiJ8u5yA9UYEbZAStcNqAK+rpfj8ZMiTH3R5+J0Wd5ercW2xgCuL1LjytTZXFhpy+QsR5+cYcGqaGudnq3HzG30er5Ti96cdD/5ticcsTdYPF7B2mIBN49TYNEHA3jnq3N9gSYXPIkj5mc7I+TS+mUTeNRuiXPXx/VvAg5UC7q7Q4OYSA07N0eXgeHW2DRewebgam0ZqsHmsOpvGqLF5tDrbxmixa6wW+8ZpcthFk2tLjfD7y5yo3dYku1uS6mVK+lFj0o6YkORhQdQec96sk3FnpSGnFuqyb6Ymmyeps3aUgDUjBKwfpcHmsdpsn6DLzona7JokYP80AccWaHD9RwNerDcmcLcF4QctifGwJMHLiqSjtsQfGUyY22B8tppx7TddLqxSx3uVGt7/VuP8v9U4t0rA2X+rcXOtNv7u1iSeHUbCKUeiDluSeNyW3AtOhO4xIMFDTtoxc5K8jIl2FRO8S4+QPfokn5Tz4aoFxfesqXpmR+M7R/riR9OfPB6SJtIZOo6Ca/b4rtfn0hI1ri3R4fJCPc5+rsXZ+epc/kbAg5/VCNihQ8ZpKWUPbGgMGE577BRUaQvo+fA9vYW/01e2hf6K3fRV7qWvau/A9rViG73lW+iv2k5P2Sa68v+iNWMVDbFLqfafS8Gj8aRfGkz8cXPCD0oJ2G6E33oRj3835OaPelxcZsDpRQYcnqvL7imarB+jxs/OaqwYJGCx9cD29RsrAUtsBCyzVWeFvRb/GqTDj4N1+LeTLn+M0GPNKB3WjdZk81h1dk3W4OAMHdxn63H4Mz285ujhPksTz7m6nFsq4+5vtvhsGoTvdntebDPn2WY5d/8SceknXU4vG4DrqSUGeH8n5PoqEU/Winm7W0q4p5xkb3OKHw6h8d0kOiNmoIqeiSpmBl2xM+iKm0FX3HRUcdNRxbrQFTWNttDJNPmPpdrHicK71qRfkJJ4Up/0cyKyzsvIPGNBxqkhJB4ZzauNDnjN12X3FAGe84U8WjOUCPeJ3P9LjM9WCYH75UR5mBPjaUG0qxnh+00I3m/K0+0SYs5NIPr8NM79asVv4z7hdYKALbP0OLDQlOPfO3Lqx2F4LrVj9+cyNs8wYNN0fTZNN2TTdAM2uuixbooef0/Q57fRGqydqMb2mWq4fqXGP9+pcesvPZLPjaDgzkTiT9kSc8Kc5HMOpF0aSsa1ESRecCb2nBPR55zxP2LDs33S/8PrFd+yp3eDanka3cK9sDoeRDXwMK6Z+7EfuRPbwbmARjZfzmHO+ld8vjWMuVujmb01llnb4pm+LZbJmyOYtDmcGbvjmbUrmRk7UnDZloLL9lRm7Uln/qFMZu6MYuGBGLbdqeBKdA8Pk3p5GN/F06ROniR28ihBxeOUPm7Eqtj7qIrFrtEsOZzFVx6ZfHU4hbmuEcw9FM7iI8ks90xm150aroZ18zCmkyfRH3ka08jjaCVP4+t4ntrK/YRmDj5I45cjD/n9yBG87m3hVcJ2Mqp2UFj7KxW1C6mvn0RbozMdNZa0lolQVUrorZLRWyWnr8qYvkpTeipN6akwp7vMku5Sq09jQXeZGT1lxnSXyuguMaa72AxVkRWqAnu6ChzoLrSju8gKVbEpqiIZXUUyuorMURU50F0wgq7CkXQVOdFZPJiOkiG0Fo+gpWQanVVL6WtaC+0HBtKFm09A8yloPQ3tx6F1H31Nf6CqXURH9TQ6q0bSWe2ESuFMt3IkKuUEVDWzUdUvo695I/0dHtB5kv7OM/S3n6av4yR0HweVK30tf6GqXUiXYjIqhTM9ikH0VTvQWzmU3kqnT3i1pbdyEP0VI+irGEtP2Vg6S8bQXjyO1uJJtJTMpK3qa/oa/6b/oxv9H0/T23KO7pZz9LR409d4kf7mY3RWr6YudzZVaU5Up9hQm2Ix0LGZaIYiXkZlvJjyeCNK48QUx0jJjzQlN9yED6FSPoSIyQ4yIt1fRPo7I9Lfikh/Y0iGnx4Zr3RIf6lF+gstMn20yfMzJP2JFol31Um+p03WEzG5z014/8yE3BeWlLweQrnfOBT+c6kL+5acV8u46zWFP78dzJxJdowcMhxz02kYGi5AIv0VkdFGhOIdGEr2oy9xRcvIFXVDdwTCw2gYHUVT5IWWoSdahu5oGLqhbnAIdeGhgXewInfURJ4IjA5/6oT1QGDkjkDkhkDkiprQ7RN0PVATeiAQHkQgHkgq1hDtR8tgH/p6h5DoeyDRdUOkvQ6JaCGmZlMxt5yBVLoUuXQNUukB9AwOoaG7Fw39XWgKt6Mu2YaaZAdqor2oCQ+iZuiOuoEXGoZH0DD0QlPogYbQdaDjVbR/YHssOoiGyP2/22M14THUjY6jKTmOmpEX6kbuCIxcBzbRwn2oifaiKduHocU+xObbMTT6GSPhV9jIpzHGZiTzhlnzx1x7rmyZSsKd5RQH/IvC4EVkvplG9pvxpL4YSsozOxIfmRN+VcS707r4nxLhf8oE/9MWvDtrw7vztry7aMW7q2a8uynn7T0R/vcNCX0gJvKhbGAeSIl8KBkA7DMpiT4yUl7KSPOTk/nWmCx/OTkBcnKD5RSEGFMcZkxJxABgSyNNKIswpixCTlmkjPIoGRXRcqpiTVDEm6FMMqMm2Zy6VEvq0y2pz7CgIdNi4B3seyuaP1jTkmtNS541LQU2fCyx42OpPW3lg2ivcqRD6URn3TA6GkbQ2TSa9qaxdH2ciKptMqr2qXS3T0PVPo2uNhe62lxQtU2nu23m/+B1Gp0Nk2hVjqW5YgRNxU405A9GmW1LZaolyjRbFKm2VMRbURxpQVG4JcURtuT4m5PsIyHhuZgEPylp4ZYUZwyjtmgCyvwxKD4MpyZvBA2Fo2gsHEFd7lCU2fYoMmyoSrOiKtUKRaoVyjTrgUmxRplkiSLBlKoYGZXREnGT2KQAACAASURBVJTxxjSmWlKXZEZdkhn1iWbUxhlTHfV/eC0OEFLsL6Q0UEJ5kPFAeFOwKeVBZhS8lpH7UsL750YDp8P3DEi+ZUDCNX1iL+sRdUGH6Au6xF7UJ/aCPrHeesRd0CXhsj6pN4Rk35OS/8SEIh9Tip8ZU/hUQtEzCcXPjSh5aUSpn4SyNxLK3g5M6Vsxpe8klAcYD5zzhljzMXEkH3xkfPAxQRk6lM6kcbTGOlPxxpTcJ4bkPxNR6CMh/5mYnEdCcp+KKfUzozrAhrrQQdSHDUIRZEPZWzPK/c2oDbejLsKWykBzSt+YUOxnQukbY5oibelOHUpX8mBqw0yoCJLREDeIvjwXugtm01XwGR3582jPm0t73mw6cl3oyJlIW+YoWtOcaE50oDHOhoYYK2qiLFBGmqOMsEQZYYkiwpLqCAuqIy1RRA+cDjelOtOcNoym1GE0pgyjPsmJmnhHqmMHUxs7FGW0I1VhgygPsqf4rQ15LyzIfmJK9iNTPjyxIOexJe8fW/DhmTUFL+0pfedIZbATirBh1EQOpyZ6ODUxw6mLH0V9wmgak8bRnDKR1vQpA5vX7Bl05XxGV+4cunI/p+PD57TlfE57zgI+Zs2jJnkmDRlzaM9dSE/xMnpLVqAq/g5F0lwKQiehSJjDx4yFfEz7iqak+bSlfokycgYZjx0J8ZYQd9OKsoBJtCV/QU/2UlQ5yykJmETcTRuSbjlQ8GwMeQ9HkHHDgagTEqKOiYn7R07MCTlhR8TEnDGm8NlwupIW0p/zM6rMn2mM+YYPL8bzYL86ASfNaEj4gcboFSj9F1D1ajYplwfzcLOA7Ot2FDxwRPFmPLUh06gKc6E5fQndJb/SX7UBqrZTn/QrgWfGcPFPEdH/TOHGH1a4fyVm9Rht/j1cnS2z9bn4pz1P9o7n3O9W7PlKl52fG7BllpC/J+izbqIRGycZsWumhK3TtNgxQ8Cp78QEuY/iw+2ZFN0fjfLVGBoDJtEYOIWat1OoejWV/EeTeeduzf2NEi6u0uP0Ck0u/kuHZ2uNiXV3JsVrKMmetqR4WJLmaUG6pzmp7qZE7TEi1dOaeFcLog9YEO9mT4LHUPy3mXNtpRoP/zAk4pAjuRemUHZjJvkXJ5B5cggJHubEHJQR7yYnwdOUKDc5gXuFhB4Uk37KlrxLTrw/P5jkY5YkHDYl+YgFcYeMiT1oSuRuY4K3SPD/hNewLeaEbjDjze9Snv9oyKMVetxbrsWtJWpc+VrApa8EXPxKk4tf6nNhviHnPtPjtIsa3p+pcXuJPs9WyXi71o6nv1tzfL4uG4YL+Nt5oOJkyyQBO2cIuPgfKVk3Z0Laf+iM/IKmt1MovjWIRC8Jbzdq8fQXTR6t1OH2ciGn5+pyaIIG20eosXmYOuuHqbFpjAYbRqmxYYQaG4ersWWEOrtGCXCbosalrw15/puc0G1mxB80JclDTsphGcmeMuJdTQnbZcLLv4y4tkKbI/PU2TlVwMZxAtaMHMDrhlEabBmnw/aJuuyapMXuKQIOTRdwapE2936V8HqrBYF7LAg7YE6UuwXxhy2J97ImytMW/33WPFgr4sIqNS7+W41rq7W4uVaHm+u0ublei9ubtHm+V0zUqUGkXhpO8jlH4v+xJfOcIzneQwjba0jqcQvS/7Ek4bCcOA8Z0a5SYj1l5FyypuCWFQV3zCi4a0zZE1M6wobSHTeKvqSJdISMJ++yHT5rdLm4WI1ri/W49o2Q8/N1OT9fk2tL1Hnyiybh+4TkXjRH8cyRjyFj6Ix3QZXxBb1539NX/Af95Vvpr9hDX+W+T7OHvood9JRtpb9yOz2lG+jKW83HtB+pj1pM5dvPyLs/ltQL9sQeNSXsgJTA7Ub4rRfy+DdDbv2oz5VvhZz9xhCvebrsnabJhrHqrHJW57vBApbaDsB1sZWApTZqfGunwfef8PrTYB1+cdZjzWhDtkwUsXOqIXun6bPPRZt9U9XZM0nA/inqeMzW4fBcbU4uEnH9J0uerRvC6x3OvNntiO8OK3y2mnLnTyMu/6TPmeW6nFxswJllIi79S8yd36S83Cwn5KApsScsyLxqS9kTZxr9J9ERPp2uqAG8qmJn0hU3k644F7piptIZNYXOyMl0Rk6hI3wyrUHjqPV1puiuNdmXZCSf1iPGS5MoDwPiDlsT4zGM5+tsOfqFLjsnq7FlgoDTy40Jd59MiNtwfLbK8N9rTJSHJXFeVsR6WhB5yJRIDyue75QReGQoWXfn4e81gb1f6fHnBAGbZmiwZrKAXfOMcFtsgddyO46usMN9qSk75umzwUWbdVO0WT9Nh40u2myYpsNf43X4ZaSAdZMEbJ8p4NBXAk5+r8b1P7QJcrOg4PZEUr0HEfuPBYlnbEi96EjG9REkXxpOnLcTMeecCTrugJ/H//S83nhb/fRBaAPPYlq5E1rLjaAqboYpuRvdzL34Ti4Et7D1ag6z1zzj882BzN0cysyN4UzfFM70LRFM3xaOy7YwXLaFM3NnPNO3JTBtawLTtiUxY3cq8w6kM3NnHIvdU9j5oJZLkXAnAR6ngk8mPEmFhylwLwUuRXez93k9P57OZu7eWD4/EM+XnjHMdwtmzr43zN/zjoU7/dl2qZg74V28ToPXafA8ScXD+EaeZTTy/H0jD9Kq8fKJYdP5m+y76sbLuF1kVW6jsmU9ZTXLKK+cTp1yNJ2NznTVW9NSLqKzWkq3wpgehQk91ab0VprTX2lJf4UFfaUD01tqRnepCd2lcnpKZXSXSOkuNqG7yILuAhu68wfRnT+Y7gIHegptUBWZ01VoTEeBMR0FVnQUONKRN5bW3PG05I2kpWAYLYWjaCmcQGvJHLqql9PX9De074L2g/DRDZpcodV94HPrNvqafkNVu4T26s9or5xMe+U42ivH0F49ng7FVDpr5qKqXw6t66HrAKiOQNdx6DgGHUdA5QmqffDxD3rqv0RVMwGV0pEepQ39Shv6FUPoVzjR9wmzfVXD6K2YSE+FC10lLrQVTaW1eBotpTNoKZ9Lu3IJfS1/0992ENr+obf1NKqWU3Q3n6avyZv+5mN0Kf6kIX8OisxhKNNsqUu1oC7ZnLpkc2qS5FQnSahMElORIKE0Tk5htDn5kWbkhcnIDZWQEywmM1BMZoARmf5GZPoLyXyrT+ZrXTL9dMj01SbzhTaZz7VJeaRO4l0BCXfUSbqnTepDfdIeCUl7JCLjgRG5j+SUPrOi7KUjRa9GUxWxiKKo37l94gt+XuTISDsLBpmPwko+D5HuYrTUV6Cm8QvquhsGzn4lB9GQeaApO4KW6Aja+l5o6R9G08D9f/B6aAB6YveBc13x4U+I9RqArMgdgdAdNaE7akI3BKJDCIwOIJAcQCDeh8BwL+r6+9HT90AqPIlM7yxibTfEBn9iaLAEXZ2FyMR/o6e7EU2NXejou6GlfxBt0X5Elu6oSXYgkOxEYLQPNcNDqOt7oKnnhZa+F9r6nmjru6JlcAAN4V40RHvQMNo3cPpsdBgN0XEEwpMIhKcQGJ5ATXgUbZNT6JidQl3qgUC0DzWjXWhKt6EtW4e2dBUG4sUYCacg1LLATmTIt5NteOL+DdVv11D7+lvKn8+g4OU4PgSMJjd0NHmho3l90YCHR9R4dcYQ//My3pyS8+60BQFn7fE/68Dbs3a8PmfNa28zXl+S8eaqEW9vGeJ/15CQ+xIiHsiIfCAn8oGMyIeS/wI2/qmUJB8Zqb5yMt7IyXwrJ/udnA+BcvKDjSkMMab40wa2JMKY0ghjSsNln0ZKWaSUyhhjquNMUST+L2DNqU8zo+FTkFNztiXN761o/mBFS67VAGCLbGgptqWtzIGOysF0KIbSUeNMR/1wOhtH09k0GlXLeFStA8FM3e0uA9PmQnfbdLrbZtDdNpOetpl0t0xH1exCR/1EWhRjaCwfTkPxEGrzBqHItqEyzYKaTDvqswahSLajLMaS4kgLyqLtKA634/07M9L9jIl6akCEjyHvo21Q5IyhJncMytxR1BWMoqFoDA2FI6nNdaIudwi17x1QZNqiSLdBmW5DbYYtNek21KRaU5Ns9V+8VsVIqUsyozndmoYUi/8fXgcqdMpDRZQGiigNNKIiREZVmCnVYeZUhphRHmRCnq+YDy+MeP/ciKynItIfCEm+ZUD8NV2iL2oTdUGb6Au6xFzQJfq8DjHntYnx1ibxij5pN0XkPJBR8MyUIh8zCp/IKHwipuiZhBIfMaW+Espey6h8J6fSX05lgJyKABnlATIqAk2oDragKsiS1sSRFL42J/2hiJI31nQmjaMtfjiKAEvyn4nIf2ZEwXMJOY8MSb+jQ9YDA0r9zCh7bU592GCao52oCbGj6JWcIj8pdRG21EfaURFgSrGfnCI/Y0reyKkLt0KVMgRViiN14aaUB0iojbKjN3cqvZ/w2pk3j868uXR+wmv7+4m0ZYykNdWJpkQHGmNtqI+2+gRXc5QRFig/wbUq3JyqcHMUUdY0JA6mOcWZxhQnGlOcaUwZRkOyMzVxjpSH21ETM5SaGCeqw4dQFuhAgZ8175+akv5ATtpdGWl35KTdMSb1tpyM+2a8f2JNga89JW8HUxE0lKpQJ6rCnamOGEZN9HBqY0dQnzCGpuQJtKRNpjVjGh3ZM+h8P5uunM/o/DCP9vfzaM2aQ2vWPJrSP0MRP42a5Bm0ZC+gq2AxqsKldOYvQ1W0AmXSXErCp6KInUVD4ufURM+iPHgyLUnzqYueRY7PMALOGBF8Xkp99Gz6cpbTnDCf1uQvSbxjT/AZGem3nSh8Mpasm46EHxMT7GlAmJeIyGNSQo+ICThiSNodO1oTv6QvdxVdmT/TEP01eS8ncH+fAB9XQ+pCFtEa9S3KdwsoejKF+LM2PNkqoMZ3MhUvxlL2cgxVAZOpj58PlatBuR4qN4BiJ6URP/DkkD1X18jIu72QF9uG4vm1kO0ztdg1Vxv3pYZ4/2HOjU0OnFglYecCTTbO1OSviZqsHqfH9lnm/DlGh92zjdgzWwvXBeo8WGfDh+ufk3l1AqWPx1L0aAiKV6NpCZlJS+g8qn1nkXxxDN6rtLn+u4STS3U5tkiDO7+KCTswhJTjw4k+aE68mykZx6zIPG5J6mFTsk9Yk/2PDe/PDCL7zFAyTg0l58IYCq5O5uUmI26sUiP+qDNld2ZTcX82Bdcmku09jKKrIym84kzOOXuyz9qQdsqC2CNyIj2lxB6Vk+VtT9GNERTfGEHO+UEkHzUnxlVK+G4hwdsNCdoiJGSrlLDtJoRvNSNogwnv/pLy+jcJz38U8fBbA+4s1eb6N2pcXiTA+0sB3l+o4z1fh/Nz9Tn7mS5nZ6pzcZ46d5fr8+IXOQEbHfBdY8/5xSK2jBawbsRAaNOWSQM9p8eWC4k6OQZS/k172AKa3k6l6uFwcs5bE3NAgv8GIb6/iXnwvYTz8w3wnKrN3rFa7Bitw8bhGmwcpcG6EQLWOgtY6yRgg5OA7SMEHJwk4PxCPR7+24iAzXJiDxiT6CYjyUNKooeUuEMmhO4y4cVfRlxZroXnZwK2TRKwfuwAXteOFLBprAZbx+uwY5IOuydrsneqALdZAs4t0ePxnyb477AiaK85IftMiHA1I87TglgPC8JdLXi9y5Tbq3U5/5OAa39o8GCzIU93S3i2V8yzfSJeHpIQeMSMpMtOZFwfPvCm8Kw9uVeGk+09mLADIrJO25L+jxWx7lLiPOUkHjUj/Yw11U9GoHzuROkjK3Juici+oUf1CxNaAu3piR5Fa8Aoci7a8nKtHleXqXNzmYhr3xgN4HWBJjeWafLiD13iXOWU3LCj3nc4HRETUSXOpDvzS/rz/0V/6Wr6y7dBxV76Kg8MTMU++sp30VO2deB8uHg9nR9+pyXlX9RFfE2F3yxy744m9bwdMUdMCDsgIXCHeOBs+DdD7v5kyPXvjfBeIuLofH32uWixcbwG/x6mzg+O6iyzG9i+LrYSsMxGje/sNPnBQZuVg7T52VGH35z1WDfGkJ1TxbjNNeH4l6YcnS/FdYYWu8YL2DpawM7xAlxnqnF2qREPVw/Cf/dYwlzHE3hgGD5bzbn3t5Bbvwu58rMB51cYcmaZiHPfirmyUsL9P+W83m5KhIcFyWdtyLk5mPKnI2h4O5H2MBc6I2eiiplFd/wsuhNmfTobnkV33DQ6IyfRFjaettBxtAaNofHtcKqfDab4nhX5N01IOqVPwD41nq/XxGe9lAerLXGfq8WaEQOdtW7z9Xi8YTB5NxbxaqcFvjukRLhbknDUhtjDFkS6mxJ71BZ/Vyt8D1rx/v4cch8t4NYGG1aPU2PflwasnazOttkG7JgrZPd8MV7fWnHyJ2tcF4vZPFOLPycI+GuigPXTNNg0Q4c1k3T4dZSA9ZPV/ovXUz+oc+13TZ5vM6Dg9gRyb44i1duBxDPWJHnbk351GCmXhxHrPZTIM0MJPGb3/8Wr+9Wkp+ee5nM/tJ5LfiUcuBrDwZvxeL8t5UZEM0d9yvj9eBRfbvblmz1hfL07gjlbgpm5KZC5O8P56lAcXxyIZvKGd8zYFsGM7bFM35bA9B2JTN+ZxKzdKczYEcf8fQn8cq4It5dtnA3p4fibj+y9U8y+B6WcCmrHOxo837ay+kohy44ms/xYBsuPprLEK4rlx0L54UQwP3j5s9IjiDUnUznxuIGr73q4/K6L069q+MevgEsR+ZwLSeDku0CO+jzivN91Xid786HSlTLFWiqqV6GoXkpDzQJa61xorx1Dp9KRnnoHVDXWqJSWqBRWdFdb01tlQ3+FNf3llvSXmtFfYkJfySe0lkrpKZXSXSyjp8iU3gJLevLs6c0dMjAFg+gttKW7wJzOAhPa881pLxhER/FYOgtn0JY/l+b8mTQWuNBcPJvWkgW0ly6is2I53cqf6K3/nf7Gv+ir/5tu5e/01/9Jf/Nq+ht/paf2R7qUK+ioXkJ71SLaKr+grXIebdXzaFfOp712IZ11y+lp/I2+j+vpb91Kb8t2epu309e8HVq3DcC26Ud6a+fSrRxDt3IQvTVW9NVa0a90GAh/UgymV+FEn2IC/dXz6K/+GlXF17SXLaStfCEfK76iuXIhrcpv6WpcTe/HvfS2HKar0YvWWg9aa478D15X01jwGcqsYdRm2NGQZkV9iiX1KRbUJZugTJFSnSyhMlFGWYIxRbHmFESbkR8hJy9MwodQMe9DxGQHG/E+yIjsQCHZ/gZkv9Ul67UOWX7aZPpqkfxYndSnmqQ/0yb1sSbx99WJu6tB0kMd0p4akPlUSO4LI/Kei8h7LkEZ6EhDxARKXk8k33cOKY8W8ez4fHavGs90JwscTByRGkxAJPoaI/lvCE02oS3disBoM2qinWgbuqKj54W27lG09LxQN/BAXeg+UJcjdUUgd0Mgd0cg9xgITJIcRSA+gkDkNVC5Y+iGpsEhNAwPoC45hEB6cACxhvtR0zuApo47ejpHMNA6jVD7OBLhXqSSjRgZrUNouBOh8BAGBl7oCY+iZ3QUHSMPNESfECw5gEA0sCnW1PdEW/cwunqe6Om6o6t/CB39A2ga7EXDcC8awn2fQqc8URMd+x+8HkNg4D6wSf50+qwh3oOmZCM60l8RyZdgbDYDK1MHJjtb8OsiRy7unkb4pS/IfTCfquezqX/hQo3PWPKfOxL70JSAWyKCbst4clKbh8d0eXFais8/cp4ckeF7ypLXZ23wO2eN3zkL/M6b8Mpbgt9FEW+uGOJ/S0TQPTEh96SE3ZMRfl9O+AM54Q+kRDyQEPVIQuwTKQk+MpJ95aS+kpHmJyXzjYz3/gOAzQs2piDUmMIwEwrDjSkJN6Y4TEpRqISiMAklEVLKo+VUxZlSHW/y3yCn2iRT6lJMaUgzHcBrljnN2RY0v7egOceCpg8WNOdb0lxkQ2upPe0Vg2ivGkK7womO2mF01o+iq2kMqubxqFom0t06mZ62qXS3T6W7dSrdH6fS/XEaPa3T6Wmdgap1Bl0tLrTXT6SpahQNpc7UFTlSm+9ATY4t1RlW1Gbb0pgzmPqMQVQl2FAabUllrD2VMQ4Uh9lQEGJNqp+cyKcGRPmISA8ypyJ1GPV546nPH0dN3ihq80fRWDSa2lwnlDmDUWQ7oMiyR5lhhzLdhpq0/xevFigTTQdqdOKMqU+x5GOmHQ0pFtQmmlKbaIoyTk5VtJTqyIHta2WojKowOcpIM2oiLVCEW1ARbEqJv4wPL0Tk+Ij44CPmw3MxWY9FpN4xJOG6LrGXtIi+qEX0BW2izmsTeU6LqLNaxF7QJumqARm3xeQ+NKboqSnFz0zJeyim4ImY4udSyl5KKfeTUfnOmOoAE6qDTFAEm6AINqUq0JiqIFNqwqxRhFhTHz2EqmB7Uu4JyXlmTFv8KLqSxlAXYk/uExFZ9/V5/9CQrHv6pNzUJu2OHsW+ppT6mVETbE9j5BDqwhyoeGdB6RsTqgPNUYQMBDWVvDGm2M+YsremKEPM6UgaTHeqI41R5lQESKgOs6Dr/QR6C2ajKphDV/68T4D9jI4P0/+/eE2wpyHGmvooS2oiLFCEmVMdZo4i3ILqMAuqwsypCrdAEWFNfcJgmpKdaUh0oj5xKA1JzjQkO6OIGUxxsBWKqCHURDlTHTaUUn8H8n2tyXpsRuodOck3JSReE5NwVUziNQkpt+Rk3jcj56kV+b52FL8ZRGmAI2VBQygPGUJVuDOKSGdqYkZSFz+GxqTxNKdMpjVtKm2ZM2jPmkl71md8zJhNU9osmtJmU5c8g4roSVTFTaUpfQ6deYtQFS5FVfgtPUXf05r9DWURLuS9G0tx0ERqo2dREzWDondjqAieRG2EC5mPBhNyTkzafQeqg6eiCHOhNekLPjwfQdhZYyJPm/P+9nDSLzuQcNaSuNNmRJ8wJuyoFH9PEc8PahJxyZjGuM/pzVtFZ+ZP1EV9Rb7vBB7uE3B/uwaFT6fRHPoNNe/mU/hoMulXh/LmgB6Kl5PJvTuUtJv2lL2bSnfej/TXbaS77E/a81fTU7md7NeLuLVNxsOtppQ++JrggyM5tcIQ90XaeCzWxnOZNkd+MOCfVRIOLNZl3XR1fh2nxu/jtVnvImLbbCl/jlNj+0wNDs1X58JPRgS7jaL0wVdkXR1P+lV78h4MRuE3noaAmVT7ziT98lju/i3kzmpjTi7R58gXGlxdaYT/LkdiPJwJ3W9O1CEZSUdNyTxlyftz1nw4b8OH83aU3BhO6a1RlN4aR/Gt8RTdmsj7K2Pw3W5I9FF7Su5Pp8HvC2pfzqH43ng+XHem9M5wSu44UXxrMOX3nSi770TedQdyrtqTe2MQpfecqXg4itI7I/hw0YHkYyZEuYoJ3KFDwBYdgrYYELZDRuQuMyK2mROwTs7r343w/UXMs5ViHn4r4s4SPa59rcHFLwWcXyDg7OcCzs7V4MxnWpyZpcHZmQIufS7g/ne6+K2WE7Z9EIFbHbn1kwk7JgjYOFrA38MFbBgrYMsUAZ5f6/Lm0CBUMSv5GPoFLQGzaPCdRMWdEWQcsyZokxEvfhHxeKWMSwuN8Jquy54xmmwbocWmEVqsG67O384C/hoi4G9HAeuGCtg2QsChyQK8F+l/wqsxMQdMSHCXkeQpI9FDTrybGRF7zHi1Vsy1FVocniNg28SB/7Vu1EAy8uax6mwfr8nOiRrsnqTG3qkCPOcIuLhCn2drzAjYaU3QHnOC9sgJO2hCtJspUa6mBB8w4eV2Kbf/1OLqb2o83KzP60MmBB21IuiEBUEnzAg9bUG0tw1pN4eSdcuZ9CuDSb80iPwbI8g450Ckm4Tssw6k/WNFtJuYGHcJiUdNSTttQY3PSJrejqThzRCUr6yp8DFB+cqUyudyFD4WFN+1IOGYnFfrRTxcZcTdFTIufmHA2TnaeC/Q5M4Kbd6sEZHiZUnlnSE0vx5NV+RkupNm0Zu9kP6iH+kv+4v+yu0DJ8P/xet++sr30FOynb7ybfQUraXj/S80JX2HMvQLSl+6kHNnBCnnbInxMib8gITAnSL81hvy5DcD7v0s5MYPYi4sFXNsgQH7p2uxaYIG/xmhwcqhmqxwUGOZjYBl1gK+tVXje3sN/uWgxUoHTf7tqM1vTtqsGanD9kmGuM+Rc/prC84vseD0QglH5+nhMVsd99kC3GYLODxfgwvfGfFkrR3vdg/j3d4hPNtsyq0/9Lnzh5jr/5FwaaUU7+9keH8n4fJKI+7/KeXNThOivSxJv+BAwT0nKp+Pov7NBFpDptIRMQNVzEy642ehip+JKm46PfEudMVMpjNyAh0R4+kIH0976Fg+Bo6k7tUQqp7aofSxp+KRHRneZvht1+fiD5ocX6SN2zwtdk7TYMM4NTZPUufEUilJZ+YQ+88E3uwxJ/KwDQnHbYnyNCHmsBnxJ2wJPWLHywPmJF2ZQP7jzwk6Nhr3JTrsmKvB1tnabJutx/bP9NkxV589Xxjg+a2MU6us8PrWhG2zdfhrgoC/J6qzeYYOG130+WOcGhunCtgxW4D71+qc+0mbG6u1ebhBi7xbYym+P46sq0NIOmdDkrcdqZeHkODtSNTZwYT+Mwj/I7b4eVj/T2DT+ainJx/mcDeklguvitnlHcaui+GcfVXEjfAGjjwrYt2ZeNadT2fLtUI2XSni11NZ/HwinT8u5LLpbgVrrhWz8FA0s3ZE4LI1iunb45mxM4npO5OYuSuFmbuSmL0znm/cMvj1XDEbr1ey/moZPx1J5qdjyWy8UcLme1X8fqWAlWfes/p6KXt9ath6v4LVF9NYdy2ZPY+zOfAki/0P3rP+XCpbzxew42IFW71LWHsmmb/OvGXHTR923b7CEZ8L3Ai9QmDWLQrrb9D40Z2m+nXUK37hY+3PdDX9QHfT13TVTKe9eiS9DcPpqhlMl9IeldKebsUgeqsGQYU9lNlAiTmUGNNXIqW3VEJPmZjeJG3rnAAAIABJREFUUgm9xTL6iszoK7CmL8+B/twh9OU60pvnQG/BJ7zmm9FeYENn8Qh6ymfSU74YVdl3tJV+y8eyZbRXfoeq6ke6q1bSVbGCjrKldJYvRVW1lO6qpXSWLaSn+ht6apbQo1yKSrEClfJHumt/obv2V7qUv9BVswpV/U+oGlfS1fg9nfXf0VW/cuC7+p/prP2ZzpqfUNWsord+FX31K+mr/YZe5XR6lCPpqXGgt9aKvjpL+mvs6VMMpkcxlN6a0fTXfgZ130Ptr/TW/E638jdUtb/QWb+K9rqfaK//N13N6+j9eIDeliN0NXjxUeHOx+rDA3htOY6q5k+aCudQ+344dZn2NGVY05hmRWOaJfWpJtSkylCkSKlKllGRZExJvDlFMeYURskpiJCQHyEmN1xMTpiYD6EicoKF5AQa8N5fj/dvdcl+rUO2nw5Zr/TIeqVLxgsdUp9qkvhYnYRHGiQ90SLpsRaJD7VJfqxN2hNNsp5pUfpaRsVrM0qfm1H7djhNIdMpfTWbkAtTObdtLJtWTuILl/E42k5AJp2BUPoNIpOf0Zf/gprBb2jrb0dH7xDaeh5o6nugbjDQdSoQH0IgO4RAfgiB8SfEytwRSAY2sGpCTzQM3dE0OIS2/kE0DfajLnYd+J3RwYE3qIauaOi5o6HlibbmPxjonsRAzxVD4W5E4n3o6O5Dz8ATHT0vtPS80DU6gY74KAK9Q59OlD0QCD1QNxz4bzp6HujquaGn54qe3iF09Pajrb8PTYN9aBjuR13oirrQA4HwCALhCQSG/6BueARNoSvaor3oiHejK9mKrvgP9MXLkMg+w9Z6DKOd7Pht+ShObJvIq7MzyHgyl/LXs1H6Tab25RiqHjqRf8ua+Gsy/Lx1uX9CnYf/aHHnsCb3jhjy+B85D4/JuOcl4ck/JvicMePFeRN8veW8uiDh1UUhry4a4HdZn3fXRQTeEhN8W0rIHRmh9+SE3ZcTdk9K2D0JEQ8kRD+WEv9cTuILOckvpaT4Skj3k5L19hNgg4zJCzYmP8SYgjBjisKMKQyVUhAipiBETHG4hLIoOZWxJlTFmlAVK0cRb0xNogm1SabUp5rSkG5KU4YZzZnmNGeZ0ZRlRmO2GU0fzGkqsOJjyUB4U3ulI+3VQ+lQOtNVPwpV4xhUTePobp5Ad8tEej5OpvvjZLpbJqNqmYyqeTLdLVPp/uhC10cXOpqn0lo7noaK4dSWDKG2cNAAXnPtUGbbUJttS/OHwTRmD0aZbEdlnDXKBAeUCYOojLajPMqe/GBrkl7KCH+gT/gjPbKCLahIHU5tzlhq88ZSXzCWxuKxKHOdUXxwpPr9YKqzHKjOsEWRZj3w7jXFkppkc5SJZlTHGaNMMKUxzZqPWfbUJ5tTk2BCTYIJijg51dFSFFEyFFEylJEm1EabURdjSW20JYpwc8oCjSl8I+bDSxG5L43I95WQ/0JCzlMxGfeFJN7QJe6K9gBgL2gRdV6LyHOaRJ3TJO6iNqk3hGTdlZL3yJjCJyYUPJaT+8CIgsdGFD+XUu4rp/KNMVX+pigCTVEGm1ETakptmDmKYFMUwWbURdhSE2ZLdagtdVFDyXhkRPoDEQ2RTvSkjqcpYgjvHxqSdF2L1Fs6pN/WJfmGFim3dCjwMabstTlV/tbUBNtRHz6IujB7FEGWlL2RU/ZWTmWgGeXvzCh5bUplgCXVQWa0JQyiO3UILbFWVAZKqQgyoTVtFP2Fc+gpnIuq4HO68ufRlTeH/4euu/qu+u7Wv7/ituJZcXcSQkKCF/eWUqDe3i1tgZZSoy2SIElwd5IQPEDQ4CHu7i7E3V2IJ+v9HIS99z1+YzwHc6yT9f0DXuOan2sOvZ3PQOFM+nMd6MuyoTt1Eq/t8Qa0xOjRFK37fxOjR2OMPo0x+jTFGtGebEFnqjXtKda0p1rTkWZDR7otTYmWVIYb0hBjSVOMDY1RNtSEmFP60oiCh7pk39Ei/aYaKVdVSPZVIeWqKuk3Nci5K6LgoS5vnxpR9tqUqmALakItqQm3pD7ahsZYG5ri7WhJcqAtxYnONBe6M2bSkzWX3px59ObMpztzPh3pH9CRMZ/WtHnUxrlQnziLruzFDJWsYbTyU8aqvmSk/AsGi9fTmbmK8lAXCl5MoTLUmc6UxZQFTqUm1JmmqNnUhjiT98CCWG8NMvyMaIyYTWvMfKoCXUjxNSL0qBrJF4xIOqdHprcJedcsyfA2IeG8HlHntAk5o07MVREdKSsYK/+BwYLvaEv4kPLXM3jiLsHtPwXk3HCgO+pjOsI/pOzBTLKvWhHsqUiZ/1TyblmQedOc+qil0LCN8eY/6Sr8no68jQxX/k36w8Vc/V2RF3sMqLyzirhDU7nxowre3wvx+kGFc98JOfm1kMOfKfHHAil+mC7gh+lS/DJbnj8+UOKPeQrsWCTDjgUSHF8ny8vdFuR4zaf42gekXbAi09eIkgdWtIXOpzlwMVk+jjzboc+9X7S4uEGNY8ul8N4g5PlvxsR72pF02IqIvRrEH1In+7weJddMqfKzotbfjpp7U6l/5ExzwBxans2jI3AJTc8XkHPFlvDDWlQ/nkfbm2V0h62iI3gpjc9nUft4Go1Pp1H3xJb6x9a0vXSgI9CJ5hcONDy1p/HpVFqeO9L0ZBqVd6wp8DYk84w2acdFRLjJE+UmJMZNjThXLWJ3aRP1t4jQ3zQJ3KzKi42qBHytxoPPVPFbp8S1NVL4rBZweaWAC8sEXFgiwYXFklxYJMGlRQKurhTw4CtZgrdpEe9mQYybDY82G7B75iQKf3cQ8O9MCdwWSHJ8nRxPdxsyEPs1/TEf8y5iOX3BC2h7PIOi8+aE/iUkYKM8Ad9rcWuDFicXKuLqIMnfUyT5e6os22wl+MVawM+WArZaCPjdWsBOBwGH5klxdb0yTzdrErFDhxRPXTKOaJN1XETGMW3Sj+iT6GFI0HYtbn8jx/EVAnbNnFwb3u4k4B8nATudJdjlIonrTAn2zBawf56AU6uluP6tMs/+0CXMzZDwvbqE79Egyl2TWA8tYjy0CN2nwbMdKvj/Lov/n7K89tAk9pwJqVetSLthQdoNM9Jvm5F9x4J8f2uK/G0ouG1JwU1Lyu7Yk3PZlOQTOhR4mZN1Rp+Ew2okH9Mg66weWRd0aHluR0+IPe+i7BmInUJ/tCV9UWY0vdSh/okO+VfUiNyvyJMtCvh/q4Lfp+pcXi7PhcVS+KyS4sHXCoT/rUnBWTNaHtjTF+LMSOI8xrKWMlH8CVR/D/XboHH3+3VhDyYaPJmo90Bcu5/xalcmanYwWr6Nd/k/0JnyGU0RK6h+PofiO/ZkXzYh5YQOcZ4aRLiq8PpPRZ5sVuD+RmX8vlXH9zM1zqxWxGOBDP/OlGSLozQb7WX5xkqKL0wFfG4s4EtTCb6xkOY/FjJ8Zy7Fj1bS/GwrzR/TZHGdrcSxFVpcXqfPlc/0ufKpNt7r1fDeoITP54p4fSrPxQ3yeH2hwI2NqvhvFfHoD20e/q7Bva0q3PtFE79NIq5/r82Vr0V4f6nOtW9VebhNk7B9uqSeNqLoujU1jxxoeuFE+5sZ9IbPYSBmPsOJk2vDQ8nzGUiYQ3+sC/2x0xmInc5gvDPDCS6MxDszGONIX5gdnUHWvIuwp+OVDeW3TUg8oc+j3zQ4vVaGA8ul2b9Yjh2zpfnTRYD7UjkC/rUlx2cpCaemknDCnJRTxiSd0CXhqIjMC6YknDXn+T5NEi7akXtrLpGn7Ln7txF7V0mya4k0u5Yo4LZcyO5lCvyzSIo9q+U5+50el3804fjn2rgtV+Lv+bL8M1+WnYuV+X22FP/Ml2DPMgmOr5fGe6M8fr/K8+BPad7ecqTohi1pF/VJPq9Dpo8pOddtSPOxIv6SBZFnzAg5bkLQf+P18PXMgEsBZdyLbud6SD2H/dI5dCcDn5Babsd1cv5VHZ73SrgQ3I135DCXIkY4+qKbAwHtnAzuxythglNhg/zkVcSyPfHM+SeWD3alsMAtkw9cM1nolsOSfbks2J3OEtcMVu3N5BPPLL48ns+a/Ul8tC+ez49lsv5YOmsOp/DtpWKOhA1zM1OMV+wQh5/Vcfx1DVcT2/FL7+ZaYjc7bhTyw7EMvvbM4ov9aWzY84ZP3K6w8egxtnvtxOuNJ5GFlynruE3f6A2GB48w0r+Loc5/GO/eDv2/Ie7dyFjbGgYaZjHcMo2hFhuGWywnV2ibbZhotIV6K6gxg2oDqNZGXK3BeK0a47WqjNeoMVGtibhSF3G5EeJScyixRFxiyXiJCeNlRu+TVz0GK8wZrZ0BLWug9QcmWn5ltPlXRtp+ZazjD8SdfyFu/5WRxq95V/URfeVLGahcxFD1AgYqZzNcN4/hhgUMNSxjuHE9Y22boPtvxL2ujHe6MtHthrhvF+J32xnv+5mR7v8w2PYZAy1redf0If2NK+mvX8FgwypGGj9krGkV401LGG+ayViL/SRe242YaDdC3GrOWLM1o832jLfOgc510L0Nulyhax/i7n2I+9wYf7eT0f6/Ge37i9E+Vyb6jzHRe57RrvMMtJzkXdMpJrp9EPedZrTtV3qqltFePJXOQnN6C4zpzjWiO8+AzhwRbdkaNGdr0JStSUOmiJo0PapT9KhK0qIyQZ2KBLXJIqc4NUpjVSiJEvI2UpHiMEWKQxQoDlagKEiesnBVCoMUyXkuQ/YzabKfy5D9QoaMp9IkPxCQcE9Agr+AlEcCMgME5D6WouChFJUBijS+0KL1tREtb2xpCp5DXfh6Ym9/wtldC/lqlT3Tba0w0HNApLMAddFq5FU+RU74C3JKO5BR3Iu00j4khe5IqLgjUHWfTD41PBBoeiLQODCZxqodREJl8tSMlNIBpBU9kVXwRFrRA0nlAwiUPZFQ8URK9RAyapM3ZSVkDyEtexIFpbPIyh9ARn4PCiqeSMm5Iy1/GAm5I0jKHUVW5TSyaqcRKBx+D9ATSAiPTiavSoeQUTqInOIB5BQPTCavCh7vAes+uUIs9ERSeAgJ4VEEyicRCE8gpXwYBdX9qGjsRk3rd5TVv0ZVdSkGOs442kzho4Xm/LROnxfeqygO/oyGmI+pD51L5XM7ap7ZUPvUmoLrusSeUeL1SRkenJDi5iEpbh6S5NYhWe4cV8H/lCb+pzS5d0qNB+fUeXxRjafeqry8osJrX2Ve+yrxykeRVz6KvPFVJviaKmE3NYjwew/Ye1pE3dMg+q4aMf5qJDzSIOWpiLTnWqQ/VyfjhTrZr9TJe6NJYYgWxWEi3oaLKI3UpjRKRHmUFmWRGpRGqFEaqUpFtBo18VrUJ4loSBJRn6hJY7IWLWnatKZr056pTWe2Nl25unTn6dKdq0N3rjad+dp0FerQXWpAX5UJA7XmDNZbMthgzWCzLSPtDox2OTHa5cxot8skYHtmMdI9k+GumQx1Tf6OdM9muGcugz1z6O+cSU+LE+21U2ipsqSlwoK2cnPaSs1ofWsyidcSC3qKLWnPNaMlw5T2LEvaMixoSjGlKdmCunhLikMMSX6kQvhtKeIeK1IYZUhDjj3tpS50VsygvdyJpuIpNBZb01hoSWO+GY25xjRlG9KcZUBzph4tmf/zRl2HlnRdunKN6C0woy1Dl+YULVpSRZN4TdKkJVGL1iQR7Uk6dCQb0PG+aKgxRoeaUA3KA1Uoe61KeaAGlYGaVLzSpOSZOvkPlcn0UyDtuiwpV2VJuiJDgpcU8V5SJHpJk3ZVjlw/FYrua1L6SETpQy1KHqhR7K9M2aP3eH0tojFYh6YwHVoidGiN1KUtWpf2WH1aonRpidKlI96E9jgT6sMN6Uqy5e0LLXIeCGkMM2Esewb9iXYUPRSS7CtJ6jVpsm7JknFThoxbMpQEaFAXZEBdkD4NIQa0x5jRm2RFR6wJVa/VqXilQkO4DvVhetQG69ESZUJjmC59KWaMZlvxLs2EpkgtqkM06Eq1hcqljFcsZ7R8OSNlyxkuWcJQ8XwG8mfRm+1Ab4Y1PSnmdCYa0RanT3O0Lo2R2pMTpUNjtB5N0fo0RRvQFG1IS7wpbYkWtCZZ0JpkSVuKFW0p1jQlWFIdYURNuCn1EZbUhVtRHWxO6QsjCh/qkntXRMYtNZJ9lUm6IpzE6w11svw0yb+vTXGAAaUvjakMMqcmdPL7+mgbGmJsaIybQlO8PS2JDrQlO9GR6kJX+iy6M2fTnTmXjrQ5tKXMoT11Hi0pc6mJmU5d/Ew6Mxcx/HYN4+/xOljyKYNF6xku+YzG+AXkBliT/diC5rh51Ia5UBsyncpAB5oiZ9MQNov4K1qEnxdS9dqJytdO1ATOJPuWFW8OCAn2UCH8sBrpl40pvm1P4W07Mq5ZkHrdnKz7tiTfMaYjbRVjlT8xUPgdbfEfUvF6Js88pbj5m4A0bxt6otbSG/0Jpf4zSL5owut9cqR7GZF3y5qih9NoSfkEcct2Rqu2UpfyGU3p3/Cu6Ffirs/m0hZZXu8zpNh3AbGeNjzYpsrjv3V4vMOIG7/qcuprVfaskmejowTf2EuwaYYsv81X4o/5ivy9SIGz/9Hl4MfKXNusTebleVTfW0nmOXviTxhQeMeKkodTaAtdQtWjBQS7m+D9jZAn20xwnyvNqRUyPNqkT/hOa+LcLYk/YES0hyYJR9TJuWxA1T0bmp5Oo/XlDNpfz6Px+Ww63iymK2QpA7FraAtZRsYVS9J8zOmOXE1nxAo6w5fREbaY9pB5tAXNpO2NM02v7Gh+NYWOIAd6wqbTFeZMe5ATHYFOdAROpzHAnrLbZuRe1iXrnDY55/SJc1ch8YAWSR46xLmJiPxHg7A/1An5TYPAzWo8/Y8yj79Uxf9TNW6tVcT3Q0m836eu55cKOLdYwPlFAi4uFuC1RMD1DwU8/EaG0N81SdxrTsL+Kbz43ZQ9swX87Shg50wp9s6X5cByWU5/Jof/Xzp0h3/OQOwGBqNW0x+ymLaAWRRdtCD4TwUefy/Dsx9F3P1SmzNLlNjtIMF2W0n+nirHVmsBWywFbLYQ8LOFgN+sBOyaJsGRhTLc/lKD17/pEetmQNohfbKO65FzUoeMEzpkHDci5bAJYTt1uPu9AqdWC9g9S8C/MwT86yJgp4uA3TMkcH1/HmffXAEeCwRcXCeH3w+qPP9Th1A3AyL26hC+R52IvepE7lMjYp86Qa6qBPyjxMN/FHjmpkzUKQPSr1mRf9+ewsd2FD6xpSjAhqIAawoeWVL8yIri+1YU37Gi9I4tWZeNyThnSL6XOemndUk8qkbaKW3yLhmRdVFE8zNruoJtGIixYyLFEXHaNCbSHOiJMKPtlQl53mq82SHNra8kubZeDt+PFLmwRIbziyS4slqKx98pEbNLl5KL1rQ9mkZ/6ExGkuYznr2cibfroeZHaPwdml0RN77Ha70nE3UHENd4MF7lxkT1v4yUbaU/9zvaE9fRELqUqqezeOtnR46XKemndEk8qEmkmyqBfyryZIs8D39U5u53Glz/Qo1zHylyYKE0O2dLsc1Zli2OCnxvK83X5hJ8ZSrgGzNJvrOUYaOlDBstJPnJSpJfpkix3UmWfR8IObVaC691ulz5VMTVz0Rc/1KD29+r8+BnDZ5s0+LhNh38Nqnj+60C3t/I4Pu9DLe3KOL/qxp3f9bk9iYR17/TxvtLTby+UOP6d6o8+VNE9AFDsi6aU3rbjroAJ5peTKctcAbdobPpj57HUPwChpIWMJA4j77YmXRHOtITNY3+GEcG46cznODMaMJ0huMcGYiaSn/EFEZip9H5xoaa+xYUXbMl6qA53l8p4rlMiv2LFdg9X55/5kiyZ5E0Zz5XJu3iYvKuLiT5jC1Jp0xIPa1P7BE1cr3MST5nxlM3ZaJPm5NwwY6XHiYEHZ7GyS8U2bVEkt1LFNi7SgXXFYr8NV/AXwskOLhelcs/GuOz2YzTX+uzf7UqOxbJ4bpcdRKxCyVwXyXFqc9kufKDAne2KfD4bzmKbzqQdtGQyKNCYk+qkXXFlNxbU0j3tSHxshURp80IOmpM4OH/wqtvYG3ArbAm7sd28iCui9uRLdyMbOFuXCf3Enq4Gd2Jb0QHt+KHuZ04xq1EMT5Rw1wKH+Rq/Ah3Mie4HDPEz94FLN8bx6x/Ypi9M5l5rhmT91/35LHM4y2L9+SzyDWHRbszWeqawYfu2SzbncRy1wTWHEjnw4NprD2WyW93armRLcYvVcyTDDGP0kZ4mD7I4+xBHuT045PQzr/3ivnqZCqfHc7mi8NZfO4ZzJfuF/nr4l7OBWwlqtCVuu4zdA9eoq//NCMDJxGPnkI8dAZx3xHo3Y+4528mOr5nuGEJfTXTGGqcwnCLNSMtNow12zHRYAf1U6DWGqqNoVoXcY0WE7Xq/4VXDcSVOojLDRGXmkKJOeISM8ZLjBgvN2CkXJfBcn0GKqwYrfsA2r+E7r8Qd+1F3L0fca874n4PxO88EPfuZLzlewaqVtFXMof+0ukMVkxjsHIKQ9VTGKydykDtbIYb1zLesRXeuSMePI247yzivguIB84jHj7GxNAuxno3Mdi6hr6mBfQ3zqK/wYl39Y4M1k1nqM6F4bqZjNa7MNY0jfEWO8ZbrRhvN2W8zYyJVitGG+0YbXRmvHU5dP0IvR7Qex56vRH3eyMeuox45BzikROIhw8jHjyB+J034r6biHtuMtbpy2i7D+Keq4j7TzPWsY3e2hV0ljrQXWxBf7Epvfkm9BYY05WrTXuuBq25GrTkaNKULaI+XY+6VD1qk7WoTlKnKkmNigRVKhJUKY9ToSxGSEmUIsURihSHK1IcqkhRiAI5L6XJeCZB5jNJcl/KkB8oT84rWVICJEh+JCDliYD0Z5KkBEgS5y8g5raApLsCCp4oUP5MnernIupfGNAaaElv1EyqXzlT/nopea++5Mml9fy4fip6qrLISKhgbLoaFa0vkFHZiJTyL0gpb0NS+S8kVHYioeyGQOiOQOiJhNDzfWmSOxLKe5BUckVSaQ9SivuQVnBHSuEgkgqHkFA6MPl/FU+k1A4io34EGbX3q8XCQ8iqHkFB/SDy6vuQVtmDjIoHAoX9yKgcQ0nrPHLqZxEoHEUgewQphRNIK55ASmky4ZVSPvC+kMkTKeEBZJQOIKvgiZyC53vEeiCr6I60kieSwgMIlA8iUD6AlJIb8gp/oK3+M5rCVShJm2KkJmTtB7oc/8eZyDurKAr+iOqIZVSHzqEudBY1QS4UPrEl6rKIZ0fkeOQpw+09Etx2l+XeURXuHlPj5iEhfkdVuXtSk7unNXhwUYsnV7R45K3Mg8vyPL4iz/NrCry8psCLKwo891Lk+SVFXl1W4bW3GsFXNQi9qUH4bQ0i72gSeUediDtqRN5VI+6BBskBIlKfiUh5pk7qc3UyX6pPrg8Ha1EUKqI4TERJhDalkSJKIzV5G6FOUZgKRWEqlESoUhWrRU28FnUJWtTGq1OfqEFTyiRg2zO06czSpitbh+4cXbqztenOFtGZI6IrX5vuEn36K0wYqDZnsNaSoTorhhttGG11YLzTifEuZ8a7XBjrcmG0cwbDnS4Mtk9noH06gx3ODHfOYLBzJv3tLvS0Tqez0YG2GhtaKi1prbD4v/T1rQkdxab0llrSU2xJZ745Hbnm9ORZ05ltSUuqKa2pljQlWlIVaUZRkCEJ/koEXZMk5oE8xXHGNBc60l7mQkPxVBqK7WgosqWx0Or/H68Z+jSn6dGSrkdnrhHd+SaTjeFJmv97Nqc5eRKurUkiOpL16Eg2oD3JgJZ4PeqjtKgOVqP8tQq1oVrUhWpTE6JNZaAWpc/UKXwoJOeuAhm35Ei7LkvyFRkSvSRJ9JIk2UeajOsKFN5Vo+SBFiUPNCm6p0a+nxKFd5UoeahM5dP3eA3SoSlEm+ZwbVoidN7jVW/yxmq0Hh3xxrTHmdAUYUxnvDX14SYUPlGj5KkGg2lODKU6UflcRNo1GVKuSpF2Q4aUa1KkXJOk+LEadUH61L7Roy5Yn9YoE7oTLOmMM6U2SIvK16qTjcahujSGG9ERZ0FjmC7diSaMZFkxlGlOS7Q2FW9UaY41g8olTJQvY7R8OcOlyxh6u5jBwg/oz51BT5Y93WmWdKeY0ZVoTHusAc2RujSEa9MQrk1jhA7NUfo0RxvSFG1IQ6QhDdFGNMWa0hxnTkuCJS2JVrQkWtEUb0l9jAUVQYZUBRlTE2JO1RtTyl4YUvxYl4L7OuT4aZB2bfI0Ufp1VTJvqpPjp0XBAx3ePjWg4rUJtSEWNEbY0BRjS1Oc3f9Oc7w9rYkOtCc70ZHqPInXjP/Da2vybNpS5tKaMpe6mOnUxbnQmbGA4aIPGS/fwFj5FwyWfM7Q208Zr/qGdwWfUB48nYRbeuQ+saAzaRFNUbOpC3GmLtiZhtCZ1LyZToKPiOiLapQE2FP53IXcmzaEHdbg8T+SBLkLiT+tQ+EtO6qfzqb86UxKn82kK+UjSoKm05e3lvGqTQwUfU970hoq38zm1RF57m0XkONrT1/UOgbiPqXi0WyiT2jz3FWKsCNqlD6cTnv0agYLvmei/k8Gin+iMn4dLRnf0Z6+kTdnHTn1H2me7RSRe96FcDcjHv8hJOGkHemXP+Dpblv2rZLjJ0cBG6cJ+HmWPD/PVuD3hUI81uvi+5s9KVfWEX1yPvnXV9AV+i1dQRso8J5Kga8tPVHLKH3iSMXjuSRfcODpvwY8/NWQ0yslObJQwMMf9QnZbkbQX7oEbVcjZr8WKcf1SDimQdZlfaof2tH8ypnWN7MZjF9NR+hS+qJX8y5uDQPxH9P4ZgG5t22pfTGX3tjV9MWvojt6KZ2RC+iK+oDu6Dl0RsygM2I6XZFOdIROpT3Unq7waXSGOdER7ETrawcaAmypvGdO0VVD8i7pknNOj4zjuqQf0yf1oAHxe3SI/EeLsD80CN6mzqvNqjz+VsiDz1W4u06V6x9R9h8ZAAAgAElEQVQp4LNKAq+VAi4u/y+8LhZwaZmAq6sE3For4Ml/JIn4S51UD3MyjjoQvdeWkyslOLBYkuOr1Tm2WoPja1Q4/akCV34SUv98DUNxXzAUs5aeoEU0P3Kh+LIlMa7qBP4q5MVmEXe/1OLCCmU8Zsmx21GWv6fKscVSgs0WAjabTc6vlpN4PbFUjgcbdYnYaU7yAXOyTpiQe9aIvHMG5JwxIOe0CRnHzYneo8/DzULOfSzB3rkCXGcLcJstYM8cAfvmSLBvrgT75wk4sEDAkSUCrn0l5OEWDV5uFxHqqkvEPh0i9moQ6qZKqJsKoW4qvN4lJOAfeZ67qRB2VESKjxkF/naUv3CiOsiJ6hAHqkOmUhFkR/FTc0qeWVH+1IayhzaU3LUmy8uYPB9z8rzMSD2lTdIxdbLO61JyzYJ8Hz3aXlrTEWROX5QVo8n2jKU5IM6dyUSKI2Px06m8Y0TQTgV81gk4v1zA2UUSnJ4vwblFAq5+JM3zn1RJ2mdE5RUH2p840x86m5HkRYznrkZc9jnUbobGP6HZjYkm9/ep6wEm6g4irvZgosqNiap/GS75mb7sb2iLX0Nd8EIqA2bw1m8Ked6mZJ3RJ+WIiJi9agRvV+LZVgWebFbhwU8a3PpWnUufKHF4iQyu86TZPkuBbTOU2DRVlu+tJfiPhYDvLSX5yVqazTbSbLIS8LO1gN/tJNnlIsfBRSqcWyPCe4MInw2q+GxQxvdzJW7+R4GHW5WJdDcj/cwM4o868uJfQ67/oMDlrwRc/loC3++kub5RyJVvVbn0uQrn1gm5sEHIzR/UeL3LkJRTFhRfs6Pq/jTqApxofO5IyytnOoJm0hc5l8H4+QwlLeBdwlz64mYxmjKX4aRZDCU4MxDnxEDsNAZi7OmPtKU3zJKuYHO6gs3oD59Cd5ATpbfsCdyjg/e3ihxaKceehfK4LhSyd6kK7suV2L9Cimc7rSm8vowcLxfSzlqQclqPmEPKFPiYk3remKeuCoQeMSTkiDl3tmsSsMecR7us2f+hHK7L5HFbocSuZfL8u1iKP+YJ2L5QgoPrhHhvNubqL9ac+9YM9w812LNcld1LFdi9RJJDH8ty7isFfDbKc2ebPC9dVSi8bkfSWW1CD8oSdVxI5hVjsq9bk+5rTbLPFCJOW/DqoCHPPPT/G681ATdCGrgT1cr9uE784zq5E9vBndhO/GI6uRHZzo2oTu4kDnIzboDbiSPcTBjhetwwfsmj+GeM4xXdx1bvPFZ7JjF7ZzwzdiYxa1cas3akM3dXNov2F7NwTyEL3QpY5JbPkj15LNubwxLXNJbvTWOVexor9iWx9kgGf95t4Fq6mHvJ47zMmOBV5hgPk3u5l9LFk4IhbmT0sf9lDV+cTmTtgTg+cQ/lc49bbDtziJvhh4ku+JPylr/oebeHkaEjjA2dYnzoPONDlxjvu4i4+yz0HINuV8RtPzHWuJzRRhdGmm0ZabGYfP/ZbMNE0xTEDbaI66wQ1xgjrtaZxGudBuN16kzUqiOu1kBcpQ0V+lBmDKUmiEuNmSjTZ7xSj5FKHd6V6/OuwpqRukXQsRG63aDrCBNdx5joOY647zj0H4FeN8StPzBYvZy+Umf6S2wZLDdnqNKIoWoj3lWb0l/twGDdasbat02WOA16Qa8v4903mOi7DoMXEQ/sZ6x7M+9aVtLX6MJAkx1DTZaMNFsy1mjFSL0Vo/V2jDXYM9Fsz3jrFMZarRhrNWO01ZTxtsnUdaR5JuNtq6F7K/Qdh76r0OsHfXeZeHeD8UFvJoYvMjF0hvF35xjvvcpEzx3EPXcRd/sx0X0Teq7BwFnGO3+nv24VXWWO9JZYMlBiyrsiU/qLjOnO16YjT4O2PHVaczVoztGiMVPvPWBF1KZoUJOsSlWSMpVJQirihZTHKlEao8jbKAWKwxUoDlWgOFSRwmCF/y1xyguUI+e1LJkvpEh9KkHaUwkyXkiR9kKSxAAB8Y8kSHkiQ9oTWRLuSJPiJ0OuvyIlD1Uoe6RC3XMtWkPNaA6zpyJwBtkBiwm79QlXD33Cti/m4WxtiY62Pcoac1DUWI6C+lrkVb9GXvkXZIXbkVF0Q1rBHWkFT6SVPCbXc5VckVLajbSSG9KK+5BW9EBa4TBSCkeQVj6MlMrB92d0Js/pSKkcREr5IBJCDySU9iKlvAcpFVckhLuRVN6LQHEf0ipHkFU7iZTwKJKKh5FVPoG0/DGkFY4jrXgEaeEhpFQ8kVR1nxzlyZRVRvEAsvKeyMt7IC+/H3l5V2QVdyIr/BsZlT+RU92Ksur3iFTWIpKbjp3+FP6zai5nd63gxaWlJNydR/GrWTTHzqE+3Im3z61I8zMk/JImz06ocOeAAlf3y+C7T5Yr++Xx3a/IdU8Vbh/W5JqnKv6ndLh7WsS1Y0JunRbif1mFO5fkuXdZhgc+MjzxlePZFQWeeSvy/LISLy+p8uayiBAfXYJ9tQi+rv4esJqE31Yn7JYqEXdUifXXIOmJiJSnIpID1El5pk7GCw2yX2uS90aLwhARxWHavA3XoSRCm7fhWhSFqVEQokJBiDLFYapURmtREy+iJk6Tmlh16hI03q/LatOeoUNnlg7dWbp0Z+vQnaVNV5aIjmwtOvO06S7W4125CYNV5gzVWDJUa8lwgw1jrQ5MdDgh7nRmotOF8U4XRttdGGqbzmCrI+9aHRloc2Kww5l37c50N0+js9mB9no7Wqutaam0pKXSgtYKC1rLzGh+a0JXmQU9ZVZ0FVvQkW9GZ54ZPYXWdOdZ0Z5hTmemNc1JVlRHmFERakbWM03Cb0oRclOS5JdqlCSa0VA4jaYSJxqKHWgssqOxyIbGAgsa80xpyjGebB3O0p9sCM80oCVdn9YMfTpzjOnKM6YpRTSJ+2RNWlJFtLzHa1uy9nu86tGaoEtjjIi6CE2qglSpeK1MU5QuzVF6k+VGb7Qoea5KwUMlcu7KkXlblvSbsqRekyHZR4okbylSrsiQdVOJIn91Sh9q8fa+Bvl+QrJvyJF3W57i+0IqAtSpeyWiMUibpmARzaFaNIdr0xqlTVuMLq3RurRG69EeZ0RrjDFtMaa0xpjRmWBD6UtdMv2EdMXaMJY5g9Zwcwr8lUl/D9cEHwGJVybxWv1aj/pgAxrDjGiOMKIl0ojWKENaIg1oCBVRFahGVaAWjZEmdCXZ0BiuT2e8McOZloxkWdIWo0v5K2XqIwyhYjETZcsYK13OSMkyhosXM1gwj/4cF3oy7OlKsaQ72ZzuRBPaYw1oitChPlSL+lAtGt6XT7VEG9IcZUh9uD614frURxjRGGNKc7wFLQmWNCdY0pxgRUu8DWWv9Sh/bUB1kCnVQaZUvDSkNECPt491yPfXIvOWChk3lMm6pUb2bQ3y72lR/FiX8heG1ASb0RhpQ2usHR0JU2lPnEZbogOt76ctyZGOlOl0pbnQkzmH3qy59GV/QFfGXDpSZ9OZNo/21HmTeI2dTkfafAYLVjNWtoGJqm8YLPmUsfIvGS75lOGidXSlLaP45RQSrouoDXWmLWYunXHzaY/5gLboD2iNmkeWnymBx+RI8NHh7aOplPg7EnfSgId/SRJ9TIeYkzoU3LKnNXQZzWFLqQicx0jBl7QkL2Pw7WdM1Gxm8O0PdKSspTp4HsEnVAhwlaP07gw6Qz6iP2Y9rW9WkHzRlGAPIU9dZXnrP53+5E8ZL97EeMWvDBZvoT75C3ryttAQ9xWPD9pyaIMED/5QIeuUI6E79Qjfb0TaeWeijk7n6iY9/p0vyU8OAr61E/DjdBk2z5Rn6zx5PD/V4/WRFdS8+I3W8N/pi/6FxmdryPNxIOu8KfWPXah+NpOm4GWk+Uzj6U49rv+gxvm1CpxbLU3QH7YE/mbEi1/UCPxdmZg9mqQfN6DgsjmlN22p9J9K/fPptAXPpTd6KQMJHzOc9ilj6Z8zlvEF9W8WkH7dkry79gymfMJo1gZGMtbSn7ySvsSl9CcupiduHi2hjnRGOdOfMIueGGc6wx3ojphGf+wMeiOcaXltT9NzO5qfO1D/0J5CHyMSjqiSd86UjGOGJHvqk7BPn3g3A6L/0SNoqzrPfhDy+Ftl7n+ugt9aZa6ulsNrhYBLK9/DaKmAs4sFXFgiwHuFgFsfC7i7QcDTjQKi/1Uj55gVpV5zKLq0gAdb9Lnzkym+X5txco2Iw6uFHPpQjmPrFCi+vZTBmK8ZjllH95tF1N51IPecIYkeWoT8pcr9b+W5vFqWEwtlOTBHnt1O8vxsLskWC0k2WUjwk5mATWYCfrEUsNNRglMrFHi8xYD4/bZkHrch76wFRRfNKLpkQv4FI/IvmJF9xoJYDwOebFXm0noJPBcKcJ8vwOMDAR7zBXjOl+DAAgkOLhRwbKkEp1YJuLNRjYBtWrz6W4tQN22i3HWI3KdJiKsyQbuUCHYV8mqXEgE75An0UCfunBFZt6x4GzCVmuDpNEa70BQ3ncZYR2oj7Sl+aUr5ayuqAu0of2pL8T1LsnyMKLphQ46XKUkntUg8rk7meR3eXjcj74ouHW9s6QqzpD/WmpFkO0ZS7RHnzmA8xYmJxJnUPbAk2l2Nu/+RwXetLGcXCTg8U8CZBQKufyzFqy2qpHmaUH3Nkc6nM+gLm8tI8hIm8tcgrvga6rZA01/Q8v/gtfYA4moPxJVuiCv/ZqR4C/2ZX9MW+xF1bxZQ+cSZt35TyPcxI+e8AWnHtUlw1yDsX2Ve/qbEs61qBPysxb2NGvhsUOLEChn2L5Rmx1wF/pytxK9OsmyaIsEP1gJ+tJZgy5TJtPVnawG/2Uvy1zRJdjpL4vGBLGdWK+O1XhWfT4Vc/VyRa1/Jc3+LkBA3XeKPmJN8airRB214udOA+9vUuL1FkZub5Ln5kzxeX8lwdr0MJz6U5tgqac6slef2jxqE7bcg97I9VXedqH3oRM2jadQFTKPxuRNtgTPojZzHUPxChpMWMZD4AX1xM3kX50JfjBN90Q70RU9lIHYqQ3FTGYy1ZyDahr4IS3pCzGh5YUzdIwvK/OyJO2GFz3dC3BZIsX2GJL9Nl2b7bAU8VqpxaI0yF75WIfa4M2V+i8nzcSD6oDqJxzXI8zIi6aweQZ5qvHbXJtDDhIf/GnLuP+rEnF7Ihe/1cVshz84lsuxapsDOpfJsXyDFttmTbcSeHytz9ltDvH6w4fy3FuxdIWT/SkX2LJPk2Dp5Ln6jhNd3svhtlSN4vyaF16bw9rYtWT4GpFwUkeFtQNJlA+IvGJN42ZrwUxa89DTiyb7/Lmy6lRFw8WkJd6Pb8H+P17uxndyN6+J2dAcXXlRxxL+Ay0EN+CX0cydxAL/EQfwSB7mbPIRf0iAXQlr54Uwyy/fFMmtXPC67kpmxK40ZO9KZuSODD/YUsHDfWxbsKWKBawGL9hSwbF8+S/dms8QtjRX7Ulm5L4mPD6Xyy9Uyzke+42HyGIEZ47xKH+ZhYg/3U7p5lD/I1bRu/r5fwGcnIvjY/SWfefqz7fx5zj11J7H8ABVtv9LStZH+nl8Ye+eGeOQU4yPejA5dZazfl4leL+g9hbjLlYmWjYw1Lma8eRqjzeaMthoy1mrEeMvku8+JJkvEDWZM1BswUaeNuE4Lcb2IiTqNSbzWaEK16H36qo+4zABxmQFjZdqMVekwXKVDf7k+vWXWDNYsZqLtJ8Sd+6HzJBNd5xjvPsdEzxnoOQHdexlv+o53lYvoK5nKQJk5w5UGDFVqMlytzbtqffqqbHlXs4KR5l8Rdx+Ffl/o8WO805/xnrtM9Hkz3ufOSOcm+puW0NcwlYFGM0aaDRhr0We8yYDxBiPGG8yZaLRivNmWsRYbRlssGWkxY6TFlIkOa0Za7BhudmG0dSUTXVuh7yT03UDc689E3wPG3vkxOuDL6MAlhvvPMNR7htEe3/d4vQc9dxD33ELccw1x/xlGO7bRV7uSrnJHesusGCg1412xKX2FRvQUaNNZoEl7gQZteRq05IpoztanKUufxgxtGtI1qEtTpSZFSHWykKokIRXxipTHKVIao0hJpCIlEUq8DRdSHCakKFRIYbASeUGKZAfKkflKhvQXUmS8lCbjlQypLyVJfCogMUCC1OeypATIE+0nTcxNKZL9ZMm8J0fWPSkK7stQ/VqTmjd6lL80ofz1dOoiPqEieCMhlz5m70YHvlozlRnOVugZmKGuMRUNjSWoKH2OkuIWlBT+RUF+L7Jy+5GS24+MojsySnsmz9ko7kFG6I6s8CAyikeQlD+EtPDg+9VddyRV3JFU9kRC6QASwgNIKHsgEO5DoLwHgbIbAmVXBMp7ESjte/9W9TASSp5ICT2RVTmCpNxBpOQPIys8grTyQSSVPZBQ3oeEyn4klN2RVj2AtPAAMgqeyMrtR17OFWWlHQiVfkVR6T+oqH2GuvoqDLTm4GTiyOrpU9jxzTz8j68j/fEXlAV/SEXQbCoC7agOsiHrnj6xV7R4eUoZPw95rrjJcWmPAhf2KXJ+vyIXPZS47K7EFXchNw6ocdVDmTsnRNw+qYHvMSWun1Lk9kVlbl1U4M4lOfy95HnorcgTbyWeXlbm2UVVXl7U5M0lPUK89XlzRYs3V9UJvqFO6E1NQm+pE3pLjXA/daLvaZLwSETSExFJTzRIfqpB2rPJAqfcQBEFwdoUhepQHKZLcbgOxeEiCkPVyQ9WIT9YmcJQVcoiNamMFVEVo0lVjBo1ceqT6WKqaLJZN1OXrkwdujK16coU0ZWpRWeWJp152vQU6fGuzJjBSjOGqi0YqrZguM6K0SY7xlscmGhzZKLdibF2J0ZanRhqdWSwZRoD/zOtjvS1TKOz0Z6ORns6Guxor7WZfPNabUVblSVtFRa0lprRWWZBT7k1PaXWdBVZ0lVgTnehFd35VnRkWdCRYUljgjlV4SaUh5iQ+0JE7F1ZQm9IEH1fjoxgLcrTrWgsdqSxaBqNRfY0FNjQmG9JY545zXmmtOWZ0J5nRHuOIW1ZhrRkGNCWZUhXnimdecbUJ2pQl6hBc6qIllQRTclatCb/v3jVoSFai5pwdaqD1agOVqMtzoC2WEMawnWoeqNByTNlCh4qkntPjiw/GTJuypB2TZpUX2lSfWXJuqFIwV2196vCmhTeVSXnpgKZ12Qm8eqvRMUTNWpfatEQKKIxSOt/8doWrUN7jO7/ArYt1pDOeFNaoo1pjjSmL9WemmBj0m8r0hBizGjmDPoSp1L9So/sOwok+UoS5yUg3luCwocqVL7UoT7YkKZwY5ojjGgM06clQp+OWBNao/SpDdKk4rUmtWGGdCTa0BFvTk+SGQNp5gxlmNMZb0B1kDpVwTqMv52PuGwZoyXLGC1ZznDxEvpzZ9ObNZ2edHs6kizoSjSjM96Y1ig9GkJF1AZrUh8qojFcl+ZIA1qiDGmKNKQ+TJ/qEF1qQicB2xRjRnOcBc3xlrQm2tCRZEdVsBEVrw2ofmNMbbAZtUGmVL4woDRAl5LHOhQ9EFHgr0n+PU0K/LUofiii/JkBNYEmNIZb0BpjS2eCPd3J0+hOcaIjeXI6U5zoSnWhJ2MWfVlz6M/5gHc583mXu4CezHmTeE2dS1vKHGqiHKmLnk5n2nwG8lcyUrKOiepvGCn/gvGKrxgqWs9I0TqG8z+mKWYOaXf1KXhsTmOYC93xC+hJWERHzAJawudSGmBP5Dl1go4LSfI2JOe6LYmnTXmxS4kQT3XCjmiSc2MK7eEr6YheTXXIQsbLvqMj80P6CtczWruZkYotdKdvoDr4A8JPa/DKXZn6F0voCl9LX8wG+mPWU3TbiZADavj/JUnW1Sn0JmxAXLyZ8bc/M1C0hc7sjfTm/0x5yCfcdTPDc62AW5sVSTk8hUQPK7LPzyT59EwebTfjxHoh2+cK2DRNwLdTBGx0lOSnGTJsni3D7tXq+P0zi8RL68m/9yUFtz4i6Yw9ccd0KfQ1o+3VLKqfzeHtg3kEehpzfZOQi5/JcWqlNI83GZDi7sKb33QI+EmGoD/kST0kouiSGRU3bal/7EzTi9m0Bs2nK3IJ7xI+YijlU8R530Pud/QlfEK2nx2xlwyoffMB5H0FBV8xlrOegbRVDKQuZzBtGX1JC2iLcKYrZgbvkufyLnE2PTHT6Y1yZCBuJl1hjjS+sKXl5VQ6Al1oeTqdt1fNST6uReEFCzKPG5PkYUDCXgPiXA2J+kefN1s1eLrxf/Cqit8nKlxdLYf3SgFeqwVcXCXgwkoBF1cI8Foh4PoaCfw/l+TJN1KEbJMnw1Of8kvTqLuxgHLfxQT+Y4nfD8acX6eL5xIV9iyQw22RFAdWy5HhNY/u0M/pCf2IxiezKbthS/5FYzKO6xO5Qx2/r6Q4s1TA0fmSHJwri6uTHJtNBGy2kGKTuSQ/mgn4yVTAL1YCdjtLcu4jJZ5vMybloD15p+0ovmhNqbcVJT7mFHmZUHTZgtzzFiQcMuTFn6pc+1qaU6skObxUwLGlkhxdKsnRpVIcXyrJiWWSnFwhwYW1UtzfrM7zP0QE7tAibI+ISHcREXs1CN4tJHCHIoG7lHi5U4Fnu+QJPaJF6hVzCh5MoeKVI41RM2hLmkVH6gzaUqbTEG9PRYgFFUGWVAXZUvFyCm8fWJHla0ThTRuyvU1JOqVF8ilNcr0NKLlpRq6vNu1BNvRG2TAQb8Nw8hSGU+wQZ7swkTGTsYSZ1N63JNZTnfs/yOL7iQxnFk7i9ewiAVc/liTgR0Xi9+pSftWe7hezGYhcyFjaSsSF66HyP1D3C+KmvxA3uzLeuJ/xBg/G6zyZqPFEXOU+ideK7YwWbaY/40vaYz+kIWgBVU9dKL1jR6GvOXkXDck4oU2ipwZRu1UJ2q7C6z80eLlNm4ebtLj+pTJn18hyaJksbgsV+fcDRf6cIcvWaZJssRPw8xQBv9hJsM1Ogt/sBPztKMFOZwn2zBJwaKEUZ1fLc3GtPJfXyeH7uSy3v5Pn5XYNko6ZknragtgjZgTvNeDFDm2ebNfk8V8aPNmuyZPtIm78IOTcemkOLpNg/wIBR1ZIc/17FcLdLcn3nkbdgxnUPHCkwt+OuieONL90pi1wBj0Rc983Di9mMHE+fXGz6It2pjfKkd4oB/qi7XkXY89grD2DsXYMRFvTH2lJb6gZ9U90qbhrSOU9B1LP23PlOyE750nw23QBm+wEbJ4qzc4FyhxZq8GpDUo8321B3pW55PlMI+6oiJTTInIuG5B4RoeIIyKeu2nwap8JT3db4f6hHMGH5vJ4tzMHPlFlxxJZdi1VYsdiBf5eIMPPLgJ+my3BjsXSHFyrwYXvrLi6xYFjG7TxWK2I+0opTn6qiNd3Kvj+qMidbQoE7dWk4JodDQEzKfefQoa3LskXtUm6bEDESV1izpkTesKc5x5GPHTT/T+8bj38LODw7TQexL+Ha0w792K6uBfXg19MJ563MvnxwDM8bmfyMHWAe4m93Eno4W5iL3cS+7gW1cnpF9Ws3/+Gef8G47IjDuddKbjsTGPmrgxc/k1n1u4cFu0vYb5bEXN25DJ/dz7L3YtZ4Z7P/B3JLN+TwkeeKXx8IJFvTqVz8EkjASmjBGWO8TSxjyfJfQRkD+Kf1cvF2Ca+PBnE+kNP+ezATbaeu8il1yeJLd1Pff92/j+y7vIvCnz////QnQPD0J12t66ru253uHU2dN3dY67dYrdrK4ooBmKgIN0dIg2idA8zMAzdMI/fBTznfL6334Xnlfd/cL+9Xu/Xs7Xra1pl79HZ/CWDirUoB08wNHyN/iF/hgf9Ge2/hrL7JMq2jYxKv2WoaTaDTc4MNlsy1CJkuNWMkRZLRmQ2jEjtGJHaMNIsZkRizmiTOcomMaN15ozWCVHWm0GtOcpqc0YqzBkpt2C00pK+MlMGq0UM1FjSVWmDosydrsq3GJH8irJ1D7SeAsUlRtsvMdJ2BtqOQ9sO+uu/paNsNl2v3RiotGOoRkRflT6Dtcb01Yrpqnajs+pt+upXMdJyeGyy2X6P0bZARhR3GWm/xJBiN/0tv9DdtIDOejd6G60YkpgxIjFlpNEUZZMFSokdSokjwxIXBiUuDDQ7MyB1ZKjFkVGFKwMt7vQ2T6RPuphhxQroOgLd11F232G4+x7Dvf4M9vnQ132WTsVhOuVHGOy4zGjnLei4Be03UHZcR9nug7LzOAMtq+ioXYKiYiJdFa70VTjRU2pPZ7E1nSUWdLw0p+3lG8AWm9NSaIOswBppnpjmXCFNOUY0ZOtT/1yPuiw9atL1qE7TozJFn/IkfcoTDSmLN+RljAElUfoUR+pTFKlPQYQe+eG65IZqk/NMi+xnGmQGq5LxREB6kAqpD9VIDtQk6Z4OSXd0SLyjRdJtdZJvq5J2R5Wse5rkPzCgNMiCqmBnGp9NQhY6l7awxUgiPyUp4D32rHfh7Tm6THA2xd3WC5HOPEy1P8dUdxVGOhvR0tiCusY2NPX2oqW/FzXd3ajp7kHTYD/aRofQ0DuIiuYeVHX2oaK9C1XdXagb7kXN0Hvs+JKuN6pGB1E1PoiKkTcCwz0IDHcjMNiFwODNarLePlT0d6NqsB0Vve0INHeiorMHLcODqBt4I9DZhUBnByr6u1DR342GsTeaht5o6O5BXXMr2lrrMTNZg5nhNxjpzMXOYhrjHNxYNEHMqg9teHD0bSqjVlAX+x0VoW9RHjyZihAvSh44kn5NxP19avjt0ODqVh3ObzHgzDYTTu0UcmKvkOP7DDm+T5d/9ulyea8uV/fqcNVbh6sHdPE5YsC144ZcP23EjbPG+J0zxu+sIbfPGXL3vBGB5415dM6UoLNmPD0jIuSMmGdnRTy7KCT0qglh10yI8DUl0teUqBtCYm8Jib8jJPGekOT7ZqQGCkl7ICTzsZDsp+bkhogoDLOgOEJMcaSYkigLXsaIKI4ypTDCmMIIQ4ojjXgVa0pZvJDKBCGVCSZUJYwBtindjJZsC7Lkc+IAACAASURBVOQ5FsizRbQ+FyJ/LkSRbYYi14z2AhEdJZZ0v7Kht9x+DLDVTgzWuDBY68ZggwfDTV4MN49jqHk8g9IJDLxJX/N4eiTj6JaMo6NpHG2Nnigk4+iQjKe9aRyKRi/a6j2Q17rRVuNGW7UbrWXOdFa501Mzju4KTxQvXZAXOtFW5Iw8z4nmTDvqEm2ojLLmVaglBUFCMgP1SfBXJ9ZfleSHuhTEWVGT60lTyUQai8fTUOROQ4ELTQVOSIudaCt1ob3UCXmRPS1vLg+3FtjT8dKF1gJ7alKMqE83pSXHEulzCxrThMgyRcgyzGnNECPPsKQlTUxjgpDaaCPqo02QxJvTlmZLa7INTTEiqkONef1Yj5JAHQrvaZPnr8ELXzWeX1Mj+7oGuTd0KL1rQtUjMVWPxLy6Z0r+DV1e+GiSc02DIj9tXt3Vo/KBEbVPTGkIEdL4Bq/SWAvkSVbIk61oSRQjjbegJdGa7kw3GqMtkcTa0p01Hmm8EwX39Ch7LKTv+VQGXkynNcGd4gAj0q6okHJpDK/5t3WpeGJOfbg1kjeTV0mMNdJYa9qS7GlLskUWb011mIjyUBHSJGf6cifQ98KdznR7ujLs6cxwQBpvSXmICX350xktX8JA6dsMlS1j8NVSOnJm0J49iY7scbSkOtKabEdLghVNUSLqwoTUhglpjLKgOdYKaZwt0nhbJLE21EdaURVuQVW4mNooaxrj7GlOdEKW4oo83YuOrAlIE12pjbClNsyWpmhnpHFu1IXaURlkSfVTG+qe2VMbbEvFI0vKH1pQGSSmPsye5hhnWhJckSe7057mRWfWRDqzptKeORVFxhQ6sqbRnTOL3vz5DBQtYqBoEX0FC+grWERH9hxkadOQpc2gOWUa1VHjqI+fjCJrPr0FS+kv+YDRqm8YrfmOkYpvGHj1OYMvP2Gw5CM6s9+mKmICGb5mvH7sijRmBu1JC5DFzKEuZCqNYTMpuOXC0306PN6pScxhM9JOOhLrLebuGgHBu/TIvOhEU9hiWhPeozF+CcNVP9P8/F2as9+lr/Y3lA2r6clfTnX4PBLOWhC+3wR5/Gd0pXxNT8pXDD//gebQd4g6KOTmv1WJPWJJU/gSRgp/ZuTlSnqKfqOv9A8Uub+SF/gWN/62xPsjAVd/0CZptxPlFxdS7fcx0Xum8s/Xxmx/S4X1c1VYMVnAj+MF/DJFlV+nq7Fipjp/zNFk3SIdDnwm5Pg3xhz9XJ0bqzRJPWlBU9BEWkJn0By+lCe7LfFZocvZr9U5/bEavstNyT86j6StLjz9XYcnK1WI3aRNwUkLam+40xgwnqagGcgj36Ir6QO6Uz+mJ+MLhvN/YrTwV0YKfqL0wUwijpuTcc2FkcLlKIu/Q1mynOGCz+nJWkZXxhJ6ny+lP3sJ3ekL6EqbS0/GAnoz59ObNpvuxGl0xE5GEuxOQ5A7spBJtIZMpTFwIuW+7ry87ErxPy7kHnMgY68tiVstif3bgqg1FoT9YcaTXwwJ/E6fe18b4/+ZEdc/1ObqBypc/VjAlU8EXP5YwLVPVLj5uTr3l2sT/IsO0X/pk71bTNV5L6Q3Z9PgO4/if6YTusGJQ0vU2TxVwLpJAtZMFrB+hoD972sQd2QSdY/ep+HRW7z2m0DpNVeq/Dx4ddGZ1F1m3P5BjdPvCDi8UID3HDW2TVHnTxcBK1zU+dVJjZ8dVPjFQcCf7gJ2zlLlwqcGPFvnyPPD4yg5O57yy15UXfegyteVch9nXl9xpeicCxlHbInYIiRgpR4+32hy+gMVzn6kwT8fanL6fQ3OvK/BPx+oc+o9AVe+0iRwlQkhG8yJ3CYidreI2N1ConYYEbZFj5CNOgRv0uHJJi2e7tAl/qQF+Tc9qAiaRH30NGSps2h/MYfOvFm05UyjOWMcjSmeVEY6UxHm8t/pa56vPfm+zuRddSTjtDkvzlpQdsuFcn8n8n3MkIa50JPkSV+aB/0ZHgxmjWM0ewrKwgX0J0+n/IYdsTsNuP2jGuffE3BivoDj8wScf1eFKx8L8P9OhfD1OhSdc0IRPIf+5CWM5H6EsvQrlFX/goY/UDatZ7RpKyNNuxlu2MNw3R5GanYzWrkLZdU2lBVrGCr5he7sL2lNXEZT+AJqg6ZTeXccr6+7UHLRlpwTIjL2C0nZZUrsVlOiNpkTvt6Cx3+KuPWTERc/1+HYB9p4v2PA9rf02DRHi/XT1VgzRYXVE8auUq8ZN3Y8a+s0AbtmCTi4UJWTyzQ495EmZz4QcOYDAT5fqxK4So/4PVbkn3Mj95wzUXtEPN1kTNBGE4I2CQneIiJqjz3xB9x48rctl5frsW+xKptnCNi9QJVL32jzbIsN2afdqLg5kbKbHry66Ur9o0m0hM5AHj6T9ujZ9CTOpz91Ib2p8+lKmkV34nS6EqfQlTCRroRxdCd40ZPoRU+Cx9jUNdqRjigH6h+M4bU2YDI5FyZx9WdDtixQ5d9TVfjFU8ByJwG/jVNj/wemnPtOxK0/xETvc+b5GXdyzjqQdUpE3nkr0k9ZEH9EzINNRjzZbkfwjvFsfUuNcz9ak3r2I87/Ys+2pXpsWmzAuvk6rJmnzq+TBayeo8b6+epsWazH4c9s8P1jEj4r3PH+QBfvDzQ5+aUeV38x4dafQu6tMSRooz7F18bR8mw+DY8n8+KSmMSTRmRfdSDqiBnRx2wJO+TAw13W3N5k8T+8HvZ//ujC01fcTZJxO7GFwPRO7qd24R8v50asjNOPy9nn94Lzz6q4l97OndQ2bqcquJ2qwD+1Hf/UDnxiWvhqTxiLt8Uxa0sqkzYkM3FdEjM2ZTJnez6zt+Qxd1sBszblMWtjHvO3FbNoZwmLdxYyf0smS3ZksmxXGh/uSeHn03mcCu3AP6GD0BeDPMroJCBdwf2cDu7mKbieKeGP889Y7n2JDRfPc+nZOeKKDlHRtg5Z1+fI2xbRLV/MUPvXKLvWMtJ3mL7ha3QO3aJ30JfhgctjfzS7NqCUf81Q83QGmuwZaREz2iZkVC5kpNWC4RZLhltsGJJZMyQTMyy1YFRigbLJktF6C0brhSgbzKDeHGWtOSNV5gxXWTJSbUN/pYj+aku6q61RlNsjLxtHV/U7jEp/R9m2D9rOQNtFRtsuMiL/BxTHQLGdgYZv6CibRccrZ3oqrOivFtJbpUdPjT5d1SI6Kt3oql7KQNOfKBVHoOM6KO6gbL+PsvMOyq5LKDt2MyL/mT7JfHoaXOhrEDPcZMpokzGjDSYom8xRSqxRSuzH8NrsxoDUnYEWNwZaXRmQu9Ajc6WreSK9LYsZ7vgNeo5A73WUvXcY6b3HcJ8/wwPXGeq/SF/XCXo7TjDcdRVl103o9IOO6yi7rqPs8kHZc4rBtr/oaniXzuop9NZ4MFjjQn+ZIz2lNvS8EtP1ypz2UiFtL01pLTGntdiGliJrWgrESPPNkOQa0/hCn4Zsvf8HsFWp/1kjNqQ80ZDXcYaUxhryMsaQ4mgDiqIMKIjQIy9Mh5xQbV6EapEdosnzp+pkBWmQ8ViL1AdaJN3XISFAh/gALeIDNIi/p0bcHRWS7qiTdluL7Dt6FN8zpirQguYgO7pCnGmPGE9F6FTyQhYSH/AhvkeW8d1SN2x1TLDSGY+V/jJMtb5CX+MXjA03YmC0Ax3D3Wjo7kZVezdquntR1/ceu+ZrcABtw6NoGRxGQ38/qrp7EOjsQaB7AA3jE2iankTV8DAC/QMI3hx2+m/0DqCit/+/eFU12I66kfebf677UdHdjUBrGyra21DT24mKznYEWlvQMdyFrsEW9PT/wtzkFxwsPsfKYBLmGoYs8LRi76qFxPoupzT4a2oi36c2cimVYbMpC55IyUNXMv3EPD2qxdW/1bi+VZ0rb+B6eosJJ7aZcnSnkCN7hRz2NuaItz6n9ulyYa82l/docWmfNpf363LlkD5Xjxpy7aQJ18+Ycv0fU3zPGHPzrDF3zpoScFbIg3+EPDpjxuMzZgSfNifkjBkh500JuWxMqI8xYddMCb9uSqSvkGg/IXH+QhLujNXopAQISQ0Ukv5QSFaQGTnBIvKfWVAYJqYoXExxpAXF0RYURplTGGFKYYQJxZEmlEYLeR0npCJeSGX8WI1ObZIpjWlmyLLGamFassxpyRTSmiVEnm2GIsd8DK9FYrpfWtP72pb+cgcGKhwZrHJisMaNwTp3hhu9GG4ax5BkHIOSCQw0T2BAMp5eybgxvDZ50dU0htbO5gl0v5nEdkrG097oRVudx3/xKitzor3Kje4aLzorPJGXONNS4Ii80ImWXAeaMm2pS7SmKsaK8ghLSkMtKAw24/ljQ1Lua5McqEPGUyMK46xoLpmM7NUUml+Op6HAlfpcB5oLnFC8cqf9tRvyYgdaCh1oyXdAXuj4f/BqQkOGkNYcK2TZYprSzZBmimjOMEeWYUFrhhhZqgVNiWbUx5rQFGeGLEn838u5DdFmVIcaUfZEj9KHOhQFaJPvr0GOnxrZvmrk3NCk0F+f8kAzaoKsqHok5uUdY3Kva5N9VZ0XPuoU+enw8rYuZQEGVD82pj7ElMZwM6TR5m/+vFogT7L8L15bk2xoT3OkIdqC5nhbOjM8aE1ypvShEYV39elMm8BgzgwUyV68fmRGho86yRcFpF1RIfeWzhu82iCJtqc51h5JtA2SKCta4m2QJ9rRmmhPY4wt1ZE2NMY70p7pTu8Ld/peuDCQ40pvljOyeCvKgo2Rp3sxXLqIgZLFDJYuZaBk8Ru8TkGR6UVLsiMtiXZI46yQRItoiDCnPtxs7JpyrBXSOBuk8WOry00xttRFWFIbbkl9tC2SBEdkyS60prrTljGOrueTaE/3QhLrSH2EHU3RTrTEudEU6UjdMxvqQ+1oDLenMdyB+lD7/77JYpyQJ7qhSPWgI92Trszx9GRP/n/w2p45lY7nM+jKmUN37ly6cubQ+WI2iqyZNCdPpi5uHHWx46mNHU9FmAdVUeOQpsygK+ct+kveZ7Dsc0Yqv2ak4muGX3/GYMlH9Be8R3vmIuoiJ1Fw15YXfhZUB49DEjmd+tCpNIROp+bJNLKu2BF73ITHOzQJ3qlP/CErYvaJePi3JoF/qxN5QEjpvalIopciS36f4YqfkWa/S3XKIrrKf0LZsJaBlz/TlLCENB9HQveb0pr0FW1JX9Ge+g3K0j/pzfqOIr/JBG7S5N7famRdcUeR8hkjL1fQlf8znQUrkGb8QPK1qVz+05iDnwi4+ZseuSemUOv7HmmH5uD3mx17luqwZoaAP6YJWDFZwK9TBKycocmfc/RY95Yx698yYsV0FTYsVGXNbFW2LhbwbLcDDY/noIicS3v0QhJOOHLsay0OfaLCsY8F+P5kSvaR2aTtGUfEWiEhf2oQv0Wb3KNCqq85IgucQMvTqXREL2Iw/VNGc79jKOd7Bl78yEjxKroyvkOR8iXBh20JPiSmOnwxyooVKF//zEj+14yWLqcj412ao2fRGjeHwRfvMlrwIYMvltKX+Ra96QvpT59PT+IMah850vzUk5642bQ+m0rVbTdeXnWkzMedymvjKTjpTNYBO5J2WBHzt4jINeaE/2VOyEpTHv9kQMC3evh/rsfNT/Xx+0yHG59rcP1LAVc/E3DtCwH3ftAm7E9zkjfZkb7VipJDTlScdqHirAuvzrhQdNKd7MOePFlty845aqwZJ2DtRAF/TxeweY6AXW+rcWeNmJIbi6gNfAvJ43nIgmYhfTCFupvjyDlmTdAfWlz6RMCxtwV4z1Vh+1R1VnuosdJVg1+dNfjZUZVfnQT821PArjmqXPxcn9C/7ck+No7Si+Opuu5FrZ8HtTfdqfJ1ofyaGy8vu/LilD2xu8x5vNqAWz/pcPFzNa5+qc3lz7W48IkG5z/W4Pwn6pz9WMD17zQJWiMkYouImJ0WxO8VEb/XjOidxoRv1efZJt0xvG7WJmS3HolnxBTe9qQyeDKNsdNpzZhNZ95cuopmo8ifTnOGJ42pHlRFO1MR4UJ1hBcVTzzI87On8KYL+dcdyfjHnBcXLCi/40rFHRfyfYQ0hzrSlehKT6obfRmeDGaOZzBzIsq8efTETaPUx4aobbrc+l6Fc8sEnFw4ttp962st7v2kTuBvAkLXa5Jx1Jyq2160RsylN+s9hou+ZLTyZ2hcjVKyEWXzDpTSfSgl+1E27ENZs5uR8m0MvVrPaOkf9Od9jyLtI5qiFlHzZDqVgROpvOtJhZ8r5decKPrHkuzDQtL2mpKww5S4rWZEbxITsk7Evd+MuPK1Nqc/0eL4J8YcWGbA7re02D5Pnc2zVPn7zdXnjVMEbJ0+Btf98wUcW6rCuY/VufqVJle/UsHnGwH3VmgTvllI5nF7Ci+58PyMNWE7DXm2zYjQHWY8227Os+3mRO+zJfmIB0822nDtRwNOfqzJsfc1Ofu5Hj7f63H9Xxr4r9TgwVpNko+KeH3LjaoALxqD3gA2chaK6Nl0xM2mK2ku3clzUMRMRhbhSXOoK/JId3qSJjCSMZWRrKn0J3qhiLSnLcyOhoeWlPtbU3V3InWBS7i72pJ9yzT4faKA750F/OAq4BcvFbYt0uXkV2bcXGVFyDY74vfbknpETPpxIVmnzEg+ZkbcYTG3V+txb50lQVu9WD9HwB/T1Ug88ykPd8xlz4fm/D5dnb/maLFquoBV01VYOUXAhgX6bFpkwNa3jTj1rT1XfnXm6BcmHPpUl2Ofa3P5X8YErLUicL2QgNUaFPl40RIyj6Yn0yi4bkfSaROSzoiIPW5J6EFrHu+x4c5mMb5rTf+H11MPCx9dDa8kILWVu8mt3IqXcSuuhdsJCu4md3AtqolzTyu4EdvEjfgmbqe0cC9DwZ1UBX6JrfglyvFP7uTXY0ks2RrDnM1JzNiYwvS/k5m7NYsFO3KY+XcGcza/YP72QhZsL2be1kLmbslnwfY8Fm59zju7nvPernQ+2ZvGn5de4pM8yL20AULzRwjMbCfgeSuPizp4VNjGnaxKvP2D2HHpDNdDTpFYcIKK5h3Ie39F3vE2rS0z6VW8xUj3cpS96xnpO0jfqA8dI770DF9heOQsyuED0L8GZeeXDLfMYEDiwEirNaNtYkbkYoZbrRhqsWFQZjfW/9pixZDMkpFmK5SN1ozWWzLaYI6y0YzRBjNG6swZqrZgoNqGwWoHeitt6am0p73CntbXzrS+nkRXzTKUst//uzaM/B+U8n8YlZ8c+4PbsZXBxm/oLJ9Fx2sXusqt6KkQ0lVpSGeVEe2VlrRXetFTt4wh2b+h8wh0XYV23zHEdl2GnpMou7YxqviRwea59Na70F9vxXCDGaMNQkbrzVA2WDDaaM1IowNDTW4MSDzoa/agV+pGj8yNvhYPuqVedEun0Sd/h5HuldB/BPqvoey7zUjvHUb6bzE6dJ2RocsM9Z9hsOcMoz0+KLv9oNMXOn2g5zr0XIO+Uwy3/0V30zK6aqfQX+fJUK0rgxXO9L+2o6/Mkt4yEZ2vhbS/EqIoFdFWYoO82Bp5oZjWAjNk+cY05xogydGn6YUejdl61GfqU5uuT02qAdUpRlQlG1GeaERZghGv4sf6YIujDSiM1KMgQpfcMB1yQ3XIeaZDzlMdXjzR5XmQDhmPtEl5qEnSAw0SHqgT/0BtLAFqJNzVIMlfg7SbGmT7aVF0S4+Ku0Y0BpoieSymIdSVxtgZVEUtJivgbQKOLuDk+rf59YNZTLZ1x0pvIhb6yxAZ/4SB3iq0tNegob0JNZ3tqOrsREVnJyq6u1HT8UZd+wiaOsfR1DmCus5+VLS9UdE9jLrRKdSMTqKifxSB3mEE+ocR6B9EoPcmukdR0T2Mqp43Knq7UNHbhare3rFDUUbeY/9c9XegorMVVa0tqGttRUd3CwYGGzDQ/QUD7fcR6kzHWejChzPc2PXLTG7uW0TKjQ+oDvsESfQS6iNmUvZkIjl3nIi7LOLxMSNu7dHh6jY1Lm/V5sIWDc5t0ebMFj1ObNXn6DYDDm835PBuIw7tNeLIPkNO7dXn3G5dLuzS5cJuPS7uM+DyAWOuHDbl6jEzfE6ac+20GddPmeB32hj/M8bcPWPM/TPGBJ425uEpI56cMuHJGROenDPhyUVjgi+b8OyqKWE+pkRcFxJ5Q0jMzf8LWCHJ94WkPhCS8ciM7Cfm5ISIyA+1oCBMTGGYBYWRFhREisiPEJIfbkrhfyp14v5TqSOkMsGUmiQh9WlmSDJENGea05xuRnOGEGmmGS3PzZHnmNOebzGG1xIrel7Z0PfajoEy+zeAdWGoxo3Rek9GG70YbvRiqNGLgUYv+hs96X2TnkZPuiVe9LRMpLdlEn2tk+ltmUS3dCIdTeNQ1L/Ba40bsnInFJXudFV70VHuSWuxM7J8R2T5jmPVORm21CdbU5tgQ3WsNRXR1pRFWVIUZs7zJ4akPtAlKVCbjCeGVKS70Jg3DmnxeCQFHjTmOSMtcqGj3IuuSi8Ur9yQFzvT+may217iQku+HbUppjRmmNOaa03LC0skGeb/xas03RxZughZqghJkhlNCUKkiSLkqVbIEsVI4sypjzSlJsyIimB9Xj/WpSRQm4I7GuTeVCPXT42CW1qU3jOiJsiC+mBrKh+IKL5lwIurGjy/rEbOVXWKb+rx8rYOr+/pU/XIiLpgU5rCzZDFiGiJtUAWL0KeJB5bHU4QI0+2oTXJ5r94lae4IE92pfqZmBc3tZDGOTOYM4Ou9IlUh1jxwk+blEsCMnxU3+DVgoYIO6QxDshiHZBE29AUaYU0xprWBDvakpyQJTrTEOdIfZw9smRHerLdGMx1Zzjfg/5sV1oTrCkPNqYh1oH+onkMlCxmoORt+ooW0ZU7m86cabRleNKS7IQs3hZpjCXNUWKaIsU0RlogibKkOcYaaawtsjh7pHH2SGLsqI+0ojbcivooW5riHGlOdEaW5EZrqhftGRPpzJyANM6ZunAbGiLskEQ70hRhT0OoDY1htjSG2tIYakdjqB31IdY0htogjXagNcEFeZIrbclutKd60Jkxno7MKSgyJtOWPhZFxlQUmdNpz5qBImMG8vRpSJMmUR/jRXWEGxWhrpSFuVL+zJXyMDfqYyfR/nwB/SXv01/6CYNlnzNc/gXDrz9lsOQDenKXIk+bS0P0ZCqeuvPCz4KSuw5UPxlPQ+hUmkJnUv1oKnm+riSftuDpLh2CtuoQsceM6H1iQrYbELBBjaAdumRdcaHm2QIUGZ8w9PpHpNnLeBUzG0XJcmhcx1DFSuSZH5FzZxwh+01pTV2OPOVbFOnLoWw1QwW/IQ1fRvQhc26uVif8gAX14W8z+nIFgyUrGSj9i9bMH4m7OIErfxlw9nt1gjaIKT47l4LT83m0xpVTXwrZslCTVVME/DZJwO9TVfl9mga/z9Dhz9kG/DXXgD9na7Nqhgp/zhLw90IBN/6yoeD6XKShS5CEzKXq/izO/WDA3vdU2bdMwIVv9Xi2yYn8U7PI2OdG6Go9wtdqkLZHn5IzIupvOqN4MpnuqDn0JiyhP/1jhrKXM5z7M8P5K+nP/Q1Z/JeU3J9H4G4Tki970vX8W5SlvzJa9AOjBd9SHzmPiieTqA+dhiJhIf2Z79CX+Q79me8wlPUuA5lL6UqYg+zZeBoeudL4wJ2mh+OoC/Ci2t+Tcl9PXl5yJ/+UEy8OO5G6x5a4TRZErDEj9E8hz34X8vQ3Ex78oM+db7S5/ZUe/l/o4feZJje+UOXmtwLu/UuTx7/rE7leRMo2e/L2u1N+ajwNFydRc86VkmNWZO83J9Pbmoz9LjxdY8uuOWqsGz82ef17ugqbZwvYukCFiz8ZUHpzKQ2P36Ut7B06I96iLXgG0vuTKL3gRNQmA258q8qpdwV4zxWwbaoq67w0+N1Vi1+dNfnZSZVfnQX8e5yAPfNVufKVPuGb7Mk56UXZlQnU+o2nwd+Lhjue1N5yo/qmO+XX3Sk450jyAQtCNxkTuEqfG99r4v+jHn7f6eDzlSZXv9DgypfqXP5CwO1ftAnbJCJulyUJe8UkeluQ6C0ibs9/pq/6hGzSIXirDmHeRqSet+bl/fFUh01FkjiTtudz6S6cT3fJXNoLZyDJ9KQxzYOqWBcqo1ypifSiMsSTgtsOFN1xpcDPiawLInIvi6kMcKUywJmC60IkoQ60JzjTneJKf4YXw88nM/J8Osq8RXTHzqDkii0Rm3XxWy7g7LIxuJ5bKsDvazWC/tAhabcZ+acdKLniQsk1Z8rujUMSvYDunM8YrVwBTetBuhVku1A272GkYTfD1TsYrtjGaMVWRio3ony1iv685ShSP0QSuZDaoGlUB06g+p4HVbdcqfR1ovSCFfnHzcg6aEryHhOSdpmTsMOSyM0WPPrLmBs/aHP+S03++cKQYx/qc2CpJnvfUmPXfBW2zxawdYaAHTMF7Jkr4OBCAceXqnDuYzWufaOJ/7+0ufOLBvdXahC60YiUg9YUXHCm+KoT6SfMebZdh/BdxsR4i4ncY0H4LnPiDtiSdtyDkK22XP+XPmc+0+TCV4bc/d2O4I3OPFpnzt0/1PH/XcD9tdpEeQspumaH5OlUWsNm0ho+E0X0HDoT5tGVNI/OxNl0JcykLWYSrRFeyCM96Yz1ojdx7M9rV4w7beH2yIJtaA6yo/quHaW+bjQ+eocX5xdx8EN9VowXsNx5bPL6g6uANTM0OP6FOXdXOxGy1Z7IXWISvIWkHjYl9bAxmWesiTko5uYfOgRusCHSezp7lunxr3ECLvzmQcSRD7n651RWz9Pl1ylq/DRewB8ztVk1XZt/z9Jjw3xDtiw2Ys/7Jpz5zprzP1lz+FNdDn2szuV/mfBggx0Ba00JXKtN3kU3JE9m0xg0lZKbjqSeNSfisCExx60I3mdJwDYxvmvNuLTK6H94PR/88tG1qCruJEu5k9SCT0Q9PuGN3E5QEJDSya34Vnyjm/BPkHIt/LxswAAAIABJREFUuhb/ZCm3U2TcSpLhGyfFN66Fe2m9rDn3nCWbwpn7dyzzNiUxd2MiCzansmhLOjPWxjN7QxqLduSxaFcRc7bkMXNj9tg14u0veGfXC97bmcFn+zJY61POzUwlD7KVPC0YwT9din9mPUFFzTwtrONRZja3wgMIjDhDVsEx6iV76ej8Nz29X6JQzEPeMoOe9sUM9yxH2beWkQFv+jlPJxfoHT3NiPIwKHfA8CqUPZ8z0jaHQakHw63ODMsdGWp1ZLDVmcEWFwZlrgzInBmQOTDYYseI1B5lox3KBmuUDSJGm8wYbjRnsM6C/lpremuc6K12p6vCnY5yT+RlHrS8Gkdr2Qy6a95HKfsNpXwzyPehbD2EsuUgSvl+6NgLHRsYbPqSzoo5tJd50lHmQEe5Fe3lIhQVligqnOiomkJvw4eMtP4FXd7QfRraT6NUHEfZeRC6d0HXGpRtXzPUNIveWmf6a6wZrhOPTYvrLBmtt2a43obBeicGGj3pa5pAd9N4uiRedEi86JFNpls6je6WufQrPmSkZxUMHIaBK4z23WCo5wbDfb6MDvmgHLnE8MA/DPf9g7LXB2W3L8pOH0Y7LqPsvgI9PtB/ipHOf9PTvIzu+qn013syXOfGcJULg+UODFRa01dpQU+5GZ1lZnS8FtH+0gZFiTWKYjFtRWa0FhjTkm+ILE8faa4+zTn6ND03oCHTgPp0Q+rSjKlNNaYqxZjKZGPKE014FW/My1hDiqP1KIzUJT9cl/wwXfKf6ZMfbEjeU0NePNEnK0ibtMfqpDxWI+mxKomPVUl8pEbyQ02SAjRJvK1Osp8aab6qZF1XI8dXnSI/TV7e0qHmoQhpuAvSqPHUhk2hInQRNXE/EHzufdZ+6cmnc8Yxz2sOdibzMdX9AD2tb9DTXYmO/jo09DaiqrMJVZ2tqOnsRVX9EBoax9HUPIaG1kHUdQ6irncMVb3jqOgeRaB7DIHe0Tc5gkD36Fh0TqCicxxVnUOo6O5DoDdWeaNqfBAV032omuxCzWgLqrrrUNf6C33d1ZgarEKo/w0i/bdxF09j8cQJ/PqeFxc2zyD/wRdIYj6jJWYpjaFTKX/oTMFtS1KuiHh2whC/XeqcWa/C0dVqnNygwfmdepzarMnJzZqc2KLFsa1aHNmmxaFt2hzaocOh3QYc3WPEqd1GnN1pwLkdhpzfacyFPaZc2mfO5QMirhy24OpRET7Hzbh+woQbJ424ecqA26f1uXtKn4BTegSe1OXxKX0enzbg8VkjHp83JuiiCSGXhTy7IiTMR0jEdSFRN8yIuWlGnL+Q+DumJN4TknJfSPpDM7KCzMl+KiInxIL8Z2LyQy3IDxeTF2FBXrg5eeFmFESYURIlojRGxOtYEa/jzKhIMKM62Yy61LH6nMZ0MxrThDSlC8f+eGaZ0/pCRHu+mI5CMV3FlmPT11Ib+l7Z0l9mz2CFM0NVrozWejBa78lIvQeDde7017vT1/C/9DZ60NvsxYB8EgNtUxhom0K/fDI9sv8Xr/JqV1rKXVBUetBR5YWizIOWImekeY405zoieTHW+9qYbktjmh31ybbUJNhQnWBDWYwlhWFmZD02IDlAi6R7WjwPNuF1oh2NOR5IC8chK/Kk9aUnnRUT6KqaQGe5F20v3ZAXu6AocaW9xBVpru0Y6LPEyHNtaHlhSXOW6H94TTMbq81JM0eaYo4sRURrihhFujXNceY0RptSF2FMTZgxVc8MKX+qx8uHWhTd1SDfX50Cfw1e3tWl8pGQhhBLGkKsKb8vpMBXm+eXVMm6qErOVXVKbun/H7waUx8iRBJhTkusBa1xFrTE/QevY39f21JsaY4Tv8GrDc1xtrSluCKJdSTrhgblT83pz55Gb9YUJNFOFN0zJP2qKhk+quTf1qMq2JKmKAdksU7IYh1pjralMcIKSZQ1LXH2tCU5I091pznFnbo4ByQJ9nRluTCQ68ZwvgcDL1xpS7Kl6pkp5SEW9OTNYrBkMf3Fi+krXERfwTx68mYgT/egNdlpbLoabYk0yhJplBXN/0m0NdIYO2RxDkjj7GmKsqU23JLqUEtqw62pj7KjIcaBxlhHJPGutCR50pE2HkmMI9UhYqqCxdQ+s6I22JL6YEsaQqyoe2pJ3VNL6oOtqH1iQd1TMU0RNkhj7JHGOiCNdUAW70Rrkhvt6ZNoS5+EPG0SrakTaU2dRGvqZFpTJyNLGktDjBe1ke5Uhbnw6qkDpU8dqHjmQlmIM9URnrSlz2Gg5H36Xn5E/6uPGXr9KcOvP2Gg+H06XyymJXkmTTGTaYyeSPE9W3JviCm950x98GQan82k+uE0Xt4eT8oZK8L2GvJ4iw5PtxoS7S0mcq+Qx1u0ebxVi9jjYkoDp9P1/AsGSpYje76MovBpyAu+gsZ1jNT8RWfeV7x8MounB81oSf8eRdZPtGf+wMirvxh9+Qf96d+Qc8Wdu+t1CdysS2nANEaLf0FZ9idDL/+gIf4Lwk66cm21Htd/1yV0qx05x2YQ9rcLF5cL2f+hARsXarJyioCfJ6iwapomf0zTY+UUPX6fZsCKKdpv1u5UWT1XwLGv9ci6OI/G4I9pCn6PsrvziPB2ZNMCVXYuEXDsEy0C19iQdmgcmYc8yDxgT+QGXWI3a/HikDHll6xpDnCnJ2IGwymLGUpbRn/6xwxkfsNQzi8M5qxEnvgtzTFfEHPSiZADIl4/XgglKxkt+ImB51/SmfoBub5OFN5yQRI+m960d+lJWYIidgG9KUsZSH+Pzvi3aAyaSNUdJ6rvOFF6zYbiyzZU+LlTe3sSldcnkHfKiTRva9L32pO43YbI9SJC/jDhyQpjgn4x4tG/DAn4Tgf/rzS4/bU2t7/W4dZXGvh/q0bgrxqErjUgYbuY5/udKDzqScWZSUivzaT56iTKT9mSd8CE9F2GpO+xIN3biZC1tuybr8bGyWN9r+unqLBxhoBNcwSc/FKLynsfI332MR1R79MTs4TOsFm0PZlCrZ8H6ftF3F+hxbmPVPCeJ2DbVBU2TNDgd1dtfnXR4hcnVX5zEbB6vIB9C1XxWa5P1DZ78s54UXF9Ig23JyK5Nw5JgBcNdz2ou+NJ9S1PSq+6kHXCiphdQkLWG3F/hS6Pfjfi/q/6+P+ozc3vNPH7XgO/71R59Kc+cTutSPG2IeWAJSkHxSQfEJPoLSJ2tykR2wwJ2axHyHY9og6bknnFntePJlEXNQNpyhw6chbQU7KIntL5dBTPoinLi8YML6oTXKmKcaM2ZjxVYV4UBThRct+NwtvOZF+2oOCaJTUP3Kh+4EzhDSFNoXYo4p3oSnZlIHMCozkzIGce5C+lK2YWRZdsCd2og+83Y3j9520Blz4Q4P+9KhGbDCk+50zTvRlIHs6k8u4EKgInUxe+gJbUj+gq+pH+6tUM1m9kWLKT0aZdDNfvYKhqK8Plm1FWbEJZ+TfK0pUM5H5LR+qHSKMW0hA8nbqHE6kN8KDa35nKGw68vmxN8RkROUdNSd9vQrq3OWneViTssuTZBlPu/KbD1eUaXPxGl9OfanPsfTUOv6PCwbcF7F8kYN+CMbQeXSLg9HuqXPxUHd/lmtz9VYdHf+nzdJ0e4VsMSDkopuC8M2W+Hry87kj6CRPCdmoTs9+UxCNWxB4QE7XPnMQjtqSfciN0uzV+vxly6Vs9/H4WE7LRi0TvKUTtcuLpRn0erdfkzl8aBKzTIOGIESW+rlQHeCEJnkp79Fx6khbRlbSA9rjZdMbNpD12KoroSbRHT6AjdjxdsV50xnrQEeVKW7gT0ic2tDx1oi7AmfzL9pT7z6Ut/Bcu/GDDqsnqfOsk4GsHAd86CVg5UYVjn4kIXOdByFYnQreJiNltQuohU9IOm5J8VEyUtwX+f+kR+LcN0QdmcupbMb+MV+Gv2Vo82LGUx3veY++ndiwfJ+BbdwF/zNRn1QxDVkzRYc0cA7a8bcKWt3U4+JkJV1bYc+wLAw59pM7FH4y5v9aWgDWmPN5gSOZpR+ofTKf2wUSKbzqSddmKEG9dwg6JCNpjye2NIi6tMub0v/T+h9dLoa8eXQkr41pUDb7RDVwMqeJiSC2+UVJuRMu4FtHEtcgG/GKbuBnXyK1ECRdCy7kUXoVvXDM3E9q4k9zD2n8yWbLuKQvXR/DWxlgWrItg/toI3vo7jrlro5mzPp45G1OYuyWL2Zuzmfp3JnO25TFvRy5Ldubw7o5MPtmbxV8Xy7iUMMyd5yPcze7mfMxrLsbmcjczj6Dn6YRmPiU114+yygu0yg7S1baebvlyOuXv0alYSKdiId3tSxno/JLR3lWMDm+nX3mILuUB+pS7GVFuRqlcjXLoR5TdHzOsWMRw60wGW6bSL5sylpZp9MunMdg6lf6WifTLvBiUujPS7IJS4oiyyZbRJguGm8wZbBTR32BFT50TPbXj6aqZSnv5dNrKZyIvm4m8fA6KikX01HzIcNOPKKV/omzZwIh0IyOSDYzK1o31vMpX0l//CZ0VC2gvm0Z7+QQUZR60vXZFUT6O9oqpdFUtoK/+U4Zlv6FsX4+yfRtK+TZGZOsZbV2NUrEKZfuPKFs/YLB+Mn1V9vRXWTJUY8lorTWjNTYM19gyWGtPX50rffUT6WmYTmfDDBQN05DXT6dbNo8e2SJ6WpfQ1/4Zwz1/ouw7iLLvHEPdl+nruMhA90VGBi4yMniOwb6TDHSfZKTnMqNdPgy3X2RY8Q+jHedQ9lxB2Xfy/4fXkXpXhqudGa50ZKjKhoEqMX2V5vSUm9NZJqLztQ0dpTZ0lFiiKDajrciE1gIjWgsMaMk3RJpriOSF4RvAGlKfYUxdujE1acZUpxpTmWxCWaIxr+INKInRozhah8JIHQrC9SgMNaQwxIT8YGNygg3IfqpN5hN10oNUSQtSIfWxCqmPVUl/pEl6oCapARqk3lYnxU+VlOsCkn0EpFwVkHpZQL6vBrUPTWmNsKc53IHXj2yoiZxGc9KnFD75hkif79m78m2m21nhaTkee7MFWAo/QmjyPQZGK9E2/DdahhvRMdyNltZBNDUOo6F+CE3Ng2jrHkFL/zgC7cMINA+gontkDK16hxDoHkagcwyBznEE2qdQ1T6JmvYRVHXGOmS1xKfRsjqJqnAPAsP1qOqtQlPvJ/QNv8HC5AtE+gtwMJnMFFtnfv94Nk/Pr0CSup366OVUPZ1H3ZOJ1D9x49U9K1Iu6hJ8RMCNLQLOrxPwz1oB//ytwZnNuhzfqMvBdRoc3ajF0c2aHN2qwdHtGhzZps6hrWM5vEOX47uMOLXDhDPbTTm7w4xzO0Wc22XBxb1iLnmLuXzQgiuHzbl61JTrx4zwPWHAzRN6+J/Q4fYJLe6e0OT+SU0enNLi4Wk9Hp4x4OFZIx5fMCX4kpCQK28Ae01IpK8Z0X5mxN4SEudvSsJdIcn3hKQFmr2p0BHx4qmI3BAxOc8syA2zJDfMgtwwC/LCROSHiyiOFFESZfHmKrE5ZfHmVCWJqE0RUZdqTn3qWI1OQ5oQSYY5sjcVOv/Ba2fRGGB7iq3oLbGm75Utg68dGap0YaTajdFad4Zr3BiocaW/xpW+Wld6693oa3Cnv9GDgWYvhuSTGJJPYUg+hf7WSXRLJ9De6IW81o3WKhdaKl1orXClrdITRaUX8tceSItckOQ5Isl1oumFAw1ZdjQ/d0CW7UBThi11qdbUJltRFW9FaaQFBSGmPH9kSMpdHSJ8BGQ9NqA8yQ5ZwXjay6bQWTGZjoqJtFeMp7NyPG2v3FG8dKPjpRuKYheac2xpzBDR/NwSea7N2OrwczGyLAukmaI3k1dzZGkiWtIsaE0fg6si3RpJrJD6SGPqIsZSG25MZYgBpY+0KApQp/CuOiX3tCl/YERdsIimMCvqg8W8umNIro8GmRcEZF1UJddHg5e39Cm9o0f5fUNqgkxoeGaGJFJES4yI1jgR8ngR8kQLWhLMaU0So0i1oTHajKYYEc3xVtRFipAnO9Ge5k6OvwYvbmnSnTGJ/uxpKJI9qXwqJvuGJulXVCkOMKLmmTVNUY5IY5xpiXVCGmOPJMoWSZQN0hg7WhKckKd50pI+nqZEV6RJTrSnO9Gd6Uj/cyf6nzvTkepAfYSIkofGdGVPZ+TlEgaK36a/aBGDxYsYKJiDPG1snbk5xobmSEtk0Za0RNsgi7ZGFm1Nc5Q10hhbZLH2SGPsqQ+3oirYnIonZlQEi6h6JqYq1JLKUCuqw2yoj3RAFudGbagNrx4KKQ004fUDIWX3Tal4YErVIxGVD82ofCik6pHZmzcz6kMsaAizpiHchoYIaxoibZDEOtGWNgF52kRaUyfSkjIBWfIEpEkTaE6cQHPCBCTxE2iI8aI+2pPaSHdeP3GgNMieqjA3ykOcqQx1ozVlJoMl7zHw+iP6Xn1Af+mHDL36kIHiZXRmL0SWNB1JzCRa4qZSG+JBvp8leb7WlN/3oDZoCrWPpvP6zkSSTloSuV/Ik636PNigQ9Q+MVH7zIjyFhL2//F1139V3/H//w/dHefQIEoptpuunNM5t+nKhdPN6YxtutnYHZjYYgEmoSAgDQLSXSLdfWg4dJ7b5wf22ef9/uH7/eF+eb3+hevl/ng+Hke1CD6uReZ9O/rSvmPwzQ80py7lTcgc2vN+hIbtjNZsoefNz1RGLCbA2YjW5DX05W5Ckvkbg/kbkZb8yUjaz5R5ziX0mBbeOwWk37JmMP0nxsr+oiP5R9IfvoP3YSH3tqrh8ZcWz7aJCNpuzs3vFDnzpRLHlmvitFiFP+bKsHaaLJtnq7F5lhbrpqqx3lGV9Y6K/D5DwLYPBRz+UoYXh22peP419QHfUvXsC9JuvMeRpQKcPhRw6BMBj/8wIvGMIylnbYncr0fycSEJh7RJOKzG28tC6h9OoStwFiOxHyJN+4zxjBWMZa5kJH0Vg6lr6Hq9iir/L2iP/hHvfdqk3ZlOZ9xKpHnrGcteQ/frZeQ/tCPnvhU1frPpi1/KSPpyemI/oS3kffpil9AVuYiyJ1PJczUl/5YxmS56xJ1UJctFRKWHI1XuM8lzsSbhqBFJRy2I3WdC5C4jQrYa8GKDFs/WquO9WhXPVco8/kGRhyvlePCdHI9+kMf7VyX8/1AlbIcmMQf0ST1pxlsXe6pd5yC+/y7ie7OouGxF7gktso6rk31Kj+wz5qSdnMzLf0w5vUiOPbMn3jL+7Shg5xwBe94T4Py1ArW+P9AW+i0doUvpDl9Id+g7dAbNQuw9lTdXzAneocXdHxQ4vVDA/rkCdsycwOs6ayV++xevfzsKOL5Ilntr1Ik8aEHeNQcqPabT6DmdZp9pNPs40OBtR4O3PXWeDpR52JBz1Yz4kwZEOukSuFWD4G26BGzR4tlGVbzWKeO9Xhnv3xUI2aVD4glTUpzNSHY2IcnZiCRnIxJPG/P6uCGRB3UJ2qtB0EF1Xp03IP2+NWX+s2h4NZ+2pA+Q5C6kv2gR/SULkRQuoDHNkYZUR6ri7KiKsaM2xpGq8KkU+lpT5GdHgddksu4JyXc3psbXhhq/yeQ/nMBrR/QkeuJtGU6bCTnvI83+GGnOZ3SHv0vuNVMCtylz73sB1z4XcPMzAW7fCXj5jzKJp/QoumON+NlceiIWMZK4nNHMlUhSv6E+5nOqYpcjzv6VtoLN9FXuYLThANKmQ0gbDkC1E9LSbYwX/Mnom7UMZq5EkvA5bVELaQp+hwb/GdT62FL5aBJl900pvW1M8XUReRf1SHfWIcPZkIyzpqScNCFynx7P/1TBY60ct39W4PpKBa58JYPLlwIufS7g0rKJXP1ChlvfyHHvByUe/qKCzyY1ArZpEuY0cVM38YwhudctKX9gT/VTB4rdLUm7rMurkxrEnzMk/rwRMWcMiT5tSMIFc5IuTuLlXkO8txrg+Ycxz7ZMInCnHSFOtrzcY0L4AQPiThsQf1aXiOOq+O6WxWeHLDFn1Ch9YkNb6LtIYj5CEvshHa/m0/TSkZaQ6XREzKIneg4DcXMYjJtNf+x0el850B1uS6u/Ba3+1tT5TCHnphmJFybTF72Z0KPz2fORNj9aCfjRaqKB3egow9mvDfHeZs/LvdYEOYmIPKhLyllDcq6Y8XyHPKFHDPHZqcuTvw3xdbLj1nor/pgryw9TBBxcbonPwWXc3/YRP02V5Sc7Ab/PVmP9LHXWOiryxzw19izSYd8SdQ5/rsy1X4y4ukqfC9+ocvUHdR5sNODZP4YE7NYjztmUaq/ZlD2xJ/eeGbnuVoSc0uDZAQ38jprycKeIq+s0ObtK+f/hdeeVQF/nJyk8iqnnTkglf515yV9nQrn2opIHr9pwfvyGXZejcXlewIPoBq4FFLHrajgHbr/mRmAFbhHNXA+oZdX+QNaciOO3C1n8fCqVrw9E8/WBaH45m8m6KwX8cDaPhU4JzNv+mvl705m9O40FB/OYvz+bD/amsXBPEp/uS+THM9k4Parh1IsqTvvn4+Qezn43L668eIx3rBtJb1yprL1MZ+sphrr2M9TxFz3Nq+hu/YbBnu8Y6v+O/t5vGJB8z3DfL4wMb6JvZAs9w38wMLKekZE1jA79wGjfVwx3f85I52eMd33JaMcKhtu/Yrj9a0Y6v2GsewXjXcsYblvIYPO7DItnMtZkj7TRGmmjKeNNQkabDBluMmZIbM1g0wwGGz+kv3EpkuovkFSvoKdmOb21y+mrW05/7QoGar9lqO4nRhrWMFS7isHqlQzXrWS08QdGG76jt+pzJOWf0lv5Kb1VnyKpWExn6cdIKj6lt/oL+qqX01/zNf313zHQ+AMDTT8y0PQDfXVfM1j/FSPirxhvXsZY4/sM1tjRX27MQLmI4UojRqtMGa0yZ7jSkoGqSQzUTmOwYT6DTZ8wIF5Kr3gp3Y2f0t+6nP62rxjo/Jah7p8Z6dnCWO8xxnovMtTlQm/bBQa7LzHaf5nh/gv0S04z0O3MWM91xiS3GO68zED7WQY7Lkzcfv3/wmv1ZEYrLRmpMmG4SjiB13IDesqEE3gtNqW7SERXgT6db3XpfKNDR5427bnatOZo0ZKlhThDi8Y0TRrSNKlP1aImWYvqJE0qE7Qoj9OkNFaDomg1CiJVyI9Q4k24Cm9CNckL0SE3WJvslxpkBaiQ4a9I+gt50v3kSPeVJe25DKneMqR4yZDsJUOipyzxT+QmFt14KBDhoUjUPSViXOVIvadI7gNVch6okfdIi+aoqUgSP6AmZAFvfD4k9fGXhNz4Hueti1k2xwYLbWM05W3RUluMnt5qNHU2oaD0J5qaB1FXPYqywlEU5I+goHgcJZUzyKucQVb1xMQdWLWjCNSOIFA7jkDFGYHy/8arvPIJ5FWOoqB+Ann1Q8gob0NRfTNqOr+grrMUTc3pmAstsTfWYev3s3l48nNe3V5O5qNlVPh/RturL6j1f4ccNzMSrmsTfF6FJ0fkcD8kh+seOa5sl+PSP/K47FDl8m5NLuxS59Q2JZx3qXDGSRnnfUo471fEeb8CZ/bKc9ZJnvN7Fbm0Tw2Xfbpc3iviyj4jrh4w5tohY24cMeLWcSGuJw24fVqXO2c0uX9OA/fzqnhcUOLBBQUenpfj8XlZPC/I4XNJgWcuKni7qOFzRRPfa9r439Qj8LYeQbf1CbmrT9h9fSLc9Yh8oMerh7rEPNbj9VM9Erz1SX5uSNoLQzL8hWQGisgMFJIZJCIreCLZIUbkhIrICxPxJlz4XwNbGiOkIk5EZbyQ6gQDahL0qU3Upz5Zj6Y0A1oyhLRliejKNUKSJ0KSJ6Inz4jeN0b0vTGmv8CU4WILRkotGauwZrTSmuFKawYrJtFfaUV/5ST6ayYzUD+FwUZbhsT2jLROY7h1OkOtjvSLpyFpcKCjxpbWysk0l1sjLptEW4UNHRX2dFQ40FZiT/NbGxpzrWnMnkRDphUNGZaIsyxpzragKcOU+hQTahOMqIwVURYloijUkDcBeqT7aBBxR0DcQzlyXupQmzqZruLZ9FbOo6tsJm2lU+kodaC9yJbOYju6i+3oeDuZxkxTGtONaM4yoTXbhLYsY1ozjGj9F7AtKRN4bU2e2DzckWJMZ7IJHUnGNL7SpS5ck9owzf8AWx2kRYmvMgXe8hR4K1L6XI1qf10agkU0hhhT5WfA24dqZN6WI/WGDBmucuTcU6TwoTqlT9WpfKZNbYAeDUH6NIXq0xyuT+srA9pjDGmNMaAlRp+2OCEdCabUR+ghjhbR9MqIyiBdmmPM6Ul1oMhXm7hbMrTH29GfMZOelOk0RliR76lFkqssRT561ASb0hBuSVOEFc2Rk2iOskQcaU5ThOkEYqMsaI6zpTVlOi3JDnSm2tGZNIm2OGO6EozpS7agJ3kS4lcmFDzXpDNlBqOFnzBSsJih/I8ZK/h4Aq+JdrS+noQ40gRxmBEtEcb/4tWUlghTmsNNaI6cwKs40pzqlyLKXuhR/FyHYl9dSvz0KPbVp8hXj2I/A8r8hdSGmFPmJ6LAS4e3T7UpeKpN/kMNCp9oUOatR7mPPhXP9Kl8bkC5jx6VvgbUvTSiIdScxjBzGsLNaYywQPxqMu0J0/5rXFsTZtASP53mOEeaXzvSHDud5tjpiGMm/htfTaPi5WRKXlhSFWJDxcvJVAbb0Px6DoP5Sxkr/5qB4s/pL1zGcNHnDL5diiTzI1pez6Y+YhriyBk0hEyj/PkUsu8ZkXFTSNFDGyo8Z5J1y5r4C8aEHdPFb48qz3apEXrUkMB96sQ6GxN/3pjgo5okXLOgJ/lrRvJX0ZS4mNLI9+gq+hXEuxmt2Urv219oSPiK0CvWtCStYSD/L3pyfqc/fzOjZX/TGvkFhY9mkHLFDP+9KkSeMqQhZBEjxZsoC/yYF6dEPHbS4fEuPR5u1cVjgxYPftPm1g9qnPlahaNfqbNrsTIb5gj4xUGWjTPV2Thdm9/s1Vk/VY2/5qmz/X1ldnwkw6UiQTTQAAAgAElEQVRf1Mn2WIo47FfqX/5Mhusn3N9syo4FApxXKHPyMxlC9tmQcWkGr0+YEHNYh9TTBiQe0yT9jC4ltywQe05DEvQuA1Ef0hezkJGULxjP/oHB9B9ojvyCSv8liMO/o+DJQh7tUKPk+SKG0n9lOG0VvfFfUeU7j1fntKn1m01n5EIkrxbRF7MYSdQi2oLfRxywgGqv2eS5TiLjshGZl0QkntQi/ZwhRbemUHjDluwLViQfNyHuoDExe4wJ3arPyz/0ePG7Nt6/qPH4J0U8vpPH/RtZ3L+VxWOlHA+/l8NztSL+m1QJ36FF3CF9Uk+ZkOcyiQrXaTS5z6PZfR6VVydTeFZI3ikN3p7ToeCCiBxnMxIOm+P7h5DTH8uxY5qAv2wF/OMoi9N8efZ9IMuhJTIUeHxBg/+XtAYvpiP0fbpCZ9MdPJOOF9OpuG9D3FEjnv6uzsXPZDn0roAdM+XYNEWR3yYpstbqX7xOF3D8E1ncftXg1WFz8m/YU/XQkUZvR5qfT0Xsa0/jMzuanjnQ4ONA5aMpvLlpSrKzATEHdQjZoU7ELh1Ct2sTuEWdF3+q4r9FlYCtKsQcMCTV2Zz0c+aknjMh9bwxKeeMSTlrQvwpI14dMSRkvzbBh7SIvmBIhtskygNm0xD9Hm3JHyLJXUR/0Sf0F39Md+H7NKbPoCl9JrWJU6mOm0pd3Axqohwp8p9Mib89BT6TyXIT8faBMbUv/sXrI10aQs1oj5mEJMGOoYy5kLcQafYnSNOX0PpyDmkXhPhtUeD+DxMLte5/LcDrF1lCdyuRdlGf6qf2dIe9z0Dcp4ykfs147s+M5q+lL+832rPX0pS1jvqs9TTmbKCjcAsDFTsYr3WC2j1Iy7YhLdjEcNbP9KZ8TUfsEsShC6gPmEWd7zRqvaZQ+cicMjdjyu8aUXpLRMEVfXIv6pF7UUTuJVMyzpny+og+gdtVebpRHo+1Ctz9WR7X72W4tVIG15Wy3F4px53v5fH4SYknv6ritV4d380aBG3XImKfDrFH9UhyNiTnmgllHpOp85lK3TN7Sh9YkntLRMplA1IvG5NwQUiMsx6vzxmSesWchAvmhB02ImS/BS/3TOb51kk82mCE+1ptHm1UJ2iPDglnRGRcNSX3tgVv7lqRfs2YiOMKhB5TJfmKAaVPbWgKnkN75Hz6Xn9EV9Q7tIZMpzXEka6IGfTHzGEobg4DsTPpi5pKd8gUGn0sqHpsRcGdyYQeNCD+/BzKPX/h5lobfrObaF1XTxbwx0wZTn6hi8dGK/y2W/Byt5Cog3pkXTSl3G0qr44b8MJJiyd/a/Boqz4+u6fg4zSHjbPlWDNNwC/TlTn3y0ye7F/C4e+sWWEp4JcZyqyZpsgqO1k2zlFl50Iddn2sysHPFDm5Qpk760y5udqAS9+qcHOVOi92mBCw24DoEyKqveZQ/NCGTFdjip44kHjdjMc7lfA/bsGjXSa4/KrBqe8U/h9eD9+J9L30LJOHMbW4BpWz+/Ir9lyN40ZADQ9etXPRu5gDtxK54leIT3IHriFl7LkewZH7idwNrcUjqpXr/nVsv5TMsYcVOD8Tc/RRNXtuF7D7dgHHntZyIaiDgz5t/HA+j/ed4nnHKZnZe1JZcPgN7+zL5p3daby/O5mFe5JYdiCJ1ecy2Hg9kd8vv2DNqetsuXgaF6+TvEw4QVHlCbo6DjMi2Y20bztjPVsY6tzIYPcGxob+ZGx0MyNDaxns+5HB3m8Z6Pua3r5v6OtbwUD/MoYGPmW4bzFDksUMdS9jTPID0v4NjPdtYaz3H8Z6/2G8fyvSwU3Qv5rRzi8ZaV7ISNNcxhodGG+chLTJhDGxkBGxiOEWS0baHBntWMho57eMdKxlULyBIfFmhls2MdK6npGWNQw2fENP5Wf0lC+lv2opfRUf01v2Hn3l7zFQtZCBqk/orVhKf/XXDDX8zEjTbwzVr6Ovei1D9b8z0rSR4ca19Nd+h6TqUzorP6Sr6l0kNe/SWT4HScU8+qvfZbhmHkPV0xioMKevVJ/+Un0Gy4UMVxgzUmXBYKUVA5VTGKydw4h4KWNt3zPa8QvD7b8x2PYbI52bGOnexGjPRsZ6/2SsdzfjvacY773ESNcl+tvPMyy5xNiACyN95xnoPs1g11nGem8y3nubEckVBjqcGew8j7TvJtJ/x4b7m5fRVz+HoTp7xuptGK+ZwnjNJMZqTBmpFjFUZchAhSG95UJ6y8zoKTWjp9iI7kIDugv06M7Xo+uNHp1v9GjP1aE1W4eWTO0JwKZPALY2RYOaFA2qkjSpTNCgPE6dklg1iqJVeBulRH6kMvkRarwJ0yQvVJPcYHVyXqqSHaBMtr8S2X5KZPsqkPlcjjQvAaleApK9BSR4CXjtKcurpwqEP1Em5Ik6YQ81iHmgQcwdJeJvK5DhoUruIw0KPfWpCTCmIciS+iBb6kPfoSr0M+LdF+N+9GMOrv+Q7xa+i6PFTAw1ZqGjvgih3s9oqv+KmsqfqKnsRlX5IIqKR5BTOIaiyikUNU4go3oQgepeBGp7EagdRKByChmls8gonUdW+SzyyidRUD6EovIeFOX/Rk9nB7qa69HR/AZ9nQ+wMHFg/kxrtqyZgfM2RwKvLaA4YBmNEcuoDXifMq+ZFDyyJ+GaCaHnNPA5psAdJxkubhNwYbssF7bLc3G7Ihe2q3BhuxoXdqhzboc6zjvUcN6ljrOTOs571XDep4rzPhXOOSlyfo8CF/co4OKkiouTDi5OIi7vNeLKARHXDoq4ccSQW8f0cT2hi+tJLe6cVue+szruZ1XwOKuExzkFHpyV5+FZOZ6ck8ProgI+Lsp4XVLFy0WDZ1e18buhR4CrHkG3DQi+o0/oPT3C3PSI+B/vX2Oe6BHnZUDSM0NSfIWkvRCSESAiI0BIRqCQzCAjsoKNyQ4xJjvEiNxQEbmhIt6GG1IYaUhJjIjyOCPK44RUxBlQFa9PTaI+9SkGNKUJackwoi3LiM4cI7pzhHRnC+nONqQ72xBJjojePCMGC0wYLjJjpNSC4VILBkrM6S8xo7fUjN4yc/qrrBioncxQoy3DYjuGxHYMNNnR32iHpM6GjuoptFZYIy6zorHUisbSSbRV2NFe4UBb+VRaSuwRv7WhMXcyDdmT/o0VjdnmNOWYIM42oTHDhLpkY2rijKiMNqIsXEThS31ynmuR8ECJWDcBSU8UKYgQIs6ZiqR8Hl0Vc2gtc6St1IHWQls6i+3pLnGgPd+ahgwTxFkmtOSY0ZptQmuWMa2ZE3htTRfRmmJIa4ohbSkiOtNM6EozpTPZhNZ4IU3RutRFTOC1Llyb+nAdaoK1KPVTpuiZIiW+ylQFaFEfbEBjqBH1QSLKnmnzxkOZzNtyZLjKkX1XkTw3ZQofqFH2VIMqX13qAvVpCNKnIViPxlAdxBG6tL7SpzlKF/Er3YnR4ThjGiL1aY4xojFSRMVLHRqjTOhJc6A2zJToawIaIi3pTZvOYMZsOuLsKfMzJOWOPEU++lQHmVAbYkZdiDmNYRaIIyxpijCnIcyE+lBj6sJMaIieTHPSNNrTHOnNmk5X8mRaYoS0xRgiSTSjJ3kSrbHmFPtp0/zajuH8hYwULGY4/2NG3y6kP/td2hPsaI62pCn8X7yGG9MSYUJLhAnN4ab/xozmSHMaw82oChBS8lyXQm9NCnw0KfDR5q23NvleWuR7aVP4TI9SPxGF3vrkP9Uh/4k2bx5pkuOmyhsPNUo99Sj3NqDymSFVz4VUPDOgyk9EQ5AZ4jArxBGTJhJlTXOMLW3x02hLcPxvXPj/ArYlbjqtcTNpi59FW/ws2hNm0xI7g+oQW0r9ragMmkJVsA3VIbY0Rs9Akr2Q8cp/8VqwlMGCpQzkL0aS8QHi2JlUh9hS/dKWhuCp1AZOJd/DnOQreqRdMyL3zmRSr5gTd9aYkEM6vHBSJ2C/DuHHRfjuUiLWWUT6tUlEntIlzsWE9tjPGS38hbrYhdTGf0JfxQZo2cto3Tb6itfRkf0zMfdn0BD/M/0FW5DkbaI753cG8jeS/3gOOfdsKX8ynfhzQkIOq/HGw57hnDWUPH8fn8O6eB80xPegKU+3C7m3TpM7qzVwXa3DpZ91Ob5Sm+2LlVg3W8CaqbL8PkOd3x21WOegzqbpGmxfoInTIjX2LpbHdZMhBU+/pTFkPTnuK3i4zQGnReocXabJqc8V8dhgSNypaaRfdCDuhIi449pknNMn9Yw2eZeFlN62ou6RA21+85CEfkhf9GIG4j+nL3E57TGfURO0kAr/RbRGriTwiDn+h0Q0hn3FaOZv9MR+RUPghxQ8sCftujGN/vNoeTmf5oB36Ah+n67Qj2jyfYcSj6kU3LUl33UKuVctyTxvTOZZY/JdrMi/bE3GGXOSjhrzer+IiO36+P2ujs+vqnitUeXJKmUefK/A/W9kubtCwN0VAty/lePRjwp4/6KM/0Z1wrdrE3/IgKxzphRen0LFXQdq7k+j9u40qm/ZUXbFnNJLIoov6lF0UZecM7okHNIhYpc+zzYZcG6JPDsdJ/C6bbocexcosvd9WXa+LyDh4ntU+XxGS9Bi2kMW0Bkyg+5QR7qDptP4dBrZlyYRtMOAW98pcewDGbbPkGHDFAXWTlLgVysZ1k8W8PcMASeWyOKxToPYYxYUuNpT83gaTT7TaPabSrOfPWJfO8S+9jQ9d6D66RTe3jEl7YI+8Ud0iNytRvReHaL2aBO2Q5PQ7RqE7dIkfLcmySdMyDhvTsYFM9IvmJB+0YT0i6akXTAj6YwJ0UdFhBzQJeSwNtEXDUn/X3hdiCR3MX2FS+gr/oSugg9ozJiNOHMOdcnTqUlwpD5hJrXR0yl+aUPZS3sKn08m+4GIgsfG1AXYUONvzdvHejSGm9Mea40k0YHhzHcgfzHS3M+Qpi2lyW8WiWf0eP6nHO6rBNxfKeDJT7L4b1Yk/oQW+XeMafSbRk/UBwwkfMpI+rdI89dC2Z+MV/zDUPl2JKXbaSvYSkP2Ruoz19Gcs56u/I0MFP7BWPGfSIs3MZK9ir7kFXREf0Jj0DvU+jlS42NHjeckKh+ZUeFuROV9IyruiCi5aUjhNUMKrhlRcN2cXBczkk4ZELZXDb+tinhuUODhb/K4rZHBfbUMHqvleLhGnse/KOK9TpUXmzUJ3KJF2A5tog/oEX/cgBRnQ7KuGlHibkmdjy3NAdNo9LOn4oklRe7mvLlrTu5tS5JchMSe1SXxkiGZNy1JvGhK7JmJrcOh+215utmUWz9qcPVbedx/UyHYSY/4M0ZkXbegyMOGKq+pVHlNJfe2KfEX9Hh9Xovka3pk3zOl+OkUOsLn0xY2j9bQmbSFzqArYha9r+bQFz2bvlcz6It0pDvEjnpPcyo8LHh72xrfnercXqtNyePVhB9fwoHFhvxkJWCVlYBNjjIcWaLJnV9N8dlqRuBOEVEH9Mk8b0qF2zTKPOYQfsyIR1vUePCXLn777Yk6t5jN78izeqqAlTYC/l6kz62t7+KxZwm/zNTgOxt5fp6qwM/2svw+S4Wt72mwZb48Tp/IcfRzeVzXGnNvnSnXftTiykplPP80IOKQBWGH9Kl4Movih7Zk3DKi1MuRt48debJLBf9jljzcYcLFNZqc+Ebxf755zfW9G1bMg+ga7oRUctW3hBsB1bhFtPI4tpt7YWKuvijjdkgVgdn9PI5r4rx3NtcCinkS187DmE7uhrRyPaAJ98g+HsUM4xHVx53QDlyD27gXKcEzfYzb8VL+dqtmyZFk5u1JYObuJOYfyWfuvmzm7E5ngVM6HzmlsWh3Al8ciOHbE8F8uf8G3+47wHaXHbgF7iY5dzeN4p0MSv5hvP8vGPwHhnYiHdyDdHg/jB0C6X7Gx7YyMrSKgd5l9HV9SH/3hwx2L2BIMpfh3rkM9bzDkORDhnu+hIENMLoPRk/CsDMMn4bRozDmBMObkHZ/w1jLx4w1zWWsyZ7xRkvGxcaMNgsZbjZiuG0Ko53vIO1dDv0bkPbtZqzrAOMdh5F2HQDJLsa7NjMs/p7uikV0Fi9AUjqPntLp9BTbISmxo6dsOj1l79BX8Skj9asYb9sCnXsYb93HaNM+pG2HoOMg463bGKz/ka6KD2kpnUZrmRWdFVa0F1vSWTwJSakNfWU29Jdb0leqT1+pFn2l2vSX6U0AttKM/gpL+itsGaybz3jLt9C1CSQ7kUr2Iu3ej7TnCPQdgf4D0L8f+o5B7wXou8645BrDnZcZ67mKdOAa4/0ujEjOMdx9EWn/XRi4z1jfDUYkFxmRuDD+L17He/9moOUL+hvmMlzvwHi9DdI6G6R1kxmvNWe0xojhaiGDVUL6K0X0lZvTW2ZOb6kxPcVCJIUG9Lw1QJJvQFe+Pp15urTn6tKarUNzlhbiTC2aMrSoT1WnLvX/AladigQ1yuJUKYlVpihaicJoRQqilHkbqUp+uBpvQtXIC1YlN1CNXH91cl+ok+OnSravMuk+cqT6yJLkI0Ocj4AYbxmivOQJ81IhxEuDME8t4n0MiLqvSvQdJTKeaJH9WJPYywIy7gqofK5BY5AhtYHGlL+wpipkAfWxq3n7cjNPnX9k05fzeHeSOTYG1tibfYK2xkeoqH6FhsZGtDX2oqp8CBmZgygoHUdZ8wRyqnsRqG5HoLYDgaoTAuVjyCqdQlb5FHLKJ1BQOYSS6k5UVDajofATVoZrmGT4BbZG7zJ3ih1ffzSJg5sciXm0gsqob6kM/Yj6kHdoCp5Ljd8M3nhYE3RKDfddMrjvk+PWHlnO/S3D8b/kOPaXPKf+UeLcDlXO7VTDeZsKp/9W4sw2Fc7v1uTsLm3O7v43e7Q5t0eLC3vUubBHhYt7lLi0R4VLTppcctLl0j49Lh/Q5eohXa4f0ebmMS1uHdfE9bg6d06ocf+0Bu6n1XE/o4rHaRU8Tivx4Iwij5wVeHpeAa+LKjy9qILnJXW8L2vhe10X/5t6vHQ1IOi2HsF39Qi9r0uYmy4R7rpEPdAl+pEurz31SfA2JPmZIal+QtJeiEh7ISQtQEjGSyMyg4zJCjYhO9iI7GAROSFC3oQZ8jbCkKJXIkpiRZTGGlIWq09FnD5ViQbUpRjSlCaiOWMCbe1Zwom7rxn6dKTr0fHvGZ3uLEP6ckUMvjVhsNCU/kITeguMkbw1orvQGEmxCb3lFgzUWDPUYMtQoy399ZPprbOmp8aajkpLWsotaSqxoKHYnPpiSxpLrWmtsKO13IGWUgfERXY0vrWhIXcyddmTqM+2pjFnEg05pjTmiBDnGiPONqEh3YS6RGNqYo2piBRRFKTPG19tsn20iHeX57W7DOm+6pTHW9BaMIOuyrm0V8ygpXQqzQU2dBTbIyl1oO3NJOrTjSfgmmtOS7YxLVlGtGQaTbSu6UJaU4W0pQrpSDOmO8MMSYYZncnGiGP1/gdeNagL16YhQpfaEG1KXyhT6qdMRYA6dSG6NIUJaQoTURtoQImXOnkeiuTcUyDnnhJ5biq8cVeh8IEa5Z4aVP+L1/qXetS/1KEhWJvGMG2aI3VojNBC/EqX1lhDWmKFNEYZ0BxjREOEIVXButRHGiFJsaX19WRe3xRQHiikJ9WR4ex5SJIcqQ4yJdNdhbeeOpT7i6gIMKIqwIjaIFPqQ8xpCDWjNtiImiAh1cFG1EZa0RhvT1uqI/05s+hNt6P1tRFtMYZ0J5jQk2xFW6w5Zf661EZY0Z/9PqP/4nUo7wN6MubSHm9HU6Q5TWEmNIcZ/xujf2NCc5gJ4jBTxOFm1IeYUPHCgGIfbd56apDvqU6+pwZvnmqQ+0SdvKca5HvpUOClx5snuuQ/1uXtY13ePNQi+64KeW7qlHrqU+EjpPKZkKrnIiqfCan2M6YxyJKW8Mm0RNrQEmVDyytbWmPtaYtzpC1hOu2JM2lPmkV74kzaEiZa2PaE2XQmzaUjcQ4diXNofT2T2jB7ygImUR5oTXWILXXhDtRHTaMtZT7jFV8xWPI5AwVLGXi7hP68j+lKW0DDK0fKA60pfmZBbaAdtQFTKXk6mcybRsSe1SHuvCFJl8yIOW1E0AFtAvdrE37ciKhTJvjuUiLyhB5ZN6eQcNGEBBcT6oIWMvx2DZXhC2hO/ZzBqs3Qso/Rhp0MVGyir3gDyV7vURX7A70FW+l+s5nWtNV0JH1P7GUL0m9a0Rr8IcUetkSfVCP9hikDiV9T4fcBASeFBJwwI/DYJDx3GHNnrSauqzS5tUaXWxvNObXKgK2fKPHrbAG/OMqwfoYqvzuqscFRjS1zNNj1gSb7PlHl0DIlXDeakHhtKZn3vsF73xwOLNNj81w1rq424chiWWJPziDj0kxSzlqTdMaIpNM6pJ/XIcdFn4IbJpTctqTCzZYGz9l0BS9k6PVyemM/pyX8Y2pfLqA66D3qQxdT5bcU198VSLo6jfbIb+lP+JGWkE8peTyD/PtTqPGeQf3zWVR7TqPG0xGx31xa/OdT+dCR7GsW5FyzovC2HQU3bMi7aEm+y2Tyzk8i9YQJiYeMiNsnImK7Ab7r1PFYKcD9O1ncvpHj/tcTaL39pYA7y2Vw+0aOxz8q4/OLGoGbNIncrkv8QSGZzqYUXZ9E5X17ah9MpfqeHaXXrSi6ZELldXNqbppReU1IwXktkg4pEb5dgeB/NPH7Q8TV5SrsnS3L3w4Cts2QY8+7iuxZIMvWuQICDzhQ+nQJzUGLaQ1+h44QR7pCHZAEO9L6fAbFtx2IPWLBg1+1OPOJHNtnCNhgo8DaSfL8OkmG9VME/DNLwKmlsjz8XYO4kxYU3XWg9okj4ufTaHkxlVZ/B5r97Gj2t6f5hQO13lMovG9CxiU9ko5rE7NXjdcHdYjdr8OrvVq82qtNzH5dYg7qkHHWnKyL5mReMiXzkgmZLmZkupiTccmCZGfT//AafORfvLr/b7x25y6ht3ApvcVL6Cr4iKbMuYiz5lGfMpPapBnUJ82iNnYGJcG2lIU4UOhrTe4jEUWeJtQH2lATYE3BU33EkZZ0xE2hJ3Eqw5nz4e1SpPnLGUv5jFrv6bw+oc2zP2R4uGbiLI7vb4qE7lAn+6qIiqdWNAc7Iol+n/6EJYxkrERasA4q/0Zasxtp/QHGm44yWHuAjuLtNGStpzblZ+qTfqQtbRWDeb8yWriekawf6Uv6kvaoj2kInEvNMweqvKdQ7WlJ9SNTqjyMqXIzouq+iIo7QspcjSi9bUKJqwVvr5qRetaAV4c1CNqlzPM/FfHaIM/jdTI8+U0Wz3XyeK9X4NnvSvhvViPkH20iduny+oA+ySeEpJ8TkXVZRMEdE6q9rGkOsKctaCriADtqvK0pf2xFycMpFHnYkHbNiLjzuiRfEZJ7ZxIpl81IvjSZeGd7gvdZ4/6bPhdXyHPhSxnc1qoQ7GRA3GkjMq6a8fa+NZWeDjQHzqM5cB4VXg7k3DEl3kWH6PPqxLloUfRwMpU+djQFTqcjfA49r+bRFz2P3qjZSCKm0xPuSOdLOxo8LSl3MyfrqhnefytzYpmAqFMfkHXrJ+5tmMtaOwV+sBCw3l7AwUXq3FptjNefpgTsEBJ1wIB0ZxMKb9jQ5r+YjOvT8N6hg9tmLXz32/L68mds/1iZ1dNk+MFewE/TZDj8nTW+x7/l4DdTWG4ly6ppCvw6Q551M5XYMFuZTbNl2P6BgBPLlbjykx7uv1twf50xV1eqcnu1Kq9P2hK0T5cid0eKH9qR6WpC0WMHqv0X4HtQF9/D5rj9bcz5n7U4/vX/GBu+7p/l6xZZineimIfRjTx81czj2C4843vxTR3maZwE1+Ba7oXX4pPcgU9KO4/jxHgmduCZKOF+ZDv3wjt4ljSGZ3Q/T6N6eB7Xh3/yIH6J/TyI7MAzeQS3RCm7H9Wy7Fgic3bG4LgjjneP5DPnQC6znbJYsD+XhQfyWLQ3jU/3vWb54SC+3OvC5vMHuBWwh6T8PdQ2/kNn2+8MdP3O+PBWGN8D44eQSk8jlbqA9DJIzyIdc2J86GeGexcy1DmT8a4ZjHfaMd41mXHJFMZ6pjHa+z5jA9/AyDaQngWpK4zdhdGbMHYBpIdhdBPSnhVI295H2jwdqXgy42JTxptFjDQLGWw2ZrDVltGuD5D2/wSDu5AOnkbaexlp92WkknPQexRpz3bGWn9CUvkRHcUz6C6xpbfUir4SU3qLTZCUWCEpnU5fxRLGxOuRSg5AzxmkHeeQtl1C2n0VJBeRdhxkuGk1XZULaCm1orVMn84KXTqK9eksEtFdZEJvsQm9JYb0larTV6pCX6kqfWXq9JdrM1AhpKfcFEn5FAbq3mOsdTV07Yae00h7LiLtuoK05yb03YT+y9B3AXouQc8t6HND2nsPqeQ20t47SAfuIB1wRdpznfEeV6QDj2HwCdLB+0gHbiIduMl4nyvSIRekff8w2PrlBF4b7JE2/IvX+slI680ZrzNitFbIULWQgSojBiotGai0pL/chL5SEX3FIvoKRfQWCOl5a4gk3+C/BrYtR5vWbG2as7RpTNegIU2d+lR1alPUqE5SpSJBhbI4ZUpfK1H6WpGSGHlKouUojpKnMFyZt6Hq5AdpkRegS66/Hjn+umT565D+Qp3UF6ok+SkR7ytP7DM5XvnIE+GlQLiXMuGeaoQ9UCX4riKhdybGiCNdZXh1XUDCbQEpd2XI9pCj0FOZ6gAh7bHTEb+aT6HvfAqefUmh73pibq7G6eupWCooYWs5BV2D2WhqL0dPZwvamgeRkz2InNwRVDWOIq+2Gxm1rciob0FGbQeyyoeQVT6KrPJB5FWcUFD7B2X1dehofoe14WJMFC2wUFJlzUfWPDiylNxn31MeOHEjrdZvOm2h71DhZc/ri3q8OKzC04Mq3N4px7ktAs78LeDEVgEn/lHg7G5tnPdMnL+5dECLc07KHN8mx5EtMhz/W4Hzu7U5u0OXs9sMObtNxLntRlzYYcTFXe0J12IAACAASURBVIZc3KPHxT2aXNyjxgUnZc7vVeTCfgVcDipw5bAC144ocOOoIjePKnPriCq3j2pw/4QObif0cD+hh9txXdyOa+J2Ug2P06o8OqfM4/MqPDqnwuPzqnhe+r/tqy7+t/QJcJ14/xp8V5fQezqEu2kT4a5N1AMdYp7oEuepR6K3PknP9EnxnUBs6gsh6QGif/FqTFawEVnBE29gc0MNeRNhyNsoQwpeGVAQrU9xtB5lr/WpTDSkNkVEQ5oRTRnGNGcIaUvTpz1Nl/YUbdqStCaSrE1nqi49mfr05grpzRPSnWdIZ64B7Tn6tOcZ0FEgQlJqRl+VFYP1Uxion4Kk2pKuKgs6yi1oLjWlsciE+kJT6gvNqC+2oLHUGnG5LU1ldjQW2dJQYEP9GxvqcqdQm2VNXfbkiRHiPHMa3xghzhchzjGmMcOIhhQT6uPNqHllQlmQIQV+uhT66ZPppUHyIyWSniqTHaRLeYoVLSUzaCufibjYgab8/43XujQj2vIsaMuzoDnLCHGGkOYMIeJUfVrSDWlNNaQtVUhXhgm9WRb0ZVnQkSyiIVqLxmgt6iLUqQ1Tpy5Ck4ZIberCtCgPUKYiQI26UB3EkUJaIo1oChNR80KP4qdq5D9Q5u0DVQoeavD2gQb5HqqUPNakwkuTal9dagP+xWuQLg3B2jSEatMUrkV9qMZ/eG2M0kccLaQl1piGCEPqw4U0RhrTEW9Nd7I9mQ/lyPdWozt5KqN579KTMoP6MEveeuqQ6a5CoZcuRd56lDzTp9zPkKp/IVvup0/VCwNqXhpTG2FFbcwUmhLs6M2awVCuI72pk+hONEGSYEp3gjkt0aZUvTSkNNAISdo7/+G1P3sB3amz6Uy0pzHCDHG4Kc1hpohDjGkMEtEUbIQ4xPg/vDaFmlD7UkTpc10KPDXIe6JO3hN13jyd+M99rEbuE03eeOqQ+1CHbHcd8jx0eftIj/wHumTfUeeNmyalTw2p8JlAa4XPRKp9/8Vr2BRaImwmABtpS2u0Pe2vp9OeMJPOpNn/pT1hJu2Js+hMmkt3yjt0Jc/7r3mtj5hKWcAkSv2tqAt3QBw9g/qoaTS8nsVIyRcMlnzOYOFn9OcvRpL9IW1Jc6kJt6PwuRk5Dw0p9bGixMuKymf2lD6x4/U5XV4eUCbunAlRJ4QEH9Ql9LAh0WcseH3WkpBD2gTsUyHzmjV5t+1Iu2ZBrps9kqQVFLyYQVvacoYrNoPYCal4D2O1fzNctZWswCUURnxNd9E/dBdsoeLVV7z1+4BgZz0yb1nR9WoJnWEfUvbAhpIHtnSEL6bK7wPCz5oSeMIU/8MWPNiij8tKBa58q8zFb9Xx2D6Vs7+Z8+ciZX6ZLWDtbAHrZ8nz+3RZ/pytyM73VNm7UJX9i1Q4vFSdc98LcVltyrHl2myYpcCGOaqc/M6IS6uEXF6pQPGdjyi6M5+089aknDUm7YIBcSdVKL1rRrGrCaV3rah0t6fecx7doUsZT15Fb+xy6gIXUBUwm+ZXHyCO+Jjg44a4/SlP3YtlNL1cRvWzj6jweofSx9MpezyV1oB3aXw2i5qn06h5Oo1aT0cqHjjw5roVGZdMybhgRto5M/JcJlN81Z70EyZEbFMlerceKYcteLVDyOMfFbm1TIYH38ly+0sBtz4XcHPZxPfuClkefq/Ms191CNxoSNhWIyK2GRC/X0juOUtKXW0ovzeZYlcLCm+YUnjdlKKrppReMaXmliU1N80ovqRN5gkFYp0ERO5QIsbJkKjdk3H/Scix91XZMV2efxzl2DFbjp3zBGyZI+DxVjOKHy1C/HIR4oDZtIdMpTPEju5gBzr9Z1L7aDZZF6fiv9WEKyvU2D1Xlo228vxmPYHX320FbJ8j4MznsjzZpEniGUtK3abR4DWDFr/ptAc60h44lbYAB9qDptH2choNz6dQ4mFK9hV9Uk/p8PqAKomHdUg4pEvcQR3iDumRcNSA+KN6ZF80J8vFjCwXU7KvmJJz1Zycqxb/A69CgvfrEHRY6/8Hr5/RW7yUzoJFNGW9izh7PvVpc6hLnkVD8mzqXs+gNMSWshA7CvysyHsiosTHlPogG+peWlPoqU9zlDUdcTZIEqcxlP4evPkMae4KBuM+ofSBLZEH1fDaJODxrzI8W69A6BYNXh/Qo/i+BQ3+NnRGzWQg8SNGMr5kPPcnpIW/Q9nfSCt2M15zYOI0TutpxltPMly3F0nhnzSnr6Ix4Wua45fTnvAFXfFf0Ba9iKbQ+dT5z6T2uQO1PlOo8bKi5rEplR4iqtyEVLuJqHYTUeNuSpW7BRX3LCi6aUbmRUPiTmgSeUCVl9sUefGXIs83y/F8kzx+mxXx/0OZoL9UCd+mRYyTPgmHhaSfNiH3kjn518wpcDWl7IE5TS9saA9xoC3EnuYgO8T+9lQ8sab8iR1VXtPIvWNB0mV90q6LKHCfQrarFamXJxN7egovdppya5U6J5cIOPaxgGsrBbzYrk2isympLsZk3jCh4qn9f3htDpqP+OW7VHg7kuFqQugJJZ7tliPylBJv7pnQ6D+dgdj3GU9ayGjiB/S/mockbDqtvlMQe02mws2S+NO6PP1LAecVAs5+pUjixRVEO3/LoaXGrJokYK2NgIML1XD92YQnG4zw22rAq/1CMs6Yke5sTPZVG+qfLyHh4lTubFDl5nptvPZN5+T3emz5SImV9jIsMxeweqY259bOwefYt6yarsAPDgI2vKvGrzNU+MlGlj/mKrB1voAz36hxZoUK99aZ4bnFhtur9Tm/XJ7wg1YEOumQdWMyxQ/tybljQcZtSxqCPibWxQZPJyNubdLn/CotTn2n/v/weu5Joq/rywI84xrxiKrnaXwHj+O6cYtq40FMF7eDG7ngVcT9sHoeRot5HNvMo5hmnrxu52lCDw9jJdwMbuGiVwVPIjvxDG/DK6IV/4QeAlMGeBTVwpOEXm7H9rPldiGf7Ith3s4Ypm9/zfxDb5h3IIfZe9KZvy+DDw+k8dHeaJbse8FXB++w8ewJbgQcIaHwAFXiv2lr/YWetu8Z6FjN+NAWGN/L+PhRRsfOMTp6A8Zuw+hlxgf3Mdr/PSO98xnrsUPaPRlppxnSTiPGu0wZ77FlrP89xga+RTq0G+moC9LRe4wOuzEydJuxYZeJ9nX4T8YlKxhvn4+0zR5pmwXSVhHSVkOGW/TpF4voa7FjsHMhY31rYeAwDFyGvtuMdd1kvPPSxBZgyR7G2lbTW/MBXWUO9JRZ0F8mYqBUj95iPbqLRHQW2SEpX8xo00boOsJ453lGWlwYbbmOtOMGdF5B2naIoYY1dFfMp63YgvYSbbrKNegu1UJSrIukWJ/eIgN6i3TpK1VjoFSZ/lIV+kpU6S/Voq/MgO6S/8PWXYZHfaft/w9xm4nLxD1AsKClhXq3dGvb7na37bbUto4TvDjBPQIhQgIJhBB3F+LuHuKZibvLvH8Pwva+7//xf3A+mudzHK/vdX2u04jBOhvGWrYwK/4aaf9hGLqCdMCF+V53pENeMHIP6chtFoavMT94nYXBOzDsAyPeMHwP6YgH0jEPGL/7olv2DtKxBzDxEOmEF9KpO0in3Jkfc0M6vTh5ner9KxOd65jpXMpClx102EGnDXSaI+00Zq7DkJk2Q6ZbjZhusWSq2ZKp56ZMNoqYqBcxUWvEeI2I8WpDRqv0GK7UZbBch4Ey7cU14hJNxIUCugrU6cxXpyNXjbZsVZqzVHieqUzTMyWaMhRpTJOlIXUJ9cly1CYoUR2nTmW0JuWR2pRF6FIaoUtRuBY5wapkh6iSFapMZqgSz0KUSA9WJPWJIsmPFUgMUCLZX51EP3USfNRI8FIixk2GBDcZ0u/JkX53CZl3Zci9J0uBtxKVj4Q0hBjTFGZPe9RmumLe43nIh+Tc+QsPT/6FQz9tYeMaK/Q1rdFRexUDza/QUP0JVeXfEWjuQ0mwAzn1X5BV/wU5tR3Iq+xFQWU3Sqo/oaL2b9QEH6KpsQWR5jJWGRjy+0cvcffAeyS6fERZwDaeh7xCZ4QjwwlrafAzpsBFl/iz6jw+pIjnXnlu7JDl6m55Lu1V4tQOWU7slOP0HhVO7xFyYpeAEzuUOLlbgTP75Dl/QIHzTkqc26PC2Z2qOO/U4vwOPc7/bsiF3424tMuYK3tFXHXS54qTFped1LjkpMDFA7JcOrSEq0eWcOOYLLf+kOf2H/K4/KGI6zFl3I6p43FCm3sn9fA8qc+9E3rcO6GF5ykhXmfVue+sht9FNe6fV8Hvghr+lwU8vq5B0C1tgl10CHHVIdxNm8g7ix2wMfc0ifXUJMFHkyQ/rf/pfw3UJ+uJAVlBhmQHG5IbZkRBhAlFUaYURZm8AKwhJdEv3r/GG1CZoEdVog7ViTrUp+ry/JkBbdkiOnKN6cozQpJnSE+2Lj3Z2vRkatGdIaQ7Q0DPMyF9WZoM5ekwUqTPUJEeA0U69BVq01OoRW+RNv1legzVGDHeZMF0qw2TrTYMN5oz2GBGX50JkiojOitEtFcY0VFpQleNBZJ6WyT19ohr7eistqWj0pb2cltaS2xoKbKitdiajnIbJFWWdFeb0V1lQleJiPY8fTqyRXRlmtCZakJLnIi6MF2qg7WpizSgKlyf/CcCsoNUKYnVo7nAjs6KFbQU29JRYstAtQPDdSvoKbOmPc+I/vLFXtnuQiMk+QZI8vTpytKhJ0eP3hx9+vMMGS4wYbzYgrFiC/qzDWlPFNCVpEF7vIDW/+I1cRGvTeEqtEQKECfo0ZssojdRhDjGgJZgbWr91ah+oEqtv4D6AE1qH2hQfV+NpkdaNAVqLk5ewxbXhsXRuohjtOmK0aQzRkhbtDqSJG16UvVoj9dAkqxPT6ohnfG6SJJFSJKM6Ek1YzR3GTVPhRT5KTCYtZS58k0MZ6+kM86SxhARWe7ylPqqU/5ASJW/JvWBujQG6dPwRI/aR9o0PtGjNcKY9jgLWhMtaUuxZChvBXOVG5grW81kgR3DWeb0pxsjTjSkLdaQmqfaDGY7Ml/5FrMVbzBeuJmhbEcGs1fQmWCGJN6UnjhTxFEiOsL16YwwQBxtSHesEZIYI7qiRbSG6VP7SIPyB+qU+qpR4qtOqd9iSvzUKXsgpCJAiyIvAQV3BZR4alDuo0W5lyZFd9Qo99Kg7qEBjY8MaXos4vkTY54Himh9aoI40preWDv64u3pTbCnJ3EpvSnL6U9bxcAzR4ay1zGUvY7BrLUMZDoykOnIUPYGRnI3MZi1nr4MRyQpq+iId6Ax3Jq6EAu6Elcy8GwDnUkraU1awUTl20zVbmO65l0myt9kqOBlJOmOPI+ypyLAhHwPXYo9DSn3NqHB346mRw4UupgS7CRLyAFlEk7rE31Mi8ij2iSeNSbtojnJZw0J2ClP1hVz6nxWk3fTirizerSEbabI357enL8yVfstCx17kfYcRCrew1zbTkpj3qUkahsDdbsYathFbdx75Pk5knTdmCIPa3qitzCZ9g7jaW8zlrGNyayPaArcRMxZfSJOGRF12hq/3w1xfl+Om5+q4vWdKYGH1nPha1P+87IC/14lw3drl/DD2iX8sFqGHS/Jc/B1FY68qcbhN1Q59pYGu15SYt+rqvy0Tp6vHWTYtVWdi58bc/JDVfKubaTCdS21d9dR4bKM/MvG5F7UpfiaLqXXdam9Y0KjpzXNPstpe7COjoCXaX+ylfagrbSHbKEtbDOtYS9RfG8F935QIfa4GU0P36TpwavUeG+gxtuRGu8VFN+2oPKODTX37Ki5a0v1HRsqXKzJu2hE4lEh8YcFpB3XI+uUMbmnzcg/Zc6zwyKS9+oTt0OHsB8EPPpCCe+/yeLx/hLu/FUG978uwtV12+LU1efv8jz9VpO4HaakO9mRfXQp+SfsKD5rQ8kFc4ouishz1iL/oiblN/RpcDelxcOS5jvm1F7Xp/S8GrnHFcg5Lk/+KXVKL5hQecWB3NOrePC1Icc3K7LTYQm/Oyxht6MsezfK8IujDLe/0qDs3hY6Q16jM8SRgeiVDMYsZzh6JcOR6+kJ2kSdx1qSjllz70ttjm1V5MdlsnxjI8t26yX8YC/DnvUyXHxfloBfNMi+aEmjzwq6AtfQG7qGgcjVDEatZDBqBYPRKxmIWok4eCkN980ovWlA/nkd0o+pkXVCi6zj2mQe1yHrpB45ZwzJPK1L6TUziq+ZUHTdmJJbJpTeNqP0ljmF18zJOm9M0nE9Ig8KiTgmeIFXaxrC19KZ/Aq92W8wXPoXxqq3MVr7LoNVbyIueonuks105q+nPWctHdnraUt3pD5mKfUxS6kMtqA8QET9UzM6o+1pj7Ch5pEuPUnWDKXbM/psBTN5L7FQ9CYTGa/TE7GeoptGhO1W5MF2Gfy3LyHsZ0VS9muS72xIk58lkgh7hpLXMp3zBgulf0Na9RXSuh+haQ/S1sNIO08hlZxjXnKWBckZFsQnmGs/xFTD74yUfEV3+l9pjdpC3ZM11AU4UPdoOY2Pl9H6ZBmdQUvpeGJD60NTmrwNeO5tQIuPiDZfE9r9zGn3s6TZ24LaOyYUX9cly1lI2gk14p1UiN6jRNROBaJ3KRG7R5WEfeokO2mQcVSH3NOGFJ43ovy6OTVultR7WFDvZUaLvwXd4fb0xSylO9KW7sil9EWvouGhBY0P7WgPdqTmvj25t0XkuxhT67uMCu/lVNx1JP64JR5faXDyDTkOvSTDuXeW4POtgPijxhTesKbC3Zoab2taApfTFeqIONQRcdhauiM3IInYQEeoI42Pl1PuaUXGFQHRx1WJPSmk4LYhXcHLmEzZzGz6FiaSNtEXspyuAFvq7lqQdkqHgF+UufiBDMfekMHnRweyr39ByMF3+Xm1It/ay3D0VWVcPtPD4wsBD79XI/mIiLKrduQ5m5B53mTx/8B3KxF/WHDt38p47bDk/r5VHPxAyLcbZfnYVoYPreX56VV97u19C+evVvDFalU+tZPjy5XKbF+tzA+OcuzdKs+RN+Vx/kiVu9+KePirBd7f6XP9Eznu/FuViIP6ZF42p8rbgRIPa1Iu69IR/jpl3hvx3aXFze3qXP5cyIXPhP+D1yO3Yp9eCyjCP1WMT1Invqk93E/txzOxF8/EPi741+B0M4PbT5t4kNSHX2Ivvgk9PEju52HaMF5JA1wLbeOX83HcCX2Of5yYwMReQtJHeJoxwuOMAe6nD3IlspvtVwp4dU88L+1OZf2eTF4+UsrGgwWs25fJSwcy2Ho0mdeOPOUvh2/z6/XTXH/sRHLxAZq7d9E/+BVDfR8w1vseU/3/YGHqV5g/xML8aeZmrzI3cxfmvGDmNguTh5kd/4TZcUfmxy1g1BSGDJAO6bEwLGJ+1IbZ8ZeYnfgbcxNOLEzfYGHGg9kpT2Ym7jA/eROmz8LkLuaH/sZc/yYWBuyQDhgj7ddDOqDLbL8O4z0iRnuWMTHwJrOj/2Fh/BwLE65IJz2YH3ZlfuA60qHzSIcOMtfzJWMtLzPSYMvEcyMmGzWZrFdnol7IaK0e/dW2DNa9zUznz0j7zzDff4OZ7tvM9bgh7XeFgess9Bxlqu1Lhutfor/agsEabUYbhIzWCxitFzJap8lojRZj1ZpM1QuZrldjslaViRp1Jus0majTZ6haRF+1NUONLzPV8RXzvYeRDlxloe8Oc72eLPR7IR3yYH7wBlM9F5mQXGSm1w2GfGHEF+mQF9JhT6Sj91gYucPMwC2m+1yYH/ZBOuaHdNxrcSI75c786IuDTaO/MdX7HhNd65jpXMZClx3SDjukXTZIu8xZ6DJmrtOQmQ4R0+3GTLdaMt1iyXSzKdPPjZhqFDFZb8REvRETtSLGavQZqX4B2AodBsq16S/ToqdYiKRI8CdiO/LUaMtVoSVHmZYsZVoylXieIU9jmhwNKfLUJSpRk6BKVayAimgNyqI0KY3UpChCSG6oCjlhymSHKZEdpkRWqBKZwS/6YAPlSQ5QIO2RGqn+ApL91Ej0USLOQ5bEe7KkeMmT7LGE5DsyJLvJkOIqQ/odGfJ9VKh4pE9DsA2tYWvoiHgZcfRfaIv7jGj3dzj1+1r+vW05r65YyVKjDeipb0Vb+DE6et+iIvwOBcGPKAh+QUHtF5RUfkRV7Ws01D9AqLoJA2171i23519/WYXTP2wIu/QuNcFf0hH3d1ojX6chyIG6RxbU+ZuQekWdp8fk8Nkrw51dS7i5U5YLv8lyYbcCF/crc2q3PCd3y3N6rwqndqtzfIcqf/wmzx87ZDm1R47zTopcOKCC815VTu9QxnmnJs47tHHeoceFHQZc2mXI5b36XHHS47KTFpecBFxyUuaSkzyXD8px9ZAs1w/LcfOIAjePKHDrqBK3j6rgclQd9z80uXNch7vHdbl7XIe7J7TwOKnBvTNCfM4J8D0v4L6zOr7nBTy4JCTgqgaBN7ReAFabUFctwtw0CL+jsQhYT83F9WFfHVIe6JHmr0/GI0MyA0VkPjEiO8SY7FAT8sLNKIw0pzjKnKIoEwoiRBRFGFISZUBZjD7lsXpUxulSnaBLfYo+zRki2rKNaM8xXgRsjiHiZ3qI07XpStWkK1VIV6qArlQBknQhfdlaDOTr0penQ2+eFr15mvTka9JToEl/qS7D1SLG602ZbLJkvNGCwVpTBmpM6K0yQlIhQlwuoqvcmK5KUyTVlnTX2tJTZ4+kxpbOShvaK2xoK7ehtdSGlhJrWktt6KiwRVxlQ3e1JZIKczqLjejIM6Qzxwhxtgldz0xoTxLRFKNHfYQOzXFGNMQaURamQ84TdbKDBJTEGFKbYU1Trh2dxcsYrF3NcP1qJKU2tOWZ0FtqRV+pFb1FZvQUGNGdZ0B3jj49Wbr0ZusxmC9irNic8VIrRorM6c0yoCNJSGeSJu3xQlpjBbTFCemIX8Rra7SAzlgtepIN6E8xoi/RkK4oXVqeatLwSJ2GR+o0Ptag8bEm9f5C6h4IaA7U4nmQFs1PtWkN1aY9QoeuaB0kcTpI4rUXJ6+xwhd41aUzQYPuZF16UvWRJOnSm2aIJNkASbKIoWwbOhNNyPeVozvVipnS9YznrV680htpRp6HEvkeSpT6qFPhq0H1Ay3qH+lR669Npa8GjYEGtIYtvoltiTOhNdGModxVzFZuZqZsA1PFqxkvWMZAljmtcdq0xupSHaROT+pSZsteZa7iTSYLX2G8YBODOavoTLJAHGeKJMYEcaThIl4jDZBEG9Ada4g42pCOSAOaQ3So8RdQ5qtGsbcqRd6qFPuoUeKjTvF9dUp9hVQ81KTYS0CRhzqlnkIqfLSo9Nai1ENIuacGNX56LwBrRPMTU54HGtP61BRxhBW9cXb0J9jTl2BPT4Id3Yn29KWufDF5Xfe/APvfrP8Trj1pq5GkrKI9fjn1YZbUhVogSVnNYNZGulJW05ywnIGCrczUvsdM9V+YKn+D4fyXEac4Uh9iR6GXETku+mTf1KfA1YhqH2sa/ZdT4WlN1B+KBO6RIeYPIbHHtYg9oU3SOUPSL5mR6iwiYKc8yWcNqPJcRcFtWyKOC8m9Y8GzOyb0PHuXifIvmHv+M0j2IJXsYbb1d/LDXiM7aAs9tb8y/HwXFVFvkeJmS7HvSsruL6M9fBOTWX+F8s+QVvyL6ZyPqPJZTvQpTeKcTYh3tsF/tyFXP1Hk5t+UefyLDYH7VnPuH/r8Z4MsX69Ywo/r5Ph5nRy/bVTgwBsqHH1HjUNvqrB/qzJOW4X87KjIf9bI8dVSGX7frMqpj3S5/IUert/r0froHeruraHBcw017ssoumpC/kUDSq8ZUHBBk1pXE5ruWdHsZU+TlwPV7sspdVlGk99mWh6/RvPj1yjzWEvEYRHuX6ry7OxKim9uoPTWOgqvryD/qh15V63IumhC4XVLKl2XUnbLlsIrlmSfMyXhsDbBvykStkOFhAM6pB4yJPWAiNT9IpJ2GxC/Q0T4D1o8+EwJz49kuffBEjw+WILbu4tgdf/r4htXv3/KE/q9kKQ9pmQdsSfvjxUUnlxJ3h92ZB0x49lRA9KPavHsuIDCC9pU3xbReMeEBndjqm7qUnJBncLzKhSeU6fkgiZV141ocLWn0XUNhecdCPrRiBOvKLDDYQm/OSxhp+MS9rzAq/PHiuTcXE/Lk620BzvSF7WSgWgHRmPXMxKzmf6wTbQ+XE/e1eU8/s2Q0+8o8PtqWb6xWcI31jL8vEyGAxtluPyBHE9+1yL/ijVN91fQFbSGvoi1DEQ7MhC7ioEYBwZjFwErCV5Go48lZTdE5J7TJuOYOlnHtcg5qUvOaT1yzhiQe86AXGd9Km5aUHrDhJKbxpS6mFDqYkrJbTMKr5uSecGIxOO6hB1UI+yoGklXDMjztqE+fB3tSVvoznqDgZJ3GK3exmjtNgar36anbCvi4pfoKtxIZ/5G2rLW0ZS8koZ4BxriHCh/akHZYxH1wWZ0RNvSEWVLXaABPQk2DKTY0p9ow0DiUoYSV9P5dBn13tYkHhPy6Ac5Hm5fwtMf5InZqUT6YQEVN4xof2xLb4wDo2kbmcl/m4XyT5HWbkfa+Au0OCHtOI5UfA6p5AIL4vMsiM8hlZwF8QmkbU7M1v3EcP4/6E56m6anayn3sibf1Yh8VwMqPE1oDrCh84k97QFWNPuZ8vy+MS1+pnT4W9IVYE3HQ2tafC2o9zSh3EWPvEtCnp1WJe2YGkkHlUlyUiLloAppR9R59ocGWSc0yT+nS8kVEZU3Tah1N6fRy5JmX0ta/K1oD7SmN2Ip/bHL6Y6yQxJhT0/0CpoDbWh6ZE9bsCM1fssocDOj8I4F9Q9XU+3rSJGLI0/3iLj8oRJOG2Vw2iDDhXdl8f9Jh7TTFpS72VN9z4a6+1a0PVmGOHQVnSEr6QpdhSTCkd7o9fTHbaQ//iW6o9dT4WNGkrMWEUeViTmhRPY1HWrv29AdvoaxhJfpC1lNmsNfyQAAIABJREFU+8OlVLpYkHBEm4Cf1Lj5qTIHX17C2W06JJz8kLzr33D97/Z8by/D4VfkufGJBq7/UMJ3uxKJhw0pv76M/PNmZJ43If+mPZVem0i/ugLv33Vx/Y8eT46t49yX+ji9r8HX65V4z1KGTx0UOfixHTd/3sQ3GzX50GoJny1T4OvVyny7Wpbdr8ixf6sM5z5SweVrbXx/EfHwNwM8v1PnyicyPN2rQ9JZUyq91lDm6UDsaQ1qHqylNfhtAvZq47JdlWufq3Pps/9VlfP7qadPnT1z8E+R4JssxiOhHc/kbnzSB/BM7uOYRwHfHgvF2auCoLRJAuJHeBDbj3/yMA9Sh3CN7uBCcD0f7/Xigl8B/gkdhGQM8zRjDL/EXsKKJ/FM7+PEo+f880wmW36P45Ud6WzZV8BWp0Je2pPJxj2JvOwUyWtHA3nnpAt/P7sfr5id5Fb8QJv4GwYHP2Ok/y+MdG9hrPt1Zgc+QTr5M8weQTrrzMLMbRamvWD2Psy4sTB5lNnxj5gZc2B2TARjhjCii3RUj4UxEbNj1kyNrmdi9EOmx5yYn7rBwrQbc5PuzE24sTDhAlOXYOIAs4P/ZHrgJeaGrJEOGSAd1EY6rM38sB4T/SaM9q9kfPBdpkZ+Y270MvPjd5HOuDM/fpP54etIhy6xMHCYma4vGGncxGiDJTOtBkw1qTLVoMTMcyHjjXr0VdkwUPMOU22/s9B7kYV+N+Z63Znrc0M6eAsGLjMvOcRE8+cM1WxmoMKW4SoREw06jNarM9agxli9OiPVAkarhMzW6zBdq8FkpYCpKg1mavWYqjNksEJEd7kV/bUvMdH6BbPdB1jov8LCwF3m+72Z7XNnYdiF6f6LDHUcp7/1JBOSWzD8AEYesjDkw8KoD9JxL2aH3BiVXGFEfJWZwXssjN5HOn6PhXFXFiZcWRh1QzpxmfnhX5js2cakeB0z4uUsdNmx0GmPVGzLfJc5c11GzHYZMtMpYrrDmOk2C6ZbLJhpMWWm2XgRsE0ippqMmGoQMdFgwFidPqO1egxX6zJUpfNnnc5iH+x/63TU6cxXpSNPhfYcFdqyVWjJVOZ5hhKNaUrUJStSk6REVYIKlXEqlMeoUhqlQnGkMsWRyuRHKJIbJk92iDzZwQpkBimQ8USetEB5UgPkSAtQIt1fmbQHSqT4KZLsq0DSfUUSveWJ85Ql9q4Mse4yxLrJEHNbhthbMiS5ypF9T0D5AxENQTa0R6ykM3ojbdGv0pHwNwoDPsZl/wY+fdmA5cbaWBmvxMToLdSFH6Is+DdqGv9BTf071FX/gbb6m1jorcLW0IBXVqhz8AdbUv0+pj3hH3TGvEtb5FaawzdS93QVRX5WJN/W4fFxGdx2yXB7pwzXd8pweacMF3cu4fxuBZz3KnBuryJn9ypweo88p3YrcmaPCmd2q3BmtzKndytyerciZ3Yrcma3Emf3qHB2jyrOu4U47xZyfrcmF/ZocWGvNhf3aXHpxfvXS05CrjgJuHpAlasHVLh6QImrTkpcO6DM9YMq3Dikyq0jatw6os6tI+rcPirE7Q8h7sc1uHNCg7snNbh7WojXWQ28z2lw//xifC9o8OCyJgHXNAm8ocnT21o8ddHkqYsGIW4aRHhoEe2pTbyPHom+eiQ/MCDloSFpAUZkPDbhWaAZ2aEWZIaakRVmTn6kFcXR1hRHWZAXKiL3Ra1OSYQeZVG6VETrUpNgQEOKiNYMI9qyjGnLNl5EbKYB7Sm6tCZq0pKgQWuiBm1JGrQlCWlLVqczTYPubB0kWVpIsjToydWkN0+LngJNBkp0Ga0yZLzGiLEaY4arjOkvX0xfmRE9ZUb0lBnTU25CT6UZPVWW9Fbb0FdjT0+1HV2VNnSUW9Nebk17hS0dlXZ/pqvSFkmFDV2llnQWm9JVaIKkwBRJngld2UZ0pBvSnmJAW5IhzfGGNMQZUhtjSHGIDul+qiR6KZL9RI/GjKVIStcw0riR4YZ1dBTZ0JJrhrjIku5CCwZKrOgvMqMv34jBAmN6snTpydJlpMiEyXJrJsqsGCwwQZKpR1eaNp3JWnQkaNEeq0FbjJD2WA064jQRJ+rQl6zPQKqIwVQjehMMaA/XoDlIjZYgAS1BmjQHatD0SEhjgICmR0KeP9bgeZAmzU+1eB6sSXOoBm2RWkjidelN0qc3SYfuJG26k3XoTdWlL02XnhRtelN16E/Xoy9dD0myDl2JuvSmmzJW6EDBA0WeRxkwUbCa2ZLFd69dsVZUBWiReUuOIg81Sj0FlHkKqPHTodJHkxIPNZ4/NqLlqREt4Ya0xhjQlmDCSO5aJkteYSR/IxMlm5it3Mho0VIao4U0RQuofqpMa7QR4/kbmK94k9mS15mveJPBnFV0pVjTEWNKZ7iIrnADOiP06YrSRxKjjyRGj85IPdrDdWkK0qLST41Sb1UK7ypRcFeFQg81iu+pU+wloMRHSJmvBhX3hVT4CKj00aDGV5s6Px2qvbWp9NSkwluLal89GgKMeB5oSvMTE1qCTOkKt6An1oa+BDv6EmzpjrWiM8aK7qTl9Katpj9jLQOZi2Adyt7AUPYGBjLXvbgy7PDnxeHWOHtqQkxpjLSiO201A1nrkaSvoSXBgfYURxbqPmC64m1myt5gPH8L3UnrqA6w4dkNfZ5dE5F2QZ+sKyJK3Cyo9bGl2tuKzCvahB+WI/SAHImntUi7YEj6RRHPLpuSeEaP0IMqRB4VkHfTmmL3pSQ46xJ6XImY8wLEya8zXvwJM9VfIm35D9KuHUw3/USK3yoSfFbQWfktYy07KAt/lYgL+nTEvkXN47U8D3uJ0bwPkdZ/xULV54ykvEXWNX2iTwnIvGlF8iVrAp308fxWnZsfyBH0sxU+35tzYpsav6yV4cdV8uzcqMqul1Q5+JYGJ97X5ui7AvZsVeDXjfL8tkGFnS9p8q2DPNuXy+P8qQmu35ty7d8Ccm6vo/Xxy3Q+2kDz/ZVUu9lQds2U4ktG5DnrUuisQ/UNExrdLWi8Y0nVLTPyLxiSd9GcJu+XqfN6jQq314k76oDL35Xx+0qbzOOOJB6wJfmoLYmHzYjar0vUAR2enbOg9NZKKl3WkHvBjpQ/TIlzMiT0dw38v1Eg+CcBMbv0iP5dl6hfdIj5RZ/I/+gRvF2HgH8J8PlYBY+/KuK+TRb3bTLceU8Gjw9k8P5ElsCvFYnfqU3OMUtKzzpQfHoleceWkXnQjthfDAj7Tp2YX4Sk7Nci/7Q+VTeMqXczpfq2PkWX1Mg6I0u+syLVrvq0eFnR4mVLs+dSmjyWU+e6jHxnC2L2mnL2dSV2rpLjl5Wy/Ooow65NMvyyVoYjb8kQf8aB+ocv0/p0HeIwB/rCVzAWt4WxuFfpDV9P59O1VHuvJua4BRc/ksdpsyzfWsvwnZUMO1fIcGyzDNc+kCNstx4lN+1p8ltBV7AjvVHr6Y9dR1/cavpilzMYt4zBmJV0B6+gyduW0mvGZJ3SJOOYOs+OaZBzUo+8s4bknjUg96weRZeNqLptSfltE8pcjClzNaHM1YTi2yYU3DAh85IRCSd1CD6gQvARFRKvGpDnY0td+HrakrbQ9ew1egvfZqhyGyO17zFU8w6DNW/RXrARcdFmuotfoeWZI1UxdjxPWcPzxNWUBJlR+lhEfYgprZFWdMbY0xBkRHecNT2xFrSH6NMUoEWDny7lrloUXtYm8Ed5fL6QIfB7OWJ3KZPspEzGUQUaPYzpCVnGcIIjE5mvMFP4F+bLP2WhdjvS578jbT+EtOsUC+LzSCVXQHINJFegyxnaT0DrQWjeBfU/Iq34N+MZ71Hvt4y0C5pE/yFHirMypW6GNPnZ0BpgS8djO9oe2dAWYEPXE3u6nyyl65Etrf5WNPmaUn1Hn6JrArLPqZBzWo1nf6jw7JgK2SfVyD8npPC8JsUXNSm7oUutm4hGT1Oa7pvS/MCcjkBrJCH2dIXY0Ru5nIG4lfRGO9AZbkdHmC3iSAdani6nKXAFlfftKfKwpsxrKY2PNlJ1fyOJZ+y5u13IiTdl2btOhoMbZbi4TZaAn3XIcLak8q4dlXfNqLpnRPsTOyShDnQEL6UrbDmSiJVIIlfRE72Gvrj19CduQhKzluYnyyjxMCLxnDrBTgqEHFAg+5oO7YGOtPmvpNF7GcXXrYh20uXxzzp4bzfgwCZ5djvK4fHvVeRf/YbM81/y+yoFDrwkw6X3FXH5hzx+36kQf8iQgku2FFyypuCqNRnnTcm4ZEnu7ZUkXXLgxjfq+Oyx5tr3Rlz53oo92/T421JZtlnJsM1SlpP/XM6ud0T8c4UiH9ss4Z/L5PhmjTw/rZNh36synP5QnutfquD5kyaB+wwIPWTMzX8twedHVSKPGlN+bxOVXuuJOCYk7bIx/XEfEH3CBO+fhdz6UpXLn/6vg01XfYqeuj2pwSeuHe+ETgKyB3mYM8y95B7uxIu5GdrMZf9a7oZ08jhxFP+YIZ4kjROeO8uT7HHcYrtwie/k9KMS3KLqeZDUwePUAR6ljfIwfYinxeN4ZfVzI36QX1xreMcpg627Mnl1bz6bfktjy64U3j4cz2v7fdm67zyfXTzM5ejDZNZsp0P8PiODf2Fi6HUm+jYx3rOeyd6tzA99vIjXmcMsTJ1lbuI6cxPuMOMJMy5IJ48xO/YJUyOrmB4xglEDGNFjfkSfuVETpsdsmRzdwNTYR8xPHEA6ex3p7G0WZlyQTrsinXaF2WswdYzZoS+ZGtzCzLAt88MiFoZ1WRjWZ3bYmIl+K8YG1jEx/AGz47uQTl5DOu2BdOYmCxOXkY5dQTp6CenwUeZ7v2ay9RUmntsw127EfJsW821C5tp0mGgW0V9rx1D9e8x07kTaf56F/lvM9txkpucK0oHLMOCMtNuJ2dbPGa/bwmjlUsarTZiu12e0Vo2xehXG6lQZqVJjtELAdI0Ok1XajJdpMFmhzXSNAZM1IgYrjOkpt2ao4WWmu75kYcAJ6chFpIO3me93QzrsgnTkGjMDZ5nsPcl07wXmB+/A8H0Yvo903A/puDfScQ+kE+4sjN5mbtiVhbH//ubFwoT74vR1zB3p5BUWRn9luu89piQbmJM4IJXYI+1ailRix4LYnHmxMbNiEdNiEdOdJot4bbVgptWM2RZjZpr/F14bRUw2GjJev4jXkRpdhqsX63T6yzVfAFaDnhINJEUCugrU6MhToSN3EbCtWao0P1OlKV2V+jRlalOUqElWpjpRicp4JcpiFCmNVqQkWpGiSEUKwhXIC5UnL0SBnGAFsoLkyQiUJ+OxLM8C5Hnmr0D6QwVSH8iT7KdAkq8i8fcViPWSJ/qeHFF35Yi+K0eMuyyxLkuId5Ul1V2e7HsqFN3XoNJfl4bHIgbjVyAOX0Fr6AaaIt4j//E/8Tn3Pv96xx4HU1NEAlu0FNeio/IqplrvYK65EVNVYz7cZM+1A++S/OCfFIVuozx4Ix0xGxBHreZ5iD1FPkbEXRXw8Jg8d/fJ4rZfhrtHFLm5X47Le5ZwYbcszrvlObtHgXP/C69n9sgvIvX/4FWJ07uVOLNbiTO7lf/E67m96jj/N/sEnN8n4Px+ARechFxwEnJxv4ArTsLFo01O6ovZr8ZVJ1WuHVDjxiE1bh5W/zO3jqjjckyA63EhbieEuJ0Q4H5SwN3TGtw7o4n3OU18nBcB63dRk4dXNHl8XZMnN7UIuqVJ0C0Ngl01CLujRYSHFrFeui8Aa0DyA0NSHhqRFmBK2mMzngVbkRFiQWaoJbkR1hRG2VIYaUluiBG5wQYUhupTEq5HaYQuFVF61MYZ0JhkSEu6MW3PjGnNNKLlmYiWNH2aE7R5HqfJ81gNmuM1aU3UojVRk9ZEIR1pmnRn6dKTo0tvri59+br0F+gxUKTLYKkeo5WGjFWJGKlc7IodKjdhoNyE/lJj+kqN6C01prfMhL5yM/oqLemrtqG/Zil91faLFTkVtnRU2NJRYff/wasd4nJbukqt6Cw2p6vIDHGhKZJ8Y8Q5IjozDejMMKQ324yONGOak4yojzWiNESXDF9VYt3lSPJUIz/YEHGxI+PPt9Bfs5bmXCuaMk3pzLdCnGdOb4EFvQVm9OYZ0Z8roid78VjTcJEJYyUWjBSZ05cnoitTl650bbpStOlM1F7seo0R0hYjpDNeC0mSLn0pBgykGtKXZIA4RpvWUHWag1RoCVKn9akGLUEaPH8soDFAncZHAhoC1GgMFNL0VIPnwUKaQ4W0R2ohidOjN8mA3iQ9epJ16UvTZ/CZIcNZIoYyDRnKNGTwmQG9abp0JmrQFqeBOFnEQLYtZYGq1IVqMZS5jNni9YznrKYn0Y6GpwbkuMiT66JAvqsSBW4qlHoIKLsroMRdjXo/A54HimiLMKQjTp+2OEP6MlYwXryVsZLXmCx/janKzYwUL3/xsUODqmAFaoOEDKavYKH0deZK3mC69FUGc9YgSbWlI9qEjjADOkL1XqxF6yCOXkxHhA6todo0BAop9VYi/448OS4K5LmqUHRXQKmXJmU+WpT5aFF+X4MqP01qfBdT57eI1xofnUW8emlTdV+P2geGNAQY0fTYmJYgUzpCLRBHWtEda0N3rBXiGAs6oi0RJ9jTnbKSnrQ19KX/D2D/e6ipJ2014uQVf6Y1zp76cAueR9vQk76GoZyN9GdtoDVhBTVhdszV/JWZireZKXudyYJX6UlaT4WvFamX9Eg8q0vyGX3SzxuSf8OEijvmVN0zI/+WLknnVIg7oULiGQ0yL4vIuW5K0lkd4k9pkXR2EbDxp3TIvWVFnqslcec0iDknoD3mZSaKP2a64h9MV3/BQvN/mO34jRRfByLcLGkt/ZKpjl3Uxr5J9EUDxHHv0BKxlY641xkr+TvS+q+ZLv4b7aFriTgmR+xpAQV3lpJ1ezlBhwy4+7USdz5VIvB7U9w/1+PoG0rs2ijPgS2anN5mzoltRhx+W5tDb6ux51V5ft20hJ/Xy/HzWiV+WKnEr+tUOPc3U1y/tcDlW20C9unRE/U+/RGvUe9pQ7W7BTVuVpRdMyXntDYlF0XU37am6Lw+NTctqLhmyrOTWuSeM6bh3gbyLqyk6NrLpJ3awL1/m3D8FQXuf65H0r6VPP2PIQHfauK3XQX/71WI3q9PwZWVlN5cS8JhUx79qI7vdiUebFflwXZ1vP+pwIN/q/DkO02efqfFk68FPPlKnafbNXn6tQ7+n2ng+YEyru/IcfttGdzeXYSr58cyRP6sQfFZO5pur6fp1npKzy0nZa8xwd8I8flEifufKBD2rZCcQxZUX3Kg4pIV2SfUSTmsQPpxOfIvKlHlqkWTlxGd/nZ0P15B58MVtN13oNlrBQ13l1F00Yz4A0Y4v6PELkc5fl21iNedm2T4dZ0MB16TIfSwLRVeG2kOXEdX6Eq6w1YyEvMqo7Gv0xe1AXGYI/UPV5F60Rq37Woc2rqEn5bJ8LO9DHtWyXDsJRmuvy9PxB59ym7b0fzQgfagVXSFraY7ag098asYSFzJSPIqRhMc6Q1dTaOnPaVXTSg8Z0jmH5qkHFQn9ZCAjGNaZJ3SJfecPoWXDCm5bkzRDQOKbxlQ6mpExV0zqjysKHWzIvuqEXEnNHmyX4GgQ0okXjMg974ttWEbaEnaQlfm6/QWvc1Q1XuMvsBrf83btBZsoqt4M5LiV2jJXEd1rP0iXhNWUxpkTmmgEQ1hZrRH29AVu5T6JyLE0Vb0xJgjDhfRGWxId4g53U/saLhrSeQOZfy/liH4B3kS9qiSeUyNQmdVuvwtGIhYzkjiWiazXmW26D3mKv7OQt23LDTvQNpxBGnXaRa6LrDQdQUk16HrMnSchbbj0HIQmnZB3X+Qln/JXPZHDMVuoTlgOcWuhqSfVyXmmBxRRxTIuiSg4b4FvWGr6QtfQ+eTpYiDljIctZb+8BU0+ZpQektI0VVVSq4KyTurRs5JVXJPq1B0XkDZFS2qbupS66pHk6cR7Q8taPM3ozXAlI5AS7pD7OgJX4o41I6eiOX0xyzW1IgjltERvpSOiOU0BdnT9GQ51Q+XUuZtR+X9ldQHbKbs3ibCDllx8zM1Dm+RZdeaxWn9tQ/lCdktIvuyDeXuVpS5GVF9z5D2QGvEIUvpCLKlM9QeccRyJJEOSKJW0BOzGnH0GjoiVtIRtoqusDV0BDtS77eU3BuGhB+W5eGvSoTtVyTTWY/CqzZkOS8j7vAynvxqz4nXlPl56RL2rRPw4D+bKLj6Ffe+Xsofrylw5h0ZLn8ow+Nftck8a0XiMX0qXJZTdMOG7CvmpF00Je2yJQnnrfHeqcvJTxTZ844cp/4l4vQXlvz2li4f2svwprEsBz6ywWPPX/jtdTM+sl7C5w7yfOOowI/rZNj1igwn35fj6hfK3PlBnQc7tAg9bMLdb5S4/aUs/r9rk311FXm3VvBkvzKRf2jQEvQqBS6rCDko4s63qtz8/H/h1TO08al3VDP3Ezq4nyzmYWY/vpkDeKb2ci+ph3sJ3XjGiPGN6eVR4iAPo3t5GNNHUPoYgVljeCR2czelB/cUMd5pXTzM7MU/Ywjf1GF80gcJKBzCK3cA98xJdng28faBZ7y8I51XdmWxeUcyr+6K5p19gfz1wE2+OHeMU0H7iandT4PkEwYGtzA2tIHxfkfGe1Yx2bOG2d5XWBj6COnUzzB7COn0aRYmLjI3cQNmXGH2JtKpP5gb+5yp4c1MDdkyN2zO3JAxM8PGTI9YMjm6jInRTUyNf8TC1F6k8xdg7irSmetIZ27C7E2YuwQzR5gb+YqpodeZHl7B7LAl88OmzA+bMz1kzcSAA+MDm5ka+Zi5iZ0wfQlmXWDm8uLhpsnzMHEOxg6x0P8Vk+1bGW9exlSbGdOthsy06jHdashYsykD9csZef4es92/IR06hXToEvP9F5jrPYN04AwMnoDe3cy3f8ZU/cuMVdoxVmHIRLU2I1XKjNWqMF6nxmilGiPlAiaqdBmv0GOkVJvRCj3GqgwYqtCjp9QASbklQ42bmJV8hnR4J4ydRDp8kYX+y0iHryIdvsj80GnmBk8yP3QR6Yg70uF7LAx5IB33ZGHcnYXx20inbiGduMnCmAvSifsw9oCFUW/mR+8gHb8DY3dg8jILo78x3fce090bmOteAZKlIF4K3XYsSCwW8SoRLXbmdpky22HJTLsls21mzLWaMNtqzEyz8f+Zwv4XsGN1eozULE5gByq0XgBWk95SDbqLBX8CdnECq0Z7jhqtWWo0P1OjKUOFhjRl6lOVqU1ZBGxFnCLlsYqUxSpREq30ArCK5IcqkheiQG6wPFlB8mQGypL1WJ7MAAUy/OVJfShH8gN5kvwUSLivQKy3HNGeckTdkyP6nhwxHnLEucsS57aE+NtLSLotR5qrAtl3FSm6p0KtnzbtQSb0RjvQm/AKLdHvUvTofUIuv8Olnzfz63ured3CnOUqhmw2sGL7lrWc/vot/I5vI8P7Y2oiP+B5/Gs8j3ak7qkd5X4mZLhqEe6swoOjctzdL4PLXhlu7pXhxn45ruyT4+JeeZz3LML17F5Fzu5T4tw+Jc7uVeTMXgXO7FHk7J5FuP7/ZRGvKjjvU8N5n/qfOb9f8H9yYZ86l/cLuOok5Op+da7uV+fKvv/B6/WDi4BdRKwat46ocfuoOi5/LMb1+GLcT2pw97QGnmc18T4nxPuckPvnhfhd0iDgqgaPb2gReEODwJsCgm4LCXXXIPyuJtGeOsR66xHvo0+irwFJfiJSHhqTEmBKxlNL0oMteBZqSU64NfmR1uSHW5AbYkzuU0MKQgwoDtOnNFyP8ig9amL1aUwS0ZxqREu6Ec3phjSl6dOYpENjrAYNUQIao4U8j9WgJUGTlkRNWpI06EjTQpKpS2+uHv35+gwWGjBUZMhwiQEjFYtwHa0UMVxuwGCpAYNlRgyUGtFXspjeEiN6Sxfx2l9pSX+1Nf219vTX2NFTbYekypbOSls6K+3orLKjs8qezip7xJX2L/BqTVeJBeJiCyTFZnQXmtKdb4w4xwhxtjGDBdZ0PTOlNdmIhjgRZaG6ZPqpEuu6hBgXeVK8VWl+tpTB6g30VKymOceKpmemdOZZ0ZVnTne+Od15pkhyRHTnGtKXZ8RAoTFDRSYMFRrTnyeiJ1sfcaYOXek6iFN1FvEaq0Hrn3jVpDtZl76UxW7W7ngdOiKFtISo0RykQutTAW3BQlqChH/itSFAjbqHKtQ/UqcpSMDzYCEtYRp0RGkjiV/Ea0+iHr0p+vSnGzKQIWLw2WL60w3oS9NHkqRDR7wmrbGadCQY0J1uQUO4DlVBAnpSrJgpWsdUviODaQ60RZpR6KFC5g05nl2TJeuGPHm3lSh0UaHIVZVKTy0aAwzoiDSiK0FEa6wh4mR7Rgo2M1n+JtNVb77AqwM9WSaI0/WpDVOm3F8JSYINc8VbmS99g4nClxnKcaQr2Ya2SGPaQvRpC9GlLVSHjghtuqIW0xGxuCrd8FiDUm9l8t3lyb6tSL6bGqWeOlT5GVDz0JAqP30qfXWo9tOhxleLWl8tan21qb2/OHmtuKdB+T0NKr20qL6v++f6cEuQGe0hFnSGWdIZYUlnhAXtEea0RVjQEWNHV4ID3Umr6UlZQ1+aI/0Z6xjIXE//s7X0pq9BnLyCriQHOhOX0xpnT1OUNa1x9n/idSR/Mx0payh7YsFE2dvMlr/NdOlrTORvpTthHSVeZiSd1yL6+OJacNJpHTIv6VNwy4DSO4YUu+uTc0OLtAtCEk+rk3nZgEIXS1LP65N0Vpe8m1bEHNcg/LAKyc765LlaknZVn4SLmjSGrmUk9z3Giz9mrOQTZuu/YVa8g4yHK4i+Y0l70T+Zbvudhti3iL6gz0Dy+wylf0Bf+jYmyj9joe5LJvLeo+mxA2GHZci6LqLmwTqKPdcSftwUr+8F+H+rx5MfzLn9dx0Ov6bAvpdVuT6EAAAgAElEQVSV+ONtAy59as/ZDy048IYWu7co8utLS/hxnQw/rFnCdyvk+Ha5LL+vV+Tud8u5+4M53r/qk+uyho7Q1+l4sp7nvkupdjOn5JqIoksGFDrrkXtai/wzelRcMafskgWZx/VJPKBN5klLcs45ELXXnNiDy/D6yoyTr6lx+lVFArYbEfazJfc+Vcftbwrc/UwO/+/VSDhkRsGlNaSfsifgBw1u/02Oa39dwu0P5bjziQKuH8ri/rE83v9Qwfefqjz4lxL+nysS8KUyAV+o4fv/+LrrvyoM/v//R0q64dDdgmBP3aabm+vwWve1zU3n5uycMRXFxA4QFVSku1OxUEI6BOkTHLqb8/j+gNe26/O+bt8fnn/E/fZ8xUeq+L2rxMW3FPB7V4lr/5pO8JdqpKw15dEeByqPz6T8qAe5u21JXKNPyNcaBH2iwpUPlAn+VJ34H/XIXifk3jZT7mzTIWurEjm7lCk8pkWNvxDRLVukoQ60R7rTFj4T0c0ZNF5zo+GqO8/83Sj2tSF7lxVH39Fg/VwlfvGcwutv8wX8Ok/A+oUCAteY8+iMF7U35yKK9EQaNZPu+JfoTVpKZ9J8WhNmUxc2i0dnZ3BrvSl7X1PgNy8Bv7kL2OglYNdCASffVSJhoxGlZ51oDHZHHOmJNG4WsqRZtKV50pUxk75sL/rSZyGLmkn1JQdyvYWkb9IgY7M62du0ydmp93zf1ZjHh4QUHDWh0NeUglNCCk8bU3TOlHJ/G6qvOFLq58SD4+Yk79YlbJMKETvUyDhh8n/w2l74Oj0Vb9Ff/TY9VcvpqHyNpvwXEBcuQlq4mPq7s6lIduFZlie1qTMpCremONSMmhhrWpIckaS4Uh1qgjjRho5UO7pSbelNd2Qo24uhtAVIbniQvkmTsO+nEf2zMhmbNHm4V5uio1q0htjRneBOf+ZcRh4uZbzwbSbKPmby6ffIG9Y+x+v+53g9ilxyArn4CDTvg8Y/oH4z8trfkFf+wGTRZ4zef4ee5MWIIzypDXKkzM+SxyeNyDqgTtZ+Ze76aFF2yZymW07IojzoiveiPcaDlhAHngVaUulnTOlZPYp8dSjw0aLgkDZFR3Qp9zXi6TkTnl0yp+Hy1K6sNMwBcZgdojBbJJEOtMW60B7vhjjKCWmMC20JHsgSPJDEuSGKcaUlxo3aMEeehTtTfcuZ8iAXKoI8qbq+kLxz8whZZ8GR96ez+QUBa70E7Fg8jfOfqpG8w4bHJ5woPG1N4RkTyv1MabxljyjCieYwB1qinBHHuCKOdUMc54Y0wQNxwkyaYtxpinJHHDuL9sQFtCcspCnMi/yzFmT8aUjkOmWi1k8nYbMuCZtNiNvoQNivrvi8pcdaTyVWuypy5B0bMva8S+7Rf3HkPS12vyLg8DsCQtfocs/bmuy9RpScdaLwlC2PT9pw57ApSXsNid5lROQuK86vMmHdMiU2vKHD3k8d2PkvR76ep8NrVtP4fLYOlzYs5/jKRaxcbMRHLtP40kOBH2cJWD1XwI7XFDnyiTrnvtPh6ipDorfZcmONIWe+UOLSt9NJ3W3H/WMuhG1UJ3itCo/PulAdtJgMbweurtLk7Ff/+PN6Kao64kpiPdczxVzLknAmrpbTCfUEZLdx9XYnfiliLsQ2cC1JTEhGO0GJYs6GVHExup7ArA6uZHdyIbON02li/O7ICMztISCnl3NpHZxObeXSXSl+uR2cvT/Eav+nvLrlDovX3ebF9dm8uC6JJb8F8/b6c/zofYhDwbuIL9pAefuPSLuX0NvjTl+HI32tDgy0OjHa5s5E23zknW/B0L9hbD2MbEc+tJuJof3Ix3ymMryD8f5vGelZznD3PEa6PRjpcma425mhXneG+mYz1P8SIwPvMzn8C/KJP5CP7UU+sh/5yAEYO/D8YNMGxvu+YqR3OSO9Cxjt9WSsx52xHg+Gu2cx2LmAwa5XGeldwcTAahjeDWOHYHgXDO+A4T9gaCf0r2Oy83OGRUvpb5hFf4ML/XX2DNTZMlBnR2+dE121s+hrfJMx2Y/IuzdDz07kHTuYkG1G3rkFOjeAbCWTze8x8nQO/WXW9Bbr01usQV/pdAar1Bms0qSvTIueYl36y8zpK7Gkq8ic7lILukotaH1igviJGZISe7pq5jEieY/J7u+R965nsmsb47IdjLftZrJzNxNdOxjv2sFE934me04j777AWMcZRrtPMd53komBE0wMHmW0/zCjvSeY7A9A3hfEePcVRjsvMN59AfouwdAR5H2/MNr+FiP/o3mVS22YlFowLjVjTGrOqMSScZEd4y32TDTbMNFsyXiTBWMNU/knYqcAK6S/WkhflTHd5QZ0len/hdh/NrCSfE3EeVqIHmlNXSN+oEHDPXXqctSpvaPG09tqVP2jgS1NVaM4WY0niaoUxE0nP1aFvBgVHkdPAfZBuCIPwpS5H6LM3WAlbt9UJOuGEpnXlUkPUib5miKJVxRJDFAkKUCR5MtKpPgpknxeQOJpAYm+ApJ9BaSfEnD7tIC7JwWUXdOmIcyMxihb6qNcaYlfRHvaB9SGvsed40s5/bUzG18U8sdyKyK3v0x18L+pj/mMZzHLqYmZS1W0M6WhtuRcNCL5mAYhuxUI2CLg4kYB5zdP49yWaZzcqMDhddM4skEJn40qz5tWFQ5sVOXARlW8N6lyYOP0f+D1b6T+L7j+jVeN/1+8HtmkxbFNWhzbqMGxjRoc3aDOsU3q/wewU+2rxvPxYQ3O/DGVs7s0Ob9Hmwt7tfHfr0PAfm0CDmhxxVuLQB9tbhzTIfiELiG+OoSc1CLstBaR53SIvqBDnJ8+CZcN/wbsNRMygszIuGHO7TAbbkdYkxNlw/0YO3JjbcmNtuZhpAUPI0x5HCmkIMqYJ7HGlMQbU5FkTE26Kc8yzajLNqE2y4jqDAOqUnSpiteiKlaDp/GaPEvSpj5Vl4Z0PRoydGm5rUfrfSPac43pzDOhp9CU3iJz+orN6C83Z6DCnL4yU7qLjekoNKKj0IT2QiFtBSbICkyQFZoie2JOe/E/8epIR6UjbRWOtFY4Iil3RFzmiLjcaSoVzkjKnZGUOiIptkdSZIu0yJbWJzbICq1py7dC9tgS2WMrugocEN+zoOH5/9eyGENyb2qSdmEaiacFJJ9XoCTehOaHzojz3Wh66EDDPWvEj+yR5tkhzbNFkmuB6IEQSa4JHQWWdBdZ0ZlvRluukNYHRrTeN0R61wDxbX0kWQaI0vRpStahIVGLpmRtxGm6U6O9GQbI0vURJ+nQFKtBQ5Q6DRHqNEZq0hSpRWOEFnUhmtTeVOfpTTWqrqtSHaxBbZgWDVE6NMXqIUo0pDXVGFm6Ma1pxrRnmdBxx4z226Z/J9sUWaYQSZoRLcmGNCbp05hsREuGOeIMS0pDNGhOMmc4bxajBXPpv+9Fa5ojZUF65PgqknlYQPYRATnHFXjoq0z+WXUKzmnw9IYR4kQLpOnmNKWa0ZxmT8fDuQyXvspY5TKGyxbS98SD7jx72h9YUJeoTdF1ZZoTLBnJe4HxJ0vpy51Pd+4smlNtaYg1pSHKiMYoAxqjp9pWSeLUUSpRvCFNMYY8C9OnLEiLAj81Hp/XoNBPj4pAU2puWVMbYk31TXMqrwupuGZIxVV9Kq7qUXFFj/IAPUr9dSi+pEXRRU2KL2lRFqBHZZARNcGm1IdZ0hhhQ1OkNY0RVtSHW1IXYUVdlDWNsY60JLkiTvVAmuY5hdjsWbTfmUN7zt94FaW70ZzqQkOyEw3JTrSkuyG740VP7gIGC1+m7f58SsJtaXuwkJHiVxkqfJn+3EVIUrwo8Dcn7aAOcTvVSdihSdqfuuQc1if3lAGFF4wouWxKib8Zj04bkX1Qh5wjRjw+Y8394+bc9hFSdtmdu0fNidmmSsx2NW4fNeHReSvunzGlMmQGsuyl9Dx6i9789xip/Irxll94GDyTrKsuiPM/Yax+NbVJr5LobUBv9ruMF3xOz/33GCr+mInKz+i7/zq1wa6k/qlK5VU3GsIXU3x1Pgn77Li+xpDY3+0J+8mOU/8yZPvS6Wx6UY1drws5+KE9u9+wYO1CDVbPU+DnuQJWzZvGT7MV+Le7gNWzldj1uj6XvnPm3DdCQjaYUXvrJVqiFlN/Yyb1ga6Un7Xk8WEDcg/qkeetz52dGtzZoU2FrwsP91iRtNaAxLUmpG2yJ3SlCde+MeLCp8bsWKTO5rnKnPlQj+DvTAn8XA/fNxQ5/a4i/p9NJ/QnPVK32pKz143INcZc+liFw68LOLBEgM8rAk4sn8bx1wSceE3A2bcUufSBMlc+UiLoMwWuf6HAjc+VufaxIpc/VODKCiVufqFJ7Eoj0tdbUHRwJiU+7uTtcyRrkwmRP2pw9SMBF98V4P++ItdWTCf4M00iv9Ei9gd1ElZNJ229Cvd3q1N+0pDmQBs6Il3oiXenK8aNrlgP2iLcEd1wpfGaC41X3agPcKPynD25Po6c+ViXzS+osMZLgV+8BPw6V8Da+QJ+nSPg9Je6ZB50oSpwDi0Rs5BEeNIR+yI9iUvoSl5AW/IcmqLnUnplNmkHXDn6gSpbXpjGhlkCtswWsHuRgDPvK5K0yYiyc440h3ggi5tDe9J8OlLn0p7mRVf6THozPelN80Ia4UHFeXvu7jUkfo0yKevVyNyize3teuTsMuD+PkPyfIQ88TWj+LQZxefMKDorpPi8KeX+tjy95kL5ZRfuHzUnaZcekVvVidmtRYbv33itT1+M6Dleeyvfpr/6HXqq3qCj4jWaC6bwKs5fRF3OLCpTXHmWOZOaZHeKI6wpCTOnNtYaUbITkmQXqm4JkSTY0JPhxNAdV8ZzZ0PhEibvvUp76ByytmkR+aMCcaunk7VVm8cH9Cg9qYM0xJaeJA8Gb89n9NErTBa9y2TFp8hrfkDe8Du07JxqXiWHmJQcQS4+ilzkg7zpT+QNO6BuI/KaX5gs/5bxJx8zmLOczsQFSCJn0hLmjijcncZbLpRcNOH+EU0y900n55A6ReeMaLrlSEfsTFoj3Wi+5UDDDVueXbOg8oIhRb46FB/XpfSEAVWnhTy7aEFTgA2iQFvE1+2QhjjQFumMLMoJSYQ9rVGOtMe50vEcr5JoZ1rjZiCNc0ccM4PmqBk0R7lRE2rHs3AHasIcqbzpQsV1TyquvcD9E7MIXGXCgTeV2TBPwIZ5Ag4sVyToR12y9znw+LgjucfMeOxrRLmfKQ3BdjSFOtBwy5bmSCdE0S6IYlxoiXFBFOtGU4wbDVFuNES40RzpQWv8XHpSX6I3bQnSmPnUXncj808Dwn5T5sZPClz7XoXrKw25+oMlPu/osXGeMj+5Ctj8ghaBK2dRH7SKG7/Ys+c1FQ6/JyB4tTrZ+0zIPWpO4SlrCk9bknfaipwjJsTs0ODmRjUSDtiTc2YJuz/U54cFaqxdZsaOD1357XVbPvHU5jUrAbs+defajrfY89kMPnJT5BNXAd97CvjRU8DGFxU5+KE2Z7425vJKUyI3OxK50Y5L32pw6mMFItYJuevjTNw2AwJ+nEbcTn2eBS/h0ZmZhGzQw+97xb/xuv/S3YhToSXcyJJwObWFjaez2HrhHn7pUoJyujgcXMb2M9mcCy8nLLuVwKRGdp3N5o9zdzgX10Dg3V5OJIhZe/ERB2LqOJXVwbGUdvaGN7PtxlP2xdZyIruVfUmtfH26kNd23uaN3fd5fUcWy9aH8dqvp/nmj0P4Bh8ls9iH2rbfaWx7g7aOGfS0m9MjNaFPYsFwqy2Tbc5MyDyQyxYj7/0A+fB3yEdWMTm8honh35gc3YB8ZBMTg78x1vcto70rGO15g9HupYx0L2KoZxHDvS8z3L+M4f63GOlfwcTQd8jH1iAf+ZXJod+QD61FPrIW+civyIdWMt73OaN97zPW/yZjfcsY7VnCaO9SRnpeZ7j7DUa632Gs9yMm+79DPvgr8qH1yPt+Rt6/Enn/auR9q5H3fs9kx8eMSJYz0LKU/qZF9DybR3fNHHqfzaWvfh49DYvpb36L0dbPmWj/HnnHT0y2rWRM8h3y1n8jl32DXPwvJhpeZrjahb4yY3qKNegpUmGgbDojVZoMV+rQV6pPV5EJ/WUu9Jd70l3qTleZOx2lM5AWO9Na6oqs3JOupy8w0LSMMckHTEi/YFT0HYMN39NX/yMj4jWMyn5lWPorQ9ItjLUfZrLrLEOyE3SJvBnsPMz4wDGGerzpadtNj2wfo13nmei5ymjHZQZkZxlqOw29F2DgMPKe1YzK3mREMpdxyQwmJU5MipyQix2RS2yQSy2YlJoxITVnTGLFhNieCZEDky22z1/pWDHR9HfGGy3/AVhTBmtMGXhqQm/lVAv7H8R2lOg9b2F1aS3U/usnrPixNi25mjTenwLs1Dud54DNUqUiQ5XydFVKU1UpSlKlMGFqhDg/bmqM+HGMIrmRiuSGK/MwTIl7IUrk3FLkdrAS2TeVyLihRGqQEsnXFEm6okjyFUWSA5RI8Vck6eI0ks4KSDwlIMlXQMpJAWknBWSfEZB+QkDmcQG5F5SpummAONaBziRP+pIXM5z6Bv0J7yALexPRzeX0JH5Md9KHNEQsoi7Ki8pwW+76aRFxQEDQTgHXtgsI2CrAf6uAS9sUuLBdiXPbVDi5dTpHN6lwZJMqhzap4f0crQc2qXFgkxrem1Tx3jSdAxtV2L/hP3idyv/Cq/cG9X/kfwPWZ6MWhzdqcmSjBkfWq3NkvRpH1qv9DdgtGvhu1eTkNi1ObX+eHVqc2qHBqR3Pm9g/NDi7W4vze7Tx36fL5f06XN6vRcABranx4SM63Dyuy60TOoT4ahN2SpuIszpEX9Al9pI+8f6GJF02JiXAmNSrQtKumZEWZEZ2iDXZ4dbcibDlbpQt96NteRBpxYNwCx6Em/AowoT8KCFPYoQUxwmpSBRSnWpCTYYptRlCqtMNqUjRpzxRh/IYTSqi1amO06Q2UYf6VH0aMwxozNBHdMeQ1vtC2nNN6MozpfeJBf3FlgyUWjJQbslAhQV9ZaZ0PTGmPd8Q2WNDpI8NkD4yQppn/BywU+1rZ6k1neV2dFbY017hQFuFA7IKB6RlDkjK7BGX2SMud0JS4TyF2DJHJCUOSEvskZbYIyu2pa3YlvYnNrQXWNOeZ0PbIxta7phSly6kNkVIRbwRBWG63AlQIeOiAhl+StwNmk5JnBGNOfaIHzohynVEVuBCR7ELskJ7RLkWNN8XIn1sRlexDT0l1rTlmSJ5YIj4nv4UXu8ZIMrWQ5SpR3OqLo1J2jQkatGcMvWHtTXTAGmaHuJkbZrjNWmMUachSpWGCDUaIzVojNSgIUKDuhANam+q8fSm6lTzGqzBs3BtGqP1aIkzQJxkhDTFmNbUqbRnmdGebY4s0xRZpikdty3ovGNNW5Yl0jRzRCmmNCULqU80oinVhJ4HLpSGaPEsRshA7kzGCuYx/GguXbdnUBdhzr1T00k/JCDjkIBMHwH3jimQd0aN3JMqVF03RJQwhVdxhiVNqXaIb3vQ/+RlxqqWMVK5mP7imfQVOtH1yAZxppDyEDUaYk3puzeb0fwX6bk3m56Hs6hPsKAuyoSGKGMaowxpjjFEnGBMa7IJshQTpImmiONNaYo2oTZMSHmQIcUBhpQHmlITbEN9mAP14fbU3rKm+oYFZQEGlPrpUeKnS4mfzl/jzk8uaFB4Xp3C8+oU+2lTEWjI05sm1IVaUB9mTV2oFTXBFlTfNKfqpgXVIVY8i3SgIc6F5sQZiJLdEaV4IE73pDXLC1n2LGTZnkizPBClu9GU4kxjijPNaa6IMmbQetuT7ofzGS5eSl/BEmoTZ1CT5Mpg4RKGCl6i+958mhPcKfA3I/2QLvE7NUjYqUHmAX1yTxpTeMGYkstCKgMtqA22ofyKNY9OCbl9WJ87Rwx5dNqSe8fMqLk+m/IAD9L26XPrdwHR29UoDnCiLNCJimBnmpPm0XlvGYOF7zNW8QVjT78lP9SLx6GzaH/yGePPfqYucSnxe7XpTF3OxJMv6Mx5k/78Dxgv+5jee69RH+pO4TlzWiIX0BjxIvl+s4nda0vwOlMSNrsQ8qMtZz4x5Y/XtNiwWI2NL2qxeak+a+Zp8r3HNFbOErBqvoD1L6uw+RU11i1SZvdyXW78Opv9b+lzdIU60dtMKbviwUDWcsShc6g8b8OTE0LyDhtwf58WmdtVuLNTgwJvS574OJO8zoTIlUZEr7Ii+DsLTrypypkP9dgwS5mfXabhvdyA8DVOXFihxak3Bfi+NY1rX2oT+qMh4auMiVpjStQaM/w+VeXchyocf0OBQ0sFHHxZgM8SAYdfFnBkiYBTrytz4d3pBPxLicBPBQR/LSDkGxWCv1Lm+ufK3PpanYTVQh7sdKHsyBxKD3uSs82C6J/UuP7FNK5+JMD/fQHn3xRw/k0F/N9T4eKbilx6W8CtLxRI/lWNvP3G1F+ypzPcg4HEWQwmedGX6EFP/Ay649xpi3RDFOxMY6DTFGCvuVLr70zpGQ8CvhGyfbEqv3opsNpr6k3O7/On8bOngP3vqBCz3ZpSv9k0h81FHDGL9ujFdCe8TFfKAtpT5iCKm8fT4AU8PjcPv+8M2PuqElvmCdg2V8C+lwRc/EiR1K2GlJ1zQBzuRWfSAnrSF9GdPp+OVC86UmfSleZBV7In4lB3ys7ac/9PE7K26JG+UYfk39WJXaNM/O/KZGzX5LGPMWXnbKjys6HK35qyi+aUXDCjzN+GqmsulFxyIsfHlOTd+sTv0iNxvwGZJ03JveZIZfRc6tIWIbq7hPbC5f+F1/aKZYgKFiIuWITo8QvU3fGiKtWN2nQPqhJcKY6wpjTcgmdxNoiTnZAkOVN10whJgg0Dt12ZeOgJRYug7HUm776C+IYn6Zs0ifhRgbhfVLm9TZcCH0MqzugiCrakJ2UmgzkvMJa3DEo+gMovoOYnaFj3F17lkoMgOQziw9DijbxpD/KGrfBsHfLqVUyUfsVY/gr6s1+lPX4e4ggPROHuSKM8kUZ50hjiSPVVa8r9zHh4TJPb3so8Oq5JzVUL2mM86EmcjTTCldor5pSe1aPYV4dSXz2qzgipu2hBy1VbJDccaA12pDXUkbZIZzqiXWmPcaE1yhFJpAOyGGfa4lwRRToiinREEuOKOMaN5kg3GsJn0Bgxg6chNtRF2lMbbk9lsAPlQe6UBMzn9mFPrqw0Yc+yKbzufEnA2U9UiNlgyh1vOx4ctuaOtyEPjxpQfsmM+hu2NNyy59kNaxrDp9rX5ihnmqKcaIxy4mmIHfWRzjRFutIY4UZL1EzaEubSnbqY7pTFtMYuoOqKEzkHDYlcr8rlbxU584kSh96Zzs4lSmyYP43VHgJ+niFg9ys65J36iNyTb3DsI32OrhBw7ScFUnbpUHLejkcnhBSeMePRSRMenDAhcY82Qb8rE73Hkp6c37nwyww+91DlPTtFvl9gzLb3Pdn8nidv2inxvouA07+9xOlfF/H9Ii1WOAn42l3Av90FrH1BhT/fMeD0l5b4fW9D8G+OxG5x5fpqIcdXqBD0sz53fVzIOmBLwI8Crv4soCxgHsWX55K415SgNf9oXjcdj4s4cOUelxKfcSqqmh/3R7PKJxHfmGdcShGx5/IDfvOJ4WjQQ66n1eIfV8GmY3GsO5rA0dBy/DLb2R/yjH/tjueTg2l85fuAz48+4v09ObyxLZVPfLL44WIenxzP4Z0D6Xzmm8evgc/4xa+Qrw+FsubYBfxjA3hceYUmqQ+tsm/paH2JHpkdg21ChlpNGGm1YFxmzWSbDWMSW8Ykrkx2LWSybxnjfW8y0v8OwwPvMjz4IUP9HzPU8wkjPZ8y3vc5E/1fPAfop4wNfM744FdMDH3F+MCXjA18xtjgp0yMfMLE0EeMD3zI+MD7jA9+wNjQCsYG/8Vo/0eM9X/GxOA3jA98w2jvF4z1fcl4/7eM93/FeP+njPd/xETfR0z2fYy872OG2t5kuP0tRjveY6xzBWMd/2K840PG21cw3v4Z421fMtTyKYONnzAi+oRRyQqGJe8zKHqPgZZ3GGh5i8GWNxlsfp3++lcYbniF0YaljNW/wNgzN4arzRis0GGgXI2h8umMVKgxVq3NSIU+fcVCeoocGKl+mbHadxmqeZf+p+/QV/M2fc/eYqDhbQYa3qb32ev01Cyhp+Ylep4uoavyVTrKXqOt/E26az6gu24FXXWf0dv4C6OtBxjvOM2A5DjtDd70tx1ltP84Az3edLXtoke2l9GuM4z3XGa04yKDrScZkvlC73kYOMxk9ypGZG8yLJ7DmPg/B5sckYvtkUuskEvNn+PVggmpNZNieybFDsjFtshF1shbrJlsnsr/Aux/xoj7q/9uYf8+5KT/vIX9D2J1keRpI3qk9XyEeOqdzn8AW/18hLgyU5WyVBWKU1R4kqhMYYIyBfHK5Mcp8ThGkUfRCjyKVCQ3XIkHoUrcDVXkTogit28pkXVTkbTriqQEKpJ8TZHkq1Pta5K/Ikl+CiRfnBofTjk3jZTnh5wSTisSd0qRhFMKpJ2dxt2LyhRc0aAySJ/6m2aIbtnREelFd/QLdEQtpDPuZRpDZ1N42ZoHfkZkntck5rgiN/YJuLhVwOXtigT8oYL/zumc367CyS3KnNikzImtavju1ObINk0ObdbgwCZ19m9S58BmNQ5sVsN7iyrem1U5sPF5I/sXXv/edf1/8frfiNX4P3g9vEmbwxs18Vmv/jxq+KxX5cgGNY5u0uD4Fk1ObNXCd5sWJ/+CqxYnd2hycocGJ3docGrnFF7P7dHm0j5d/Pbr4LdfC/8DWgQc1CbwsC43jukRfEKPW766hJzSJfysPpHn9Ym5aEicnxEJ/sYkBhiTfMWElGtmpAaakRlsRWaoNbfDbciJsOVuhA33wiy5H2bBgzBTcsNNyIsUUhgtpChWSGmCkFBW/GkAACAASURBVIoUE6rSTKlON6EyzZjyZAPK4nUojdGkPFqDqjgtapP1aEg3pCnTiKZMI0R3jJHdN6E915SuPDN6Ci3oK7Kkv9iCgRJL+kvN6S0yoT3fAGmuHuIHuoge6iLO1Ufy2IDWfGNkhaa0FZvTUWpJZ7kN7WXWtJXZ0lZuh6zCHmm5PZJSW8SltkjKHKaa2HJHxGUOSMscaS1zpLXUgbYSe9pL7OgosqXjiR0dBba0PrSi+bYp9RlCnqUKqU40pjhSj0c3NLgfqEbudU3uXlXhcbA6FQnG1GdZIXrgQHexBz2l7sgKHRA9skT0yBxZoRVdpbZ0lVghyzNB/NAAyQMDZA8Mkd7TpzlLm+bnO6aNSdo0JesgStNDmmWANMsAUYo2jfHq1EerUBepQl2ECvXh06kPV6U+XI36cHXqw9SpC1Gn9pYatbfUqQ3VpC5Cm6YYfVriDREnGSFJNkaSbIw0xZj2DDPaMsyRppoiTTOj47Yt3TkOdGTbIUu3QZJqRUuKGfWJxjSlmjCU70FVhA5Po/TpvuvKaMFcxvIX0HfPE0mCPY8vqJN5eAqv6QcF3D4i4OEpFe6fUKb8qj5NMWaIU82R3bZDnOlEU4YLHY/mM1y+hNGqFxko8aI734GuXBs67llRG6NHbaQhklQHeu7OpivHi+6HXlN4jTahMVpIc4wQUbwJshRTOtIt6MywpD3NClmSFeJ4a5qirai5ZU55oAkVgeZU37ChJtiOp8G2VF23pDLQnKKLejw5r0PReW2enNfiyXnNv9BaeF6NgvOqFF3UoDxAj+ogY2pvmVMbbMnTGxZUBplRftWM8qvmlAdZUh1iz7NIJxri3GhKmDGF2BQPpOmeSDOfJ2vqaFNzqjNNaU60ZLgiznKj9Y4H3blzGSlZymjp68juLiT/lhnduQsZKniJzpy5NMa78uSKJRk+uiTu0iB5txYPjplQftmGmpt21AZbUxdiS0uUM00RM3h6w5lHp01I3adJto8+D46bUR88j7rguTw4bkHkJhUiN6tRftWZiutOVNx0pD7Wk46cJYwUvc9Y+af0PVlBUcQsnkTMoTP/Iyaf/kBz8isk7tWiMXQBvXfeQZy6hJ6HbzNa9CGdd16hIdSD6qtONITMoer6bO74OhO8RYjfSl1u/GTGla/NOfmxGbuW6/H7QlVWzVHiR08lvnFV5BtXAStnKbB6viLbXtfk1De2XP/di8srnbj6kwOH3tXA7zsdcn1dkcUtpinUneabMyk/a8VjH33u7lXn9i5V7u7V4skRSwp9HEjfaErsKlPCvrfgyiemnHpLnzPvCtm/VJWfHRTY96qQW6vduLnSnn2LFfFdLuDmt0Yk/G5H1C/mXPlci/MfqhLwuRYXPlLn7PvqnHpbneOvq3F4qTKHXlLk8MuKHH9FhdPL1bj4rhpXP1bmxhfTuP6FgBtfTiP836okrDYgc6MV93c6kffnDPL3zeD2FktiV+lw8yslgj5VIOhTJa7+S4Vzb0zDd6mAE0umcfY1AddWKJC4SoPHe8ypPeuEJNCNznB3emLd6Y2fQW/iDPpTZtKf4kVPgidtUR5IQtxoueFCU5AL9Veceeo3i5DV1ux6WY01ngJ+8RKwZraA3+cp8JOHgB1Lp3HzV1Men/KkIXgekoj5tEe/SGfci3Qmz3+O17k8C11A6ZVFhK+35tj70/ljoYCd8wUcelVAwBeKpG03oPScDdIIL7oS59OdsoCutHl/4bUzzYOORA+ag10pPmnLnT+MSFqrRdRKZYK/VST0h2mkbFQn75AZNZecqQ90pSbAjuoAGyr8LCm9aEH5ZVuqrrpQfNGJOz6mpOwxJGmPESneQjJPmpN7zZGKqDk8S11IS84S2guW01PxDn1V79BduZz2slcRFSxClL+Q5tz51GZ7Up06g9p0D8rjHCkOt6Ii0oqGeDvEyU6IEx0pv66HJN6KgdtuU3gtWACFS5nIfpn6y67E/6bOrX9PI2b1dG5v16X4mJBaf2Ok4db0pc1k+N5CxvNfg9IPoOrL53hd/994lR4GiQ+07EPeuBN53WaoXYu8eiUTJV8wkvc+vZkv05k0j7ZYL6TRM5FEedAS7kpjiAOiMFfaYz2RRXvwLMiGxye0yDmoypMzujQF2yMJd6Hphh2VF4wo9tWm6qwRzy6Z0XzVGsl1e2S3HGkPc6YzypWeeA/6k7zoindHGuFIS6gd4ggHWqNdEEc6IYp0QhzlSkuEK/WhLtSFzKAh3J2aMFsaouyojbCh/KY1JdecKfKbS/YhLwJ+ELLrFWU2vSDA+01lrv+kR+ofVmTusyBrn5Csffo8PGpIhZ85dddteXbDjpogS+pD7WmOdKE5ypnGSEcaIhyovmVLbZgD9eFONEa4Io6ZSUfSPLpSFiKK8qLyqj1ll+0puehI3kkn0vbacPl7bfYsU2DzwmlsWKDAr7OnsdJdwNo5ylz6zpbKq58Qss6OU58rE7BSkeQ9WuSdMqPwrJAn54Q8PKHH41Om3DlqSugWTfx/1aEy5BOCty3iay8dXjOdxoeOGvyw0Ipfl7nw5Txj3nVRZsO7dpxeu5h9X8/gA0cBH9kL+Le7AmsXaLL7dWOOfWTNhW/sufaTPeG/O3JjtSlnPp3Ole81Sdtjw51DDgT/pkbQGiXuHXei9Moc7p90IPYPvb/xeuDqvQjf8CIupzVyIbGenX4P+ePyY84lNnM1s5VTURUcCnzAuagn3Mp+RlB6NQcD77D/2n3OJdRz5XYvR6IlfH4gm1c2x7B4UzwL16cyZ3UynitjeXFjIm/sTuPlLVF8dPQOW8LrOZIu40RqDcdj07iRFUlxXTRdfUEM9e2lv3UFg9I5DEjMGGk1ZKxVyESrGZOt5silJoy2GDMiMmeyw4WxTg+GOjwZ6PKiv9eL/r459HUvor/zVUZ6PmRi4DvkI2uYHP6dieF1TI5sQj62GfnoBiaHVzMx+BVjg+8yPrSM0YGXGBlYyMjAAkYGFjA8+CLDg8sYHfyQiaF/Ix9Zx+TwJsYHNzIxtAn58Bbkw+uQD/3A5MAnTPS+xXj3Uia6FzMgnc2QbC7DbQsZli1hWPYao+3vIu/5EnnvGujZxHjbZsakm5jo2Mhk969MdP2bkdYV9DW/Qk/DfHobvOiv96C3xo2BGjeGa9wYfurA8FNThqq0GapUZahShZFKFcYq1Rmv0mWk3Ii+Igv6ij2ZqP+ISdEqJlp+Yax5NaMtqxiT/Mx42yrGW79nsOFDuipfpK3UC1mxO21PPGgt8KS1eB7SkgVIShchq3yDvqYfGW/3ZqLjDANiX3pExxhoP8FI33GG+nzo797HQNcBxnvPMdHjz1jnBUbaTzPWcXoKr/0+z/H6xj/w6ohc5IBcbIdcbIVcasZkqymTreZMSq2QSxymIrYFsfVfgJW32CBvsfkLsf8vYAdr/m5h+6qM/9qFnWphp9JWpEdrgc5zwGpOAfbh/wLsdCrSVShNVaYoWYknSUoUJipRkKBIfpwCebEK5EUr8ihSkYfhitwPUyQnTJGcUCWybymS8RywqUGKUy3sfwB7WZEUfyXS/JVIu6RIyoVpJJxTJOqcGuFnVAk/rUT0qWkknBSQelLA7dNK5F2YTvkVbZpuWSCNcKI51Imn1+14cNaQtOPqJBxXIdxHgcB9AgL2TsN/lwqXdk7n/PbpnN2mwult0zm5TY0T29Q5vl2To9u1OLxVi4NbNDmwWZP9mzXw3qyG92Y1Dm5V5eDm6XhvUsF7owreG6ZzYP0/839b1/8+3vQ3Xv9zsOnIZm0Ob9Dk0Dq151Hl0DpVDm9Q58hGDY5t1uT4Fq3ngNXGd/sUYn23a/yVkzs0OLtbh3N7dLi0T5dL+6YuEPvt1+aytzbXDuly/ag+N4/rE3xCj5CTeoSd0SfinAExF4yJu2RMvJ+QBH8hiQEmJF8xI/maGWk3LEm/ZU12mM3UCHGoNTkhltwNteBBmBkPwkx4FC4kP1JIQbQxRbHGlCYKKU8WUpEipCzZiNJEfUrjdCiJ0qIsSoPKWG1qk/VpTDemKVNIU6YxottCWu+Z0vbQjI5HUxd5uwvM6C4wfR4hHXmGSB/o0nJXi+a7WrTc10b0QBfJI31a857jtciM9mIL2kstkRVZICu2RFZqg6zcFmmZLeISa8QlVkhKbacwW+GApMKB1oqp3VhZuRNtZVN4bS+yo6PIns5CO9oe2yC+a0FTthn1GaY8TTamLEaPwlAtCkK0KA7Xo/CWFo9vqJJ3U5XSKB0as63oLfGkp9QDab49ojxrZE/s6Ci1p6vMno5ia1rzTZA8MqI1d+pYlfSeHs1ZWjSladOYokNTsg7NqbqIM/SRZhkgydSnKUmTZzHTeRqhyNMwBWrDlagPV3keVRoi1GmK1KQpQpOGcA3qw7SoC9eiPlKHxmg9muMMaEkwQJRoiCjREEmyEFmaGZJkE+pj9KmJ1KUuxoj6WBPqYkxojDNHnGyDONWaZ3GGNCYZM5jnTkOCMU8j9WjNsGMkbzbjBS8w+HA2nRlulFzV5c5xBdIPTuE16/DU+PC940qUXtalLlKIKMWc9hxH2nJm0JjuhCRnJr1FCxmtepGhsjl05jnQlWtLz0M7mpOEVIbqUB1miDjZgbZMNzrvetCcbENjrAXNsWaI4kyRJprTkWZFd5YtPdl2dGXa0Z5qhzTRjqZoW54GW1JyxYQifyHF/qaUXDanJMCMYn8Tiv2EFJzTpeCsNoVntZ5Hk8LzGhRd1KToojpPLqrx5IL61PjwZX0qAoVUBE6htTTAjGI/M4oumVHkb05ZoDVVIfY8i3SmPtaVxnhXmhNnIE7xQJI+E0nGTKRZM5FkutOS7kpzujPiLDck2TOQ5cz8C68TlW/RV7iMB9eMkGTPYiBvMV1359IU70LJVUuyDuuQtEuNtL1a5J0059kNZ0TRrrREOdIc5YAs0Y32lFm0Jsyh+roTd48ZkLZPk0cnLWgJf4GGW3MpOGtL6p86JO3WovSyHQUXzSi9ZkNNhButGQsZzH+LsdKP6M1/j8q4BZRFz0OU9Tp9j1bQFPciaft1qQhwozVpKaLkl+jNfYehgvdoy3gJUeQsGm56UB3oQdkVL7KOOXLldz2Of67C6U80ufiFKUdWmLL9NT3WLJjO9zMFfOUi4AsnAd+5K/DznKkrw3+8qcOVNW4k7XuJG785E7V5BgE/GBK/3YLa63PpSVnE06uWVPvZUnbaiocHdMnaOZ2cPZoUHDbl8UELUjcYEfGjPqHfmXHlEzOOv6aH94s6HFlmzFo3RbbN1+Ha9+5ErfPkzL/0OLhEkcsfaZO83pn0zW6E/2TGufenc/S1aZz7QJXzK7Q49Y4Gp9/R4eSbOhx9RZ2DL6pwdMl0jr+iiu8yVc68oYL/hwoEfiYg6AsBId8qEP+LNre3WJG725nHe125v9OB7M1WJP9mTMxPOoR8o0bQp0r4f6DI2TeUOLF0GieWKHDqVSWufahO7A/a3N5kyBNvK2rPOtByxYm2UBe6Y9zoS5hBf7I7A2meDKR50Z8ym+4EL9qjZiINmYHopgvNQa40BM4ncbMzfy7T5FdPAWu8pvL7XCVWeQjY+IKAi98YkHXAheorcxCHv0BH9Mu0xy6mI2neFF7j51AfsYCnwS+SecCdy9/qcnCZAn++KODocgFB3yiSuVOP0rOWtEZ60pkwl86keXSnzac7Yw5d6V50pc6kLW4GdYFOPD5iQcpGXcK+U+HW1wqE/FuZhN+1yD1gRtV5JxoD3am75kyVnxWV/paUX7KgzM+SigAHqq66UXTBids+ZqTsNiZxtzHJ3kKyTlnw8KoD5ZGzqE15geY7L9OWv5zu8nforXybzvLXaSt5BVH+Iloev0DD/bnUZHpM4TXVndJoO4rCLKmMtKIx3g5xkiOieHvKA3WQJlgznOPO5KNZkD8f8l5mImsJTy84Er1ajRvfCIj6WZnsbTqU+JrSGGhOW7Qt/RmeDN9fxHjBcihbAVVfQe0qaNjwHK9/Ipd4g/QQSLyheQ/y+q3In62HmjXIK79nvOhThnLfoit9Ie0JXship45qyWJnIoudiTR6BrIYD7oSZtGbPJfOhFmIwl2pumxJnq8Wucd0KTxtSPkFIVWXhFRfFFJ32QxRoDWyYAfaQp1oD3emM9KVnlh3BlNmM5w2l+6EmYhC7Wm4aUVTiC2SSCdEEf+JM42hTtTedKbmhhv1YR7UhtvREG1HTZglpUHmPAmwp+DCbLIOeuL3nRG7X1Vi58sCTn2sTtQGUzL2WpH0hz4pO3XJ2qfP4xNCKv0teRZkS02QDVVXLXgWbEdThDNNkc40RDhSH+5ATag9NaH21IbYUxfqSEuUG20Js+lMno8kxovam85UXnWg6uoMKq/MJu+0J2EbzDn47nS2vjSNjYsUWTtfkVVe0/hlloA/XlMj69BSbh9eQNCv+lz5WZHE3Vo8OmVK4TkhRReEPPLVJe+UKfeOWxCxTRffb5UJ/8OVlCNvs/YVU96wEPCmpQofOuvysbsBX79gxkczdflinh77v/Pi3IYX+eUVQ96zFPCN6zR+nafN1peN8H7bkjOfO3Dle0durbEnaJUJft+o4f/tdELX6pG005zIjXpEbtYl5U8znvh5UOjvRs4J87/xej6hOuJyaj2BtyVczWrFL1WCX4qUq1kd3Lzbxc07rQRl1BOUXk3ovTpC79VxJa2Sy+l1BOZ0EHh3iPNpg/x0qpiXNiQy85c4Zvycgtv36cz4IY3Za1J4YV0C838L48cLBfhmtRHwUEpE0TNu1z6iWpZJ32AME8MXmOjdyJj0DUZa3BhqNmRcqsuk1IhJsQmTYmPkYgPGmnUZFRkw2W7FaJsNAzJr+jqs6O22oLfHip4uZ/q65jHa+x7y4ZUwsQ35+F7k4weQTxyCyYMw8Sfy0Y1MDn7D+OAyxofmMTIwk+F+N4YHXBgecGFowJOhwUWMDn/A5MgqGNuFfMybydGDyEd9YMwHxvfC6G/IBz9noudVxrpmMd7pynCrA6NtLoy2ezAkm8WA9AWG299A3vcd8sGtMOCNvPsw8s4j0HsIBnfDwFrGOz6mv2UR3fUu9NZbM9BgwUCtOUM15gxVmzNUZfwcrtMZrFRisFKR4Qplxio0GK/UZ7hMSF+xLf2lC6D5B2j/A9r3Im/bw6RsF5Mdf0DPTujcwFDj53SUL6L1iQut+ba05dvSmmdLW7ELLQVONOa7Ii17icGW75F3HUTeeYZh6RlGOs4x3HWKkd7jjA4eYWTgEMP9Pkz2X2Cy15+J7otMdJ1jsuc89Jz7H3h1nWpdW6bwitgSucSMSakpE1JzJqSW/weviK1BZA0iGxDZ/NXETjRZ/dcu7PCzqQzVmjHw1OS/Wtiusql0lOghe6L7N2Afa9L8SIPG3P8G7NPbqlRmTqcsXZmSVCWKUxQpSlbkSZICBQnTyI+fRn6s4nPAKvAgQoF7EQrcDVPkTqgimbcUSL85jbQbiqTfUCY1SJnkq4okX1EiNUCZtABlUv2VSLqkSOwFFaL8tAk5r8WtM6qEnVYi8pQi0ccViD4sIOWEgHvnVSgM0Kb4qgH5/vpkn9Qgap+AsP0CQr0VuPbnNPx2TePyn8oE7FPnwh9qnNqqgu8WFXy3qXFypxYn/9Dm2A4tDm1R59AWTQ5u1cJ7iybemzU4uFmNQ1vU8NmqyqHNKhzapMzBjVPXh73X/y/AquK9QQ3vDVO7sAfWqXJgnRre69U5uEGTQxs18dmkhc/z5tVnvQYHf1fl4Nrn+V0Vn/XqHN6gztFN/wSsNie2anJiqybHt2pwfKs6J7aqc3KHJmd26XJujy4X/9Tj4p+6XPxTh4vPAXvloC5Bh/W5ccyAmyf0CfbVJ+SUPuFnDYk6b0zMBSGxl4TE+QmJ9zch8bIZiVfMSA6yJC3YmqwQW7JCbMi6ZcntYAtyQiy5H2rO/VATHoQKeRRuzOMII/IjDXkSa0RxvDElCUaUJBhSHK9PSawuRRGalERqUB6jTU2SAfVpxjSkC2nIMKIp0xjxHRMkd01ovW+C7IGQtofGyB4aPo8B0vu6tNzRoum2Bs05mojuaSN+oEvrYwNk+ca0FZjQ/sSU9iemyIpMkRaY0vrEDFmJFbJSa6Sl1kiKLREXWyAtsaa13I7WSgeklY60VjnTVuVMW6UTsjIHZCV2yIrsaC+yp7PIgY58e1ofWiPKsaAxy5SaFCMq4vQoidKmNEqbqlhDauKMKb6lyf3LAh5eU6Q6wZDOghl0FrkhemSDuMCOzgpXeqpc6Sx3pL3YGtn/x9d9vlVhZm+83/QOm957FwW7sSUmJqaZMpnJZNJmUiZqjDHRaGLvBbDREUVFREB670VQVHqXIkjvvde9v+cFpsw5v+u8uK/nb/hc97PWKjagp1CP3nwdeh9p0ZWrTlumCi1pqrSkCmlNVac9TZ3OjAW8tqcJaU5QpD5KhpowCWrvSdAQIU1ThBxNEXI0RyjQGqVCR4waHdFqtEap0hIh5Hm4Go3hqguAjVanJUadllh12uI16UjUpStZn5YYLaqCFCn0l+bxVRnyvOV55KNA+W0NWmLN6Ey2oDZcSGOMBkMPbOhKM6E+UpOWBEMmnixlvmQd0/mrGLnvSF2ILnkesn80r5kv5l8fXpKh7Joq9aHatCUa0JttxcBDR1oz7GjJtKMvfzmT1WuZrl7FYKEtQ08sGHlsQVeaEVV3lSm5pUBDhAGdKdZ0pdnSmWJNe4IZ7XHGdMYb0ZNkwmC6OSPZVoxmWzOUaU1/qhVd8ZY0hZtRdUuffC8N8q6okXdFyCM3DZ54aPLEQ4t8Dw0K3IUUuqtS5K5CkccCYEt8VCj3U6XimgplfkqU+CwsnyrxUaXUT4MyPx3KrupS4qNHkZc++R56PPHQpcjPgIrbptSGWNMQYcfzaDta4uxpT1pMV6oTnWmOdGc60p21hM5Mhz/g2pW9mL4HSxnJX810+SZENe8wXfkOBUGGNCbaMfxoDUMPVtGWsIiKW0Zku6iRdEye9BMqFHsY0RxqT0/8Yrrj7eiMs6Y/1YGRzJWMZK6lN3E1TwOsyTqvRr6bIW1hq2kIdKLc14rHl/V54KpBiY8RuRdVKfbTpybEmtaEZQzkvsJ0yftMlHxAc+rLPItfS13MGprj1lMfvIysM5qUelvQHrOOrpRXGC94j4mCrfSmb6Q/fi2twUup9neg+tZKsi/Zc3WnGic/EHB2qzSen+hzeqsOe19VY9sqWb5cLOAzWwFfLpLgv8tk2bFKjp1rZDj0pgq+35oTdXAZKSdXk35qGbG/GlPotojuyLX0xTrSGGBE2RVdil31eHhSSO4xNR6f1iH/rBEJP6kT8C9pAv6lhv8/dLm8RYPjLylybI0qB1Yo852FNN7/tCF23xoCvrXk3BYp/P6hRsR/zcjY70TsD1YEfKaJ+7uyuL4uhcdWBbw/UOPKW8q4v6OO+9uauL6qwtkNclzYJM+FTbK4vizNpc2SeL8rwP/vAu5+IUXcDmUyftHjwUFzHh6yJOc3M9L3GJK0S4+4HVrEbdck4ms1Av4hi+cWAS4bBLisF+C+WZZrW5UI/1KD9N065B3Sp+SsCTVuZjRdM6c72JqhGHvGEh0YT3ZgJGkxo8lLGE1eymjSMobiltIXsYSu0EV0hiyiM2Qt9086cfZNIT84Cti1VMBOJwG7lkvz/RIJdi8XcPFDVWL2mVHq6Uh76Fr6o16hN2ot/Qkr6UteTmfCCpqjVvM8bCPFXquJ/NkQr4/kcHlDwOV3BAR9JUnWYTUqvAzpjlhCf/xyBhJXMpK+htGs1YxkrmAoxYnuqEXU+Vvy6KwBiT8LCftKifCvlYjfJST3qAHll6yo9bGh9qoFld6GVHjpUeGjR4WvAZXXTKi+YU21vz2FntZknzMk6agu8Ud0SDytS6b7Al4rw52oT1pDS/ZGegreYLDyHYaq36a/8nW6SzfRXriO1idraMxdRm2aA3Upi6hPWkRZuCmloUbURJjQHGtBR4IV7bHmVAWo0hNvyswDR8hfAQWrET/eyEz6y1S5WxD2X3lufyYg7FtpMn5VpfyKAW13jOmNNmc0w4mpvHXMFb+JuOojqPkCGnZA8wJe6TgOnaeg6/QCZFsOIWrci7h+F+La7xBV/ZvZoo8Yf/gG/Smr6Y5ZTGekPV1Ri+iLW8Jg4jIGEpbSH+dEf6wjA/FLGUtbw9yDTUxnrKPxjhkPnNXIOCHLg3PylLmrU3dNj6abRnTdtWAg3JbBSHsGoxYxHOPAWIITU6krmU5bxWDsYlrumvMswJDnQSa0h9nQFmZDS6g1zSHWNARZUhNgRc0tOxpCFvPsngWNEebUBBtSckOPAl9T8j0dSTvtgM8XQk5ukebsW5Lc+EqNhAMmpBw1IPIXeeJ/UyT7tAZFbgbU+JvScNuc2lsmVF03oP6OGc33bGgOt6Up7He8WlAXYsGzEAsaQy1pDrehI9qB7rildMcupTPaiechDtQHLqE2YDklvstJPGaN15dCDr8uyc9rJdm5UoodyyX5YYUEe9ZL4/6FEXlXXiPphA3BPykSd0SVAg9jCjx1KL+qR5GHFgVu+tx3NiBsn5ALn0py6u8y5Pn+E+cvFvGxvSxbDKV400SBzYYy/N1Rm4+XavO2tTw7thjiuXctbjtX8Q8bGT61EbB9mRI/rVHnyGZ9Lv/dEv//2HBnuxkB32kT8J0K1/8jg9+/pQnaoUrUL9okHTci9pAWeW6WlPrbUehn+ZdTOWGl4Z5xNfiltuCX0s7t+0Pczh7GP7WHW2ld3Ehp4Wr8U64nVXIzrYKAzGoCcxoIzG3DP7sHn7QhvFIm+cKliHU/JeO4M5lF27JZ9G0eS7c/xml7Oiu+T2D19xF851mEe0oLQXm1ZNWV0TKex9BMPGPDfkz3nkDUs425js2M1Zsy+VzIXLsqojYN5lu0mG/RNo1m9AAAIABJREFUQNwuRNSuxny7BuIefeZ6jJjuMWKyX5/xIU3GRrQYHTZlfNSJ2fF3EU9vA9FRxCJnxKLLiEVXQHQR5s8intmHaOIL5iY3Mje5mJlxW6bHrZket2B63ILJCXsmJ9cwO/UBopldMHca8dwVxHMeiGc9YNYD5pxh5hfEE58hGnqF+cFFzA+YMt9nhnjIivlBGyZ77RjtWspk32bE418hnjwC4xcQj3oiHvaG0cswcQomfkY09HcmOlYz2mzGRIsOM61azDzXYqZBm5l6bWbqNJiuVWKqRoaJp1KMV0kxUSHDdKUyc9XaTFcaMlpuzUjVemjdDgNnYNAF0YALc33nme07BUMnof8g402f01e5lu5ia3oLjekvNKKv0JC+MjPaCo1pLrCgq2INE61fIB44hXjAndleL0TD15gd9mRq5ALT485MjZ1lcvQcc6NeiEauIRq+injYF/Go7wJeR88zP7iNqe4tTHYsY6bDFlG7JeI2S8Rt5tBujKhTn/kuPea7DJjv/P/D60LE7X/Owc41G//PIqeFJnYBsBP1+ozV6r5oYP9sYf86B9tZqEJHgTLtT5Ro+UsD+yxH/gVgZahKk6YiVfoPxJYkSlCcIEFRrASF0ZLkR0nyOFKShxELgM0JkyQrVIL0uxKkBkmSeleGlKAFwKbckiH5pjRJ/lIkXpMk/qokMVfliL4u5J6vkFBvFSJ9VYi7pkqMjwKhrgJCnAVEuAqIcpUgylmSyPPShJ2R5vZRAYHHpbh9Qhr/o5L4H5fh9hkVPA/J4nFIHo/DingcVsLtkDKXDipz4aASrgeUcf5NCefflDn/qzLn9itxbp8i5/crLORXeZz3yeH8iyzn98pwdo8sZ3+W5ezPcpz9WY4zL96zP8tzds9Czvy0kLM/KXDuZ0XO7VHi/B5lzu/9fd5V5QVeFTj7o8IfeP0TsEq47FX6A7F/RpEL+xS5uF+Ry7+p4HFYiNcxdbyPq+N9XO1FVPE5qcq10+rcPK9JgKsmty9ocueiJkGXNQl21yLMQ4cIL10ifXSJ8tUh+qousdcMiPc3ICHAmJQgMzKCLcgINiM9yJisICNyQkx4GGrEgxB9HobokBeiRV6IJo9DNSgI16Q4SvuPEzqlMZqURgkpClOiJExpAXvxGjxL0aYhRYdnKVo0pGrSlKlNU6YmTVkatGRr0JqlTkumGq1ZqrTfV6PtviotWco0ZyrRkatCZ54qPY806CvQpr9I988lTsW69BTp0FGoQ1exHj1lRvRWmNBdYUxnmRGdZYZ0l5vSW2VOz1Mrumut6amzpbfOlt5aG3qqrOkqt6S71IKeUiv6Shbw2vXIlPYcQ5oydHmWrEltvJCnMUJq49RpSNShNcmQp2FCHl2XJPe6BCWhCrTlmNNdYENbvhldZdaMPHNk9NliBqqt6S03pbfMmL4SQ/oK9eh9pEVnjpCOTFXaMtRpzdCkPUOTzswXydCgPU2VpgQFnkVLUxchQX2EJM1xcrQnKNMWp0JHrApd8UJ6EjTojlOnPUaNlgghjWFCnt1T+XPjcKSQpkghLTEadCTq0pmoT2OEBiU3ZMm5IiDprICIIwKijwnIdVfkWbgxHYmWVNxRpDZMlc4UIwbvW9EQrU1DtA5jjxwRl21gtuglxh4soynahHxfJdKdBaS/gGvGeQGP3RQo9VOjPlib1jgDutLNGMxzpDt3MU3p1nQ8WMxY+WpmatYwWrqY0UIbhh6a0ZdlRnWIKoX+stSG6dCaYM7zGGO6Um3oSrKkM8GMrkQzelPMGMy0YOS+NSP3rRnMsKY32Yr2WAueBRtR5KNBlrM8aaelST8jR/Z5ZR5cEJJ3SYNHV9TJv6JOobs6Re5CitxVKfZUpdxXlarrQqquq1FxTZkSH0UKPeUp9FRaaGm9NCjy1KbATYdHF3XIddEi20WdRx46FF83pDrIkvp7tjRG2tESu+gPvC4scHKiJ9uRnuwldGUvpjPLge77SxjIW85Y0VqmyjcxV/0Ws1XvUp/gwNNIs4VlTg9X057oQPlNQx5cVCf1pCLZZ4SUehvTcs+O3sTF9Cfb05tsy1CGA2PZKxm7v47J3FcZTFlPqZ8pDy9qUxfgQN3NRTz1t6XC14wiD30KPfW4f0GZgqvaPL1rwbNwO9qTVjBR8BbzVR/Tlf0anZmbqQlfQcXtRZT4WpJzRoNSb3PaY9bRk/Yq4/nvMVn4HsM5m5nIfJ32kOXU31pKY/AGHng44r1dyJF3JTi7VRb3f+pz/G1tdr+szDcrpPncQcAXDhJ8s0yW7asU+eElRXavl2ffJhmOvSPD1W91mcnbT+wBM2L3aVLnv5S+qFU0B5nQG2FDlYc+GQflyT0mpPyiOcXO5kTuUMD3bxJc+0gO3w9VufC6CqfWKXJktRIHVyqz3UqCI+uUiNmzlns/OnLpQxWuvK9I3I+LiN+1iKgdlvj/U4j3Bwp4vaeA+zsKeG5VxmurELe31PB8Rwv3t7Rw2aTM2fWyXNgkh/NGKc5tkODy65J4vyuJ/98lid6mRO4BUx4esiDtZ31it6sT/Z2QpF16ZO8zJ/q/6kR8IyTkc2Vu/E0Gzy0CLr0i4MqrElx9W4WAj9QJ/pcKcf9V5uFBXaovWtF63Z7O23b03rNjMNqOkXg7RhLtGIy3ZTDenqGExYwkLWUkcRmDcU70RS2mL8KBvsh1FF5ejctWTXY5Cdi9XLDQwDpJ8YOjJLucBJx+Q4Ggbbo8crGj9e4CXnsi19CfsJKB1BX0JK+kNW41LVEbeXZ7I9mnbQj6ryqeH0ri/t4CXrOPqlLpbUBXhD0DCcsYTlnNWOZaxu+vZSRzJYPJS+mKXES9vzUFzqbkHjEh//gicn+zIvs3Y3KPGPDwpC4PTqqTe1KRR84qlHpoU+alS7mvPpXXTKm4ZkmpjyUPL5qScVqfxKO6xP0Fr3k3LKkIc6Q2YRXNWRvoLnidgYq3Gax8i56y1+gqeZn2wnW0PF7Ns/tOPE21py7FnrokO4rvGVEaYkhNuAktMRZ0JljRHmtG5S0VuuNNmHngAE+WweNViHLXMhKzioJzBtz5Upabn0hw7xsZ0varUvECr92RpoxkLGHy0Vpm/y+8tv+O15PQcQJx2xHETfuYf/YjotodiKu/WvgynP8+ozmvMpCykt74xXRF29MRaUtHpC2dkfZ0Ry9iMMGJ8bRVjKWuZDhpGWMpK5m/v5H5R68xmLCcqqs6ZJ+SJvOYBI+dZajx1aQ10IiBCFtGYh0Yi1/CeIIjE8nLmEpdyWTKCnqj7HkeaEztDX2e3TamNdSG5hAbGoMseRZoTm2AGVU3zKnyt6Y+yJ66IDPqQ82oDDSgwFebRx6G5F2xI/mENd6fKeHyvjRenygRukufpENmxP2qSciPksT/Jk/ueS1KvYyou2FOw20Lnt4wosJPj9rbZjSFWv+B18ZQK6rvGFEbbEpTuDVt0Xa0RdnRHGbN81Arnoda0xq+iN6EVbRHraImwIl8TwdST9lyc4cBh96QZtsyAf+2F/DNEgl2rpTil43y7FotRfyxl3jstp6k42bEHlKn0NOcJ246VPoZUu6rT4G7IRmndQnZo4bbv+XZ94YE+Tc+Ifz46+zYqM9mfWm2Wimz1VKNLWYqbDFXZqOBNG/bSXLoM0viLn3MT69r8Im1JF8vluOHFaoc3KTHhQ/N8fvCktvfGRP4nRYhO9W5/Z0CPp8K8PlUmtDd6qSdMifusDbp5/R47G1K8fW/4PUXr9Twc8FF+Ke345fSyfW0Pm6lDxGQMUhAei+uwaX85pmMe1QhNzKquJVVQ0BOIzeyW/BN68Q7dRjv1Gm27E1l2bY4lnyfwaJtD7D/5hHLdzzG8ZskVu+IYuP3d/jyVBRu0Y/Irqmirq+InrFoBgZ9mBq6wvzIacQDO5hve5XJBktmmjUQdQoRd2giatVE1KaBuEsdcbcqonYVZjvUmO/RY77fiJl+XSYH1ZkYUWdixJDJkcXMjryNaHwbTB9DLLrE3Lw783MeiOeuwOx5xFP7mR//jLnJl5ibtGZ2woLZCXNmJ82YmTJjesqWqanVzM58iGhmN+KZ84hmvZifu8r87FWY8YWZSzC1H/HYZ8wPbWBu0ArRoAHzffqIh0yZHzRjsteCkW4HxvtfRTz5NeLpEzDpBuNXEY9dRTzqBuOnYXw384N/Y6J9GaNNhkw0qTPbLGSuUZ25Z+rM16szXy9kvl6JuXo5putlmKyRZbJanqlKJWarNZiu1mekwpLhypeYbf4OUe9J5vrPM9PvwlSfM1P9Z5gfOsV870FGnn1GT/lquorM6CnQoS9fk57HQroKNGkv1KW10ITOsqUM1f2NmfYDzHdfYqbbg5k+H2YHPZkevsj44BkGug8x0HWEyf5LzA9dRTx0FfGQD+Jhb0SDHoiHzzLf/x2TnW8w0bqU6TZr5trMmW8xR9xqirjNCFGHPqIOPeY7DZjvNELUYb4wD/tXvP4l4nYTxG2m/4PX/91GbPQ/DezvX4j/38ucektV6S5WXdhGXKBMW/6fX4gbH8hTf1+e2iwZnmZIU5UuRWWaNBWpkpSlSFCaJEFxnASFMRLkRwt4EiXgUYSAhxES5IQJyAoVkBEsIO2uBOnB0qQFy5IeJEvqbRmSb0qReF2C+GsSxF+TIu6aLLHXlInyVSHcS4l7HvKEecgR7iVHhKc8Ye6yhFySIuSiFHddpAg4I8GdszIEnpEl6Kwit08p4n9EluuH5bh5QgWfowp4HlXA86giHkeVcD+qzJUjylw8pITrAQVcflPA5TclnH9V4vx+BZz3LYDVZb88rvvlcN0ni8svMjjvleb8HhnO7ZHl3B65PwB79mc5zu2R/zM/K/5Pzv+O17/mZ2XO/6TEud2KfwL2R3nO7Vb4Yxb2d8S67FX8y6uI6y+KXPpVGfdD6nge1cD7mAZex9TwPKqK51FVvI+r4ndKHf+zmtx01iLA5QVgL2kRdEWbe+46hHvqEuGlQ6S3DlE+ukRf1SfaT5/4WyYk3zEjLdiCtLvmpAUak3HHiPshJjwIMSE32IDcIB1ygzTJDVLnYZCQx6HqFIRrUhSpRXG0NiXRWhRHqpMfokhhiAKl4SpUxapTm6hNXZI2tYka1CYKeZaqQW2SKjWJytQlKfMsSYlnyYo0pirRkqlKa5YaLVmqtGap0PlQjZ7HQvrztRfO6hTrMVisR1+RLj0F2nTla9KRr01XkR69ZUb0V5jQV25Cd6kh3aWG9FaY0FdtTl+NJb211vTW29JXb0ffC7x2llnSWWJBV4klPcVWdD0xo/2BEc1ZejSmafEsWYOGJHUakjR4nqJFa6oezQm61IYJKQ1UoCBAhkcBUjxN0KL9kQUdhVb0Vtoz2rCUsQYn+p/a0ltuTn+FOYPlpvQX6tOdp0nHfTU676vTka1FR7YOnVnadGVpvcCrkLZUFZoTFGiMlaUxRobmODm6UlTpS9ekN02DvhRN+lO06E/WpidBk44YIa2R6jTcU6UuWJn6ECWe3XtxNidcleZoDdoTdGiP16UxXIPyAAUeeUmS7iwg/JCAewcEZLjKUxtiTGucBYX+0lTeVaAhSoPRh3Y0xuhQG67BaN4SxBUbmC9Zx/jD5XQkWlLir0amq4AsVwH3L0iQfk5AoZcK5deF1Ifo0BpnSGuSEUOPHBnMX05Lpg2t9+0YLlnJXO06pipXMFmyhP4cUwZzLHgWoU55gDyNEbq0xptSdVeTjiRrupKt6Uw0pzvJjN4UcwYzLRjOtmIoy4r+NEu6Ei1oiTSjJtCAR27KJB2XIu6QBInHpMk4o0Suqzp5lzR5fFmTgisaFLppUOSuTpG7GsWeKpT7Cqm+rkG1vzqV11Qp9VWiyEuRAg8l8t1UyHdT58llTR5d0CLnnCZpJ9VIOaFI7iUNCnz1qAww+6N9bY5ZaF570pzozXCiN9uJvhwn+nKd6MlxpCt7Mb25Tgw/WcVEyXqmK15lrvot5qq3MpS/ifJQQ1pT7Bh6uIrO5MWU3dDniZs22efVeHxJl6fXLeiIdGAozZHRrCWMZDswluvI+IMVjOW+xNTDTUzkbKY5zImkY7I8vKhN7U07GgMXU33NgkJ3Hcp8DSi/bkDFDQPqQy2pDbHgWYQdIw9fRVT9MV2ZmxjJe4eulE3UBjny5LIBmceUKXY3oSViFa1xa+nPeYOp4g+YLfqQ2Zy3aQ9ZQVPQappCXyX70hIufaXCgTelcP5QBecPtTj6jja7N6rwn6XS/MtewOeLJfjvCnm2r1Hgxw1K7N+szJG3FHH7TJPUU8sp9NrI1S9VyTljTlfYavqjnGgJNKQpwIACZ3UKz+tTeM6Ih8f1Sdqjzp1/y+L1vhRX3pLm0hYlzr6syOmNqhxbJ2SXvTQHVssTv+9lInYvx+Of2rh9rM69nTZE77Qn6EsTfD9U49wrMpx/VZrLb8rgulmKi2/I4vuBFt7vaeK9VZsrW4Sc2yjL6fWSXHhVBpeXJXDdJODqBwqEfa1Dwk5D4r/XJm67BrHbNIjbrknC99ok79In9Sdj0n82JWmnIXc/VcLrLWkuvSrBldck8H5TlqvvKOH/ngZ3PtYi4j8apOzSJO+QHhUupjR4W9Jyy4ruEGsGomwZirNlONGW0WQHhhMXMZLkyHjqcibTVjKWvILhhKUMxS5hMGYdlT7ruPShNruWCvh5hYBdTgK+Xyzgx6XS7HKU4OjLslz7XJ2sE5Y0B66lP+pluiJW0p+wnKH0VfSnraYjcQ1tcetpDXuFIndH4n7R4fpnsnh8IODOV5LcP65Ela8eneG29Mc5MZS8kpGMNQxnLMy99iUsoTtqCa1BjtT5OlHm6sijow7EbdMh+N9KRGxTIOOAGo/PalHgqknhZQ3KvLQp99Wj0s+ISj8zSrzNybtkRPopHZKP6pJ4VI+EY3okn9Uj092QvBsWlIctpjZhBU2Z6+nO38xA+VsMVLxJd+mrdBZvpL1gHc15q3mW5cjTZDvqku2ojbehKMSQ0hBD6iJMaY+zoifJho5YMyr8FWmL0GU0zZLJTFsm0xcxEr+Eel8zkvYq4PuhBNc+kuTeN3Jk/KZOlYcxHcEmdEUZM5SxmIlHa5kt3oKo8iPEtV8iatiBuHnvi+b1GOKOY4jaDyNqPcB840/M1e1AVPMN4qovmC/9B1OP3mYk62V6EpzojllEV7QdPTGL6E9YwmCiE4OJTgwlLmUkeRmjKSsYT1vFVMYapjNeYjxtNQOxjrQGW1JzTZ9SNyH5rvLknJSlwkOFjrvGjMQuYip5KbPpK5nLXM1M+mrGk1fQGWZD/U1Dnl7To/6WCc3B1jTcsaL2phlPb5hSfd2ECj9Tyv0sqL5lQ9UtU54GmlLqr88jTy1yL+uRc9GCuCNGeH0uh+e/FLn9nS6x+yxJOmRG+E8qBO0UkHBQnjxXTSp8jHh2y4KGQEuq/Q0p89WhJsCU5yE2NIfb0RRmw/N71tSHmvM0yJiaIGMaQs1pebGRuDXChtYIGzqiF9EevYSWiKXUBy+j6Opikk9bcuN7HY68LcP3qwR86yTBf52k+NZRiq8WS7JrjTRunxvw8PImCr02kHzcmKxzBhR7W1B9zZwybyNKvMx5eMGC6AP6eH2tyr7XJUh2fY2iwK/w2vkSH9jKsUlfmk36cqxSk+Y1Y2W22quzxUaBT9ao4/HTWvx/2ciXS+T40l6KXatVOfK6AS7vm+D+DwOu/UeLwO3qhO/WIGqvBne2KeH1iSR3tquQcsyU1FNGJJwQknlBkyc+xn/idbtzZPjxgEfcyOzCP62H6ym93EwZICBtkFtpvZy6WcDO85G43nuCf2YtATkN+Gc/xy+zFd/0HrxTR7gcN8amHxJZvi0Jh22Z2HyVhf1/slm9I4dV30az5uvrvL3LnV0u17ibnkRtVyF9Y9mMjAUyOnCJuSFXGDmBqH87s+2vMdVky3ybDuJOIaIOIaI2NUTtqtCtjLhXEXGXAnMdisx3ayHq02e+T5fZAU2mh7SYGjJianAJs0PvIhrZgXjyOGLRFWbn3JmbcUc0exlmziOe3M/8+KfMjK9ietyc2Qkz5ibNmJsyYWbKhKkpa6amVjI78/4LvLogmvNhfv4ac3PXEM/4IZ65AlO/vsDreuYHLRAN6THfr4d4yIj5QROm+iwY613M5NBmxFPfIJ45CVPuiCd9EU34IBq/DOOnYGwXcwMfMNmxnPFmY6aaNZlvVme+QYP5enVE9eqI69UQPVNmvkGe2QY5pp7JM1Unz2S1HLM1qkzXajNcZUJ/5TLGGj9nrvcwc4Nnmew/x1jvGSb6TzM3fJLZ3l8ZqPuYjpJldBYZ0lskpK9Ama5H8nTmK9OWr05LgT7tJQ4MPN3KVPNe5jtdme3yYLbHh9kBL6YHLzHae5rett/oaTnAeM8F5gd9EA36IBpwRzToznz/FcTDZ5jr+5bxttcYa17CVIsVc63mzDWbIWoxQdRmgKhdF1GHLvOdBog6jf/AKx1mL9pWk/8DsKaI2kyZ/0sD+ydmjf8HsL9/Hx55qs1wlSZDleoMVgjpL1ejr1RIb8nCTdiOwoUvxC2PFGl+pEhjrjz192WpzZLmaaY01RlSVKZLUpEqQXmyBCUJEhTHCSiMFVAQI+BJtIC8SAG5EQLuvwBsZqgEmSFSZITIkB4sQ2qQDMkB0iTdkCTBX3LhlM51aZL85En0USDOS44oD2nC3SUJ95Qm0luOMC8Z7rpJEnRFksBLktx0luC2szSBznIEnVck8LQSt44pcOOIAjeOKXP1uCLex+XxOqaA5zEFPI4q4H5UgctHFLh4UJ4LB+S5eFCRiwcUufCrAhf2y3NhvxyX9stxcb8sF3+R4cIv0rjslcZ57594XQDs/zax5/bI47xX6QVYlf6CWKU/8jtez+1W4txuJc7++DtgF3JutwLnf1LE+WclnPco4bxH8cWr9Mdc7MX9yrgd1MDziCZexzTxPKaOx1EhHi/mYH1PaHDtjCY3zmlx01mbAFdtAi8uJOiSNsFXtAl11yHMU5cIbz0iffSI8NUj5oYR8QGmJAWak3LHnNRAU9LvmJJ915T7d43JDtQjK0CLrFvqZAWokXNbyIMgIXnB6jwOVefJPQ2ehKnz5J4qj+8qkB+sQPE9ZcojhVTFaFAVq0FVrJDqWCE1CUIqY5WoiFGgOlaBmjgFauLlaUhWoiVTSFu2Bq1ZQlqzVOl6IKT/iSaDBQs3YYeL9RkuMaC/SJeefC16CrXpfKJJZ4E2vaUGDFaY0F9mTHeRPl0l+vRXmjBYbc5AjSV9tVb01dsupHbh23BnmSUdJZZ0FlvSVWhJW54JLTkGPM/SpTFdi8ZUTZrSNGlO06I1XZv2dF2a47SpDxNSFaxM2V0FntyWoSBEnqfJWrQ8MmPw6RImnq9gqG4xAzX2DFZZM1BpwVC5GcOlxgwW6NP9QIPWTBXaszRoz9amM1ubrmwtOjI1aE9XpSVFieZEBZoSFGhLUqInXchgtjajuQaM5OgznKnHUJou/UnadMdp0B4lpDFUhZo78lQFyPL0jjx1IYp/4LUpSp32eG06E/RpjtKh4pYSuW6SZF0QEHdCQMRBAWnOcpTe0KImWJfiG9KUB8pQe0+FoRxr2hINqYvQpDvDkrnSl5grXst43nL6MuypCdYl102GLFcBuZekyHQWUOyjRqW/BvXBOrTGGdGZZkZvjj2jxatoz7HjeaYlfQVOzNdtZKpiJVOlS+m/b8bwAyta47WpuqNAbYgGPSlW1IToUHdPn+YYU9rizWiPN6Er2ZS+dHP6080ZzLSiP92argQLnocZU3VTj7zLyiQekyLmoICEI9JknFIk10WdvIuaPLqozuMLQp5cFFJwWUihmxolnmqU+6hTdU2DquvqVPqpUX5VlVIfFQo9VXhyRYW8C6rkOquRfVqV1GMqJBxSJP6QHFnn1XjiqUPlLVPqgq1pCLelOdqe9kQHetOd6MtaSm+2I305TvQ/cKI314nu+4vp+R2vpRuYqXyNmcotTJW/xVztB9REW/A80Yr++8voSl5C5S1DCj11eeCqQaGbPs8CrOmNd2I0cynj9x2ZeOjI1JNlTD5excSjtUw/eY2pvDdojVxK/BFJEo/JUeJtwrPARdTcsKLUW5+am2a0htvTFmVPV4ITzdF2PA0xpynWEXH1Pxh+uIWJJ1sZf7iVprBV5JzTJPk3OfIv6vP83nLqw5fRlbmJ6dKPEJd/zFzuu3SGrqYhYCWV11cTf8qS858qsP91aVw+EnJyq5DDb2vx/VolPnOQ5BM7Cb5eLsuu9ars2qDE7o0K/PaGEmc+FBKw05xHV17G7z+a3PxWmVr/ZQzHr6U33J7nN/Wo8dGk5II25ZfMeXzKiMSf1Qn5WpGb/1LE/V05nF+VxnWzCmc3qXBsnQr7Vyixb7kMAV/bk3bkFW58ZYbHJ5oEbrcg4ddlBH5pgudWNc5vkubUeilcXpPl8ptyC3h9XRa/D7W4+oE2vu9p4f6mKuc2ynBqrQCXTZJ4viPP7U81SNptReY+e+K/NyH0S3VufyLPnU8VCftKSNwOPVJ2G5O0y4jo73QI+lSDq+/JcHmzBJdfk8LzTVmuvquI31YVbnygyd1PtIn5VpuMn3V4dFiPknNG1Lib0nTDgs67lvSEWdEXbcVgvA1jKYsZSV7EaLIj42nLmcpYyWT6KsZTljOauJSh+HU03noFr0/02L1UwE/LJfhpuRTbFwnYuUSSnYslOLBWGq+P1Ug/aknjrdX0RKynP3YN/QnLGEhdwUDGGnpS19Ee/xLdcZuoD1hD7mlz7u1Q4dq/BAT/V4Lck4rU+hvQFWFLf5wjA0nLGUpbxWjWaoYzVjGUsozB+BV0hi6n1seRvBPWRG3T5cbf5bn2kQT3vpEl86CQAhddytz0KPfSpdxHlwpffaqumVLpZ0m+mwnpp7WJ+U2VmN8+LUggAAAgAElEQVQ0iD+iT9IJQ1LPG5DlYcijmxZUhP8vXvvL3qSv7A06i16mLX8dbflraXqwgmeZjtSlLqI20ZaaOGuKgg0oDzXiWaQZHfHW9CXZ0hFtSqmfHA131eiJMWA4yZyxJFv6I+0pv2xA6LcSXHlLgOdWCYL/I0/mQW2qvUxpDTKiJ9aUoawlTDxex2zpW4ir/4G47itEDTsRN/8CbQcRtx9B3H6Y+bYDzDz/mZm6HczWfM1c1efMlX3MTOH7jOdupj9lNe1R9i/urNrSG7eIgcSF7c2DSY4MJTkxnLSUsdQVTGasYTrzJSbTVjOSuJS+aAe6wm1pu2tB4y1Dqn01yXdVotxDkfrr6rTfNWIwxo7ptBWI769jLmsto0nLeR5oRtVVPaqvGVB/04zGQCtqbphTcdWIch9Dyn2MKPUxptjbhDI/C6puWlJ5w4zHnjpkX1Tn/kVdsi+YEHVAC+8vpLnzvS6x+2yJ/9WGsN16BG6TI/gHCVKOKJB/WYun141puG3Js9vmfzSvf+A1zJbn96x5FmJBzV0TqgINqbptQN1dY5rCLGmPsqUj2paOaDu6Yh3oiHGgOWIx9cGOlN1wJMPFBv/vtTjytjS71kqwfYU025bL8c0SWT61EvDtEin2bpQj6MdFpJ1aTtwhU5KOGVDqs4gqP1tKvcwp9bblyRV74o+Y4vkfFfa9JuDOb4t5fOOfRJ19mx+3GPGynoAN2tIsV5ZivbYc79oJedNGiS02cvzwljH3Tr7Loa0mfO0kx46Vihx8TZPT72hz8W/q+H+tQdD3akTsEZJwQJuE3/S494Mmt/+rSOyvemScMSPppAYp59TIuaL1J153XIgJP3E7n5uZPdzM6OdmWj+3Uga4mTzAjeRezt0p4+crybiEFXE9q5HbD9vwy2rBL6uLa/eH8U4d5XzYAO/8ksVLO7Ow/zoNq8+TcfgyifXbEnnluyA2fHGaz/Yf52KgF4+qYukbzWRsPJLZCX/mxtwQDzvDwGFEvd8x3fEGE80OiDoMELerMd+qzFyrEqIOBcQ9coh7ZRH3yiDulmO+S435Lm3EvXqI+nWZ69djqs+Eqf6lzA68j2j4B8STJxGLrzA778bczBVEMxdh5hxM7Uc0/inToyuZHDVldtKc+SlzZidNmJ40ZnLSksnJ5cxMv7eA11kXxPM+iETXmJ33Qzx7FfHsZZj+FfH4Z4hGNjA/ZIVo2ADxkCHiYWPmh0yZGbRianAp06NbEE1/g3j6OOKpK4gmPRFNuSGecoXJ4zD2A/MDHzDduYqpFnNmW3QRNWsjatBGVK+FqF4DUb2Q+QZlZhvkmWmQY6pBnqkGeSbrZJiuV2SyXshQjT49VQ4MNn7ETP+vzI2eZmLwNCN9J5gYPMns6Alm+vbRV/cRbSWLaS/SpbdYhf4iebqeSNNVoEjzY2WaHmvRUWzHcO27zLTsYb7DGVGXJ6K+q8z1eTPdd5nx3nP0tx2kr/Ugk70XEQ0ttK1zA5eYH7zMfP9lxCNnmO37mtGWlxl5voipFkvm2syZazZF1GKMqE0PUbsOog4dRJ36iDuNod0c2i1fzLia/J94/Stif1/k9P9d5rQA2Il6/b/gVYOhSuGf+ctN2K6i378QL6QlT5HGB3I8y5WhLluGmkxpqjMkqUqToCJFQFmSgNLEBcQWxUtQECfgcYyAh1ECHkQIyAkXkB0mQdY9KTJDpUgPlSL1rhSpv8/A3lpY5JR8XYr0q1Jk+EiT5i1FkrckcV6SRHkKCPcQEOIhIMhdwJ0XuX1ZgtsXJLntIk3gOTkCzygSeFKJ28eVuHlMEb8T8vickMX7uCxex2TxOCqL+1EZ3I7KcuWwHFcOy+F2WAG3Q4q4HVTA7TcFrvwqj9uvclzeJ8PlvdJc2ivNhb0yOP8ig/Mvsjj/Isf5vXIvIPu/gHX5RQWXX1T+wOvZnxQ4+5MiZ39S/AOv535S4uyPf80CYM/skufsjwqc/0kJ55+VFwD71+xRwmXvwjzslQOaeBzWwvOoNp7HtPA4qoHHUXU8j6rjfVyDq6c0uX5WmxvOugS46nL7oi63XHW49aKJDbqsTaiHLmHeei+iS9Q1Q6L9jYi7YUJSgDlpdyzIuGNB1h1TMm4bkH5TmzR/ddKuqZLur0rWTTXuB6hxP1CNnDuq5NxRJfeOCg/uKPHwjgJP7ipSGKpMcZgqpRFqlEaqUhalSkWUGpUxapRFKlIepUBVjCJPYxWpiVOgIVmVtmxN2u9rv/hKrEpXrjqD+ToLKdBhpNiAkVID+gsX8NpfokfnEw06n2jQV6zPUIUJA2VGdOZr01mow2CVKcNPLRissaC/1pL+Omv6a63orbGm+y947SiypKPAkuYHxjTlGNKUpcfzTB2aMnRoydChNVOHtgwd2tN0aInXpiFcSE2ICtWhKpSFKvHwlgSPg6Wpz9RjpMaJyaZV9FbZMVTnwEiN/QJeK8wYr7Rgotyc/se6PE9VoDldjdZMTdqztenI1qI9U4PWNBWakhVpSVaiLVmZ3kwNRh7oMZZnyOQjEybyTBi7b8hgqi498Rq0R6nREq5CTaA8ZdclKPETUHlTmtq7Cn/MvzZFCmmL1aInyYiOOAPKbyqT4Sog57IEma4C4o4JyHCW4ZGHIsXXlKgKVKT8thS1IUr0ppnSm2FOQ7Q2z6K0mXiyjNmiNYzlLWcox5GWWHMKrqqQ4SLBwysy3L8gQYmPGlU3tagL1qE1zpj++7Z0ZFgxWrySnjwHGtLM6Hy4aGHjcNlyJkuW0p9jwUieFd2pBlQHKVB+S4nR+w60xJhRdF2Z6rtaNEYZ0hRjSHuiCV2ppnSnmNCfbslAug1dCZY0hBpS4a/DYzc1Uk/KEH9YkqQjMmScVCL3vBoPXdR56KJG7nllHp5X5rGrCoVX1Cj1VKfCR4NKXyEVV/9Mua86xZ5qPL6sSq6zMhmnFEk+LE/cr7LE7Jcl9oAs6adVeOymReVNE+qDrWgMt6U52u4PvA5kL1vA6/0l9D9wpO+BIz05i+nOdWTwySrGSzYwU7mZqfLXGS3ajLjpn7SmO9KYYEl3+hK6kpfwNNCEIm9d8lw1KLisw/M7tgwmL2csexmj2YuZzHNktnA5M4WrmS5Yz2zxG0w8eYPGMAdSTskQe1iS+y5CKq9bUBtgTdV1Y57ftWEodTXj2WuZeLCegYyV1ISYUXTTgNnS95kr+5DJ/PeYLfwHHTEbyDqpRvxeKR6c06Qu2JHKYAc6Ml5htuIfiMo/ZirrLdqDV1HmaUf2eUtC9utx9hMF9r0uzfmP1Dn2rpDftmjyzQo5/mkrwecO0ux4SZG9mzXZ85oquzfK8utmOS7+S4eI/Q6kn17JoVcFZJw0pD9uPWNJa+gMtqDeT5tqDw2qPUwpOGtM6j4twr5T5vbnSvj9XZXLbynj/KoSLpuFnNmkxr7lcuxeIsWVDzR57PoON74yw/1jIUHfm5N4aDmRux1w26rO2VekOblOAtfXZHF/RwmPd5W48qYcHm8pcO1DTa59oIXf+5p4v6PGxVflOLtBkoubpQn+ty5ZBxZTfmEjuYecCPyXBlffl8f3PRlu/F2BoM/ViPxWl9gdhkR8q8OtfyrhukmCi68J8HhLiqvvyeP3vhJX31PE511F/D9U5+6nWsT+V5vMPTo8OqxL0Wl9qi4b8dzfgvY7FnQEm9IZZkZfjBXDifYMJdkzkuzIaMpSJtJXMJWxkqmMlYynLmc48SXaQ17j5lcG7Fkh4MelkuxdJcs2ewHb7ATsWCTBr6ul8PhIjfSj1tT7r6Tz3hpGU9bTn7iMvuSlDGa+xEDWRtrjV9OX8iodkRsp91xCygFtgr+TIPx7CR6cUqThljHdUXYMxDsxmLSCobRVTOSsY+rBBiazXmIs5SU6QpdTfMGS6O/V8HxHwOU3BFz/u4DYH1R4cFyHIlc9yt31qPI1oPKqAeW+BlT5mVPua8XDi0bEH1YjZLccYXtViTusT+opYzJcjcn2MuZJgBWVEUuoS1xBc9Z6uvNfp790Cz0lm2l7sp6mh6toffwSjTnLeJblSEPGEmoSbKiOsaTorj5VYSY8j7agM96G/iRb2iONKbkqTe1tRdojtBlKNGci1YGhmCVUupkS8JkkF14XcPlNAYFfyJN1SJdqL1Oe3zagP9GCkRwnJvM3MFfxDtR8AvXfQOOP0LJvYWFT22HEbQeZb93PZP0OJqu/Yqb6c6bLP2aq6H0mH7/JSOZGOmMcaQq1pDXMgs4oa3pi7eiNs6cvfhH9CQ4MJS5hNGUZ42krmcxYvZC0VYwlL2MgdjFd4Ta0h1jQfteMtrsmtNwx4NkNDap8lXjqp0bLHUOG4xczm/USM5kvMRTvRM11Q8q8dXh6zZi6GxbU3jCn4qoxxR56FLrrUexhQJGHIfluBhR5GvP0lj1lfpZkuWiQelaV7Au63L9gROSvqvh9JU38QWsyTiwn6mdLrv9bmev/liB8twwZJxQp8dSm/pYJz+9YUB9gRs1NY6r9Dam9bUZjsDVN92xpDLWiNsiUigB9KgL0qQ40oDbIiMZQM1ojrOiIsaErdhHdcQ70JjrSHLmI2ruLqLrtxAP3xfjv1OTQW1L8tEGSnavl2LFCie8clfjcWpKPTQT8x07AkdcV8fpci8DvdYn61YACdwcqfJZQ5m1PqfdiHl9ZTPxRc9y/VOKX1wS4f6fPvZOrib/4Npd3rOJtK1nWa8mwRl2OFaoSvGIkx1s2CrxuKc1WeyX89q4nYN96dm0Q8u1SafZsUODYFmVc/6bMre/UCflRlci9KiQe0OTBWUvyzi8iaLsS93YLST9tSvo5fVLOCkk6o/wnXp3vVYV7xDdyM7OXm2l9BN0f5W72OIHpIwRmDuOX1MnlqHp801vwz+3k5sNerj/sxz9vlGu543ikjHApZoTtV2pY+V0SDl8nsnJ7Gmu/i2PdV9d55cuT/OOHXzh39RiZBVfp6A9jbCyE6TF/ZsfcEI25IB5zhbGTiIZ3Md3zPmOtK5huMWWuRZu5Fg3mWtWY71BC1CWHuEcacY8U4h5ZRJ1KiDrUEXdpI+rRYa5Xj5leE2b7lyIaeh/x+PeIZ44jFl9ANH8J8ewlxPMXYO4szOxHNPk506NrmBq1Yn7KBtGMDXPTFkxPmTM5acPk5Aqmp7YyN70T0cxpxPNuiMVezIu9EM95IRZdgLl9iKc+Qzz6MvPD9ohGzBCPWSIet0Y0as3s8CKmhlYyPbqF+amvEU8fRjzlgnj6EuLZi4hnz8HMEZj8AdHwh8x2rWamxZK5JgNETbqIG/QQP/t/KLuvuCjste33A0MvQ+9dmogVe4kaNXFp1PSVstKM6Wqixtg7RRRFpIiCCFhRBKX3Jl1EkY703nuvv32Ay5X1Ps/72XsfXJ85nZM5+M59/69bi8lyNSbKVRirUGKkQoHBCjn6KxToq5BnqEKOgVeydJcq0FmmQ0/VQkZav2Ky7yATg2cY7XdgpP8sY4OOTPTbMtZ5iL7aL2ktWkRDrg4N2XK0PJWh7ZkcdVlyVGYoUp2tQUu+NYNV7zPV/BdTbeeYanVlosWVsRYXxtqdGes8z1DbaQZaTjLecYnJLncmu12Y6nNmauAyU90uTPXbM97xPf21a+itmsVQ9QzGa4wYrzJkvFqX8RotJuo0mKjXYLJBm8lG/Wm81s+AeiNo0J/O/w+8/r3MaaRS/00DcX+pFn3F6vQWqb7J9BRWhfY8JVqfv14hzlGkMVuR+kx5qtNlqEiV4lWKJGXJEpQmCimKF6MwTkB+tICXUdMrxM8jxHgWJuBpyDRg04MFpAYJSAkUI/m++BvAxt8VEntbgmj/6QlslK+QaB9xEq6Jk+gpRvwVMWKuiBHhIeCxm4BANwH33QTccRNwy03ATVcBfpcE+F0Q4HdeHH9HKfwdZLhpK4ffaTlunJLB65QUV89IcPW0kCunJPA4JcT9pBDXExK4HpPk8lFJLh+V4vIRaVyPSON6SIbLB6VxOSDJpf2SuPwpyaV9ElzYJzG9Pvz/glfHfQrTp3D+L3h12CP/v+LVbpfMG7w6/C73v+N1jwLn9initF/EpYNqXD6qgesxTVyPa3D5mBqXj6ly+ZgKbsdUuXJKjWu2Glx30ML3nA5+Trr4ntfC11Edv/Nq3LqowV0XLQJctbnvps19dy0CPfUJuqbPY29Dwn2NifKfQdzNGcT6GxN7Q5fo6xpEXVMh6qqI6GuKxHkpkuAjItFXRJK/iOSboteIVeDJLTky7ijw9J6IZ/eVyH2gRO4DRZ4/VCTvoYiXQSLyghTIf6RAUYgCJaEKlIbJUxGlTF2COvWJGtTEK1MTp0BjshIdmerTydKgJ0ebnmfatGep05KhSnuOJs2Z03jtyNWh56Uhnc/1aM7SoCVHi94CY/qKZ9BVYkJ7iQntpdOIbS8xp63QnOaX5jS+MKfhmRl1WaZUPjGgMlmXyiQdqhK1qE7UpDZRi/pELRqSNGlK0KIpRoeqYFWK78pTdF9EabAKzwJkyQ6QojBKjaZnFvSUzaendC5dxdZ0FVrSU2RJf7EFA4Wm9L4wpCNLm6Ynqq+nzGrUJ6pSF69CbZwSdbGKNMQr0ZqkRmeqFr3puvSn6zGYYcBQhiH9qQb0xOnQFq5OfZAiVQGyvLotTYGPJLmeAnI8BOR5Cym+JU35fYX/wmtTuA4NIVqU3lXi2TUpnnvLke4qJNpOQOJ5SbI95Cm6qUrtIy0qHoooC1CkKUKX9ngTKh6pU3BXgd602UzmLWcw04au5Dk0RJjx4oYKCU5ipLlIke4ixQtPZYpuqFN+T5u6EENa481pjDejPcOajuy51KdYUptkRlvmHIbzlzGYO5/OJ6b0pM6gJUaLknuy5PvJ0h1vTlOYGYW3NMi8IkuenxK1oQY0R5vQHG1MV4I5bdEm1IcY0BhqQsNjMwpvaJN1WZnYM9KEHxMSeVyS+NNypDiISDunTNo5JVJs5XhiJ0fmOUWeXVIhz03tNV5Vyb+qyktPFfKuKJPrJiL7kiKZF0WknlMk/ow8YYekCNojTuAf4jzaLyTmtBzpl1TJ9zHg1Z3pEw51jyxpiphNW9xcOhLn0p5oTXvybDqezKUjbR6tKdOT166sxQy+eIuxwg2MFW5kJH8To4Xv0ZWxnPIQE+oiLGgMt6LAV5enbhqknlMm55IGlbfM6YqcT3/CPHqTrBjIsGb02QJGni1mJGcFozlrGc5cT1vUUqLPSJJ8XonYMzJkXlKn0MeEohtGlN82ZSxzA4NPVtKXvIz+1BU0Ry8g/7YxVWELmCj8hMn8z5h4+jHNwStIc1AjYr+Q+JMKZLjr88zPnKakdYwXfs5Y7sc0BS0nw1GPkP0KBO5V4fYeLZy/VeLwZiFn3lfG4WM9/nxbie0LhHxvI81PS+T5eq4Y3y0QZ986OXavFLL/bQl8d1oQfWYZTh9L4/qFgIbgNXSFL6cl0Iq6m4aUX9Wm/IoBOWe1efiLNAE75Li/Qw2/L9Vx/ocCnh/q4/OZOceXyfPbTHF2zxbj0geapDlsIOKQDUfXyOKz3YioowsJ2jMTp/fkObxInBNLxXBYI8mFDbJcfFeGi+9K4rxREo/35Ln+kQrX3lfG52MNbnyigdcHSnh/pMSjn43JsVtGtt1Cwv8wwudTBTw2y+L7sQbeH4jwel+OO/9S48F3Gvh/pojbJiGX3hHD9R/TcfuHEI/NUnhsln4dWbw/UOL2ZyoEf69KzO9qPDmsQeYpDV6c0+KVpyHVvkbU3DKgPsCIliBT2kIs6AibSVfEbHqj5tEfs4DBWBsGYxfQHz2PvsilNNxbRdAePU6tF/LHAjH2LhTys5WAnywF7F0gw6GlUlzaJiL+uMVrvC6mP2Yl3dGL6IpdSE/ScrqTVtEctZTmiBW0hL5F5c0lZDvNIGy/HMF/CEg4JUGxlyaNgWZ0R9kwkLiCgcQVDKW8xWDKCnpiF9EeuoBKP2vSbfW4v0MW9/cEXP6HAN/PhYT/oUz6GW1yL+jw0k2HIi99iq4ZUHDVkPyrpjxzMyXRQYfgvxS4uVOa+3uVCDuqS5ydEYkXjHjiaczTmxYUBs2jLHLR9JvXrA20P99Iy7MN1GaspPLJYmozllGVYkNFwlzKY2dTFGpGQbAJuXd0KA40pPaxKa0RlnRGWtAYrE++lzQ1ASp0RxoxmjKHyfRlDMcuo8TNHL8vxHF8W8CFDQL8v5Ql4YgOBe4mVPrr0hFpSt+T+QznrGaiYCuUfgGvfoDK36H2wH/wWneIieo9DJXsYKjwS0YKPmX4+TaGsjYy8GQdXTHLqQ+aRdU9Y2rvG9MYZEbLY0vaQq3oCLemI9yansjpPy4GYm0Yil/EUNwihmIX0xc1j47H1jQHmtMQMIOGu8Y03DWk+YEhHY9M6Aoxo+3hDBrvGVF/x5CGuyY0B1rQ+nA2VTdNKfE2pMBTnxduujxz0SLHRYccF12eXtIl84IW6U6apF/UItNZl3yvmTxzNyXWTpXwk4rEn9Ug2UmfsGMqPNyvTtSJmYQdnMnNH7S58pk0N76R5PE+eZLtFHh5RZ1yPwOqbs2g3H8ar8U++pT5G1N1z+J/xWuhnw4lt/Qov2dIXZApzaEzaYuwpj1yDh3R82kInUNl4BxKbtuQetma678pc2yzOPvWSLB7uRw/L1Bkh7UiP89T42tzSb42E7BvuRQn3pHm+DtCHLdJE35Yl6JrSyi8tojnHgtIdbIm9JgJ3r+oc3iTGMc+EOL8ox4+B2zw3LeMfdvMWSAvxgp1GRariLNAJMZaIwW2zlFm6yxJfnxLlscOW7D/zIRflkize7kkdlsVcfuXMs6fivNwrwqhB0REHVEl+7wFBR6LCT+kTeAfSsSc1CfBQZ8YezUibf+GV9ewmsCrUQ3ciG/DJ7oVr4hmfCLb8I/r4VZSP9fjOvGIbMI7uYMb6X14pnRxKaYFt8RuvNNGuJYywsXQXrafe8aSH4NZsOMhy398yOrtN3j3e3u+3vcnDh77iUw+QVW9M4MDnoz0ezDSc4Hh7lOM955iqv8sDNgx0buPobZP6KlZSV+FNcOVMxipNmKkVpeRBnVGmhQZa5ZmvEWCyRYJJpukmWyUZ6pJialmFSaa1Rlr0WWifRZTPe/A4Lcw9idTEyeYGjvD1KgdjNu+bgnex+TgV4z0rWa4bw6jg7MZHbJieMiCwUFzBgZnMzS0lNHhrUyO/MzU2DGmJhxelz85wuQ5mDoNE7/D6BdMDaxnss+Gib5Zr2PNeN9cRnpsGOpZyUj/ZiZHtjM1duD1d7FlavQUU6PHYfQADP/MVO8HjLcuZazOgokaAyZrdJiq1mGqWouJKjXGKlUZqVRlqEqdwSoN+qo06alUp69SlZ5XyrSXqtL2ypie2pWMdnzPZP8RxvvtGOo9y2CPIyO95xntsWek/Sh9td/TUvQWtTkmVGeqUJ+lSFOOMpXpIl6lqVCZpUPzy9kMVm2Flj3Qbg/N5xird2Ss6RwT7eeZ7DzLaNtphltPM95xkfEOZ0bbzzHaYc9Ez3novgT99tOT15rV9FTMZLDKeHqtt0KfsSodxqo1GKtRY7xOjYl6LSYb9KDe+HUMof5veG16nb8D9k2J03/O6fzP6asuQ+XaDL7SYqBMk4FSDQZKNegvmYZsT6EaXS9V6MibnsBOI1ZE01MF6jJlqU6XpjJNkvInErxKkaAkUZySRDEKY8UpiBEnP1qcvCjxN4DNfj2BzXgkIC1IwJNAMZIDxUgKEJJ4T0j8HSGxt4TE+AuJ9pMg2leCeG8hCV7ixF8TJ/bq9C3YMA8xgtwFBLoLuO8u4K6bgNuuAvxdBPg5C/C9IIavkyS+52S4cVYOHztZrtvJ4G0rgZedOF62Ylw7I8bV0+JcOSWO+ylxPE4I8TgugfsxSdyOSuJ+RBK3w1K4HpTE9YAErvslufynBC5/SnDxT0nO75fE8U/p13iV4uy+v+NVCvs9kpzdJ4fjPjnO7vv76vA0Wv+NWLvf5bDdLY/dbgXsdstjt1se212y2O6SxW63HPa/y+OwRwGHPQqc3aP4X3Hcq8j5/Uo4H1TH5YgGl49q4nJMg0tH1XA+oorzEWVcjqrgfkKdq2c08bbXwcdRD9/zetw4p43PWU1unNPA30mDW86a3HHR4s5lLe5c1uC+hx6BnvoEXzMk1MeYCF8Ton1NiLphSJS3LhHX1Im4okKEh4jIK4pEX1Uk1kuRuOsiEnxFJPkpk3xTmZRbijy5pUD6HUWy7inxNECZnPtK5NwXkfNAcRqxgQrkBSlS8EhEcagSZWFKlIWLqIhSnl7RjVOjOkaJ6hgFGhIUaUtVpT1NjfY0NboyNenM0qQ1XY2mJ8q0ZqrTnK5Kc6YaHTna9LzQf4PXthxt+gqM6S+eQXeRMe1FRrQVG9NZMoPOUnM6imfSWmBJ0wsL6p6aU50xg7JkfV4l6lGeqEtlojbVSdrUJmvTkKJDU6ourU/0aE3UpzZMg7JAEWVBylSEqVMYLOJFkDz54cq8StKhMceU3pI5dBfOorvQiv7iWQwUz6Q/34zuXAM6snRoy9CiMUWD+mR16pJUqU1QoTZeifp4JVpS1OnJ0GUwx4jhHGOGMg0ZSDegL0WPjjgtWsJUqXuoSMVdaUpvSlB4Q5w8LyFP3QVkuwl4fk2cYn8pKgIUqHkoovaRCo1hGrREatMSMQ3YmiAtaoP1KLmtRraHHJlusuRcVaDkthrNEXrUPlbj1QNFakPU6UgwoSZUi7xbMrQmmDGZv5Khp4vpfjKXlriZFN/TIslZjDQXCXKvKpJ3VYkiXw2qHuhTH2pCU7QprYnmNCaZ0p0zj/bsOVTGGVMRY8xIwQoGcxfQk25JzxMT2mK1qHggR6GfFM1h+rRGWFD5wJAsTzkyPaUpuqtGfbgRHQnmdCdZ0ho9g4YwIxrDTKh/ZEqxny5P3VRJsJch+oSQ6ClpMTcAACAASURBVBOSJJx5jVdHZdIcRSSdkeGJrSyZjgo8c1Ymz1WN/CvTgH3poUKeuzK5riKeXlIgw0meDCcRGedVSLJVJOyAJA92CQjYKSB4nxhRJ6VJu6hMvrcer27PoPqBBfWPLWmKtKYtbjbtCda0JcyiLdmajtRpvLanzqUtbQE9T5cylLeascINTBRvYrxoC4Mv3mUody2V4aa8Cjak8qEJ+T7apF9Q4slZEc9cNKm6bUZnxBx642fTk2jJQMYsRnLmM/JsCWO5qxjNWcNI5jp6Et8i1kGaHE8dEs7KE28vR7abJiX+M6gMsGDi6UbGn65nKH0VI9lv05exhopH1mTf0GcoZyuTBZ8zkPIedfcW8eyiHgnH5Ig5IUeUg4infha0pW9msuQrhrM/pOq2DYkn1fDfLonXN5L4/KKG6/caHNksxaF35Ti9TYedy2T5YqYYX1kL+WmRNL8skebnJeLsXinkyCZ5fHdZEW23knt7zTn7gZBEeyN6ojcwGLuKlgczqfU3ptrLmNxzWkTuk+fuDmlufCmNz2cirv9TC8+P9Lm0WZdTq1TYZSXBL5YCTr2tiP8PJtzfbYbnVyrc2GFE+OH5PNxjiftnKpxcI87+eQKOLBRweoU4Z9dKcuEdaVw2yeC2RZYrW2W5skUWrw9EXNkij+smGTy3yXP3Gy0i/jAjco8p93/QwvMjWZzfFXJpvRTuG5W4/oEatz7X4ubnqlx7Xx7nDRJcXC/GlS2SXP9IlqvbpHDfLInbP/4dKdw3SXN1qzx+nyjw4BsREb8pk7BflSdHVXlqp0bhZV1eeelRfkOX6lv6NDwwofGhKS2PzOkItaY7Yi69kfPojZxLX9S/s5SOR28Tc9QI+3cl+XWWgJ1zxPjVenry+vtcCfYtEOK0WZHE45aU+yyi6b4Ng3Er6Y9fRm/CMnpTVtKTspr2hJW0x62kM3YtTcGrKLxmTcJpFSIOiZNsJ0nZDW3aQ6wYTFjK8JPV03BNXkVvwhLaI+bR+NCaUi9zkk9ocfc7STy2CPDYIsbtb2SI2a9Opp0uzy/qku+uR8l1I0p9ZlDsbcZLTzMyLhoTeVyDu7tluPGzJAF7lAg/pke8gwkpl2aQ4WVK7h0rSh4voDx6CbVJb9GStYG23HdpzllHbcYKKlIWUZO+ZBqv8fN4FW1N4WNT8gINyb2tRelDQ+pCTGkLN6c9zJS6Bzrke0nSEKjOYJwZk+k2kLGSkZiVlLhb4fNPcexWCTi3VoDv53LEH9Yj33UGFX66dESZ059mw/CzNYwXboOyL6H8R6j84w1eqT/CVN0Bxip2MVD4DQP5nzKU9z4D2RvpS11DT8IK2iNsqL1vTuUdA6rvGVAfaELzI3PaQi3pCJ9FV+RseqLm0B8zj4G4BQzG20wnxobeyDm0P7aiOdCUxgBjGu8Z0xRgRHuwMX0RlgzFzmEgeg5doVa0BJpTd3cGlf6GlF035KWHDnnuuuS5G/DMRY80RzWS7VR44qBO6lktUs9q8uSsOimO6qQ4apLjakaGszERx5V5fFieGFt1Up2NiHfQJcnBjJgTFtz7VQ/3T+Vx+UAC/+1yRB5SIf2cMoXXNKm8ZUj1nRlU+BtT6mtAqa8B5bdNqL7/n7XhstvG5Pvp8NJXm3xfLYr8dXh114C6IFNaw63oiplLT9wCeuJtaIu2oSHMhlcBNiS7WOD9qyKntgn5a700f6xU5JcFSmy3UuIbcxFfmEjwtZkYf62Sx/EDdS5+ooz9e+Kc/0CWsEP65F1ZSt7VFaRemE+07Uzu7Dfgzw3i/LVJgPMPhpzbbsKFn+Zy7c+NrDeQYJWWkCWqAhapiLFMU5K3jeV431qej6wFXNxhxb0jazn1gSG7V0hgt02Wi/+Uxvs7KR7uVST8kIi4E6q8cJlJtf9bPDlryoM/FAg/okmCvQGJjnrEn9X6D17P3SsKdHlUiVdUE1fD6nHwy+fcrWK8Ilq5EdfD5ceN2AdUcDGiGfeEXs6GtXD4zitOPKjhUmwPVxIHsQ9s5pOj0azZFchbv91l7U/XeXeHE1/tOYqd6wHC445QVHKI1ubDDPWcZrzPkZGuMwx0HGCo6xDjvXZM9tkz1vMX/S2f01m9np5XKxgsX8hw1VyG6qwYapzBcJMuI80qjDbLM94szWSTNFNNstCkwFSjElONKow1azLRZsZU9woYfJ+pke+ZGtnN5NA+Jof/Ymrkr+mG4OHfmBz4ktH+dxgZWMHwwGKGBhYwODCPwYH5DA4uYXh4zXTb8MgOpsb3MTVxiMnx6UxNHGZq8k+Y+BHGPmNq6B9MDqxmcmA5Y70LGe9dzFjvckZ632K4dz0jA+8zOfItU+O/MzV+kImRvxgf2svE0O9MDe2Ewe+g9z0mWpcw3mDJZJ0RU3V6UKcDdZpM1KoxVqPOcI0Ow7VGDNWZ0l9nQW+NGT2VRnRVGNJRMYP2yjl0165nqO1HJvqPM9ZrT1+7Hd0tdvS1nmW44yzDrSfprvqZpoJ3qc2dS+1TY+qz9ah/qktlhh4VGQZUZZvQmDeXnrJ3Ga37gbGGA4zVHGSg4gBDNUcYbTzOaNNRBusPMth4jPG284y1OTHQdIa+xmMMtZxmsvMiU722jLZ+R0/VKrpfWTBQYcBopR4j5XqMVeowWqXBaLUqY7VqTNRpMlGnM13kVGcE9QZQrzcN2L/jtcn4/zKBNfof09f/8xbscLk2Q6+0GHql9R/AFqrTU6BG1+sV4o6XyrQ+n14jbsiWoy5Thpp0KSrTJKlIlaQsWUhpkpDieCFFccI3bcT/biLOCRcjO1RAVshrwD4U48lDMVIeTJ/RSbwrJP62kLhbQmJuShDjJ0HcDSHx14XEeQuJ8RISdVVIuKeQRx5iBLuL8dBdjPtuAu66vl4dviTA11kM34sS3LggzfXzsng7yuB9Vprr9kKu24tx3V6At50AL1sxrp4Rw/O0GJ6nhHielODKcQk8jkngcVRiGrCHJHA7IIHrXxK47pfAZb8EF/dLcv4vKc7tl+bcmwZiqb9NXyVf41WWs/tkcdwn/2YCe3avAg575LH7XRa732Wx3S2L7S55bHcpYLtbDtvdcpzZJcuZXbLY7pbD7nd57P9QwGGP4puc3St6k/P7lbh4UJ1LhzVwOarJpaMaXDyixoXDqlw4pMylI6q4HtfgymltvOz1uH5Wnxvn9LnuqMN1B63XgFXHz0mdmxc1uOmswU1nde666nDfQ4+gq4aEeJsQ7mNCpI8x4d4GhF/VIfSKOmHuyoS7i14DVkT0NRGx3iLifZRI8lMh2V+VJ7eUSb2tRPpdJbLuKZMdoMzTAGWyA5TIDhCRE6DIswcK5D0UUfBIieJQZcrClCkLV+JVhDIVUSpURqlQGSmiMkqeulh5WlNU3qQjTZ32NHWaU5RpSFSkKVWF5lRVmtPV6HiqTU+uHp3PdGnJVKctR5v+fCP6Co3pKjCkvcCA9iJDOotN6Co1p7NkFm2FVjS+sKQm24yKVGNKEvUpTdSnLEGX8gQdqpK0qU3WoTFNj9ZMAzqzjGlPMaQhSovKEFUqQtWojNCgLEyVknBViiJVKYhQpixek468mXTnW9FfPJvBkjkMFs2i76UZXbmGtGfp0pKuTVOqFg2pmtSnqFOfpEpDkgpNyWp0pGnRl23AcK4JI89mMJRpRO8TPdpjNWkIU6YmUJ7yO9IU+wkp9BEn31ucF9f+hterYhT5SVEZIE/tQxH1ISo0havTGqVFa5Q2rZG6tEcb0RlrRkOoESW31cn1kif7igwFviKaQnWoe6RGRaAi1Y9U6EqaQVOMAQV35akN12Pi5XJGcpfSkzaPzuQ5VD4yJNVVSKqLkPwbKuRdU6LYT5Oah0Y0hpnSGGlCR4ol9fFGdOfMpfv5AirjTSgM02UgbxlDuYsYyLamN3UGHXHa1AQpUOQnQdUDVVrDzal/ZEa+nzqZV6V5el2WV4FatMeb05VkSXu8Oa3RZjSFzaA60IjSm/rkXtEg5awssackiTkpScIZWVIcFElzVCLNUZHkMzKk2sqQ5ahA7kVl8i6r8dJdjTx3VV64KvP8shI5LiIyLyiQ5ihH+jlFMp3USLFTJvyAFA92Cbi/U8CjP8WIOiFB2gUR+d66vLptQk2gOQ0hlrREzqItbhZt8Va0xs+kLWkWHalz6EyfR0faPDoyFtKbs4zhl2sYL3qHyZLNTJZsYyjvXUby1lEfM5OiAB2KbmuT76NNop00yfYKPHfVpvq2OR3hs+mJm0V3ogUDGbMYzpnHyLPFjD1fxVjuWkaz19GTtIoEJzmee+uR5aZJjK0siY4iSm7OoDbImoHUNUy++AdjOesZe7aeoZz1NMQsJt1bh9bEtYy9+JT26Lep8J9LvvsM0uzViDutSPBJGXLvWNOd+xGTZd8ymPUB1XcXk+lgwI2vJXH5WIDndhXcdmhzeLMM+9ZKc3C9Cj8ukOALSzG+niXOz4uk2POWPDuXi7N3jSQeP8wg0WkDMXarcPtanavblagNWMVwwkYGYlbQfH8mjbctqb9hTdxBRe7/KIn/1zJc/USaKx8qcu0TbTw+NOT4CmV+nSnOrzPF2WsjxGmbGn4/GHD5n3Jc/VqJ2JM2RByew7WvNLDfKMHJ1UIOLRTnsI2Ao4sF2L4lzoV3pHDbIovH+7J4bJHCdbOQ6x8r4rlNjsubJLmyTYZb/1IjYIc2Pp8rcnmLkHMbBJx7W5yLb0vjsl4Rnw+1uPW5Nle3KXBxvRCndeJ4bpXB/zMF/D8T4f2hHB7vSeG6UeK/4rFZGu/3pbjzpRwhP4mI3aNE4kEl0k8q8+KCJkUe2pR4aVPuq0vtXSPqAoxpemhOe4g1nWFz6AqbQ1fYbLrDremNnENf1GJ6wteReNoYx02S/GIl4FdrATvnCPhttoCds8T4Y44YTpsUSTxhSeWNRTQ9mM9QwgqGklfRn7KKvier6U1dQ9eT1XSnrKYneR1tEWsov7WArEu6JNvLk+2sSPVdQ3pi5jOcvILhlLcYSFpFX+IKumIX0hI6m7r7VhRfNSXpuAZ3vp3G67UPhDz4QZ6EQ5pkOeiRe1GXAg99ynxm8MrXnFKfmbzwsCDZwYCg/cr4/iiB9w4hd38XEX5Mj8SzM0i9bEa2jwUv7llTGrKQypjl1KespiVrA63P3qHp6Tpq0ldQnryI6tQlVCXbUBE/l9JIK/IfmfA8QI/c25qUBRlOlzWFmdH62JjqexrkX5OgOViLkURLptIXMpm2gsGI5RS4zOTqR+KcXibAYbUYPv+UJ+aAPi9cZlDuq0tH9Ez60xcx/Hwt48Xvw6t/QcVP/wOvkzV/MvLqZ/rzv6Q/70MGcjfRm7aGroRldETb0PJ4NjV3Tai4rUflHT3qHhjRFGz6Gq9WdEfNpjd6Dv2x8xiIm89A3HwG4xbQHz2fnghr2h5Z0BRoQmOAEU0BRjQ/MKLjkQl9ERYMxc5hOH56Ut8bOZ/WoFm8umFAros66Y5KZDqpk+OsS+Z5beJPiog4LEvMcRGJZzRIsdMi2V6DBDs1Yk+rkupkRPJZA0IOiQj+S46YMxpkupqRfsmMrEtzCD9sgvdXypzfLMR5m5C7P4qIPaZB1kU1Sq7rUH3HiJq7M6i8aUyZnwFlfgZU3p1BzQMLagP/G695N7R46aNBga8Wr+4YUB9sRnvkbPoSFjCQtIj+xEV0JyymLWYpFQ9sSLhogtevCpz5UIJD78qyd5USv9qo8N1MFT4zlOMzQ0m+MRXnrxUKXP7cgNu/meL9nSoOW+Xw+FKW6FMWZLsuJf3SYqLtZnFnvz5/bRRnzwYBrr9YcuJTfQ59aIzfka3seteEVdriLNMQZ5mGkIXKYixVl2CLpQIfWInzyxpFgs9swmvnYg5vVOLYRgkufCrO3Z0KPNwrR9QREYmn1XjpZkHdnVVkO1tw/3cZgveLiDmtS4qTCWkX/9Y2vPtCTOBxr2zcHlVx6UEZv9iGssshEuf75biFNHLw6gu+s0tgp8dzDt6u4rerhfzTLpkvzz5hz/VCTgRU88eVXDbu8uOTY8F8cvQ2H+5x5us/T2HrcoqYpPNUVNjRUL2L2rJ/0VH3CxO9pxhuP0Zf6x762v9kuPMUY122DHfsp6f5Szpq3mOgehvD1ZsZqd3ASONqRlqWMdq6gLE2S8Za9RhrUmGySYGpJnloVGCqQYmpBiXGG1UZb9FjsnMWU70rmOrfxETfJ4z2fsFY31dMDnzD1MA3TA78i/H+Txkf2MbY8BaG+t9hsH89g/3rGRp8h5HhfzA2soWx4Y8YH/6SydHtjI9+z+jIt4yNfMfEyHamRr9javRLpkY+Zmr4Axh+n6mhrYz0bmC0fwNj/ZsY69/K2MD7jA1+xPjw50yOfsvU6A+MDn7LUO+XjPR+wUTvF0z1fshU11omWucz0WTOZKMRNOkx1ajFVKMGE/XqjNVrM9pgyljjPMZaljPSsobBxrforlpEX+0yBhpW01v/Dl0179Pb9CvjvacY7Xags+EUTZXHaK85zVCrIyOtdnRW7Kap4COaCzbQVriK1peLqX06m8bni2l4sYSGFzY05NnQnL+KjsKtdBd9QVfhl7TmfUFH4Td0l/1AZ+kOWou/p6tiD2PNDoy2nKe3/hRtlX/RWX2I8fbzTHWeYqTpa7rLl9NZYkr/Kz2GK3QZKddlrEKH0Up1RqtVGKtRZbxOnYk6rTd4naozgDq9acD+3yav/wOvRv/r+9e/txGPvEbs4OspbF+RxjRgC9XetBG356nQ+lyJphwFGrLlqM2UoTpDmso0qTdrxCWJEhTHS1AUJ0lhrCT50cLpIqd/rxCHCsh6LCAzSIz0IHHSHgr/F8BKEHdTglg/IbE3hMT6SBDjLUHUNQkiPCUIvSLBY3cJHrlLEOQmzoPLYty7LMZtFzH8XcTxvSTE55IU152l8b4ghfc5SXwdhfieFcP3rBg+9gKu24nhZfvvCLl2WojnSSFX/j2FPSqJ2xFJ3A5J4npQgssHJHA5IInzAUmcDkjjdECG83/JvAbsf68PT0fmDV7P/fn6NM7rd67TcJXhzE5ZzuyU58wuec7sknsdWU7v/A9g7f9QwP4PRez/eI3XPaLp7BVx7k9lnP5Sw/mQBs5HtHA+osnFI+o4HVLF6ZAKzofUcD2myZVTulyz08fbwYDrZ/XxdtDB20ELb3tNrp9Vx8dRFd/zavg6qeHrpModFx3uuenx0NOQx14mhHqbEO5lRMhVPUI8tHjsps5jNxXC3JWIcFci8ooSUZ5KxHorEe+jTJKfKik31Um9rU76HVUy7qmSHfDvqJB9T/k1XqcBm/dQiYJHyhSHqFAaqkJpqBIlISJKwxQpC1WkLEyB8nA5aqLlaE5UojlRiaZE0RvENiYoUhsrR32iIk0pyjSnqtKepUlXjg4d2Vo0p6nSmq1JX54hvXkGdOTp0Z6vS0ehPt3FJvSUWtBdMov2glk05FpSmWFKWYoRJYn6FCfoUxKvS2m8DuWJ2tSk6NCUYUDHMxP68yxoTzWgMVaL+mgtaqO0qIrUpDJKk9oEParidch7pEBukCy1T/TpemHJSNkCRkrnM1hkTe9LC7qem9CapUddijpN6do0pWvTnKZJS5ombeladGTo0JmpS2+WPv3ZhvRnGdKbpk9HvBZ1ISLKAqQo9hen0EeMguviFFwXUnBd4g1en7oLeH5NjCI/SSoD5KkLUqIhVIXmCHVaIjVoClenKVyTjhgDehLM6Iq3oD7EgDwfeVIviZHlJknVfWVqAl+f2glWpivJlO4nFlSGaFDyQJnR54sYf7GMvoz59KUvoDHKjExPaVJdhBTd1OCFlzLF/lrUB5vSFG5BQ8QMutNm0ZBgTOfT2fTm2VD/xILicH06shYw/HwJI7kL6E83pStRh4YQEUX+4hTekKYpZAZNoZbUPTYj/6Yq6VeE5FyXoSZEj/Z4c/pS59CXMofmcFPK7+lSfseIvGvapJ1XIP6MFLGnJIk/I02KgzxpjoqkOSqQaidLur0sWY4KPLugzPNLqjy/rEquiwrPLimT46xE9kUlMpxEpNjL8cRBgawLaqSdVSX6iAzBe8QI+kNA2AFxYk4KSbuoQL63NuV3jKl9aEZTqCVtUVa0xc6kLW4mLfGWtCVZ0ZE6h670eXSmz6MzcxH9uSsYKXibieJ33+B1ouQ9Bl+sof3JAgruapF7XZkCH22ijgtIPCPDSw89au9a0hFmTU/sf/A6lDOPoWeLGc1bxeTLaYy2xy0h2UWBbE9Nyu5ZknhenfATshT5G9McYUPdY2tG8zYxVbCZsWfrGchcS8eTtyh8aEVh4Bz6Mt6jNmgJxddnUuZtRe4lA1Ic1Qk6JUPxo8UMFv+L8VffMZD1IW0hb1Pju4y7P8pxYZsA169UuLxdh4ObZPljtTS/LJJg+2wxfpwvya+LpNm9XIY/18rxy2IB9p+oknJpE5nu7+H9sym22+RIcLBgJPlDJtK30PZoPvV3LOl4sIh630UE7BDn5rcyeHwkifv7slz9WAOPD3U49ZaIH80E/Ggu5NByGWzfkef8VgUufiiHy6dyxJ9eSMKZJVz9UhXb9QJs1wlxfEcWu9UyHF0k4JCNgFMrBDi9I4HrFilct0jg9p4Qj61C/D4Xcftfavh/oYLXR3K4bBLn3AYB59+Zzrn1As6vk8BlgyKemzXw+0SXK+/J47BKnHNrBVz/WJaHOzQJ/F6DW18o4/OxPFe2SOO6UZLL70rg8o44lzaIcfldcdw3i+H/TymCd8gTuUuR2D9FJB4R8dRBjbxLGuR7aFDirU3VTUOq7xjT8MCc1kez6AidTUeINe2PZ9ERYkV32Gz6IhfSG/4WSbZ6XHhfnD0LBPw+T8C+heIcXCbBTisx9s4VcGmrAonHzan2W0zzw3kMJy5nNHU1w2lrGUhbS1/aWvoy3qY3fS29qW/THrOG2odLKL5hSf41fcr8DGgNsWIgcRGDycvpjV9Od9wyOuOW0BG1gOYQa+rvW1HiZUbKSS0CvpfmyjYBPp9I8uhXJVKO65B1VpdnF3XI99Cj7IYZr3ytKPOZTe5lC2JO6HD7Nzmufi3A81sxbu1UJOyoLomOpqS7mZPja0lewGxehS2iOm4ljU/W0pq1gdacDTRlv0116krKEhdRlbKYqiQbXsXOoTjckvyHRuTc1ib3jhblj6bLmlpDTWl+ZEDVbVUKvCTpCNFlPHkWpC9kPGkpnQ8Xkm0/A9f3xDmxWIDdKnG8PlEg8k99ci6aUHpDl84YK/ozFzOct46J0g+g4uvpMzlV+6bxWncE6g4xUfUHQ8Xf0Zv3Cf3P36Mvex2dSUtpjZpHS+hsmh9aUnXbiPJbulTe0aX2vuEbvHZGzKIneg690XPoi5lLX8xc+mPn0R87j76o2XSHz6T1kRlNgcY0PTCg+YEhrQ+N6HxsQneoKT2RlgzEzmU0cQljiSvoj1pMlb8Z2RdUSTwtT9IZESm2qsQdVyJ4jyT3d4kTdkCe+JMapNjpkmSrTfQJVUIPKRJ3RofY09oE/6VA0H454u10eHF1Nnle88m8OIf7u7Rwfl8Kuw0CXD6QIHCnKomndMhx0aTMV4+auybU3jOl6pYJ5TeNqLhlRHWAGbWBltQ+nPkGr3k3tHjho8mL6+oU+GpRfteQxscWdMXMYzB5EcNPljCQvJj+5OV0xa+g/IEN0Y76XP1ZDvuPpTiyUY49q5T41UaN72ep86m+LF8YyfLVDCG/20hx+Z/6xJxYSvr5ZUQeN8PuPSmcPhYn/Lg5aS5LCTlpgdcvKpz+WIxfVgq4snMBJz4x55vFyth+bUPg2a9YrSfLGj1pVmpJYyMSYiMSY52BBJ8vkGGLmRhuPy8i3P4fuO+Yxe8rxLj8pZAHe5QI2itL7HElUmzVeO5iTIXvfJ5enEHAbnHu7BIScliF1AvmPL+64D943X85OdDOLw+vyAauhFSxxzGCfRdicX9UzdXIVg55F/Dx0UhW/nSX9XvDWLUrBJvv72Cz3ZeVP/uz4Y/bbNpzk08O+nP8RiLOgQlcCQoiIOo2WXk3aWu7xWD3Jfpa9tPT8AtDrfuY7LFlpP0U/a0H6Ws7zFCHLSOdtox0HmCw/TsGWj5nou0XJpt/ZqJlOxPtXzHZ9SWTPZ8z1b2FqfZlTDSZM9GgxVS9MtSLmKpXYqpeickGJcab1Rhr02Gs04TRLmuGuxYx1LmC4c6VjHSvYaRnPSO9Gxnt28b44BdMjn7P5MgOJoZ/YGL4RyZHf2Jy7AemRr5hdPAThvq3MDSwkeGBDYwMrmN0cD0jg+8yMriJ0cEtjA9/yOToVzD6M1NjO5kc2c7k6HdMjf7A1OgPTI58w/jQp4wMbGWofxNDAxsZ7H2Hwe4NDHWtZ6RrPWNdq5nosGG81YLJZiOmWvShVZupJlWmWlQZb9ZgtNmQsZYFTLZtZKrrn0x2f8dE+3aGGr9krO07Jrp+YqzjZwabf2Ww5S8mexwY7z5Hb7Md7TWn6Km3Z6z9IuMdF+ivO05v1e8M1vzMcN0O+iu/oq3wY/orv2Wg+it6K9+nrXQt9S+WUJO1mNrMpVRnLKI8dQFVGUuoyX6L6ux11DzbSkfpD4w12TLe6sxAw1k6q0/QU3eK8XYnpjpPMdz4LzpfLaWj2ITe0ukV3uFXuoyWazNSocZIpTKj1SqM1qgx/v8Jr4av83+ezzGc/mz43wucxmsMGK/WZ7RS9w1gB0o16C/+b8D2FKjRma9C24vXLcRP5anPlqM2S/YNYMufSPIqSZKyBClK4yUpjpWgKFqcgigx8iLFeB4uIDdcQE6o4M0pncwg4fQt2PtCUu4JSborJPHONGJjbwqJeb1CHOUjQZSXJJFXpQi/IkWYmyShblI8dpUi2EWKQBcJAlwkuOMiyU0XCfwuS3LDRYLrzkJ8Lojjd17ITUdx/B3F8T0rzg0Hca7bC/G2x7Td1wAAIABJREFUE8fLToJrthJ4npbA46QE7ickcTsuidsxSVyPSuJyWIjLISEuByVxPijFhQPSXDgw3UZ8/i+p12d0pHDcJ8XZvf+ODI57ZafP2/ypyLl9ipzbq/j6nasstjulOfObDKd/k5sG7E45Tv8mx+nfZF9HjjO75LHbrYj974rY/yHC4Q8lzu75Txz3quC0X40LBzRwPqzFxSOaXDisgdMhNZwOqXLxkAYux7RwP6WLp50B1+wN8LIzwMteDy97ba7Za3DNXg0vBxW8HVW4fk4Nn/Oq3Lykw11XPQKvGPLomgmPr5kQ4mlAsIcOj1w1Cb6sxmM3VcI8VAn3UCHyijLRV1WI81Yl8YYaKTc1SL2tRdodTdLvqpNxT43MAHWyAtTIClAh+54S2QFK5AQo8+y+Ei8ClaabiB8pUxKiQkmIEoVBChQ8lKUwWI6Sx/KUh8lP4zVBieYEJZriRa8Rq0RtjBxVkdLUxsrRlCiiOUWZtgx1OrO0aMtQpzFFmdZMDXqe6dH1TIf251p0vNSmq1Cf3pIZ9JZa0FVsRUueJbVPzShPNaYkyYiSREOK4w0oitOlKFab0jgtKpO0aco0pPulOcPFs2nLMKI+XovaGE1qY7WpjdWmLl6H5idG1CXpU/BYxNMASQpCRdSnGtBfMJvRsvmMlM5loNCK7hdmtGTpv8Frc4Y2LRnatGXq0JmlS3e2Pl1ZenRn6NGZqkN7shbNserUhSlRfl+GoltCCm6I/w2ukhR4S5HnJcWzK+LkeExPXgt9Jam4J0ddsCKNIcq0hKvQFq1OS5Q6TRFqtEfr0BVvSE+SGa3RRpTeVeappwQ5nkIq7ipQEyiiIVSDmkeqtMbq05c+k7ZEE17elqM/cw7j+csYyF7AYNZC2uJnkeujSKqLkEJ/dZ5fE73GqxlN4ZY0RZnRk25NW6o5bZmWdD+fT0fOfOqTrahLnEnf04WM5NowkGlOT7IuzRHKlN6aBnlDkAktoVY0hVlRG2JCcYA6mdckyfaWpi5Mn/60OfQmz6Yl0ozaIGMq75lQ4KND5kURSfYyxJ+WJPGMFCn2cqQ5KpB2ToFMRwWyHBXIPqfI0/MicpyUyLmgxFMnEVnnRWSeUyTzvBIZr1eME8/IkX5OhXRHNRJPKxJ5WJqIQxLEHJck0U6Kp5eVKLqhQ+U9Y+qDzWgOt6A9eibtcTNpjbOgJd6ctqSZdKTO/h94HS18m4nSfzBR8h7jRVuYKn+fwRdr6MteyquHBjzzUuK5pyqxp4TEnpSg8IoB9fdm0hFmTXeM1fTacKY1Q0/nMpizaBqvBRsYy91Aa9wiklwUSHJWpCFsIc+vGxJtJ82L63p0xi2l7J4p/WmrmMjfzHDuO3SkrKQtaRXdGe+S5WdKffRqygMWUOZrTc2t+eRfMSP1gjbBtvKUR69mtGI74+XbGXz6CX0x79ERuIE7OxRw2iLA/Ss1XL7T4893ZPh9lSxfzxTjWysB380S46f5Qn5fIcH+tZLsf1uMR8eXUuj/BQF/2XB8szQ+v2rTErqVyaxP6YhYQW/kctqDFlHkbkb8QXUi9+hweasQ121yXPtUA+f3lDmwSJIfTCU4vloer39Z4fZPA05tkOPoGnHcP9cg8cxbxJ9ejtunytiuF3J8lYBTq4XYvy3NqRUSnFgmzqkVYtitEeC4XsCFd8Vw3SyOzyey3P9OjYc7tLn/rQZ+nynhsUWaixumwXrhXTEubBTH6R0xnN+RxmOTCl5bNbi0XgqHVeK4bBTi97k8D39QI/gnDYJ/0uDWlyJ8PpbHc4sMrhslubRBiNNaAefXCHBeL8B9kzh+n0oRvF2eiJ0iYvaJSDgsItNOjWdO6rxwUafwqhYVfoZU3zah/r4FLUHWtD2aTWvwLJqDZtISbEnHYyu6w+bRH7mSjHMGuH0qyaHl4pxeJ4frx7p4fmHM8VUK7Jsvxrl/yBF31ITaW4toCZrDUMISRlNXM5K+jsGMDfRlrGMgez3daW/RnbqWrsR1tEWtpfHRUuoCZ1P3cCYtoVZ0RM2hK2YhnTGLaY9ZTEfMYjqibGgOnU1D4CzKvM1JPaXF/R3SeL4vwP8LKcJ2q/DkpC5ZZ3V5ekGLl+56lPmYU3LdkmKvOWRfNCfkgAbXt0vh+rkA93+J4f+rPI+P6JDgaEK6uznP/Gfy8oE15eGLqY5fReOTt2nN2kBLzgYa/43XhIVUJC2kInEBpTHWFIaY8fKhEU9va/D8rjaVj2dM/3bDzGh7bET9PQ1e+crSF2XEROpsSLVhJGYhjbdmE71fg/PrxDi6UIDtSiGeH4oI+V2PTEdjSq7r0Rkzm/7MpYy8XM9E6YdQ8S1U/jqN15pDUHsEag4yXrGb/oKv6Hn+AX3P3qU7cxWtcfNpDJ1JY7AFjQ8sqL5tROUtfarvGlD3wJimYHPaw6zoirSmJ3oOPdHW9P49Udb0RFjREWpGS5AJjYH/D2X3FV11vbb9Pr3O9Mz0XoFQRarYULGvtXS57Iq67IqgIkWpAdIrEEIooYQU0jvphfQEAmkkIZDe50zvmZnzuw+C6PO87x577INr/M/+559x3b/7tqI3xpKBWCtE8dYMp9gzfmMJk1kuTGSuYOzGSoZTVjEQv5K2MGcaztpw56QlpR7GpO8TEP61Iuc/lufqV3Kk7dUl/6g5+a4WZB4wImmPLtE71UjZp0/a7wbE79Ygeb82xT523Lu0kXuhW0jbb82ZD9U58bI87q8oEPKhOom7hOS7mnI70JT7l63oiLSjM8qe1ms2tFy1ojXcho5oJzpjl9ARu+TRm1cb7lw05vZ5Q+6cN6T+sgkPr9vQn7KUsZwnmC5cx2zRRibz1zNR8BRD2U/RGL6K1KNGnP1KHbd3VNn/sjo/bRbwzWpdvlimz8f2OnxgrcYH1gr8sFoRzzd1ifvVmeqgpxGnvkvmsSUcfUMTt3+pcv03KzLcVnNttw2H/qXAJ6vl8PlsNT6fr2P7OlPeXm5MrMd77H93Jc9bClijJc96fWU2G6myxUieNx2V+GCVKj88IyBs9yYSDj2F93vaeP9HnvAfNEjeo02Bq5ASdyOq/MypPWNHhZ8Z8buVuPq9PJE71chzt+VuyJN/GxuOaIg5ndjG1VwRoRlduIWW4xF2m4tZ/YTmjXIiupPtHqWs/PgKaz6PZsWn13H5JJzlH19i5cfBrN1+ime/Oc23XtEEJd4ksaSYwrs51LSk0tsfw8zEVeZGvZgW/caMaBeSkT+QjnowL3ZnRnyEGbErc0PeSIa8kAwfYH70W+ZHvkQ2theG9iEb+hXZyE4Y3wkTO2HsCxC9iqR7NfMd5iy06yLrEECHNnRqI+vWZqFXh7kBPWZFhsyKzZgR2TIjcmRG5MT00DKmh9cwPbKZ2bHXkE7/F9nCbpDsRTb3O7K5P0DyB0j3guRH5qbeY2riJSYnNjA9uZrZyZXMTa5kenIt0xObmJncyvzMv5DNfwUL+0B6CBZ+g4Xdi/+Q/oZM8j0Lsx8wM/kyU+NbmJpYz/T4emZG1zE9/CQzQ+uYH3qCBfFSJAM2LPSbIxs0RSY2Qjqgg3RQl/lBIbMDtswPbkY6/C5MfI9s8jdko/uQDO1BOrofJg4gHT/A/PAB5oeOIh31YGHEm1mRJ1P9nswMeLMg9mdB7Mdcvwdz/UeQDBxgYWA/cz2/MtG6k/nu35H072Gu70tGW1+n+846HpQs5UGxAy1FVjQVmNFUYEnzTUdailfTXvkCw02fI+l1RdLvz1SPN+NdJ5ju82BB7Its+CgzvR8xdH89ogZbRhtNmWo2ZrrJhNn7Rszc12PmgQ4zrTrMtukz32G0uIW4wwpZhwWyDjNkneaLKO1ZzP8rXh9lcUux7f91iZOk3ZL5VvPHgJ2+b8xkozET94z+B2AXb8H+bXy4UpPO/wFYVR4UqtKSp8r9XFWaspW5l6lIQ4YCteny1KTJcydNjtspclQlylGZIEdFvAKlcQqUxChSdF2Jm1FKFDwC7OIbWCUyLitzI1SJ9AvKpIeokB6sRtppVVJPqZFyUp2kQDXiA1SJDlAhKkCF8ABlrgUqcSVAkUv+8lzyVeCqlxJXPZW44qnEZQ9FLrkrcdFNifNuSpw7oUzICWWCXZUIOqJE0BFlTh9W4eRB5cWNxH8oEfC7Ev77lfHbp4rvXjV896rhs0cV799U8Nqt+hivHj+rPspfePX6G17dH+NVjaPfq3HkO/VHaNXgyHfqj/Mnao/9KHgE2D/xqvs4Hj/r4fWrIV6/CfHdZ4zPfiO89wnx3muI9z4DfPcbEXDAhFNHzDnjaknwMUvOuloQctyMkOMmnD0u5Oxxfc4e1yPETY/z7vpc8NTnip8J4YHmRAdZExdsS3ywDfGnLYg9aUKcv5A4f30STxqQEmRA6hl9bpzRJ/OsPtnnDcm7JKTwijFFYSYUhxtRFG5AcYQ+pREGlEboUxahR3mEDuWROlRF6XHruh7V0brcjdGlNk6XhgRdGhJ0qI3W5E6UKrXR6jQmaPIgRUBHhuB/4vXRtz1DnQepyrTdUKM7R0BvvjYDRfoMlhjSX6RPd742AyWGjFaZMVRpjOiWkKEaE0YbLJlocmC8yQlxnRM9t+xpLbWhqcCae3mLacixoi7bjLpMYxqyjGjJN6an3IrROmfm7q9CVGFLe7aQhzf06cg2ou+mJf03rem/aU1nrjlNKfrciVanOkaN5nQDBsrsmK5fwVzTaqYaljNc7UBfmSU9Jab0lZrSV2pMX6kxA2UmiCvMGam0XARsiRmiQhN6MvVpS9aiJVaDxnBl6q8q0XBJmYZQFeovqlB3XoXacyrUnFfjdrASVUHy3A6Wp+6iEi0R6nTECehO1KYvRRtRliHiHCNEWUaIs00YybVgJN8WcbY1nUnGNEfq0nRNQHuMLn1JBgymm9KZaEBXipDRmw6MFjtRE67OYL4DkpoNTFWtZbrySYYLVlAfbkjxSSVqQvWoChZQf0lIe4wtPclO9GU4MVK8DHGpM/0ljoirVjB+dz3iyrW0ZjkiKlrBVOUqpsocGbtpzkCGPi2RqlSHKNAVY01/8jJ6kp3pSXeiK82O2nA9ioPlqbumTV+GLcO5SxBlOtOT7EDbdTsaLplT4a9LgZs6ua7K5B1TodBNnWIPTUo8Nanw0qLycbSp8NSi3ENAmbuAEjcBRScEFLtpUXRCi9wjauQcUaPIXYcST32K3HTJcxWQc0SD/GPqlHgLuBtswP2r5rRHLy6N6k9zRJzljCjHmYEcB/pzHBjMd0Zc5PI3vK5lonozc/VbkTa9ykLjG8w3vI7s/j+Yq3uBiaqNdKY6UBNqQFmAgPwTamQeUqI+2IrOCGcGk5YylOHMSJ4TU2XLmapYwWTlWububmGh9gXmbr+IOG89+QGaZHur0ZP6JA9iXCg5acDt82aIsjbQnrCMwey1zFa/xHzNK4hvbqE7eyOzNW9ResmO+ujVNFxbQWvEGvqiN1J/1olcdwNiXTV4mPM8861fIHnwOdO33mU84w1aL2wi5F0NfN5QIOQzI/w+Nee7zUp8tVaZ/9jI8ZGDHF8sk+enDSr89qwqe19Qxv8jY8qD3qAoYBuntlvg/m8B+V6rmSn8gLnifzCW/SwTmU/TfGEpeYeEJO3QI+xTHfxeVSXwTV18XtHl9w2q/LBMnt3r1LnwqQMxPz1J8EfWHH5RDdeXNQj9rz1pezdy/hNLPF5Rx/V5FQ5sUuCPDQoc3aLEwY0KuD6tjNtzSrhvlcf7JTlOv6nM5fe1iP1CSPJ35sR+Yczld7UJel0V/23K+G9TxmebMm7PynPiWXk8X1DGf5s6AS8J8HteE/en5AjYpsy1j3RI+MaQhG8NiPtKl4RvDIn4RJtL7wo4+w91Tr6sjM/z8rhvkcN9ixy+W+U484YyV99TJ+G/2tz4UY+sX/TI269L2TFDqryEVPsLqTtjQssla9quOdAZ6URvzDL6Yl3ojV1KT4wTvTFODMQ7I050YSxtA1V+Vpz9UBXXrepc+MSGmJ/WcHG7A0ee1WTnCjlcn1MhfY8ZneFrGYhfzmTOE8ze3MJc6QvMlG1jouxFpqteZrT8OUbLtjJWvI2RvG0Mpj9NT8IqOmKc6Ip3pC9lKaIbqxH/ides9YhvrKUvaTnd0ctoOudA4SEhUZ8rE/KWHNc+ViP9ZwOKj5hR7m5CpbcRNafMaTznQP1ZR2qCXLjpZkfMTj2CP1Ik4B05Tn0oz+VvNEjYZ0yOhzWlQY5Uhy2lNmY5LanraM/ZQm/RIl77Kl+gu+w52oo2cz93LS15T9CSs5rG9KXUJthRG2dD5TUhNVFmtCXZ05/mjDjVEVGSDT3XjXlwWYOxNCtm85yZyV7GUNwSmoJsif5ajWNb5Ni/Rg7XTUqcflOL2O9MKHGz5t4Fy8d4XWxe34aHn0Hr99D66yJe2/cja/uNufvfM1bzAcO33mCkciviog303lhGR5wdndG29Fx3oCPchvYIKzqibOiKsaMvwQlx6jJGbixfxOuNZYykL/0raUsYTnFElGRHX6w1PTEW9MVaIopfbF2HU+0Zz1jCZKYLY+kuDKW4MJDgQm+0C21hS2g670DDWUcqfS1J36dF2JfynPtIjrCv5Endo0f2QVOyDpiS8pshMTu1Cf9OhfhftUjeq0PCHk0yjxhSdWopTVeepibkKcK+0cPzDQVcX5TD9x/KXP2vDml7jCk8bsadU5a0XF5sXTuj7GkLt+FBmBVtEbZ0xjjTFbeUjhjnv+HVhNvnhdy9IKThihltMXaI0pczkbfYui7idSMTBU8jynyKussuJB40IORrDTz+o87+bers2KjBVyu12O6szXtW6rxnqcTHtnLsXKuI5z+1iN5lQ0XAk/Qlvklr1DYifrHj6JtqeL8vIGK3LVF7nTn0T1U+WyOH63+WcPrb59ix1YUthmoc+3QlVw6+xX/WmPKElgLrdJXZYqLKZqE8L5gp8K6LGp+uUcT9AxsSD28m4Y+VeP17Ea/p+/UpcTej0sec2/5m1J6xpCbYkhxXLa7vUiR8hzKZRy25HfTEX3gNTuqIuZjRT3i+mLCcbs6nPuBiZjthhWIuFU7gmzLEd6fqWflJJMs/jcX5oxhctsex6vNIVm8/zxPbA3jmG3/2BscTlVtA5b1iWrsLGRzKZHw0mtnxEGaGjzMztJv50d3Ixo8iG/VlYcgfyZA3kmE/pENByIZOIRs+hmxsJ7Lxn5BNHUE26ops9BCy8T9g8iBMHkI2tgvpwL+Z7VzPbKsFklYtZG1q0KYJHVrQpcNCjw5z/drMDmozO6jD3KABc4NCZkVGTIvNmRq2Z2p4DdOjLyOd/gGZ7BgyiTuyOQ9k817IFrxAdgIW9jA//SHTk88xPbWc2Slb5iYtmZ+yZGbSjqlxF6YnNzM/+0+kCz+A7AQymR8y6XFksmMgcwPZMZD+hnTuE2YnX2Rmci2zUy7MTS5jfnwpc6NLmBtexsLwUhaG7JAMWrIwYIZUZIJsSMiCSIBErMOsyJAZkR1z4meRjn0GM/tg9gRMeMCkF7JJH2ST3sgmvZBOeD6CqyfSEW9ko37IRgOQDQciFfsjGfRlQeyLdMgb6bAHC0PHmRe5Mtd/HEmfDzKxF1LRr0x0/Jvuu2tpKbGhpcSIlhId7t/UoClfQFOBkAfF9nRWPcVI86dIeg4z3+vLVI8PU33ei9uHxf7IRo4y3fsR4ub1DNZbM9xgzGSjkMl7QqYaDZlq0mGqWYupB1pMP9Rlts0QSZsZC+0WSNvMkbWbIu0wQ9ZlgbTLAlm35aM8gmrP/+WMziO8/h2wj1vYdkskrRaPATvTYsp0s8ljwI7VP3oD22D4aHz4b4Ct0qSrUoP2MjXaStVpLVLnYYE6LXlq/wdg628oUJuuwN20xVuwt5LkuJWgQEW8ImWxipRGK1F8XYmiKEUKIpXIDl/cQpx5VYmMy0qLgD2vQnqIGuln1EgL0iD1lAbJJzVICFQnNkCNmAA1rgeqEBWgRESAAmF+clz1VSDMS5kwL1WueqlwxVOFSx4qhLqrcN5dmfNuKoS4qRB8TJkgV2WCXFU4dVSVwMMqBBxSwf+gMv4HlPH/QwW/39Xw36+O376/A1Z1EbD/C6+ev2j8Da8CPHYJ/obXxYZ1Easaj6LO4W8XswhYTVx/WMTr8R2LeHXbqYvbzr/w6vmLIR67hXjtWYSr115DvPYa4r1PiO9+Y/wPmHLykDmnj1gQdNSCM0fNCXY1I9jVhOBjQoKP6RN8TI+zx/U452bABU8DLvuacC3QnKjTVkQHWRNz2pLoQDOi/IyI9jUgxleP+AB9kk8bkhpkQHqQPplnDcg+LyQvVEjBZWMKrxpTGCak4KoehWG6i+9fw3QpvqZDyTVtSsO1qYzQpSpKj9vXdamO1qEmVoe6WB3q4rS5E6nOrWvK3IlUpTFeQGuqNl2ZOgzk69Gfp0dfziJie7K1aU9XoyVZidY0FTqzNOjO0aK/UI+BIgN6C3TpytVisNiA0UozhsqNEFcKGb1rwsQ9S6abHRm/58jgHXvay6xoLrSgIdeS+hwrGnKtqc+xpjbbnNpME+qzjGjOM6a73IqR+iXMP1yDqMqWB1n6NKVp054jZLjCnqEyB3oLLGnPMuFhupDGRF3uRKlRE63Owwwhw1WOTNevYKLOBfEte3rLLOmvsKSv1ISeEiE9JUL6So0RVZozesuK0UpLhkrMGCwwoSNNl+ZYNRqvq3LvmgoNYao0XVWn+Yom90LVqTuvSk2IKrXnNbgTrMqtM4rcDpan9oIi98PVaI/VpDtRi55kAYOZeozkGzGSb8xQjjHDuaYM5VogyrZgMMuC/nQzepKM6EsWMnTDlKEb5nQlGtAWr4so15rx0iXci9GmLc2E2TtPMn17HVNVTzJWvJrWBEvKglW5FaJJ+Sk1ai7o0RJhQWeCPQNZSxAXOiMucaKv2J7BimVM1G5g/O4m2rKd6cp2YrTUhelyRyaKLBBnGdIeo0nNeQU6rlvSn7yMrkQnetKdGcx1oSvNltuX1SkPUaQxSpe+dDvEWUvoT3WkPcaOe5ctqArU56aHBnnHVMg/psJNNzWKPTUo89KgylvALR8tqry1HsO11E2D4uMa3DymQYGrJgVHNck/okHOITVyDqtReFyLEk89yrwNKPPWp8RTlxJPLapPG9IYakpbpDVdcXb0JjswkO6AONsZca4Tgzn2DOTYMZjviLhoGcMlKxAXr0RctoaJ25uYq9uKtOk1pE1vMNfwOguNryNtfJmpqk2IcpbTFG5GoZcKxV5aZB9Wpe6MJW1hjvTGOTGY5sBwrhOTpS5MlC9nvGINs3e2IKnZytztrYwUbqTwtBaZ3qp0JK2mN20d9WH23A21pDtlFf0Za+lMcWGsdAuSutcYLd9KR9YGZmvf5nbkMkovOnD38lK64zYylPws9eecST2syfWjarTmvYCk7b9IHnzB9K33ESVvo+ioDb6vqXD6HQ3CvrfB7xMrtq+W4wNnOf5tLcd2J2V+3aTLsVeNcH1Nh0OvqhOzZxV3z7/F1Z+cOfSqBue+sqD1+ivMl7zPZMErTBW8wEDiBorcTIj5QZPI/+oT+IYyQf80xONFffasVWGHixL7Ngo484EZCbvXErVjBUEfmXPidS383jEi9AtnTv/Hkt83KeL+ohbHn9Pk0CY1DmxQ5uBGBQ5uVMDteTW8t6nh87ISp95UJuwjHZK/Nydjpw3J35kR9qEOwW+q4P+SEr4vqOD/khreL6pxbLMyRzcr4/6cOt7Pq+O+RRnXDXL4bFUi7EMdUn40IX2nMUnf6xH3tRZxX+ty/TNdrn6gzbl/aRD4sjJez8lzYrMcJzbL4feiAuf+qUb4h1okfWVA5k9G5P4mpOAPQ8qPG3PLy5hqfyPqgsxoCbWlNcyJ9nAnuqKW0H19Kd3Xl9AV5Uh3tCN9MU70xy5BlLCa6pPWXPmvJgH/0idtzwYyD2wh+ANzDjylyo/L5DjwlAIJO/XpDF/DYKILo5nLmSrYyFzpi8xVvMJUxcvMVr/GVPVLTN56iYnyVxm7+QqDGc/QFbeSh5G2tMXY0pPkzOCN1Yiz1iPKXM9Q9kbEN9bSm+RC5/Ul3Au2Jf8PfSI+U+D8O3JEfaZB5m4hJUfNKHc3psJLyN2T5tQH23PnlB2V/s5kHbLi2jdanHpXHr+3F/F66WsN4vcKyXa3ouyMI3fDXaiPW0lL6jo6cp+mt+h5+steoLd8K10lz9JauIn7uU9yP3cN97NW0ZDiTE2cDXXxtlSFG1EfbUFHiiMDac6IUx0QJ9nQG23Cg8uaDCWbMZ5uzVCCNe2XLaj0EHLxfTkOrZdj/2o5jmxQwv8VTSK/FFJ03Ip7F6wQZ7gwVrqe6btbkTS9Da2fQ9uP0LYb2vYha93LwsNfmW76mqE77yCqeBlx2TMM5D9BZ7IDrVEWtEdY0hNlv3jm5rod3TH2j0/lDKX92bquYDhtKeIUJ8QpTgylOjGU4oA42Z6BBBt6Yy3pjbVgIM6SoUQbRlLsGU61ZzTdidG0JQylLEGUtJSBhOX0xqygLWwp90IcaAh24pafNVl/6BPzoyrXvlQm6nsVkn7VJXWPISm7hcTvNCDiO22ufKVKzC4NEvcISN4vIN/djLvBq2i4sIWbHqs5+R8VDj8vh+sLcgS9q0b0j4Zk/m5CsbsFdWfseHDZgY4IBzqj7GgLt+bhNWvao+zoiltCV9xS2mOceRBpT9M1G+6GmlJ9wZiai8Y0hpnTEWuP+MYKJvPXMVu0gZmbG5nK38xE/rMMpG2m+pwzsft1Of+tAK/3Bfy+TZ0dG9T5coUmHzuo85apPO9ZyLPdQY6d6xTw/JeA6F1mFHk6c/fcaoYz3qbh6jOc/86CP15Vwe0dTc59a4fr2wZ8s0GZ3dssOPPdixz+9xbWC+R4e7kykUffZ89ba3jOXMCTOgpsMVazp61tAAAgAElEQVRik4ECT+nJ84aNMh+uVObHZ9W5smsFpYEvcma7JpE/Csg8YES5lxXVAVbcPWXOvfNWtF5z4vZJE9IOqBP9sxppB8y46eXyF15PXL4T4x/dxIX0Ts6nPeByVhuXczq4kN1F0I0+jkZ28LFbJS4fRbPs02Ts3o/D8aM4lm+P4okvLrHhy9Ns/tKDX/wvkVGaS1vHTcQDuYyI0hgThzM7cXbxVMvYb8yO/Ipk5Ciy4cV7oVJRELKhEBBfBtF5ZCIPpEO/IB3ZgWx8Ea8Lo4eRjh+CCVcYP4Zs+Ffmet9hsnUtM63GSNpVkbUrQKsKtAmgQw9ptz7zfbrMDWgxNyhg4VEkYh1mh4VMD1syObSCqZGXkUzuQib1QSbxY2HWB8mML9I5f1jwhIXfkUx9xOzU08zPOiOZMUUyZYB02oD5aVOmJmyZmlzL7OybLEh+AqkPMlkwUqk3MqkXSH1B6gULB5DNfc781EvMT69BOueEdMYO6aQN0nEbpGP2MOYEI7ZIxRYsDJqxIDJFOiREMixAMixgekifSZEtM0PPszDxFcwdgjkfmPSHqVPIJk8hHQ9kYdQXybAXkmEPJMMeyEa9YdwPxgORjQUiHfJjbsCL2X4PZgfcmRW5MSc+wdyQG7Nib6Z7TrMwcBJJ/z5GWv9Ne/Uq7peY0lquS0eVGm3lCjwsUeJhsRZtJRZ0Vq5lpOl95rt/Z67bk6lub6b6fVgYDmBB5ItMfIip7g8YaFxLX40FolpDxur1GavTZ6JBn/EGAeONGkw0azDZosX0Qz3mHpow99CMhVZTFlqNWWg3Qdq5iFfp/0Ls/3+8WrPQZs1CqxXzDy2Zf2jJbIs5082mTDYaM96wOEL8513YRcDqMHhHm/7bAvpuadJVqUlnhSbtJZq03dSktVCTB/nq3M9VpTlHhcYspUeIVaQuXYG7KfLcSVLgTpICtxIUqYhTpDxGidLrSpREKVMUqby4hThCcRGxYY9O6YQqk35BlfRz6qSFaJASrElykCaJpzSID1R/FFXiAlSI9Vfiuq8CkT6KhHupEealRpiXOle81LjsqUaouyrn3VU576FGiLsqZ46rcPq4CqeOq3LSVY2AI6oEHFHF/7AKfgdV8D2git8ff+J1Mb571fD+Te1R+6r6N7yq4/mLBl6/Ch7j1X2n5mO8Hv9xEa+LUNV8nMPfanD4Ww2OfKfJ0e8FuP6gxfEdOhzfocOJn3Rx26n3OO679Bfx+qshHrsN8dxjiOdeIZ57hXjtM8J7vzF+B8wIOGjByUMWnDpszqkjZgS5mj0CrBFnXA0446pL8DFdzrkZcNHTiEveJlz1NyPipAVRJy2IDDQjwteIcG99Ir10ue6tS5zfYvuafFqf9CB9MoL1yTpnQM4FQ3JDheReFpJzSZ+ci9rkhGqRe0mLvMta5F8RUHBFk5thmpSFa1MRoc2tKB2qo3W4G6NDbaw2NTECboerUnlVgTuRqjQnatNxQ4+ebF1E+YaI8g3pz9GjP1efnmwd2tLUaUlSpDVVhfYMdbqyBfTl6zJQqE9fvg49uVoMlQiZqDJnpMKY4Soh47UmTDdaMXvfkYkGR/puWXO/0Iz6bBNqs8ypzbaiNtv6USyozTKlLtuE5nxTusqtGa5fyuzDNfRVWtGcpUNjuhYd+caM33ZmuNyR7lwz2m4Y0Z5hQmu6EffitamOUKEmRo22bCMGy+0Yvu3IYKUtPaWW9FVY0lUspLNIj64iA/pKjRFXWTB+24bx2zYMl5ozWGBMR5ou9+PUaYpWoylcnaZwDVrCBdwP06LpsoD6CxrUhKhRf15AzVl1qoOVqD6rQN3FRbwuNq8CepIF9KYKEGXrMZxnyECmDoNZBgxmCulLM0CUZYYo24L+NGMGU40YzbJgMM2Y7iR9WuN06M0wZaTYkfZ0U+qitZioXMX07XVMVq5lovQJ+rOWcOuCgJKTihT7K3IrWED9ZSMeRlszkLWE3mxbegts6C9zYKByKUPVTzBavYG+opU8TLNBfNOZ2UpnpkqtGM4V0pOkw71LynREmdGXtJSelKV0pTrRl7WEkZsr6blhS9VFVaouKPEg1pi+tEU4dsTa03TVglun9Sn21iD/hAoFJ1Qoclel1FODMm8Nqnw0ueUroMpHQKXXIl5LTmhQ5KpBwWF18g+pk3NAjaw/VMk9pEHBUS1uHtei1FOfKn8jqk+acCvQiKoAPZoumtMaYUN3rD29iQ70pTgwmOHAULYTQ7lODObaM5hrh6hgEa9DxSsQFa1AVLqa8Vsbmf0Tr81vMH/vNeYbXkXW9Cqz1U8xXrSW1hgbCr2UKfLUovCEFrWnzWm5tDhi15tohzjbkYlSF8ZLXRgrW81M9SJeZ249h7hgAxUXjcjyU+NB3HJ609fTGr+SpkgnGq7Z0J/xBG1JS+jLWsv0nVeYrnmTgZvPMVz+Gq0ZWyg8a03lOXt6EjYzeuNF6s4vIWafIhFH1Gkr2MZC+1csPPiSqaoPaI/YQvh/FfB7XY7r31mRfvBJTv3XiY9c5HjbWo7PXBTZ/ZSQC19sJGrHJoI+tsTrHS2yjm8m+8RTHH1dh+/XyRH6nR2DaW8xW/wO86Vv0Ju4jlsnLck5ZEj4lwJ8XlHiwnsGXPt0GT8tU+MzCzkOP61H5LdLSd+/nitf23D6QwPObjcn5FMbTr1vybFteuxcJc/BzVq4bRWyf60qJ57RwedFAw5vUsL1aWW8t2kS+IaAM29rcfUTfVJ+tCR3jwM3dlpy7SMBJ19R4Ow/1Ah9R5czr2tzYrMCh9fL47NVF79tQtyf1eLwekUOr5PD63kFIj/TJ/UnM5J+1CN5hw43fjEg/WcDIr9QJeZLfcI/0eXCvzU59aoK3s8r4LZFDrctcvhvU+TcWxpEfqxH6rcm5P5iTuE+U4oOmVLlZk61jxl3AkypO2NByyV7Wq86LibMkbZrjnREONIZ6UDXdQd6HqUtzI7qU1Yk/WpA2Jdm5B9+lvifV+L5hoC9GxTYtUqOg1vkiPxWQGf4akRJyxCnOTGes4650heRVL3O7K3XmKt5E0nDm8zUvMZ4xasMFWyjN/0p2mJcaIm0oT3WjoE0F4ay1iLOWs9g5nrEWRsQpT9BT8JS2iOdqD9jQ+5+XcK3yxH6vhwxX2uSvdeI0mPmlLsbU+4l5E6gObVBdlT6WXPT3YbkPSZc/EwD/7fl8H1LjtMfKRH6tQZxewzJcbei/KwTtVEraIhfxYO0J+nIW2xe+0q30l36HO1FW2jJ30BL3pM056yhKWMFdUmO3Im1oj7BjtuRJjTGW9GV7shAmiPiZDuGkqzpj13E62CcMaJ4E3oijWkOEVJ0RJfT/5TjwFo59q2S4+CTini/oMa1zwwoOm5DU6gtg+kujJasZ+rO3/DavgPaf4P2fUgf7mG+5WcmGr5gsOqf9Je+wEDJJnpylvMwzor714xoDTOhN8qW/mhH+uMc6U9wYiBpCaKUZQynr3iM16HUJQwmOTCYZI8o2R5Rkh2Dibb0x1vRG2tBb6w5gwmWjKTYMpbmwFCKPYPJtvQl2NIX74Ao0YXhlCcQJ62lLcyFu6esue1vTZmHBXmHjbmx35CU3/RJ/lWfhF06xO/UIWGnAXE7hER8Z8DVrwTE/iwgeZ+A9INaFPtYUnN2FRV+TxC9wwz31xQ58IwcJ7bJce5jdeJ/FpJ90JhKH2uaQpbw8JITHeGOdEbZ0RpuycNwKzqu29Ed70xXnDPt0Y6P8Vp72Zy7oabUhD7Ca5wDQxkrmSpYv4jXwk1MFz7NRP5z9CZvoiLIntj9ulz6URe/j3X542UNdmxU58uVGnzkoMq/TOT4xE6Rz5zk+WaFHEdeUSFqlyFFXnYU+VnRFL6RoZx/U3f1WQK3G/H5Sjl2blEm4FMXfnxKly/WauP72dP4fL6V543keNpQgR9fcuTC3nf4/GlHNgnl2CyUY722HE/pKfOcgTzvu6jy1QYl3N8TknxoFVnHlhH5ozbZB82o8LalOsCK2iBzWq/ZM5S6huZLdtz0FpL6hx4pv5uQfsjmL7x+cyIp5vCFMkIzO7ic9ZBLWfe5kv2Ay7mdnM3o57eQerbtSsPlo+ss/ywFx4/jcP4kApePQ3jiE082bz/AK1/vxvdyCNV16Yj7MhgfSGZ8IJZJ0VXmx84yNXyc4d4diDq+Ybx3PwviQCT9Z5D0nUI2GAIDl1joO8tszwkmu3cw3v01C6OHWRg9jmTcFenEUZg4jmzsGAuiX5jtfpuJ1jXMdpgg7dJA1qEMbWqLeG3XQ9qpj6RHl/l+bSQDGsgG1ZGJNJAOCZCM6DEzbMrE0DImhrYxN/YLsjl/ZPOnWJg9iWQ6kIUZf2Rz7khn9jIz9j5TY5uYnbRDMm3EwrQeshl9JNNGzExaMT21itnZV5DM/4B03hupJBiZLAiZ7CRIT8KCD9L5P5if/oTp8eeYmXRhYdaOhRlLJJPmLIxbIB2zhnFbGLNCNmzGgth0MUNC5od1mBvRYWrYkHGxHVNDzyEZ/xJmDiGb8UUyHsDC+CmkU2eQTpxmZsiHsd7jTPS5sjDqhWzcD+moHwvDvkiH/ZGNBiIR+zDe5cpIx2Emeo8zN+TJ3IgX0yIfZvqCkQyeZqZnLwPNb9FcvoyGQn1aStXpqFSkvVyO9lIFWovUuV9gyP3CJfTffZOZjt+Y7/FiuseXqT5f5gYDmOn1QtL/B2Nt/6G3djVdt03pv6PHcJ02IzW6jNfrMlYnYLRBg7FGDcabtZhq0WOmxYjZFmMkD4yRPDRC0maMtMOchc7F/J+A/f/G6+PR4XYrFtoskbYtfiWPzvbM3DdjqsmEiXtGTNwzYrLZhPFGI0bqF9+//gVYLXpvadFdoUVnqSbtxZq0FWnysFCdB/mq3M9ToSlbmaYsJRozlWi4oUBNqvxjwN5OVKAyXpHyWEXKYhQpjVak+LoiBZGLZ3RyIxTJuaZE1qMtxIuAVSP9nDqpZ9VJDlIn6bQaiSdVSQxUIzFAhQR/ZeL9FIjxkee6twIRXipc81L/G15VCfVQ5YK7Kuc9VAlxVyX4hDJBx5U5fVyFk8dUCTz6f8OrKv6//wXYP9vX/43Xv1rXxZusHj8v4tXtpz/vuWo8wqvaY7Ae/laDQ9+oc+gb9ceA/d94PbFTjxM79Ti+U48Tu/Rx+9kQ918Mcf/VEPfdhrj/JsRjjxFee43x3m+K7x+m+B8wI+CgGYGHzDh52IzTR80IcjXljKsxQUcNCTqqR/Axfc65GXLR05hL3qZc9TUnPMCSiAALwv1MueYlJMxTj3APPaK8dInx1Sc+QJ/EQD1SThlw44whmWcNyTpnSNZ5IVkXDMm8oEdGiCaZ5zTIOq9J9gUBORc1yQ3VJP+SJsVXtSi7ps2tSF2qr+tyJ1qH2hgdaqK1uBWuRsVVRaoj1WhO1qUjU0hvjiHiQmNEBUb05xnQn2dAT7YubWnq3E9U5GGKMm3panRkatCbp0N/gd4iXvO0GSozYrLaktEqU0aqhEzUmjDbaM18ixOTDQ70VFjSlGdMbYYRNRmm1GZZcjfDkppMK2qzLanLNqM+x5TmQjM6K2wQ1y1h+sEaOkstuJehw/0sfXqKLBi95cRgiS2dOaa0ZxjRkWFMR4YJD1MNqY/W4Ha4MnVxmjzMMqavxJbBCgd6S2xoLzClvUBIe6EeXUWG9JeZMVJtw2SNAxPVDohLLejNM6LzhgFtyXq0xGrTGKHJvWsaNIcJaA7TovGyFg0XBdSd16T+oha15zS4c1aFOyGK1IUujg13xmvRm6xLX6oWvWkCxDn6jOQL6c/QZTjPiJE8cwYyjBjOsUCUaUZXoh49CXqI003oSdSnJ9mAziQDetJNEBfYMZBvR+VVFUbKXJi+/SQTFU8wWbaW4YKV3L2kS6GfPIV+8pSdUuPOeT3uR5ozkLmEjnQL2rPMEVUsQVTlQn+5C4PlaxitWs/9ZAsGC52Yu+3CdLkdo3mmDKQa0BymRnukCb0JDgzecKEvYwndNxwYyHZmpHA5Pek23L2iSdV5NZoijOj5O16D9Cj20aDATYWCE8qLePVSp9xHgwpvTSq9BVR6LeK1wlOLUjfNR3hVI/eAGln7lcncr0z+EQHFJ3QodtOm3EuP6pNG1J4x426QMdWn9Hh41YquaDv6EhzpT3KkP9WBgRuOiHOcGMpzQpTrwGCuPeICR4aKliEuWs7gzeUMFq9mtGoTM3UvsPAnXpteZ77xVeYbXkJS8xzjJetpjbWnxF9A3nE1yrwNuHvSnMbz1rRes6E7zhZRphMTxS6MlbowWraK6erNLNS9yPTt5+nOXEV9lC05fhq0JiynI2kVrfHL6UxaRdkZIQ3hdjyIX0Zr4gqGi59n4d47TNX8i8GiFxmreJOyUHvKgq3ojF3PeNY2GkKXEfmbPNGuWnQVvY6s41ukD79kqupdmq+sI+RDOUK3K1PktoqqU1u5smsZ36yX49Nl8vzxojGXv3qKiO+fxv8dO3zeNiXl0GZuhbzN6c/N+PkZJb5cI0fI13b0p73F9M136EnaTOOVZRR7mxH2tRZn3hUQ/rkpkV/Ys3+tDjtdFDj6jB6hnzgRv3MlEd87cOZTIZe+tiJh71ou/tcR15f1+HW9GnvXq/P7Bk2OPWfA8Wf08Nyqj9cLuhx/WpWjWxTwe1Wd0PcNifqvGfHfmZP8gykJ3xoS/okGIW8pEvymIkGvKRH4sjI+z6vg8bQK7s9o4vWcLm5Pa3NonQpHN8rj95ISl94TkPCNIak/CUnfpU/qTh2SdwhI+lFA0g/axH2tR8R2HUL/o8mZN1UJ2KaI9/NyeD4rR+A2JUL+qU7kx/qk/2BO/m9WFP1uSckRc255WFHta8GdQHPqgq24f8meB5cdaLlsz4Mr9jy4ak/rtT9bLHs6o+zojLSjO2oJ90KcuLHPlNBP9Qn/2o5r39qS8OsqzrxvxZ716ux+Uo4rn2vREbYWUYILomQHRrPWMFfyPNLbryO5/TqSmn8gqX+NqdsvMVryAkP5WxnMepre1CfpTFhGT9JSBtNXIM5cw2DGWgZuPIHoxloGUlbSE7eUjnBnGoJsyftdn8jP5bn6kQJx32qRu9+Y0uPmlLmbUOFlzJ2Tltw97UCZjzW5R62I+9mIc5+o4/eWHH5vy3P6IyUufaNJ3F5DcjysqAhxpu76Su4lrOZB+no6c5+m9+ZW+kpeoKv4OVoLt3A/dz0teetpzl5D440V1CY6cCfaisZEe+5EmtKcYE33DScG0hwRpdgynGrNYKIZHRFajKSaM55mw3CCHd3XHKj2tuLkG4t43b968evxvDJXP9Wj+LgNzaG2DKQtY6R4PVN3nkfS9Ba0boeO76D9Z2jbjfTBz8w3f89E7ScMlr9Of/GzDBRuoDtjGS3XzWm8bMCDK0b0RNrSH+PAQIIzA0lLGExeylCqy+Mtw6MZLohTnOhPsKM/wZaBRFsGE20ZSLCmL26xde2LM0ecaM1oqgPj6U6IU+wRp9gzkGhHb6wdPTGOi+Pm0S60Xl1Cw1kHak45UOJmTvpeXRJ+FpC8W5/M3824sc+MlN1GJO4yJO4nIdE7DIn4TouE3dqk/q5D5mF9SnxsuX1qFblHlnD6PTXcXpbn0LNyeLwqx8VP1Uj82YDsQ4bc9rem5eIyHlxyWhx/j7KjNdyKh+FWdF63pzt+yWO8tkTY0RRmzb2rltRdMqU21ITGq+Z0xP6feJ0pfIap/OfpTdpA2Slb4vbpErbLgJPb9Tj4qjo/bVLjq9UafOqszvvWirxvKc+HNnLsWCuHxz+UCPtBi8wjQm6dsaMxbA1tsc/wMPZFCv3Xc3K7Od+uk2f389p8v1GLz1Zr4vPpZs58/wpvLxGwXiDHKzaaBHz/Ksc/f5a3VxqxTleODbryPG2gwrMG8vzbUYUv16uy5yUNTn9mQVngs6TstyXzoCXF7taUe5tTfdKUtghHxjPX03jJllJ/U7JcjUjcb0jsb3p/w6tbfMzh0BJCc1q5ktPM1dwmrmQ2cDnzARcy+tkXco+Xfkxm+UdRLP88Hsft13D65AyrPj3OM1/8wrs/fcf+Yz+SlXWSzgdhTA5GMCsKZ3ogjOmBi8wPnWFq0I2hrl0Mtn3PWM9eJGIfFkSnWBg4hWwwGNngBSS9p5npPsZE9y4m+nYwN3IEyZg7kgk3pJPHYeLEI7zuYrb7TabaVzLbYYqkSwtppzq0L757lXXosdChy0KXDgu9Wkj7NZH1qyEbVEMmVkMyJGB6yJBxsTMT4m3Mje5GNh0Is8FIp4OQTJ1kYfovvM6OfcDU6GZmJhyQTJkgnTZENmPIwowRc9OWzEwvZ3b2RSTz3yCd90A6fxbZwgVYCAFJMEh8kUn2Mz/7IVOTTzM1uZS5aRskM1YsTFuyMGWFdNIa2YQlsglTZONGSEdNkI6YsDBixMKokLkxIVMjpkwMOzE1shXJxJfIZg4im/ZDMn6K+bEgpJPBSCeCmB32ZbzPjcn+E0jHfJGNByIdCUQ65I90OBDZ6EkWhnwZ7z7GSMcRJnvdmB/2YX7Ej6lBHyZ7A5kXBTDdt5f+5ne4X7GCxiJ9HpSq0V4uT1upHB0lCrTdVKclX58HhU70332N6bZfmOv2YLrbn8meQKb7Apjp9ma+53dGH75HT80TdN4yoee2FqK76gzVCBiuETBSK2CkTovRBm3GGnWZaNJnqtmQmftC5u8LmW8RPgKsKfPtpkg6zP4XYi3/Nj5s9bfbrzbQbfNoeZM10i4rpJ2P0mGJrMMSaYclC+0WzLdaMPvAnOn7i+9xJ5uMmbpvwkSTMeONRo9HiIdqdBHd0WHgtg79t7TpqdCiu1yLzlIBHSWatN5U50GBCvfzVGjOUXk0RqxEXboitWkK3E1ZbF9vJyhSFa9IRawC5THylEQrUHRdgYKoxSVOueEKZIcpkHVVgcxLSty4qMyN84tvYFODVUg9o0rKaVWST6qSFKhMYoASCf4KxPspEOurxHVfVSJ91Qj3VlscH/ZU4cqfgPVQ4bz74ujw2RMqnDmuyuljqpx2VePUUTUCj6gScEgV/4OqBBxQJfCAOoF/aOD/++L48F+jw2p4/vIov2ri+RiuWng8us/q9pMWJ34ScHyHANcf/hwX/qt1/ROvh775WwP7gxauP2pzbIcux3bqPYo+x3bpcXyXASd+XozbL4a4/yrEfbcR7r8Z4bHHGK/9Jvj8YYrvAVP8DpgQcNCUwEPGnDxiQtBRY84cNeLMUUOCXQ0JOS7kvJsxFz1MueJtQZivJVd9zLjiacwVDyFhnoaEexoS4aHHdR994vwNiQ/QJyHQgOST+qSeMiA92JCMECE3QgxJO6tD6hkN0oI1SA/W5MZZTTJCNMg+p0HeRU2Kr2hRFqZNVaQet6P0qI7SoTpKi1uRGlSEqVJxTZk70Zo0pxrSnm1CT74pgzfNGCw0pT/fmP48I3qz9elIF/AwWZWHycq0pqrQnSVgoFCfwZv69OZp05UrQFRqyFi1BaO3TRm/Y8JMgwXzTTbMNzsyWWdPb7kl93ONqL8hpC7DlPosS+6mWVBzw4LaTAtqMkypyTTiXr4ZXbccGLrnwmjTSh4UmnEvw4DWXFP6SmwRVzjSW2BJR5YxHRlCOjOM6co0oT3diPuJutwJV6HyqhJ3ozV5eMOU3kIHem468DDLnAfZhrTmG9BdbMJgpQ1jd52Yql/KxJ0liEtt6Mk1pSvTmK50E9qSDGmO1qUxQpvGMC0aw7S5d0WHhkva1F/SouGSNnUXNbl7XpW755WoC1WmOVyd9jgBPcm69KXp0pumzUCmHuJsQwYz9BnJNWE01xxRpjHiTDMG0o3pStClJ0GX/mQDOuO06U7SoyvZgK40Ib1Z5vTn2VAfrU1/vh3Tt9cyc2s905XrGCtaQ1OUCQV+ChT4KVAUoExlsCb3wozoTrGlM92SjgxLBoqdGShbSl/JUgZKVzB660k6su3oybNjvGIp0xXOjBfZIsowpTVah9YIQ3rirBhMd6Q/05GedDt6MxwYKVzBSMFyHsabc+uigMoQLRrCzOiIc6QpzJI7IUaU+goodFehyGMRrqVealT4Cqj01abSZzEV3tqUe2hRckKTm0fVyT+kSu4BFbJ/VyLnD2Vuugoo89Cl3EuXW/761J4xouGcGfXnTKg9a8iDMHMGkpwZTF3CQNoSBjMWtwz3ZzkyXLAMUZ4TAzn2iPIdGS5axlDRcgYKltFXuIKhio1M1rzAXONrzDe/wVzz6yw8eJOZuheQ1L3ETOWzdKesoOK0IZmHVbhzypK6IBvqgi1pCrWkI9oOUcZSxgpcGClyYaxsFTPVm1ioe4GZW1vpzljFw8QlFJ4U0BLrRHvScjqSVtCVvJrSICEZ7rq0xj1BY+RyutI2Ial5h4V7HzBe/hqSmrepj3ah9IwZLZErGc16kfpLLkTtUSL2qA49Rf+E9u9ZuP8FY6X/oCZ0GRE/qVLkaUnzlc3UhT5L4sEl/w9h9xUW9b22e3yUNnQYeu8gYm+JJVFTTF8xZaWuxJjEFI0lxq40QVBBkWKviCC99yLNAorSLSAdht7rDOW7DzDlfdfe1z54rv/BnM7J57p/z/3gtl7I9uUzOfMfa2J3rubc1w44vqbJiU9NyTr2PtFOq9n5ugLfLxLwwyIBV7ba0Zr8Ga2J7/DsxmJKz9uTsF+by9+pcWOTMXE7HPB5X5+fLWfg+Zo6NzbaErV1LsE/WXJxgz6Bv5oTsdOB0B1z8fpYn90rFNi5VB7HV9Q4tEIFt9XqHH1dE+83NTn1jib+72tw6h1FznwoJGSDNnGbjYnbok/kJg1CNihy7UsZzn4o4Oy/ZuL39gxOvDaD42tk8VqjiPdrahx7VRX35Yo4L5XhxBvyhHyjSdJWfdJ26BH/mxqJ29RI2q5K4jZlErYqk7Rdg+ifVAndqELQV8pc+lhIwLuynOcNOWgAACAASURBVHxdgNdaAQFvy3PlE1XCv9UmabMht3aZcPuQGYXuZjz0Mqf4lBklAaaUnzfnyWVLnl624OlVS6oDrai+bk3NDWvqX+C1IdSS+mBLmoJn8+z8HFL3GBHwiZAzX2iQ4bKEJ5c+IWHPSzit1mT7PAHnPlPl2fkldEbNpyvOht7k6afDEw/eZLLkPSZK3kNa/CYj99fSn7eGrsxXaUtZTkvCYpri5iGOn0N70hw6kufRnjyP9qR5tCfMpTXGnsZQO2qu2lDqY0bWPhHhP8px4xsZon9VJXOvDvmHDbjjoc+9Y/o88DHhgY8l+UfNST1kxs0t2pz5ShGfj2Xx+USGgK/kuPaLCjH7dMg6ZkLBORvKQudOlzWlraAp61Va89+g7e46GvPWUp25gmfpy3iWvpSnqQt5kjSH8lhbSiPNqYy2pDzcmKpYC5pTbGlLsqIjwYzOBGPa4/ToiNNhJNMcSZYdI6lz6Aibx8Pjlpx8S4DzUgEHF07j1XPNTK79R4UcFyOeXjKnNcGenrxlDD18DemT9VDzNdR9D3W/Qt0Wpqp/Qfp4IwMPP6Ej7w06cl+hLXMxdTHWPAnS48lVLWqC9BGHmtMaZkFHrB2d8fZ0J86mN3kO/alzGEidQ1+yPZ1xNrRGm9MabUZbtBnt0Wa0RZnSGmlCW5QJnTFm9MZb0p9oS1+iDe2x5tOlVHHWtERZ0hRuQWOYNU2hdtRet6PyvDVlp2247WFE4h51Yn5XI2WfPqn7jUjcrU/CLj2it4sI26JK6BZlQn4VknxAkxx3I3KPmJJ/1Jo8D3tifzfl6LsCPNcJcH9DwIkPBFzbKCR+lybZbjoU+5lSddWW2iAb6kOsqQ+xoCbIlNpgM5rCbWiKtKUxwoaGMGtqb1pRHWJB1Q0zKq7qU3ZZl6fXjWiOtqE3bT7D2UsZy12GJG8FY7mvMpy1muaoJdzzNSX2oCahu3Q4/Z0Gju8qsH2FPD8vVGLDLCFfWcjymZGAr8wE7Fgi4Pi/ZAn6RZk0ZxElZy2pvGZH6WU7HpybzW3fBcQcmo3juypsXTGDTYsV+G6BIm6fzufUD6vZsESH5eoClqgI2Py6Lad/f589Hy9hjZEii1UErNKSYZWmgPVWcvywRJntr6rg8r6Im7/PJnq3HQn7zcl2M+f2MWOK/IypuzmL/rTlPL5qQaG/EZmeusTsV+fmTsW/8XrgSn7E8agSLt96zpXMSkLyqghMqeBK4lOupXbgeaORfx/IweGrIOZsvIHtd2eY9a0ry3/cxpe7NuJx8nvSYnfQVnmUgYYTSDsDmOg+z3jHBcbaziLtPMNohzdDrYcYbN3NSMdBxns8mOrzYarbj8kuf6a6zjLR4Yuk1Y2x9j1M9O1ntNcN6aAXE0PHmBz0YGrQAwYOM9W1FUnL24w2zmWkwZDRek2k9WpMNmgy1SRislGT8Xo1xhtUmWxWZUqswmSLkKk2eSY75JB0KjDcoclgpw3D3esY79vN1LAvjJ5lcjiAiaFTTI56g9QDpPuQDn3NaP9qRgfskQ6aMTFkxOSwAeMjhkhGzBkdnYtEspYJ6UYYd5sGq/QKSC6D9BxMeMHkHiYnvmB0bBVDI7MZGbFAOmrJpMSaKYkVkyPmTA4bMDWszdSINlNDekwOGDDRZ8DEgDGSQVNG+80Z6p/D6MA6xkc2MTXmyNSoDxNDpxkfOMPk4Fmmhk4zPnAKSa830h5vJgdOMTXgz1R/AFN9/tAXwFS/PxM9Jxlt92S4zQNJx3Emek4y3uPDSLsXAy1HGe89jqRzP101X1H3cCnPCwyoK1Cm7s5M6vJnUJ8nS12uMrU5ujTdc6C38n1G63YgafZgpOUUQ83+DLf4Im09ibTlIAO1X9NavozGIgMaHyjS9kiOzhIFOh4J6SpRpbtMk94KLfoqteh/rMXgExHDT0WMPRMhrdJC+lwHSY0eY7V6SOr0/wdi/2cK+4/Spv86pfOP35pMmWo0YarRhMkGY6R1Rv/jFuxItT7DVXoMV+kx9GwasP2VOtMtxCWadBVr0lGsQdtDdVofqCO+r0ZzgSoNd5SoyxfyPEfhH4CV53GaPJWpcpQlylISL0txnAyPYmUoip7J/agZ3HsB2LxQGXJuzuRW8Ayybswg8/oMMgJlSLsyk9RLM0m9MJOU87Ikn5Mj6YwCiafliPeXI85PllhfGWJ9ZYjxlSPKV0j4KSGhJxQIOS5H8HE5bhyT5/oxOa4eleOKhzyXPBS4eESB8+4KnHUTcuawkDOHFTl9WBF/FyF+Tgr4OQrxd1LE/5ASvocU8dn/5+6rEK/dinjtUsJrlxLHd03jdfrG65/3WacLlzy2q3Nkmxpuv6niulnlv54MO/2shONPin+N068qOG9WxfU3dVy3aeC6TRPXbaLp73YtDm8X4bZdxJEdWnjs1MHjDx3cf9fG7Q9tPPbocfyAAV4H9fE6qMeJQ3p4H9TGx0kXf1d9zroZcPawPmdcdTnrqsN5N10uuutz1dOYa0eNueKhz0V3ba6463DjmB43jukR5Cni5nEtIn10ifLRIvKkiAhvDaJOahDvr0XiGR0STmsR569GrL8KcQHKJAQok3haieTTSqSdVeLWRWXyr6px97o6D0I0KbqpyYMQdQpvKHP3ugJ3AuUpDBFSEq3O02Q96rKMac41QZxnTFueMa25RrRl6yPO0KYxRYO6BGVq4uSpiZdDnKlG920dOvO1aMpUoSFTmbY7mvQ8MqC3WJ/hCmPGn5kjfWrO2GNLBkotaLtnQk2WHk9SdHmcasiTNFNKE40oSTKiNNmQR4m6FCVqUZ6pj7jYnr6qBXSUzeZxhj6VKXrU55jTescGcb4F9Rn61KbqUJ+iTWOaLo2putQlaVGXpE1FmAr3rshw97IsJaHqPE8ypTHdhpoUM54ma1OTpUPLXVO6H9oyUOrAYKkDvUWzaMs3pzHDkIZUQ5pSjKhPMKA6WocnYSIqb6hTEaROxXV1KgP/noprKpRdEVJ6RZ6yq9P7sdVhSjTEqNOSKKIlUYOWRHXakkV0perQk65PT7o+Xal6tCfqII7TQhwnoi1eRHO0Gg1RKjTEqNEYp0lDghb1Sdo0puojzjClMcWI4QeLmChdyVjRy/TfWURDghX5/nLk+MiSfUKGewEKlF/ToCbCgJYUC8Tp1rRkWSPOtaXttj0d9+bSWTCXrsI5NGSY0p5nzWChA8P37OnOMqc5Vo/nIeo0RekjjjdBnGyOOMWS1lRrOjLs6M6eQ0emA8/CjbkdoEzuKRWqQi14dsOc8ktGFJxS5/ZxIXe9FCk4oczd40Lun1CjyEeTBz4i7p/QoOC4Gnc9VbntpkyOswLZjnLcOiTLrUOy5DorcMddmfvH1Sg6qUGJv4jK87o8u2LAs2uGPL2qx7NAXbqTZ9OdNoeu9Ll0Z82nM2sOLak29OTOpSPLjtZ0SzqzbOjNm01PngOtt2bRnDWb9rvL6Ct+jeHH7zL67H0k1e9B40cMl73BePnbTBS/Q1fGCh6eMybZSUjlORsqz9pQ7GdM2TkjakOs6EyeQ0+GAz05sxkqmM/oo2WMl65h7MFrtKUvpjl5DnfPqlEZbEJTwmxakuZTFz2HootmXNo8k+rQlyi/NpenIYsZzP8Xk6VfMv5oPeMP36c5ZQn3zupREWhDV+oayq/OIeqgMjEuGohz10PtZqQV39CVs46yIBvy/bRoT15Be/JqKq8vIvOoJTe26eL1kRJhW+y48aM9rq9psHuFIic/tyRk9xp2v6PF1wtm8tlsAT8tn8nN/fNoSfySZ8FreXp9OfdO2hP0iwYR243JcFrEjU1z2GwvYO8SRW7+YEPqnsVEbLHh3FciLmzQI3bvAsJ2zOH4x1rsWinPzpfkOPiqIs6rVXF5VRn3tSp4vq6C91uqnPlQk8CvdAn+j4ir/1Yg7Ds14jfrEvuLiPDvFbn5nQI3vxNy6dMZnPlAgO9bAk6+PhPv1+TwXquI12olPFcKObJcHo+VM7n4kQrpv5tw18mC/AOGJG5TIX6LIknblUndqUrq72okb1cn5idFIn9UImyDEte/UOD8v2Q49cZ0WdP59xQJ+VKLqI26JPyiS8bvhuQfNOW+hwUPvS0o8bOg7IwFFRcsqLhkQcVFU55cs+R5kC3Pb9hSE2xD/U0bGsOsaQizpO6GJXVXZ1N1dgHJfxhz/F0BPh8rUnbhbVqivuWW2xrc39Rhq4OAk++q8Oj4YjrDl9AXN5u+pFkMZsxDcm8VU6XvMP5wHZLCtYzdW8NQ3qt0pS2nOW4h9VHzaIieR0vsXFriZtOaMJv2xNm0J9jTGjOL5nAb6q/b8vSsNUVHjcnYrUnkJoUXeFUhbZcW2Y665LnpcttDj9tHDcn3MCHbzZzEfWYEbtLC/wslTv1bEZ9P5fH/Uo7rv6oRt1+HrGPG3D1jQXHwbOrTVtCU+SqNmatpu/0WHffepTHndapSllOV+jKPkxbzOHEBj+PnUBk7i/IoK8ojzKiMNKU6zpKmZGtaky1pTzSlPcGAtngthrJMGc+3ZjLfgfFbi+kIX8gdV1OOvSbAbbkAp0UCHJcI8Fwj4NKXcqQdEFF53oTmGDs6s5cy8OA1pI//BdWfwfOvpk/m1HzH1NNvkJb9m767b9OetYqu7FW0Js/nabAJ5Ze0eXpVh/oQY1rDzGm5aUpnjA3difb0JTswkDqHwbQ5DKQ40JtoR0esFa2RpogjTWiLNKU90pS2CBPaIkzojDanN86KgURbBhJs6Y6zoiXSlPY4K9rjrWmJtqAxwpymcEuawm2pCbKm/Jw5JaetuH3UiOT9IhL3aJNxyJSEXXqEbVYjZocWkVvVCP5ZhuCfBQT/MoMsF10e+thT6DWbHFc7UvZZcfMnfTzfFnB0nQCvdwQEfDKDG5uEJO/T5M4xfYoDjHlyxZS6EEsaQq2oDTan+roJdSEWtETa0RhmQ0Oo1Yv/sjW1Ny2oDjaj7JIOJRe0eHbdiLbYWQykL2Tk1hLGcpYizVuBJGcVg2kraQxbwD1fYxKdRETv0+PMRjWc3pVlxyo5fl2syHd2CnxlIcsXxgK+tRCwY7GAo+/JEvKrKjluepQEmPL4ihkPz+gTd1CR8F2aJDrbErjNnH1vyrJp8Uw2LpRn91umOH8yl00rDFmtI2CRkoDXDAUc37QWv23v8e1yc5aoybBCJGCFhoAPLGTZsECFHau1OfCWDofeVCLgayOCNhuR5mJJ/nELHvib8fyGA13JL/P0ui1FZ824dVyXOEdVwnfL/6NtOKEqwi+tnks5TVzKfE5IfiMhmQ0EpjRxPb2fgPgBfjlZhs0np1nwwyXm/uDJwu9/4/0d3+Hs9wPJqdupL/mDoZq9jLe7vSgH8meyy5/xjgCm+i4y2X8aaY8HY92OSHucmOzzYKr/OOOd3tN7kb3+TPWeYqLrCONdB5jsc2R84CjjgycY7z/GRN8RJvuPvNh53YpE/A4jjQsYqbdgpM6A0TodpHU6TDToMNGgxXi9iPEGDSabNJhqUWOySZEp8TRepZ1Cxjo1Ge2yQdr7JlODO5ka84axU0yNnmRq5DhTYx4w7gzSXYwPfsVI71qGe+cz0mvLSK8lY/3mSAYtGBu2YXR0PhLJWiYnvoUJJ5j0hfHzL8YfJj1g6ncmJz9lTLKS4VEHRkasGRuzYlxizYTEgokRU8aHDZgY1mZqRJepISMm+k2R9poj6bNirM+O4X57hvoXMzr4LhOjPzM17syU1Jep0TNMDZ9mauQ0U6OnmRrxZWLQm6kBb6aGfZkaCWBqyI+pAV8Y9GNqyJ+pfh+k3UeRdHkw0XOcqb6T06DtOMZo53Emh7wZ73Wit+47GopXUXPfgroCEXX5Qupy5anJFvI8S5WaW/o0F8xj8Nl6Jlp+Z6rDg/EOH0ZbTzHaepKpTm8mWw8wXP817RXLaCzSo/G+Aq1FMnQUy9NWJE/7I1U6S0R0lWrRVa5FT6WI/koNBh9rMPJEk7GnWoxVaTP2XJex2v87YP9E7P8scvr/4LXpb7yO1xshrTdEUmv4F2D/xOtfCexjXfrKtegpncZrZ/H0Hdi2h2q0PphOYRvvTuO1Jlee6mx5qrLkeZapwNMMBR6nyVGeLEtZoiylCX8CdiZF0TMoiJzBvYiZ3AmXIT90JrkhM8gJnkF20AyyAmeQcW0G6ZdnkHZpBqkXZ/51AzbxjCwJAbLE+8sS5ydDrK8sMb7yRPsKiTwlJOyEPDe9ZAk+LsuNY7IEHZPl2lE5rnrIcdlDjktH5LngJs/Zw/KccVWYxqurEH9nBfwc5fFzVMDfUYjfISG+h4T4HFD4q4HYe48Q7z1KeO9W5vjuabx6/v5idqi9OHGjwZFt08+AD2/5b7w6/fz/xqvL1mm4umzTxHmbCOdtIly2a+G6XQvXbSLct2vj8bsuR3bq4rZDi8M7tTiyW5ej+/Q5tl+f4wf08Dqoy/GD2pw8pIufiwFnDhtyxtWA0866nHHW5ayLLudcdLlwWJ+Lbvqcd9XlvIsWF11FXHHXIdBDh2vumtzwFBHmrUP4CW0iTogI81InwludmFNaxPlpE+unSfQpVWJ8VYj1UyHOT5l4PyWS/JVIO61E1nll8i6rcSdQnfvBmjwI0eR+sBoFQcrcua7A7UB5CkOUKI0R8SzVkPpsU5rzzWnJN0WcZ4o4zxjxLQOa03WoT1KnJk6Rqmg5qmNkaU5ToSNHk7ZsDRrSlWjIVKb9roieh/r0PNJnsMyQsccmjD02ZaTcnN4iI5rz9KhO1+ZJsjZPkvR5kmxMWaIR5cnGlCcbUZyoy8NEbSoyDWgpsae3aiFtpfZUpOtSkaJHXY4FzflW1GYY8TRRk+pkTWpTRNQma1KbqEFdkoi6JC2eRqnzKEiBe1fkuHdFyKNgTZ7GmFKTbM7jRG2qM3RouWtG10M7eh7Nor3AmvosI6qSdHgaL6IqTpvncbpURevwJFyTihB1yoJUKb2uSlmgGuUvpuKaCuVXlSm7IqTsqgLl1xR4HCSkKlSZ2khVGmLUaI7XQJwkoj1Fm+40vb/w2pmiS2uCNs0xmjRFq9MSo05TlCqNUSo0xqjRGK9JY4IWjck6iDOM6cyxojnNhMGCuUiLX0bycDmD95YgTrWj8IIKOafkuHViJnf9FSi7os7zCH1aki1ozbCl9ZYdbbn2dNxxoPPeHDoL5tBV6EDjLXPa8qzpvzebwXsO9GZbI04wpDpYleZoXVriDGlJNEGcYk5bmhXt6bZ0Zs2hI2MOtTGWPLqqTc4pITknFakNs6H4vB6FfpoUnlLjnrcSt48pUHRKjQcn1bnvo8H9k5oUemtw96gq+UeUyHURcstRjluOcmQ7ypLjJMftw0IKPJS5f1yVhyfVKA3Q5MklHWquG1IXbEJdiBHVQbqIYy3py5pPf84iurLm0545jer2THvaM+1oS7emM9OG3hx7unNm05phS2PmbNruLKP30WsMVb7HyLP3GXv+LjSuZ6TiTcYr30X66B0601dSctGSjMNqlARY8sjXjPsnDHjkb0BVoAWtcQ50pTnQkzOHoYL5DBctRlL8CqP31yJOXUh7+gIKzqtTEWxIU+JsWlMWUB8zl5Ir1pz+YSb5PpY8uuBA2ZUFtMSvQXLvI3qzX2fwzut0ZS6n6KIhpVctaU95lSc3FpDqoUuiuy6t2evh2c+MFn9Od+6btGUspzzEkra0ZQzlv0F91FJyvc1JdjIh9dAsQn42we9jEc5rhexeqcD+17Vw+tCcDYtl+dhOwHpbAVtfU+HmgYVUh39Ca/zHNEW+xdVNIm5u0eWe1wri9yxl+yJ5fraXIWLzXOK22RPyowlXNugRtMmEiB2zuPyjKa5vK7JjuQwHX1Ph8FsaOK5RYu/LMhxYLoPHG8p4v63KiXeU8HlXyPmPlQj7TpPAz2UI26BI0hZt0nbokrpdm+RtWsT+qk7gl7Jc+FgGv3dm4LVWwJGVAtyXz3gxMzmyQgbPV2Zwfr0CiVu1KHQ15eERC3L365C+U53U31VJ3aFC6g4V0n5XI/5XJWJ+ViLyeyVCvlbgyicynH1PwOm3Z3B5vTKhX2sTtVGb+J+1Sd2hS/Z+Q+4eNqHwmAkPfUwpPW1G+XlzKi9b8uSaJdU3bKm9aU9dqD11obOoD/szsbKi7oYVTdfnUX9xGZn7LfB+fwbub8kQsl2fOEd7gjZb4fyaGtvmCjj2hjJ3XObTemMJgwnzGUmfx8itBUjuLGfy4RuMP3iD8YK1SO+uZihnJd2py2iJW0BD9DwaY+bTEjuPljgHxPGzaI23ozXWlpYIa5pu2lB/zY5nZ2wo8jAhfacGEd9PJ69RvyiT8ocmGQdEZDqJuOWiRZaLLmlO+iQdMCT6dyMubxTh+5kSpz5VwvczRfy/lCPwFxWi92mS7qFHvr8JD4PseJ60jIa0VTRlrqHzzjt03Xufltw3qUl/ldrMV6iIX0R57DwqYhwoj7ajLMKCsjATysMNqYo1pyHJivY0G7pTrehOMaE7RY+xPAsmbtswdWcu47eW0hqygOyDhhxdM41X5yUCnJYK8Fgj4PznM0nao0JJgD71Eda0Zy2l7/4aJBXvwbOPoepTqPoMnn3OZMUnjBa9R2/uWtrTltOZsZyWuLk8CTSm9IIWjy/rUHfDCHGoGS2hxnTGWtObOIv+5NkMps5hKG3uC7za0hFrSWuUKa0vwPrP6Ywypy/OmoEEW/ribeiKtUQcZU5brCWtsZa0RJvTHGlOU4QFDWFWVAWaU3bWlLIz1tw9ZkLyfhGxOzVI2qNP1DZNgjcpEbVVk6htaoRtkSP0NwHh22aQ42ZAkc9sCo7NIcdlNun7ZxH2sxFe7wjwfFOA17sCznw2k9BflUl31OH+SSPKzhnz5LIh1UEm1IWYUxtsTlWgMbXBlrRE2tMYZkv9TSvqb1pSF2JB9XUTHl/Wp+ScJqXnRVQHGdEeN4uhzEWMZk/jVZL7MpLslQykLqchdC4FvkYkuYiIPaDHuR9UcXlPlp2r5Ni8WJGN9gp8ayXHV2YCNloJ2LlUwPEPZLn5qxo5bvqUBBjz/LoFtSE2ZB3R5NqvMtzYrkm8swMenyiz+w0lflwiy68rNdj1tgU/rzJhhbqAl9Wm8fqfpTp4blzD8Z/W8eFsNVaIBLyqI+AtIwH/tpNn2yt6eHxsy/F/W/L9bFmc35Ildp8peV5W3D1lQsVlG9ril9EQtYjyq3bc9TMm9YgmsYeU/8arS2xDxPGUds5k9eKfIMY7tBrf8AbOx/dyLnmUY1G9/HSyGIcv/Jj/tQcrvt/BZ/t+xvH0z4Qm/sK9gk1Ul22g8/lPjLU7MtlzDEnHcYabPRhqPsp4lz+TfX5IutwYbt/PWKcjk72eSLs8GGpxZVh8mIlOb6a6vZnoPMxY+z4k3QeZHDyGtN+LkS53RtpdkHa5Qp8rU93bGG35gIG6pQzVOzBcZ8NQjTkjNaaM1ZkirTdG2mCItEGH8UYRE03qjDcqMdkiZKJNnvEOIZJOdSRd5oz3roSBH2B0P4wcYmr4IFPD+2FsL0h3wthmpP2fM9KzjuGelQx3L2Goaz4jPfMYHZjH2PACJKPLkEpfZ3LiC5j4HSZdYfzIizkMk/th6hcmJ9YjkaxkZHQ+o2N2SMasGZdYMDFmxvioCdJhIyaGjaZT2KFZTAzMRdK7gNGeRYz0LGW4bxlD/a8yOvQRE6O/gtSJKYkPky+wOjniBWPeTI16MTF4jMnBY0yNeMGIF5ODR5no92BiwIOpoWNMDR5F2uOOpNuN8d4jTPQeQdJ1mKFWJ4bb3RnvO8ZY5yG6ar6n/tFr1BQ6UFtgyvN8LZ7navA8W8TzW7rU5JrRVLiA3sfvMtrwIxLxLkZbDjDQcICBhv1MtDkhbdnGYO1HtJUtoOG+Dg0F8rQ8kKGtSA7xfXlai1Roe6hBe7EG7aXqdJap0VOmQl+5KoMVagxVajD8RMRIlQ4jz3UYea7LaI0eY7X6SF48JZbWGzLeYMRkk8k/nhGb/T8Byz/S18kGYyYapvH6zwR2pFr/RQJrwNAzfQafTDcR95Zp0VOqNZ2+PvqziVgN8X01mu6p0HBHido8BZ7nKFCdrfCiiVjxBWDlqUiRpTxJjtIEWUripwF7P3omhVHTO7B/A3YmucEyZAfNJCtwJhlXZ5J+eSZpF2VIvSBLynk5ks7KkXBajoQAOeL9ZYn1kyPGT4EYPyFRp4SEn5Qn1FuOm14v0tfjcgQek+Oa53T78OUj8lxwl+fcn4A9LOS0qwIBzgr4O8nj76iA/yEhfgeF+B4UcuqAAj77hZzcJ3xR4qTMyb2qeO1SmU5ef1fBY4cKHjv+bAtWx33r/z91PbRJkUM/KnJokxJOv6rivFkN5y2auPwmwvk3EY6/iXDaKsJ5mxYu27Vx3aqF2zZt3Hfo4LZDm8PbtXDZofkifdXFc68uR/fpcOyANscOaHHikC6+LvqcdjHktIs+AU46BDjqEOCojf9BLfwPav41AYfUOeuoxjkndS66anDFTYPrHpqEHNMizEuLcO9pvIZ7qRF5YjqBjTqpRsQJZSJPKhHlo0jMKUXifBVJ8BOS4q9Ixlklci6qcfuqGgU3NLkfrEHBDTXuXlci/5o8twMVuB+qSnmcLs8zTGnMtaTljiXiO+aI880Q5xrTkqVPY6oWtQmqVEUr8CRiJk8jZahPVKQ5XZWmdBXqUoUv8KpNT5EBPUV69D3SZ7jciNEKEwaLjWm/o01dhibPkjV5kqTF40RdKhIMqEg0oDzJkPJkQ4oTdXiYqDWN12J7ep4uQFxsR2W6Hk/SDWm8bU3zbSuqUnV5nKBObZo2TVl6NKRpU58ioildh7okEVWxGpSHKXP/qjz552TIPyvPw0ANnsUa8jzNgIZcI9oKLegqsqGj0IrGbGOeJGpSHq1KeZQalZFqVIarURGmRlmwMiVBypQEKlES6Go3AwAAIABJREFUqExJoAplgSqUB6pSdkWJsitKlF9VpCJQkcrrijwNVuZ5uAq1karUR6vSnKBJW4o2Ham6dKXr05NhSE+6AZ0purQlaNMSK6IpehquTVGqNEar0hirTmOcBg3xIhqTdGjLNKEn35bWDDN68mYxen8x449WMFr4El235lIRrEuerwKZXjO47StHySVVqsP0aE60pDXDlrZsezryHei8N5euwrl/4bUlz4q2PBu6b9vRf8eegfxZdKSYUBWsQkusHi1xhjQnGL/Aq/U0XjMd6MqchzjJnueRFjy4ICLdcwZ3/dQoOa9L2SUDHp0WUXhShcKTKpQEiHhwUp3CkxoUntSgwEudO54q5LoJueUkS+ahmWQ7ypLnIs8dNyH3jihx/5gyD7xVeOSjStlpDaqu6NJw04SWSAvE0RbUhRpSG25M360FDOUvo+vWAtoz59KVO5/mVOtpsKdb05FhTdctWzqybGlKsaQhzZbWvMX0PlzLcOW7jFa9j6TmPSbrPmDs8VtIK95hqOANWhKXUXLRkmwPEfe8DMg/ok2umyb3vHSouGhKY+Qs2pNn05Mzl6GCBQwWLmC0aAXDBa/SmOBA960lFF5QpzRQl6b4WdN4jZ7Ls5C5JLpoE3tIjcIAO4ovzKXk0hzqI5dRG7WYwfzX6cpYzt3TuhScNaQ57mWehy0l75QFCW46NCW/zUTJBkbuf0J39ut03FpFc+oSOjJepufWauqillF6cQGPL6/i2eW3uPSNFj7rNXBao8D2pTJsXqrAT8vUeNtIwPsWAj6bK+CPt5UJP7SQmojPqA9fT9AWI6L+MOWBz0rSnRZy/ENtti9W4tIGB6K2ziFwgwEXv9Ii6EdjIrfZEvSLBYffUWL3qhm4vSfiyHtaOL2uwt4VsuxaMgPHVXJ4vKGI+xp53FfLcOItOa59qUbsz7qEf6dEzCZVUrdrk/GHLhm7dMnao0fGrumm4LCN6lz+VBHft2XweEWA28vTeHFfLuDIypkcXT2D0x/MJPwHRfIP6lHsaUWhqzG3D+mRu1+b7L0ibu3RJHuvFsnbVEjcokrcz6pEfq9CyNeKXP1EgcsfKRD0mTrh3+oQ/b02cT9rkrJdi8y9uuQ563PXw4AHJ4woCTCl4oIFT69ZUxMyi4aIOTRFz6Mpei5NUQ40R82mOXoWjRE21IfYUHNpFjXnF5LrZInvR/Lse0WAy7vyeH+ujM9nGuxZLuQHSwEHlymRc9CBjpsrGIhbQHfcLLoSZtGfvpDhvFUMZq9k7PYrjOatYiDrZbpSliCOW0Bz7ALE8QtpS1iAOH4OrQn2tMbb0RJjQ3O4NY3BNjQE2vPsjB1FHiak7VAjbKMsN79TIGazGil/aJG+X4v0g5qkH9Qg9aAmCfu0iNmlw83N2pz7jyo+nwin8fq5EgFfyXPtF2Ui96iT6q5Dto8Bdy+aUhJmz5OYhTxPfpnmW2tpuvUa1akreRy/lGfJL1MWs4Cy2LlUxDpQ8RdejamIMKImwYqWNDt6smbTn2lHb5o5A5kmSG9bI8mzYjxvDmMZi6m9bE/8NnU8XhXgvkKA68sCDq8QcOwNARe/mEnSHmVKAvRpiLSlI2sJfYWrGSt/h6mn6+Hpx/D0EyYff4Kk+F8M3F1HR+YriJOW0Zq0lIZIe8ovG/DorCYVF7WouW5Iy01TWkKNp59xJ9kxkDKboTQHhtLnMJA6m94kGzpiX7QKhxvRGm5Ea7jxX9+uKDN6Yy3pi7eiJ9aSzhgL2mIsEcdY0BJtjjjGAnGMJU0RltSGmPP4sjGlZ0woCbDg9lEjkvZpEL1Dlfg/tAnfokbg9/KE/apKxG8qhP0mR+SOmSTuU+T+CUse+TiQ72ZHxgEbUnbbEPGrCb4fynHsLQEn3hdw/gsZIraokuWsx0NfMyovmlF1zZSaG2bUhVhQc8OMZ9dMqLlhSXPErL/wWhtsQfV1Uyov6fHotAZFAaqUnNPk+Q1jOhPsGcpaxGjOYsZyFiPJXcbYreX0JS2jLmQ2hb5GpLlpE39Inwub1Dn8gTx/vCLH5iVCfnQQstFWnm8tBWyyE7D7ZQHe/5IjdLM6uW4GlPibUH7BkNoQGx6dNSXVVYv0I+aUX1lH0A5r9q1T4rsFM/hmvhyblmvww3IdVmsJeElVwGo9AWuNZNn8pgNeP7/J5jdnsVBJwOuGAl7XE/CprQI7Vuvh+aktJ7+yYutLAn5fLuDC98qkuOhR6GfO42t2NEYuoC5iIcUXrbkXYMat4/oku/9j53XTuYqInUF1uEZ24ni1kU3uBezwrsA9sIPDN7rYfvYpXx7OZPUvZ3l7qwffHNjF4bO/E5b8BwWPtlNRuZHH5Z9S8/gLBsV7kXZ4MNTsRneNI901zoy0eiHt9GaozYm+5l0Mtx1kosuT0TZ3euv309dwAEmbBxMd03dHh1t2M9y2l8mBY4z1HGOg1ZX+ZkdG25yZ6nZhsut3hps/pb9+DUONKxhpXMpQ7XyGa+cwVu/AeONspI02SBtNkDToIG3UYLxRmYlmRSZaFRhvEyJpV2WswxBp13wme9czNfg9kwM/MtH/IxMDPzI5tImp0R+YGtmApO8TRns+YLT3HUZ71jHS/RqjvWsZG1yDdGQ10rE1jEvXMSH9mEnp90yOb2VibBsTY9uYlGxjavwXpib+w+T4O0glyxkbW4BEYo9UYsX4mBkTYyYv8GrK+LA1kyNzmRx+mYnB1Uj7Xme05w1Getcx0v8WwwPvMTr0JeOjvzElmS5smhg+gaT/COND7kyNeDA5fJTxQU/GBz2ZHPZkatid8X4XJL2OSHqdmBw8zOSgO5Kew0i6DyPtOYy0x4WRjgP0Ne9hQOyMpOsIw20H6Hy+iYbi96kvWknDgwXU3LWl9o4l9Xesabgzi8Z7c2l+sIy20tfpfvoxPdX/oatqA22Pv6H9yQaG6n9lsPZbup++QcujWdQXiKi/J0dzoQzi+3KICxUQ31dGfF+N1iI1WotVaCtRnt6JLVGit1SF/jI1Bio1GXqqxVCVNsPV/w3YacQaMtH49w7s9F3Y/wbs9E7sn+nrNGAnGo0ZbzBivN4Yad30jD43ePGE2HAasE//PqXTW6ZNT6kWnf/r+XDLXyVOitTmCadLnHIUeZ6tRFWWIk/SpwFbmSJPedL0M+LieFmKYmW5Hy1LQZQMdyOmC5zyQ2XIC5ElN1iW7CAZsq7JkHFFhvRLsqRdlCP1ghzJ5+RIPPMnXl88IfZXINZ/uok4wkeBsBNy04D1lifYS56g4/IEHpXn2lEFrngqcOmIAhfcFTjnpsA5NyFn3V4A1kWBACchAY7CF4BVxPeAkFP7pwucfPYr4bNfBZ99qnjtmi5rOvq7Mh47lPHYofoPvKri9psKrpv/J1r/mbge+lGRgz8ocuhHJRx/UcXpVzWcN2vivEWE05ZpvDr+JsJ5mzYu23Vw3arN4a3auG3X4fB2bVy3i3DZronr71q479LGY48Onnu18dz3D7w66xPgYkCAsz7+jjr4HdTC94AWPns0OLFLhRO7lPHZq4LvflX896vgv1+Jc4dUuXxYg8AjmgQfFRHmrU3ECW3CvTUIf5G+RnirEe6tQpiXIuHeikScEBJ9Ukisj5B4XyHJ/kLSzyiRfUGVvCuq3AvSoDBYg3tBKtwOVCTvmjx3rivyIFydykQDarMsaMq3QXzXmta7FrTetqAl15jmLH0aUrR4HqfC00h5KsNm8CRChpo4BeqTlKhLVqI2WYGGTBU67urQ88CA7kI9eh7oMlhiwEipMX0PDGjKVqcqSYWnCeo8TdTicYIOZXG6VMTrUZagR1miPo8StHmUKOJxpgHi4ln0PJlH80MbnmTqU5VlTPNdG5rvWFKVpsPTZE0ab+nTlm+MOMeAllt6tOcY0pCiRXWcBk+i1CgOUuT2ORmy/WZw57w8paEiGm6Z0lZgQdcDa7oeWCO+Y0pthh6V8WpURKtSEaVKebgKZTeVKA1WpPi6Ao8CFXh0TYHia0JKApUpu65CxXVVyq4qU35VmYpAZR4HKfE0WJnqUDXqotRpiNGgKU6T1iQt2lN1pndc0w3oyTCkN8OQ7jR9OpJ0aUvQQRw7/WS4KUqVpmhVmmLVaYzVoD5Og4YELVrTjenJs6E904KOLCsG785n4tEKpEXL6c9fRG2MObf9Fck4LiDfR5ZHF1R4dlOXpoRpvHbkONB1Zx49BfPpuT+frsK5dBXMnt6FzbehI9eavtt2jNx1oCfDgqpgZcRx+rTEG9KcaExrqjnt6X/jtSdrPl0Z8xAnOfDspin5PookuQooOivi8TVjys7r8tBPg+IAESUBIu6fUKPwBWALvNS57aFMjqs8WY4zyTwkIMdZljtuQgo8lbl/TIUiLxWKTqhQfEqVirMaPA/UozncjI44a7oSbWmJNqP6pj5dGXMYzF9Kd/ZC2rPm0pW3kMYkS8RpNrSmWdGWZklHhjWt6VbUJ5pRl2xFa+5CeotWM1L5DmNV7yOtfZ/xmveQPHmbsbK36c59hdrI+Tw6b07eUW1uHdYkZb8SyfuF5LhrUHzaiNpQW1oTZ9ObM5+hgoX035vP8IOXGLy7gpoYW/rzXuLBJQ0eXRbREGNLa9J86iLn0BC1mJILtgRtVSD7qBkFfjbkehnz8Lw1VaHzGb37Nj1Zr3AnQIfb/no0xr5EQ8xK7p+zJ9pJnarwVYzc/TfD99bTdet1xGkv05u3hs6slTQnvkxd5HKaot6kPf4Tqq6+h/9nqnh/qIHT68psXiTDN/Yz+NxWjtd1BLxvLuDrBQIcP9IkyXMFz0I+Ic97Gf5fq1Po8xIPfddy4Vtj9qwS4vkvM+L3reTKN8Zc/FKbqxsMCPnZnKCfzDn1by32r5HB6U0lTn9jztF/abPvFXl2vTST3ctm4vyqHO5r5XFeOQO3V2cQ8IEikT/qkbzNkPhfNEjcrEHGTm2y9uiQvV+PPEcj8h1NubXXiMRt+tzcoMG59fJ4vSbgyIt2YM9VAjxfncnxtTPwf09A0H9kyNqtQZG7GQ+PTE+Ruwn3XAy4fUiX/IN6pO9UJ22HBinbRCT8qknUD+rc/FqFG1+oEPq1JlEbdYj5UYv4XzRI2a5Jxh5tcp10uOOuy31vA0oCTKi8aEHVdVuaIucijltIW8Ji2hIW0RY/n9b4eYjj5tAcNYuGUDuenLOg6pwDt90sOf25En+sELDzFQFHP1XA9wt19q0U8qOVgEMvKZPvNJ/eiLX0Ri+k5aYVTaEWdMTPoS/9ZbpTljGUvZyhWy/Tl76MjqRFtMYvoDV+ER1Ji+lMWUR70lw6kubQnmiPONaWpjBrGoNtabw+m+pzsyjyNCV1hxph38lyc6OQmM3qpPyhRdo+Ean7NUjZr07SfnXi9mgS+bsW1zdp4P+5EO+P5Dn1qRJ+/8TrbnVS3LS5dUKP3DOGFFwzoyTUnidxi6hJXs6zxJcojZrPwzAHSqPn8zDcnkcRsyiJtKMk3IpHN00oDjGkMtKY+mRb2rMcGMibz1C2AwOZVozmWjFx146xHCukuXMYSlnI49OWhP0oj8dqAZ6vCPB4ZSaea2Zy8u0ZXP5ahqS9KpScNqAxyo7OrMX0FaxitGQdk5UfMPV4PVOVHzNetp6h++/SnbOWluTlNMYtoTF2EdUhthSf16MoQIOycyKeBxrQfNOUllATuuNs6Uu2YyDVnqF0B4bSHRhInUVPojXtMWa0RBjREmaI+B/TGm5EZ5QpPbEW9MRa0BVjTke0+YtdVzOaIk0Rx1jSFmtNc6QV1UHTWCs9Y0KRrwl5R/RJ2qtO9A5l4neJiPhNjWsbZQj+SZGbvyoStkWOuF0K5LhpU35mDo985pB5yIL4nSbE7TAj/Bdjzv5biVP/ksX/Yxku/0eByK1qZDrrUXTKjMeXLHkeZPkiXbXieZAZT6+aUH3dgsYwOxpCbakNtqL6ujlPrhhRfEZE4SkVCn2VKT0vojbEhK5Ee4azFjKWu4ix3EVIcpcymvUSPQmLqQ2exX1/IzI99Uh0MuDSzxocWS9k12o5tiwV8tM8RX60F7LRdga/zBawd4WAE+v/xKshJf6mlJ3T5/kNK6qD7Hh0zpqHZ+dSH/khuSdexek9FTYuFPClg4BvFimw8SV11hlNPw1epS3gZZGA9Q66/PHhIvZ9soy1Bsq8ZjCDNw1n8MVsRXas1ubwh6ac+o8Fxz9VY9crM/H6VED0XnWKAiypCnKgNmwutWELuH/GnLt+ZuSeMCHTU/9vvC7bGhvxxv5svvAs5d+Hilj8eTiv/ZDKt86lfOVcyLptEazbepGfjt7gyPUgriWcIzXvGMVlLjQ27kcs3kJ1zZeUFX9Id+MfjLS601fvQvuz/bQ+3U9/4xGGxR70Nh6gs24n/c0HkHZ6Mix2o6tmD921exlpcUXS6s5IsxMDjbsZaNnDRO9RRjuP0t/kSl+DIyNiVya73Jno3MuIeAODzR8x1roeaesHjDWvY6xpLRMta5lqW81k60uMt9gz1mjMWIMm0iY1xpuVmRALkYoVGBUrMiLWZLTNHGn7S0x0v4m0ax1jXW8x2vUOYz0fMN6/nvH+9Uj71iPt+4yJgW+YGNzAeP+3TAz+h4mRL5gc+zcT0g8Zl7yHZPQDpKMfMz76KaOD6xkb+ojxkU+YHPuYScm7TEpeYVyyGKlkLuPSWYxLLBgfM2ZCYsL4iBnjw1ZMjCxkanQ1jH7A1MhnTAx+zXj/N0gHNyAd/gbJ8LdIRn5ifOwPJsecmRjxQjroxWjvYSQDrkwMHWFi6CjSAU+kA9OAnRhwQ9LryEjXAUa7DzLe78pE/xEk3e6Mdboh6TrMWJczg6376G7YSV/TAUY7DjPUeoDu2t9orfyGtspP6az8F+KSNxE/Wktn6Rv0lK+ju+xN2kpep/HBK9QVrqKmcBXPC1ZSVbCc5/dfRVz6HuLSdbQ8XER9gTG1t1Wovy1L0z0ZxAUKiO8JabmnTHOBCs33lWl5qIj4oQKtD+Vpf6hA5yMluotV6SvXYOCJJv1PRAw8Ff0DsdOAHas1QFL7dwL7X4j9X8M/0leaTP9KbCcaTZhoMGW83uSvBHasxmgasH+d0tGlv0KXvnIduktFdJZo0lGsSftDTcT31WgpVPtHC7EStXlK1OQoU31LiWeZLwCbqkBlisKLBFaOh/GyFMXKURgtx71IWe6E/xOwMuTckOHWdRkyr8mScUWO9MvTeE05/zdgE0/Lk3hanoTTCsQFKBHjr0Tki/Q17KQ8N0/Ic9NbnhAvea4fl+f6cSGBxxS56inksoeQix6KXPRQ5PwRRc65K07vwboqcsZZkdNOSgQ4KuF3UJFTB/4cJXz2K+OzX2V67/UPpX/gVRmP7ap4bFfDfasqh7co/z/xemiT8C+8HvxB8S+8Ov1f8Oq0VRvnbdp/43WbDoe36+C6XQuX7Vq47BBxeKcW7rt0XgBWh2MHdDh5SB9fZwP8nQ0JcNLH76Aup/ZrcXKvJt5/qHF0uyJHtwvx2qmEzx4VfPcoc2qPkNMHVLhyWJPrHiJCjmkTcUKP6FP6RJ7UJsJbkwivF3j1UiH0mCKhxxUJ8xIS6S0k5qSQuFOKJPkr/S+8qnMvSJ07gcrkX1MkL1DInRsqPIoS8STZhPpsa1ru2CG+a4v4rjXiu1Y055nSmGVIXYo21bEqPI74P3zdZXDU9/r//wDR3WTjySYbV9wLLXX5tlQO7Wl76q60UKy4Q5AQDwGCBAIh7u5OhBgEi7vbxiC6yT7/N5b2nPP9zv934zWzM3v/M/OY1/W+LlUehM6hKnwe9TGqNMZr0JigTmOCGu0ZIvoKDZHeNqG/yIiBYgNGKox5fNcU6W1jmtOEVMeqUxOnRe1feI3W4160Hvdi9LgXZ8CdOD3uJuhRk2VCT6Ujg1WLaSu1oS7XjIY8C9oKbWkrsKIxW0xjpiFdBWZIS6wYLLFk6LYlw8WWdGYa0RCvQ12sDo/CRZRdV+OW7xzyL8yl+JoqnblWDJY7MljhQF+JDe15EhrTDKlL0acuUZ/aOF0eRWpxP0RAZZA6dwPUqLiuQsV1Fe5eV+NegIAHgZo8ChLx6KaIqgARVTe1qAnSoi5ERFOELu1xBnQnGdOXKqY/TUx/upiBDDHSDFMGMyUMZUoYyjBlMM0Uaaop/cliumL16IzRViA2RkRbjDYtMTq0xunRkSKmP9uK/mwbutKsGL61iJk7zyGreJ6JkmfpSVvEbV8hGc5K5LnPo/yikJogI9ribejJmM9A3hKGilYwUrqK4bKVSEuXMlC8gIGiBfTdcqAnx4ahfAemSpYykm1HbaCArjhjuhJM6EwyoyfVmr50e/oyHBnIXMhw7jKGc1YwmLWC7qRF1AZZEH94LgUeAu77iam6akrVFRMeXRZT4a1NiZvW381rsauIglNCco6qkHlQicyDSuQfU6XEWUi5qxYVblrccdfkjqcm93xEVF3WVZyviLRkIMGeodT5DCTZ0xBqTEeiLdKcZQzlr6I/Zzk92UtpS7KjI8WWzhQbulOt6UmzpjPZisY4M5oSrOnKWc5w2UuMP1rPVN27TDe9x2TdemS17zBe+SYdqat5eNOe0vPmFLgak3JASNjmOYRvmUPqIQGl3mLqA+3pil/EUO4Kxm6vUuC1dA2jBWupjbDmSeFzVFzTo/SyNo2RtnTEL6EhdCHdsWtpj1yL308ConbqknbckOSjOhR6SeiIe5bpsg08vvUGZZck3L4goTPxRXqS36Dy2jKCdqlRenkxfRlv87jgfQay36AxdgVPit9kIOtl6sKW0x77ChO3vmEg5SvSjizD9QMNTr0r4sh6fTauEvChhRLvSZT4p+1c/mmnxJfLlPD43pqSS+9y+9xreH2hzm2v1XRGfoT/T2b8sWouR9dLiNrzPFd+dOD0enUCf7Iidtti/H8w5+Tb6ux9cR6nNwjx/c6SKz/ac3y9NrvXzWPfC6oceF6FQy/M5diLSji9PAfPd1QJ+saA9D9tydxpQdo2A1K36pC1S5/8A8YUH5dQdtKS0hM2FB61ImuPJTEbDfH/VID323Nwe10Jt9eUcHttLi6vz8PtjTn4vKfEjS/mkLxFnYKDRpSfNOeRhz3VXvO572pLqZOEosNisvfokbvXkNw9xmTuMCZpkz5RP2gT9rU2Ed/qE/OTEXG/6pP4uw6p23TI2K1P3mEDCp0MKXUVc++cOVV+1tQHOtAdu4K+pFVIU9cgTV3DQMpq+lNW0Ze0gq7YRbRHLODhRTOqL9pT7GzNlW812f2SEkffm0P4LgmRO204s0GHPWvn4PO+NuXOzzEc9Sb94ctp8reg8bo5XZELGUxcw0DSGobSVjGUtgppykp6E1fQE7+c/uRVDKU/y1DGM0jTViBNXUZ/8hK64xbQHu5AW4gjbUGLabiyiPIzVqRsExHy7TyCvlUjaqMWSdt0SdmtQ8peEcl7RSTu1SZ2lx6R2w249r0Iz49VcH1fGa+PBfh8JuT8l6rc2KhJ1B4d0k4akuspJv+CKYV+ZtwJcqQqZjk1sau4F76E2wF2FPhbU3TTlnx/cwpvmFN0w4xCfzGF1wwoua7Pg3BTWlMckeYuZbxwJeP5SxnLdmSmcCHyksVM5tkznbuUkcRl3HWXEPCNEm5vKOHxxjw8/kcdj7fU8NmgjP83yiTt0eLueQltUfPpy1jJcMFzjFe8huz+28gebGDm3vtMlL/HYP4bdKasozl6FU0RK2gMW8YjfxvKzhlS4qVN5QU96vxNaAuxpCvUEmn8f+P1cdpCRlIcGYi3oTvKnI5wU9pDxXSEiOkMNfkvvEpjrBiItqQvyoLeKAsGEuzoiLKgLcKc7hhbeuMc6Yiwo8Zfwt3zxlSeN6fYTUz2cQOS9moTu0OTpN0GRG/V4fr387jxgwo3f1YhbJMKKfu1Kfeypf7qGsrdF5Hwp5iQX/UI/dWI0F9M8PtChN8Xmvh/rUngj1pEbdEm/aABxa6mPLxkTcNNu6dQtac+QNH81t2wojXUkeZge+oDrKm+Zs69i8aUeGlR5C6gxEvI/cv6NIeYM5A0n7HsZUzmrWAqfwVT+asZz3qG/rjlNNx0oPy8GbmuEpKOSLj2mx7OHwnY85oaW55V57cVQn5drMFPC+by+2Il9j6vhPs/lQnbpE3eCVPun7ei3t+a+gAr2sIX0Ry2gofXV1AV8CotUZ/h/qURv62bw1fLlPh6pSo/rxPxoaMyr0mUeE5XiZfEc1lnOIf1tjrs/WgVO95ewCuGqrxvo8z3KwVsfkHEvjd1OfuNJTH7l3DmQ3Wc/6lE6HYtKi7Y0Bi8jKawZbRErqbI25x8DzPyPSzJc7f4N14tP78RYfdVCEu+i2P1d2nYvx/O0k/iWPddImu+DGDdN958fegi19NTyL2fzMOGaJoa/ehu9WCo5wSj0v0M9G+hr3MT4/1HkA24MtHlwkjLSYabTzDZ7Y6s343xHidGuw4x0XOcmQFXpvrOMNp2jNG240z1ODPTe4apbifGuw4x1XuU2UE3pvvdGO9yYbzzDNN9bsiH3JgdOs5k/3ampb8zO7QZ+eAmZvt/YrbvW+SD3yIf/gL54AZmep9jutOByVZjJtt0kHVoMtMpYKpTnYkONcY7BEx06jHZZcV0z3ymehcy3ruIsd5ljPU9w4T0eSYHX2VqaAMzI98hH9uBfOIA8vFDyMcPIJ/cjXx6G3LZ98imPmJy7G0mnrzOxPhLPBldzfiT1UyNP4ds8nlkk2uRTS5DNrWQ6SkHZqZtkU1ZKPA6aYlswhbZ2BLkEy8jn/oYpn9FPvUn8ol9yCcOKpYzTe9jdnoPs9P7FO9dZaeRT3kxO+bN9KgLM2OuyCeejhE/8WL2sZfizeuYO7JRZ6aGTjI1fIrZJ27In3gxM+yBbNCNmWF3ZoZdmOh3YrTzAOO9x5gZOo1s0ImJngOMte9hsnMfss69jDdcPjuyAAAgAElEQVRvZ6zpDyZbtiBr28JUy6+MVH9GW9mr1OYvpyrXjqo8S6ryzai+ZU1t4WLqChfTUGhFwy09GvPVabk1j/ZCZboKNOgoFNBeKKS9SEh7iQbtZWp0VKjQVa4YK+4tF9BfocVgpTbDD3UZeqjLSJUeo9X6PK4xZKzOmPF6MRMNJkw2mjDVpBj9lbWa/T8B+7/xKn+K19k2C2ZaFZluNmOqScJUkxmTjWZM1Jv+xy1YY0YeGjH0wADpfX0G7ukp3sBW/Ht5U3uxFm1FWrQUaD69A6toX2sz1alJV6MqTY2HKSrcT1ThToIyFXGqlMao/N2+/gXY/JB5T8eH55F9Q5ms6ypk+v8vwPqqkOSrStIFVRLPq5FwQUDcOQHRZ9WJ9FJTNLAeqoR6qBHipkagqxqBrhoEuAq4fkaDa87q+J3WwO+0gCunBFw+qc4lJ3UuHtfg4nEhvscETwGr8bSB/W+8uu0S4LpTyJkdQk7/DVhNTm3V4sQW4f8/Xn8WcPAnwX/gVcChjSIO/6bN4d/1OLJJn8Ob9Dm0WREFXo04vsUYpz+McdpizPGtxhzfasjRrQYc3arP8e0GnNhpxKndxjjvNcblgBjPQxK8Dpvic9gUn0MmeO83xGOPHm47dTizXYtTWwSc+kMdl+1CPHZp4b1bE69dGvge0OL6SQOCzhgT5iom2suUOB8JMd7GT5c36RLhrv0UrwJCnDUIdVEn0k2DGA8B8d4Cks4JSbuoSc5lEXnXRBQF6CjwGqBJwQ0BBQFCbodoUxlrTE2aFS15jnQULaCzyJGuIjs6C21pz7ekLUtCU4ohdXEiqsLVeRA6j+pwVeqiNWiIFdIQJ6AxXkBbmoiefAP6Cozpztenr0CP4VIjRstNGCgwoDFFQHWsOrUJIuqTDKhJMOR+tC73onSpjNLlXowelbG6PEjUozHbFOm9hYxWL6Wj1IamWxY05JnTkGtOU64ZLXkS2m+Z0lUgob/YnKFSS0bLrBm5bUlvrgntaYa0JBvQEKdPVZg2dwMElFxVpdhvLvWJhnQXWCEtc6C/xI6OPDNa0o1pzRDTmm5CY5IhtbG61ESLeBQu5H6QBncDVLlzQ4W7AWrcDxJQFSKiJkyXulB9akP0qAnWpiZYi9pQEU2RenQkGtGfZspQljlDWWZPI2EwU/IUr+ZPY8FwpiWDaRJ64g3ojNGhPUqb9mht2mJ0aI19itckY7rTJAxk29KZYoE0x5HpsjXIytcxXbqOkdxVVF7VI+vMPHJc51F6XsCjAENaYmzoTpuPNG8pI8UrGS1bzUj5SgZLlzJQtABp0QL68u3pybJiMM+e6ZIljObaURuoQXu0AV0JJvQkW9Cbak1/mh0DGQ4MZi9iJG8ZI3krGMxeRn/aEroTFlITaEH6CRVyXdSoumZK001r7vsaUuapTYWXLqUeOtx216bIRYtbJzXIPqpM5kElsg4pUXBClXJXTe56aHHXU4tKL03u+WhSdVGHumv6tASb0B1twUCiLUOpjjzOXERHnCX1Eaa0J9kxlL8Sad5K2lIc6Ux1pD3Jho4ka7qTrelJtqYjwYKGaFOa4i3ozlnKSNmLTD5az3T9e8w0/4PJuvXM1v+DJ3feoDlxOXevW1N6wZwSbwtSD2vh/+Ncrv+kRNwudYrcjKkNcKAzdhHSrOU8KV7F4+LljJetZbjgGWoiLBgrWsf9m8aUXhJRF2ZFW8wiGoLn0xn1DC2hq4neJSB48zwidqiSeEiLIk9zOmKfoyliBR3xa6gOXkBD5EqG895hIPMd7t1Yyc0/Vck/a0db3KsM57zLcO56ulOfZ7LkPaRZr9OR8DJD2R8ykvMNZedexONfGpx4V429r2qw40UR3y5W5z1TJd4WK/GR/Tw+tFPiu5VKXN60kCSnNQRvtyD16EJ6Yj8jYpsl29eq4P4vO25sWs7xf+hzdL0I/x9sid2+jGvfSjj2ujr7X1Ln7GfGXP/VAc9PTXB6V5vj67U5/Z4BZ94z5NjrAvasVeLUG3Px+0yP6I0WpG63JmuXFTl7zcnabUTGLl3yDhpSftqSR96OPPJ2pOy0FXkHxWTuMSHmNz2uf6GGz3tKeLyphNubSri/OQfP9fM4++5crnw8h7Af5pG6XYNbBw0oPyGh2suBOp+FPPKwp+KUOSXHTSg4aEjxEVNuH7GkYL85GduNif1Fh4jvRET/oEf8RkOSNukrWtc/dcnap0feYQOKThhS6ibm3nlzqq9a0xg8n574lUhT1zCUuY6hrOcYynyWwcy1SNOfoTdxOV0xi2kKtKXxhgNlnpYEb9bC7V9zidprSGPYG9zxfYmgzRac+1SX4J8sSN9jT6W7A9W+llT7mlB9yYT665a0hS6kN3YF/QnL6U9cRl/iMnoTltGTsIz+5FUMZzzLcNYapBmrGMxQALY3frHi7WLIAtoCl9BweTHlzlYkbdMi8Os5XP1kDsHfqxL9m4C4bULi/xSQsFNI/G4tYnbqELFN/2+8uryvjOdHGpz9VMD5r1S5uUmLuAMGZLuYctvXirsBjtwNdqAmZgUtaetoSnmWR9HLKA92pCTQnpJAe9LP65N2Toe0cyJSvNVJ9lIm00eVkus61MZY0pXmyEjeUp7kLuZJliMzRYuRFy9hKnc+UznLGIheTMlpY25+o9g+ffF9Ib4faOP7gRaXPlYn4HtVkvZqccdHQku4I71pyxnKX8uT0peZuvsm05XvMlXxD0YL1tOV+hL1Eat4FLiEqptLeHR9EXd8LSn00KfIXZs75/SpvWZKW7A1neHWSOMcGEpyYCRFAdjR1Pl/jwx3RpjRGiKmNciItiAj2oON6QgR0x0uoTfCjL5Ic/oizeiNNKM3ygJpor0Cr+EWdMfY0hPrSGuYDQ+viCk/a8Ddc2YUuRqR46RP6gFt4nZqkrRHj9jtOvh/N4/r388j8GcVYrYLyT9pyoMLi6i+tJL8E9ZEbNIh4AdNAn/UJfBHAy59KiDwRwNCfzUkcrMB8Tv1ST9kSOEZMZXnzan1t6YpyI6mIDtqr1vx8LKEKj8LGgLsqLtuQ/VVC+5fNKXCx4AidyHFHkLKzop46GdIc4gF/QmOPM5cwkTu8qd4XcmTzJX0xCymPsCOO74WFHhaknxUwrXfdHH5l5AD/6POjuc12PKMkN+XCfh18Vw2L1Ni3wtKuH+gwGv+CQn3z1vREuRAnb85DTdtqQ1YQIWvPcVnlzCQ9i1JJ9aw8w0tPl+kxI9rhex+15w/3pDw4WINXjKeywtGSjxroMSLYhV+eNGKwANf8vPzEj52VOHLxfPYtE6N/W9p4fapPgkHF3HpRwFXfp5L7H4tbp8145G/A40hS+iMe54yX1tueViQ525JnrvVf+I1OML8k0AsPg5h4RfxzP9XNAs/DmHRh5dZ9uFp3t7oxOGLFymqTqe2PYaOrlCk3Vd50neesT4XRnsPMtz7JxPD+5mSOjEjdVcs7elyY7zTjZkBH2YHvZnqP81E33Gm+k8yK3VlZsCViW5nJrrPMNPvweyAG7K+k0z1HGF24ASzA67M9Hsw3evJdK8Xs9KzyIe9mBk6zZR0PzMj+5E/Pgyjh2BoDwztgNHt8Ph3GP6Cmb5XmexYwFirMROt2ky1CZG1C5nuEDDdrs5UuxpTHQKmu/SQ9Rgj6zNhqs+UiV5LxnsdGOtbwrh0DdND7zA7+guMH4EpN5j0hAkPmDoDsqMg+4OZyc+ZfPIW44/XMTG+nLEntkyO2zA9MR/Z5CJkkwuRTTogm7J92rhaIpuUIJuUMDNpgWzCDtn4SmYn1iOf/h5ku0F2AqZdYModpj1g5gxy2UnksuPIZ07AjCvy6XPIJ88zO+6NfNIHpi4gn/BVLHB6ovjN5Hlmx7yYeezOzGMP5OM+yMfOMztyltlhb8U24lFvZENujPedYFp6AvmoM7PDp5juP85UjxOzA64w4IGs6zSyzpPMdDkh7z7KbNdexhp+oqP8f6jNW0hVjgnVeTrU3NKkKl+HhzmmPMo1oybPgPo8IU15KrTkz6P9lgod+QLa84W03RLSViCgrVid9lIV2svm0Vk2l84yZbrLNOgt16L/jjbS+4oMPtBl+JGeYitxjSFPao3+F2JNmWr+7wb2PyNvN4e/8x/jwx0WT8/pKO7BylrMkbWYM91szlSTOZN/34I14Um1CY+rxAw/MmLooSGDDwwYuKenGCEu16GrVJvOEkXaikQ052vSmCukIUf4FLAa1GSoU5WqyoNkFSoTVaiIU6UsVoWSaGWKI/8C7FwKwuaR93f7qvw3YDOuqZDu998NbPJFVZJ81Uj0FRB/XkCMjzpRZ9WI9FYjwkuNcE81Qj3UCHZTI8hNg5uuAkX76qzOVWd1rjorAHv5pDqXTqhzyUmDS06aCsAeFXL+sACfg/8GrGJ0WIj7biGuu4Sc+VOI8w4hp/9++6qpwOvmv/CqyL/xKnyKV4ECrz8JOPiriEMbtTnyuz5HNhlwZLMhhzYbcGizAYf/MOTIFiOctog5sUWM0xYxTluNcdpqzNGtRor3sNsMOfGnMad2i3HeK8b1gCmeB83wPCTB+6Ap3gfEeO0zwn2XPq5/6uC8TcSpLUJObxHgsl0T951aeO3SxGuXJpcO6RBwSkyoqykRHqbEnDUj/pw5sWdNiPI0INJTj0gPHcJdtQhxFhB8WoPQMxpEugmI8RAS761J8jlN0i6KyLmiTd41HYoCdCkO1KHopojCQC2KgkWURRhwP0FCbbotLXkLaC9cSEfhfDoK7egosKMt35qWLDMako2oidXmUbgG90NUqApXpy5KSH2MJvWxQhrjhbSmiOjKNqA715DObD168/UZvm3MSImY/nx9mlKE1MULqE/UoSHZgLoEAx7G6PIgSgHY+zF6PIjTozrZkNZ8C0YfLmW8djndpXa0FlnTlG9BfY6ExlxT2oss6CmxoqfYjL7bEobKLBgpt2Ko2BxpgYTeXFM6M4xpTTaiMdaAmghd7gdpURGgxr1wIU3pYvqK7Rgsm09vkS2dOeZ05pjTkWVOS6oJTYlGNMTrUxutw8NQTe4FqnM3QJXKm3/hVYuaMF0aI4yoDzOkJliX6mARNSEiGiJ1aU8wpC9VgdfhbAuGs80Zzv5PyJozmGnOYKYFQxkWSFMl9MQZ0BGlQ1ukSAHYGF3aY/Voj9enM9GY7lQJA1k2dKVY0J9pz1jRCqZK1yIrW8d44Vpqg03Jc1cl+8xcin3Uue+vT1OkFZ3JinZjpGglo6WrGSlbxVDJEgYKFzBQOJ/+fHt6s60YzLVlsngho7m21Adp0ByuTWecMT1J5vQkW9GXastAuj2DOYsYyVvKcO5SpJmL6U9bjDR9Gb1Ji7nlISTr9DwqzutRc1XCfV8j7njrUeljQKmHDsVuIopcNMk/qU72MWWyDimRc2QOxafUuOOuyT0vbe6fFfHgnIhHvtrUXdWj6aYR7WESemIsGEi0YTjNkfHcJQykO1AbakRDtDkDOUsZzF9FS5I9XanzaU+0pSPRmu4ka7qTrGiPM6chyoSmeAt6cpYyWv4iU1XrkdW/x2zTBibr3ma2YQOP77xOc9Jy7gXYUnHZiju+tmQ66XP1u3lc/kaJ8K2q5J4yoMrfgbaoRfSlL2O0cBWPi1cyXraWoYLV1ERY8KTwWWrCzCj306UuxIq26EU0Bs+nM2IVnRFryT9tTPhWVcK2KhO3V0DKER3uX3Xk9jkJjwIW0Byzmv6s13lS/AF9met5GLSasH1Ccr1sqAt9lr7U/2Ek920GMl9juvQDBrPeQprxDtKMj6kJeouw7RYcfUuJfa/OY9crmmxcI+QTO2XeFivxrkSJfznM5bP5Svy4Sgn3L80I2uZA7H5HHl55k4zjyzm+XoMzH5gRvHUNfr8sZM9rAlw+khD02yIufWmO63tCTr+jhefHJlz9wQa/H2xx+dCI/a+pc+wtbVw3GOO6wYiTb2py7FVVzn2oRehPEpK3WZO505qcvZYUHLag5IQlJSfMKD0l4a6rBfc9ral0t6TklCm3T5hx64g5KTuMCP1Bk8sfzePsO0p4rFfk7HvzuPihCgFfKROzUZXMXZoUHjbkzmkzarwdqD83n2ovO+65WHLPxZJSJxMqTlly95QtJUetyN4lJv43HaJ+FBH3iz7Jm41J22pIxp/6ZO7WI3u/HnmH9SlwMqDE1ZjKc2Z/47U3fiWDaWsYyV7HaO7zjOSsYyRnHUNZz9Kfuoru+KWKLbIBtlScNSfpoAERu/R54L+K0exPeOT/KmHbLPD5lwifD3W5+oUOidu1KTyhS7mbPpXehjy8IKHmig0tgfPpilhIT8xieuOW0hu/lJ74pfQlrWAo/RmGsp5BmrmKwcxVDKatoC9xKZ2Ri2gNWUBLwBJqfRdSesqCxK2aBHylxJWPlbj5jTKRG9WJ2SIgboeA+J1CEnaLiN2lR9QOI67/qIP3v9RxfV8Fz48E+HwmwPcbNYL+0CbxsDH57uZU+NlTFbaEqsjFtCY/R3fOK7SlP09N3EruRyymMmwhFSGO5Fw2JuuiARnntUnxVifRfS5pXsoUXxVRFSGhJd6K3jQHBlLtGUixZizbgbFsRx6n2zOavIDWAGtyDoq48aUS/p+o4P+JDtc+0cfvEx2ufaFJ8K9C0g7pc/+iFR3RixnIWM3IrecYL32F6TtvMX3nPSZL/sFg9ls0xzzPgxvLKL80n/KLjpSes6PQ3ZSc07rcctamwtuAGj8zWoNs6Qy3ZSDWnsFEe4aTFYAdTnZEmmBHT7Ql7aGmNAca0xRgQHOAAa2BRnSEiBXta5iE7jAJPX9BNtqK/gR7OiItaQu3oivajs4oexoDLbnna0Splz53fEwpdjPmlrMRmUf0SNilScIuHWK2a+P/3Vxu/KBM2O8apOw3oNTdlgcXFlPhuYDUfcaE/KpoWIN/1uPGdzqc+0iZG99pE7pRn5ithqTsNSbrqJgiFxMqz1tQfdWK+gBb6gNsqPIzp/KCCfcvSqi5ZkOVnyUPLkm4e15MqbcehW6alHiJqDiny6OrxjSHmNMbZ89I+iLGc5Yxla8A7Gj6Mjqi5lMbYM29y1bc9rEm6agp137Twe1TTQ6vF7D7JSHbn9Vkyyohm5fPY+tKJfa/pGheQzeJyDthyr3z1jTesKXaz5SqqxIeXrWm/IINtzzsqQ16k8pr63H9Ssw3y+fw9XIBhz60xXfLa3y6XIP11vN4RTKH542UeM5wDhvm6+G7ZQNu37/A96tFfLZAiY1rlTmwXgOXTzSJ3G1N+J8GhGxTJ/GQFre9Jdz3s+G+ny1VNxZTfNaKPDdzcl0tyXH7D7zafRMVYflZKGYfB+L4ZSSLvwpj4cfnWfTBYV78aisbj+wmIN6Tpq5I+voDGOj1Y7TXl4mB80z2ezDadYSRzj+ZHNjPZO9RZvpdmB3wZLrXk6leL+SDvswOnmWq/wTjvYeZ7DvGjNQZ+aAr0/0uTPe5MSv1Ri71QNZ7gqmeg8wOHGO2/zTyfndm+70U53SGfJgd9mJSeoqxgcNMjx5n9okL8lFX5MMnkQ8fhccH4fGfyIe+Z7rndcba5zPabMh4iyaTrRpMt2ky06bJTLsGMx2qzHSqMtulzmyPAHm/JjP9Iqb79JnsM2Ws14Yn/YuZGnyT2ZHfYMwZJn2RT11BPn4ZJs+BzBVku5BNfMXE4zeYeLyCyXE7xscNmZ40YGbKlJkpS2QTVopMWiKbsGR6wozpCVNkEyZP37zaMT2xipmJDcinf4OZozDjgVx2HvnkReSyi8hnfJiRuTMjO83szCnks64wfR6mfGHyguIsj+wS8smLzP6F16lLMH1J8f/4ORg/j3zSF/nYBWZGvJkZ9mZ29BzyJ+eRPz7L9KArs0OnkY+eRjZ4gsne40z0nGZGeo5Z6UVkPT7IeryRdbsz03uamZ4jjDVupL3sDWrz7ajJ16W+QJWGwrnU5KvwIFuLh9k6VOcIqM9VoSlvLq15c2nLU6EtV0BbjiateUJabmnQWqhK2+15tJbOpa1EifaSuXSWaNBdqkVPuTZ9d0X03dWiv1IH6X2dpy2sPqPVBv8XsY2Kt7CyFoliFPjpu9aZNjNm28yQt5n9fSpH3qYArbzDAnm7JfJ2K2bbLP9uYGUtlkw3WygAWy9hos6U8VoJT6pNGK0y/r+AvaNHT7kO3WWKdNzWprVA6ylgNWnIEfzXCPGjVBUeJKlwN0GF8jhVSmOVuR09j+LIuRT9tYH4afuae3MeOQHKZN9QIctflYxrKqRdUSb1sgqpl54i9pIaSZc0SLigQex5NaJ91P4LsGGeaooTOu7qBLqqc+OMOtfPqP0NWL/TivFhBWA1uHxC8ylgBVw4IuDcYQ18DmrgfUDRvnrtF+KxV4jbbuHTkzl/AVbRwJ7YIsDpKV4VC5s0/43YX4RPAfsXYoUc+EVLgddNBhz7w4ijfxhx5A8jBVz/MOLwH0Y4bRVzYovJU7yKcdom5tg2MUe2GHJsmxFOO4w5tcsE570muB4ww+OAGR4HJHjuN8FznxiPPUa47TTgzHYdTm0RcXqLCOetWrhs08J1hxYef2rivVvElSP63HQ2JczNjEhPc2LOWhDnY060lwmRHgZPm1cdQs9oEXRKg6BTGoQ4C4hwFRLjoUm8txbJ57RI89Umx0+HPH9digL0KA7UpThIh9vBupSE63MnxpRHyZbUZzrQnLeQtlsLaSuYT1uBHW237GjJtaYpw5y6JGOqonV4ECagMkiVR2Ea1ERqUhetSX2MJg1xmjQniWhP06Mjw4D2dF16cwwYLhIzVGhEb44eralaNCWKaErSozHJgLoEfapidHkUrcvDGF0exepRlaBPfZoxXYXWTFSvYLpuFb1ldnTctqG5wJKGXAlN+RK6y6yR3rVnoNyK/jIzhsrNGSozp7/AhKEiM6QF5vTkmNKZLqYtWUxLgpjGWCOqIrQpvanCwxhtOnItkZbMZ7BkAQOF9vTk29CVbUV7hjmtqRKaE8XUxxpQFa7N/WAhlTc1qLypwf1AAQ+DNakK0aYh3Ii6UENqgvWoDtKmJlhEfYQOrXH6dCWJ6UszZTDTjKFsM4b+Amy2OUNZ5kgzzBhIN6M/1Yy+RDGd0Xq0hYtoCdeiLVKbjhhdOmL1aI/TpzPBmJ5kCf3pVnSnWNCbZsNw7iLGi1YhK32O6ZLnaI+zpeisgEznORR4qnL3ii71Iea0xdvTl7mYoYIVjN5ezUjJSgaLFzNQsJC+fAcG8u3py7FGmmPNkwIHRnJsaAgWUB+kQWuUPp0JEroSLehJVrSvg9kLGM5dzGD2IvoyFtCXtpDhrGUMpC6l6oYJt9w1yD+jTrm3Lg8uGnPvnBH3zhlR6qFLsZs2RS6a3DqlQe5xFXKPzuGWkwqlZzSo9NTi4Tkdqi7oUn1Rl1o/XVpuGtERZkp3tDn98ZYMJtswkuHARN4SxvKX0hBpQk2YmK7U+QzmraIjeT6dyfNpT7CjI8GG7kRruhOtaIs1oyHKhOZ4C/pyl/Gk4mWmq99mpuEfzDa9z1Tdu8w2bGCk/FVaU1bwKMSByqu23LvsSO4pE659r4zvF0rc/HUeqYd1qLxkS3P4QrqSlzKUt4LHRQq8Dt5aRU2kJSP5q2mKsaHS35C6YGvaoxbRHLKQ9tDl9EY9R+U5W+J3C4naoUb0Lg2C/phH1ildclz1uefvSF/Ga0yUfch46Yd0Z7xJXeQ6Ek8YkONpRYXfIpqj1jGUtZ7BrDeZLP4ng5nvIE3fQGPYmyQfm4/rx6oceF2JP55V4s9X9PhhpSYbLOfylrESGyyU+HLRPL5bNoefVyqx/3+EXP/dlpKzr1Lt/x4n3lXi0BsionY+Q+Su1bh/ZsHRd4zw/W4hvl9Zc3q9iDPvanL5GzOCNy3k2k92uPxTnyNvabP3FXWOvKHFybf1OPW2Lqff1sL7A20CvhUTuVFCwh+mZOw0o+CQJWUnrak+u5BqH0cq3S2ocBFT6mxE8SkDSpyNeXjWgbtu9tw6YkHiNgMCv9Xg4odz8HpPCc93lTj/z3n4f65O2I8aJG7RIHe/DrePi6l0saDmrD21PvY88rLmoYc11d52VLpY8MDdjgduDpSdsCZnj5jETdrE/ioicZMB6dtMyNopJnuPIVl79cnep0f2AV1yj+pS5GzI3bMSqvz+wusKBtOeYTRnHY/zXuBx/guM5ikQO5C+hp7E5bRHOlB33ZIKHzMK3ay4c3EpI1kfMH7rM+5deYHgzSaceluFXauVOPqSEv5fzyPpTwG5h7UpOW1IpYeEe96WPPK1oinAlvYwR7qjFtETu4TuuCX0JCxlIHUF0sxVSDNXMZS1mqGMVfQnL6czagktwQtpur6YqnOOFDtJSNgi4ObXSlz9ZA5B36kQ/buieU3YqUnibi2S9uiSsMeI2F2m3PzVAJ9Phbh9oIbnx0J8Phdy8Vt1QrbqkHLUhAIvKyqvOVITsYza6GV0Z7xIf97rtKe/QF38Kqpjl/MoZhmV4fMpC7KhJNCSgmtisi9qk+GjTs4FAeU3DKiNNKcpzpL2BCs64y3pijdHmmLFQKIVg4m29EbacP+sIXFblLn2+RwCv1Ln5le6BHyhj/8XOlz/RovwzSKynIypumZPT+IKhrLX8rjgeSZKXmW6fD3TZf9grOA9epPfoDpwDbfPLyDX1ZqcM1ZknjIj7YgBKYdFZB8XUepuSNUlC1pu2tEZZk9fjD3SeAVgh5IcGEywpz/Olq4IC1qCTGi4YUS9vz6N/vqKb1WwKZ2hEjqDTekIEtMZYkpvhAUDsTb0xNrSHmFFW4QNHZGKO6rV18wo9zGg2EOPMm8TbnuYcNtdQu4JIxL3apGwW0TMDhHXf5jLzZ9Uid6mTc4xc+54z+fu2QXkHjcnaouIoJ+FhG7UI2yjIf7fiPB6X4lLn6kR+KOImK0GpB0wIc9Jwm03MyrPW1LlZ48+qZ8AACAASURBVE2tvw3VV62452tKmbchFT4mPLhkyb0LZtw5Z0LFWWNKvRSNdJm3Lncv6PPoqjGNQWZ0x9gynLaA8ZylTOYvZTJvOcOpi2kNt6MmwIqH12wou2BH0lETrm3UxuMzTY6/p8n+1zTZ/aKIP5/VZMczquxcO4dDryrh+ZEyIZu0yDluwh0fK2qvWlFz1ZR7Fw254yum/IIF+W4WpJ20oj7sPaKPLGb7a5p8ukCFgx9Yk3PhVz5fqcaHi1V4206FlyVzeVZfiZeM1fjjdUeu79zA3nes+H6lKr+smcuBt9Xw/lqbm1sMSD9hQ9w+EUmHNCn2NqXysjXF3mKyzxiS5Swm87Qp2WcsyHGz/jdebb6MirD6PAyrz27i8OU15n/uzYIPd/L81z/yw/5v8PT7kZTM7bQ2uzIz4Yds/AqDPe5IO1wZ7/dCPuzBdOdeuiq/Y6RxB9Pdx5D1OTPV68Jktwez/eeZ7vVgtGMv0tY/GO3cyfSAEzNSZ6b7TzHd78Ks1JOZPlcmOg/zpG07E107me07hrz/DAy4IZd6MjvkwfSQCyM9R5B27+PxwFGmR9yYGfFiZsiN2aGTMHoEhncyM/At410vM9Jqx3CTLmMtAiZaNBS3X9tEyNuFyDvUkHcqQ9dc6JkL/cowoMbMgCaT/fqM9ZnypN+OSemrzA79BqMuMH4Z+eRVZscvw7ivohWd2o1s7CvGR15hfHQBk+MSJscFyKY1mJXpMjslRjYhQTZuwcyEJTMTlsgmzBRwnTBGNmnK9IQtUxOrmJ54n9mpzTBzHGa8kU9fYmbiCjNTV5iZvsD0lAdTU6eQTTsxK3OGaUXbypTv09M8F5md9GHqsQeyx17IJ88rUDvlCxMXYNwX+eQF5E/OMjnkwoTUhelhD8X5nDEfZoc9mB1yRj50konew4y0H2C4/RjjPV5M9l7gSacXY50ejHe5MNV9kqnO/QzWfktT8fNU55lRXyCk5fY8WoqVqM+fQ1WuKlW5GtTkKlOfO4fmXCVac+bSlq1KW7aQtmxNWnKENOdp0FygTEuxEs23FWm9PYf2YnU6izXpKtGiq0xId7mQngoRfXe1Gbinw+ADvaf3YQ0YqTJktFqB2L9a2KkmCbIW86cQ/d94Nft/4vWvzLRaImuxRNZswXSjOZP1ZkzUmTFeK+FxtTEjVYYMPzJk6KEh0vsGDFQa0HdHj94KPXrKdekq1aG9WERroRYtt7RoyhP+Vwtbna7Ko1RVKpNUuROvSnmsMmUxypREzeN2pCKFofMoCFEmP0iZvJvK5AaokO2vStY1VTL8lEm/okz6FRXSLquQclmVpEsaJF7UIP6CGrHn1IjxUSXqrCqR3mqEPwVssIcagW7qBLiqc8NFXTE+/DR+p9W5ckqdyyf/wqtQgdejGpw/rMG5QwJ8DgrxOaCJzwEtPPdp4rFHE7ddmrj8qRgfdt6uyMmtApz+EDwdHdb8P3g9/Ismh37W5NDPWhz8WYsDv2hx+Dcdjv1hiNNWMce3mnB0i5gjfxhz5A9jDm82wmmLyVO8muC01eQ/8KpY6PQ3XvdIcD1ghvsBM9z2meK2R4z7bmPcdhnhusMA5206OP2uxekt2rhs1+XMVm2ct2jisl2I1x4drhw1IsBZQoi7ORFeFkR5WxDlZUq4uyHhbnqEu+kQ6iIi6LSQG05qBJ7QIPiUkHAXTaI9RMR7i0g+JyLNV5csP11y/HUpCNCnOFCf20H6lIYaUhEt5n68JdVpdtRnzacpdyHN+QtouTWfllt2tOTb0ZRtTUOaOTUJxjyI0OFOsAYVAao8CBFQFa5FbaSI+igR9TEiGuNFNCfq0JqsS1uKDr3ZhgwViJHmGdGTqUtHug7tqXq0phjQnGRAfbweNbGKVMfqUROvT22SAU0ZYvqKbZmuXY2sbjV9pTa0F1vSXGRBU6E5rUUW9FbYMvLAkccPHRm9Z8vIHUsGS0zpyTdioEjCwK2/7tOK6Uo3pTvdjK5UM1oTTbgbrMHdEAG18YZ0ZFkxWLSA4duL6Mu3pzPLis4sK9rTLGhONKUhzpjqSD0ehIq4FySk8qZAkQAB9wI0qQnWpzpIj+ogHaqDtKkN0aYhQofmGF1a4/TpSDSgO8WIvnQxA5mmDD5F7FCWOQPpEnpTTOhONKYjRp/mUC2aQzRpDtGkNVyb9ihdWqN1aYnWoz3WSDHCm2RGb7IlPclW9KfZ8SR/GbLba5ktfZ6hzCWUX9Im87QSeW7KlPlqU33ThKZoK7rS5jOQt5ShohUMFy9HWrAQacFCunNs6M+zYyDXBmmONSO5NgxlWdAYokHVDWUaQkW0RYtpjzWjK9GSvlRbpBkODGYuYCBzPr3pjvSlzWcwYzFtMTYMJC/jwVUjMo4rk+2kzn1fMQ99Tbl3zphyT31K3HUV24adhRSc0qDwpBq3z6hz10OThz461FzUp8HPkIarijajK8yU3mhzBhIsGUq2ZiTdnifZ8xnPXchMyWp6UuyoDRfTGGuJNHclAzkraYmzpyPRka4EO7oTbehOsKY91oLmKFNaE6yQ5q9g4u4rzNS8jbxhA/LmD5iue5eZuncZKnmR9rQV1EUu5L6/HRUX7ck5Kebmz8r4fq6E37dKRO/UoOSsJXWB82mNXUR/5lJGCpbzpOQZBvKXUxNtwUDWCtoT5/Pwpim1wda0Ry6mLXQxzQGL6Ax9hjtnrUg7pEnyQSExu4X4/ahE/AE1HvgvoDf5FabKP2b2wReMlX1Ed9ZbdKW9ya1zNmS4mZJ2xog7V+bTm/w6/alvMJL9LoPp79EQ+iqZpxfg+72Io+/MYd9rSmxcpcTm5/X4YbU+H9iq84axEv+wnMvmF0T8/qwq3y+Zw84XNUg6tI6W0C+J3mXPsfVKZJ1YR/jORbh8oo/rZxZc3biGUx9YsGXVXK59a0PMtuWEb1nCjV/sOf+VOTtfUOLHRUoceE2bg68K2feiKkde0+DMu9pc/cqU0J9MCfpeh7CftEj704iK03bc93Cg6cpSai44UO5iTOEJbW45aVFwSoc7nhLabq6k3m85lZ4LyD9mSfxWfQK+VePCh0qc3aDEpX8pE/SdgNjftUjdqUX+YX1KT0m4525FtY891T623Pe04L6HJTXn7HnkbUO1jyMPvRwpO2VNzj4xSVt1SNisQ8o2IzJ3mZK7T0LeARNy9huQuUeH9D0i0vdrkeekS7mXKY+u/DdeH+eu40n+8zy59QKPb73ASN4L9KevpStxBU1hdjy6akaFjzn3fJfQm/AusyVf0Zu4gfILzxK4yYQDL6nwraUSu1fP4eqXmkRv1iVlpx4FRyVUutpxz92OSg9LHl4wo/66Ne2hiha2M2ohnbGL6EtepoBr9jOM5K5lJHsNg2mr6YldSVvoEhr9F/HwrD1Fx01I2KJB8HdzCPx6HpG/apK4TYeU3bqk7NUhdZ8uqfsNSNonJmGvOSGbxPh+IcLjQw28/6XJuS80ufy9gLDteqQeM6XAy4o7fg48ClpEdeRiujKepyfnZZqT11ATu5yauOVUxy7jbqgjVTGLeRSzkHvhdpQFmlFyw4g7QSbUx9rSmbqQnvSFdKc40J1oQ1+SNdIUW3rjLJAm2tEebEHhSS2Cf1Di6mdzCPpag5tfaXH9cxFXPxPi/7U6YZsFZJ0wosp/Pt2JqxjMfpaRvOd5UvAKE0VvMV7wHkOZb9Mc/jKl55eSfsKKuP1iYvcaE7XLgKgdIqJ3Ckg5oEWRsxEPLljSdN2BjhBHeqMd6Y+1ZyDOHmm8A/2x9vRE2dIeakFjgAm114youWJAnZ8hTddNaA8yoyPYnPZAE1oDjOkIMqUv0gppnD3tkda0RlrTGmFLc5gddTetuXvRlCJPPQrc9Cn2FFPsYUKJlwW3zkhIOaRL4n4d4vfocOPneQRuVCNulwF5J60p91jAbRdbkvYYEPyrGsG/aBK12YjITWL8v9HC+wMlvN5X4urXakRu1iF1vzF5TqbcdjN/ilcbav1teXjZgjJvI4rc9CjxMOKOj4QyLzFlXmLKvU0o8xZT4qlPqZced84b8MhPTEOgGZ3RNgylOv6N14ncpQwmL6A5zIqaAEuqb9hz97IjSUdN8PtFiOfnQk69L+LIW9oceFWbvS+J2PuCOvtfmsvxt5Tw/kSZkE0iso6IKfM0p+6qDY0BVlT66lPkoUWRpz6ZJ/W59vscKq6spSpkA5c3LeDLRUpsedWIu8E7+G6dBp+sUOGTFVq8aaPBWj3F8qYX9ZQ48fkKfH9fx+ENJvz+nBIH1qsTvN2S65u0uO2zhLTjBiQcVCff1YC7F6255WZIxG5l4g9pk3TEgKwzlhSeXfAfeP0sLMLms0BsP72E42cuLPl8N+u++oqvdn2Ku9/XxKd8S0nxT/S1HWF84AxP+t0Y7nHjSZ8XU/1eTHaeYLh6C90V3zPa+CeynuPM9J9hqteNyW5PZvsvMNHlirR5B121PyFt2cL0wHFmpM5M9Z5iqvcMM32eTHWdYbR5HwN1vzPUtInZ/mPIB/4br1NSZwY7D9Lbtgdp9yEmhz2YGT2PbMiL2SFnGD0GQ7uZ6f+eia5Xedxuz2iLHmMtGky2qD3Fqw7yNhHydg3k7SrIO+Yy26WEvHse9Koy26fJVJ8e471iHvdZMTHwEjPSX5EPOcOTC8gnLyIbO8/s2Dnkk67IJ3Yx/fhLxoZe4vGwI+OPxYw/VmVqQhXZpAjZhBHTY6ZMPzFnZtyK2QlLZibMkY2bIBtXwHZqwoaJsRVMjW1gZvJ35LJjyGWezEz7KuAqu8LMjO//R9hdRdV9r22/h+DuMJm4hri3TVNd9dW1utqup77aVW/j1rjiEDwE4sE9EDzB3RMgRnAPHoLrZH7fg0nTdj/v3vvgGv8TxmAMThifcd33/WN2zoeZWRdmZx0Rzbn90bzOSt6VFc8HIpr2YXrcnZlRd8TTvjAb8Ce8BiCe8md+zIvJQScmBhyZeerOwoQv4kl/xGO+iMe8EI+6M91/mqedRxnuPMV4rzdT/eeY6PVlesCHmQEPZvudmO4+zMDDr3hU8BwPcoQ0FanSUSZHe4kUTQXS1BfIU5+vQEPeEppypWjJlaI9V5qOXDm6clXpylOnLVeV1nxFWotkaSuVorVMipZSKVpLpekoUaCrRJXuMjW6y1V4XKlMT5XqM8BKWlitZ4gdrdN7tgv7+wjxXJuxZAS4w0gyStxhxMKzGEvybKT4/4ZXc0Qd5sy3mTHfasps85/wWm/A2CN9Ruv0GXmoL2lfa3UZrNF5BtjeKi26yzUkgC2WjBC3Fqj+6YiTIo8y5bmXLk9NqjzVi9eHq27IUJkgQ0W8DKWxMpREy1IUKUNBuAz5obLkhUjwmn1VdhGwMmRckiXjkjw3LymRdkGJ5EB5Es/JccNfjgR/OeLPyhPnK0+Mj/wiYBUJ91QkzEOJUA8lQjyUCDqj/AywEryqPMPr+WcHnCSAPXdClXMn1P7SvkouD/8BWJc9yjjtUl4cHZbg9XfAnvxF9f8Xr457DLH/E2D/ilcBDrsEOO425PRug8WxYj0c9hrg/JsQt0PGeBw1weuoCWcOGXLmgAEev+njsV8P9z26uOzUxGGrKq67NDmzVwf33Zq47FDFbbcyvoe0uGIvINTVmEgPE2K8TYn1MSHOW0DUGR2izmgR5a5JpJsaoU5KXDstR5ijEhHOqsScUeO6lzqJvhqk+mtw67wmOVe0yL2mRXGYLqURepRH6VMVK6A60YgH6ZbUZy2lMXcFTXkraClYRluhHW2FNrTm29CSbUnjTVMeJgmoidGkKlyZiiB5aiOUeRCtxqNYDRqva9CYoCEBbJIGbSlatKdp0Zejz3CRkIFcPXqzdOjJ0uFxph6dN3VpTdGmKVGThkQtGhfx2pCsTWOqLu1ZAgZLrRA92shC/Ub6y61oLRDSVCCkpdiYjlITeirNGb5ny+Sj5Uw+tOVptSmD5QL6iw3oK9SnO1eX7iw9erIN6M81ZjDXjP4sU7pvGlN/Q5c7ESpUhSnx4Lo23VmWEsjl2tCZYU5XpgUdN81oSRLSeEPAo+t6PIjW4m64OjUhqtwJVub2NSVuX1OiNliVe8FqPAxTpz5Sk6YYLVqua9N2Q4f2RG06krToTNaiO1Wbvlv6DGYZMpxrzPAiXnvTBHQn69F+XZPmCBWaw1VojVKjPUaD9lgNWmPUaIlRoz1Oi65EfR4nG9KfbkpPqgSTo3krmC3bxELli0wWSvZes1ylyHOXoeKcGg+CDWiKM6M7bSmDuSt5WrSGp8WrGSxcxlDRMnqyzRgqsGa4wJrhXHPJGHOmMa3RSty/uoSGMBXaYvXoiDfkcbIJfekWz8aHh7JsGcyype+WDT0pVgxnrWIwfSX1YcYUeyqT5yRHuae6BK/+BlSf1ee2ry6VXtqUe2hQdkaNyjMq3PFW495ZTR4FatN0WY+2IAPagvXoCNen77oRQ8lmPE03ZyzDiokcW6YLljGRa4eo6nlGC1fTHG/EoxghQ7nrmCh7keZ4Sx6nLaM3zZbeVCt6UywleL0upDPFkieF65mufY2F+r8jbpHgdbbh78w+fJfBks10ZayjKX4FNVcsKDtrys2T2kRsk+fCl9Kc/0qK6J2KlHia8CjEjtbry+nLWMnTwrWMlW2gP2819fGm9N5ayePU5dSFmdAQbkFX3Aq6olfSHGxHT8wmmoNWUn3WnGI3AzJOaRD/mzxJx+R5GLKC0YL3Waj7BnHjD8ze/YqR0o+YKP+E20ErSXPWIeqAAjlnTHic9Coj2e/zOOlvDN38gMrAjUTvF3L2a3Uc/6nCr+ul2f2SMj89p8G/bZX4p7ksH9vI8cUKeb5eJct3q6U5/DdNrv64kuv71hO7dxl5zpup9H2H+AMrOPeNPme/Mcbzc1OOvKXDiXd08P/MlMitdsTvXk3ktmUEfmXE6beV2LZeim3rpDj0ijLHX1fF/k0N3N7XweOfWvh8oMzlz1WJ/E6D1F06FB6XwOyBnw13/cwpOK1BxlEFip3VJUi7Zk3jFWvaQ1bSeGkFd/2WUupszs0D+kT9pMzFT6U495EUlz+XIepHZdL2aZF/XJdSBwMqXYTc9ZJgtc7fkhpPI6pcDajxMKL+nA0NAXY88LWl0tmMvKP63NyrSfoebbJ+E5B32Jii46YUnjAi94geGQc0SN2nQvpBFXJOaVLhZciDixa0Rkjw+jRzE+MFm5ks2sJE8f/Ga2e8HY1hllQHmnH3wiqG0z9gIu/fdMa/RWvUe+S5bMD3E122rZBi31opfD+QJ/hrFWJ+VCV1lzb5RwwpOWlElbMxdzz1eXjeSNLARtvRFWdH941l9KetYjh7A2MFLzBR+CLjBS8ykvMCA6mb6IxdS0vwSu7721DiaEjqHhVifpAh5nsFErdrcHO/NrcOa3HriCa3jmpy86g2qYf1STpoRPQOQy7+RxOff6vg96kaAV+qcfk7VWL36nDTXkCRjyl3LlvxMGIZDddX0Zf9MgN5r9KetomGxLU0paynKWU91VE2VEdZUR1tyZ1IM26HG1EbaUTDDSv6ctYyXraZqYrNTJduYrpkAzOlG5gpWs941nJmctfRf92WUhdNon+SIvy/UkR8I0fIlwpc/kSOgI9lCPxkCUE/yJJ8VIVyfyMaIpfyOHUd/RmbGMrawpPs1xjKeJOuhL9x78pzZDnbELNPn9BtmkTu1CZ8uwYRW1WI3qlEykE1ipwNuOtvQUvQMroil9N73Y6BBFsGE5cylLSUgRu29MRZ0xFhRlOwkEeX9am7qEvDJX1agoR0hZvRHWlOZ6gxbcGGdIYZMRBnzXDSMjpiJHDtiLWlNcqWuiBLbp8TUuSpQ4G7DiWeAoo9BFT4mlLiaUyWvR6Zp/XJOGlA5DYFIrYqkfibHrn25pS4WlHsbE7KAR2iflUi+ld14nfqc327PiHfqnH+UxnOfixF0H8Vid+pyc0j+uScNqDQxYBKHyH3zptRd9mCu4HGlHnpUuSmRckZPap8hZR7CajwFnDbz4g7Z42o8jOg3FubO/663L8koCnUmMfxljy9ZfcMr5O5qxhKs6UtyoyGEDMaQpdy95IdqScNuPKjMn5fqOD+kToOf9fg5JsanPibBideV+HUG/K4/l2Gc5/JEbVNjcwT+pR5CKn01KHukpB7F3SpPKtO5TkdyvwMSXfQJtVBSE3Q30i0f469r2vw/SYNktw+5MSn5ny0UokPV6ry8Wod3rFQY4u2FK/qSvHTZk0ubn+RC1vX4vixFg4fyhO6U0CmszX5Zywo8zUny1GL1BPKlPkacveyDTluemQ46ZN8Ups8Dwtqr2z8A682n0fF2XwWhO0nnqz+bD8vf/sfvjv8Lzwu/ZuUW59RXvIJdbe/ZLznCJM99ow9dmO815uZfj/m+ryY7jjN+KN9jDzYwUznUUT9zswttq6zff4sDF1kpteL4bZDDLTsYLT7N+aHHBENuTPf78lcnxcL/WeZ7/ViouMkT5t3Md6xF/GAAwy5Ix78Ha8+zD31YLTvFEPdRxkZsGd2xI/50UDmhv2Yf+IOIw7w9DALQz8y0/sm4522jLRpMtGmwHSbHHPtKojaNVno0IRONehURtylwEK3PAvdCiz0KCPq02C2X4+pfiETA+ZMD72M6MlPiEecYMIX8YwPoilPFqa8Ec+4Ip7+bRGvrzH+dDlTY0KmxpSZnVJifkqL+QkBc2NGzI2bIJqU4HVh2gTRlLEk0+bMT9syO7mRuakPEM3+ilh0ErHIE9G8P/OzAYhE5xEtBDAn8mF23p35eTcW5r1h7hLMXpF8RRcQiwIQzfowO3WGuYkziGd9YO4czJ2XNLQzAYhnzyGa9GL6qQvTT52ZG3NnYcoH8eRZFsZ8WRjxRjzqxdywK5P9Doz1OjM54MPMkwCmh/yYHfJiesCVmQF7ZvuO8LTxe5qKX+ZhjjlNBTq0l6jSXqRAU54cjYVKNBUp0ZgvwWtrnjQd+bJ05irQmaNKd74GbbmqtOQp0lIoQ0uxFM0lkrSUSNFWpEBHkQqdJWp0lanSVa5Md4UKjytV6b2tTv+fEDt0V3MRsLqM1+sz2finHdhWI+bajJhrEzLfLkS0mGd4fbYba/oXuP6OV0nz+jteTZhpkmSy0XARsAaM1hlIGtj7+jy5p8tgrS4D1TrP2tfucg26SjUkDWyx6rM92MYcJeqzFXlwS5676fLUpMotAlaGqhtLqExYfP81WoaiSBkKI2QW21d58oLlyQmSXQSszLMG9tYlBdIuKJASKEdSgJwEsOfkSFhsYOP85In1VSB6EbARXoqEeSoS5rkI2N+POLkoctlJiUuOylx0UOaivRLnTy8C9pQyASdVCDipxtnjqvgekQDW66AqHr/90cC67lHCaZcSjjtUcNiuhv02tT81sKqc+kWVU7+oceoXdU4+23fVwn7HH3h12CN8BtjTuwR/4HWnAPudBtjvksD15E49Tu/Wx3GfANeDxpw5Yor7YWPOHDLC/aAh7vsNcNuri8subZx3aOG8QwOn7Rq47tLCfbc2rrt+x6sqPge1uXzakBAXYyLcTYjyMCHKw4god33CXXUId9Ui3EWDMGc1QhyVCbJXJNRRmUhXdaLd1Ynz0CDRV5O0c1pkXNAm+4oW+cE6FIfrURqpT3mMAVXXhVQnmXI/3Yq6rGXU56ykMW8lTfnLaSmwoyXfhuZcGxozLKhLMaImTpfKcHXKQ5QpD1LiTqgKteGq3I9U51GMJg3XtWi4rk59nCrNNzRpT9VmIMeQ4XwjejK06UzT4PEtHXoy9elI06UlSZPGBDUab2jQkKBJY5I2zSm6tKTp0pkl5EmpDfMPNzD/YD19JZa05glpLhDSWmxMZ6kJjyvMeHLXRoLXR0t5WmPGQLkhQ+VChsqE9BUZ0psnoD9PyFCBKU8KLOjPNqUj1ZCGBH2qQlUpviRHxTUl6uMF9GTZ0pdjR3eGNR3pFrQkmVB/XcDDGD3uR+pwN1yLmlANbgepUnFFibJLCpRfUqDysiI1QSrcC1WjLkKdxhgtWhN0aE/UoyNZl8fp+nSmaNGeqE5HkgZdKdr03TLgSbYJT7JN6LtpSFeyLq2xGjSGKdMYqkxjmApN4co0RSjTuJiWaHXa4rRoj9flcbIhPSlG9KSaMJhhw3TJehZuv8h06SYehOiS5SpFlrMM5f6qVF/SpiHahJ6byxjIWclQ/kqeFKxkqHA5T4qW0XXLiIFcC0aLbXmab8FQhpCxXFM6r6ty9/IS6oKVaY7SoS3OgK4bRvSmmjFw01JyvCnTmsFMG/pvWdOTaslw1goeJ1rTFGFC7QVdSj1UKHBWpNJTi3vnhNT4CySA9dGlwlOTcg91qjzUqPXT5GGADg0XdWm5qk9HqIDOcAMeRxsykGDMk5RFvGZaMplrw3S+HdMFy5koXMVUyXq6U614EGFAe5ItE6VbaE9cSleyHY+TbelNsaE/zZbeFCs6b5jRnW7DcNGGRbz+0bzON/2DserXeFL6Ir05G2mOX0H1ZXPK/c2I26dE5HYFLny1BP9PpQj6UY7M03rcvWRNc8wyetJXMpy/hvGyjQzmr6EuzoTOFDv6bq7mUbgZ9aHmtEctozNyJe1hK+iPe47Gq8uo9Ten0seYInd9bp1WJeWEEncuWTNe9hE0/QitvyCq/56pO58huvs1TQkvku1hwNXtssQd1uZR2DoG0t6hPux5OuPfJdd9JSE7BHh/ocmxd5T4ZYMMu19W56vVyvzdTIZ/WsjwxUp5vl2vwPfr5PhutRSuHwm59tNyLv7XnGs/WnD3woc0h31B1B5bfL7QwfMzAxw+0GPfy8oceUMNr48FnP1UgP+nhnh9pI/DO6r89qI0e56T4eDLChx/Q4NTb2pi/6Ymjm9r4Py2Mu7vyhLwsRxR36uRsV+PklNGVLoaU+FuSKWHgDI3HSo99ai7aEZX5DJ6YlbQzj+R5QAAIABJREFUFmZHa4gdzVdX8DBgKVUeVuSdMOLGTnWufSXFhU+kCP5Gluvb1Mg6rEeZkxFVbsbcOWNMjYcx9/3MeeBnTrWnkFInbYrtNbnva06dvw0PfG2ocjWj8ISAzAM6ZP6mR84hIXlHTCg4ZkLeMSGZh3RJ3avOjZ3KJO1VJvOYJqXuhtwLtKA5bCm9iWsZurWe0bznmCjazGTxFsaLX2K0YAuDmS/Qk7aejnhbWqKseBRkS0PQevpuvM1A6jsMpr3P8K1PuX/lbUJ+sWDvBil2r5HC8fUl+P9LnmtfKBL7vSqp2zXJ3KNN8TF9iuzVqfHRo+maOR2RS+mKteNxgh39aat4mruJiaIXmSp5mcmilxnNe4mh9BfoiltPS8hK7p61osjBgLS9ysT9LMv1nxVJ2aVJ5kEdso/pkn1Ch6zjWtw6pk3qEX2SDxkTs0PIpa+18P0fVfw+USPgK3WufK9O3H5dMh2NKPYx5fYlSx5G2NEYt5L+rJfoz3mZ1pT1NNxYTXPKeppT1lEdZcXtCAuqoyyojjTlTrgR96JMaE1ZykjJC8xXv46o+lUW7ryE+M4WxLdfRFS6ibmCDczlP0dfrB0lTpokbJMhZZcSyTvUSdiqSeT3qgR9rcC1/8oRsVWO1OOqlPgZcjfInNbrK+hKXkdX0iY6Ep6nNe5FHoW8SIaDJaHbdQj8RpmzXygQ8JUS579W5Mp/Fbj2nRzxu1UpdBRy96wNTVeW0xO9hp4YO3qv29KfYMdg4nIGbiynJ9aOtjBzGq8aU3fJkIfnDai/aEhrkCmdYRa0h5rRFmRMe7AJPREWDF5fytCNZXTEWNMZZ0dn3Eoaw2y5E2hCobsueS46FLjpk+eiR5G7IRU+ZpR5mZLnLCDbQUDGSQNidioTuU2FxP16ZJ00JeekMbeOGpDymy7RW1WJ26FN0l5DEnYZEPq9Khc/lyHgEymCv1MgYZcmGUcNyHMQUuwqpNzLkNt+wsWW1ZBidx1yHdXJc9Sk1ENAuaeQMk8hFd5CbvsacfusEZU++lT46FATqEd9sBFdcRYMpS1lImcl0wWrGM9ewUCKNe3RZjSFW9AQakv1eRtSTxhw5SdlfL9Q4sxHqji9r87pt9VxfEcLh7fVcHxbAY9/yhL4uRzhvyiTckCDPAddSly1qT6rx93z2tRcUOfOeS0qzhmQe0afuCPqFPitp9j/LQJ+WsG3GxUJ2LaKsGOv89EKTd61UuDz9fr8z2oD3hDK8qahFB9aSeH0iTURBzYTvn8lAd9rE7xDm2xXS3Jcjag8Z0HhGQNSTyiR46JFzQVr8s4ISLPXIf6IGhkuxpQHrvwDr3afBsct+ySAVZ8c55Wvv+U/+z7g7LV/kpH9IXfK3ud+2bu01/4P8/2Hme2xZ/rxGaYf+zLb4838Y1dEXadZ6DjGQvsRRD32iPrdmO31lPxMXwALTy4x2+fLeLc9k70nmB20Z37IhbkBdxb6zzLXc5aF/kDEg/7M9bky3X0U8dApxANOMOgu2Xsd8mFhxJeFMR+mnjgzNniKmVFXRGN+zI/4M/vEm7lBFxg+DSOHYfhn5vreZqzDluFmdSba5Jhuk2GmVYm5VnVEbVqIOxbTpYm4SxNRhwbznTrMdRsw3WPEVK8ZU/1WzD55iYWn38PYSZhygRkHmLGHGReYtYfpPYjGv2L66ZtMDK9lctSSmXE9Zie0mRsXMD9qytyIGfOjZsyPmyKaMmVh2oSFSVPEkxaIp20Rz6xENP0Copl/IZ7/GRaOAi4sLHgyN+vBvMgP0YIPogVvRAseLCx4wUIA4rlgxLMhiOcuIxadhwV/xCJfFua9EM95I573BdE5EAXC/GJEATDvx8K0BwtTHohnvGDWF/GUH/Mj3sw/8UI86gcTPiyMeTL31IPZYV9EYwGIxnyYG3Zjsv8UMwPHEQ8fZ7Z7B12336UhfzlNeca0FRrQWqBFY64qjQXqNBer0lQgS1OuNO35MnQXKtCVp0h7ljJdeRK8Nucq0JS/hKZCKRqLpGgqlqK5SIrWQgXaClRoL1Kls1SVzlJlOkuV6Vp8XqenUo3e22r03VGnv1qdobuSFnbkoS5jjySA/fMhp5lWQ+baDJlvM1wErJEki/uwvz+V8/81NiyJGXMtZkw3GzPVJGSiQcB4vcEiZCWHnIbv6T0bIe6tkhxx+r2B7SxVe7YH25ynRGOOEg8zFbh/S5676XLUpMpwJ1mGqkRpKhOkKYuTpiRGmuKoJYuAlaUwXI6CMHnyQuSeAVaC2D8/oSNLcoAsSQGyJD5DrDzXz8oT6ytPjK8CUT4KRHrLE+4lT5inwuIYsQLB7oqSZ3SclbjqrMwVJ2UuOyhzwV5J0sCeVibwlAoBJ1UJOKmG/zE1/I6q4nNY9S+Add2jiPNORZx2KOO4Qw2H7WqLiFX9I1vVsN+qzumtGpzers3p7drY79DDYZcBDrsleHXYI8Rxr5Hku1uCV4edAk7v0H921OnkTj3s9whw2m+E+2FTPI6a43bICLcDhpLsM8Bppzant6ph/6s6Tts1cN+ji9tuHVx2auG8UwOXneqc2aOBz0EdLp4UEOxsQpirCeFuQsJcBYQ56xHqpE2IkybBjuqEOKoT4qhGqKMqoY6qRLlrEeWmQYy7Bom+WtwK1CPrki7ZV3QoDNOnOMKAkigDymIFVMYbcSfJjLtpVjzIXEZd9krq81bRmLeSxjw7mnKtacyyoi7djLsJAioiNCkJUqbkqhIVQapUBatQFaRCdYgq9yM1eBSrRV20OvcjlHkUo057si4D2UYMZhnSnqROY7wS7SmadN/UpS1Fi8YENeqvq9AQr8ajOFVaUnRoS9OjNU2Priwjhkttmb27jqk7q+gpNKc1z5jWAmPaS0zpKjPlcYUZQ7XWjD20Y/yBDU+qTRmoEPLktgljNRaM3rZkuNSM4WIznhZb8LTIkt5MYxrjtbkfqUllkCpF5+UpCpSj6po6jfHG9GYu4/EtO1qTLHgUa8i9CD1qQrW5E6zJnWBNbgepU35ZhZILChQFylNyXp6y8/JUB6lQE6zC3VAV6qI1aLmhS0eKAd3pAoZyTenLENCRpElLvApNcSq0J2rSd0vIULYp/RlGdKXoSfAarkJDqDKPghWpC5LnUbAC9aGKNIQp0RihQmOECk3RGrTGadOdLKQ3zZTeNHOmitcirt7CdNkmGqIMyHaT4ZaDLOX+qpSfU+VRhBF9t1YwkL2C/hw7BvOWM1y4nOGiZbSnCujNNGG8xI7RQisGbgqYKrSgN0mLu5dkeHhNmaYIHZqj9em4LuRxkikD6ZYMZVgxlGnFYIYlA7esGLhpQ2+qFa0xJjRHmtIUZs69QAPyHOXJPilH7VkhteeMqPE35I6vPpVeWlR4qHPbU527Z7V4FKhL02V92oIM6AwT8DjSkL44YwZvmDCUbMJwmikjtywYy7JiMteG+ZJVDKabMVm4hsGM5TwIM6A2xICh7I3031xLW4It7fHW9CYvZTB9OUM3l9GbakNvhh1Pizcujg2/i7j5H4hbP0Tc8gFD5ZsZrXiJoYIXaE5YTvVlc6oCrQj6eQkR2xS58JUsPv+W4vxXS4jfr0K5nykNEUt5nLKC4dw1TJRt4knBOh7GGNOWaMtAxnoehZnz4JopTaE2tITY0Rm2it6YjdzxEVLsrkOVnzG3z5mR66bDTUc1ygLMGK36BJp/grZfELX8xGztlyw8+JrB3Pe4fcWWoJ3KXPlVkUJPU5ojN1N1bgV1Qa+Q4biCsF1mnPlUm11bpNn9shy/PK/MR9ZyvGsizYc2sny1Wp7v18uxa4sS2zbJEPhfa3w/M8TzYx0SfttI3dUvKfF6k4jdtvh+JeDkuyocel2RY29pcPRvShx9VZ7jr8lx7BVZDm2R4cAWWY68qoDDO2o4va+L0/sCTr+lw9GXVTjwvAxHX5LG7R0ZAj6WJfJ7ZW7t16bwhD6Fp3XIt9fgto+QttBlDCVtZCTtOYaS1tITt4y2cBtaQqxpC1lB/UU7an2tKXU2I/03bUK/leLqV1JE/aRI8h5N8k4IqHIzo9bLglpvc6rchdzxEFLrbUKNlxGlztpkH1WiwtWAWm8z7vtac+eMBSUOxuQeFZBz2JCcw0bkHDYi+7CQzIMGpO7T4cZOdWJ/VSJ+hzLph7QodjGixt+CxmBbuuNX05+6muHs9YwVPMdE8WbGi7Ywkr+FgczN9KRvoD3ehrYYS9qjV9AWuYmW8BfovvEqc8WfMZn3JY1h7xG924Z9z0mxc40Uh5+Xwu3NJQR+KEfoFwrEfatE0s8qZO/TIPOgAhWumtRfNKU9zIaumKX0JCxj8OYaxvKfZ7J4C1OlrzBV8ipjeS8zdHMzj+M30hyykhpfcwpO65K6V4n4rXLc2KpE2l5Nco7okn/KgHwHfXLtdck8oUv6MQFpR82I3mHIpa+18Pm3Cj7/ViHgS3Wu/qDB9d/0yHExpdTPnDsXLXkYtpTG2OX0Z2ymL3MzzYmreRS/gsbkNTQlr6E60oKaKCvuxVpzN9qcmggj7kYZ05pix3j5FkQ1f2Pu9ivM336RhdubEZU/x0zBWuYLNzGZtZ6OMEsKTquRskeB4lP6lNqbUXzKnOwjxqT+pkvSbxqkH9eiyNOQmstW1EXY0hq/ks6k9bQnbKQhcgMPgzdRc+E5QrZp4PHxElw/WILz+0twfFeKMx9I4/+JDH7/I0X4T0rknDTkjpcV9/2t6QpfRWeEHd1RNvTE2tEfv5L++FV0Ry2j6Zo5dReNeXjBiAcBQuovGNMWZEFbkAUNl4Q0XTKiM8SSgRg7BuOW0xdrR1fsMrriVtERs4b7l60pcNMl7bgqmad1KHQzWvwKKfMyp9TTjEI3IdkOBqQf0yV2typR29W4sU+fm0eMST2gR/wuNVIP6BO7XZ0bu/VI/c2ExD2GhP2gyoXPpbnwuRQh38uTsFuT7BNCSlwtqPC0oMLLiDIPA0rO6FHsrkuekxaZp1TJOqVGkas+ZR5GlLgLKXE3pNxTyG0/E6p8hZR4aFPpq83DK0I6oi3oT7ZlNHM5k3krGc1cRm+iBR2x5rRGWlEXZE3lWXPSTgq49rMyPp8p4P6hMi7vq+Hwjhqu/9DB+T01nN6Rx+MDWQI+kyXoO3lidyiSfkSDCg8hVT563LugzcNrWtRc0qDEV4MsFy1uHNMk6aQ5lRfe5abLW+x7S5WTH2uTG/g5n6014DXDJfzPKi2+2mTEx8vU+KfFEt4zkuKn5xQI2buBPO83uXHcjtBdmiSf0CXHzZBSH2PKfITkOGuSclyRXFddslz0STmlTcwBZeKPapLuKPzTwaZ/OMfZfXCCF7/czrcHv8Hr4pfczPiA8sLXqC16gZaq13na9DniwYOIB+xZ6HNF9NgNUY8L4j4HxP2nEPccZaHzENPtR5jvdWFh0I/5/nPM9Pgz0+vPTK83073OzA05IRp2Zm7QhZk+V2YfezPd5YVo4Bzi4QBEgx7M9Z5E/MQe8RNXGPJgYcCD+QFPRE+9EU94MTfiwuSTE8yNOrAw7oF43BvxiDviYXsYOQajv8HTHxANvMlUty1jbZpMt8sz07aEmRYFZlrUmG/RZKFVm4U2PRbaBYjaJU+szLSZMNlmxli7OSMdFow9tmZ6cAuika9h4hBMH4OZg5LMHoe5IzC9A9HYl0wNv8P40PNMPFnO1IgZ06MmzI5aMjtiy+yILfMjlsyPmTI/YcT8pBGiCRMWJiwRTy1lYWYFoulNiGbfQ7zwDYh3A8cQix0Qix0Ri90Qi90Ri10X4wHicxK8zoQgnr2EWHQOFvwQL/gg/h2vIl8QnYV5P5jzg/mzsOAP874sTJ/5E159EE97Mz/qIRkdnjgLk16IJ9wQjbpK/s5T3ognXZkfOcX88FEWnh5B/PQQs12/8vjOezTmr6Ex14rmPDOacoXUZevwIFuD+gJ1HuXK05AjTVu+DF0F8nTmKtCaoUh7tiqtOco058pL8FrwJ7wWStFaoEBbviptBaq0FyvTXqxEe7ESHSVKdJYq012uyuMKtWeIHajR/Atgx+v1n+3ATjUJJO/Cthgw1yoB7HybUJL230eKTZ4davpfeG2XNK9zLabP8DqziNfJRsNFwAoYeyRgtM5A0sDe1WOwRvdP+6+SC8Td5RqLz+io0FKgRFOuInXZCjzIkOfeTVlq02SoTlnC7SRpKm9IU35dmtJYaUpilvzRwIbLURAmR16IDLnBMuQEyZB9TYasq7LcvCjLzYtypAYuISVgCckBMhLALjaw8f6/t6/yRPvIE+kjT4SXPGFeCoR6KBByRp5gdwWC3RS55vInvDoqcdHhd7z+DlhVAk6q4n9cFb+jKpLrw4dUnu2/uu1VwmW3ouRw005VHHeo/7/i1X6b5h943fnX5vXPeHXa/dfm9f+GV7dDv+PVBLeDQtwOGOK6Vx+nHVqc/vV3vGrhtlsHt906uO7SwmWnJq67NPHYq43vQT0unjDkmqMJIc7GhLoICXE2IMRRlyB7La6d1uDaaXWC7NUJcVAn1FGSKDcdolw1iXbT4IaPNrcC9RfxqkthmIDiCAElUQJKYw2piDfhdrIFNWnW3H+G19U05K2kIceOhixrHt2y5H6KCXfiDCgN1aTgijIFl5QouaJK2VUVyq8oU3VNhdpQDR5EavEgQp3aECUeRKrQnKBNZ6o+HUlaNMQq8TBanqYEVdqSNWlJ1KDhugp1sUrUX1fhUZwqzYlatKTo0JqqS2eGIUNFVkzdWcVYxTK6coxpyhTQlCOkvciU7jJzeqssGKi2ZviuDUPVFvSWG/K4RJ/BShOG75gzUmXB0wpLxiqsmay0Y6J8Kf05pjTGa1N1TYnSi0oUBciT57eEfH9Zqq6p05RgRluyFY3xJtyPNKAmVI+aUF2qQyS5HaRF2SVVigIVKQxQoPi8AiXn5bl9VYk715SpCVbiQYQaLQl6dKYK6E4XMphjxtN8c4ayjehO1aElXo3m66q03ZBcJO5O1acrRZ+OG7q0xWjRGqVBY5gEsfUhStSHKPIoRJG6EAUeBsvTGCl5S7Y9Xo/HKcb0pZszU7oOce1LzFU9T3uiGfneSqTZL6HUV/nZ3mtXkg29t5bSn2XHYO4yBnJteZK/lPZUAV3phowW2jBeZM1QhpDxPFP6U3S4d1mGB1eVaQjVojlCj/ZYId2JpvSnWTCUYbkIVwv60s15nGJOb6oVnfHmtMVY0BZpxaMrJpS4qZFxTJYCBzXuBZhxP9CMWn8jas8KqPHTp9ZX5xleW68Z0hFqSEeYPl2R+vTECuiPFzKQZMRQijHD6aaMZJgzlmXJdL4dT25a8DTLjr5UG+rCBVRf1aX1+lL60tfRdt2G1hhLuhNs6Euxoz/Njp4Ua3pu2vK0eAPTNa8ievQHXufr/85wxYuMlG9hMP95WhJXUHvNgjI/U679vITIbSpc+loOn39LEfC5NDG7lCg+Y8TDIBs6E+wYyl7FaNEG+nNW8yjOjI6kZfTf3MD9IFPuXjTm0RVL7geaUnvWiIbLNhS5apDvpEb1OWPuX7Wm2NeQnDO6NESvY+reV9D6swSvTT8wVfM5Cw/+w3jZhzRff464wzqc+0aa2H1qVAesIMfJjOrAF8lyWkv4LitcPtZm6/PSbH1elm/WyPK2oTRvGUnzyQoFvt+kzI8bZPlhjTSHXlcm7eSrXN+/nuBfbEk89ALpJ18hy+k1LvxgwrG3FDn2lhJH3lBm5/NLOPK6DFe+M+HKfw0J/EIH30+08P1ED/8vjAn8ygKv/zHF8T0DDr+sxt4NcuxaK8XB56VwfXsJ/h9KE/JfOZJ3q5J7TItSJ33uB1jSEryMwRsbmczYwlTWi4ykrac3fhmtYZY0XDOnNcSOhktLqfWzotTFhPQDmoR9J0Xot1LEbVUi7TdtCk4ZctvdjFovy0W8GlLlLqDa04gaL2MqXPXJP6lGkb0WdzyMue9rQ42HNaUOpuQeNVzEqzEZB4VkHBCS/puAxN06xG5VJ+JHJWJ+VSFlvzYFjsbc8bOi/tpSOuNW0Ze8iuHMdYzmbWCs4DlG819gOHczfbeeozt1HX1pq+mKt6M+xJq7F5by6Np6htPfY6bwEx7f+Dtlvpu48oOQ3Ruk2LFaikPPSWH/sjRn3pQm8IMlhH0my/X/KpC+TYX03bIUnlThnp+A5msWdEUvpS9xOUO31jKW/xwTxS8yVfoyk8WvMpr/CkMZW3h8YxMtoauoOWtOgYMOafsVSdwhR+ouVTIO6JB3XI8Ce30KHPUpcNQj10FAxkkhqUckO68Xv9bE+2NlvD5Sxv8ztWfNa7aLCaW+5ty5YMnDUFsJXm+9QO/N52lKWMWjuGU0Ja6iKWk1NVEW3Iu14X6cFXejTamJMOJBrBmdN1cyUfEKoto3mL/9KrOVLzBTvpHp4rVM5KxkJm89I2mrabxsRPZRJZJ3K1DmKOCupy01HraUu1hR6GhCoYsRlX6W1Ietpid1MyO5r/Mk+yWGs19l8NbrdCW+SlPUq9y/8gph2/Xx/LccLv+QxeEdWU7+TQqnd6Xx+KcUbn+X4sLn0sTvVCHjiBbZx9Wp9DSg+ZolbWGWdIRb0xlhS3uYLY1XzbkfIKT2rAF3/Q25d9aQh+eMaLhoSv0FEx6cM6DhvBGdwVb0Ry+jL2oZXeE2dMasoCViBXVXl1LqJSTtmCoJ+xW5eVyHIjcL8pyMyXMWUuRuQvEZUwpcjchxEHDrhD7X92gQtV2D+D36pBwQkrRPl7gdaqQdFBC3XZOEXfqk7Dfixm4Dwn5Q4eIX0lz6UpqwHxVJ3KtN7iljys9YcdvHiiofM8o8DCly0yXHXp3Mk6rkOepQ7GZIibsRhc6G5DsaUOhiSJmHMZXeppR7GlLgokmZlxb3Lwpoi7SgL3EpT28tZzx7JcM3l/I4wYz2GDNaIy15FGxDpb8F6ccNuPaTMr6fKuD+oRIu/1DF+T11XN/XxPEdRezfWoLre1J4fyjFha+WEL1NgcwTOtz2lvyvaAw2ojFCn/tBWpSeVSP3jBbJJ7QJ263NjRMryXD7G0F71rD3LXniHd/ku83avCaQ4l1zRb5Yp8v3m4V8vVaZjyyl+XqVNGe/s6bA9w2KfDcTtU+LTCch2c76lHoJqTxrQp6rDrH7pYk7KEdlgA1V55dx/YgmIbsUiD6g+gde1328Pe71/+7kx2M78L7yA4lpX1FZ8j53i7fwsHADLaVbGLz3AbPtPzPXuYuZth1MNm1lsulXZtu2Md+9g9nOXxlr/ImJtgPM9Tgv7q86M9zkwHinB7P9nkz2nGak8yDjj48x2+/MRJcjY+0OjLTYM919hvl+L2Z6nBjvOMj048OIBhyY73distue8a7TTPc7MD/iyMyTY4z17WJ8YBczQweYGzrM7MB+5vp2sDDwC+Kh72DwY+b7XmCqy4yJNjVm2+WZa5VhplmemSZlZps1mG/RQ9RmzEK7LQsdq5hrX8t02zom2tYx1r6W0c41jPeuYXboZRaefgrjWxFPbEU8/gPiyR9hahtMb4XJ7xGNfsb0k38wMfQGE09eZHJ4LdNP1zA7soH50U3Mj65lftSOuTEz5sYMmZ8QIBo3ZmHCAvG0NQsztoimVyGafQmx6J8g/g9ifkYs3s7Cwk4WxPtY4AAi8UFEC0cQLdizIPJiYeYKoumrzE/7Mz/rLblGLJJ8F2a9WZj3QTTnxfysB/MzZxDNerIw783CrDfzU+7MTZ5BNO2BaMaT+Ul3ZkadEU96wpQH4kknRGMnmHt6hPmRwyxMHGV+ZC+T/T8zM/AzoqFfme//icm2r+i/+3fay16gpWg1zQXLacy3pT7PkvoCc5pLTGgs0KYxV5HWPDk6C+Rpz5GjOUOetixlWrKVaMqVpylvCY35UjQUSNFUKEVzgTQt+Qq05CnTkidBXkuBAq2FipJGtkiRjhKlxRZWhceVKv9rF3bkoc5fntSZaNBlqkmfmWYDZlsMmG0RSNJmyFy7kPl242dP5PyO2N93XkXt5ojafgfsIl5bTJhuNmKqSfgnxEpGiUcf/g7YP/Zg++9o0VuluQhYdTpLVWgtVKI5X5H6HAUeZslzP0OWu+ky1KQuWQTsEioSllAWJ01Z3BJKY2QojpKhKEKWgjAZ8kKWkBu8hNzg3xEruUB886IsaeeXSAAbKENyoAzJgXIkBkj2X6+flSPOT54YPwWiFxvYCG95wj3lCfWQJ8RDAtggV6VFwCpx2VGRiw6KXLRXWmxgVbhgr/YXvPoeVsHnkMqzA07u+5Rw3aOEy25lnHep4rRTfbGBVV3M722sOg7bNTi9XQv7Hdo47NLDcbcBTnsNcdxnJMn/E6+7BDjsMuD0X/BqgNN+Q1wPmuBx1Bz3w6acOWiM2wEjXHbr4bBNk9O/qOGwVQOXnTq47tbBdY8Obru1Jdmjjcc+bbwP6hJwTMCl00ZcsRdyxV7AldP6XDmlw+WTmlw+oc7lE2pcPalO0GkNgu01CbHXINJFlwgXLSJdNYj31iY90IDMS/pkX9ajIFRAUYSA4igBpbFCyuNNqEqyoCbNhnsZy3mYvYpHuaupz1lJfeZS6m5acT/VnOoEIeWRuhRcVSPnvCI5gYoUXFCh6IISRReUKLukTNU1NWpCNagJVqXqqiI1ocrUxWhQH6vOgwgl7oXJczdcnofRyjTEqdEQp0Z9rAp1McrUxSjzIFqJhnh1Gm9o0pSoRXuaPn05ZoyULGWowIrWdAPq0/RpzDSkLd+ErhJzHpeZ01NuTm+FGT1lxnQW69NZpEd/hQlDlWYMV1owVmXNVPUyZmtXMlm1nN5sEx7FalJ+SYHiQAUK/OTI9pQm44w0OT6yVF7R4H64AQ+jhNwLF1ATakBtqAG14QKqQw2ouKZN8QU18gOUKAhQpPi8IiXn5am4rEDFJXmqrshzL1zlL3gdyDZjON+C4XwzBrJyKbOOAAAgAElEQVSN6LllQGeqDh3JunQk69KerEtboi5t8Tp0xOnQFqNNc6QGjeGqNISpUB+qTH2o0h94jVKjIVKNljhtulOEDGZYMVO+HvHdLYhqNjOQZUflBQ1uOkpR4CHH7QuaPAwR0BxnSneqNf2Zdgxk2dGXacVgtjXtKQa0JGgzlG3GRLGN5O3ZTCMG0/SoC5Lj/mVFHl7VoD5Eh5YofbrijehNkYwOD9yyoP+mOT2ppnTeMKYvzZquBCtaYyxoi7SmKciSKh89Mk8okHZYlgoPAXd8jan2NaLaV8Adb11ue2pyx0ud+/5az5rXthBdOsJ16Y7WpzfOgL4EAQNJQoZSjXmSbsLwTVNGb1nw9KYFfcnmdN+woCHCiMrzWty+oEfXjVU0RVrRGG5Ge4wVjxNs6UmypTvJisfpSxku2sBUzavMP3oXcfM/WWj9kKl7bzFSuYWR8hcZyN9Ee8oq7odYke8h4OpP0kRsVeXqNwqc/Vias/+WIuwXeXIc9am9aE5rjDUDGSt4WrCOgZw1NN2wpjN5BX3pG6m9bExNoDF1lyyp9TOmwl2HBwGmlLhrUu6lTWOoLZ3x67gfbENZoDGDOW8x1/AttP3yDK/Td79AXPc1c9Wf8jTvXQq8zbj80xKCflak0M2cxIO65LusJvX4Kq7+YsGp9zX4eaMU366R5mNrad41keJfNnL8Z50y329U4sd1S/hprRSXvl9G3bVvyHR4hUvfmxG9dy0ZDm9w9eelHHtLjYOvKbDreQW2b5ThxFsKXPrOmPBfTAn/2YiQH4UE/2hCyM+WhPyyjCvf2+H5bxOO/02L/c8rsmONDNtXSXHweWk8/6HI+U8VCP1WgZQ9auSf1OWOtwntYavpvb6BsZtbmMl9hdm8lxjP3MRg8io6o2xoCrakJWQp9ZeXctffmlJXE9IPahDxozSRPy0habc6tw7pUnDakNtnzKn1saLWx4JKd0PK3Qyo8hBS7W1ClYeQUmc9ck+oU+4qpMbbmjueNpQ6WZB7zJisQ0ZkHjQmfb+QtP1CkvYIiPlVm9DvVLn6HwVCvlUmfoc22SeNqfSyou6yHR0xq+hLXs1w5jpGctczmr+J0fwXeJq3mcHMzfSmbWQgbT3d11fy4JIVJWfMKHa3ojZwNcUe1sTuNyLwG20c31Nix1opfl0hxb71chx5TpbTL0rj9YY0V/4lQ+Rnctz4Tp7krdJkHZCjwkWLR+dN6IpaymDKKoYzJb97ovhFJktfYbL4NcYKXmM46xV6k56nNXwNtf7mFDpqk35AgeTdsmTsVyfvuB5F9voUOepR6KRHsasBxW7GZNsbk3LYiMhtBpz/SgPPDxU584ECvp8oc/G/KsTs1SHLWYLX2xcseRhiS3PMcnrTn6M7dSON11dQF2tH442VNCWu4l6MFQ03llEXb8O9aDPuRZvSeMOG3ux1TFe+xkLN3xBVv8pc1QvMlK9numgNk7mrmCvYxNPU1TwI0CfjsDy3flOm1sOEB7621HpZU+FmSrGLIcVnDLkdYElT9FoGMl5hougtJkveZrr074wXvM/grfdoT3iX+1ffIHS7IR4fK+L0nhyn3pDh+KtSOL4tg/t7Uri+K0Xgp9LEbFUgaZ8SyftkyT2lTKm7GpVe6tzx1aLWX48aPz0qvbQodVOn1E2DCg8danwNeXDOmLoAE0kCjWm/Zs1gzGpGEzfyNGEdA3FrGEx6no6YDdy/uIxcJwHx+1SI2q5I0m86ZJ82JeOEIXlOJpScsaDEw5x8F2MyT+mTekSX2F3qRG7VIG6nPon7DEnYrUPcDg1uHjYiYZcOiXsMSP3NmMQ9AiJ+UuPKf2S48rU0ET8rkrRfmzx7E8o9rLjtY02ltzkl7gLynXTIOqVB9mlNCl0EFLsZk+dgQM4pffIdhRS7mlLiZkKhiyEFzgZknVajwEWd6nP6NIWa8/i6LU/SljOauYLBVBs6Yk1ojTShNdKS+hBbqvytSD9uwNUflPH5RB73fynh+k9VXN9Xx+0f6ji/q4jTuzK4vy+F17+kOPeZNFG/Kvwftu7yqwq8Dfs+Ajvojk2n7Yw6MzrhON2j13R3XI4zY2G3NAgiIEiqKBImKC3diDQG3SCS0r2/z4vNONd938+LY+299lr7D/is8/wdJxnHJJR4WXM/eCEN4ZbURxhQfU6TfB8Vcrx0SHMz4dyfapz+RZurB54h1eNdHD7TJOrwixz61IwNNiJeN5LnkyUq/P6SEdtel/DVYgV+XiWH6xf6JDg+S0ngq+R5r+DaXlWSj2mS7aZHwQkJmS46XNmlyIUt8uR7W3H33GoSHAyJ3q1KzEGtf/H63c4tV3a67iHk8lFSc3ZSXPQDD0r+Q3PpW7SXvEb77VfpvP0mA5Wf8Pju5wxUfkhP2dv0lL3NQPUHDNV+xEDtR3RVfsxoqx3TD50YabWn58E+Ht7dy1CLGzM9nox0HKK77m/6mnYx0e3MUKs9Aw376avdx0iLA5Odroy2HWGgYTtDLTuZ7j7KROdRBpsP0N+0l5GOA0z3HWai146Btp/oa/2KwdZveNz6LY+bvmS48WPGWzYy3fY+M+3rmWxdwlizPmMNYqabhEw3KDJVL2CiXsxkgzrTTYbMtdki7ViLtPMNZjveZrr9XSbb32W8820mut9gsm89MwOvM9e/kbmBL5gd+JSZ/g+ZGdzA7OPPmBv+krnhz5l5/AmTAx/JMriRiYG3mXr8JjND7zA38jZzo+uZHVnJ9LAVM8NGzIwYMDdqMr82bMXcpBUz47bMTDzN7PQ65mbfZXb2P8zMfMbU9BdMzX7D1OwPTM78yuTMX0zP7JOdzJkMYmYihMlxb6YmPZiePsHM9Elmpk8yO+nN7PRJZqY8mZpwY3LclenJ48xOezI76cXUmCdTo55Mj59gZsKTqTE3xh87MjfujnTChbmxw0w93sl432bGe39lauBnxrq/YLDlA4bbNjDe/jFjLR8xXL+RwZoP6a1+m66yV2krfpnmopdouf0inWUv8rDiWdpuW9OYrU1jlhIt2UKaMxRpvKVIc7oSjeli6jME1GXKU5slR22WHPVZctRnLaAhQ0hDuhIN6UrUZ4iozxRSnymkIUtIY7YMsC15SvOrxEp03ZFNYB+VqdFboUF/lSYD1ZpP7sIOPdBmtFaXiXo9Jur1mGwwkKVpHrDNxkw3m/xb8tRiymyr7N3rXKsFc08Aa8F0ozlTTfMndBpN/h/EPpnA3tVnoOqfKez/Alad9kJVWvKUaMoRU5sp4kG6iHupAqqTFeYBq0BZnAJ3YuW5fU3+SQNxwSUF8iJleM26sIDM8/Jknv+nyEnArVBFUkIUSQySlwE2QJ64AAXiAhS5ESAD7LVTAq6eEnLFV8QlHzHR3iLZBPbJCrFQ1kLspsRZFzFnnMWEOIoIdhARbD8PWAcVghzU8D+iwqlDKvgeVMFnvwre+1Q5uV+VE3tV8dilLAPsDmVctqvivFUNp62qOP79T9Rw/Fsdx781cPxbA/u/NXHYoo3jNj2cthvgbCfBaacxTjv/wasEp20SnLfJPh22GmA/f0rnH7w62hnislu2Ouy+z4zje81w22WM81Y97DdrcOzJ1FVPBtcdurht18F9PsfttPHcpYPPPj38Dhpw+pABgYf0CTysS9BhHQIPaRJ0UJ3gg2qEHFLnzGENzh3VIuyYFheddAl30uSiizpXTmgT729ASogBaSH6ZJ+XkBMhITdKQv4lI4qumlIca0lZvC2VyUupTl3BvbSnuJ+6nPtJC6mOs6Q8xoTb0QbkhmmRHqhMyikhKb4i0v2VyPATk+knJue0EoXBKhSfUaU4VJmiYCF3zoipDFej7LwSxaEKlJ4VUH5eSGW4mLuRytyLUuF+tDL3opS4GymmMkLIvUvKPLiiSu01dRpv6NKRbExPuiWdKSbUxGhz/6YutcmGNKYb05xpSkuWMS3ZRrTmGNGaY0hLjh6tufp0F5rSc9uc/mJLRkoXMVG5nMmKFQzfXkx7ijF3o9W5c0aZ/NNisr0VSfdcwK3jC0hxlyPthCIFAapUXtDnXpQx1ZHGVEeaUBlpTFm4IUVntMkNVCPLX5lsf2XyApTJDxBSFCyiIFBAUYgiFeEyvLYnSObxakZvhhn9WeYM5lgymGNJX6YZj1JN6Uo2ojXOgKYYHRqvaNF8WZumaG0aIjWpj1CnPkKN+gg1GWQvKlMTrkTjJQ3qo9VpuqpNZ7wxfWk2TBStQlr1EtLqdQznreReuAHp7gqkucpTfFqdu2EG1EUZ03bDiu5kWcHSw2RLulMsablpwP1IFboSJIzlLWQky4reREP6kwypvSCmKlhEZZAa90K1qAvXpeWyhM5YUx7FW/Io0YJHieZ0xZnRdt2Eh3FWtF61pO6iGXXnLag9Y0X5KRMy7dWJ26NI2hE1cpx1KDpuQNFxPfJd1cl3Uua2uwoVJ9W5f1qLuhBtGs9q03xem9YIHTov6fHwmgGPYiX0xhnRG29MX7wx/XEmDCZY0H7FiNbLZtRHmlF4Sp00VzG1F225e9aMe2dNabhoSdtlG9qv29IWY01HwmL6c55lrOwVZh68I8Nr40cMlaxn+M46Hhc+T0/mM7QnPM29cFuSHTUJ/W0BFzepEvaTCn6fKuL9kRxnf1Yg8ZAWd/xMqYuw5GHCEgazVtGbuZrG2EU0X1/Kw/hnKQs0pczPlPvBNlT5mlF8XJdqP1NKvfW5F2LGw9jVDKa+TNuNZ6i6uIix4v8w1/gr0pb/Im3ZxFzT70zf/w5qfmCu8iumSz6jLmoVNw9qErVFlXQHY65s1+LGXisit1ji/Y0he99U4dfVC/hqiRzvm8rxoaUcXywX8v0qMT+uVOS/q+XZ+5oqeZ4fMZi4i2z3Nwn4yYSzmxdxcdtK9r+pwZ/PybNljYC/nxWyb70yAd/pcXmrFed/1SNikyGXt5hzdftCrmxfysU/lxLwnTXOHxqw92VVdjz3L173v6iA76danPlOncjfVEjcpUm+k4S7p23ovPQMvTfWMJKyjsnMl5nKWsdY2loGE1fRdWUJTeE2NIQtpCZkIVV+NhS6m5K4V4PI/y7g0mYBCbu0SD2gT469EXc8LKn0saXSx5ri48YUuBpw211CqZcpZSfNuONpQvphTfKcDCl2t6DY3YYCZ2syD5uTMg/XuO1GxG4z4vKfhpz/WYvAr5Tx+1RA0FdiIn/XJmmfKQVuNlQHLqEpcjldsU/Rn7KSx+mrGMp8lqGstTzOfIH+tJfoSVpLZ8xTNF5cRJmvOWlHDYjbq8uN3doE/aiIywY5HN6X5/Bbimx9ZgG/LZbj7xVCdq4ScfA5BdxfkSfoAwHhnwq48o0CN/4rT+JWeXIOq1DlLaEtYhF98U8zmPoMQ5kyvI7mv8xo3quM5LzO4/TXeBT/Es2RK6n0tyTHWZukvULi7BRJ26tBnr0hhc6G5DnrkuusQ4G7IUWe5mQ6mXFzrxEXN+ni95Uq7hsEuH6gyImPRZz+TkzkVi1uOZqS721BSYAl984vpOnyMrrin6X1xkpqLy/h/uVF1MUso+HGcu5fXUhzwlPUxizi7mUL7l+1ojVxOQM5a5m68xpzZa8zV/4qs6UvMF28msmCp5nMWcVs/os8jn+aCh9tUvYqkHlAjTo/G+pOL6Lax5o7Hsbku+mR76lPaYA59dFP8ShlHcO5bzFR9D5TxRsZL/iIgfSNtMZ+QHnw65z9Q4Lrf5Q4+paAg+vlObheHqe3hbi/r4DHhgWc+V5IzDY1kvaqkbxPTLaDKpkOQnJdRBS4q1DkoU6+mwqZ9kKSDwhI2i8i5aAyOY4aFLlqU+iiTZGrDuVe+jQEW9J1cQmPopbTFbGUtvAltEWt5sHZFRSesCJunw6Rm5W4uEmFmB0G3DpsQcohUzIdLcg7bk3ecQsyHI1IOKBDzE5NIjarcOE3VSL/0OHK3/pc/VuHK39pkLzflJhtety0k5Cw25QbOwyJ/K8aZ39Q4OyP8kT9oUTcbh2yHEwpOm5F8QlrCj3MyHExIN1em7Rj2mQ5GpDvZkKuiwkph3RIOahHloMp+a5W5DiZkXpEj1uHdUjYp0TqURWKvHR5cMactmhbem4uZSBpGd03bGiKNKbxoglNkdbUXVhCySlbEg4aEPqLEl6fCXHfKMZtgypuH6pzfKMG7h+q4PkfJbw/FuD9sTx+XywgcpOYLAdTSk4u5EHoUmrPW/LgvD4VoerkeInIPalD0anFXPhbE7dPBAT+bsEt97cI27GEq/YvEbR9NT+t1eItEzk2WCvy3UpNdrxhxO/PKbH5hQUc3ajMxR2WFJ56gdqLrxKzX5X4w6pkuuiQ465HmpMWN/arcGGLAglHdSgNWk6WpwVJToakuP7P2nDgRecrsam+3K07Q0uLO3VVm2mr/o7B+m8Zb/yawaqNdBS8SmvOy3TkvUh73kpachfTnLuY1sIVtJc8Q1vZCzTeeZ2x9u1Mdzsx1HSEh/d28fDuHkba3JjpPcFQ+0G6av6mt2EXEw9dGGp1kOG1bg/DzccYb3dmpOUw/fU7GGrZzVS3PaOdx+hv2k9vw26G2/cz03uIyZ6t9Dd/zsPat+i8/xpdd1/lYdU6uquep//eGkZqnmOsbgVjdaaM1GowWiNgul7IdJ0ik3WKTNSLmGxUZ6bVGGnnU/DoXej/Gh59i7T7B+Ye/chc3/fw+GsY3oj08TvM9LzN1MM3mHi4jomHa5l8tJbJnvVM97/B9ODbTA9+wPTjz5gd/p650V+YGfqemeFvmBv9Fia+gskPkY6/yMzwYtnq8LCEuVFT+AevE+bMjJkzPWbLzMRTTE+uYWryZSYmXmNs/HXGJt5hbPIDRic/YWzqJ6am7ZidcWJuvo14YvwkkxMnmJnyZmbKj5kpP2Yn/ZibPsXM5Emmxj2YHHdnesKD2amTzE74MDXqzdSoNzPjPsxOeDM97sHYkAuz4+5IJ5yZHTvIxOAWhh99x1DXxwx3vstgy3p6ap+hr/Y5BmtfYODBOh7XvMl488dMtH7JcMOX9D34gu7qz+m9/wVjzV8z2rSR3uo1tBaa0pSjQXO2iOZMBZrTFWnJUqIx41+81szjtS5TjroMOerTFKlPFVOfJqYuXUhtuoDadAF1GQIaskTzk1gRLXmyKWxHkep8mZMK3aWq9JSr0VepTn+VBgPVmgze02T4gTZjtTqM1+kyXqfHRL0+E43zgG2SlTv9Exli/2+8WjzB63Tz/9yAbTR5Etk7WCNGaiQM3Tfk8V1DBubXiGV3YLXm38Cq0ZqvTFOOmLosETUZIh6kC7h7S5HqZEWqEhWpSFCcf/+qwJ0YRYqvK1J0RZG8qPnypovyZIfLkx2uSM5FIdkXBKSdUeTWGUWSghVIDJQnMVCehEBF4gMViQsQcCNASIy/gOt+Qq75ibjqK5ZNYH3mJ7AnhVz0EnHBQ0l2QsdFzBlnESGOQoIdhAQ7iGQTWAcVghxU8T+i/OR8ju9BVXwOqOK9X5WT+1Xw3P1P+7AqrjvUcNkui/NWNZy3qs9HA+etmjht0cRhiyaOW7Vx2q6Pi50El51GOO/6H7zukOC0XYLLdgnO2yU4bjPEfqs+R7fKmoaPbdP/n7ZhU9z3mnJ8rymuO41w2qKL/WYN7Oenrsd3yAqc3Hbo4v4kOrjv0OK4nTYndmrjtVsbn706+O3T4fRBXYIO6RJ4SIvAAxoE7lcn+IAGoQc1OXtEi3NHdQh31OW8gwYXnNS47KFNvJ8hKcGGpIbok3lBQk6EETmREvIuGVFw1ZTbsVaUxNlSlrSUipQVVKc+xb1by7mbsJCKWHOKL0vID9clK0SdFD8xCd4CEk8KSfYRcctbRJqPiCw/MXkBShQEKVMYJCY/QEBRsJCSszLI5p9eQHGIgLIwMWVhQiouiKi6qER1hBLVEWIqwwVUXBRQFSmaB6waDbE6tCYY0pFkSvNNA+5d0uB+jC41iYbUJBtSm2JI3S0D6lP1aczQpznLgJZsA9ryJDwsNKO7yIK+YiuGyxYzVrGckdJl9OXZ0JRgSFWUGncjtLgTrEKur4AcbwVyfBRJ95Qj3kmOdC8FysN0qb1iTt01C2quWFAdbUrpBUMKQ7XJDVQn+7QqOYFq5AWpURAkpihETGGQgKIQARXhKjTF6NORaERHkhGPUs3ovmVET7oJj3OtGCtaxPjtxYwWLGIw25qHKSa03NCn4bIW9VGa83DVoD5Cg8YoTRqjNWmM1qAxWp3GaHVarmrTfFWb1hg9uhJN6E23ZrTwKaTVL8G99UzceY6WGAsKfFRIdlhAga/yv3iNtaQr0YauRGu6kizpSDClOVafyvNCWmJ0GMtZyGTuQh7F6zOQbERDhAqVgSLK/JSpDFSn5pw2TVEGdFwz4eFNc7oTzOlOMKMr3oyOWDM6b1jQEG3K3bOGVAVJqA4wo8LXnHxXfVIOqhKzQ57EfWKy7DXJcdQg46iYjMMCClzElJ1QpdJHlXun1akP1aTxnCbN4dp0ROv+n3iNM6bvphF9sUYM3DSnNcqQ1mgzGiMsyD+pzo1DCyg5LaHktCFVQcbUhVnQEm1N2zVbWq/b0JGwhP6c5xgre4Xp++8wV/8hs/Ub6S98nrHSlxkqXEtv5mo6E1dyL9yWm4eUCP1VjvDfVQj/VZPTn4s5uVGO0O/lubFHjaKTRjw4b07nzUUMZj5Df9azNFxfSE2UDZ03n6U0wIyyU2bUBC/iQYA1lT4m3D1tyoNgczqurGA4/WXG899kMPtVGuOeYbz0Y+aafkHa+l+krX/IUv8T1P3ITMXnzFV9xWD621QFLSLNQZ80exOu2ekT8achft9oY/++KtteFvHLagGf2sjxjrEcG23k+OopRb59SoHvlsnx11ohvt9a0hO/k6nsQ2Qff4Pg38zw+9GUPW8I+WahHJuekePHxQvYt16Z0B+NuL7dlvO/aHPmBxWi/zQgbo8NiQdWELNzOWd/tcbjI30OvaHGzheVsVujxNZVArauXMDh9SICvjTgws86XPpDk+S9ehQfN6cudCntl1bTE/sMQ0kvMJb2IuPpLzCWtoah5NU8ur6c1siF1J2zlsHf35bbx81J3q9J1B8LuPKXkMQ92qQf0ifXQYbXKt+FVJ9axB0PMwpdJRS5yfBa4WNJubcV2fZ6ZNsbkOdoQoGzFQWONmQdtiZplzE3txkSu0XClb+MuPCbAYHfaOL1kRiPDxTw/kjEuR80ubnDhBxHWyr8llB3YSntV5fTl/gUA6lPywCb8RxDmS8wmLaO3uTnaYi0pSrQhILjBiTu0+Ty30qc+UEO940LcNkgj++3Knh/pc7udUJ+XijH74sV2Pa0iINrBBx/XUDIBhERnwq5/NUC4jYJSfhLnoy9IsqO69JywZb+uJUM3FrN48xnGcl7kZH8lxnJe5WRvDcYznyD3qRXaLm0mqoAK3JddUg6ICR+lyLp+9UpdJJwx01CvqsOuS5aFB7Xp9jLnGxXc+L2GXH+d218PlfC+T15HN9ZwPGNCvh+pcjFvzVIdjAm/6Q5pQGW3D9vS8vl5XTefIbm6yuovbSImsuLaIhdRtPNFdTfWELHrdU03FzC/atW1MUupDttNWOFLzNT+gZzZW8grXiNufIXmSl5hunbq5gpXIP09noeJ6yk5IQGKXvkKDimQduZpbSFLacu0IYKbxOKPPUoOqlHeYgZDZdX8CjlJR7nvsn47feZKN7AaMF/6E/fSNP19ynyW0/gr3o4fCjiwGvy7HlRjgPrFHB+RwmPD4Wc+lyRS5s1SDskId/FiEJ3Pcp9DLnjpTU/ddWlzEeHfDdVbh2S5/p2OS79JUf0n3LEbJPj5g45YrbKEb9zAVlHRZR6aFPlrUeVtx7lXjqUeuly+4QJWS7GxO3T4eIfSpz9SUT47xrE2pmRfnQxmQ6LSLe3ItvZkmwXc24dNSRmlwaXtqhw/jcxoT8ocfYnNSL+q82Vv3S4tFmDpL2mxGzTJ26nEYl7TLlpZ0jkJlXO/LCAsJ8VuPSnMgl7dMlyMKXAzYICd3NynI3IcNAj7ag2GfZ65LqYzP9uTNJ+bZL265Jpb0qusxWZ9mYk7dchbo8G13cISdivRK6bDtWBZjRH2NIds5TeuGV0XrOiPtyQ+nBjmiNtaQhfTumphcQfMCDkFyW8PhXgvkGE2wZV3Deo4/mRFic/0STgay2CvlHD/0sB/l8uIGKTEpn2ZpR6L+FeyDKqQ82oCNGmJFCVjOPy5J7QpCpkJZd2GuLyHwGOG9UJ27qcjJPvkOz5JvEe77D7Q2M22srxgYUcH5rL8/tzqux5U5udrwnZ/648vj+pk+K8mKboN8jxNCfhsNp8YZYOycfUSTqqRbSdkPN/yZHmZkzhqYUUnFpIjvf/3HmtrAq80tR0gYHeaHo7A+lucmWo7RhTXQeYe7iL6ZbfeVyxgaaMVbRkLqI125yWPCOa8w1oKjCksciM5pJltFe+xmjb30x3y9aGx9tdGW93Z/qRN5MPPRjtsGes69iT8zjjXa6Md7gw1ubE9EMP5nq8ZIVNnUeY7XNmrt+T6T5PRjtdGG4/xsQjR6RDzsz27+Rxyyd0P3iJjspVdJavoKtsKd1li+ivWMhQ9UJG71kx9sCQsRoNJh4oMV2jxHSNkKlaARP1QsYbVZlsM2a2ezX0fQZDf8HAdqT9dkgHdiIdsoOxv2HsO6QD7zP5cB2jbSsZbVvEeKcVE11WTDxcxHj3ciZ6n2V64DXmRj5HOv4n0sndSMd2yTKxE6a2wPQPSMffYWZoFTOPbZkZMmduxALGrJGOWyIdN2NmzJjpMTNmxm2YmVjG9PhKJkafY2xsLWMT6xibfJWxyfcYn/6W6dkdSKUuSOeCkc6eZWYqgJnpAOZmQ5DOnkU6M5+5s0hngpmd9mdm6hRz0/5IZ4OQTocyOxHMzHgwc1MhSKdDmJs6zdSYN7MTPkinvCbqb3EAACAASURBVJBOODA9tI2RR18x1PEmw23PM9y8goE6GwZrbRm8v5j+uyt4XLuO2a7Pmev7g9meHUx27masfQ8TnXuZ69nN7MNNjNS9R1fJUlry9GjJVaY5W56mDHlasoU0Zgjn8apATeYCajLn8ZouR12qIvWpIupSxdSmiqhNE1CbJqBuHrD1mQIasgQ0ZgtpyhHKJrBFSnTcVqKzWImHJco8KlOhp1x1HrFqPL6nycgDbUYeaDNao8N4nR7jDf8AVvIErv+2FJv9C9j/C68zzebMtJgx3WzCVJMs/zuFla0QGzJ8X1biJLsDq01PmRbdJZp03lajrUCZ5lzZKnRDloi6DCE1aYrcvyXgXoqA6kRFKuMVKL+pQFmsgNIYIXeuCii8pEB+pAJ5EQrkXVQgL0KRvAghORdFpJ8VkHpGkZQQBZKD5UkKlpetEQcLiA8UcjNQxI0AIbGnhcScFnHdTyybwPrOA9ZbRORJ2R3YMDcR51zEnHEREeoknAesiGAHJYIdVAh2UCVgvrjJ77Bsfdj3oCq+B+YbiPfOA3aXKu471XCzU/sfxKrjsk1jPpq4bNPCcasWTtu0cd6hj8tOA1x2SXDeZYTTTqP51WEjnHcY4bJDgssOQ5y2G+CwVY+jW3Xn8So7leO0U/Y/1z0muO82wcVOguMWHRz+1HwydfWwM8TdTh93Oz3c7WR4dduujes2DVy2quO2TR337Wqc2KmB7x5t/PfrEnTIgODD+gQd0CFwnxaB+zUJOqBJyCEtzh7V4byDLueOahBmr8Yld23iThmQHCThVogBmeeNyL5oRE6kEbnRRuRfMaXwugV3bthSEr+UsqQVVCavoCppKVVx1pRdNaEwQp/sM5qknlYh4aSQOE8F4jwFJHqJSPYSkXJSRLqvmCx/ZXIDVMgLUJIVGQUKKQoWUxCgSL6/AsUhYsrOqVB2TkzpOSFlYULKzwupuCCk/IIMr5URQu5GK1NzVYPGWF1a4yW0xhvTEKNHdZQGd6/qcDdWj7s39Lkfr09dsiENaRKaMiU0Z0loyTakLdeIzgIzugst6Ltjw+PSxTwuXUJf4UI6M8xpSNDnwVVtmmKNuR+hQ1mICiXBypSEqpDvL+TWcTkyTspTelaThusWtMYvpCHWmruXTCg5r0/hGW3yQzTJD9GkIFSTojMaFJ9RpeSsKsWhYu6cFVMdqU7zTUM6kmR47U4z5VG6CX2ZZjzOtWI430aWvIUM5y1kIMuaR6nmtN00pP6SNg1ROtRHalMfpUVDtCaNl2RpuiQDbMs1Hdpi9OiMk9CdbEpPmiUD2YuZq34Ral5huvwFem8tozJUn8RjcmS4yVN1VpeGS6a0x1rSccOC9hvmdCda0nHTmOYYPcpChdRFazCUacVUwVJ64g3pTzKm5ZImlYFi7viIKfNX416oJg0R+rRdMaIz1pSuOFO64k3pijOj66YFrddMqL0ooTJEj5JTuhR76XPbU0KBmyGZ9rpc365ArJ0iyfuVST+iSuYxFbKPKZHvrESJhypVPurcP61JXbAm9Wc0aDovw2v3dUN6bxrTn2BCf4Ip/fEm9MUa0XPNmLZICa1RZtRfMCPvhAax++VId1Yh10OTMj9Das6a0xRpTetVW1qu29KesJT+nDWMlb3G9P13mav9gNma9+grWMt4+csM315Lb9YqOhNXUBVmybV9ipz5XY6wX8RE/qZD8FeqnNwgR8i3CsTaqVLgacS9s6a0x9oykL6KnrTV3Iu0oCTEiK4ba6gIsKDU24x7p215EGDLfX9Lyr0NaQizYSDxOUazX2as4DXGi9+mO/NlBgrfZbrpF6TtfyBt34y0bTPS5t+g4WcmSj9itvJzZoo/pffma1T6LyFxnx43dhlx7lddnD4Qs2OdPJueU+CHpwX8x1KODZZyfLJIjm9XyvPjKnl+WbWAA2+rcePAC4zkHKb58m/cOPgc7p9rsfNVAb+sWsCvK+X4wkqOfa9oEPCtMed+MiDkW2XCf1EjbocxqQdtyDi2nJRDy7m8xRqfL3Q59JoQu+cV2b5G9H/g9dDLIvw/N+DMD1pE/K5O0l49ij0sqD+zjPZLq+mOfY6BxOcZuvU8w6lrGEp9lsHk1TyKXUFL1EIenLHkbpAVVf423PG0JPWQDpf+VODyXwIS9miQdlifHEdjij0sqDy1kGq/RZScMKfATUKBm4Q7nqaU+1hR4SvDb5a9hNRDBmQcNiX7mDUZh6y5uV3Clc26XPnDkIu/SQj6VpcTH6ni+LYAh9flcX1HyOkvNLj0pxGph60p9lrIveCFtEQvpjtuGT1Jy+hNXk5fykr6056lN2UN3XGrab+yhOogY3JdtEjYq8q1rWIu/anIjT3aZLpaU+y3hmSHVbh+rMuvS+X4wVqOrU8LObpOiPe7Ys59osSlL4Vc/16e1C0qpGwVkr5HTLGLNvWhljyKWU5/0koG059hOOd5RvJeZiTvNUbz3mI05x0GU9+g89oa7ocupNBTj9QjIpL2KpB+QJkiF31KPAwodNci11WDguO63PYyJcfNjMSDJoT9ponXJ0Ic3pbj2JtyuH4gh/cX8oT/qUaSvRF5XuaUnLbg/nkbWq+uoOPGKhqvLqPu8hLqry2lOe4p2hJX0pb0NI8y1tCSuJy62IW0JCylP1s2dZ0te5O5sjeRVrzObNlapoqfZvr2SmaLZHjtv7mCfBc1EnfKUeSoQWfYUrojn6bprA3V/kaU+upRetqQuxesaL25iv7MVxi9/Q7jxe8xdvt9hvM30JP2IbVX3ibTcw0+32tw7H0B+16Rx26NHHteWIDjW0LcP1Ag4GsRsTt0yXcxp9zHgrunTWk8a0HTBUtaI6xpj7KhOdyK+0HGFJ/QItNezK1DApL2K5CwZ8ETvCbsWkCugxJ33NUpclEmx15A1jEBWcfEJB1U4/pONc7+JsDn8wV4fbyAgK+ViNhkyM3d1iQdsCF+vykpR0xIczAh6YgB13dpcnm7BhGb1Tn3izrnftbk4u86XP5Th+g/NEjYbTr/3tWIpL2mxO2UEPlfVUK/lyP8NwHXtqqRtN+ALAdTcl3MyHYyIsNen7SjuqQf0yXtqB6Z9obkuZiT52pJxjETbh2UcOugMbcOmpC8X0LcLm2ublUmarM81+0EZDhoUu5nSmO4LV3XlvEodhltl62ouWBI3UUTmqMX0Xhxxb94/VlZhtcPRRzfoIbXx9r4fKaD/xfahHyvR+j3mgR8LcL/ywVc+F3MrcOmlPospSpoKWUBppQG6lISqEGG+wIy3ZUpD3yKa7tN8fpclYNviDjynhbxTuvJPvUeRWc/w+U7C75YJseH5nK8ZyTH10vk2fmaOs6f6nHwXWUcNigSuUOXiuBnqbu4ltu+ltzxtSTH3ZDkoxokHtHi+j5Vwv6U49p+VdKPm5LhYUqik96/eG2q8bzyqNWf4Z5z9LUF0d/qz3iXL1Ndrsx0HWS69Q8eV31AU9pCmtIktGTr0F6gRWuhBo35atTma9Nwx4quu68w1v7XPF49mOryZLbbm7k+fya6PBhus2f8oQPTPa5MPXJn6tFxZru9mOryZK7bB2mPNzMP3ZjoOMZcnysz/SeZGfBloseT8YcuTPe6wpArc312PG58n66qp+iqsOFRhQW95Wb0lZvwuMKEkSpjRqsljN/TZuK+GlP3VJi+q8r0fSWmagWM1yky0ihmpNWQia7VzPZ9g3R4DwwdnT+14wBDx2QFTSO/M9v7IROdaxhts2Gs3ZipTgNmuvSZ7JIw3mXKePdipvpfZG7kC5jcCVOOslbicReYdIKpgzC1GenYRqYHn2NyYDHTj62YHbZgbsQS6ZgF0jETZkYNmRkzZG7chLkJa2bHlzA9toLJ8ZVMTjzLxMTzjE++zuT0F8zMbQWcQBoAc2eYmwlmbi4EqfQszIXB7DlZ5sJg7izS2WCkM4FIZ4Jh9gzMnGV2IpTZiVCk02dh9izS6RBmJvyZnfBDOuMDU07MjGxjrPdTRjpfYqx9ORNt1ow3mTDeaMporQWDd20YqnmOmc5PkfZvgYHDzPY5MdXjzkyvO3OPHJF272a04XMelq2mtUBCS74KzbkKNGQuoClLnoZMRdlZnUxFajIVqMmUpy5jAXVpC6hPVaT+lpC6W6J5vIqoTRPKEPsEsIrUZyrSkCWgOVdES56I1gIRbYUiOm6L6boj5mGJkgyxFSoMVKvx+K4GQ/c0GL6vxWiNDqN1ujLANhjKWokbjf7nzI6pDLDN5szOR4ZXM9k72FYzZlpMn6wb/zOJ/T8BK5lfIdajv0qH3op/1oc16ChSpTVfVkbVnCumMVsG2No0AQ9uCbiXPA/YOEUqbgooixVSck1A8RVFCqMVKIhUoCBSkYJIAQWRIvIiRGSGCWSA/ef+a4giySECkkKEJAaLiA8SyQAbKOJGgIiY02Ku+Ym54ifm8ikxl3zFRPvITuicdxMR5irmnJuYsy4izjiLCHUSE+KoRIiDMiEOKgTaqxBwTJXTR9XwO6zGqUOy9mHfA6qc3KfCiT0qeOxW5fhuddx3yuJmN58dGrjt0MRthxauO7Rx3qGDyw5dXOz+X7zK1oeNcLEzwtVOgoudBOcdhjhu05/Hqy7Htulhv102ff0HsS52Epy2G+C4RQfnLTq4btPDw84Az52GeOwy4PhOfY7v1MNthw6u27Rw3qKG09+quPytgusWFTy2q+OzWxv//foEHzYi+LCE4IP6BO7TJmCvFoH7tAg6oMWZIzqcs9fhzBF1zh5VJcpNi5u+MrymhBiQcV5CVrgRWRESsqOMyL1sQsFVC4pibLl9czF3EpZRlricioQlVMRacSdaQm6YDmmBaiT5iLnpqUisuwI33BWJ9xST5Ckm5aSYNB8lMk8pk+WvTI6/Ejn+YnJPi8gPFFIQKKQoSEzJGRUqwtQoD1Ol7JwSZfOArbggpPKiiKpIEdVRYu5fVqXuujbNNw1ojTem+aaE2qu6VEaoUx6pTlm0JhVXdbh/04DGW6a0ZprRmm1KS5YRzVmGtOYY0VVgQXeRJX13bBksXUJ/8WK6cqxpSTWhMVFCc4IxbfFmNF2TUBOpw71wTaovaFB6VpXCABGFgSJKz6pRe9WY1nhbGmIsqY42ouS8HkXntCk6p83tMF3unNfjTpgOJefUKT+vQVmYKuXnVbl/SYuWOAkdycZ0JBvTnWZKz/+sDQ9kW8i+Z1sxlGvL4xxb+jKs6Ew0oeW6Ic1XDWi6rE9DtC710VrUR2tSH6VOfaQqtREqNF7WpDVGl444QzqTTHh4y5zudGtmKtcirVnPXPU6RnKfoSHKjBQnORLt5SgN0qDxkgltMRa0xZjSGmPCwwQLGV6v6VEWIuR+uAp9t8yZLlpBf7IJfQlGtF3WoTJAidteIkp9VakK0qDugi4tlwzpuG5M5w1jOm4Y0XHDhI5YMxqiDHlwQUJ1qAHF3jrkuGiQ6aBJloMu6Ud0uLlTzLVtCsTuUCB5v5gcBw3yndTJcRBR6CKm0keDBwFa1AZpUB+qQWOYFh1RujyKkdAfb8pgkjkDSWYMxJvSH2tM9yUJnVHGtEaa8eCMEXkeGtw8IM+N/QrcclCm2Fuf+2fMaYiwofXKIlquL6Q9YRl9uWsZLX+d6QfvMVPzHlPVbzJQuJbJ8vWMFj9Pf9ZK2uOXUhZizJXdCwj7rxznfhJyaZM+Z77V4OQGOYK/UeD6dhXyjhtSHWpM23Vr+tNW8ujWaqrCzSnw16cn/iXuBi+kzMeCaj8b7vlbc9fPnDsndGmLXsJY1jrG89czUvAKU+Xv8vj2WzzMe53Jxh+gczPS9s3MtW5C2vQrNP7EZOlHzJZ/AiWfMZT8FpX+S7j8tzJXtuoT/IM2R94S8Ndzcvz89AK+Wa7ARis5Pl8q4NuVQn56RoGfVsmxeY0iJ742oizwYyZzD5Dt8SanfzbmwDtCNq2R44cVcny9SI7t67QJ+MGGyM02hP2oQ/CXilz9Q4vsI7ZkHbUl5YA117aZcuYnXdw2KLHvZXns1ipit1YJuzXKbF0pYMvKBRxYJ8L7Ex2CvlHnwm9qJOzRo+i4BQ9Cl9IS9TQPY56lP/F5BpPXMJjyLIMpzzCYvJrem0/TfnkJNWctqQqwoMLPmhIvKzKPGXB9m5irW4Qk7tUk46ghuU4m3D5uQbmPLZW+i7hzwpx8Vwl5LoYUHTemxMuScm9byk4uJNvBmKS9uiTuMeDWfjOS95hz7S99In7VIvxnXUK+0+PkJ5o4vCVm/0vy7HtBjqOvKnJioxrnfzEgbrc5ea7WVAXY0hK1mEdxy+hJXEpP4lJ6k1bQl7KansRn6Yx9is5rS3gQakKBuzbJ+1SJ3S4mcY86dwNX0HXjLR4lfkxZ8Bv4/WjG70/J8a2lHFtWCjm2XoTv+0pc+FyJq9+KiPtZQOZ2TVK3KZO+S0yBvTr3/I1oj15IT/wK+lNX8ThrDcO56xjJe52x/LcZz3uP4Yy3eRT3Eg0XllHma0S2kzKphxTJPKLMbTddSj31uO2hRb67BoUe2tz2MibX3YzkI6ac/10Tr08ET/Dq8r4Mrxc2q5J4VELOCVOK/cy4d9aKtqsraI95msbLS6m/soTm2OW0JaykM+UZHqWvoTf7edpTVtKSuIyu1JUM5b8km7qWv8Vc+VtIK15jpnQNU8VPMVO8EmnxWqRF63h0fQlZDiok7VpAqZsW3ReX0xP9FM3nLKk+rU/pKW3KAvW4F25J682n6c18meGitxgveY/RO+/zuOADHqV/yIPLb5Dk+hSe36hw9H0Be19VYMdaOfa8tACnd4W4vb+AoO9ExO3Wo+i4GVV+ZtQGm9Jy3py2SEs6LlnTecmW9kgbGsIsuB9kTKWfAeU+BpR561PsoU2hiwaFrlqUnzSgLticxlBzHvgbUHFSk/KTWpR5G5LrYkz8fgNCfxLh9qEcjm/L4blRQNC3WlzcJOHyVmOubNfnxh4D4vbrc22nBuGbRVzYJObCJjXO/6ZN+O8GRP1hwOU/dbm0WYvEPWbEbjckYbcJtw5YkLjXhMt/aXDuJ3kiN4mI2aEhO5Njb0K2oykZxwxJPaJL2lFdMuwNSDuqz61DeqQeNiT9qDGZx8zIcrAi46gVyftMiNmuQ/RmZSL+KyDsFzmi/5In5bAad7yNqQuzpePKMrquLaM50pIH5yXUR5jTenkJTZFPU3pqEXH7JYT+rMrJT0W4fSDk+AZVfD7T5dQXuvh/oUXg15oEfavG6a+E+H+5gLBflUjcb0yBx0KKfW0pPmVMSaAeZcHa5HgJyfJQ5c6pZcTsscT3Ky32vSJg6/OKnPzehEzvt7h/+Xv8/1rEdysXsNFCjk9tFPh1lRK7XlfH90dLXD/Twn6DHEG/KpPtYUvN+WdpilxDySkrslz0SXPU45aDPonHdLm+T42IHUKuHVDjxlEtYo9o/IvXxvI9Vx7WOzHc5Udfy2kG2oIYexjEWIcHkx0HGWv6hd7y12hMN6EpTYPWbFU6ClRpK1ShIVeZmhx16m+b0nn3JcY7/mS625GJDncm2j2YeeiDtD+Aia4TDDYfYbDlAKOdR5nsdmH6kQfSHh9mHp5k9qEPsw+9GG9zYqjpABNd9kz0eDE14MdE70kmHrkz3euKdMCJue4tDNa+RmeZNd3lEvqrDBis0mWoUofRSh3GKrUZq9JkolqNqbsqTFWrMlWpzvRdNaZqhYzVyTPUoMhgsw7DHSuZ7PkO6dAhpCPuSIdOIB08gfSxOwwfhcE/me7+kPGOVYy1mzLVoctclzbSLk2mu7QY79Rl7KElk31rmB35Eib2waQnjJ+CsVMwcRImnZBObGNu5GMm+9cw3reEqUFrZobMmR02ZW7EhLlRCbMjesyOaSOd0IMJU6QT1syNL5IhdmIFkxMrmZh8ianpj5id/RMpR5FKfZHOBjM3F8ycNASpNJS52RAZZmeCmZsLRToXCnPBsonrbDDS2VCkMyHMTAQwMxHA3HQwzIbKJrRTp5mZ9EU6exJmHJgd/ZuJ3v8w1vksU522zHaYMttqyGyLhMkGE0buWzBcs5Kp9g3M9f2FdOAYMwPHmer3ZrrPh+kuD6RdRxip/56usudpKTShpUCV5jwFGrLk5qNAQ5aQuiwhtZmK1GYqUp8uT32aPA23FKlPEVJ3S0htqoiaVBE1qUJqUgWypClSm65AXYYsjdkCmnKENOUKaM5TpLVAQHuRkM5iEV13xHSXKdFbocJAlRqDTxCryUiNNqN1uozV6z85rfPviR1jGWCbTJlpMpuPBTNN/5Q5mT95HyuLGdPN/76DHauTAXb4gQGP7+nPA1aX3nJtHpVq0lWsTnuhCm0FKk9WiP+ZwNamCXlwS8i9ZEWqEwRUxgkpjxVSel02fb19WZGiaEUKowQURgkpjBJRECki64KQjHMC0s7MAzZUkVuhAlJChSSFikgMFhMfJCYuSMzNQDGxAWJiTou56q/0P4BVItJLzAV3EefdlDjvrkSYm9L/UeAkO5+jQpCjKoEOagQcU+P0UTX8D6vjd0idUwfVZG9f96jiuUcNjz3qeOzW4PgujXnEaship4m7nRZudtq47tTF1U4P1536uO4ywGWXIc67jOZjLJum7jTCbacEVzsJznaGOG7X59g23Sex3y6bwB7dqovDdn0ct+vjsFUXp3/gulOC124jTuwyxHO3IR67/sWryzZNnP5WxelvVZz/UsZ1iyoe2zXw2a3D6QMGT/AatN+AgL06nN6jRcBeLYL2axN6WIezR7UJPaTOmcOqRLpocsPXgKQgI1JCDEgPk5ARLiHzoiFZkRJyok3Iu2xO/nUbCmMXcTtuKSXxyyiLW0zZdQuKIgzICtEg2U+ZOC8BMe4KXHOVJ8ZNkTgPEQkeYpK9lEj1USbdV5nMU8pk+8nwmuMvIue0gIIgMXdCVSk9o0b5OXUqzqtTHqZC6TkRZWFCKi+KuRetwt1opfmVYXUaYnVpiftn6mrAvWhtyi+ocue8CsXhapRFa3HvhiHNaRa0Z1vRlmNBS5YJzVkSWnOMeVhkTfdtG/ruLKK/dAk9RYtoy7SgIdmIpiRjOtOsaE8wpe2GEc3XDKi/pENNpCZ3IzSpvqhBxQV1ysLUuBelR32MKTVXTaiMMqD0gi53zutQEq5LWYQB5RGGlIXrUXJOncpwLSrDNaiK0KDmig6t8Ub/v3gdyLagL9OMnnQT+jIseJxjw2C2Db3plnQlmdJx04TWWGOarxrSeEmP+mht6qI0qI1QoyZchfvhStRFqdF0TZuWG/q0JRjRmWxKR4oZE2XPMHt/HdK765m8/TwdsTZkeyoSd0SOolNKNEQb0RZjTut1U1pjjGWrvjeNabqiS3mokOpzIroTjJm9/TQj6Vb0xBnSfkWPygBlik6IKPFRpTJAg9owHZqiDGi/KqE9RkJbjCFtMRJarxnz4IIuD8IMuRsqofCEFqlHlUjcLyblgDpJ+9RJ2KPKta2KXP5TjridArKOqVPgrEHWMQF5TkIqvNV5EKBFTZAGdSHqMrxG69ITa8xAgjmPky0YTDZnIN6MgRgTuqMkdEWZ0hxuQlWAPrnuaiQcVuSKnRwJh0QUeOpQHWxGXbgNLZcX03xtEe2Jy+nLe57RijeYrnmf6QfvMlb+KsO3X2CqYj3jJc8zkL2S1hsLuX1ajyu75LiwSY6zPwq5+pcR53/UwXuDHEFfyXNlixK5rvpUBhvSctWKvtSneXRrNdUXLcnz1acvYT33QpZQ6m1Jla811b6WlHubcNtDk+7rTzGV/yoTRa8wXPAyE+XvMFz2Hh15rzJe/w1zHZuYbd/MdPPvzDb8hLThB6bKPma29CPmij+iL/5Vir0sCf9dgfO/quH/tTqHXhew+Rk5vl8mx5dLFvCxrQLfrlLl5zUq/PyMAj+vlMPuFSUidqzgYdwfTGTu4uqe5ThuVGLHejl+f06On1bKs2mNJv4/LyN6+9Nc/K8F577TJPJnNVJ3mVDouIj0Q+bc2GHAhd808PtSCef3FDmwXp49LwrZ86IqdmtU2bJSyJaV8ux/SYTnRk38v1Tj/K9qxO/Ro8DdnOrAhdSHL6Pj2mr6EtbSn/gcfYmr6U9axUDyKnrjVtJ5dRm1YdZUnragzNeSEi8r8pxNSNijQewOZZL3a5Nlb0S+ixlF7haUetlQdtKWouOm5DgbkO2kT56rhNse5pR4WVPpu4QcRzPi/z/G7iuq6jt/4/2m7g2bzgY2HVTsJZpqepuYxGQmM6kTk5hiYq+AiF0RkN6xIIqAdBAFlY6AIk2kiHSkgyBNetvvc4GTzKz/WWedi8+C6333Ws/v+zy2uiTu0eXaHimJu42I+kOXkB81OP+9Jr5faeH4iZgDbyqy50UBe1YLOLBWAad1qpzfoEvcLiOyTlhQ5r+Ax1fm8Np7Ywk9NxbTe3M5T1NW03PjRdoSltMSbcWjCyYUuElIO6hB0j5Vck8Y8vTq35i+9z2jud/zMOQjzm6yZNMqARvmCdi1RsTxt0X4fCoi9BsRCT8JufmbkOzd2mTsViPDWkTuETGlnhIaQs3puraU3rRV9GW9yGDOG3/idSJ/PWO5nzKQ8h5tMaupOm/OPTdNck6KuOOgRrGrLqWeEoo9dSj00KLQQ5dCTyPyXMxIO25G2GYdvL8ScupjOU5+JMB5vRze38hzeasaN45KyXEzocDXhMoLFrTGLqctYSX1UYtpjF1C6/WVdKa8SHfGy/TnvsHTnNfoynyRzvTV9N5+mZGCt5kp/RBZ2UfInuN1quQVpopXMluyGlnxa8zeXUtnjBVZx1RJs1PgoZc+fdGr6ItdRfNlCx6e1aM0QIuy8xKqIyxoSVpFb/YbDN77gLHSTxi5/wkD9z6lO2s9VdHvcd1hMS7fiTj+mTL27yti84aAQ+8qcvpzVVw/l+PCRhE37fUodDehIsCE+gvGNIca0xppRnu0VWhyrgAAIABJREFUBe1RlrRcsaTxsjl1wabUBZtTd8GCugsW1DxvGW66OI/OiKU8jVtFb8wyOsIX0BJiRnOIBY2XFvHAdwnpxy0J2qiCw0cCjr0rwOVTZQK/1ebSLwZEbDUiYpuEmD06xOzR5PJmZQI3CAjcIEfQRhGXftUh7HcpkVsMid4iIWqL1p94vbnfhIzD80i1NyN+lzbhvysTvU2FxH1apBzUI/OYEVnHjck4akDaEV0yjumRdcKA9KN63DygQ5KtNsn7dck4Ysodx8XkOiwm5YAZMdu0CPlZkYsb5Tm3QUDo7wKS7cQUuBtRHWxFa9Qy2mOW0hBmTs1lIxoiLGmNXc7jiNWU+C4m6YAhwb+o4/2l6DleVfH9She/byT4faWJ/zdqnPlOlTPfCTnzvSKhm8Qk7Tci+9Q88twsuOdjNIfXIF3u+YnJ99bhntdSEu2s8P9egv27Smx7ScCuNxVIdlhLXfxGwg6s4o+1SnxlJcfPL4jY+7Yuhz6W4P/LfPw2GuD+nTJ+Pylz9YA+pYFL6E58hxK/eWSd0iPbyZDbziZku5iS6WxM5D4h4XsViTmgwtXDGn/htSp/U2xHlS1j3Z4Mtvsx2H6W4e6zPOt0Z6TjAP3139FStIa6LB2asoS05irTlieiOVdM/W11am5rUZdvRFPpGkbaNzHVdZyRFkcGG04x3OzKTE8gE12e9DbY0VK5he663Yx1nWSi+zSzPZ5Mdngy2e7JWLMLfbWH6Hy4gyf11gx2uDLa68tYjydjXc5Mdp1C1n2UqdZN9FW9SkexlCelGgxUiBmuFDFWIWK8QsRYuZCxMiHjZUImykVMlqszWarFVIUWkzVCRuvlGGiQo7dRg6ctyxl58hMzgyeRPfNidtCf2YEAZAPeMHgKnu5mouMzRttXMN4hZaZDE9o1kHVoMNupwXiHFqOdJkz0vsTM0LcwegjGvGHsAowEwWggjJ1GNraXmWf/ZLT3ZUZ7FzE1OI+pQROmhqTMDBswMyxhZliLmVExsnF1GNeDMRNkY+bMjM1jZmw+E+OLGBtfzcTkOqZnfkWGPTKZG7PTvszOBjAr82dG5svktCfjk+6MT7ozNePF7Kzv3CbsTACyGX9ks37Ipr2ZHHNjcsyNmUlPmPFFNuPHzJQ301MeyGSnYfoQ08O/M9azjvHO5cx2WSDrNIRWXWjRY7rRkLEac4ZrlzPeuo7pJ78z3XeE8f7TjPR5Mtbjy1ibD9NtTgzV/kZ7yRs05ZvxOF+NlnwFHucJeJwnoClXkcYcIfW3hdRmK1ObpUR9pgL1GfLUpyrSkKpEXaoSNWlCqtOUn5/i81OgOl2O6nQBNRly1GXJU5+tQP1t+bm24lw5Ht9RoPWe8hxii5Xpvi+i94EqT8tU6StXo79CncFHWjyr0WG4VsJIrT6jdQZ/zevUGzHeYMxEo8mfO6//33idS2H/+/Ph0TrD/53ReahHf6WEp+U6PCnVpLNIg/YCdVrzxTTfUf2zgbguU0RthohHqco8vCmcw+s1ZUqvKlMSr0xxnDJFMcoURitTEKVMQZSQ/Mg5vGZfnktfM4IVSQ9WJD1YibRgISnBIm4FibgRpELyeRWSzqlw7awKiWdUiQ9U/ROwsf4qRHmLCHMVEuaqQpirmHA3NUJd1bjsosYlZzWCHdW44KDGBUcNzjtocvaEJmeOaxJ4TPNPvHo/3331sFPH44Am7naauNlq/onYudPC1VobF2tdXGz1cbHVx9nm/+LVydYYJ1vj53iV4mwtxcnagFN79TixR8Lx3boc36375/9HdmhxbJcOx3fpcHynNo67JLhZG+JlZ4rPAVM8bQ3xsDXE3dYAV2s9nPfo4LhL80+8Ou9Uw2W3Bp7WOvjZ6XPmkJTzh404d8iQwP16+Ftr42+jTeB+Hc7Z63LhiC4Xjuhw/pAaFw6LueKkSaKvAbfOG/+F11ApWWFSssMNuR1hTF60GXlx87h7dSH3ri2h8PpSiq8tpCTGlPzLEjLOiLnhpUSiqzxxTgJiHQXEOylwzVVIkpuIm56qpHqLyfAVk+mnSvbzEqfbAcrc9lck/6wqxRc0KDwvpuiCmNIQdUoviym5pMz9EGUqI1SpjdeiOlaNRzFiauI0aEzUoyXZiOYkI2pi9SgL1aD4ogqFF1UpuqxGaaQ2VYlSmtItacm25HG22VyBU64pbfmWPClZTHfxInqLF/O0ZAld+VY8zjSl9pYhjammPLm9kJZkQ1oTDWhO0KMxToeGWB2a4vRoStCnNlZC5RUtSi+rUxqqQdkVbR5ckTw/PcoiDaiINqIyxpiKSANKLmlQeUWHhxE6VEXpUJ+gT+sN4z/x+iTTnCeZJvRkmdKXY0FfjgU9Wab0ZpnTf3seT7Ms6Uo1pTXZiLZkM1qum9EUZ0B9tIS6SG1qIzSouaJGdbiY6nAxNVfE1EVpUB+rRdM1fdpuGdN8w5DBgmVMlr3C7MO3mSp5g96U5Tw4r82N4wLyPBWouyKl7ao57dfMabtmRsd1UzquG9MYo0vlRSEVFxRoT9RHVryGqbyldCUa0B4npfyMOgXuKhR7q1N+RouaSxIaI/RpiTGgJd6AlgQDmuMMaIgyoPKiFo8uGlBx3oDc02okHVAgYa881/aJuLpHyE07DRJ2KxO5WUDsDjlu2SmTc1xMznFl7p4SUuqhTlWAFrXntP4Lr3r0JJowcNOCwRQL+m+Z059sSn+CCT1RRnReMaE+2IASb01yncSkHhUSu0fAtf0K5Dhp8SDQmOoQS5qiFvM4fjGtN1fw9M5aRss+YKr2UyYerWOo+E3G7r/FVNlbjN9fS3/Oahrj55HrpUGcrRzhW+W5tFFI4m4LrvwqxftzOc5+LUfkViG3HSSUBerzOMaC3rRV9GS8THXkQu74GtB9/U0eBFhR6G5Gmc88yrzMKHTVI/+0Ok+vv8D0vXeZLHqXZ/feYrD4XQZLP6Kz4H2ePfqKqZbfmGrdzHjjr0zUbUBWv4Hp8n8yXfw5k3c+pS36ZW6fMiD8DyV8vhTg/oWIw+8rsu0lOTYsEfDNYgX+vVKNn1/WYeOLKmxYKc8vLwg4+Q8JhYGfQZkDQ2k7ubJ7AUc+UWLXmwL+eFnAH6+IiDv0Hhku6wnduhDPf4i48J0aeQetqHR9gbwj5tywkRC9VZ2LG1UI+EaI62fKHPtAGfu3RNi/pcm+V9TZ8YKQXS8oYf+GCJf1Gvh9rcblTZrcsDPgjrMZpX6WPAy2ojlmJU+SXqYn6UWeJK2iJ3kFvTdW8SRpFe3xy2kIW0h5oAUl3ubc95pHsfs8so8bcuuANumH9cg7NfeW756r+dyGpbsluU5SMk/oknlCl2wHfe44m3DP1ZwHPkvJc7Qk2VaPmO2aRPyhyZVN2oT+os3578T4/FOE8ycqHHpHmd0vCti8TMDWZQL2vijg+LvK+H2pSfjvety0N6LYy4KG0IU8ubaUnuTFPEleRM+NZTxNWc2T5DW0xS/nYZAhDwL0KHCTkH5Qg5vWYso9FzKZ9RUU/0hf2j+557cWrw2G/LxcwA9WAna/rMaxd0R4fqJEyNdKJPyoRPIvSqRv0yB9hxrpe0RkHRBxz0mdqiAp7QmL6ElZSW/6avqz1zKc9x5jd9cxde9zpu/9g7HbH/E06TWawhdR5m9AoZsWJW66lHro8cBLQqmPhPu+Eu776lPsPYfXjJPmRGzTw/9bMc7rFXD8RA7Xvyvi+50ioVvVSD5iQLarEflehpSdM6U1djmtccupjVhIY+zSuZmgtJfpyXqVZ/nv8DTnNXpvv8LTnFcZvPs6Y0Xv/A9eZx+8y1TJy0yXrILSF5GVrGUq5yVaIy3JPKpC9hERDWdNGUl8iZGkNXRGzqf2opTKC7pUhUppjLeiM3UN/XfeZrj4I8bLPma4dB399z6mM+tjyiPfIu7YPJy/Vebk34UcWafEwfcVcFovxucbHby/VOTyJlXSjupT4m3CwzNGNFyU0hxmQFecBV1xFrRHm9MUZkJtsJRH5w14dF5KZaABZX56VPpLabhgTnfUUgauruZp/HK6oxbSHWXFk+gFdEUtpDlsKQ98lnHrkCV+34o48q6AY+8p4PMvLUJ/tSR2hxXXbRYTuV2fK9s0CduiQuAPApw/mzuvLwUEfKvCuQ1aXNqoQ9hvWoRvUifJ2uTPz4ZT7c25ZWdCwm4doraqErNdlYQ9GiTZanPLXkLaYX3SjsyVL6Ud0SX9qISUgzpct9EgYY8aCbs1SLE3IufkInJPLiHV3pK4HRIubRRy9jsBvl8KuPCTgKv7VLhzWsrD8/N5fGUJLZFLqLlkSs1lYx5Hz6c9fgWPI1dT4ruI6wcMufiLBj5finBdr4zrpyK8/qGJ75da+PxLjN/XYs5tUCN4ozohv6oRsVWbpP2mpB6xIMvJjLs+RhSdkVB0VpPiM5o8OGfGXY8VXLNbRsAGAw5/qMCe1wVsXCbP+a3mVIR/Q5LTmxz8XJtfXlRkx5taHP7EBPd/W+H0pR7nfjclfLcxZ34V4f1vBbKdjWiJeo3ywEXcdjQg21FKgbcVhX6LKfRbRNJRbWIOqBB/SEzi0f/Ca13hr7Fd1daMdrow0OLJUPsZRp+cZ6jNjaGW/Tyt/Ybm4jXU5UhouaNK+11V2u6o0JyrRlOODo15BjTmm9BYuJK+2u+Z7DjCTLcbkx3ujLa4MNHuxVi7K0+b7Oio3k5vgzVjnacY73JhpsebqS5vZjp9mWzzYKD+KJ0Pd9FbZ8NIhzvT/YHM9Psx3evGzBNHZE+OMtO+iaGa1+ktM6L3gQoDDxQYLpNnrEyR8QeKjJX955SYqFBholyDsRJdJst1maxVZbRegf4GBXoatXjaspKR7p+ZHXJgdtCD6X4fZvr9kA34wIAz9OxjrO3vDLcuY7Rdl8k2FaZbhMy0qjDVpspoqxYj7WaMPXmV6YHvmR0+DMM+MHoB2fB5ZMP+MOqEbHQv04P/YrTnFUZ75z4bnhwyYXJIyvQzfaafSZga0mB6WMTsqAhGNZgd1mVm2ADZmAkzYxZMjc1nfGwVkxMfMTPzKzIOIpO5Ipv1RibzQybzY1bmzfS0G+MTzoxPODM944ZM5g0yP2Qy/+fnh2zai8lxFybHXZiZcodZ7+cprvfcTqzsNLIpO6aebWSs5wPGu5Yx+8QCWZcBsy06yJr1mGkyZqJhPqONa5hs/2wueR06ztQzV8YGPRjt9WGiM4DpThcG6n6juXgt9XeNacoX01ogT2u+HO0FijTnKdKUM/dutf72XJtwfZYSdRkK1KcpUp+mQG2aIjVpSlSnKfMoVYmqFEWqUhSoSpGnKlWOqlQBValzgK3JkKMmU0Bt1lxrcUOuPE13FZ6nsEp0PgdsT6kKvQ/E9JWr01+pyWCVNkOPdHlWPbcPO1Zv+PzmGoTH642YqDdmssHkzwR2ronY7P8Vr5NN/7eBeLhmroX4rwRWl96yuQKnufZhdVruzs3nNN4WUZ81h9fqNCFVt4RUJCvx4JrS/wI2VpGiGCUKo5UoiFImP1JITpgyt0OVyApRJPOiIhkXFUm/qET6RWVSgoV/pq83zv8vYK8GqpAQICI+QEicv4hobxFhbsqEu6sQ4aFGhIcaV9zVCXNVI+S0mItOYi6cEnPRUYOgUxqcO6nBmeMaBB7TIOCoBn6H1PA+oIrHfhU87NTwOKCBu53G/ySwf+LVRgtXGx1c9/8Hr3o4WevhZK2Po7UBjjZSnGyNOL3fmNM2hpy2ls4Bdt8cXk/ukXBity4ndutycrcux3fpcGSbBsd2aHFsuybHtmvhuFuCh60xvgct8LE3x93GEE9bQ9xtpbju0+P0bh0cd87h1XGnOi67tXDfp4uPrT4BBww5e8iY84eNOWNvgL+NLr57NfHdp0mArdafyeuFo9qcOygm6JAK4U5aJPpKn+NVSmaIMZkhhmReNiQrzIjsKybkRJqRG2PJnfgF5F9dREHiIooSFlAUZULeRR1S/VS47q5IvLMcMacExDjIEeeoyNXTQq67qnDDQ0yqlxrp3mpk+KiS5atKtv8cYjN9lckNUOXuGTVy/JTJ9Vei4LwKRRdE3DuvSOEFBcrCVKiN06Y6RoOqaDWqYzRouCrh8XUpDVelPIzUojhYhfyzShRfUuN+uBYPonSpTDCg9oYxdbeMqUsxpCnTlI678+ktWUz/g2X0Fi+eu6IldN5ZQGO6CdU39Km/aUxn9gKak6TUx+tQF6tJfZw2zdf06Ug2ovWaEQ3x+tTGSCgOFpPjr0jRBRXKwrWpjJRQEaXPw1hDquKNeRRvzMMYKUUXxVRc0aYqUpfqGAkNVw3m8Hpr7nqyzHmSaUZPlhn9uZb05cyjO8OU7nRTerLM6ckwpzPFhJbrhjRdldIQL6U+WkJtpA51kTrUR+rQEKU7d9Ha1EVqUH1FzKNINeoTdGm7aUzTdX16c6wYLlrFdMXrTJaspT9jJXWRJqQ5Csh2FVATpk/7VQu6kubRlWRJxzVTuq4b0xStw6MQIeVB8rTESZAVr2Hm3ko6EvTpiDOk4ow6Be4iir3FlAVq8eiiLg1X9HgcI6U57q/PnGuvSCgLUqcySMJ9f13ST4iI3ysgZqc8V/eKiN0pJMlGg8S9qsRsVyByi4DYHfKk2AvJd9KmxF2HUk9NKv21qA3Spi5Yg8YQTdqi9XiSaET/DXMGblnQd9OMp9dN6I835mmsCe3hRjw6q0OBmxo5p8SkH1Mhfq+ARGsB2Q5q3PeTUhVsTkPEAhpjrWi7sZy+u68yVv4BM7XrmahaR3/B60yWvcdU2TtMlb7JYM4a6qPNyXZVJcFWjshtioT8LCJpryWRm6R4fS4g4CsB4X8oknlCm/v+EhqjLOhJWcWTtJepiVxMtruEhitryHEyIPukhGJ3M0rcTcg9pUXqUSXaYlcwlDVXsjOQ/zpP7rzC06K36C/9G/1lnzFav4HJx78x3vAz47XfM13zHVNl/2Cy6FPGcj+i8coLZDroc9VaF8d1c5MfB99VZttLCvywWMD3y5TY9Kouv76qyY+rFfnlJQF2H4uJtFvDYI4tNHnREP09IdvNOf65MltfFbDjdXWCtr3AXb8vidi3Au+vNQjaoEXiDiMybU3JOWBKiq0e1/fqkrBTQuRmXYJ+1OL0ehE2r8mxbaU8W5YpsGWFEluWK7J9pTz7X1PCcZ0q3v9S4dKvGiTZGnDbwYRCDzMqz1vRHLWCJ9dfovvaajoSltEWv4T2hKW0xi2hMWIhjWFLKA+0pMjThBJPCx54W5HvbE7mUT2yjxuQ72xGgYsl+S4WFLhZctfZnKwTBqQe0SH1sDYZxyTkOBhxx8mMYo9F3HGax80DUqK2aHBpowrBP6gR/IM2gV+r4/KJMsfeU8ZmrSKbVwj42UrAbwsF7Fgl4OBbinj8Q41LP+twdZ+E2w76VJ41oTVqPh1x8+hIsKDrmhVPkpfReX05zTELqblkTHWwKSVeUm7tV+X6biE1Z5YzdftL+m79jXwfKy7v0ODo+rmSrI2L5bFeq8Wxd1Rx/1iJ4K8UiflBgas/yXFjk4hbW1RI2SkkzVqJnBOqlAfo0xZrRc/NlTxJeYG+7FcZvvMuY/kfMVWwntmivzN19xOGUt+mLXYlVUFmPPDVp9xPSrmPPg+8JTzw06M8UErFGSPu+5pw19WU7JNmxOyUcG6DKh7/UMB1vRweXygQ8G9FwreqceOwAdmnjbjjIaU00Jjm6KW0xCyj7soCHsctofPGC/Skv0zf7dcYKXyXp7dfoy/3NQbvvsFwwduMF7/H9P0PnuP1A2ZK32aiaA2TRcuZvb+KmcIXGU5fQcNlU9IOCck+qkLTBQuGr7/EQMJyWsLMqDqvS9k5LR5eNqAxfj7daWsYuPsOIyUfM1r6MYOFH9KT9yFt6X/jfthaog+a4fi1Eg5fCDn2iRJHP1LE/Z/qnP1RB/9v5bmyVZWskwY88DWh+vxc6toWYUR7jAnt0Sa0RprwOMyYhhAjGkJMaAgxozrIiPIAPSoD9HkcYsFA4iqGk1+kM9KK5stmdEbMpyd2EZ1Ri6i7sJC801bE7jHCeb0ytq8JOPK2EgFfS4jcsoD43Qu5br2Q+N0mXLMx5vp+KVE71Tn7kzwB3ws4s0GBgG+F+H0twu9rZQK+UeTs94pE79Al7A81ordqkrBbQvxuHaK2qhG2SUjUVjGxO9RI2K3JdWsdbthJSDloQOohfW7Z63LDTpuEPWLidqlyw06fjCMWpB+yIMnamITdUhL2GJNkY8G1fab4fjU3Z3Nmg4CY3SrcdtSn/Mw8GsOW0BS+kKqLxtSEmtAcs4D2hJX/i9df1fH9SoTreiWc1ily+hNlvL4Q4/ulmDPfqRP6m4TobYbE7TIiYY8RyfvNyTi2gFyXBRT5W1AUIOGOjwqFAZpUXrQiz3UZ1+yWcP4XIxzWi7B9R8Cu1wUc/FhIpvuHpHt8iO+m+dh+pIHNh9oc+dwY+4+1Of65BgG/SImxseDKTimO6wVEbFOmPHAJTxLe4YH/Qm4e0SLfcx73zyylKHARhYFW3PExJ/mkJlds5f/Ca3vVttinDfsZbnOkv8mdkfazTHZfYKTVk+EWewYbfqSz7A1qc6Q03dGgKVeVx7mqNOdp8jhXj4YcA5ruGNNd9hpDdT8x3XEU2RM3ZrpcGW91YrzdldF2Z4ZaDzHQcoBnbccY73JlotuDqR5fprp8menyZ6rdm9HHTgw1HGSk+RgTnZ7M9Poz+9SX2acezPY6I+s9xmzn74zUv0V/pQl9D1QYLJVnuFSO0RJFxkqUGC1VZLRMiZEKZYYrVBgp12LkgZSRMn3GatQZaRDR3yCip1FCf8tqJnp+QTZ4jNkBZ2b63Jjt84QBLxg8DU/tmGj/ipHWVYy2SxhvEzLRoshUmzKT7WLG2vUZ61zMZM97zAz8guzZsTm8jpxBNhyAbMQLxhyQje5lZvBrxnvfYLxvORMD8xkfNGN8yJipZ0ZMDxsy/UyX6RExsyMiZCNiZoe1mBmWIBszmmsjHlvA1Phqpic+ZXb6d5g9CLOnYcYT2YwPslkfZLPezMx4MD3lwvSUC7Oz7shk3shm55JV2az/3M34MTPpyfSkB7PTnjDr8xdeZb4gc0U2vZ+ZsZ+YHPgbE72rmO6Zz+wTY2Y7DZhpM2Kq2ZLxx0sZb3mDme6vkQ3sg2EHZkZcmHzmxsSAF9O9Acz2uvKs+TfaK9bSVGRMc5GY9iJF2gvk6ShUpOWOPI9zFZ4nsIo03FamPltIXYYS9RmK1KUrUJuuQE26Io9SlXiUOgfXh7fkeXhLnspbclSmCKhMEVCVJvf8BDxKF8whNluOujwFGu8o8PiuIq0FSnQUCekqFtF9f67M6a9ZHZ3n27ASnlUbMFxjwEitlJFaKaN1hozXGTJRb8RkowlTTc/fuTb/33md6WbT/5rQmbuxemNGaox4Vm3IUJWUgYdzBU7/wetc+7AmrXc1aM4T05SjSuNtMfVZqtSki3iUKqLyhjLlSUqUXZ9LYO9fVaI4XoGiOAWKYhUojFGiIFqZOxFzxU1/AvaSIhmXlMi4pEzaRWVSg5X/ev96XkTSWSHXnn8+nBgoJCFAmXg/IbE+QiI9hUR6ioj0FBPhqUqEh5hwdzGhrmJCnFW56KTKJSd1gp3UuXBqLoE9d0KTM8c18D+ihs9BVTzsRHjaifGy18DTXnPuDmjjYaeF+34t3Pdr475fGw87CR72BrgfkOKy/y/AOlrr42RjgPN+Q1zsjHDdb4SrrSEuNlKc9+njtFePU7slOOzSxWGXDg47dTixXYujW9U5ukWdo5vVObFdi9N79fHcb4KPvTledqa42xjhYWOIu40h7tYGuO6R4LxLC8ed6jjv0sBtrw7e+w3wszMiwM6YADtj/PdL8bHRxXuvFt57NfCxVsffVp0z9ppcPC4h+Jg2QYfVuHBUTLiTFgneBtw4a0xqkDEZF01Jv2RERogRWaHGZIebcvuKKTlRFtyJnU9+/ALuxVtREDuP/HAjbgdpc8tHlasuCkSfEhB5QkDkcQExDgrEOSqR6Cwi2V1MqpcGGT4aZPiokekjJtNXlQxvEameSmR6C7ntp0KmtxIZnnLk+itx96yQ/HNKFF5Q5kGoKg8jNaiMUH++C6tFXZwudXF61MRIKAtVp/C8kHvnlLkfqsH9K9qURGjzIEbCo2uGVCcZUntDyuNMU54ULGLwwQoGHyxnqHwlvUWL6bm3iI7c+dSnGFF1XUL9TWM6subzKE6Lh1Fq1MRp0XRNj/abxjxJtaDrhhmPE6TURulQEqRCnq88+WcUuR+iRlWUhNoEI2oTTf68mqvGPIzSpTJCm/JwDSojNKmNl9CSbExHqimdaWb0ZlvSnWFGT7Y5A3kL6M9dQGe6MZ3pxvTetuBptiWdqXOtyo0J+tTH6VMXpUv1FW0ehWlRHapJTZg29RG6NEZJqA3XoDZCg/poLZoSJDxO1KM2VovWm0b05y1mquw1pkpf51nualqvWpLnpUi6s4DKizq0X7WgO3k+XdfNeZJswZMkE5pjtKm+rExFkBytsTrICl5gNn8l3YmGtEYZUBGoTrGnCqW+6lSc1ab6koT6CAMexxrRHG9Ec5whjTEG1EVIqAzW5GGQhPt+OqSfUCF+rxxR2+WI2SkkcpuQ2F2qxO9WJW6niIgtCoRuEnB1ryJ3nfUpdtenxFObcj9taoJ0qL2oSeNlTdqiJTxJNKT/hikDN83pv2lGX5IJTxOM6Ik1pjVMSlWgNgWuYm6fUCHtkJBr++S4Zi0gx0GNEm8J5Wel1IVb0BQ3j7bkJQzkv8ZExQdMP/qYkbIPeHrvdSbLP2S6/H0mS95iIGsNdRHm3HZWJdleSPQ2JUI2Crm+x5yozYb4/FMB3y8FhG9WJNlehYpzxjTHWNF9cxU9qa9SF72c1FPalJ1dQuZJPXIc9ClyN+XuaQMyTmh0mQnIAAAgAElEQVQQZyNPdehS+jLepD/nDbqyVtORvZLuvDX05K+lr/hDhir/xVj9T0w2/crYo++YePgVI8UfM1awjsHsd3l0eQlpDhIS7fRxWCfg4FsC9r8hZPuLyvy8TJ5fXxCy620Jm15TYeNL8vzxhgD/LVaUR25EVu0KDW6UXfo7QZulHPhQEdv31Aj4ZTEZzh+S57GOwJ8M8PhCiajNemQcsCDd1pA0GwNS9ku5vk9Kwi5DIrdIOf+DLqc+FrFrtYA/lgrYvEyBLcsV2bJMnu0rBdi+ooDDh8p4fyEi5GcNru8zIPu4KYVuFlSeW0BD2GLaY1fSEbeC1tilNMcsnvvEO3oRDVcW0hi+lMpz8yn2NqXY04xSn/mUeM7n3mlT8p1NKXCxmMPraUvuOluQd8qcrGOGpNjrcsteh7TD+mQdMyTrmBF3HC3JdbDgpp0BV34Xc+47RQK/UeHc97r4famNwwdC7N9UZs/Livy+XMBGKwG/LBSwZaUA67XyOH4qIugnLRL2Skg5pEmxp4SGEFNaIk1pizGlPd6CzkQr2q8uojnGitrLJlQFGVHkrkf6QXXS7DV5GGDFk8S3qDi/iGuH1Dj/hwKO/1Lml+UCflggh/Wr2px4TxOvz8QEfyskYoMcsT8JSPxZgZubRaTuUiHNWkj2YRElnro8vjKf3uRVPE1dw2D2a4zcfYfxex8yVfgJM0Xrmb73CcNZ79F17SVqw6yoPG9KTZA5lQFGlPkZUOYvpSLQkMozJpQHmFPkbk7OCWPid2oTslGVM98o4fcvBQK+ViToRyFR2zW4eUhKtqMRd9wMuR9gTH34ApoiF1EfsYDm+MV033qB/uxXGbrzBqOF7zKQ+zpDd95kpOAdxoveZ7Lkg7nktfwjZh+8z/T9N5gsXsNU8Qpm769ktmgNIxkrqDwjIeWAIncdtWgPW8RQ4hoGrq7gcagpVeclVFyQ8CjMkKarC3iS8SJD995npOQThks+pv/e3+jNXUd72jqKLr5CuI0Ul++UOfWFIifXK+D0uTL+36lx/kc1gn6SJ36PmNxT+pT5GlFz3pjmUBM6okzpiDahI9qU1og5vDaFmtAUak51kCGVZ/SoOielPtiEjigrniWvYTDpBVrCLGi8ZEpH5EJ64pbRdmUxFYELSD1uSdBv2hz7mwL7XhFw+G0l/L/WIWKLJbE7LUm2WcDV3aYk7jUica8+0Ts0uLxZmbCtKoRtViP4Fw3O/6jB2R9UOfuDEpd+VSFqhzbhW8TE7NQiYY8u0Ts0ufybkOCNigRvVCboR2WCN4oI/U2ViC1qxGzXIH63Fgl7NIjdoUr0NhXid2lw086IjCPzSbG3JG6HlNBNWoRu0iF6uxFX95kT9rsugf8WcvZHOaJ3q5DpqE9poCW1IQupD51P5QVD6sJNaYldSFv8ChqvrKLYdyHJBw259Jsafl8r4/aZAi6fKuD+uQi/r9QJ+kGH8E1SYrebELfDmOhtBsRs1ydxrxGZxxaQ6zSfQi9zinz1ueulToGfNhUXrbjrtZSEA/M4/5sBzl+Isf9QEdt3FbF5X4nLe1eQ7f0JcUde5dQ3Bux4R5Xd72uy70NVjqxXxeM7DcK2GRCzS4rv1woE/yQgz9GY7ti3qLv0ApmOEm67GVJ5aQVFZ+dRcXkplZeXkOUuIeqA4C+89jXbxA62HGSo5RT9De6MtZ5juuMCEy3eTLQeY6x5Mz0P11F125SaXAkPM1SpzhLTmKdLU56U2kw9GnOMGan5gKnmzcg6jjPb6ch02wkm244z1eXEeJcjo53HmXhyiskeNya6vRnv8mGsy4eJTh8mO32Z6vBhusOd2a7TzHa7MtPpMXddbsz2uCB76oTs6VFkXZsYa3yb/kpT+h+IGbwvz3CxPCMFyowUihi+L2S4TMRApYinFar0levwrNKCvlIjBh9p86xBi756bXrqjRlqeRVZ3y/IBg7AwFHoOwFPT82lrkNO0H+Q6c4NjLW/zGi7IaPtYsZalZloU2G8XYvxDnMmul5iuvczZAObYfgYjLjDsAc8c4FRRxg/gmxsF7OD3zLV9z5TAy8y1reQ0T5LRgcsmRiyZGrYkplhE2ZGdJgZETM7ooZsRBPZqC6yMSmz42bMjC1kdvxlZBN/h6nNMH0Aph1g+jSyKTdk0x4w6wmzHjDrDjIPkHmCzIvZaW9mp3yQTfvBTADMnJn7hHjaB9mMN8x6zSWu0x7IZn1h1gVmbJBN/cTs2MdMDb7C5NOlTPfOZ6Z3PtNdVky0LWOs9WUmOtfN/YZD9siGHZkdcWZ62JmZZ+7IBv2QDbow1v0bPXVraSs3ob1Uja4SJToLFOm4p0DbXQEtdwQ8zpOjKVeexhwlGrJVqM8UUp+pSF2GPLUZ8lSnK1CdpsCjVHmqUp7D9aY8FTflKL8loPyWgIoUOSpS5KlIEVCZKuBhuoCqTDmqb8tTlyNPfd5zwP5Z5iSmq0SN7vsaPCnVordMm74KXfordemvlDDwUMLQI73niDVgpFafsXoDxhvnWoknmqTPN2KN/g9epx7/B7CmTDSaMV5vykiNCc8eGTFUZchApcHz6Rxduku06SrWoaNAh7Z8LVruaPA4V52mHHUab6tRl6lKTboKj1JEPLwppCJZ+Xl5kyIlCfIUx8tRHC9PcZwiRbHK5EcLuRspIjdc+fn2qyJZl5XIDFEmM0SZjEtKpF1Q4laQEjfOK5P0vIH4+lkh1wKFJAYokeCnRLzv3IxOjLeIaE8RkZ4iIjxVuOKhSribmFBXVUJOqxJyWswlZzUuOWlw0VGL4FNanDupyZnj6vgdFuN1QISXvSo+hzTwOayFz2FtfA7r4HVQG097bTwP6OBlr4v3QT18jhjidcgQ9wMGuNjq4WwjwclaD2cbfVz2S3G1M8T9gBFu+w1xtTHg9D49nPdIcN4twWmXBMcdOpzaps3JrZoc36zOkU2qHPldzKkdOnNvXfeb4LnfBHcbI9ysDXHbZ4i7tSEe1lLc9+rjukcH552anN6liYe1BF87I/wPmOBna4z3Pinuu3Vx26WB+251vPaq42Ojhp+dmMCD6oSe0uPSCW2Cj2lw6YQG4c7axHrqcT3QmJQgM9KCzUi9YEL6RWMyL5uQFWpKdpgpOVfMuBNlQX7MPPKjLbkbYUbuJSmZ53RI9lYl1kmeK8cFhB0REH5EQOQxOaJOKBB3SpnrLmqkemmT4aNNhrcm6Z5qpHmqcstNSPJpBW66KpLmqUyalxI3XQRkeCmQGyCcewt7ScyDMA1KL4spC1OjOkZCTYwujyK1qYqYe39aelFM4TkhxcGqPAjToSRch4JQTYojtKhMMKD6uiG1NwxpyTKnr3gZw+WrGSpbwcSjl+gpmCtqask0pyZZn4eJOjSmmtKRNZ/iMCGlV1Souyqh9ZYJ3ekW9KbPpyfFkpYEQ6rDNCm7IKL4rCL3AuQoOq/MoygJzUlmNN+woDHZlIbrJjQkmdCcbEJVtDaloWIehIt5FKtNU5KUthQTujIs6L09n+5MC3puW9KfZ8XTnAV0pJvQlWlKX958+nLn05VuwuMkfZoS9eYAGyPhUbg2FRfVKQ8SUxmkRnWIFnVhOlRf1qApUof2qwa0JRrQEKvFoytiamM06U6zZLzkJWbL3mC88GW6bllRekGNFEc5Ss6q0xpvzpOkBXReNaM/ZQFPk01oi9Om+rIiDy8IaI/VYvbOcmbvrKAv2ZzGMF0qAtUo81WjIlCLqiBdai/rUx9lRHOCKa2JZjRfNaEpzpDGKANqLuvw6IIeD/x1yXIQc9VGgYhtcoRvVSZ0s5DQP5SI3CoidqcaEVtEXPhJQPhmObIcJNx10afQU8IDf10eBelSc0mTxjBt2mJ06b4qpS/ZhP4bZn9e71VDOmOlNIca8OiMDkWu6mQfFZGyX4kb1vLcsBFwx1GdYk8tSvy0qA0zpjnegtakBQzfe43pyg+ZqPiQ/qK3eHrvDSYq1zFT+RHjhW/Rl7aaulBz8k6rk3lMk9htSoT+LOTqLmOitxoS8K0Ir3/JEbZFiThrRWpCrGiLX0pn0ip6UtfSFP8i14+ok+9uSY6jIQVuphR7mpJ9SoebR9UI2S6g6MxCetLfpyfrTR7fXEp7+mLa0xfRmrKY/ntvMlD8MSOPvmPm8a+MP/yasbJ/0H/3fYbyP6AnfS1lF+dzy0GXq3b6OH8mwPoVAfteFbHrJVW2vCBk28uq7H1bk99fk2PTGwL2/0ON9MB/MFHtxcxjX57dsyXT8w3c/q2J7XsqBGxcQJHvR5T4rSN+30I8vhBx7nsRydaGZB02J22/Aal2UtIPWpBka0HsDhMu/WKAz7+0OPqukF0vyLNtuTw7VgvZtkKRrcvk2LFSgM3Lcpx4TwGfv6sQ8pMG13YZkH3YjCK3eTw8u4DqYEsawxbSErmE5qilNEUuoTFyMQ2Ri2iIWExD+FKqgq0oDTCn2MuEEm8zyv2sqPBfyANvK4rd5nHPZQ6uOQ5m5JywIPOICTf363PDVo9Ue0PSDxpxy06fjMOGZB41JslGQuivIvy+ksPrCyX8v9bF6+8Sjr0rxuY1ITteVOSPlfL8vEjAj1YCflsuwPoNIS5faHJpkz5X9xmQbKvGXSdNqs9KeRxqRGuUCW0xprTFmdMaP5/WOCvqQo0pC9TjnqsuuScl3HWUcve0HmWBpqQ7qJN4SIWEQzoEb5Ow53U5vjUTsOdFTRw+0MXvnzpc+l6VsB8ERG0UEP+TgFtbhWTuUyPTVpUsexH3nLWoDbag59oqhtJfZuT2Wsbuvs1kwQdMF61juuhjpgrWMZr7Ab0pr9MUs5Kay1Y0hi2k6rwpFWeMqAg0ojzAkMpAEx6dmUeZ9zzyjhtybZc6Ub+rErZRhUsbhFz8QUjYb2ISdmlx66CULAdj7roZU+pvwsNgM+rD59MYtYCWhMX0pL7As7y1jBW8zVjBOzy78xaj+e8yUfQBUyV/Y/r+R3NFTRV/Y+bBu0wUvcZk8Rpm7q9k9v4KZMVrGM9eRaGHmJt2cpR6SumNfYH+hNUMXltJU6gp1cFSHoUYURtpxuNrC+nJfpmRwo8YKV7PSPF6BvM/oS/vMzpS15N/dg0Xd2rjtUGI8z/kOP13BXy+USHoJzHnf1Ak/HdFbtqpc9dJj3IfQ2rOGdN82ZSuaAs6o83ojjWnPcKUx5dNeBxqRlOoBWX+OpR4a1AbbExHtBV915bz7OZqehKW0hBiQmOoBZ0xS+mOXUlDyGIKPS2JtTXG7RsR9u/LYbNWwKF3FPD+Up3wP4yJ3mbIDVtL4ncYErVFl4g/NAj/XYXI7WKu7dflqo0eUbv0idgh5cp2PcK3apBgrUfcPl3i9umQbG/IzUPGxO+TcOlXEUE/KuPzpRzuf5fD8wt5/L5W5My/FTm7QYGLvygTukmZSz/LE7ZJSNxOba7u0eeatQmJ+0yJ3ColeKMWgf8WE/hvdS79KiFpvxVhm7W5uEmZyF0qpJ2UUOJvRlXwPKpDzKm4IJ0ra4pbRHPsMurCVlDsZ8XNw1Iu/y4m4FslvL9QwPdfIs5+p8WFH3SJ+MOI63vmcX2vJdFbDAjZqM7lXzSI3S4h87AF2cdNueNsQqGnIQXeeuR7S3gQNJ8C/8XE2hsR+JsWp79S58inqux/X4X9H4g5+U9d0tw+Isf3Y/x+N+fXVwX88KKAXR+IsP9EGYfP5TnzgwpxO3RJ2K5GyEY5kvapUxO0kpaoVygOsCDVWZOqK0spPG/Ko8jFNMatpPCsIUkn/jt5rdkV29tox2CLA331rgzV+zLaGMB4kxeTLSd41rCF1vvrKMuYR3WeGZWZepSnaVOVaUDdbVPqMk2ozzKju+R1Jps2IWs/yHSrPRPNNky270fWd5LZpycY7TzIYKs9z9pPMtLhxmCrC/2PHRlqdmKszZWpTjemO52Z7jjOVPsxZN0OzHaeYLrjCNNdB5ntsUfWa81s1w+MNq6lr8KYvhIRA0VyPCuUZ6RAhZFCMc9KVBl4IKa3TJ2uMi26ygzpK19IV7EFT8oN6a2W0lNtRE/tAp41v4Gs7ydkg3tgcB/074OnNtBnB/120LuXybZ/M9LyOsNtCxhpkzLcostwi4RnzYYMt1gx0vYq413rmXn6MwxZw8hhGLaHIVsYsYHR3ciGf2e2/xum+tYx1fcmY72redazhKHehYz0LWJ8YDGTQ/OZeiZl+pk2s880kT3TRjasy+ywHjPDRkwPz2dmZA2ysY9hciNM74JpO5g+hGzqOLKZUzDrCDLH53+dQeYKs+7MTLnPpaxT3jDjBzP+cynrjBuyWReQOSOTnUI244Bs9jTMHoOZbcimv2Nm/BMmn73DZP8rTD59gameF5h68iITXWsZ63yf8e5/Iuv7A9ngIWRDjkwPOTA+eJzJASdkQ97IhpwYf7KRnoZXaK8wouOBGt33legqVKK7UImOe3K05QtouSug+Y48TXlKNN5WnQNsliL1WXLUZclRkyFPdbo8j9LkqEqR4+EtOSpvyj3H639O/jle5f4EbGW6HI+y5Km+LU9NjgKNecq03BXSek9Ee4EanUXqdBZr0FWsyZP72vSW6dJXofsnYger5gD7rFqP4Ro9RmrnZnXGG6X/v/A62WTGZJM54w2mjNXNAXa42pihKkP6Kwx4WvYfwOrSWahD+z1tWu9q0pynweNcDRpvq1GfJaY2Q4XqNNFzwP4ngVXkwTUFShPluX9VnpIEBYrjlciPVuZupJDccEVuh8qTfVmerMsKZIYo/YnX9ItzgE0JUubGeWWSzwpJPisi+ayI64FCEv2VSPBTJsFPRKzPHGBjvEVEeakQ6fU8gXVTJdRlDrB/4VWTYEctzjv8B6+qeNur4G2vis8hdXwOaz7Hqzbeh7TxOqiNl70O3gcl+BzSw+eoId6HDfGwl+Jmp4/Lfn1O2+rjst/g/xWvLv+FV+ddEpx26OC4TZtTW7Vw2KLJsd/FHN+sjtNOXdxtjObgamuMi7XhHF73GuK+1xCPfVLc9urjslsHpx0aOO/UwHWPLp7WBnjuk+KxWx/3XXq47dTBbZcWHrs18Nqnjt9+dQIPqhN0VIvQUxJCTmpx8bgGl07O4TXGQ59EP2NunjUj5bwZKUGmpF4wJf2iKZkhpmSFmnI7zJS8CDPuRJpzJ9Kc3HATsoMNSD2jQ5KnKrFOCkQ8x2vYEQERR+WJOq5AzAklEp3F3PLQJs1Th1R3TVLcxNxyVSHZWZlrjvIkOctzy02BFA8Fkl0EpHspkRf4//B1139V2H38/w/dcQ55Dilh1zbd1IVL3Vy4uHYt3JybndiFiYiILQKKdAsinaIIqKSAIN0g3UrX4/MDzu36fOOH17/wvt3ut+fr/Xoqk+6qwhMvDZ76a5Hvp0GBnyYlt3QoChBR4KvOU5/JeeKhTOYNBXLcVcn1FZHtKyLTR4NsP03yQ7QpjtCnPNaAhmQzOrNm0Zc/n76n8+gvmE9jihnViQav4VoSpcvzBxY0PrAg20+JvCA1qqIlNN6dQkuSGc1xr67vhuhR7i+k2EuVp26K5FyXJee6LAU+alSF6VMfY0xdrAlVkQaUhetRdkeb8jAdKiP0qI4SUxWpT9kdbYpDhFRG6NCYaEzPoxl0P5xG011jGhON6Ey1pDd9Gh2pZjTeNaAhQUxDnJi6KD1qInSpCtGl1F+LZ54aFLiq8fSGGgU3VCl0VaHUS4PqAC2eh+rRHCnmeYQe1SEiKoI1aYg2oDd1JqO57zCav5iuB7Mo8tciwU6ah5flqQw0oC16Km2RZnREm9IRZUhjqIgybzkKbwqoD9Zg7OFMxh/NpSvWlEofEU+dVMi/qkqhsyZFbtqU+oqpumVEbbgp9RGm1IUbUxMqeYVX4f/g9c5eGfy3SuO3SRHvDUp4rZXHb6MiAVuU8d0oj8dfAtz/EhC2V5m0M3pkX9Ynz0mHoptalHoKqfIT0hCiTUu4Ph1RBnTFGNEVY0xntBFtERKaboup89On9IY2Ty5okHZShaRDk4CN3y9F2illsi9qkOckpMxHn9pQY+qjzOl9/DajhZ8y+PRTOtLfpTPzfcZKvmSscBl96Utoi5lDhbcJmRdEpJ4UcnurLEEbVYjcZUjwFn2cf1bg3EoB11dLEXdMRJG7JdWB02kIn0t7whIaoxZz55ASjy9MIeO8CVkXTci6ZEzqWR3CDijguUVA2iVzGmM+oiv1U5qS3uJ54jSex5vTEGtJd9oiujM+pb/ge8Yrf2fo2X8YyF9Jb/qndD9cSlPCQvI9zbl7RpcIawn2KwXsWyJgzyJl9i0RsWexiK0LlVg/X4p1bwvY/JGAELsPaM4+yUSLGy9LzpDi8hmX1qiz7k0pnP+0JNdpOYUun5N6eiEXvpHm+s+KxO41JX6/EWE7hETuFHH3sCEx+4yJ3GOG3wYJF1aqcOg9KXYvlObAYhX2vq3KxtkybJghzaaZUmybI2DPAgEnl0pz+WtFPH9TJ3yrHvcOGpNuN4Wn16bwzNWUci9Lqv1mUO0/k0q/6VT4TaXcbyoV/tMp855KsYcFBTem8OSqEVkXDci7YkqRy3SKXGaQd9mSDIcppJ025v5xA+4dNSThoJio3TpE7dYlbp+EhAMGxOzVIWafNrEHdAjfpYXPWmUcf5Th7JfS2H2ujO0ydU58LGTP20pseUOOTW/K8+dMKb7RF/DbVAEXfzIn9uj7JJ1YQOhOPWL3a/LITotiF31qvA2pDzCiPsiIumAT6m6bURdiTrmvIcVuEvKuSnhkp0viETVCdkqR4qBOlqMeFYHzqAp5j7sOMzn5tRy/ThGwdY4yx95X58o3QjxXqeK3WsCtPwXc+UtAzBZ57u5UImmvIvcPKZF+WpOSG8a0hM6hN2Eh/Q8WM/z4A0azPmb8yTLGn3zOeM7nDGcsp+f+hzyPWEBl0CyqAqZT7GZM4XUDCpwlFDhJeOZsSMl1c55dNSf9lIS43RqEb1Xl9gZVgtaq4P+XEoEbVAizEhJ/SJ8HpwxJP2dI3jVDit2MKfc1oyrInPo702hPmMfLtEUMpH9A3+MPXuH1IwYzPmUo81OGsj5mOPtjRnM/YjDrPfoeL2AgYy7D2bMYy5nFePZ8+pPnknlBlQRraQquGtB9ZyE9EW/RGjqLci8Dit3ElHobUXHLjPro6XSkvMNA9hf053zDcP73vMxaSVfq1zTEfM6Dy7Nx3ajKpV9kOfeDDJf/q8CN1ap4/KWC51+y3NoiS6K1OhkOuhRek1DuakidjzHNt8xoDDSmJXgKjYGm1HgbUelhSLmHIfnXROQ5CqnyNqbl9nS6IufQGTGbhlvmVPka0xA0jcbg2dT4TqfA2ZwHZ0y4sUEd2+8VOPyZNPveE3D4Qyku/aCC/0Yxt7bqEbHLgIB1Ivz+0iBwgwZBm9UI2alG9CEtwvdrcctKh4Dt+gTu0CVopxaRh8VEHxYTd9SAVHtLHp+fyb1T5tzZo8+t7Tpc/1Uel58VcftdHe+/hHj9pTHZFfunAp5/yuK6Soobvwpw/U0atz/k8PxTGZ91Qvw26OO9Xh+XVUIcvlHAZpk0V39SxHezLr5bNPDeokD4QTUyrxhR5GlBoZsRRZ4GlPgYUhlkQW3wbCr95/Pk2gxirPXx2ajGzdUquP2mjtefOvivl+D9lw7+6/QI3iwhaKMeXn9ocPNXRbzXqHF7mw7xByTctRaTekrCYwcJD8/rknZBm+zrZjy8Yk7wQR0c16hw+jtljn2pxp4PlVg7X4rNi6Xw2jmXu+c/xmffNHZ8KuC3hQL+Wixg50cCTnwphetqFWL2SEg9akzYViW8/5Am+4IlDbcW8cxzOvH2qjx01iXH04iK2zNpiHqTPA8jEuzk/sFrae66kMbS3fQ22NFedobaJzY8zztNT8VZhhpO0Vm2kfL0T3mWOo+aJ/OpTJ9J8QNzSlOmUvNoLnXp86l9NI/69MX0PvuZ/tL1dBf9SXvhr7SX/MbLus28qN9Ca+U6GsvW01G7l5dNp+ioOUZz2T7aKvbTW2fNQKM1A8/30VO9ifbSNQzUb6avej09FWvoqVxNX+0fDDT8xkDdl3SXzqE1V0RrliydmQJ6X+H1ZaYa3VnqdDwR0p6vT3vhFDqLZ9NT/DbtT9+g89lcusvm0FU+l67yt3hRs5SRpu8ZaVnFaNsvjLT+xHDzTww3/8Joy++MPF/NQO339NV+TH/9Igbq36KvZj59tfPor51PX91C+hs+YLB5OSPt3zPWvYqJ3j8Y61nFWNcvjPesYuLFb4z3/MJox38Y6fiWsa6vGen8jP72JbzofIv+7rcY7l3IyIt5jL4wZ6xXwnivPhOvZqxXj9FeMaO9Joy+nMVY//tMDH7LxPBvjI/8xfjIesaGNzE2so2x0R2Mje1kbGwvY2PWTIyfZHzMltERO0aGzzA24sD42DnGxxwYHbVldPQwo2N7GRuzYmx86+QV44mdjI9tZnxsFWOj3zI2/CVjfSsY7f2c0a5PGWn/hNH2ZYy0r2CodSVD7b8w1rWF8Z4jjHbbMthlQ1/HMfo7Tk3i9eVphtr/oLPqbZqeSWh+qkZbvgKtOQq0ZcvTkiFNY4aA5+lS1D+Woe6hAjWpKlQ/UKIqWZaqZCkqkqUouydNaZI0xYkCihL+xquAglgpCmKlKYiVJj9WmvxYqVczmcY+TRBQeFdA0T1piu9LU/5AlupU+clKnUfKNKSr8jxDlcZMtVeA1aQtT0h7vpCOp6J/AVb71X9Ybfor/u6G1WfoVQr7N14nDzgZM1Lz95gwUmM6CdgKEwbKjV8DtufZP4BtfaJNc7bWv9JXDWrTNKhOUaMy+Z/0tSRBiaI4hVfXh/+u0JElL0KW3DBZckLlSA+W51GQPKn+sqT4ypDsI8N9n3/S179XiO96yJPgpkDcTQViXV/9g72hSJSLwiRgnRQJd1Im1FGJ21eVCLmiRPBlZYIvq+eHBjQAACAASURBVBB0afIPrN85VbzPKuNtr4bXGQ087TTxtJtMX11t1HE6pspVaxWuHFb5F141uXJEk8vWwlcj4oq1NleP6HL1uJgrx8Rcstbn4mE9zh/S49xBfc4d0OPcQTHnD4q5cNCA8wcknNunj8MeXex3aWNvpYXddhF2W4Wc3qKJ7ebJOblRHZvNGthb6UyuCe8zwGGPmDO79Di7S4+zVvo47NTn3C59zu2cxOvpreqc3qrKme0anLXS4uw2Ley3iLDfIuLsViEO24Vc2KnBlb0aOB8WcvO4CE8b7f/F60l1fE5rEnROmztXxEQ5GxJzw5DYGwbEuRqQ6G7IXU9DkrwMuO9twAM/Q1L9jUjxMyTZW8zdG9rEXRMScUGZYDs5Ak5Kvcar/1FpAo7JEnxSnnA7FWLPaRJ/XpNYB1Vi7CfhGnlalvBTUkScFhDjIEXceWliHKRIuiLPo+uqZLqpkuutSUGANk/9hZPHjgK1JsHqrkyOuzK5HirkuCmTeUORbHdVcrw1yfLWJNNbnWwfjcnDTWG6VMYa0phsTmf6DHpz5tCbO4eurJnU3zehPFaPwnAhheFaVCUa05Y+m7p75jwJ0qDwtja18SY0JVnQlGhGfZQhNaF6VAVrUxkkotxfgxJvVZ56KJJ7U448LyVKg7WoiTKkPtaE6igDyu7oUhmhR2WEHjXREupiDamPM6Q6Sp/yMG3Kw7SojNChLlZM6/0pdKVNpTPVkuYkE5rvmdCZakFHqjlNSYbUxejSEKNPbaQeVSE6lAVoUeQlpPCmBvnX1chzVibXSYECV2VKPFWoCtCkMVyf1lhDmqIk1IXp8DzGgK4HUxnOeZPRvHfofTiX6juG3HOQ4d5ZaYq8dGmPnk537AzaIkxpjzCi6Y4uFb6KFN6UoiZQnZG0GUykz6cnfgrl3po8vaZE/lUVCl2EFLtrU+YnpirYmLrwKdRHTqE+woTaOwb/73jdI4PfFml8NyrgtU4Rj7/k8FmvgM8GRXzWy+O9Xo4bqwV4b5Dhvo0OWZfE5F3To9BVmxJPEVX+Ip6H6tAaKaYjxvB/8NoeaUDLHQPqAySUu+mRf1lEuq06D46qcO+wIknW8qTZKJFzSZNnrjqU+4qpDTWhIdqSrrS3GH76Mf15H9P+aBG9OUuZKPuKkfxPePFwEc1RM6nwNib3qg6PbEWEWykQskWVqN0GhGzVw+UXxVd4lebhOVPyr5tR7GlGTchM2hMX0xK7hFt7ZUixNyDnshk5l03JuWJCxiVDwg4qELRHiXsOxlSELKLrwad0PFhMfexUqsKNqbxtSmPcXFpT3qP3yQpGin9k5NkPDOR+xcuMz+hIfpeG6Pk89ZpC8jk9Iq31cfhOin1LBFgtkGfvIk32LhGyZYE8698QsOczBZy3z6AgbAODZecYKLWjMOw3rm3UZ9v7sjiuMeO+/Qc8c/uKxw7v4/mnDjafCLjxkzJh242I3m1C1C4JsXslJB404c52MW6/a3BxpRK2yxQ48bEi1h8os2eBItvnybNtngKbZ8myaYYUW2cL2P2WgBMfSHH5awU8VqlzZ7MuifsNSbMx5sllUwqcTSlxs6TcazrlXtMp9bKkxNOcYi8LSn2mUuxpTonXVIo9LMl3MSXrsgG5V00ovTmTcvfZPHOZQfZFc9JOG3H3qB7xh/SI2adLuJWIcCttYvaIidsnIXqPLgkHxUTs1sJvnTJO/5Xlwkppzq9U4MK3Iuy/EHF0qTp7Fqmw5Q0F1syQ5hczadbNVcHu26l4bl6I/7a5eK03xHu9OrEHtHl0WpciJwnVnkbU+RlTF2BCXZAptUFm1Nwyo8rfhBJ3Q3KvSkg7rUOCtSrBVgJynMTUhsyl58Hn9KR+T577e5z7SY1fTQVsmCHDkfdUufadFv5rhISslyNikwzRm2WJ26ZA4k5FkvYqkHxYice2GhQ4iXl+azrd8W/R/2AxQ4/fZzT7YyZylzGR9wUTeV8ymr2CvrRPaY1fQkP4mzSGzafK35JyLzNK3U0puWlMiasJZa4WFDmak2FrQPxeTaJ2qBOxVYPQTerc2qjKrU0qhFtpknBYj9RThmScMyLvmtFrvFYGmVF/Zypt8fPoTXmHvkfv8TLtXXrT3uPlo6UMpH/MYMYnDGZ+zFDWRwznLGUwcwl9j9+iP30Ow1mzGMuezXjmfHoTZ/LorBIJ1tI8vSKhPeQNOu/Mp/HWNEo9xBS7iyn3M6Em1ILGuFl0pi5mMGcFAznfMPL0B/qyV9KZ8iV1kZ9x78I0XNYpculXWS79JIfL76p4rhPivV4Nn/WKhO5Q5N4xTbLO6/HM2YByN0PqfExovmXO8wBjWoLNaAoyo8bbiHI3MSU3xRQ4a1N0Q5f6ADM6wmfRFTWHljvTqfQxosLbiJbQubTcfoNSN0senRUTeUiby78rYvOtPEeWybHvXWkOfSDFxe9VCdpiRMh2fW7v0MNztTKeq5UJ2qhJ6A4R4XtFxFrrEHFAi1tW2gTu0Cdwhx6BO0SEHdAn4oAuMdb6JJ82I9XekvhjRgRt18Bngwo3Vyvgu16T2zskhO825raVmIDNQgI2axC4WQXfdfL4bpAnYIsy/puU8fhTkSs/ynPhWyUu/aDExR+UOPu1PDbLpTnzlTSX/quI+3p1gnaJiDqqS4qDAXk3zCn1nsbTm4aU+5tTd3s2dSHzKfOZR8alqUQd0sd/sxCf9SL8N4oJ3GSE3zoJHn+I8PxDhPefIjz/0MD1F0Wcf5TB9VcF/NapEb5DSMw+IUnHtHhgq0WynZAHZ0VkOJmQesmc4IN6OK3V4PR3qhxapsy2xbKsniVgzTwBdv8VE2GzmOgzS7Bbpc0f7wj4/S0Bez6Vwf4/Crj/pU7Ebn0e25iRbC0maIMsCdYiit1nU3XrTdKvS3jgKOSprynlIdNpil1Axa2ZZDnr/+vacPa6kIayvbxoOktLmR2ljw9TnnGEjjI7hhpP01G+lfLMr6jJ/ZT28hW0Fi2jLucD6rKX0vJ0OZ3PVtCav4z6jKU0ZS6nOetLGjI+o+rx+1RkvE9t3jJqn66gKv8rqp/9h7aazfQ1H6Gj+gDPi7fRXLaNnrqd9Dft5EXDBppLf6D6ySe0laygteAznuctpSH/A5qLPqSj9EM6S9+m9akJjVlKtGRK0ZkloCdTmhcZivSkq9GeoUl7th5dBVN5UfY2AzWfMlizgpcVy+mr/JyB2s8ZqF1Of/Vn9FV/Rl/NMl5Uf0xf7Qe8qF1Cb80iXtQsoa/2I/prvqCvegUDdV8x3PgtI43fMVy/kuGGbxhp/Jrh5i8ZbvmC4dblDLd+xnDbJ4x0fMhQ+3sMtr3LcMdHjHZ9zmjnVwy3f8tY589M9K5mvHcVwz3fMti7nOG+ZYz1L2O8fynjL99gvHcq4z2mTHQbM9FjwHiPmLEeMaO9Boy+MGOsbz5jAx8wNriM0aEvGR76mqHBrxka/I7hoR8ZHl7F8MhaRkd3Mj5+hPFxm0mojtgxNmrP+Lg94+OnGBk9yNDIZoZGVjM88l+GR79laOQbRsd/ZGTse4ZHv2Rk5AvGRr5hYvBnxvt/Z/zFb4x1/zqJ857fGO1ezUj3WsZ6dzLee4LRnjMMdp3mZfsJ+tpPMd57mYm+0wx3rKG75h1aSwxoe6ZOZ6ESHXmKdD5RoC1LhpYsKZoypXmeIUvDY0Xq0lSoTVWiJkWWmhQpqh5Mpq9l9yYvCxcnCiiKF1AYJ6AwVjCZwMZIkRctRV60gLxoAbnRAnJjBOTFCsiPF1CQKMWzu1KU3pOhIlmWqhR5atIUqX2oTN2jyaqayST27xRWg7Y8TTqeCukqFNH9TERPkYjeYi1elmm9Aqz+v/pgDV7h1ZSxOlNGa01e43W0dgojNaYMVZr+D2BfFP8D2PY83UnAZmnxPF34CrCarwFbcV+F8nvKlN1VpiRBiWex8hTGyFEQLf96jTgvXI4nd+TJeLU6nBYgR4qfDA98ZUj2lSXZR4773vKv1ocVSPJUINFD4fURp7ibSv8A9roikS5KRLioEOakTKjj5Ny+qsLtK6oEX1Yj6JIaARfU8XVQxcdeDW97DbzOaOJ1RoinnRB3W02un1DD6ZgqjkdUuXpEjatHNV/P3wns1aNaOB7VwfGYHo4nxK8Be/noZAp7yVrCxcNiLhyScOGQhIuHDF4D9vw+fc7u1nmFVyGnt2pyeovGqxFyapMGtluFnN2p+3pV+MxOXWyttDm9Q5szO3Q5a6WHw06913i126aB7RZVTm9Rx26rJqc3a3B6owZ2mzSw3yLk3A4RF3cJuXpAxPWj2njY6OJtq4v3KW08T07i1eOEOt62GgSc1eL2JX0irhkQ5WJItIuEmOsS4m8akOhuQKLHv/7A+hhw31tCkrse8c5axFwVEnZelVt2CgSclMHvmBS+R6TwOyKN/1EZgk8qEm6nSoyDJrEOGkTbqxBlp0DkaTkibGUIs5nEa6yDNAkXZYm/IEPyNSXSb6qT5a5OrrfwX3jVotBfxBMPZdKvy5FxXZ4cN2WybyqTcV2RrJsqZHmok+mpTqanGlmeauT4qvPstg7VcYY0JZvT/nAqHY+n0fZ4Go0pZtQmGVEWo0vBHU2KonR5njKV7pw3qYg3oSBUj5IIQ2rjzWhINKcuxoSqO2IqgnWoDNaiOkSb6mARlYGalPipUuilSL6nIs8C1Km4o0dtlCE1UYZUhuu/TltroiXUxxnRmGhK010T6uMMqIrUpTxMi9JQTWqi9WhLNptcG040ojHRiI4UC7oeWtJ634SGeDGNr9LXqpDJg03FPkKeuWvy9LoaT64pkXVFlmxHWfJcZCnxUqI+VJu2OCM6Ek1ojjWgJcGYzmQLBjLnMZq7kL7H82mOt+SRowIJpwU8uS6kJWIavfFzaAmbQlu4CS1hEqr8VClwlaHKX43h1GlMZL3Bi7vmVHirk++oQN4VZQqdNSl216HMT0J1iDH1EWY0RE2hIdKEujuG/9943SyFzwZ5PNYq4PGnHF5rFfBaq4D3OgV8Nypy/XcBLr8JiD6ozuNzeuRe06fQVYdSL21qAnVoChPTHm1IZ6zR5H/XaCM6ogxf4/V5oAGVHvoUOmqTbS/kkY06aSdUST2pQtopJXKviCjzNKDCT0LdnSk8j55Gx4M3GMr7kJc5S2l7OHm8abx0BQM5H9CTupDGiGlUeBvy1EmPx3YiYverErxFmYjd+oRs0+P6KiUufC+Fz0ZlnlybTeYVE544G1EeMI3W+Ldpjl2E/04BCSe0eOJoTu41M3KvmfLEyZSYYyok2IqJPy0h5+ZMmhOW0p36AbVR0yi5JaHI14DyYAsa4t+k49GHDOR9yWjBdwzkrKA/cxltdxdRGz6bQm8zHl4SE2mty4X/yLB3sYBt82XYtVCVPUs02PWeMkdXiHDeaMYD55V0ZBzjZf4JSiN/I+jobDYtFnBwmZDHV5dT5vstWVc+JsRqKqc+k8ZuuRzuq4QErhcTtsOUmD1mxOwxJmy7GLdV6lz4WgbbZTLYfqbI6eVqnPhEg70Lldk2V57t8xTZPFOWTdMFbJ0lYPebr/D6lQIev6oTukmH+D1iHhwzINPBmNzLJhS6WFDsOpWim5YUuppRcHMKhe5mFHtZUORpTqnPNMp8plPkbkGeswlPXcyo8JpNlfdcSt1mk3fVkodnjEg8okPMAW0i92hxZ7smd7aLiNqtT8xeAyJ36RG9V5/b24W4r1bg0rdS2H8pxblvFLn0vTb2K7Q49J4KVgsUWTdbjj9myLN1gQ7nfpyD67rFXF01G/uVOpxdqcTNNarEHtQnzVafAkdDKt2MqfUxpdbflNrAKdQEmlEdZE5NoBklHkbkXNEn7bQ2Scc1iTwgS5X/DF4kf8xo7n8Yyv6V8lvLuLpai1+nSLF2qoCj76ly40d9bm/SJ2qbKgk7lUjapczdXUok7Vbk/n5FUo4o8/i0KrlXtKjxN6Mjdj4vk99h8NF7jGR9yHjuZ0zkf85E/peM5X7FYMbndN3/kNa4RbTFLqA+ZAY1AdOo9LWgzHMKpW6mlLqaU3BlCo9s9Inbo06UlTpROzQJ36bJ7S1qBG9RJtxKnYTDOqTZGpB1wYh8Z2OK3U2o8DWnKsicujvTaIubR8+Dd3j5cAm9KYvpSV3yr/T1k1fJ60cMZX/AYOa7DKQvZDBjHiPZsxnPmctY+jzaoy1IPiVP/GEZci/q89xvFk2Bs6gPsKTUXUyphwFVgWbUh0+jKWEOXWlLJpPX7K8Yzv+Ol1lf0f7gc6rDP+LuOQuc18pz+TcZrq5S4OafGvhs1MJ3ozr+m5QJ36VM8kkh2Rf0KHSWUOZmQK23MY2BZjT4G9N8y3wSr15GlLrqUXRDl6IbelR6GdJyexpdUbPpjJpNY4glJe76lHsa0RGxgNbQhRQ4mRF7WB2/LcpcWqWIzbeKHFmmyN4lMhx8X5pL/1EneLspoVYSbm3T5sYv8rj9pkjwFhFRe/WIOaxH3FFdwg+ICLLSImiHPresxARZ6RB+UEL4fl2iDumSZGPMvVMmRB7UxnujHG5/SuO9XonwPWLuHrUk6dhUYg+aEL5Hn/A9ekTs1uKOlRphu9WJOqhF5H5tArepc+UnOexWSHF6hQC7L6U5vUKWE59Jc+wTASc/F3BtlTJBO/WIO2FCisMUspwsKXSbTq6LMZUBM6gLmUel/1zyr8/ggZ0pEfv1CdqmS8BmfYK2GBGw0RCP1Vq4/KyC809KuPyshMtP8jh+L8OVbwVc+0EKt9/kCNqoRMQuFRKs1Uk6qUGSrQYPzmqRfs2U1IsW3D5sgOtGXez/I2T/J0psWijNH7Mma8Kslirit+8NUhxXcHPnTLZ8rMiat6U5/KUSV1cL8d6oxe0d2qSdnELWmanE7RcRulOJh+eNqQp+kwJfcxIuKJPvY0TpLUta4t+hKeptKgJn/6vn9dnOkObqo7xoPk9LxVmqnpyg+slJ2svPMNh4hp6avTQUraaz+g+Gmjcw+HwD3RV/0FX+B/016xlp2MjLytU0Pvmc8uS3KU+eR9mDGTy7Z0beXRNy71mQ+2AGz9LfprrwC7rq1zPQcoiu2gM0l22ntXIbL55bMdC6nd7na2goXk5x+htUZc+hKn0a5Y/MKHtsSmWWOXVPpvI8bwrPc7SoT5elNUtAV46A7iwpujPk6XikTMsjTVqzDOkteovh+hXQvoqJ1j8Ya/qD8aa/mGhdB61/Md74M4M1X9JduoTWwlm0l0ylrcSE1hJD2kpN6ayYQXfl27ys+ZThxh8Zb98A7TugZTu0bYPOzdD9F3T/xHjHCoZb3mWgcR4vmyx52WjGy0Yz+lpmMNi+gKG2pQy3fQ3dv0P/dhjYwcTARiaG1sDI7zCyCoa/g/4Pmeh9g4nuaUx0mUG3EfQaQK8e4y90GX8pYeylBaN9cxjuf4uh/oUM9C+kr38h/QOLGBhYyuDg5wwO/cjoyBYmxo/ChB3j4w6MjV1gfPwiEzgwwUlGRncxOLyKgaEvGRheysDwIvqHFjAw9h4Do+8xMPweQyOfMDb6PYxugJFdMLgH+nbCgBUM7mBiYDvj/TuYGDjIRL8d430XGXlxgYFuewa6zjL2YhKvI51r6K1bTHu5EZ2lmvQUq9BdoExPvhIdT2Roy5GmJVuGpkw5GtMVaXikTF2aEnVpstSmSlGdIqAiebIK52/AFiUIeBb/N14FFMRIkRsl4Enk5ORECsiJEvAk6hVi4wQ8jZeiKFGa0iQZyu/LUflAgaoURapTlahJU3qdxDZmqtGUpU7LE/XXgJ086KRJT5GQF3/3wr6q1Bms/Aevo7Um/9eYvsbrcNX/E7C9RRK6C8V05OvRlqtDS442TZmTCezzdBH1j4Sv14crk1Uov6dCaaIyRXEKPIudrNApjFGgIFqB/Eh5noTJk3lbnvRgBR4FyZHmLzsJWD8ZHvjKkewjz31vee57K3DfW4G7ngokeCiQ4K5EvNvkxLoqEXNDiajrSkReV3kFWBXuXJucUEfVfwFWHb9zavieVcPnrDre9hp42wvxthfhaSfC9ZQ610++uj58VINrx4RcOy7i2nERjsdEOB7TwvGYNteO6+J0Qo9rJyWvxgDHEwZcPW7I1WOGXDlqwCVrCZesDbhkbcjFw4ZcPGjAhf3iyfTVSovT2/4NV01ObxFyeosQu20iHHbpcW6PmLO79Di9Q4uT24Sc3CbCbpsO9jv0JtPXnbo4WGljv0PI6a3q2G5Wn8Tvxsk5vVET+y0izu3Q4vIebZwO6eB6XBcPGz28bHXxPKmFxwkh7sc1Jv+92mjgd0ZE8AU9wq5KiHQ2JMpJQrSLhDhXQxLcDEh4Bdh73hLueUlI8hCTeFOXWCctoq8ICTuvzi07RQJOyuF3TAafI1L4Wkvhay3NbRtlIs6oE+MgJNZBk6gzKkTYKhBh+wqvp6SItJMi/oIsSVfkSboiT9p1NTLdNcn20CTXR/RqbViTQn8R+T4aZNxQIM1RikdOsmTfVCH7pgqPnRVId1Eiw1WVDDc1MtxVyXRXIdNThcJb2lTHGtJ434zmB2Y8v29K3V1DKuPF1CYZUREn5lm4FuVxBrRnzKY3dwFFkRLKokwpjzajMnoKFVEmlIUZUBaiR3mIDlW3dai9o0NdqDY1ISKqgjUpC1CjyEeFQl8VioM0XwO2NtqImmgJ1VFiaqIlNMQb05xkRvsDC9qSzWlMNKY2RvwasOVhImqi9WhOMqH9gTltyWa0JpvSlmxK2z2T13itDNGiNEBEkY+IZx5CClw1yHVSJuuKLI8vCsh0FFDgJkf1LU2aYyR0JpnSmWRKx70pdCab05c+m5EnbzGQ8Sa9qXPJ99Ig4bQ0Dy+pUHtrCj1xc2kJs6DtFWBr/DUpuCFLhY8aQynTmHjyJgPJU6nyUyfPUY4nlxQpcNL4B6/BxtRFTKEhyoyGSNN/4VXrH7zaqBC6WwbfTVJ4r5fD/S853P+Uf41Xr7WK+KxXxG2NFNd+ERC4VY77NiJyrupTeFOfch99GkIktEUa0xVrMtnvGvtP6toWIXmN1ypPMUVOuuSe1yLrjIjMM0Ky7IU8tFMh/5o21X6mVAcY0RBuTlPsdDruz2Mw+31eZL5H28O3GSn6nJFnn9GT/g5dyW/QGG5JhY8BBc56PLTT4N5RTYI2yRG2S4eQ7brc+E0Rx59kiT4kIddpPg/OiHl0UZ9iH0sao9+kLuINAnYJCD+kRI7jFJ5etyTPZQpPnE24f0abJ9fnEH1Sl4Sz+pSHvEVn8gfURs6gyF/CU3cxBZ6GVIXNoOneQrrTP2Ys/xuGslcwnPU5bYnvUHtnFsW+FmQ4GhF5SIcrP8mxd5EUW+dKseNNBfYsUePUSn3Cjy4h/frXlN9ZS9fjQ5SErSboyCysv1bgBws57hx5k6bw1VT6fU/E/lk4fK3G8Q8VcP1FhP9aCb5rxIRsNiHCypxbm8Tc+EWZ08ukOPulDOe+UeLsl2rYLlPn+EcaWL+nye4FamyeJc/GadJsmiZg60wBe9+cXBu+8rUSnr+qc3uDNrE79bh/WEzaKQkZDobkXjYj/5o5eU5m5DqZkutsQr7rFJ55mFHsbUm533Qq/GdQ7jeDUu/plHrPoMp3NtW+c6n0mkPh9WmknzPm7jFtoveLiNgtJHS7BqHbhETs1CN6twHhO/W5tVlE4GYh7muUufy9DHZfCLD9XBb7rzSw+UydfYsV2TxXhr9myrNziT6Ovy8ieO9K7L+fxeYFKmxbIMBmuTxuf4qIOWhEio2E3MuGlN0wodprCrX+ZtQGmlMbaEFNkCW1gZaT14Yv6/PojC5pZ3S5Z6NMe+QiRnJWMp73I0Pp/6EyZBnOa7X5zUKKv6YKOP6BGu6/GhK1w5jEPSJSDqrzyFpI6kE1Ug4ok3pYmUcnVEi3UyH7kgbl3oa0Rs+m5/4C+h8tZjhrskd1PH/5JF7zv2Io5wt6H35CR9K7tMYtoOHODGqDp1MdYEm59xRK3Ewpum5K7iUjUo6JiNqpQsR2VSKtNAnfocmdbWoEb1EizEqFhMNapJ2WkH3RmAIXU4o9p/zvn9f4+fSmvMOLtMX0pLxDd8riSbymf8RQ5qeM5HzKSM4nDOcsZTjrPYYz32Ek+w3Gn8xjIucNRh/N5XmoCYlH5Yg/JEf2OV0q3Cyo8rSgzn8qpe4GlHsZUxNsQUPkDJoT5tKZupj+rOW8zPqC/pyv6H68nJZ7n1B55z0SHKbgvE6OK6tlubZaCbe1GvhsFOG7SY3ArcpE7FUh2UZE1gU9CpzElLpKqPYypMHflDo/ExoDzXkeYEa1lxElN3R5dl2bcg8xDYFmdEbOpCtqFm3h02m4ZUaxmx7lniZ0RrxDc/BCsi4YEbxdnhurZbi2RgPb71Q4/IkiuxdJc/B9Ga78V0iIlRmhVhKCtohw+UkO99+UCLPSJcHakITjEuKO6hC6X5NAKxFBVvqE7DYkdK8B0UdMiDooIeqQHgnHDYg/LiZ0rxqeGwS4rxUQvEONpOOmPDwzkxTb6SQcMSX2sCFx1gbEH9Yn9qA28Ud0SDqpT9IpA2KPiPHdooHjr/I4fCfDqS+kOPaJgEMfCDjwnoBjnwo49508Huu1iDlmzuOLs8i4Mp1HF03JcTKj1Gcmpd4zybtuQaqDMbFHxNzZo0fwdjEBm8R4r9Xj5u8inH5U5uJKac5/LeDiSgGXvxNweaWAS98IuPq9FNd/liJggxwRu5VJPKrOvVOa3LcT8vCCmOzrljy8PJ3wY1Pw3GbE+Z/0OPCJKpsWyPLXXMHr9NVl02weOn1HoPVirH8Qs+VDBWx+EOK6wQD/bWJubdMiydqIHIdZZNpbErpLjZijQvLdLXnqY0boSSnSb4goCjCjNX4xnYlLaYxc8g9em6ttQjob7OlpvEx7zWU6a5zoqrlGd80lXj4/y4uGY3TW7qGvaR8jrQcZaT3C8g5AMQAAIABJREFUYMNhBuoPM9x4hLFma/prdtCYu5KSe7Mpu29ERaoexSki8u9pkHtPi5x7YooyZvG8ZBkvG9cz2HqIFw1H6Ko9SG/DAYbaDzPavZ/+tg00lX9BadYcytONqXikQ9kjIWWPNKlI16IqQ5e6bB0astVpzJKnNVuKzhwB3dlSdGXJ0p6hSPNjDVqyjHlRtITR5/+Frs1MdGxjos2Kida9TLQfgI69TLRsYLTuW7pLFtD21JS2Z2LaikS0FqnTWqJJe5mYrspp9NW/z2jLL0x074Gek9B5CrpsoMcaXuyGnjWMd3zFcNPb9NWb86Jel5f1Ql40COlrEtPfMpX+lgUMti2H3j9gcC8MWjMxdIiJkX0wvhvGdsDIGuj/iomexUx0zmaiwxy6DKFXH3q1mXghZPyliLE+MSN9pgz1WzA4YMHAgAUDgxYMDE1nYGgeg0PvMzy8krHRrUxM2MDExVcVOS6Tw1UmsGN0bBdDoz8yOPIhg6NvMDg2jYExcwbGZzAwOoeBkbcYHl3K2Nh/YXwnjJ+AEVsYPAkjx2DMmonRA0yM7Gdi5CgTIxeYGHZhfOg6Y/1OjL5wZOzlVSb6TzPavYaXDYvpqjSmu1zIyzJVXhap8rJIhe58WTpypWnLlaElW46mTHkaHyvT8EiRhoey1KdJUZsqoDpFmqoH0lTcl6LsnoCSxFeAjfsnef0brzkR/ztPIieT2LxoKQrjpClOmLxeXHZPnor7ilQmK1GVovgKsH+nsH8DVoO2PA3a89XpLNCg65kmvSVCXpZp0VemQ3/5JF6HqgwZqTH6v9A6OSM1pv+TvP5v+ip5lb7+DVhdWrJ1XgO24bGQuocarwA7mcCWJk6uDhfFKVAcr0RRnBKFMQqvjjjJkXVHnowQBR7fkuNhoCxpAXKk+stNHnDykyfZR55kH0XueyuS5KnAXQ8F7rorEu+uRLy7EnE3J/EafUOZ6BuqRLqoEO6kQriTKmHXVLnjqPoKsOoEX1In4ILaJGAd1PE9q4HvWSE+Z0V4nRHhfloD11PquJzQwOm4Js4nRLicnBznE1o4HdfC6YQ2zif1cLER42IjweWkAc42hjjZGOJ00gjH40ZcPWbAlaMSLh8x4PIRQy5ZG3LpsCEXD4g5t/f/B69bhdht18Jhlx4Ou/Q5Y6XHqa1aHN/yN171JvG6S59zu/U4t0sHh51anNmu+Qqv6thuFmK3RQu7LVqc3arNBSsdruzVw/mwPq7H9XE7qYubjTZuJ7S4eVyI6zFNbh7XwP2kBj62QgIddAi9LCHimiGRTgZEuRgQ62pIgpsRCW4GJHoYkORpwF1PCYnuYhJu6BPjqE3UJSF3HNQJslUi4IQ8vkdl8LH+B6+hp1SJtNckxkFIzFkNIu2UCTslT7itHOG2MoSfkiLKXorES3Lcd1TkvqMij29qkuUhIstTkyfeIp76aZPno0metwZPPNV45CLHg6tSPLwmR9YNVbJuqPDwmjwPrynyyFmJx9dVSHdVJuOmElkeyhQGiqiMFFOfYEz9XSNq4iVUxOhSGqVNbZIxlfESiiJ1qEo0pjvnDXryFlAQLqYqYTrl0VN5dtuI/EBdngZoUXxLh4pQPWrDdKkL16UuTJu6UG3q7mhTG6pNRbAmRX6qFPioUhwkpDbCgKYEM6oi9amPM6Lp7hRa71vQet+c5iRTWu5NoS3ZnI4US5qTTKmK1OXZLTUKAlWojNCm5Z4pHSkWtD8wo/WeKc13jWmKN6QhSp/KEB1KA7Qo8tai0EOLpzc1yXVWIdtRnvTLUjxxlqbIU4GqW+o0RGjTEm9A5z0Tuu6b0n7PlL70WYzlv81w9lsMZiyg8rYBSfbyJJ2RpchDj47I2bSFz6AtzIL2CDNqA7QpuC5Pubcagw+mMZH7JsNpU6kPFpF3TY7sC/I8vaZBkdskXquCjV6vDf9v8qpFsbsuede0X+PVZ6MUnmtlublGFve/5PFcp4jXOiW81iritXZyhdj1DwFua6SIPqBKxgVdnt2UUOlnQFOoMZ0xZvQkmNGTYEpXnDHt0Ya0RUpoiRDTFCqhPlBCpZeYIhdd8i/rkHteh9wLOuRf0iPjrDoFznrUB1lQH2LO8/CptMTNpOP+PPoyltDzeBEdj95mrOQL+nKX0pHyBp3359IUYUmlr4Snztqk2qqQdkqbkK0KRO3TJ3SnHjdWKeD8qyKpZ2aSam9J7BFtUs7qU+BhTmXoTEpvTeP2QRnCDsiT62ROsftMcp2n8PiSPqkXJJT4vEOYtSYB++VJv25Gc9wiGqJmUxZoSpGnMYUexlSEWFIXO4eOlCWM5X7FaPYKxrO/pCfpXZ6Hz6UiYBq5LmbEHNbF+Vcl9r4jhdWbsuxcoMjBpZq4b55HS6wVrYnbKAv5jRzP77h9bD4nv1Nn82IFXDeZkuu6nDKfb0ixfwfH/+py8mN1AjdNI9xqJoEbTfFda4DPnxI8/9DF6Uc1bD6WxmGFDJe/U+Hy95qc+1rIqc/UsX5fjf3vqLLzTWW2zJZn03QZNk2XYtusSbzafCiD4zfKeK3S4PYGbWKs9Lh7QJ/7R/VJs5WQ6WBC9kVTsi6ZkHHJiKwrhuReN6XQ3ZxSv+mUBcygInAmNSFzaQh9g/rb86nyn0m5zwwqfGZR7D6DzMum3D2h+xqvt7drELJVk9DtOoTvFHNnuz7BW3TwWy/k+ipFzq2Uxna5AJvPZLBZpoz1B4pYLZBm+wJFznw7g4CdX+O15XOslujzi6Uyq6ZKs22BDCeWKXL9NyHR+024f9yA7POGFDubUOVhTq2fJXWBU6kLnE7trRlUBVhS4mlKvsvkX93HDvrEH5Wn4fYbDGV/w8TT/zKc8R+qQz/DY5s+62ZLsXaagCPvKuH2s4SYnSbcP6DD42NCnpzSI/OEiPRj6mScUCfztDpZZ9XIvqRGiaeYpojpdN9783/wOpa/nPGnXzL+9BtGcr+iL3MZ3Skf0JrwFo0Rs3geNllJVB1oSZm3OSVu5uRdMSHlpDbRe9SI2qVBzG4tondrE7lTkzs71Ijao869ozqknzXkyWUT8p1NeOY+hXJfC6qCLKgPm0FH4pu8TFvMy4dL6ElZRHfKZPI6mP4RI9mfMpbzKaM5H7+C62KGMxcylvMWE7lvvnp75lIbZEi8tRz3jquSd8mAMlcLKtzNqfG1pMRdQpm3MTUhljyPmklzwrzXeO3PWkF/zgo6H31CY+IHlAa/TaydIc7rpHBcI4vLGmU81mviu1mE32Y1bm1XJmq/Gg9sRWRd1OWpkz7FrmIqvQyo9TOh1s+EOj9Tav1MqfIypNRNn5KbetT4GtN6Zyo9MbNoj5hG420zagNMqPA2oj5wOm1h71DhOZuk41r4bpDmxh/y3NwgxmalKvs/kGXX21Ic+VAep191CLYy49ZWXfw2qnP9F1m8/1Qlap+Eu8eNSTwhJvaoFrf3qRG4Q/gvvBoSbT2FqIMSIg7oEHtUj5gjWoTuVcZ/uxRBO+WItdbm4VkLHjtM595JU6IP6hF9UI/Yw/rEHNQh5oCIxGM63DulS9xxLSIPaXN7rw7+2/S5+ac2F39QxeZzOQ4tFbD/XQHHPpXF7mt5rv6qRsAOMfEnzUk+a0myvSkPL5iSfsWEhxcNuHdGj+hjOtzZp02IlS4Bm3XxWCPE8UclLn8vj+OPipz/RsDZFQLOfS3g0neTHbJO/5Xm5m8K+K5VInS7ConWQlLtdEg7q8PD83pkO5ny1H0Oj6/OIerkVDy3mXDuv/oc/kyTzQvkWT1DwC9TBfwyTcCF36eReO4L/A4swvZXC3YvF3LqB22c1xrgu82QECsxCdYmPLKdSob9NJJOiIk5qkHSWU2SL2njYSUg7qwsz/zNaE14l/b4pdSHLfoHr3Ulx0Oaq+zoen6Zzvpr9Dy/Qe9zF7rrL9PbYE9HzRGaK/by4vlRXjYcZ6DRjoHn9vTXn2GgwY7BBht6KvdQk/UNRUkWlN0XUpmmTFmaAkWpihSmqpH/QIuixxbUP1tKb/2fDDVbM9h4ioHnNgw0nWSk4wSj3Yfoa9nI89LlFGdMp/yxLlXpqlSlK1KZrkBluhJV6arUZKpRn6VMU7YCLTnStOcI6MwR0JkjTXu2Ik0ZGjRlGtNd+C7DdT9D5w4muvcz3mnNeOtJJlpPQesxJpq2M1L9HV2Fc2jL16ezUEhnkQrtxfK0lijQWqpOR4UBvXULGWn+mYnOg9DjMFmj03Ueumyh+xB0rmOs5SuGGt6gv9aAvnoN+huU6GtQor9Rk74mQ142zaK/5WPGe1czMXgABmxgwBYGbWHkJIwchqEtTLz4gbGu9xlrn81YuxkTnWLoEkGPGvSqMPFiskJntE+P4X4JwwOGDA0aMDwkZmjYiMFhS4aGFjA09AVjI1uYGD8FE1cYH7/O+Lgr4+M3AEfAjtGx7QyNfMPQ6DsMjU9jZMKIkQkJwxOmDI1bMjg2j5Gx/0PYfcVFfaf/36d3hmEGZuggiliisUXT62Y3bTebZLObHpNoEjX2XlGpKh3pCChFlF6kSC/SBJEqoHRQQJqotIF53QeYZH+///2/74PrMQdz+j15Pt7X9f68wdzclzB3eL7BWOaJfMoNucyFubnTzM0eY1Z2CNmMHXPT7sing2A6FPlkCHNPApgbP4/8qSOzYxt5cv9lxjqsGG8TM3FPwESLgMlmXcbr1RipVWHotiqDNWoMVGnwoEKL+2Ua3C9Vpe+GEj0linQWK9FRrERbgSJ38xRpznm2PvxfgK1J+594vZk0P1XJilSnKHErVZHbaYrUpyvRmKnMneuqNGer0ZKjTmueOvfy51PY31eJe8rmC536q3QZuKXLYI0uQ7UCRhuEPGoSPStxks4/o3PPlOl28//j1vX3mW63ZOqe5f8Vr2MNJvOArTFisFr6fwB2fn1YwL18HVqeNQ83ZWpwJ0ubO1naNGZoUpuqxq0kVaqS1KmMV6fsqio3YlS5cVmVkstqlESrUxStRmGUOgWRGv8FWA1yQjW4HqZBVqgmmSEapAdrkB6kxbUgnT8Am+ynQ7KvzjPE6hLvrUeclx5X3AVcdhMQ5apH1Dk9Is/qE3FW9AywwmeAFRJwWkSgvZggBwMC7Q0IOD0//qcM8T8tJcDemEAHEwLtTfF3MMfP3hy/0+b4njLj/EkzfJ6lsL8D1vOoOR6HTP4HXh2e4dVpmxCnbSKctolw3mHA2d1SzuyS4rjdkFNbRdht1cf+NwNcdhhxZqcx53ab4LrX5FnrsCFndohw3Dpf+uSwRYTzNgnO2ySc/U2K+y4p3vuN8TtiTOBxKUF2EoLsxATb/YnXoBNCQuz0CD8tJMrZgFh3IxK9TefXh/3MSA80JyvYgqwQ8/n711AzroeakRVsQoa/EWlehiS56RPnIiD6tCYRJ9S4dFSFi0eUiTiiQsRRFeJPC0h21ifNRZ9UZwGJ9prEn1IlwV6VJHsVkhyUSHNR4rqHKvnnNSnw1aI0WEhFqIiKUCFV4SJqLhlQHSakMkSHimBtis+rku+lRMl5dSoCdCn316HIS5UiLzWKvdXnEeuvSXmgJjefva/aHC+hLcWItjQjWlMltKQacCdZRPt1s2dlTWI6cqwYu7WWkeq1NKSYcS9zKQ0JCym/KKE4WJeyUF1qo8W0xkvpSJLSlSyhO8mQnmRD+lKl3E81ojtJQkuMHvWXtGmMEtCeZEL/9YX0PktbB/NtGMy3oT/X+n/AdaTYloE8a/quW9CVbkJLgoj6GB1aEvTpzTJjIG8BD3Is6c005UGmOb2pxrTHSZ7hVUTdBX1qAvWoOq9Fpbca5V5K1ASpcSdCm7YrAjoT9Om7JmE414KxggUM51nxpHw5c7Xrmbq5lunK9dxPt6HIXYPM0wpU+Yp4kLCMkbTnGYi3ZTDRho5ICbf91WgJ0+Fpng3yqlXISm3pT5JQ66dOhasqNT66f+L1isX/xGuiGfdiJDRfFHPnv/G6W5mLPysQ+qMyQd8rceFHdUJ/0iDsJy3CfpgvDoneosvFzaoEfK3Ild9UKXQSUh9oyr0Ic/oTrRnNsGE8exGPrlszkmHB0DUzBlNNeZBkTF+8CZ3RxrSGSWn0N6TWy5DbHhLqvI1o8DWl0k2fen8jeq4s5n6iLX3JtgxkPsdw3mrGitczUrye0bKXmG36G2PlL/IwfyUPc5bTl7yQe5Em1PqJKHLQpMTJkJS9Olw/Zk7SXmOCvlUn4BsNCp2WE7/HgNiduuTaG1MdsIDGqEXUR1qTdFydlGPa1AUvoTn8OSq8zMh1ElLiYU7jxfXEHtYj5DclMpwNuXt1BT0pK2i7upDmi9Y0hlpyJ2oBd+NteJC1humK95it/BB51UdMFL3FYNo6OmKeozbAlmtHjPH9QpM96xTZtVaVXS+oc+hNAdH7X2Sm1pnea5vJdX+dqANLOPeVmH1vK3P8Q12qAt/l7uVPKDn3EmGbzDj3DyFBX1uQsvd5rm5ZTOi3xvj/R4TrRzo4vqvBmfc18P5UiO+/5+9dz3yohcuHeji/L+bEm0J2r1Fn2woVdqzS4LfnVNm2TJEdKxQ4uE4Bx7dVOf9PbcK/FhK7WUzKdkPS9xiSecCQ3GNGFJ02o8TJjGJnE4pdjLnhakKVryX1IYtojVpOa/Qy7sYspydxNQ/TX2IwbT1t0ctovriYlktLuRO2lCofa3JPS0k/JCJ5r5Cr23S5/IsuMb/qE7tVypUtRsT9ZsrFH0V4f66O4/uKnHhbgaNvKHL0TVXs3tbh1N8M8f12DaG/vo3bFy9w8O0FfGOrxj9NFfmXlQI/P6/EwddVcPtUh+R9Vlw/akqZsyl1PpbzsIqch2tXzPy7p23Ri2m5tJC6QEsqPcwoOSsl9Ygy7TErmKj4CHnt50xXfEp3yl+5esiK7euV+NFWgYPrVQn4XELGngWUnDChxtmI+rNm3HaWcstJzC0XfW6dFVLtKqDKU5c7oVJ6EhYxnL2KpzdeZLryNWZr3mG29q/M1X3AXP0/kNX+ncnqD3hc+jYjeevn3yS+tpL7yc/RecWW1kuLaAy2psrDnNwTIpJ2aZGwff7GNWmnkPjtOlzdqk7iTg0yj+hR7Cihws2Eah9TagMtaApfQGuUNV3xSxjMWs144YuMF7/ESP56xopeYbzkNSbK3mK64m2mK99isvx1ntzYwJMb65goXYOscg3cWstc9VomCp7jXoQxmUdVKHMx5E6ADfcuLKE1ZBEtF6yoDzLizkVzOuIW05f2HP3XVz1bG36PqaoPmaj+gOEbb9Od+TL10atJsZfit0mBgE1qXPhZQMQ2Ay7vMCBmu5C43QLSjwgpdBJT4S7h9nkpjUHG3A0zpSPCko4IS+6GmdIaasLdMFPuhplyL9yU3ivWjKQuZTRtGf0J1nReNqUt0pSemEUMJa2l5/Iayl3NSdilwcVNKoRv1iNwkwnH39dgz8tK7HlRiZPvauH/jRGXf7Pg0iYB4T9pEvyNKpd/FZJ51IJ8+wVknzIh7biI2P26RO8UcnmnlJhdpsTsNCbpoCUJe6XE7xGSfEhI8mFd4verE7tPmbTjOhQ4mVDpYcONswvJPG5E8n590o9IyDhmxLWDYtKPiMi1l5DnLCXtuJD4/QKu7BERsU1C8I+G+HwpxuNzA1w/MeDkX7U5+pYy9u+r4fEfXQJ/EBL+q5DLu0WkHpOScUrKdUcp1x0NST9pQOIhEdHbBVzcLODCRgH+X2rj+akqnp+q4veFJt6fq+D9mQp+X6oR8p0m4T9qE7FZl8tb9IndLiTtgB6F9lLKXE0odTOi1N2EmkAb6kJXUeS+jIQjiwjabIbjPw3Y94YOP6xQ4htbBb60UeDfixQ4+bEFCSfeJOboG+x735Dtb+ti908xXt8ZE/arGVd2mnHtkCV5dgsodbahwt2GHEdDMhy0yXEVcmmvAnHHFbgVZsH9ay/yIO1VOuJe+BOvDRW7YzsaTjDS48Fojw/DXd4Md3kw0u3KaI8jfS37uXd7G8Odxxlqs2O88yxPuj0Y73TjUccZxjsdeNiyl5bSD6jPsaI5V5u7hcq0FCnSXKJC8w0d6gtFNBRb0Vb9EsN3v2P6/glm7s83DE/ed2F6wIGpwSOM9fxMR9271BUv4l6pmM4yDTrLlekoV6KjTIX2MjU6yjTprtCkr1KDBzeV6b+pwECVAoO3FBm8pUpvpS49FWY8rH2RibbPkQ/uQD52jLlRe2QDLszdd0F+/xRzPTuZav0nQzW2DFaLGK3XZaxJnZEmZR42KTFwR53BVn1GO1Yy2ftv5gYPw6gb8lEf5oY9kA+5IB86BoObkfV9yGTH80y0GzPZpcN0jwaTPWpM9OnwpE/CeK8Njx+8imzsa+QTB5E/cUT+2BX5E3fkE+dg0h6e7mRu9N/MPHyNmYHlyAYtmRsyRD6kg3xEHfmYGjxSR/5Ym9kn+sieGiKbMEI2JUU2ZcD0tISpKUsmJ59ncvJdZFO/IJ89BXMezM36IZP5I5v1nX/3VW6PTLaFqen3mZxZw/SsNbNyE2blRsjkZkzLFzI9t5KZuTeZm/sG5k7ArDfM+DM37cvsjDuzs07MyOyYmj7M5OQJZibcmJsKQj4dhnwyFPnjwHm8Tjgy9+gHJh68wnjXAp50GDLVIWSqTY/puwKeNGnwqEGN0Xo1hus0GLqtyWCVNv2VWvRXqNJfrsT9MiV6SpXouqFIR5EibQUKtOYq/Hn/mqVAQ6Yit68pUPNH+qr4J16TlKhKVqY6RZlbKYrcTlWkLk2JhnQVGjNVacpS4871ecTezdOgrUCT9iItOku06CnTpq9Ch/s3deiv1mGwRoehWj1G6vWfFTlJeNxsxNNWEybvmT1rF55vGJ5pt2Km3Yrpdium2v5PvD5tMf+jefhRoxljDaYM1xrzsMaIweo/E9jeMjHdN+YB21agS2uuNney5subWrJ1acnWpSlTi7o0dWqS1ahJ0aQqUePZ+vB8+3DpFXVKYzQoiVGn5LIGRVEaFP4XYHPDNckJ1yQ7TJOsUA0yQzTICNEiI0SX9CBd0gK1SfXXIdVfhxR/HZJ9dUk8r0e8tx6xnnpc8dAjxl2PaFch0a76RJ17BlgXfcKdhFxw1CfEUUyIkyEhzhJCnCQEORgS5GBIoL2EQHsJQQ7GBDmaEORoRqCjOQEO5vjbm8+nsM8Ae97OFK/jpngdM8P7mDleR0xx3S/FZacYh216OGwVzOP1N32cfxPjvF2My05Dzu6W4rJLisNvBpzaqs+pbSKcdkg4u8uUc7tNcd1jits+M9z3meC2V8qZnQY4btXn9C962P8iwnGLIS7bpLjuMMF9twne+0w4f8gI/6NSAo5LCDxhQLCdAcF2YoJOiAg8Pg/YCyeFXHQQc/mclDgPExK9zUjxMyc90JLMIEsy/wDs/G9GoCnXzhuR7GFA/FkhMQ66XDqhTvhRVcIOqxJ+WJWII+pEHtUg7rQeSU76pDgLSXLUJf6UBrF2KsSfUvkTr2eUyPZUo8BX6w+8ll/QpyxEj4oL+lSHiakMEVAaoEVpgBZFPmoUeKlQcl6TigBdyvx0KPRUpcBDlUJPVQq91J7BVovqMF3qIvVpiNGnKVbEnQQRd5JENKeIaUrS5266EfWJ+tQniujKW8jYrXUMVqyiMdWSxiQbKiPNyfUTkOWlRoGfBjcv6tF01YC2REM6kyX0pEq4f01Kf7oRAxnG3E81oi1ORHO0gObLQtoTjOhLt2IwdxGD+TYM5C2iP9eaBznzcB0uWsxw0WIG8v7E7ECeNT2ZZtyJE1Ifo01LgojOa0b0ZJjSm2lKX4YpvakmdMQb0XLZkIZwMTXBQm766VLhrUmZpyoV3irUXtCkJVpAe5w+nYn69KYZMJJnwXiRNY+KFjJR+Ryzt9cxWbmaqYp1DOeuoNJPl4xTipS4Cei8bMNwymr645byIG4x9y5JuOWrzp1QbR7nWCOvXMFcmS2jGSbUB2hSfk6VGu//xqslXUkL6EldQG+qFd3/L3jNPaVN3C5lwjcrcOEHJQK/VSJkozrBG9UJ2ajBhY2aXNioweUtekRt0SLwGyXCNymQcUyb234mtF40pz/RhrFMWx7nLGY8eyGjmZYMXTNnMNWMB4km9MaZ0BElpSXUkHo/Mbe9xNz2MqTB15imAHOqPUTU+UnovryIgZTl9CbZMpC5gtH8NQznr2aoYC2PK15hqvZtRkrWMVzwPANZtvQmWtIWaUydv5hiJ02KHPXJOqpP3ilLUg6YEvqTNiE/aJN2aAGB36oRvkmD9GNSSr0suR2+gPqIRSQd0yT9lIimsJU0hi6n8KyEjNO6lJ+3pjZ0LWn2JkTu0ybVXkT9pUV0J6+gI3YRrZcW0njBgtpQUxoiLehMWs7jwreQlb2H/OaHzJb+jZGMl+m8vIpav2WkHTDG81M1dq1RZPdaVXauU2H/a1pE7V/PTL0zVRf+TvjOhdh/osuhv6hy6iNNoncvoifha6p83yL8Zws8PxUT+r0FafufI2nXMi58Y4rL3wScfEMNu9dVOf22Ou4fC4jYZIb/F/q4/UMDp/fUcPybNo5/08PuTT32vaDBzlVq7F6jwc7n1dixQoldqxQ4vF4B53dU8f1Em/Cv9bjykz4JW0QkbxeRslNMxj5Dso8Yk3vciNwTEnJPGVLgLKXSx5L6EBtaIpfTenk5bVefoy91LSPZrzCc+RLtV5Zx59Ii7lxczJ2wJdT4LSLfwYiMIyJS9usTs1WXSz9pcfFHXSI3iYncLCH6FxNCvzfA61/aOLynypE3FNn/kgKHXlfF5R9SAjauIHrXXzj//Yv8ulafT8wU+MxSmU8tFPncSoEfliuw60UlXP6uTeKeBWQcMqHI3oRbHuY0B1vTHrGYzugldF2ex2v75SW0RtpQG2hJmZsxRWcMSTmiwr3oFTwt+5C5ms+YrviEBxnvcc1hCQfeVGKjjQK7VynMebIwAAAgAElEQVTi+6mYrH0LqbS3pNHNgiY3c5rcTGl0M6Le3ZA6DxE1HkJqfPRoDpPSGbuAh5nP8aR4PVMVryKreRvZ7XeZrXuf2fq/I6v/B9O3P2Ki8l0eFb3EUM4aBjNXcT/lOdqvLOZO+AJu+1tQds6YzCN6xG1X5+pWDeK26RC3VYcrWzS4/IsycdtVSD+oTb69iLJzRlT7mFEbaEFjmBUtkdZ0xtsykLmKsfz1jBVs4GH2Oh4Vvcrjktd5euMNJkpf5+mNVxkv2sBI/irGClbypHglsorVUL2W2co1jGcvo+mCIRlHlLnlaUFb6AraQpfTHLSIOn9TanwlNIWZ0xlny/1rKxnMWctoyatMVb3P9K2PmLz1AcMlb9KVvoHaqJUk2xsS+KsSoVu1iNwu5spuI2L3GhG3W0zSARGZJ8QUOhtS4Sah5ryUhkAjWkJNaLtkQUeEFY2BEur9DWgOMab9kgVdUVYMJNgwem0ZwymL6Y01py1Syr0IE/oTlzOW9iJ3gpeQdUxI9K+qRP2iTeQWCV5fG3DgHRV2vajI/pfVcHhPgP/XRlz6xZgL32sQ9qM64T9oEL/TkNyT1hQ5LST7tAmpx/WJPaBL1E4hUTskRG83Jvo3I+L3mhO7y4CruwQkHRSQelSHlKOaXDuhSdE5CWVuZtz0sqbQ2ZS0w0KSDgjIPmnEdTtjrh0SkXXCgFwHKTmOhqSd0J9fTd6lT+jPIvy+E+HzpQTfr8zx/doKp4/EHHtbnVPvaeD6uQCfb3Tx+koN76+VCPtVm6v7dUk5JuSanZi0EwbE7RcR/qsWAd+q4fulOr5faOL7hSb+X2kR/J0Owd9pE/ajNtFbhcTvkjy7xZ2/x03aJybjiD7FzsaUuZlSfE5KiZsRNQGLqQleSbbTIqJ2meHznYRTHwrZ8ZIGXy9W4LulSnxtO4/XPW+Jubh7A6lOH7HpJTV+elGVA+8JOPMfKYE/mRK5zZykfZZkHbWk2Gkht84vpcTdlBwXIQUeYlJOqxN9QIEyfxO6kl6gN+Vl7l1d8ydeK3I3xbZUH2Ck243RHg8e3HXm/t3TDHU5MNpzks6G7TSU/0D/vaP037VjrMON8S4fRts9GGk7y1iHAwOtu2kq+St12ZbcydGkOU+RO/kKNBcq03JDh/o8EXV5lrTcWM9g43fM9Noj6/NE1ufNRLcrE72OPOk5zMN7m2iteofq3AW03TCgu1SDrlIlusoU6SxToqNUlY5STbpLtegp16KvQo37lUrcr1LgQY0C/TWKdN/UpKvCiIHba3ly71NmB7YzN3aCuUfOzAycZbbXBXmfPbNdO3l65x8MVC5koFLA6G0tHjWoMtqkyFCTAgNNKgy06jLSsYynvf9iduAgDJ9FPuqJ7KE7cw/PIH94HPp/QdbzdybaVvG0zZipTl1k3VrM9Kgz1avD0x4DHnVb8ajvRWZG/4N8Yh9zjx2RjXky+8gP+WMfeOICj/ciG/4PUwOvMtW/hJlBU2aHhMwNqTM3rIx8VBkeqSIf12R2XIDsiRjZhBTZpBTZpJiZSQOmnpoy8WQ5E0/eQjaxCbnsOMyeY07myYzMkxmZB/K5s8jnTjAzvZnJqb8yOb2KKZk1s3NmzMlNmJObMSNfyMzcSmbm3mJ29juQ2YHMF2aCmZsJRCbzZnr2LFOy0zydPMyTp8eZfOKKbCIA+VQo8okLzD0OYO6xD/IJR+TjG5kceIUnPdZMdEuZ6RIx0yFkpl3IxF1NnjSrM35Hg7FGTUbqtRmu0eVhtTYPb6oxeFOJ/kpF+sqV6C5VouuGEu1FCtzLnwds8x+AnV8drk1TpCZ1PmmtSlaah2uSClVJKlQnq1KdqER1oiI1yYrUpipTl6ZC/TVVGjLmEducrUFrruazVWJNOkt+/9606avU5kGVNoM1AoZqhYw2iBlrNGT8jhFPWkyYuGvGVJsFU20WTLcvYKbdmpl2a6bbFjB1z+p/zP9uHn58x5xHjWaM1pswXGvEwxopA1XzgO0rN6CnVERXiT4dRXrcy9OhJVublmxt7ubqcS9PSEu2Lg3pGtSmqlObosntZE2qEtWoiJ8vcCqPVafsqiZlVzQpjdGkJEaTomhNCiM1yb/05+SFa5IdpkFWqAZZoVpkXRCQGaJLRrAO6YE6XAvUJS1Ql9QAAcm+en8ANs5Lj6seQmLc9P/Aa9Q5ERFnhIQ7CwlzFhHmYkjYGSmhZ6SEukgJcZIQ7PjnhDgZE+xk9mzMCXIwJ9DenIDTZvifmh+/k6b4HDfF55gZPsfM8DpigtsBCS47RThsE+CwTYDjb0KctuvjslOMy04xZ3ZJOLfH6A+8nt4qwnG7IWf3mOC6xxy3vea47zPHY7857vtNcdtnxJldBjhsFXLqZwEnN+lx+mcRztukuO4yw32vGZ57TfDeL8X3sISAY1KC7YwIsZMSYmdIsJ0Bgcf1/wTsKTERLlIuu5oQ72VOiq8l1wIWkBG0gIxgSzKCLckMsSQj2Jx0f1NSvY1IOCfmipOAiJNaXDiiQvBBZYIPKBN6SI2Io5pEn9Ah9rSQBEcRSU5CEhy0uXpSjasnlIk7qUyigwpJjspcO6tCjrc6hf7aFPppUxospCxEn+IAXW4ECqgIFlIaqEOxnyYl/loU+ahT4KVG8XktygIE3PDTocBD7b9GlWIvVSoDtKi9qE9dpD63I3SpidSmLkaXxnghd5JFNCYKaUox4NZVHeqTxPQV2fKo5gV6i5fTkGxJRaQ5ef4GpLlpkHpWmWwvVW4Ea1MbJaQ1TkRHsoS+dGP6M00YzDJmIMOIvlQJXUmGdMQb0hEvoT1eSnuiMcMFtgzmz68K91234EGOFcNFixm7sZSHBYvozjBlIM+agTxrerPMuZ9tycOCRXSkGVETqcGtCHXuJRnSn21Fd6oxPckmdMSb0BojpSHcgOpAIeU+Otzw0KDEQ5VyH1VqQ7RovSykK9GA3jRDHmRIGcmz4EnJIibKbZmpWomsejWTFc8zWb6Gx8VrqA8zJMtelVwnLZpCzOiLfY77scvpuWJDc5iEqvPqNF7Q5tH1BcyVLWWubDFPcixoDNL6L7xKaI0ypf2qFd3J1vSmLaQvzZqeJPP/O143KRDyvTIB3yoT9J0aAd+oEPCNKsHfaxL6gzYRmwVE/Sog/Cdlgr5XIH6vFlXeRjSHmXE/wYbRzCU8zlnC42wbxrKsGE4352HaPF57Yk1oj5TSfEFMrZ+QW15CbnmJqPcz5k6QObe8xNT4iGmPsOJh6kp6Em0ZyFjBWME6BrJX8jB/FU+rXuXJzZcZKVnDeMkaHlxbROdVU9oijWgMMqDsrA55p3TIszMg75QFqYdMif5NTMRWMRc363HuYyUCv1Ynca8B+WfMuBW6kDuXl3H1gBpZDlLuhK+hxt+W6/b6ZDrqcfvCcm6Hredm0Gry3C3J9zCi7pI1PanP0X51IXcvLqQuwJRKXwNuBkpojl7Ew8wXmSp+h7nSvyEv/4CxjNfoiFhNjdcyEndKOfuBEntWK7BnrQrb1yiz6yV1wrev5GnxYZLs1uL5jYSt61TZ+4oKl7Za0BT2MV0xX3LpF2N2r1Mh5FtrypxfIc9uNbHbrPD73JAttsr8YKWA/TvahG80IuoXCyI2m3Hm2dqw28e6nH5XncOvKHL4ZXVOvi3m+Osidq5SYcfzyuxarcSeNQoc2aCAy19U8ftUi9CvdInaKODqJgHxv+iR8KuQ5B1iru2VkH7AkPSDYjKOisg5bUiZhwV1wYu5c2kZrdHLaY9byf1r6xjKfpmHmS/SHjt/99sQtpDGUFvqAmwpdDYh87ghKQdFRG/VIXSjOsHfahD6vZCwjWL8/i0g6GsDAr6ScO5jAUffVGH3BkWOvKPF+W8XcXX/W5z5ly0/r9HiSxtV3jdQ4F2xAp8tUOYrW0U2Lldg5wYV3D7VJ2GXNWn7jcm3M+KmqylNAVbcu7iIjihbOqOX0BmzlLaYJdyNWkxNoAXFZw0odDEg44QW92JW8bT0Q2arP2Gq4mMe5nxAgccK7N5XZqONAttXKHD+EzHZB2yodrLmjrsld9xNafEypdXHlGYfIxq8xNR561PvL6I13JiOKxYMpi9lvHAdE2UvM1P9JjM1f2Hm9nvI6j9ituFjZur+wWT1X3lU/BIPc1bRn7GCrsQlNEctoDbYjEpvYwqdDUk7qE3sdg2ubNPi6lYdrm7R5sqvmlzZokrCTnUyj+hS5GjITQ8z6gOsaQq1ofmSDfcu29CdsJzBzDWM5q5nOPcF+jNXMV70Ko+LX2O86BUeFb7IaP4LDGWvYvD6MkZylvG48DlkFaugai2y0lUMpy3mtp+QtINK1PlY0xH+PK3BS6n3XUCVl4SbXmIaL5jTFb+M/ozVDOW+wFjJ60xXf8D0rQ+ZrH6PoaLX6bz2AnVRK7jmJCV8pwaX9+oTu8+IhINmJB40JWm/hLQjErJPSSh0kVLuJqXax4g6fyPuhJhwN3z+TdcaH32qPAU0BkrpilrA/VgbhlOWMHJtCf2JVnRfMaEtUkp7lBlDKc8zlLKeCjdTkvZocmWrJrHbDYj4xQjHj7XY/aoiu19U4fDr2ji+r8/5LwwJ+cGA4G/VuLRZk6hfdUjZb0yBgw3FLovItjcm7YSIuIMConfqE7ldQtR2E2J2mBK/15K43YbE7RFy7ZiIbAcxuU4iil0NqQteRLmnMeUepuQ6GJB8UJvUwwIKnc3IdzAj44iY3NNGXD9lQNoxAeknDUm3MyX+gCnhv0jw/UaEx+cGuH1mxNlPjTn5NyH2H4o49YE2Lp9oc/47IX7f6+L8iQIO/1Dg4m8axB/UJeWYPinHDIjdp8+Fzep4f6mE95dqBHynQ9hmMRd/FhP+k5DIX4XE7ZaQftScnJMLyT1pTdYxc9IOGpO8X8y1QwKKnKSUnJGS5yQi38WQKl8bbvouJ+W4OUGbRbh9IcLuAyHb1qvz5SIFNq3U4PvlSvxnsQKbXtDAZ/NKCn2/5ccNSny5UoGtr6pz8h9ivL815cLPFlzZZUH6UUuKXRZy09uGCh9LbngbU+ZrQom3EZH7FCnwNKQtbg09KS9x9+rq/3oq5+aB2O6Gk4x0ujLW5c7jXk/G+84y0mPPcPcx+lr30FG/g8F7xxlqc+Rprx+TfcGMd/nyqNOdJ70ujHYeoKXsfZrybWjN06M1X5U7eYo05SvTVKBDXa6YhoKFdFS+zmjzJmQ9jsz2eiHrPs9UpxuT3c5M9B5ntH0rHbffp65gMW3FhnQWqdNZpEhniQKdN5ToLlWju0yH7lIB3aUCesp16KlUp/umEt3VCnRVK9BeqUlHhZSB2rU87fiM2cHtTA4dYmbUgekBF2bvO8+/Idu7m6mWT3hYZcPgTX1GbmnzqE6NsQZVRppUGWrW5OFdfR51P89M/xfIh48gHzvD3Og5ZMNnkA87IR+1g6EtyPo+ZrJtNU9bTZi4K2CmU4fpTm0muwQ87jJkrGsBj3o3PMPrXuTjDsw98kL+OAD5U1+YcIHHe57h9TWm+pcyM2jO3JABc0M6yIc1kI9qIh/VYm5Uh9lRIbIxA2bGJcw8liB7LEb2xICZJ2ZMPX6OqSdvMTe5CfnsCZCfQy73ZE7uyZzcHbn8DHK5HbOyX5iaep/JyXXMTNsyO7OAOZkVMtkCpmWLmZKtZlr2DjLZRuQzp0DmB7MXmJsNZW4ukFm5F7I5FyZldjyZOsnUhDuz00HIZ0KRT4cgf+rP3BNv5FMOzD35gcnBV3nau5DJHiNkvSJkXSJmOoVMtWkxcVeDJ62ajDdr8ahRh9FaXYZrdBiuVmO4WpnBm8/aiCsU6bqhQEexAveepa8tOX8msPPFTQr/C6/Kz/CqRnWyGjcTlLgZr/AMsMrcTlGhNlWVujQVGtJVacpSpzlbnZYcDe7madD+DLBdNzTpKdfi/k3tZ0VOeozUixltMORRkxGPm0142mrK5F0Lpu5ZMd224I/5/wLs7+nr4zvmjDf9nr4aMVQj/a/1YQN6y8R/ALatQEBrjg53c3Vpy9enLV+f1hwBjRla1KVqUJ+mTW2KJtVJ6lQmqFIRr0ZFnDrlsRqUXZ3H640YjfkE9hlgCyLmJ/+SJjkXNcgO1+B6mBbZYQKuhwrIDNEhI1iHjGBd0oN1SQsUkOqvR4qfHok+vyewQq6663PFTZ/LrkKizukTeVaPSy56XDoj4tJZQy6elRJ+TkrYWSkXXAwJcTJ8BlcJIU5GhDibPsOrKUEOpgTYmxJw2uTPW9iTppw/YYLPcTPOHzfH+6gpbgekf+DVfus8Xp13iJ7B1YBze4xw3WvMmV1GOG43xH6bGKcdElz3meG+3xKP/VZ47Lf8A6+ue41x2WmIwxZ97DYJOLZRhxM/CnDcIsF1lznue81x322Mx25DvA9ICDhmwoVTZlw4acKFk0aE2EkIOi4m4Jg+AceEBNuJCHeUEHXWmDgPc5J9LEnzX0B6oDXpgVbPEGtFeqAFaX6mJHlKueKiT7S9gPBjmgQdUCZgrxKB+1QIPahO5DEdLtsJiD2lT4KjmCQnfRIcdLh6Up2rJ1SIP6VGkqM6KU5qZLiqk3dem+JAAUX+utwIElISqEf+eS0KzmtR7KtD4Xktis5rUeKnQ5GPJgWe6hR5a1Hqp0uxjzb5buoUemhQ6K5GgZsqxR5qVPppU39RRH2kiOowLW6GqVETqUn9VV0a4vWojxfQkCDk1hUdmtOMeVi2kvGa9bRdX8StWBNyA0WkueuSdEad5DMqZHqqUuCvQUWYNo0xQjqSJdzPNGUw24zB6yb0p0vpSTagN0XKg3Qz7qeZ0RZnSEOULu3JEh5kWzFUaPNH0no/25IHOVZ/TN91C3oyzejOMKUn04z72Zb05y6g77oF95IlNMQIqI/S4V68IR3xUjriTLgbY0zDRSnVASLKvHUpcdek2E2NSl9N6kMF3LtiQF+qCYNZ5jzMNmc415zxogVMVtgiu7WS2Zo1yKrXMnPzBaYrNtASbUKWgzqpR5UpPqNNrb8JvTHL6YyyoTFYQqWXOvXB2oxmWCErWcJsqQ2T+dY0BetQfk6V2z4Cmi5IuBttRkfsArqTF9J3bSH3ry2kN9ni/wevSvh/o0TANyr4fqnE+S+UCPpWk/CfhIRu1ObSJl1itukR8I0qUVs1KXeT0hhsRk/sIkYylvA4e+kzvC5gON2CoWvm9CeZ0RtnSnukhDsh+tw+r0uVpw5VnnrU+Uq5E2RGtZeIm55CWsItGEpbRXfcYgbSVzBeuJ4HmcsZzF3JZNWrjJSsYaRkDZMVG+hLseZelJS2S0Y0hxhR6SYk65ga2cf1yTwmJeWAMUn7zUjYZ4nnZ8o4f6CA33/UuLxVSNZpU2rDlnMvbj2hWxXJOGVCXchqbnhYkWYnoNDdlLuxL9OR9C4jBf/mfub7tMSu5V78Cgay1tIet4i7lxZQ42dEsasexR763A6xoCdhFeO5rzGV/xZzZR8wcu117l5YRcWZJVz+2RCHdxQ4uF6Bgy+qsusFFfa9qs6lHSsZzd1P4okXOPCmgH2vaBDygzXFZ96k0vNd/L6R4PqxGpGbrcmz20CJ44sk77HG+zMtti5TZe8aBbw/kRC12ZLLv5pyaZOUS5uM8PlcG7d/qOPyviqn/6LC8TeUOfiSEnvXqbJ/vTpHXtbmwHo19q5VZP86BY6+pIDzuyqc/1STkC91uPSdDtEbtYn5UYerm/SI3yIiaachybvEJO8RknpQSNZJA0rdLbgdbENDmC2t0cvpTHievrR19Kev50HaC3TGr6Qlegl1oQupv7CY+uClFJ8x57qdlNRDBkRv1Sbke1UCvlIj+BsBF74TE/6DCX5fGGL/Vy32v6zMkTe18P3WhuTDbxG180XsPzbjtxe1+GapEp9bK/GZlRL/slbjnxaK/N1Egf9YK7BljRLOfxcQt3MRyftMyTkupfyMCQ1+ltwNs6YtYhHtUfPv/rZGLOJetC2NodaUexpRdNaA5COq1IfZMl70V+R1/2K29nPGij6iPGANzp+q8ONSBX5boYDPP8Vk7VtE2Skzqp0MaXA1psXblLu+ZrT4GtPoY0C9jz6NQSLuXjSmPcac+6mLGc1dxXjJeiYqXmWy6i0mq99huvY9Zuo/Yrr+I6Zq/sqTslcYLVjHUPYa7l9bSXvsUpojbWgKW0yNnw3FLhYUOS2kyHExRY5LKHZYQonDYkqdF1HtsYSW4OfpiV5PT8wLdEStovvqanriV9Ob+Dz919YwkrOeRwUvMZK3/g+8Pip8hdH8DQznruPh9VX0ZyynP92WkZxlTJSsZLZyDdxcy0zJKvoTF1HurkPCLkVueSygNWg5t70WUHHOmAo3Ayo8RDReMKcn8TkGs9YynLeB8RtvMFX1PpNV7zNe/g79eS/TmfYCTVdWketuQdwhEUnHTEk6Yk7iIXMSD5qSfMiY9GNG5NobUehiRKmrlErP39NXE1oumNN2cQGVbgJKz2pS729Ab8xCBhOWMJK6lOE0W3pjzem8bERHtDHdV6x4mLKKjsjlXD+hR9IeHdL2G5G8x5yg70Qc/YsSO15WYN8r6hx9UxeH9/Rw/0yPgG8FBG9U4+oOPa5u1+PaIVMKnRZTfGYR1x1MuHZSTPxhfaJ2iYn4TUL4r1LCNhsQuVVCxK86XN6uSdpRIXnOhhS7GVJ53pSWiCWUuhtQ4mpI1kkBSQfUST2sS5GLOTmnjUjdLyDruCHZp43IOiUl7YSU2P0GhP2iR9CPIvy/l+L5HykOH+pz4DV1dm1Q4eAbqjj+XYDXVwYE/WRI8GYhAT9p4rdRGb+NSgT8pEzYFhWidqoTtUObsF80CfpBg5CfdLn4q5io36TE7JBydYeU+D0Skg8akXHcjJxTluSctCDzuAnXDktJOSgm6YA2ufZi8h3FZJ0SkG0vpsJnMeU+y4g/ZML573U585kO9n8XcfgvYn5Zo8nmVZp8uViJLxYr8O0KJZz+vZjSwJ9w+mYhX61S4Ytliux6XYDrFxaE/WpL3N7FpB61JOu0GWWeVtwKsKbY04hrp7XJd5VwcYci+e5GdCa+QFfKeuojbf/Ea0+dfWx/szMjHe6MdXrwuMeDx33neNTjyFiPHUOdRxi4e5jRDnvGOs7ytDuAp93BPO7y53GX5x947aj+mKb8JbTkGdCSp0VTjiqNOeo05etz+7qEhnxbeqvf5cm9rcx2OzHX481spzeTbeeY6nJmpu8kT7p30FP3EQ0FS2gvktBVqEFXoRJdxYp0lSjTXaJBT6ku3Tf06bohpvOGPl3lArqrtOisVqW1QoHWMi06Kk142LCBqZ5/Mzuyg4mH+5gaPsH0oD1z/Q7IB04iv7+LmXufMVqzjMFKMQ+rtBm9rclYvSbDjVoMNuow0GLAeNc6ZP1fw8hh5I8cmRtzRDZ8GkZPw/hxGNnC7P2PmWxby9MWc562iJjpEDHVLuRpu4jxDmMeddnw5P4rzI59gfzpHuRP7JGPuyF/7A0THjA1vzY8O/pvpgZfZ6r/OWYGFjD70BjZgD5zQ3rIh4XIR0TMjYiZHTFENiJFNmaE7JExs+OGzI5LkI1bMPN4JbIn7yKf2vwMr2dB7vls3IEzwEnmZrcxM/1PpidfZWbieWYnlzM3vRTZ1FKmp1cyPfMiMtn7zMo2IZfZw6w/8tlQZLOhzM0FM4cvMrkb03OOTMkcmZnxYk4WBLNBMOOHfNIH+YQ38il75E9/YHr4dSb7bZi+b4zsvpjZHjGybiHTHdpMtmsycU+LJ63aPL6jw6N6AaN1OozdVme0RpmhW4o8uKnI/UpFesoU6CqdB2xboQJ38xVoyVWgOWe+fbguXYHbqQrcSlacT10TlahKVKYqSZWbiapUxitREadAZbwCNxPm/69OUuZWshK3U5Wpu6ZK/bMU9k62Gi156twrUKe9WIPOUk16KrTpu6nLg2oBD2+LGK4zYLRewqNGYx7fMeFpizkTrRZ/rAf/b8j+jtj/vTo83mTKo0bTP25fh28b8fCWlIEqQx5UGtJXLv4jgZ2/fdWlvVBIZ5GItvz55LUxQ4uGdE3q07SoTdGiJlmD6kR1qhLUuZmgTmW8xjxgr2hQelWDG1c0KI6eXx8uiND4A7B5lzTIvahBTrgWOWE6ZIfqkhWiTVawDpm/AzZIQFqAkFR/ISl+wvkE1ktIrLuQK27zc9lVSORZAReddbnkIuTSWQMunjPk4jkJF89JCT8rIeyMlAvOv+NVSoiz8bME1oRgRxOCHEzn72AdTPA/bYr/KRPOnzDm/DETfI6Z4n3UBI+DEs7sFuGwTRf7bQIctwtx2SXm7B4J5/ZKcd9viscBM1z3muC8Q4rjb4a47DTCbb8F7vsscd9vhft+S9z3meG615izu6U4bRdjv0Wfk5uF2P0k5OQmEQ6/SjjzmwnndpngussYt90SvPZL8TtqTJCdKcEnjAmxMyLEzoigE4YEHBPhd0SI/1E9LpwyIMLFmFh3CxJ9FpDiZ821gIWkB1qTEbSQ9MAFpPlbkOxjSpybhCgHPcJPaBN0UA2/PUr47lLEb7cSwfvVuHRUl5hTImJPi4izFxFnLyT2lA5X7DS4ckKVuFNqJDtqkOqiSZaHNgV+AooCBBT6CygO0KPAV4ccT3WyPdTJ9dQkz0uLIh8dis7rUuClRZ67BgWeWhT76FLso0O+uyZ5rurku6pS6KZGqZcm1YECmiIMqI/QpzpMk5uhatREaNBwRZfGOD1qr+pQH6dHzVUBbVkWjN1cy2jVOhqSTKmIkpDpIyD5nDZJZzRJOatOhoc6uefVKAlS53akLncTxPSmG9OfZUp/pjH3r0noTZXwIN2EwSwL+tMt6EiQ0nRZj6YrAnoyzf64b/29Zfj3lPV+thU9meZ0Z5jRk2lOb5YF97MtGchbyGD+InoyLWlNMKQ+WpeGSF2aIoU0RxnQHCmlIdyIW0+RgmsAACAASURBVIGGlHnrUeiqQf4ZFSp9tWm8KKIjzoj+dAuGsq0YyrFg8LoJI3lmTJbP41VWs5q52g3M3X6JqYr1dMZbUeSmTfJhBTJPqFLpIaYpyJLGIDNu+Ygod1enNkCbwVQLZstWMFduy3TRItojRFS4qlPppk1zmBF3o81ov2r1bG3Ymr40a3qTLWm/YkRrhOE8Xn0MyLfXJXGvKhc3KxL0nSJ+Xyvi97UyPl8q4v1vpflbp+91CflOh0ub9IjZpk/IRnUu/qxKzml9GkMs6blqw8M0Wx5lLeFJ7hIeXV/I0DVzhtOteJhqxf14c9qjJNy5oE+tny7VXjpUewmo95fQGmpOnb+UcncBt/0lDCSvpPOqDf2pzzF0fRV9aUsYyn2e6ZuvMnZjLY/L1zNx4wU648xpvmjA3YtGNAcbU+qiS9YxdTKP6pFtZ0zSfgnR20REbDHg7N8VcPibAq4fKRP1iwEFLoupD19N9YXnuPSbBklHpdQEraHQ1Yrk4wJunLfmYe7fGav4jscV3/Iw/x+0p75MT+Z6xsveoCdlKR0xNtQFmVF0VkiOs4AbnhIaw60ZSFvHeNZLTOS9zVDyazQHrqLAbiEXvtHD8S+qHHlJkcMvq7J3gzL7X1Mj5JcldMT/SuDmBezcoI7j+wbE715L7snXufKbLaf+okDEZhNuur5GleurJO2yxfsTIfbvKLJvnQKeH+uQuGMhqfsWc3WbKRGbxERsNiTwK108P1HnzAfK2P9FiRNvKnHoJQX2rVPg0AZVTr6py7FXNTi4QYlDGxQ4/ooCLn9TwfczLUK+0iH8W20ivtckaqM2l38UEL/FkKQdEhJ3iEncKSRpnx7px/QpOmtKTdBibocs5E7kUtrjnqcnZS09KWvpTlpDZ8IqWi4v4/aFhdwKWEi1rw0lZy3JtTcl7bABkVs0CfpOmYCv1Aj6RkDwt2LCf7TA/RN9Tv5FC/v3DfD9xpaY3S9xefcruP7Hhu0va/Dj84p8vUSRz6wV+HSBEv9apMLH5gp8YKzw7O5VkVPvaRG5xZKEPSZkHjGgxEnKbR8zWi5Y0RaxkJZwSzpibLkbaUNLhA11wZaUuhuS56RH8hFVKs5bMJT9BhMVHzBc9BfakjeQ474Ix0+U+dZGgS3LFHD7QI/UHZaUnjKj2llCg5sxrefNaA+0pC3IgrtBJtwNNqLtkgldly3piV1Af6otw9kreVS0jielL/O4/DWeVL7JZM1fma77gOm6D5iseZeJ8lcYLXyBh9mreZD+PN1JK7gbs5z6UFtuuFuSeVxC+lFTMo9ZkW23iEKHpZSfXUmN9yqaAtfRfnED3dEbaI9cQ3PYcu5FPkd7zAraY5bRl/I8o7kv8qT4VR4VvsRI3gaelLzGo8JXGMnbwFD2WgYyV9KXaktvkhUPM22YKF6BrGwVs2WrmSxcSddlS3JPq5G8T4VKVwvqz9ty09WSEmcJFW5SKj0NaAq1oDthGQ/SVzFwfS3DBS/xuOwdHpe9w6PSNxnIe4mO1HXURT7H9XMmXN6rS/whKVf3SYnZLeHKHgkJB6SkHzcm+7QR+U5SSs5JqfCQUu0jpdbfhKZgs/+Hsfvsivpewz0+dJhh6DCF3mxRY4kxiSnGmF626cWdYjQxxl4RpYhI7whYQaQoivTesdEsqCiCVEEFpYlKh/meB7jd2Wuds9Z5cK9Za97B539fv+umJkJKmY+QMh8tbh405v5pe3rSZ9KTPp3OFFvuJshpipfQftqcroyXeHBmJpWBEtJ3aJHlYEjeLgsS18sJ+VaI43tKbH1HDcd3xTgv0cHtfRHen2my/wcNov8Qku5gQvoOKblOFpR42HHO25YiLwty3aUk7zIkboMBUasNObhCl7DlWhz6VUjUSg1ObRKRv9eYsiBTLkeYcf2IFQ3x07gYYECRhzaZThqk7dQgx1mPUk9Tcl2MSN+uQ56zCQVucnJd5aQ6SojfYMiRlTpE/GJA6I9GeP1Ln52LNVn/ihKbX1dhx9squH8uIuB7XQ6s0OfYGn1i1ouJWqNKzHohMeu1iF6rSvTfykT/rU7MWhGxa/WJXWvIifUmnNokJXGLlMTNxiRvMybDUUKui5wCNzMK3EzJdZGRtVtChqMRKTtEZO4Wk+0iJtNJRI6rHuUh9lwMnsbp7RIO/K5L4I/6+H0nw2OZOetfE7Niljo/T1fjp2lKLH9JwO7PzMnz+56Tzkv4/TVNvrQTsGKuBq6fSolYMYX4DVNIdjAj203KhUAzrhy0pizUlExXbTJcdTiyWkDmXj1a017lUdFbNKa//I+24Vs+iV31/jxuCeFxSzBdd7zpafTgSbsnAw88eNK+h94WV57c9eLp3SD6myPoa4igvymMZ20hPGv3pKdxC+3Xv+ZW4UvUFphyu9CAm3na1OTrcLtEzvU8c24Wv8SD6k8YalrHxN19KO4GMdbsx2CDOyOtbkx0uDB8fwOdNz+jtmQaLedMaDsrpP2sKm3nVGg7r8bdc5rcPa9D63ljWs/LaTwnoanMhNbLRjRdElN7UZ36cj1aLlnSfet1hu99x0T/eoZ7NjHYtY2RhzuZeLgbHu5EcX8tY41f8+TGXB5Vyeis0qP7qi69N/TpuqFPx3VDOmrl9LcsZLTjJxQ9W1E83s34Y0dGurej6HNE8dQBRc8qxu59xlDjAgbr7Bi4bcpIoymDjTKeNsjob7Li6d2ZDHcuRtH/A4pnm2DQlYkn7kz0u8OgG4zshKE1TDz+huFH7zDUMYeRzmmMPrRm+IGcsUdyJrrNUPRYMNFjzni3KWM9ciZ6TZnoN0XRL2WiX8p4vxXjT+aiePYhDP0BY7tgfB+KcV8U434oJnxQKDxQKJxQjK9jYvT7yXuxA28yPvAaE4MLGRtcyNjQIsaG32Ni9EsYX4NiYh+KiXDGx44yMnqEsfHDjCsiGFEEMaLwYUzhx4QiDMXEQRTjYShGAlEMB8LI/kmYD65grH8xI93TGH0oZ7zTkIkHhozf02O0TZuRu0KGWkQMNmkzcEfM01od+m9q86RGg/4bKvReV+LRVSUeXlbmfpUS9yoFtFcoTb6BPa/0osTpdoESN3MEXM8UUJ0m4EqKgMvJSlxOVqYqWZXKJBUqzihTnqhEeaLgxVScUaIqWYlLqcpcSVehOlOF69kq3MhV4Wa+KreL1LhTqk7TBU1ay4W0VWrTXiWm47Iej64a0H3NiJ7rJvTVSHlSa8qzOrPnHzImIfvPbes/8TpQb/4iNtx/S07/LTmPb8rpq5kEbFe1yeT5nEvGdFQZPUesEa3ndWk5p0vbRQPuXjCksViH23lCanOF3M4TUZOlxY0MrRfx4WtpmlSnanIlRZPKM5qUn9akIlGL8tOaXDipMVngFKvxP4AtidGi+LgWRcdEFEaJyD+qRf4REflH/oNYMdmHdMk8qEvWQX3SI/RIDtUlMUiX04F6nA7U41SALvE+2hz3FHLcS4cYX0OO+xkR429MrL+UuAAZcQEyjvtJifQ24cg/3sMe9ZRy1FPOUU/TyS2sx38AKyPcRcr+3VJCd0kJcZQQ5GCM71ZD9q0Xs2+9Dp4b9fHdakKgg5ygnaaE7rJi/25rgh0s8Nssx2u9BJ+NcgK3WeK/1RL/bZYEbDXHf6spfpuleG80xmOdIe5/G7D3L0P2/WWCx19S3P80wf1PCV5rJfhtlBG4VUbwDhn7HWWEO0k56CTlkIuUI3tkHHaVcsDJkP07ddnvIOawsyHHPWScCrAiKdSG1DBbMiPsyD5kT87hKWQdtCUtzIKkIDkJPsZEu+pweKcm4ZtVCN0gIGSdgNANShzYoka0o5iEvSac3mvEKTd9TrqKOeki5KSLJqdc1Tntpk6qhyZZviIKQ3QpjdCjJFxncsLEFAYLyfVXI9tXjRw/DQqCRJwN1aEkWExRoIjCAC2KA4WcDRZzLlRMSaA2BT5qFPupcSFIk0vhYm5EGnI7TkJNjD5Xo4VcOabJtTghN0+JqT2jx7UEETVn9LmZYsj9kik8vfoqj8pepiJOj/NR+mQFa5PmJybdV5ssfxG5QVoUhKpTGqHGpWNa3ErQpSXdhPs5Mu5lSbmfJZmMEOdb0JVvSWeOBe0ZpjSlmHDzpDYtmVI6i6zpKrV7sXmdBKwl7bkWL2byBqw1nYW2dBba0lFoy4N8G+7nWdOcJqP6mJCrR7S4cliba0f1uREpofqwhIr9BpT4apLvoUxFmJjbsRLaUsx5mDt5IqenyJLOXCmP8mUMlNszcmUWo1fnorj5OtxcxGD5K3RkTeHKIT2ynAWk7VSlIlCfqkAjKvz1ueirTbm/JtURItrPyFFcno/i0gxGLtjTmSznUqCQcx6a3Dkup+GEGQ0nzWlOsuRumiXt6VbcS7OgNVFOY7zkxeb1nKceGQ5axK5W5tC/BYT/JCB8uTL7f1Im5DtlQr9VIfwHDY78Iub4KgNi/9Ql5k8Njq1S4swWITePWHM3YQqdqVPpzZnGQPFLPCmwpyvTnL4cW3qz7elItqTlhIT6aANuHtbhWriY6v063DpiQlOsJXeiLSnz1+GCn5h7iTNoTrDnftp07qbYczfVjp7ClxmuWsRAxUKGL71BX/FsGk5IuRVpSH2UlJsHTChx06DARUTOLh1K91mQut2YA/9WJuhbAb6fC9j7voC97wo4ucaUyuB5VB+dR563GUkOJpzZbsLVgws4629Hqos+lUdmMFr9G2NNW7hX/BUt2UtpyHiNByWLGL35Cd0lC+hIn83taFtKvA3IdBGRs1fM+QB9mhKm0Zu9gL6s1+g4/TrXQ2aTsdmU/cu08HpfC6c3VNi1SI1tC1XY/qY64b/acD5oGdveVmfLa8qE/2BF8saFnFg9i8AvdIj4QY+rQe/QcPQDSve8TOgyPRwWKOHxnjpRPwvJ3GpBkdM0chxsObNBxom/9IlfrU/UL2Iivtck8AsVPD4Q4PqOgN2LBOx6Q4Dr2+p4LBXjtlgLp0UqOL0xeePV92M1Ir4VEfmTmOhfRMT8JiR+hZhTfxiQtl5O2kYZKRuMSN6o9/zupC7FnhKuHprC1cO23IqdTlPiHO6mzKP5zBwaT8+i8fRsbsfPoPqI3WTLqb8lF/1tKPWyJGOXMbHP8XrgJzUOLhdzaLkhR34xxf9f+vh/KeX46rmk7lxC7PrX2fWBCb/PVmbFywJWzlXm55nKfG0r4HMLAZ9bCvjcXMCnpgK+thawYqYAx3fVOfybCWc2yclyMOTcPhOuhsqpi7SkKcaamsMS7p6eRuupGdTH2HP9kAXlwcaUeOmS66bNuUApDzJf51H+IuoSZ3DhsDkp7ib4/qDF7zNUWf+yGr4f6XJmjZyLbuZc9ZFyK1BGQ7gZrUesaYu2pT3Gmntx1tw/ZUNHkj2dKfY8ypxGb/5s+s++wrOLr9NftoinFW8zcGUpQ9c+YujaRwxcXsKzstfpK32FR/lzeJD9MndTZ1N/cgYVYdZkOOsTv16TuL/FnFxnyJnNcjJ3WlPkNo0y35eoCprJ5ZDpXAqxpzLYiopgM65EWHHjqA03jlrSfHo6vYWvMXDhbZ6ce4NnF95ksGwxT8+/yePi1+gpeIWHObNoT7WlJVFOR4Ylz0pnMHT+JYbOzpx873pUQvJWJXJ2aVDmLeVygDXl3uYUuxly0duEsgBDbhw2pfGUHa0p02lLn8mD3Hn0lC6i5+ybPC57h67SRTSlzeNSpD0Z7oYc/UuZ+E16RK8RE7VaTOxaPU5vMSLDSUquq4T8vcac85FSESSnKlTGlf0ybhyQc9FbxDkPDSoDtKmLlNOZPJ2+rJfpSptO2ylLmuNlNMZJuJ9sw5P8+TTE2JKxU4WULRrkO8nIcbQkeqUB3l+o4vKhKs4fi9nzkSGuS3VxXqKB2wcCAr9RJmG9HgVulhS6WVPgZk2RuzWlXjaU+tpQ4GlGkqMRx/6ejOoGfKuB978EBH4rIPJ3NdJ3GnLR35Lrh+2ojbbn9nF76mLsOOerS5azKqkOymTtFlHkbkLRXikZO/XI3KFPvouUfFczMnfLSdwqJeZvYw6v0Cfke128vtBm9xJ1Nr+mzPoFKuxaoonz+5rs/UwTr680CPtVm7iNhpzapkf8Jg3yPKQUeMlJ2a1L7AZ1jv2tRvxGHRK3SUnYLCFhkzGJW0xI3GpMwiZdzmzXJ3OXMbmuUvLd5OS7ych1kZK124SMXYYkbxdxarMaSds1SHHQItNZl7KQKZz1n8KpbSZErTHm0Co54b/ZEPSTPZsW6fLzdCVWztFg+XQVfpwuYOO7hsRse5fyyBVsWCrma3sB39gJ+Ps1Hby/sSZytT0JW2RkuJpQ4i+hKsKcywesKPaWkrBFg7DfBMRvVeXOmXk8q/yQ/vLF/2gbvron8dFtXwbbI+hvDqblym5aru6gt9mNwQ4P+lqcuH9rO90Ne3jWFsTjxhA6rvvSecObpy3+jHZ609e0mVsXPuR63hxu5U/jZr4l13KkXM+TU186ldril6gtmUtb1fs8rVvFRKsT4y17GWlyZqB+O8PNm5m4v56R9t/orl1Kc5k9TaW6tJao01aqSvs5NdrOqdN6VpPmEm0aSyQ0lZrTdN6G+vNW3Dwrpea8IXcuyWi7NoWWqmm0X1rA47pPUXStZKJ/Pc86/2Tg3p+Mda6Dh+sYu/sbT2s/offafPpvzKDriiWPLpvy8IopndXmdF635mHtVPoa3mCw7RvGH61momctI91/MND5G6OPVqHoXsXEgx8Ybv6IZ/Wv86x2Fs9qp/D0lh39tXY8rptCf+NMnrUuYPjBe0z0fI3i8Sp4soGJxxuZ6NsAT9fBwB/w9CfGuj9loONtnt1bwOD9OQw9mMXQ/emMdsxg/OFMJh69xETXFMa7LBnvNmOiR46iT4bisRTFYxkTj62YeDwbxZPFMPgjDP8NI9tQjOycnLEdKMa3ohhbj2JsFRMjPzA+9AUTgx+jGPgQxeCHTAx+zMTgp4wNfcH4yA8wtg7F2F4UY8GMjIQxOBzOyFgEY4owRiYCGZ7wYWTch7HREMZH9zMxEsjEkCfjg14wEgoj7jC0grEnixnpmcboIzljD40Y7zBi/IEBY/d0GL2nzXCbNsMtYgabdHlWr8ez22Ke1mry9JYq/TUq9F5Toatamc4rSnRcFnC/Upn28skSp8k3sErUFym9iA9fyxBwNfW/eK1MUqbijPL/Fa/liUpUJilxKWUyZnwlXYVrWZOArclTpbZQjbpidRrPadJ8QUhruYi7Fdrcr9Kl45IeD68Y0FVtRO8NCY9vynhSa8rT22Y8q/v/x+v/bl9N6auRv7j9Orl9/S9e2y7qc/eCPm0XDWg9Z0BjsQ51+SJqcycBeytHa3ID+w/EXk/XojpVk0vJmlQlaVKVpEXlGS3KTmly/jlgz8ZpcjZO+GJKYrQoOiakMEpIQaQW+UeF5B8VkX9Um7wjYrIP6ZB1UJesg3r/jQ8H65IYODmnAnQ54atNjLeQ4z5iYvwMiPE3IjbAhPggKSdD5JwIkhMbICPaT0KUjwlHvf4DWMnzGLGco15yjnjKOLRPxoG9EsJdJezfLSHE0YQgB2MCthvis8UAjw06eG7Uw2eLEQE7ZITsMid0tyXhzraEO9sSutMK/y2meK2X4L1Bhv8W80m8brXEb4s5fptN8dssw3eTDO8NEjzXmeC+xhj31Sbs/UOC26rJX8+/JfhtNCVwq5wQB1PCdplxwMl0Eq/OMg67yDnsKuOAkzFhjvrsd9DhsLMRxz3kJPhbcSbYhpRQWzLC7ck+OIWcQ1PIjLAjdb8FiYFyTniZEOmsw4HtWuzfqErwWiWC1woIWafMgc0aHNupS8JeExL2GHHSRY94Z23inbQ44axJgos6p1zVSfMQku0npjBEj5IwfYr261IUqkNBsJi8ACFZPupkequR7aNJvr+I4kAdigPFFAWIKQwQURQgoiRQTEmQmOIAbQp81Cn116I8VMzVg/rURBpz67gRNdG6VEdrc+24iBtx2tSc0OZ6vJAbCSJuJxvRmmtJX8Ucnl1ZSHvxNM5HCskL0yAzQES6rw4Zvjpk+WtP4jVEnaIwNSoitbhxQoemNBPuZZtyL1tGR46Mh3mmdBda0VtkQ3eBNZ25FrRlymhINqQp3YS2HFM6Cq1eFDM9KLDkXp4lbTnm/wPXjkKb53i1o6PAjvt5NtzPtaY924rmZFNuHNOhLFSDC8GaVITpcSnChMr9xpT6apO3T5XKcD3q4mS0pVjyMMea3iIbnpyzo7fYgu5CMx6fs2awcgZj1fNQ1CyEmjcYrJjPo7zp1BwzIs9dlfRdKlQE6tN0fCqVAQac8xRRGSjmWoSYpngjJspno7g6i6FzdjxKNac6VMwFLw3qjkmpj5Nz54QZzUmWtKZa0pZmSXuqBS2Jshd4vRZuwgVvfTIdhcT+pcLhnwVELP9fvIZ8o8L+79Q5uFxE1Ao9Yv7QJW61kKMrVIn5S4PKYDlNsfZ0ZbxEX+4MenPt6c2xoS/Hht5sa3qybOlItuRugozGWCPqovS5dViPmoP61EVJaYm3oinGijJ/XUq9tGk+OYWmE/a0JU+lMcGK5tNWPMyZwbMLr/KsbAFDla/RmT2dO7EybkeaUHtYytUQI0rchOTtFpLnpE/BHjnpO6VE/6GN31cCPD4S4P6BAM/3BSStt+Ss10yKfWwp8LYi192OnD123Dj6JheCppPjaUrNydcYr11Nz8XlXD25iMac92nNX0xbwWsMXX2f8drPeHrubW5G25K2W8jJzWokO2qSuUed6sNyhs8u5mne2zRFz6XE1ZLYFToEfKKOwwIBTq+r4Pq2Jpvmq+Hwlg5HVk7n8MqZfG2mwvbXhQR9KefwT7bErJhGjsNCGo9+RcPhT0jeYILHUlWc3lAi4mtNUtebc8F9BiV7bMhxMCNzq5z0LRKSNugTt1pE7Eptjv4sJOwbVfw+EeD+ngCXtwQ4vyVg7xJ1vD8Ss/ddDZzfVML1HSX2vaeC/2dqhH0j5PCPIqJ/FXPiD32S10rJ2WZD3g57MjabkbTOkKSNeqRu1yfLyYgiLxmXIuy4FTOL1qQF3M94g/a0hdSfnM21KHuuRU6h+qg9lw/acTHQkrPeFlQETZvEq6MxpzboErlCnZBvBQR/rc7hX4wJ+daY43/MIHnbWyRseovgH6exfqGI722V+NFewMp5qvz5qgYr5qrx3dRJuH5qLuAjuYAPpAI+NxPwg52A9QtV2f+TASlbLcjdJaXc14zaQzY0RFtTF2XKjUNG3D8znYdp8+hMfYX7yfO4e3oWd2KmcTXchssHbOnMWkRH3mvUJk7j0nFrKqNmkuMxk5DlJgR/LSfq3zakrrehcJeUEichV32MqA2R0XzYirtRNrRGW9ESbc7dWAvaTlrSfsqSjjR7evNn8eTsKwyUL2Kg/C0GKt9h4NISnl1aypOq9+i7sIhHRXPoLZlPb/ECHmTNoe7EVKoOWlLsKyPbTUaGsylF+17irNd8Sj3nk+c6k+RtlsSsFnPsDzXi12mQ4qBNjqs+JV7GVISYcv2INTejrGk5M4OegoX0Fb9GZ+4cHubNZaj8XQbL3uHpuUX0Fy+kJ28O99PsaEmU8yDdgv7iaTwtnsbj/Cl0pFhTESgmdrWA1K0qlLobcdHLlEIXI5I3q5O4UYnkHUoUeWlx5bAxtfEWNJ6Zwr3M2fQUv0FP6SIeX3iHRyWLaEydx6WjU8jYa0TkGhXiN+lx7AVe9Tm92Zg0RwlZTsbkuBhR4inhor+c8kAZ5UESLoeaULRXlXMeGlTvN6A13pae9Jfpz5lLV9oM2hIsaIyV0HLSjPtJttw9ZceV/SbkOGmQ6SAmZ6eE5E1SjvwixneZGl7LxOxbZoj7p0Y4LRWza7Eqez4QEPyDKklbjDjrZUeJhx1F7jYUe9hQ4m1DsY812e5yTmzTJ+J3bfy/02Tfpyq4fiDA/2sBcWu0KdhrxrWD02iIm0XjiZeoi7HjZpQVeW7qpO9SJmOXBnl79CneJyPfVULqdl3StumSu1tKnosFWbutSN5uSdwaGaE/6LD3IxUc3xHg8JYyuxar4/KBCLePtfFepofvN2JCf9YhZr0xaU5mZO6Rkb3XmLJQO6qPzOZiiD1Ze6Sc3q7Hqa0GJG6TkLDZiBMb9Ilfr0fCZj2SdhiQ6mhIlrMReXsk5LtNfkDI3G1EqoMeSdvEnFivTtxaFRK3apLmqEOOmzGVYTM4FzCVxB1Sjq8zIfIvUw6vsiXkZ3u2L9bl15lK/DpThe/tlPjaVsDv84WErJpDY8Z2dn9lzE8zlfjEVMD3U7Vw+tSUqHWziNsiJ9FRn3xvQy4ES7h2xJ5bkXPIcjIidLkSxzeoUH7Qku7z7zBR+69/vHk9vzWxvdqFJ82B9Nb7UH9xM/Vl63hUv4snbS503N5E46XVdNY60N/iSddtT5ordtNc4UDXbWeG7rnS07iWmtIPuHPuA1rLPqTlwjvUl75K/dkFtFUupq3qXZrL3qKlfAn3Ly/jUfXPPLz8M/crv6a94jMeXPmIhzeW0HF9IS2VttSW6tBQok5ziTKtpcq0nVWl7ZwarWc1aC7RofWcBe0VM+mofo171a/TWDWXhqqZ3L/1Kr0N79J54y3uXXqTh9VL6W/4kr7mb3hQ+wkPaj6iu+4LHt9ZRt+tT+mqfpee668zUP8mT2tf4/HNBfTWvELfrYU8qV/Ek4ZF9N15m8cNH/GsdRlP27+g7+4HdDcvob/1Ewbb/8VQ62cMNn7IYOP7jDQtZbRpCQP1bzFw5y0Gm95m+O5iRu4tYeT+UoY7PmKo818MPfyKoc4vGe78FyNd/2K05zNGuz9i+NH7DD9cysjDpYx1vc9Y11KGO5Yw/vA9Jh4tQdH1FhNd8xjvmsJ4lwUTPVIUfSbwWAJ9UhS95kz0TWOi/1V49iEMfsXE0A+MDS1ndHg5oyM/MTr6yeBhQgAAIABJREFUI6Mj3zM28i0TI98wMfINiuFvUQx9h2LoRxTDv6AY/pWJkV9QjK6Esc0oxt1RjAUyOhLM0HAwI2OhjClCGJ3wZ3jch9ExX8ZGghkbDmF82I/xwX2MD3rAaDCMuqMY/p2xp+8y0jud0W5TxruMUTw0YeKhEeMdeox16DD6QIeRdl2G7+ox3GTA0B09hupFDNZpMFCrzpObavTeUKP7mgqPrirTeUWZB1XKkxvYCwKaz01uYO8UKVGbpzQZH07/D2AFVJ1RouI5VMsTlSg7rUTZacGLqTijRGWSMlXJKlxKVeZqhgrVmcpcz1blZp4atYXq1Jdo0nBWRNN5ES0XtWkrF3OvQocHVXp0Xjakq9qE3htSHt+U0X9L/nwLa85Qg9X/873rszqz52PO09tmPKk1o/+W6T+Km0xeNA93VBnzoNKY+xXG3Cs3ou2iAS1n9Wgq0eVOoZi6/P+0EP8TsUJqsoT/jRKnanElRYvLKUKqkkRUJE4C9sJJDc6f1OL8CRHnT4g4Fy/ibKyQkuNCiqOFFEVpURgppDBSREGkNvlHxeQe1nkB2IwDuqSF6ZISosuZIB0SA8Wc8hdz0ldEnI+QWB9tYn31iPM35ESQCadC5JwOM+PUfjNOhpgSFyjjuJ+EKC/j5zFiCZFeUiK9ZUR6yznqJePwPikH3U2IcDEhdJcxwQ6GBGw3wG+rHl6bdfHapIP3Fn38dkgI3mXGfhdrwlysiXC1I8LFjlBHa/w2y/Fca4zH3yZ4b5Dht8UC383meG8yxWeTfLLEaaspfltM8d4gY9/fJuxdbYzrKmNcfjfGbZUEzzVSfDeYErjFlJAdpoQ5mhHhZEaEk5wDznIOuZpyyFXOAScJYTsN2e+gz0FnY47tk3PC14rTATYkBduSFjaFzANTyTwwjbRwO84EW5DgJyfG3ZjDjmLCt2gSvE6FgDUCAtYICF6rQsQmTaIcdDnhaky8swFxu3WJcRQS66hJ3G4NTjpP4jXVU0R2gC6FoQYU7zegIFiXvEBtsv2EZHprkuahTto+NTI8NcnxFZHnq02+n5gCPzEFftr/GCGFfkIKfDQ5H6TNpXA9rh8x5maUCTciDbh2VMy1aDE3YnWoiRdzPU5EdYwGt07r0JBqwsPSaQxcXkBf+Tzq0y0oPaRBVpAKWQEiMv10yfTTIStATG6QiIIQTYrC1Ck7rEV1rJg7SSbczZTTlimdLG/KN6e7yIreEht6S2x4VGhFR545bVkyGtOMaUwzpi3H9EWzcGeR9Qu83su14kG+DR0Fk9vWjkI7OgrseZBvx71cG9qzrWnPtKIt1YK6OBMuH9SlLESbswFiSvx0KPbRodBLRKG3kKoDhtSdMKct1ZrOHFt6iuwYuDCNZxfseFxiRW+JJQPl0xi7Np+J66+iuL6Qocp59BW/xJ2TMkr8NMh0VuaCnw53jtlz+6gtZb56FOxR55yPFs0JMhRXFjJaPp2R81PpybCmJlyXi97q3DxiRO1xCXVx8v/Ba1uKOc2nJ/FaFyXheoSEiz6GZO/SJv5vVY48jw2HLVcm9Edlgr9TJugbFYK/USXse00O/6zNsd91iftLh6iVGkT+rkzeHjH1x2zpzZrD49xZdGXa8yjDiu4sa3qybejKmMRr2yk5LSckNMYacSfakPpjRjTFmtKWYEvrSTvKAwwodBdSd9yaphNTuJs4lduxZjQkmNOZPY3+s/N4cv4Vnl5YQGuSNbejpdw+KqUmXEK5ty7FriKyHDTJ3WVA4R5zMhxNif5TjO+Xk5Fht6UCQpZpkbLRmhxnO7L2mFHiN4X8fdPJ3jOF6kNvUrb/ZfJ9ramKmkd7wRc0ZH1GTcpS2s8uo+3sh7SXvMXIrc9R3P2BJxeWcDXSlgxXA5J3GZC8S4/Yjcqku2jRlTWfR+kLqD08k0InC2JX6OH3sRpObyjj+pYqDq+psv01NTw/NebIyun4fGXGn7PU2LZQg92LRAR+bkLKhtlUB37EFf/FnPjDiqB/aRD4uTLHftYma6ucs652VHrP4KKHHSUulhTsMiVnpwnpW3VJ3CAica0ucX/ocHS5JqHLlPH5SID7EgF7lwjw/lCDwM918flIm31L1HBbrIT7EiUCPlfnwPc6RP6sz/EV+sSs1CP+DwPO/C0la6sVuQ7WZDtYkLPLlDwXOXluMoq95VRG2HLlsD21cbNoPrOA1qSF1J+Yw/VjM7h6ZBqXD0yhYr8dZ30tyd8jJ3+PGUXulmQ7SYlbK+Lwb6oc+FmDgz/rELHcgDOb5nBqw3yO/D4Tzy/M2fSGDr/OUOZHewE/TRPw75lK/DZHhZ9nK/O1/SRcPzEXsMxWnV/mGLJ5iRX7vpzOwZWzSXd8hWvh73ElZA63j8ym7cTLtMZNoeagMZf369AUZ0376ZncS3yZu6deojHWjppDFpzzMaHE24SWxHk8yH2Ne3kL6Ch+kztpb5LnOxP3z8XsfFOI14cGxK6Qkb9TyllXXcr26nDVz4Da/VLqD5hSd1DG7YMm1B+W0BgtpznWlJaT5rQn2fIwawa9RfPpP/saTy++yUDVuwxdXsrg5aUMXnqXwap36CtZwL2MmTScmkJt7FRqomdw6cAMCr1sSd4pJ+ZvY479aUzkSmMO/qrP/h9FBH+nSthPAo79qUbiVm0yd+tR4G7AhQAZVw9ZU3PMhpYzM+nOX0hv0as8yJ5NR87LPC55nb7ihfQWvEJP3lweZs2gPdmKllNSHqSZ0V84hYHi6TwtmEZnig1lftrE/CkgebMy+U66FDobkbZVTPxqZVK2qpKxS4XzATrcijGnJXkaD7Ln0Fv8OgPl7zJQ8R79FxfzqPgNGlPmUXl4Cql7DDm2Vo34TfpErhYT+YeY2LUGnN48GR1OcTAgfbchBe4SznrLKPWWUOJlyDkfA/JclLnoI6L2iCkPEmfQmzGX3sw5PEyZQdspaxrj5LQnWtN+2obrB4057yOmZJ8eBa7GZOwwJuFvA478okPI99oE/mCI3/cSPP9ljPNSIbveVcb9EyUiftEkw1HGRb8plHraUORuQ4mnHaU+dhR525DhKiVyrTZ+36mx52MVnJYq4faREgd+VifDUUZ54FRqo2bTGD+b+thpXDtsTkWoMVkuKmQ5qZPvpkuJh5RSTzPyXCSkbNMlbaseWTulZOww4/RGOdF/GBP2ozaen6nhulQJ5/dUcPtQC49PdfD+lz7ey3QJ+dGYkJ90OPKHAUkO5uTtsybf04ILQTZcOTSD65EvUxk+gwIvS9KcJKQ4SkjdZUrKTjmntxkTv0GHuPUiTm0Rc2a7Lum7DcjZY0LeXik5rhLSdxlyZouYE+s1Ob5GleNrVEjYpEWygw7ZrhLKQ2dQ4mtH4g4T4jZKiF5nxtG/bNj/mw27PtBj1Vxlfp2pxPf2Ar62FbB8pirOyyy4ErOK8L9nsuo1Lb6wErDMWoXVC8X4Lbckcr2ME9v1yPEw5HyQjKsH7blxeDYlnhZErVbj+AYlCvyNuJuzgKFrH/8Drxc3JbZV7+Jxow899V40Vm6jqWoTXXd28+SuM521G2m5spqu+p08bXWnp86du5ccaancxqNbjgy2O9Hfup7my9/ReX0Fvbf+orvmdzqqv+f+la/prf2Jx/U/0nntM1rK36Xh3Ds0lL5LXdEb3CqYTW3hdOpL7Wk4b8Gd88bUlgqpKZp8y9hYIqClVMDdUhVaz6rRUqpJ6zkDOiqn0XdzMU8bl9Hf9C3dd77kYd3n9DV/zfC95Txt+pZH1z7mftVi7lW9Rdul12mqmEtTxWxaL82l/coCHlx5nUfX3uZJ/QeMtn/F6N1vGG7+msHGrxlq+ZbR9u8Zbf+SJw3v0137Nl21r/Oobg4dt6dy/5Y9j26/TN+dN+i/s5hnjR8y0voVigc/o+j4jdHW5Yy2LWf8/nImOr9nvHMZI/c/4FnbW/S3vk5/66v0t87n6d25PGufx7P78xl4sJDhzncZ6/6MicffoXjybxT9vzLW9TOKnp9R9C6H3i9R9LzDeNdMxrosGe8xRtFrgKLPCEWvCRM9ciZ6bZjoewnFkwVMPFvE+LN3GBlYzPDgYoaH32Vo6F2Ght5jdPhjJka/QjG2HMZ+h9HVMLIOxrbB6FYY2wjjm2DCEcWEJ4qJQMbHAhkZCWBsPIgJRRDjCn/GJnwZH/dnfDSU8ZFQJkb8mRj2YHzY6794HVnJ2MASRh7PYLTXnIleCYpuKYpuEyYeGTD+SI+xTn3GHugzcs+A0VZjRpoNGG0UM9IgZPiOJgN1mjyp1eDxTTV6rqvSdU2Fh1dVeHBJmfbyyQhx63llmkqVqS9U4lbe8/KmdAFXUgVcShJQmSh4Adiy00pcPCV4MWWnJ/+fROxkhPhymhJXM1S4nq1KTZ46tQWa1BVrcadESMNZES3nRbRe0KatTMz9yv8FbF+NjMc3ZTy9bcbgHUuGGqxevIP953vX/+B1oN7iH4CdjBH/d/s62TzcUWVMR5UJDy9L6bwkpe2iAc2lk3htLJ4scZo8nyN6Dtn/IFbErRwRNVkirqcLuZYm5GqqiMspIqqShJSf1qTslCYXT2lx8ZSIiwkiLpx8DtgYIaXHhRQf06I4SkhRlIiiKDGFkTrPASsm+6CYzAM6ZITrkrZfl+QQHRKDtDnlL+Kkr5ATvkLifETE+uoQH2BAQrAJZ/abkhRhwZkIC06HmU8CNkDGMW8TorxMiPKWEOUtJcpbxjEfGVHeMo54SDjkbkKEizGhjoYEbtfHd4sO3pu08dokxnuLLr47jAjcJSfUxZLwPbaE77HlwB57IlzsCNlphe8mGe5rDHD70wD3NUZ4bZDjuV6G53op3ptk+G01JWC7OQHbzfHZZIrHWgluf5rgstIY59+Ncf3dhH2rpfisk+O/Sf6P7asp4btNiXCWc9DFlIMuZkQ4yQjbacL+nUYcdDIhcq8pcd5WJPjZkhhkR8r+KaSFTyMtfBrJobYk+JsT6yklysWAiG0iQjdq4r9GBd/VAvxWCwj6W4XwTVpE7tAl1smIGEc9oh20ObZDk2gHdWId1TnhpM4pVw1SvbTJCdCnMMSIwhADcgN0yfQRke6pSYq7BkluaiS5qZO2T5NML20yPEVkeWuT6yMm31dMno82ud5Ccrw0yfPWosBHi4shOlw9aERNpISbUSZcPaTL5UNCrh0TczNOl5vxOlyLFVIdo8GdZEOa02U8LpvN0JWFdJbMoPqEIaUH1MkOUCE3UJvsAD2yA3TJDdQhP0RMYaiQov2aXDgk5PIxMbWnjGlKldGcJqUtS05HnjndxVb0ltrQW2pDd7E1j4os6Si0pCndmLokfRrTjLmXZ/6iXfh+vtXk1jXPmo6CyU1rZ6H9c7jacy/XlrZsa+5mWtGaZkHLGXMaTphSEyWlKtyQEj8x2Xs1yXBVJ8tNk3wvERXhxtSdsKQtzZ7OXHu6i+wZvDiD4YrpPDtvx+NSawbKpzNWPZ+xa6+guP4qI5fn8fT8LO6mWFC+X0TuXiXO+mpx46AZDdFTqQo0Jnu3GnmuqtRGmzBauYDRi9MZu/gS/dlTuH3QgHIfda4d0ONGpCG1MdIXseG2NAvuppjRdEo6iddjUmoOSCn3MybXSYeTa9U58stkYdN/8BryvQpB36gQ+LUKwV+pE/a9Jkd+ERO7Wo/jf4qI/F2ZU5vUqDloSV/WfPpyXqYrcyqdaVZ0plvSm2NPV7otHclW3Es0o+2U7HlpioSWEzLaT1nRkTSV+2emUxlkRN4eTW4cMaP55DRaT0/l1jEZjQnmPMyZzuOSOfSXzKOvaC63Y2TcOiqh9rCcK4FGFDtrkb9bm5TN6mTvNKB4rzWpO+Qc+k0Lvy8nN6973xdw7FdjktZbcGazjAwXUyrD5lLi8zI5btOpCn+dC/vnkOtnQ0GIPRej5lOX+Rn3zv9E95Vf6Kj6kq5LnzDe8C2jzd/TX/YBZQesKAm042LoyxR42xCzSYWT2wU0J0yhJWEGV0JtyNwu4ehyEZ7vqeC8SBmHBSpsnqeE6xIR4T9ZEP5vW3Yt0WHjAlU2z1fB+S0xR36yIsdhDkXO84n+xRLP91UI+1pI0jpDzrtZcMnbnnIPa8rcranwsqPC05Zzbqbk7zYk20GbrB1iMrYYkLRen/iVIg79oErwFwJ8PxLg85ESgZ9rsv8rPQI/F+P9gToeS1Xw/lCN0K+1ifzZmOjfJRxfaczxlYbE/WlE8gYz8hztKXSeQu5uK3J2m5HjLCVnj4QibzlVB+ypPjKNWzGzaUh4hcaEV7kdO5frUbO4cnAGFaFTOOtnTYG7OTnOpmTukpLjLCdrt4xTm/WJ+lOLI78LOb7ahISNdqRuX0Dk79Nx+9iENfPV+fcUAd9ZC/jWVsAPUwX8e6YKqxZosWaRHmsWmbDmTXPWLbZh6wfTcf1qPgG/vMHBP98kdsPrpDos4FrEh5T5zeRq6FQao1+i6bgd18INuRKmR2OsJa0nptESP5070TZcPyDhop8u6Ts1Sd2pSV38LLpLFvP00oeM1PyLB0UfkOM7g63vaPCrvYDNc9WI+FaX7O0SSl31OesqpMJTh6v+BlwPNuJ6iCHXQ/W5FWFI/VEpjcflNMeb05ZoQ0fadLpz59BX9Ar9Z1/nadmbDFQsZrDyXQYrFzNc9S7d+XNpOm3PrePW1ERP5XrUTMpDp5PiKOfwSj18vlTF/dNJJLl+IMD1AwH7PhHg/42AQyvUiF8vItVBl8J9xpQFyak+YktNtB0tZ2bRlfcqPYWv0pEzuXntKXyF7vz5dOXO5VH2LDrSp9KWZMHd0zIeZljwtGgqw2dnMlQyi+70aVQG6nFyrRKpW1TJdtAm20GXxPVaxKxSJnu3iPy9Qi5HmNCcOIXOnLn0Fr3OswuLGbm0lOFL79N/cTEPCxfRkDSP8oP2JDnrc3ydFnEbDTi6SsyRlTrErjXm9GYpiVslnN6iT7KDAbl7JBTuk5LnZkS2sw55e8Tku6pyOcSA5lhbHqW8THfaHB6mzKIjaTrtifa0nLTiXqIdjXEWlAWIKPUUUREgo9hdRuo2Q+JX63Lsd30O/2ZE2K8Sgv4tw2uZEc7va+G8VBmfZapErdYhd485ZQH2FHtYUbjXmhIve0p9p1DoZcsZRxP2/6aB6ydKbH9HwM7FAnyWqRK/3oALvtOpOTyP+uPzqI+ZSU2kLZX7JZT46JC7R4tCd13Oekk5521OyT4zsnebkLxFl+RNuqRuMSZhrRFHftEl5FstvD5VZu+HAvZ9rI7PF2ICvzYg+Dtjgr83IvA7PQ79JiHs32Ki1xiR4WxFoZcNhV7mXDkwg+rDL3H54EtcDJlKobcVGc4yUndJSXcyI9PFktRdppM3ZNcLiV2nQfwGDU5tFZKyU490J0PSnYxJ2WnI6U06xK0VErtuchI2iTmzXY9MZwkXg6dT6GVN0k4TErbJiN9sQfQ6aw6sssZ9mTFr31Dnt5eV+Gm6gO+nKfHDDGXWvKVDouu7pLh/wLrF+nw7XZUv7VT5dooKW9/XIWyVMcc26pHmYkCxj5TyYCuqQuy5GGBD0g4xJ7epkeEh5ubpGXRdWPzPwibHxIe39/C42YfHzX48vL2PR/V76b/rwcA9dx637KanwYHBe+4M3/dm4K4vvXUedN92o79xD8P3XBnucOBp22YGWncz3LaX4buuPGvaRn/DeobbNjPesYEnDT/Rduk96koWcKtgNtdz7KjOkVCTb0RtsT61xSJqi1SpLRZQVyKg8ewkXptKBDSXKNNcokZLqRZtF6T03niFsbZvGH+wivHO9Uw82sLwg/UMtv/NxKON0PE3z+q/437l2zSUvMSdEluaLtjSXGZJw0ULGi/a0H75Zfrq3mPs/o8oetageLQeRcdG6NgMD7dAz0Z4tIqhli/oqX2N+9fsuXdNyv3r+rRX6/LgupyHN6fSU/sqTxo/ZPT+z9CzBfp2QYcDPHKAnu3Qtx5F96+MPfiYJy2v0Nc4ld5GSx43mtHfKKe/2ZT+Vkuets1guONtJvq+hsE/YHgTDO6A/u3wdAc82wxPVqJ4/CkTPXMZ67JkrNuA8R4xil7dyTKnHgkTPeZM9NqieDyV8SczGH06i+Gnsxh6NpvhwTkMDsxlcOAVRoaXMDH2DShWgWITTDjAuBNMeMKEx+RtV8VuULgBfkAwTAQzPhbAxEQQEAQKfxQKPxSKQBRj4c8biYNRjPmiGPODsVAY24didCWjg+8x+mQmY48tUfTLoM8UeqVM9Bgx3m3AeJcB4w8NGHtgxHi7hLFWI8ZbdBlvFjHaLGSoUchAvRZPb2vQf0ud3ho1uq+p0nlFhftVSrSXK9FWpkzreWUaSpS4XfC8wOk5YC+nPAfsGSXKE5Vf4PVCwn/nn4itTFKiKkXA5bTJLey1LDVqcjW4madBbYEWdUVaNDw/p9NyXkRbmZgHVfo8vGJE9zUJvTck9NVI6b9lykC9BQP1Fgze+d8ZqDfnaZ3pC7wO3rH8H8C+ePt6Vfq8ediEzksSeq6Z0XXVlPYyQ5pLdWku1aO5VO95fFhIQ5E2dwq1nwN2cmpztbmVo/28iVhIdZqQK6nC5/Hh529gE4WUJ4ooOy3iYoKQCydEXIgTcS5WROlxLUqPCymJFlF8TJuiY2IKjorJPyIm99B/AKtLepguqaE6nAkScTpASIKfkJN+IuJ8RcT4ahMfoM+pEGOSwk1JOWRJyiErkg5YcjrMjBPBco77mhDtI+GYj4RjPlKO+fwXr5O3YU0IdzYiZKc+/lt18dokwmODEM9NYny36RPoKCHE2YzwPdZEuNkRsceOA66TeA3eYYHXehP2/KGL8woxzit12PuXEXvXGLNvnQnem+T4bTUncIcF/tss8NloisffUtz+lODyuwlOK4xw/s14Mjq8Ror3eil+G6UEbJESvENG2C4zwnebcsDZjAPO5hxwMiXcUUrYTmMO7JZy1M2UWE8rTvracjrAjqSQKaTsn5zTgVbEesmJ2mPEIUddQjeLCFqnie9qFbxWCfBZpUTgX2qEbxRyZJsu0Y4GRG0Xc3SbFpFb1Ynark7MC7xqkuopJjvAgIJgY/IDDcny0SHNQ0iSmwaJruqcdlYj0UWdFDct0ty1SXHTIt1dSLanmFxvMTleIrI8NMlwVyN7nwb5PlqUhepRfciEmkgp148YUxUupCJcg2uR2tyM06UmTsz1GC1uxAtpSZdxN9OcZxXzGax6ldZMa8qPijh/SIvCEA0KQ3TJCzYgL0ifgmBdikL1KA7ToSRMxPmD2lRG6nAj3pC6RAkNyRJaM+TczzWjq8iKnlIbes9a01NqSVeJFY9KbWjJlFCXpEddkj7NGRLu51vwsNiGjkKb53Fh2/+B62Rc2I72HBtaMy1pSbegKcmMOydk3Ik35Va0BVcPyij10yfDVZMkRxWSd6mS7qrOuSADauOsaE+fxsPcaXQX2vPs/HRGKl9iqGw6AxemMFQxk9Er8xitno/i+quMXZ3PYMXLdGTbUH1Eh2IfJUp81CgP0ON6hDlXQmSUuIvIcVGiLFCL3pypjFx4iYmy2TzNnU7DURMq/TW5vF+ba0f0uXVcQnOSBa2pltxNtaA12ZTGBAmN8RLqj8m4eVBOZYAJeS66JKzTeNE2HLZc6f+wdV99Ud9r+/eH3gaGDjMM3d5NjOnJStZKVrLSy0ossXdUFGNDEVQE6b0IAoIgHQFBBARERMGKoihIL6J0EBtl5nNvYMx1Xfd/43zNzjyB9+84z+NL8BJFghYpE/CbMv6/KOP7ozL+PykTtliT2DUiEu10iN+gTswaZSp8jOnNWUB/3jz682byJNuGjgwpA+em0nNmMk8ybejMsKAjXUJ7mpj2NAmPMizoyppMb85MurPncDPYhHwXVW6EmtCSMmMCrzGmNKda0Vc4i8HiuQwUzaM7bza3j+lTfcyEe+FmXHHXI3eHMnm7tEixUyZ3twEXXCeRss0Y318nVvY8vhHg9Z0iGVusSFxvzMkNOhQeseb+yU+oDHqP8+6zKQ98mxL/meR4WJLhLiHb14ZHl5cx2rSb4drNDN5fyYv65YzWL+LprW8YrPyOIn9z7sR9RFv2T9yKeoccVy3OHVXnYZItDxMmUe4tJslOE//vBRz4QMCedwRsnCbgz3eU8f/ZlJjVU/H5SYLDuypseUuBHQuUCfvNktw/F3Dafhqe/1Fi59vKBP2oxnlHc6oDZ1MXPpc7fpMoP2RCqZMx14/aUOU9ictHJJzfL6LAUYuSA/qc32fE2V36ZGzWIW6FKuH/VSDwewGBPygR9osWx37Tw/97LTy/UsX7P+oE/qRD1DJT4tdacHK9lJPrxMSvNyVli5SC/dMoOTiTc/tsSXcwIWmriKRtQtJ2icg9aMQlf1tuR8/mQcJb1J5awIOTC6iOmc+tiNlcDZ5BmfckCg6bk7tfQo6jGbmOUjJ2GnBmrwnnnC3J2GVC3CYRydvNKfP8mLBlUg59JWLrQhVWz1Jm+XQ1lk7T5PcpQpbPEbL5IwP2fm3Bkd9mErDmQyLt/0O0w89EbP2Z4PX/wfuPjzjyyywOfyfF8ycDMndNI9FOh9M7NLnsaUx1uJTboUbcj5bQmjyZ5lNTaYidRE2EhEpfIYXOSiTaCTi1RcCD+Fm8vPEd8vr/Mlr7M91lX1PgNxP7j9T4VSJg7RQFfL7VJGu7EYX7dLjgrMWVI9pc99Tlprcet3z1uB2gR02YEQ1REprizOlItqUrazo9ubPpOzeP/sK36C96h/6ShfSXvsdA6fsMXniX/qK36ciaQUPyZB7ET+ZOzFSuBE0ia58RQcuUcP63gH2fC9jzmYDdnwrY84mAvZ8KcP5SgMdPCoQuVyNuk5CsvYaUe1twI9SauzFTuRc3maa0WXSdW0Dv+YV0FbzNQMlCBkoW0l/0Dr0F8+k+O4vH2ZPpyLCgI0NK3zlrXl6czlhTjT2pAAAgAElEQVT5XMbK3mLw3BxuBhmTuUOBvL0a5O3R5uweXU5vF5K0SZmiwwaUeupzJ8qcjuyZ9J1fyFDpxzy79A9eXv2cZ1c+ZaDsE56c/4iH6W9THmpLqqOIeHsd4rfqE7FaSORqHRI2m5LqYEbKdhMS7XVJ26lHrpMJ55xNOOOoS8ZODc44qlPqrkVNpBkdKdPpzpzL4/RZtCdP41HqNDrTp9GRNoWWJBvuRppQ5qHBZW89bgVbUeIqJsNBxKmNIk5tMiZ+kxnH1ogJWGaC+w96OH+pzqGvlQhaok6ygxFFblaUe9tS7GpB4WErit0nU+I5lXNHbIh30MfjNyV2fy5g+wcC9v1TkdBlGuQdsKLm+Hs0xH9AXdxbVB+fyo1QC8r9DCk+qk2ZpxHl3hIue1tQ6m5BgbOY7N0GpG8XkbZVh5RNIqKXaeL/oxKe3yjh/pUiHt8qE/iriPClpkSuMCNihZiwZUYELRERtdaE4D80ibXTI8fZgsIjFhS4irkdMZsbYdMp959EiZc151zNydxnTOpOAzL2mHLW2ZqzzjZk7ZOS5KBL7CZlYjYIiNmgQJydConbNEn9U0TGLgMy/jQkxcGAjF3i1x8WDEn7U58z+00o851KwRELMvebkO4oIWW3BfHbrTi+yRrfJWbs/kKLtQsUWTFXkWVzVVg8S5klc5Rx/smIS+FL2fGlmBULNFkyR5NvLAQsnaOA+2IRxzaISN6py1lnA0rcTCnzlFLhb03hERPOuOiQdViLymhrmvPe/RuvvfWuaf1N7gy1ePO0NYDB5gCGWgJ51u7P8w4vhtvceNp6mGft7jzv8OZ5WwDPmgN51uzP8xZvXrQd4Vn7Poaa9zDY5MKzVg9etB/ledtBhlv28qrDEVnPHp63Lqf91mc8KJ1DTfEU7hZKuHdeRN0FbeovCqkvVaf+gjINpQo0lyvSeHHiOZSGEgUaS5RpLFGjsUSTljIT+qvfZezRUkY7NzPWuZvxLhdedTrxon0vsu598NiB4brfeXT1fRpLJtFaZkFnpQWPrktorjSmoUJM641p9Nb9g9HOFcgHdiHr3of8iQt0uUL3Yehxgq6tjLT+wmDtuzy5I+XxbSE999TovqtKd7WIrrtSuu7OZqDuX4x0rIa+/dDvDk+OQrcH9LnCgCPyvg2MP/6W583zGWqyYLjZgBfNurxq1uVlsz7PmowZbrHlZeeHjPf/F55thhd74fkheOYGL47CcxcYtkc++DPjvQsY67FgrEeErFcTeb8QeZ8Iea8Rsl4zZL0WyAcskQ1ZMzY0iZGhyYw8ncqrZ9N5MTyDF8/m8urVp8jGFoF8y2ukusK4J8iCQBYAsqMgcwW5+wRUCQZ5IHKZH3KZH+D7+hkeL+TyAOTjxyaahmVhyGUByGWBMB4ygdexdYy9+pLRZ3MYG7ZCNmwGQ1IYlCAfMELWb8h4nwHjPYaMPTFmvMMUWZsx8lY95C3ajLcIGWnS4lWDJs8fqr0GrAr91cr0VCny+IYCj64J6Hj9FmxTmQL1JQJqzytQU6DA3by/E9hrGQqv714V3+D1UtLf8xdiJ1JYwesiJyVunVHhdq4a1efUuJuvwb2Cv57T0aDxoiYtl7TpqNDl8XV9um8Z0VNlTN8dUwbvSf7HDezfRU7P68x5VidluFbC8AOzN3j9K4F9en/i9nWieXgCsF03TOi+Kab/jjm9VVI6KgxpLhPRXKZLS5kejRdE1BcJaSwRUl+sxcPXb8HWFWpRWyjkfr6Qe2eFVOdocfuMJjezNbl+WuM1YDW5mq5JZZoWFamaXEnW5EqSJhWJQi6fElIer0nZSU0uxmlRGivkwgltimMmAFsQqU1+hIi8YyJywkRkB+twOkBImq8mqT6apPhoceoNXkWkBBpwOkxCdqQF2ZGWZB6zJC3UguQgM+J9jTnpbUKclwlxXqbEeYuJ9RIT42H6Gq9GhBzQJ2CPCO8/hbjba3Bkqzru24X47DYgwElCsIsFYYdtCD88mbCDEyvDIU42+O0yx32LEc5rdNi/Qot9K7VwWq2D8zo9XO2M3uDVZ6c5ng5mHN0q5sgmEw6uM8ZplRH7lhuyf7khzmuMObzeGLdNxnhsMcZruwl+O03f4DXMyfxvvO4XE+xoTPh+U467mBHnZs0pT1uSfSaR5j+FjMAppAdMItHLnJjDxhzbr0vITiEB9hr42KnhsVYRt9UCjq5RwGejCsH2mkTsEBG1S5eIHRocc1Ajcocq0TtViXNUI/GAOimHXuPVx4B8PyPOeuuT7a5DxkEN0pxVSXFSJXm/CilOqqQ7a5B5UIv0A2qcdtEgx1VInps2eW6a5Liqkn1IiRxXFQo9NbgcqMeNcCOqIo24cUyXy4FqXA5S4dZxLe7G/4VXTe6d0qb5jJiOc1a8vLqAZ1fepv60GeXH1LgSqUVZqBalwXoUB+lTHKjPhSB9LoYaUBamz8VQEeURIiqj9bh10pB7ScbUphnTlC2h45yUrmIrekut6S+zoq/Mkt5SK7pLrWjPN6Mh25AH6ROAbc415XGRFV0lk3hcZPN/8Drl9bqwLa1nrWg6Y0FjljkN6eY8TJRSc8KUm+EmVAYZc9HbkHxXEVn71UnepcipHQqcc9Pidow5rVnT6C6YSV/xdIYvTudVxUxeXZnBq4qZvLw6h5fX5/Pq5gReZXcW8Or6PHrPT+L+ST3K/ZQo9VKh6LAK5Z66XPUzptLXkItHNSk9qkxNjB6PMsW8Kp3JcP5MmmIl3AwQciNYyJ0o/Td4bc60oPm0lOb0/4PXCAlXfU0odNb9f+BVgeAlygQtUiXwN1V8flTG63tFAn9VI2qFNsmbDUi11yVqtYDsPcp0pM+h7+w8+s/NpuvMJB6dtqA/byq9OVPozp7E49N/4dWUR6fN6Mq2pi9vGoP5cxjIm8/dSAnnD6tQEaBPW9psmpOnUhMjpjXdhv7C2QwUzaWvYC7tmdO4HqzL7VBTqoLMuOCsS/omRTK3qZOwVoGze00ocLbixDpdPH6YwKvPjwrErNYjc5slUX/oELNGyEXvKTSl/pPq6E+5HLSQsoD55HtNJuuoOdm+VlyKf5cXjbuRdx7kecMOnnf8yYtHW+i+9QOtpZ8zcPVXst3F3Iz9hPr077kUOofyMEva8xYwfOkjegve5Wa4Nac2a+LxHwF73xPgME/ArncEhC0yI3qlDSGLpfj8JGbvJ0J2f6BG8O8WRC+3wPsbA/a+r87Bz1TIcpBwJ3Ae1YGzuOM/lZteFlx1M+HaUTG3vKy47WPD9aNmlLnoU7Rfi+L9Qkqd9bjobMz5fYbkOuiSsk6DE0uViPxNmcjf1YlapE3kIl3C/6tL0E86+H0vJPBnETErpCRusuXUJhtOrrcgdq2YmNWGRK0QEr1Kg+Df1fD6URmvn5TwW6RIwFIl/JcqE7RcjZgtGpx20uWCjzk3j82iKnI+14Jnc9FrKkWHbTh3wJKUbQYcW6FCxEo1krbpcWafGedcrLhwdDoXPeeQtXcS/ou0cfpClT3/UGX3p9o4/VuKx69zCFv7GbHbvydux/eccPiGcLvPCFzzPt7L3+PgL2+x+VNb/phryq9T9fh1ijaLp2mwbp4aTl9okbR1Eqc26ZK6VZ3ig3rcDBBzO8SEuhgLmuJtaTw5hYYTk3gQacaNAB1KXFVJ2SogfpOAuzEzeH7jO8Ye/Mzzqq/ou/wfrka/j/N3miy1FbBmioCjX6mTukWfs7u0KHXW5soREde9DLjla8ydAGPuBZtQFyGhMUpKY4wZD2MkPDwhoTHBgra0SXRmTedJ7mye5M2lK38+vYVv01v4Fo9zZtGSNpXGlKk0pcyh7tR8roZOJ323Mb6/K7DvXwIcPpiYXZ8osOdTRXZ/KsDxcwEev6gRv9WMYvc5VATM5UrAJKrCp1ATN5P7J6fRlDabx2ffojv/bZ7kzWOgeCHPyj7kaen79BW+zZPcGbRnWNGSIqYl1YTuHCnDRZN4WTKDF0Wz6c6cRoW3Lpk7FDh/QETRAQOKDphwdo8h6ds0KTxoQMlRfaoizWg7PZ2ewgUMlHzI07JPGL78CQMXP6Cv9GM6Cz6kNuUtLgZac+pPLeLtdYnbrE/YCk2OrdIhfrOYFAdzEu1Nid+sS4qDPll7Tcjaa0jqDiHJ9mpk7lan0s+IhjhrOtNm8jh9Fq2JU2hMsKUtZRqd6TPpSJvBgxgp1wJ1ueKry41gM64HWXF2vx7JWzRJshORZi8h2d6CqA0S/P4w4PC3Whz4UgW371WIXK1N5l4JJUetKPO2otjdkvOu1pw/Ykv+YWsy9koIX6vOwe8U2PO5gD2fKeH2vQYnNuhT6jGdhvhPaUr4kHtRs7kWZEm5rwkXvQy44KHPZR8plzzNKT4sIdfRiAwHEan22qRuFZGySYeEtVpELFYj8Gc1Qn7T4dhSfY79YcCxPww5tsyYyBUmRK0RE7POlPAVukSvMyRkmSpxdiJynKTkH5Jy7pCY28dmczV4KlcCp1LmO4UCNyvS9xoRt0XIyS0iMvaYketsQ56LDZmOEhK3a3NikwoRqxUIX6lA5Bol4jZpkrLdgMzdUs44WnN2/2SyHa1J3yUhbacxOU5mXPKbTr6rOaf3GZG214Tk3WISdkiJ3mpByGpznL/Xxe4DFVa/rcKqt9X5Y64av00XsPFDZYqDF+H4gxmr3lNj2QJVfpoi4MdJAnZ9pUzgSj3ituqTtlNE4SFjrgfaUOFvTtFRA4q9jUlz1uR8oJT7GQv+xmtT9Z609vsH6Gn0YKAliMGWEIZaQhlqCaKv0ZPO+wdov7eXrjoX+huPMtg0Udo01BjIcLMfQ03udD3YTcN1Ox4/cKGvyZuhNm+G290ZanHmaasTI09287R5Gc3XPqb6/GTuFJhxp0CXe4Wq1F1Qof6CCg+LlXlYpEhDsSItpUoT94slAuqLlWkoVqehWJOH57V4WGxE5/UFPG9axMij7Yx0OvOi4wjDrUd41eGGvMuVkdZt9N75ltbLc2gtlfLkkgldlw15XKFLa4UujVcMabhqRdudhQw2LWWs15GRJ4cYe+yB7IkPsieejHe6MNa2lZeNvzB4fwFdt03ovq3G4D1lBu4q0ndXgyd3DHl8ewq9D/7Bi45VyHqdGe/1YrzLH1mXP/Ieb+h1Qd6zmfGO73jWOJenDaa8aBYy2qzOeIs6o81avGjSZbjJkhcdHzDe+/sEUp8dQPbUnfGnvsif+cMzDxjehWzgN8Z6FjLSZcFotw6yXnXkfZrIe3WQ9xoi75Eg7zGbuIEdNEU2ZMbYkAWjQ1aMDtvy4ulkXjybycuXnzA+uhT5+J8gOwIyn4mkdPwYsrEQxse8GR87imzcC2TBIAsHWSjy8SDk4wHIx32RjXsjG/NCNuaPbPQY8rEoGD828X95MMhCQeaGfHw9YyP/ZuTFXEafWyN7LoVhc3hqhnzIBPmgEbIBI2R9Rox3myDrlCDvMEHerg9tOsjbtBlv1WG0WcjLBg1ePFTnWe3rBLZame7bE0VOndeV6KhUovXya8BeUKC2SJH7BYrczVPgTo4CNzIVXpc3KXElVeENXssS/55LSf83hVXkeqYyN7NVqcpV5fZZNe7kqXC/UJW6IrXX78Fq0VquQ0eliMfX9em6afgasBMlThNFThNQ/fvO1Yzh2r+f2Pnfq8NShmqkE+nrHTP6bkvorZLQW2X2Bq+PKo1oLZ8ob2q9pE/zxQnANpfq0FgipKFYm/oiIfVF2tSd16a2UJv757S5d1bI7Vwtbp3R4EaWBtdPa3L9tBbXTwu5lq7F1TRNKlI0qUjW5GqykMokIVdOCd+ksBdPCimN054AbLQOhcd1KIgUcS5C9Dp91SEzUEiGvxZpvlqk+miR6K1FvLeQRD/d13gVcybSgjORlmRFWJAeZk5KsJRT/qYk+JkS72tKvI8pJ33ExHqLifE0IcrdmAhXQ4Kd9PDfrYPXDi3c7NU5slWNow5C/B0NCXI2I+Sg5Ru8hrjYEOJkQ9A+K3z+NMNtsxEH1uiw7zVeHVcIcVoj4tBGw9erwxI8tktwtxfjttmUI5tMObjWhP0rDNn7hz57/9Bj/0oDXNYY4rreCPfNxnhtM8HvTzHBe80J2SclzMmC8AMWhB8wJ3S/GcH7TAjbZ0qks4TYI9YkeEwi0WsSKT6TSfWbRLK3DSfdJEQ6GxCyR5sAB038tmjivUmNo2sUObJSgNsqBbw2qBC4VYuw7TqEOwgJtVcjdJsKEQ6qxOxSI36fBskumqQe0iTTTZtcL31yvQzIdtcl/ZCQ1APqJO9XJWnf63FUI3W/BukHNEndr06akxpZLhrkugrJPaLFmUOqZLoocuawCgUeGpT5i6gI1uNqiIgrQVpc9FOiPFCZm5GaVJ/UpjpeyJ2TmtxNENKYaUJX0WRGri9k6NI8atNMuXxMnYpjQspDhFwK1ac0xIDSYAPKQg0pP2bM5Qhjyo8ZcjnCgIooQ26cMOJ2vBE1KSY0ZEloz7egq9iavos2DFyyZqDciv5LE3h9XGRJa56EutP63E8TUXdan7ZzZnSet56YQhs6C23pLJz0Zl24/ZwNzTkWNGRJeXjajLpUMx7Em1F93JSrwUaU+Rhw3k2XM85C0vaokeCgwMltAjIPqHAl1JiHKbY8zptBX9EMhi/O5OWVCbyOVs7m5dW5PLs6l+fX5yOrXois+h1Gb8xjoHQKDalGXAtV55KvKsWuKlw8KuSiu4iLR3Uo8xByNUCbujhjauNEtKeZ0pVhQ1OsGVWB2lwL1KI62uB/4bUpQ0pTmoTGZNP/H14LnEUkvcbrxM3rX3hVInixKkG/q+Pzkwoe3yri95MqEUuFJNkZkLnDkAQ7VU6sF1ATY0NX9hx6c2fRkzOV7pzJ9OROpjd3In19nGn5Gq8mPMo0o/esLYMFM3haOI+nBQuoj7Om9KgmpZ5C2tPnUJ9gS80JCa3pNvTmz6Q3fxZdZ2dSn2jF1QBdbgWZcs3blII9QhLXKJCyQYXYFQLy95uT7mBM2B+qeP8y0fQZ9JsiZ3Zbk7TBiLDfVUmw06EyaDoPT33E9fCFXA5aQInvLPK9J5PrY01++HRqCr5lvOsw9BxltNOFsR5nhju20VzxHfUlX1J79kvSj0i5HvsZ12M+I+OQhIrjtry68TXjd7/h1bUvaEieS56zMRHL1HH/twKO7wkI+sWAxE1TOb7cAu8f9PH8zojdH6rj9A9N3L/R5+A/tTn4uQaBv+hx2mESld6TaDwxn9bYt7kfMpWr7iZccdXnhqcpd/2sqPa15KaHhApXAy65iLh4QIfSAzqUHzKm1NmYgt36ZG3WInmtOomrtDi1WpeTK/SIWqJL+H91CP5Jh+CfdYlYbEripqmk2M8gdp01Qb8ZcPRbLQ5/pY7HdwqELBZwfKUG8ZsMydxjScGRKZx3n0LuQUuyD5iRvEuHhB2qJGzXJNFBn9SdxmTvM+XsAUvO7rMga5cZSVuMiFqtTegfqkSsVCNrrxnXgxdwP+ZTboa9T57LdE5utiByjQ0Ra6YRvnouYasWErrqQ4JXfYLfio858vsC9n03nR1fWLH1MzPsPpGweqEpP00R8rmJMh/pCviHvoCvTQX8bitgy0JlIlZKSLOXkOmgS4GTLhVexlQFm1IbZUldjBW1x614EGHJvXBTbgboUOauQfo2RWLWCrgWastg+ReM1/zASPU3DF37jqqETzj8sxZLbAQstxFw+F9qJNnpk7NLi0JHTS4e1OaqhwG3fE24E2DKvSATakJMqQkx4m6wPle9hJQf1eCqn5DqSEMaTlnQljGFzjMz6cqbS3/h2wwVL2Tw/Dt0nJ5FQ+IU7sdOpSpyOhe9bUneYYTvIlWcv1Li8Ld6eP4sxu93CwIXW+G/SIrPb0YE/mHECTtzMh0nkX/IhiI3MyoCLKiOmUZN3DSaUmfTmTufJ3nz6cydQ9/5BQxf/IChC+/Se24eHZlTaEyS8DDBgMYkAx5niRnIt+LZ+SkM5U2jOcGSggOqpGwRUOyiT+khUy4ckpK315g0ew2KDhtT6mFI1XEpbZkz6C18h8ELHzF86VOeV/yDwYsf0VvyMY/OfUhN4nyKfS2JtVcnYZs+MRv1Cf5Dk7AVOpy0k5Bkb07CFhNiN+pyastE+3DydhHxm9U5tVmNM3uF3AyW0Bhvw6PU6bQnT6PhpA11J6xoOjWF1uTpNCdO5U64KVf99agKlXAnwobLPmac/lOTxM3qpNrrk/mnOWk7rIjZJMFniQ7OX6lw4EslvH5RJ3ajPmecpFzwsOCityUXPK05f8Sas87mZOwx4cRmET6LlXD6WoDTV+q4/ahP+EoxGbssqQyYQ0P8xzyIWUCFnxX5h3TJ3qdBtqM6Z/apU+xqTP4BQzL/FJFop0H8ejVObRKSZm9A2mZ9ktbrErdKl+jlBsSsMCZ2lQnRK42JWm7E8RWGRK0y4sQ6E+I2mhC9Tp/o9SLCV6qSsFWXnAMTeC04bEZV2GwqAqZy2X8aZb7TKHS3JWOvKbGbtTmxSYekHSZkOlqQ42RF9j5zMnabkOQgInaTBtHr1YlZr0m8nYjkbSZk/GlB5i4bTu+0JXWHJYn2JiRuMyR7nxllPtPIcTYlZZcOCQ7axG8XEWtvQJSdCaFrJRz51YDtn2mw4T111i7UYsVbmiyaqcCK+QKSnP6F//o5bP1Cjz/eUWLxPEX+YyVg1QIBfsslJP9pTa6TBRc9LCdK1UKklAcYUepvTOoBDTJc9SkJtv0br9WVdml1VX/SWX+E/tZg+lvC6G8Op785hMd1Hjy8sZt7V+xpq95PT707/Y3+9NUH0l8fyFBzIAONXrTf3sOt4jW03T1EV4MffS1+DLb70N9yhL5GJ56176K/fikPr7zHrXwLqs4Zcidfi/vnFagrEfCwSJGHhUrU5yvTWKBK03lVGkqUqS1SpO68Gg1FOtQXiajN16Ym34jm8nn0P/iFkUc7GXnsxtNWTwabvBh55Ie8y5NnDZt5dP0fNJXZ0F5mSE+ZLt0XtXh8SYP2y0KarujxsEJK/fX5dD1czGjPfl4+cePVYx9Gn/gx9tiL0TYXXjZsYej+j/TemU/XTSN6b6kzdFuZoTvKDFSr86RKxKMqa7offMjzR8sZ79vPaK8nYz2BjHcHIuv2Rd5zCPmTrYy1/cDTh3MYqjPiRYM6Y43KyBqVGG9U5WWDkGcNUl60vc947yIYdkD27CBjQ16MDAUgexqEfNgH+VNHxvoX86p7Ia+eWDDSpY2sVx1ZrwayXm3kPYbQLYEeMfTrw6Ae8kFDZIMmjA+JGR0y59VTK148m8rLlx8zNrIc2Zgj8nEf5OOhyMcikI9HMjYWyuioDyOjnoyN+iEfOwbj0TAWhXz0GPLRUGSjgYyP+jI24sXYKz/GRyKQjUUhH49AJgtBLgsCeRjIjyKXbWBs9CtGXs5j7IUNshfm8NwShs1g2BSemiAfNEY+YIKsV4z8sRnyTjE8MoAOEfIOEbJ23TeAfdWoyct6DZ7VqTN0X5X+e8r03lF+fQP7F2CVaC5TpL5UidoiJe4XKHA3T5Fb2YpcO/2/8foXWi+empiyxP/XGrHSa8CqcOuMGrdylLl3TpkHhSrUFalSX6JOc5kWrZe16ajUpfOa/usUduIZnb/XiMVv2oWH/8JrrZhnr9eHhx9I/xdeB++ZMVAtpf+OGf13pPTfMafvtjk9t8x4fM3kTXFTa/lE83DLRT1aLopouahD0wUdGksmpr5YxMMiHR4UTAC2+qyQ2zma3Hq9PnwjU8iNTG1uZGpzLV2LylRNrqZocS1Fm6vJ2lQkanPllJDLCUIuxQspOzmB15IYEeejJgB7LkKHs+E65IRqkx2szekAIel+WqT6apHko8UpXx2SAvRIDTYkM9yUM5Hm5By3ICvCgtPh5qSFSEkKlJAUKOGUv4QEXzHxvmLivMXEeE48pRPhakDwfl38dmnj5fAar/bqeP6pQ8A+I0JcpIQctCT0oDWhB20JOmBFoKMlfruleG2X4LrJkAOrtdm3XJN9K7XYt0IHp9UiXNbrc9huYn3YbYsJRzabcMTOlCN2Eg6uM2X/CiP2/qHP7iW6OC7Tw2mlAYfWGeJmZ4zXNlP8/pQQvNecYEcpofstCD9gSfgBC8KcpITsExO6T8yxAxJOuFoRf9T2DWATvWxIOGpFzGFTwvfrEbhTC79tGvht0cRrozruq5VwXSHgyEoFvNarErBZixB7IcFbNQjarELwVmUiHFQ4sVudUwe0SD2kTdphIafdtMn20CXLXZe0Q9okO2lyylGNU46qJDqqcmqvKqf2qJG0V52UfRqvR410JzWyD2qSc1iL7ENqnHZWJPuQCgVHNbjgq02ZnzZlfhpc9FGl1EeR8iAVbkRqcidOm+p4barjtaiO1+JhmgH9pdN5dW0hvSUzuZ9sTGWEBlfCtSgPEVIeqkdZiD5lIQZcCjeiItKUyigJVyJNuRJpTGWUMVejjbhxwoDqRGMeZkpoO2dBV4k1fWU2DF62ZuiKNYNXbOgunVgd7jxvSVOOMQ/SRa8Lo4xozZO+uXl9VGDDowLbN+vCE6mrOQ9PS6hNE/MgSczdE2JuR5hSEWjEBQ89cg5okbJTlfhtSsRtFRDvoECaoyIlviJunzCjKcOWJ/lTGb44ixeXZ/Gy/G+8Pq2YzdPKOYzfWYDsztuM3ZzL8OWptGVLuB0lpCJIgwpfHS64aVLgrEahy8SKXFWYIU+yptGSIuZOhBb1J4yoizTihr8WFX7qVEcbcC/WmKYMC5pOW9CUPoHXphTx/8GrMQUHRG9uXsOWCAj9Q4HgJQKCFisSvGgCr74/q3H0G0X8flQlfIkWCRv0yd5lQtYuXaLWCCjz1qc1ZRrdZ2bRkzud/nMz6MqeRG/OtDd4bU8T05ZmQmeWhL5ztjw9P5Ph8/N4WvgOLclTueyjS+FhDWX/o7gAACAASURBVNrT5vDghAX3T0hoS7OhO3caXbnTeJQ5leooU6766XLD35TLR4zI2a5B/AoB8auUiFmmQP4+K2LX6RDwu4CgJYqELVfh+Ap1Cg5MJXqZkGNLVDi9y5BrodOpjpnPRd/pFHvP4NzRSRQFTKM4fCYXYufTfHkR4z1uMOgHgz6M9x1hsMmepopfaCz7kfOR88nxm0VN+o9cifqURCdDbibM5OXNrxmr+Ybx21/xJO89rgVPItfRhJNr9fD8WplT6y2JXWOF/8/6uH2lxaEvtNn2thI73lVj+zuK7P1YnbClRhS5TOPB8Q+pPT6PuqgZNMXMpDbMlpveJlS66XLN3YAqTzHV3lKqvaXc9DCl0tWQcmcRF520qXQ1ofyQMSX79Mlz0CF7iw7ZWwzI2iomZZ0x0UtFHPuvNqG/6BD6qwERi8WcWG1D5AorfH824tCX6uz/TBmXLzUI+F1Igp2IPCdzyn1mUh31Hk0pn9GS9hl1p97j/skFXA6eRJ6rKSm79IneqEPEGg2i16lzcqM+J9cbcGKNHlErdYlYocux5VrEbtCl6Mg0Hp78nMbEL7gWspCzzlPI3DuNhK3Tidk0l7DVb+G7ZB6uP85g179sWPeuCYtmCvneWpH/mAv41lLAj5OU+WWqFt9P0uZfYg0+1lPmE10FvjAS8JOFgFUzFfD6SZfsnZM4u0fMOUddyo4YcDNATE2EOTURFtSEW1ATJqU61JibAdpc9tQia4cKUasFlPtb0nfhM+Q1PyCr/YHnVT9xL+2feCwW8cdkBZZZC3D+TJWT63XJcFAnd5c6Jc5CrnoYUuUnpjpATHWAMbf9DLjlK+KGtxblR9QpPaRKuYcat4J1qIuT0JJiS0fmNJ7kzKYv/y0Gz79Df/7bdGbOoeHUVG5HWFPua8G5Q1JSdkqI3ighbJUZkWuncnzdLI6tmkXIsun4L7bB5zcJPouMCFxmSPgaPeI263B6tzZFRwy4Hm5NdcxkGlJm8ihnHp25c+k4M5u+wrcZuvAeg0Xv0H12Dm0Zk6hPNOVhvAEtqUb05Eh5et6W50XT6M+dQm2UhNM7BCSsF1By0JAyVwmlh8zJ3W1I0iZVil1NKfU04tZxKS2np9NT+A6DFz6ewOuVfzBQ+hE9xR/TnvchdxPmUeAp5fgmFeLtDYhap0fAYg1Cl4uI22RGwmYpcRuNiVqrw4n12py00+HEBg2i16qQsFmDfGcDqkKl1MdZ0XJqEk3xttRGW1Bz3JzaGBsextryINqam8ETzcT3jttQFW5D0WF9UrepkrxFg9MOhpzZbUHGLitiNonx+F2T/V8qcvBrJQIWC0m0N5lodz5qRqmXBSUeVpxzMSdtpyGxdkJCVqjg/rOAA18r4PqDPkHLbEjcNp38g9OoDJxFdcRbVAZM5pyzHknblYizExC/RUDydgXynPTJ2iUiabMmcWvViF2jzqmNOqTZG5Nhb0z6ZmNS7SQkbzQjfo0pJ1YYEr1CnxOrDIlda0zcemPiNhgRt8mQuE36HF+jSeQadRK365OzX0KesxmFh8y56j+dMq9JlBy1pdDNlrMHrUjfIyZ+qx6xdnok2BuR7GBK6g4xaTvFZOwWk7bTmBQHQ5K3G5K8zYRke1OStkpI3CLllJ2UE+vFxKwz5vgaXU5sEJG+25Rij8mk79EjwUGd2K2qxG7VIGarDsc36RO6zgTPJcY4/kfE1k+ErHtXmxVvabFktjJLZgnwWTmLBKfPOfCbJSs/UGL1h6p8N0nAT5MFeCwyJ2vfPC55LeBG0EyqwqyoPm7OreNiSnz1yHARkrhfRNJ+w7/xeuvK2rQHVdt40uTGUGc4A+0RDLRGMNgWyZN6X2pv7OXOZXs67rsw1ObLs45QhlrCGGoOY7gtjOG2IB7XHOJO2VYe1XrxpCmIntZgBh8FMdDuSU+DC4PNu+ipXUpt+bvcPGdOdYEh94u0qb+gTH2JgIbzyjQWqNGcr0VLvoimAm0eFmlQU6DKgwIh9YUG1Bca8uCcHnfPmtBYNp+eml8Y6dzDWJcXz9r9GWwO5OWjYORPvHhWv5GOa+/TWCam/aIWPaUa9F5Qo6tMjc7LQloq9KmvtKDx1jv0NC1jtN+FkV4PXnb78KrLl9EnXox1uPCiwZ7e29/z+NpcHl81oeeqFoNX1Ri6ocbgbS0e3xTRUWVOd927PH+yhPGh3YwOuDI+6MdYnz/jvd7Iew4jf7KdsZafefpgHkM1xryoVWe0VpHxWgXG61R4Va/Fs/q/8LoEnu1E9sKV0WfevBwKZGQ4GPkzX2RP9zPav4SXXe/y4oklI106r+H6Gq/dhtAlgW5T6NOGfi3kAzrIB/QYHzRkdMiEV8NSXj6bzMuXHzH6aiWyEWfko8HIx6MZHz/BuCyCkfFgXo358GrUm5HRIGSjMTCaCKMJMBIHo9HIR8ORvQpk7JUvY6/8GR+JRDYezbgsgjFZMOOyIJCHg9wTuXwjY6NfMfpqPmMvbZG/tJjA6zMpPBO/Bqwp8iFT5P0S6DaHJxLoNIJOvYl5pI+8XRdZm4ixFu3Xa8RaPK/TYOiBGgM1qq9LnJR5fF2FjkplWq8o03RJmfoLSq9vYBWpylHkeqYiVzOU3ty9voFrwus59X/vYBX+B2BVuJmtxs1sJarPKlGT/zdgGy5o0FwmpLVch/YKER2VIjqv6dF9y4De20b03TFi8N4EYCdSWMnr5HUifX2D2v+B16EaKYN3pQzeNWfoniWDdy3prTKj64aYrhvivwFbbkDrJQPayg1ou6RH2yXd14gV0VwqovGCLg0lujws0qW2QJeaPG3u5gq5kyOk6oyQqjM6VJ0RcStb9CaBvZYm5HqqDtdSRFxNFlGRqE3FKW2uJOhw6aQOpbE6XDihS3GMLoXHReQf0yEvTIfcUB3OhOiQHaxNhr8WqT6aJPtqkxygS0qQPumhRmQeM+VMpJSc46/T12MWZIROtA+nBEtJCpByyk9Cgq+Ek94TRU7H3Q04dlifoP0ifHcJ8XTQxM1eHTd7Dbx2ighyMiHExZxgFwuCnC0IdrbGz1GK7y4zvHaY4r7VmEMb9HFaJXyDV+c1+jiv1cN53cS4bNDj0CYDDm8ywtXOlCObzTi80YwDq0xxXGbInqX67Fmqz/4VBrisNeTIJmM8t5q+SV6D9/6N12POlm/wGrJPTNgBMdGHLYlzs+Gkuw3xR204edSKk26WRLmYEOaoR8CfQny3aeK3RQuvDRq4rVbm8AoFXFcq4rlOFX87TYK2aBG4WZ2ATcoEbVYiwkGVuL2aJB/UId1Vl3RXbdKPCDntrk26qzZJThrE71UjbrcKcbtVSNijSsLuv0aNU3vUSHHUJGmvKqmOqmQ6a5BzWJMzh9TIdFEi66Ay+e4aFHsJKfHSpNhDhaKjSpT6KFMerMr1SE1ux2pzN0HE3QQd7iYIeZCsy1DZLJ5feYvOPFvuxutzLVKLK2FaXA4TcjlMl0sh+lwKNaD8mBGVURKuRUupPC6h8riYq9FiKo4bcuW4LjdPGnA/3ZSms1IeF1vRW2bNwBUrhiqtGKq0obfMht6ySXRfsKE934z6LAPupWhzL0WHh5lGNOdKaDtnSUe+NR351m/g2pJrRWO2OXUZYh6kmnIvwZSq40bcCjelItCEYnddMvaoEbtZgeMbBJzYPPHmXNo+FfKPalIeosedOFNas6wZujCL55dm8eLSDEYqJvA6VDGbwSuzGK16i7Gq+YzdmsOLyuk8OWfO/TgR18O0uB8t5dwBFXL2KlLook7xYXWuBegyWvYB8or3uBGiyc1ATaoCtLjsoUyZpxK3j+tx94QRjekWNGda0nzanJYMKU2pYhoTTd/cvFb6GJPvpEOinQqRy16/8/qHgKDFAgJ/VyDwd2WCflfH72cNPL5Vwu8nVY4tFRK/Xp/sXWLOH5SQ6iAgc4+AByes6cqeRW/uTPrzZvAk25aeM1P/N15TjenMktCfb8PT8zN4WjiHwcK3aU+fSWWAMWf3q9OeMod7xyXUnjCjI82WrjNTeJQ1ieYUW66F6HLN34DrvqZccNbn9GZVTi4XcOIPRaL/UCRnt5SI5dr4/VeByFVqxG/WI2mzAVk7LQj5rzon14gocJFSGTyZmxEzKPKwIeeQOacPiik7Npvrp96l/NQ7NJb/zvjjQ/AiDEbCeNXrTl/dNjqrVtFx7Q/ij1hRmfBvei7bUZPxA+f8p9KY9zGdJR8wXPkJL6/9g56C93lwcjY3gmZwxXMuMStEnFwjxv0rdVw+V+HQF2rsel+RtdME/C4VsH6WgKjVYir93uZB1Ec0nvyAvux/8jB6Jlc99akOMuVBmJTrHnpcdtHisrOQqqOm3PezpNpbyvUjRlx21uWyiy7X3YypOGzExQMGnN+jR/5OA87vllC4x4oMOwnRS3WIWqLH8cVGhPyij+93Orh+qcbO9wRsfUvAno+V8P5Zh3g7c845T6Ey4C2qI9/nbtT73I/9gLqEj3iY+CF1ie/TkPohTWmf0Jj6KbUJH3I1ZC5n9psRsVIVj28FuH4hwO3fAg59IeDgFwpErBByxXcB9fH/pjbuM26GL+SCxwzSd0kJWSbE8Z8C7BYKWDFTwNJpAhZPU+TXScp8Yy7gC9OJ+dxQwD+NBXxnrcKi2QasWGDNbzOlfG2hw+dGSnxhKOAHMwHLpwk48C9VcndNJ9/RirO7dSl2EXHdz5Q7oWZUh0l5EGlDXYQVNWEmVAVqU+kj5OweTWLWKFDub0XfxX9C7c/IH/7Iq7u/0pT7LSHrTVk/T5nVUwU4/UOFyJWanNwg4MwudS4cFHHDx5TqQHPuBppx28+Im9563PDW5oa3FtWBetwPM+L+MSPqosW0JFrTmmxLa+ok2jOm8jh7Jo8yZ1BzwozW1Om0pc7m7vHJXPCQkOMkJsd5CkVHP6LM92vSd3/IsdWzOfytFPv3NFg7V8CGtwXs+FSA87cqeP6mQvByReI2KZDtqD7R1BppzcOk6XRkz6Uzdy6PcmbTX/QOQ8ULGTi/gJ68OTzKnEJLqjltaWJ6cix4UTyZ8cuzGSubw+DZadw/LiZlq4CTawWUHDSi9LCYEhczsnfoc3KtMkWHTCl2N+D6MTGNaZN5nDef3vMfMFDyEU/LPqKn6D26ij6mLfdD7sTNJc9NQtg6ReK3GhC5RoTfb+qE/KFL7EYpcRslRK81IHyFJsdWqRO5Wp3wFcqEr1Di1FYdSo+aUxVqTm20OfWxltTFWHIvwozbYWLuhEu5Ey7lVoiYWyFiqsPNqYm05YqvhKzd6qTYq5C+XUj2LmNy9lqQuceKqI1GuP2qitO/FXD7QZ1jqwxI+1PCGScxBa4mXPCUUnBYQsZuQ2I3ahK6XBHfRQLcfhJw+HtlvH6TELl2Jhm753P+yCxKPWwpPWpBnrM+ydtViF4nIHK1gNiNAlIclDnnZMSZ3Qak2euSZKdLkp0eKZsNSdtqzGl7EzK3mZFlb0GanZTYVYZELtUhcpkO8euNSdpiRtJWCQl2RsRu0CXeTo+wZcpErVUnebseWXtMyd1nSr6zGRdcrSl0kZLlaErabhNSd5mSvMOEBHsj4rcaE7fZiNhNBsSs1+XERhEJWw1IdjAmY7eUrL1WZO2xJX2HFQmbzIhaZUz4Un0CftMmcJE2AYvUCV+hQeJ2Q/IPW5K0Q5P47Sqc3KZCvIMGJx10iN6iR/gGYwJWSXD9rwl//kuPde8KWTZPgyWzJp692vm1CVme3+FnNx27f6ti96UGi+YL+I+lAKf/mHJm//vcDvuSmsh3uRVmQV2CJfcTzDl3VI0zR/RJ2m/E8W06f+O1sebPtPaH++ht86CvPYAnjf48aQikryWUvtYgOh+603LvAI/qXBlo82O4PZSB5mB6G/zpa/Clv9Gb7oeutFbvp6fJl+6mALpb/Bl45M/QIx/6m10ZbtvPQMMqGq9+wu0CK+7k63P/vBZ1RUrU5guoPatAXa4y9Wc1qc8TUXtWh4dFOtzL1+JenogH+UbUFppwv8CEewXmtF79gOHG5bxq28XII3dGOgN53hrAUIMHI20HedViR2/NZ7RUmtNYosajImX6LmrSU65D20UR9RcMqb9sS/vtjxloXcVI7z5Geg/zstuNkW53ZH0eyPtcGe9woK/6ezqvzeXJNXN6r+kzcFXI0xtaDN4W8uSmiI4qM3oevs3Lrv8iG9rOSP9+ZIOejPd5I+vxnMBr9w7G2//L87p3GL4v5WWtDmO1ashqVZA91GC0QZfnDZa8avsAWd9ieO6A/KULY8+PMvLMD9mLAOQvvZE/28fYwFJedr/Pi8e2jDwxYLxHB1mPNrJuXeRdRhPo6zKBXk3oU0Xep4GsX4fxAT3GBg0ZGZLw6pktIy8/ZOzVqv+FV9n4CeTyCMblwYzKfBgZ82Z0NAjZ6AkYOzWB19E4GD+BXBaFfCx04l3X0cCJ1FZ2HJk8nHF5EOPy/4nXTYyNf83oyHzGXk1C9soC+QtL5M+lyF9I4IUYnouRD0uQD5hBrzl0m8ETI3iiNzGP9ZF36iLrEDHers1Yq5CRZi1eNmrw7KE6Qw9U6burTM9tZZ7cVKbzmhLtFUq0lCvRcFGB2mIBNQUC7uQqcCNrIn2tSJvA66WkCbCWJgi4ED/xeynxrxtYBa6kKFKRpkRluhLXTqtwPVOVG1nKVOVOvAV7L1+ZB4WqPCzWoLFU+Bqw2rRdnlgj7rpp8AawA9XGDN0z5WmNmOH7f8FVzNPXoH1aI+FpjdmbGaqRMnRPyuA9KcP3LRm6Z0nPTQlP/j/C7issynN9//7QGRiGYRja0EGxG2NiVkxZSVaaWSs9auxRYxfsBcGCNAvSO4goVXoTBTsivUtXQSkCAoq9UOb7buD/V97/cbzvxnk8s/PsP5+57vu8yo3or5LTX2HCg1KDcbTe1Ke7WEZ3kZSum3p0FurRcUPC/RsS7hXojZc6XZbQeklC0wUxDbn/DdjacyJqc8TUZIupyhSNHyNOFVGZqkNFspiyszqUJore3YHVoTBWh4IzOlyL1uVqtIRLJ8XjxU0hIs4F65ATIv6v6WuytxZJPjokB+iREigjLdiQzHATsiNNyYk0JzvCgswwc9JDzEgNNiM5yIyzAaYk+P4fvBqP49VdSthhPfydxHjv+m+8em4VcmK3hMADxoQcMifooDkBzmb4O5lzYrcJx7YbcWSrIW6bZBxco4vTX1o4rhDitFIb1w2GuKyTsf9vCU6rdHBeLebQOilum4zwsDfFw94cj00WHF5rxv6VRjgu08dxmRSnv6QcWC3Dbb0hR+2N8d5uSqCjxThenSwJPWBF2EErQg5YEuhsSqCTnOD9ciIOWxLlZsUpdyuiPaw542FFtJslkQeNCXaU4rdDhM+Wcbx6bdD6v/Dqs1EL/01a+GzQwGe9Cv6bVAjfrknMPh2SDuuR5iZ9B1gxae66nD0kImavBtG71Dm1Q5XTu9SJ2a1J7G4NYnaqc2anOrG7xvEav0eds3vVST+gRfZhEdmHhWQcVCXTRZ0LHlpcOiri0hFN8t1VuOihTIG3GsXBQioitKg5LaI+Tkxzoi6tZ/VoStTl+Y1pPLk2lfZUE2pP6VAVKaI0RIuycF2Kg8UUBoopDJJQHCqj4qScqlNmlEfKKYswoeykCYWhUq4HaVMSJeHWWQPuZMvpumTBw+tWDBZZMVRizdNSG4aKbHhcaMNggQ19l825f86QpmQxtXFC6hPF3MkwouOcxfg6nPPWdOaO4/VelhV3M8xpTZXTnGRCY5ycW1EmlAUacPmILjmHtEjZq0ncdg2i7VWI2CggfIMSGQdEnPcUcfG4JoWB2jTFG9N/cRIvbkzjZeFU3pTO5HX5OF6HiqbyunIGb6tmMFw9gzcV0xm4ZENLvJTyYCEVQRIuHlblkosm19zFXHXTpviEmKd5s1FUfMpQnh0NoboUuilz5aASl1xUqA7Ro+6kEXdTrLmXbs39dEs60825l2JCW8L45LU+bLxt+IKzmISN6kQsVyZ4sYDgZcr4L1LCd4ESfgtU8V+ogc8fmhz7ebx1OGK5iLj1emTvMaTgiAUlPuac2ahCZZAZA9kzGcyZQU+6Hf3Zk+nPnEx/lh29GRZ0pRjTmWJIb5YpQ3kTeHZpKk/zp/P4/Cy6U6dTHjD+QdmRMJO6MGPuxFrQkz6R/uxJ9GRM5G6CFTe9tanwM6TCy4TL+/RI26BJ3AoVopcoEb1MhVR7fSJXaOK7UEDk30JyDpiT42RGyHIt/Bcqk7bdgDwXE64cM6Ep7gNunZpLvocNKc5SSk/OpDXnK6ozPqOjZDGjfW7wxB9eBTE85MWT+470NWyip3o9ySfeo6NwM4/LdtKY8huVCf/iad1K2s9/wrOybxi+9SMvy3+gJ/cL7qd+yeC5BRR4vs/pNTK8fxNy6F9q7P5YiUNfaXPyr6kE/WlN7HpbLrlMpy7kI1pOfkRd0FSq/KxpCptIa4QNtwKMKD+mS4mHDsWuOlS4S6k5ZkylhzFFB6Vc3yemcL+EUndjyj3llLjLKThozGUnIy7vM+X6/olc2z+VrC3WnFoqxedHTVy+VGPXHFW2z1Zh/xdKHP9ZF/+FRoQuNyVqjRkJW8zJ3W/FTe+pVAbPojZiNi2xc7mf+iXdmf+iK+NLurO/5F7a59xN/pTWhE9oOPUPygNnccXNjuQtJkQsE+HziwpBf4pJcpjIJZfZXDo8k7NbjYnZJCF1tzE5+61I3G6M92INtn8iYP1sASunCVgyScDCiUr8YavCz1bK/NtMwHfy8XxvKuDflir8MkGb+dMM+NFWj68M1flcIuAbmYBfLQQsnyzA/gMlEjdPJH2bGalbROQ5ianwMaEuUE59sCkt4da0hFlSHySj0keL4mNaZO/SIHyFgGtHzXl48Z8M1/6Ht/U/MNI4n76r84naasG6WWosshCwdY4SAYtVOL1OiSuHDKg8YUVr2GTaT07lTsQEmoLNaAgypjXMhLYoUzrOWNIRY0FbtCm3T5nQdsaMuzHm3I214H6iDT3pU+g/9x592TMZyvuYnowPqIuYwBVPE7L2G5O824zwNca4/6LPvq/F7PqnNlvmarLpQzXWv6/Ehg8EbPtMwP4fNDi6QIugvzSJ3axOlpM2N7zlVIRa0xQziXupM+jMnEFX1jQeXfqQR/mzGcybxcNz0+jOsKUzxYzuVFMenbfgzXU7xkpmMnbzPZ7nTeNOtBkZOwQkbhRQcNiI64fH8Zq7W8bZTRpcdTfh2lEZVWEmtKfa8fDCbIauzuV54ee8Kv6CpwWfMXj5c7pyPqHu9ExyXeUErlImxt6A0FUSvBZqErBMwqkNpkSvNyF8tR4BS4UELFUnYIkqfouUCFqmwtltepT42FEbbEVDuBmNEebUh5pTHSCn3MeIUh9DynxllPnKqAmW0xBhRWWgOecP6BC3SZmzDkLSd0rJ2m1M9l5z0vdYEfq3FPdfVTn4gwDvRSLObDYmY585mfuNyTkg46KHOWl7ZZzaoEXgchVO/CnAa5GA43+qcWSBNt6LLQhbPY2ErdPJ2GtDyk49ErdoEmevSsxmJRK2CEjfq8YVDynlAVaU+9uNr9/xsOPSoYnk7rMmbbsp8ev1iVsnJXGDAXFrZZxeJSVmjYy49UbEbzIhYbOcBHs5CQ5y4h1MiLM3JHq9BN8/lQlfpUmcg5Sk7Yak7DAic48p6btMSN5mSJy9PtEbJZxcr0vkWjGRayRErJMStkZCyEodgpdrEbRci9CVIk6u1ePMJkMSHMxIcDAjZoMJkSulBC3WwXeBkBN/aOK9QAvvBeoELtUgzl7KhcNWJO4QkbpXTOZ+PXJcDMg6ZESSoyGntxoRvskM7xWm7J2ny8rZaiywU2b+RCX+mCDA/gsxsfs+I3TbdFyWyjiwSJ9dP+rx2wQBq2aqc2rDDAq9/kl9xFza4mfRdnYS1VFyclzVOecu4/xRG3KP2P03Xjta9qX0tbvwuPsYA/eP03v3KL13jjNwz4cnXf48uudF7213BtuP8bTbj6F7Pgze9eJRuxeP7x1jsM2N/jv7GbrvxtMOL552+vC005snncd43OHO0w533vS58vz+ejoq/kX9RRsaLkhpztei+bwSTTkCWnIFtJxXpjlXg8ZcMU3n9Wi+IKE5X0pznozGfEPq842ou2hCwxVbOqu+4FXHaka6djHS5cJo9zGGO47xut2VkQfODD/YyKM739NWMZHGqyLuXdGk+6o23df1ab9iRMslc24XTKOn9hteda9h5NFuRh85MfzQiZGHzigGD8CQMzzcyrOWX+irms2DMnP6SqUMlOrwuEKbwSptHlSIeVAj5/Ht93nb9wuKJ5sYfbwXxWN3xh66o3joAY8OoxjYznDHHww1zWaoyYyXrVLetogYaRYy3KLNqxYJz1oteH1/LqODC+GlPYrXjoy9PMTwM1cUr4/AWw94uZvRx4t40/cJr7on8abbdLyd96GU0Yf6jPYaMdojZ7TXAMWAEMVjdRSPhYw90mH0kYSRIRlvn5jw5rkNw68+YfTNXyiG96MY8UUxEopiJAyFIgSFwp+xseOMjB5lZMR7/NjwWDSMnmJsOBzFaDiMhaEYCUQx7D3+/mgwY4oQRglgBB9G8EVBMAqOjk9eR39gePgDRocnoXhrjeK1NYrXloy9NmXstQljr0wYeyFH8cwMxZAFikdmMGgIg1IUA+MZe6jHaJ+E0R5dRh6IGekS8bZDmzf3tHjVpsmzFnWeNKrz6JYaAzVq9FWq8aBMjY4iZe4WCGi9IqAxT4naHGUqM5QpTRX8N14TxtF6NUbAlZhxxBbEKXEjQZmbiSoUJalSnKxCaYoa5alqlKerUpWl+q6JWIX6C6o05mvQekXInWtatBWIuFcoorNYTG+5Hg8r9Rio1udxrQFPbhnxtH48zxqMeNZgzLMGE541ynneKOd5oynPC3cQNwAAIABJREFUm8Z/P2s05VmDKc8bzXjRZMHzRgse15oyWGXCYJWcgQoTeksNeVBsQE+xIb0lBjwo1udBkR7dN/Xoviml+6aUrkJ9Om5IuXdNj7tXdLl9SZeWfPH4HdjzIm7lanPr/0xis7SpytCiMl2byjQdylNElCWJKD2rTUmiNkUJIgrjtSmI0ebaaR2undblyildLp4cPzp8PlTMuVDd/8Jrirc2yb46pATokRYkIzPEkKxwY7IjTMiOMCU7woyscDMyQ01JC5aTFmxGSpA5SQFmJPrKiTthzOmjhkS56xPuKiXASRfvXePHho9s1eLYdhG+e/UJOmBM8AEzAp1N8d1rzIldRhzbbsDRrQZ42Mtw3Sjl4FoJ+1eLx4ua1uhxYLUU51V67PtLjOMKHZxWijm0VoanvSlHt1hyxN4S943muK4zw2WNKY7L9Nm1SIzTXzIOrTHCdb0xRzbL8dlhScBeK4L2WhLsZE3ofhtCD9gQvN+KQOdxTAc4ywk9aEGEqxUn3a2IcrfilJslp1wtOHnIhDBnA4L26BGwQxf/Lbp4b9LhyBp13FYq475KhaNr1DmxXojvRiG+GzXxXqdCoL06kbtExDhJSDwkJdlFSrKrlKTDuiQe0uGMo5CTO9THs+1dtqtzarsGp3dovosGcbs1idutzllHDdL2C8k8pE2mi5CMQxpkHtIg101InocW+e6a5LurcslTlQJvDUqChFRGaFN3WofGODEtibrcSdKjLU3G66LpPL40kdYEfaojtKgK16Y8RIvKcAnlobqUBIspCdalPExGVZSc6ihTysNNKA83oTLKlJIIAwpCdCiO1KU6XkpLpjEd+eb0XLNkoMiaJ2W2vKi041mpDc+KbXhSaM3gdUt6LprSlqlPw1kdbsXpUJ8g4W66nM5z1nTl2tKZY0tbphV30yy5k2ZJa4oZTQly6s/IqTtpSrG/ARfcxKQ5C0nYpcnpbRqctFcldKOA4HUC0g7ocMlLnwJ/PYqCdKiI0KHlrAEDF215XjiVV6UzeFPxPi9KZ9J/zZahm7a8rZrOaN37jFTPZuj6ZNpSjKkIFVIRIuaqpxpX3bW54qrDpUNaFHtJeJQzk7GyOYwVT6cn2Zgqbw0u7xeQ66hE4TFtbkWaczthIvfSJtKRYUNHuhntyQa0nzXg9hkj6kINKTomI89JQtJmLSJXqBH0pxKBi1XwX6SC30IVfOer4vOHKid+VeHEr0oELlTj5EotEjfrcm6fjMJjZrTFzSJhizoXXHS4f3YqQ3kf0ps5jYGcmQxkTqM/c/K7wiZDOlMM6Mkw5dF5W55enMLTi9N5cuF9upKnUnTCiJStmrTHzqQuzIS2eEv6MicxmDuN3szJtMRYcP2YkHJfQ8qOycnfKSVppZCYxarELFEiZb2IpPW6hC1Rx2+hgDObRdz0tSPf3YTwNSrE2Au5fmwChb62FAZa0X3uG27Hf02uiwXnXI1pPDuHe3lfUp3+Ed0Vixnpc2NsyA/Fy2DePPXmSc8h+lp3UJX/J3lR3/Holiu9N3bSkDifu5kLeX3LgZ4rP/Gi6ndGWxYx2ryIR4U/8iDv34xUbaAr7XeSt5sRvESE18/ahCwyJ2/fF9z0mEfm9pkUuH1Atd9H1Id8wK3g6VT52lDta0ljiDVNYRbU+htSeUJK6VEpBS46lHoYUOZpxI1D+lxyFHNxj4hrzlJKPS246WFB8ZGJFLpP5JrLRK4emsxl56mkbrYi4Hd9Dn8hxPEfyuyeI8Bxriqu/9IhcIE+Z9ZYcGatGafXGHNmvRFJ2wzJPWBMkbctVcFTqYuYSWvsHLoyvuBh7tf0nvuKnnOf8yDnM9pS5tAU+x63omZSEzaT4hNTOOdoSqqDMSmbzcneNZ0854/I2DWTyFWGeP2uis9CJU6u0SJhmwGxW4wJXa3Pni9UWD9bwIqpApbaKbFoogrzbVT41VqFn6wEzDMT8L25gO/MBHxtqsT3Fmr8MknMTxPFfCNX4wt9AV/pC/iP6Th+184UELHSgqQtFqRulXLeUZfSY4bU+BnSEGTM7XArmkPMuBWoT5WviOJj2pzbo0XUKiUuuBjSnfMZI7U/MnzrO0Ybf+FR4R8k77fFYa4Gy+0EOP5Lgxh7A/JczLjpYU2F10Tq/OyoD7Clzt+MWn8D6oMNaDslpyvBgr5ka/qSbXhw1op7cWa0RBlyK0zKrTAZzVFy7idOoCdjOr3Z79GX8wEdqe9Rf2oShT5W5LqYEr/NAO9Fmuz5Sokt/xBgP0fApg+V2ThbhY0fqOLwsRpbP1Fm91dqHP5JiN8SLc5s1CJtl4hL7kaUBljRcHoKd5Nm0J4yjfvpU+nPm83D3PfozZlGT/ZkHmTY0p1mTk+6nCf51owUTUFROhNF0Sxe5U+nLdqC9C0C0rcIKPU046a7OQWHzbmwV0ayvRpX3Qwo9ZdTGWLI3SRb+vNm8fT6xzy7MZcXRZ/yrPBTBi/PpSPjQyrCJpF1wJCQ1epErJUQuEKXE4tF+C6TELLagLC/DQhcIcZnkZBjf6jiNV8Jv0WqhK8UkrxDnxIfO6r8ragNNKfK15RSLxNKjplQfNSYK4d1uOImpMLfgPoIc6qC5Vx21yV9lybRa5WI26hN+i5jMveYkrZTTuI2U3wW63Dw38q4/6pKyN96JOyQk+5sRsZ+Ocl7DUjcJePkBhH+y1Xx+lMJ78WqBKzUwv8vXY4sEOP+qxHH51vi96cZAYt0iVilTsIWbdL26JBzUIcrR3UpCzai8bQtt+OnUR81jRK/iVzztCXfZQK5TjakbDMlZp2MM2v1iVmnz+m1ekSv1SVmoz6JDiac3Wr+7i6wKWc2yYneaELUekMCl4s4Pl+NgGVaRKzR4+R6GSfX6RO1TkbE33qEr9IjZIUuQUt18F+shfefGvgs0iRghZiAFbr4LdPBd4kO3ot0ODZfC89fNTixUETgMikhK6SE/aVH5Co9wlbocGK+CicWauCzSAvfRZoEr9AiZrOUDEc5qXuk5B025rKnCVePybnmZcHl41ZkuVgQu8OUsHVyXH/TY9NcNZZMEbBwgoA/7QSs+VCNgLV2hG+z48QaI9yXSvBcasS2LyQssFbB5T+G5Ox/n1sn/0lL7ByaY6dz6/RU0g9okbhXm3Oe5hQETvkfhU0Ne1N677jwuOsoD9vcedDqwoOWw/Td9WCo8wSDbUd50HSYx/eO87zbn4e3j/Cg6TD9d90Y6nRnoH0/va07edJxgKfth3nV4cmLDnce3d1PX8sehu4dZPjhYZ7fW0dH2Zc05FnTmCuhJVdIU5aApiwBrReUaM5T4tZ5NepydWi6aEhTrgG38+W0XDSlPl9O7UVTai5bcuv6ZNorv+D5vRWMdm1l9P4e3rY58vbOPsbu72O0Zyevu/+m9/Y8miunc6vAmLsF+ty+KObOJRPuXJ5A6+Wp3L0+h96q73nTuYqxRw6MDmxhuGczb7s3MdJjz9iAPWMP1/Dizr/pq5lFR4mczmJdektFPCwX0lOuRVeZDj3VJgy1TOdt9/coBleieLSNsb59jHQ5MtqzH8WAE2P9m3nd/jP99e/R32jBs1YjXrXo87pJwqtGCU8bZAw1WvKy/R+M9P+G4vnfKF5tYezFDt4+3s7Yi70oXjuieL6ZkcH5vHnwGa87ZvCmYyLDnZaM9Jgy0itnpMeckW4Lhh8YMdavjeKxEMWQiNFBMSODeow+lvH2sTFvnloy8mIOijeLYXgXihEPFMPHUbz1QjFyAsXIMRQj7oyNHGZ02APFqC8oQlCMBTPy1pexYf/xcqdhn/H3Rk6gGPVnVOHPsMKbN4rjvFWcYIzA/8Lr8Mg8RkY+RDE6FcWILYo3tiiGbRl9bcboa5PxvDRl9IU5Y08tUTwxRzFkBEMyFENSxh5LGX0kZXRQyki/hJE+XUZ7dBjtFjHapc1Ihzav72rysvXdPth6DR7VatBfpcGDMlU6ipRoL1Di9mVlGs8rU5utTHmagOJ3jcM3EgVcixNwOUbAxTMCLp0WcDVGmetxytxIUKUwUZWis6oUn1WlNEmV0lRVytNVqMhUoTL73Tqd82o05KvTdFmT21e1aLuuzf1CEQ9KxPSW6dJfKeVRtYyhGgOGag148i5P6wx5Vm/Ms4ZxsL5oGs/zBjnPGuS8aJTzssmMl03mvGg051mDGU9qTXlUPY7Xh2XG9JUa87DUmL5SQ3pLZPQU6/GgSMqDIik9xTJ6imV0F+nTWaBH+1UxbVffTWHzxTRfENF4XouGXG1u5WhRmyWkJlNIVYbW/ypxKk0eL3IqOqtFYYIW12O1uHZGi+sxOlw7LeFytIT8KAkXIiT/G68+IlJ8xaT665EepE92qCHZYUZkhxuTHW7yLnKywuSkB5uQEWJGerA5qYFmJPnJiT9hQsxRI6I9ZES66hPorIfPbl28duhwfLsI7126BOyTEbTfmEBnE/z3mXBipwGeDnoc2SLlyBbZO7zq47JeyqF1UlzW6+O63pA9S0XsWSpi7zId9i4T4/SXBJe1hhx1sOD4VmuOOljhtt6Mw2tNcV1nhuMyKdsXaOP8lwGH18pxXSfHc5M5fjttCdhtQ/BeG4KdbAlxtiXY2YYgZ2sCnC3xdzbHz0lO0AFzwlysiHSz5qS7FSfdLIg6bE7UYVMiD5oQ7mRIyB4ZQdtl+GzW5ehaDTxWq+K5WpWja9TxWqeJ7wYhfpuEeK9TJdhBi6g9Es446xO7X0rCAT3OHtIj4aCYGCdtIneoE7pFjfBtmkRs1SDUQY1QezUit2hwarsW0Tu1iN6hwentasTuVidxnyYp+4WkHRSSfkhIhosmmS4aZLtokOuqSZ6bJhfdNbh8RIOCE5qUBGpRHaFD/WkxTXFiWhLE3E2S0J1jwnDJTAbzbWiOlVAVpkl1uDZVodpUh4mpDpNQESKmIkSXqnB9aqKMqTlpQnm4ERURJtREm1ERZUxRuB7FkbpUxEpoyjDifr45PdesGCiy4WmlHa9rp/Ky3JaXZTY8L7bmSaEVA1ct6L5gwp10GQ3xulRFa9GUaMC9TEs6cybQmTWRO6lW3E6y4HayJa1JFjTGmVJ3Sk5VmJybfkacd5OQvE/Ime0aRDioEbpJheCNSgSvF3DWSYtrvsZUnbSgOsqIkhAhpWFqtKUb8uj6RF6UTOdt5Wxel8/i4WUrHl4x41X5FEbrPmC0Zg7Pb86kM9uS6kgR1RG6FJxQ55qnNvkHhFxw0qDkuD4DmdMZK54OpZN5ddGStpNiClyUyN4h4IKzGrfCJ9AaO4W25Encz7ClI8OUtmQ92pOk3I4xoDZEn8IjUvL26ZFir0PUX5oELlQh4E8V/P9Uw3+hOj5/qOL1q4DjPwnw+U1A8GJVTq1WJ2mriPMH9LnhZUJvxsfkHtQicZsSdRE2PMmfy8C5DxjIns1A1nsMZE6lN8Oc7lQDOlNkPEiTM5Bjw5O8STy7NJ2n+bO5nziZa+76JG7W5O7pmdwKl9OeYMnDrMk8vjCT3qypNJ4259pRLcp9DSg9YsL5LVLilwiJnq9C/DJl8nYakLROh+CFqvgvUiJltx61UTPIO6pH/G5lLngYcuv0B9yKnU19wmye3lxAc8zXZOwz4Ya3Nd3nPqcr/3MqU2bSX7eM4T43Rp8EMPIymBdPvBl66E737d1kRn9FReZKnrX40JZrT/2ZhXRlreThxVV0XPidV3UrGL27itG7KxmqnE/fjV9RtG7lTcl68lwnc2qNPpErDMl3msu96FWUHvmejK2Tuek2i1rf2dT4TqXC24YqXytawifREGpJla8B1X6G1PgbU3xUxsX9WhS6GVDobszl/VLO7xGTu1uH/H1SbnpaUuBhS+Gx6VxxnUruvslk7JxC4sYJ+Pyiy645ymyepozDDGUcP1bB6z8iopabkuZgR8Z2O+LXG3PyLx2i/9YmZZsueQf0KPezpD58Cg0np3M7djZd6Z/y8PyX9OX+k77zn/DwwifcT59FU+wkaiInUBEygcLjVlxwlnPRyYab7nModP8nWbs+JHixHJdvlTk8T4njvysRsESNsFUiTm8yIm6rLW4/itj8kQrLJwlYMlGZpXZqLJygxm82qvxircS/LZSYZ6HEN2YCvjAW8C9TJX6yE/LrFDH/ttbga2MlvtQX8K2RgPk2AlbPEOCz0JgEexsyd5lyYZ+UQjcplV561AcYcDvMnOYgOfUB+tQE6FJyXMz5vTrErFMiw1GXe6mfMFb7C2ON3zLa8ANDN38m79hUDv0oYcfnQrwXy8h2seOmz3QuH7Tm2gELbhw25aa7ESXH9Kn01aMhTMb9WBN6Uy3oz7BkIMOa/gxbus5a0BghpdxPi3JfHepCDLhzxpL7SZO4lzKFu8lTuJ04lcaYqZSH2HHR04L4bXr4LFHH5d9K7P1SmZ2fqrDlIxU2vq/MxtmqbPlYE/uPVNjyiQr7vtXg+B9CIlcLSbDXIsdJnyJvK+pPTeN24kxuJ06lLXkKvedm0ZM9ja70SXRnTKQn04aeDHN6M+Q8v2zLWOl0KJ2B4uZ7vMqbzp1IM1I2CsjdqUz1CWvKjtpQ6GrJhb36JNmrcOWwhLpwK8qDpLTEW9CfN5NnBXN4ev1Dnt6Yw9MbHzN4aQ7tyTMo9rck3VFKxFpt/Jdr47tMF59lEk4s08V3hYSAVVK8FmtxdL6Qwz8qceQ3ZYKWaxG9XkLKThmFx20pOWZG2XFTCt2MuXrQkGsuxhS4mpC7V4ML+1WpCTGh6ZQVRT76pO9WIdFBnag1qsSu1yV9lwVpu8yJdzDk1DoZnr8KcfpWCa9FWkQ7GJG015QUJ1NS9pkSvUWG/1+aHF+sxtEFKngtUiNgpTbhG/QJWKWP6y8iHL/RxukbXZz/pY3zlwICl6iQ42xCobcl5aHmNMRY0Z46ia6s6dxNnkL96SkUeFmQe9CEjL2mpO00J26TMafWyIhea0D0Wn2i1+sRvUnC6c1SYh2MiHMwJcbenFMbTAlfY0LIKiMCluvj+bsmnr9rcmyhNt6LxfguleCzRJcTf+rgtVAHn0USvBeI8Zmvw4nftTnyqzpHflfHZ6kufsv1OLFEgtcSKUcW6HHwP9rs/16Twz+JcPtJC9f/aHBivhan1kqJ3aSP3yIV/JcL8V+uTdAKEZFrJMTay4jfIiV1t5SrnmYUeplT5GNOWbAtleFTuOE7kXRnc2K2muKzTMbubzRZPWv8T6ZlUwT8NV2A2x8yQjdZELDWAM9FQvxWGeOzxJpFtuqse1+JUxttqQz7kuqIOVRGzKThzD9IchQTvlGJ1AP63Az5H5PXW4WbU9pq9tJ/142upgO0Vu6ktWIHHfVO9N125V6tE/U3t9JW7czQfW8eNLnSVLqN5nIHupp203dnD+11G6gvWkJH9Toe1m+i79Z6OqtX01axgq66dTy+vZmH9fO5fWMOtTkm1KYLacrSoCVLhZZsZVrOK4+X6eSqU31Bj+arVrRdnUZL3mTqcm2pzZ9AQ8F0GotmU3N9JvUFH9Fd9yMv7iznRfNy+isW0l/+Jy+bV/GibTm9DT/RWvEZ9WWzaSmfwf2ySTRdMqX50iTuFX5MV/GXdBZ/TVfpNww0/Myr+3/yon0BT1p/5XHzLzxt/Y3X7b/zuu1HBus/oqtiAvdKDOgsFdNbrkNvuYiecm06y0R0V+oz2GDDy/aPGOmax2j3At7eW8bLO8t53f43o11rGelaxvPb8xho+IjB5hk8vT2FZ822PG+04mWTLS+bJ/G8dQYv2ufy9sH3jA38gWJoMSOPl/Ky50/e9i9lZHAZI/1/8rb3J952f81w1+eMdM1lpOtD3nTN4O2DaYz0vMfog/cY6ZnIaJ+MsX4dxgYkjA7oMTIgZfSRPm8f6fNmyJDhZ1MZezkPXv+F4vVmxl45MPpiK2MvdqB4uYOx19sZfb2DkTdOjA57wJgPo8MneP3yKCNvvGDYB96eQPH2CIp3jcPDo768HjvOi1FPXo0ef4fXI/83XkdtUbwdx+vYW3NG35gy+saM0TcWjL6yZOy5JYpn5iieGcMzGYpnUsaeSBl9ImV0SMrIIwkj/WJG+3QY7RUx+kDEaJeIt+1CXt/V5MU7wA7Va/CoVp2Hlap0lyrTcVOZu1eVac5Xpv6cMlUZAspSx0uZCs8KuJ4g4HLsO7yeEXA5RoXrcSoUxKtyI0GVm4njKT2rSkmSKiVpKpSmK1OeqUxFlirV59S4dUGdhnx1Wi4LuXNVi/br2nTe1KG7WExfmR4DlVIeVekzVCXjSbWMJzUGPKkxYKjWkCd1RjyrN+Z5gwkvGsfx+rxBzssmU141m/Gq2ZyXTWY8bzDlaZ2coRo5j6pMGKgwob/MhIelJjwsNaKv1IDeEik9xfr0FOvTWyyjt9iAniIZnQV63L8m5t5VCW1XJNy+qENLnjZN57VoPK9Nfa6QumwhNZmaVGUIqUjXpjxN+90aHSElyUKKkrS4mSikIE7ItRgtrseIuB6jy5XTEi6e0uNChN7/wKvOf+E1zV/yX3jN+S+8Gv8vvGaFyckMMSUtSE5ygJwkPzkJ3nLijr/D62F9gg9I8XeU4LNbjPcuHXz36BLoZEDwfmOCnIzx32uE1w59PB0keDro4emgj6eDAR72hrjbG+K6yQCX9focWidj12Itdi8RsXeZGMflEpxX6uOy1pgj9pYcdbDiiL0lbhvG8XrobxP2LJGw808dDqwywmWNHJc1cjw2WuC/exKBu20I2m1D8D5bgp1sCXa2JcjZlgBnK/yczfFxMiVgvzkhh6yIcLPhpLsNJ90siXK1IOqwBVGHTIl0NiZ0r8H/D1618N+kjd8GTYLstYjYISbaUUqssz7x+/WJ3y8lZp8Op3YLCd+mToiDGmFbNAlz0CDEXp1Qe3UitgqJ2q7FqR1anNqhyentGsTu1iDRUfiugfgdYF00yXTRJNtFk1xXIXluQvLdNLnsqcF1LyElgdpUR+jQcFqX5jhdbifq0p4ipfecKa9vTqM3x4LG02JqwoTcitShNkyH6hAdqoJFVAaJqAgWUxUqpSbCiNqTJlRFGlMVOT6FrThpRPH/xGu6MffzLei9bs1A8QSeVE3mdd1UXldO5FWFDa9KbXleZMPj65b05ptxL8uI5rNS6mJ0qIuR0JxgTHuaFR2ZE2lPm8DtJCuaEyxoijOnMdaculPmlAeZUOBtxLnDEs46ahG9XYNwB3VCNqsRvFGF4A0CYnapc/G4AXXRttxNtqMp3piycA3KI1VoyzTkRekM3lZ9wKuy93hVNoOnRRMYvG7J8+KpvK38gJcls+nLs6Mp3oDqCBE3/TS47KbJeWcNcvepU+gpoSdlEmPFU6DYhld5JnTHiKk4pkbmdgHp21WoDZnEnbhZNMfacifZiu4cK+6nyWhPlnI7Rp+6EH0KPaXk7tXl7EZtolZoErpIg4AFqvgvUMNvgTrev6vg9YsAr58F+P4hIHSZMtFr1UjaKuT8QQnFvnI6k9+nIsiI1N3qFJ4w5EH6LB6d/5iBnA8ZyHqf/swp9GaY0Z0qe4dXUwZybHiaP5nnF6fx5MJ7tMfZcdVV+g6v79EQaUZ7giW9GXYM5k5/dwfQgmJfPaoCTCj2NCbXQZ/4xSJOL1Dj7F8qXNlnQspGHUIWqRCxWp18DzmNce+R5a5O0n4BRSFW3E3/lK4LX9Nf8BNvaldRHf4p6Y7GVIRM5vHlr+m/+gWN2R/wtm0Dow/dUTwP5sWQH08ee/Goz4PWKnsSgubSUezEm9uB1CespDbiN+7ELyLz0DTi9pnwvGYFo+1/87R+IY9r/uBNy0oU7Vt4U76GQv8PSN5hQcq2SWTumE3M6gl4fKuOz8/qxP+tR+4uQ64eklN8xIJqPxsawyZSF2xBha8R5T6GFB7R4/w+DbJ2q1HoYUzxMQuuHTbivKOE7J0isnfpcPGQnDKf98g/bEf0Oj3c5qmybY4KG2coYz9TCcePBRz7QczReTp4/UdM2J/GxK62Is1hIin2FpxZrUv4MjWiVqmSslXIxYNiaoIsuXNmBnfjZtGWMJv7KR/RlTGX3txPGLr6BV3Zs+jKfo+urFncTphCebAVRV5WlHpPpez4LG64ziZ5sx1+vxty7CcpR3/S5shParj+oMSh7wR4/KhK6EoZSTtnELZyAru/0GbZRCX+tFZi2WQ1lk3TYuFENX61VuHXCar8aKvGt5YqfGkq4F9mSvwwQcjPk3T4zwRNvjNX5hsjAd8YCphnPP5hfGiehDPrbch1tOOis5zL+3Up9hBTeVxCc4AJTYHG1AfKqAvQo/S4hNw9Ik79rUTKdhGtcR8yXPUjipbvGb31DUOFP1AROZekvTOI2TKTxD3Tid9tjv8KFYIXKHPmL3Vytuty092Y+mBL7sXY0ps6gcc5E3mWN4nH52wZyLTiYYYVnYmmNEZIqQnSpTZEn+aTprTH2XI/aTJ3k6ZwJ2kKrYlTaYydSmX4JK56WZK8R0bQKiFH/1DH4xdtXObpsPNTDdbNFLBqioDV0wWsmi5gwwdK7P2XJu4/auLzhxKRK9VI2S6h4KgVdZHTaY6dSVPsZJrjJnAvbSodqZO5l2xLZ6otD9Kt6Un/H3gtngrF0xi9Pp2nWZNoCjImeYMSl/cJueVrR6XXRApdLcndrUfSJmWuHNalLtyS8iAprfHm9OdN52nBBzwteJ+nN8YB++jibNqTp73Dq4yINSL8l+ngvUyXE8skeC3TxW+VPkFrjHD7XZ39/1biwL8FeC3UJnKtIXEOxiTtMOCqmxWXDsi46KRH3l4pF/YYkOdoRP4+Qy446VLgKaU+woqm6Anc9DYicasK4auUiVojImW7Fem77YizNyVslZjAZSJcf9LAeZ4Kfiv0iNtpSbKTDQm7LYhyMMZ7mYiDPymz/z8CjiwUErpORpSDMcHrdHH9XZldXwvY9rmAnf9UwvErAa4/KHFmoxZT23EWAAAgAElEQVQl/na0xs2iLXkq7Wl23M+YRHuqHfUx1lRFTOSSpznpjsYkbjUmdqOciJUGBC3RI3S5lNAVeoSt1iN8rZSwNXqErpYR/JeMgGUG+CyW4bVQn2PzpXj+qovT92o4z1PnwH/UOfijBi4/a+D6qxDP+SK8Funhv8wQ/yUygpYaELLCgOAV+gSvlBG2Xk7QWiO8l+tzdJGUw7+Icf5BRMiayZzcMJ0D87RZ+56A3V+ocnqDPrkHbDmzSZeIdbqErZEQuU6fuC1yknaYEr1Om7CVymTtFVPsbUFN6ARunZxEXdQUyoLtuOZlR/bBiYStNcZpniZrZwtYMUXAX1PHT1s4/6CD719G+K/U5/hiEUGr5YSstmP75xosmSDg4A8GXHCbTUXYZxT4zuDaiWnE7dQhaI0yyU76FP0vvBZtSblX68RAmyfdjYdordhJS/kOOur303fbnft1B2go2kl7zUGedwfQ1+pJQ/FW6os309W0l8edB+ls3ELZ5Z+pvfIDDde+pe7KF1Re/ITy/E+oufo1zTe/ofH6HKrPW1OeLqY6TY2mLHWas9RpytSgIUeDuhwhtbkSmq/a0l3xGU/q/6C37Ffabsyjreh7ump/padpPncrv6Phxlxai+bSXfk5XSUfc+fKTO5cfo+e0s/pqfqKtpLPaS35gvaa73nY8hODzfPorPgnXeXfMnDrd4Ya/6S/7le6Kr7hfvlnPKj5hAc1H9FZ8T6d5bN4UPkB/bUfMlg3iwcVVnSUyOgoEdFdKqK3TJfecgk95Tp0lWrRVS6it1afx83mPLszmad3ZtBfP5PeW7MZbPyMp7e/5fmdeTxp/Z6nt+fx6v6PDHf+xOu2eby+8x0j935gpOMHhu9/w6v2z3l57xNedczlVddcXnV9zPN7H/Gicy4vOz/nZedXvO7+juGenxjr+4OxvoWM9s7nzYOfGen7BcXgfBSDvzHW/xWjfZMZ6ZMz2mfMWL8hYwMyRgf0GB7U4e1jbYafGDHybCajz//J6ItvGX7+La+ffsebJz/x5vlvvH2xkLevVjD81oHRkUMoRr0YfuvFqxfHGH7tjWLYD4a9UYyMT17HRgIYGQ3kzYgfL4e9eDV8gjFFEArFEcb+P/CqGLZAMWyGYticsbeWjL2xQvHKBsVLSxQv5PDCEMVzGWPP3uWpPqOP9RgdlDA6oMvYQzGKXjFjD8SMdL67B3tXm5et2jxv1uZJvRaPajXHjxCXqnG/UI07V1RpylOhNkdpHLBpShSnCLhxVsDV+HHAXooRcDlWmavxKlyLV+V6vCoF8SrciFfhZsL4FLYoWZniVCVK0pQpy1ChIkuFmhx16s6r05inSfNFTW5fFtJ+TZv7N0Q8KNKlt1RCf5keAxVSBiulDL2D7GCV/vhUttaQp7eMef5u4vqiUc6rZjPetFrwumUcry8aTHl2y5QntaY8rjblUZWcwYrxDJSb0F9uxMMyGX2lBvSVGvCw1JC+EkN6iw3oLpTScV2X+9f0aL+qx93LurTmi2jJ06bxgjYN57WoP6dFXbaQ6kwhlRnja3T+ew+sFiUp2hQlaVOYoM2NeBE34sQUxEq4ekaPS6f0yIv8f+HVW5tkbxGpfmIygvTIDpWRE2bIuXAjcsINyQ43IjvchJwIU85FmpMVakpqkAnJ/iYk+clJ9JET5/V/8Col/JCUkAN6BDnpEbBPQqCzlJADRoQcMCLI2RC/vTK8dkjw3CLGc4suR7ZIObbNgOPbjTi2zZgjDka4bpRxcK0eu5dosWepiH0rJDivHL/H6rpejudmC446WOG52QKPTea4bTDDZY0xe5fpsmepLgdWGXFwtTEHVhnhtsEc3112BO22JWi3DYF7bQh0tCFwnw2BTuNrenz2meHtKMff2ex/49Xdimi38Zw+bEHUfjnhe40I3iHDe5OYI2s08FithudqNY7+rc7xdZr4bNQmwEGHgM0iAjZrEbxFi8hdYmKc9Uk4oM8ZRzEnd2oSvk2NEAdVgjerEbxZ413+N16jtguJ2q7BmR2axO5SJ2GPBmf3aZDsrEHqAc3/gVcNcg8LOX9Ykwuu6uR7qHPVS3Mcr5FiGs5IaImXcDtRwr1UGf0XLHl6dTL3UoyoidCiKlRIXaSEmjAJ5YEiygK0KAvQpjxIh4pgCVVhMmojTaiLNqPmlClVJ40pj5BREiGh+KSYyjg9mjNM6LxoycMbtjwqteNp1RRe1U3lTc1k3lRN4nWFHS9LJ/D0pg0DVyzpyjXhTqqMxgQJ1adE1ETr0pIg516qDffTJnLnrBWNZ0y5dUpOfbQZtSfNKfIz5MoxfbIO6ZCwR0jUNnVC7dUI2qRK0EZlgjYKiN2lwQVPKZURFrQlT6Ij3ZbmRENqz2jTmiKl77I1L0tnMlz9IcNV7zN43ZLO8wY8KZzEcPUcXpd9SP/FKdxNNaMiTEhJoBb5LmrkOKqSs1eNq4e1aI+1YrRoMmM3LXmVZ0xvvIQ6Xw0uOimTulWJ/ENS6iKm0BI3mTvJttzPsOR+qhF3z+pz+4wBt8LGjw2f36tL/DpNIpeqErpIDf/5KvjNV8HvDxV8flfmxC8CTvwiwH+BgLDlKpxep0bSNk0uHJRQ5m/O/bPv0Z44lbzDOpw/pE5TtDVP8j9l8NwcBjJn0Z85hZ50U7pSZXSlyOhJN2XwnC1P8ifz7OJUHp2bzp0zE7jqJiXJQcjd07Nojrbi3llrejLteJgzlc5UO26dNKE61Ji6EDlFHjJyHHRJWCYiZrEGyWvUKXS1JHGjkOAlSiRul1J9chad2Z9xyUeX64EGdOZ8yvPSP3hVvYi39ct51bCGq17TSNghofbkDIaufs2Di3NpyJrNWKc9ikEPRof8eT7ozYshH3ra93Mt6zeSQz7n2f1gugr20RC7hLtxf3I75hfSnKyIc5TyvGYxI3eX0l/9PX0V3/K6dRGKexsYbbGnNuZrQlYbc/x3Kcd+NmT3x0IcZglw/FSJo/NUObVCSJ6jCZXeU6gLmkaZtznX3fUo8JBQeEzGzeOGFHgYcMlFSrm3NTePWZDrKCbJQY3Ezapk7BByycWESy5WRK3VxfNHVfZ/JcD9ew1Cl8hJWD+F+LUTiVxiiv+vegT8pkfkEmNiV5pydp05ieuMOLVCm4glqkSvUiNjhw6FR4yoD5vA7TMzuBM3i3tnP6Q7fS492Z/Sm/sJg5c+pSt7Fu1pU2k9a0d9tA3V4bbUhU6nOvB9rrnYkbDOCL/fdPCYp4XrdyLc52nh9r0GB75SYu9nAvZ9oczRX0SErbIm3uFDPH81Y8NsDZZMFLB0kgorZghZMkXI/InqzJ+kxW92Iv5jo813Fpp8Y6bOdxaa/GCtzQ/WWnxvpsE3Rip8YyDgR1MBSycpsfUfavgtNCJtqy3n95hyfreYInd9bvmacMvXhDofA27561MXoE+Zl5QLjrrErFMhbaeIlpjZvCr+jleVnzJ08x88yPuCAr+ZnFhsxLbPdNn5lZgTS0XEbTMkd48VBYcmUn1iGq3hM+mImUH32Sn0pNjSl25Jf6YlA1njz940C+7Hy2k+KaMhQp/mKDltMdZ0JNhx/+wkbidO4nbSFG6fnUpz/DRqoqZww8+WrAMmRG3SxX+ZCI9fhBz8Xsief2rgMEeNTbPV2PShOutnK7PhAwHbP1PhwDcqHP1RQMhSFRI2i7niZkVVyDTqTk6lJsKW2igrWhIm0hpnS0usJe2J1nSl2tCTbsXDLAteXLZjrHgaipvTGLkynUepE6k9ISNxrTI3XfRp8JtM1fFJ3HCxJGfn/8PXfUVFYa/v36YPbRrDDEPv2BPTNL0Z00xVo0ZjjYq9CypIkya9KQgIAhZUlC52FBSQKmAFC0VAUOyitPm8B7iT/dtr/d+De605mZM5mmvdz/N8xRxcrsFpbzF1u2wojzGmYZ81Xcff4un594cAW/QBT86P48Hxd7iVPoIL4ZZkbDQiboEBYX8KCf5TRNBMMUEzxYTMlhIy2wjPX3XY8oMW7j9oEzxdQsJic1JXWrBvlZw8NwvSV+hyaLkOmasNydkgI89VQcEWJef8rCkJseZCiAWF24cOLh1xkbF7sYikxXLSltuQsNCcyFlSwv8UEfGXFL/J+nj9qkv0fBP2rLZnz2oHdv5tQdAMI9y+F7D+SzU8ftIleKaY6L8lxCwyJPgvLXynqeE/XYOgP/UI+VOX6Lk6pKwUcMJfwtU0J5oyR9OUOYy7mQ40ZQ7n1uFR1CUPpzDIjgwXM/YsMSF+vik7Z5kRNsWY4N+khE2REf6HMWF/GBM0xRj/34zw+UmEx3cGuE3Ux+0bfbZ8o8+WCfps+lqPdV9osukbHbb+qIvHT7p4/6qL/1QDQmZJiJpvzM6/5cQukJG4SEHyEiVJSxUkLlOQuMKUmEUygmYJ8fvDEN+pEvymGrN9uim7Fg8jedkIYuZaETZDzI45AlKXiUhbISF1hYKkZQqSlyrYv9qcQxss2b/SiLTlBhxzN+ZcgJKSMHMqdthQHe9IaYwDJwNtOepuS/wSM7x/FbHiYy0WjNVg8bsCFrytxYavRfhNVRIyS0nILDk7/rZh97IxhM60Yf4YPZzf0yF+sQ0l0V9SuuNjzoa+RbaXJXHOesQ5C9i7/r8ONjVWbj5876oPj+4G03FjG011btytdaP9ug8PbwfRft2f29UetF/zp6djJw9vB3GzYiM3KtZyv3ErLzr86Gh0oaLwF8oLPuJS/ihKch0ozralKMeOi/kjuXR8BOUFNlzKkVGeqUtNpjbXcgVcy9Kl/qgutVn6XM4WU19gzt2S93l6fSr9Tat50bCGB3VL6axfzONby3nesprOm7O5WfYV9YVvc63QkWunLblSYMLVAiUNp21pLBxJw/n3uHtpIl3XZvCiZSEvmhfwqGE2j27O58UdZ141OfO0cRbttd9xq+Qdbl5wpPGiDY3F5jQWmXHngiUtpdbcK7Og+aKU5gt6tJbq0HZJj45LQjrKJbSVG9JapkfrJQFtVXrcrxXSVS+h84oRLdUSmqvktF22oevKGB5e+4hHN77lVdM0BjoWoupcxkCrM/0ti1Ddd0bVuZDB9um8bprAi1vv8bxhBM8bHXjeaMvzRhue3bbl2e1hPL/zDj2tX9PfOQ26F6F6tJzBhyvp71zGYPdKeLoGni1F1f0H/fc/oLfdnv52SwY7TVF1yRl8IGbggR793Vr0PTKg/7E5/U+G0fd0JK+fjODl4xH0PH6Hnmcf8urFV7x+9Sv9fQsZHNyKajCE/r4wXr0Mpf91JKr+aBiIhIEQGHyz8zoQS1//Dl71RfCqL4JB1Y4hvLKEvoF/8cqAA/TZD6XfGvotUfVboeqzQdVrC6/t4ZUN9FjASxNUL+UMvlAw+EI+BNgnMgYfSRl8KBk6VHVfgqpDzMA9Ef3NIvruCHl9S0hPg4gX14U8qTfgYY0enRW63CsRcOe8Dg2ntbhSoMHlHDUqs9QpO6LOhUNqnDugxpm9apxOU+fM3iG8DgFWk3N734wR79OkeL8mF9KHvnPx8L+ArczSpiZXh/p8AVcLdLh+QkDDaT1un9Wn+byQexdEtJdIuP8Gsd0VRjyqlNFVIeVhlYxHNfL/g9eX18x5dcPyDV6thvB61YLn9RY8rbXgyWULHteY86jKnO4qc7orzXhYqeRBhYKucpM3UQ41sqUK2i7IaC2S0nxext1CI26fkdB4SsTNE4ZDz+gcN3wzPmzA5Zz/PKMz1L4ONbAGlGUYUHrIkIvphhTvF1K8T0zRXimFqUacSjb6P3g9Ev5m5zXUgMPhQo5GS8iJNSZvl4L8eBPydinI3TXUwubGm3NstzU5cRb/4DU93JT9oaakBSlI9jNm9zYZiT4yErxl7PKUEespI85LTry3kjgvE3a4K4jcJCNkvYTANSIC10gIWisjZL2C0A2mhG4wI2iNEt8VcjydpWyeK8RtnoStC2R4/G2M50IFPs6m+C2zJGDF0M7rfwDr42zGlrlGQw3tXDnu8xRsnW+Cz2JzQtbYEbPRnugNtkS52BHlakfUJjuiNtsRudmGEFdzgl2URGyxYIeHDfHb7NntZ89uPzv2+NqR4mdHio8tSVst2bVJScxaY0KWCvFbIMB3vjZ+83UIWCBg+yJdQpcaELVKzI5VEiKW6RO5TEDsGgNStxiz392YpI2GxK7SIma5BjHLNIlZpk3MMp1/MoRXXRLX6LF7jS671+iQul6X1A067Nuow4FNOhzcojOEV09dsjx1yfYSkOulS56XgDxvbQp8tTgdJKA02pCaBDFXU6Xc2C/l5gEpdw4Z86DAlofHHbmRZkT5TgHlO/S4HC+lKlZKaaQBJRF6lEUZcClaSHmMmIqdMmoSTKlPsaJ2jyWVCQrKdhlRFi+hbPd/dl7NaD1ty4MLjjwuH86z6pH0XB5J7+VR9FaP5HXVCF6VD+N5iSPd5+xoP27OnUwFNw8ZUZNsQGWiIfUpchoPWNGU4UDjfhvqk8yo2WVCTbwZVbFmFIXIOOkvJXOrIfs26pK4Wocdy7WIXqpFtLMGMc5DeM3fJqFspzmN6Y7cyx5GS44tt48quXVUwZ1sEx6cdeR15Xv0Vb/Lw3M2NOUZ033ekd7KD3hdPo7uM6O5m2nNpZ0CyncacsxDiywXTXJcNDm5VcCNJDMGLo6gv9iSVyeUdOwXUx8l4LyPNkfXanBglTbFodbUJztx84ADdw5bc/ewKQ37jbmZouBKvCllwSYUbJawd5EOcX+qs2OaBhFT1AmfrE74ZA3Cflcn9LehkeGoaWrEz9Ui1VmHw2v1OO4h4VKEOU3pb3E/6z1Kwo3J3qJBRYwZT09+QvexcTzIGktn5n/jVU5HpsU/eH16ciRd2SNpTLGnyN+YjDW6NCa/zc1Ue5oPO9CePYz27OHcPmBLTZyca0lWXN1lQYmfEbmrhRyYZ0DabF0OL9WlJNCOtCUCYudpkO9txd2jX9Fd+AMVSTZcOziS5xd/RnVtPoPX5zNwbS4v6+aR52ND6ip9ru99nyfnJ9JyfDzX88dBx1p44MfAkyhePQrnWWcg9WXOHI7/hPLcv3hxJ5rKfbOpSfyNa4k/cTFkHFluVuQHWvG8+g/678zkYe1E2is+4/m1X1DdXcBg4zLqD3yP/1Rj1nyizZoPdVg8WpN1HwnZ/Lk+W7/QIGqyNrkbLKmOeI8rsR9wIdCaU54yzvmZcDHIgrJQGy5st+K4hzHntplz0lNJ9kYRh9foc2i1HkfW6pG7yYjMDTIS5usRM0NE/Gw5B5ZZUrBpNIVe4ylweZeUeVZET5YQ/buYhBnG7JmtIG2+CWkLZOz+S5+EmdqkzBeQvV5CSZAFV3Y5cXPPaBpS3+Zu+vu0ZX7C/bzPaM/7iI5j42jJfpvGQ8O5tteB+mR7riSN4Gr8WEqDR5G91pSd03QJ+EGLbd/q4fm1Hlu/ErD1Sx02f6rFhvEabPhQA7evBPj9bMze5ePYMXckbhMVLBqrw6zh6vw1SofZow2YMVyfacOFTHYS87O9mB9shEw012OCmQ4TLfT43tqQHywNmKjU5htjNX42V2OmkzqLx6gR8JMRh1Y4cNzVlmPrjTjvKaM62JTLoabUhCqojTSmLlpORaicMx5yDq7UJdtVwvWUsTwp/JwHZ9/iTq4T9fvGkO9rT+A0GWs/k7D5Wzmxi8zJ9x7JGY/hlPiOpCZ0NFd3jORGvCMNSdbcSjGl+YAp7RnmdGZa0pVlTXuGJXf3mnJjt5wbu024lWpF834HWtKHcfcNXhsPjqDx0Chupg/t9pXEOHLMx4K9a43ZtUhKyDQRvj8L2TJBj9XjtVn6rjZL39Nh0VgNFo1VY9WHGrh9rcn2n7WInSUgzVnESU9ryiJGUL7DibJoaypirajfY09tohW1ieY0pFrRfNCW9qN2PMixo+fsCAZLxqAqHkP/mbfoOuhIeYCUfX9rUuZnSl3YCMoDnSj0sCR7rYiDyzU57SWhLt6Oih1yGvbZ/Ds2fP4DnhaN4/G5cXTmv8PNfcM4H2LOwfUSds7TJ2S6AduniQicLiZwhpiAP8X4TRPhNkkb1++02fydDtv/kJGw2IaU5dYkLjYibYWUuDkaJP+tTvpyfTLXy8jdpOSEpxUXgkdw1t+WwxuNOLBOQra7OfleTqSsMGfnPAVRs00ImCxi288GBE6VEDrTmMDpQnynGhC9wIxdSxyInm+H3+9KXL8RsmK8JivGq+MxyYDA6UKCZuoS9JcWwXPU2bFEwF5XGZmeVmR7WXHM15TzESZUJSq5leFAU5YTt47Y0phhR+PhYVzfN4qK2BEc3WRG4qKhNjRyuilhU83Y/oucgJ9lBP8uJ3SyCUG/meL3kxle35uw+SsxGz7VZ90numz4VJeNn+ux8XN9Nnymx9rPtNn8jQEek0R4/WyIz6/6BEwzJGKulJ2LjIlbbES8sxHJy+WkrDQhabkx8UulxC2RETZPiN90Ad6TdfH6TYjnrxK2/W5MzHw79iwfwe4lNiQsMiF5iYx9K41IXS4hfqGE2AUS4hfKSF2u5OBaCw6sknNglZgCdxNOb1NQGCCnONSU0mhrLkTYUeBvwxE3WxKXWRHwh5wNXxuwZJwOyz8U4vyBPms/l7B1khL/P8wJnmlB9AI7kla8RfLKsbhMkPP3WC22/SrndOBnVMV/y8WYcRSGjyZ5lYTQmRqEzNT4F6/tV/0PP7gVzNOWcB7eDuLBre08uBVE951gnrVG8rgpgq6GEB7fjaCnYyePm0K5d9WLe9c8eNLqx6uuIB7cdedq6R9UHB9LaY4ZF7KlFGVLKco1pjjPlOJcE0pyJZTnGVCdJ6A+T4dr+bpcydSlJkOX6qOG1GQbc/WkA+3VE+hrWcxAuyeDHdt51eLHsyZPeu550d+1jZf31tFc8zO1p0dSmSejJt+Aq2/+eNflCqnLU9JwdjT3qyfx4vZC+to30NPuwuv7W3jd4U5v+2b6OtbzqnURD2/8RGPpSOrPGnPtnIQb5wy5WWjArXMimookNBeJuHteQEuxJm1lmnSU69Berkd7uSFt5frcu6TLvUvatJVr0Vapwb1qde7VqNFSrUZztSatl0Xcu2xBe+1oum98w0DbAlSPXKHbC1WXF6oHXqgee8ETd+haykDLJHoa3uX5NVueX1Xy4rqMlzeMeHHTiGcNCp7fduRV6xcMPJgNz9aherkV1XNvVE99UL3wgx5fVC83M/h4Pr0dn9Fzbxi9bVYMdChRdcpQdQlRdekw+ECN/oeaQ7uw3Sb0PVLyulvOy0cKXj21oOeZPT0vxtL7+msGBuYAW4EhoPb37mCwPw4Gd6Ea3IFqIByVKhLVYCwMJDA4GE//YBz9g7EMDu5EpQpkULWE3oHv6Rt4n8HB/8WrDQxYwYA1qn5bVP320OcAvbbwygJeKVG9MmGwx4TBlwoGn/8vYKWouqSoOqVvrhFLGGiW0H9XQu9tCT03JTy/JuJxnSEPa/TpKNej5aKAO+e0uXFKg/oCdWpz1anMVKc0Q43ig2oU7lfj7D4NCvdrUrh/CK9n92pwNlWdwjR1zqVpcH6vBkUH1ClOV+PCQTUuHlKnNEOD8qPaVGVrczlXh7o8Ha4c0+H6cV1untTjzlkDms4Z0losGmphSyV0XTLiYbmUzksSHlQa/RdeTf8PXnsbrP/B61D7OgTYZ3WWPK215EmNJY9rLIcgW21Kd5WS7ipTHlb+Z6xY+U/72n7RmHvFcprPG3O30Ihbp8VDgD0l/ucd2Cv5QupyDanONqAqy5DKTMOh/dejhlw6YkhZhiElB0VcTBdxYb+E4n1GnEsz4nSyEScSJP+FVwMOh+q/wavhP3jNj1dwLEHJsQQlefFKcuNNyUswoyDJhpw4SzJizN7gVcm+YAUpAcYk+cpI9jNmj7+CZD8FSb5ydvspSPIzIcnfjERfU2I9FURvkRHuIiVkg4TQjUaEuciJcDUlYpM54S5mhKw3IWC1HN8VMryd5XgvVuC92ATvxQq8Fg1l2xIz/Jdb/jM67L/cCv/llnguNGHTbAmb/pKyZa4xHgtM8Fpkiv8yC6I3vMHrRlsiXe3exJZwV2uCNpqxfYMJ4ZvMh/Dq40CSvxPJAY6k+juS6u9A6jY7krZas2uTGdFrjNnubMC2eTpsm6eN33wBAQt0CVyoR4izIVGrpMSukRGx1IDQxdrErNQnZYucfe4KEtbpE7VUnQhnNSKXaBC1ROufRC/VJnaFDrtWCUhYrUviagG712iTtmGoed27QZv9rtoc3KLDYXddjngM4TXLU0COpw45HtrkeGiQ56PBqe06lEQbUpMo4WqqjBv7ZNzYJ6XxgIyuAns6cm2pTRRREqlNWZQeVbFSKnaIKQ7VpzhUl9JIAy5Fi7gULaF8h5SaeCVX02yoT7GiIl5OaZyUS4lSKvdIqT0gpyHHgrYzdnSXDONp1Uie14zk5eWR9NWOoe/yaHprRvG6aiQvLw3nyQV7Ok9Z0pyn5NYRY+r3iqhKMqAmScLVFBNupdvQuM+Wut3mVO5UUBFjQmmkgrPbJRzfJuaouyF7N+iRsEqHHcu0h36/RRpELVJjzxotcr1FlESbcj3NjpZMJzpPjKD77HDajllz45CU21lKHheN5HXluzwrHc6946Z0nrHjRek79JaP51nRWJqzbSmN0aIiVkiuuxZHN2qQ7aJBgZs2V3YpGCgZRd95C16dVNKxX0RdpDYX/XXJddFm90J1crfKKIm0pC7ZhlsHbbl9yJybe425kazkWoIFFWHmnHAzIm2RNjumqxExeQiq/5uIKWrs+FOd3Qu02bdMlyPrDSjwEHMx1ISm9DHcz36Pq0lW5HvoUhyi5FHBeB4fH8/D7LfpzBz+L14z5HRkWtKd78CTE8N5cmIEHUeH0ZjiQGmIkqyNutzYPYbGvY7cyxzG/dwRtB515PoeMyqjJdzea09DkhVlgZfg82oAACAASURBVFLy1xlycKE+afMEHF6hx8Vge/YsFbBnuYCLMSPpPvsbPeV/0JL/IV1nvqCnYgr91+bTUzuL5+WTeVY+jcytZqSs1KXpyKc8K/6O5oJx3Dn7OTx0gfvbUL2IZfBZNPcbtnDy0CT2hr9Lf9N2ms+sIy/wKy6Gf8MZn3dJXighc7MlVUnv87xyKoOtc3l28yc6qz7lUe03DNyaQd/VBVSnTMR9koz5b6mxaKw6y8cZ4P+7Pdt+NMHtM222/yDg0HJryoLGU7fjMy4EjOTsNjsuBDpxMciJogAnCtyt2LfcgPQVQjLWvfmj7mHFMTczDq0WkuYsIH2FIUfWGHHGy5HKsPFUhX9C0bb3OOk2hrx1I0mdZ07M70Kif9Nn1zQxiX8akTxbSspcKYmz9EmcqUvqfAOy1xlxIcCCK3HDuJE8mpt7xnB737vcO/oRHbmf0pY9npbsd2g6OprGQyO4eWA4N/eN4kbK29TEjKZgiwVpfxsSPUWb4J918f/BkK1f6uL6sSauH+ng8qEuGz7QYe17Wqx5X4t1HwrY+ddI9iwbR8zcMbhOkDF3jDozhqkze7Qes0YaMG2YiN8dxfxiL2WSrYSJ5gZ8qdBigqkuP1gJmWQt4ntTXb4xVmOSUo0ZduosHKmGz7cS0pc5cdp9JCddzTjpKuait4zLIRbURZhTH6WkPkZJdYQpF/0tyXE14thWOVeT3+J+/gfcPmpDZbKMwghTsjyt2L3cnrhFI0ld/S45nh9x2n88h1eakr1awXEXOafdZZzfJqIs2JDaHSJup8m5f9SSB1nWdGVa0Z5hSdM+MxqSTWhMMaNpvw2tBx1pPTiE11sHR3A7YxR3jozh1uExXE0bRXmcIycDrDjoqmDPCmN2LVQSOVOB949CVo3X4O/Raswfrc68Uer8/ZY6qz/SwmOigLDJ+iTMEZGySMIxN2uKgpwoCrHlfIg5pVFW1CTYURZtQnmMnCuJ5tzZZ0P7EQce5jryqnA0gyVvM1A0hv7T73D/gBPF3iLS5mlREWBF1fZhXPSx59QWM46uNuTgiiG81ifYUblTQcN+G7oK3uLpuXE8Oz+OZ8XjeVw4no7csVxLceJMoCn7V4uInq3H9qn6BEwV4/+HGN8/RGz7Q4Tnb4ZsmKjJmi+1WP+1Dv5TFcQ7O5G01J7wmYaETFMn+Hc14uZosHeZARnr5OS6WXLGbwSF28dwaL2SoD90iPjLgIzNjpwJ+oQ9Kx3Y9ruIzd/psu4LTVy/0cfnVzkB0xRsnynBf4aIiHkWRMyxx+93a9Z9ZsTCtwTMHqbG4nfU2TRRD69ftPGerE7gLE3iVwnI225KVepYGo58xp3Mz7mTOY67maO5dcSB20ftaThsw9X9FtSnWVG3x57yWCdO+tsSt0BEyBQDgn6TEjLZlNApFgT9akLgbwrCppoQ9ocZwVOsCfjFDu/vrdjylZwNn4rY8KkQ1y9EbP5KzOavxLh+KWLjl4a4f2eE1yQZnpNEeP6kj99UA8LniNmxSMrOhSLil4hJXiEjaYUxcc4iIubrETpXD9/pOmz9VQv3nwW4fqfH6i908P5VQfAMS/x/k+H/m5BdC5Tkuo2iwHMke1eYEDRFG79fNQmeqsuueTL2LjcjbZmMVGchOa4KTnorOe2r4GyAgnPBZhQG23Dc356srcPYs8qRkFmWbPnBmBWfCln5sZjlH0tZ9amUDV/L2TrJDP+pVoT9ZUv8UifSXT9gxwJH1nwqYvUnItLXv01V/CSqd39Fefx40l2VBE3Xwuun/8JrU43X4fbrATy6G0b3nVAeN4XzpCmSR3cieNIUyYPGUO5d8afzZjDdd0LpvhNM1y0/Htz25XFLAE9afbl3fSOXi36homAEl3IllObqUpqnR2mBASXHhFzI0ackR4eKfG0uF2hx5ZgWV/MFXM7UpSpDn8qjIqqyFNSdcKSlYgIvmhbTfWsTz1oCedqynUdNfjxp8eVlmx9PmzZyt/IXak6OpCrPmCvHhTSeEXLrjJir+ULqcqTcOOlAe9kEnl2fR0+TC4+bPXl2P5Bnbf48v+dJT7srL1oX03n9BxouOnD1nIQb5/VoPK/N7fM6NBXp01JkSGuRAc3nBLQWadNeqkVHuSZt5ercK9egrVyb9nIB7eW6tJcLhgBboU57lRoP6tXovKJBe70u9y7LaK22o/PK5/S1LkD10B06/RjoCmSgOwjV4yB47Add61C1TKGvYRyvrzjQe8WMvqvG9F8T03dDSE+DhJd3rOhp/YS+B7Ph+QZUr3xQvQpE9TIE1ctQ6Alk8NkmXj+YzfO28TxrseVlqwm9bRIGOoSoOvVRdeqg6tJA1aXNYKeIwS5jBrvkDDwwoq9bQv8zCa+fyXn1woHeVx8z0D/zDV6jUKkSUA0moxrcA4OJqAZ2vrlUHIGqfycMJKAa3I1KtZtBVQIDA0N4HVA5/7/xOvA/eO2z+xevry3htSmq1yYMvDJhoEfBwAv5EGCfGjP42JjBbtkQXrukqO5LUbVLGWyVMtBsRN8dI3pvGdFzU8yzq0Ie1xnyoEqftjIBzcXaNJ7V5Popda4UqFOTq0Z5phoX34wPnz+owfl0Tc4d0BoC7Bu8DgF2qIE9v0+TogOaFKdrcjFdk9JDWlzK0Kb8qDbVWQIu5wioyxNw5Zge147r0XDKgFtnDGg6J6SlSETbRQkdpUZ0XpJyv0xKV7mM7ir5m93Xf/Hac92CVzcs6bluwctr5ry8Zs6Lqxa8uGLJ83orntdb8azOiqe1VjytteRxjdmbWPCo2pyHlUPjxP9pXztK5LRdNKG1WEHzeeN/xocbTku4eUrMjRNirhWIqc8XUZNjSHW2kKos4RvECqk8KqT8iIiyw2JKDoq5mC7lwn4jitKMOLvHiJOJUvLjJP+FVz0OhepxOFyfzGgRuXEyjiUoKEg0pSDRlGMJphxLMONYojn5idZkx1pwJMaMw5GmpIeZkBZoTLKvlCRfGamBJqRtV76JKWnbzUgLMic1yILkAFMStpmw08OY6C0yIjcZE71FQbSbkhh3M6K2mBGxSUnYRhNC1psQvM6UoDUWBK40x3epEu/Fcjz+lrF1gRGeC+X4LjUjcKUVASss8V9uwfZVQ4jdPEfKxj+FuM2V4b3YDB9nU7wXm7zBqx2RG2yJdLEjwsWWcBcbQjZaELheif9aOWGuZuzwsCFhmyPJ/sPZEzCMNP/hpPk7keJjz253a2JdzIhYJcN/oR7es7XxmauN7zwBfvN18f9bj+DFhkStlLFztTFhzvoE/61N1HIDkjcpSHNTErfWgNBFGgQvVCNskTqRzppEOg/hNWaZDrErBW/wKiBxtYCktTr/4DVtgzb7XLRI36zNYfd/m9csT12ytuqQ5a5Jlrs6uV7qnAzU5mK0IVWJRlxJkXEtTcbVVCnX98roKnCk+agVlXGGXAjXoSRCj0vRYkojRBQFG1AcYkBJhJCyKDGlURLKoqVU7zIZal6Tzbm0y4jSODEVu42oSZNxNcOE2/mWtBc60F02nKfVo3hxeTQ9taPoq3ub3tq36L08htfVo+mpHMnTUiceFNpwr8CUO9kKGjJkQ4BNNKA6XsS1PabcTLPlym4rqneYcilCQXGIjFMBYo5tE5HhbkjaRj3iV+sQs1SbyMVaRC7SJGqRGnFL1cjyMKQ0xnxop+yQA/eyHeg6OYz7J+y5m2XK9YNG3Mo04dnF0QzWf8CjIkdaC6x4cGY4r8rG8brsQ9ryHSmN0aQi1pB8Dy2OuqiT5aLOMTctLsfK6C8ZTV+RJa9PKulMF1EfpUWhlwYFm/U4uFqHwxsNOLpFj3OhMm7ss+P2QRtu7jXl+m5TrsRZUB5qxgk3KWmLtIj5Q43QX9UI+W0oYb+pEf77EGhjpmmQMEebtMX6HF5tSLaLkOMeIoqDZDSmDac14y2aDg7nYpiEC2ESWg6P4unJj+jO+Z+x4Qw5HVmWdB9z5PHxYTw+Ppx7GQ7cSnWkItKCbFc96uKG0bjXkY7sEdzPHcHdgzbUxcuoihbResCR2ymWVISIKdioR/pCHZLnqHNghQ6FgZakr9cn18eE6wc/5UXZdHqr/uRF2U88OPsVLTkf017wFXdyPuLakfdoKviaQ27GpKzRoznnCx4Wfs2dvPfoKPkWujbC/W30dwQz8CCM6yVLOJ72LVV5M3h+ZStpbmPJ8vqYM76fkrrQFu+JGsQvFFKV9BGv6+eiur+EZ42/0Fn1MQ8vf87zup8YuL6QS0kT8PzNCOdxWqz6xJANX8lx+9GCRW9rMcdOjSXD1fGbKGK/swNnPcdx1utdCtxGcGSNJYlzRQT+pI3H11r4/ajFgaWm5G8ZyWmvtzjlNYa8TQ4cWGZMyiJDcjaYkOei4KynLRf9R3HeZwTHXGw5ttGBgg0jyFhmQ9IsIxKmi0meJSN5lhFJM8Uk/yUiYYY+CTN0SZlrQMZKKSfdjanZ6Uhj6lgaUt4aal8Pvs+9rPG05XxAW8573Dk8ituHRnIrfRRXk4ZRFm7DGR8r8lzNSV9mzK5ZIgIn6eD+hSZbPtNh08d6uH5owLr3DVn1th7LRwtYNkbAincEeEwwIcl5HAfWfUH4rOGs/MSQGcPUmD5Mgz+HC5g2zJDJDkJ+tRfzk52Y7ywM+FKhyQSlgB+tDfnZVsRPlvr8oNTgZ1M1plqpsWC4Gq6f6BA304T8jQ6c3WrDSRcJJT5yrkTZcX2HPdd2WHFlhzmXoyyoCLHnpIeS4x5yqmIdaUgfTm2qnNJ4MVVJTlQnfcaRLe+y7VdTln8oYNO3hiQssiRyijYJf2qSvliHvA0GFPlIqImQcTvZjAdH7ek5OYpn+U48zLSh84g1remW3Ekz585eS5rT7Wg95ETr4eE0HRpB05ExNGe9TUv2WO4eHcuN/aOpjHfiTLAFR9wV7FsnJ8FZQcxsBQG/Sdn0lS5rPtZm7ad6rP3UgPWfC3H/VorfTxLCfjck/i8JiXNFZG+05LSvPad8LTjpq6A43JLKOFvOhxhRFCKmaoecm3ssaTloR2eWAy9Oj6L3/Gh6To3gRf4Y7u624aSLLqlztKgIsKN0mx2FblYc22BCxgoD0pdpcspLzJUEeypjTWjYZ0Nnwds8PTeeZ0Uf8qz4Q7rPjKct+23qkxw56askbYWIyJm6bJ8qxH+qFN8pUrwni/GeIsHjNwlLP1FjwbtqrPxMQMA0K+KXjGHH33ZsnaSNy9dqbJ+szq75eqQsE3NwnQm5W+056TuK/WstCJwiwPVrNSL+MiPH6xNOBEwk7C8rln6oyeIP1Fn6kRbrJ0jY9L0xLt8J8fnDEJ9pQrbPtMBvsh0uX1uyYLSYKZbq/GIy9P7w8o/UcftJg6iFehzcakJRrBM3Mj6gq/Brnpd+z8uyH3hU+CXN2WO5lTGShsPDubbfgeokK0pjzSkMMyPTXcauxXr4/aaB949a+P8iJny6JTF/2RM9y4rIv0yJmaMk8i8lodMsCPzVmm0/WrJ1ooJNX4rYMkGIx7diPL43wu1bKZsmSNg0QcqWiUa4fi1m3Wc6rP1cnc3faeL3h4DwuQZEztcndpGI+KUy4pbIiJwvZPtMXfxn6OHxuy6uPwpw/d6QzT8YsXGClOUf6bL2UwO2TjTC8zsx3t/rEzpFxL7ltpzyHkfcXCXeP+rgNkGd4MmG7FlsRqqzkvg5+hxaLeOUtzUXQxy4GGrHme2WnAq040zwWxT4v8+BjWMJn+PElh/NWPqxkAXvauH8oSHO44Q4jxOy+nMjNv9ggs/vJoTNMSV13WjSN32A72Rzlnyggd9kKdme71Ma+ynno94hfZMZCUslJCyV/ovXK8Uuh+9Ue/HwdiiP7oTTfSeMR3ci6L4dwcNbYTTXbuN66Saaa724f9OPR3eDeNQUQPddXx41+/Lwrhd3aldTWjCB0hxbyrL1KcvRpCxXk0vHtCnN16E4W5OSLA3Kc9WpzlOnJleD2jwtqjIFVB41pDJTSnmWgqo8O24WfULntdl0NmzmYdN2HjZt58Fdfx41B/C02Zf711Zx48L3VB8fQW2BgqvHDbl+QpeGU4Y0npJw7ZgRV/ItuX3uIx7WzqKnaQuPWwJ51B7Jw+ZgHrf48rLdnWfNzrRcnkDdWQuunRfRUKTD7WIN7hZr0lIsoLVIn9bzerS8wWtbqRbt5Rq0VajRWq7GvTJN2st16Sg3pOOSIR1lenSUa3O/SoOH9eo8uKJOR50OLdUimiqtaK/9mFfN8xjs2spAhx+9XUH0Pgql/1Eogw8DGezYyMDdqfReG8erWnt6a5T010oZqDeg/5our24a8PKWKS+bx/P6/kwGHq9n4KU3/T2B9L8IZ+BFBIMvAul7spGXnTN4cu99nrZa8bLVmN42IQMd+tChBx06cF8bOvRQtUtQtctRdShQdRox8FDMwFNDXj8V0/PUitcvPqC/dzqqATcYjITBRBhMQTWQwmB/IgN9O+h/HUr/61AGXscw2BePamA3qHaj+v/Bq+o/eO23RzVgzeCAJYMDVgz22zDYb4eqz2HoOZ1eS+g1RdWrZLBXycBrJQM9Jm/Gh+UMPpEz+MgY1UMZPJBBpzGq+zJUbcYMthoz0Cyj746M141SXlwfAuyjywZD48Ol2twt0qSxUIPrp9SpL1CnOkeNsqNDgL2YocGFw1oUH9LmfLoWhfs0KUz7F6+FaW/wul+T4jeHnEoOalF6SIdLGTpUHhUMATZbQG2uLlfydbl+XI+Gk/rcPmNAU+F/A1ZKe4mUzktGPKw05nHN0N7rs3rT/9PADqH1P5/fXB++YsWLK1Y8r7fmWZ31G8RavIklj2ss6K4y/wev/0lHqZK2i0paiuQ0nZMNAfasEY1npNw8JeXGCQlXj4mpzRNxOVdMTY6I6mwh1dkiqrLEVB4VcylDTOkhMSXpEi4cMKJor4zCPUac2v0GrzFCjkbokxH2X3iNEZMbJ6Mg0YTju005vtvsTcwpSLQgP9GSrFgzjkQrORyp5ECoghR/IxJ9xCT5ytgbZMq+kKELxPtCzNgfYsH+EAv2hliyJ9CM3X5Kdnkr2LHVmBg3OTu3Kon1NGOnhzkx7mZEblYS4Woy1MS6WhDhYkPQGkt8l5rgsVCK23wRbvPEbF0gxcfZhMCVVvgvt8BvmTnbVw0dcXKfb8zGmULc5snYtsScbUvM8PzbmIi1tkSusyFygy0RG+0I32hD6AYrgtabE7BOif9aBeGbLNjpaUei7zD2BIwkJXAkaQEjSfUfxh5vexK2WLFjvZKQZVJ85uniMVMTr9nabJury7Z5uvjO0yPwb0MilhsRvdyI4IV6bF+gTcRSA3a7KEjZrGTnagOCF2qwfYEaIX+rE75Ik4jFWkQtGdp9jVupS9xKHXat0iFxtQ7J6wRv8KpN2gYt9rtocXCLgIytemR66Q89meMhIGurDpnummS6q5Pjqc7JAB0uRAmpjJdSmySjLklKXbKE63vldB4bRsMBM0qj9SkK1aE4VJ8LoUKKgoWc225IUbAhF8KEXIwQUxI5BNjKWDm1u82pTlRyKVZKWZyYqmQj6g8oaMi2oPmkLffPO9J9aQTPakbzsnYMPXVj6K1/h966sfTWjuX15bfoqR7Fs0vD6C6ypf2kGc35JtzNMeHGQSOqkwyojDXgcrwx15OsuJpoTc0OC8rCTTgfJOOEn5g8HxEZ7kLSXAxIWK1LzDIdIhdr/4PXhBUaHHU34HyYgtrdVjTst6bpiDVteXZ0HLen47gtd7PNaDgipyXfnEfFTjwqcuL+KQcenh3Jy9IPeF02ns4Tw6ncJaAyzoATvlpkbVLj6EY1jrlpUbPTiP6SMfRfsOHVKRM6Dwq5GqPNOR8tCjbrkb5Kh8PrDcl0E3LcV0xZjGLoUfcUU64mmFG7w4yS7SYc3yJmn7MWsTPUCJusRuibtjX8dzUip6gR/Yc6u2Zps+dvfQ6uEJG1QULeFjEnvERcCJFxLdmO5kOjaD0yivrd5pRHG3Et2Yonx8fTnfsOD7JH0n7U4g1eFXRkWdF9zJFHBU50HxtG62F7bqU5UhFlSZaLLpXRdjTudaQ9ewTt2cNo3GtBTayEujgZbQeduJtqQVWEiAJXAfsWapI4R539q3Q4FWhGnq+Ci3EjaDn+PT1Vf9FX9xd9tdNpPfYJlfH2VCc6UZnkSEXqcK4dGc9+VzH7Nwppyvmc1mMfcv3IaO5f+Ja+uytQdWyjvzWQJze3cuHo7xyOGkdhyrec3PklqRtHccL/K3Jc32HnNGN8vlEjYaGEW4d+oq9xFdxbxvPrv9JV9SkPqj7jcdUPDF5fzMnQcWz+XsiScdqs+UzMui9lLPvYgFlOasx3UmPlGDV8vtInboYp+53tSVtozq5ZMkJ+NWTrF1psGK/Gls/UCfnNgGOb3uK01zjyN40mY40d+5aZk7bImP3LZBzfZM4pNzPOedlQ5O3AaXdbctebk7vWkry1dmQstSBtnjGpc2WkzTUmaaaYuKl67JqmT9wfusRP1yNlrpAjK4055amkMsqBK/GjuJo4iobUt2nJGEdHzkfcy36flsyxNKaP4Ma+YVxJdqA82oqzfqac8LAgf5MVB5bKiZqij9fXGmz6RJ1Nn2iz6SMDXMaLWfeehJVviVk60oDFwwT8PUyLle/qET5jBPvWfEaC8/t4/WzJwncFTHdSY5qjJjOG6zFtmJApTmJ+cxDxo5UeX5mo87WJJt+Z6zDJSpcfLXT4QanOJKUav1uosXCkGhs+1CBisoisNdYUeTlQ6K6g3N+cunBb6iNtqI+ypDbKjOpwCypDHTjjZUaBu4ySMAtu7nOiJXcYzbmjaDv2BVf3TiBtzXDWfS5i1jA1Vn6sw8551kRN0SVxpjaHluhT4CLmoq8xdZEKbu02pT3dku4sWx5l29GdZcuDTFvaDtvQtN+KpgM2tB5ypP3ICNqOjKT1yChaMt/mXu67tOW9R0v2uzQcHENNkhPnwi3J8VZyaJOS5OUK4heaEvWXKYGTFfj+rGDbL6Z4/KAYgswEEZ4TDQj4UcCO6Ybs/FOPI+vMOOltR4GXGce8ZJwPMedSjDVnAyWcDTTkUqSMq4lm3N1vTfsRW54cH8bL08N5ku9AV4YTdZFKslZqkjpHi0v+Dpz3sOG4ixk5a+UcWmbAviWanPSUcCXRgao4JTf323K/4O03T+V8zLOij+g+PZ7WrLHUJjpS4G1C8hIhYTP0CPpDSuAfcnymyNj6q5gtv4jY+IMh8z9QY/77Gqz7Ror/NHtCZzvh87sJa77QwOUbTcJnCklYbMye5Qr2r7PgqLsTR7YMJ2iGAeu/1GDzt4bE/D2CDPevyXCbwLYp5swdq86sMWrMe0+TpZ8KWfWlEau/MsT9NwPcfzXA4xcTNk4wxfldGdNt9ZgkV+MnhRqL31PHfZI+sUtNyA8cTnXKeO7kfsmDwm95WT6JnoofeHLha1rzP+TqvjHU7RlF7Z4RVMTbcz7CjAJ/GUe3ikleqUfInxp4/qiGxw8aBE6WsGOuDYmLnYhfaMPOhWbE/i0neu7QQSbvH2V4fifDfaIIt4n6eE8SEvC7jMApCvx+l+PxoxEuXxmy4Qshaz/VZ80n2mz4SgvPn3QJnmlI9EIhOxcLiVsiJmG5MbuWyYleKCVkjpjtf0nxmipi80+GuH4vxmWiEWs/l7D6UxFbJioJ/N2OoMmW+P1shP/PhkTPlLF3mT2H148ldp4Vgb+KCJ0sIWGekt3z5ez6S5/0lcYcc7fgfKA9F0IdOLPdmnxvKw5vtmLvegeSVo0kfN5wNv9ozoL3BMwYoc78d7WZ+7YOc8bosPA9fVZ9JsblWxHbporYtcyGg5vfIWKuFSs+1mTlx9pEzTOhMHwcp0JHs99VSdpaOYc2Wf6L1+ozqw43VLjz8FYoj+5E8KAxlAeNYTy8FU5XQwi3KrdSc241t6s3037diyctgTxt9ae7yZvuJk8e3HXnTu1KirI/oyTTivIsPSqyNSjP1aAiX5NL+ZqU5KhTmq1Gea4aFTlqlGepUZmjSUWWgIosIRXZMkoz5ZRlW1J35n1aaqbz4LYnD5vC6LobQtfdQB41B/L47jbu1S7hSuHXVB1zou64gvoCferyNLlaoMvtMzKunzCmNs+UG6feobN6Gq9aPHjSFkV3WwKdd6J41BRET/s2njYt43b5V1QWKLh+TkhjkTZ3itVoKlanpUib1vMCWs4JaD4noKVIi3slb1rXCjVaLqnRWqpBe5k+98sk3C+Rcv+iiM4yA7oqdXlQo0FnjTrt1do0Vwq5W25BW+2HvGiaw2CnO70dfrzqCubV4zB6H4cx8DCIwTZX+m5P5WX9B7yotKWnQkFftYiBWj36rmjz6oaAF41yXtx9n5726fR1r6X/uRe9LwLpfRZB//NIBp4H0PtkLS86p/L43lie3jOnp01Kf7shqg49VO160K4LbfrQJkLVaoyq1QRVmxJVh3zoLdVHIl4/ktDTbcmrJ+/T1zMNVe+WN+1qPKrBPaj6kxnsTaD/dQx9r4Lp7Qmm/1UUg69jUfXFw2ACqsH4/zdeBx2G2tV+h3/wOjBgxcCADQMDdgz2OzDYa4uqzxL6zFD1m6LqN2Owz5TB16ZDI8QvTBh8pmDwiRzVI2Polg+9C9slh/sKVO0KBu/JGWg2pu+OjFcNUl7cEPP0iiHdNXrcr9ChtVSTpuL/AFaDumPqVOaoU3ZUjUuZmpQe1aYkQ4fig9qc3/8vXs+maVC49z+XiDUp2qdF8f7/AFaHskM6lGcIqDgioOqogJosXWpzdLmSp8e1Aj1untDn1mkD7hYKaS4Sc++ChHsXxLSXSOi8ZER31b/Xh5/WDeW/rxC/uGr+z/jwy6tWvLxqzYsrNjyvt3mDWMs3baw1Ty5b8ugNXrsuKf/J/TIz2ktMuXfB5B/A3i6UDQH2tBE3Txpx7biU+mMS6vIk33k2MgAAIABJREFUXM4Vv0GsmOpsCVWZEsqPiP9tXw9IKd5rxLkUI07vllCwS0xOjJDMyCG8Hg7TIyNCn6wYMXm7ZBzfbcLJZFNOJptzMtmcE0kWHE+yJD/BgswdJhyOlHMwXM7+YGP2+ElJ8BKR5Ctjf4g5B8LMORBmxoEwc9LDLDkQasm+UEtSt5uz28+UeB8TYj0V7HCXE+thSpynObGe5uzYak60mylRW0yJdrMgxs2a6M32hKyzxGeJMe4LhGyea8DmOYa4zxfj4yxn+ypLAlda4rfMjIAVFgSttsXH2fTNgScZPs5m+Dib4bFARshKS8LXWBGx3oaIjbaEbbAmeJ0l29eaE7DOlMD1SiI2WxPn5chuv5GkBI4hdfto0vxHkeI7jCQPO+JcLYhcrSDQWYzHbB22TNfAY5Y2PnP08Jmjh/dsXfzmGRC6xIjQxWIC5usSME+HMGdD4tfL2e2iIGalIUF/axAwT42g+eqELdQgYrEW0UsFxK7UI26lLrErtIlbqU3iGh32bNBl70Zd0jZqk7ZRk/2u2hxy0+Wopz5Z3gZke+m/wauATHctMt01yPHU4ESAgOJIIZfipFTGS6mIE1GVIOL6PiXtecOpS5JzPlRAYZCAc0H6nA3Q54yfAWf9hRQGGnA+yICiECHFYSJKIsVcijGiMlZOeZyMslgJ5bvE1KQYcSPDlKYCO9rOOtJV7MSj/+C1/i166sfSW//eP3ld9w6vLo/heeUIHl20o/OsBW0nlNw7ZsrtTDn1qSKq4gyo3CmhLs6M+jhLqqMtKAtVUhggo2CbiFxvERnuIva6GpKwRp8dy3SJctYharE20Ys12LNGh4wtepzwF3MpxoRrKebcPmRJS6Y17cfseHDakc5TDjTnWXA1XcSNDAntJ6x4eHY4T86/xYuL79NT8gHdp0dyJVVMVYIh54IFZG/R4PB6NfLdtKjeaUTfxTEMlDjw6rSSzv+Psfv6ijrfwj9fUFBAURRQ5AyKgDlra2sHO3fbdre2OWcBRbKoZBQBEQyIYiKDgGQBUYmSMWNOgChBEXMkvH8XeDxnZs3Mmou96qL+gtf3eT57p6hxM1KJiu0i8jYpE7tWgRQnKYXbjDi1TYsCfxUuHNTj8iFdGg4acnGvAecCdSjYLCXFXpGjSwVEzBOwb04/WCPmyBE5V56oBQocW6ZM0jo10p00yfWQUeClwdkAdarCtLl21IymVBseZQylKdWKy1F61EVo8TR3DM9OjvmMVxNaTujQkq5HW5Y5z/KteJZvxdOTVjxMG8jd+EHU7jYi3UWJmnAz7ifZ8DhrMA8zLLkRo8elA5rciTaiNXUQjXEGXN4n5dQWReJXCTi8TJ5UdzFndplQEWXNtfRJdJz7m/dXltJzcwU9NxZz68QYinZqUxSqQ1WUOVeOD+f6iQnEuojJ9tOnKWcqdzJGcSXZmvbyX3h7bQXdTV70tARzp3Q1KWFj2ONqwgG3Qey11aUw+BtKg38kduVAgn9TJuQPRZI3mvL87Cp6G7fSd389767NouvCNJ7Wfcuz2t/pql5AtOMAHKeKsBsvwnGKGg6TJaweJ8+GSWp4T1Mn+Hd19s3UImquDgfmahL2l4jtvwjwnSaH17ciAn+VEjlPm7jVhpT4TqTQcwyp6y2IXqHLkWUyji1XJ9FWkwJ3fc56GlLiZUTRViMKNxmS52LASWcjsh2MSF2jQ9JKbZJWahO/TMahuarsnaHAvr8V2T9TiUNzVYlbpkmmowHF/mZU7xpI/R5LLkVaczNmOE2p42hJH8+D1BHcSxnKzQQrGmIGcjHKgqpwU4oDjSn0MiPL2ZhjyzQI/kMRz2/k8JgsxH2SCLcJqriMU8dxtIwNI7RYN1jKsgFKLDARsMxKwJYf9Ni/fBTR9l+xb+kINv2ow+LhQuZaCVgwWJH5Q8TMGSxhppWYP8wUmKYvYJqugJ8MBPxmLM90U3n+NOl/8zpvoDzOk8T4/yIhcr6MLCcTyv0GUu6jT2WAHjWBBtQFG3I+1IAL4QbUhxpSt3MAZ731yd0kpWibFjdiB/KsaCwdZ8bRmv8t549M5uBqE9aOU2amqYDVoxQJn2vCvn8lHF2oQspaCflumlRs0+HKHn3uHDHkYaIxbanGPM0wpyt7AJ2ZA2g9MYCHx81pThlAa7o17ZlDacsaxqPMYTzKHk1r3jjaCsbzOG8c99NHcDXOmsoIM04FGZHta0T6FnNSXC2JthvI3kUmhMwyYPvfBmz9WRunr9XYOFEJt6+FBPwkZO+/YvbNEZHuZEih7wDyvA3I9ZZRutOQ6r0mnA2UUhSoSk24JtcOGXA/wZTHJ8x5XmDF69NWPMsdQEuiOdWBMpJXC4hfpkDVNkvOeBiTvVGHjA0yUmxViV8tT6GPBtePWnIxyoDbSRa05Y/kxRe8TqbzzFc0Z4zmYtQgcjx1ObRSlZA5KoTM1iZojgG+M3Xw+EMdx5/ErPtGxKIxAlZPFrPpdyP8Zlni+acJDt9KWDtRDs/pquxZos/BNcYctjUi1tGMRLdBHLIzw3magDXj5fCabsie5aM4tH4KUfaT8Z5pwpKxQmbZCJgzTI4lY5VZPVkd+2/VcftNDbdfJDhP02LNeE0WDVblX3NF/jISMG+QgK1/iDm60ZSiPWO4deIHOopm0FX+Fy8qZvCqqr/lcT9rHJdihlIZMZjysMGUhVlxJsiMLG9tjm9SI85JTNRaZUIXCPGZLsD/LyHhi2QctRtAgqM1MQ7mHLY3IMpWxr4VagTNFuP7hwp+0yX4z1AhcKaY8EUyolYbcXidGQdWm7FrgSEeP6ri+q0Yl6kqePygSsBfGoQv0iFqrR5HHbQ5tlHGEQdNjjhoc2iDLhFrtQhbISN0mS4Bc2VsnaGO+68aOH2vjv0kMW7TtNn2twW7Fw4hYok1exeasWuONqH/Sgmbo06mx3hSXUZzbLUlUUuMiVyoS/gsCeGzlIhfp0GGqzanfAwpCTajKNiMHB8jDq6VELpYSthSY3YutmTLdCOWjVFkto2AxaMELBoux4Kh8iwZocjq8cqsn6rIluki9qzSJcHdhkN2Znj8Kmb5KAFuP8iT6TuYwpChpHkak7LZgExf0/9JXitd0hov+9DVGEbXg/DPeN1F570wOu+F0nTFh+tVzjy8uoX2O968atnGyxY/njVuobNxM88fbuXxLUdqCqZRmzWAi1lSLucocylXiYsnFTmfp8j5k0Lq8+Q4ny9HXa4cNZly1GUrUpOtQm22lNocLSoztanKNqKhZDSPGuby4mEgLx8d4FnzXjobQ3jRvIPXzdt4ct2OW2XTuJA3gIsnZVzKVeZiljxXckXcPq3JtUIZV/INuFMyhqdX5vC+xZeXrQd50Z7IkwcHed64mw+twbxtdqSp7icunNTnVomUe2WKPCiTo6lUjuZSBZpLFGkqFtFYKqL5nCItVUIe1cnRUi+guVpAc6WQx5US2iq1aSvXpa1Mm45KGZ216rTXKPK4RkhLnRLNdVKa6k1ovTqJt82L6X2yhU8d2/jQGcz7F6F8eLmL3q4QetvceX9vFi8vj+NFrTmva3T5cF7KpysqfGhQ4O0NRV7f1uJN4xg+tM6lp8uJnte+fHq9g08vw+l5vZu+N9vpfuXAu85/eNk2gpePDXjfqkFPm4S+NjF9j1Xpe6RGX4smfQ+16Ws2oLfZiL4WI3hsBO0G8FSXj0/0+fDEko9dk+l5vYDed1vo/biL3o+R9HUfoa/7CL2fDtL9cS/dH3fS/T6Eng97+///dIC+7gP09R6gp3c/vX076GYtH/5f8EqPOb29pvT2mtHba0Fvz0B6ewb1J7DdptBtCD2G0GNEX49R/2bij0b0vTeg940+va/06HuhBy/0oEsPnunBE31o14dWPfpadOlp1ubDfRnv7mrw+qYaLxrEdF5Wpq1ekUc1QpoqFbhbKuTGGSGX8+U5nyvH+RxF6rMVqc0QUZWmyLlkBUoT5CmOl6M48fMW4gQhJfFCSuOFlCcocC5RkYokJapSlKhOVaYmTZm6E8pcyFD+DFgVGvJUuJ6vwq1TYu6ekfCgREpjqfTzW1gJrVXqPKnrvwf77KIOXZf65/llHV5e1fufJLYfr+9umPLuhtlnwJp9qRH3jxkvr5h+wWtHjd4XvHbUGtFWbcjjSv3P9WEdGst0eFCqzb1ibe6e1eJWoYwbBZpcz9fgap46V06qczlXg0s5GlzM0qA+XZ26E//BqwbnEjUpjdXk7FENTh1U52SEhMw9qpwIVyYtTJkTu1XI3i8l/5AWp4/pcTbGgKJYI87GGHMmxoTT0abkHzImc58Ox8NkJIXKSAjRIma7Bkf8pERvk5EcakRKuDEpu41JCTf+gtekUGPiggw5tl2/H6/eOkRs1Wa/px6RXgYc8DLmgLcJkd7G/eNlyn5PMyK2DGCnkxF+a2VsWaaKxxIVNi9VxXOFlABbHUIcTQh1MidogzHbbPUJdjAjZKM5Pqt02LJUA68V2viu1sNnpTY71ukTusGIcGczwl3N2eViRoiTMUGOhgS5GBLiZsTerRZE+VkTHTiM+JCRxAcPJz5wGDEB1hzZasF+FwPCNmizbZUam+crsOlfAZ7zRfguVsF3sQreC5XwXywmeLWMwGWqBCwWsX2JErtWq3FgozZRzjrstZcQvFyewCUCgpYI2LWiH6/77VU46CAmykGZA+sVOLhegaNOIuLclUlwVyLeTZEENwWSPUSc8BKT6Sshx19Cjp8qmd5KZHsrk+2tRJa3Ajm+ChQGKVO+R0pVpCbV+9Wp2CumOlKNm0kmNGfZUB2hRuE2ec5sF3E2UIVTfkoU+KpwOkDCme1izmxXpmiHCqU7JVSE9yewVXvUqIpQo+aAOvWH1bkSr8W9bGNai6zpKLfmaaV1P14vD+PttZG8vz6aj9cn8PH6xP7fa+P4cHUUby8O5UWtJU/LTGgrMqC10ICHufrcSdXm6jF16iOk1O/R4vwePerDDKgK0aN4m4w8XzVyfKWkeUlJ8FDjiJMqkfZiItapELFOmch1IuJdVEn1UCbHR5myXRpcPWrA/eOmNGeY0ZJrQXuhJS/PDeNZqQ3Xj0upOSzHjRQp7acteVU+mreV43l9bizPS4bTmK7P5aNq1OxTI9dLRLKTgJOeCpyP1OJt+VB6a615f9aAjlQJt6OUqApSJttFxMElciSuV6Nq9xDOhVmQsVmB0wFKVO/W5PJ+Ay7sNqAiUIdCTw0ynVVIWifPkeUCjiyV5+gSBY4uVuTYEhHRy5SJWy0hZb06ma6anNwio9BHg+JATWp263IrdgBNqdY8yhhCa9YwGo4ZcS5MwsPUwXTljaMzZxhtmaa0pOt+wWtnnhVP861oy7Xi4YlB3IkfRGWoAccdFKkKM6MpbTiPsobwINWChmM6NBzW4fFxS9pSB/EgXperB6QUeikSt1bAsbWK5AXoUnFwEDcyvuLB6Wk8qZ7J+2sroNGe7ltLuZQwmLOhMorDdbmWMoKOsl+4l/cthzcqUrrHmqbcb7meOpwryYN5cu43XpxfzJurjnxsDuJszK+E2GrgNEMeux+UiXWx4HbSIk77TWHndBneU+XYN1vKmYCJcHEz3Pel96YDn64t5PXF6Tyr/onOc9O5EDsFz99UsR0jwGGCEhsnqrBurDwu3yoRbTuUE04jOek2ghwnK5LX6HNgnjK7Z8oR/o88hxaJSLHXpsRvGHWhkzjrM4LTW4aSYm/EsWUaRC/XIGaFBkeWKHF4sTwZGyQUuGtS6C4j30VGvqs2pz2MOL3JlKwNuhxfrUnSSk0SV8iIWaJO5CwRob8KCJsuz75/lDg0T0rCSj1ynE0pDhhAWZA550LMqNtjyZVDNjQcteHioYFciDLjetwgGmIGcvnoQC4dtuJi1GBq9gzhtM9AYlZqEvaPAtt+kcNnmgJbvlHCbZIKjmNU2DBCzPrh6tgPk7HGRp1FZiJm6QlYaCFg1XAFvH415OCqscRsmMyuhTasn6LK4uFyzB8iYP5QIXOHKDLTSsgfZgJ+MhTwg34/XqebC/jXSp4FgxWYb63Axq/VCJ9nQbztYDKdrSjwMKfIy4iznpqcdFbklJuYYi9NKgN1qNupT22IAVU7TCnYLCPNUYmcLWIuHDSiJWcwF47oUb7HgFNBVuxfaci68WL+0BUw21yI908ywmZIODBbROwyJTI2SCjylnFxtyH3os1pTx1EV/YgnudY8ix7IE8zLGhNs6A52YyWNEvaMwfTkTOctuzhPMoazqPcMbQWjKe9cAJtp8bTlD2KG0k21B0aQEm4KYVB5lTsGUvJzomkuA5h1zwdNv+gyMavBKweIWCJlYCl1gLWj5Uj8DdFIuepsX+eElmuxpzdNpB8XwNyvTUpCzWkJsKEoiApxUGq1O7R5NphAxqTzGjLGMCr04N5VzyYFwVWPEywoNxPk4TlApJWKFDua06esz4pazVIs9UgxVaVuC94HcTFKCNuJw34gtfX577mdflUnp6ZROOJMdTttyR9kxYRS5QJnKXCjn912THHCO+/dHH+WY1VXyuwcIyAhWPksP9eF7ffzXH/3YIN3+qwcpwSqycq4jdLn8C5hoQuMmLvShMO2pmzf60p2+fIWDVBwKpxQjynD8DnnyF4/W3DtnnD8Zs7iDVTlfjLWo6/rAXMHiZk6Xg17L7TxWGaJg7faWI3WYvlo9RZMkyVpSOUWTlWDrdf5Ih2MaLm2ESaT/3Cs3N/8bJyJk+Lp/Mo/2ceZH7H1fjRnNs3kFM7zDnpa0365kGkuJuS5KJPrIM6MRslxDmpE+uoSdQ6VYLmyLFzgYiD63RIcrckbasNie7mRDvrccRBnYg1yuxarETIfDFhi9XYs1xClJ2MpE0mZPvbkBc4gmy/kSQ42xA4S4b3H+r4/q7Bztn6HF4zkGQXa9I8BpK62YjkzXrEuMo46qzFoY1a7F2rSehydUKXaRMwT8bmP9Vw+VnC+m+UWTNRiPuPMgL+NiJ0vjmRyy05smYQR9aYs3+pDqFzJBxcYUya6yjyPCdxwmk4+xfqsvU7AZ7TBEQtEZFor0KGu5RT23QpDjUlf7sp+1aL2DpDjq0zxPj9q4/nX0bYfiNh6Tg5lk+QY+lYIUvGKLB0jIgV4xRZM0mA++9Cdq2UEe1iSqyrGSGLZKybJGDFGDkOrNXhdOgoTu8aQmaAMcc9tf+L1+arvmntt/vfvD69G/oFrk/vhdLVuIun9wJ5fMOLJ3e9aL+zia6mLXQ1utNxz5En9zfyosWdzgfOXD/3B/VZA6k/IeVChjLnM0TUZQqpyxJSnyOk/qSQupNCanMUqMkSUZujSnW2lKpsGVVZOlRk6lKTZ8qdmq94/mApnfd9eNGyj66mXXTc9aXzridvm71517iRh3W/cjHPgrpsdS6eFHMlT5Ur+VIunlTnwklNGs6Y0Vwzma6bC3jd5MHTpl286ojhWeN+uu6H8P7xdj4+dqHz2gxunDXnTokm90pF3C+R436xHPeLhNwvUuR+sYgHZSKaKkQ0VyvQUi9PS72ApioBTecUaKmQ0nZOl9ZSfVpLdOgol9FZrUlHtQptNSJa68Q8qpfx6LwZHQ2TeNcyn95OF7qfbuV9pw/vuvz5+GIbfc+30ffElQ8P/uVVw0ReXBjEmwvGfLyqw4cGNd42KPPqugqvbuvyrmk83R3z6XvpQt9bP3pf76DnRSi9r0PpexdA75sNdHfN5FXbKF61GPHmkRYfH6vT/VidnhYZfS069D3Up6/ZkN4mQ3qajOh9aAiPDaHdEJ6Y0N1uzseOIXQ/m0Lfm3n0fXTvv+f6KYy+7n39i5p699HXE0ZfdzB9n0Lo+7SXvu7I/newPRH09kbQ0xvx/43XHkvoNaevz4zePnN6+wbQ22vZj9ee/koxvUb902dCX68xfd0m/YD9YEjvu37A9r3Sh5d68MIAugyg0xCeGEK7QX+q3KLLp0YtPtzX4N0dKa9vinneoEzHRQVa64U8rFbgwTkFbhcLaSiU51KePBdPKnAhV0R9tojqE4pUHBdSlihHSYLgv3iN/zxxQkrjFCiLV+RcohKVyUpUHVeiOkWZ2lRlzv/fAXtShRv5KtwqVOXuGTXuF0u5XyymqVSVRxVS2mtkPK3XovP8f0/odF3S5sUV3S8J7P8/vJr34/Wi8f8Fr/3ndIxorzH6kr7+L17vf8br7dMybp7S5EaBJg156l8A24/X/upw3Qnp/yNeC6OknIyQkLVXTHq4CifClEn/jNeCw9qcidanKNawH6+xRpyJMeZMjCkFR4zJ2KtNUqiUhJ0aJITIiAnU4Ki/2me8GpAabkzqbmNSdptwPMyEpFATEkKMiQ005EiAPlF+ekR66bJvizb7tuiwb4s+kZ5GHPQxI8rPnCg/cw54m33GqwUhjgb4rFZn81IVNi9VYetyNXxWa7DdXo9QZ1P2uFsS6mSO/1o9gh3M2ONuzTZbQzwWS9m0SIrnMi28V2ixbbUOwXYGhDmZfsarKSGORgQ5GhLsasQuD1MiPC055D+YmB3DiQ8ZRXzwSOK3DyXaz5pDW8yJcNYn1E6G/wo1Ns1VwG2WHJ7zlfBZpIrPIjFe85XxXSgmaKUM/0VifBeI2LZYmdBVUiI2aHNgow67bSUEL1dg+2IBO5YICF0uz+7VikSuVyFqo+r/4FXIUScR8ZtU/otXdwWOb1Yi3VuVbH81cgKk5PhKyPBSJsdXTI6vmGwfJXL9RBTuUKFstwYVEZqc2yulZJcylfvUuJVkwYMTNpTsVCHHU44CPyUKA8TkeonI2SrilJ+EU/5iCvxEFAYoURykyrkwdSp3q3MuTEzFHlVqD0o5f1SdqwlaNOaa8bR0MJ0VNnRWWvOs1oaXl4bx9too3t8Yy8cbE/l4fRIfr3/Fx+vj+XBtNO8uD+NlnSXPKkxpLzGg9bQ+jwsMac425HaiLucj1agKVaMqRJOqYG3O7dCmKECDPB9JP1491UnwkHLUWY0D6yVE2IrZbyvmoJ0yh+0VSHYVke+vRtVeHRqOGXI7wYi7xw1pzDThcb4FT4useV4+hKfFltxK06DmsIjrSVq0FVjxpmIc76om8PrcKNrzLWiIUedClCYnfVRIdBCQs1WB8/u1eVM6jN66IbwvMqTzhJQ7h5Qp8ZMnfaMc0auEHFujREmwFRcOjuDMdj2SHeUp3q7ExX0GXNprQnWwASW+2uR7SDmxUYnYNXIkrVMmaa2YxNWqJKxSJWGVmKR1ElI2SMlwUSd7k5RT3uqUBsmo26tLc+oQmlKsvuD12me83okfQFf+eJ7ljqAty5yWdD1a0vVpz7agM8+KJ3lWtOVY8SjdhjvxVpQH65NgL6I63JzHmaN5lDWEe8fNaTimx80YQ55kDaU1dRD343RoiJJy2k+RBHsB8RuVKd1jwaXk0TQX/UBTyY+0Vf/N21ur4LET3dcXUhttybkIQ2oPWdBUMJU3l+dyL28au1bIUbZ/KHcyv+ZS4lAuJw/lybnpPK9dzNOqtVzNmke0pxVb5ygSsFCdVK9R3EycTfGOqcStsyD0TzFhM1RItjPnYuQvcNEDbnvTd9uFtxcX0lH+Ey1nvuV+1vecDh7G5u+VsRspYN0wOVZZy7N2uBw+vyhxdJUx++drErVQwtFFYo4uEhG/SokcV11ObTGmcKsxJX4DqQwcSsX2EZT6DaNy22iyncw4uljMwfkiDi9WJmaZMolrVEheI+T0Jhklnvqc8dClwFWLfFddsh20SV4lIXGlGokrNUhcKSNmiQb7ZykR+puA8OkK7Jsp5tACGQkrDUh3MCHb3YAzAaZUh1tzPmIwleFm5PtpkrZJhYIAMTfibLgRN5grR6yoj7SkavcgSoIGkb3JjKglUnb+qYD/j/JsmSqP61dCXL4S4zRWzLqhSqwcJGLZQCWWDlBikbmIeWZCFlgImGMuh914NXbNH0Kc4zccsZuA9596rJkoZP4QAXOsBfxrJceMAXL8YSrgV5P++XOAgHnDFFk9UYr7z0aEzh/B4XXjSXWZRM7m8WQ6W5Jip0n6BjFnPTXIdVEkx0mR01ukVAbqcn6XEbUhBpQHGJLtLCZ+jZDjDvIUBapy6Yge54/ocfGoFZURIzlqb47D1xL+MRGwYJAifr8bET5TiwNzxEQvUSHVTsKpzZrU7tTn5iFTWhIsaE8dQGfmQDozB9J2wpyHyWY0JprRkmpJe9ZQOnJH0JYzgkdZw2jJGU1rfj9e2wvH8zB3NLdThnLxmCXnIiwoCbOkMNCaTE8rjtoaEfiPBPfv5HCaLIf9OAFrRgpYN0rApqkK7PlXjdiVuhxdLiF/qxmlQVYUBhiS76vJuXAj6g+YURqiTulOCfURMm5FG9KSakFnrhUfSkfQUzGC98XDaE2xojxAi4SVAo6vEVHsZU7mBm0SVqqSYqtO6no14tfKc8pHyvVjg7h4yIjbSQP/B69TeV3+DU8Lv+Zeyhiq9lqS7KJF2AJl/P8Ws32WPttnm7HlTz3WT5OwdIKQeaMEzBstz4rJMtZM0WP9d8Y4TDPC7hst1k4W4/qrFhu/l+Dxh4zt8wzYudSYgLnaOP0sYsUEAasmqrL+G0PWTtZnzWQ9XH83x2++NbbTVPlnmByzhguYN1rI4nGqrJqswZrJEmynarBhqi4bpujh9L0+m3/Xw3eWJhHrNCjZP4JbWd/w+OxPPCn+nY6z02nK/omL0RM4u8uSHD890r20SPXQI97RiCNrdTm0RpOjdprEbpSR7K5HuqcxJ7YaE+ekzZ7lSuxfIyXOxYRM38HkBAwjzWsgiZuNiHXT4dAGKfvXqrF/jQZRtjKOOMhIcNclO8CCM7uGU7x7LIUhY8jwHk70Bkv2LjUmbL4ekctNSHSyImOrNRme5qRu0SJ5i4wYVw0OO2oSYadO8FJl/OaK8JsrYctfYpx+FrH+O0Vsv1bAdrICHr/KCJiNQTAsAAAgAElEQVRpwPZZ+gT9q0PIHBk750jZMUuJbTOE+PymxIFlxqS7jSTTbQTHVhri/4sArx8FHFgsR5ydkIzNqpwJ0qV8jyk1B4dyMtCC8JWquP+hgNtvErxnGuA72wzHXzTY8IMUu2+k2E5VZ91kddZMVGXNV0LcfxcRvkqX+E0WHPe05NAGQ7ZOV2HRcAHuPylSEDSWy3HTOBc5gqxtev/Fa8t137T2uzt41hhKx51gntzZ2Y/YeyG8aNpJV+N22u9s5dmDzXQ1u9HV5ETHnXW03V5FZ6Mtb1qd6Lxvx43yX6hJt6AuVYOL6RLOn1CmOkWe2hPyXMgRUZulQHWmIlWZylRmqlGRqUnZCRnlGXpUZhtTnmlERY4pN6sn8LplGS+bt/Dy4Q6ePfCh864bLxvd+PR4Ex+a1vGo/ieunBpIXY4W9blSLuRpcjFPh8oMTWpydLlaZE1j3Tc8vTmfNy2uPH8YwIvHoXQ1BvKq0Y9Pjz3pbrHnxfXp3CsbyO2z6twtFnGvWJ57RfLcK1LkbpEyd0tUuFumzL0KEfeqhDyolqepRp6mSiFN5Ur9bxbLtGgt0aG1RIuOMk2eVKjTUaFCe40ybbUSHtdp8fiCKU+vjef9o3/o7VxHb5cTH5468+6pC93PPeh7sZm+J+v50DiTF9cm0XVpMC8umfP6qgGvrmry4qqErgZ1nt804s398Xxq/Reeb4DXnvDCl95n/vS98IPXW+h7tZbuZ3/z5vF4XjUP5HWzMe+aDfjQbMCnJhN6ms3paR5AT5M5Pc0m9LYY0vtYl95WbXpatelrM6e3dRA97SPo7ZoCb2fCJ3vo2QLd3vR+8qOvJxD6gqBnO3T7Qfd26A6D3n3Qu5fent309Oz+cue1h/7a8MfusXR329DT8/lda/dA+not+vHK/+C114re3oH09ZpDnzH0GdHXZ0Jfrwl9PZ/x+tGYvg9G9L0z7L8H+8oQXhrCCyPoMoJOo37AtunDYz16HmrzqUnGh/tS3t5R5dVNZZ5dFfUDtk6R5ioF7pcpcOuskGuFQhoKFLmcL+JCroi6DEWq0oRUpMhTnixPWbKQ0iQhpQkKlMYrUBr33ylPEHEuUURFkhIVSSIqk0XUpChRd0KZ8+nKXMxU5nKWMldzlbmWJ+bmKVXunFblzmkV7heJaS6T0lqpSXuNFk/qtPoRe0Gbrks6vLii+7lCbMCb60af68P9eP0PYP+D2H7I9uP1+SXjLzdgn9YZ0Flv+CV5bav+n/pwhR5N5bo8KNHhXlE/YO+c6U9grxdo9AP2pDqXc6RczJJSn65GbZoa1SnqVCapU56gTmmcBsXRmpw+rE7e/n68ZuxWIX23Cpl7xJw8oE7hUR3OxuhTHGdESbwxJfEmFMUZcybamIIjRqTv1SIxRI24HWrEBkqJ2SblmL8acdu1/gevJqSEf64M7zQmPsiYY9sMiPLRY/9WHfZ6aBHurkWYmxa73XXZv9WIgz7mRPkO4KCPBZFeZuzfasq+zaYEOejgvUqC53IVfFap4b9WE/+1mgTa6xLmYsoe94GEuVgQvMGYnRvNCHexZIe9MVuXauK+QMKmhWp4LtHAZ5kGO9bpscvJlHDX/tpwqLMJO11MCHU3I8zDnP3eVhwOGEJ04HDigkcSFzSCuO3DOOZrTZSHObsddNmxWh2vxSq4zRbiMlMOjzkiPOeL8Zqviuc8MT4LJGxbqknAEil+C1XxXyRmxzIJu9ZosNtWxq61EoKWidi2UI7ARQJ2LpMjfJUiURvVOOIsJdJexH47eQ45KBDjqkKcuzJxrorEuSqQ6K5I6lYVsvyk5G7TJMdfg2wfNTI8lcn2FpPjq0q2rzLZPiLyt4sp361F2W51zu5U4WyIMtX7ZdxKtuTyMRPy/RU44SEga6sCOZ4iMjwUSd+kSI6nmJPeKuR4KZDrLeT0NmXKQ6WcC1OjJEREeZgytQfVuBIr41aqHg/zLXhaak1npQ1d1YN5UT+UV5eH86ZhJG+vjeHdtQm8uzaJD9e/4sP18XxoGM27y0N5VWfJ8ypznpYb01FsRPsZYx7nmdCYZkTDUS3qwtU5F6RGWYCUEn91zvhJyfNRJcdHyglPdRI91DnmIuXgBjUi7SRE2ok5YKfMITshic4K5PqIORemyeXDetyMM+ROsgGNmSa05lvwtMiK5+VDeHFuCK2FpjQkqlN7SIWGeB2enB7Kp7rJvKsay/NiG64naHIhSoMCfyWSnQRkeihQu0+Lt+Wj6K0dxvtiYzoz1LlzSIliHwGp6wUcWylP5GJ5cj1NqIsYTu0+K04H6JDpKs9ZXwm1Ow04H2ZKdZARZ721yHYVc8JRmYyNaqRvkJJmr0aqnRpp9lLSHTTIctEkx12Dkx5STnmrURKoTu1eHR4kW/HwhA2PMvvxejdpIHX7tanZo8Xz/Im0ZwymPduCRxkGNKfp0ZZlQedJG9pzB9GWY01bzgjuxNtw2l+bY6uVuHRgMA8zRtGaO5z7qQNoiNbnTrwJXSdH0XbCmnvx2lw/os7ZbSISNwo47q7KxfiRNJ2eRnvV7zys+IX2+pm8u7cOnrjx6fZSyg6ZUhVlyq3UkTyr/IM3V+bTkP41IcsE1Md8xbXUr6iLteHy8ZF0VvzD6/oVPMhfQJL3UIKXqxG6XJOUrcOo2jeN2n0/c2SFIeGzJETOk3JsmYyk9QZUhE2g94ITfTc96G5w4FXtfNqKfuZ+9hQuHxtPwgZdnCcosNZKwJpBAtZYCdg4WkDwDAUS7XVI26BNjosW+Zu0OLVZi7Pe2lQFm1IXakFN8ABqgi2pDbahKnAwpb7WnPMfRr6bObHLVImcI8/BeUJilyv1VzdXCMh3Vqd4qx5FW/Q55aZNjqMmaevUSFiuQvwKVRJXahC3XJNDCyTs/kuBkN/kCPlNSMjviuz5R0rMckMynQeRu9mCM9ssKQ22JM/HgGRnKTHrFUl1F1EersuN+CFcjxvK5SODqY2wojhoADlbTUlcr0/EAjWCp4vw+V7I5imKuE0W4zxJgsMYZVYPEbJ0oBwLzeVYYC7PfHMh88zlmW0q4C8DAQsGKeD+gwF7l48mxvFr9q0cgvuvqiwYJscsSwH/DhIwd7A8S0aJWTdVF9ffBuAzawg7Foxk5+LR7F42lqg1Ezm8diyHV9lwZKUZh5bIOLRIRPxKIfnuqhRsUiXPTYUznppUBupTH2pEbbARpX76ZDmJiV8jT+xaAdmbFanep0FdlA5XYmw4f3gcx91t2PSDBjNNBcy2UGDzD4aE/aNH6J8q7J+tRMJqNU66ySj11+byPiMeJljSenwgbakDaE8fSNuJgTQnm9OcPICHKZa0nLDmceZQHmcOpSl9ME2ZI2g5OYa2U+NoLxzPo7yx3D0xnEsxg6iIMKdolwUn/S1I8zDnyFp9Av8Rs+l7Ac5fy7FhogD78QIcJwnw/02Fo8t1SbLVI8lORkXIEGp2D+FsoAFFQTpcOmzJ+YPGVO3RonqvJpejdLiXYEx71kBenxlKb+Uo+qqG86l0BO0nBnNumw7xK+U4vlaJU5sMyVivTexyFRJXi0mxVyV5gyJnAjS5EWPFpSPG3EqyoDVvBC9KJ/GybAqvyr6lo2AytxJHU7rLkjgHLYLnKOPzpxj/mUZ4/WXCxh81WTlZiflj5JgzSp6FE1RY8bUOyybqsmqyAXbfGmP/rT6rJ0lYOVGFxaOErJqghNtvWvj8a4DbH+qs+lqOpeOELB4lZuEIKXOHSJg3XMLqr2W4zzDC7kcxc8bIMWeMgMVfKbJyihrrvtFg/fcauPyijddf5mybM4jghQPZtcyYvWt1SPLUpTp6OLezJ3EnexLXU77icuxXVO4fw8mAgSS5aRPnJCHBRZWYjRIOrFJl3zJl9q9U5qi9lCQ3HdK9jMn0MSXN05h4Vx2ObJAR46TP8c0DyA4YxsnAEaT7WpO02YRoFx2iHDQ4aK/B4fXaxDjrEeuqQ6yrjOOeeuQEWlAQPJiT24eQ5mlFrKMFESv12b9Cj+j1pqR6WJLtO4C87WbkBeqS6S8jxlVKpL2U8NVq7Fisgv9cMb7/qrHpDxUcpimwbrIcK8fLsWKsPA7fqrDpFwmbfxWz5VdlPH9XxGe6EJ/pcvhOF+D5ixx+08VELNbjuONAjjuaEzpLnm1/Cji8Uo4T7sqc2aFF7QFTLkdbcS1xNBdixpEXYsOetTp4zBDj8quELf/osmWmPk6/aeH4sy4O03Sx/0YL2681sJ0iZuM0Ib6zJRx1NiV560ASNlmwf40hDt8qsmiIgHgXGy7H/sTl+CmU7LP6L15vnXdNa7ruzZP7wbTe3E7TFV8eNvh9Xs60g/bbW7l/yY7HN+3obLSj/c4KHlz+l8bLs+i4s4gXzat4fG0+lwonUZVqQn2KjEvp6pxPU6UyUY7aVHkuZClTnaZIVbqYmmxtanONqcwypTjVmLLMAdQWDKXqpA0VOZZcKR3D07uzednowJPbG3ncsJr268t5dX8175vX8uLGbB5UTOZG0RCuFFpwocCY+nxjzudbUJFlSv0pKxrKxnCr6htarvzDyyZbnjdvpO32etpv2vPq3gbeN9ry9s58nl76lvulZtw4Jeb2GUXuFgm5W6TA3WIV7paocqdMwu0yMTfPKXKzQp7bFfLcq1Cg8Vz/RuLmUgktJeo8LtGgrUSdjlI1OspV6ShXoqNahfYaCY9qNGmpN6SjYRhvmn/kU8ccup8u483jxbx+uJgP7Sv59GQ1Hx8v4s39P+m6MYWnV0fSedWaZ1fNedZgSOdVPZ5dM+b5zUG8ujOBD01/0Nu2lN7OjfS0O9LT6khPx0Z6O23p6VzEp/Y/eNfyNW+aRvG2aSjvGm14/2AwHxqH0d08iu6Ho/j0cAjdLeb0tOrT26FJT7sq3a1S+h6Z0ddiTW/bcHqfTaDvzS/wcQH0rKH30zq636+j56Mjvd2b6P20id4P7vR98KTvU1B/EtsTRvenED59CgX2A/+58/obHz+N4eNHK3o+WfTj9dOAfrxi/l+89lnS22dFb58lfX39eO3rM6Kv15jeXlP6ek3778J+MukH7Htj+t6Z0PfGmL6X/cMLY+gyhqeG9HUY0NeqR88jHXpatPnYpM67e6q8uaPCyy+AFfG4VpGmSgXulSpwu0iBW2eVuFaoxJU8JS5kK1KXqUBNuvAzYvvvvJYnKlD2Ba/CL3gtT1DiXKIS5QmKnEtUpDK5P4Wt+5LCKn1JYa/libmRr8LNAmXunhbTWCylpVyTx5Wyz5uIZTyt16Hroi7PL+vx4rLe/yxzMuTt9f/i9b+INf+M1/7a8ItLJnRdMObZeaMv01Fj+AWv/YA15FGVIc3n9Ggs1eV+sQ73inS4X6zL3bPa3DylwY0CDa7lqXM1R8rFTLXPeJVQk6JOZZIa5fFSyuI0KImVceaIBnn7VcnZKyZrjwqZe1XIjlCl4JAGZ6P1KI41oDTeiPIkU8qTzCiJN+FMtCH5hw3J2KtFUoiE2O1iov3FRPurEu2vRkKgNsd3GpC224QTe8xIDTcledd/UlcjjvjpE7lVhz1uMsKcNQl1lhHiqEmosxZ7PQw54GXGAS9zIj374RqxxYS9m4zYsV6GzyoxvqslBNrLCNqgwzZbGYF2OuxyNmG3qzm7XS3Y7WpB6EYzQjaYELzeBN+VOrjPV8V1rgqbF6rhuVhC4FodwpxM2e1mQbibOWGuZoRtsiDMYwBhHuZE+lhzOGAoR7cPI2bHcGJ2DCdu2zCO+dpwwN2MUDtt/Jep4jFPhOssIc7/yOM6UwGP2cpsnSvBc54a3gvU8V2kwfalWvgvluK7QIzfAjHbl0oIXikleJWEwKVK+C+QZ/tCASHL5AlfpchRZ02OuWoSYatAhK0cR52USPCQEOumRKyLArEu8iS6K3LCS5XcbTJObtci21+DLG81MjzFZHqJyfaRkO0jJsNLxMkAMWXhOpwNkXAyQIHCIBVqD+pzI3EQZeGaZGyVJ8VNQKq7HGnuQlLdFEh1VSTdQ5msrUqkb5Ync4scBX4iSoIllO4Uc3aHkLJditQdVON6oi4PsoxpKbDgSckgOitteF43hFcXh/P66gheN4zg1dVRvL46njcNX/Hu2kTeXxvPu4bRvL08hJf1lryoseBZpSnPyk15WmRKW4Epj7JMuZtkyJUDOlQGq1Hkq8IZLxUKvVX7k1dvKeleGiRv1iTGRYNDDlIi7dWItFPlgJ0yR9aLiHcUkr5ZgaIgVc4f0OZ6rAF3jhvQlGlK2ylLnpXY0FU2mGelVnSVDqK1wJy6Q6pUR4ppyhrAp7rJvK8ex6tzQ7h5XIv6g2qc3i4izU1AmpuQinAN3paPpbd2JB9LzejM1ODOYSVKfOVIthNwaKmA8NkCkjZqUbZzEFcPD6fhiA2ZrsqkbZSj2Fed82GmnA8zp3ybPgVbpJzcpEauqwbZTupkOEjJcFAny0mTXFdtCjbrcGqLFqc8NSj0kVAUKKF2rza3Ys15lD6ElszBPM4aysP0IVw9akyhvxLPcifQkmpFR+5AHmca0ZSi138/8uRgWrMtac224kneaG7GWpO9WZ2o5SrciB5DY9pI2vJGcS91IFejDbibZE7nyVF0ZA3hfpIe145KKdqhyAkPBQqC9Ggq+I6uur/pPD+D1ro/eHZlLh+a1sMzDz7dX0nxQSNqj1nw+NRU3l+czYsLc6mJH0vwcgF3sn7nyvGvqDxqTUPqeF5Wz+d17SrKD37HjkUSfGfJE+1oSmnYVMp2TuHYakO8p8mx4zd5ji2XEbdOxuFVKuT6mtBzYR19N515f2E1Lyvn0Hb6V24mT6I4yJqdfyuwcbgAh8FCNo9VJnCaGvtnaZG2XpfSbRZc2WfDrcM23Dlixc0oS65EmHFhtxEXwo2p32VKbYgZdSGW1AbZUOo9kGLPQRS4mZGwQkLkbDki58gRu0zE8bVi4pbJkWGvwil3Lc5uNaBwkx5ZDhokrxITv1xM7HJV4pZLObZESsRsZXZOFxL0m5DtP8nj+72A7T8rETlPlzRHa/I9B3M6wIbsLfocXScicoUiiU5qlITqci1uMDcThnEtdhgXDw2lYrc1+b5mJDvqc3SVDhELZITMkOA9TQmPqSq4TdHAcaIatiNFrBwix5JBAhYMEDDXTMBsEwGzjAX8pS9gup6AGYYClgxTweNXYw6sG0usy0RCFhti+7WYxSNELB2phO1kKR6/GRGyeCRR678l1vUXop1+Isp2KuFLRrN9piXevxuwZZoqntOEBPzSvz07eqk82Y4qnPXU5MxWTYq9dajYrk9tiCG1wcaU+OqR7axK0joh0SsFpLkoUhMh42qMCXfTRnMj6Wvyto3B/y89/rUQ8Ke+EPvxmoTMMMR3moig3+U5vESVdEcZ+ZvVqQ3VpznRhkfJg2hJHkBr6kDaTljRlGROU9IAHiSYczfBnMaUQTSfsOFeqhX3TwylOWcUrQVj+/GaP467GSO5FGdF+T5TToeYkOtvRvoWC6LtDAiZrcqWHwS4TBWwcZIAx8kCPL4XEvqvlOT1xhzfoEOWmz4NUeO5dHA4JSH6VO4x5G7yMC4cMuRilH7/R7YYA5qOm9KZ15+6UjOSvqqhfCwdRlvaYMoCdIhbKcfxdcrkOOuQvl6bmGXKxCxXJMlWiRPOKpTu0OFWnBVXo024lWRO68nhvCidxPOSybws/ZbWvMlcjR3F6SBLDttqEfCPElt+V8XrL2Ocf9ZjxVcqzB8tz+xRcswdK2Lp1xqsmGLAovG6LBqny/KJ+qycpMuScar8O1jAv9byzB0iZN036rhN18PhJw2WThCycJQCs20U+Wtg/8y0VmThaCVsp6li+5MSi76SY+FEAWu+V8F5ug4efxviN8eUwAWmhC23Yr/tYCLtBhBhp8PBjWqkBmhQGmXGxaRh1MUMpXj3IPIDLUn3tCBuox5H7TSIcVAl1kmZo+sViVwlx4HV8hyyF5Hgqk6mjwEnt5uTG2BOmpcxiZv0iXc1JMHNhGSPAaR5WZPuM5hUz0HEuhhxyEGLSHt19q+TcsBWgyMbtTjiqMkBe2WiHFSIddMgabM+iZsMiXbUI3KNFmGL1Yhaq8Nxd3Ny/CwpCBpAye4BVOw3o3CnAQmbtTiwXsbuNVqELpcRsliH7XN12PqnFKdpSqybLM/yMQIWDhOwcrwA+68FbPxWgMs0AZt+lsPzDyE+MxTw/0sBvxnyePwoxPd3IYdXa5PpYUmsvYyDK1SJ36DIqQBNavYbcz3BmrsnRnA7bTS306dwPe1H8kJHEbxMmw0/CLGfpsDmf/Rw/FUb518NcfjBALuputhN1WbDdzLWfS3PhmlyhK/SJdrVjOTNliR72LBzoYx5VnLsmKND0a6vuBz/HfXHxv8Xr+X5S9KuVm2k9fY2Hlzyov6sPeeL7HlwcTMdt324U29H9am/uFQ2gxu1M7hW9RMXiiZzoegrrld+x736X7lZ8QPVWUOoSTOiLkXGhVQp51PFVCcLqU0VUpOmSGWKMhdy9bhRPITb5RNoKP2Kmrwx1OaP51r599ysmMaV4kmcPzOGhvLJPDj/DzfKf+Xy2alcL51Kc92PtF34mXulX3GtcDj3ysfxsG4K96onc6V4PJeLJnGl9Gtu137PrZrvuFo2hesV39N8+U/uXfyNm9U/crvyZ5rrfqPt4q+01U+l6dwQbhRq0XBSyO3T8twtEnKnSJHbRSrcKlblZpmEG2Uq3KgQcaNCyO0KBe5VKNFYrtx/TqdUlZYSCY9LVGkrVaWjTIWOcmU6ykU8qVKhvUaVlmopTdVaPLpgxrNbo3j5YCovG3/gyY1vabv6DZ03f6Trzs903fmZZzd/4tnN73l2awpdtyfy/PYYum6N4Pnt4by+N4a3Dyby5t4U3t79gQ/3/+TTgzm8v/Mvb+/O5t2D2XxonsnHh3/w8eGPfGj5no8t3/Kp5Rs+Nk/lQ9M3dLdMo6/1J/rafqS3dSLdjwfR3apHd4eEniciejpU6Wsxoe/hIHr+D2P39Rbl3Yb9fmBgZmAYeu9dQLDFboxpJjHG3nuviIAU6YIiihXFrihNehUVFJCOitgRRVSUYgN7V+D7bkDy5FnPsd61Nq7j3rn/gc9xXr/zarGl/XlPOt8MhA8j4fM4vn4cy+d34/jybhpf38/jy7tFfH23jPYP7nR8DKbjczjfPm/m08cwPn0K/2+8fvuDL1/68fWLLR1fLej8atXVKNxhQSdm/x94Naajw+Q/eG036V4fNqHziwmdn0zo/GBM5ztjOt8aw2sTeGUCbUZ0Pjeg46ke7Y91aW/R4mujGp8eSPlwT4l3dRJe3xLTdl3M02oRTecVeFCqQH2RAvVFYu7ki7mVJ+baSUUuZytQlSnkfLo8lSnyVCTJU56o0A1YIcWxQkriFLvxKunGq4jS+K4UtjJJwsV/ACvuSmCzJdzIUabmtBK3Tkm4k6fE/QIZj4rVaSr7N2C1aavW4eUVPV5d1esucuoC7Psak/8CbFf6+v8Drxf/73h9UPT36HGvUIe7+VrczutqIL6Zo8a1bFWqM7vxmiL7F17VKIpRpyBKjVP7pJzYrcSJ3UpkRyqRs0+FM0c0ORejR3GcASXHTShLNKMs0YzieBPyow04fVifjEhNjodLidmoxLENShxbLyV6QxdeU7YZkr7LnIxIS9J2WZC0w4z4LcYcCzXgYJAue3y0ifDUZPsaTba6axLuqk64qwY7PPWI9DVmj58Jkb7G/8xuHyM2r9Zk/TIVQleoEb5ahy2uumxcqcHGlVpsczMiwtOcXV6W7PK0/BdeTQlZrMvamSp4TpPgM0tKwBzp/+LVy/xfeLVkX1A3XkMdORbmSHSYEzGhjhwJsmWPpwlbl2sRMk+KzzQRHhMVcR8vxGOCiLWTlfGbKiNgmjpBMzQInq3B+tmaBE1XJWCKEoFTxYTMUiZsvkrXW9jZigRPlyN0lhxbFyiwa6mEqDWaRHmosWeFAvtXKRDtJSXBT5UYb1EXXj3lSfARkR6k8j94zQxUITNQhawgFTKDugqcTm5Q4dw2LU6HKpEVJE/uRiUq9+hxNcqc/HBVUtbKkbhGQLKnPCleCiR7KpLsISbVS0LaWhFpPkKy/BTIDRZTEKZEwSYx+WHylO4QUX1ARu1xXRqyjGnJM6e12Jq2yh68rLLnzVVH3t3sxbua3rz7B6+D+HBzEB9u9uf9jT68u+bA28u2vK6y4FWlOS/LzGgrMuX5WXOe5ljwMNWUW0f0uLBDlXMhEs74K5IbICY3WMbJYHWyg7VJCdAm1kuTQ65q7HeWccBZhUOrlIn6F14LNku5tF+Lmmh97iQZ8DDLlCdnrHlRbMfLEjueF1ryosiaV8UO3E0x4NoxDe6lmvKmuC/vK/rwtsye+jRdLh9So3CzmIy1ciStkadwiwqvCvrQfrEv38qseJ2jyb0oCUXB8iSuELB/toBtEwVELVXhzAZTLu934NpBa67vMyPLQ0iOp5CyjTpU7zDj/BZjSjbqkeUh4aSXKjmeamS7q5LlpsqJNeqc9tYmz0+Hs4Ha5K/TID9ERvFmVS7v0+NOjDmPUnvwMM2W5ix7mjIcqDlmwtlQES2pTjxOt+f5CRtaMo15lGLA4wwrnubY05JlTXOGLc9y+nL9sAUpayQcXqTM7ZgBPMr4jscn+3AnwZwbRw25n2TN46yetOY40phuwpXDUgrChRRuU6M2uR/vLk3k3dXJvLkxkbbrE3hTO4evTW7Q5sPXewsoizLjWoIdrUW/8vXmbF5dmUX50e/YMFtAW+k8atJGUHrIjtsZw/lydTFP8meyZ5kGGyYrsnGKiANLdEnztiXZzZL1v8vj2kdAxARlDs6VEDlLyO558uRs0KfzxmI676ziY/V8XhRPpPnkSK4d6Ue8swZe/QWscRKw8w9V0paYczG0Py2xv/Pp9ARen/iFZ6kDaEly5CX1qjEAACAASURBVFG8LXePmHE9Uo/LO7W5vFOP6h1GXNpqysXNllSG2lC6zobigB6cdDPm6GwJkRMF7J8iT8x8CYlLpMQvFJK8TMQJNzXO+hiQ72dMzhpdEpZIOTZPzNF5Ug7PlnJghpTIqcpsHSsmbJQiG34TEThCnsAfhYT9KWX/HH1S1liR5WdJ1HIlDi6RIztIi2tHelKX0IfrR225m9iHmpjeVO11oGCTJRk+hsS7GBCzzISD843ZMUmH9b+p4j1Myqr+yqzop8zS3iIWOckxz17ATBsBU8wEjDfsQuuf2gL+1BMwSlfAWCMB83pJCJloSozHQKI9e7N9vglB43TxH21M6KQebJ/Tm10L+7N1Th/WjbfG7Scdlg5UZn5vBeY7CZnrIM/CngJW9RMQMELAjvFyRM8Xke2uSmGANoWB2hQG6VASoktlmAHnNxtTFGxAlpuUhGVCYhYJSPdQ4PIBPV4VDuNb9XhaC8ZRue9Hds03Y7aDkN+0BcywFhL6pxF+P4hZ94uAiMki4pbKyPBQoXyzPveie/Ao3pamBGsep9jSkmJDXbQRt44YUHNYn5tH9KmLN+dBii31KT14kO5IY05fnuT159nZQbTkDuBeZm+uxvagNNKsG6+mZPiZE+1swLapUvx/E+D1owDPHwSs/UmO4D/F7JmtSZq7CWnuOpwNNuXOsYHcONKT8p0GVO034n5KT25Em1BzzIhbMYbcO25Mc5oZr/Js+VrqBBd701lpz5ciB5qTbTkXrEXsQnlSnaVkuWuTslKDo/NFRC0QEr9CRIanMsXhOtTF9eBmtAl1ieY8PtWLNyX/wWtzzjAuH+nNifWWRC7WIOAvMR4jpXj8rs+y4epM76vAJCcBU/opMGuIjLnDtJg1SI9JvTSY4KDGFEd1pvWSMdlRxDgbAVMcJMzqo8LioZqsHqmLy0htFgxWZrKDgIk9FBhnpchYS3nG28gxvZccS35QYMUvQhYOF7DoBwFr/pKxab4V+137Eus9gEOuPYlcZs7OxTpsW6TMtsVyRDrLER8kz+mdapQcMKFglxknQk1I8zcjwdOMY876HFulTYybKtGuIo65Con3FJHgLSHZX0ZmiDZntphTvMue4l2O5G2xJ2OdFXGexkS7G3HMzYhj7l0T5WrAYRcd9jurs2eFCtsXiNg0U47wOXJsmSvHjoUCdi8VsneFiH0rlNi7VMquhUpsnSVi6ywRx1z0OLnejpKIPlTu70V1VC+uHLOnNNKS7FAL4n2tiHK3Yv8Kc3YtNmfbXHPWT9bHZ5Q6rj9KWDpYnvn9BCweKGDlUAGrfxDgPVKeoDFiwqbI2DJDg20z1Vk3RkjYRCVCxyuyc6YKaV5WVOwcTFF4T1K9ZJwN1eLiPlNq4npwN8WJ2qTe1KYO4d6J0VTH/c5x/54ETlJl6XB5Vo9UwWWkFq6/GuI8wpBlQ/VYPkwPlx91WD5MiSVD5PAfp8zeFQbEe1sT72VL7Bp7PH+Sx3W4HNFuVpTtHcSFw4P+g9erZS6p92740fZoK4/vbKSuype6qrU8rg3mVcMGmm66crlwHEVZg6jM/Y6KU44UZ1pRlGFOxQkbLuU6UnXSkbIUUy6m6XExWcbFJAmXksVUpShyKU2BiiQhFSkyagvseXL1N1prp/K0ZhZ3L0zmduVkmm/Mp/XOYpqvTeP6uR+oOOHIlbN9uJhjQ0WGMRdPmHD9jBU1Z225mmNFzdnePLs2mrf182itXUBD9WweVM/l4fX5PKtfSHPtNG5WjKD6XB9ulDlxvcSay/kmXD1jTm2hDfXFPagvsuBOvi638iTU5slRly+grlCOO4UK3C5UorZQmZoiZWpKJNwqU6C2XJ66ciH3ykQ0lIh5WCLmUbGIpmJFmosVaCkR8qRUyNMyIU/L5HlWKeLJeQmNFRIaypV4eEGN5qsGPLlpweMbljRdMaPpkhktV6x5fM2eJzf60Vr7E2/uj+VD0xQ+tkzlQ/Mk3j0ax6fmCXx7Opn2JxP4/HAk7+uG8q52EO9rBvPmen/e1gzg7e0BvKsbwId7A/j08Hs6Wv6k4/lkOp5Pp+PJDDoez6Lz6XxoWwAv59D5bBTfnjjx+bE+X54q0d4qpLNVTGezLp1NRrS3GND+zID2l+a0v3Hg27u+fH7bhw+vvuPjq+F8evUHn16N58vrmbS/X9mdvm6i/Ws4nz5v5tPnrdC5FzrD6OhY1oXXz/34+tm2q0n4Szde283/e234/y157eyCa2eHGXSYdd+FNaPzixmdn83o/GRGxwdTOt+b0PnWpCuFfWVE5wsDOlr1aX+qS/sTLb42q/PpkYyPDVI+3JPytk6Z17XKtF2X8KRaRNN5xa43zuVKPChW4m6BmFt5Im6cUuTqCSGXsuSoShdQmSJHRZKwG7BCSuKFlMT9J3ktjRdTEifuTmEllCdIOJ8k4UKyhIupYqrSxF3ndLIlXM9R4nq2mFsnlbibp8KDQlUeFqnTWKJBc5kGjyu1/gVY3S7AXtPn7Q1D3t3suvf6vsb0v9aG/24b/huvr650AfZvxLZWGfPsojFPL3QXN1Ua0FRhwKMyPR6W6tNQrEdDsR4PS/R5UKT7X29ga06pc+OEGlcyValOU+FiiioVCTLK4mWUxqlRHKNOQZQ6p/dLyYlU7po9Uk4dUCX/qBZFsXqUxBtQlmBMeZIp5YlmlBw3oSDakNxD+mTs1iQhXEpMqBJHQyREBStxbL0KxzfpkLrdiIzd5mTusSR9tyXJO8yJ22TIkXW67PXVZJeXOjvWqLNjjSbb3bUId1EnzFmdLW7a7PTSZ9daw3/mb7xuc9dhs4sG4a5abF+jxzZ3PcKcNQlz1mSLqz4Rnmbs8bFmt7cV29xM2bLamK2rTQldpo//XDW8ZyjjO0tK0DwZm5brsmONKbu8LYjwtiBirQURvhbs9LNkh6/FP8nrkVBHjnbPsfUOHAqwZvcaQzYvVWfdHGW8p4hwn6CI6zgh7hPEeE1SxmeqKn7T1Amcrsm6mVoETdfAd7IKayeI8ZkoInCahPXda8TBMxRZN02O0NlCti8Ss2eFlCPumhxyU2XvSkUOu0k47qtGUqAasWvFxHoqEOetQJKfhMxgGSc3apITqklWiBpZQapkBamSHqBCmr8K6QFSMgOVOblBldwwNdIDFEnxFXB6o5TySH0qIg04uV6ZRA85jrsLSPQQkuwpIslDRKJ71zfJQ0iqtwLZ/iJOrROTFyIib708BWHyVOyScOWQKncSdGnINqYlz4zWYivaKm15den/gdebfXh/cyDvbgzk3fXveHe9L++u9+LdVQfeXenBm0uWvL5gwetyc16VWPCi0JK2M1Y8PmHJvXhjruzVpHijmFx/eXJ8FTgdJOVUsDo5wTqkBegQ56XJodWq7F0pZb+zlMMuUqJcFIl3F5Lhp0hBuJSq/VrcjNGnLtmARyfMeJZvy+syB96U2/Oi2JoXRda8LXek5bQ1dclG3E8zoy3fkQ+VfXlf6UDTSWOuHdOkZIcK2QEi4l0F5AQr8vhkT75dGkDneTve5+rTEC2jaL0CCSsE7J0pYNskAXvnCsnw0ebibhuuH7Th4XEnzm/VIcdTxClvCeVhulyJsKR8swGn/aTk+qqS663GSU9VctbIyPFQ5bS3Bmf8tMgP0qIwWIPCDaqUbdXg+iEj7sZb8CDJkgfJVjRl2tGc1ZPbsRYUbpJw56gFz7N78fyELc3pxjSmGtOcYc3jLHua0q15lGbL46y+XNxtQsxKeaKWSLmXMIzGjAE0nejFzVgTbsaYdBXYZDry7KQTTZkWXImSUblXxq3jtrw5P5pvdXP4cms6H25P5U3tND7eW0xHiyedz9fy+e4cqpPsuH9qIO+qJ9BRt5jWCzPJ3+PE7pUqvL60kqr4YVTF9udp8SSel8wgPcSS1AAHcjcOJt3PkcNL9dg1XYWdk5XZMlpI6K8KbB+jwJGFysSuUibRS0rFfiu4NQdq5/Pl6iye5o/i6tE+nPDXJ2KSIjvHKnB8nhFlAX2p3TWUpmPf05oynDc53/M6ZxCvc/rTmtmbpgQb7hw24nKEJhe3qlO1TZeqrUZcDDelYoMFJUFWnPOzptDHjhMuphydKSVynBx7Jwg5OluJ44tVSVmhSvIyZdJXqXHKy4AzvqbkeBgSu1jGodliDs6Rsn+WCntnyIiYImPzWGXW/y5i/R/KBP0qwf8nMQG/iAn+Q4n1o5XZMlWZFG8Tzu/ty43ogdyK7cedhL7UJfXlyhE7rh5xpDyiB6eCzUh0NyR6pRFRi83YNcOQ0NEa+IyQsnqAhKW9xSx0VGSunRyzegiYYSNgmo2AqdYCpljKMdlSkTkOmiz9zpiVg81x+d4Mr5HmhM+056jbAI64O7FjoSkBf2nj9oMGq4dpsWqoBssGqTOvtypTbZWZZKnIFGs5ZtrLMa+nkHn2AhY7CnDtLyDoJ3l2jlMkarYSKSvUOOGuRkGgLoXrdDkXrE1ZqD6Vm0woCTEk202FhKVCYhcLKAjR4nnOQNrODOZhVl+uRvfixHpbNk/XZK6THH8ZyjHXQZmAXw1xHyTCc6iA0D8VODhPSrKbGqWbjKk/1pOGOHsextvSlNSDxkRbbh8x4uYhA24c1OPGYQPuxlvQkGrP/TR7HmQ60XjqO56cHcSzgiG05A3iXmZfrsbYUbLbnDPhpuSEmHXhdZUB26dJCfpDgN9IAf4j5QgZLWb7VFWOLdPnhI8p2d46VEXY8ShpKLdjnKg+aMLNaHMepjtwN9mC+kQz7ieb0ZhmxrMTFrw5a8vXsp5Q5Uh7uS0fCmx4EGdGnr8aMYsUyF6jyQkPXZJXqHFsgSJRC+Q4vlKRE74qlG7Vpj7BjluxJtxNsuDJ6W68nhvCq3M/8ChrCOcP9CLZ35TwWTI8f1PE5UcpK3/QYtZ3ykzoKc8EJ3mmD5Qyd7g2s4ZoMamPBqN7SPnDSsJoawlje4gZbydkvJ08M/qosmCwHguHaLP0B22cf9FjyfcajLcVMM5Gjr8s5RhrJWBCDwHTewlY/L08HmMkBE3XYP1sbcIXGrFvtR0xa/twxN2W3cv12bZAhR2LRexbrUh8gBLZWzQoPqTHpXgLLsXaUbLXlpOhFiR5m3JkhR6750rZu1CZWDc1kn3VyV6vxtntmhRH6lJxwIxLUfbcjB/I7aQfuREzgqKd/Uj1s2D7HClbZkrYOlvCtrkSIhYqs3+lKtEeOsSu1SHWR4soD1X2Oku6brEvU+Cgq5SjHpoccVNn/0pVIpfIiFggZctMEbsWyEj2seTc9v5UHx7OjZgfqE0Yzu3EoVw+OoD8bX1JDezFMTc7Ihebs3W2MWFTDVk3Tg+f3zVY85MUtx+V8fhFBa+RUnz+kOI/WoX1EzUIn6HHjrnG7JhrwvZZhmyeqkf4FF02TdRg92x9Ujx6Uhw+lKrI4RRs7EHeeiOKt5pQfagHt+J7U5s4gOvxQ7keP5KKg7+REjSQ8LlmuPyiwqIhiqz4UYuVPxixZLAhC/vrsXigLiu/18dluDaLBijg8ZsSm2ZoE7nYgH1LjYhysWHrdH1cv1cgdKIK8R5m5IT0/A9e628EpDbfDeVl0w6e3d/C4zubeHJ7I631G3n9cD3P69y5VT6R/BRHijJtKMowoSBFh4IkTc4la1OaakB5qhGlyTpUpWlyIVnSlbgmK1CdLuJyhiIViQqcT9XmXukgXt2ewfuGVbx76MXT2+403VjNi/q1fGz049VdZ+6U/UlZhj3lGUZUZmhRmSajMl2FC5kyqjI1qMrSp65oAG/r5/KlyYu3DwJ4dsefZ3cCeFbvy5tmH148XMadS79wscCWi/n6XMmXcSlXzOVTytzIU+fWWU1qz6hRk6fErTPy1BUIqCsUcKdQwO0CIbUFYm4VKFFzTomaEhE1ZfLcKhdQVybP/RJFGopFNBQr8KhYyKNiORpLBDSXCmgpFfC4rPtbIaSlUoHGciENZUIaKkQ8qlKmsVrGoyopTVVSWi7JaLmkQVO1Hs1XbHheO4L3j6bx9fky2l+s5murK5+erKL9uSudL92gbSlfG8fw7k5/Xt+05e01S15fMebtTRPe1pjy5pYZb+ts+fRgIDyZCC+XwqvV0OYOrR7wwgder4U3rtA6la9P+vPpsQGfn0pofy4HrQrwWJ3OZi06HqvR/kyF9jY1vr3S4+trIz69NOR9mykfX9jz6eVAPr34kS+vxtHxYTGdX/2gfTMd7dv4+nU7X75GQOe+/+D16x98+dSXb59s6PzcjdfP5l0A7TCjo9Psf/HaYd5d1mQEnWbdY941HRbwzZzOr+ZdCP5sTscnMzo+mtH5wZTOd38D1pCOF/q0t+rS/lybr080+NysxqcmVT49VOXDfRnv7sp4VSul9ZoSTy6JabkgpuWClMYKKQ+KJdwtFHH7jIibpxS4miPH5UwBF9MEnE+RpyLp7xVieUrjhZTGd6WvJXEiimO7piuJlVCRKOkqc0oWcT5FxIU0EZcyRFzJFHMlQ5EbWWJqTylTf0bG/QJVGs6p86hY/R/APq/Spq1alxeXdXl1VZ831w15e8OoG7Cm/3rrasrbGybdN19NeX3NlNdXTf8LsG3VprReMuXZRePu1uEuvDaW6/OoVJ9HpQb/TEOxHvfP6fzTQHzrtAY3c9S4minjcroKF1NkVCSodOE19m+8qpF7QMrJPcqc3CPl1D4Vcg+pUXBMi+I4PUri9SlLMKYiyZTypH/jVY/Mf/Aq4WiwmCPrxEQFKxMXpknKNkMydpuSuceC9N0WJO8wIzbMgIOBWkR6q7HTQ5Uda9TZ6aFFhIcuW1ZrEuasRvhqTbZ76BHhbcBuH0MifY3Y42fMXn8TIrz12e6hyw5PPSK8DNi+Ro9NqzQJc9YgfLUuEV6m7PWzYY+PNdvdTdnqasx2d3M2OxuxbqEWvrNV8Z8jI2ShGluc9YjwMGP3Wkt2+1iy29eSSH8rdgVYsdPPgn3rbDm03oHD63tyZH1PDoc4ELWuB/t9LYhw1SdssRoBs5TwnCTCdZwiLmOEuI4T4TFRGe/JMnymqOM/VZPA6Vr4TVHHa7wya/5SxHOsAn6TxaybrsS66RICp4lYN01I2BxFIpZK2b9KjSPumhxYrcK+VWKivWQkB2qSHKROrLeIOG9FjvsokhLQ9d715EYNTmzQIHOdKpmBqmQFqpHqp0KyrzKpflIyAlTICVEnK0jKcU95Er3kyA1To2y3IQVbtMgMEHHcXUC8mxyJHookeYpJXCPmuJuI426KxLvKkeKlQJafmJOBYk4GCskNlqMoXJGqvSpcj1KjLlGHh1mGtOSZduPVphuvPXl30+kfvH6oGcjb6/15c7Uvr6868fpqT9524/VttTVvL1rxptKS12WWvC624lWhDa25NjSlmlNzWIfyLWJyAwVk+8iR4y8mJ0hGzjptMgJ0iPfS5JCLjD3Lldi7QplDq7rwetxDkexACee2qlJ1UJsbsfrcTTWi6ZQFbUV2vK3oyfvzPXlX6cDLYmteFvfgaZ4tDzMteJhpQVuBI18vDeTjBUdaC62oidehIlKDkyHKxLgISFkrT32KDV8uDYGLTnw6a0zTcU2KQ8XELxewZ4aAiKkCImYIiF+tQtk2M24ctuXhcUfqj9lyLliNrDUKnA2QUbXdlIpwfc6FqJMfoMYZXzVy16py0lOFHA8pp7xk5Pmqkx+oTkGwGoUbZFRs16AmypT64xbUHzfjXqIFTRl2PM52oj7BmpJtKlTt0qb1RF+eZdvSnG5CU5oZTem2NKXb8TDVmoYUWxrTelO2zZDDi7tS4oakH2nMHERDek+uR5twJ8Ga53kDac7uTXN2Tx5mWHDruC53kix4XjCMjtrpdDYsoP3eXL7Uz+Rj/Ry+PnKGpz50PPXiXe00bub04UnZL3y5PRseONNYNJX4QEPi/M1oO7+C6sSfqUn7hYbcsVQcHkxqoBVXo8ZRtPVHjrv2IHKWJtvGd62DbvlTyOGZGhydp8UJHzNyAvVJ9VWm4oA5nTXTaL8xlRelo6g+2oskbx32zFHm4CwVctxNuBT2Hff2j6AlZgRPEgbRkuBEU1IPnmU68OpkH9qye9GYaM3twwZc2qnO+S2qXNiiw4VwQ85vMqUk2Jx8H3NyPcw5vcaaLGczYuaos3eCAnvGy3N4hoT4RWpkuOiQskKNlJUaZLnpccLDmPTV+hydL2PfDAl7ZkiJnKHKrunqbJ+sxsYxKgT/rkTIn2oE/ibDe4QY92FC3IbK4z5cnm0zNDgd2ovr0SO4nfADt+IHUHu8H3VJ/bkV/x1XDvfi3FYbMvxMiFllwMFFhuyZbcymcToEjlRn7Qh13IaosuI7FVb0l+E8SB2XYdq4j9Bjzc8GePxihMfPJrj/bMHa3xzx+tUJtxG2rBxiworB+rj/bEjIZFN2LLJk3wp7NkwwZtVgGQudxMy0kWOqlYBJFnKMM5FjvKkcU6zkmG0vZIGjiAUO8ix1FOA+QI51Pymwc6wSUTNVSVqqSaaLBgUB+pwL1uVciA6lG/Sp2GhMSbAROWvUSFqmSMwiAQXBOjzLGsijdCfupdhTnzmYygMDOeJijvMwCWNN5JhsIcFrhAErvxOx8jsBvj/Js3OahDhnNQo2GHPjgB23D9tQd9SK+7E2NMTZcPuICbVRJtyKMqH2qCn3Emx4lN6TB+kONGT1oul0f54WDOF54TBazgzmXkY/rhyzozjCnLxNppwINiPN16wLr9OlBP8pIOgPASGjhYRPlrJ/gTbJ7sacDjTlpL8Wd47142nWcOoTnKiJsaQ+2YambAceZdnSmGFJU5YlT09Y0nbKircFtnwptafjggNfSix5nWdG7RE9TngrE7tYxFl/Q05565PirEbMYhFRC+U4vkqR00GqlO/Q4UGKPbePm3EvxYKnuV14fXluCC8Kvude2kBK9jgR7WFE0AQlVg4XsnSoEvMHqTLZScRYByETe4uZOUSducN1mTpAgzE9ZfxhJeE3CzF/WIr5y1bMxJ4ipvaWMHegNkuHG7NgiC7zh2iy/Eddlv+gzSR7OcbZChhrI2CSnYBZfeVZNlyC918yNs3T56C7DYfWWLPXxZx9LmYccbdgn7MOu5ZJ2b1ckShPCRlhGpQdMaUmzYH7p/vyMHcQ9VlDOH+wF5lBphxZqcXO2VI2T5Encr6I5LU65G8x5cIhS24mWHM3w55HJwfwOO8nnp0dTdPJv7gR+xOnNthzaLkmgWPkCR4vIGy6PNvni9i3Qkq8jy6522wo3GPPub325EfacmqbBRmhRqSGGJIVZsmJMDtSg6yIXmPE/uXa7Fqkxo65Ug6u0CYzqAfFOwdw6dBwrh0dQU3sCGrifuDy4aGcCe9Poo8TB5dbsXWGPiHjtQgao03gaB0CRmnj+7sm/n9qEjxOlw0T9Qibok/4DCO2zzZj51xLts+2IGyKCcFj9Ageq4/Pr5oEjdIicrYlcc6OxK/qQUn491zZ/zNl23uTv9Gc/E3GFO+woHR3D85ssyMzxJ5YTzt2L7YieJIhq36SMauvHEuGabBooC5z++oxp7cO8/pqsWSQDq4jjFg6SIrzMDH+o1XZPkefA8vMiFplzeHltvj9poTvSHl2zlInxuVfd14f3dmQ+vj+ZtoebefZ/W20PdzJqwfbeXEvjJf3gnh+ZzV1FyZSmGpPUboZRem6nEtTpyhFRlGSjOJENUqTNChPVudimozKJAUqEgRcTBFyOUPElUwRlckiLqYZ8KBsBK/vLOJ9w1reN27g1YNQntcF8/pBKJ8aN/Cm3pP7lRO5kOVEcZImFzPVuJStwsUMMZWpClSmibh0Qpf75UP50LCcj03reNMQzssHO3n1MILW+2G8exzC62ZX7l37japCC87nqnD1rJCruQKunZbnRp6EmjxlanLF3MyVp/asgPpiAXXnBNQWCrhVIM+tfEVqCsTUFIqpKVagplSOW2UC6krluV+sSEORIg1FQh4WyfGwWMCjEgFNpQKaygQ0lwm6MFsmoKlCwKNyAQ/L5XhUIU/TBQUaLyrw6Lwcj6uEPL8s4ullCc2XVGmsNuFZzfe8b5xNe9saOl8H0v4qhC+twXS82EDn6w10tnnwpXEib2/34fUNE95e1+btNVU+1Kjy/pYab29p8va2CR/vfUfn42l0vlwDbwLpfBVC58tQeL0J3m6EN/50ts7ly+PBfGwx4tNjCd+eCuh8JkfnExVokdH5RELHMwXaW0W0v5Dy7aUqn1+o8qFVk88vTPj6woHPLwbw7dVv8HEefPOFjnA6OyPo6IikvWMfdOyHjjA6Opby9cvvfP3Yl28fbej8ZE7nJ8uu71czOttNu+69dlh0FzbZ0NFh3Z2ydrcN/524dpoD3evG7RZ0frOg85slnV8t6fhsTsdnczr/C7BGdLzWp/2FLu1tOnx9psmXx+p8blHnU6M6Hx+q8+G+Km/rZLyqkdJ6VYmn1RKeVavw+KKMpgplGkok1BeKuJ2nwI1Tclw9IaA6Q8CFNDkqU4SUJ3Xj9biQ0viu9eHiWEWKYrqmK4HtWiXuKnNSpCJJkcpkBS6kKnApTYFLKUKupou4ma3EndNS6s/KuJevyoNC1S7Almvy9II2rZd0/rVC/G/AmvyD1zfXjbunC69vuvH6N2BfXTHhxWUz2qrNeF5lwtMLRv8kr43l+jSWGdBYZkhjmSGPSg14WKz3r/RVg9pcdW6eVONqpgqX01W4kKJCeYKU0jgVSmJVKY5WpyBKldz9ypzco8ypvSrk7pdx9rAahdHalMTrU3r833g1peS4CYUxBuQe1iUrUpPELSrEhioRFSzmUKCIw0ESYkLVSNqqT1qEMRmRZqTvNid5hymxYfocDNRgt5cqOz1U2emhwW5vXfasNWC7mzabVqkR7qrJDk9ddvsYsMfPiH0BxuwPMuVAkBl7/Y2J9DUg0seQ3WsN2eGhf2xg+gAAIABJREFUy2YXTcKc1dnsokWElwn7/W3Y62vDzjVmbHMzIcLDku1u5oQu0ydwvgZB89UJXaLJttX67Pa2YI+vFXv8rNjjb8XeQBsig2yI8Ldkb5ANB4LtOBRiz6Fgew6us+NQgDV715qxY7UuGxbK8J0hwX2CIi5jFHAeLcRljCLu45TwnKiC90R1fCdp4j9Vi7UT1XD/S8zqUULcRwtZO0FMwBQJAVPEBEwVsW66IpvmKbF7hRqHXLU44q7FvlVSDrhIiPNRJ2WdNsmBasR4K3DcR5FEPxGpgUpkr+8qa8per056kArp/ipkBqiS4islca0SSWuVSfNVIStIjeS1IqJXy5HgJeTsZi3Kdhlzar2MVB8hcW4C4t3kSVyjSJKHhAR3CXGrRcS6CIlZJSDJQ4FMXzHZfopk+8mTGyxH2XZlrhxQ5+ZRdeoStHiYaUBLnjGtxZbdeLX7H7x+rB3I2+vf8epyb15W9+TlZXveXLbn3RU73lX34F2VNW8vWPGmwoo3pda8KbLl5VlbnmRbUherz4WdSuSHCDjhKyDbV0iWvxInAjXJCNDmuJcGh1xU2LNcwp7lEg46K3FklQIJXiJyQqSU7NSg+rAuN+MMqE83oeWMNS/LevLugiOfLvXiS3VvXpfa8CTPjJbTVjRmW9F0wpoX55zovDaUL5d687bcnjtJhlzcr0NuqIxoFwFxbvJcjzblU9UwOqt686XQnCfJupRtUiZumYDI6QL2zhYSMUOOI0vF5G/U5+YRW+5G29CS0ptru43J9VUix0uJ4vValIZpU75Jl3Pr1CkIUOOMryqnvaTkeChx0lOJ02tlnPGXcTZIhYIQZSq2qVN7zIy78ebUxZlyL9GC5kwHnpzozYNkOyojNDgXJuV5dl+eZtnSlGZCU7o5Tek9eJTagwcp1txPsuF+oiOFm/Q5sEDAkSUqPEz+hUcZg6lL6sH1aDMaMpx4XTyC5pP9aMi0526aOQ3Z1rSdG8Tny3/SWTcDGuZD40K+PZjL1wcLaW9xh+cBtLd48vL6eOryB/Dy8mja7y+i86Ebt0+NJ3yBiJyt/XlSsoyajL+4lTmK8iODifMx4MqxUTzKWECcSw/Wj1Ii7E8JuyapED5KgbCR8qQ7W3LGtycXdgzibKgVsW5C8rfr0HF9Ih8vj+F2Wm8SfNQIHiMgZJSIrDXGXNk+hPqDP3L/0DDuHe5H/VE76o+ZUx9rQlOqFW05TrSecKQxyYrbUQZc2qVBxRYZleFaVG42oHyjCeeCTDnlYUzGKiPSVxqTtsKEuPnaHJgiJnKCPAemiYhbqEbGan1SnXVIWalNirMuyc56xC/V5tAcGZHTlYmYqsLOaWrsmKrJlkmahI5RZd2fqgT/pYXPr6q4DFZkaT8By/rLsXakEsc97SjaPpjyPQO5HDWQ2oTB3E4ayK2E72jK+ZWrUd9xZpMNSV7GHFysS8RMHTZN0MZ/pCo+P2ng/6s+vr8Y4jnCAN+RpoSMtWXzNCd2zuvHroUDiVgwmG1zhrB55lBCpwxjzS+OzO2tx3hzMX8aCvjLVMDsXnL4j9MmyrU/O2Y7sGa4FgsdxUy37Epw59jLM9teyEw7IbPshMx1UGRBTxELeyqwzFEOt/7yBP0oYscYFaJmapKyTI8sV13OBuhzLkSHovU6lKw3oGyDEcXrjDjtqUnKCjHH5suR5SGj5rAVdceteZrbn8/Xp/KkYDJ5Wwbi+6cmY0wEjNSWw3WYPkv6ilnUW4DrUDlCxypyaLGMbD89KraZU7XTmCt7jKk9bE79MStuR5lxN9qKu7HW3I2z4mGKHY0ZjtxP68Zrbn+eFQ7l+bnvackbSn16P6qP2nFuhzmnN5qSFWRC6lpTjq3UY/t0ZYJHCwgeLWDjeCE7Z6pwbIU+mT5mnAkxJjdIk8aUIbSdGsGDZCfuJtrQmOXA41OOPDntwOOTNjw7bUPbaRte5tnwtsCWzyV2fKuw48M5U1pzjLiyR500NwXil0ooCbXgrL8xaavViV8u4dgSIQkuIs6u1+DCbj0epvekLsmc+2mWPM3rxZvSLry2nh3KnaTvKIxw5MAqAzz/ELFggBxzB4iZ3lfKOHtFxjgoMqmfCjOHajFjiBbj+8j4o4cyv1srMcpamdG2yoxzUGZaXylzB2uwcKguy34wYf5gXWYPUGPhUE1WjNBh1nciJveUZ6qjHHP6y7PqZ2U2TDcgcpklRz0cSA7qS5yPPXtXGrJzkRqRS1XZt1KZg65i4v1UOL1dj0vxtjTmD+L1hV94V/UHL8pH0ZL3G+f39yXWXYetMxTYOEnAlmnyHFmpTN4mM64e60VD9gCeFgziVfn3fKoaxZdLE3lfPoVH2aMo3/Md0a46hE4U4PenHBunCtm9RIljazRJDTbi3B57bqV+z4PTP9OQ+wv3T/9MXfYIriUNpSpmEBeODaXy4HDytw8kxd+Ow6sM2bVQnV0L1Ihy0Scz0IYzm50o3tGPsl39qYgcQMXu/pzb2od0fweOOFuyY7Y+6/6SsXakEj4jZQSO0iZ4jD7rxxuwYaIBm6YYsW2WGRHzLYlc1IPIhXbsnGPLxkkW+Pymh8swGS7DZMx3VMDte3V2zrDlwAI7NoxWJc2jF3diJnDt4M+cDbUhxUudBA8V4j3UOOSsyuYZYnxGCXH7SQHn4RIWD5YwzUnAgkGqzO6txkxHDWY6ajDLUZW5fdRw/cGEVcO0WNhXEfcflYiYb8Jxz57Er7Ej0asXW6aqE/CHImETpETO/depnKuVHqn119fx7P52ntZvo+VOOE9ub+Z53UZa6/x5dGURV/J/pTijB8XphhSna1CaLqU8XZnyVCVKk5UoS5RSkSzlfJqE8mR5ypMEXEiRpzpdkSuZIs4nSzifYsztwhE8ubaI1tt+tNaF0la/lda7W2m7u5kXdcE8ue7C7aKxVKY7UXRch6oMLS5na1CVKeV8miKVqQqcz9Si9twgWm8v4cW9dTy/u43W+3t5+Wg/T++F86JhHa33VlJXNYKqfEMu5oq5lifg+mkBN08rUHNaiZrTytw4qcj1kwJq8gTcPieg9pyAWwUCbuXLcStfSE2+AjWFQm6dk6O2RMDtEgF3i+W5f06RhkJFGgqFNJwT0FAk+AewjWUCGksFPCwR8KhMQGPF3yNHc6U8LRcUaLmgQPN5OZ5eFNBaLc+zagWaqyQ8OK9L09WBvLo/g89PPfn2YgNf27by5flOvjzdQeezcNpbvPlwbyIvbzry4poOb69LeX9DgY81Qj7UKPLmpjKvavR4e6cPnx9Oo/O5N7wMpfPVVjpf74C3O+BtOLwM5NvT+XxqHsrHJlM+NynzrUmejhY5Oh9L4LGYzqdCOp8J6GyVp6NNTHubEu1tSnx9LuNbqy7fWs358rwnX9uGwdsp8HkNfA2jo30X7R37ae842IXX9o10ti/l2994/WDdlY5+tOjGqymd30zoaDftxqvVf07l/N/w2tkF2I4Oy65/v1rR8cWya/5OYT+Y0PHeiI43BrS/0qf9pR5fWrX5/ESTz481+dSkyadHGnxqUOd9vRpvb8t4dVOFF9elvLymQutlGU8uSGkqV+JhsZj6AkVq8+S4cVLA1WwBVRlyXEiTpzJZnvJE+X/S15I4IUUxQs5FC/8Lr10rxQqUxHe9lS1LVKA8WUhlspDzCXJUJytwLUPCrRNS7pyWUZfXBdiGc2o0lqh3rw/r8LxKh7ZqPV5e0efVVUPeXDfm7Q2TfxLX19eMusekG7BmvLlm9l94fXXFnBeXzf9JXx9XGtDcnb42VRjRXGFMc7kRjaV6PCzWpaFIl/uF2t1vXzWoOaXGtSzZv/CqTGmcEiUxKhRHq1LYjdfTe6Sc3ivjzEE1Co9qUhqnQ0WCPhUJ+pQnGlGZbEJFkillCSacizHkTJQ+2Xs1Sd4mIy5MmaPBYg4FKHLIX0R0iIyEzdqk7DQgPdKY9EgTUiOMiQ834EiINvt8Ndjjo8leXx0OBBhyKNCEXZ56bHPVYMcaLSJ99NkXYMzBYFMOrzcjKtScoxvMORJixsFAE/b5GRHpbcDONdpscdFgs7M64c5aRHgYc8DPmgN+Nuz2MGenuymRXtbs9rBiyypjQpfoELpEi3BnHSLWGLLXz4r9gTbsD7Jmf5AN+9fZsGedDbsCLNgTaMX+dTYcCLbl4DpbDgTZcNDfij3epmx30WHDQhk+0yW4jldk5V9CVvwhh/OfCqweo4TbOBXWjFfFa4IG3pO08ByrisvvIlb+KofL7/J4jRPjN1kZ30kS/KaICZohYfMCFfY6a3DEXZtDrhrsdVbikKsy8b4aJAdpkuCvTLSnkEQ/MUn+YtKClMler8qJDepkBquR4iclpRurSWtViPdUJt5DiURvFZJ9VYh2k+ews4AkbzGFW/Up2WlMur+EBE8hMa4CYl3lOe6uSIK7hHhXMTGrFDi6Qo5jKwUcd+sqcUrzlifTR0BuiDznd8m4dliTm0fVuXNck4YMPZpzDWktMqetwoqXVba8uerwv3i91o+X1Y60VtnRVtWDV5d68PZyj2682vD2gnUXXsuseVNsy8sCG56dtOJ+kiFXD6hQGi7sSl/XypG5VkSmryoZfpokemsStVrG3uUSIpeJ2L9SxCFnIYneYk6HqlIeqc2Vo3rUJhrxINuUxwW2vKxw5P3FXnyu7s23y114bTplSGOOOQ8zLWjIMOfZGTs6rw7ma3VvPl5w5F66KVWH9MjbqEr0KgFRK+UojdTkfdlAOs/34luRFW0ZxlzYpkbcMgG7pws4OF/M7llC9s6TI9NXxs0j1jyI78GDWFsexjlwbbcpZ/xkpLkqkr9ORsUmXUrWa1AcrE5RoCpnfFQ46Skhx0PMqbVS8vyUyQuQcGadmLItMmqPGlMXZ0ZdnAkPkqxpyXLk6ck+PEzvyeV9BuSuU6Q51YmWDFsepZnRlG5JY2oPGpJsuZdoQ/1xW27H2nN2ow4HFgo4tFCFB8m/cD9lIDdiLLkVb83TvMG8r/iVxtz+NJzqzd1Ma9pKBvL15mjaayfSfnMi3J0FD+bytX4WX+8vpKPFE1rX8bV5DY8vjeJe8RBe3xhL+/3FtNe7cCVxNH4TJVRE/c6Hm/5UJY4ibZMtievMyY8YyLMzy9m/yADvESLWDJJj3U/yhP4qxG+ogC2/Cynw60tJyABy1vYgaokGexcqkL/NkI7rk2guGMqZHdpsnS2Px48C1o9W4qSPHaXr+3F5x3dc2GJDfrAmZ0KUqd6nR2OGE09P9aEttw8vTjnxOMOW+lgTLu/RpHyLCqVhqhSHaVMUakhegCEZbrokLtcmZoEG0fM1iJqryoEZYvZOFXJwpgLRC1VIXKFDqosRqS7GJKzQ59hibQ7P1+DAXA0iZ6mzbYoq4ZPU2DJFmy3TDAifYsjGCfoE/KnNqqFi5vQUMKOHgOWDxOycZ06KXz8q9v7K1eiR3Iz/kbupP9J0aiTNp0dyK3EwFw/05eR6a6KcdQmfLMV/pAi3YQqs6C9k1SBlvH7SY/1YW7ZO68Pmab3ZNMWRkAn2+I62wvVnIxYO1GC6gzITrCVMtlXhD0MxP2sJ+VVXjlGGAv40FjDGXMCiQWI2TrVi55zebBxni+tgDebZyTO7h4D5jgrMd1Rktp08060FTLeWY0FPRRY5KrKitwLuA4QEjVBk+2hlDk9XJ3GJLhku2pxaq0XBOm2KN+hRst6AomADCv0NyfPWIXWlEkdmyxO3VIHz2/Voyx3Eh/IRtBX/yKXovkR7GbL6ZxF/mQoYayaH81BDFvaRMsdBnkV9BHiMELB5kpCjy6RkrVXndICMkk1aXN1jwq1DFtQcMu3Ca1zXreOHKQ48SneiPtWB++lONJ7qz7OCoTwvHE7z6aHcSenHxUM9yN9qRs56I1J9DUn0MCJquQ7bpikR8peAkL8EbJokR+Q8FY676ZMTaMqZ9QacCdHgafZwXuX9QEOqI/fTbHly2onnZ5x4ftaB1jx7Xpx14PVZe96cteNtQQ8+FdvxrdyOd/nGPMnUo3KbMsedBcSvVKJyqy3nNpiR7aVFkosyscuFJLuJKAzToGq/Ps0nnLiXasn9dEue5jl1Ja+FQ3h+Zgg34/uQt82RnUt0WT5CyFRHAVMdhUxwkDDaVpExPSVM7Cdj0gA1xvZW5g97Eb/aSBjVQ4UxPdWY4KTOlD6qzB6oxqLh2swfqsX/Ye3Ow2rOH///n06nTqfTad/3TUJkGcyC8Z6xDMZuBjOMZWwhNE+7ZF8iJJIk7dokRrJUkqSElGRNJSkJEZK2+++PfOb9fn+v3+e6fr/f9fvjcZ3rnOv8ea7rXLfr8Xw9njO/NWFaXwMmu2sztZeC+QMN8RxqzNwBCjx/VLJmjAH7/nTi5KaBpO74F7Gre3LYw5bd03XZ9qsGu36XEeShTew6Pc74GpMT4sD9ZHdeXB7Ip8JRtJZMorngF95cHk9x5ADiVlqwdbw6a4dL2DddSuIaY7IDXHgQ35fn5wbyLnsILbdG0Vo4hraiSXzKm8DT00PI8u9KpJcBvlPUWf+zhEMLVMR7W3Jhjwu5Ie4UHe9Leer3vM0bQ1PhBD4VTeDj7fE03BzP67wJPM8cz6MzYyiMGUlW4PckeHfjwBwTNk9UZ/MEKftnaxO+1JjjK8yIX2VBwipLYpebE7HIkKDZKvZM1WbLODlrh8v4a5AaSweosXywJt4j9Nk8xoRtE8zZPsmcHb9a4D/DnqD5XQj26M6BP93wnerKupF2LP7WmFnu2kzrKmNaFylLvjFg61gndk5wYNVgOQenWXNx8zdk+31Dxg43klabEzJfA7/fpGydIGXVMDUWD5Awt6+Emb3V+L27GpNcJUztIWNSF3Umd1Pwe3cVU7poMclFxvz+RngONOH3rpos/lbJobmOnNncl4u7+pPp9x3RS+0JnGmM36867Jig9W+8Xr+8LPF+gQ8vy/fzquwANY/28fKhH29Kd/Gm1Ifym7PIPzeQzBOOZCYaczlRSfYJOTlJmlw7oUlOvCbXYrW4FtexKHw1QY2r8R2N1PVEGTeTZFyLV3A1zprCcwOovDGHl/c3Ul2ygxcP9/Kq1J9Xj/yoLdnA0xseFF0YzuVYF67EmpKbaMD1E3rkn9Tl+kltriXJyUrQ4+a53lQWzebl4y3UPt7Pi9JD1FUc7miOn2yk+u487mZ9w/VUM26manE7RULRGQnFZzW5e1ab4rNKilLk3E6RcudcB1rvpku4mybhbpoady/KKLmowb00GfczpDy41NHMPr6kxpMMGWXpGpSlyyhLV6PskoSyTAnllyWUZ3XAtTxLQsWVL4C9qsazq2pU5UipviajOkfG8xwpNTkSanPVqLmuTmWeJqU5Rjy92Yc3j6fwqWYFza+28bnOn+aXh2iqPkhL1R6an67h/YMJvCrqxqvbRry7I+djsRof70r4UCzl7R05b4pNeXu/Jx/Lf6O1di3t9Ttpe7eP1nf7aX3nT/u7XbS9Xs/nmpk0Vg7g41N7mip0aamQ0/ZUnfYqDXgugxo1eCGhvVad9lot2l8oaavVpvWFDm21RrTWWtP8wpnml31pfzeO9sYltDVto6U5gObWI7S0HYWWw9CyjfaWebQ0Daf5Y09aPjrT3mgHjQ7QaAefvwwvtdjS1upAW+v/gtdW2460dRwbbm93oL3d8Qt2nWlrcaat2Ym2z060NTnQ1mRPa6MtrR+taHtvSes7M1remtH8ypSmWmOaaoxpem5E0zNDmp4a0limz8fHejTc1+VtiYp3xbq8KdTl5c1/A7Y8U5NHaVJKzkm4kyKh4LQaN5LVyTuh/g9gs493tK+XI9XJjJCRGaHB5UhNsqLkZEVpdrSyUepcjpZyOUadK8fVuRor5Wq0hOvH1SlIlHMnWUHJ30run9Xh4XkdnnwBbFW2ITXXjHmRZ8zLfFNe3TTj9a0OwL4ttOJdkTVvC614U2Dx5bMOvDZ8wev/APbtbVvqbzvwpsCBVzft/n10ONeKqmuWVOVY8fyaDVU5/43Xsv86OqxP0WkVBSdV5CUouXpc8QWvyn/wej5Im3OHlJwPUpF+VJ+sSGNyjpuTF29Fbpwl1+JtyE2wJTfBjquxtmRGWXHxmDlnDhmTuFePmJ1KwjZpEeKtQfBaDcI26hCzw5CEvWYkBViSdMCKE/utidtjSeQOM0I3mRCywYyQDZYc3WhD6CY7Dq4yY99fBgSsMCbI25KQTbYc2+pA2HZHwnc4EbndkfCtDhzdaEvQOksCVpqy18uIXZ76+C7SZ+dCffZ5mRO0xpHDaztxYLkD/l52HFzhzIHlzuxZYsuOBebsWGCC3xJzDqyw5bC3M8EbXAje2JHDG10I3NiB1wPejgSud+KQjzNBPs4cWu/E4bWOHXhd/N949RilzoKf1Fg4QobnKAVLR+uwbIyKv8boI8YZsGykEo8fZcwfLGHRECnLR8tZPUGbVeO1WDNRC58pCnxnqQhcZEjIMmMOe+px0EOLo146xKw15Pg6PSJXaRK2XEq8t4KE9Vok+WhzapOKU5v0SFqvIm6VgtjlcuJWKDi+Qkmkl4KIZVpE/aVNlFAQskiNkEUSEtYoSd9lScZuC+JWahL9l5RwTwnhS9SIWiojeqkmkZ4aHPOQEjJPQqiHhKglUmKFOgkr1EheI+HCZhl5ASoKQwwoCtXlXpQeZUkmPDtrwctLdry66sDr6y68/U+83u3Fp5K+NBT24vUNN+qud6YurxNvrneiPr8T7/I78e66M+9ynWm45kzD1U68y3Kh/lIn6s47UXnShnvhBuQf0OLSNnXOrFYjaYWMhOVaJKxQESP0CPXUIXCBFgHzNAhcoE7wQjViV8k5v1OfvMPm3Imy4kGiLeUpDrzI7EJ9bncab7jz+VYPPt9wo+GqCy8u2lKd6kTZSXsexFpQdtKGxtyetNxy59P17jz925GbR805v02XyCVqHFkg4ew2ObXn3GjJdqPtcife/m1PQYAxsYvUODhVQshsOUEz1Tn4h4TYv7S5E+JIeUxnSiOceHbcjYoIN67vtiJpqYykZZpkbTEie6shV7cakb3JkEveupxfpU3KcjnnVmtzYZ02F9bLueCjwZWd2pQcteJeuDUPIq2pSHCh+nR3as70pPJkD+4ecyDVR4MnUS48O9GJyiQHKk84UpHgwpPjLjyMduJhVCeKj7lwfrMRh2dLODxLh8cxg3l4vA8FR+24H+vCm8xBNF7/iaq0r6lK7095anca8v9F2/1xfL4zhne5Q/lQ8DNv8kfx6sZo6osm01S2BF6s5/MzL57mDqEiZwAN9ybQWj6P+luzuBw8iAMLrSk7O4f6/JWc3tOHw8KEE9u7cPXIjySt78lfAzVYNUjG5mEKfEdqsW2oFJ8BEvxGqHN6aSfOr+5O9HwbAqfpEuZhwPVgN9ofzaTh+nDuxHXlhI8F+2fos2uSDgFTDAn704wkL3NS1phwYZMJOftteRDbk6rUQVSd/ZbqM32oPt2DioTOlByz4do+A9K3aHN+g5LU9fqkrDMheYUZsYtNiJhrxKGpOgT8IifgVzkHJ8sJnKrJ4WlyQmfpEDXPhMSldpxY5kjMQhuOzjbl8B9GBM80I/APM/ZMNsL3F2N2T7Fg3zQH9vzuxNZJNqwcasjcrzT4vZuEGe4yVg03JVL04+y2wVwPHsWN0KHkBPUlc78rl/c7cWmfPac3mxGz3ISAWfps+FmB5zcy5rirMbObhD+6SvjTXZOF/fVYNtCEZd+bseg7U+b1NWZGTwOmdtNlYmdtxjhqMNJWjZ+s1BhpI2OImRr/MpYwxEzCT5YShltKGGEtYaqbjL9+MGPXZDf2Tu7O2h/NWdBLzoyuEma5SZntrs6f7jJm99Bkdg8583opWNRXG6/+ClZ9p8XGH+TsGikncKI24dNVxMzRJtlLyYX1BmRuNuXyJnPSvU25uNqM8ytNObFQm5DfpET8KSPf34rGnGG8vfwNpcluXA/ryonNDqwZo8soGwmj7dSY19+CP9xVTHFV5/cuEhb0lbB+hIQD02TEeGpzapWSzG1G3DpgQ/FhBwoPWXPvqD33w5x4EOFEWVyXf/D6OLEbFWd6U3PxW16kDaQy5RtKYnty7VAnzu+w4ZRPB0qilppzZJ4RflPkbB4tYcsYCb6/qHFotpK45Wac3WDNxS1mZGw35OWZAdRfGED5iS6UJ3Xi5YUevMnoSV1aN16ndeNtRnfeX+rO+4xuvM9w7Wher3blfZot1SfNuLxDQeQCCbGe2uTvc+XKDkfOrjXlhJcOxxdrkLRSi6xdxhSEWFFztidlJ515ctKRmvPdeZv1Na8zvubFuf4UhvfgzI4u7JxhxMyv1RjXWcI4VzVGdtLkJ2dNfu6mzZieOvzcU5vh3WQM6azOUBctRnXVZXwPQ37pZciUPgZM76/HrAH6TP9axdQ+2kzuqWBiN00muWkwb6AB6ybYs26CBTv/sCN4SVeSNn5Dxr5hnN78Hf4zzFg/Ssn6n2XsmiLn6EIDEtaZccHPivwwZ56c6c2rKwNpvDmM1jtjaSmayNussZSdHMLfG53YN03B1gkSAmbKSd1mS3F0H6rODqb+ynA+5o3i883RtBWMobVgLJ/yxlJz7kfygroQu9KQA7M18J8h5fACJWl+nbkZ/hUPkwZReX4ILy4N403uCD7fmUDbg19pezSZ1kdTaHk0jc8PZvHx9myeX/qdewkTyD40hPi1buybYcS6nyX4jJVwcK6C4yuNOOFtykkfM06uN+f4ciMOz9bEb7I62ydI2TxOjY2jJWwYpYbPKBmbx2izY6I+u341xPdXQ3ZNNcJ/pjnBHvYcW9qFkEVd8Z/Vic0T7RBDzJjfT48/umsx012LeV/p4DXIGJ8R1mwZY8W6YTrsmmRI8J/mxCyxJHmNNclrzQj31MJ/uoQtEySsHSlh+RA1PAeqMbevGtN0P8bJAAAgAElEQVR6SJjaXcJUdzWmdJcwvbecmX2U/NZdzkRnNWb11MbzOwNmu2vg0V+D3b+ZcXpjDzL39iV7fz9O+3Ti2EIz9v2mwnfif+FVJN4v2ERt2UFelwV1tJilAbwt28Ob0o1U3JrNjXMDuZRgS2aCPlkJWlxNVOfaCSl5iepcT5BxPU6T3FgNchNlZCeqkZ0gJSdBxrV4GfmJMnLilGTH2lKQMoinNzx49XAHz+/uovqhP6/LDvDq8R5q723g6Y35FJ7/gfQoW67Gm5ITryInTofrJ/S4cUqf3GQdLsXpk3umN+W351L3xJfaJ4d4/jiI2vJDvCzfS33ZVqrveHA341tu/G3B7RQdbp+WUnhayp0zCopTVBSnqChK0eb2WU2KzkkovvgfuaDO3fNy7p3T4v55LR5c0OTRRXUepalRmialLE2dJ2kynqRp8CRN/cu9sFJKL0l5kqlO2WUpZZfVKc+SUpEl5ekVdZ5dUafqiozqbA1qrmhSc0WD6ix1qrNlPL+mydNrCh5fNe7Aa+kUml6soOX1dprr9tP68gifnx+m5dl+Plesp+HBr9QVuvGywIi3dzT4UCLhQ7GE93fUeFsk502xGfX3e/O+4g+aX/rQ+nY3LQ3+fH7nz+d3e2lr2EnbG28+18yi8elAPpY50VRqRGupLm1PFLQ/1aD9mTrtz6W0V6tDtRY814UqA9qf69L+XI/2GmPaqi1oeW5PS20v2t+Npr3Rk7ambTR/PkhTSyjNrWHQHNxxB2zzXFo+DaP5ozstH5xo/2gHHx3gox18+nLlTbMtbS32/zteW2y+ALajgW1v/9K6tjnT2upMa4szrc1OtDY70fb5C14/2dLaaE3rByuaG8xofmdG8xtzmuvM+FxryqdqEz5VGdH0zIimCkOaygxofGzAx4f6fLhnQEOxHvWFutTdVHUsR1/VojxTxqOLEu6dk3AnRcrtv2XcSNYg74SM3AR1cuJkXI3taFf/OTocqcnlKPmXaJAZKeVSpBqZUWpcjpZyJUaNrHAJOVFS8mM1uH1CizvJCu7+reBeijaPzutQmqaiIlPvP1aIO0ac6m6Y8uqmOW8KLHhTYMmbAkte3+p4/7bQ+h+8NhTZ01Bk/2/EFjpSf9uR17fs/zk6XJ1nzfNcK55fs/4vvD7NMv0CWJP/aF/1KU7R5XayLvmJSq7FapMdrU1WZEfzeilUlwuHlVw4rMPFYF0ywwy5GmNGXrwV+Yk2XE+wJi/BhuuJduQl2pMTZ0dWtDVpx8w5e9iEk/sNidutInKrNkd95BxZp/lvvO4x4cR+M04csPgPwFoR42tF5HYrwrfaEL7VjmObbQlcY4r/cgMOrjbmyEYrwrbZE7HTkUhfJ6J2ORG905nI7Y4c22xH0DpL9q8wYc8yQ3Yv0cd3sT7bF+jit8SEwFX2BK/tROBKJ/y9bDmw3JEDy53Yu9QW34UW+C40Y5+XFYdW2xO8vhNHNrpwZFNngr/k4AZn/NfZs3+tPQfWOXDQ25FAb0cOrnMgaI0DB1bYsMfThK1/6rJmqoJl4zRZ+LOMBT+p4/GTBotGKljysw5Lf1ax7Gc9vEbrsXi4gnn/kjJnkISFP3aMVKyeoGTVeC1WT9Biw1RtfGfpcsDDgOAlhhxcqMOBBVocE7rErDUkarUOx4SUsOVSEn2UJPooOOGj4OQGJSc3qEhcp0PMio5l3ahlGkT9pU34Ui1CPTUJWyLnmKcGQfMkhHqqkeSty4Wd5qRuNSZGyIhcJiVssYSwxWqEe6oT4alB+CIZR+dLOTJXwjEPNSK/4DVxlTqn18tI3yYnL0CHgmBdbocouRuh4nGiIU/PmPEi3Ya6bHteX+9E/e2uNBR3532JOw13e9F49ysaCnvy5oYbL/M68/KaE6+uOfH6mhNvcp2oz3Pi3TVnGq51ouGaC++vdqbhsgtv0px5cdaeJ3EmFIfqkrtPwXkfGckrZMQuVSdmmRaRXipCl+gQ5KHgwHwNDs6XcthDQtwaLdL9jLh1zJr78faUnnLk2QVn6rLdaMh3p6mgJy233Wm60Y2PuV14c9mZ2oudKU+2pzjKmOJoQ2rTnL/gtQc15125HWbFxR16xC7XJMRDQuwqCY/i7Pl4yZW2rM68T3GiJNiSk39pEDRdwtE/NTm2QJPgOVKilmhxK8iKJ1HOlEe7UBnTjZq4Pjw62pWL3rrEzFcjbb2K7K2G5O0wIW+7CVc2GpC+Vsm5VVpcXKskbb2SNB8tLm6QkbVDQfERC4pDLXgQac3TE52pPt2d6r/deXaqJ6XHu3BhkxZ3j9jyNKETz5KcqEh0pCy2E4+inCkJt+deuBNFIZ1I2WBI4AwJQbOU3I8YREmkO/nB1tyPdeXtlR9oKhhN7ZXvqcr8lsr0r/hY+BPtD8bz4cYwnl3oR1X6Nzw88xWPzn1H+eWfqL8zh7bKNTRVLuNJzr+ovP49Hx5Ooq18PuUZk/h7dy9O7ehLXdZyCuN/49hqR4JXWHLKtxdJm3uzfIgUz/6abBup4uCvRhyYqMuun2TsHKrOoYk6xM2zJnGhPSHTzPGfpMeRWYZk7nWjqWQG7fd+4dXVIdwM60XsCmt2TdJmzWB1/CcbcmyeEYkrTEnb6cSNkD4UxXxHQfQAimK+5W50L+5FdeVOqDN5B6xJ22bA6XU6JK3UIUHoEbvMiOjFpoTPM+PwdCN2jdVi+ygZvmM12TtRC/9ftTj4m4Ijs/QJn2dG3BIH4pc4ET7PmkPTjQmYakjgNHMCplng96spO38xY/dUG/ZO78Su35xZP9aapYP1mNVHk+k91Zn/rRKf8TYc8exNzKqvOOHTn7i1PQgXtgQvVhG8SIOQJWqELpUTtECHXb+pWDtciUdfOTPdZExzlfK7qxrTu6gzo7sm07rJ+NVFwgQnCaNtJYywUmO4pTrDLGUMt5Qx3Eqd4VbqDLOSMtRSwlBLCcMsJQyz6EDscAsJ4x3VmemuZP0Ie/ZOdmXraGtW/kufRf00mN9HnflfqbOgrwYL+sqZ30eLBX20WPaNglWDtPH+l4LNQzTxHSkjYLyMo79pEjFTRqKnBqlrVVzaaMylDaZcWGvMhVWmnF9pRtIiHY7+rk7kHE1uHbTjU+5wqlLcKIl35MHJr8g91p+9c2wZ6yBhuKUaM3qbMa2HPr+6ajCls4TZvSWsHCLBb7KUMA8tklfpcmmbKTf221J4yJ5bAZYUBdlQHGJPyTEHnsS6fnmutisP47tQdronz89/Q/WFAZSf7s+dqB5kBThyZrMlJ9ZaELnUhLBFphyeY4DfFDlbx0rYNl6C3xQpwfOUJK4yI3WzFRe3mnJltykvU76l/uJ3VCS5Un6yE6/Te9KQ9RUvL3alPt2N95fdaczqycfM7ny41IWmrK605rjxId2e6pPmpG9REDFfwom/tLl1oCu5fp1I22jFqRV6nBBanF2vwzV/M+6E2VJ3oTcVpztRluxI9Tk36i/351V6f2pS+3HrWHdObHJh01R9fv9KwmgXCWM6qzPcSZMRLtqM7qHL6J4qRnSXM6yrOkO7aPBTFyVj3PSZ2NOYyV8Z83s/Q6Z/rccf3+rwez85E92lTOyuzoRuMn7tocmC7w3Y+rsL/vNciVjVi7M7B3L5wFDS/L4ndFEnxGApHn0k+IyQE77IkgvbupIT0J07kT15erY/b7MH8zH/RxpvDOVj3nDeZA2jNHEgOQe7c2iOiu2/SDnioU3abhsqzgzkfe4omgvG0n5nAm1FE2m+OZbGnJG8vzKC2vM/cDfSnTObDTniIeXgHCnHVypJ32tH6ckBvEgfRn3OKD7eHEtjwVg+FY6ltWQi7Y+nQNk0KJ9Be/mftJUuoOmOB9UZMymKmUjann8R8Vdndv2mh/doCTt/0+D4GmPS99qTfciRa4edyDnkTNouG2KFDiELFATP0yLEQ8GxxTqEL9EjfIkREUvMiFhqTpinKSGLjDjqaUzkckvi1jkQ592ZMC8n9s6yZP04Q5b+oMO8/trM7C1nbn9tFg/UxWuwHmuGG7FlnBlbx+uze7IuuyfLOPCHlONeKlI3m3FmkzGxy5UEzpXjP1PB7mlKtkzUYfVPSpYM1mbBIDlzBmgwd4CMBYO0WDBAm9lfyfmtmzqze2mwdKAuSwdqsfg7KZvG63DSx5ms/e5c3teFs1vtCFtsQOBMXQ7NMvw3Xu9cX5/4qGgH1Y8O8OLhQepKg6h/Esjrx368euhD1e153Mn4kUtxNlxJ1Cc7Uc7VBDWuJUjIS5BwI0GdG3GaXI/TIDdJk+xEdbLjNciJl3M1TpO8RDk5cbrkxDtz5/xwnhd68abUj5p7e6l9Esir8oO8KvXj1cMN1NzxoOTSj2TGWJJzwoDsBAXZsdpci9cjP9mQ3FOGZCVacOPcACqLl/C6Yi8vyw/zvPQQL8oP8LJ8Dx+e7ubNfcHjy8MoPO1I0SkDCpO1KDylxZ2/dSk+Y8idFEOKzupReE6bwnNSii5IKDovoeicGsXnNClJ1eFeii4PUvR4dFbF41QFpakalJ6XUXZBnScXpJRe0KD0giaPL8p5lKbF43QFpRnaPMlUUHZZSVmmFmWZmlRkalKZKedZppzqTDk1mVq8uKxN9SUFzy8reX5Vl6dX9XmcbUHVrf40lE+lpW4Fra+30vxyH621R2ipDqa9OpC2Z5v5+Oh36op68qLAhDfFGry/p8b7YjUaimS8LVLy5q4V9Q/70fjsT1peb6KlwY+mhr18fLebT+920vp+G20N3jTXzqax4ns+PurE5wcWtD80p/2xEW1PFLRVaNL+TJP2Km14ZgBPzeGpJTw1hUoTqDKjvcqS1io7Wl+6w4fR8Hkp7c07aG4OoqklgpbWKGg+As1b4fNcWhqH0vzBnZb3TrR/sIUP9vDBFhqtaW+ypr3Z5n/Ha+sXvLbYdqTN7p8jw61tTrS0OtPS4kRLc0damx1o/WxPa5MdLZ+saf5oxef3ZjQ3mNP61oLW1xY0vzTnU40Jn6qN+VxlTHOlMc0VxjSXGdNcasznh8Z8um/Eh7v6vC1U8fqmDrV5CqqyNSm/pMajNDXunZdxJ1WDgjOa3DylyfUkDfIS5VyLl3P1eMfS8OVIzf/Ca2aUjEuRUjIi1LgUKekAbJQal45KuBImITdays14TW6fkFOUrEnxaTn3zyp4eF6bJ+k6VGSqeJqlS9XVDsS+yDOh9ropL/PNqLthTt0N8/9oZK068HrHjvd3HP4BbEORPe+KOvD67/bVhprrNlTnWVOda0N1ru0/eP0fwD7N6mhgSzOM/xluuvO3QcficJwOOTE6ZEd1jDZlhumSHqJL2hFdMo4akBVhwrVYC64nWHHjhA35idZcT7Dmxgk7rifacy3enqxoG9KPmXMu2IzTB405sVefmB0qwjZpc3S9FhGbdTnua0T8HkMS/A1JDDDh5EELTh605eQBOxL32RPnZ0f0TlsittkQusnqy9U5+gSuMSJ0sxWRO+yI3mVP5JdE+zoTtcOJsC12HPa2+Aeve5YZ4rtYn63zlPguMuTgSluC13Xi0Cpn/L1sCRD27P/LHj9Pa3Z6mOO7yJyA5bYcXuvIER8Xjmz87+Y1YL0je1bbsG+1LfvX2BGw1p4Da+05uNaeQ2vsObDChr1LTNk2R491vyvxmqBg4c9yFozQZMEITRaNVOA5SsmSUSqWjurA68JhWvw5WMqfgyR4DFFn+Rht1kzU+dK8Ktj0mw6+s/TYP0+fQA99/OcqCJivIHyFAdFrDAhbrsWRpRLCl0s5uUmXRB8FiV/a1xPrlcSv0SbqLxnhnhKOLZIQvlROqKeckEUahC7W7Pij/lNC2FINTvoYcGaLMUneKqKWqRO59H/wKiFssZSwxTLCFmkQOl+dI3MlhC+SEbNMg4QVck6tU3BuszaXfZXk7ldyM0iHgiPaFIcreRivT/lpE2rSrKnNsuNVnjP1BV3+C68fi/vQUNiT+htu1OV25sVVR2qz7Xl51YFXOY68vubE22vOvM914UOeKx9zu/Ah25WGTBdeX3Si6rQlj48bURSsz5WdKlJWa3F8sRqRi2VELFVybKkuRxbrEOShySEPKcELJSR6K8nab87dGEeenOpEZaoLLzK78javJx8LetNy5yva7vSmpaA7rQU9eZ/Thbr0LlSe7hhnKjimQ2mSKW23e9GU34P6y+7cjbYnY7cRJ711CfOUcHSxhPxgY+ovdKLtsisfznaiNNyRc+t0OTZHSugcDeL+UhGzTJvoJTKu+OnzKMKeF0k9qIhypSqmJ89j+1J0wJlETyl/L5dxZYs+131NyPc1JWeLEZnrVVxcp036eh0yNqpI36hN2kZNruzUpijYjNvBJtyLtKYyyZXnp9x4ltydqlO9eJbUk8s79bkZYE5FvAtVyS6UxzvxONqZBxGO3Am14c5RO24fceb0OiP2/ybh8GwlxaEDKAx1I++wNXejXXh9+Qda7k7k3a2RPL7wFRVp/fh452fa7o3jzdXvuXeiC7djncmNcCQvxpWCk/15njOV5tIVND1dRunV73l28198ePQLreXzKfl7FHEbu5AZOJzHp+dzdIUrISsdOe33FVHerngNU2PxAE32TTHn4FRLDk815+AEPfaNkhM4XknCPDtOLLQlbIYphyebs3OEHmu+l3BwpooXF4bRfH8yDTfGUBj9LWGeVngPl+EzTJeoRb04uboHp326krq9Byk7exLt3YkgL1viN3UjdacLGbscSN9pw7nNliSvMSFeGBCzxIgIDyOOzjEmZLYFh/+wYvd4Q3x+lLNxqDY7RuuxY7SSbT9rsmuCguBZpkTMtyFivg2hf1py4DdDdo1Xsn20NjvG6bNjvAFbxxmxZbwpWydZs+UXe7zHWLHkBwPmf6fD7P4KZvfXZuEgA/4aZsrSH7QRwzTxHKzOwgEylv4gY904DXz/0ODIEk1Obrbg3K4unN7cjYhlndg91YJVQ1Qs6q/FrO4aTO+izlQXNX5xkjDRSY0JTmpMcFZjQidNJnRSMt5JjzEOuoy01WaolQY/Wqgx1FrCMBsJQ60lDDGX8IOJhCGmEkZaqjPeVp2F/fTY8rMluyZZs+tXazb+bMTKH7VZNlCDRd9ImdNHjZk9JMzuIWFJfzVWfa/B+h9kbB4qZdcoCQcmSQn/Q5Pj8zRI8JSRskpBmo8+GT4mXFxrzIVVZpxfaUaypx7hM2TELpBzc78tr1L7cS/WhoqUrjTkj6L60gRi17szpZuEQYZqTHEz5nd3Y6a4KfjNTcrcvhJWD1dj92QZxxZoc3qNERlbzbi2x4obATbk77Og4IAVRYdtuRtqT+nxzh3Na3wX7h13oTS5B89S+1N17jtKT/bjdpgbGXvsSfYxI3alKccWGXJ0gTFBfxqwZ4oW2ydI2DlJwr5pMo566HBynQUXtlqTscOMvP3W1J75hrcXv+PpyS5UnOzEm4zeNF77mhfnXanP6MGHrF58utKbxkx3PmZ0o+lyN9pz3fmY4Uj1SUvSt2gT5SHh79VKCg914+b+LlzeYU/KOgPOrNPh0nZDbh6yoiTKjjcZX1F5xoWyZAeep3blTWY/XqX3p/psP26EuhGzzpF1k1T81lfCuK5SxnfTYoSLNmPcDJj0lSnj+hgwsocWI3vI+bmnkjHu+oxzN2RSL2Om9jVm+tdG/PGtLtO+1uK3flIm9JAwwU2NyT01mPmNiiVDTdg+vRNhK3pzats3ZB38kSsHBhO3ypVNP2vxh6uEeT0kBPxmzlW/73gSM4qKxGG8SR/Jh2ujaMwbxuvLA3h+/isqTvfiflxPcgI6kbDGgL3TNTjioSD7oCO16f+i/e4E2u+Opb14DO13xtN8axxvs36iJvV7qk4P4MHxXuQcsCN5vTZRQo1EbwVXA215crovr6/8QEPuUD7e/ImmwlF8vjOGz3fG0nJ3Im0PptJeNpv28rm0Pp5LY9GfvLwyi3snfiVz/zBiV/dh/2wrtk5SsPVXKdGrDMg92pWKs19Tk/ENLzM7npd+mtKXwrDO5B6yIy/IlpuhDhRFunA32o2iyB7cCu3O9SNdyQnqzOWDTmQEOJBxwJHMQBfO73Mmdr0V++frsuEXTf4ars7iwRp4DNJkwSAZHoPUWPy9GmtHKfGdasyeaXocnmdAiIeCsMUykr2V5ARYURTRmZshzlzwMyfV15ZTW5yIXulI8CJ79s91YNs0S7x/MWTdRF1WjVXiNVwLz8FaLBygzeIBSlYP12fLBCPWjNBm4wQtkjZYcS2oKxl7LTm1UZ+Q+ZqELTQkebXTf6wNF+1MrHzgT115MLWPDvHiYSB1DwN4/diPd2VbePVgCY+ujiQz1oacE4bkJGl1HA2OlXAtVkJ+vBq34jTIi5WRm6RFdqIGWfEaZMfLyYmXk5eoICden+tJXXmUNZ7au6uoe+RH9X1/ap8E8qJ0P9X3t1P3wJu6e4t4cm04VxOtyYpXknNCQU68DtmxumTH65Fz0pDcvx0pzvqJmocreVm2l+elgTwrDaS6zJ/q0p00PvWjqXw91XkTKDnjSkGiAYUndSg8pU3RKX2KThtRdMaIwjN63D6r4Hbq/4w5SShMVePOWTklKSrupxjw4Iwhj1L0KU1R8SRFiyepMsrOS3lyQY3SCxo8viDn0QVtHl3U4VGaikfpujzOUFGWqeLJJSVlGQrKM7R4mqFFVYac55e0eJGpzcssFTWZKp5n6vE825CKqwYdeC3oz/vyqbTWCVrqNvGpehfNNYdoeR5M+4vDtFdvp/HJDOru9KH6ljGvimS8uyvh3R013hZq8KZQh9fFVtQ/+prGqnm01m/hc8NuPrzdxbv67TQ2bKOtcSvtH31orZvDp4rBfHzUmc/3rWm/b017qQVtpUraKuS0V2rTXqXbgdUKGyi3hXIrqDCDSjPaKi1orbSl7WUPaBwNLV60t+yiuTmYT82RNLdE//+IV0totv43YNvsaG91oK31/wVeP5h34PWdJa31VrS8suBzrVkHXp+b0FJlQmulKW1PTWktN6XlsSlND4xoLDHgfZEe9QUq6vKVVOfIqczqaNsfpmlSckGLorNaFPwt50aynOsn5OQmdKwKZ8d0XJeTGanF5Sitf/CaEdGB14wISQdgI9VIPyLh8lEJORFqXD8u41aCBrdPaFCUrEHJGS0enFPw+KKSJ+k6lF/S4WmWLs+y9b+0sMb/gVjT/094fZn//wyvFZfNeHLJlEdpxtw7Z8jdFCMKTupyPV6Ha8dVXI3RIzvKgKxwfTJCdUkP0edSqAFXIv/v8Zqf2NG+/k/zmn7MnAsh5pw5ZEKSvyGxvrpEbNHm2EYFUVv1idttTLyfAXF79Yn3N+TEATOSA204FWjfsT68x57onTaEb7UiZKMFB1YZsG+5LgfXGHJ0k+V/4NWWCF87on2d/g+8GrPXy4i9Xkb4LtZn81wFOzz0CFhuQ/A653/w6u9lx75ltuxebMWOBWb4LjT7X/Ea9OV5V79V1uxdZYP/alsC1thx4AtgD62x5+BKW/YtMWP7XH28p+kgJmqzeIwWHiM18RgpZ/EobTxH6fwHXvX/C6+LhspYOU6Hdb/osXqCgnW/6LBlmh6+s/TYO0eXgPkq9v4p58ACBRErDYlarU/oX3KCl0iIWKlO8mY9En0UJHjLSfTWItFbm7jVCiK81Dm2SMIRDwnHPDU5uljOEQ8ZIQtlHJ4v4cBsCeHLNDnpY8hJH32Or9D6B6/hnlLCFqsRtlid8MUahC/SJMxDg6Pz1YhaIiduuRYn1yg5u1GXjJ36ZO/RJddfyY1DSm6HKCmOUPIgTkXZaSOeX7TkRZbt/w1e3f+N15tu1OW58OKqIy+u2PHiih0vs+15lePI22vOfMjrTOP1Lny63o3G3K58vNKFtxnO1KRYU55oyv0IM24fsCB9oy7xy2TELNEk+i9dopYbEf6XIUeX6BCyRM5RTyknN6jIOWTNwwRXnp3tRnW6G6+vuvP+5lc0FfWl9W5f2kv60H63N+0l/Xl31ZUXF1x4nuJCaaINhRF6lBzXo72oD59v9OTjtX48jO9E1j5zzm42IXKZOoHzJGT5q6hLdaT1C14rojuRudWE6IVyjs3T5NRaU06tM+D4MjXO+sipiO1E7cmePI12pSLCjWcxfSiP6EmurzVxC9XJ3KjHdV9jbviakrvNmMs+uqR5K7m0QUXmJj0ubVKSsVmL7F1Kbh824VaQEfcirKhMcqUquRtPk7pRdaoXL05/Rc4eU3L3GFER70L1KVfK4hx5FOXEvTB7CoItKDxiw+0jnTi52gS/XyQc+VPJnaMDKAjpRt5hG4oinKjNGET7g8k0Fo/nZkIn7v/dg/d3RtP+aBL11wZTHO/MtWNW3Ih2IjvCmevxvam88iufS1fyqdKLh9kDqLgxiDcl42h8MIviUyOI9u5MzDp3Ytb14YhwJXydK0dX2bNjph7rxukQv6YvaduGcGCyBXvGqDgwXpfA8SqCJ+ny95LOnPHqxKFfVPj+pGTzDwo2/KjGoVlKnpz8jpqMgZSe6Ud2kDtHF1mzZYw+QTO6cWiGK35TDNk8Xsm6MTqsGKXDkuHaLB6uxYoxSoIWGhG3wogTq4w5scqMhBVmxAsL4rysiVxoxZHZFhyeYc3+qVb4DFUivpGyeYQBfpMs2TxSxarv1fAZLufwLAvC5tgQNN0Yv4nabByuwarv1fnrWyle38lYPkjGqiEKVg5RsmKoLmKIPosGKpnVV8bcb5TM+UaH6X00mdxdxmQ3Teb2l7H2Z12CPJxJ2tSXdP9vyT06gIKoARRGf0NB5DfkBPUnbXdfEta64/+HPcv/pcPM7lJ+76zGtC4azHDT4s/eSub2UzG7rw4ze+szo5cx09wtmOpmyS9dzBnvYswYZ33GddZjnKuSca5ajO2syVhnTcY4yBljr2CSkyHTuhjiNcCM7eOs2f+7HQHT7Nk2weqoouIAAA+aSURBVBjvESrWjVCxbqQ+a37SY/kPSrwGylk3RIfNo1RsG6XNjpHq+I2RcPAXNSJmahC7QIMTyzQ4s1qLC+v1SF9vTJq3CWlrLLiwypxTS/SJmaNBnIeMrG2GVCR0o/LvzrzPG8SHGz/z9MJokrb0ZuFAbUbYqDG5myHTepoxvZc+M/tosfA7GWtHqOP7i4zDszVJ+EtFirc+l7YZk+NnxrXdph14DbbnbqgDj2M6U57QjYexnbkb04nHSW5Unu3Hs7Pf8vhEX26FdiNtty1J3qbECBOOLjAgZL4hQX8asHeqgh0TJeyerEbADA3CFutyer0ladttyPS14FaQA7VnvuZd2ndUJnel4mQn6i/15nPed9SkulCf3p0PWb35lNWbxswefMjoRtNlty94dabmpBUZW7WJ9ZRybr0+dw734HagG1d3O3FugzHnNxqQs8eCoqP23I+x521mX56ldP4Hr68v9aUurT/VKf3IP9qNiFV2rJ6gYlp/NX5x1+DX3gaMdTNgUh8Lpg2wY/I3Zozto8vYvnpM6G/IpL6mTOxtzC99TPj9azNmDjBl1kB9/vhWi9+/VueXXhJ+cVdjxtc6eA61YMUoS7ZMtSdydW9Ob+vHhd1fc2ZrT0I8LPAeJmVODwniWwnRi5x5GDaW+nN/8PrcRN5fHsu7rGE8T+3L3RhHbhy15FaoHYXhXcgLdOXsZgviVxlxcZcdj5P68f7aUD4XDOND/mA+FwylMf8nXqb/i7Lk/jxJ7MfD2D7cDu3CFX9rzu8w5PxOQ64EWHAnujPlZ3rzPK0v1WlfUX2pLy+zv+VN7mDqrw/lXf4IPhZMoLnkd5rv/cG7W79RkTaOguPDubB3IGFeXdk5xYQ1I+SsHC5l62QNTm+z5t6JvrzOHsy7vEG8vz6AxhuDabj2PTXnv6bqbD+ep/amNu0rXl/+mjeXB/Ay7Tuenf2apylfU3Hma8rO9Kf0TH9Kz3zN47+/pSi+L+mBXYhZb8WBhUZsn27ApikmbPjVjOWjlIiRclb/rGDrrwbsm2nCvhk6hC42JG6VISmbjcjcY0pBqD2PE7tREtOZ60edKIjoRV5IP87t6km8dzdi1roTte4rApe64u9hx5bfDVk1WsGKESrWjTbFe6Qp2yZZcXRRFw7Ns2b3dDkxKw25H9+f+wk9Sd9rRsJqPeKEKUmrbf+N1yfFe36uKg0QdRUhovZhkKi5Hyhq7/uL16V+oqFim6gv9RJleaNE5nEbkZNkKHKS5CI7XiKyj0tEznGJyI+XiJvHpSLvuFTkJclFdqJMZMXLRFa8XOTEy0V+okLkJOqL/GQ3UZY9SdSVrBV1D/1E1X1/UVcWKGpK/UVVyRZRd3+teH1/oajIHyFykqxEVrxC5CTKRU6iUmQdV4ms4yqRnaQv8lNdREn2KFFbulrUlu0VlaWBorI0UFSV7RVVpdtEY6WfaKncJOryJ4n7KV3FzUR9UZikFIXJClGYrC8KTxt2JEVfFKQoREGqVBSkSkRBqkQUpkpEcapclKSoxP0UQ/EwxVg8TNEXZSkqUZaiEGWpUlF2XiJKz0tE6XmZeHheLh6eV4iHF1UdSVeJ0nSVKMtUibJMpShLV4iKdIWoSJeLqnS5qMpUiNpMhajLUomaTJWoytQXVdmGoiLbUJRmm4uqgr7iQ8VU0VbnJVrqNonGKl/RVBMoWqqCBLXBgtodorFshqgr7iNqbhqLukKpaCiWiIZCiagvkInXBUpRV2wl6h/2F41V80Rb/RbR1OArGup3iPrX20RjwxbR1rhF0Ogj2urmiMaKwaLxoatoKrER3LcRlJoLSpWCCrmgUiGo0hdUmgoq7L7ESlBhKqgwFW0V5qKt0ka01bkJGscIWrwELb6ipSVYNLZEipaWaEFLsKBli6BpjmhpHCpaPriLlg8Ogg82gg92Ha+NVoImK0GLjWhrsRNtbQ6irc1JtLU5CNrsBG1WgjZzQUvHd2ix+fK5naDNQbS1OYiWNifR0uLwT9pa7ERbU0daGq068sFUtDSYirYGc9FWbyVaXpuLplpT0VRjLJpqjEVblbFoqzQVVJqKtgpT0VJqLJoeGovGEkPxoVgl6gtUoi5fKWpy5KIySyrKMqXiYbpMlFxUiOJUhShIkYubyXKRnyQXeYkdv/3s43KRFS0XWZEKkRUpF1mRcpEZKRXp4ZJ/khnZkYvBEpEZIhHZ4RKRf1wqbsbLREGiTBQmy0TJabm4n6oQD88rROlFpShLV4qKLKWozFKJqmx9UZNjKGryjEVtnrGozTcWdTdNRd1NU1FfYCUaCm1EQ7Gd+PAfaSi0Ew2FDqK+wEG8LrATdTftRF2+jajNtxE1+TaiJq8jVTlWojLbVFRm/TsVWaaiLNNUlKYbi/vnDUVJqrEoSFKJ/HilyDmuFDnRKpEdrS+ywvVFZqhKpIfoi8xQfZEVaSxyjpuL/ESr/yM2Ij/RTuTE24msSCuRHmouzoeYi5RAY5HkbyjifVUicotChG9SiOht+iLez1jE++mLeD+ViPfXF4kBxiI50EokB9qJpAA7kbjXTkT72ojwLVYiZJO5CFipL/YKpQhcbShCNpmLyB02ItrXToT72ohwXzsR7esgInc4iPAtdiLI21wErDQWe7064rtQJTbNkYttC1QiQFiJ4LVOInClk/D3shH+XjZi71Ib4bvQXOxYYCp8F5qKgJV2Imitgwj2cRHBmzoStMlFBPk4CX9vO+G70krsXWkl/FfbCP/VdiJgrZ0IWG0nAlfbicCVNmLvUlOxY56+8J6uFGKCQiwcIxcLRnRk4QiF8BylFJ4jlGLpCJXwGqUvFg6Vi9mDJWL2IIlYOFQmVo5TCu9J+mL1BIXwnqQUW6brC98ZKrF3tlL4z1MKv9kyEbBAISJXGorI1foixEsugjwlInKlVCRv0ReJPgqRuFYuEr3lInGtQsSvVohwL4kIXSgRQQskItRTJkIWykXwAqkIWSgVQfMkImC2RIR7yUWSj6FI9FaJaCETkUulInKpVIR7SkX4QokIXygV4QtlHVkgE6ELJCJ6qVzEr1SI5LVKkbpJX2T6GoqcvSqR468Q+YEKURCiECXhCnE/XinKkg1F1XlzUZtlI+rynER9gatoKHYTH0rcRUOJu2gs7iMaCt1F/c2uoi7PRdRmO4iaLBtRk2UjarPsRF22najPcRIf8lxEY35X0ZTfVTTmdRWN2V1FQ6aTqE21ERVJpuJhpLkoCbIRmVv0RaKXTEQvlYnjQiWiVxqLSGEsQpeqROhShQj1lIrkTUqRF2QjShNdRdV5N1Gb6SZe57iLxpt9RVNxX9FW0ldQ0qcj978VDdmuoua8k6hJdREVSXaiOFJfFEcqBcV9RMtNd9GY11+UJrqIbH9zkbrFVER6SUXAHIlI91OIulQ70ZblKj6kOomKaBeRtc1UHF+oEOHz5CLF21ykbjIWx70kInm1VFQmuoi6ZHdRGe0qKsK7isroXqLqeF9RGOAkoudJRKaPSuT7Gop8X2ORt81YZPmoRLq3UmT6KEXmJpXI3KQUmVvkIttXIQqCjMXNIENREm4uKpNcRVVyV1GR2FVUJfcStSl9Rd5eU5Hjpy8q4l1EzWlXURZvJx5GOoiSUDtxM8hUFARbicJgF5G00lj4/l/tw/Fnag0DwPFjIsdEciSSJDJHTHJEksPMI5HMETM5ZGbGTL70zGRkJjEzkcmMTCJJxiRXJDOSXCOTMVdmzDVzmcm4P9znh+fx/g8vffhoAuWUyPgixOhCZnDu4L7i4mc3xJ/HBF8PawyqTh5aMh/jKH+eNH4NVO7rLvplK6Oqm37FxaC2zLSv8fWUYfacZtIPMh2GeB/H+HzQGbciXB24uUh7KG47Kac9VLIypT0bWc3AoWamd7rKqKRRTNgoRESKcRPnmomyZqadXqLNEsU1kSPVQE41klsVOE+JPDYCTG/8PDS89Ioy5R07x3GJyrZCccNNLmokrQpsBQSSisCGIpAMCKSCAif6IpVdE7W0mToSdaw0sFNPO7nacVDWbZSSDk4TdvZVI3uKwFHEwqnmIBcxkQ4KHKwYOE/ZuEw5KK6bOY4aOFAF9gICO36Bbb/AbkAgHTaQVo3sqSI7YZFNxUDSJ7AZENkMLrLhMxD3CMRcArpfIBszU9tf5q68yqQZ47kT57Ub56UT4bG5wvAiRO80QDPro6i7QF0kKQsk3AIbSwb0ZZEtxcROyMx2yMxWQCKl2NB9DpLLDhKyHW3JyppHQpMlNK8JTRZZk42sLRlZc4usuRdJeKzoXiuEbeTjDopJJyXdSV6TOIyYOIyaycUlcnGJbMRERhXJRcwcx8zkY4sUogucxARKmsCVbqC+baCZNnC9b6STNdHNSv8+sNHJ2LjeM1PbMlDfFujmTDzVPLy2ZX7fr/I5ijLtRGgd+9lbWSTqFEjIZpI+K7rfQkoR2QkZOIgskNcWKOkL1PZErvdNfMuZuS1I3BUkvhftjMtOHi6dPFU9/KjLTGoeHqpuHpsy0xuF53aQx4bC6FLmW8FB40Cimpa42DZT3rJwnjJzui6S1wROEgJF3UBl18T1oZ1u3kG/YOP7uYufNwof3SDPLZlpy82vno/fwyCvbQ/vXS+ffR+zvo9Zz8tnV+ar7+XPYJlZ181r0073SKS+u0Dn0MK47OW+5OXuxE0nJ/EtZ2FwZmd86WJSdfLRV3i58fCj5eSlvcR7T+Htm8LrjcLwQqaScZCJL7KhCCR8RtYViTWvhKbYSYZdrIdsxBUzccWCFpDQAlY0v4Tml9gIWNFDVlJhM8mgkY3AAppfQPMJ6EET6YiDTNROLuGgeuDn+lihnffTPJQpbVo4WBHYWhbYDws00ktMaxqz3iYf3QSzfpxfvRWmrWWGF1b6RTN3JSvfLz0Mz2U6x3auc1buSh5e2iFmw7+YjVQ+7oLMRiqfg1Ve2kEmdR+PNR8PV8sMyx76Zza6BYn+qZVh2cmkITO98fHc8TFte5l2vLz0/LzdBnm7U3kfrPIxjPE1TvA13uB9oDG5iXB7EaZ55Ke05SQbFdlTBdKqwFHCQLvg5Ok6wMdghdkozGwU4ve9ymyk8qsf/m+Az7sgX8MwX0OVj1uVt16It26It16Yn/+r8tJVebwJcnvppXHkpJy2crIpkdft5HUH+3ETmZhINr5Ift3CWUriVBep7FpoZiW6BRt3JRvjipMfLZlJfYnvVx4mjQD31RC9M4VWzksjp9A8DlPZX+Y87SavS+zHRfajJnJrdnJxO4WEk2rGRyXt4kw3coWJH60Q05sA/aKN1qGFRsZK8297VJibm5ubm5ubm5ubm5ub+3/wD3f7yNcNgti4AAAAAElFTkSuQmCC"/>
          <p:cNvSpPr>
            <a:spLocks noChangeAspect="1" noChangeArrowheads="1"/>
          </p:cNvSpPr>
          <p:nvPr/>
        </p:nvSpPr>
        <p:spPr bwMode="auto">
          <a:xfrm>
            <a:off x="155575" y="-2506663"/>
            <a:ext cx="8963025" cy="5229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14" name="AutoShape 4" descr="data:image/png;base64,iVBORw0KGgoAAAANSUhEUgAAA68AAAIoCAYAAACGWt09AAAgAElEQVR4nOzdd1xb973/cfbwiDOaNKtt0tZxYhsvbDyybCfxBJzkNuldjREbbLzjJDYgIUCA8Uqatvnl7tv7S9N8m+3aBiS0AQNmaG8htCcbPHLv+/fHORISwzhpen+99xE9Hq+HpHNOwCJ/PR+f7/kqKuq7x3eP7x7fPb57fPf47vHd47vHd4/vHt89vnt89/if8OjsMh5RapzE4b5GPP6viM05TmzOceLxf0Xc/ptE1+cnnTIL6ZRZSK/aRrrVNtKpsFApLaRX4yC9GgfpVlqIzTZM/J7rZMBP5fdfJ37/NeL3jxObc5AY+9zE5hwkA8M3icc/Tpy+MeIbvE78IzeJe3CcWD2DxGTzEL3VTdz+YeIZGCGewRHiGxwjnsEx4vaPEJt7gJisbqIxWonGaCM6k5POTechepOHaIxuotE7iUYfPEddp6cLvrY4Bohv8DrxDV4nHv84cfvHiWfgGvENXidO3xjR97mJUmclSp2NaIweojH5iULnIb1qG+lVW4hMYyVKvY3oLE5icfuJc3CEOAeGidM/Qpz+MWLzjBGTbZgo9R7S0W0lLR0m0tLZR8SdJiKg44aykIZOC7l4xUK+bOkjn4j15COemnws0pOP+BryQYOM/K5BRr4U64mg201alH4ikrnJxQ4T+fyKiVzsthHSYiLV/8olJbUfkf8QOMkH0gHyD1w3+dUlJ3mP6yPv8QZI7WcWsuPwv5GXSz8ib33QS94ReMg5rpOcpavj+sjxj51kJ+cKue/v/4MkvvoBmce4RGIZIhLFkJIohphEMbgk7rVL5L4CHll2TET2feQn9eLr5Cx/kJxtcJLfCHzkPekgqbzoJptZAnJP9sckYe8FEpvLJ1G5YhLF4JMohoBEMwQkliEgUQwBicoWk6hsKYnKlZKobAGJYnBJFKORRO/lktjXBCT2NVGo6NdEJHqviETtFZEoRnhi+mfNUC79e6a2V0CipxQb7DX+tOJeE5DY16jrovbO8jNDP5s/d6/xSdRrgm8hPol6jUtiX7tIYhkXSWxuA4nN45LoPB6JyuOTqFwuXQOJzWsgCQVUicWNJKGYRxIKefR5PokqEJOoQimJLhCTqDwRVe7Mf9fobDGJzZWS2GwpicuWkjiGlMQxWkLFMsRU2WISm3v7xeVJSUJBC0koaCFxeVISlyclsblikpArIgl5ApKQJyCJBZElFAhIXIGAxBXwSVwhnyQUC0hCsYAkl4hJ8gExST5EPSeWiEhiiYgklIhJcomYLCgRkDtLGsh9JZfIo0cbydK3eGTJG3zy6FEueeAQl9x7QEDuPdxC7j7eSe4+3kUWHb1CFh6QkkUlIrJon4AsKBaQ2AIuiS7gktgCPoml/x2JBWKSXCAmCwpbyILCFjIvT0ySc0UkOVdAknP5JDmXGyoht4Ek5DWQhLxGklDAI3FzFJvHnV7u9BKmFJfdOK2p18xUYi6XJOY2kITsS6GScxvIgkIeWbRPQO4+ICb3Hm4h9x+9Qu493ELuLBGRBYU8kpzXSJJzGybLayQL8nhkQQGfes7jkXlhf4fk7EaSnN1IEhkNoZIZjVNqmNa87MgW5DaGutW5yLjTWph36xYV8MLik0UFfHJ3sYDcUyIg95aIyL0HxOTeA2Jy3yExuf9wC3ngaAt56GgbeeBoS6iHDlM9fLiF/PDoFfLosQ7y6PFOsviNDrLkrStkWekVsorVQdIqu8mmOgV5tk5BNtcpyNY6BXmuTkZeqOslz3G6yM66bpJZJyMvn1aQV87RnZWRV0/LyMunZWRbbS95ltNNNlZ2kTRWF1nN7CKrmN1kBbOXpDBlZGmZjCwpVZDFJ5TkpyeU5KelavLTUjVZXKomS0rVZPEJ5WRlarKEqSFLWBryOEtHlrJ1ZBlbQ5axwmIqSQpLSVaw1GQVS0NWszVkNVtNVrPVJLVSQ9IqNWR9tZps4ijJJo6SbOSoyfpqNUmjz6VV6khapZGkVRrJCqaGpJSpw6J+NpWapNC/e2lpZI+Xqqe1rFRDUso0JIVJtYKlISuYk6WUUS0r05NlTCNZxjSSFJYp1Cp2WCw9WcXSk1SWnqSyjCSVpSdr6dKCsfUkrVJP1rJ1EaWyNBFNPT/TdWtZGpLG1pC1LPWUlGQtc7I0lpqksdQRx8JLLVOS1DJZRGvLZCTtG6UgaWXKW1eqJGtLFWRtqYKklVLH1jPVZCNLMyU12cieu02Vmjl7mq0jz7L1oTZXzpZxxrZWm+iMZGu1njw3R1srJ5vxGo6Req6keqHaSLZxTN+oHbXB10ayrVYfakedcVrbOHoq+vzOOhNVvWnydZ2J7KyzTGt3vZWkn7Z9zawkk27PWRt56ZyDvHzOGdFL5xyzNvXauXrp7GR7Tjtm6et+hltUbyXp9ZZQmWGfN/x4+Lmpx6n6SHq9iaTXG0n6af3s1evJ7jodSa+n3u+u05GddRqys05Dva7VkOcqZWRHpYykcxQks05JMuuUZDdHRnZzZCSdIyPptYrJ97WKuauWUVX2kt2V3WQnOyxWFxW7e/IcfWwHq5NsY3aSbWUdZFvZFbKt7ArZWXaF7CxtITtLW8iOUumMbTshnrm3Jnv+LcmhEF67ZRai0Xtgd03A7bsJm3McNuc4PP6bcPlvwtA/iF61HVflFvSobOhW29ClsuKqsh9dKit6NHbIdE7INDbY7MPwea8h4LuOAf8NBPzXEQhcg98/AYdrGOZ+L2zOQQSGbsDjH4fLNwbf4HX4R27APTgOm3cIZocPZrsXnoEReAdH4R0chW9oDL6hcXgGxmD3DMJs80BrskFrckBnctK56TzQmTzQGt3QGJzQGKhzWqMDWmP49U4Y+tywuYbgH7oB3+B1eAIT8AQmqH/T0A24/eMwWjxQ621Q6WxQG9xQG/1Q6r2Qa53o1Vgh01qhMtphsHpg9QzAOTAMR2AYDv8InIExOHzjsDhHoDb6cFVuR9tVC9q6+iHttkDUbYawywz+1T5wr5rB7bSgsbMfl9r7caGtD59JjCB8DT4VG0D4GnzQKMeHjXJckJogknnQpgpAJHPj8lULLnT24VKvA5+1W/E2acVbv7yID8QufCAN4B95bvy6wYnfcL14jz+A+i9teKX8U7xWdxnlRI23+R6c5Tpwju/GeYEf9c0DePMzDzJOd+EHOQQL/+4jzGdcQlyWANFZEsRkixDDaELC3ku4v5CHdaVXcOjTQdSLr+McfxDnGl34Nd+LXwv9qLrkRsbZq3iw6AIS9l5AbK4AUbliRDH4iM4WICZbgFiGANHZQkRlixGVI6UTIiq7GdGMJsRkcRG7V4DYvaJQMXtFiMkSITpLhKgsIaIYQkQxRIjKFiEqW4ioHMHMZQsQxYgsOkuAmCnFBnuNj7gpxe8VIHYvdV1U1vSfF1EW/7aK3iv8FhIgOouHuL2XEJd9CXG5jYjN5yI6vxlRec2IyuMhKpeLqNwGxOY3IqGgAYmFDUgqbkLyvmYkFvMRk9+MqDwBogrEiC6UIKZAjOh8EaLzRYjKEyIqV0j9vwkrJkeC2FwpYnMkiMuWIC5binhGC+IZLYjLkiKOQR/PkSA2VzytuDwJ4vIk047F50uRUNCChIIWxOdLEZ8vRVyeGAl5IiTmC5CYL0BSgTCihAIB4gsEiCvgI66wGfFFfCTuEyJpvwjJB8RIPkiVdECExBIh4kskSDogwYISAe4qacL3DzTg0SNNeOLNZiw53owfHW7E/QeacO9BAb53pAX3vN6Ju493YdGRdiw8IMXC/UIs3MfH/H18xBXyEFvIQ1whH3GFAiQUCJFUIEJSgRjzC6VU+WLMyxNhXp4Qybl8JOfy6LhIzGtCQn4jEvKbkFDQjPg5isvnTSs2jxtRXC4XCVOKz2maVmIeb464SMrjIim3EYk5l0Ml5zViQSEPi/YJcPcBMb53SIr7jrTie4ekuHO/EAsKeZiX34TkvMZQ8/KbsCCfhwX5zViQ34z5eTzMz+NhXi4XyTlNoZKyG0PNy26KKJnRSNeAZMZlzMtumNb8nMY5W5DbFNHCPO6M3ZHPCzX12KKC5lB3FvJxZyEfdxXzcc9+Ab5XIsS9B0S476AY3z8kwf2HpXjgSAsePNqKB4+24oEjLdT7wy146HALHj7cih8eacMjx9rx4+OdWPxGB5a8eQXLTrZhFbMdaVXd2FQrxzN1Cmw+pcDWOgWer5PjhToZttX2YFddL/bUy/HyWQVeOUf16lk5Xj0tw8tn5NhRJ8Pmmh5squpCWsVVpDKvYjWzGyuYPVhe3osnymRYclKOx04qsPikEotL1VhcqsZjpWosKVXjsZMqPHZSSVWuxhKmBo+ztHiiQodlbB2Ws7VULA0VU4UUphIrWWqsrtBgDVuLNWw11rDVWFupQVqVBhuq1djEUWETR4mN1WpsqFJjfaUGaZVapFXqkFZpRFqlEauYGqwoVyMllAopTBVWsFRIqVAjpYL6nUvLNVhapg31RJl6WsvLNEgp1yKlXIMVTA1W0q0oV9O/gzq/vFyP5UwjljONSGGZkMIyYUWFGavYJqwOxjJgNcuAVJYBayuMWMsyYB1Lj3UsPdIqDFRsPdaxddNaW6GNaKZrgtelsjRIZWmwrkKDNLYG6yrUkbFUWMecLI2lRhpLHXEsvLXlSqwtl0e0rlyOtG+UAuvLVbcsrUyJdaUKrCtVIK1MifXlKmxgqrGRpYmsQo2NFapbtomtxpOVmjl7hq3Ds2x9RJsrDbdsS5Uxoq3VJmytNmJrtQHPzdHWKn1Es133fBXVC9VGvFBtxDaOKVTw2NTj2zgmbK8xT8mEbRwjttXosa1Gj+21hmntqIs8v6POiJ2nTNOrM2NnnQU76yzYdao/1O56K3bXW5F+2hZ6HX4svIwzdqrTVmSetmLPGRtePGvHS+ccMzbbuZfPO6nOBXPdspfOOkO9eMYxY3uC/7av2dTPmH7ahvR6KzLq+0Nl0p8383Tk8fBzU49T9SGj3oyMeiMyThtmLb1ej92ndEiv1yPjtAG7T+mwq06LXXVa7D6lw85aDV6olGNHlQzpNQpk1imRWafEbo4MuzkypNfIkVGrCL3PqFXMXg1dtQwZ1TKkV/Vid2UPdrG7Q+2s6MLOii7sYneHzgWP7WBdxXZmJ7aVd2BbWTu2l13BrvIr2FnWgp1lLdhRKp2x7SclM7bthHiyt0QfhvCqM/qIsW8AVscYHO5rcLgn4PBcg9t3Ew7vdfQ5RqE1+9Cl6EeXoh/daht6NHb0aOzoVlOYletd0Ji9sDtG4PVMwO+9Br/vOvw0XgOBa3B7R2F1DMDhHoZv4Bo8/nG4/ePwD90I4dXuG4bVMwibdxD+4XH4h8dpuI7BPzwB//A1uPwj6Hf6oe9zQmd2QG92QWdyQWsM5qbh6oJaP4lXjcEOtd4WQqze7IKp3wundxRDY/8F/9ANeAIT8A5cQ2D4JgZH/xO+weswW33QGh1Q6+1Q6Z1Q6t3QmALQmHyQa+2Q62zQ9rlhcQ3C4R+G3T8Eu4/Cq2tgAq6BG7B7J2DoH4JM48JVmQMdMjuuyGxokfVD0muBqLsP/C4LuFctaOy04HJ7Py5eseDLFjM+FRtCeP1dkwKkWY2GditaVANo1wxDJHODJ3PicrcdjXIPGhV+EKkFv/q0B39o9eEDiQ//wvfg/zS58KtGF94XDOCXTT4c/aerOPk7Feou2XGW58apRgfeFgfwq7YJnBOPo+ziEH7+aw2WHb6M+/O+wELGBcT9ogmxrwkQx2hGfNZlJO+9gIf3cbH7nA4nLo/jtGgC5wUDeIfnwbs8N843OFB1yY19xIPHjwuRsPcC4vKEiMoRIypbgGgarnPhNTaEV2GomL1CxGRRRWcJKYQyaLhmCyLL4U/GCBaJ12Az4TXYN8Lr7ZQlQHSWEDFZoj8xAWKyeIjbexlxjAbE5TYhNo+H6LxmROU2Iyo3iNcmxOc3IZHGa3JRE+bvF2DefhESioSILhAhKl+M6AJxBF6j80WIzo0sJk+MmFwJBdhsGqkMCeIYUqosKWKzxN8Yr1ObCa+JYYXwmt+M2AIe4gqbkVAsQOI+IRJLRHRCJOwXIH6fEHH7pUgskWD+fiHuLOHh+we5ePQoD4+/ycdPj/HwUMll3LuvEfccEODuI6248/UOLHq9EwuPtGNeiRTJxQIkFfGQVMRD4j4BEorpioRILKRRnS9Ccr4YyflizAtG4zUptxlJuTwk5XKRmMdFYj4XiQU8JBbykTBHMwF2Kl7j87jTIDoVswm506+ZEa+5TdPwmphzmcJoIQ93FPNx534h7ioRYdE+ARYWNc8I13n5TSGwzgTXcLTeLl5n6nYwOxWvt4vZOQFb1Iy791GAnQ2x9x+W4r6DYtx3UIz7D0rwwEEJHjokxQ/CAPuT19vx0+OtePxNKVJKW5Fa0YkN1T14soYC7JY6BZ47Jce2U3LsrFcg/bQCL51R4mfnVHjlvAqvnFPi1bNyvELjddcpBZ6rleGp6h6sr7iKVGYnVjO7kVLejaWl3XjsRDcWv9WDx07K8dhJJZaUqrC4VIXHSlU0XMPwWqbCY+VqGq9aLGNrkRKsQkNF43UFS0XjVYM1FWqsqVCF8Lq+Wo2NHBU2clTYUK3C+ko10io1SGNrsY6tx7pKA9ZWGrCKpaWAydQgpVyN5eVqLC9XYXm5EsuZSixjqrGMqcGyci2WletCLS3XTGt5eSReQ0XgVYcU5ix4rTBhdYUJqyuMM+J17RS8rvvfjtcyCqRzNRNep8W6NVzDATtXT7N1eKaC6ll2sHDITi0csZOQ3VplxNaq6Tj9OoXwWqXHc5VU4YCdq6mQpTLiBY4BL3B0oYJQnakgXqcCljo2idepiJ2K1jkROwWvt9s0xH4DvM6G2D1nHMi8jSh8hxeO1mB/+XjdU6eKxGtNGF5rFLcsM4TX3il47cIudhcN1avYxe7C7spw0F6dhtcdNF53lbfeEq+3QuyMeDVZBojFPgS7exxO7zU4PBNweq/B7b8Bl/86rO5x6C0BdCn6cFXehy5VP3q1NvRq7ehWW9Gl6odM54ChPwCnZwJ+/00MBG4iMHAT/oGbCAzexMDgV/ANXIPLOwq3bwz+wevwBibgHRxHYPg6AiM34BuagGdgDJ6BMer4yAR8Q2Ohyat/eAKBkevwDIzB5hqE0eKG3uyaAa9U4XjVGl309NQaAqze7ILZ6oPLN4bh8f9CYPgmvAPX4Bu8joGRrzA0RuHVYg9AZ3JCrXdAobVDrnVAaw5A1+eDTGOHXGuDvt8Lu28U7sEJOPzDcAbG4R6cgHf4JjxDX8Hhuw6jlcJrp8yKK90WtPVY0NJrgbinD8JwvHZQeA0C9nOpKTSB/T1PhS+kJogVfvRYrkNmuYk27RCESh+4ci94ygD4miE0yAP4UGjBZ+1+fNjiwb802/Gby/1497IN/ygaxG8EA+B83oczTV68IxrCOeEATvH8OC0YRB0vgNPia6jm30T2v1mx+jgP92YRxL/6AWJ+/jmSXmtCctZlJP3iMyz4xcdYfJCL7N96Ud4wBk6jH2ca3XinyYnzl6043+DA6eYhvH5hFCtL25DEuBiB1ygGH7FZ/FnxGs1oRkwIr3wasDQc905CMzpLgGgGHzEMIaJDaOXTCRCV0zwZo3kaXqOygoCcAa97+YjZ+z8Fr0LEZDUjbm8j4hhNiMvhIToEd/rz5zYjOo+H+AIeEguakFjQiOQiLjVBLJEgqViCmAIRovKopuE1bwa85ogQkyNCbDaF1FiGeLIsyZ8Jr0Ik5lOTzcQCERLo4mm8xubzEZPPQ2xBM+KLaFDuEyJxnxAJ+wSI3ydAfLEQ8w53YuGRq7j7SAfuP9aGH73RiifKrmAFqwNLS1vxyOsifP+QAHcdFGHRkVYsfL0DC17vxLwj7Ug82ILE/SIk7hMgsZhPP1MlFQmQFMKrMITXUHlCJOXxkZTHR2IuD0l5/314nQmxt4PXxFnwmpTbEILp/AIuFhTyML+AOw2ukXjlhtAa7H8VXgubcWcRD3cW8XBX8SRkwxF730Ex7j0gwr0HRPj+ATHuPyDGAwckeOigFA8fasEPj7Th0aOt+PFRCX56XIwnTrRgVXkH1lV2YUNVD57i9OKZml5sqe3F83W92HGKwuueMyr81Tk1XjmvwavnNfj5ORVeOavEX51RYvdpFZ4/pcDTnF6sZ3dhLesqUlk9WMXsxfLSHiw50Y3HTvRS09dSBZaE4KqckgKPlSmwpFyJJ5hqLK3QYHkIr5pJvLLC8aqipq4VKqROwyvVhmo10qrUWFepxjp2EHMGpFYasLrCgFUsPVaydFjB1GJ5uRrLylVYWq7E0nIF/ayeAa/asDRY9ifgdSXLiJUVRqyqMFJ4Zc2O17XheK2YHaX/O/Aq/8vEa4UGz1Ro8EyFFs+yp6bD5srZ0mNLVWR/ClxvhdfbBexseH2+Sh+B17kQO9P09dvGa+YceN1zxjbjuT83Xm8vOzJPh2cLlVEf7C8Xrxk1CuypU2FPnQoZHDl2V8uQwaHwms6RIb36dvHag4zqHqRXdWN3ZTeN1C7sYl/FzopO7KzoxC72VeyuDIKWOr6D1YHtzA5sZ7Zje/kkXneXt2JXWQt2lkoj2kUXOnZSEmpHsBNi7DghxvaIyavJQ8zWATg843B6J2B1jsDqHIHLdw0u/3X0u0ahNXvRpehDl6IP3SG82tCjsaJHY4Vc74DO4qfwGrgJf+AmfP4b8Pqvwxe4AV/gBrz+a3D7xuHxj8M3cA3eAIVV3xA1UfUNUZj1Do7DNzROLxMegcs/BJd/iEbsRBhePbfEq9ZILSHWm93QmycnrxqDPbRk2Gz1weEZQWD4ZmjZsHfgGvxDNzAwQmG2z+aH3uyC1uiASm+HXGeHts8LbZ8Xcq0NCp0d+n4f7L4xuAevwxkYhzMwAdfANbgHb8AVuAGbZxx6yyBkGic6ZRa0dZvR1mNGS28fxD1miLr7IOy2oLnLgsaOPjS096GhnVo+/GWLGZ9LTfiDQIs/CLS4eKUfLeohyKxfQWb9Cld0IxCpByDWDUOsH4VAM4wmxQC+7HDjUu8Qvrg6gN8KbXjvsgnv8xz4vx0TeF8yiPoGJ84JBnBeMobTolFweIM4ecGF8ks+1LfcQG3LfyH/d06sPcHH/TkfYd5f/weS/+YTzP/7L7DgF5/ijr//Pe75xe+wuPBz5P6bDZVNw6jn+XHqkhV1nxtQ/4UBbzc58LZoDEUfOpHylhTzcy4jNoePqBwxorOFiM5qRlyWAHEMAWKyhYjKlkTgNYbRTME1i0shNxyVdDFZAsQw+HThr5sRk91MP/NCRc+E1+AEljEDXrMEiNnLR0wYXOP3Tv7uvzy88hGXxUMcg4fY7ObpmM8VICavGQn5PCTlczGvgIsFxc1YtF+IhfvFSCoUITaPXnadK4hcMpwnRHQuVUweBdfYfEkEXiPgGobX2GwxYnOmw/VWeJ0ZsBIk5IuRmC9CYj61JDexQIyEAjESCsWILxCG4bUZsQXUEl4KsFPxKsL8Q51YeKgLdx/uwANHr+DRN69gaXknUpidWHKiBT84KsB9B/m484AQdxySYv6RNiQfaUPioVYkHJQg4YAIiSUCJO3nI6mYR9eM5CI+kgsFSC4UIrlQhHmFYswrkGBegYQGrAhJ+QIk5vGRmNeMxDwekvJ5SCrgIbGANydcg3idawlxfB4PSfnNEc0N1VnwmtOIxJyGaXgNAnamZsPrvNymWy4TTmQ0IJHR8K3idS7AzgXa21lSHEJsIQ+LCrlYVMgNAXYqYoOQpfAqwv00YB8MA+wPDkvxw8Mi/PiYEI+9IcHyk1ewmtWJtRVdWF/ZhU1V3Xiqqgubq7vxPKcXO+pkyDitxMvnNHjlbR1+/o4ef/2ODq+e1+CV8xqkn1Fj2yklnq2RYVNlN9azu5BWKcO6SjlWseRYVtaLJ0pleLxUjiWlCiwpnQTr4hOKyU7KsfikHEvK5HiiXIFlLBWW00t3V1SoQ6UwlfSy4Um8plaosJatxrpKDdKqtFhfrcWGag02VGuwPgRXDdaytVjL1iGVbUAqm8ZrhQErWXqsYOqQUq7B0nIV3SRepy4bXloWxKwWy5haLCvXYnm59tZ4LdNgRbkOKUwDDVeqlSwKrqtYRhquM+C1woC1FXqsrfgOrzPBNRyv4YCdfK/EBtbc3RKuFVRPV6hpvE5vOmYnm4rZLX9i0zDL1k0D7K2aGbNGvFBtwPNVWjxfTTUTYKe+D19OHFGtCTtq+7Cjtm9WwIYvJ74VbINwnQrU4LFbwXb6MuJvB69fpz2n7TOWWW9D5l80Ximkvlinwos0XtNpvGbWKELvM2mg3qpwvFKApeA6M14nj+1gddCAbcd2Zjt2ll/BrvI27C5vxe6ylhBWg+0ua5nxeDhiw5rEq0JjI3qzF3b3GOzuMRgtfpj6AxRmfddgtg9BpXeiV22FXGuHTGeHTGuDTGuHXOeA0uCEyuSG2uSGzTkKl+canO4JOFxjsDtHJnONwu4agcs7Bm9gAm7/GJy+Ybh8I/AERuGlp64u/wic3iG4/MOwewZgdflgdfnh8A5S53zDoWnoZK7QPa9aI/Xa0OeFqd8PszUAU78Xhj53CK2mfi9M/V6YrT5YnYNw+cbg8o3B6R2F0zsKN72k2ekdRZ/ND0Ofm/rvzS6oTU5o+9zQ9rmhMjqhNrmg7/fD4hqG3TcBh/8a+t2j6HePwuoeQ79rFGb7ELRmP+RaB3pUVlxVWNAht6BNZkGrzIJWWT9aFXaIe63gXe1DQ7sZDe191PS1rQ9ftpjxiUiPT0R6XGzrh0gRQIdhHFf0YxDK/WjqcUOoGYZQO4LLPR58ccWGCx0O8JTDaJQP4/8K+vCbi2r8s9COP/Rex3tiP9hfmFH+hQXlf3Sh9KIXRz9x4O/f70Xx7y1467Ifr18cwF//gw6pJ3h47OAFPLL/Cx4YtSEAACAASURBVPyg8BK+t/cTPJj7KRbv+wJLij7G43kf4m/e7kJ1gw/nBX6w/qDC4ffFOPnbTrzd5MB54ShefVeBxYd5WJDTgJjsZkTniBGTLURMtgAJDAHiGULEZosQnTMdr3FZXMRlcUPLi2eOH1YzBTc6CnFcxDG4iGXwqN+fTU16pxbDECI22Ax4jX2Njzgar3F/Frz+qQkQk0VPs7Oawybak0upo3OFiMvjIzG/GfPyuVhY1Iw79wlw134RFhaLkJjHR0x2MwXdHD6iabRG5QpCRedSPycmV4TYsMlrTLYIsQwxYhiimfE6A1zDoTpbUwGbkC9BYhCw4XgtECO+QIT4fCHi8vmIyedTeC0QIL5IhIRiMRKLRTRghUgoFmF+STsWlrTjrpI2PHC4FT8+3oalJ9uxrLQNi18X4uGDTbivpAn3HGjGooNCLDwoRvJBEZIOCJF0QICkA3zMO9CM+SXNmL+vCfOLmzC/mIv5RTzML+RjfpEQ84tEWFAswYIiKeYVSpBcIEFygZieygroaFwWNCOxsPlr43U2wMbfxtT1tievYXidCaqzTWRnKiln+nT128LrTGj9JvfD3i5mZ8RrQSRep05hg4gNTmCDk9cgXkMdFOHhQ0I8ckSInxwX4/G32pBS1o5VZZ1YU96BtcwOrGd1YGNFB56q6MSWqi7srFNgz1k1fvaOHj9/14Cf/9KAV9/W4Wdva2m8KrC5RoanqnqwqaoHmzgKbOSosLZKiVUVCqSUy7G0TI7HS6keO6mg7oE9ocDiE3KqkzIsPtmLx0qp+2SXlSuwnKVECkuFFRXUfagrWSqsYCqxgqXEqgoV1tB4DcJ1XaUG66t12MDRYX21FmnVGqyros6tZWuRytYhla3HGrYBa9gGrGaH4ZWlQwpTi2VMNY1XZQivT5Rp8ETpZEvLqKnrslDByatmVryuoPG6gmUIwTWFZcBKlgGr6FZP6Zvg9Xb734jXcMAG74mljikpwN4qlhKbKlS3jqXC0yx1RLNBdjbMRiCWrcVmthZbbjsdVaUOW6e0pUKLrWxdBGJn6/mq6cCdRKx+Eq7VWrxQraPi6LCNo8M2jh7bODq8UK2l3tfosb1Gj+01BuyojWx7rRHba8zYUWuehthwrE4em3pv7GSTk9dJxAbRmnl6EnXh5148GyyI2GDh977O3iRcHaEmQWr/Ru05E45XW6ggRjNPB6M+a/jny6i3RFwzeSy8MLzWG2YtvV6P3XU6ZNTrkVFP47U2DK81FF53VsmRUaMMw6uCxqsiDK/yr4HXbmRUT8VrJ3axg3jtnAbanRUdNGDbsYPZjp3MNuwqb8Xu8hbsLpNid1kQqBLsKpWEjoUXfj4YhdewyatMbSVaoxv9jmH0O4bpaaUX/Y5h2N1jMPUHoNI7oTa6obf4oevzQWVwQal3Qmv2wmgbhKE/AKXeCUNfACbLIAzmAPRmP/RmL/3zPDBafDD1+2F3DcPjH4fTMwKbMwCbMwCnZwBu3xBc3kFYnT6YrS5YXX702b0wWd0wWd2wOLywugKwOgMw9XugMdhDU9RwvAbharYG0O8Ygs01AptrCBZ7AH02P/odA7A6B9HvGIDZ6oPZ6gsdt9gDoYLvg9dY7AFYHAMw2nzQWTzQ93tgdgzA7BiEwRqAzuKD0TpAb87khcbkC8sLjckDjckDrdkLrdkLpcGFHq0D3VoXenVu9Br96NC4IeqxoqnDTAG2ox+Xrlhwsa0Pn4kN+Fiow2cSIy62W9HY5cTlDjs+k5jxIVeLz6T9+LylHx80qfDPF7pAhDo09nhxqcuNf7mswPmPO/B+kx4fdAzizOV+HPjXTvziXSn+5t02vPruVew61YKVhz/G87VibD/dimerxFhz/DJWHL2IzbVt2Hlejs2cLjxx4CKeYorxV+/KsOd0KzYd+RiZFZfB+qwP9ZetKPwlFzsOv4/Xqj/FuUYb6hr9yKzvwI+KLyI56yJiGDwKrzkixOeKkMAQfkt4babjIp4ujn6OzZ58H5vdjJhvgte9/NDS5T8PXqdvGvXN4oem1DHZYmopdja9kVWOCNG5QiTkCZGcz8fCwmbctU+A75WIcM9+Me4oFCA+uxHRWU2IzqaWHEfn8hGVy49cep3TjOgcPmJyhIjNFUXgNdgkXsV/Nrwm5EuQUBBZfL4E8fkixOULqQqEiCsQIb5QjIQiCRKLJUjcJ0bSPjGSisVYdLAdd5e04/sH2/Cjo214/K0rWFXWgVWlbVj6Bh8/PtyIHx5qwkOHebjvcDPuOcTHooM8LDzIxcIDXNxxoAmLDjThzgNNuOsAF3eVcHHnfi4W7aPuAV1YJMSCYhqvxVLMK5IguTCIV/EkXgv4SCpoRlIhH0m3Adc/Ba/f9J7XufA6FbAz4TV0bXbDnwWvs0H1LxGvd+/jh93zGlw2TOH1gRIxnRAPHRTih0eE+PHrYix+sw1PnLiC5SfbkXKiDStOtmLVyVaklrZiXWkbnmR14HlOD9JPK/HS21r87Jd6vPKOHj87r8VL5zTYeVqJF07JsbmmF09X9+BJTi+erFFiE0eF9dUqpFYqsbJCgeXlciwrk2NpqZzewEmOx06EdVKGx052Y0lpN5aW9WJ5uQwpTDlSWAqsYCmwgqnASib9zFJS97jScI2cuuqwgaPH+mod0qp1WFetw9oqLVIrg3g1YA3biDVsI1azjRReKwxIqdBjOUtH3+c62dJyNZ4oVU/Bq4ZeLkxNXJeXa7A8tOnTzBs2heM1vFUz4HUN3Xd4/e/D60amEptYqjl7agpg/2S8Vmix5XYL4pVGanhbKjTYytaGeq5SF9HU4xRgI3uh2oAXqvXYVq0NS4ft1Tps5wTTY3u1DtuqtNhWpcX2ah12cPTYUWOY1vYaI7bXmLC9xkQDlmpnXR921vVh1ylL6PUkXicLx2sQbXvORJZ52oLM00G09YWds+LFs5G9dM5G57g9vIYKw2uoPwGvoabi1RL6PJmnLTN+vvBrJo9NbW68ZpzSI71Oh4xTFF7T6yi87q7VIr2Oxis7iFcVXqzT4MU6DTI4ShquKmTWqOj3SmTWzJUCGZzeMLx2YXflJFwj8Tr5fia87mJeofEqxe4yCXaXRaI0eCy8SLiKsatUjJ0nxZF4NVn8pM82GMJrn20QFvsQbK5R2N1jsLlGYXEMw2wfgt07AZtnHCbbIIzWAfS7RuH0X4fNMw610Q2V3g2l1gWlxgmlxgmV1gmVzgG1nto0yWjxwe4egW/gGty+MdhdA7C7BuDyDsEbGIHbNwSLzQ29yQpjvwv6Pgd0Zjt0ZjsMFidMVjeM/W76HtTJJcDU8mFPKKPFB4t9EA7PGNz+a/AOXJs2VXV4RmCxB2DoC7931hnakTg4bQ1OZ53eUbj8Y7B5h9Dn9KPfPQD34DW4Bq6jzzEMlcEDpd4FrTkAmcYJmcYFuZZKoXNBY/LAaAvA4hxGv3sUZucwDLZB6K1DMNpHYXSOQ2kZQpvSiearfWjqMKOp04KGKxZcumLBl1ITPqWnr59JjPiixYzPJCaQZj0+5OrwsbAPn4j68HuuBr9rkKO514128zjE2kF82mrGvzdr8EGLFZ/IR/GPrX6UfaJD1m+u4OWzUuw4JcWm8mYsOfgJUo7/EU8c+wKPHfwMK16/hB3nulHyZQDHG4dx+MtBMP61D/s/tOP4Zy4c/ciMox/o8ebvdKi92I93BS5Uf6rGkX8Q48RvO/Eu341TTQHk/Xs/lhzhIynrj4jLFVCQYggQlyNEQrYA8QxBGF5bEJXbgqgcEWKymxHH4CKOwaPAmSMMTWxj6eKyBYhj8KlNpBg8JDC408umnuMZPMRl8xEzA1yjs6mfHcuY0gxLlROyhIijJ53fCl4Z3xZcw5Y8M4SIyREjOkdC/V1zpYjOlSAuT4zEfCHmFfCxqIiPew+I8OBhKR44JMXdxUIk5TQhntGIuBwe4vL4iMmlAXs7eA0uH86Zeu+rCLHZom+M16mApfAqofEqjYjCq5iqQEQtJQ7BVYqkfVIk7Zcieb8E8/dL8L2DV/DA4Tb8+PV2rGR248laJV44q8a2s0psPdWNZzgd2FDZhlRWK1axWrGc1YonmC1YwpTisTIJfnpSiB+/1YxH3+DjkTfF+OFxMR48IsR9BwW4ez+f3rgoOH0VY36RFPOKpEgulFB4LRBN7pZcKERSoeC28TobYsMhGz8HWr8JXmdbEhyB07Dz4fe+3i5ev849r7cD09udwN4ucucG7CRepyI2uIT4ruLmCLw+cFCCBw9KpuH1wYNC/OCICI8ck+Anx1uw+I1WPPZGKx5/owVL35Bi2ZsSrHhTgtUnWpFWdgXPsq/ihdpe7DqtRPoZFdLPKJFer8TOU3Jsq5Pj+TrqPtlnOL14uroXT1bLsbFagfVVCqxlK7CGrcCqCgVWMpWhKewTpVRLS+VYWqrA0jI5lpZ1Y1l5N1KYPVjBlGElSx5qFVOGFUwZVjEVIbgGwRosCNcNNQas5+iRxtFjXQiweqRWGpBaacSaSlOo1WwjVrGNWMEOAlYT0TLmFLwG4crUYjkzuFRYG5q0rmRpsZKlxaqwgpBdxdRh1ZRp6yqmflqpNFxvhdfbXR78PxWv68rkETi9nWbD7foyBTaUz93t4PVJpgpP0U2dwn4dzG5ma7GZpbmtZsPsJFy12MxSY0uFJlQ4ZLeytRHHpsJ2ErPURHV7EKxT2sHRY8cUvIYDdmeNIaJwvE5F7CRaZy4Ssn1ID8NZOPBmxyvVVMBSiA3bffg2mm1X4z+1ySlxcLp6O3jtmwOvFFwz6w23LByvmTRed4fhdVeNBtvZcuyqUiCzVo2XTmnx0iltCKyZNSrsqVVHvJ89Cq+ZnN7Q9HUmvM7WzooOGrDt2Mlqx25WG9KZLUgPw+vXKYhXCrBheLW5R4jNNUpjdRROL3Xva/DZ5bsGl+8a7J4xeAe/gmfgJuyecdjco3D5r8M39J9w+q9B1+eDXOuETG2HTGWHTG2HQuOAQuuAUueA1uSGqd8Pp2c0tGGTyzsMl3cYvsAoAoNj8PqH0W9zQ2uwQGuyQWO0QmO0QWuyQ2dyQGd2QGeidgsOTl6Dmy8F723VmVwwWrzodwzC5RuHb/BGaDMmT2CC2t2Y3lnY6hyE3uwKQTi4qZNKZw3B2Gz1we4ehndgAt6ha3ANjMLuG4JrYAyBsf+Ed/g/YXGOQqn3oFftgFzrQa/aBZnGDZnGRR9zQGPywOwYhM07Cod/HA7/BGzeCVg9E7B5b8Dm/wp6+yg6NS4Iu/rA6zSDd7UfDe0WXG634I8tffhcYsSnImr34c8kJnwqNuMPAiMI34SPmk34Q7MJhKfDR01KtGmHoHDexBXTELhyJy502fF5txufq8bwO/k4TnEdyPunbrx8rg3PcSRY81YTlhy9iMVHL+JHBz/Howe+wNpyIf7u3y2oaPkvVEtvolr0FZgNI+BwR1DL9aOmwYVfioZxjutF7QUTznP78a7AgfNNVpy5bMF74gDOCUdw7MthrDjRguSsi0jIozdmyqLuTY1n8BGfzUdstnBy8porRVSuCLHZvNC0NDpHSE0Oc0QUYnOEiM0R0oDlIy67GfHZzUjI5s1afDYfcdkCxGYLp4ErtOw1W4TY7Ei8Tr0PNv5r4nUmKEfEoIr5VqKnrwwhYnMliM2TIiZPiui8FsTQsEsqEGB+YTPu2sfHg4fFeOR4Kx49fgUPHpJiUWEzdS9iXjMSCwSIyxcgNl+AmDw+ovMoyEbnUqiNyRUiNpcC7DSQ5kioaWu2mPqb5ojo66YmRlxeeEGwhuNWTN3rGkRqEK6z4pUqoTCsEF5bkLyvBfP2S7Fwvxj3FPPxUAkfjx+XYmNVN3a+rcHP3jPglfe0+Kt3FXj57R68+HYPMt/uQcbbPUh/R47d78qx6105tr/dg+fOdOCZ2hZsqG7B6sp2LGO1Y/GJVvzwmBjfPyjAXfubcUcxHwuKhFhQJML8YgmF1yIpkgolSCoUI7FAhKTCYEIkFQmQeBvNBdj4Aure5rmmrl93w6ZbLQeedZnw1CntnxGvt4PSma77OsuMZ7sXNoTYAi7uKGgKNRNi7yzihe5//X4Jdc/rAwclEcuGHzggxoOHRHj4iBg/OibBo6+34CfHW/CT11vw02MSPHZMjCWvi7D0uBgr35IitbQVG8rb8TS7E1uqu/EcpwfP13Tj+eoePMfpxlZON7bUdGNLTQ+e5fTiaU4vnqzuxcZqGTZUybG+SoG0KiXWVamQylZhTYWSQixTgZRyBVLKlVjBVNETVRlWVfRidYUMa9hyrGErsLpCjtUsGVYze7GyvAdrWHKsY6uQVqnBevr+VuoeVy02cnTYVGPAxloj1tcYkMahWscxYG21EWurjEitMiK1yoTUKhPWVpuRWmXCmiojVlUasJKtR0qFNqLlTHrSWqbBsjJ60srUIoWlxQqWDitD0WitoFpdocWaCi3WsLRYzdJgNUuL1SwdVrP0WMXS01NWPVYzdRRq6VYzdUhl6UNRcA3i1YB1dN/hdXa8Bt+vPSnH2pNypJXKbwuvG+kJ7K16kqnEU3RPM1VUrMmeYamnV0H1bIWGik0/M9XYPEdbmBpsYYWnxRaWFltZWmytoNrC0mAzU4UtLBW2sNTYWjG9LfTzc2xNZJVaPB/WC1UabJul7dXaUC9UqvFC5eTxHRzdtLZz9NjOMVDVGLGjxogdNSbsrKWrM2NnrXnyfa0ZO+vM2BXeqT7sOmVGep0Z6adMyKg3I7PejMzTfZHRx/acsUT04hkLXjzbH9FL5+x4+bzjaze57Jju7NeNXsZ8ZmpW7DltQWY99Vn2nI78DHumftawz5wxLRMyTxmRecowR3pk1OqQeUqPzFMGZNTqsLtGi/RaLTLqdNjFofC6u0qJPbWabw2vmZweZFZ3I6OqCxlVXUivvIrdlVexey7EVnTQUXjNYLYggylFerkEu8vE00ovkyC9fEpl06/dVToFr3b3KByeMTi94/AErody+6+FcnrH4R/6Cv6hr0LHvAM34Bu6CYd/AnqLHwqdE71qB3rUDvSq7ZBrnZBrnVDQeDVbA3B6qN2G/YPX4RsYh29gHAOD4xgcGoc/MAKb3QONvg9qvQUagxVaoz00EQ0Ha/DYJF5dEd/f2u8YgMs3Bv/QDQyO/if8QzdCX4MzMPIVvAPXYHUOQmdyhrA6FbBaoyOEV9/gBHzDE3APjcI9NArv8DUExr6CZ/AmLM5RqI0+9Kpd6FW5Idf4oND6INd6INM4Q3jtcw7B7huFwz8G98B16mt0/NfhCNyEY+C/YLCP4qraCWGXGc2dZjRftaKRxuvF1j5ckJrwudiEzyRmfC614DNpPz4RW/CJqB8fNhnw+yY9/sDV4sPLvbiiHYTKeR3txgCkOi+EOj8uq/z4XDmEjzU38bbYh8J/k+Nnv+zEc5wWrHi9EY8f5+Knb3Dx6LEGLH69EZtq2sH4vRNs6Vdg8sbAab6GGu4IzvAHca7ZjTNNdvxaGMDZBhuqPlOj7o96/FrkwvstA3iX78b/kQ7iV203cPziGFaVtiGZcRHxuQLE5EpCGzbFM5oj8ZorRVSuJITX2Owm6h7MXBGiciR04YgVIC6HTwOWgnB89uT7yASIyxZSS1tnwmsIsZHT13C8xjGEob41vH6b0ZtWxWYLKQTmSxFbIEVsQQtiCyRIKBQhqZCPhUU83FPSjB8cE2PxiXY8XnYVP3mzHfcfEuOuYj4WFgkwr0iIhEIh4ouEiCsUILaAj9h8PmLzBIjNE0wuzc0TTQHoTBPW2fAa+d8G4Un9jMnz4XiNmMLS3wM7+X2wYXgNorZQgoRCMRKLJEgqltJ4bcEd+0W4M/cCHiy8gGXHeHi2uh0vvavC3/+jHr94X42/+3U3/u6XnWC814P8f1ah4F81KP6tAft/Z0bJh30o/A8Dsv9Zib99rxt73unGltM9WF/bgxWsDix+qwUPHxHgeyU83LmvGXcUC7CgWIj5xWLMK5YiqViKxCIK1QlFEiQWiab09fA6G2ATpmzW9Kds2JSUx0VyXtPMGL1FM27sNAWv4Rs3fZPvef2697zOBNN52bdegvy18JrPxcL8xlC3guzd+/i4d78A3y8R4YEDYjx0UBrZIQkeOiLBD45J8MgxKR49JqE6KsJPjoqw+KgIjx8TIeUtKVadkGLNyVaklbZiY/kVPMlsx9MVHXiWfRXPVl7F05WdeKbqKjZzurG5htqt+ClOLzZW92ITR45NNSpsqlFjU40aGzgapFWpkUrvELyabk2FGqlsFdZVKrGuSo60KjnSqhRIq1RiHVuB1AoZ1jB7sKq8B6ksOdLY1NffbKzWRrSJo8OTtQZsqjNhfa0RabUmpNWasK7GSOG12hTROo4Z6zhmrK02IbXKiNWVeqxk67CCraPwytIghakJm66GY1WH1RU6rGHrsYZNvV4dRCtbi9QKDQ1LDY1ELVJZQcwGgarDGqZ2WqksXaggWqkJrBHr2EasY3+H17kKwjX1hAxppXKsL7t1c+K1nOrJEFyn9wxLNWvPVqinx1Rjc7kaW+ZoK1MzredYWjrq/RamEluYCmxlKbGVpcRzFapQMx17nq2e1guVmrD3SrxQqYpoW5U6VPix7dUabK/WYAdHO6XJaW2wnTUG7Ko13rLddabp1RqRXmdExikjMutNyKw3Yc9p87RePNM3Yy+dtUx2zoaXz9u/dpPLjunO2vDyN+ilM9Yp9ePF0/3YU9834+eY6XPuOW0O/R2mtueUES+eMtyyPXV6ZNbqsKdOjxdPGZBZq0NGjRYZNVpk1uqQfgu8BvsmeN3D6cGe6m7sqe5CZlUXMiqvIqOyE+nsTqSzO+auogPpFVeQwZQigylBRrkY6WWiiDLKxaEy6WumFro+HK8ao5MYLT7YXCNwesdhc43A7h6FyzcBl28C/Y4hmPr9sLlG4PJNTIOt0zsOq3MYhv4A5HonesLwKtM4INNQr9V6F4wWH6yOYbi91I7DQcAGBsYxMDAOr28I/TZ3CK9akw16szME0/D7XIPLfSeXDU8u+9WbXbDYA3B6R+mdg7+KmLwGhm+GJq86kxNKbX/o54T/Hq3RAVO/FzbXENyBMXgGx+AeGoF3ZBze4WtwBsZhdY/CZBuCrm8AKr0fMrUHCq0fCq0fco2XXj7sgMbsob8LdgwO/xicgQk4fBOwesZh9V6DzXcd+v5hdCpsEHYYwO8wQdjVD26HBQ3tFlxsMeNLiRGfiY34VGzCpxIzPhH34Q/CPnwmseH3XCM+4hpAmjT4l09bIei2QW4dRZvOjTajF+39w+AbhvCZPICP1ddxhu9A7j914We/7MDzNa144tBF/PjQZTx86BLuL7mAB/Z/jpSTzXjln40oE15DpXAMZ6U3cIY/hLM8N34ldOEdrg1H/rEFeecacb6pH+9J3XhH6MQZrh1nuQ683ezGr6/cxN5/NWPJsWYkMf6IaAYPcQUtiC9sQTS95Dc+m4/YHBGicyU0XCWIyhUiNps7Ba9SGq9iGrDUBDYuR3ALvApCaI3LFlJT128Jr9GMv1y8xuQKEJcvRnyhFPFFUsQVSRFXIEJCIR9JhTzcUdyE+w7y8MhxMZaWt2MluxvLmV348RutuP+QCHeXCLFwnxBJRdTGRvFFNGLpaWwIrvlCxOVPnZ7+peFVPA2v8/dLsWi/EPcWXsAjBy4gtZSP7We68Nfvq8H4Fx1ee68Xf/t2C/72jBD5v2nHsd8q8dbvtGD+wYyqL2zgXHCA/bkVJ3+vx+F/UyL7fTky3unFljO9SKvuxPJSKR55XYD7D/Jwz34e7twvwKL9YiwIw2tCBF7FdH9+vH4zwM6M11vtPHzLXYn/jHj9uoD9c+B1YX7TrHgNb2F+IxYVcnF3UTPu3SfA/SWTeH34UAsePtRC4fWwBD84IsWPjrXgR8ckeOSIBI8cEePRo2L85KgYS14XY9mbUix7Q4yU42KsfEOM1W9JsPZECzaUUffCPsO+iidZ7XiK3YHN1d3YUiPD5loZnuHI8HSNDM/WKbG5Xotn63V4pk6Lp2q12MihdgBOq1Qhja1CWiX1VTbU19soKfByFNjIUWBjtRwbqmRIY/cildmDNeXdWFshw/oqJTZUq7GRMwWuNXo8VWfEk6fM2FBrjsQrxzQNr+trLdhQ14+0mj6srTZhTaUBq4JwZVJwpZYDa7GCqcUqpj4MrTqkVgaXIk/iNbVCS+9qrJl8ZmmwlkVhcQ1LizVhOP3meNV/h9fbxOu6k7I58bq+TD4nXjeVK/FU+beAV5Yam1kUXL8VvLLU2MJUhJoNr+HHb41X5bSmQva/F68G7K7VY3etHul1hhBg/1fh9Uwf9tTP/Dn+/+JVgT1Tlg0H4fp18bqH04M9nC7sqe6i8XqVxmsQp+1hUG2f+bmiA+msNgqu3zZeFRor0ZncIZxSGxxRr53ecZitAWiNLvTZBuD0jofAGnzt9l9Dv2MICq0dMo0d3So7ulQ2dKtt6NXY0au2o0dlg1xrh5r+OS7fOPWdqgPX4A2Mwz8wjsDgBLz+EfRb3VBp+6DWUVPX4HR1+jJh1+QuwGE7DwfP99l8cHiH4R+6FvrOVk9gAr7B6xHLhrVGB+TqvtD3vwZ/V3ApsdHigc01BM/AOHzDE/AMj8EzNAr34DhcA+Owekb/H3v3GR/VfSdsHxACSYDB3bgkdro31aZ3DC5gQI1sye5mYyPURcdUFdQLqNDsJI4dx47jJNgYDAYjVKapoa7pfUaj0UijLtFs797X8+KcGY0KxZvsbu597hfXB885Q8srvvn9C2ZHP1pTt4BVEa9KXRfNmk6aNO206IS/u8XZg8M9SHvPNTr6bgpLh93XcXbfxNF1A621m1plK/IGM5I6M+V1FspqrRRfsXKxysanlVbOVVr5pNLGJ5U2PlbYOC23cVrayqkyK6dKTZwq1vKHCw0UNVPe5gAAIABJREFU11ioNXZRa+qi1tJDtbUXiamPS8YhPjF8QUGZk8jf1BFeVMWavGrmJ0l4att5Zm/5lIe3fsrDcR/zzR3neKHgCrsvdHGk5guOVX1OYXkvBZfbOFZq58gFI1FHP2NjygdkndPzy6puTii6KJR0ckzWzTFJF4XyIUKONvDk9s8I2vwZkyKEJcB+UQr8Nsvw3yzFP1KKX6SMiZEKJkQqmLBZzoRN5UzadJlJmy4xcVOJeGKuB64CXid49qlukuC3qZxJr5Tht6kc/wgp/pulTBbxMylCysRNMiZ60LpZ7HaA9V3KO2ovqaeJX2FP64i9taP3iG6Wi5NkAeRjE9+Jf+6JEcOnB3tPEY6QivtNpfhvluAfLRWXy1bgH6cQT9uVEhBfzrT4Uu7fVsqju8r45j4Z30+pYU52E3NzlHznYDWzt5fxwNYy7t0qZfoWOUFbFARtqWDa1gqmbakgMF6YFE6OkuAXWcbkSCmTo2RMjpKJe03lTI5S+CRCNELK5M0SMSmTN0vxj5SNaEqUkH+kjCnez3KmRiuEYjwHM1XgHz0y32XDU6KF5cIBcZUExVcSFFdJUJywXDcwroJpcQpmJZTzcMIF/m5/CSsO1xL2Ky0/f8fEpt8Z+cWvm/nFyWqi3qhhx9sNJH+gJvtDI0Xn7By/0MaxTx0UnrWSe8pA6vtadr6j5WdvKAk+qWZ1QTMLMmr43n4pj2+/zP3xl5gZd5l7EiRMi5cRGCdnatwwXANEzAbEClcVTY2R3hVe7wa1U6PLCRzVeJi9mwKjSgkUARvgXULs262ej208rHryvff1zngtvuVVOf8Z0N7N92+HV29R42N1vGbGlHB/nIDXhxNko67KqeLxHZU8trOCx3dV8MSuSp7YpeBrOxV8faecJ3fKeGqHjG/tlPKdXVK+u6ucp3dL+MEeGT/eJ+cn+xXMOVDJwuQrLE1vYHFqLYsOXWFJWh3LMxtZmdPCiuwWlmQ0sTi9kSWZLSzNVrEsW8WSTBWL0lUsSleyKEPD4iwdS7P1LM01sDRXJ3wvR8XyHDXLstUszVaxNEvJkswWFqQ2MydFuIZnUaaaRZlaFmfqWJypY1GmjkVZAmAXZxvFZcMW5mf7ADbLzLzMkc3PsrAg28qCbCvzMs08m27k2XQjczJNzMkw8kyqnp8c0g0vAz4kTFnnpBmYm6ZnXrqBeelG5qbrefaQjjmpwpU889P1wpLmdAPz03XMT9Ux95CWZ5M1QilaLxyfTdbyTJKGZ5K0PJuk49lk3TiYHbkPdhi3AkD/s1NYz/fnp+luXarWi9bxuhu8zktq8TY3sZl5SS0iUFvGzYtXT4ktI5o7qpHvxe8nKZmXqPS+n3+wmQW3rYWFicoRLUoaVaKSJUlKlo6bakTLkn1Tj2l5spoVSWpWJqlZmaxmZbKG55I1rEzWiJ9932tG9NzoUtQ8l6LkuZQW8cfxW3VIxepUT2pWp/oCVSOm9vmO6paIHT2BHf3cA1rfpcbjLS1em+350ejt5RwjL+eYBLR68uLVKBwylGfyJuzjNBN82EzIEcu4heZbhyuwi8uHHYQXtfnkIKzQMWqJsYPwIqGRz8V3vhW0El7QStg4hfvkfZ5v9zaMVYu3W/1dQo6YfRp+viHPJPzvk2sUUJojlmskNNdEWK6JsDyh0FwToTlGwvLMhOWZCc0xEpxtICTHQEiOkfWZOtakKVmfoSI0R0NYrpawPK1w6nDOcCHZaoKzVELZKkKy1cKzbNWo50oRrXWEZNYTkllHcEadCFgPUGtYlyq0Pq1GBKvvjzWsT61h/aEqEa8yNiSPLThFPm7Ce6m39UlS1idKfSavRtcpk63LC9Z29zXa3de8eLW19WGyddHaPoCr67r3O75LjFvbB1Dp2sbgtWkEXtvRWjqxtffT2XPDi1d3zzW6+27Q038Td89V7K1uNHo72lFLeT2NRqrJ1ulFpyeDxYWtrYv2rgF6Bj9n4Np/0DPwufB7jsKrweJCpbN7lw774lVrbMNk66StY4Cu/hv0DN3EPXiNzv4hOvuv09l/E2f3dSxtA2iMXbRoO2nRulEbelHpu2nWdtKkdtKsbUNjco3Bq6v3Jm1d13H1fI6z56aAV5WdikYLsgYL5XVmymstXL5i4bNqGxeqrHxaZeN8tY1PqmycqbDxsdzGaamdjyR2Pioz8+FlLR+VqimuMXNF76bJ2keDtZdqcw8ycz+l5ut8arjJCZmLre828bMTNYQU1bIqu4rv7DjP13Zc5PEdF3k04Szf3nWeFwtqeO1CJ0frvuRoxVWKJN0cK3dyvMzO4Qs6tr8p5d/yzpJxVsdJRRcnK3s5rujlREU/x+U95Jb38Pe/VPKNXcUERV/CP1rChIhyJkRI8IuUiZApZ1KklImRciZEKZgQKRfuI424jF/EJSZFlDAxQuYzdZUzIcJzyNLwVTkTf1HKpFfLmRzhA1cRhp4lxxM3K5gUKRcgOA5a/TYLJyGPewLxqCa+eudJ6K3wOvqgIs+faeJmGRMipN48zyZuFu5V9XxvDF7F95MjZUyJlDAlWsKUWBlT4hVMSZAzNUFO4FY5M7bLuHeHhNmvSXnqgJzvJlXwo7Qa5uc1syhfzdMp1Ty2s5SHt5fy4E459+6oYuaOambuqGbWzhpm7axhxrYqAuMVwn2qkWUjlhD7iyf7+sdUeJss/h8VfhESAdZiUyKFk489d7aOV4B4Km9gjHBK79RYEa/Rw7++f7RixMTVs981IK6CoIRKpidUMz2+iunxlUwTT/ydHidnZnwZT+wq4Zn0Cl44rmTj2yb+5V0Lr7xr4udvtvDqG1dI+E09+95rJvPPGorOmvj1xVbe+szBrz+18fpZM0dP6Tn8gZak93RselPFz97UEXJSxXN5dfw4UcqTO4p5MP4is+IuMWtLOdMTpATGyZgqAnaqOAkOjK8kME5BoGffa9xfqRjJGLyOV1CMxNstvxdVSpAXsGO73bsxiUC9XV7QjoLryMbuVf1L8Hq3k9o73QF7T1TJmAObxsu79zWunAfjJTyUIGX2FuHEYV+8Prqzkkd3VvD4zgqe2KUQASvn6ztkfH27hKe2l/ON7WV8c3sJ39lZzvf3SPnhPjk/EgE7L6mGJekNLElvYFGqeLVORgMrsoWDmxal1jE/+QoLUmpZnNbA0vQmFqc1sOhQI4tSG1mcrmRploblOTpW5OpZmadjZY6aVYfVrMrTsCpXw3O5albmqFmRo2JJRgvzUxtYlNHCkiw1izM1XrwuztKxKEsA7KIsAwuyjMzLNDFPxOuCHAvzs83Cs0zh3fwsE/MzTSzINrMw28L8LBNz0w3MyzAIS46zTMxJ0/NsqpZn03TMSdMxN1VEa5peBKqBBRlGFmTomZuqZV6algXpOhZm6FmUoWdhhp4F6VoWHNIwL0XNs8lqnk1SMydFK05jdTybrOGZJDXPJGp4JlEE7JhprMEHrkYfvOrGxet4gJ2fbhzR8Ds989P0LEgfpzShhWn6EWBdkKrz5gvYO+F1bmLzXeN1eAI79r3n1xmvcX/NxGbmH2hmwR1aeLBlTIsSlWItLEpsYXFiC0sSlSy9Q8uSVLcvUcnyRCUrklTehtEqfPa89zwfP5VYCyuTm2/bcyktrDqkHJEvVG/XaMT6wvVWuB0G7NjGTmmF1mYLoBUAaxyFVwPrc4cTEGv0HjoUfNg0CnbD+aIw+IiVkHwboQV2woscbDza5gVqWGGriFuhsMJWH7yOfb7Rp/DCVsILW0dOecU873wb+73ReB37Z/d9Pvrdhjwj63L0bBABGupTmIjX8Dwz4XnmEZ83HrYQJmLW04ZMHWtSlWzIVIt41RCep/UWlqshNEdNSLaK4CwlwVlKQrJVhGSrxnmuJDRHKaK1dkQCYK+IgK1mXarQ+rRqL1g979anVbM+tZr1hyq9eA0eVcgh+bgFp4yEq4BXCesTy4fx6nANnnK4BmnrGPKi1ZMAWeEQp+7+L+nsueEFrLv3c7r6vhCmte2DWB29qA0umrTOYbjqh5cP6yxuLG39ON3XcPd+TnffFyJer9PVe4Puvht0dl/F5uhGa3Cg1rd6p58jGzmF9U5lzU70Zs+P7djauujsvUrf1S/pHfyS7n4Br55lw939n+PsHMRk6/ROXT0w1pmcaAyOkXjtG7nn1T1wg67BL3D13sTWPoTO0oPK4Eap60Jj7EVr6kNt7KZZ2y7itQN7xyCu3ut09N2gs/9z8dCm63T2fUn34P/B1DZAvbqVqiYLlU1WFE02yq+YKL1i4lK1hYuVFj6ttHCu0sLZCitnFVbOyG2cVTg4I3dwWmLhdKmeT2QGpE0OWmwDqNuu0mQfoM7aT7X9KiXGIc7rr/HbKz0cOmsm7ndKfvZ6PWsPV/DMvs/4QWIp33ztM76x8zzzU8v5t/eMZCmucfTKDQ6Xd3Nc2sVvqnt4s9LF8TIrBZ9ZyPpET2GJgyKJi2OKXk5UDXG8op8Til6yS7rYcb6PH6ZUEBR9kYAEBZNiFEx4tZSJEWVMeKVYaFMZEyJlTIypYGJMBZNiZPhHleIfeZnJkWX4RSmYFFkhAG6zTDgsKEKK36Zy4T7XV0qZ9IsSJr1SwqRXy5j0arkAuwgpEyLkTIysYlJUlXB40Wb5yMnmOBNRX7yO7r8Sr8NwldwSsRNGT14jpEyKlOMXJRcmoBGlTI4sZUpsOVMTZARuUzBtZyUzX6vmgb3VzD5QyVNJVTyddoWfZNUyN7eOhUeaWJSv5AdpNTy5r5wn9kp5bF81j+yr48G9DTywp577X6vjvt21zNxRzfStFQTEyfH3WUYswNWDV4W3ydEKJkfKRoB1NFw9SB2dB62BMcJBRwGxwh5W/+jhX9/f54oc4aRh4ZRhAYUKpsUJaJ0eXylWwfR4OffElfKtpErm5NWz4piKNb/SE/aWkZ/91sg//0bNv/2ynri3Gjjwvoq80wZOnjfzzqVW3r3UyjsXbLz1iYVffmTg6J+0pP1eS/zbKjb9Vs8//UrNy4X1LDgk49u7LzF760Ue3FbKQ7tkzNwqJSheSkC8jIB4hXCAVIKwBzcoroKgWPn/OF5vCdioUu/0NWBUgZElt3w37nf/l+F1DGLvYvLqi9j7Yst4IK6ch+IlPJIg8wL2sW0VzN6m4JFtCmbvUPC4B7A7FTyxU84TO6Q8sU3C17aW8+S2Up7aWsK3d5Ty9GtSfrBXwOuP9yuYm1TD4rQGlmcrWZ7VxNLMRpZnNbEiu5llmY0sSKlhXmIV8xMrhb2yh2pZnHKFRcm1LEquZfGhepakNbE8o4UVWSpW5ap56YiGtQVa1hboWJOv46XDGl44rGH1YQ0rspUsTm9iaWaLMJXN0bIsR8+yHCNLsw0syTawWFxGvCBTL0A1y8T8LDMLsszMzzIzP9PE/CwjC7JNLMwxsSjbxOIcM4tzzCzKNrEg08CCTAOLsk0szDIyL03L3FSNcIesOIlckKZjQbqeRZkGFmcZWZJtZmmOiUWZepZkGliSaWBxpp5FGVoWpmtYkKpi4SEl81KUzE1WMTdZ44Xr3BQtc1KEiawHr88k6Xg2WT/c/wK8ehD618brnINNI7oVaOcfbGbBgaY71MzCg6Nr8aLV05LEFpbesVtNZ4dblqhkWWILyw62sFyE7MiEdyuSRgJ3/O4MVy9gRcSObpUPbFePLlXF8775IPX5NPW4z1/M0PLSrcrUscY3X7yKgH1ZBKxn4vpyjp6Xs3UjTsQdDdfReB2NvrACYfLqi1dfnArT1K+I18Lhwgs9k9XbwHXEBFb8Tr4A17ACq7fRf/avitdhtPpmIjxPaCRezSJeDT541Y6D1+F88RqSrfRJ5c0XryHZLbfA6xURrzXDQPVpQ1r1qHdVbEitIDhFQXCybGQpMkJS5EIeuIqfg1NkBHvgmiS0PknC+oM+eG1zDZ5q6xhguEGcnUO0u4VcXVfp7L5OT//ndPZcx+W+SkfXVdw913H33KCj6xptrgFsbb0o9e00qh00qh00aRw0aVppUNlp1jrQmjuxtPXTLkK4Z+Df6e77AnfvTRHCn9PZfR27sw+9yYVK50CtbxOx6hJr9+LVdxqrNQonE+vNwycUW9vcdPQM0XdVOKCpZ+AL79TVM3ltbe/DaO3wQtmT58AmrbENs92Ns3OQnoHP6Rn6gs6B67gHhD2vXYNf4Oq5idU5iNbcRYuunSaNiyZNOyqDG5XBTZPGSaO6FY2pA4f7Ku6BL3EPfEnnwJc4e2/g6LpOR/+/0331/2B2DlCnsqOoM6CoM6FosHrxWlxj5mKVgNfzFWY+qTDzicLCWYWVswo7p6VWPiw18FGphvMKI5VqNxrnTXSumzTbB6mzDFBrv0GV49+Rtf0HH7ZcI+e8mYS3avlZoZQN2aUsS7rID147y1MJp/hGwp9ZnHKZ6A/MFFy5ycn6Gxwp6+RouYs35O28LrVzrNTC8dI2Ckuc/LKqlzeq+3ijZoiT1dc4qujjmLyLPEkvey4N8ZO0Ki9eJ8dVMiFCPLF202UmbSpmYkQpEyKlTIiWMzFGwaQYmXDdR0Sxd9/rpFclAkxfKcPvlRImv3IZ/1eK8X9VaIp4l+ukV0uZ+EopE14pY8Kr5cKkdnMlE6OqmBBZISxL9oXhbfDqOQnYt/8KvE7cLGXiZg9aRyf1vvd+xwtXCRM3C3idHC0X7jSNLGVydCn+sWVMiZcwZYuUgG0ypu2QM2uXjPtfk/L1pAp+kF3HvCNNLMxvYv7hBubnNfGjzDq+k1zJN5OqeDKplscONPDI/kYe3FPH/btqmLm9iulbKwiMlzElRoJfZAmTo8rxj5bgLx7u5B8rE2EpXFMzOVoA5V8Lr1NjhcmqL5D9o+XC7x8jwz9axtQYGYGxcgJiJEyNlhIYK2VGfAUzt1SKKbgnQcK9Wy/x2N5Svp2i4MfZtSwtUrL+1wb+/m0Dm98zse9jBxnn2ig47+BXn7Xxu5J23i9t5/3idt692MZvzto48aGZrA/07HhHSdy7Ol59W83GE42szKrgRwdKeWrXJR7bVcajexTcu0PK9C1SArfICUhQEJAgTIeDEioIilMQFCsnMFb2N4rXMgKiSr0InepTQGSJ8C6qdMTz8fp/eB2L2HtjSrk/towH48p5KG4kYB/eIuOhLTIe3ipj9jYZj26X89h2KY9uk/DY1nIe21LGE1vL+MYOCd/YUcZ3X5Pw/f0Kfnywkp8crOSZxCrmH6plSWYTy7JbWJrVzJLMRpZmNgnX5WQ0eLG65JBwwNPyNKFlabUsS61lWVo9K9IbeS6rmedzVbx0RM36Ih3Bx/QEHzOy/qiBdYV6Xi7QsaZAz/N5alZkK1mRrWJljpaVuXpW5hpZedjEijwzy3KMLM7SszBTOIV4Xro4Yc0wsSDTyHwRpguzDCzOMbEkz8zSHDNLc80syxX+e0m2Udg3m2NicZaB+Wla5qVpWJCuEyaqaToWpetYnGlgabaRFblmnjtsY1W+jeeOWHkuz8LKHDPLsw0szdSyJF3NolQVCw+1sCClhfkpKuYf0jDvkJZ5h7TMTdEwJ1nNnCQVzySqeCZRzTNJmv/1eL0dTP8SvN4KsPMP3gmuTSw42DQWr4nNt8Br851LukOJzSw72CTWzPLEkXneLU9sZkVSyx26O7h68To6D17F7gqvYuOh9sX/Crxm67z9NfAafMQ6Ll59gXq3eP2pt1Z+WtDKxgL7iH5a0Cq88773JH4n3054/l+OV8+VN8G5BnGpsA9c84yE5fngNc9EWK6R8MMmAa95RgGvuUICXpvZkKkkNEdFWK6K8Dy1t7BclTBNzW65ZcFZQsLnZi9eQ30KEfEanF4jQHU0XEW8Dr+7NV5DkofxGnpITmjKMF5DkkW8JvmUOAqvFrv7lK2tB4erH4erH6ujG6ujm7aOAdrdQ7R1DNDa3oezY4COrqu43EM4Owa8nzu7r+Fo78dg7kSlc9Ks8cBVwGujWsCr2ujCYOum1TXk3SvruwS5o/s67e6r2Nr60Js7vHjVGofxqjW2i5/bx05dLW0j7oW1ODpxuvvp6heWKHf2XKej+9qIe15tbT3eO2PHYFg8GMq757X3Bu6+G7T3XKW95yodfddx9d4Q9ry29aM1u1HqhQOqGtVt4v2uncLpy5o21CYXNtcgrp6btPfcpK37OraOISztgzi6buLq+wK9vZdapY3KehOV9WYqGqxI68xI6iyU1dkoqbVxqdrKBRGw5xRmziosnFXY+Ehq4s+lWj4sVXNObkCh6qTZfpUm2xDV+m5kqk6k2l4qrDeR277kz/V95J7RsvPtajafkPEvBeVsyCxmdcZllqRcYuHB87yUVUrs+1ryK/o5UT1A+jkTB//YRM55LSclNo6XWck8q+XAB00cl3dysrKH3MtODp42kPiRjsLyDgorhoj+cxvfT5QSFH0R/xgJfrEibKKlTIkqwz+yBL/IUiZESpgQJWNitJxJ0RImR5Xgv/kSUyIuMSVCuO5m6qZSpm4qEQ552XSJQM8/WDddInDTZaZuuoz/q5fxe7WEia+WicCTCacYR1UIe2ojRi7NnTDOftTbXWvzVfA6Xh68egDrt1l+B7xKbvlOgKtMmLpGKwS8RZXiH12Kf0wpk2PL8IsT8o8vIXBLCdO3FTN7bznfS6/m2cMNzM2r5ydZNfwkq5YfZtTyvdRqvp1Sw1PJdTx+sIHZ+xt58LVaZm2vZNoWOYHxwoFCk6NKmRhRjH90ufdUYv9YKVNiZV64eouS4X8Xy4R9sTpeU2PFpcOxcjHf/xZ+76mxMgLjZEyLkxEYKyEgRkJQrESYtiZUiHCVMyNBQlDsp9y7/RKP7i3nm8kV/DDjCouPNPF8URM/e1PL7o+cZF1wc6y4k9+UdPL78k7+WN7JH0s7eb/YxTuftvHGxzZy/2xkz7tKtr+nIfZ3Gn7+6xbWFVxhUbqcvztQxlN7JTy2V859O6TM2CYlaIucwC0KAhMqBLjGC/twp8XKCYqVEvhXwmtgrGQMTO+m8ZFbdkugep7fDV4D/hfgdbyDm0YA9i7w6nuY06zoEu7zADa2nIfjpTwcL+WRBBkPxUvEJcUSHt4i4ZGtUmZvLWf21nIe3VrGY1tK+drWcr69W8a3d0v5u30KfpRYxTPJNTybXMOzSdXMP1TL4swmFmc2syijiYXpjSxKb2RJRiNL0+tZmlbPsrQ6VqTX8VxGHc9l1rNabFVGHasy6lmd2cAL2c2syVOyLl9NyFEdYccNhB03EnLMQPBRPRuO6llfZGBtvpbn89SszlWzKlfLqjwDq4+YWJ1v4bkjFpbnmlicrWdhhlZEp555GQbmZxiEO2AzdMJ1Otl6luaZWHHYzIrDFlZ6M7Myb7hl2UYWZ+hYnKFjSaaeJZk6lmToWZKhY1mWgRU5JlYdtvBCvo0XC1uFCmy8cMTC6jwTK7P1rMjUsCxdydJUJYtTlSxMVYtLiH2xJ+D12SS1sHw4ScOcZD1z/sbw6oGqL1xvh9d5KSrmpagEsI+C6O1wOvbgpq+G1/EQO/+ggNO7bWFi84gWJfnitZkliU137M54bWKpF69Nt8TreO9GtyKxiZVJX71xIZvcfHvIHlKOAOvoZy+kqQW83qLxMOsL2bUiYF8WAevB69osHWuztKzN0o4B7O3uMx27hNhC8BHLmOnreFPXO+LVB65/L/bTgtZxu937jfkCYsMLbYQX2sYF7Ohnt8LrhlwDIbkGEasjCz9s8ub7bOMREa+5PnjN+svxOlyzF6+hmXWEZtYSllXnxWuIiFdfwG5Iq/Y+G/EutYrg1AphH6sHrD6FpsjHLSRZRnCSdERj8Koztp0y2TpxuPppbe/zLp1tbe/D2TmIra0Ho7UDi92Nyz1Eh3uI1rZe7I5unK5+Oruv0dbeh0bnQGtsR2MUrsZR6Z3e1EYXGlMHWnMnJnsP9vYB7O0D2Nr6sDr6sLX1YXf2Y23rx2jrRmtyoda3odY70RjG4tVgcWFp7cLS2iUe2tSBye7C2ubG4ujE3OrC3NqBzdlFW0efF+Ct7X1epLe292F1dGO2uzHb3SMOfjJaO7zPzXa3F/OOjgEszh6s7b3YXP3YXP1YnH2YWnvQ27rQW7vQWd2oDC40pk40JjcaUydqYwcaUycGWw9mRz+Wtn6Mrb1orV1oLF0YHH2YnAMoTZ00aBzUqx3UqxxcaW6luslOdUsbVUonihYn5Q0OimtsfFph4ZzcxFmZibMVVk7LjJwq0/BhqZpPZHpKGx1UaNzIlR0UX7HziUL43sVGN5829vBOmY38M0oy/txE8gdNvPZOLZEnFcS800zUO0r+7Zd1/OKNGnZ8oCJf4uJkRTdJf2oh+ngxB/9Qw0mJjRMSO3vfqyGi6BJHLrdyVNrBgVNqXj1eRvQbUvJLnJyoucE//lrJt18rZlr0BSZGXmZitJSghCoBGTESAqLL8I8qY2KkhAmREiZGSfGLKsc/6jIBkcJBT9M2FzM9opgZEcXMiLjEPREXuWfTBe7ZdIEZmz5lxqZPmR4h/AM1YNMlpmwqZnJEKX4REiZGysR9tHLx1GLpGLxO+Ap49Swf/s/g1Xdv7Wi8TrgVXjdLxn+3WcrESBmTomT4eZfRihPr6BL8okuYFF3ChKjLTIgqZkLUJfxiLjE17gKztl3kyUQZP8is4YcZ1Xw3Wcb3Uip4OrWab6dU8Y3kGr6eWMvjB+uZvb+BB3bXMGOLXLiDNKacKTFlTI4qYULEJfxjJF44TomTiacTy/GPlTM5RiYULcU/UiLsxx01fR2ewkpvMX0dbmqMCNW44abGy8SE5biB8XKmbZEzc1sF92yVMz1BzvQEGTPifYqTMj2+jMCYC8zaVszDr5Xz+D4pTx2Q8nSigp8kS1mbX0vMeybSz3fyelkPv5V084G0i1NSN3+WuPljWSfvXXLx5nkHBR+bSXxfxZ4/aNjxvpYbOVFkAAAgAElEQVSY32n42a+aWVNYx/yMSr57UMbje2U8sFPCzO1Spm2VCYBNUBCUoGBavIJpcXKmxcoIipUSFC8j8A79NfE6LVZ6F4AtGwHY0d3u3Zjv/g3i9asc/HS7e18FwI48bfhOzYy6zL3RJdwXXcoDMQJgH4wVprAPxJV7ezC+jIcSynkkoYzZW8t5bFs5T2wr58kdUr67R8H39ir44cFKnkm5wtzUOuakXOHZpGrmptSwIL2BBemNLEhvYn5aI/PTGliYVs/itDqWpdWzMqOeVZn1PJ9VzwtZ9byUXc/anEbWZDfwUlY9L2U1sDankXV5zQTnqwgr0rLxmJ7wY3rCjukJPaYn9JiBkONGNhTpWZuv48XDWl44rOP5IwZeKDDzYoGVVflWVuSZWJKtZ0GGlnmpGuG03DSdcGBSupYFGVoWZepYkqNnxWETq/LNPF9g5fkCK6sLLDyfb+EFseePWFmVa2ZFtpEV2QZW5hhZmaNnRbaBFVk6VmYbWJVr4vkjZtYU2FhbZGfdUQfrjtp5ucjGmkILLx4x8UKuntXZalZmqFmeoWJJmpqFqRrmp2iYl6wWlxELzUlSewE7J1nHnGTx8Kbkvx283qphwKq9aJ2XomL+ITXzU1Qs8AGsp/GejffuL8brwbucvI6YwHryTF+HW3ywiSUHG+9Qk4DTO3WwkWUHG0WgjmyZ913jCMiOrZHliY2suMtWJg33XHLTLRofssOgHftZAKxSBKzKO5kd3e1AOwzYsYhdk6lhTaaGtZlaXs7SsS5bx/ocEa8ewOYJeNsgHloUnOebeL/pYZMPXq2EFgiADS0UK7ARIhZaYCOs0E54USvhRa3idz3gFZ7/feHYBJTafbrTe3ECW2hnY6GN8FFLiD2Fe/bEHhHLtxCWbyUs3+rFa3COgZA8I2GHTXfISGiekfAjJsJFvIb44HX9uHgdLixXOQavwj2uQiHZLYTmDOM1OLuJ0Mx6wjLrCMuqJSzLM329QkhGDcHp1QSne+BaxYa0Ku+zEe9Sqwg+VOFdBhwyIhmhKWKHPHAVPoeI3w9Okni7a7zanb04Owext/VgtLiG8do5RGtrN3Z7F05nH11d1+joGMRgbsfm6BVB2oultQeroxe7sx+7sx+zoxe9tQuNqQO1B7hiHtxqTJ2oDC5adG1oDO1iTi9aPVNYzzTUMxm2t/dib+/G6e7H6e6j1dWFxeHCaHNisI48rdgDU0trF7a2Hpydg8Jy6K6rAlBF3HrAa7R2ePfXak1OWvQOVEYnGrMLjdmF3ubG5OjB2t6Pw30VZ/d17B2DWNv7sTr7sToHsLQNoLf2eA+vatG106hpo05tp07TSqPeKaRtQ212Y3T0Y2jtR2XsokXfidLUg9LcR6Opl2qNm7KGNi5WWfhEZuSMzCDugTXzsUzPaYmGj6VazleaOF9p4oxUz58uKXn3fCNvn2vgN580cuLUFY59eIW3io38qaaLP9X18RuJk5wzWo6Xd/LL6iGKJN1kfWoj+1Mzv6zs4J26PjLPaIk7UUzSB1d4Q9bK69JW9r9/hciiYgout3JM6iLxlJKIYyXEvCGh4LKTkzU3+Kdft/Dt1y4xLepTJkUUMylKQlBCFYGxUu8/eKdEleIXVc7EKAl+UVImR0mYGl3KtKhLzNh8gRmvnmfWK+e495Vz3PfKJ9z7yhlm/eI0M//tI2b86ymm/esp7nn1LNNfPUfgq+cJ2HSRqZtLmBIlYUqMnEnRIlzHORTJu3xYPLH3v/IqmzvidbNk/CKlYz9HSpkYJWNStBy/GAWTYwW8+kWW4BdZwqTIEiZGlTBBbFJMCf5xJQTGfUZQ7Hke3lXCt5IUfCdJwZN7hengNw9W8PX9Ch7bp+DRfVU8ur+O2fvqeGB3NTO2SAmMLSMwtpygeAlT48rxi7rMlDgJU+OlIiDlTImX4x8nwz9OxuRYKZNjpfjHSPCPkjAlsvy2BURLxxQYI/M2NUa8tidOgn+chClxUvH3lhKQICMwQUDhzB2VPLSnlgdfu8KDu65w345KZm2RMzNeyj1x5dwTJ2FmfBmz4i/z4I5yHtkt5dHdEp7YXcqTu0r4zs4LLE0p419ONpL8sYNfS3p5V9bNn+VuPpS7+UjexZ+lbt4v7eTtz9o5ds5G5odaDn2o48ApPTv/ZCTm9yZ+9paOF4qa+HFaNV/fL+XB3RJm7ZQyfZvw5wxKkDMtQc60eNkwIGMlTEsQ3t2uO+E2MF5GUJyUabFfrVtPYv8fXu8Wr9Mj7x6uAl6LmSUC9n4RsJ7uj/VUygOxJTwUX8ajCWU8sU3KUzvlfHN3Bd/eU8l391Tw9L4KfpRYxZzUOuam1vFscg0/Tqzkx4kKnk2uYV5aI/PTW5iX1szc1AbmHqpj4aE6lqbWsSK9nucy6ng+s46XsupZm1PPhtxGNuQ2si673tuG3EZCDjcTUqAkrEhN+FENYUUaQou0hB3VEXrcSOgxI+sLDazJ1/PiEQMv5ht5sdDCi4UWVuVbWJFnZEmWjoXpw3j1nJi7IF3LwgwtS7J0LM/V81y+kRcKzKw9ZmfNUZu3l4/aWVtkZ02hnRfzrTx/2Mzzh828cMTC84dNrM4zsSpXz6pcA6vzjLxw2MTafAvrCm1sONpK8DE7wceFNhy1sb7QwtojBl7M1bE6R8PyDA2LUzUsPKQeOV1M8QBWTNwLKyBWz5y/MbwuHPVseEmxRgCrTwsOqVkwDmD/J/C68Cu26GDzmBYfbGTJgUaW3qHbg9OD0wZvyxMbR+T77m5akdjAisT6O7YyqcHbc8mNd9WqlKYRjfdu9aFmnk9tGdELacpxezFdNaKXMtTevEj1mbK+nK1jbYaatelqXs7QsC5Ty/osHcE5hhHXvfhe/zK60DwTIV68mgjONxOcbyakwEJIgYXQQqs332dhRTbCj9oJP2of8Z2wIhvhRXb+vvDu+oei1nGf/7TA5m305/HamG8l/IjF28Z8qzfPlTcheUbCjphuW+hhI6GHhe+F55sJPWwkJM/gbX22ljVpzWzIbCE0R0lYrnIcvPpMVbObCc5q8haS3UxoTov3O8HZDYRm1RGWdWVEoZk1hGbWEJJRTXB6FRvSKtmQVklwepU3z7vg9CqC0yqH8ZoiJWRUoYdk4xaSIiU4WTKiDUnlIw9ssrX1nLI7e714tbX14Pns7BzE2TFAm6ufji5hr6urYxCns4+2tl5crgHc7qu43cJzV+dVnJ1XvdfttLuv0dkj7Gl1dFzFaO9BbXTRrHWMSKlvR2VwoTJ2oDS4aNY50RhdqPVO1Pq2MYC1tHbh6rrqvbu1vWuI9q4B3H3X6Oq/iqu7H2tbBwarA63RPmIfq+91O1ZHN+3uIXoHv6Sr7yYd3ddodw/R0X0Nd+8NXF1XsbR2CXA1OlHp22jWOmjRO1Hq22jRt6E2tWOwu7F3DNDRdwP3wOd09N3E2X2Ntq5rtPfcxNl1E7NjgCZNO3UtdhrUTupUbVxRtlKraqVO4+CKyka9phVDax9t3Tdpdd/A2DqAyTGEpf06FtdNdI5rNBh7kTU5+azawjmZgbNSHZ8ojJxRGPhYpvXi9YxMz8cSPadKNHzwmZJ3zzfx1tkGfvlhLcc+qOQ351o4e8VNqe4GJbobnG3s5Q9VHbxb3cWplhv8sfEav63q4e2qLv6sHOJj/U1+W9lF4UUTr5fb+E1VO7+Ut1F02U7OOSNvVvXwZnUvJ6Qd5F20k3PewglpJ0XyQbZ+3MGPEqVMizxPQEyZcG1LlES4b3JzCVM3X2ZKZCmToyRMipQwMaKMSRGX8Y+4SOCmT5n+ylnu+fmH3PfzD3noFx8ze9MZHt18lkcjz/Lo5jPMjjjDw5vP8ODms8zadJZpr5wl4JVzTHn1AlMiipkSVYZflISJkcIUdsSpvf/DePXbLBdORN4s9YJ0XLiOfifCdQReY4Q9r36RpfhFljIpspQJkaVMiCxjQlQZk6LL8I8rIyihhKDYCzy44zJPHZDzjf0yHt91mSd2l/PEHhkP75LwwI5y7t8h44FdlTywq4pZ2xUExZUxNbpExKuUgHgJflGXmRo/Eq9Tb4HXKdESpt4BsLeDa1CsnIA4OVNiJfjHleMfVy7CWSLiVUpggpSgLVJmbJNz/65qHthdzYO7a3hgVzUP7Kjkge0KHtxRwcO7qnl0TxUPbytj9rYSZm8r4bHtJTy1u4yn90n5yb5SVqfL+MXrDaSetvEbSTfvyzv5UNHBGYWLj+UuPpR18EdJB++WtPOrz1opPGci+6yRQx8b2f+RiW1/trDp92ZCfqllQU4d30mqYPYeKffvkjJzh4xpW+UEbRHwOj1exvQ4KdNiJUJ/k3gtvyNe7xaw/7fjdTzAjkRsMdMjL92xMXiNusx9USXcFyUg9v7oUu6LLhWmsjElPBBbwsMJ5Ty+VcKTOxV8a08V39tfw/f2V/PdPQqe3lfBj5OqmZtWz7y0ep5NruFHByr44QGZgNikWn6S3CCUVMszidXMS77CsrR6nsts4Pmsel7KqmddTj0bchsIO9JMeH4z4UeaCTvSJNZMWH4zoUeaCStsIbxQSVihitBCNeFHtYQfNxJ63MiGIgMv5+t46YgA2BeOGFl9xMhzeUaW5ehZkqVjUYaWBWkaFqRqhT2qGXoWZ+pZkqVneY6e5w4beL7AyEtFFtafaGXdcRtrj1p5+aiV9cfsbDhmZ12RnZcLbSNaW2DlpSMWXjxs4IU8Iy8cNvDiEQNr8k28XGBmw1EbIcdshJ5oJUws9JidDUUW1uUbWXPYwKocPcsydCxO03iBtlAE3vwUcQlxsvp/HV4XioD1xel/F17n/QV4HQ+wiw/89+J16YH6u2r5wbo7Nhqv40H2Vs9H5/vOg9fxuhvQ+uJ1PMCuzdKyNkMzBq+eO0l9kXo7vIb64vWI2QtYX8T6dme82sbg8z+L11uB9qvgNeywWfy7/vfjNTSnheCsJjZkNrIhs5GQ7GbCcoWfF5LdTLC4ZPivgdeQVAXBKdK/Pl4drr5TDlcfjo4+2jr6cXYO4HQLtXcKdXQN0dV7nc7uq3R0DtLRMSA2iNs9RFfXVbq7r+Huvk5H1zVcXdfo6LqOu/cmvYP/Qc/Av9Pmvo7R3oPK0E6TplVI66BZ10aL3oXS0InS2EmLsYMWg0uYzuqdqMQprNbo8iLW0tpFR/c1ege/oGfwczp7r9HZe5WewZv0Dt2gs3cQm7MTvaUVjcE25hAmz+nCnsOYege/pGfgC+++WHfvDXoGvqCr76Z3X6zO1I7aINzZqtR30KJz0qRppUXnQGftwN7RR0ffNboGb+AeuImrV7gOx93/JR29X2J1DtGsdVHb3Eqd0kmdyskVlYMrKge1Kgc1LVbqVHYMrX2093xBe88XWNuv0tp5E2f3v9PW/R+YXTdpNvehaHZyqdrCebmBc3IDnyj0nFFoOC1Tc1qq4WOpjo+lBj4q13OqVM+fLuv4w2cafndeydtnm/n16QY+KDFSquyn0nwTueEapep+SrWDnGvupdhwk4uaG3zU0Mef6ro5qxnkvPEGp5qG+ENdP39sGuD9xl7equ7kzYouTkpcvFXTw1s1Pfy2po+3qwf4taKHX1d0ky/pZe+Ffp5NkTMj8jzT46VMjZXht6lEuD/SczdkVClTosrxiyxn4qZS/CIuExB5iVnRn/FIzEWejLvAtxMu8IPtJTyzR8Lc/XLmJ1aIVTI3sYLv75Hwje0lPBz7GTM3nyfw1fNM2XSBKZGX8RMnu35RMuGO2aiR19NM3CwbedfqfwFYR1/J44HrpEgZkyJlXoyOwKoPUsd7Nila7sWrX7Rc+PtFluEXWcakyHIm+DQxqgz/2DIC40uZHlfMwzvL+fo+BV/bI2P2jhIe3SnhkZ1S7ttaxj0JpcyIL2NGgoSZW2XM2CIlIKaEqdGXCYorZ8ZWOUFbZPjHlBIgTj0DEuQEiNfyeKavw3iVMjVmGKVToyQjmhJZztQoyRi4BsXKhb2gcQqmx1cQlKAgIF7KlAQJUxIkTE2QEpAgIWCLhIAtUgK3SAnaImHaFgn3bJUya7uc+3ZW8MCuSh7eXc2je2p44kAd30hu5rupzXzvQA1P71PwvddkPL1Hxo8PKliQUsWSJCnrMmVEvl5P5mkzv5W4+JPcyScVbZyvcPCJopUzCgcfyp18IHXyTpmDN4qt5H9qJP1jPQdO6dj2RwMR7xkJ/5WWJUca+H5aNU/sU/DQa3Lu3SVnxnY507bKmb5FzowEOffEy7gnTsr0OCnT/2p4lTH9Dt0tYINibj199Tz//wNeR/9a4yP2P4fXWT549XRv1GXujb7M/TElPBhXyiNbJMLUdVcF39pTxXf3VfPdvZV85zWZiNeaEXj94X45398n4QcHFDy9r5Kn91/h+weu8IMD1fxofyVzk2pYnt7A6uxGXsxpZG12AxtyGgg93MhPC1r4x6NKfnZMzc+Oqfmnoyr+sVDJ3xe2EHakkfCCZsILBcSGFqoIP6pl4wkjYSeMhBw1sK5AL05f9azO0/Ncnp4V2XqWZmlZnKllUYZYurBHdVmWkRU5JlbmmVh9xMiLBSbWFFlYd9xGyEkHG07YePmomXVFFoKP2Qg5bmdDkY0NRTaCj7YScqyV4GOtbDhqZ32hlZcLzKzNN7HmiJE1+UbW5htZl28i+KiV0GM2wo7bCT/ZysaTrWw8YSfsmJWQIgsbCs2sOWJmVa6J5Zl6FqdqWHRIzeI0LYvTtCxMFZbe/t+EV9+9sKPxuiBVw4JUDQvFSfNCnwmsb+PB1ffdX3pg07zEvzJe9zeyZH8DS/bX36YGlh64mwR4jjdJ9YXpkv11t23p/jqWHahl+R1acbCOlQfrR5ZYz8rEBp4TW3mbSe2t0Dt6MuuZzq5OaeL5Q80jeiG1ZUwvpau8rUlXsyZDLWBVXCa8NlPA68ti6zK1IwDrQeyd4OrF62EBrxuOmLyNB9m/BK//UNQ6bncL3NFo9Tz3xerovHg9LIDUt78Er2E5SsJH4TU8V0lYTguh2c2EZjcTltNCSFYTGzIaCM5sJDS7Wfg5uUpCvftdawnLqhmRgNdqQjKqCE6vHKeqUe8qCEkT8BoyatlwaLLUu0w47JCMsBSfZcQpUkKSJSOWDQcnlY86sMnhPmVzduHo6BWW3XYN4OoaxNU9SLu7nzZXLw5XLx1dg3R2D9HVfRV31xBu96C3zs4B2l19dIhTy87ua94rcHoG/p2u/i9p7biK3taFUu8cxqvOSYuhnRZDJy3G4ZTGDmESq2tDpWtDa3ShM3V4lxGb7W46uq/RM/g5PQM3cfddw913jd6hz+kdukFHzwDWtg4Br+LkdbzThD17e7v7P6fbc5py11XcvTe81+nYnb0iXl1oTcIhTGpjF0q9i0a1nSaNHY25HWt7D86eQTr6r+LqFerov0ln/5e0d3+OqXWAZm0Hdc1t1DY7qVU6qVG1Ua1spUbZSnWzjVqlDa21G0fnDZxdn2N3XcPhHsarqf0mTaZe5E1tFFebuVBh4kKlmfOVes5WaDgtV3NapuVjuZGP5SZOy8x8JDHzkcTKqTILHxQb+ONlI+9f1PKRxEJ5Sw9VhkEU2j6k6m6qzVeRaPuQm65xSdnHqao23pdb+bC+nbOqXj5qGuC08hpntDf5UH2V39V2c7KsjZyzet6QOvlNpZt3qnv4XXUf71T18tuqXgok3Wz7yMlPDpQxK/Ic98SVERBdzpSIy0yLKWN6pPiPvKjLBEaVMiWyhCmbigmKKuWBrVKeek3BjxOrWZFRz4vZ9YTkK/mHEwb++ddW/vWtVn7+div/+paDf36rlQ3HDKzIaeZHByv42rbL3Bv1KdM2nycg8iJToouZElPKlBip96qVyVECHL1X0HiKkHn3wXoPcxrn1OExe15v8X7SJtlwHsB64LpZ7r3mZpKYB6a+OJ0UPf5zv2g5ftEiXKNFCG8WT3IetRR5YmQ5k2PKmRpXxsytEma/puBreyt5fLecR7aX8chOGQ9ulzIzvpTpsaUExpQwNaqY6fFlTI8vJzDmMgExJczYImXWjkru2VFJQLxEgOsWGQFb5EIiXr3Lh2OlTI0V7jcNihUKjJES6MWsD1pjZASIJwUHxQl7QafHV4gHLVUyY6uCadvkBG2TErRdKvy4TcI0selby5m+tYxpCSUExRUzLf4yM7eUcf8OGbNfq+LJg3V8J7WFH2RpeTZHy7IcFc9lNbEiXdjz93xWPS9l17EmXc4/5MrZ/mYDR84Yea/cwUcyOxcrbXxWaeVChYVzFVY+rrBzqsLBH+QO3iqzU/SpgdRTKnb/vpno3zbzr2+2EHyymaX5Dfw4q5anEqt4ZG8F979WwaydFczYLueerQpmblEwK0HBrAQ5MxPkTE9QMG10W0Y2FqvSMQV5MPxXwqsvYEd3u3dj2nznQ5t88Tpef8t4nbZZBOrm2xR5iXuiLnNP1GVminAdD6/3RRVzX3Sxd8nw7K1Sntgm5es75Dy5Q85TO2V8Y6eUb+6S8J3X5PzQZ9nwT5Kq+f5eGU/vKefpvTK+uVvGt16r5Lt7q3l6byXf31fJs4k1LE9vZHVOEy+Ke1zXZdcTktfATwua+dlxFf/2uo5fvKHj569r+dfjGv7pqJKN+Y1sLGxmY1EzYYXNhBUq2XhUy09PGAg/IRzitK5Qz5ojOl44rGNVrpYV2RqWZmhYmq5mSYaGxRlalmTqWJppYEW2iVV5wh7WFwusrCmy8PJRKxuO2wl+3U7Y6w6Cj1tZV2RkXaGJEBGgwUVWQopshB1vJfxkG+EnHYSdcBByzE7wUSsbiiysLzSzrsDEugIT6ws8P9dK2HEr4SdsbDxh46fHbWw8ZmXjMSthx6xsOGpnbb6d1blmlmfoWJqmZWm6jqUZehal6Zg/Dl6H97wafTIw55D+fwSvvnAdD68etPridZEIWF+Y3gqzC1JULEwRJ7VJIl4TR+ZZDjzuPa+e73nveG35i/A6DNgmFh1sYvH+BhbvrxvRuKC8w6T0Tt+9E1hHVsuy/bUs31/Liq/YygN1IxMntLdbbnw7vPpOb1cnN/JCSvO4vXioxduaNNWIPBPWW+WLV998EXsrzHr3x/rAdTRgvwpeNxYI+QLzVnC9E2Dv5jue6asn388evIYdNrGxwHJbwI6L11wfvGaNxOvGXCU/zVN525irJDynhbDsZsJzWtiYqyQ0q4ngjAZCMhsJy25mY67w88KymwnJqCc08wphWdWEZ1UTnl1DWFY1oZlVhGZWEZJRSUiGgNPgdIWA1IyRed6FpCkISZEQmiwhLFlCWLLUW3iyjPBkGRtTZISnyAhPkRKeIr5PkhCaVO4tJLGckINlw3ht0VpO6cxOWl29tHcNYe/opa2jn47uIdrdA5hbO9CaWjHbXHR2D9HTfwN391U63AO43YN0dQ3hdPagNdhxtPeNONFX6Cbt3dexOPvRmDto0rbSoLJRr7bRoLHTpGujSd9Oo75d2Pepc9Kkc6I0uFBqh/GqN3eiNbaj0jkwWt20u4eEE4B7r9PRM0Rn71W6B27Q1X8dp7sPq8OFweJAY2xFpbOj1rd6J68evOrN7V689g5+6V0q3Nlz3Tt5tTq6xZ/TJkxe9S7hPle9S/w72FCb27G09+LsuYqr7yrO7kHae6/R0f+5cA9sx1W05m7qVe3UNLRSUWelosGGvMGGrN5CRZON6mYbNc02VIZOrM4hHJ03sLuuYW0fwt55HVvHDQytQzTo3MgabBRXm/isykLxFSvFdRYu1Bg4V6njE4WBsxVmzijMfCw3c1pq4bTU5sXrn0pMvHuumd9/2kTxlTZqDIPUmYeo1vdQY+xDou6iTNXFRxUW3jzfwMmzV3hPauBMUycfN/VxRjnER839/Kmpl7cr20l8r4qoI59w7JKZP9T1835tH+9WdfFeTS+/q+rhhLyHfzpWxd9tP83DUaeZFXmOaRHnmRX1GQ/FXeaByAs8EPkp90dd4N7IC8zc/Cn3Rl7gsa1lfD/pCsvylIScNLDpbRuxv2tlxx9d7D3dy8FPBkk6P0Ti+SH2nxtgzyf97DzTz6vvOllboGROopyntl7k4ehPuC/qHLNiLjArrph7YkuZHlNOUHQ5AVHl+EeW47dZOgqvciZskomNPajplgc23epO2E0y/O4Cr37RHsDKhvMC1fed+Hk0Xj0YjygTEw962ixlQqQMvxgBlEFb5Ny7o4LZe6t5fG8Vs3creGiHhEd2K3hgu4QZIlaDYkuZGvUZMxJKmblVwvT4UmYklHH/zgoe2lvLA3uvcM+OSgK3jMTr1C2j8BojITBOKi6NHQ0mYY9nYKyUgFg5AbEKAuIqCIgX7j6dvqWCe7bIuXeLnPu3yrh/u5R7d0mZuVvCzN3lzNxVzqydZdy7vfT/Y+8uo+O870SPJ6aYFGYop+22u90maUxhdIxi2YE2idkiM9tiCy0yx4Gm4cSOY8ckWzA8owHNCGY0oNEwCc2Ok7b3e188oxHY8Wa7vbvn3nNffM+MnmecF3n3Ob8/cMuyGm5Jr+GW9FPclFpFVPIJopKPc1NyFben13D/Gim/2KTmX3MMPLy1hQlbG5la3Ex0eGlkYnkzL1c283KFgbklSpbu1lBwwMa+Khef1Do5JHVRpXRxSunkhLKdo0oHXytdfKXy8oXSz7t1bkqP2Nj8aSOp72r44y4VsZX1vFiqZkqRlt/n6/h5Rj33bVBy51oVt65ScvNyJTcvU3BzupJb0pXcmqbk5lQFUakKxg9oXKqCcWmDG5MyFLBD4JoiYdx/G16vDdtByF1c94Ouy/l/Ba9RCwZ/Rr4vPMlNYbheE6+Lq7ltSXVk6npvuoT70sXclybinpQa7k4+yT3JJ/nRslp+ukIs7HvdouH3GRr+baOCX60R8+CqOh5cLeHnq2U8uLaeX23Q8C8b1PxmvYp/31jP5OwGntqq56MobwwAACAASURBVJmtOp7L0/JinoYZ+TpiSgzMrTTyx10W3thj5fXdZl7bYWRuRROJZU0klTeTWNFMfHkz8RVGEirNJO60Eb+zjZjtVmaWWZi2zcyLxa08W2DkqbxmHstp5rGcFh7PNfJ4XitPbBUOVXqu2M4L29qZWuZkeoWTmdtdRO90EbvLTdxuN3G7PURvtzOjzMKMMguzK9qIrXQQU24ntsJJ/E4vCbt9JOz2Eb/bJywF3uEmersrgthZ5e3MKm8nZrsrPHkVitsh4LWv+J0uYnd6mV3pZeo2J8/m23g6z8yTeVaeyLPyWK6FiVnfh1frgGlr26Cp69Xw+uj/xXid1IfXjB+G10evqB+vE7Y0M2FzMxPD97z+1/FqYPJGPZMHwHXyfwGvU9ZrmbJeO+jfDPxvDH3//ZPXH4bXJ9dreHK95pqQfWrjPwevT21u4Nkt/714HTiJHTqRHVTJlXD9h/AaPlzp/ym8Fg3Aa/Y/htfZefowXpuJL2omLr8fr3H5auJ/CF7z5FfiNU8exquM6EwRMRmi78drhpT4TAlxmWKhDDGxW0TEbKmLFL25luhNNf141Rsd+012H+6OM/i7L+IM9uIOniHQcxF/1zls7hAtVhdtziD+jrN09l4k1H2OYOdZOrrO09l9Hq+/i1arE6evE3/XOYI9Fwh0X8TfdZ5A90UCvd/gCp3B5AhisHgwmN00tLrQtTrRtbpoMHvQW7wYrD4hi59mazC8RDeAyRbEZAvQYvHRbPFgc3bgC52ns+eycNds9wU6ei7QfeYbuk5fItBxGqc7hM3uodXmptXmxdTmD+fDaPVisnqx2IN4AmfC987+lc7ey4S6L9HZc5meM9/R2XMZh6uLVqsPk8VLs8WLweylyRakyeJDZ3JhMHtodXbgDJ3F3/MN/tPf4O++iL/3GwK9l/H1XMYVuojZ0YPW6EOpcyJV25E2OJHq3Uh0LqQNTmS6dlQGJ6a2TjzBi/g7vsEdOI8neAFv6BKuwCWsrnPoLR3IDG5q1O2crHdwst5BlbqdKrWdE/V2jqvaOapycETp4GuFk0MyJwclDvaL7HxWY+WzagsfH2/mi2oj1VovausZDI4LaNvOoDT3UNMcoqalk6/q3bxz3MDOr+r5VN5OlfksJ62X+Kqxl0NNvRxs7OHPUhc5HytZs6+aPdXtfKE/w379GT7RdPGxuouP1N38WXuG1D/reGL9l/w27Qv+deUxfru6mp+nHOGBhQf48YL9PLjkIL9JP8LvVlXx+9UneWjNSSZtFvNisYbE3S0sft/Ghv1usg56KTzaQdmpXiprz7K97iwVtWcoq+6l+FQvhSdPs+lQkCXv20io0PF0tohH1lXx25XH+fWqE/x6TTW/Xi/lF+vk3LdCzM1Lq7lhQRXD51Vz/QKxcCLxQoVwrc48GdcvUDJsgZzr3xBz3Z9qGfa6iJHzpIyeL2PEm2KGDV0e/KaE4W+KGf6mmBFvDGiehBHzJAyfJ2HYfImwNHkglhdIuX6h0LAB97kOWyDh+oUShi2QRpYW9zW875Th8DU5wxfJGL6wf/J6/QLRgH2zEq5fJGPEUgWj05SMX6bi9rUN3LlOy22rFNyyXMqtKyTcsVrObSul3LxczE3LRESl1zI+7RQ3L6/h9tVS7lqj4L719dy/Ucs9G7TculrJ2HQJo9MkjF4m44ZlMkamSxmVJuWGNBkjlooYsbiOMSlibkqTcNsyKXeulHHvGhX3rlVx5woZN6XUMXZJDaOXihidquCG1HpuSFMzZrmWqJVabl2t5q7VSu5fLefnG+T8KlPJL3JV/Dhbxn1bRNy/sZafbKjjJ2uqeWD5CX60vIqfr6nhF+vr+Mnqau5ddpQ7kg9xV8phfrqyin/bJGVijoYp2RqmbJYQv03LGzv0JO9rYcWfLaz5i4W175tY/34z+Z+ZeOuYg09qvXwl9XJU4eVkvYdqjZdTGi8nNB6Oqr0crvexXxXkbZGf4qMOVn/YyBs75cQU1fFivognt8p4JFvOv2yWcf+qOu5aIeau1UruXqvhzjVabl1ez01pSm5MVXBzqpKbU1XclCIUlVLP+GQV41JUjE+tZ1xqPWNSFIxaImVMipIxqQrGRJYSSxmXKmZcmohxaXWMT60jKlVEVIokvJ92wJ7apf2ojUqRDYBsf31T8nFLZcIVPkskjF0sZtxiMWMXixm7WCR8LhIN7lrvFokZt6iOMQtrGbOwhrHh+jA7sNELqhk9f3Bj5g3+Puafidd5VYyZd+IHNTZc5O/5VZHGLTjJ+AVVjJ8vdOO8KqIWVHHj/JNEhbtxvgDYmwZ1ipuv0m2La7gjuYY7U2q4K7WOu9PquDu1jrtTa7krpYa7U6q5J6Wa+9JqeWCZiJ+tlvLgWgW/XKfgF2vk/HSlhB+vEPHj5SJ+skLOT1cp+fmaeh5cW88v16r4zToVv99Uz6OZGiZla5iSVc+TWSqez9Mwo8hAfFkLL29v5bWdZv64s5XXdrTy2nYTL1e08HJFC3MrjMypMDGnspU5O6wk7bASW2lmVpmJmaUmpm9r5aViE88XtvDs1maezmvmqdxmnspt4ek8I09vNfFsoZmp22zMrHQQs8tD7C4P8bvcJOx2k7TbzZy9bpL2uEjc6SBhexvxlTbiK9uI324nfrudxB0Okna7SNwj/Jv4MHZjd7mHANbJzHJhEjurwiHse93hFpYP73ARt8M5IDexlW5mlTl5qcTOi4U2nt1q46k8K4/nWoSlw1mtPJLZl4WHM808nGnmoUwLD2VZeCjTxsOZFh7JDMM1M1yWhUf7PrPCgM22MiHbFv60Dvrsezfhv3Da8KSsgZmZmGVmYvb3lGVmUlarUKYpnHFQEzOMTN5iZFKGkUlbWpgYBujEzc1M2NwktKmJRzc18ujGRv6w0cDETU1XvJuwqTG8XLipH64brmzyhkYmbxSatKGRCev0TFyvZ+J6A5PWG5i0YWh6Jm1oYOIGLRPXa5i4XsOE9RomrtMwaX1fWiZv0DJlo25wV4Pneu33NmWdRugH4FX4N2oeX6/m8fUantgwoPWa8PPveT8Avv3Li8NtHNAmLU9v0vH0ZqFnM/Q8myFMV5/NMET+fjZDzzNbhOXIz27W89wWQ6TnMxp5PqPxmpCdmt3C1OyWKzA7LdcUAeuMrebIu4GIHYraqwE2uki4G3ZmsY2ZxW3MKmlj1sB9sNvaI9+jSx3ElDmJLXcSW+4ittxJTJmTmLL+62niyl3El7tIqOg7LdhNQoVQYqWXpO0+Eis8kWffV2LF9+N14PNr7YONLWknpthO7Lb2MGgHAHZbu3BFzqDThq3EbbMTX2ontsRGTJGV2CIrMcVWZue3Mi27kej8ZuKLjIPg2ofX+MIW4guaiStoIjbfQFxBI3EFjcL3/EYSippILG4iPr+RmBwNCflaEgs0JBZoSMjXEBfZ81rP7Dwls/OUzMyVMyNHysw8KbO2ypi9VcbsPCmzciXMypUwO1dCTK6EuFwJsVkiojNERG8REbNFEkFrwhYp8VvEJGWKScwQEbe5hrjN1cRn1JKQUUtcRg1xW6qJ3XKK6M0nB0xe23z7re5O3J3n8HVfxBk6jSt0VgBY9wUc/h6szhCuQC++jnMEwkuKQ93n6ey5QGfPefyhHhzuIO5gD/6e8wR7L+LvuYi36zyB3ot0nPsWT/c5zO4QBqsHvcVNg1nAq9YkAFZv8WCwejFYvegtXpqsAZqtAVqsQYy2IC1Wv3BYksWL3dVFoPMi3b3f0d37LZ3dl+jsuUTPmcv0nrlMqPMcbncHtjYvJqsbk9WLsc1Hiy2cxYvRIuDVGzwX2Zfb2fstHd3f0N37Hb1n/kZn92Ucrm5aLT6MZi9NZg96s4dGm59GixddqwuD1YvZ1YWr8wKB098ROPMd/t5v8fVcxtf7Lf7e7/B0XcbqPoPW6EWha0eqbUeqdyHRexDr3Ii1TiRqO8oGJ632Lnyhbwh0XsYTOIcveBF/6Bs8ocvYPedpsnahaPRSp3FwKozXk2oHpzQOTqmdVNU7OaZs56jCwVGFg8Oydr4Ut/FFnZUvai18Vm3i81NGDktsiA1BGuznaHF/Q6PjAipzL5LWXmpbeznaEOBjkYX3q1s43ODnlPkstbZLHGs5zdHmXr5u6uEztZ89J0xUft3IBzIPX+p7ONh4moOGXr5qOsOXTac5ZLlE8XE7r5VVMz3rCLPyRcwqUvDkxpNMWHmYx1Yf4bmNJ5iRU0dcoYyEYhnxRRLmlMp5fY+OlPdb2PC5lcLDDsqPOtl90s/bdR28J+niz9Ju3hN38k5diLdqQ+yu6aSsKkD2QQcrP2zlzd1a4kvkTMsT8VxOLU/niHi6QMlj+fX8brOMH62o4baUKsYuqWbkYrFwIvFiBdctUnL9AgUjlqgZsVgloPP1Ooa/IWL0fBljF8gZ+aZEwGt4n+yweVJGvClhRBiuI18XM+p1MaPeEDNynoSRYcAOmz9kyruw7wTkMFjn9wG377cD/l4QhuyAhi8IA3bhALwuFJYIDzz0adhiGSOTFYxOUzFuWT23rmngltUaxi+TCftDl0u4ZaWUW1ZJuW2NjNvXyrl9nZTb1oi4fU0dd6+X8cCmen6aoePHW3Tcu0HDLavkjE4TMTJVxKhlUkYskzI8TcKINAk3pMsYsaSOEYtruTFdyl2r5DywTsHPN6n4dZaOf8nR87ONSu5cXsf4pacYvbSO0WkKRqVrGLVcy+iVDdy4toHb12u4b72Cn22Q8rssOY8W1jOxQsfD5Rr+vVjB7/Nl/CFPxh8yxTy8sZpHN9XyWI6MpwrqeSxfycOZdfxm3XF+s+Yoj26u4dl8FbO2GYgu0TM7T8b8HRpWvK0n4+NWCr5sZ9shB+WH7Ow8bOfdEw4+rXHzlcTHMWWAEyo/pzR+anRBahqCnNQFOK7x87Xaz/76EO9IOyg57mHVR838aYecmfk1PJdTzePZYh7eIuZXa2u5N62Ku9JquGelnPvWarhnjZbblqu4KVXOjclybkpRcHOqiltSNdyapuWmFA1RyWrGJ6uJStUSlaZlbGo9o5bKGZNaz9g0FWPTFIxLkzEuTUpUmpioNBFRabVEpdVyY5qIqFQJUUMOhBoI14GNS+7fYzyw8SkKxi2RMW6xhPGRxIxfLGHcIvGgrvVOSMTYhbVCi4TG9AF2QJH98AObP7Qr8fqPNmZeFWMWnBjc/BOMvUZj5h1nzLzjg56NC8M1ap7QjfOquHF+XycHddNVugKvSwS83pFczZ0pNYO6K7WWu1JruTu1lntSa7k3vY77l4t5YIWEH62U8qMVUu5fLua+ZSLuTRfxwDIZP1qu4CcrlQJiVyt5cLWSX69T8G8bVcK1OltUTMpQ8VSOhhcL9Mze1kJCuYm5lSZe3d7Ka9vN/Gl7K69VmHi1wsgrFSZermhl7nYzc7dbSKw0E1NqYkZxMzNKWphRYmRaiZGXilqYWtjCiwVGXshv4fmtRqH8Fp4vMjKt1Ez0jnYS97iZs9fD3L1uXt7j5pU9Hl7b6+GVPS5e2e3k5V0O5u5sZ84OO0k77CTttDNnt4O5e5wk7XGSsNtJwm4X8Xs8xO12E7tzIF77ThW2M6OsnVkVLqK3e4jd4SF2hzs8iRXwGr/dRVyli5hyJzNL25lW3MYLBTae2WrliVwLk3PMTMxu5ZGsvvrgaub3mWZ+n2Xm95kWHgpPZiNwDfdopoVH+/CaZWVCVhio2cL3R4cUefdfwOvkAU3K+v7rdCYO/G1mK5MzTf1lCE3aIuB18hYBr5O2NDNxSzOTtzQzcXMTE8P7VydsamTCRgOPbjQId7OG303se7epMYLYiX1LhvuwOqQpG5uYsrGJyRsambC2gQlrG5i4Ti/gdVB6Jq1vYOKGBiZs0DJhvYYJ69U8uk5ownq1ANn1GiZt0F5R3xR1YNdE64CuhVwhDY+tV0d6fIMm0sDnQ98N7ImN2si+2ac2aq7a05u0PLNZxzObdTy7pYHnMvQ8l6Hn2S0Ng+r7zTObG3hm02DE9gF2YFeD7NUQOz2vlZn5FqbntfJiVjMvZDZFng3E69A9sUOXEM8stF71ntjobe1X3BE78I7VvjtYB96z2nc3a3yF+4oSt3tJ2uEjodJz1fcJlZ7+rjGpnVPpjXS1g50G4jW2pH3wQU5lDqEwXgff82olflsbCdvsxBXbiC2yEldkJbbYSnS+iek5BmLym0koNpFYMriEYiMJhS0kFLYQl99ITF4DCYVNJBQ2EZdvID7fQGJhI0nFTSTk64nJUZNUoGNOoY6kAi2J+Vri8zXEXoFXGdNzJMzMlTIrrx+vs3PFzM4VE50rJiZPTPxWKbHZIqIza4nOqCMmQ0JcpoyETJmA180iEjeLSNxcS+KWGpIyapibVcOczJPEbzlGwpYjJGUeY2728QF7XoNn9rs6zuHpuoCn6wKujnP0/e3rvoiv6zy+rvN0nv1W+N5xhmD3OTp7hX2mHb0X6Og+R6jnPKHeC3ScvUzo7GUCpy/h67lA6Oxlui/+Dd/pi1i8nRhs7vDEtb8Gswu9xR1GrZDB7BP2xFoDtFgDtFj9NFt8tFj9ODw9dPRc5vS5v9N75m909Vymq/cbes9+x9mzf6W7+yJebxdtdj8mi5umVidNZjdNFg/N4YwWL9b2EL7QeU6f/18RvHb2XKbn9F85ffbvdPV8i9Pdg9nqx2j20Gz20mjx0tTmx2D19ePV3YW76xLBs38nePbvBM78DW/Pt/hP/5Xg2b/jP/032nzn0Rq9yBvsKBpdyBrdiHVuRBoXYo0DqaYdpd6Fqa0bb+gbgp2X8QbO4/VfJNBxmUDXX3EGvsHY1kt9kw+x1kmN2kGNxkmN1kWN1kW1xkWVysFReRtHZHaOyO0ckrZxoM7CF3Vm9tdZ2F/Tyv7aVo4qHCiM3TS7L2MJ/A2j+xvUtrNo3ZcRW89xoqmTw1ofX+v81LSe5qihk6qWXkS2i5xo7uFoYxdVprMcNnTxudLDl7oQX+m7ONzYzXHTOWrbv+Vk2yWkwf/Fpw29ZH7RROo+JUv3aVn8loHXKtT8saKeN7frWLLHwLJ3m1j1fjOr/mxg+TsNLH+vgTUfNZNxwEzhYRvbj7ax57id96rdfCD28Yk0wKeyIJ9Ig3ws9vOhyMf7Ij9v1/rYccJD0WEnW76wsuIvzSzco+PVSiXxZXJiK9TMKNfwZL6Cf98i4cH1Yu5eJRxINGqplGGL5Vy/WMmIJSpGJau5YWk9NyxSMGqBjBvmC1PX0fPljAwvAx6E1zBSR74hwPWG18Xc8IaYG+ZJGTVfaPh8AZ3XL5SFJ70yrotMXcMY/U82YqGMEQPwKkxdBybm+kVSRixVMCqlH7Bj0xXhU4LFjE0XM36ZmJtWSbhjg4r7sxr4UbaOezcruGeTjHs3yrl/o5IfbVLzwCYNd69Xc8sqOWOXSRiWXMvwNDHXp4m5LlXE8FQxo9JlwknAySJuXSHnRxvU/DpLy+9ydfyhsIlHipr5bbaGH62VcEtaDWOTa4WDnpZpGLlcy6iVOsat1nLrWhX3rJPysw0iHsqSMqVIwXO79by4r4kX9zYybZeeGZU6ZpaomVWsImabhsRKPXN3tzD3LRMxOw1MK61neomC+MoGXt/XSvL77aS/307aPhNr3jWQ8VEzJQet7D7u4p1qL+9Xe/ioxsN+kZfDMj/HFAFOKIOcrA9Sow1Rq+ugtqGTUw0hTmgDHNEEOFAf4j15F2Un/Wz8zMyivRoSSsS8tLWOp3PETNgi4rdrq/npsioeWFbDAyul3L9KwT0rFdyRLueWFCk3J0u4OVnKLalKbl+m4/Z0PTen6bgxRUtUipaoNB1RyxqIStcxNl3L2DQNY9LqGZumEE4tHoLXG1NrhclrH17DgO0rKkVKVKpcmLyGuxZexy+REbVExvjF0isat0gS6Vrv+vFa94/h9QrM/h/C6/z+/hG8RoUnrkO7Glb/I8Detria25cK3ZFcHYZsfwJka7kzJQzZtDruXSaOdE+6iLvTRNyVKuK+dBkPLFPwo+UKfrxCzk9XKfjZKmFC+5v1Sn63UcVDm1U8mlHP49lqnstvYEZJM7GlRhLLjcytMPFqZSt/rDTxxwF4nVthYk5FK3MqzCSUm4guaWZ6oYHpRU1MjyDWJFRsZnpRK9MKW3mpwMTUghZeKGpm2rYWZldaSNzt4OW9bl59y8Orez38aa+H19/y8sc9Ll7b7eTVXQ5e2dXOy+Hm7G5n7h4HL+91Mmevk4Q9ThJ29y01dhOzY+DU1cWM8CR1eqmDmeUuorcL09m+Yne4hH2wO5zEVwqTnNmldqaXtPFioZ1n8208mWdlSq7lSrxmWXgoKwzXrFZ+n9nKQ5mtEbw+epUm9ME1y8rEbNugv4e+m5gdRup/J16zrsTrYxkmpmwxRpq8pYXJYbhO3tLMpM3CnasT+0A6oL533/v+e+A6tInr9JGG4lWYyDYwcb1OwOsGDY+uVw/qWnidfBW8TvkP0Pqfq54p6+oHILUfrEPfDfyNUD9inxwC1ic3qHlygzqC14GAvVp9v3k6PKkditfnMgw8H0743sjzmUIvZDbxQlYYsNlhwOaEy26JLBmelmsKY7eRl3KNEaxO39rK9K2tzNjafyLxzIIBgC0SEDtjKF7DgI3ug2vxlXiNC3cFXsuG4DU8fY2vcJNY6SFxu1eYyvaBtcLTXxiuiZVeEis9JFW4r5KHOZX9CXB1kVjeN3l1DsGrnbhtDuF52WC89gO27Qq8xhfbiCuyEBcGbHSBkek5+h+A1+bvwauepEIDc4oaSSzQE5urIalAR1JhA0kFOhILNMLy4a0qYraGlwznKcKTVxkzc+VE5yqFJcO5cmJyZMTkSInJlRKbF5689uE1s5aYTDHxWTKhTBnxmyXEbqghflMNL2fV8ac8MX/aWs0rmV+TuPFz5mz+jD/lHmB+waF+vLYHTu9vD5zGETyD3d+L1dOF1dOF3d+LK3QOT8c5vJ3nCZ3+BnfoDE5fNy5/D77QaQJdZwcV7L1I8PQ3+Hou4em6gLvzPL7eb+g491c83RcxezrRW9xoTX0T175lw+4rMpiFQ52azV5azF6aWz00mdy0mIU9r77QebpOf0fX6e8Idl4i2HFBOCDqzLeEui7g9nZjaw/047XVSbPZRYvFjdHiodXmx+bowBs8F14y/C3BrksEu76hs/c7us/8jVD3ZdrdPbRa/TSFT0dutPhptAXQW3xoTW70Fi8mZxeO0AX8p/9K4Mzf8PV+h6f7Mt7u7wic/jv+3r9i9ZxF1ehEqrWhanQjbXBSU2+ntt6OWOtApnWgMrgxtnXhClzC13EZl/88Dvc5vKHL+AfgVdXopU7toKbeTo26nWq1PbwH1s5xhY0jMgtfS618LWvjkKSNgyIrB+osHKg1R/B6LIzXRuclTN5vabSfR2bsQmk/j9R2jhpTD0cb/BxWuznZ3MmRhgBf6/wc0ng5rPVzrLGT403dHFT7+Fzu5Ii+k+Nh1B7Rd1JlPI24/SKajv/FCctF9tS6yPuylYwvLGz41MqqD1rZ9JmdjM8dZO93kn/QSdEhJ4WH7OQftFHwlZWiow7KT7rZdcrNO6ccvF/t5GORm8+lfg7Ig3ypCPKl3M9+uZ8vpH4+kfj5UOLnPVGQt2pDbK8OUnzcx5Yv7az80Mjidwy8sc/AnN0GZpRreLqwnolb1fx6s4o70kWMWVjNiPnVjFxYxw2LpYxYIGLkfDGjFkgYvVDGDQvkjJovZ+R8OSMXKMJX3ITROX8AXt+UMOoNiQDXNyX/83hdKOBVuAtWxshkOSOXShmxRMTIpSJuSBEzOlXMmFQRUcsl3L1Zwy8KTfxLqZUHC1v4WZ6eB7aouXeDkrvWKrh9lUK4OiddzKgUEdcn1zIsVcz1qSKuS6lj2AC8jkkWc8dKJb/YouPftxp4tMjAlFIjj5WbeKSwkV9uVnHXCjFRqXWMShYzMk3JsFQVw9NU3LBMxY0rZdy1RszPNoh5JE/J02VaYvaZeOUvNt74sI2FH9hZ8uc2lrxjJe1dGyvfb2fNhy5Wf+xm5adu0j92kPyBlSXvm0j/sI0Nn3vI/SpEwaEOCg76yD/QRsmhNnYcd/FOtY8P6gJ8Ig6wXxLgsDzEcVUHVfUdnKrvoEbTQa2ug7qGTur0nVTrOzihC3JUE+CguoMPlV3sqQuSf9jO6g8bmb9bSVKZlBmFUp7KFvHoxmp+u/okv1pVzS/XiPnlWhkPrlXys9VyHlgu5Z7UOu5YWsMtS0XcnKrkxlR1eKmwmnGpGsalaxm/TMf4MF7HhPE6Jk3F2DQl49LkRKXJiEqTEpUq4cZUCVGpUqJShdOMx/cBtq9UmYDXVDnjU4SuBtf/j9f/WbzeuugUty0R9r0KiK0ZlIDY2kHdmVJ31e5JkXBvqpT702XhKayUn6yQ8bNVUn61RsZv1sn43QYFj2xWMjlTxVM5aqbmNzCzyEBsSROJpc28XN4P2NcqTBG8JpWbSCwzElfaxKwiAy8VNPBSoYHpxc3M3GZidpmF6HIrMRU2osttRJfZmLXNyvTiVqYWtzBtWwszy1tJ2GXnlbfcvLbPyx/3+Xj9LS+vv+XlT3s9/HGPm9f2uHg1PIV9ZbeTl/e4hN4Slhcn7HERv9slwHWnk+jtfYc2OZhR5mR6qYOXSuzMKHOGJ6/9cBWWEYf3wfZNXitczCpzML3UwdTidp4tsPPkVhuP5VqZmGPhkSxzpIeG4PWhTBMPZZr+P17/yXidtN7wA/Cq+2/H6+S16h9UP1CFBLwK34V3qkHv+34ztCfCUL0aXgcC9of2zKYBk9rwIU79eBUmt89nGsJ4beSFrEZezGrixewmpmY3MzVH6MXsJl7KaWFanpGXclt4IUvA69ScZqblGZm+1RRpRhiwM/PNzCwwM6vQwuxCK7OLrMwutDKzb0/sMm+cbwAAIABJREFUwIls+B7YvmKK7cT0TTJLnYOK3eYY9C6+zEVCuYuEcvegEis8JFV6SazwkBheGix8D09VK/vyCp9Xw2ulezBeK1z9eC13kVAuIDWu1EHctvbIHtYr8Fo6GK9xJTbiiq0klAzBa7GZuGIz0QVGZuT+R3htDmO1kditehIKG0kqbCShQE9Cvp7EAgGwfXhNKNSH0xFfoCY+X0XcVgWxW+XE5CmIyVOE73GtJzpbS2x2A3E5DcTmaInNric2R0VsrpK4XBlxORJisuqIzqwhOquG6OxaYrLFAnCzFMRkyEnIUpKYKSV+00kSNn3Nq1kHWZC/n0X5H7Ew9x3mZe3gjYzyfryaHMH9Fncndn8vNm83LXY/LXY/Nm83zuAZ2n29tHm6cAVP4wz04vB0YXd14PB04gkKJxR7Qr20uYM4Ar04Q2doD5zG5u3B5u2mPXgGV+cF7IHTtLQH0LW60BgdaIyOyJLhBrM78qm3eGiy+WixBYSrcsJ3vQonD3sxWX1Y20M4PD2R+2TdvjO4fafxhc4R6DiPJ3Aah7uLNkcIq91/xVU5FnsAa3uINmcnLt9p/B0X8AbP4QmcFZbqhi7g77yEN3geq6OTFrOPRpMHvcmD3uxFb/HRYBbuZtW1emi2h7D5zuDsuIir8xL2wDna/Gex+8/jDF3CEbyIydFDfZMLhb4dTYsPpcGDRONAonWgMHiob/SibvTQZO7A6jpLm+cc5vZeWqydWF1nsXvOY3GeodHciarRi0znQqpzItE5qdO0U6d1UKdzUq1xcELVxlGZla9lNg5LbHwltgmArTWzv8bE/loTX8vs1On9qFp7UFtOI2sKUVXv5KQ+wKnmDo7r/RyQtfGZyMyxBj9VjSEOq918cKqZg0oHp5q7OKrz80mdhQ9rWzmmD1LT2ktVUyeH1V6O6nzI28+h8X3LKfNZPpB52HHCzrYj7eR/1U7uATvFX3soO+qj4piPHSd87DrpZddJN7tOuth1ysXeWh9viwP8WezjI5GbT8Vu9ks9HJT7OKQM8LUqwGGln8NKP4cUfr6U+/lM5uMjaYC/SEO8I+lkj6iDsiofuV/Z2fC5mfQPjLz5toE5O3XMrtAxtdzAhFwNP15Ryy2LjjNu/gluXFLLLakyxiysYeQbpxg1r5bRC8TcsFDOiAVyhi9QMmJRPcMWKoQ7YxfIGD5fOJRpZF9vShj1puQKvI6YL4Bz2AIZ1y/s65+H1+GLpEOuxxFz/SJJ+DodGcOXSIUWixmxWMyo5L5rbiSMThExLl3MXRs1PFhk5rfldn5V0srP8hq5b7OaO9bIuWW5MKUemyJm1NI6hi+tZVhyHSPSJMLkNUXEsBQxo9KkjEoWMSZZxB0rFTy4RctDWxuYWNTA46XNPFFuZGJxE7/J0nD/Ghm3pIsZkyJhVKqC4SlCN6QruGmljHvWSfnlFgWTS/RM221i7rtWFnxgJ/UTJ6s/97Lhcx+bPvWS8amH7E+95HzuI+sLL1u+cLP5gJuNBxxs3N/GlgMOth7yUno0SOWxENuPBdhxwsvOKg97Tnp4+5SH92u8fFLnZb/Ez9eKEFX1nVSrO6nRdFKn7USk74pUo+/kZEOI47ogh7UdfFbfyXvSENtPusj70szqvxhYvFfNK5VKZhfJeT5XzGMZdUzKkDApS8nkHC1TtjYyeWsjj2Rq+e06GT9dLkzPbkqRCoc0pSoYl17P+GVqxi3TMDZdw5hBqRmbpmZsWj3j0lSMT1MSlaYkKlU4oTmC00iyQUWlhZ+nKISlwdfC61I5UWHAfh9i/yPY9uF13CJRBK5D+88C9v8UXq+F1mvhdXwYr1FvnrgmYH8IbG9ecIpbwqcN37q4H7EDG4rZK3Hbj9q7kkXckyLhvjQp9/edWrxcwk9WSHhwlZRfr5Hyr+tkPLRRzsTNCh7PVPFsjoapW3XMKtQTV9LEnDJh2vrqkMlrUrmRhLJmYrc1MqvIwLSCBqYVNTKzpIVZpa3EVNiI224nfkc78TvaiatsJ7bczuxSC9NLjEwvaWFmmYmEnXZe3efh9Xf8vPGOnzfe9vHGPp+A170e/rjXzWt73by6180rfb3l4eW3PCTtdRO/20nsLiexu1xE73AId7eW2ZleamfatnambWuPTF378Nq3rHhg0RVOYipcRFe4mVXuYkaZi6klTp4taufJ/Dam5NmYmNN/irAwdbXwULYlgteHs0w8nPV/P16nhOsD7GMZ/UUQm/EfA3YgXL8Xrxv/a3jtf/7D8Hq1Jq3TMHlI/yhUB1fP5LWqME6FBgJ14POrvR+K2SfCWL1aAwH7fcuKvxexQ5YaD1xy3A9YAy9kNUZ6MbtpUFNzmnkpt4WpOc2R3/Q9m5ZnjBRBbH5rBK8DG7of9lrX6/Qtw+1bijtwb2lMsT3yvO/ApqHX21zr4Kb+5cAekird39uc7Z5IiRWuQQl4dUQOaIrgtdw56F18ad/01U78tjbiS2zEF9tI3GYncZudhBIbccUCXuNLLMQUmpiRayC2oJmEYuNV8NoSmbTGFwzGa2KBPlJSoYGEAj1x+TriCw3EFzUSV6gjrrCe+AIFcflS4rZKiM2TEpsrJyZbRUymhtgsA/HZTcRnNxGXrSc2S0tctpq4HBXxuXLis6XEZtURk1VDdHY1s3NqmJ1bx+wcCbOz5czOlBOXpSQpS8bczGpeyzzEG9kfszBnD8lbS1lRVMj68q1s2p434MAmk2u/0R7A7u+lzdtDo9VLk80bxutZrK5OjG0+bO5OnIHTOH09WB1BbI4gLn8P/q6zuPzdGFodNLf5MLYHaLEHaLL5aLR5abYHMTk7aGkPord40BidaIwO1C0ONEYBr7pWNzqTgNfmNj9mZyd2Ty92Vxc2RwfW9g5sjg7anJ20OTvDz0KRv63tIeFvVxftrm7anB20OTpod3Xh9Hbj9HZjd3XQ5gzR7u7E6enG4emh3d0V+e+1OTuxOTuxObtoc/XQ5u6lzdVNizVAo8mL3uihwehBZ/Sga/WgNXlQt7jQGN0YLH6Mjk7M7h7M7h6abEEabUHh2h97Fy32LppsHejNAfTmAE22TvTmENpmP9qWAAZzJ42WLrQtfrTNfvStIQytITRNPpQNLuGZKYiuJYCm2Yem2Y/OGKDBFERjDKBq8lJvDKBp7UBlDCLSe6lS2jkitXJYYhUAG8brgdpWDtS28pXIwjFFO6c0bqo1bo7J7RyoMXJAZOaA3MYXYjMfnDDwYZWBEw1+RKYujmpcvHdUy2FlO5LWHqoafHxWa+TjmhZOGQLIbKepM3VyTOOmSudC4ziDxnmOGmMnXyjc/LnOyb5qFztPuNh+zMWeU37eqQ3xXl2I90UB/iLy8YHYywcSLx/KfHykCPKJMsTnygD75V4Oyj0cVng5ovRyTOXjeL1/UEdUfr5SePlC5uUTmZ+PZCE+kHXwjjjEjlNeSo462PKFhfT3m1j4tp4/vdXEy/tMvFSq5/cbRPwk9Tj3p1Txk5USfrlRyx2pdYybV8XoN08yekEdNyySMXyhgusWqhi2WM31i1Rcv1Au4DXciPkyRs6XMXLe1fE6cr6UEUP2rUYOYhr6/HuKwHXAXtcRC2WMCB/cJIBVzLDFknDC1FVIKvy9SMqIJVJuSJExOlXO6FQpo5aKGJ0i4ra1an6SZ+SXxVZ+urWZ+zJ13LFWyU3LJIxLrmP0kjpGLa5jxOI6hi2pY3iqhJHL5AxLl3JdqohhKSJGpkoYubSO0UvruH2FlF9sUvFwrprJBWqeKNHzRGkTk4oN/C5Hy882KLlzpZQb06WMSVcwKk3BqDQ5Y5fJuXW1ggc2Kfltrpand1iI+7OTP71vZ8lfbKz4xMHmAwHyDnVS8FUH+ft9bP3czdbPXeR+4SB7v52th13kH3WRf8RB4ZF2th11UXncw64THnadcPN2XZC3a/3sq/bw9kkn751y8HGNi/0SL0eUQU6qOwS46joRNXQiNnRF6pu+VjWEOKoL8aU6xCfKIH8W+9hZ5aDgKwubPmkh7V0983breKVSTVxpPdGlWmIqGonbaSbprXbm7HMRs8PK8wUN/GGzjF+sFnPnChk3LlMQlS4narmKqBX1jF9ez9j0emHamq5m7DKtULqWcekaxqVrGJ+uISpNQ1RavVCqivHhU5sjn2nyK0tVMi5FwbgUBWOT5YxNljE2Wca4lPB1RakKxifLiVoq58YhiP0hmL0aXsctqmPc4rofhNjv7Z+N1x84cR07v+/QpjBewwc4jZt/QoDrPAGvA7saZH/IdPbmhSe5ZdGV9YF2KGqHPh8I2DuX1nF3sph7UsTclybm/jQRP1om5sfLxfxipZRfr5bw27US/n2dlD+slzFpk4InM5Q8l61m2lYt0UUGEkpbmFtu5JXylnAm5paH8Vraj9fpRXpmljQxu9REdLmZ2Mo2Ena0k7DTQeJOp9AOJ3GVbcwuNTGzpIXZpQJeX9vn5Y13A7z5bkAA7D4ff9zj4bU9bl7bK+yBffUtL6++5eOVfV5eecvH3Ld8JO5xE7vLQczOdgGulXZmlNuZXtrGtG02Xiqx8VKJnZllTmaVu5hd2V/fdHZmuSN8MrGT2eUuZpW7mVnuZnqZhxe3uXmmyMkT+XYm57UxIdfGI9lWHsm28lC2pb/wBLYPr3/INF8Vrv+deJ38n8HrgN9PGYDXKVmtTBmCVyEBr30NBey1uhpe+/a1Xg2tQ5F6tWcT1jUwYZ2OCUPxepU9r5HW9XclXtVCV8VoPZPWCPX9fe1UTFmrZMpaJY+tU11R37spa5UCXgfWB9dwT2yo58kNap5YXz+oJ8PPn9rYh1j1FT29STMgrfC5UeiZgYAN9+wWHc9u1gl/Z+h5vq9MAy+EIfvigKZmN/FSTjNTc5p4MbsfuFNzmgTAhpueZxTaamJGvomZBa3MKjALFVqEiWxkP6yV6EJb/0m7Rbbw323EFAsn98b17SPdFp5uRvDaFsFtQpmLxLL+pbwJZU4S+wBbPniaOqfC0194oppU6SapwnVllW7mDCixwtlfuVBCeLIat81O7LY24kvbI+8Tyh1Cpe0klA7A67Y2EkpsJJbaSSq1k7DNRnyJhYRwsYUmZuYNxGu4YqGEouYwXhuJLzAQl2+I4DWp0EBSYR9gG0goaCC+UE9cYRNxRU3EFjUQW6gitlBKXEEdcfm1xOWJiMuVEpulJDZDS1xmIwlZRhKyjMRnNRKXpSUuu574HCUJuTISsiXEZ4uIy6klJqeG2bk1zMytZWZOHTOzJczKlBCbKWFujpg3tp5icf5BluTuIzk7h9WFq8nfu4p9X6znoyOb+vHaZPHtNzs7cYXO4wyeo9XRQasjhCN4Bm/nBezeHsyOEO2+XnxdF/F0nKfN00WbpxN3SDiV2O3vxdDqQN3URn2THXWLgNP6ZjvqFicaoxOtyRX+7kJrcg/6rjMKGcw+Wh1dOAJnCXV/g7/jPN7gWTyBs/hC5wl0XsTfcQGntzdybU6L2UOL2YPR6sPY5hc+bT6sjk7c/rOEui8R6r6IP3Qaj78XX/AMgc7z+DvO4fL1YG4L0GRy0Wzx0mzxhRMOi2q2BNC3etEbvTQYfWhbvGhaPGiNXrRG4bumxYPO5IvAtKHVj7zBjqrRSX2TK/JpsASxes7SHrhIe+Aibd4LWF3nsLrO0e67hN17EUNrB4oGF1JNO+L6NmrkZqplrdTIzdQqLIhUNlR6N02Wzsi/s7nPY3aeweq7iD34LRbfJfS2XsQ6D8fkbRyWWDgssXJIbOUrkYVDYuH7l7WtfBlG7ME6M1+cauGT4w18crKJ946q2feVkncP1/OlxIzSdhaV/Sy1zUEOK9uobfKjbT+Ltv0skpYgNXoP9dYetI4zqNt6UFk60bV3Y/Kfo8l9BrkpxDGthwNKD5/JvXwoCfChJMgn8k4O1PfylaaHQ+pODtUHOVwf5LAmxCFNiEPacOoAX6u8HFV5OabyckLl4WS9h1PhqtVeIY2P4yoPh+QuDsjc7Jf72K8M8pmyk7+IA7xd66X0qJ2s/WbWf2xi5cetLP/EzhtvtzKtUMVjGSImZch4sqCRFyrt/NtmNfckV3Pj/CrGLqxl9BIZIxYruW6xhuuWaLhusYrrF8kZtkjO8IXyKwA7alD9eB25QADs8KF4/YFFThce0IjFckaEr8zpQ+vwJVJGLJWFU0QAO2yx8PuRS+SMSpYzOlUm4HWJiFFLRUQtV3DXRj33bNFz6zoVN62UEZUmYczSOm5YXMeoxSJGLZEyKlnByDQlI9KUjFihZNgyOdelihmWImJUqoRRS+sYs7SWO5aL+eVGOY/mKHksX8WTxVqeLGlgcqGWh3M1/HqzigfWyrl9lYybVqoYv1zJ+BVKblql4q519fwsQ8u/FzXx/F4HSR/6ef0v7Sz6cyvpH1jZtN9DwZFOSo50kveFk8wPW9nyQQuZnxjJ2W8Wlp5XuyivdlB+yk7FSTs7TtrZdbKNXSdsvCvy8V6dj/dq3LxX4+QvNQ4+F7n5SubjuCrEKXUHtdpORLouxPouJIYuJI1dSJq6EDV2Umvo4JQ+xImGEEe0QQ6qg3yu9POB1Mu+GjcVR9vJOWBh4ycmVn5oIu39VlLet5DygZ30Tz2s/LKD1Qd7SPs0wBv7rMza1sCUrVr+JdvAvZt03L5Gyc0rFdy4QkHUcqXw/2Z5PTeu0DFuebhlOmE58bIGxqcLRaULe2PHp2sYn17P+HTVgM/BjUtTMi5NydhUBWNT+67gkTEmRRo+xTg8pU2RE5Us4HVgV4Ps94FWAOxgvPb1P43XsfOqftC0NbI8eN4Jxr15nHFvHmf8vBOR/tl4vWlBFTcv7O/7IHs1vPY9vxpe700Vcd8VeJXym7US/m2thIfWSnh0g5THNsl4KkPJCzlqZhbqidvWTFJ5C3PKm3m5vJmXy41D8NpEzLYmZm1rIrrMSGyFmdgKM3EVVhK2t5GwvZ2knU7m7HIxd7ebpJ0O4iqsRJeZiC4zkbTLzh/3eXjjHT+vv+3jT/u8/Gmfl1d2uXlll5vX9nh5ba+P1/b5eXVfgFf3+XnlLT9z3/IRv9tF9A47s7fbw3C1MW1buBIb04qFZpa2M6vMwewKZxiuzghc+/A6s9zJjHIXM8o9TC/zMLXUw/Pb3DxV5OSx/HYmbbUzIbeNR7LbeDinjYdzrELZfdfimHkku5VHslv/2/F6tSZnW5kyoMnZ3//bSYN+a+axbPMAvLbyeLiBeH0ss79rIfZasB2I16sB9sqDmYSGTmMFvGqvitcJ4a6YuF4VrQPxKsDzak1ao2TSGmV4qlp/7daqeGytMtLj61SRBj4f+u7xdaorkPrEehVPblDxxHrlFT25QcVTG+uv2tOb1IN6ZrOGpzfW8/QGoWc2qnlmo5pnN2l4brP2qj2/RRfphYwGXsho4MVMfaSpWQZeym4c1NQsA1OzDEzLaWJ6bnPks68ZeS3M3GpkVr4pXGs4M7PyzcwusBBdaCWmyBYputAaeRZb3BY55Khv2W1scVvkt33vE0odJJY5r1pSuYs5Fe6rNrfSw9xKT/hvF3MqnFc0t9IVaeDzpHIHiWXtJJTaSSgVUBpXYiOh1B5531diWfug3yZsayNhm5WksjbmlNtJLLWRUGIlqcRCUomZ+EIjs3MNxBU0k1DcQmJJuOJwA/FaqCe+UE9CkYGkImGfq4BXXfiEYR2JxY3EFrUQU9RCTHEDMUVKYovExBaeJK7gJPF51cTniojLkhOXoSYh00BSlomkLCOJWQYSstTEZyuIz5WSkCciMVcoPldETG4ts3JrmJFTzfScambm1DE7u4b4nFpezTvF/PzDJOf/hRUFpWSWr2Xn+8l8eXwxcl0yja2p/Xi1uLv3232nI3ht8/bS5usRDm3qvIAreBZn4Az+7kv4uy/h6TiPM3AGZ+AMno5z+DrP4/KfprU9QH1jG3K9FWWjHVVTO6ome/i7PTxpFbA6FK9aowtNsxN9qxezswtPxwU6er8l2HUBf+gc/o5zwhU2vd/S0XMZl+80JquPJpOLplYXTWYPLVbhJOEms4dmixebswt/50V6zv2VrtPfEOo6R6DjHKGuC3T2fkOo+yIuXy8mmx9dczsGkwtDqxu9yU2DSZiyNrR40RmFGow+tEYfmhZvGK/C9z7Malo8qJvdkaXB9U2uyHeFvh29OYDdfwFv919xd1zGFfwGp/8STv8lvB3f4Q59R5O1G1mDi1pVG9VKK6cUFmqUbVQrrJySm6lVWFHp3ZjsPbiDl/F1/hVX8Bvs3gs4Q9/i6f47ztB3NDvOINN7qVIIy4ePyts4KrdzRNbGcaWTYwoHhyU2DtaZI31Z28oX1S18UWvkgxM6Pjim5fPqJk41eGjyXkbvuojGfoZ6Ww9a+2lavBcxB7+lxX0efftpWv2XsAS+wei9QIv7HJbAedo7zmPxnUFv70bcHOCYxstBhZcDigBf1Xfyta6HY7oejmm7Oa7t4IQmwAlNgCpdkBO6IMcbghxrCHJM6+e42kuV2svJei8n1W6q693U1LuoqXdRqxaqUXuoUrk5pnDxtcLNYZWPw6oAB1VBPpP5+VDiY1+1m4pj7RQftpN/2EHu117Wft7O/H3NzN3eQNLOZl5+286cd1w8ka/n58truHXhMcbNr+KGRRJGLFFx3VId1y3Vct0SFdcvVjB8kVxoYRivC66G1wGAXdDfiPAE9Z+DVxnDF0sjcO3Hq/wKvA5fLA//Wykjl0gZlSxl1BIxIxfXMSZFwk0rVNy8up5xy2WMTZMwOlnM6CViblgkZtRiCaOWyBiVrGRkqophKQqGpSu5Pk3GdSkCXkenSRm9tI7xS2u5e4WYf9koZVKujKcLlTy3TcvTJVqm5NfzSI6S32xW8NN1Mu5eJeO2lTJuXCYjapmMm5bLuWOVnAfWK/hVlprJpSam720jYa+RV3frmf+WgRUf2cg5HKT4aIjcA04yPjGz5eMWsj43svUrC2UnHewSe9gtdbNb4mCP2M5bojb21Vl5q9rK2zXtvFvr5P06Fx+J3Xwm9XFQEeCIKkhVfeh/s3ef4XHWd6L3KS7ZYGyDgSQk2WQ3TzbZ3ZAGNm5UG/ciq1gybAlgW5KrbNyrutULNgYSCBB6i3GTZNXpvY80mt6bio2LXJLsXt/z4p5RsWUg2Zzn7NnrvPheI9332Be8/Pj3LzSrhUOaOvS9iAw9iI29iE29iE19iEy9Q4A19tCoi3JSE+GYKsLHigjvSsO81hakvsFL+XE3JZ95OPixm70futn9oZc9HwfZdyzGweO97PokzKa3XPzbUSvLXrTySJ2DHxWZ+dZOGVO2dDB5U7twcvBGMRM3y7n7BS13JpYS37FZex1eDYn0TNikZcJGdQKu6kSq/x54ze74r+N1Tev/NXgdDbA3ez4SsI1MWt04ArDXQ/ZmeB1t8vqN3Ha+ua6Db61v5/4N7Xx3UwffyxPzwxek/NMOOT/ZIeWB7WJ+vkPCQ7skTN8j5ZH9cuYUqFhYqmd5hZm0aisrqyxk1pjJqrGSWdNJRo2VtGozK6rNpNRYWV5jJaW2i5Ram1BNNytq7aTWDQE262iAzKM+0l50klJrY0VdNytfcvPMqwH+9dXg4OnCTx/1kXnYS+ZhL1kvBVj1coinX4nw9KtRVv06SuYrUTJeCZP6kj8BVyeLa50sqnGwsFrA66IqF4ur3IMtqfawtNZ7A1yX1HpZWu9jUY2PBVV+5lcFmFcVYG6lnycq/DxS5mVmqYeHi91MLXLxYOEX4DVxmNP/eLwe7Pqr4XXGXvOoeL0ZXK/Ha/IU4mk7tINw/TK8Jp9N33HzRsPqaN0MuEMpmLldzszt8hFITf58/bubQVZoJFhn75Qze6f8KwH2esQ+tlvFY7uUPLZLOQjYJ/dqRu1mkP0yxA7/fWGheUTXAzaJ2CUlNpaU2AbxmgTs9SWBOvyU3uvxmnw/HK/p1d7BkngdrZGQHR2uXwWvSZT+WXitvhGvGQm4JvG6vNhIapmZ9ArLKHg1k15uIr3MeANesypMZJYbSC/VklaiIeOQnswqi4DXCgspFToBr2UiUstaBLyWNJNW1E5avpi0AwrSD+jIOGgi46CR9HwNqflyVhSKSC1qI624TcBroYj0ImH6urywmaUFjSwtPMXyotOkFx3n6eJP+beit1lTdIQXKsoo+3UBH57ai0S9DaN1LZ22lVhtS0fi1RU6hydyHm/0glDsAv74Rfzxi3gj5/FGzxPuu0Ko9zLB+CUC8UsE45cI9lwiEL+AJ3gOmyeO0uBGqnMgN7hRmDwoTB7kRjcKoweV2YemM4CuK4SuM4ja4kdj9aPrCqG1BlCbveg6A9i8fYR6LhPvv0qs7xLRngtEey/S03+ZvnN/oOfsVbzBs1hsAYydXoxdfuEUYUcYizOM0RbC1B3C4esn0neVcwP/ydnPr9Hbf4me/gH6zl2h//NrxPsv4wudpdMRRmt2o7f60XcF0HcG0FoDaCx+NJYgaqsAVQGrYWHZrjWExhpJfIZQW4IoTX4URh9ygxelyZ94HkCmdyPVudB1hXGFLxHs+yOBnmsEYlcJRC7jj1wm3PtHQr3/gdnRj1jro0XhpFnholnlpl3tp1XloVnuoFVuR6H3Y3OfJdRzjVjfnwjFruKNXCYQ/wOhvv/AF7uGxf05UkOAFqWLJrmTJqWbJqWXRqWXZk2QM+ogp2QejoudfCYSlhV/Jnbye5Gd34tsfNRu4dOOTk7KHIitUbqif8AavkJn+ApdkSt0hS/jiF3D3ftH7KFLdPnP4+v9A8H+P+HtuYo7eglfzwDBnou4I+fo9PWj7IrSrA1wQuHnpCpCk6GfM8Z+zuh7adbGadZGadGFadWFaNWHadGHaTZEOGOI0KQPc0Yr3K3ZognRognQqvbTpvbRpvLSrvLSrvLQqvTSrPDSpPDRqPRzWhXilCqSPCuIAAAgAElEQVTMCVWE38tDfCQL864oxBttAX7TEuDllhBHWqKUnwqw7yMn2961s+U9N5s/DLLmdz6W1pj4+c52vpl9kgnPnWTc6lZuz1Vwy3o9t6zTDeE1W5bAoIwxa4TGrpYxbkRS4cTixKeQhHGrJYxZk7yv9S9rTLY0kYTbsyXcniNOlNjfmiMdWjY87L9VONxJzG1rxYzNlTAuR8LY7A7G5Yj4m/VSvr5JWE48fr2E8eskjM+RMD5bytgklnPk3Jar4JYcGbdskHHLBgm3rBdx+wYRX98k5uvr2pi4rpVvb+nggX1iHi2VsaBKxaJ6PfNqtDx6SMm0QjkP7Jfyw90SvrtdzL15Hdy1ScSkjR1M3tTBlM3tfHNLG9/bLuKBAjWzKgzMq9awtEpORp2S1a9Z2Pmxn6KTEQqPBcj/xMXBj7sp/NRG6fFu6lo8vCIJ8ht5kNfkXl6XufmtzMUbEgdviOy83ubkzXYP74j9fCAN8ak8wnFllFPKKE2qGM2qKK2aGB26HkT6OOIkYM29iM19iMy9dJh7aTf30GqM0agNc1Id4rg6wqfKKO9JI/y2LcjLZwK81Byi5nSA8uM+Sn7vpej3PoqPBSk9HqbgWIC977vY9IaNf3/NzpJXXDxYZuLvd4u5f2sr38xr4d7NrUzZ1M6UzWLu2apk8mYFEzcruXOzmgkjAGtgwiYjEzYbuGOTjjs2arhjk5oJmzVM2KxJfH8IsQJe5dyxUc7XN8gGwSrcGyvhjg1SJmwU8DpxnZxJia5H7FdbTpy8RkfEhOvw+kWQvWn/J/CaXCL8hXht5M5nG0b2XAMTn2scbMR3nrvu/fPJmpj0fCOTn29k8upGJq9uGuyu1U3ctaaJu9ac4e61Z7gnp4V7clqYkt3ClOxmpmQ3c092C/fmtHJvbiv3JfB6X24b31jXzjfXtfOt9W18Z2M738sT8w/bZPxkl5IHdsn56Q4pP98l5aFdUh7eI2PWPjmP56uYV6xjcZmJlEozaZUmMqpMZFZbWVndSXq1VYBrtTBxTakVJqnLqjtZVt2VyEZKjZ20ehcrj3hZddTPqqNeMg47Sa3rJq3OTuYRN6uOCtfhpNU5WFFjJ73eRVqti9Q6N+kv+lj5UpDMl8NkvRIl85UYGS9HSTsaJuWIn6X1LhbXDeF1cY2LxTVultQIWF2WuPpmaY2wNHhprY8lNV4W13hYVO1mca2HxbVeFlT7mFvpY06lnycrfDxe4RuE6/QSD9OK3DxUlISriwcLh5YQP/Q/EK/DATv74PV1MTv/iwE7WqMBdsZeM7P2mpm518TMPUIzdievv0meImxgxm7jiJLvpu3UMXWHjqk7NAm4JpcJq5i6U8W0naoEXoeatlPFwzuEpo/WdtWoUH14m3xEX4Ta4SWBej1Shz8fDbA3QnYIrNeXxOsXNRyyj+5S8uhOxSBeh09gh3czyA6fxM47aBgB2SRek8+S09fhU9kkYBcXW0cAdklxJ0uKu1haYmNZqY1lpd0sP9TN8kP2xKfwc0qZnZQyB6kVTlIrXImEK2WEd0KpFU7SqzysrPGyssZLRrWH9KpE1R4yqr2D70bmI7N2WH8BXodPX5PLgTNq3GTWecmsS+LVw8paDxk17kQuAavVTjJrXWTVulhZ7WRllYDXzKpu0ss7WV4i3N2aUWEhozJRRTIT6eVG0ssNgwcxZZQZyLwBr2pWlunIqrawotxESoWRlAptAq8S0g61kVbaQlpxC+lFbaTldyTua5WTka8krUBJaoGUlIJ2lhc1k1LcRGpxM+mFHawsEJNR0E5aQTMr8k+Tkv8ZqYUfs7LkA/710Js8d+gI6yvL2X80nyPv7eHTM9tRGTfjcq3B783A65yD2zZz5LLhLk8cV+gcvtjFwfzxS3gi57H7+xj+PhgfGJE/egGnvx9TdwiF3o1U60Km9yA3eFEYvShNvsGlsxprEF1nGJ01hMYcQGsJYuiKoLMGUJk8aCw+Ot1xArFLRPsGiPVdJNZ7gVjvBeJ9AmCjPRdx+XoxdfowdHoxJiavFnsYsyOMsTs0uPw4EL9M3/n/oP/za/T3D9B39jJnz1+l79wVIj0XcQd6sdhD6Cxe9NYAhq4g+q4Q2gQ8VZYgSmsItTWM2hJCbQknCqE2C58qcxClKYDc4EOm9yLTe1GZg2isYVTmAFKdG4nWidoSwOY7hyd6GV/0CoHoZQLhi/hCFwnGrxGI/xGDrYd2lYsmmYMzCjetGj9tmiBtGj+tSjetCgcynReroxd/4gqdYGQAX2QAf+wK/tg1nMEBjN29SHReWlUuWpROWlRumtVemlU+WrVBmjUhGhRe4TodqZuTMg8npB4+kzg5LnVwQmbntMJJk9qN2BJOoPUyjthVnNEruKJXcMev4opexurqxeyI44sNED37R0K9V/DHLhBMTMw94X5svh7UXWHatF4alF7O6CK0m/tp1sdp0UVp00Vo14Xp0Ido1wfo0AdpMwRpNYRoMYRoNoRo0YUE2OpCtGr9tGn8tKsFtHaoPLQrXbTIXbQo3LQovTSr/DSpAjQoA5xSBjmhCPKZIsynsiAfSQJ8IA7yjjjMm6Iwr7QEqT3to/yEl5ITAfKPh9jynodnjpp5NF/M360/yaTnPmPc803cnivj1o0Gblmv45ZcBbfmyAQcZgt7Tseu/XK8DiVh3GoxY9eIGbNGzO1r/7LGZEsGu31wn+vIPa+3ZUuFksuc18qE+2afF3HbGjFjc6SMz5UxNlvM2GwR43MlfG29lPHJ1ikYv07OuBw5YxJ/x61rZdySLeOWbAm3rJNyyzoxt64TMXaDiDs2i5mwvpVJ61r47pY2frFfzLxKJSsO60l/xcryIyaeqtQwu0TBL/Nl/PM+KT/YKeJbm1u5d1MrUza2MGVjC/dsaOa+DY18a1MTP9jRzs8OSphVLOHJEhELyyVkHtGy7m07e44FyT8RpuB4gIJjbgqPdVN63EZds5tXxX5el/l4Q+7hd3I37yjcvKtw8o7UzjtiN+9JfHwoC/CxPMin8iCfyUKckAeFe13VUdo0MUTaOGJdDIk+jsTYg8Tci8Tch8TSh9jSh9jSi8jSS4suTIM6yClViBOqCJ8qIrwnCvFme4g3OiK82hLicGOAmpNeKj/zUPmZl+oTfiqO+yj9xMW+9+xs+J2d9Fe6mV2u5YE97fxoZwv/sLOdH+xo52+3tnF/XhvfyBNxz2YJd22WMWmzgol5Ku7M0zAhT8eEPD135Bm5I8/AHZt1if2wAl7vzNNyZ55WgOwIvMq4Y6NsBFonbJAwYYOYCYkTiydukDNp/RBeJ40C2T8XrxNyhP5iwP4fwOsdw6B6U7w+38idz50etYnPNzDx+YYvfDe8yc83cNfzjdz1fCN3r266oSlrzjBlzRnuzW65affltHJfArH35LYKgM1t5ZvrWvn2hja+nyfmR9vlPLBbxc/2qPj5Ljm/3C1n6h45D++VM2OfgkcOqniyUMu8UgNLykyklBtJqzCRUWUlo7qT1CorKZVmlleaWVbdSUqtjaVVVhZXWhJZWVLVyfJqG6l1DlYedrPqJS+rXvKSedhFep2d9Do7mYddZB52kVrTzZJyC4vKrCyrsrOsysGyaicpdV5SDwdIPxom4+UoGUejpL8UIfVImOWH/Sypc7O4zsXiWgGwS2rdLKvzsrzex4rDAVKPBEmpD7C8zs/yOj/Lan0srvawsMol7ImtcrGg2sPcSi9PVPh4rMLHo2VeZg/C1Z2Aq5sHh/VQoZuHChw8VOBgaoGdqQXdPJRvE/ofgtdZBd3M+gK8JrsesDdD7Kh43Wdi1j4TM/caB5uxx8D03frBE4Qf3qVjxh7DiJLvp+3UMnWHhqk71MPwqmLaTuWIHt6lGmqHYtSm77g5QK+H61dt+rabA/V6vH4RYgW4fjFe/6x2KhJ4vR6w13cjZEcCVstTB/Qjfk4uGR6O2+SzBQUjJ7ECYBMT2GIrS4qElhZ3sqyki+WltlFLOdTNirKh62OEE3kdrCizk3Koe7DUcgcZVW5WVntYWe1JHIDkGix5KNL1Jb+/slqAbxKcI/ORVT+UAFfvCJwKU9WhpcMZNW6y6r1k1nkGW1nrFqpxsXIQrw4ya52sqnWRVe0gs8o+WHqFgNe0QyYyKsysrBxZRoUxgVc96WV64QqcMj2Z5QZWVZrIKjeQUaohrVjJyjItq2rMpFbohKlrhYaUciUryuSklYpJKxGRVtxBelEHafntpB5oJfVgG2mF7awoaiWlqIVlRY0sLT7N0uJTpBQ3kVbQwcqDIlYebCHj4CnSD3xCxsF3WVXwOr869BK5leVsrdtLyRvbeLthKx26PCz2bFyeTHyu+QQcswjYfknA+rMhvEp13R/ru/y4QucI9l4exGuo7wre6AXMjjBqsxuTPYQvdpFI/1VCPZcJxgcI9Vwm1HMZh68PhcGJTOdGqvMg1XmQ6W/Eq8rsR2sNjsCr0RZF1xlEaXSjMnkwO6L4IueJ918W7pI9O0BP/yXifZeI9QonCTu9PSPwarQFMNmFO1j1XUH0XUEszhiu0OdE+64I09b+y/R/foWz56/S0z9AIPI5dk8cky2I3upD3xkQ9rfawug6BbwqLEGUlhAKcwi5KYjSFERtDqMyhVCZQiiNQRSGAHKDfxCuyf//ZGKNE7HGgdLkw+zswRm6iC96hVDsKoHIJXyh8wQiV/CEr6CxhGmS2jjZ0UWD1EmT0kuDXLgCp1nhpkVmR6J2Y7RF8QQvEIldIRi9SDB+hWDPNXzRq9h9F9B3xZBo3bQqHbQoHbSoXAJglV5aNAGa1X5Oy72cknmE5F5OSD0cEzs4JXdzXNLNcUkXp2TdiIwBOkMDdAUv0h0ewBUR9ux6Y5dxhS9g7A6js3hxeHsJRi8Sil0kHBP+oaGn/xK+cC82Twx1Z4AOnZdWXQCxpRdp11nOaEKIjDFk5jgKcwyFOYrcHEFqCiEyBmk3BGk1BGkxBGnVD+G1TRekXRugXeOnXe2jXeWlTemiVe6iVemhVeWjReWnSemjQemnQRmgURWkQRPhlCLEcVmAY7Ign0iDvC/282a7n183+3mpyU99g5/KUwEOfOJm/ZtdLK9U8sC2Bu5b+xl/s7qBsbkSbtuo45b1Gm7NVXBbTmLSmS1hzFrJfxO8irgtu4PbskWDpw3fulYyAq9jEsudb03suR2XK0/gVcLYbDHjcyWMWydMc8fkCkuEx69TMC5HwZi1cm5fK+e2bAW35si5JVvKreuk3Lpewm3rRYzfIGLCpg7uXN/CXbln+G5eC1MPSlhWp+WZX5v597ccZP3GxpJ6I09WaplRouKX+Qr+ea+U721t4btbWrg/r4X785q5f/MZ7t/UyLc3NvCDbS38ZG8H0wtEPFYiZl65lBV1ap593Urehz72HQ+TfzzIwU9d5H9so/SYjbpGJ6+2efhth4ffid28K3XxodzFRwoXH8ocHFMHOaYO83tViE/kAT4Se/mkw8NnYg8NihBt2hgd2hgdmigiXXQIr6YhvEosfUisvUitvbTqwjSq/ZxWBTipCnFMHuIDUYB32v283RHmrY4Ir7WGeLkpwEsNfo40+DjaGOJIQ4C6Ex4Ofepix7vdrDpsYG6pjJn725hxUMTMQjkPF8j5yR4RP9jawnc2N/ONTW3cs6mDuzZLmJwnZ2Keigl5aibkafl6np478vTcsVk7cuqawOudeRombE7iVX4TvIqZsEE0iNdJ66VfitfRAPv/8Ppfw+uk/w14vTenhftymvlGbgv3r2/l7zaL+fF2BT/do+HnezX8Yo+KB/eqmLpPxcP7lMzYr2L2QTWPFWh5sljP/FIDy8qNpFZaSK+yklZtZUWVhWWVJpZUmlhaZWVZTReLK8wsKDOyoMzEwnLzCLxmvOgaFa8Zh12k1ztYWtHJU0UGnioysKi8i0XlNhZXOlha6yHlRT9pR8JkHI2SdjRK6ktRVhwJs/xwgCX1nhF4XVrnGYSrAN4IaUfCpB0Jk3o4xPI6P0uqPSyodDKv3M7c8m7mlDt4stzN4+VeAa6HPMwsdQ/uc32oyDUCrv8Pr/8d8ar6anjdqbwpXh/+gunpX4ZXGQ9vk/0V8To6XL8Mr6N+f6ecRxMJeFUk8KocBldlAq7KBF5VPLlXzZx9GubsUydwqmHufi1z9ml4cq/wbEGBsFx4zj4BvE8d0DE/38D8fAMLCpKT2eReWDOLi83/2/C6osxOeqXrv4hXTwKk1396yar3JvDqveGdMFH1kFHjIr3aRVqVk4wa11fAq4OVNTfBa3U36RWdpJQaSCszklFhGgWvBgGu5XoyrsdrlZGsch3pJWoBr4c0PFNjIq1SzYpKFSsqVKwoU5F6SElaiYK0YjlpRTLSC6Wk5reTcqCZFQebWVHYREpRI8uKGlhadIrFxSdZUnyK5UWNpOW3sPJAM1kHTpJ14CNW7f8tzxw8zHOFh1hfvocXatfz0qdbOCbZhNS0hi73M3gDywl6nyDkfIhA10/wmn6IW//9IbyqLd6PTfYwrtDn+GKXcAbP4Q6fJ9BzGX98AJu3F2N3mG5fP4Gey4T7rhGIX8YfGyDUe5VQ31Vcwc/RWIQlsxKdB7HOg0TnQTo4gfWhNPlRmgJoLEG0liAqow+1yY++MyxMXo1u1CYPXa44oZ7LRHsvJaatlwS89l8i1jdAOH4Bt78Xc3cAncWN1uJG3+kT7oW1h9DbgugT19e4IxeInr1K79kr9PRdHFw23HvuKuH4JVz+Pky2IFqzB63Vh64zgLYzmFjyG0KZSG4OITMFUZhCqExhlMYQCkMIuT6IXB9Arvcj0/uEdD4kGjdSrQeJxk2H0kGHyo7C6MPq7scVHhDwGr9KKDqAL3QeX2gAT/gKhq44LUonp8Q2GmVumtX+QbyeEtloFHch1/uwuc/iDV3AFzhPMHKRQHQAX+QSvshlPOEBrM4+xGoH7UoHYq2bDo2bNrWbdo2PVrWfZqWXJqWPxkQNSl8Cs25Oy5yckNg4JbXRovGg7u7BHr2CK34NV+wq7uhlPNEBfLEBfJEL2D292FxRfKGzhGMXiMQuEu+5SN9ZAa/h3gs4An1obSGkpiBiUxSJpRexpY92QwyJOY7cEkdpiaGyRlFaI8gtESTmMCJTmHZjmFZDmFZ9ZChdiFZtgBa1nxaVjxaFh2aFixaZm2a5h2aFl2aljyalMH1tUgWF1GEaEntiT8sDnJQH+EwW4COJn/c6/LzV5ue1Fj8vnwlQddrH3o+c/OplPY8cbOPvNp7kzjUnGJ/dyphNKsZt0XNbroTbstuF+1KzRYzJFjM2W8q4HBnjsuWMTe5/XSNj7BoBsGNXSxj3vJhxz4sZvzrRWglj1ooFeK4dpWzhXbLbske+G3qfxGvHDXi9fvI6NkfB2BxFYr+usOxYgKuA13G5YsblShibIxz4NC5XwdgcuXAo1Fo5t69VcHuOktvXKbk1Vy5MXnNF3Jbbxvj1bUzc1M59W0T87QsSfrxLzGOHVKx61cKatx2sfdfLv7xuZ8VLFhbU6nm8XMPsQxpmlemZWqzhgX0SfrSznR/vauef9oj4x13t/MP2Fn68o4Wf7evgsTI186q0zCmVM7dEwjOvWNn4foC8d93s/MDN/g9dFH5op/wTOy+dcvNGs593Wr283+bhY5GHY1IvJ+ReTii8nNSEOK4Jc0wV5FOZj08kHn4v9nBc4qFBEaBZHaZdG0WsjyMxxJGZelFYepFb+5BZ+5Ba+5BYepFYepBYeugwRmnWhWnUhDipCnJMHuQjsZ/3Ony82+7n7fYgb7UF+W1rkNdbQrzWHOQ3zSFebQpw9LSX+pMeSj51s+XNbp5/1UxWnZa0KjXLKlXML1PyaKGMqfvF/HSPmB/uEHH/ZmFCffdmEVO2ypm8NXEy8VYNd2zRcMfgUmENE/M0TNqiZdJWLZO2aJiYp2biJiV3bho6gfjOxF2xEzdKhDaJmbRJKrRByuT1ciavV4wK2CRiv3z6+t8Xr3esvhGwg9fhPNvA1589PYTVZxuZ8GxDosbB7ny2MbEM+Mtx+mXP73zuNJOea2ByouFgvRli71nbfNOmZJ9hSk4z9+Y0c1+ib+W28Lcb2vnhVgn/tFPJz/ZoeHCfhgf3qXlor5qpe5U8vFeVAKyGRwu0zCnSsazCwrJyE0vLjCwtN7G00sySCjMLy40sOGRkfpmJeWVGnjpk4KlDBuaVGVlQYWFpdRcr6uykv+gi84iHzCMe0uudpNU5SK21s6LOwfLqbhaVWXmq2MScQiNzii3MKbYwt7ST+RV2Fld7WFYXIOXFEMtfDLPsxTDL6oMsrfezuM7LoloXi6qdLKpxDsNukJVHw2S+HGHl0QjpR0KsqA8MLiNeWOVifoWDuWV2njhk57FDTh495GJWqYsZJS6mFzuZVuRiaqFzEK8PFXuYWuJlaomXacUepha6mJpYNiygtYsHD3Tx0AEBrw8d6ObB/bbBks9Hg+zw58O/N61wZDfD64wi52DTC0fC9cvwOqPQwaxCp9ANeO3mkfzuG/A6fMnwV106PPqyYdMgWEfD6Wh4nb5bf8P7aTs1PLxbw8O71SOnrMOavkvF9GF4nT6sh7cnSsBz5g4FM7crmLFdwYztwgR1+jYZ07fJePgFaSLZ4DMh+XXJmLFNxsxtMmZukzJzm4xZwxp6LhWebZcxe7uc2TuGmrVdxqztwufM7VJmbpcMNmuH9IZm77zx2fB3yR7ZKePRnVIe2SFh9nYJj+6Q8NguOU/sUfDkHiVP7lEmflbxZPJzrzJR4tle4dncfWrm7lPz1H4N8w7qWJCvY0G+gXkHNDy1X2j+QQG1yXcLC/QsKjKxuFhoUaGJhQVGFheaWFxkZkmRhSXFFpYWW1laIrSspJNlpZ0sL+0i5VAXKWU2VpR3j1pKmY2lxRZSDtlIq3SQXukgrdJBWoVd+L3KSUa1i/Qqp/BzlYuMahcrq92srBlZZo07AU1X4tNNVp1HqN6TAKybrDovq170siqB06w64Vl6lXDNTXq1g8w6l/DdejdZdW7h76y9rhonmdUOVtU6WVXrIKvGTma1nawaO1k13WRUWEkp1pNebiKzykxmlYmVlUKZFUZWVhhYWW4go1xPRpmWjEMaMsv1rKowkFmmJb1ERVqxgvQSJVnlWp6u1pNZpSKjSkFahZK0MhXph9SkF+tIL9IJ1+DkK0g5KCblYCsrCppZVtDA4oPHWVRwgiXFp1lc0sDCglMs2n+clQWNPH3wM5458D7/uv/XPHuggtzifeyp38rhDzbwfvMaRMZfobOlYbXPxet9lHhoNnHvQ/gtP8Jj+AEB0w+JWP9xCK+drp6Pbd4+nMHPcYcv4A5fwBu9hD9+GV9sAFfoPI7AOTyRiwR7rxLouYI3eglv9BLB3quE+q7hDl3AYAsjN/oQ6zyIdd7Ep2dwIik3+FAY/ajNQTTmAAq9B6XBi9YSQGvxozZ60Jp9dHv6iPZdJdZ3mXi/ANh4/0V6zg7Qcza53LcPc3cQndWD1uJGZ/VisAUwdgfR2QLou0N0envx9QzQc/5P9H1+bXBy23v2Cn3nrhHtu4wneBZzdwiN2Y3G4kNr8aOxBBJ4DaO0hIWpa2LyKjcGURjDg3CV6QKJ/IkEvIrVbqRaLxKNh3algEilMUCX93M8kav4olcJxgS8BiKXCESu4Itew+I8i0jjpUHSTYPUyRmllwaZi2aVh1OiLho6rCgNAZyBiwRjV/AHLxCKDRCMXcYXuUQgdoVA/Bp23+dI1A5EKjsyvRex1k27ykmH2kOrykOLwkWz0ssZlY8zKh9NKj+NSn9i0uvktKybJoUDiTGIyXMed/wP+Pv/A1/vH/HGruKLXSbYc5lQfAB/+Dy+4Dmi8YvEei4Si1+gJ36Bvv4B4R8czl7GFT6H3h5BYY0gs/YgtQp7BiWWPqSWHmSWOIoEXlWdERSdMaSWCCJzhHZThFZjlFZDjBZDjBZDVNgPqw0J+3dVfs4ovDTJ3TTJPEJyYd9rk3IIro2qEI2qII1KP40KXyI/pxV+jsv8fCrx8aHIxzvtXt5s8/FKa4DKU162vmMjtVbFQ/tauX9jA3eua+ZvNsuZsEPPuA1ixua2MT63nfE57YxZ286YtSLG5UgYnyNjbLaMMWuEpcQCYBN4XS1mXAKuX1sjYfzg1FQybKnvyIb2r37xd267Dq8jrsrJlnF7tpzbs+WMyVEwJjuJ0cTBTdnCvtdxOQJex+ZKGJcrZew6GeNyk98dwuuYHBVj1qu4bZ2CW9dJuDW3g7Hr2pmwuYNvbpfx/+3X8NMCA9OKtMyr0vHMqxZy33Gx7n0fz77lIus33Sw/bGZelZYnKjTMrTYwr87CI4fUzCiSMbNYwewSFTOK5Dx0QMwv93XwcL6Ux8u0zCnTMjtfwsx9raTWG1nzlpfnXrWy/jUrO35no+A9O5Uf2nnluIe3G4N80OznkxYfn7X5OS0J0CQP0KgM0KAJcVIT5LgqwDG5j89kXk7IfJyS+2hUBmhWhejQRpEaehJw7UNp7UPR2Y+iqw9ZZy8Saw8SSxyJpQeRKUabIcoZbZhTqhCfyYN8IvHzYYeP99sFwL7THuTt9hBvt4f5XVuIN1uCvH4mwG8afbzS4OPFkz4OfernwAcetv3OzobfWHj+qJFnXtSTVqNlcaWGueUaZhQp+fHOdr6zpYVvbWnnm9skTNkqY/JWOZO3q7jzBSUT8lTcuVnNnZvVTMxTM2mLmslbNUzaomZSnopJm5XCsuNNciZtkiWSMHmTOJGIyZsk3LVJyuRheL0ZYL98D6yEO3MS09ecjhHdbP/rF0J2TSt3PN98Q/8VvCa7Hq93PNvA1391emjKOsqBTEPdiNfBSepq4QCmGyasw56P+HPPnR4Vr8lGezYCrMO/u7aJKTlnuDd3OF6b+e76Nn6QJ+LH2+X8dLeaB2NS+28AACAASURBVPfrBMDuUfPgbgUP7VYyda+S6fvVzDqo5bECHYvKzCwo0TOvSMv8Ej0Ly0wsLDPxVKmeJ4u1PFGsZU6JnjmlBuaU6plTquepMiOLKq0sq7Gxos5BWr2TtHoXqfVOUuudpNQ6WFZjZ3GljQVlVp4qsfBkoYnHCow8VmDk8SILc0q7mFfhZGGVd/A0YCE/i2q9LKxxs6DayYJKBwurhvCafiRE5tEIWS9HyXo5SvrhICl1fpbWeFlS42FxjQDYp8qdPHHIwWOHnDxS6mRmsZPpCSBOLXQwtdDJ1CI3U4sTaC31Ma3Ux8MlXqYVuYX3BXYeOmjjoQNdPLi/86Z4vR6w16M1+WeGN7Wge3TADsPrjCInM4tdzCx2DQJ2ZqHzC/E6HLszipzMLnIxu8jFrAL7qHgd3s3wmgTsXwuvw/uid9N365i+W8v03Rqm71bfUBKuM4bhdfoOJdNHOZQpidfrp6MzEhCdsU3G9Bekgw1/PuokdRCr0i9t9nbZqCXfz3xBwoxtYmZuH2rWDslXbhCvO6Q8ulPKYzulPLJdzKwXRMzeJuKxnVKe2C3jyT1yntgtT/ys4Mk98sTn8OSDn3P2Kpm7T8W8A2rmH9SyIF/Lgnwd8w9qeGq/evBd8tn8g1oWFuhYXGRgSbGRxUVGFhbomX9Qy6JCI4uLTIMtKTazpNjM0hLLYMtKrSw/1MnyQ52klHUNtqLcxopyG6kV3Ym7UE0sP9RJakU3qRXdg+/TKu2D+0rTqxykVzkGf09OPzNr3SMSIOq67tPNqno3q+o9rEpg9OkXvayq9yS+42JVvYe0ShspZZ1kVNsFvL6YxKtrlJxk1TrJqrazqtYxiNesGjurau2squ1mZYWVlGIdGeUmsqoFvGZWmcisNJJZYSSrwkBmuZ7Mch0ZZRrSD6nJqtSzqlJPRqma1CI5qUVyMkpVrKrQ8nS1lqerFWRVy1hZISejTEVGqZaMYiMZRUZS83WsOKhi2X4Jyw60s6KgjeWFZ1h88ASL8o+zuOikANjCkyw98AmZ+R/yzP7f8G/768kuOsSOmn2U/WYLv/00mzOyf0PXuRKndyEe73S8zn8m4v5Hzvp/Qq/rH/EZvodH+z1C5h8Rt/1kCK+u8PmPncHPsfvP4gqdJ9BzhVDfNfzxy3giF/FELuKNDuAOX0iA9jLuxHN//DLBnqu4QpcwdEeRGX2IdB5EWiGxzotUL0xgk4BVGv2ojD4Ueg8KvRu1yYva5EVj8mLoDGJPHNjUf/4P9H5+hZ6zwtS15+xles5eJdJ7CWegD1N3ILFk2I++04vWKqSx+tB3h+gOnCXUf5X+S//J2Qt/In72CvE+AcA9564R6R3AFewX8GoR9ttqLMJkWNjfGhpaMmwOIjMFkRmDyAwCWqU6P1LtsHR+pDofUq13BF47VC5EKhcqcwib7zyeyDV8sT/gj1zGH75EKHaFSN+fCPX+B12e80j1ARoldk6KbJySdHNKZKdN7eOMzEGTuAuF3o8zcJFo35+IxK8S6blGuPcaoZ6rhPv+QLjvTzgDF5Dr3IhVdmQ6D2KNizaFnVa5nRaFU0jp5ozSQ5PSQ5PKxxl1gGaNnzMqD40KJ61qN3JLBIv3Ap74Hwmc/U8CvX/E33ONYO81ov1/INp/jXD8EqHIBXp7L9Pbe4l47HNisc+J914gdvYS0bOXcYXPo3fEUHTGkHf1Iu/qR2rtR9bZn8BrDIU1itIaTQA3isQapcMcoc0cocUUo9XUQ6uphxZjXACsLkqzNswZVZAmhZ9GhZ9GuY8GuY9GuQDTRmWQRmWQBlWQBmWIBmWQBoWfBrmXRrkn8X0vp2ReTiQmbh92uHm3w8NbHQFebg1ScsLHut/ZWFqr5af7xHxzaxsT86RM3q5hwmYJEzZ1MGFjB3+zrp0x2a3ctrqZMWvbGZcrZXyunHHZwh7RMWsTkF0jZdwaCePXSPjaGglfWytlfGLieXtiCfLQnlXRIECHDmEa7f3Qd74cryMPbEqeXjw2R8rX1gknzX5tnTSBVzHj1ksZt164UmdsjixxqrFcKDF5vX2dgtvWSRizXsQdeRLu3anghwV6fllhZXZ1N3Nru1hYrSOjXsvaN7pZ/56X7Hd8/PubbjJe6WJhjZY5ZQqeqlSx7IiZxfUGltTpWVpvZEmdgQWVWp4sVfJYiZwnytTMKpAzbZ+YX+5q5cFdzcyrUJH1cieZ9Tr+tV7D+lcM7Huzk4r37bzyew/vnA7y0ZkAx5oDnGoL0SQJ0yIP0aQM0qgJcVob5JQmwEmVn1OJZeZNqiDN6hCtmggifQypsWdw6irgtQ95Zy+yzh6knXEk1mF4NcZo1kVoUIU4oQjwe2mAT8R+PhT5+UAU4H1RiPdEId7rCPFuR4i324K82RLkt01+Xmv08WqDn6Onw9QdD1H2iZ/8D1zsfsfBlje7yXmti1+9YiXrJQtLak3MLFbwz3vF/GCniO9sF3Hv1g6mbJNwzy4ld+1QcOcWORM2Kbhzs4qJeSom5imZlCeAddJmBZPzFNy1RcHdeUruypMxebOUyRvF3LVRxF0bO7hrYzt3bexg8gYxk9ePxOtoiP3yQ5wEvArdCNg/G7FrWpmwuoUJq1v+CoAdidcRiB22LHj4icI3Oz34i/CahOpok9cvwuvQ0uHG6yauyc5wz9pkzdybnQTsKHhNLBn+Rm4L385tSeBVzI+3y3lgt5pf7tPxy70afrFLxc93KfjFLgW/3KNk6j410/drmXVAx5xiA0/mq3nioIo5hRqeKtHzVKmBJ4q1PFqg5pECFY8X6XiyWM8TxVqeLNExp1TPgjITiyutLK3qYnm1jeU1dlLqnKTUOVle52RJtYOFld3MK+vkyRIzjxWaeKTAyCP5Rh4tNPN4SSdzDtl5qsLF/EovC6p8ibwsqHIzv8rJvEo78yvtg3hdcThA+ksJvCZKPxwkpV7Y87qkxsviWg8LazzMr3Qzt8LNE+VuYfJa4mRGsYPpxcklui4eLvbwcImA1mklXqFiL9OKXEwrdDK1wMHU/G6m5Xcz9aBtBES/CK9fqYIbp6/TCu2j4nU4Rv//wuv1y4f/3OlrctnwrH3GYUuHDSMS0Kof0RBadcPwqmb6btUNCXhVMmOXkuk7lSMmrjNG7HMdWvJ7PUKHI3U4YL8aXr8crqMhdvizmS9ImPGCmBnbRMzcJhbaLmbWdslXa4eE2Tukgz22U8rju6Q8ukPMI9tFPLJdxKM7xDy+S3pDT+yWDSagVc6cvYrBkr/P3adk3gH1iObuUw6+m39QM/h8Qb6WRYV6FhcZWFxkYGGBLvHMmACscQRgl5YkE/A6HLDDESvg1UZKWRdLis0j8JpaIcA2rdI+CNYkXpO/r6wZAuwQZF1k1joHG45NAa/uBF5dPP2iANnkd1fVu0mt6GL5IQvpVd1k1jnJqneRVe9iVaJBtCZLgHVVrYOn6xyDE9dVtd0JvFpIKdGSUWEgqzoB1yojmZUCXLMq9GRW6MisGIbXCh2rKvRklKoG8brykJpVFVqeqdLwTLWcVVVSMitkrCxTsrJUQ0aRIYFXPSkHNCzZI2Xxng5S8sWkFXeQUtjEkvyTLM7/jKVFx0ktOU5myQdk7j3M07vzWX1wJ7vqtnP0g+0c79iCwrgaa9cyurtn4Xf/jIjnH4i7v0+f63v0O75PrPP7BPTfxW/4PmHLPxDrGjZ5NdrDH1tdcez+s3T7+rE4Y3S6enEFL+AJD2D3fU6nuw9H8DzuyADu8CUcwfM4gufxRAbwxa/iDA1gcvQgM/gH4ZrEq1jvQaz3INW7kRu8qEzCcmGV0YfC4EZpdKM2etBZfJhsIWzuOK7AWeLnrhDpu0Qofp5g7HOCPRcI9w4QiF3A4e/F1B3AbA9itgfRdXrRWN1orG60Vi96W4BOTxxP5DyR/qvEzl0j2HOJYPQCofglQj0D+CLnsXt7MdpCaCxeNGY/anMAdQKvqkG8BpGbgsiMAaSGABJ9ALHOj1jnR6T1IdL6EGt9g88kOj8ijVf4XeujQ+2hQ+NFYQ5jdp+jO3gZR2CALvdZuly9uAIX8EYu4woOYHb0ITeGaFO5OSN30CDt5lRHF2J9gA6NlxZZNxK1G6ujD1/kMr7wAC7/eVyBC7gCF/CELuEJD2DznEWucyPVOJHr3Eg0LjoUdjoUDkRqNyKth3atlxaVhzNKN00qL82aAK3aIC0aH81qL+1aH3JLBJP7c+zhy7jj13BHBnCGLuKJXCIQGxBOng5/TiBynljvJaLxCwRDZwkE+ghGzxHpHyBy9gqO8Hl09riAV1svMls/Emu/gNgvwGu7JUqrOUaLOU6rpY9Wcz8tpj5ajHGaDXGadVHOqEPCZFUZSMDUJ3wqAgJWlUFOqYKcVIQ4pQhyWubjtMxNgzyZh9NyDyekbj6TuPm92M1HYg/vdHh5vSPA4dYI+SdDrHnbyZwqLT/c2cbdm1qYlNfOXVtFTHlBzJQXJNyVJ+br69u4fW0zY9a2MjZXxPh1MsblyIVluWtlgwc6jcsWwPq1tcLpveOyJYzNETMmR8ztOdejVOj2nKGGnneMgKrwXjwCtKPidRChwvU643JlfH2TgolbNEzeqmFinoo7NskHTxoet0HY/zouV8q4bBljs+WMyZEzJleA6+3rpdy+Xsy4DSImbhHzrd0KflykZ1qFlUequphbZWZ+uZIV1Qqee81KztsuVv/Ow7+/4SbzlS6W1Gh5qkzGggoZWS+b+dfXOnn+LTvPv2XnV6/beOYVCxlHjKyoN7CkzsjMQik/3dPKT/e08tBBEY+XKVlSr2dZjZIVFRL+vV7J9t+aKX3fwUvHvLx9OsRHzWE+a4twShylSR7jjDJGkzJEkzZMoy5IozZIozYknGqtDdOii9Cui9KhjyM2xEfBay/yzh5knT3IhuG1wxSnzSAcRNaoDnNSFeK4IsTvpUE+kQT5WBLkI0mIDyURPhRH+EAU5r32IG+3BfldS4A3z/h5oynIm00RXmuI8MqpMC+eCFF9LEjJxz72vu9h69su1r3p5N9+3c2yehOPV+iYWqzix/ulfG+XmL/dK+e7+1Xct0vO5C1SJm6SMXGzgombFUzKS7RZxuTNMu7eIufeFxR8c5uK+7YqmJInZcomUaIOpmxq566N7Uxe387k9ZIvxeuXT1//78LrhNVNiT2sQw2/xmbic01Meq6JyYnPSc82MunZRib+FfE66bnTTH7uNHc9P9TdqxsSNTJlTeMgYJN4vTf7DPdmN3Nv9hBop6xp4u61Tdyd3TQCr99Z18rfbmjnB3kSfrRNzj/vUvGzPRp+ulvFT3cqeGCHnAd2yPnZTjm/2K3kwT1qpu1VMWu/mll75czeK+fRAyoeL9TxeJGO2flqZh1QMvOgklkH1czOF3q0UMPjxXrmlhqZX2ZhYYWVRRWdLK7sYkmNkyW1ThbXOFhY5WB+hZ25ZV08UWLh0UITMwuMzMw3MqvAzOwiK4+WdPH4oW6eLHMxp9zF3HIXc8uczC23M6e8mzkVNuYl8VrnIfWIn4yXgmQeDZF1NEzW0RAZRwKsqPexrNbH0trh97r6WVDjY26VlycqPDxa7mZWqXMIryVOppe4mVHqZUapT0BrsTB1TeJVyMG0BGCn5X/BJPXPget/W7za/mp4nbnPPIjXZNfjdeZePTP26EY0BNbh3YjXGbsFuA7hVTEKXuWDfVW8jtZfC69JwI6A61YxM7aKmPnCEF5n/Tl43X4dXnfJeHyXlMd2Sgbx+sh2EY/tlIzoesTeDK/DAfvUfhVP7VcNwjX5LvlcmNBqboJXPYsKDYPPk9PZpSWm6zKzrFRo+SELKWVWUso6WVHeSWpFFyvKu1hSbGJZqWXwWbK0ShvpVd1kVDtIr+omrbI78budlTWORM5hPzu+El6TWM2qcw3+uaw6F6kVXSwrNX8BXofguqpuaKnwqlo7T9cJcM2qsfF0TTdP13SzssI8Aq9ZVUZWVRnIqkw2hNeV5RoySlUJvOqG8FosZ+UhJU9XaHimUsMzlSqerlCSVS4ns0zOylIFGSVKMorUpBaoSTmgYdleFUt2yVmyS8ryPWJS97eRlt9E6sFjrDjwPisO/JasgzU8X7SXF2o2UfHWRt5u2EirJhu97V+wuxbjd80k7PoZcceP6Xf+kM+dP+Ss7e+Jmr5DQP9t/IbvErR8n1Dn3xO0/t0QXuU658cGWwhH4Bw2bx8KgwuV0Ue39xye8ACdrj7UJj+6rjBGewxDdxRtZwhdVxiTowerux+jvQeFOYBY56VDI+yxTOJVpHMj0rmR6t2ozMLfY+qOYuqOYLCF0HX60XcGsNjDdDqjdLqiWJ1hPOGzOAM92L0xur0xHP4eXMF+XMF+ur1xOl0RutxROl0RzPYgRnsAszOE1RXB4gxjcUXodMew+3txh87R7euh2xPH7uvF6e/H7u3F4oig7wyisfhQ34DXIApLELk5gMwUQGYMINGPROvwkngdnkjro13toV3tQWoIoumKY3D0Y7D3oTaHUJsCGLtimLrj6KwR1KYQaksEtSWKyhxGqvfTrnSjscZQW6JIdT5kWi86axirsw+LvRd9ZwR9ZwRDVwRTdwyLowejLYrK6ENjDgwejqU0+FAZ/WitEXRdMRTmEB1a3+AEtkXlo0XjT+SjTetDYgyisfVgcp3D4v0ci6sPkyOOxdmDzd2H3duL3RPHE+gnHLtIKHoBX6Aft7dH2APbN0Do7BXsofNo7HFknVFkXb1Iu/oQW3uRdfYhtSbxKiwrllvDSK1RxNYo7ZYYrZY4rZYe2hJ4FQDbS7OhhzO6GE2aiLAkWBkSwJpMGeS0IsQpRYiTihAn5CFOyAOckHo5KXFxUuripMydyMMJmVsArNTNpxI37yWuUHm1I0x1S4ydnwVZ+aqVBw+K+PbmRqZsaOS+F9q4f5eE7+xR8O09Su7ZLuOOje2MX9fG2Jx2xuaKGZuTuNImgcVxOXLG5cgYnyNjfI6U8TlSYaluroQxuWLG5IpHQPVmjYRrx7B3N1tuLBvR2Fw5Y3NkwinD66VMyFNy9zYd9+zUc/d2DZO2Krljk4TxG0SM39DB+HViYTlxtoSx2VJhCpsj4/YcCWM3SBizvoNxG9qYmNfO/Tul/GOBmmllBmaVGXi8VMP8MjkZtSqe/bWF51638S+vdpL1Sieph40sqVaxqFzK8mo5v/q1ifVvd/PCR262fuhi07t21r1lY+0bXfzq151kvGTmiTIlv8zv4Bf5Ih4ulTGzVMKTlXLmV0lZUNpKVrWYLa8bKf7AzuHPvLzVGOLDlgjHOqKcksVpVPXQqO6hQRWmSRfmjD5Esz5Eiz5MqyFCmyFGhzGOyBhHbOxBYuwZhtceFJYe5J09yDvjyDtjyKwxpEm8mntoN8Zp1cc4o43QoI5wUhnmf1F332FS1/fC968TFUwsVEtiQaOxN6ywSxEVG0qkNzUnSt2lsyxtKcsWtsIuaGJiorEkovSybJ3ee5+d3me2UEQUW879vO8/fjOzuxT15OS+n+f5433Nzm8G/AeuyxefbzmkSnBAlWC/Ms4+ZYK9iiR70oD9RBLnH+I4H4tifNQa5cPmGB82xflbY5z3GxO825DgD0cS7DgYo3xfmI2fhlj9jyAL/+bjtXfdTP6Dk2frbIyoMHD/Vg33luq5o0TPjeuVXFOgYPBKFQOXq7JgHbhcxaBlCgYvUzB0hZLrC9TctFbPr1aruW6lgutWyLl+hZxfrpTzyxUyrl0qZlC+iEH5cgYtVjNoseY8wP6UKWwPYNN4XSTNdiHE/tT9sBm8XgyxPxmybzafh9er5jZz9dxmBsxryTZwbk8ZxA5MAzbT1W9cfD/rxfa29sZr788HpsE68I2j2Xojdsi8RobOb2Lo/KY0WoWuXdiS/TnzeQavQxcKn1+fxuuwJRJuWy7njlUq7l6t5t5CDfesVnHvKiX3rJJzb4GCe1cruK9QxQNrhEns4+vVPL5WwRPrVORs1DJ6i4HRW4yM3CQc8vT4RjWPF6l5YoOaEUUCZMdsNfBUmYXx22w8V+FI5+S5qnaeq27nuWoPz1Z7eKaqnXEVLsaWOxhVaiNnq4URWyyMLLaSs9VGbomd0aVOxpS1M7bcw7hyL+O2eRhX0c5Tle4sXl/c7mdifRqvf4gx4+2epr0VZfLOCL+tE67Lebkuwsv1MV7aKfRCXYTxtWGeqg4xpsJPbrmPkaU+Rpb5GVkeIGdbiJxtYZ4oDfFEb7yW+IXp7FYfTxR7eKLYc9FDmM7d43ohzJ73veL2bOcD1nNRjOak97D+j/FafAG8bnH3QevFAPtjBziN3GgjZ6OVURutjNpoyZZbZO7ThfAqANbQa7mwvgev69Ot05KzTsvINFxHrtUwco0A1pEXgGu2nwjTfydec1bJs537TIBrD15zC2TZRq2W/+RGFyrSyRmbBum5eB1TKGNMoeyieL0QYDPvewO2N1zP/f74jVqe26zvhVUTLxQbs2We9cbtS6WW88pAtjdge/DqzH7W+3kGr1Oq3Uyr9WR/7gGt5xzEno/XcxF7Ll5n7PCdh9fM5FX4ft96w3V2nTe7PHh2XQav7r54rbbxSpm+B6+1Al4zzaw2MbPayMxqIzMq9UzfpmNmpYGZlQamlmmYXKJkSpmSGRUZvBqYU2VgTqWeWRUaZlQombFNwfRyBdPKFEzeqmTSZhWTN2mZtEHLxEIZv13dytS1x5i+YS8zNrzPzKK3eG1LJXmVGyj560r+fGAhR1WLULvmYg9Mo93/FH7PcBLeuzgRuItT3js47bmT0+13cdx2GzH9DYR0vyRiuYmoYxgRx82EbL/qfdqwb4/ZFccb/RxX8Dgqkx+NOYg7eJJA4ivsvm6UxgBSnQe5wY9M70OibUei9aAwBlFboyhNYdq0nixcxTo/4jRgJQY/EoMflTmEwRnH7u/GEzmFN3oKT/gETn8HrkAH3vBxfJHjuPwpTM4QDl8Ca3sEsyuM2R3B6oni8CVwBpK4QwJK/bET+KLH8YS7BKQmThFInsIT7cbhT2Jpj2Juj2D3JTG3RzA5I1ja49i9SWzeJCZ3DIMjksWrcCJyFK0thtYWS09doygtEZTmSA9eLwTYDFpNUSFjFKkhjEgXRKQNINGHUVjiKK0JFOYYEl0AqdaHyhhCaQghUXtRGIKY3V24Q6dxh77A7j2B0dmBw38KZ+AUZncXOlscrSWK1hpDbY6g0AdQ6AMojUHU5hA6awS9TbiCyOk/jjt4Eqe/G5tHgK079Dnt4dOY2rtQmCKItAHhsCNNgFZdSJi86sO06UNIjBEU1gRaRwqdK4XWHkdtCaNNo9jiSt+pG+oi1nGGeOoM4ehJAqFuIvFTJI6fJX7ymzReO1A6UyicXcid3Uhtwt5XhaMTVXriKsA1gdyRROpIIXb04LXN3i3g1XqcVksar6YMXhPpZcF9a8iiNc4hZYyDyggH5UEOSH0clPs4qPBzUOHnkDIg4FUZ4JAywAFFgE/FXj4Q+fiLJMJbkg5Km5Is+NjLM1Vq7i5s5oalDdy0uo1bNyi4fYuO27cauXmTnqGrFVyxREK/RcJBTpcuTE9AFyq4dKGKfovU9MtT0T9PON233yIl/RYq6Jen4LI8+Y/i9Yc+Fz7ruz+29z2vly7qKYPXSxfK6Jcn44plKgYV6Bm6xsiQQj0DV6m5cpmM/otF9Mtvo98iMf0WigXALhT2xl66UM4lCyX0XyznsnwR/fJbuHppKzeslnHvZg0jthkZXWHkyXINE6o0zNpl5Hd/tvHqOzam1Bt4pc7IxB16Xq5V80qtkpm7NCx8z8rq3e1s3B+gaJ+PtZ+2U/iJh4JPfCz+oJ3X3rExoc5A7jYlj5fJGVkh55HiJkaUtvJUpYhnSo8xrUbE8vfNlH7mYeehEO83xdgtSrJfnuKwppNjhuM0GLs4akjQZErQYo7TZk4gtiSRWDuQWruEPdlWIUU6pbUblb0Ltb0TlUOAaw9eO4Rlw7YuxJYuROYOWo0pmvUpGnQJGjRJjmiSAmKVCfYrk+xVJPlMlmS3NM4nkhj/EMf4e1uMj1tifNgU5cPGGB80xXnvWJw/N8R563CMmoMRSveF2bgnzLKP/Sz4wMvv3vMy7U/tPFdvJ6fKyBPVFh7aZuK2IhU3rFFyXaFGAOxSOYOWyRm8XMGQZXKGLpdz7QoFv1qt5tdFJm5ep+XG1SpuLFByc6GaW9ZquKVQxQ0rpAzJb2PwYjmD03g9tx/aB3s+ZOXpZFyd1xex/wpmr5rXlu1cyF4MsxeuL16vnNfMVfMEuA6c39rTvFYGZZrbwsA3mxmUbmB2CtvI1W82/GBXvdHAlb8/ypW/P5rGa2/o9nzvQnjNALY3Xs+Fa6bezwcvaOzB66IWrs9r46Z8URavv1mp5I6VSu5cqeCOFXLuXC7nzuVS7loh465Vcu5areCeQiX3F6p4eK2KhwvlPLpWxYgiLTmbDeRsMvB4kYZH12t4ZIOaR9YreXSdisc2qBmxScforQbGlVl5ZpuN8dscjN/m4OlyB+PKHIzb5uSpCjfjKt08WelmbIWLUeUOcsvsjCyxMmJrJhsjt9rI2Wont8TJ6FI3Y8vaGVvuFqaxVe08U93OczVeXtwR4Lc7Qz2T17ejTH8rmsXrlAxe68K8XBfl5Z1xXn4rwcS3k7y0K84LdVGerQ3zVFWAMRV+RpX5yCnzk1MeIDeN1xFloTRgA0IXwOsTxZnTgi/ehfDa96Th9Pd64bUPYrP/Lc8P4jVTzrmHNF0Er6O2evpW7GHMOY3uhdfRxe5s5979+uOQtfbB67lo7Y3XTBcHrO6Ck9fz8ao5H6+ZA5d6AXbkKmVPBUpyClTnNbJA2ed7F/pOToGS3FWKHy1nlZyclWm8ZiC7UmjkShkjV0h74VVoVIGMUat/eqML5ekEnD65Rs7YQhljVksZXSARh8zthgAAIABJREFUSgN27BrZ+XjNTF/TPb1exdO9cZrFq9DTG9Q9n/f6NePTy4uf36znhWIDLxYbebHYyAvFhgsi9twp7LmgfbnM2gevmXrj9pUKRxauGcQKU1f3OdNYz3lN3+5lxjnN3JGZlvZd/ju7PsDMOh/Tt3uYsd3LrDp/es+rnem1nvPgKpSeuNZ503ht74XXdmbtcDMrg9cd7cyosfNKmZ7pVWZm1VqZVWthdm0Gr6YevFal8VqhY2aVgRmVeqaWqZlcomBqmZIZFVpmV+mZXWXg1Uozr1aYmFWhY2aFkhkVcqZXSJlWLmZyiYRJmyVM3axk+kYlU9a0MqXgMDMLdzN7zTu8vr6KBVuLKdi+nsq/rWB3ax4iw39iDfwOf2IGodh4goGHCblvJ+W5hVP+3/CF905Ot9/NSftdpIy3EVbfRED7K8KWmwg7biJg/yVe6zU9eLX7uvc4/cdpD52iPXQKd/Ak7uBJvJHTeGNf4A6fwuhK0Ci10Sx30CSz0yC20CCx0aRw0ar20KJq55jMkUVrm85Hm86HOA1XicGP2hrG4unAGztNrPsbEie+I9H9LZHUl0Q7viTefZZYxxk8wU70Nj96mx+N1YvG4kVj9aG1+dDZ/ZjcYVyhDkIdp4kf/4p491fEur4k3v0VXae/p+v098S6vsAT7sTaHsXgDGJwhNDY/GgsfnT2EEZXFKMris4RQWePCne6ZvHaO+EOV3VvvJqiSE2R8zNGkBpjyExxZKY4UmMMsT5CmzZEqyZIqyZImzYkvFf7aVK006JsR6z20qZsp0nqQKEP4A5+Trz7nySO/xfh1LeEkt8QSn5DpOM7QslvcAU+R2uNI9X6kWh8SDQ+xGovEq0Pmd6PwhBAZ43RHjpFrFPYCxtJfUUw/gXB+Bmind8R7fwOp/8UGksMiTZAq9pHm8ZPqzZEizZEiz5Eiz5Mqz6M2BhGZo4gt0SEZeB6v/CPFmZh+bfRGcUT6ibR/TUdx78h3vElkcRp4p1fkjz5DclT3+JNfJGdvCqcXcgcwt5Ama0Thf3CeJU4Uoh649XW1Wffa4u5g2ZTKotXoSSN2hSN2hTHNEka1IksXg8qohxURNknDbJH4mWv1MteuY+9ch/7FX4OpCHbG7B/l/h4XxLiz9IkO8SdrD8U49V3HTxZLue+da3ctUHM3VtU3Fdm5P4KC3eVmrmxSMfAFTIuzxNz2SKxgNeFcn6Wp+DSPBWX5anpl6+mf75wb6qQkv75Svrl9wD2Qkj9scnsxfB66SIFly5SpeEqnB586UIFl8yX8h/zRPxsvoh+iyRcuUzJwFVqBq5ScvUKOVcsFdN/cQv98prpt6iVfova6J8n4fI8Gf3zhD2xly4U0z9fymV5rfTPa2TA0iZuLBTz4FYtY2usPLfDxkvbTUytN/HqH6289mcr03cZmVCpZEKVhpdqtUyq0zJzl443/2xi+Ud2Nn7momS/h6173RTvcVG8z8PW/QHWfeJl/rtWZrxj5dkdWnK2SXi0uIk7C3Zz39rPyC05zLiSg0zb0crKjyxsO+jlrYYQ77XG+IckwV5VioP6To6Yj3PY2sVhc4Imc4JWcwyROYHEkkJm6+y5/sZ2HIXteA9ibd0o7MKfWWUvvGYAK7d3IbN1IbV2IbZ00GZK0WJI0aRL0qRL0qBNcliV5JAyyQFFgv3yBJ/J4nwmi/OpNMZucYxPRHH+0Zbg45YEHzXH+bA5zvvHYvy5IcrbR6LsOBSl6lCM8kMJ1n4aZMU/guR/HOb3fwsy+R0343fYeGqHndwqC/dv0XB7kZabNxi4tkDN4KVSBi+VMGS5lKHLZVyzXMZ1K+TcuFrFXcU2btto4Nfrtdy2Xsedm0zcs8XCXZsM3FKo4LolIoYsljN4iZrBS7QMXqL9QcReHLNKBuQpGJCn4Oo8WZ8uhNgfxewCMVfPF/UB7IUQ++/A66AFbUJpuA6e18rguS0MntuSxWsGsD14PXrRrnrjCFf+/jBX/v4wV71xJPt8wNyGbFe/eZQBbx79N+O1kaELm7h2UTO/zBdOGh62RMKvl8m4bZmc25bK+PUSaa8k3LZUwu3LZfxmpZw7C5TcU6jkgUIlD66W8/AaJY9t0PL4JgOPFekYvk7FQ2tUPLROxfD1Kh7ZoOHRIi0jNhsYvdXEk2V2niq383S5g6fKHIwpsQnLgkus5JY6yC13kLvNSe42FznlTkaUORhR5uCJUrtQiY0nSmzklNjJKbGTW+pgdJmTMWUuxlW080y1l/E1Pl7Y7mdCXZBXdoWZ8naUaW9Hmf5WmGm7QkzbFWHqrgiT6yO8Ut+D14k740x8K8Vv/9DRC7ARnq0N8lRVgLHb/Iwq95NbHiB3W1AAbLnQyLIgI8uCjMgAtg9efYzY6v/BLnRY038Xr4//v4XX4vYsWMdsbWfM1vYfBOzFIWsjd6Ptv4XXCyPWwMj1ekau05GTBmvvfgpez5ucrlL2KbdAdV4/5Tu5q5SMWqX40XJXyi9azgoZI5dLGblCSu4qCaMKeuo9Nf2xMlPVMYUyxq6W8eRqKWNXSxhTIO7Tk4VSxq2R8dRaOU+vU/xoz6xXMn6DivEbVDxbpO5T5vnT6xTZ32/8BhXPbdTw/CYtL2zW8eIWPROKDbxYbOgD2B/Da2/Anjt9faXCwctl1uznF8Pr+UuJL4DX7Em/nl6HJ3mZXedjdp2POfX+bK/uDDC7zpf9zpx6P9Nr3EypdAjvdwaYnS6D19n1Xuakm13n6YXXdubUtzN7h4vZO1zMqXMzp87NjBo7k8r1zKiyMKfWypztGbyaeqo2MavKyMxKPTMqtcys0jGjUsvUchVTShRMK1Mxs0LL7Cods6uMzKmwMmeblVkVRmHpcKWEaZWtTNvWxNSSRqZuOcb0zU3M3HiM2ev38/raj/n9ml28WbiRJZuWULJrKe/vX4XYsBx78DW84RcJRJ4mHB1FPPIYqfBDdAXv5bj/Dk547uC09z5Ouu4jabqTsPo2AupbCeiHEbDciN96PV7rENzWAT14dQVP7nEHT9IeOoU3cppg+iqXQPxLPNHTuEInMblTNMnstCpdtCicNMnsNMrsNCvdtGm8iLQ+mpVuRDo/bTofrVovrVovIr0Psd6HWO9BbQ1h9XbgT3xB/Pg3JE98S/L4tyS6z5I88TWpk98Q7/qC9kASrcWDzupHY/GhsfjQWv1orX40Vh96RwBnMEW0+0s6P/+OjlPfkjh+lsTxs3R+/g0dp74h2nkaT7gDmyeKyRXG4AqjtQXRWAPoHGEMrigGZxSdI4zOHkXviKG1RbJ30vYkwFVlDgt3uJrCyM0RZOYewEqMYSFDBIkhiiR9/6hIF6ZVE6RFHehTs8pPs9JHo8JLs9Ir3E+q9tKqcKM2hfGEPife9R3xru8IJ8+S7PqecPKs8Kz7n3jCZ9BY44g0fkQaPxJdEJHWh1QfENL5UFsieCOnSXR/T6L7O2KdXxPtOEu04yzJ498T6/wOp/8kGnMUqdaPWONDrAkId8HqQrQaIrQZI4iMUcTGKDJTDLklhsISQ24KozRF0FiiwgTWGcMTOUnq5Pd0nvovEt3fEOs8S/K4sNc4dfp7fKkvMfi6ULk6ULq6kDsFvApwzSwZjqOyx1HaY8gdccSOBCJHqhdeO2mzdiKydgqHNpk6hD2vegEGjdoETbqObI3aFA2aZM/UVRHlgDzCXmmQTyV+dkv97Jb5+VTu5zO5n71yfy/EBjisDvOpzM8H4gB/kUR5W5JiW3OK5buDTHvbxJgyOY+WKhheruWhChMPVlq4u8zEzUUaBq+S84slEvrnS7gsT8oli2T8LE/BJXkqLs3XCHhdfG5K+i/uC9h/Ba/C5z+O18vyFAKs54v42fw2Llsk5oqlcgasVDKoQMnAAjlXrZTw82WtXL6kmcsXt/LzxSJ+sUTKlUsVXLFUyc8Xy+mfL6VffhuXLWqk/6IGBiw9xk2FbTxYrGJcjZkJ9TYm7bQyrd7EzF1GZv/BzJR6AxOqVUzcYWDyWxZm/dHK79+1sOQDG+t3OyjZ66Jyv4uq/U6q9ruoOeSj9miY0v0BCj5ysegDN7P+ZOGFGgUjNx3h3hUf8fCaf/BM2WEm1TQx/101m/e5qGsI8m5zhI9EMXZLY+xTJjikT3HE0slha6eAV0uCNkscsSWZ/QeVC+LV1o3C1tULrx0onUlUziQqZwqVszOLV5mtC4mlE5E5RasxSbM+SbNO+McV4R9UEhxSJjigiLNPFmePNMqn0ii7JXF2i+N8IkrwcWuCD1sTvN8c492GCH84HKL+YJDaAyGqDkSoOJRg68EE6/bEWP6PCPP/FmTmH928uN3Cs7VWnq62MaLMyP3FRm7bZOJXa9QMXS5j6DIJQ5dLGLpMzLXLJfxylZxb1+sYXtHOPVst3LXJyN2bTdxfamP4NicPlVi5Y72aG5ZLuGaJgiFLND+I13MB+8N4lf9fw+tPA+xPn7wOnNvCoAvAVcBrIwPeyExQL4zWTBm89gbseXg9B63n4vWHAHv+smEBr0MWNJ6H11uXSLh1sYRheSJuXtTGzYvaGJYnYthiMbcuEfPrZRJuWynjN6vk3LlKwT2r5Ny3UsoDBXLhQKcNWoavU3N/oZz7CuTcv0bBwxu0PLZJz+Ob9YzYYiRnq4kxJVbGllgZs9XCqC1mRm428dgmI49uMfFYsYXHt1oFoJbaeaLMzhNljnTp96V2RpTaGVkqwHVUGq5ZvNZ4eSaN15d2BIXJ664wU3cJcJ1SH8jidcpOAa8T68K8VBdlQn2Ul3Ylmfh2iolvxXl5V5QJ9WFe2B5kfE2Apyr9jK3wM3pbgFE/gNcsYLOYFIA6siRwXpnPMtPXH8Nr5u7Y8wBbfP70tTdKz8er7yfi1dsHr6O3no/XMT+C14sB9ny82snttWT4f47X8+F6IbzmpAEr7HFV/v8Dryuk5KwUk7tK/G/B65g0XHvjdfQqEaNXiRi7WsKThdI+eH1qrfy8xq2RMW6N7CfjddwaWR+8ZgDbG7HCScU/DNjez3rjNQPYTBPLbdlf89tt9ixSM5PZDGQzS4ozgO2bm2k1bmbUtmfLwDQD2J+C16lVTuG7PwGvAmDdzKn/EbxWm38cr1V98TqlTJnF66xKAa+zKnXMqTAze5s5jVcNMyvlTK8UM21bE1NKjjJlywGmFn3CtLV/ZdaaXbyxfhsrSzZSUreSdz7I50BDHgrtItze1wlHxhOLPE4s9BCJ0IN0hh/gRPQBPo/ez6nQ3Zz03cVJ77102u8ipLsVr3oYAf2vCZh+jcd0Ey7jdThMQ3CYBvU6sMmV2GP3duEJf44/dgZ/7AyB9ME/vtgZ7P7jqC2Rnsmr3MExqY1jUjuNcietag+tai/NSncWrS0aTxavIp2XNm07SnMQc3sSX/xzYt3fEOs+S7zrLPHus6ROfkPyxFkiqVM4vVHUJjdaWwCNxY/G6kdrC6C1+VFbfGisPuz+BJGuM3R8/m0vvH5F6uRZUie+IpI6SXswga09jMkVwuCKorGHUdtC6BwR9K4YOqfwTGuLXBivFiG1OYwqfd2PwhRG0QuvEmMYsSGMWB9GpA8j0gllpq3NKj/NqkCv/DQp/TQpfTQqfDQphYlnm9pHm7IdlSmMK3CCSPKscHdr4gypzm8Jx78k3vktsa7vcQU/R2mK0Kr2I9aHkejDiLR+YY+xIYhU50NpCuEJf06s81uiHV8T6zhLrOMs8c6vSR7/nmjHN9i93ahNYaRaX/pE5ABtugCt+jBtphhic1zIFENqjiO3xlHZEiitwgFWGmsMjS2GwRGnPXKK5Ml/0vn5/yJx/HviXd+QOvEdHae+o+P09/iTZzCm8apydaFwdSK3CdMqtSOF2pFA7YgLe4ztMeT2GBJ7HJEjhcjRicjeicjagcjagdjaQZulgzZzB23GFC2GJC36JM26JC36Dlr0nTTrO2jSpTimSXBUHeewMsqhNF73SEPslgb5RJYpwKfyIHvkQfYqAlnAHlKF2KsI8LHEz3viMO+IE+xoS7HxUJS57zl4sUbFqEoVj1fqeLjSwEOVRu4pNTBso5qhBTKuXCrh8sVS+uWnQZmv4JJ8FZcsVnPZYjX9Fqvpv0RD/yUaLl+i4fIlKvovUdJvsYJ++XIuy5Nx6SJp3/LSLZJyySIplyyUCC2SpL8j49JF56JVkUariksXqbgsTylcfZOvoF+eTJgOLxLTf7GEK5fLGVigZMgaFUPXqhhUKOOqVW1csaKFK5e1cdUyMQNXKhhUoGHgKg1XrVBxxTIFv1gq5udLmrlySSNDljcxbE0bDxUrGVdtYEKdmck7LUypMzCtXs+Mt0xMqjMwoUbDpF1mZv7JwX/+1cXCD1wU/MPFlr1OKg+4qDvkYuchJ7uOuHn7WIC3m6JsPxpm694A6z4NsOwjD7/7g5GXypoZV7SP50sOMmNHCwv+rKJot50dR/282xLh47Yon4mi7JNEOCCPckSb4Jg5xVFriiPmOK3WBGJrAom1F15t3ekEvAp1o7Bn8NqBwp4S8OpK5+xAkb4yR2YT9suKzSnajAla9AladHGadHGOaRI0qBMcUSU4pIizXx5jnzTKHmmUz6RxPpMm+ESS4KO2JH9rS/KX5hh/PBpi50E/tfu8VO31UbEvyLYDUcoPJynaG2XVP8LkfRDk9T95eGWHhQm1Fl6osfFkhZVHS63cucXMzRt0/HK1kutXybl2hYRrlom4brmYmwtV3FVsZuSOIMO3Obmv2Mz9xWYeLnfweJWbx7bZuWejlptXyrh2qZIhSzUMWarLAvbcftoUVsDrgHx5tnOnsD+G2t6AvXq+qE/nQvZimD0Pt3NbfvKe1wFvNvdZLpztjTRe3zzGgLnn4/VcuF7xn4e44j8PXRSvA+Y2MOCNIwx44wgDsx1l0JtHGTS3gcGZ5h1jyPxGhi5oYuiCJq5Z0MQ1C5u5Jv1+6PwmhsxvZPD8RgbNP8aQBY1cs7CJ6/Nas8uGh+WLuXlRGzctbOXGBS3cuKCFmxa1cnNeG8MWi7hlqYRbl0u5bYWM21fKuHOFjLtWSLh3lYz7C5U8uE7N/WtU3FMg454CGfevUfLwRh2PbTbw2GYDT2w2MmKLiZwtZnK2mBi5ycgTRXoeLdLz8EYDwzeZeHiTiYc3m3l4i4VHtlp5pMTGo6V2Hiuz81i5IwvZEWUOcsoEuI4udzGm3CUsG65o5+kaL0/XeHmuxsuE7QEm1gWZVB9iyk4BrpPrAkzdGWLqzjBTdkaYVB9hYp1wWNMLdRFerI/z0q4EL++M8nJ9mJfqQry4PchztQGeqQ7yVGWQsRVBRlcEGbUtSE55TxnAjiwNMKIkwIitvnQ9cM0pDfYp8/yJYt8F98Ke+zyD1wshNnNAVG+8Zg9w6gXXUSV+cn8qXku8jO7dVi9jz2nMVk8Wrb07F7Dn7oU9Pzu5mzJ4NWcT0Grqk4BWY58EtBp+Gl7X9MD1h/CauSLnx6B6oS6OV/mPlrtKRu5KGbmrZOn3cuH9Shk5K6XkrJD8m/EqYexqcbYxBSJGrWxl1Mo2xhQIgB23RspTa2U8tVbGuDXSbML7nmfPrFfwbJGKZ4tUaawq06myz59eJ+fJQglPr5MzfoOSZ4tUPLdRne35TRpe2Kzl+c16nk8jNjOFfXFr332wPXg18VJp5kAnS3qJcGYPrIDZF7cKCJ5YbmVylYBU4XAnO1OqXVnICnh19dn/OrXGnW16jZsZtULCAUrt6QOVhKW+c+qF/aqv7vSnTwgWvjO7zsf0GhdTqxzMrvPx6q4As3f6+5bFq4c59cJS4dl1Al5f7YNXoRk1NiaV65lZbWbO9h68ZhLwamR2tZFZvfA6vUIj4LVUwfTyDF61wmuFkVkVRmZVGJhZqWNmpYbpFQqmbWtjSslRpm7ZzfRN7zKnqJY3N29mZcVKKt/J58M982kRvYHJ8Boe51TC3mdJBh6jO3w/x8P3cjx8LyfC93Iqcg+fR+7hVPgujgfuoNPzG6K2W/Dqb6BddyN+8634rb/GabgRq+56rPprsRqu67XnVefbY3TEhdNqE2dxBU/gDp4ilDxLIHEWk7uDNpWboyIzjVIbDVI7RyU2joitNEjtNClcNCvbOSZz0axqp1kt1KbzItb7EOk8tKidyAxe9M4onuhJYt1fE+n4knDyC2JdX5I4fpZY1xn80W6srhAqoxOtPYDK4kdl8aO1B9Hag6itPlQWLxZPlEDyFIkTwtQ23v0ViePCtSzJ7i8Jxbtw+SKYnX4MjgAGVxS1PYLKFkbjiKJ1xtA4oqhtYTS2MHpHDI0tjMYayuJVbQmhNodQm4OoTUGUxmAfvAoT1xAiXSi9HDiYXR7cqhGg2qjw0ajw06QM0KQM0Kjwc0zuS78KkG1VC8t2WxXtKPQBrO4OApHPiSTOEE18QSJ1llDsNLHObwklv8bi7kKi9dOm8SM3JYSlyZoAMmMYuSmEVOdDbgjgCpwglPiKUPwM0eRXJDq+Fq7l6f6OcPIrLO4USoOw71aq8yPTB4X9uYYIEnMCqSWFxJJEbI4hMceQWeMo7UmU6Xtv1bY4alsUnT2OK3SK+Il/kjr1/xDv/p5493ekTn5P6sS3pE59hz9xGqOnA7UzmZ6+Cv/zr3IIzzTOBJpz8Cq1xxHbhUObxPYOJLYUElsKqTWF2NqB2NKByJRCZErRZkzRakjSZuigzdBBi6GD5vRy4gZ1jKOqCIcVEQ7IwnwmC/OJLMwn8p52y8N8qgixRxFgn0KYwO6X+9ivDLBbHuRvkhB/FkV5S5Rg27EYK/7uZkq9mqdqVIys1vJopY6Htmm5t1TLrRvVXLtaxpVLxVy+REK/xTIuzZNzSb6cSxaruGSxiksXq7hsiZp+SzVcvkzLL5Zp+flSNZcvVdB/iVy4PzZfyqV5kvO60PNLMp/lSbl00bloFeB6WaY8YeraP19B/3xhcto/X8ovlsm4eoWcwYUqrl2n5boNWq5dr2LwGgkDC0QMWiVmSIGMa9eouX6dnmvXGRhaqGVQgZpBBQoGr5IwdFUbNxS28ZsNYh4pUTKuWs+EHUYm1ZuZvEPPlB06pu008ts6PRNqtEx928brf3Gz4EMPy//hYcMeD2X7Xew45OaPDe385Vg77zV5+WtrkL+0Rvljc5z6Y3GqDkTZti9K0cceFr6lZm69jLx3VKx8T0fJHhdvHQvxfmuU3aI4B8QxDokjHBaFOCINcUwdpdmYoNGSoMEcRWxNILUJdwrLbClk1k7k1q70pPWc0lNXhT2VxavSmUgDNiVMYx0dyG0dwt8fcwKRMU6rPk6LNiZc66SJ05gBrDLOQUWMA/I4+2QxYQorS/KJLMUH4iR/FSX5U3OMXUeC1O73UPGZm/JP2yn7zEfp3iDlB+MUfRqi4OMAyz4IMf+vfmbucjCp1srEGjvPVtkZuc3GvSVWbt9s5JYNOoatVfOrVVKuW9rKDSvE/GaDlkcqXTz1xzgjatsZXmrhoa1mHttmZ2RNOyOqnDywRc8tBQquWybgdfBSXd+WaBn0k5cSqxiYr0xfu9MXsP8SZBdKuHqBmKsXiH4Qsf86Xpu4Og3YbOecMjzwjSYGvZnujSYGvdHIwDRee09Q/1W8Xv3GEQa8cZgBbxxm4JtHGDT3KIPmHmXwvIZePx9lyPwGhs4/JrTgGNcsaGToAuH9kPnHGDKvgSHzjzF4fgND5jdwzYJGrl/UzE35bdycL+LmRQJab5jfxA3zm7hxQTM3LkwDNr+NYYvF3LJUwi3LpNy6XMLtSyXcsUzCXSuk3LNawb1rVNxTqOTOAmFv7H3r1AzfpOeRLQYe3WzgsU1Cj2808FiRnsc26HhknYbh6zU8VGTgwSIjDxYZeWCjkQc3mXhws5mHtlgYvtXGwyV2Hi2383i5vQev5QJcBby603te3YyrEva9jq9q5/kaHy9t9/PbugCT64JMrvMzqc7P5LoQU+rDTKkX8PpyXZgJ28M8vz3E8zuivFgfZcKOEBO2B5iwPcCLtQFe2B7g2doQz1SHGVcV5snKEGMqgows8wv7YMuCQqVBckoD6foCNac0SG5ZiFHlIUaVh8ktC2U/z0xfz63PYU1bPBfH65b27PU85+F1aw9eswcxbfUxotjLiGIvI9Pf6d2/itexJR7Glnh+EmDPR6ydUZtsjN5kYfQmc59GbTRlyy0y9ilng6FPI9frfxJecy6G117X3uQWqhlVqGbUaqEL4XXkSkW2H8arshdeZcIe1f9muauk5K6SkrPy/wxenywUM3a1iDEFbYxa2ULuimZGrWxhTEEbY1eLeLJQ3KdxayQ8tVbap/EbFH16Zr2cZ9bL+zx7ep2MJwvFPL1OxvgNCp4tUvJskTL783MbVTy/ScPzm3VpvAq9kF5KLAC2pwklvfHak4BYSxqxVl4oNvD8Fj0vl1vSeHXy2woBt5OrnEyqdDCp0pH9bEq1kynVLqbW9G16jYvpNU6m1ziZUeti5nZ3n0OV5tQLe1UzrzNqXcyodTG7zsO0agdTq+zMrvPw6i4fs3f2bU4vvM6udzO73s2sOld68upmdp2L2TuczKlz8mq9i5m1NiZvMzCzxsyrabzOqRWaXWNOZ2R2tYFZ1XpmVmXwqmZKmYIppTKmlyuYValhdpWWmZUaZlXqmFWpZ2aFIZ2OmRVqZpRLmF5ygOnFf+W1klryqzex4e2V1H80j91HXkWinI7T/goRz3Mk2nNIOB+gu/0eTgfu5cvIfZyJ3MvpyN18Hr6Lk+E7OR66nQ7/rUTcN+KzXofbdC1u8y/x24fhsd2CTXcDJvWvMKlvwKy9qQevbQrXHp01SiD+JZGOb3EGT+AKniLc8R3B1DcYnEma5Q6OSaw0Sm00yhw0SO00pCevzUo3zUoPTQoXTUoXjUoXzWo3bTovUqMfkc5Dk9KOWOtCbQ3QHjlB4sR3RDr74jXScRoXI0yLAAAgAElEQVRPqAOzPYDK6EZt8SMzepCbvKitATS2IGqrH4WpHYMjhDvcRbTzTHbJcMepb+j+4js6T35NON6NwxPGYPUJe2ZtIRSWIEpzEJU1nIZsCKU1gNoaQGsPo7EFL4hXlTmIyhhI4zWE3BxGagohMQYRG9LTSq2fFo2vV36alF4aZO0ck3tpVPizcG2QeWmQ+TkmD9CkDNKiDtKi8tMib0ei9mC0x/GGTxHvPJveQ/oV0dQZkse/Jxg/i84ap03lQawLobZ1IdKFadH4kZsjKC1RpIYACmMQV+AEgfgXhOJfkEj/XonOsyS7viUY/wKTM4FC7xfwmj5cS6QPIjFEkVkSyKwppJYEYlMMkTGK1BJDbo2jsPbgVWWJorFGcQZPETv+T1In/1cfvMaPf0v85HfCgU3tKVSOOCpXSphS2ZNonB1oLoJXmT2O1J5Eak8J2XrXgdTagcSSQmzuAaxQR/oO2CRNujgN6ghHVWEOK8IckIXZI4/wqSLKbkWU3Wm47paH+EwhTF73KfzsU/jZI/NwSBNmvybK3+UR3pNEeEccp7Y5xvpP3cx5S81zNXJyK5U8VqFmeLmG+0q1/HqThusKFVy5VEK/fAmX5km5ZLGCSxYruWSxmksWq7l0sZrLlqjpv1TDL5YJ/XyZ8l/G68/SgD0frz1dtkjJZYuEJcmX5cm5bKGEyxaK6bdIwuX5Uq5YmsbrajXXrNVx3QYd121Qc806BdeskXLNahnXrVFywwYtN280clORkV+t13H9WjU3Fum4eaOaWzYquWOzkodK1eRW6Xi2zsLEXTamvm1nSr2ZKTsMTKs3MbFWw4RKJdN3mfj9X5ws/tDN6k/aKd7bTtU+B28dcfFek4eP2/z8XRTgI1GQ90Vh3hfFeU+c4u0jUd5pSPLW4Rilf3dS/qmL6gM+qve5eacpwkeSBJ9K4hyUJjgijdEgiXBUFKRBEqBJGaZVH6fVHKfJHEVqTyGzp5DbU8htKWTWFHJbJ3Jbl7BMuHfZqWsShT2J0pG4CF5TSC3JXniN0aKN0aSNZvF6TJPgiErA60FFnP3yOPtkCfbKU3wq7+BDaYr3xEn+3Jpg19EwtQf8bPusnZJP3ZR86qFkT4Diz0Ks+8hLwQc+Vn0UZtlHUX7/Jy/Td9h5pdbKC9VWRlVYebDMyt0lFu7eYuKOjVpuWS3hxmVN3LKyjQe26Bhb52HCu3HG1rXzeLmFR0qMPLHNSm6Ni5HVTh4sNnDrGgXXL1cyZJmGwcsEtA5amnn9/wJe284D7L8Dr1deCK/n3O3ag9fGc/Da8BPwKvSDeP39Ea7+vYDXDFZ78HqEQXMPM2juYYbMO8rQeUcZOq+BofOPcM38owydf5Sh848wdN4Rrpl3mGvnHeHaeYe5dt5hrp9/lBsWHuPm/GaG5bcwbGEzN81r5Ma5x7hpXiM3zW/ixoXN3LSwhZvzWrg5v5Vhi0UMWyLmliUibl8i5jdLJNyxQioc5LRGxd0ZvK5Rcn+Rjoc26Rm+ScfwIi0Pb9DySJFOaIOOR9ZreGitmgfXqbN4fWCDgfs26Llvg577iww8uMnE8C0WHt5q47FSG4+nlxGPLHeSm4Zrb7yOLXczrsLN0xVunql082xVOy/W+Ji4PcArOwJMqgswqS7IpLoQk+rCTK6PCnjdEebF2hDP1QR5bnuY53dEeH57kOdrfLxQ48vi9bntYZ6tDfNMTZinq8M8WRFkZImHnFIvOaXC9TS5pX5GlQYYXRpgdGmQ0aVBRpX4ySnx98Jr8Dy8Zqav/yfwmnMRvI5MnzqcU9zznXO/938dr1tsjNliY8xmK2M2285DbAayPw2vP7Dn9Qfw+sSF8Fr478JrGq7/Il4zgBXwKvm34XXsailPFkoYt0aSBWzuimZyljeRu6KZ0ataGbtadB5gfwyvGbieC9gL4bX3r3u2SMnzm9T/Y7yeC9jni3U8v0XHy+VmJlc5mFzt5LcVVgGv1fY0Xm1MqrIzucrBlGpHGq/OXnh1ZuH6Y3jNnA48rdrB9Bpn9ucplTZm7Wjn1Z0+Xq0XmrMz3Tl4nVnvZGa9k1k7Xcze6WB2vZ3Z9Xbm1Dt4td6RxquOmTUmXt1u5dU0XOfUCM2uMTO72sTsagOzq4Qp6swqYZI6pUzK5FIJ07bJmVWtZla1Nr1MWMPMSi0zK3XMqtAwp0LBaxVtvF5+iNdK/sLviktZWl1I5Qcr+HvTMmSmRRhs07GYnsRlHk7YcS9dnnv4PHA3Z/z3cCZwF18E7uR08A6+iNzFmfi9fBG/h67Q7UTcN+K1XoPbPAS35Ro89hvwu4bRbh2GRfNLDIpfYlLehFl1Sw9edfbEHqunG0/kDN7YVzhCJ3GHTuOLn6U99iWm9k4kOj9HJVYhsZWjEluvqaubJoVbeK9006rxpGtHrPMi1XtpVtgQqZwYXTH88dPEur8mceI7oh1fEUqcJt71FcnjZwknTmFzR1Dq3SiNfhQmP2pLEK01jMYSRGXyozL7sHkShJJfCL+u+yyp49+QOv4Nye6v6Og+S7LzC/yhTiyOICqDG7UlgMYWRmcLo7YGUVqEqa7aFkBrD6KxBdDaM0AOorIGUVlDKC1B5KYgCmNAWDZsDiM3hJAYAkiNQSTGQHpfrx+JIYBI56dJ4aZJ6eaYzE2jwkOz0k+Tws9RiYejEg+N8gCNsiBN8hDN8hDN8gCtCj+tCh8KfRCbt4tQ6iui3V8T7jhDpOMModQXhDu+xp/4CpvnOCpTBKk2hFQbQ6wR9tfKLTFk5gginQ+FKYg/fob48e+IpoT7bROdX5Lo/IpY6ktiHWdpD55EaQrRpvYg0vmFabIpgtwcRW6OCUujzRGk5ihyawyVPYnSlkBhjaenr8LyYaMrhS/+JcmT/6Tj1H+RPP4diePfkjr1T5Kn/ov4qf/CmzyL0duFyh5HYUugcqSE7Mn0ftfMsuE4KnsMhT2O3J5AZk8ityeR2ZLIrAmk1gRSa1yAgSWBxJxAbE4gNqcQm5OITEJtxiQthgRNuhjHtBEa1GGOqsIcUobZr4iwVxFlryLGXkWEfYow+xRB9imC7FcEOKAMsF/pZ6/Cx35ViD2qMH+Xh/mbNMq74jg7m8IU73GS9xcDk+pVjKtWMrJSxeOVWoZXGLhts5brCpVcvVy4I/XSfCWXLdHys3wN/5Gn5pLFWi5boqXfEmGf68+XKLliqZpfLFXy86VKLl8ip/9iGf3zZfTLz7ymlxHnybg0X8ZlizPX08i5JE/Gf+RJ+Y9FEn6WJ+OSvN5gVdA/X8nl+Souz1PSf5GMfgvEXDpfxKXz2rhsfhv9F4r5eb6UXyyRceUyBVevVDGoQMvgQi1D12q4bp2K69YquG61nOtWy/jlGgU3rlczrEjLLUUabtmg4o4tOu4vM/FIlYURNRZyq02MrjbwdK2R53eYebnOwsvbjUys0TFph55XtmuYVKNizk4d8/9sZtWHDjZ96qJyfzs7D7t5p8HFe03tfNji5eNWHx+1+flQFOQDUYQPRDHea4ryt+Y47zXFeOdIgD8e9fPOMT9/avDyQWuI3dIo+2RRDsmiHJZGOCwJcUQapEEepEkdodWQ/jNjTSGzpZDbkshtSRTZOlBeKHsnSnsKpT0p/H2wJ1HaE+mE+4kVWQQnkVqSiE0909dmfZwmXYJjWmE5+yFljAOKqLD3VRFnrzzOHnmC3fIkH8uSvC9O8m5bnD80Rqk7HKJij4/if7jY+JGTog9dFH3sYf1HHtZ+5KPgQz9L/ubjjT+1M+ctF9N3OplY5+TJGgePVtoZvs3O8DIrDxbruHeDjHvWtjG8SMrYCiMvvd3O9PcivPwHL89stzO2ysrYGgdP7nAzqtbF8BIjtxbKuW65giHLNQxermPwch2DlmsZvEzLwGUaBi7VMHCJmoFL1AxaoulT5vnAxWoGLlYxcLGKQUuUDFqiZOBiRTp5tgH5svPK4jVPxpWLpNmuWiTh6kUiBixsZcCCtjRi27h6fitX9W6e0JXzWnrVypXzWrlibqYWrpjb3Kcr57Zw5dyW7PJhYfLa1KtGBmRrSL8eY+C8Ywycf4wB8xoYMK+Bq+ce5ao3M9fiHOWqN45y5RtHufI/e584LDTgjQYGvHE03RHh9c3eHWHgm0cY+OZhBr15iEFzDzJ43kGuWXCEa+Yf4rr5h7l+4WF+ueAI188/zHXzD3L9vMPcsOAwN847wI3zDnDzvEMMm3842y0LjnDrggZ+veAYt84/xs1zj3Lz3KPcsrCZX+e3MmxRMzcvamLYohaGLWrlpoWN3L64jdsXi7h9uZg7Vsm4Y7Wc2wtk3LpSwu2r5dy9XsN9RVoeKNLy4AYdD23QMXy9jofWaXhgrZr71wrLjO9fq+aBdToeWK/n/nU67lun4951Ou5br+OBIgPDN5p4eLOF4ZvMPFps5YkSOyNKbDxRbGXkVhtjtrkZV+nlyQoPT1W0M76ynfEVbsZXtPNcpZcJNX4mbg/y23Qv1wZ4qSbAS9uDwhU5OyK8tCPCi9sjvFAr4PTZ2hDP1gR5tiaQLsiztUHG14QYXxPimRphAvtUZYjRZT5Gl3oZU+rlyXIfT1cEGV8V5tnqCOMrwzxdEWJsWYDRZX5GlQUYXRZgVJmfUaVBRpcFyU2XUxpgZElmmbFXuGKn2JNGqYfHLoLXR7e4eWyz0OOb3TyxuZ0RWzxZmI4s9pKbaauPUVt9jE6/5hS3k1PcLlyHs7Vvo7Z6GbPVy+hiT5/GXACvY7d6smjt3cWWEZ97InEPYh2M2mxn9GZbOjujN1sZtdnCqM2W86awuUVGRmXaYCD3nHLW69Pp+jRynY6ctdpepfe/nnNVzsjVSnLS5V6knAIlOQUKRhYoyClQ9HxW0Lve1+DI+15t82OtkjH6nEatkjIqDdiRK0XkrEpXICa3QMKo1RJGrZYKFUp7fk43ujCTLFtmz+uThUJjV2f2vLZlG1MgSgO3Z8nwk4XS9IFOmSXFcp5eJzuvc/H6zHo5T62VZgGcmbb2nr6+sDk9ee3VC5t1vLBFz4tb9LxYbGBCsYEJW41M2GrkpRJTtpdLTLxcamZiqZmJZRYmlln4bbmZl0p0PLdJzUslBl7ZZmFShZUpVVZ+W25hSpWVyZU2JldamVJlY2qVg6nVdqZWO5labWNqtYOp1Q6m1diZUevs08ztTmZudwknAWdzMbuunRnbnUzf7mRmnZvptU4mlhuZUmVj5g43r9V7+F29N52P1+p9vFrvF/a71nuYtdPFzF0OZuy0M+stB7N2WZm1y8qct2zMecvBrB1WplQamFppYHaNiddrzbxea+H1Giuv1zh4vcbBa9UOXqu28Vq1mddrjLy+Xc+sahXTKqRMLRczdZuEaVVyplermFGjYUatnhk1BmZvN/Hadj2vV0l4rewgrxe/z8KynazfVUHtB0V8cHAVRyULkGlmYja/iM2cg9N0P17LHUSdd9Dlu5vPQ/dwOngXX8bu5svY3XwRuZPPI3fweeROTkXuJOkdht9yLV5zpuvxWm7Aa74Rl/4GrMrrMcuvxyz/FWZ5r6ty7P6Te5yh03iiX9Ie+RJH6HNc4S/wxM7SHvsKq/8kSkuUI2IrR8RWDoss2SXDjXInTQoXjXInRyU2jskctKjdtKhcNMkdtCpdyPReWhR2RConFneSQOIMkc6zpE79k1jn1wRin5Po/Iquk98S7ziDoz2OUt+OQu9DYfSjMqWX7Rr8KPReNOYATn8X8a6vSXZ/TbLrLKn0a6LzKzq7v6aj6ytCkePYnGHUhnbUZj8aSwitNYjaIgBYafaitnqFU4jTqSw+lGYfCosfpTWIwhJEZgoiMwZRmMMozWHkhiASvQ+ZKZCdLIv1PmSmIBK9n0a5gyaFk6MSOw1SJ41yD41yD0fFbo5JvTQrghwT+2mSBGiRBmmW+GmR+WlT+FAYwjgDJ4l0f0P0xDf4U6cJpL4g2HGGUMfXBJJncfhPojHHECl8tMp8iFUh2tRBRIYwbfogrRoPcnOIYOosHZ//LxLdZ4l1fEG88wyJzi+JdZwheeI7/PEzqCxhWjTt/G/a7jMsyrNd9P6x1lPSbGmaYhJ7eo8mFrCXWFPtvTdUkKpRQQQVqWr6k94TuwLSmd6ZyvQ+A4hoNMYkT9nv+r8f7plhUJP97L3W/vA/YAbkS/iQH+d1n1ed2o3IEKJO40XS5Eei8yHSemjUehA1+ZAagsI2YFNLF7zKDUGabOdwt1yl5cd/0Xbxn8IfETr+TuvFf9F6GUI/grPt7zS5LiAzCfgV0NqK1BjuAliZKVpLbLolMbUgNoYRGUI06oORQjREjjM3NIWE4836FuqbwtTpQtRqw9RoQlSpg1Sq/FQofZQrvJyWezkp83NCGozk56TUx0mpJ9YJqZvjMjdHpW6OSD18J/HylcjL56IAHzcEebfaR8EJK5lfGVn0noapJXISC6SM2C9n6D4tQ3YpuS9Dzh1b5dy2Sc5NSUpu2qzlTxtU/Md6BX/eqOKvSUr+ulHGX9cLx3Zv3SgR8Jok4eaNYm6KoPXmjeLI68gSp8jx4z9vlPCXJCl/SZLypw1i/mODiP9YL+I/14v50wYpf1kvE/C6VsxN6yXcskHKrRsk3LJexM1r67hpTS03r63jlnX13La+gds2iLh1o5jbNkm4bbOU7skKem5Vcme6gj4ZMu7JkNInVUTvrY3ck9rIA1kS+r8lZ/BOOYN3yHg8R8nQfU2MKjYxusREQqGOkftUJO5TMu6AhslFOqYcUDO1QMmsIhWvFSuYXSxjyUE5Gz7QsO1LI3uPWCk9aeO9cht/q2jmk0orn5218UUEsF/WufmyzsOXdV6+rPHxVY2fr2v9fFXr44saD59Vufi82sXXtW5+aPRxXOznpNjHSZGXkyIPpyQeymU+zioD1GpbaNALC5bExlbExjASYxipMYzU2ILM2HrD5KboM9pC0T/oSCP/vvN3VgBso6Hzjyo12haqtWHOqsOUK8Ockgu/g8ckAY5F8PqDOMj3oiDfikN8I2nh84YWPqoN8V5ViLLTfvYdcbHrq2a2fWoi82MT27+w8tZXdrZ96STtMzsbPrKy4oNmFr9nZd47Vl49bGNiqZWRRc28VGRheIGRl/I1DMuR8lK2iDF5UmaUNDH3fRtLP/Mx/28uXnvXyrSDZiaXWphQZiOxuJnn9+gYmCnjnhQpdybLuSNZ2dkWJb22KOi1WU6vTUK3b1Z0Kfp+fLdvknHHpk7E3p4k4fYkMbcniem1UdQlAbDCVLb7ehHd1ou4bZ2IbutEdF/XQM/1dfRcVyMAdm0tPdbU0GNNDd1XV3epx5oauq+pptuaarqtrqbb6hq6ra7ltlU1Qn84ma2Om76epeeqSCsrI8UdEV4pgLXnmgp6rC6nx6pyukfxuqKis+UVdF9WSfdl5ULLy+mxvJyey8rpuewMPZedpuey0/RacYZeK8tj9Vxxml7LT9FrxUnuWHmCO1cep/fqE9y7/jT3rj1B37UneXD9KfptOM1D607x4NoT9F93miFJ5QxZf5KH153kkXUneXjtKYasOcng1ScYvOYkD689wyPrK3hkfSWD15YzYPVpBq07y5ANNQxYW0m/NRUMWFfFwHXV9FtTwZCNtQxKqmXg5joGpTQwMLWRflvreSC5jn6pjQzOlPLoNjmPb1Pw5DYlT29T8XSWkqcy5TyeLhwxfixdyuMZcp7IVPJkpoonMpQ8kank8Qwlj2cqeSpLzbPbtTy/o4lnt2t5YYeeYdkGhmXrGbpTx4vZehLymxlbIOB1/D47k/fbmbzPxuR9dl7e72B6oZuZRR5mFnuZUeRlaqGblwtcTDng4uVCD1OLfEwt8vNykZ8pRf6uQI008ZomFXqZVOhj0gEf4/d7GLfXyfh8B5P2u3i50Mf0kiAzSoNMK/Iz5YCPcfs8jM53kZgvIDZhj5OEPS4SopjN9zAyL4pXRwyvXZcyORga914Mr7uux+vwbHvsPtcR8XjNcZCQ4yAhRwDsyGwbI7NtjMqxMSrH3qWECF6vXc50PVyFxuzp7N+B7O8tdRq1yxxBazQjo3YZhG5wjDhhh47EHToSIoCNT5jE3ngyO2KbmpHb1IyITmczu05hh6fLGZ4mY0SapEsj06WMTJcyKkMW+3xkurTL10amSxmV1tn197hefy9rQpr4hnhN2Coi8QYlbBUxcmsDw5NrGb61LtaI1HpGpjUIaP2dEjJEXbtmYVMUpNcucEpMrY8tZYouaIp+b3Shk5Awgf0jvEanr9FpbhSrk3fIYl9/eZcykuq6pkYAOy1Hw/Td2lgzonDN1Qlw3dPErLxoOmbkqpm8Q8r03Upm5Wl5JV/HGwVGXsnX8fp+Pa/tE3qjwMCbB0y8ecDImwdMvFFg4I0CI28eMDK70MScInMsAa6dzStpjrWgzMbsYguzSyzMO2jjjSITU3OVvHbAwNwSC4tKrSwrtbO81M7SUgdLSh0sLnWxsNTJ/DI7cw9aBbweMjLvbRPzDuuZd1jPwndMLHzbzJyiJl7JVzK7QMvCoiaWFDWxtFDP0kIjSwstLC20svhAM4sPmFh0QM+iQg2Li5TMKxAWMM3eXycsYtrfwBsFImYXyphXomJusZIFxVIWF9awrOAIq/d/SHLRAfa8n8PHR7ZxpnYLcuUqjPo3sTSNw6p9Bqt2EHbdQ3gMDxGyDqTd/Ujk2dbB/Bx+hJ9bHuVycAgXfQPp8Ayg3dWfoOV+7Jo7cer64Nbfh1t/Py5dX+zq+2hW3ItJ2gejuA8GUR8MorhnXpvs538weS5hC17FGvgZg+siRs8l7KFfcYR/w+S5hNQQ5FSdnlN1Bk7VCYiNTl8r4o4Rn67XUyEyUiEyUl6v56zISKPKTp28mUaFDa05hN33I97WqwTP/4Y3fAV38DKhc8L01B++jKE5iEzjQKJ2IlI7aFTaaFQIiVV2FHo3Fuc5Am1XCbf/SqjtZwKtVwi2XqGt4zfaO34j1PITDncbBrMPtd6FSu9BorEj0diRNwnbi+VNDsTaZiQ6K0qTC7negURnQ6y1IdE5kBrcyAxexBG8inVepJGtwyK1C5HWRYPGQa3SSr3KFsGsm7NSC9WyZgH6tQbONJipaLRS0WijSuKmSuLlTI2NiloHVfVuqupd1Iic1IgcNCrdGOzncbf9gu/CbzjbfsIavIT73FUC5/+BK/wLels7IoWLqvpmqutt1EtcVDRaOStzUK10xvDqCP5E+MI/CLb/QrD9KqF2Aa6h87/QcvGf2P2XkOq91KmdiPR+xMYQlXI7Ip0Hic6DROtBpBUmzGKdD6khEPsfdZkpHMOrztqGM3SFYMffCZ//jXD7L4TbfyXc8U+CF/8L/4X/wt7yd3TOi8jNrTG8RiEchWw8CK5NEsFrPGAbmgJC+qAwhdWHqdeHqNeHIoANUa0JUKX2U6nyUaH0Uq7wcVoeiFyfE+SMLMAZmS+SgNtTci8nZR6OSd0ckXpjeP1C5OezxiAf1vk5VO5kzzEbGz438frbKsbuFzMiT8SwPCWPZyvpv03JPelqeqWouS1Zw63JTfx5o4b/XKfkzxuU/HWDXLjXdV0jf11Xz80bGq+D600bRNwUwasweY3D6wYxf94g4c8bhf60UcKfkqT8aaOUP2+UcdNGJX9eJ+VPaxr5y9pGbl4npttGCT2SJPRIEtFjYyO9Nku4fYuEXpsl9NwkpttGMbcmibk1SUL3LXJ6pii5M1VBnzQZfVIl3L1VwOt96WL6bZcxeJeSR7KVPLxTzuM7ZTyfq+KlvRqG71PzUp5CAFKulMR9KiYUaplUoObl/UpeKVLxRrGSOUUSlh2UsuVvGnK+MVN03M7hUzY+LLfyUYWVTyutfF5l58saB1/Vuvi6zs3XdR6+rvPwTa2Hb2s9fFfv5bt6D9/Wufm6xsk3tS6+r3dzTOTjhMTPKYkvkoczMh+VCj/V6hB1ulYaDe0xvEqi+OyC2Mg0Nfp7GD0tEF90+noNXgUQt9JoaIngNUyNTsBrpTpMuSrMKUWIE7Igx6UBjkpDHJWGOCIJ8b04yPeSIN/LWvmysYWP6sK8VxWi9LSP/CMudn5pY9unFjI+MbPjKyc7vnax7SsBrxs/srLyw2aWfGBl3ntWXn/HxtTDdsYftDO6zMqYYhNjCpoYnadgfJ6UaQcUzDmsZ/lHDlZ/7mXFpx4W/s3B6+9YmVbWzMQSCwkHzLywR8cjO1TclyqL4fXOZCV3JCu4Y4tCmMBGuwaut2+Wc/vmG+M1VpKUXkkSeiWJY0UR2zPaBjE9NojpvkFMtwhgu60X0WN9Yyde19UKeF0rTF+7r6m5Yd3W1ETwWtu1Vf8XeI0BtrwLXnusOkOP1WfotvqMANeVZ+i2opxuy6OAPUv35ZURvFZ2wWuv5eWxbcJC8dfiVHDHyjPcufIUd648yd2rTnDP6hPcv+4U/ZLO8NCGkwzYeJohm87w6OZyHttczmObzvDUlkqeT6tmWGoVw1IqGbqlnOc3neHZJKFnNp3hmU0VPLP5LM8mV/PMlmoe3VDBYxsqeXTDWQavKWfwugoeTarm8U11PLKxmsc21TMkqY6Bm2oZuKWeASkNPJRST9+UOh7cWs+AdDFDMqU8miXniUwFT2YpeCJTweMZch5Nl/JIupRH06U8liHn8QwlT2SoBLSmK3k8XcHj6QqezFTx7DYNz2/X8cJbTbywQ88LO5p4YYeWF3ZoeTFbL2wb3mslMd/KuL0CWqfstTFln52p+x1MP+BiRpGH6UVephZ6mXLAzaT9TibudzKpwM2kA14mH/Ay6UAErQc8QoVeJhQKHycV+plU5GVysY/JxX5eLvYztTgQm9ZOOeBmSoGLqYUeZhT7eaUsyCtlAWaW+Jla5GXCfg9j93kYvddNYp4zglcnCXlOEvPcJMTjNdd5PV4jk9cXcqIJeH0+gtdoQ7NtMbzGjk/y9S4AACAASURBVANndzYq20FCtoPEHCeJOU5GZdsZlW0jIdt+wwlrFK+x9+Lfj+tavN4IsDfCaxSw1+P12iKAvcGzsPF4vRawI7dHlztdD9jr8RopQ8GIjOjVOV2BGg/X+OIBOyJNmL6OukEJ6bIIZv89vCakiUlIFTP6d0rY2sjwlAhat9YxYmt9J14jU9eE9LjpaxSv0YlrBK+JGcKx4Rhe0xpjxfC6NYLX6LU5GSLGZXQF7LgMMePj8ZopEsoSMSErgtdtklhRvI5Jq2PidglTdsoFvG6TMGm7hJd3KXh5p/L6dqmYuisOrzkapudE8BotV8fMCGBn7Wli1h5dBK8qJu+QMC1Hwcw9al7J1/JGgYFX8rW8tq+JV/fqeHWvAFkBrF27IV6jXYPYucWWCF7NzC42M68sgtfdEbyWmllU1szyUivLS60sLbXF4dXF/DIn88oczC2zMuegmflvW5h32MT8w0YWvW1m8WEBr6/mKZlToGNRoSGCVgNLiowsKTSxpNDMoiITCwsNLCzUMa9AyZx9Eubsa2TO/gbmHqhnzv46Zu+tZfbeWuYVNLKoWMTCoioWFBxh0b6PWFtUxrb3C3jnWD7H67NpVKag1izG1DQTu340zqbncGqH4NT0xaW9F6+xLyFbf865B3PBP4RLwUH8FB7ET6HB/BgYSIenH22OBwlb78dr6INdfQfupnvwGfri1T+Ap+kBXOq+2BT30izrg0XSG7OkN2Zx3D2vtSrXD2J9AFXzORSWNhq0XkRNATS28zS5LqKwtFKjcHKipiteBczquyxuqpY2U6+0Uy+3UiM2UyMxI9W4kGrdSNRO5DoPemsrNu9FbN6LmB1tmB1tOHwXcQV+pNl1Dq3Jj0rvQWP2ozR4kOmcSDUOZFoniiY3GqMPo60Fq7sdV+AiTv8FrK42bO5z+MKXCYQv4/C0Y2oOYDD7MDYHMVjDyLVOpBo7GpMXvS2I1uJFrrcjN9hpsvnQWDwojM7INNaN2hJAYwmhMESvyfEia/Iha/IhUrsQa12I1A7qFVZEagdygw+FwY9I7aBGaqZaYqFe4UCk9tKg9FAlslElclCv8FIv91Er9lLT6KZO7KZR7qVR7qFR6UJlCmP2XKA58CN69zmUliAmbwdW/yWMzvPIm/w0yBzUSRyI5G7ESi9VEju1ShcNWg8NWg8SvQ+T6zx2/0Vs3g5svg5s3vPYPO24w5fxtv6M0dmOpMmLWO9D2dyK3NLCWZkNmd6P0ijcfSs3+BE3eRFpvUj1AaRGYeoqN4WRm0LII8eGrb4f8bRcwdNyGXfoEp7QZTwtV3G1/h1H6z+wBK6idVyITVujUO2cvP738dpoCNMQqV4foq4pSK02QLU6QJVKAGylyk+5MshpRYgzcmGZU7ncH8nHGXknYI/LPByV+fhe6uNrsZcvRJGjw3UB3q3yUlDuJv2Ig4Uf6Jiwv4ERObW8tEfCMzkKhuxQ8OA2NX0yNPRK1XJbspY/b1DyH2tl/Oc6OX/ZIOOvG8T8dX2jANeNIgGvSVJu2hhdpiThpo0Sbt4ovPfXDZ1FIRs/gf1LkjSCWSk3Jym5aYOMm9ZJuHm9hG5JMm5PVnDnVhV3bVVwV7KUPlvl9Nmq4O4UGXdukdJzs4Qem8T02CSl5xY5tyfLuTNVTu90Bb1Tpdy1VUzvVDF9M2UM3Knm0d06ntij44ndGh7bIeOZHCVD81QMy1MydLeUF3aJGZotYsQeGaP3KpiwT8n0Qg1vlDUx56CWecUylh+SkfKxjtzvmik6bufgiWZhSVOllc+q7HxZbefrWiff1Lm74PW7ei8/NPiFGn0xwH5X7+FIg5fjYj+npAFOSXyclgr/fSsUAarUIWq1LdQ3tSEytneZvF5b10mqcCRYGgdXqVk4PiyJ/H52xWtL57HhphZq4/GqaaFcFeb0H+I1JOBVFOaj2hDvVgUpOe0n74ibHV/ZyfqsmczPbLz1pZPtX7nI/NLJ1s8dJH3qZO0nTlZ87Gbhhw7eeNfGjLftTD5sZ8JBKxNLzEwqMjDlgIYZB9S8Uapj8fvNrP7ExYqPnSz/2M3CD528/raNl4tNjNnXxLA9Wp7ZqeSR7Ur6psnpvVXBXSlK7kpWckeynLu2KLhzi/D67hQVdycruXOzItYdm+VCm7rWa5OssyRprJ5JEnolSbg9SThO3DNSjy54Feq+XhzBa3T6Wk/PtfX0WCsscOq+po7ua2qvq9ua2uvh+v8Ar91Xnea2VacjcD0tHBP+Hbz2WFZBzxhc4/C6UsDrHSvKuWtlBb1XVXD3ytPcvfIEd688xj2rj9N37Qn6bzjFkM3lDEk6xWOby3kquZLntlbxQmoVQ9OqGZFRx5gdIqbmyng5R8LEHQ2M21bH2Cyh0VkNjM6qJyGzgYSsRkZmNPB8chXPbT7Ls5ureDqpkme2VDM0rYEX08U8l9LIk1saGJJUy8ANNQxIqqX/lnr6pdTzYEodD6bU0z+1kUHpYh7OkPJYuiwG0kdTZTySJuWRdBmPZMh5NEPBYxlKHstQ8ViGkkfTlTyapuDRNAWPZ6h4KkvNM9u1vLDLEJvAPrdNy9CdeobvNsauy0nIszA238rEvTYm7e2cvE494GJaoZuXC91MKRDgOmGvnfF77Yzf62D8Phfj90cqcF+H14mFnthR4peLfUwt8TO9NMCMuKYXe5le7GVWiY/XyoK8cSjE6weDvFLqZ3qRl8kHPIzf72HsXrcwgY3Ha2QiOyrPFdv0+1Kui2G7HZ3T1mwHQ7OdcXi183y2neezbTy/y8YLkYZm2xmWbefFHAcv5Th5KcfJ8GwHw7MdjMh2MjLbychsF6NyXIzKcTAy287IbDujchxd2+0gIXa8+Mbvd+YgMfd/Eq+W38Vrwq7r8Zr4h3iNPhN7PV5HRvAqAFbZCdgoXjNkjMj4n8FrQrosruvxmvDfwOuI+GPDWzsXOCXEHQ8eFX3O9ZrjwokZnUXxOuYavI5JbWB0aj2jtwqNTWtkbLqIcekCXseliwTQRl6PzxQzPqNRKIrXTAGvE6/B64RMEWOieN0mYcpbMiZvlwp43Sbh5Z0KXt6hvL6dAl6nZauZlq1henYErzlaZuREAatj5m4dM3ObmJWrY1aulll5OqbvVnbB66w8Da/v1/NKvpZX9+p4JV8bg+zv4XXO/wFe55daY983v8zG7EIT03YreT2C14VlZpaWmVlaamFpqZUlpQ4WlbpYWOJmQYmX+aVe5pe6mVfiYOEhFwvK7Cwss7L0kJ2lB+3MP2DijVwt8/YZWXzAwtJCC0sKTSwuNrC4RMfCEi0LSjXML1Ezr1jN3CIVcwpkvJ7XwGu5NczZW8uignqWFtSzZH8tS/KrWJp/nMX5H7K6qJS0DwrY/10+H1fnUK7JQtG8BYN9Oc2217CZJ+DQD8epew6H5jEc6oE4tQ/hNT5EyNaPc57+XAj053JoED8FB3IpMJCL3v60ux6kxXo/fmNv3Nq7cGnuwqe/j4DxAfyGB/E29cWtuR+H8l7sinuxKYSPdkXcseHvKjQ/HK0xcFps5ZTIwg9VWo7XGjgrs1OrcnNWZudEnYFj1U0xwJ6uN3CytokTNTpO1empEJmpUdhRGALorC1oLSGUeh9ynQetOYTB1obGFESmdSPXedCYgqgMfmQaBwqdC63Jj84cQG3wojZ4MdpbsHo7MDlb0dvC6G0hjI4WLM42zI4W9M1BtCYvRlsIgzWIxuhBa/Jisocx28PoLX70Zh9mewinrwOn/yIGa4gmSwCLqxWHvwOr9xwGRwCDI4DN34bV14rJFULvCGJ0hrF427F4OtDZWlAYAjG4SnVexBoXEq0LscZJo8qOrMmDztqC0dmOzhZGqnMj1/tosp3D5LyIrvkcErUXsdqL2thGU/MFlE1tyFQhlLoWdObzaM1tyLR+pFofckMAqcFHg8ZJjcKKRO9Frvch1ggLlqQaLxpTK3rLOdSGFqS6AEpLC1p7OxpbG0pzCLU5jNocQGX0oTJFMvrQ21owOc+hbQ6jMAXR2s9h8l7C4L6IRO/HYD+HxX0Bi/sCBvs5lKagcGRaHxDAagqjtLSiNLegMIbQWFowOs/T7LlAs7sds6sNs/McFncHJs8ljN6faHL9iMraHjtmKTe3orC0XQfX38OrNAKKawEbPULcqA/TaGiJbY3tBKwwga3RBKnSBKjSBKlQhyhXCkc3KxQhKhQBKhR+yhW+WGcUPk7IvRyT+/lB5ucbiY/PG718XO/l/RoP75x1U1TpYdcpD6s+1TPtQAOjd1czKq+RobkyntglZ9AONQ9s19I7U0fPrVpuTlIIm3/Xy7hpo4ybkyTcslHErUkibtsk4dbNUm7ZJOPmpOuL3v9600YpNyfJYoD9ywYxf02S8tdNMv6aJOUvGyT8ZYOEW5Lk3LZJSffNSnomq7gzVUOfDB33ZTXRN0vLfekq7ktXcl+6gntT5fTZKuPuFKG7kuXcmSLnzhQZd6XK6Z2hpE+Ggt5pcvqkyeibqWDQTi2P7zHw9F4Tz+TreXyngmdzVAzL1zB8r4bh+UpeypXzYo6Yl3LEjMgRMy5PzswiHXMOm1jwtp6FZQpWvaMi/XMj+UcdFJ90UHaimY/POvi0ys6X1Q6+rnXybZ2L7+o9fNfg5bsGL982ePm+wceRxoCQSADs9w1evm/wclTk44QkwClpMALXIBWKIFXqcAyuDfpzkftYzyEyCM9TiwyhGyP2GrxeW/RYe9f+GK8V6hZOK0OclAuAPSbrxOsPkiDfi4N8Kw7yeUOAD2sCvHM2QPHpAHlHvOz42knWF3YyvnCw9WMrKZ/YSPnUzpbPnGz6wsOGL3ys/tzPor85eeMdK9MPNTOlrJlJJWamFJuYVmLglZIm3ixtYsFhIys+sLL2ExdrPnGz6lMvyz72Mu99NzPLrIwvMDI8T8dz2Rqe2KmhX4aSe9OU9ElV0TtFyV3J8lh3JyvpnaKid4qKu7YoYt25WX7Dbo/Ha6SeSVJ6xo4RRzEr1GOjhB4bJXTfEJ9wjLjXBhG9NjTQc30jPdc10nNdAz3WNtBjbX0EsL9fV7z+/mKn7itrYnjtAtdVZ+m56nq8dl95hm4rT3PrylMCXG+E1xVnI3itoOfyihhaey0/E3mmVbgS584Vp7lr5Rl6rzxDn5Wn6b3iBH1WHOOeFUd5YM0xBqw/ycObzvBkSgVPbj7Nc8kVDEs9y8iMGhIyaxidVcvEHSKm7ZYyt1DH3EINb+5X8vpeOa/my3g1T86sPXJm5MqYulvKlGwJE95qJCG9mlHpNYzOqicxq4Exb4mZkC1nwi4Fo7KkPJci4pGNtQxYV0W/9VX021RL/xQBsA9FPg5IbWRwqoiHUyU8mirj0VQZD2+VMiRVwuA0KUPS5TycruCRtGhKHklT8HCqnIdT5TyaruTJTDVPb9Pwwi4Dz76l4+ksNc9t0/JStolReRZG7jELgN1jZkyehfH5zUzItwqA3e9gSoGTKQecTC5wMnGfgwl77YzLtzE238aYfDtj8h2M2etg7D4nYyOAHX/AE4Grm4mFwpbhKcUephb7mF7qZ0ZZgJllAWaVBXglgtRXS/28XhbgzUMh5hwOMftQkDfKArxS4mNakY/JB3xM3O9l3F43o/NcjM5zCh/zXYze6yYh383IPS6G57p4KdfNsN1Ohu12RgDrZGi2ixdyOgEr4FXohbiG5nS9F/bFbKHh2U4BsDmuSM6ux4qvuQe2857XuPci7yfEljm5SMi9MV5/7/jwjUAbD9iEbAuJkWJ4zTYK7TKQeA1gE28A2Gh/tJV4ZBS429SM3KYSylQyMlPJiEw5IzJljMyUXXc8+Fq4XgvYa48NR9GamCEnMUPeBa+xqWu65DrARl8npv0+XhNTRYyMgDW+KF6jy5huuF04XcToDHFnaY2MSWsQcBrXmNQGAbARvI5JFb5nXLqI8RG8RhufIY4k4HVCpijWxCwxE7PETIrAdFIEr2PT6hmbVs/ELDGTt0uZvF3KpG0SJm+X8vIOOS/vuDFgp+5UMW2Xmmm71AJeI82IAjZHK+B1ty4Or1qm5Qh4nZotZ0auill5Gl7b18Qr+Vpm5Wli3Wj6Gpu63qg4zEaPEs8pMjOvpDk2qV0Qwev0GF4tLCgzsajMyKIyE4tKm1lU6mBhqYuFJR4WFvsj+VhQ7GVxqY9FJS6WlDhZXuZiRamThQUWZudqWbDXyJKCZpYWNrOkyMziEgOLSrUsKFMz96CKOWUq5pSqmFuiZl6xitn7xLy5p5b5+WdZtr+SVfvPsGbvcdbmf8P6ve+ztSyfPZ9n80FlDsdVu6i3pKF0rsTgnoPFNRW7YzSO5uE4DM/j1D2NXf04dvXDOHUD8Zr6E7T3o83zEB3+h/gpPIhL/v5c9Panw/0Q5xwPELLci1d/Fx7d3fj0fQgY7ydo6kvQ+AB+Q1+8Tffj1tyHS30fbs39eLQP4NXFbRv+8PvGHz4+KuHzkwo+P6Xgk2NiPj8h57sKDUdrmjhSpeO7Sg0/VGk5Vt3EyToDp+oNnKzVc7xGx8laPZViC40aFybXeRyBy9h9P2Jxncdob8PquYAn9DPN7gso9T5ESjsipZ0GuZUasYF6qRmx0oZIaUWstKE2+nAGL+FtvYIreBGH/wLOwEU84cv4Wn/GFbiI0RZCrrOj0rtQG9zItXZkWhuKJgdKvROVwYXBGsDhPU+g7WdC7b/gDlzE6evAG75EoO0K/rbLuMIduEId+Np+xH/uEu6WiziDHThDF/G0/YS79Qpm93nU5lDnfa9aL2K1C4kmmhOVyY/F04ErfAVH8EfM7vOY3edxBH7CHb6K3f8TBtt5DLbz2DxXcPiuYrZfwtDcQbPzEq7Arzj8P6M2tdCodFMjs1EpscSeMz4rbaZKbKGy0Uit1IrG1ILD/zPuwC+YHB0Y7R00+y7jCF/FFrxCk6Mdmd5Po9pJg9JOg8ohpLQj1riQNXlRmoLoHeexBa/gbvsNZ8svmD0XcQYu42v9BV/rL9j9l9BZW5Dr/cgMARSmMApzGFVzK6rmVhSmECpzGJ2tDb2tDV1zGI0lgMYcRGsJo25uQ21rR2Vt7zJpFbYMd3YtYK9FrDQy3YrhIILYzsJCRmFzbCdgw7EjxDXaoPDMoSZMhTpMhSpMpTJMpVJY6lSh8FMRh9eTch/H5X6OygN8K/XzRaOXj2rdvFvl5HCFg+IKF3nlHpK+MvBmmYgp+2oZv1/EyDwpz+bIeHSXioE7tfTd3kTvjCa6J6u4eaOMm5Pk3LpZzm2bZZFnTMV02yLjtmQ5t25RcMtmOTdv6loMr0lSbt4k46aNEv6yXiQ8M7tRyk2bhDtio1Pb2zbL6blVzV3pTdyd0cQ9mXr6bjfSb6eJgbtM9H9Lz4Pb1PTNVHJ/uoL70+TclybnvjQF96UpuCdVTu9UGb3TFPTJVHFPlpp7MlT0TpNzX7qc/tvVPJLTxFN5Rp7N1/PULiXP56oZvk9H4gE9YwqbGL1fw6g8OSNyJIzY1cjYPVJmFGmZc9jIwncNLDmsZt37TWz7xkrBKQ+lZzwcOmXj02onn9c4+LrWxbd1wjHgHxq8/NDoE5Da6OOHRj9HIkuZonj9odHHEZGfY2J/DK9nZAEqFML9qtWaFuoicG00tN8Ar53FI1Rs7HyOVWKKorUttpypc9Ia/zNaaDS0RK6a6orXsxG8nlGGI3gNcUwW5pgszFFpmCOSEN+JAnzV4OXTOi8fVPsEvJ4Jsueon7e+cZPxhZPUz52se8/I2veMrPvQwoaP7Wz83MOGL/2s+tzHgg/tvHrYwtQSA5ML9Uw+oGdaoZ5XSg3MPmhk4WEjS98xs+oDK+s+crLhUy9rPvWx6hM/iz/08frbLl4utpG4z8Sw3Caeym5iQJaavukq7k1T0Wergt4pcu7eEilZQe8UJb2TlRG4yq+pK2Rvv6ZecdPY6HHiG8G2x8b4BMD22iih1wYxvdaL6bVeRM/1InquE9EjDrHX1n3NNbBdXUf31dffD9tZTdxdr1X0Wl3VBa+9VglLmrri9dQf4LWSHivO0n2Z8OyrgNcz9Fp2Wmj5KXotP8Xty09x54pT3L3iFH1WnKTPiuPcs/wo9y4/yoOrjjJ4/Qme2HyGZ7dWMjTtLMNSyhmRVsnozCombKtl0vZapuyoY2a2hDfyZCwp0bG0TMeSUi2LSzQsLlazqEjD/AMq5u5X8uY+Ba/lyZie3cikbTVMfque6TkSZuTKmZWv4rV9Wmbla5iwQ86wVDGPbaxlwJpKHlpbQb+N1QxIrhMAmyw0IKWBQSmNDEkR8XCKhCEpEganiBm0VczAVAkD02QMTlcwOFXOw6kKHt6qYMhWOUO2yhiyVc4jkenrk1lqnt+p55ntWp7KVPH8dh0jc5sZvc/GqDwLI3JNjMw1kZhrZuweM+PyLEzca2XSfjuTChxMLHAwYb8wbR0bgevofCuJ+TYS82wk5tsZvdch4DUK1yIPk4pcTC5yCXAt8TCtxMeMUh+zyvy8Uubn1bIArx0M8vpBP2+U+Zl9MMjcQyHmHQ4y71CAuWUB3iz1M6skyLTiAC8X+plU4GXcPjdj812MyXcxJt/NmL1uYfq6x8WIPcKdsC/udgmAzXEyNMfF0Bw3Q3e7GLrbyfM5Dp7PcfBctoPnooCNoHZojpNhOS5ezHExLMfJsGyhl7KdvJTtYniOixE5bkbkuBgRt9Ap/h7YEdG7YCNbieO3EI+MbiuO20Ys4NX5PwLYhOzmGF47M5GYYyIxW8BrfKN3NjE6DrBdprB/cL3OqLeiE1p1Z1kqRmWpGJmlYGSWnFGZchIy5RGgSiPJSMjsWufXOnGbkC6NJCMxo+vktQtaIyWmS0hM60RsQprwOjFNwpjfaXSamIS0xi7bhuO3DkeBei1ar4Nrhpgx6aLr4BoP2Cheo9PXfw+vnU3MEjFxm5hJcU3MEjEuvZ5x6fVMyBIJqN0uYdI2MZO3C5PYKW/JmfKWoktR0E7dqWTark7ExkN2Ro4mAthIuRpm7lEzLUfBlJ1SXt4lY3qOgll71LwambbO3KNmZq4q9t5r+5p4Y78+VhSvswtNzI5OYH8HsXOLzMwpNDGv2BL73vml1i54nVdqYcFBEwsOGlhw0MiCMgsLSu0xvC4q9rO4KMjiogCLCgMsLQmwtNjD0mIXK0vdrCx1srjAxJxcNQv3NbHkgJmlhWaWFBtZVGJgYVkT8w5qmXNQw+wyNbPL1MwpVTO/RM2CQgmL9tezdO8ZVuV/x7q8T9my932yig+z+529vHfkLb6vT6fWkIratRmDfxlm3wwsntFYnS9gtz+Nw/IkDsMTOHSPYdc8ik39ME7dYLzmAQTt/WhxP0i790EuBQdy0duPDveDtDsfoNV2P0FzH7z6u/DpexOy3E/I3DdW0NQXv+F+fHqhgOFBQqZ+hM1x24bf+6bhh/e+beCD70X87YiYj46J+eSYjM9PKvjqjIpvKjR8W6nl20otR6q0HK/Vc7LeKExja5o4UafnrKQZqc6LzXcJX8tVfC0/4w5exun/EV/Lz7Rd/Be+1l/QWcI0yK3USszUiE1UNRqolZiplzXHPuosIYLnfyV4/hd8rZfxhi/jb7tCS8evnPvxH4TOX8XqaUOpdwibhLV2FE0OZDo7YnUzYnUzKqObZlcbvpafaL3wd9ou/oO2jt9oaf8lsuDpF1o7fiHc8TPhjiuEO36i7cerhDuuEDgXub7nwt8Jdfwdq7cDrSWEXOdBpvUg03oRq1zCcWiNC5nWidYSwBH4keD53wie/4XwhX/gabmCK3QZd/gK3vAveEO/Ejj3T4Ln/ok7cBWn7wou/8/4Wv5Oy4X/Itj+v2iytlMvd1LeYOZkrYHj1U2cqjNSIWqmvM7ImVo99TI7Rvt5gu3/Itzx/2H3/YTDfwVP628Ezv8Lf/s/afZeQtzkpUZhp1bhoE7ppFbhoFpmo0pqpVpmQ2EOYQ/+TLDjfxG++F+EOv4XwfZ/4D8nPBPbcvGfuFuuoLe3ITf4kBkDKMwhFOYQquYWVM0tXV6rLSGURn/sqiGF0S/cBRuZrsZj9Fq8/tuIjXseMR6wndhoRWJquwawcc/B6lqo0kbx2hLDa6UyQGU8XuUCXk/K/RyTB/heGuArkY+Pa928e9bB4XI7JeUO9le4Sf/eyLL3ZbxZJmJGiZRx+6S8mCvlmd0qHs3WMmCXgQd2mLgzXUO3LXK6bZHTI0VJjxQF3ZJldNsiodsWGd2S5dySrODmLZ3dtFkutFHKX9aLhWPEmySxbcTRpU63bJJwyyYpt0bquVXF3RlN3LvNyL1ZBu7NEvDaP9vCI3tsPLKnmUG7mui3Tc1DmUoeSJfHejBDQd8MOfdnyLk3Q8m9mWru26bhviwNvdNk9E4Rc1+ahH5ZCh7ZqeGp3RqeyVEzdI+ahP1NTCg2MaXUwpQSIxMOaBiTL2d0roRxe6RMLVDx5sEmFryjZ9k7OjZ9bCL7iJuSyiBvnw3wXqWbz2vdfFHr4ps6N983ePih0cPRRi9HxT6Oin0cEfk4cg1e4zsmDsTwWi4PUqkMC1NXXRv1MbievwavXYs+sxqfcEVOG1LzuVgSU1vs6/H/vtEQ/8eTcFe8alup1LR24lUe4rg8zHF5Sxxe/XxZ5+LTGicfVPt4uypIUXmI3ON+sr5xk/KZk82fOll2WMfSQ1qWv61n5fsWVn/sZNWnbpZ+7GL2uxZmlumZfEDDxH0qJu9TM71Qy5sHjSx6x8yyd82sfNfM6veaWfuBnY2feFn9kYcVH3pY9L6X2e96mXHQzbiCZl7M1fPUTi2DMtU8lKHm/nQV96Yq6JMip/eWzvokK+idLOfua4riNb47tii4Y4vyuuVO1y55utHSp55Jsi7T2NikNnIFT88NEnquv+bKnXUR0K5tjBSH2jX1190Re3219FpdE6mqa6vOxvDaa1UF/IZwQAAAIABJREFUPVdV0GOVMHm9beXpG+K158pKeqyoiNUVr6di3b7sBHcuO8Hdy4/Te/lR7ll+hPuWH+HBlUcYsv4ETydX8FJGDYnb6kjMrGZMxlnGZZ5l8vYapu+oY+bOOl7ZVc+buyXM3ydlSaGCZcVKVpapWXVQw8oyDctL1CwpUrK4UMmiAwoW7Jfz5h4xM3fW8mqOiNn7FMwtULGgSMvC4ibmFmiZmi1jRKqYJzbUMGB1Of3WnKH/xrMMTK5lQHJdpHoGJDcwKEXE4GQxg5NFDEoWMWCLiP7JYvptldI/TcbANDkDU+UMSVUweKuCwVvlDEqRMShFxsOpch7LUPF4pnB0+MlMFU9lqnjhrSZG5VkZs9/OqDwLw3cbGZ5jZNRuI4m5RsbkmZmw18qE/TYm7ncwfr+DcXvtjI27Uidxr5WEPCsJeTYSIoCN4bXIw6RiN5OLXbxc7GJqiYfpJR6ml3iZVebjlYN+Xj0oTFrfKPPz5iE/cw75mXsowPzDQRYcDrLgUID5BwPMOxjgjbIQs8qCTC+JAtbDxP1uxu4V6sSrO7J1WLj3dViOi2E57ghcO3tut4vndrt4NsfJs9lOns928kKOK9bQHDfDIg3NdjE028WwbBcvZrt5MdvNSzluhu92MTxyz+uIuLtgR+wWji6PjF7vE3f364jdTkZE0DoiBlgHCXscjM5zMjauG0H292AbD9jEnGZGX1NiTideR1/bLj1jfg+xcXi9FrKj3tKQEN/2SNvUJGxTMmqbglFZiji8ShiVISEhU0pCppTELFns84RMaexriVkyEjNlJGZIuxQP1fhjxIkZchLT5YxOl5OYJrthY26YgNf4yeq1eI3C9I/QOjpDzJhMSQyv8RgdF3nvRtPXrli9tkbGZzYwIauzidsambitkUnbRbEmbmtkXEYd4zLqGJ9Z3+Xrk98SM+UtCVPekkYQ25kwkRWaulPBtF3KWNOzVbFm5KiZkaNm5m4NM3cLMJ2WLWfqLhkv75QyLVvOrD1qXsnT8Gq+lhm7lczYrYzh9fVr8VpgYPYBY6wb4XVu3DHiG+H1zQNGpu9W8kaBgNf5B83MO2Ri3kHh6psFZVYWljpZVOJmcbGfJUVBlhQGWFIYYFlxgOVFHpYXO1lV6mRViZ0lBU3MzVWwcJ+apYU6lhTrWVyiZ2GpkQUHjcw9aGTOQSOzD+qZXaZldomKOUUylpaIWV1Sz7qC46zd/S4bs/eyvSCHg5/s5ttTO5Eb3kLvTMLsWYrZ8xoWzwRs3hdxep/B6XoEm3UAdvNAHIZB2HWDsGmFnPpBeC2DCDgGEHI9RKv7AS76B0Qmrn1ptd1HuPkeAqa78RvvImS5lzb7A7Q09yVsEYqHbMjcl5bmfpyzD+ScY2A8XsU/vPutiPe+E/HBEQkfHZfxyQkFn55Q8MUpFV9XCHD9pkLDd5VajlTrOFFn6MRrrZ6zYgsSrQeb90c8oSt4Qj/hCf2EO3gZb/gKLR3/wBu+isYUpFZijqG1TmqJLWOqlZiplVlQmwP4zl2l5cJvBNt/wtd6CV/LZQLnhGVD/rafsLhaUOodiFUWJOpm5DqHsIApglelwYXJ2YI79CPB9qu0dvxGW8dvtHX8Skv7z4TafiLUdpnQuUuEzl0icO5HWi/+TOj8ZQLnLhFsv0LLhd8Itf+Cxd2O2uhHpnVH6sSrRO1ErLajNvmw+y8QPP9LpF/xhn8Snv8MX8YdvIzD9yOuwGV8LVdxB3/CG/oZX/gqvparBM79A0/4V1TGMNViK6frTJyuN3OqzsyJahPljVYqGyxU1Juol9nRW9vwtf5GuONfeFp+Fn5e5OcId/X+SL3KxVmJjWq5g2qFiyq5iyqZkwpJMxWiZqT6AI7gVYId/yJ4/p8Ezv2d1gv/xNd6hXDHbwTP/4Yj8CMacwCpVpjWKoyBGGKVkbtZo5+rzEFUpgBKox+lKYDSHEJuDt8Qpte+9+/iNR6w/w5eux4hDke2vgrT10pNmLOq38Orl1NSLyekXo7J/ByRBvlG7OfTeg8fVjt5t8LO4UonRWddZJ9oJvlrPWs+0TL/PTVTCqUk7pUyLF/NU7k6Bu9qou82LXdsVdItssn39jQ1d6RruD1dze3pSnqlqbktWc4tW7ri9ZZkJbduVkSODgt3wN68ScItSdGEBUu3bZLSfYuMnikKeqWquDtTxz3bDdy7zcBdqWruTFFwT7qaATuNPL7XztP7HDy2x8zDu3QM3K6iX4aMh9Il9EuXCp9nSHkgQ8b9GXLuz1Jx3zYN92ephMVNWxros6WBvikN9E8TMTijkad3yhmWq2T0Pi1TSkzMOtzMq+8088phIzNLm5hRrGN6kYZZxVpmH9Kz4B0DK983kPyZhewjLorKAxw+6+f9sx6+qPPyVb1HOB7c6OWoyMsxkY9jEbwKgPVzRHQ9Xo+KAxyP4lXWFa812tbYkWFh+nqOBr1wH2uj/nrA/u8Qe0O06sM06uOfvb4Gr5owZzURvKrCnFIIgD0ub+G4vCUyfQ3xvdjPV/UuPqt18mGNl7erAhSeCZB9xMPWLxys/6iZ1R9YWHq4iUUHdSwo07LgYBPz3zYy7x0zbx42MbNMz9RiYcvzlP0qph1Q83qpngVvW1j+vo1VH1hZ/X4za95vZt2HAl5XfuBk8bsO5r/rZPa7Xl5528uEYgcv5hp5fLuG/hkqHshQcV+6intTVfRJUdA7OnndoqB3stDdyYoIXJXcnRx3hDju47+D19/fWtw5ie21UcLtSTKhjVHASum5XkLP9ZI/wGvj/2O8ltN91Rm6xT/zGrewqStehWtxei0/LbTsFL2WnaTXspPcsew4dy071gWuD60+ypANJ3k2pYJRWbVM2NXIyzkipuyqZ+qOGmbsquG13fXMyW1kbqSFeRKWFshYul/MikIxa0rlrDuoYt1BFWvKlKwqkbOyWMGKEgUripUsKZAxJ7ee2XsambdXgO+iAwqWFKpYsF/FzBwpCWmNPJNUy+A15QxYfYYB6ysYuLmaAZtrGLClhgFb6hi4pZ7ByY0M3iJi0BYRA7c00n+ziIe2iHgwRcxDqVL6p8oYuDUKVwWDUhQMTJYxKEXKkMjR4ccz1ZFlTgqezlIzdIeekbnCHa8jck28mK3nxV1NDM/WM3K3gYRcI2PzLYzdZ2XsXhtj9to60Rrtd/A6NoJXAa5OppY4mV7iYmaph1kHvbx20Mfrh/y8edjP7EN+5hz0MfeQnwWHAyx8O8Cit4MsPhxg8SE/iw/5WXDIz5xDIV4/FOKVg0FmlgaYWuxjSqEA2PH7XIzdKxwfTojcETsyV8Dli1GAXgPY5+Pw+lzO7+M1CtdrAftSjoBj4blYB8MjeI2VKyB1RG7kOdwbvD8iBlgHCXucjMlz/R/jNQrYrni13gCvZhJzTIzOMV6H1zH/l3gVprNdAZsYxet2FQnblSRsU5AYA+y/j9fRWTJGXwPYP8Lr6Izfx+vo38WrlDHpkhhO/zt4HZspZuy/idfElLr/DV5FjM9oYHxm/b+F1wlZDTG8Rr8vilchaew4cbR4wE7dqbgOsPGIFQCrYsZuJTNzVUzdJWPqLhlTdkiYukvGzFwVM3NVvJqvZXqO4jq8Rvs9wP4RZmcfMDK3yBz7N/NLmpkdweubEbzOO2hm7kETcw+amF9mZn6plYWldhaVOFlc7GZJkYclRR6WFrpZUexleZGTFUV2VpXaWFVqYUmBmrl7RCwskLG4WMXiEi2LS5tYVGpgQZnwM+eWmZlbamBeqZZ5RVLm7atiUf5RVuR/TtL+w2wv2Uvh+7v47PsdVDbsRKPPxO5ag9s3F7dvOk73GOzOYbhcT+PzPYnf8xge+2Cclv7YDf2w6R7Cqn0Im64fTkN/vM0DBLw6+xN2PMQ5p3BUuNV2HyFLH/zGuyJw7UOb/QHanQ/RZnuAFmtfWm0PdGbtS5v9Qdod/elwDaTDHYfXw183/nD4GxHvfCfivR8kfHhMxofHFHx0XMGnJ5V8eUbD1xVavq5Q83W5mu8rNRyraeJ4bRNHq7Ucr9FR3miiUeXE6rmIO3AZT/AyvvAVvKGfcAUu4W+9isN/CXmTm7MNes426AW8ypppUNhoUNiokViokVpQGHw4QpdoufAr4fNXCLRdxt9yCX/rJXytl3CHLmC0B5FprTQqTDQqTYjVzUi1NiRaG2KNDVmTA501gM3XIUxt23+hpf0qre1XaWm/QqjtMv5QB97gOXyhdoLnLtLScZlQ+48E2n4kFMFroO1nTI4WlHoPUrUTqcaNTONBrHQiVTsRqxyIlFaUeg9Wz3kC534m2H4Vb8tl4Xhy6xUCrVdw+S9gsgnP47r8F/GFf8Lf+rMA3OBlPOGfcfh/Qq7zU9lg4VSNiTP1Vs7UWzl2Vvi8oqGZikYLdXI7WksLrtAVgud/w992FV/LFXzhK/hbf8Xb8ism5wVqZDbKRRbOypxUyJyUSxxUSp2US+ycbjDTqHbT7L2M/9zfCbT9ii/8My3nf4vcu/sLgbarWL3nURk8SNQOZHo3SqMfmd6LzOBHYQoKRfCqNIdQmoMozUFUFmEaq2xuRdnchrL5HMrIQrA/wuzvAVa4SqcldpWO1BhCYgx13RJ7zTUlImMrImOLsMhJL0BCOMLZQrVWqEoTpkodokoV5KwyQKXSL9wLq/BxWurlhNTDMamP/5+6+4qO6swXNn85s/oc2+Sck+122+5um2iCRI5229gmR5OFQDnngAKgQMYE50wGoVw5B1UplCqpSlWqKkmIZMB9zneunrnYJSEB7u5zZr41MxfPqq29S17LLLj4rf+73/eSwstPcg/fiF1cqHbweYWdU5UOSiqd5N+2kX7NSuzPFnZcrOP9YiULD6uYU2DgrzkGJqfqGBGvpn+EnD+ES3kpUkX/OD2DEo0MSjQyIEHPgARDEK9Cf4hU8+/RWl6K0fFytI6XIjX8W4SKPxxU8G8RSl6KVPFypJqXI5S8dEDBSwfkvBKpZGCMlsHxeoYmGhmebGJovIEBkUr6HZQzLFbDxIx63sy38XaBjT/lNvLHzDpeTdUyKUnFpAQlkxKVTEpUMCFexphYKaNi5YxKUDMqUcvoRA2j4hSMipExJkbK+FgJE2NETIqu5u1kKdMz5ITkaVlZWs+az21svtjC5gt2NnxuZf0ZC2tPN7HmZCPrTprZeNLEznP1RH1jIe0XO4U3XBy77ebzSjffij18L27lJ0krvwTRelXeOw+XZR4uB/F6Wfa0K3Lh3NRuvN5W+3rwWqUPUGMUAPu0AOK6p+iUmPwvROyLQPsitPbg1eTvWTLcF6+BnslrmTbATU2A62o/19RBvKoCXFb6BbyKHUG8ujhe0UrBDTcpPzk48KWFnWcb2HrSzJaTZjYcr2NNiYFPivWsLjHyYYmR94sNLC8ysKzIyIoiI+8X1fFhqYn1J5vYes7OrosO9lyws/e8jb3nbYRddHLgGy87zrew8bSdtaedfHrWw0dnfSw+5mLmoSbeSDUythuusTqGResYEi28+zo4SiO88xqpFa6jnn4OihQaGDxaZ2D3TsURfesfoaF/hFrooEYo4ulxPH12L+61S3H/cAUDwlX0f/Ys2TCFMIHtNYl9JQhYIeH92Jf3iHllt6in38PrK7tqe+G16hnAPo/XV3bd5pXdZby0q4yXdpbx7ztu8dKOMl7aUcbLOwS8vvLZ7Z4zXYUNmm4FN2e6xcAdNxm04yaDd1xn6I6rDPvsCiM+u8TonZeYHHaNtyPLmJlQxfw0McsypazKlvJhjpTV2WLW5IrZmC9ja4GcrfkytuZJ+Sxfxq7DCnYUSth5RMKeYgVhpWrCjqnZV6pmX6mKPSVq9pRq2FuqZWeRio2HxKzPFbMxT8rGPAmbC+RsPaxkU4GSjzLlhMZLmHqwlj/uuc3k3beYtLeMSfvLmRBeKXSwmskRIl6NlDAlQsrkgxImHhQz/oCYMQfFjI6UMiZazrgYJROi1UyK1ggF8ToxUsGU6Kd4fT1WxZ/iNfw1xcj0dDMzMxuYkWFmerqJaWlGpqUamJ5mYGZGHe9lm5mX28i8Q03MPSRs5jQnV7iee0hA75xDFmbnCs3JFZYQhxTYCT3sZMERJ0uOOlheZGdlsZ33S5x8eMzF6hOtfHLSw9pTbaw/3caG00Gwnmpj62kf28742Hbax7ZTbWw76WHbCQ9bTnjZcNLPmpMBPjnhZ/UxHx+UeFlV1Mqywy4W5bewIE9YQjw3x8nsHCezs4PT18yWHsBO68Grk3eznLyT6ejp3V5NzXIGlxk7eTejb1MzhEnu9Ewn07OcTM9yMD3Lzoxsu7DLca9m5jiZmeP83fvdzcp5MV7/EWCffd4bsPOymgkJ1gPYrEahzHpCngFsyAsA292zmzvNTjP2NCfVwNxnS9EzN0XH3BQBr3OTNMxN7Aasog9ce/ei+/MSngesgNjn34OdF69m3gumr933Ql+YQihBTki8cNTNnBhRMDFzYyWExEsJTZAREi99QUG0BhOwKmHBM82PFTM/VkxojIiQ6FrmRlYTEl3LgjgJC+OlLEqQsTBe2nO9KEHKwngRCxNELEoQ97Q4UcLiJAlLkqQ9LU6SsChRzMJ4EQvia1kYL2JRolh4niy0NFn+wpalKFieqmR5qpIVaaqeVqare1qVoWFVhob3M4Nla1mermBFhpIlKVKWpcl5P1vDqiw1Hx7SszxdwaosNR/kaPnwkJ7V+cbn+rigjk8KTXzaqzWFZqHDQmsP17P2cD1rCs2sO9LApwXCdzYUNbHmsJmVWWo+LTSxvriJdaVNrAkCc31JE+tLmthY3Mym4ma2FFvZWiS07WgznxXb2F5k4bOiBnaW1rPzWB2bjyj59FAN6w9L2FSsYnOJjs2lRjaVmoT3aEsb2VDcyMZiM1uKtGw9Usv2/MvszPucg4WFZJ7O4OyPSVyrjEOhjabRchC3ayctjvdpcy/C7wmlzTWbVsc03Pa/4G35C23Ot2i1vY6zaRI281ia60ZhMQzHWjcSZ/0YWi3jabNNxGebiM86jnbraO7YRtHePJy2+sG01g2grX4wd2yjuO8az72WcXTZx3DHPpou+xjuOsbS5RhDl30MXY4x3HWO437LBB70xmvxN+JfSr+TcPInOad/UXL6koIzlwTAfnFdy1c3dXxzS8d3t/V8e0vDj7e1XKo0cLnKwKVKHZcr9dyoNVGjbMbScg9n60Ncnod4/U/w+J9gb71PS9uvWFxdyPU2ykUGKsQmquWNVCuEaWuNspkqeRNV8ibkRhdN7i58Xb8R6HqEv/NX2joe4ml/gDtwH7unkzpLKzJtI2JNPWJNPSK1GYm2EUWdDZnBhlRvRV3vorGlE2/nEwJ3/o4v8Ah/+2M67jwh0PkrLk8nNqcXh8uP/859Ou4+xNd5n7aO+/jvPKb93n/gaX+EubkNtdGBXGtDoXOi0LY8xavGhkRlQW10YnF24ml/jLfzMS2++7T6HxC48wR/5xOcrV3UNbioa3DhcN/BG3hEW8cjXL4H2D33cHofYmt9iNLYym1RE9erGrhZ28wtkZWrlU3CtbiZMomFWrUdXaMPq+cBns4neDqEY4I8vkd4/E9w+36j3tZFlczCLUkT5Uont+ROrktt3JQ5uK1wckPcSLXCSr2tC7f/73gCf8ft/ZW29se0BvHqaX+MpaUDtckpHDFkbkFb70FZ5xKmsGYv6vq2F05hNU3Ce7Eay1OYvgiw/+rS4afnwPp6EnY+9vd9L7Zn85xADzCeBUVtXYCaunaqjYGepZxVvQArINZLmcoj4FXm5pK8lZ9krXwrdnGx2s65Shtnqhwcr7RTVOmgoMJFxnUn+74y81GJkuVFakIPG3g3R8eUZBUjYxX0OyjlD/vF/HuEgv5xOgYmGhmYaKR/vJ5+cTr+LVLJvwWXD78craFfnJ4B8QYGxhsZEGegf4xWmKxGaxgYq2NQnJ5BMWr6HVTy8gEZ/SIUDI7VMCzBwNB4HcMSDAyO1dA/Qs6Ag3JGxmuZkt3AW/lW/nSoiTeyzbyeoee1NC2vpWp4PUXNH9PUvJaiYFK8hDFRNYyKEjE2QcnYRDXjElVMSFQxOUnN66lq3khV8sdECa/FVPJ2QjXTU0XMP6TkwxP1bPmihb3ft7H321Z2fdXCji8cbL/oYPM5KxtOmdl0wsiuc/VEfd1Eyo9W8q44KL3l4ny1h2+lPn6QevhZ6uGSzMNVeSvXFL2SC0uDBby2cUUudFXh46rCxzVFG9cVbb3wKrzzWqnzU60PUGts7+m/g9dngdoHq3U+xHW+Xn/XBLj2washQKU+QKWhg3JDB2W6dm5qAtwI4vWaup0r6gCXVT5+lnv4TuTgqxo7ZyudlN5u4dA1Jwk/2Nh3oYHtp0xsOm5i86l61p8w8UmJkdXFBj4sMvB+kZ4VR3UsLTKwvKSOD4438PHJJtactrDlnJ2dX7nY85WLvV+2sO8LJ2FfthD+tZvwb9vYdt7JupM2Pj7p4KMzHj4428bCUhfTDzXyWqqBUXEahsZoGBKjY0iMnsExeoZE6xgcrWNIlJ7BUToGResYFKVjUJQ2mI6BUToGRmkZENm7vpDt3yct/SN09O/1XQG5wu7FA4NnxA4IVwRT0e+Amn7hal4JVwuADVP0bZ+sp76IlfLKHjH9nkHs89XSf3dNsKqeuvHaf1d5T6/suk2/3bfpt+c2L+++zUu7bvPvOwXEvrwzeA5sN16DZ7n2396N1jIG7Sxj8K4yhu2+zfDdNxmx+zojd11h1K5LjN97mT8evMnUuArmpdawKEPE0oxa3s8SsSZfxro8KVsKZOw4qmRXkYpdRxTsKpSyp1DKvqNydh+RsvuIhD1HpewtkrOvWMH+EiX7S1VBzGoIO6Zhd7GSLfkiNh0SsSVfzOY8EVvyJWw7LGNzoYyPs6QsTpQyM1LE2/vKeX3PLabsucmkvbeYsK+MCWG3mRheyasRtbweKea1CAlTDkiYeEDE+PBaxhyoZXSEmNFRMsZGKxgfrWJitJpJ0WomRamex2u8ltdjVbyVpGNahrDL8PR0E1NTDExNMTAtVc/UFB3TUvXMyDAyK9vMnNwGZuc28F5OPe/l1DM7t4E5hxqZm2dhdm5Tn+YcEo7bmZdvJbTQzoJCG0uO2Fhx1MaqIht/K3Wy+riLT0+2su5MG5vO+tn6eYBtn/vZdtbH9rN+dn7ezq5zAXae9bPjtI8dp7zsOOll+6k2Np/ys+FUgHUnA6w54efjY218WOJh5RE3SwpaWJjnJLTXLsSzsx3MzHL24HV6VgvTgk3NcjA16+muw72bmmkXnmcGJ7EZjhfidVqmk+nZjmB2pmfbmZHj6NPMXCczc52/e7+nHDuzcxyEHHIyP9g/QuyLnvVePtwbr09r6oPXPmWYCf0dwM5Nq3tmgycjc9KD9ULrvDQj81INzEvVMS9VwOvcFC1zkzXMS9IwL0n9HFjnJameu9dTgqIHry+qG61z41XMS1AzL15NSC/A9i7kd/GqZH68ggUJCuYnyAiJk/Q5j3VerLjPeazP9vRM1mBxUhbEiVkYJ2ZRvIRF8RIWBn9eECtiQayI+TG1zIusIjS6pud7ixOkzyRhUbyIRfEiFieIe1qSKGFJooSlSdKeuu8tihexMK6WhXG1LE4Q93m+NEnKsmRZz71lyTKWJctYniJneYqcFakKVqYpn2tVuor3M9RPC05Vl6fLWZGhYHGymKWpUt7PVrMqS8WHh3QsS5OxKkvF33K1fHhIx+p8Ax/l6fu0Ot/AJ/lG1hTU9Wltoem51hTUsf5IPZ8Gv7+xqJG1hSZWZapYU1jHhuJG1pVYWFNsYU1JE+tKGllf0sjG4kY2lTSwpaSeLcX1bC2uZ2uRmc9KG9hebGZ7iZEdx43sOK5j01EJH+dVsO5IDZtKFGwu1bK5VM/mUiObS8zB3zWx/aienUel7Dl8g/DCL4gtOcyh88l8eTWGKkUExsZ9OFo+w9u6noD3A9zWWfidM7njmU2nezZ++0y81um02afjtb2Du/lNHI2vYjWPw1I3AothMNa6obQ0jMTTPI426yR81kn4mscTsIyiyzaazuYRtJkH0Wrsj79hCA9axvHEO5kHrnHcd47hvnMMD1rG8qBlHA9axnHfOTZ4f2z3/ad4LfpG/Evp9zLOXFLz+VUtpy8pOH1JyflrGr68qeermzq+uqnluzID39zS8MMtDb9U6LlcZeCXCi2/lGu5WmWgXFJPo70Lu+seLa0PaAv8Rlv7b9hb7+PwPMDi6kJpdFAhqaNSYqZa1kC5xMRtcR0V0noqZY1UKSzI6lzUOztw+u7j7XiA/85D2u8+ItD1CG/nrzi8XdRZ3EjU9cj0TUh1jVQrjNSozChNdhR1DsRaC0qTE4v7Du33/xcdd/8Dr/8+vvaHdN3/O3fuPcHl6aCx2YnV0cqde4/oevCY9rsP8d95QMfdx3Tc+zue9keYLF6UehtyrRWF1o5c40SmfhavDizODjwdj4SpbdcT2jp+pa39Id7AfZyeDhqtXix2Hy5vF62++3gDD3D77+Nsu4vb/wiX7wm6ej+VkmauVTZwraqRGzVWbkuclIkdlIlt3JZaEWudGCwBrN77uNsf4fI/oK3jCd7AIzz+x7jbnuK1XGajStNKucrNNYmdaxIblWo3tyTNlEsaMTS14/L/hq/zP/D6BQT7Op7QfleYOje3dKI1taAw2NHWu4Udo+tcKOtcqM2e5/CqamgL5kPd+PxOwv8Mrv89vPr/B3j1IzIFqDW1U1PX/hSxhkAPYAXECt1UuLkibeGS1MVPEhff1Dq5WGnlXEUzZyqtnKiwcby6hZIaD4fKXOz/2sTqEhmritUsOqJnWraa15IVjE9UMyRayssHJbwUKadfrLBU+KVoNX+IUPB/HpDxhwgF/x6h5OUoYVnxoAQjQ5NMDE+pZ1iyiaFJRmHcW4w4AAAgAElEQVSqGq9nRLKJkckmhsXr6B+h4OVwCf0PyhgSo2ZYvI6BUSoGx6gZFK1kQKScITFKxqca+VNeM2/lN/NqmoEpKRqmpKh4LVXFnzK0/DlLz19zjLydrubVeBFjDpYz6mAlE+PlTEhUMCVRyRtpGt7JMTKzwMysfCPTs1S8k1TDn2NvMSOpgiV5ctafaWDf963EXG4n5hcfB791se9LO7u/tLPtfDPrTxhZX6pl19k6or5qJPn7ZvKvODhZ7uFLSYDvpD5+lHr5ReblstwrTFIV3l6A9XJV3sYVWRuXZc/AVennutLHdUUbN3vhtRuwVTo/1Xph12EBr+2I69r/KV7/GVxFxjZExrbfwWug5+9YhT5AxXN4DTyPV4Wbb2ttfFFl4+xtG8U37eRcthP3XTN7z9f34HXTCTPrjpv4tLSOj0tNrD5m4m/HTKwoNrK8xMzK4418dMbKuvMONl50su1LF7u+87DnWw+7v3az5ys3+75uZd/XHraetbG62MyyfD0L8wzMP9zA3CNNTM0x8WqimhEREoZEyBkUpWFgtI5BQbw+zcjgGAODYvRBvD6tB69Rv4/XAf8CXgd2b/p0QMmgcAWDwhUM7J68HlDTP1xN/3AV/YOT1/+38Npv12367S6n/55yXt4j4PWlXbf/KV4H7rjFoJ23GLK7jGF7bzNyXzmjw24zJuwmY8OuMW7fVSaFX+OtaOHfW0h6DQvTqliUfJsVaeWsL5SxsUDK9iMydpcoCStVEVaiZO9RKfuOSAkrlrPniIRdhSJ2FtSyI7+GnYUi9hyRsK9YTlixgn3FCvaWKNhVJGNrfg1b80RsL5CwLV/M9gIJnx2WsbVQxqfZEpYnSZkbVcu7+8t5c+9NXttzg8m7rzNh9zUm7LnJ5LDbvH6wmjciRbwRIeb1A2ImHahlfHg1Y8NrGHNQxOhICWOj5UyIVjIpWiUUpWRihIJJkQqmRCsFvAbPfv1rmpFZwd2Fp6UZ+WuilneT9UxPEwA7LVXP9HQjM7NMzA7idVa2mVnZZt7LqWfOoUbm5Vt6ns0O7lI8O7eRubkW5uVbCMm3siC/maWHraw6auNvRTZWlzr45LiL9ac9bP7cx7bz7ey40MHOCx3sOt/OnvMB9l28Q9jFDvada2fPWT+7T3vZdcrLzlNtbDvtZ9PpABtPB1h/ys+aE35Wl3h4/6iLZQVOFuU5mJ/rYF6OgznZdmZn23kvy86sTAczeqakTqYFN3GammUTznrtSfj5KV6DuM2w/xO82v9/hteG5/Aa+j/E69y0F+FV/zt4fR6qL7rXezr7IrSGJKoISVT9fxKvwqT1X8NrSFQ1C+PEL4CrlMUJ4v82XhcniFkQW8OC2Jr/TXhV8X6milVZKpalyViRoWBRkoglKRLez1azMlP5L+P1ozw9H+cb/mW8rjtsfg6v72eqen7eUGxhbXEza4stQbw2sLHYxOaSOraUCJvrCenZdqyOraUGtpYa2H7cwPYTOjYUCXhde7SGTaUyNh9TsaVUw9YSLduL9ews0rL7iIJ9R6o5cPQyUYfPkFSUw8nv0ymTpVJnjcfRugen6xMc9kW47XMIuGfS5Z7BvdYZdLlmELBNw2uZhq95FgHnXLzWGdhMb9Jc9yrNpvFYjCOxGIZgNQ3B1TiCtuax+K0TCTRPwG8ZS7tlJPccY+myjcJXP5hWY3/am4bxxDuZ/wy8zkP3OB64xvDQPZZfW8f19MA1lvsto7jvHMX9ltE8aOm123Dxt/Jfjv2o5OQlDScvqTnxi5LPr2q5cF3Hxetavriu4asbwvLhb8u0fHdTxc/lOq5UG7lcqePHWwquVGhRmzw0t9zH2foAl+chHt9j3N5fsbfepzXwBIf3V3T1Hqpl9QJe5Y09eK2UNVAhNVMhq0dhdtPS/hhPxyO87Q/wtj+grfMh/q7H+Loe4/Lfw2T1INM1ItE0INY0UKsyI9Y2IjdakRpsSA02dBYvdt9DOh78F4HOJ3R0PqbzzhM67zyivfNX/B338bXfxd9xj46uB3TcfUh71wMCXQ9p73pE4M5jPIFfaXZ2YKh3o9RakamtyDVOpCo7cq0dmcYm7JBsdmFz38F/5wmBrid03P0Nb/t9PP67eAN38fi7cHvv4PHfw9/xkFb/XbyBe8J32h/g6XiM2/8Ec3MnYpWTWyILN2qaKRM7qJC6goC1USGzITe20tByF3fnEzx3fqMliFeP/1e8/if4Ov4Lh/cJUm0L5TIblWoX5So3txQt3JQ5uCG1cVNsQapzYWl5gKfjP/F1CHj1+IXpa/td4X1fh+ceJosXXb0LjdmJqq4FVV0LarMLdX0rmnovmgYv2sY21I1tKOu9KOt/H6//4xoCwbNlny3QsyGUqrG91zLiQM9OsT2I7TkHNoDI3I7IJOCltq6dWmOAGr2Pap2PKq2A2HK1V1g6LHdzWebiF6mLHyQuvhE5+KrWwYUaB2drHJyqdVFS3UrODQcR35hYf0LJ34pULCxQMz1byZvpSl5P1zM+RcfwBA2D4zUMjNcyIF7HK7Ea/hAh5//YL+YPB6S8FClnYKyGYUkGRqaaGZVWz6g0MyNS6hiWZGB4op6RSUZGp5oYlWxkaKyK/gel9D8gYVCknKExKobGqhgYIeeVcBEv769lQISEEfEqxqcamJRhZGKqnvGJKsbHy5kQL+XVZAV/yTEwu7iZ0FI7swpM/DldyeuJYl5LkPBmqoq/5uiZmmvk3Wwt07K1zD6kJ6TAwLxcNbPSapmZVM6CrFo+LtGx5ys7sZd8JF72E/1DCwe/bCbsYhM7zzey+bSZdaU61peo2HFaR+QX9aT80EzhtRZOVnj4QuR7bvJ6RebhqtzDNbmH60oP1xVtXFf6uaYMcE3h70FrdzeUfm4ofdxS+X4Xr92AFRDrR2T0I67zB6ewAaTm9j5JTIHg8xcnMvoRGX09de9wXWPwU23wC9N9vYDXcn07t/XtlOkC3NIGuKH1c03t54rKx2VVG5dUXn6Su/mu1saX1XY+L7dTdMNG1i8WYr5uYO/nJrafqmPzSRNbTzew/fNmtpy1su5kI38rNrLyqIGVJWZWHLew/LiFD07bWHPeyboLTtZfcLLhgoON521sPGdjy3k72y862XqxhY9KzKw8WsfiAiPz8gzMPGTk3Rwjb6RpGR+vYGiEhMFRKgZF6xgYY2BgjIEB0Xr6BxsYbWRQTJ3wLErPkNg6hsbWMShK+HlQjIEhcSaGxNYJ09ngEuMh0VqGBKe1A3tNZgdG6oJpGRipZVCkhkEHVQw6oGDQARmDw6UMCZcxOFxOv31y+oUrGBCuZmC4igH7lfQLE+73369gYLiK/v8AsP16kvQgtnuX4Zd31fbgtd+u6p7dhl/ZWdFn2XA3XAfsrqD/7gr67ynnld23eWl32XOT11d2lvHKDmGJcf/Pyhiw4zaDd5UzbG8lI/ZVMmJfOcP3ljFybxmjw24xNvwm4/ZfY1zYZSYfuMJf4sqYmVzB3NRKFqRWsDS9nL9lV7G+QML2ozL2HFOy75iSsGMK9pcqCCuREVYkZe8RMTvyq9mSU8GGjDI2pN9ic1Y5O/Jr2XtUxr5uvBYr2F0sZ8cRKTsOy9hxWMZnhdKethVIWZ8r44M0OQvjxMw4WM7be6/x2s7LTN5xmcm7r/L6vpv86UA5b0VU83ZkLW9FinjjgIgp+6uZsL+SCQdrGR8pZlyUhHGRUiZEyJgUqWBytJLJ0UqmRCmZEqXg1WgFr8eo+FOsmj8n6ngnxcDUNCPT0oxMTdHzbrKOqSn6nsnr1BQt09J0TE83MDOzjllZJt7LNjM7t565hxqZl99EaIGF0AIL8/KamJvbyJycBmbn1DM3p5F5eU0sKLCyuNDKiqM2PiiysbrExqfHnKw76WbTGS9bP2/jswsBdl3sYM/FDvZe7CDsYjv7L3ay/2IH+8+3E3YuQNjnPvZ93sbes34+O+1j65kAW84E2Hw6IExhj7exuriVlYVOluY5WHTIzoJDDhbktbAw3838Qy7mBXf7nRncFXhGpp3pWTamZVmZmtkslGVlepad6dk2pmfZmZppZVqmreec2GkZT3cfnp7VexdiO1MzrEzNsDItw8q0TCvTM21Mz7IxI9v+zPJgR6+6lws7mZXbwnu5TubkOJib82Kk/qP3XZ99Pi/bxrws6z+cvPYsFw7idX6vuiHb3bwME3N7qmNuep3wmVHHvHQjIT0ZmJdmYF6aPjh91TIvVUNIipbQFE1PISkqQpJVzEtWPlef+0lKQpKUhCQGP59pXoKKeQmqIGbVhCSqCU1QE5qgIiQ+WIJQaLyK+S9MwOv8BDkLEoW6ETsvViyc2RonITRe2uf577UwQRpEqziYKDgRfdqC2Frmx1QTElVFaHQ1C+NEPd8XJqeiXigVv7ClSULd18uSpSxNkrAwrpr5MVUsjKthSeLT+8uSpc+1PEXW04pUOSvTFKxKV7AyrW+r0hWsSlcGU7A8TcaKdBmrMuUsTRGxOKmG5WkSPshW8dEhLUuSRazKVPBhrpqPcjWsPqRldZ6uTx/n6fgkX8+afMPTCoysLTCytlBoXWEd6wrrWFNgYG2BkU/z9awrrGNTUQOf5ulZlS5jXWEdG4sa2FDUzPqjNtYVNbOuuIENxSY2lhjYVKJjc6mmpy2lerYeM7KpWMfGIh1bSg1sPWFkfZGSD3Or+Sivkk2lUradkLG1VMpnxTJ2F0kJO1LNgcKrxBV/Q9bpk5z4toCfb2ciUsdTbz1Ai3srntYP8bQuxOt6j7aWqfidf+FOyzS6WmbQ6ZhBwDYDv3UmPtts2mxzcFumYzf/GavpT1hNr2IxjsNiGIXdNIrWpjEEbOPpsE2gvXksHc2jeegaT2fzCHwNg/A3DqbLNoKH7nE89k7ksXcijzwTeOydwGPveB57x/PIM45fW8fy0D2GB65RPHCNFmoZ2QuvP6h+OfazhhOXNBz7Wcmxn5Wcu6bn/HWd8O7rFRVfXFfz1XU1397S8M01Od/fUHKpQseVSh0/3VRwtVyD1uzF6npAi0dYNtzS+hCnW5i6ejv+jtP7CK3ZQ5W0Xlg2LGugTGTktriOKnkDlbJ6KuX1KM1u3J2/4e18TKv/Pi7fPdyB+3g7fw3i9T4mmxe5wYJYXY9IVY9Y04BE14RE10St1oLEYEPX3BZ8d/Y/8XU8JtD+K4HAQwKBBwQ6HtB+5yEdXQ9ov3OfwJ17BO7cx99xD1/HPXydD/F3PqKt/RF21x1MDR6UWtsL8SrXWtHVu7C77+DvfBJ8p/Yhbl8XHl8Xvva7+Nrv4vV34Wu/R/udh3gDd3H77uD2ddLqvxvcVfkRDfYuZDo3FRIbZSIb5dIWynvhtVJuR2lqo7n1Id67/0nbvf+gJSC8W9vq+xVv4Am+zv/C2fYbcr2bCrmNSlULtxVOyuQObiscXBdZKJM2ozb7sHse4+34X/g6/oO2QBDAQby2df6GvfUu5mbhTF11nR253oba1IKm3o2moRVNgwdtgxdtgxd1Qy+8NvpRNz1/Xuvv9a/gVd3gfy5NYwB1Y6BnYts9jX36/mvfdxSFXWADiOsDiM3tiE3CcSbiugC1Bp8A2G68qryUKVu5oWjlqtzNZbmbX+RufpS5+F7q4mtJCxdELZwVtVJa5SL3upXob01sPa1hdbGKxQUK3stR8E6Wmj9nG3k9q46JaUbGpBgYmWJkWIqRQUk6+sWq+LcIKS9HSBgQLWNInIqRSTrGpBkZm25ibLqJMalGRqUYGJWkZ0yygXGpdYxJNjA8VsngSBlDomQMj1UyMk7N8FglQ6MU9Auv4eV9VQyMEDEiTsGYRDWjE5SMipUxOkbK6GgRY6JrmZIo5S85BkKO2Vhy2sX80mZmFRiZlqtlaraG6Tk6Qo7WM7+4kbmFBuYc0rCgQMeyo0aWH9GzNF/B4qxa/lYoZ+tpE5HfO0m67CX5l1aiv7Fw8IKJ8PNmdp01sfmEgfWlWjaVqth5SkvERTPJ31souOrgxG03F2ra+EbSxvcSDz9KPPwsbeWyzNPzHut1RRCvKj83VO1cV7VzXRXo0w2Vn5sqP7dU3Uch9carUG+81hh81Bp8QcAGkJjae5KaO5CaO5CY2hEHlxj/XiKjn9rgf6vG0H08k48qg194t7oHr8JROWW6ADd1fq5r/VzT+LkShOsvSg8/yVx8V2vjq1oH5yodFN+wkf2zhbiv69l/zsSuMyY+O2PmszON7DxvY/s5G+tONLDysJZF+RqWHK1jcXEj84vqWVTSwMqTFladsvD+KQvvn2jg/eP1/O24mdUnG/j0TDOfnrGystjMsiIzCw+beC/PwF+ztLyRrmZSipKxCQqGxSgYHKNlYKyRgbEmBsTW0T/GSP9oA/2jDQyIrmNQrIlBMXUMijYyNN7E0DiTgNdIYTI7LN7M8HgzQ2MMDInSMixaw/AYHcNi9MIy5O7lxpFa4TpSy8AIDYMihSN4hkaqGB6pZESkgpGRckZGyBl+UE7/fVIG7JczKFzJoHAlA/fL6R88NmfgfgWDDqgYsF9B/zB5H8A+W/99MvrvlfTB6yu7RfTbI6bfbhH9dlU/d85rN2AH7K542p7KIF7LfgevQbjuLGdgsCF7KhgRVsWo8CpG769gZFgZo/aVMTb8FhMibjHhwDXG77/Eqwcv89eEMmalVDA3tZyFaeWszK7k47xaNhSK2FkiY98JJfuOK9hXKiOsVEpYqYx9xWJ2FdawLbeSjZllrE29wZqU66xPv8W2Q9XseQave0oEwO48Iu8B7I7DsuAUVsKmPDmfZClYmSIlJKaCaeHXeXvvFd7cc4W39t/gnchypkZXMzW6hqkxIt6JFvPniFr+uL+KyfsrmXSwhomRtYyPFDE+QsTECAmTI2RMiZIzJVLW02tRMv4Yo+CtODXvJOl5J1nPO0la3knS8m6yNghWHdNSdExN1jI1WcO0FC3TU3XMSDcwK9PI7Gwzc3PrCclrJDS/ifkFFhYUNDM/v4n5eU2EHmokNK+R+XnCs8WHrcGpq5WPim18UmJj7XEnG0652HzGw/bP29hx3s/uC+3svRgg7IsOwr9oJ/xiB+EX2wm/0E74hQDh5/3sP+cn7JyfnWf9fHY2wGeft7P9bAdbz3Sw6ZSftce8fHjUxapCJ8sLHCwrbGH54VZWHG1j2WEvi/LchOQ4mZNlZ3amndlZdt7LtjEjq5npmZZgzczMsjEzx8aMLCvTMixMz7QyI8vG9Ewr0zNswU2ZhE2XZmTamZZhY2q6lWkZzUxNF5qW0cy0DAGwM7JswkZN2Q4BqTmOZxLuvZfbwuxcJ3Ny7MzJtv2P8PrcJDbbyrxMyz/Fa2hWA6FZDczPamDB7xSSaWLe7xSSYSQ0WEi6QShNT0ia/ileU7XM7y5Ny/w0NaGpKkJSlM8Vmqp6WoqK0GTlCxNQq+opNElNaJKa+UlqQhNVz5egYsEL68arjIVJChYlK1mYpOgD2G68LkxS9NQN2b4Fz2BNkPSZnL6ohXG1hERVEhJVyfyY6p77C2JrWBhXG5yQduNV9A9bmiRmeYqU5SlSFsZVExpdwYLYKpYkinruv6gVqbI+rUyTB/Eqf2Gr0uWsTJezLEXCynQp72fKWZ4qZlFCFUuSavhbtpLVhzQsSarh/Uw5H+Wq+ShXzepDGj7O0/JxnpZP8nV8kq8TrvN0rMnX92ltgYG1BQbWFRpZV2hk/eG6nnuf5ulYf7iOTUX1fJyrYVWalPWHBbxuPNrMhqM2NhxtZkNRPRuLjGwq0bGpVMXmUiWbSpVsKlWxsUTL1uN1bC6pY2OxkU3FwueaQiUf5oj4OL+WzaUith+vYkdJOXuKyzhYfJ3Y4h9IO/Y5xRdL+O7qIaokKRhMkTicO/F51+H3LMPvnkPAPZ0Ozzu0t/4Zv+NNOp3v0umYTod9Ju32mfjts2izz8JjnUlL01TsDX/BZn4ba90bWPSTadaPp8U8Ea9lAgHrODqsY7hjHcU9+2geuccTaBxKW/0AOq3DeOQZz9/9k3nkGc9D91ietE0MNqEHrwJcR/PANTII2JE8aBnRF6+lP2s4fklL6U9KSn5UcPaKls+vajh7WcW5y0ouXlPyxTUFP9zW8u11BV9fkfDjTQVXK3Vcq9RxvUpPjbyRJkcXdtd9rI4umu1dWJ1d2Fvv4/I9osnRhVznoEJsCk5eu/FqpFbVhEjdjEjdjLKuhSbXHVp897F77mBr7cTuuUOL7x4u/wPsni6Mza0oDM2INQ2I1ME0jYg0jVSp6qnRNKFqcNPovoO38wn+jsc4nQEcTj8+3z06Oh/SFujC4WrD4fb24NXj68TlbafVf1dAaOdjLI4A+roWFFobCq0dhbYFqdqOTGtHpmlGqragMTlpbunA2y4sFba7/ThaA3j8d/B33MPrv4PD1YbT7cPrv4uv/T52l48muxubOyD8v/keUm+7g1TrolJio0LioFLu5rbEKSS1Uamwo6jz0thyD3fH3/F0/YbT9wBX2wNc3oe0+h7j8v9Go+MeEo2TGrWTWq2bMpmNGxILFQoH5XIb1SoHmno/lpaHuPy/4W3/O17/E1p9v+LpeIK/6z9w+3+lydmBsbEVfb0LTZ0DpcGOxuxC3+jB0ORF3+RF17PLsLcHr+oX4LX3MTe9+5dg2xBA3eBDXd/dM3htbEfda2diRUOg1zmc7U83ceqewNYHM/tfiNcqTRuVamH6ekvp5YbSwzVFK1cUbn5RuIXJmMzNlxI358StnKhxk3fTSux3Jnae0bD2mJqVR5SE5imZlaNmao6BN7P0vJZp4NUsE1OyG5iQXc/ojDqGp+gYkqhmaLycYbEyhsfKGRGvYHSSmvGpeiZmGJmYYWRCupGxyVrGJmmZkKJnfIqeMYkaRsWrGJOoYVyS8GxMoobRCWqGxsgYFCFicISIodFihsdIGREjYVS0hFExIkZF1TAmuobJCVLeztQy60gDC45ZWXjcxoISCyFF9cw9bCSk0MDSY42sOGlheWk9y4qNvF9ax8cn61lzqoF1p0x8clTFhmMadp8zE/2djcSfnST+YCP6CxMHz+k4eN7A3s/r2H7KyJaTBraf1LL3rI6oiyaSvq0n9xcLpTcdnKvy8LXYy3diLz9IPPwk9XBJ5uWqoo2rijauBbuu8gtwVbb3mbpeU/p74fX5yWul9ileewCr74vXZwHbDVeR0f9Pqw0C9ilehalrpcFPhSFAhSHAbb0A11s6Pzd0fq5rfVzT+AS8KnvhVWTj61on5yudHLvlIO+ylZTvm4j5spGDF5uEafbZBnacbWLzqQY+LjGwLF9FSI6KublqZh3SMTVHw7RcDTPzdcwu1DPvsJHQI3rmH9az8IiexUUGlpeaWXm8iVUnrSw71kzo0QamHzLwZoaayWlKxqeqGJeiZlSSlsFxegbE1jEgtp6BccFizQyMNTMo1syQODND40wMiTUxNM7IkBh9z4ZNQ6L1DIszMjzOyPBYPcOiNIyIUTMyVsuIWD3DY/QMjdYxJErLkEgtQ6N0DI7QMPCAmsERaoZHaRgVq2VCgp5JiTomxWuZEKtiTJSCIfulDNovY9B+OYP2yxkYJmXAPgn9w6QMCpMxKFzJgP0KBuyX9wKs9Hfx2m+PuGejpn57xPTfK6H/HjH9d9e8cLfh/rt/D6+3eWn302XDL+8KbuS067Ywqe3B620G777NsL3ljAwrZ9T+24wOv824AxVMiqxgSnQ5kyKvM+nAJV6PuMw7Cbd4L7WckPQKlmRW8sGhatYU1rLpiJidpTL2HJOxp1TKnhIJe0rE7C0Rs7uols8Kq9h6qJJNWeVsyLjNhowyNmWVsz2vht1HpOwtUrCvWNkzed1VJOsD188KpT143ZwnY2Oeio+z5SxPqWFBfDlzYsp4L+Y2s+OrCEkSEZIiZW6ihDnxEt6LkzA9SsSfD1Tzxv4qXj1YxaSDVUw4UMmEA1VMiRTzWoSUVyPETDlYy+TwGiaH1/BahJg3YxT8JUHDO0k63knS8E6imneSNAJek7VMC+J1WrKGackapqdomZGqY1a6nvcyjMzNNhGSayb0UAPz8xpZkNfA/Fzhc1G+hSWFVpYdsbL8qI1l3R228MFRKx8X2/i0xMa6Y042nmxhy5lWtp/1svNcG7vO+9h7wUf4FwGhiwEOdBfEa/h5H2HnfOw5F2D3+Q52n+9k1/lOdpzrZNvZdjae9LGm1Mvq4lY+LHLzYbGHj0ra+LA0wAclflYc8bIk383CQy3Mz3ESmuMk5JCDOTnNvJdlYVZmsCwL72U3MyurmZkZTczMsDCjVzMzm5mVaWNWpo2ZGTamp1uZlt4cBG6zgNzg54xMKzOyrMIOxNk2ZmU7mJVtF8pxMCun7+d7OQ5mZ9uYE1z6+38fr7YXTl5DspsIyWz4fwCvdczLrOuD19AMI6HpBkLT9UHAaoWCcF2QpmVBuuaFeO2D1l54nd+r5/GqJDRJ1af5vRLgqiQ0Ucn8BCULXpgwdZ2fIGNhooDXRclKFiTK+ywPXpAof4rXxOfxujBRzsJEGYsTZSxJlLIkQczi+OcBuzhezOJ4EYviRIRGV/XgdWFcrXA/mDB5/edwXZIoYmk3UpMlT/EaU8nihFqWJUtY3l1K76SsSO3byjQZq7qxmirrW5qcVekyVqZLWZHWF6+LE6pYnFjNB1kKVueqn+I1R/UUr0HAfhKs+/rTPB1r8rt7Cth1hQJg1xcaBbzm61mTp2N9oZGNR81BvEpYf9jIpqMNbDpqYdMRq/BZZGZTkYFNJRoBrccUbCpVsKFExdrDSradqOezk81sP2Zhc1E9awt0fJQt4+McKVtKlGwrqeKz4qvsKfmJiNJvSDp5lkPnijn3Uz43a3IwmtOwNe/H2vAx/pZVdHkWccczkw7XX+l0v02X523ueN4i0PImHc536XBMp90xHb9jGj7HNLyOqbbB2qwAACAASURBVLTa3sFh+QvWhrex1r9Ns/FNGrWv0aydgrv+dXxNU/A1jiHQNJx79hE8co+lyzqc9qahdFqH88A1ht98k/i7bzKPPRN45BnPb75JAl6D09eeqWvLSO63jOB+ywjuOYdz1znsKV6P/CD/pegnFaW/qCn+UUHxD3JOX1Jz5oqas5eUnL+s4utbOi6LGqhQO7gpaeCXCg1Xq/RUyZsQq61UyRooq9ajqXOjM3tQ6VtQ6lpQG13ozB4MDW2ojS7EqmZEyiYUejtKowORqolaZQMKgwO12YXS5ERmsKEyOzBZ26hr9mC0tFLX7MFs82K2+TBaPKjq7MHlwg3UqhuoVQtwrVU3UqUwU6NqQGluoaGlg9b2R3gDv9LU3EqjxU1rWxeBzge0tnXQZG3BYnPh7xQmrs5WP9YWLy3eDvydwuZLZosXpS74zqvOgVzbgiSIV+kzePW0/0pr4D5mi5MGqwuHy0drWwdOt4/GZieNzU6c7gAuTwdNVhemRhsWhxdnW5eAV2sHUo2TCkkzFVI7VQo3FTInlfIWKuQOKhV2xLoWNE0+zM47NLR0YrL6MVnaaGj2Y3HcocnRhaHRh0zfgqYxgM7SidjQSrXaiczoRWFqQ1XvQ9vgp87SToP9DhZHFxZbB43WABZXF3bPfSwtdzBZ/Rgtwp+72eajzuKl3uqj0d5Oo7OdBkc7JlsAXZNwRI6yvhVlvadn2fC/gtd/BtjeeNXUd+dH0wevQqrev9vYjrLhaYp64X1YidmHuD6Y2Se8Cxtc+lmr91Gj7Qasj3K1l9sqLzdVHm6oWrmmbuWKqpXLylZ+UrTyrayVL6UeztS2cqTMTspP9ey/YGDbaR2flGhYdlhNSJ6aWYe0/DVLw9tZev6cZ+btgkb+mNfA5Kw6xqXpGJeqZVySkrEJMkbHSRkTL2N8kpIp6VpeyzTwWoaRKWl6xiepGZuoYkKKlompeiam6pmcbmRKRh2TM+qYmKpnXJKGMQlqRiWoGBEjY2iUmKGRtQyLFjM6TsaERBUTk5RMTlHyepqatzK1/DXXyIzDZkKKm1h43MbCY83ML65n/hEji4vqWHW8gQ9PN/PhqSY+PNnAxyfNrDtdz+Zzjey4YGHbWRO7z5s5+FUjcd83k/hjM3HfNBBxTsvBs0oizukIO2dg11kjO8/WsfuskfDzRqIv1pH0tYmcnxopvm7jbIWbL0VevhV7+uD1sqKNy0HAXlW0cU0ZCMI18C/itY1yTdvv4LWNGn3bCwHbe6r638NroO+S4T549XNL5+Omzsd1re8ZvHr4WdHKjzIX34kdfCNycqG6hZO3nRy57iD7Fzup39tI+M5G3Hd2Ir+ys/+ilR1nm1h/3MwHRQYWFuiYnaNhaqaGt9PVvJmu5M0MBW9nKXknV8P0PA0z87TMLtATctjIgqMmFpY2suK0k6WnHISWWplWaOZP2TqmpKuZkKZmfLqWMWkGBscbGBBj6sHroPgGBsebGZJQz9D4emGymmBmRIKZobGG4K7DWoZF6xgRo2dErJ4RMVpGxmoZFa1mdIyaMbFaxsTqGBmrY0S0jmFRWoZF6RgerWNolJahERqGR2kYE6tjUlIdb6SbeTPDzJtpRv6YrGdyvJaREQqGHZAzZL+MwWFSBoVJGBQmYeB+KYP3S3tQO2i/nAFhMvqH/T5eB+yT9gC2B657JQzYK2HAntogYP8VvFbwyu7yF+K1XxCvA3eWM2hnOQN3lDF45y2G7i5jxN4yRoWVMSa8nIkRVbwWW8PrcZW8Fn2DVyMu80bUFaYmlTEnrZwFGRUsz67io/wa1h8Vs6VYws5SGbtKJOwqFrOzWMSuklp2F9ey40g12/Ir2XKois251WzOCZZbw7Z8ETsOS9l1VM7uIiW7i5TsOqpg55Hn8fpZoYRtBSK25kvYXqhmY76KT3Kk/C1TzMoMESsyJKzIkrEyS8HKHDVL05UsTpGzMFlBSLyMGdEi/hpRzZ8iKnntQDmT9gs7FL9+sJY3IkT8KUrMG5EiXj9Qw2sHqvljRC1vxch4J0EtoDVRxbuJKt5NUjM1WdMzae2G67RkDTOSNcxM1TArXcecTAPzsk2E5ppZkFfPgrwGFuTVMz/HzMJD9SwpaGL5ESuriu18UOLggxIHq4psrDrazEdFVj4tsbG21Mb64w42n2xh62k3n51pZefnHnZ97mXvubYgXv0c+CIgdNHPgQt+Dlzw9eB1/8UOwr64Q9gXXey72MXeC13sOtfB9jPtwmZOJ3ysO+Fj7Qk/6062s/ZUJ2tOdrL6WDsfFPlYedjD0kI3SwpcLD3iZlGBg9BcK/OyLczNamJudpNwnd3M3OxmZmc2MyvDwsxgszKbeS/TynuZNmZlWJmRLqB2VpZNAG+mlZmZzU/LamZmlpWZWc3Cd7KtvJdt470cO+/l9PrMFpqdbf3fi9dsi4DXrKfvvP5reDX/Ll5DM1+M19B0XQ9eQ9P64rU3YLsR+9/FazdgQ5NVPc1Pfhavyqd4Tfx9vC5IkLMgPojXJCWLkpQCUIP3FyTIWJgoZ1GSgkWJAl4X9oC1dwJelyZKWZogYUkQqr1bEi9mSYKYJQkS5kdXExJZwfyoKhbF1rIkQdLze0sTJCxNFLM0iNN/VjdeF8VVMz+mUsBrfA3LksRBvIpZnvK0FSliVqRK+rQyVcqqNCkrU6WsTJU8U/BZmpSVaRJWpUv5IEPGilQxSxKqWJJQxfsZMlbnqFiWVMP7GTI+ylayOkfFx7lqAa+HNHwSrPv60zxtL7wKrS3QB/FqYH2hgbX5Otbm64J4NbDxSB0f56ie4vWImf+Ltvt8j7LeF7b/BzzHfe+97IpKBynSBBFEFEioInbpIL2jYEjvlfQEkC7YCx0C6ZneZzIlmclMptc0mqKustfa5/PimoSA4Nr3/RzPi/PIZGZwreV69eH7+32v1cUtrCm2sqbYwqrSZlaVallVrmJVhTyKV2HquqxYx5oKC2vLbXxcZmNdqZW1xSZW5qlYli1mXaGIzaXX2Fb6HTtLD5FwMJ/SbzM505CB0pyKtX0PrvaP8diW4G+dQ7drFre8M7nhnkqXawJd7iheveMJu18k7JpM2DmZoPMlAs4J+J0v4nWNxd0+mnbbKNpaRmEzjcVqGItVOwa7dgxu4xj8phEEzc/TYX2am65n+Nn7HCHzI3S1Pc3PnkH8FhzGX0Mj+D04nDv+IfzqH8LvwWH8FhjKr/4h3PEN5mfPQG65n+Om6xmutz9Fj+PJ3u7idf834jPF38sp/VFByfdSSr6T8PlZFUfPq4SNwxfV/FRvRmIKo3P0oGwJ0qS2I9Y60LUEMdkjqJvd1DTpqRebqROZqW5o5lq9gZpGI3UiM7Ui4bmuUo0DrcWH2RHB0t6BvtWPxuzB2BaixdmJ0R5E0eygUWlGpmtDqrMh0VqRam3IdG3IdG1INK00KS3USZupj0K1QSkAtlHVQr3CTKOqBbXFg9XTjTfyC97ATdraw7S1h/AGhMmnL9iJw+Wn3RMk1HmdQEcPTl+INlcAl6+TUOfPeCM/02z1IdcKd1tl2nakagciZZuAV00bErUVjclJm6cTf+cv+DtvY3MGsDn9OL0hvIEO3L4wdqcPhyuIN9CFN9CFzeHFYnNhd4fwhG7gDf+MxdGJTOukTmqjVmqnQemmXuGmQeWhQemiXumgQeVApHMiN3pQGt3IDU5kWgdKnRONUfjLA7XRi9YSxOa7jSP4KybndXS2Tkzt17F6b9PquYXBFkFt9Ap/4WD0ojG4UWgdqIwe9FY/emuAZluQFmcnzuAt3OHb2L092D3duAI38YRu4wzcxObuxmALojH7UJq8KE0+lNEJbO9GYLk5hMwU7EtqDPTV+97DURtCGZ24avoKoe43fe1FrPJP7tkqLGFk5hASc3+8BoSao/cVdSGatCEaNCHq1EFq1cL09arKR5XKxxW1n0tqPxdVPs4qfXyv8PGNPMAXYj8Ha93kXrCR8K2ZnaeMfHzEwAcVWhYWq5ldoGZ6joqpuVqmFZmYVtLCpAIjY7I0jExXMDJNyYhkGcOTpQxPkjEyRcHodDUvZut4MVvP6AwtI1NUDE2SC/BMVTMyXceoLCNjcyyMybXwQpaRoalaBiYqeT5BweAUDYNT1DyfIGdAnITn4mUMTdUwOtPA6Cw9EwvMTClqZWpRC68UtfBqaStvlFmZXWFjVlkLrxc1M6tIx/xSA4sPGPngiJUPj1r56LCFjw41s+xzA6uPmdh4qoVtp63s+qqVvd9aSfi+jcTvrcR9aWT3MSW7jsjYfUzFzuM6th1vZtsJEztPGtlzysi+00ZSvjGTd6aVsksOjtS4OdXg46smH9+KfPwg8fGT1M9ZWYCzsgDnZEHOyYJckIe4KL9757X/wqb78Sok4LUmupCrP2Dr++G1F7B/QGn0s39bFLC9R5Lr9b0brcN9eL2qDXJF4+eyJhCFa4ALqj/i9TuxU9hu3eDhSI2biio3hRdd5J51kfWTi/Qf3aT+6CHuWyc7TtlZf8zGssNWFpWbeS1Pz4R0FaNTlIxIUTAsRcaINAVjMlSMy1YzKVfLywV6phcaea3YzBtlrcQebCf2cyezDrTzSqmNCQUmRucYGJFlYEimnufTDTyRIBwZfjTOxKP7TDweb+bJBBNPJ5oZkGjh2UQzzyWaeC7RyFN7NTzxqYIBn2kYGK9jULyW5+PUPL9XwcA4JYPilAyKUzF4n4ZB8VoG7tMKiP1Mw4DPdAz4TMDsM3uF94cm6HkhpZkX042MzzAyIV3PuFQtY5K0DI1T8fweBc/skvDkDhFP7BDx5E4RT+6S8OROAbBP7BDuxz62Q8YjO6Q8skPKX7bL7umR7TIe2SbpA2wfXLdJ+vAqALbuD/XC9dEttX14/c8tNfzvzdX8783V/K9euG4W7sY+uqmaxzbV8PimamFR04bLPLHxMk9vvsyArVd4bnsVQ3bXMCqujjH7ahjz2WXG7DnPuM8uMDWpSpi6ZtXyVm4DHxQ2sbJUzMflEtaXiVlfKmJ9SSPrSxqi1fNxYR2r82tYnV/HmnxhEdPHBSJhEVP054ZCAbCbSmRRuIrZEAXrhiIJG4slbCgWs6FIxLpCMRuLlawrVrKmUM7KQjnLChUsLVTyYaGKD/er+WC/hndzVSzJUrI4Q8mCVDmzEyVMj2ti8p56xu2uZtTOKkbuqGLMrhrG7WlkUpyYl/ZJmPiZiPF7Ghn3aSPj94qYFCdlcrycyQkKpiQomZKoYkrSvb2cpGJqsprpKWpmpKqZma5jVpaBOTlGYvJMzM03M7fAwtwCE7G5JubmmZhfYGFhYSuLi628XSocE363vJ33yx18VO5geYWDFZXtrDrgYu0hD+sOe1h/1MumYz42H/Oz9bifnadCUbyG2H06zO5TIXafCkURG2THySC7TnWw63Q3O6Pt+KKbbSe72Hy8kw3HIqw7GmHNkQirj0RYc6SLtcd6WHOshxWHu/noQAfvV4R4u8zPklIf71YGWFLuY1Gxi3kFdmLybMzJsxKTbyMm305sgYPZeXbeyGnj9WxbvwRcvpZlY0amlelR1E7PsjE908q0zLvY7XudGYVvlo1Xs9qYkd3GjGw7M7LtvJrdxqtZbVEY23gtq+2BeH0QYO8H6+z+y55y7MzKbru3HAGvs7JbmBUFbC9eHwbXOVkWZmWZeSPLdF/NvJHVzKzMZmb3a1aGgdkZAl57m52uZU6aUEzGvYDtrResf/j9PsDOSVUxJ1XVh9l7PktRMSdZ2dfsJEVfc5IUxCQ+LDkxCTJiEwWczk1SCEhNkN1T7+cPT8a8RCkLEqUs6AfY+5ufIGZBooSYzxqY9WltH14XJEr6mp8g6gfPh7cgSQBu7+u58Q3MieI1dl999DOhRb1ojfZHoN7tYd9dnCbhrXShJRlS3ozidW58LYvTxLyTJWdBUgNL+uG1D7C5qj68ftAPr/27B7DR7uJVw7L9OlYUGXgvW8FbaWJWFBlYXWxkTZGZtUUtrCk2sbpUz6oyDasqVKyqULCyUsnKCjUry3WsKjWytryFtSUW1hWb2VTazOYSNetyG1iVfoEN2T+yq/hLko8cpejbSk5dK+CKIgVly6fYvRvx+j7E1x5DwPYKHfaXuemeym3PK9x0vUS3czxdrnF0eSfQ6Z1I2DOBkOslgs5JBJzj8LtG43eNxOsajrt9GO22obRZhtNqGEGrbjR2/TicunG0a0fhMQwl0jKY6+3Pc9P1NN32xwia/sJN53P8LTySf3SM4u+RF/g9OJzfAsP4PTisD6+/BYbexavrOW60P0OP40m62p6gy/Y4nbbH7uI170vRmcJvpZT8IKf4OwnFvXi9oObERTVfXdFyUWzD4LqNNXAHi+cmhrYIRnsHdu9NXMHbWOxhGmVmLtdouFCl4vwVJecuKzhfpeLiVTXnqxRcazSgavbQ6urG4b+JM3i7b8Jn913HHbqNw9eD1uKiTmqgXmaiTmqiTmqM/hRe10oN1Eqaha3FUiN1cjMNCgtNqlaaVK00KC2INFa0LT7svhsEOn/DG7yFL3ATX/Am/tBNAuEb+MM9+MPdBMLdBKN4dQc7cfk78YZuEOz8BU/oNua2ICqDE5nGHp222hEpbUg0diSaNqQaK1qzC7uvi0D3HYLdv+AL9+DqfYZspIdAuAdvoJNA+DrhzlsEwtdxeTtod4fxBroJdvyMv+MOrc5uFHo3DfI26uV2GlUuGlRumjRemjRuGtXt1CvtNKjsNGkciLUORBo7IlUbYqUNiaoNmcYh/Ht2duPr/CuB7n/gDv+Gw/8zztAdgj3/wN/1NyztXSgNbmQaR3Si7ECkFCbpMoMwCTdYg9h9Nwhd/zuRm3/HFxH+nQQ7fxXuxXb9htN/C5M9hNbsQ2XyoDR5URh9yIw+ZCb/A9Eqafb39e8gq7AEUZqDqE0B1OZAv+lrUMBr3x1YYfLae4T4/u3FiugdWAGvAaF78BqiSS/gtVEbol4tTF9roseHr6n9XNUEqNL4uaLxcUHt4yelnx+UQb6RhTjZFKDiqovc83aSf7Cx+3QL644Y+bBCy5vFamLzlcwq0DCn1MjsMjMzCvW8lK1gfIaU8ZlyXkyT8mKajHHpSiZmangpR8fkPD2TcvWMy9QwJlXJqFQlo9JUjM7QMjbLwPg8CxMLWhmf3yLcqU1RMTBBzuAkJS9kGRiTY2Jkhp6hKWqGpqp5IcvAi3kmxuYaebm0jWnlDqaV2pheamNmRRuzKmy8UdbKa0VGZhRoeX2/mnklWt6s0PHB4RaWHbey7KiFjw4Z+OiglpWH9aw/aWTn12188q2Nz76zkfBDFK9f9eJVzq6jSnad0LHrCyO7TpnZc9rEvq9MJH9jIevHVgov2KmscnKkxs3Jei+nGrx83eTlO5GPHyV+fpIGOCMNcEYa5Iw0wHlZiAuyEBdkwQdsG767sOmqMsBVZYBrKj/XVH5q1Hfx2nf/VRugXhugQRuIHiEO/TGdcKT836YP9Sv8wMlrlTbAFU30L0HUAS6oApxXBTgXve/6k9zLjzIP30ncfCPycLrRw/E6L59Xeym/4qH4opv95z3knfWQe95Pyg9u9nzlYOvpdtaedPL2IRsz8psZk6JkaIKcQYkKBiYpGJSsZGiKkhFpasZk6piQY2BynpGpBWamF7Uws6yN1ysdzKxsZ1q5g8klNsYXtjIm38KIXDODs0w8k2zkyQQTj8ebeHxfM0/sM/J0gpEBiSaeTzIxMNHIoMRmBiXoGbBXwbN7ZQxL1DI61cCoFB3D45UM/UzKsDg5w/YpGBavYliCmmEJWobE6xi0T8vz+zQ8F6fjuTgtz8UJcB0Sr2NEkp5RKXrGpOh4MUXD+BQ1E1LVTEjVMiZZx/B9KgbtkfHsbhEDdokYsFvMgE+kAmh3Cj2xU8ZjO2U8tkPKozulPLJDJhwn3inn0Z0KHt0h78Pr/Yh9ZKuYR7c28ejWJh7ZUn9fdTy6pbavR7bU8sjWWv6ytZb/2FLDf0QR+x+bq/nPzcJSp8c21fD45tp+eL3EExsv8dSmS8KjcbZeYuCOKkZ8eo0xcdcYF3eF8XsvMinuEtOTrhKTUcui7HreyW/io0IRq0vErCuTsK6kibWFDazZX8eawjrWFtWxprCWVQU1rMy7xur8Oj4uaGT9/ihM94tZl9/E2rxG1heI2FgkZlORhI2FYtYXiti4X8DqpmIxm0ukbCmVsrlEwqYSCVtK5WwqVbCxTMGGciXrKtSsrdCwplzDqhINK4rULCtQszRPzYe5at7LUvFmmpyYJAkz9jXw8p5aJnxyjXG7qxi/+xov7W1gaoKEaUkyXkmQMjlOxMQ9DUzY08jEPU1M2SdhSryclxOUvJyoZEqiksmJCiYnKpiSqOTlJBXTktW8lqbh9TQ1szMMxOY0R5FqZuF+SzQzC/LMLMwzsTDPyMJ8E4v3W3i7qJX3y2x8VOlk+QEXKw84WXXAyZqDTj4+5Gb95142HhWmrpuP+dnSN3m9i9ddp8MCYKOI3fVFkJ1fBNl9uoNPTnex+3QXu051sfOLLnae7GLbyS62nOhkc/Qo8fpjHWw41sXGkzfYcOI66471sPpIFysORVh6IMRHlUFWHI6w7FCI9yt9LClx8mahnYWFdhYVOlhU1M7iEhcLi5zM39/OvAIHcwvszM23E5vfTkyeg9k5bbyRbWNmlpVXe48dZ7RGjxu39r2entHK9MxWXs20RvFqY0aWTZiyZrUJ72VaeTWjlRkZVmFT8EPw+mf1h6uAVwezstuYnWO/W66NWTlWZmW33p24ZrcwO7uFOdktxDyk2dlmZv0hI7OyjczOMjKnr2ZmZxqYk6lndoaurznpOmJ6yxAA29uDINtXFKq9xaSp++oF7JxUZfQzFTGpamJTVcSkqIhJUd4D2ZhkJbFJDyhZmLT2R+jcJAGisYkyYhKkwvQ1XhIFrKzvO0KKaHLmJsmYnyRlYZKUhUkSFiSKmZ8gurdEMQuSJCxMljJ3XyOz99Yxe08tsXENLEgUsyhZ+LO9IF2U8uctTBbwuiBJxIKkJuYlNBATV8ecz2qJiatjXkJDP7z2T8SbqffXi9detN7/XTGL08QsyZDyVvTn4jQxC5IamBdfy6KUJt7OlLEwufEuXvtPX3NVfNC/PDUf9i9fw0dRwC4t0N7Fa76GZb14LdCxolDPe1ly3koVsbIPrybWFplZW9LMmlJdFK9qVlaoBLhWaFhVrmdNmZn15RY2FBvYVKRka1ET2wousynzazZlHGbP/kqyjpZw9EIJlxRlqOxFWLxJtHk34Pa9g8/zBj7HBEJto+hxvcgtz3hueyZy3TWBzvZxdLrG0+mZRId3MmFPL1zH43eOwe8cid81DJ9rMB7HIJzWQdjNg2nVDaFVM4J2/Ys4dWOxK4fj0Q+hu204t9yD6XE8SdD8v+hofZxf/UP5Z/dY/tU9lr9HXuCvoRH8LTySv4VH9CH2t8AwfvUP4WfPQG46n6PH/gxdbU/QaX2cSOtjhFseeTBeS76XUvK99B68fl2l47LURrP7NhbvbVq8t2n13KDNdxN36Dbe8M+0OTuQadq4WK3m7BUl56pUnL2i5PxVFZdqtJy5LKeqXo/W7MfuvUl74BaeyC/4Ir/0TfECnXfwRm5jtPmolRioETVTLTJSLe5fM9USAzUSk7DgKVq9zEKTwiocS1a2IFZb0bX4cPhvEur6K4HIL3R2/07X9b8S6vyFQOQmgY4bRHpuE+m5RbDzuvCM186bBLpuE+q5Q6BLgJrV2YHe4kWhEx6NI1HbaVLZEGvsiDXCZFhjcdHm6yLQc4fg9TuEr9/B33mTYOdNwt23CXfdIhi5QaTrFzp7fiXUcZtg5BahjtuEOn4m3PUrgc5fsXl6UBs9iFRtNCrbEKmEe6tNGjcirRuR1kWTxkmTxolI60JicCMzuJHp3YjVdpoUVsSqNrRmP87gbYLdfyXY9TuBzl/xRX4h0Pkr3bf/Rdetf9EW/c+S65wo9C6UBjcSrQOR2oFE70RhdKO3BnEEbtJx6590//Iv4fmvHT8Tuf473bf/QeTG3/CEbmOyB9GYPShNLpQmNwqjF5nRG8VroA+uvWAVG3x9PQiwf45XofsnsPf0p3gNIDL7EZn9iM1BIWNQ2BxrCCPShYXpaxSvtaoANSrh0TnV2gBXo3i9qPZxTuXnnCrET8oI38oiHG8IcLDaz/5LHlJ+sLP7lIV1hw0srdDwdomKxSUaFpcbeLPCwNxiDTPz5EzPkTA9T87LmXJezlYwNUfFK7kapuXreCVfx9Q8HZNzdLyUrWVSto6JOQYm5hqYlGfkpf2tTC60MiHfwqhMHUOS5AxKkDIyXcOEAgtTStqYVNjKmNxmXsjWMzq3mTF5Rl7I1jOxsJWXCluYlG9iapGF1yvtzK60M7PEwvR8PdPzNMzMVxJTqGBhmZr3Pzex7EQrK46bWXbYwEcHNSz/XMPHxw3s+MrK7q9b2fOdlfgf2kj8sY1931j49KSWnUeV7DyqZPcJHZ+eMrH3tJl9X5lJ+tZC5g9WCs47KK9yc6jay9FaDyfq3Jysc/Nlg5tvooD9QRzgJ2mAn6QhfpIGOCcNcl4a5Px9j8q5IA9ySRHksiLIlT68+rmqvBev9wA2eky8XhOkQRv6/1bfEqjwPXjtf+f1isbPZbWPS2qfgFe1n/NqP2eVXs4ovFG8evlO4unD68k6L0drfBy86qXispvSC25KLrgpPO8l43sncV852PFlO+tOuXj7UBuv5OoZHi/j2b0SntmnYECCmgHxKuF+dIKSIUkaRqbqGJOhZ3xWM5Nympm6v4VXiq1MK7UztczBlFIHk0rsTChu48XCNl7Ib2VwRivPpbTwTKKJp/YZeGqfgQHxBp5LMDAwwcCgBB2D4zUMiVcyaK+E4fEyxqfrmZJjYnKWgXEpKkbtkzAqN3M6VwAAIABJREFUXsqoeDkvJKh4IVHDC4k6RiToGBKvZdA+DYP2CT8HxgmvhyXqGZWsY1SShlHxCkbtk/JigpRJqSomZ+h5KaOZsclaRuxTMGSvlMF7JAzaI2PgHinPfyLl6V0Sntol4cldUh6P9tguKY/tkgnbi3creGy3Srgb+xC8/mWrqA+vj25tuK/6B+L1ka21/Ge0/4hOYv+yRZjOPr65tg+vj22s4vGNl3ly4yWe2niRpzde4OlN5xmw5SKDd15izN6rTIqr4qW4y0zdd4XXk6uZl1HPkpxG3s8XsXS/iFVFIj4uFrG2sIGVeTVC+TWsLKhhRX41y3OvsTxHwOv6/Y1sKhKzuVjCxkIR6/Lq+TivnvV5DWzc38SmQhEb9zcJr/eL2FQkEh63UyZje7mc7eUyYYNxuYyt5XK2VsrZekDJloMqNh3UsL5SzcelKlYXKVlTqGbtfi2r87WsyNHwYbaKJelyYpObmBlfz7S4WqZ+VsPLe2qYvq+BGUkSXkuRMT1RwtS4JibvaWBStJf3iZmaIGNqooKpSQqmJMqZnCBjcoKMKQlKpiapmJGq5o0MDbMzNMRmNzM/z8jCAjNvFrawuKiVJUUtvFVo4a0CC4vzTbyZZ+TNPCNv5Zt5p7CFD8tsLK90sfqQm7UH3aw96GLd5y42Hvaw+aiPzUd9fWjddiLIthNBAa6nw33t/jIidDrM7tNBdp8Osft0B7tPCe36ooOdJ4V2nOxkR3/EHhfuxW452cOWkz1sPNHD+mPdfHykkzWfR1j1eZh1xztZezTCys8DfFTp4f0yJ++WRCtz8X6ll3crvLxd5uGtEjeLi10sLnaxsMjFgkIX8wraicmzMyvHxozMFqZntvBqRgvTM4Sfr2YI783IbGVGViuvZVmZEa339cwsK69mtQrfyWhhRkbr/zFe70fr7Dwnc/JdzMltZ06u477amJ1rY3ZO61205rQyJ6eVmJxWYh/S7BzLfQlHxmfnmJiTbSIm20RMtpE52QbmZEXL1N8tQ09shp7YTD2xmdp76g/YByG2P1hj0tTEpmuITddEf1f1FZuuJjZNzdw0AbAPat7DSlEyL1nB3CTZPcUmCtuDZ+8TMXufSNgk3LuUKUnGvGQ581MUzE9RMC9ZzrxkOQuSZQJAo5PQByWgVABq7L76vinpgiQRi1IkfZ8J3xP9ab0w7W1+YgNz4+uIiashJq6GufF1D8Fr0wPwereHfXdxmpi3o3h9O0PKknQJi5IbmRdfy8Kkhr7fl6RLeDdLznvZCt7PUd6L1n71x+tHUbwuvQ+vy/I0LM/X9v1cUaDjvQwZS1JErCo0sLqomTVFRtYWG1lbYmBNqUbAa7mGFRVaVlZoWVWuY3WZgY9LjWypMLK9TMWOolq2537H1vRKtiRnsC8/ndKT2fxQk43YmIPFl4evJxt/1x58gRX4vAvwu6bhd4wm1D6UG96R3PSN4qZ3DF2usUTaxxFxTqLDPYWI52XCnpcJOicQcI4l4ByF3zkcv3MIvvZBeOyDcLUMwmEaRJtuEDbNUBzakdjVw7Grh+A3DeOG8wVuuYfSYX0cr+H/4abzWf4eeYH/vj6Of0bx2juF/UfHqCheh/N7cDi/+ofys2dQH147rU8QaXmcsOUxwub78Fr0nYyyn5SU/Sij9Acpn59RcuSckuPnFXx5Wc1FcSt6x3X09k7Mrh5snuu0eXqwe7qwuzoxtfpokhm5cFXJuSo156rUnL2s4sI1DdcaTZyrUnKuSkGjvBVjW7hv8uqL/II7dAtn4DruoLCMSWt2UlWnjGLVRLXYfE81EhN1Mgv18hZqpdHfpWYaZC00yFqol5loVFhQm9xYXd34O34l3Pkbkc7fiHT9RqjzDv6wsA3YHejAHejAE+zAF+kh0HWL8PU7hK8L246d/hu0tnegM/uQ9pu4Cni1IdJYEalbUBkdtLojeDtvCUWu4w51449cJ9BxA2+wG4crRLs7gi94ve+Zs8HIbQLh2/jDP+MO3qLFEUahd9CgaKVBbqVRZadeZadR3d6H1v54FevcSPRu5EY/Mr0bkcqOSG1Da/HiDgqPvREef3O3rht/I9LzV6zODlTNTqRaBzK9C7nBg0TvQqwTUCwxuFGZfbS6ugl0/5WOW/8g2P07oZ7f6bj+Vzpv/JVw9284/TdotvpQNzuFTcQmD0qjF5nBg7TZd8+0tResIr2XJp2HJp3nHsT2QvbeCeyD8ar+E7z2f3zOvXgNIjb7EZl9iMw+xGY/YnOgD69iQxixPoJIF6ZRHQWsKkiNyk+N2k+Nxs81jY8qjZdLai8XVX4uqkJcUEU4q4jwrSTMF41hDtUG2X/RTcr3NnadbGbdITWrD2hZVqnlwwNa3qvQsqRMzZulShaWqphfqiGmSMOsQi1vFGh4LV/F9Fwl03KVTM/T8lqhkddLW3itpIVpRWZe3m/m5f0WXi5qZfL+FsbnGnkhXcvQZDlDkmSMytAwscDM1JI2phS3MWG/hbG5zYzKMTAyS8fwDA0jM7SMSFUxPEXB2Ewt04pbmFluY9r+Zl7O1fBKrooZuXJezxUzt0jGkkotHxw28tFRI8uONLP8iIEVRwysPmZg40kTW04a2fGluQ+w+7618ulpA7tOaNl1XMOeLwzEfWkm4esWkr5tIe2HVnLP2Cm55OLANS+Ha3wcqfVwrMbN8Vo3J+tcnK538XWjh2+bfHwv9vOjJMhPEmH6elYS4JxEwGtv9+BVEaBK4Y/i1cc1lZ/q6P+P9wBWHeirvh9kexd3PeyzB6a7+yieOm2QWm2QWp1QtS7ENW1QgKvKy0WVjwsqPxdUfs6pfA/Aq5dvRF5ON3o5WefleLWXI1c9fH7FxYFLLsovOCk97yLvRyfJ37bz6VcuNnzh4u1DdqbnNTMiUcWznyl4Zp+GZxL1PBWv48k4NU/HqXg2Xs2gRA3DkrWMStUxNl3PxGwTE3PMTMi1MD7PwoT8FiYVtvFSaTsvlbmYWOLkhRwbQ9JbGJhs4rlEA88m6BmUoGNIgo6hCRqG7lMxLE7BiH1yRiXKmZSpZWahhTklNmYXtfBajp6paUpeSlUwIUXF+FQt41L1jE01MCpZz/AErXCMOE7NoDg1g+O1jEgyMDbdxKRsC5OyTExI1TAhWcnkVCXTs3XMLDAzLdfM5KxmxqdpGZOk4oV44b/D0M/kDN4j4/lPZQz4RMLTuyU8uVvKE7tlUcDKhT5R8tgnKh7bdRevj26///5rUz+8Nv7P8Lqt7h68/mVLDY9sreWxLbU8saWWJ7bW8vimazy26QpPbrzCU5su8/TmSzyz6WIUr+cZtP0CYz+9wpS4Kl6Jr+K1xGpi02pZnNXEe3liPioQs7xAxKqCJtYUNLIyt5bl2QJUl+dUsyznGkuzq1iafZXlOddYV9DApiIRW4olbC2WsrlIzMaCJjYUNLCpoJHNRU1sKRKxpUjE5qImthY2sbVExI5SCTsrZOyqkLG7Qs7OCgk7KyXsqJSw/YCU7YfkbPtcydZDajYfULGhTMG6Yjnri1RsKNSwvkDD2nwNq/IEwL6VLmVeiog5yY3MSmrg9cRGZiY2MCOhgen76pi6t5aX99Ty8p56pn7WwNS4JqYnSJmeJGd6soJpSQpeTpDzUpyESfskTElQ8EqSitdSNczO0DI3S8eCnGYWF5h5a38Lbxe18nZRK+8UtfJOYStLCiy8U2DinQIz7+638EFRK0tLbKyoaGNVZe+01cX6z91sOOxh0xEvm4/67kHrthNBtp/8E7x+GWb3l0F2fxm9D/tFpC9hI3EHO/q17WQHW4/31smWE51sOdHF5hNdbDreyfojYT4+HGLj8Q7WHQuz5kiQlQe9LK1w8WFZOx+UtfNhhYulB7wsPejjw0ofH1R4eb/cy7tlXt4u9bKk1MObRS4W7m9nbr6d17NbmZltZWamANKZWVZezxLuzb6R3cbrOW3Cz2yb8H6WldcyW5mZIcD1tYxomcLktT9g/6/xmvcAvObZmZPXxpxcK3OigP2f4HVOTssDACvgNSYnitccEzE5zczJNhBzH15jMgW8zs00/AGv9wO2P1zn3IfXXrjOzdAyN0NzL1zT1cxNF/D6IMDO/RO8zk9VsSBVyfyUu4DtxWhsopQ58WJm7xMxJ15MTILkD3Dtxev8ZBkLk2UsSpGyKHoH9UFw7cXrwmQx8xIaid1XT+y+euYlNPbhVfhu0/+o/ohdkNTIvIR6YvfV/v+K18WpIt7OkPJOpozFqSLmJ9SxILGexami/yO8/jvALi3QsjRX3YfXXsC+my7th1cDa4oMUbjqWP0HvOpYVa5nbZmBjeV6NpfI2Jx/iW05p9mTX0ZqcQb5B+I4+d0+aiUpmNtTcQT30u7fQrt3LW7vUsLh9+jueJOOwAy89hfwtw2mxzeSHt8LdHtGE3GOIdz+ImHnBOGeq+tlQs6XCTomEnS8SMAxmoBjJH7HcAL2YXitQ3CbB9PePBCnYQjtmiHYFM9jVTyPp3koEetIuuzD6Gh7jmDL44RbH+P34HD+2TWG/+55kX92jeHvkRf4R8co/tk1pg+vvd3xDbkHr122J+lojQLWfM+x4cYzhd9Ko3iVU/ajgNfDZ+UcPSvj1EUl55ss6B096No6aHFfp813A5u7G2t7BKs9RLPZRW2DmjOXpJy5ouLMFTU/XlRw9oqSqw1GzlxR8MMFEVcb9Ogsfhz+mzj8wj1PT/gW7b5uHN4ubM4wSr2Ni9VSrjU1c1Vk4qrIzDWxmWtiC9fEZqolZmqlluizYQW81krM1Est1Est1IqbaZCZUBraaWnvwBe+Q7jrNwLhXwiEfybY8Qv+8C2c3g6sTj9Wpx+nP4I3ch1/5y2C3b8Q7PkVX+cvtPtvYGoLoWqOLptSChPXRpUNkdZGo7qVJpUFpdFBiyuMO3IDT+QGnvB1POHrBDpuEey8hTvQjdUewOoI4vH3EAjfIhC+hT94C1/gFt7gLZz+G5hsAaQaG3UyAeiNKhv1KhsNKjsNagcN6nYa1c4/JNF7kBk8iLXtiNQ2VEYXrsAN/JHb+KJQDnXcIhi+SaT7DsGOn2lxhFAa2pFo2hBrHIh1Tpq0Tpp0TkR6l3CvttmD2dGJr/NXQtf/Sqj7dzpu/p2O678T6f6VUOcdnL7rGFo8KA0OlM3tqE1ulEYPMr1bwOt909ZeuDZq3TRq3Yj0XkR67x8msXcBG0RhCjwAr8L0tXeBkyqKXKU5GH3+a+SeBU5ycwipOfAQvIYQN4eQGMJI9BHEughNmjBNmjD10buvAnj8VGt9XNV6uaL2cEXl44oqyGVVmIuKMD/JwnwriXCqKcKBaz4KzreT9LWFXcf17DzRzKZjBtZ8rmH5ARXLD6pZcVjHiqMGPjpq5J1DJt6sNDKvRM/s/Wpm5imYkavkjf1a5pSamXvAxpwKKzNLLUwvtjC10MLUwhYm5psYm6VjRKrwWJPhqQpGZ2gYn2tgcmELk4usTNzfwthcIy9k6hiermV4upahyUoGxksYGC9mRIqCSXnNTCu2MDVfz5QcDVNz1UzLkTEju5GY/VIWlat4+4CW9w8bWH7cxOqTFtactLD6eDNrjxpYd1THphMGdn5pZs+3VvZ+a+WTr0zsPtXMp6eaifvSRNI3LaR9byPjpzayf2oj/5yD0ksuDlwVjsUernFztNrN0WoXx2vaOVnr5FS9i68aegEbjAK2F69+zkmFHoZXIV8UsD6qVb57AFur9kcLUKe5t1q1nxqV8Pn9nz2wfseRe//5NVphYn9NG+SqJsBllZeLSg8XlF7OK32cV/o4p3wQXn183eTjdIOXL2q9nKzxcuKah2NVLg5fcnLwQjsV59spOtNOxvdOPvvayYYT7SypbOPVPBMvpOgYmKDl2cRmBiSZeSrBxJP7dDwVp2VAvJaBCTqGJAqbe0cmaRmT1syYNAOj0wyMTjfwYpaZiQU2Jpc4mVziZGJROy9ktzIszcyQlGYGJ+kZkqxnZLKBUSl6RiVreSFByah4GeOSFEzN0hFT0spbh5y8e9jNO4ccvFXRyvyiZmbnG3g1t5lXcs28nGPhpWwz49JNjEoxCEeI49QMjlMxLEHL6FQjL+VYebXIzoyiNqbnmZmerWdGto438pqZU2hh5v4WXs23MDXHyEsZesalahidqGRkvIJhcQqGxCl4fo+MAZ/KePoTOU9+IueJ3XIe3y3n8d0K4fmxn6h4NIrXexY89U5ft4h4bFtvjX314vWxrXV9Pbq1lke31fHotjr+Eu0/t96dxj62tY4nttbx5NZantxSzRNbqnhqUxXPbL7CgC1XeHbLZQZsucjz2y4yfOdlJuypYtq+q8xMrCYmtZ43Mxt5N1fK0gIZywskrMgTsTK3gdV5DazIrmVFVjUrcqpZkVPDsuxqlmZdZVl2NavyatlULGZbqZQdpTJ2lMrYXiJha5GYrUUithWJ2F4iFqBaKmF7qYidJSJ2lInZXS7lk0opnx6Q8WmljN2VEnZXitl1oIkdB8XsOCRhx+cytn+uZOtBBVvKFWwqlbO5WMnmQjUbC1Ssz1exLl/DijwV72fJhXtn6RIWZkiYlyZhTkoTryfUM/2zal7ZU820vbVM39fAawkiXkuS8lqKnNdSFcxIUTI9ScGUeCmTPhMz6TMxUxLkvJKsZGaamphMLfOzdLyZaxSQWtjKu0WtvFccrbCFd/dbeL/QzAdFFj4qaWV5qZWV5W2sqbSz9oCTjw84WX/QxYZDbjYd9rL5iI8tR/1sOx5g+4kg20+E2HFSqD9ed38ZYfdXEXb1FWL3V6G+DcS7v4iwuw+xwhR218l+mD3RwbbjEbYdC7PlWESA7IlOthzvYNPRMBuPBNl4NMj6Y0HWHQ2w9rCPlQc8LK9wsqzCyfJKFysOellx0MfyAz6WVvr4qNLLh5V+Pqjw8V6FsNV4SbGLRYXtxOY7iMl3EJPXC0R79LXwXky+gzm5dmbntjEr28brma3MzGxhZrqF1zIszMxs4fVMKzOzbLyWaXvg9PVBSH0gWnvLayfm/vJ78WrrQ2tvD4NrbE4rMbktzOnLEs3MnFwzMTlmYnPMxOaYiM01EpPTTEx2MzFZhr5iswzMzdJH0/2h/oDtg2u6mjkPRKvQvEztXbRmaJiboWFehoZ56UK9iO1tXpqa+Q9pQZqahWkqFqYqWZCi6GthqpL5yXLmJkqJiRcTEy8mNkHCvCQZ85Plfd/p+3PJMhalyHgzRdaH0AfdU+19/37Azo1vYGGymDdTe/H77wHbex+1/3sLkhr7pq/zEurvOwL853hdnCYcDX7Y+8LEVcLi1CbezpDwbpaMJeliFiTWMS++hkXJDSxMqmdJuph3s2S8myXjvWw57+coeD9HwQe5yof2YZ6KD/NUfJSv5qN8NUvz1SzL17A0V8XyfA3L8tR9vZMmZklKE6sL9awu0rOmSN+H11VlvXjVsqJCx8oKPavK9XxcpmVzuYrNhdfYmneaz4rK2X80hy9+TOTslR2IpBuxtm3BH1xPMLwMf/BdfL638HsXEfLPI+SbRcD9Cl7HOPztY+j0jaPTN4aIZwwh1xiCzrEEneMIOicSck4m1D6ZkH0SobYJhGzjCNnGErKNJmQdTaBlJF7jMNz6wXgMQ3BpB2NTDMCuepagZRgR23CCLc/jtzxNyCo8z/W/Okfzr+4x/Kt7DP/sHM1/dY7in51j+FfXWP6rYxS/B4bzq28od7xD+MUziNuu57nZ/izX7QPotj1Dl/VpuqxP0Wntt7Ap+4u6MwVfiyj9QU7ZjzLKfpBw6IyCz8/IOXJGyhcXFJxvNKN39GBwdGHz3sLhv4XV1UWLI4zVEaLZ7OZqjYLvz4n48YqKn6rUfH9BxvcXpFys0fHDJRnfnWuiql6HriWAw3+TNk8P7uBtvOHbtHu7sbsitDoCKHWtXLgmoarRwOVGI1eaTFSJzFSJzFwVmbl6zyTWRLXYKExfJWbqJGZqRQbqpUYUOgcWewRv6BfCXcK9V2/wZh9e2z0RWuweLA4vzkAXvo5b0W7j776Dv/sOzsBN9K1+ZFqHcCxZZUOkaaNBbaVJY6VB3UqjOopXdxhPx008HTfxRm7hjdwi1PULoc6f8QR6aLUHsTpCeAM3CUV+IRC6jS9wE28/vBqtfsTqVmqlzdTJzDSpbTSobTSo7dSrHTSoHVGwumhQOalXtlOvbKdB5UBi8CA1uBGr25Dr7Ni9Xfgjt/CHbxDquEm48xbhjluEuwTQtjiCqJoFvDap22jUOKhXt9OgaadR66RJ196HV2/HHQLdvxHs+pWOm38n0vNb3/82p68HfYsbpd6O0uBAbXSibHYh1buQNvvuOSrcH64NGhcNGlffBLYXsP2PEQt4DaAwBVA9AK/3HB82BVGahO8qzSGU5jBKc/iehVFSkx+xqR9eTX7EpgBiUwhJL151Al7Fug5E2ggNmmAUJgFqtQFqtD6uaj1Uqd1cVfm4qg5QpRLQdFYW5EepANjjdQEqrrjJ+clK0tcmkr9r5bOvzGw5pmHdISUbjmnZetrEtm9a2PiVlVUnbXx4pIW3Ko3MK9Ywp0DJ7AI1MUU65pWbmH/ASmylldfLLLxabGZqoYkp+82MyzHwQpqK4SlyhqcqGJWhYUymlrHZWibkNTNpv5kJBWbG5jQzIk3D0FQ1IzJ0DE6U83yciIFxIoYnSRmXpWFKvoGp+Xqm5ul4JU/DtFw5M7KbiC2SsrBMweJyFe8d0rHipIV1X7ex/isbq08YWfm5jlWH1Hx8WMuWk83s/NLCJ9+0svsrC598aWHvVy3Ef91K6vc2ss46yLvgIv9cOwXnHBRfdFJ+xcWBq8JW3SPXXBy55uToNQfHqts5UevkVL2brxp9fCsK8oNYwOsZiZ+zEj9nJT7OSX2ck/ofglffXbwq7+K1RiMscKpR352q972nEX6vVvupVvmo7v/9P6lWG7znz9do/FRrhPvSVdEuKb1cVHi4oPByXuHjnEJY/nVW4eWMwsNPcg8/RPH6VZOfL+t9nKr1cKrGyxfVHk5cdXHscjuHLzqoPGun+Ew7Wd872HvaztrDVhaVtjAt18joVAODk5p5LtnCsylWnk6y8FR8M0/HN/NcfDMDEw0MTtAzJF7LkHg1IxJ1DE/UMCJRw8gUPWMzzUzMtzG5qJ1J++2MyWlheJqRockGhibpGJasZWSqgXEZRiZkRhcopSgZnyRjaoaa2OIWPjzqYdWpIGtPB1h7ysuqky6WHWnjnUor80qtzC6x83qxnVf325ic08L4DCOjkrSMiFcxLE7JyAQNL6Y1MzXfxqwyFzGVbuaUtjFrv4VZec3MyjMwu8DInOJWZhVZmbm/lWl5JiZn6hmXomJ0opIR8UqGJ6gYHKfguT0KBuxR8PQeJU99qhDgGj02/OhuJY/uUvDodimP75TzxC4Fj++U8+h2KX/ZJtx5fWy7WNhevL1JaFsjj25r5LGtDTy6te7ettXx6Pb6Prz+ZVsdj0RB+9i2Op7cVsuTW2t5amsNT265ytObqxiwpYrntlUxcFsVA7dfYdjOq4z5tJrJe68xI76aOUl1LExv4p0cCUvzFazcr2BVgZQVuU2syK5nTV4DK7PrWJVVy+rcOlbn1bMip5bl2dWsyKtj7f5GtpXL2VUhZ3e5nN3lMnaVSdlVKmNXmYTdZVI+qZDwSYWUTytkwutyCbsrJHxaIWXPgWiVUj6pFPNJpYhdlY3sPNDIjoNN7DgkZschGdsPytlWKWdbuZxtJQq2FCnYVKBgY76CjQUq1uQrWZoj570sGe9ky3g7W87iTCnz0pqYnVjPa3E1zIirYWZ8PW8ki5idKmV2moJZ6UreSFcyM03Fq8kKpsRLmLRXxMS9IiYnyJiWrOT1NDWxmRrmZ+lYnNvM2wVm3i1s4b3iVt4vbuH94hY+KLTwfqGFD4stLC1pYXlpKyvLbaypaOPjyjbWHWhn3YF2Nhx0sfGQm02fe9lyxMfWo362HQsI24NPhNh5MtqpELtOR5c19cfr1xF2fR1m99dhdn4R6sPrJ6c67ulezHay40SYbcdCbD0WZuuxCNuOR9h6LMKWoyE2HfGz4bCPDUf9bDgaYP0RP2s/97LqgIuVlS5WHXCz6qCXlQe9LD/gYVmll6UVXpZWCpD9sNLHB+Ve3iv1sKTEzaJiNwtL3H1HihcUOpnf234n8wqdzM13EJPXxuwcK29ktjAzw8zMdDMzMyy8ntnCrOi0tj9e+09fH47W9ihc76sPrE5i+3IQky8sp4rJtd5TbK6VuQ8pJlcAbEye5d5yLcTmWpiba2ZurpnYXCOxOUZis5v7ZSA228C8bH2/dH2ve/Eam/kAvKb/Ea7zMnV99aJ1boaGeZla5mVomZ+h7QPs/S14SAvTNbyZrmZRmopFqUoWpSp5M03F4nQ1b6apWJiiYF6ilLkJEuYmSJifJGNhijz6PaFFqQoWpkTxmirrA+jDWpgsFh5LkyrtOz7ce3R4cZqMxWmy6L3WPz82fP+CpV7I/t/gdXGamLfSJX1Qvb/eRU1vZ0h4M6WRtzPEvJ8j5+0MMQsSa5m77xoLkmpZkFTLkvQm3s2S8G6WhPeypbyfI+P9HDkf5Mr5IFfRh9n3c+/2Qa6CD/OUfJin5KM8JcvylCzPU7E0V8HyfBVLc5XRFLyd2sSS5AZWF+pYXaQTAPsAvK4s17KqXMuacjUbymRsLatjR/H3xJUeoPBEAd9fyUSkjEOrX0dryzuEfG8T9s8n7J9NJDibzlAsncFYgt7XcdtfwdU2GY9jMgHPFCK+KYS9Ewh6XiTgHkPANSZ6RHgcgfaJBO0TCbVNImR9iXDrJCKtE4m0TiBsGU/QNJaAYSRe7RC8uiG4dYNoVw/ArX+esHUYwZaBuAxP4DY+SWf7IP7WOZb/7nmRf3WN4Z+do/hX12j+1TWG/+4ay393jeW/IqOr2VRqAAAgAElEQVT4W3AEdzyD+dk1kNvO57nV/hw3Hc9yw/4c19ue7avHNuAuXrOOXzuTd7qeku8klH0vdOiMjM/PyO7itcGMxtaFwdGN3f9zH16t7Z04vT202kNcq1Xx7dkmfqpSc65axw8XFXxzVsLZKhXfX5By5rIckdJOq/M6Dt8tWl1duAK38UZ+wem/LjzT1RNBb3ZyrUHN5Xodl+qNXGowcrnRSFWTiatNZq42mbjaZKSqsZlrouY/4lXSTH3v5NXRgTcs4DUQ+YVARLhfGur8BU+gB7s7jMPXga/jVvSo8G08kZsEun+l45awoEjf4hOe56q2IdW2IdJYhUfzaKw0qVsQaVpQm53YvJ34u3/B3/0zwe5f8XXcJtDxM4HIz7h8Pdjaw9hdHQRCtwl33CHYNwm+Q6jrN7zhnzHbg0g0rdTJjDQqW5DoHDRq2mhQC5PX/seFxbq7d2Br5TakBi9KUwCJxolYZaPVGRQmyZ03CXTeJNjzM+GbvxG6fgd/+CY2Zxi92Y1C345E006TVoBkvdpOo9aJxOBC3eKn1X0df9dvBLp/wxu5TaDrDsHuO4R67hDqvoOrH15VBgdqYzuK5nakOmcUr3+cuPbCtUHjolHr/rd4lZsCKP8HeFXch1fFA/AqeSBeg0iag0gMIST6sIBYQwdifUf0+a/CUp86rZ8arYdqrYdrahfVGh/V6gBVKj8XFT7OSr38JA3wozTMl41+jlxzU3qxjf3nbBRddpF1po29p3XsOKbkk9N6En6yknjOwd6fHGz+ys7qE618+LmJt8q1LCpRs7BEx/xSPfNKm5lT0sys/5e1+4qO8rwXf3991llnnf+KW8qOG2CMjQ1x7NiObTDYNKFC7+CCbaoKYKp6mRkVhJAQoveOAHUJlem9966pquAWlyT/nZ3key5mEODU/d/n4rvemXdebuDqw+95nrfaxrRqO29WWnlVZOEVoYUXivSMz1MxLlfJcwUaJpeZmCKwMLkkcVLxVJGNKSI7L5SYGJer5tl9Kp4v0PLsHjnP7JYyfo+U53PlvFSo5rUyA29VmpleZWV6pYl3yzW8J1KQWq0m46CGjBo1yw4b+OiMm81XQmy63M/Hpx2sOWxgVZ2GtfVaPjlqZPNpG5nnHGSdd7Dtgpudl33sveKl4LoPYXOIyrYY5c0hRDf8lN/0sb/Zz8HWAHXtARo6+znS2c+RDj9HO/wc7wxyqjvM2b5YEq+DXJPHaZRHuSGPckMe4aYiksRrnBZ1/B/idWz6+iO8dv0dvHbpE3D9m+f/QV36xHS1Ux+nUx+hSx+mSx+mU38frm26GM2aKM3qCE3qKLfUcW6qB7ihjnNDHee6OsK1e3iVxbkgjnO2O8aZ7ihnb4c5ezvI6c4AJ9sDHG0JUH3Fg+iyn/zzXjKPO1h+wMTMMj2/LtAzaZ+Bp3cb+eVeG/+R6+Rne238bLeFX+y28OSeBF6f3m3iqZ16ntyhSSzT3aVl3B49z+ebebnUySvlvgRcS+w8s0fHU7vUPL1Lw7O7NUzcp+PlIhOvCWy8KbTzZpmFN4p0vFmo5j2hkaWHfWy4OEjm1VGyrw6TfXWQrCtxtlwI8fHpAEsb/Cw4FCC1LsCcA16mlzt5o9TC1Hw9k/eombRLxaRdKl7aq+X1UiszDwSYeyjM3IMB3qt0Mq3MxJuFGt4sVDOn2sXcAy5mVbt4t8LBm2UWflWgZ/I+DZP2anh+r47xu7Q8/bmWJz/X8h/btfx0m5rHcxJ4fSRTxU8y1cmDm5Q8lqXi8RwNj2WreSQz8XqdR7YoeHRrYr/sI1tlPLJFMtajDy4fvtfmXh59AK8/Sfbo5h4eS+L1p0m8/nRjBz/f2M4vN3fw9JYOxmV2MD6rkxe29/DKrj7e2Hmbd3d3MS+vhwUlMpaLVKyp0PBhlZYPylWsKZOwprSXj0USPijrSexfLRfzcYWED8r7WCvs4YPyPj47ICe7XsP2w2q2H1KxrVbJtlol2+uU7DikYschFZ/X32/HIQXb6+TJFOw4lGhbnYycOgk5dWKy6/rYWtvL1ro+th6SkHlIRma9ksxDKjLr1Gw5oGJjlYJPy+V8Wq7g03I1H5arWVmmYFmpjKVlcpaUKVhQImV+gYTZeX3Myu1ldr6YuYUy5hUrmFOkZFaRiveLNMws0vJugZa3c1X8ZrecV3aI+dUOMa/uUvDbXA3vFuiYXaRjXomeNIGZjHIriysdLK2637IqOyuqnQm4VjtZXe1i7QE3Hxx0J/HqY329n0/qg3xa389nh0NsPBJh07EYW47H2XIyTubJgQRcTw+QdWaArLMDZJ8dIufcEDnnhxMl4Zp9YShxEvHpIXLOjLDt7OhD5ST3wiYwO0rmqQReNx4fYNPxATafGGTT8UE2Ho3z6dEY649E+eRojE+Pxfn0WJz1R6J8WB9i7aF+1tWH+eBwhDWHwqys7WdFbT8rasPJkpPY2gjLasIsORhmcV2MRbUxFhyMkpFcVpxWHWL+/v5kYeZWBJkl9PFemYcZJa4EXAvtTCtMTF1nlHqZXuL9P8RrIInWwFgJuP4jvPp4X+D5t/E6S+DifYHjb/A6awyvtmRWZpf9GLBmZj0E14fxOqf03vT1f47XucX/A7wW6RN4LdCSWqAlvUhPRrGBjGIDaYU6UvLUSbzKHsCrmtSCRPPzVQm85v97eJ23T0p6oYr0QhXz9kmZtauX93f2MHevZAyvidfW/OMTge+d/ptWIB/D673P95YO/3fwml4gI6NQTnpywvoQXJO/LShSJPa85kpYVKhgaZmaRSUKUvZ1M3tXO/P2dTBvXycZRb0sKhGzqFTM4jIJS8pkLClTPITXxWVqFgsSLRGoWSJUs1SoYZlQzXKhmpVCNauEalYKVKwWaVgpULFSoGJFmZIFeb1k5PawrlLP2io9a6sMrKs2se4BvH5Yo+OjgyrWH5TyWc1tNlffILPyGHmHa2m4VkmLVIjJWYg/uBWfewE+55sMhd7k6+FpfDH4VnLf6ut8MTidr4beZygyjUggAdhI4DUGI28wEHmVWHgKsf7JD+B1MnH/S8S9Uxj0vMKQ69cMuX7NsPPXDDteYcg+lQHry8SMzxPRjyOke5qw4SnilmcYdk9g0PUU/aYn8Gj/FyHrE3wdm8hfv30tidcX+K+R5/nLnRf46xcv8dcvXh7D638OTuS70NN8E/jlGFzv4fVr/5N87X+SbwJP8bX/yQeWDZ/ubCw/e5vKc91Unevm8HUlR24oqLvUx5FrEs61amiRJva8uiLf4or8DnvgLnb/HVz9X+Lp/xKLaxCp2sO1FgVXW1VcbVNz8ZacCzdlXGvXcvGWgsY2DTJdAFfwawLx7/HHvyMQ+w7/2AFO3xKMfYneEqDltobWHhMtPRZae6209dlo77PRKb6XlU6xlY4+M50SM91yGz0KB7dlVjqlJnpVdnT2EN7Il8Tv/IH4yPdEBr4mOvgNAyPfMXTne+LDvyMc/4rI4NcM3f2BgdHviA0nwDl49weGvvwD8ZHvcAaG0VuCyLVOxCobYpUNqdaJyuxDpnPSp7aitQYIxr9i6Ms/EBr8msjQ74iOfEt89HsGRn8gOvQt4fhXhGJfERv6lsHRHxgY/o7Y8LcM3Pme4S//yOAXf8ATvoPK5KVXZaVX7UCm9yHR+pBo/Ui0AaS6ADJ9EJkhmDhp2OBDYkhMTeXmMEpTFKU+jMYcwhcdJvbFV0TufkX/nW8I3P2O4Fd/IP7tfzH05e/xB4cxmv2otB4U2gByfQS5MYpY66VP60RqcKN3hPFGvkhMXb/8PdE73xG78z3xu98z9NUfGP76j0SGvsHkDqMyeVCZPKgtvsTfjcGXXIbcj8QYeiixof+hJMYQUlMIqSmMzBxGZo4gT8JXYY2itMbGYPpgmh/1955RPZDSFhubvibQmkhuG0BuHUBuHURuHUJmSSQ1DyIxDyA2xRGb4vSZYvSawvSYwnQbwnTpI3ToorRpo7RoItxShWlURrmmiHFJFuWsOMyx7iB17T5qOwJUNfsoa3RQeNVG4XUnxbc8FDf7KWwK8vm1AFvOe/nouJ0V9UYW1xpYWGsio87K/Fors2usTKsy80a5iVeFRqYKjEwuNfB8sZ7ninQ8V6RjYomBF8rMTBbYmFrh4leVbl4W2plUbOS5Ah0T87WJ04oL1EzKVfDCPhkv7pPycp6UV4uVvC3U8X61mZRaO2m1NhbUmllSZ2DlIQOrDhtZ22BKvNP1jJvMiwGyr4TIvhxgw0k7nxw1s/6IiU+OGPnsqImNJ6xsPWMn54KXXZf97L3qJ/96gOIbQUpu9lNyM0DpDT+CGz5Et/xUNvmoavJR3eSjpslHbbOXQy0+GtoCHOvs52R3hDM9Mc73RbkiidAoDXNDGuaGLMxNeYhbiihNygjNqggtqiit6liyKK3qKG2aGO3axH80dOhidOkSy3jbNWHaNGHa76WN0KGJjN27d+3QJv6tO3VROnQJ0HYmv3fqorTrY7QYBmgxxGjXB+nQ++nQBWnTRWjV3jtdOEaLdoAW9SBNqkFuqYe5pRrlhvIOV+WDXJKHuCQPcFnez1VpjGuyES72DHO2K865njDn+gKc6vZxrN3H4dYQ+69FKTkfZvsxNx/WGEgtU/J2noKpe5U8v1vDs7u0PLXHwFP7zDyZa+HJfWaeyrXwbJ6V8fk2xuVZeXqPkSc/1/Ls7sR+02d26xm/z8ikQhuTS1y8UOrguQILz+zR8sweNc/uUTJut4Ln9ih5OV/HmwIzMysdzD3gIvWAgwU1dlYf9vDpySA5l2Lsvj7IvhuD5N0YIK8xyr6rIT6/HGLz2RCfnA7z4YkQqxv8LD7oJKXKzMwyHW8VqHh9n5JX9yp4PV/DdKGNuQf9pNSFmFPjZ2ali3eENt4uMzNdaCa9zsPCei9ptR5mVdmZJjDxRrGB14pNvJyn47mdKp7doeKpHRqe/FzHf+zQ8dNtWh7PTvRYtpZHszQ8cm8JcbJHshKg/Ummkke2KnhkqzKB2a1yfrJVlmiLjEe2SJNJeGSzlEc2S3lsi4THtkp4dIuYR7f08mgSro9v6eVnW/v4eaaY/8js46nMXp7c0sUvN7bzyw1tPL2xjQlbOpiUc5tf7Zby21w50/f0MHtPJ+n53SwtlbJKqGBtuZIPKpR8VKHk4woFH1fI+LhCwkflfXws6mN9eR/rK/pYX9nHJ1ViNlRL2XxQzrZDSnbUK9lxSMnnyXbWq9h5D62HlYnqleyoV/zdttfL2XZIRnatmOxaMVm1YrLqJGQekpJZJyOzVs7WWgVbDyrYfEDBxv1yPquS8WmFjPUVCj4sl7O2XMYakYxVIhkrRHKWCeQsKpOxoFRKRomUjFIZGWUK0kuVzC9RMrdYwXv5Mt7NkzFtn4y39sh4fZeE13aKeW2nhDf2KHk7T82MAg2zizSkFOtIFxhZKLKwuMLK0koby6psLK9ysHK/nZVVdlZVO1hT7WTtARfratx8UOPmo4Me1h/y8Um9nw31QTYeDrGpIcSmI2E2HYuw9XiMrSeiZJ2Mk31qgKzTcbJOx8k+Gyf7zAA5ZxNtOzfItvPJzg0mUHtumJxzI2wb6w45Z0fJOTuaONDp7CjZZ0bJPD3C1lPDbDo5lJi6nhxm04lhNh0fYsPxQdYfibP+aJz1x5IdjfPxkRgfNkT58HCUDxpirDscZU19hNWHwqysC7GyNsTK2sQUdvnBEMtq+llS08/ig2EWHQyz8GCYBQf6yajuJ60qSGpVkNT9QdKqw6RUhRKHPAl8vFviZlqhM1FyufC7917BU+pjWvLzw0uH/cwQ+BKVJZopSCxNThTgPZHvgfzMFAaYIQwwM/nMTKGf95LLmxN5eV+QaLbAyxyhj7lCH3MEXuaUeZhd5mFWmYvZAhezRQ5mi+zMEtqZJbQxS5gA6xyBnTkCG3OEVuYKbcwTWhMJrMwVWJKZmfdAc8uMzC0zMbfMmISskTmlBuaUGJlbYmR2cWJP6+xiA3OLjcwrMZFSYmLevyjl7zSv2PhPSyk2Mr/YQGqJgdRiA6lF+mQ60op1pBZpmV+oIaVQTUqBmtn7ZMzeI2XuPjmpBUrSCtWkFaoTaC1QkVqoJK1QQWqhIvlOVDnzf1y+7P41X0ZKvoy5uRJm7+ll1p5e5uZKSCtUjMH0QcQ+eC89+cyDcM0oUpKaL3to8pqeBGlavpS0PAmpuRLS8qVk5CenqXnSxL08CWl5UtLypKTnSUnLl5KeLyU9X0ZGgYwFBXIWFihYVKBiQa6cJYVqlhSpWFgkI72gj/m5nczceYOU/BbSS9pZUNbBwrJOFglus1jYyxKhlCVCJUsFidOHFwk0ZAjUpAvVLBCqWChUs0SoYplIxXKRklVCJWuEKlYLFKwWKFhVKmN1mYxVZTIW5t1mWamENRUqVperWL1fy5oDBlZW6VhVpeGjAxo+qZaxYX8nmQeusavuNIKThzjTcpDrt4sRa3ZicWYSDH5MxL+IkOtdIq7XGe1/iy9i73A3/g4jkd8yGHyd0ejbfDP8PsPhtwi5X6Hf9SvigdcYCv2GofCrDPW/wkDgZWK+F4l6JxH1vkDU8yIx92QGPVMZdE9lwDmFAccUBh0vM+h4mbhtMlHTREL6cfTrnyFifpZBx3ju+CYSsf4Cl+r/xW94hLvBcfxx5GX+dHcKf7n7Mn+582Ji4np3Mn+9+xJ/uTOZP4+8wJ+GJ/K/BxOT198Fn0xOXhP9LvgM3waf5bv+cXwXfJZvg888gNdTbY0VZzqoOtdF1dkuDl+T0XBNQu2Fbo5cE3O2Wc2NXit6zx1c0e+wBr9C7xzC6BrGEfwKZ/Ar9LYBxGov19pUXG5RcKlFwfmbUs7flHGtXcfFJiXX27T0qXxYPHfxRL7DF/0Od//X2H138YS+pH/wW3zRL1Cb/DTf1tDabaS120Jrt5W2HivtvVY6+hLdw2t7r4mOPhPdssQe0S6ZlQ6pkR6VDa2tH3foLpGR7xPvJI1+QX/0izHAxoYSeI0OfsPQnR/GvofjXxEd+ob4yHdEB7/B6RvEYAmg1DmRqm2IVVYkGhsqkxe53olYZUVj9hOIfsng3T/QH/+KYOwrwoPfEBv5jtjI98SSBydFBr4hOvg7Bka+JzzwNcHoF4QGvyY2+h3xO9/jDo2iMvnoUdroVTmQ6nxIND4kGj/SMbz6x046lurdSPQuxHovUkMAub4fhS6IztqPLxYn8sUoobt38d/5Cved3+H64gci3/6JoS9/IBgcwGL2oNW6UOn8KPRhZLp+FAYvcoMDpcmJwRnEEx4mMvINsbvfEhn9hvDwV0RGv2bgi+8Y/PJ7QoNfYvaE0FjcqC1uNFYPKrMbmcGFzORHagoiNSaWIY9l8CMxBpA+cE9qDCA1BpGZkpn7kZv7kVtCKK1h1Lbo/ziVLYrSHkVhj6JIQvbh4ihsceS2ODJLFGkyiTmCxBxBbArTZ+qnz9RPrylEtzFElyFMhz5Mmy5Ei6afm+oQ15Uhrir6uSwPcU4S5ESPn6PdPuo7vNS0udnf4qKi2UV5i4vyFjfCFi/5N7zsuORk02kLHx3Vs6ZBx8oGI8saLCyotzCv1sz0Sh2/Eah5pUzNlFI1LxSrmFisZmKxhonFWp4v0TKpVM9koZlXqhy8UmnnxVI9E/OVPF+gZEqplldFel4VqHmtVMlrxTJ+UyThjWIJ04QKZu/XkH7IxJIjNlYctbPumJX1x818dszIxhMmtpyyknXWzrYLbj6/7GPP9SB7G/vZdt5B5mkLm0+Y2HBUz4YjOjYe05N52syOC052X/ay76qXvGse8q+5KbjuobDRTXGjh9IbHgQ33Ihuuim/6aLqppvqWy4ONrk51OKhod3Hsa4AJ7v7OdMT5lxfP1clQRqlAW5KA9yUBbklD9CsCNGs7KdFFaJVHaZVE6ZNExmrXRulQ5eAa6cumpiU6qO0a/tp0yRq1ybq0IZo14bGrvc+d+gS09QOfZguQ4ROfYROfZhOfYQ2Q4RmQ4wWQ4R2g5cuvYtOnZd2XT9t2sQBXy26KG26AVo1AzSr4jSpB2lWj3BLeZfr8kEuy0NcUQS4Kg9wVRKiUTbE5Z5RznUNcL43xDmJj5O9bo50eKlvi7K/cZii83Gyj3hYV20grUzB9AIFr+UqeWmfhol7tYzfq2NcroFxeSbG5ZsYX2BmYpGNF0qcTCp2MCHfwri9RibkJq7P7Nbz7B49E3JNPF9gZWKhlQl5Jsbt1TJ+r4rn9ip4fq+cyfsU/LpQwzShibnVdhbVuVlx2M0HR71sPh0k51w/ey5HKGiMU3prAEFTDOGtCGU3+ilqDJF7LcquK3G2X4yReSbEp8e9rKl3sPSAibRyPXPLdLxXouW9MgMp+x2k1wVIrQsy54CXGRVOponsTC+3816lnUX1HpY3eFlc7yZlv42ZIhPTBWbeFtp5tdjE87vVjNuh4unPNTy1U8cvd+j52TYdT2Tr+GmOnidy9DyWo02cOJyj5ZEcDY9ka/hJljrRPcBmKpOv2FHwk0x5ErHyxCR2qzzRFgWPbpHz+FYZj2+V8vhWCY9v7ePxLb08kYTrLzLFPJkt4alsMc9m9/HM1ts8tamdpz5r5enPWpiwqY3JObf5zR450/MVvJ/bS2puF4sLe1hZJmWdSMEHFQo+rJCzvkrJp/uVfLpfzseVEj6uFLO+oo9PKvr4tLKPDdViNtVI2VorJ7tOzo76BEx3PtCuwyp2HVax87CKnQ338Krg88P323E4gdYHy66VJJOSXSclq05GZp2MrQflbD0oZ0uNnM0H5Gw6IGdDtYxPq2Ssr5TxYYWEDyqkfFAhZV2FlNXlUlaKZCwXyVgmlLFUJGeJSMFioYKFZQrSSuTMK5LxXm4f7+4TM22vmLf3SHhzt4TXd0l4fZeU3+5V8E6uihn5KmYXqplfrCFdoGehyMTicjNLKiwsrbSyvMrGyiobKyqtrKyysabawdoDTtbVuPjggIsPa9ysr/PxySE/Gw4H2dwQSnQkzOajETKPRcg8ESH7ZIycU3FyTsfJPh0j50yMnDNxcs7E2XYmzrazA2w/N8D2c4NsPzfItnPDSbw+0NnR+ycQnxkh68woWWdG2Zps8+kRNp8cYdPJETaeHGHjiWE2nBjmk6MDrD/2cB8fjfPRkTgfNsT5oCHGB0firGuIjQF2VV2IVXWRxDLiJF6XHgiy5EA/i2oSLTwQJGN/gLSqAKlVflKrAqTt72f+A3idXuJ54JCmxKR1WqmPaaV+ppUl+tt3uibxWnb/va0zy+7tr/Ul99b6EiAVenlP5GeGMMC7wgAzhH5mJPE6U+jnfVGAWaLEXt1ZQh+zhL4kXP3ME/qZK/AxV+BjTpmX2WVu5gpdzC13MrfcwRyRPZHQzlyhnXmie9lIEdmY/0ApQmsyywOZmScwMk9gTCLWwNyyxPeUMhMpAjNzS4yJSWqJkZQSE/NLzWOllNzvwfv/qL8H2h83v8RIWqmRtBIDacVJxBbrSC3WMr9IM1ZqsYY5eTJm7ZEwd5+U1AIlGcVq0ouSaC1SkVakJK1IMVZqofzvllakICVfSkq+lNRCOfMLZMzNFTNrTw9z9vUl/nzhP8ZreqHiIbym5stIL1SwoFhFWoGcOXt6eX/nbebu7UvcL1SQUSAjPU9CWq6E9HwpCwrkLCiUk5EnJS1XQlqumPQkYjPyEnBd8BBcE3hdnK9iUZ6SZUVaFheqWFgoY2GxhLSC27y74yopBU1klLSyoKyVhYJWFgk7WCzsZrFQwhKhkmUCLUsFehYJdKQn8ZohVLJQqGSxSMkykYLlIjmrhHJWCxWsEcgTaC2VsLpUwspSMQtyO1gplLKmQsGaShWr96tZXa1hTbWKDw8o+axGzKaqJrL2nyO/4Qi1lw5ytascsa4AjWkrTs8HhEPLGQinEffPIOJ8nQHnb7gbfIe74WncjU1nNDKNweCbjITf5pvh9xjqf5N+xxTCrqkMBl5jqP81hkOvMhz8NQO+KcQ8LxJ1T0r2IjH3i8Rck4m7XmLA9TJx50vEHJOJ2l8kaptE1PI8YfN4wqZniVkThzQNuyfg0z2CU/H/ELP9jO8HXuC/7v6K/xyezF/uJLD61zuT4e5L/PXOZP4y+iL/NTKJ/xx6jv89OIEfIs/wbegpfhe819N82z+O70Pj+SE0gR/6x/ND/7gH8HqiubH6fBf11yTUXe7l8JU+Gq72ceRqH6ealJxuUnKuVYPYGEHvuYPKPkifLojUGELvHsHsvYvCEKK518zVdhXXO9VcbVdxsUnOxSY5N7qMNHbqudGup0PsQGmMYnLdweS6g942gNYaw+QcxO4fweIdRK730NKtp7nLQEuXmZYuM623LbR1W2jrMdPea6G910x7r5m2HiPtfSZuy6x0K+xjeL2tsCA3ejG547j77+ANjeLyD+L2D+IPjdIf/YJA+A7e4Ai+/lFCsS/HlvY6PDHc/qGxZ4zWIBqDG53Ji87sQ6F3IlZaUOidqE0eFDoXGpMPh2+Q/vjXBGNf4Q6O4A3dIRD9kmDsK4LRLwmE7+IP3yUY+YJQ/GvcwRGs7hh2Xxx3/wje8B0snhhyvYcepZ1elROpzodYnUiiSbzGRqrzIdV7kOqdyRz0auyItS6kWhcyjQOtyYEr5CE41I9vKIZ7cAjb4CiWobt4R78mOnCHfl8Ip9WN1ezCaE7sk5VonegdPoxOD0anG7Pbi90fxBuJERwYIhAfxBOO4o/G6R8cJjgwhCccxer1YXK5Mbk8GJ0utFY7KrMDvbMfjaMfpdWP3ORFanQjMbiQGFzITJ7kPQ9SozuZB5kpkdzsTeZDafWjtgf/f0ll70flCP3TlPYQcmsAmcWPzOJHavYjNfuQmnxITF4kJi99Ji99Zj+95gC3TQE6DAHadD6atV5uqr00Kr1cU3i5IvdyUeblnNTLyV43R7ud1PqY5hcAACAASURBVHfaOdhu40CbhepWMxWtFkpuWtlzxUDOOQ2bTqn49ISKj05oWXtCz7IjOtIPaZhRKeX10h5+XdLL1OJeJhf3Mqmob6wXisW8WCJlilDJVJGKl0tlPJ/XzcTcLqYU9/JWlYr3arW8f1DNe/vlzKwU815FL7Mqe5lfLWFRvZJVx3V8eNrEJ2dMbD5rYNtZHZ+f1bH7goG9l8zkXbVScN1B0Q0XxTfdlNxys++ymV3n9Ww/rSbruJytR6VkHpOx7ZSa3RcM5F6xJLpsIveKifyrJgqumSi6bqa00Yyg0Yyw0ULFDQv7b1mpabJS12LjcJudo51OTnZ7ON3r5bzYz0WJl2tSDzekTm5JHTTJXLQo3LQovbSpvbRr/LRr/HRoAnRog3Ro/XRog3TqgnTp+unS93Nb389tQ5jbhn669P6/6bYh8FBdhgfuGxN1m4J0G4Nj3zuNQVoNIdoNfm4brPTozfTobXTrvHRpA7TrArTrgnToQrRrgrSqArSog7RqIrSoBmlSxLmlDHFLHeCm0su1PjeNkjBXe4a40D3A+b4gZ8UuTvQ4aOjwcLg9xv7GUUouDvP5ySCfHbayvFrHPJGOaWV6flNkYEqBnkn5Oibm65hYYOT5QhOTisxMLrUzRehmqtDDy2UuJpc4eLHIycR8M+P26nlmt5Zxu3U8t8/A8/kmns83MSlXxwu5Kl7KU/JKoZI3StRME+iYU2Eio8bGynonHx1zs+mUj88vhNh7OUzx9SjCWzGqmuNUt8Sobg6x/1Y/lTdDVDQPIGoZpuzWMIXXB9hzKUzOuQCbTrj5uMHJ2kMOltfYWFJjZ3m9l2UN/Sw45GdutYuZ5Tami6zMqLAzd7+dpfUuVjW4WHbYRUaNjXlVFmZVOnivys3bIidTC0xM3KPj2Z06nt6p58nP9fx8u56fbTPws+1GfrrdwBPb9DyWo+OxbVoe2a7m0RwNj2SreCRbzU+yVPwkS8kj2UoeyVbwkywFj2TJeSRTkUzOI5n3D3l6bGsCr09slfDTzEQ/zxTz80wxv8js48msPp7OEvNsVh/js3sZl3mbZze388yGFp79rJnnNrbwUnYnr++WMiNfzrx8MYsKe1hZ0sc6kZyPq5Ss369i/f4EXD87oOSzA3I+2S9lfZWET6v6+Gy/mA3VYjbXSMisk5N9SMmOw0o+P6xi52Elux5od4OK3Q0qdjWo2HXkHmB/hNcfwTUxeZWOlVMnSxzgVCsn80G81sjYVCNjwwEZn+yX8sl+KR9VSviwQsyHFWI+qJCwtkLCKpGEleUyVpbLWFGhYEW5gmUiOYsEMtKKJcwrFPN+bi8z9yUBu0/C23ulvLlHypu7pfx2j5x39iqYkadgdoGSlGIV6WVaFogMLBIZWVxuYkm5iWXlZpZXWFhWbmZFpZVV9wBb7eSDA04+rHHxca2X9XU+NtQH2dzQz+aGEFuOhNhyNMzWY2GyTkTIORUj51SMbaf/tu1n4mw/E2fH2QF2JBG77ewQOQ+8AzbrzBBZZ5InD58eYuvpITLPjJB5ZpStp0fYcnqEzadH2HQqAdcNSbh+dnyIT44PPtSDeL2H1g+Sn9cmJ7CJoqw+FGVVErAJvCarCbL4QICF1QHS9/tJq/In3htbGWBeRWLf63sCL9OTpw2/U5zY4/pOiY+3S5JT1/8OXgVe3hN6E2gV+Zgl8jFL6BnD60xRgBmiIDNEAWaIAswUJSevSbzOLvczW5ToQbzOE/qYJ/AxV+BlrsDDPJGbeeUu5lU4x0opdzK/wkVqpTPxCqVKJ2kVjrFSy+2klttILbcxX2RNJLSQIjSRIjQmAWt4qBSBkfkCE/NKDQ/hNbXMTGqZhdQyC/NL73fv3j/rv4XXZKklBlJLEnh9sLQSLfMKFMzZJ2Veroy0QiUZJSoySlSkFyv/aQ+CNq1IQXqx8iHIphbKScmXMmdfH/PyJIk/96Pp64+nrhlFDz9zD6/phQpSciXM2dPL3L19pObLWFggZ0G+jPRcCem5CZwuyJexsED2d+7f/y2RnEWFchYVKhJLhYtULM5XsbxEy5JiFYuLFCwulpNe2MOM7deYn9/EgpI2FgraWSRoZ7Ggk8Vl3Swpk7K0TMXyMh3LywwsKdOzUKBmoUDJQoGcxUIZS0QylomkLBdJWSGSslIkZZUg0YpSMSvLJCwr6SN1bxsrBFLWVan4qEbH2iolayokfHpQQmZ9Lzl1jWyvaaCgoYKjjQK6NCKs/iKM9g9xuhcR6U9hODaLO9HpDPvfIOb4NYOO33DHP427/dO5G53Bnei7DPe/zWj4Hb4anMFA4HVCjpeJuqYyEvwNw8FXGQ6+ypD/FQY8U4i5JxN1vTBWzP0iIetzxJwvMOh5mQH3y0TsLxA0P5e4b3+eAcfzxGwTGHRM4I5vEhHLL7FK/2986v/FF/5n+dPoFP58dyp/GnmJv4wm+uudl8b2uv5lNLGMOIHX8fwQfYbvwk+N7Xv9tv9pvgs9w/fhCfw+PIHfhyY8jNdzbbrGa71WmpVeGsV2rnZbuN5rpUnmokMToEXh4cptE5fa9dzotXGl08iFZhVX2rU09VlplTq42WXkUrOCDrkDsd5Hj8ZNu8xOu9RGn9ZPnzbAbZmbDrGDTomTLqmLDrGD1h4zbb1mOqU2epVOepR22noNNLYrudWpo6nDQFOHkeZOEy23TbR2J2rrSdTaY6Stz0ynNLHvtSu5bLhLbqZP40Bh9KI2+1HqXMjVduRqO2q9G63Ri8bgQaVzodK50Jt9mGz9aI1eVDoXOpMPqzOCzRXFYPFjsvXj9g/h7R/B5oqgMbgxWgO4/YPY3IlndGY/ZmckcWKwzoVS7x7bB6ox+VEbfaiNfrSmADpLEI3Jh1LvRmXwoDX7MdpDqM1+xGoH3Qrb3+BVrE4sH5bqfEh17jG8SnR2JEYnCosLlcmGUqdBrZNjcSixuFXo7WpUVh1yqxGZ3YzeZcfpsOCxmvA5bAT9bvwhP/aAD73LhqPfgyfswxl0Y3HbMNiNGBwmLG4rRocZjVmLMfnd5DRjcpqxeu24gm48IR/ufg92nxO7z0NwcAB3NIo1EEDvdKGyWJGbTMiMRuQmE0qzBYXZjMJkRmE2ozRbUJotqCzW+1mtaBx2dC4XGvf/MJcbjdONxvEvsrtQWZ0oLY6xFBY7CrMdhdmG3GRDarYhMdsRm+30mO3cNtrp1Nto1Vpo0pi5qTLRqDRxTWnmssLMRZmZsxIjJ3r0HOnScqhdRU2LguomGRVNcoRNSgpvyNl7RcL2831knu1l45k+Pj7Ry8qGLhbWdjCrvIm3S67zRsl1Xitu5JXi60wtamRKUSNTi24wtTjRlJJGppQ08mLeJSbtOcdLuRd4U3CD2bWdpB3pZf6hLuYeaGZO1Q3m7W8krfoGS+paWH20i4/P9LHpopzsywo+vyRlz/le8i70UnRFQsk1OWWNSgQ3VMmUlDUqKb4qJf9iH3vOdPH5iVa2HW1m29Fmdp5sY9+52xRc6iP/Yh/7zvew70I3+Rd6KLjUQ/GVPkqvihFclSC8JqHiupjKa2Kqr4upuSGmrklKQ4uCY20qTnSqOdWl5Wy3hsu9Ghr7NNzsU3NLrKVZqqNFaqBVbqBNYaJdaaZDZaZDabl/VVvoVFvoVFvp0ljpUtsSV42FLo05kTbRba0lkS5Rl9Y89sy9+906K906a+IZrYUurYXbOjvdOiNirRKpRo5Uo0aiNtGrstKjtnJbY+W2xkKX2kSHSk+bSkerykiL3EGT1E6T1EqLzEKzzESj2Mh1sYOrfWEu9Ua50OfnTK+D4932JF6jHLgxgujKMLnn+8k66eDDw2YW1ZiYVWHgzRIdUwu0TC7QMbnYyOQS81hTy+y8Wu7hjSo/v60K8Ealn1+VOpmcb+K5PVrGf65gwk4Fk/ZqeLnAwCslFl4rM/NGmYFpIgOz95tJrbWx6JCD5YedfHDMw8YzAbZdCrPnapTCxjhlN2JUNMepbh2gtn2AQ+1xDnVEqWuPcLAtysH2YQ50jFLVNkp5yzClNwcpuB5jz6Uw2873k3k2yMZTAT45EWD9yX7WHQ+wrN5NapWF2SIjs0Rm5lbZSD9gZ2mdnVX1TlYedrHkkIOMWidptT7S6vuZVRPgtyIXL+WbE6/i2W3gqZ1G/uNzI7/YYeIXn5v4+Q4TP91u5Iltep7YpuWx7Woey9HwWLaKR8dS8mi2gkez5TyareCxbPnYO2Mfy5LzWJaSJzIT/TRTzs+yZPw8W8Yvc2Q8uU3OU9tkPJ0j4ZmcPp7J6uHZrB7GZXYzfmsnE7a2M2FzK+M3NjNhwy0mbWxiSlYHv90tZlaBggXFMlYKpHxQLmP9fjUbDurYeFDPxhotG2rUbKhRsbFGycZqORv2y/hsv4SNB6Rsrkks4c2pV7H9sJrPG1TsalCzu0E9BtaHOvKP8frjqes/wmt2rZysgzK2HpSxpUY6hteNNTI+rZYlgS3l46oEYj+qlPJhhYw15VJWl8tYUyFjTZWC1ZUqVpYrWSKQk1EsYX6BmDl5fczKE/N+noSZeVKm50p5Z4+Ut/ZIeWuPjLf3SJmxT8rcAjnzixSkl2lYKNSxSKRnkUjPYpGeJcmWiQwsLzexqsLMmiora/fbWFdt58MaJx8ddLO+zsOGw342NwTZfCTIliP9bDnaz9ZjITKPh8k+Gf238botidf7cB0cK/P0AFtODbLl1GASsPfxuuXU8N/i9cQQn/6oe4D9e3hd1xB7ALAx1tTHEnitDSeWDj+A1yU1QRYeCJBRHSCtykdKhY955T7mJKecM0s9TC++j9e3iz28VezlrWIvb5f8+3i9N3X9G7yKvMwS+Xh/bP9rYi/sTFEgcSKyyM8skZ855QHmlgeYJwowr9zPPJGPeUIfKUIf84U+5gt8zBd4SRF5mV/hZX6Fm/kVrrHSK51kVLlYsN/NwmoPC/a7WVDpYkGli4wKBxkVDtIrHKSX20kT2cbeBzxfaGa+0ECKwECKQM88gZ4UgZ4UgYH5AiOpAhMppQbmlehJKTGQWmokrcxEepnlodL+DbgmsPuvp6+ppaa/wWtaiZ60Eh1pScSmlWjJKNMxv0jFvHw58/MVpBWpxvCaUaJiQamaBaXqh+79M9w+CNm0IgXzC2TMy5OQki9N3P8RTH9cRpFyrAfxem/6Om+fmLl7+0jZJ05MWfOlZOSJSc8Vk5EnZkG+hIUF97AqSSZlYYF0DK6LCmUsKpSzuEjO4iIFS4oVLC1VsKRYxgqBhqUlysS9EiULCyW8t72J+fs6WFzcy7IyMUtLk5VIWF6sYEWxmpXFBlaVGFlZomdFsZoVxQpWlspYWSZhhbCPFaJelot6WV7ex7JyCQtKulkkkLBUJGd5uYqlAgXz9nWwRCBlbZWGTw7q+XS/gk+EHWwUXSGr6hh5R2toaKrgllqAwpOLNZyFK7IWl38u/uAM4pEZjMZncif6LkP+t4jaf0Pc8Saj/ne5E3yXu5EZ3I3OYDQ8jdHINO7GphHzvUbIMYW45xVG+19PwDXwa4Z8v2LAM4W4+yVi7hd/hNcJxJzPM+CeTMz5AiHrcwRM4wnbJjLofJFhz2SG3S8w4nmeEc9zeNSPYpH8X8SsP+P72Av8aXQKfxp9if+6cx+vfxlNTFz/nITrn4Yn8p9Dz/HHgXH8EH06gdfQk3zbfx+vP0TG8/vIBH6IjOeH8AN47dQFG/ssMWSOIXqMEW7rQ/Saokhtg6jcd5DaBmmSuTjZKOPUDTnHroo5dqWPk9elnLkp58xNOeeblNzsNqG0RjD5RjB4hlDboyitEYyeESz+L1Bb4vQovLT2WLnZYaCxTcu1FhWNbRpudelp7jbQ3K3nVpeWxnY1tzp03GpP4DUBWGNiGnvbmFxSbKS110Rbn5kOSeLwpg6JmQ6piU6ZidsKCz0qG2KVnT6FhV6pkV6pEanSilxtR6ayIVFYkCqtKDQO5Go7UqV17Pd7yDVag7h8g4TjXxMd/B3+0Ch2dxRvcJj48LeEYl9ic0VQ6V3ItU7URi99CgsSlQ2ZxoFc60SmcSJVJ5JpXMi1bqRqB2KlDbHSilTtQKFzI9W66FXY6JYn8CrReulTJRKrfYg1PiRaLxKtC4nOgVhrR6w1IzXoUFtV6G296E23MBivYHVcxey4ht5yHY3pJkrzLRSWW+hsTTitNwnYm4gGuxkeUjL8lY7ol2r8w1Kid1XE76qJDMvxRXqw+9qwuJuxeFqwuJrQ2xoxu5qwelowuZqweVrxRXuJjSgZuKsmfkdFdFhBZFhF/AsDoWEtnqgMq68bvaMNtbUJtSWRxtacrAXtA+nsrfdztKJztaF3t6PztKPzdCSvf6+/91vH/au7A72rE72r65/n7ELr6EBrb0dr70Br70Bjb0dja0dja0Nta0dta0dpa0dua0dqbUdiaaPP1EqPsZUufTPtumbadM00a5q5pW7ihqqJa8omLslucU7cyKnuqxzvvERD+0UOtV2gpvUClU3nKLt+moIrJ9l36SQ7L5wk68wJPjt+hHWH61lYuZ85pULeKxUxo1TEtBIh7xSLeLtYxNvF5bxdIuKdEhHTBIneLi3jneISZgqFpNUcYPmRBlYda2DpoRqW1O5naW0VK2urWHtoP+uP1LLx1GGyLxxn55Uz7Lt+luLGs5TfOEPVzTMcaD7PwdaL1LVfpq79MrVtlzjYepGalgtU3jiN8OpxSi42UHC2jtxTNeSeqiH/TB3FFxoQXD5O6cVjFJ1voOhCAyUXjyC4fATRlWNUXD1O5bXj7L9+gprGExxuPseRlrMcbzvLyY5znOm6yPnuy1zqvcLlvqtcFV/lluw6rfLrtCmu0664ToeqkS71Tbo0N7mtuUW3tokeXfPfpm+h98cZWugzNNNnaEZsaEFsfLBWJKZWxIYWevXN9BqaHnim9f5zhkQSfRtS/S2UusuodRdRa6+i0jQhV7ch0bYj1rUh1rcg1t2kR3eN27rLdGmv06lqoVPRSpesmduyFroUXbSpZDRKdFzt9XClt58LfV7O9Ng43mXjSIeHhvYwB28NUdk4SNGVfnaed7LxpJXVDVbSasy8KzLwWrGOV0oM/Fpo4RWBlamlZl4uNjK12MxrQgdvVXp590CQ6dUBXiu18asCI5P3qpm0U8bk3XJeydPwlsDMzP0u5hz0MP+gg4WHHKw85uGD0wE+PRtk49kgWRdC7Loao/DmIILmIcqbB6hqGaCmbYBDHQMc7hzgSFeco11RjnZFOdwZpb5zkNqOYQ62D1PdOkRF8yCCG3EKr0fZdyXMrkshdlwMkXMhzJZzIT456Wd1vYNF+02kVRhIrTSyoNrKklo7K+qsrK53sOqwk+X1TpbUu1ncEGTR0Sip9WFmHgjwSrGNiXsNjNtt4OmdRp7caeKXO038YqeZn+8wJyewen66XccTOzQ8sU3D49tUPJaj4rEcJY/lKHgsR8Hj2xQ8nqPg8Ww5j2cnrk9ky3giS8HPsuT8LEvOz7Nk/CJbypM5Up7ZIWf8TiXP7VTw3A4ZE7aLGZ/dw/is2zyX2clzW9t5PrOdFzPbmZzZyktbW5i6tYXXcjqYvldMSpGCpQIl6yoS09YNB3VsPmRg6yEjW+p0bDqoYePBBF43HVCwsVrKhuoEXrcclJNVpxjD647DKnYdUbPnH7T7iJrdR9V/g9cdP0LrvX6M15x/gNfNB+VsrJHz2QF5ErAy1u+X8fEYYqWsK5eytkLGugoZaysVrK1UsrpCyTKhnIWlUtKLJMwvlJJSKGVuoYzZBTLey5Myfa+Ed/ZIEq/T2SNh5j7JGF4z7uH1wQRaFgt1LBXqWV5u/Lt4/bjWzSeHvAm8HgmO9SBes05ExgCbcyo61o8Bu/3sANvOPjx5vYfWzNMDbD0VZ8upe++MHWLr6ZGxtpxK7Hd9cOr62fEhPjs5/FCfnhj6G7yue2Dp8NrD0WRx1tTHWH0oysp/gNdFNUEyqoOkVfqZV+5lttDD+wIvM8s8vFvqZlpx4v2ubz+A198WJa7/Gq8+ZiZ7T+i7D9dyP7PK/cwWeROALfczqzzA++UB3i8P8n554P4z5QHmlAeYVxFgfkWAlAo/KSIfKSIf80U+UoU+0kQ+0kR+0sr9pFd6Sa/yklblIb3SQ3qVZwytiw54WXzAy+JqLwur3MlcLKh03kdsuZ10kY20ciupIhOpIiPzhYZEgkSpQgNpQhNpQjPzy4yklBqYX2YkvcxEhsBMhsBKhsDKAqGNBUIbGQLrv43Xf1VqqZn0MhPpZfcRm15qIL1U/1ALBHrSSjTML1Am9rsWPYzWf9S/wuy97/cAO79ARmqh/O9C9R5Of/z93nMPfp+fJ2Xu3j7m7OkdA2pGnnise3hNAPb+54UF0iRaEyXgKmdJsZwlJTKWlMlYXCpluUjFktLE1HVpiZJFBTLez2khdfdtlhZKWVmqYEWJnOXFMpYXyVleqGRFkZpVRTpWF+tZW6xlXaGKdUVy1hZLWV3axypBDytE3Swr72FpRS+LK8QsEklYKJKyUCBlsVDOUqGMjMIOVlf0sa6yl48q2tlYfpMd+y9SUH+cyrMHOdVaTqexGENoL+7hzXgGl+EKvYcn+CaB4OvEwm8xEpvOaGQ6A743idhfJe56g9HgdEb7p3Mn8i5fxGZwN/oudyLTGA79lojn14SdUxn0vcad0BsMB19j0P8KA96pDHimMOB5mXhy+hpxTkog1jGRqGMiYdtzhKwTCFknELFPZMD9IiPelxj1TeaObzIjnueJWp/Cpfpf+HQ/4cvAOP4w+CJ/GHyBPw5N4s93X+bPI5P588iL/HnkhWSTknCdwB8HxvGH+DP8PvY030ee4rvwk3wbepLvQk/xffgZfoiM4/fR8Qm8Rh7Aq8Ix3Kjx3kEf+BKlawSlawSt9wv0ga8w9f8OtecurUovR6/20XCph0Pnb9NwqZejV8U0XO6l/kI3p27I6VT5MHhGcEW+xhX5Clv/XSz+O7ijvyMw+Acsvi8QawLc6jJypVnNpVsKLt2Uc7VFxfU2DdfbNVxvV9PYoeFmp46b7Tputuu51W7gVoeRpk4jTV0Gmm8baUnWlsRrW5+ZdrGJdrGJDomJDqmJDqmRDqmRLqmJHqmJbrGBbonx/6Ptrb/bStJG3b/hnnXvmWlIuod6GqZpqAfSnWYKmCkOk8OMnXRitixbsgMOOszsJEZJtsgyyiQGW2wKx+zEPc/5YcuO3fTNd765PzzrrV1Vsre3pLXy5K2qF4W6gQpNE+WaRhSqBsrVjagqW5Cr9MKYtokKrTCuqmyhvrkVa2s3vs5eAl19uP0PaPXcwdf+iDv3hwh09WKy+dHWGJGr9ZRrG1FoGinXNlGha0GpM6DUGaioNFCubaG80kBFpRGFtgWZqpEypR6ZqpFybQtybQtlKkFeZVojCp0VudaCXBuUWJ2F8ioL5VVGyqtbUFQ1UVFdhaa+BL3hCibLMSxmCVZTKg5HBlaHCKNFjMEiodmaTbNNhNGeSqslBZ8jna72Pdx7dJT7Q8fpHD6Cr28/3f2HudN7mK6Hefju5NIaEGP3pGNxpWFzpWJuS8HmScfmTsPUmozdnY7v7h7u9R7mXt8R7vYc4s7jQ9zpOUJ3z1HaHxzC3b0Puy8bU1sGLc40WpxpGFrTMbamY2zNwNg2EVNbBqY2ESbXM8yeTEyeDEzuTEwe0UTc/+aYOxOTW4zJnRUk+0ei0Da6sjC6xBhdWRjaxEEyg4gxtAq0tIppcWbR5BDTaM+kwSam3iqi1ppJjUVMlTkTrTEDjUmEyiiiwpCJvDmD0oZUiupTuFWbREF1IjeqE7mi280FzbecVe3gpHInxyq+5aD8W/aU7CCrcDtJVzey/fwatpxfy6bz69h4bi0bzq5j/bl1rDu3jnXn1rL+3Bo2XFjNhour2HhxFZsvreaba+tIvr2FjJLtpBduZvf1NSQXrCH95joyb60j+9Y6coo2sq9sMwfLt3FUtYMTmm85W7mLS7rdXKnezbXaJK7XJXOjPoUbdSlcr0vmak0iV6p3c0n3LRe0Ozir2sap8s2ckG/kuGwjJxWbOF2xlbOqbzhTsY1T8i2cVmzlTPlWzlds5ULFNi6qtnFZvZ0r6u1c02znVvUuCmu+pbh2J6V131Km3428IZGKxmSUTUmompLRGlLRGdOoMqVSZUql2pRGjSWdGks6tZYMaq0Z1FlFP8Qmot6WORF7Jnq7CL09kwZ7Jg2OTBrt4rHY6BDTYM+k3iqi3pZBg02Y32AX+huC73mDVUyDJZsmswijOQmzaTdmYwomQxYtBikNxhz0Zil6ixi9JY06ayI1tm+psSZSbcqk1pBFQ5MIfWM2NU35KJtuc1VVzkW5nosKK2fkJo6XNXG0pIUjxVYO3G5jb4EfyTUvaZft7LxgYP2ZZpYcNxB7sIVpOU18JG7gfXETU7IM/D2zhT+l6nl7VxVv76ziL0n1vC8y8KnUxmdSG/9IbeBvibX8ZWclf/5Gzd++1fJhah3TcgxEHXIy+7iLececLD7uYOWZNtZf9LDlspdtl73svOIj+UYA8a0OpIUd7CkKsLfQT16xj4MlPg6Xejla5iG/zEO+zM2RMg8HS7zkFfvZH5ybc8tH1g0vGdfdJF9xsfuSi50XXWy/4GLj2VZWHbex6EAz8TkNxEjqicnRE7+3mTl5Bubsa2ZenoE5eUZm5ZmIzbMQc7CVqMMeQg64+WJPK39NbeH1b+r47ZZaXt5cx0tb9Eze0sCLWxp4flMDz23U89zGOp7bVMNzm6p5bmMVv9yg4xfrK/nf67WCtK7X8IsNGn6xTj3GL9epeG6tiufWqnl+rZLn1yp5YU0Fk9aU8/K6cn63WcXr2yp585tK/rBVzRubKnh9vZzX1pbyxtpi3lpXzB83lvLe5jL+vrmUf2wq5p+bipm6pZTPv1USmqIl0PHx1AAAIABJREFUPlPHIkkVCTnVrNhbx6q8etbk6Vm1v5YVe6tYnlvJMqmGZRKVsFw4u5xl0gpW5qpYu0/L+jwdGw7o2JinZeshHdsOVbF9HP+uvI5K67q9StbtVbI2N8jPyOvKXEFel+eoSZBqggKrZrFEPSaxi7JUzM9UMk+sYl6mirliNXODAjtLpCE6XU1EqoqwFDUhKRpmJGv4OlHN5zuVfLy9nA+3lTN1ewUfbq/g0x1C5nX6qLwGZTUirZrwtGrCU6sIT6smOqOO2Ew98VmNzMluZp60hflSAwtyjCzaa2bJPivL8uwsP+Bg+QEHKw46fiCwa/MFgRWi+wcCOyqx6076gvLaMSH7Oiav+UF5zQ+w8ljHGCvy21me307C0XYSRsU1KK8JxzpJONb5s/I6XlyFax9z8nyCvO51E53TRqTESYTUSUSOk4icViJyWgmVtjJD7ODLDCufpJr4OMXMh8kmPkg28f6ovCZbmZJs5Z9Jln9fXtNsfJxm45M0+5i8fiay83lmcBmwyMbnGVY+z7TzudjBZ5kOPst0CteZdr7IdPBlpiCuX4sdTBc7mSZ2MF1kF8iwM1NkJyTTTkimk1Cxg7AsO6ESG6HZVsKyrIRlWwVxlViIkFqJlNqIlFiJyLYQnmUmPMtMmNhEqNhASGYLIaIWQjKamSlqZIZIL5BRz/SMemZk1DMzXSAko4GQjEZmpOmZkVbPzDQ9oWkNhKY3EJreRFh6M2EZAqEZzcxIa/ov+XcEd0ZqIyFpzwR2ZqqekNR6QlLrJhCaVsfMlGpmJOqYsbuSGbsF+RyV1LDUqh/lv5LZ0b5RgR3dA/tj0hqWrCMsWTd2PVFe1WNzRw9u+nK7gs+3lI7J6ijfl9cfk9aJ4ipIakSykoi0csLSFESJ1ESkKAlPUhGVpCVil4ZP19xm+sYyYnZpiU+uYlZiJXG7NcTuEojbrWVWYiVzknTMS9SxYLeWhbtVzEssZ3ayjFlppcRmlBIlkhGZqSA8s4LwTC3hIi1haSoi0yqITi0l7NtLzBNdZVHWRZaJ89maewDp8X2cviHltkqMpimJFtdGnJ1LcXVH4vB/hNnxR+yOd2i1v4u39T06XFPoaJuC1/pX2gzv4DX/ia62f9DVNoUu91Tuej/invcjul0f4Le/h8v0Lh7TH+lwvEd329/pdL6H3/YuPsvb+C3vELC+g8/yFm7j67gMr+E2vobX9BptTb/Frn8Zh/5l3C2v0G55ky7HW9xxvM0dx1vcsb9BwPgbHLW/wFb9v+iyvky/XxDXXu8r9Pt/z8idN3na8QZPO14TGJdxHQoI4jrge5l+70v0eSbT43pGr/tX9Ll/TZ/7N/S5f0Pv+MxrWa3zirrFR639DlXmLmqs3dQ77tPQ+hC98xGqpgBX5c0culTOgQty8s7JOXRRydErGg5dVLL/rJxj1yoprW6lyhigydGFsa0bQ2s3zfZuTG0PcAb6abTfpazSwqXCas4VVHL2hpazN7RcvF3NxdvVXLil48KtSi4VVnOttI6rhbVjXCuq43pxHTdKnlFQWs8tuSCut+T13JTVclNWy21FfVBk6yksr6WovA6ZqpHSCr1QA1bdRLm2BYWmGbm6CYWmeUwsKyoNKHVGKioNY2NVegcGWwcu/yO87Y/x+B/g73hIR3cPXXf78HU8xuJop7reQrlaT7laj1LXgqrKgLLaiDK4F7Wiyki5zkB5pUlAa0SubqZM2UiZsgn5aKkfVTNl6hZkGhNyrYUytRmZxopMY0FeaUZeaUKuMyDXNaGoakRZXUFtw1nsthzavTu4G0jgXvs87t9dTPfdBDq6VtBxZxUd95fT8WABXffjuNsVyf2uKO49iOdu33y6hufhfxKLeyCc7uE47vTHcqc3mu6eaLp6ouh8FIHvXijt98PoehxF1+Mo2u+H4bkzg8C9EO70xfJoKJ57/XHc6Y3mbm8M9wfjeTg8j3tDs7kzMIvO3hg6eqLpeBxNZ08MXX2xdPfH0dUXS2fvD+nqE+jujeVOXxz3BuJ5MBDHg/54HvTH8aB/1jjGj836ybF7/fHc6Yuns3cWHX3xdPTNpqNvVjDGj+v7XuyNp713Fu3jYmdPPHd753C/Z+4Ydx/P5e7jedx9NI/uR/PpfjSfrofz6Xw4j45HC2h/tID2R4sIPFqE79FCvA8X4Lk3H/e9uXT2JtDRs5TA4yX4Hy3B9zgBb89K3L2raOtZg/3xWmw967D2rMfcsxFTzyaMjzdifLwZw+NNtDzeFIzrqb+3jIb7CTQ+XEbz4+UYe1Zi7luNtW8VpofLaLq7EPPDJdh7luF4nIDj0RKcj5bgfLSI1seLcT1egrtnKW09S7A/XIjj4SIcDxfhfLQIx6NFweuF2B8sxPZgAZ7+5XgGluPpX4a7bxmuvgRcvUtx9yXg7l+Gu38Znt4EPI+X4u0R8Pcswd+zhEDvEtp7l9DRu4T2nkW4783BfT8ez/1ZeB/MwvcwnsDD2XQ8nE3Ho3g6HsfT/ngOgcdzf4I5P6C9Z+7P0tE7l86euXT2zKOzdy5dPfPo7JtLd+98uvrm0dkzl/ZHc2h/PJvOx3Np75kzNrezZy6dj+fR+XgBnQ8Xc+fBQu7fj+fB/Tge3JvL/btLuXNnBR33VhJ4sAL/w0XCffbG4e+Pxt8fS6BnAV2PFvPg3jwedCcQaE+iwXmG69qbXJSpuSBv5oyshROlTRwvMXKsxM6Bglb23fAgveZCdNVM0pVGtl9qYt05E0tPWZh1xEJYnpmv91n4LNfM1GwD76XU8u4ONe9sU/GXbyv5IFXPF9kmvpaa+CRDz0eptXycUs2nqdVME9URkdPM3CM2lp3xsvZygPUXPGy60Mb2S252XfWRfMNH6g0fGQU+sm75ybntY1+Rj4MlAQ6V+DhS6uNoqZf8Mg/Hytwcl7k4IXdxQu7maKmbw6U+DpUIWdm8Yi97Cz1IbrnJuuFCdM1F2pU2Ei+1suO8nU2nrKzJN5BwsJkleU0sPdjCssMmlh+1sPSQkSWHzSw8aGZOnolZeWZi8+xEHWhj5j4nX+Q6+HtqC3/YUcdvt9Tw8uYaXt5Sz0tbx8nrJj3Pb6rnhc01vLi5mhc2VfH8Rh2/3Fg5Di2/3KjhF+tU/GKdShDXdUqeG5XWtUpeXFvBi2vKmbRaxstry/j95gre2qHlT9/q+NMOLX/cpuSPWxT8cZOMv2wu44MdFXyyS8UXSRq+TlbzdaKKr3dVMH13OaEpGmJEWuZnV5OQU8Py3GpW7atjTVBeV+fVsmpvNStyKknIVrE4s5xFmTIWi2QsFctZmaNk7T4tGw7o2HxQWDa87XAV2w9X/0BcBXkVlg1vOVj5Q3kdJ65jBzXlVrAuV8m6CfKqZE2uklW5yjF5XZmrZkWuhuVSDQlSIQP7DA1LJGoWiZXBJcRK5otUzBermZelYa64kjliHfGZOmIzdESl6whPrWRmknBozGffKPjkGwWffqPks50qvvhWxde7VcxM0gRFtYqItGoiUqvGiEytIi6znvisBuZImpiX08L8HAMLcwws3mNiyV4zCfutLMuzsfyAfQxBYB2sOtzK6iNtrDnqYs1R15i8/pTErjvh/VF5HRPYfKFurCCvAVbkB1iR3y7I61GhZE7CYT9LDgf+7czrs2zrT8hrMPMaIXESIXESJnUSltNKWE4boZI2ZmQ5+TLDyscpRj5KNjI12cgHScafkFcz/0yy/Lfk9dMM+zNxzXQIgiqy8YXIxheZdr7McvCF2BEUVvsYX4sdwknIWU5miJ3MEDuYKXYwM1OQ1tBMO2FiO+FZTsKznERkO4iQ2sYyrN8nUmIlMttCZLaFiCwzEVlmwsUmwsQGQjObCRU1EyZqIkTUSGhmI6GZekJE9WOEBQkXNRAuaiQso2GM8FHSGwlPbyIio5mIjGbCRM3MTP8PkdYYzO42EJreGERP2ATqCUuvIyS1hpDkKmYm6oKHNGn+R/L6/f7RvbBf7awQaqomaQlN0hKWXEl4io6I1CrCU3SEp+gIS64kLLmS0CQtIYmaZ3VYg6+ZuVvNV98o+HRzyQ+WCv9X0vpT8hqerCQsVU5oahmRGUrCUsoJS6wgKklL5C4NX6y+zbT1pcTs1DI7qZrZiTrid2mI36Vm1i4ls3ZXEJ+kZE6yivlJKhbuVrFwt5L5SQrmpJQxK62U6IxSIkVyIkRKwkVqQlI1RImqiMusJD5DQUziZaZvkDA7UcJaaQ7J+VkcuZJBkTIFvSGZVl8y7vYNuHyzcXmn43JPpa3tL7Ta3qHV+i5u65/x2f9Gu/OfBJx/x219F6fxNdy21+ny/JEu99/pcr3PXc+H3Pd+RHfb+3hMf6at5W285j/R6fwbd1z/oLP1PXzWd/Ca3yZgfYeA9V185rdwtbxOW/OruAyv4m55Bbv+JSy1L+BsfJmA5TXutb7D/TaBB6536LK9Rpv+Bay6/0Wg5QWGOt5iuPMt+ny/p9f7OwbaX+VJ12s8aX91HL8f2+c6mnHt975Ev3cy/d7J9Lon0eOaRK97Mr3ul4P8KlgH9uVn8npNob8iq7FTZ+um3n6HOms3DY77NLkeo3c+Qlbr4lSBjr1nSjhwQc7+s3L2n1Nw8KKSg5fUHLig5PBlDeeLG1A3emiwdWBo7cLQ2kWTvYMmWyemtgfUGtu5Vd7EmetqTl8TOHNdw7mCygkye65Ax8XbVVy5XTOGILC1XC8WGBXYmzI9t+R6bsrqKCiroaCshlvyuqDA1gnyqqijpLyeYkUdxcF2mbJhAnJ109iy3nJtywSR1dRY0Bs8ODz38QQe4fE/oL3rMf6Oh7i8d7C3ddJi9qCrNY3Jq0IjZF/lmiZkQcrUjZSqGihVNlJS0YhM3UK51iBIq6p5TF5lagNlaiNlahMyjZkytZkytQWZxoJMG5TXyhbkuibkOj0VVWXomw7jdiXy4M4KBh5H0d8zk97BOO4NzKezdwldAwl0Dy+i60ksd4bDud8fwr2+MLoGovAPReN6Go59ZBrWp5/hezod3+DX+Ae+on1oGp1PZtIxPANf/5f4B76m68lMup6G0D48Hf/AVwQGp9H1NNg3NG2sr2N4Bu3DMwgMT8c/NB3f0DR8Q9PwD03DPzSdwJMZAsM/wxPhZ7QPTad9YBodg1//j2gfmEZgcAa+oZn4hmfiH5qJd3jm2LVv6FnbPxyCbzhkLI5v+4dDCAyF0DkYRvdAGHcGwrk7GE73YDjdg5HcGYykezCK7sEougYi6eyPpHMgis6haLqGY+h6EkfXk1l0DsfRORRLx2AMHf1RBPoi8PdE4OuJwNsbhbc/Fu9APJ7BObgG59I2NJ/WoQW0Di3CMbQYx9Bi7IPjWYR9aAGOJ/NwPJmD48lsHMPxOIbjcQ7H0zYcT9tQHM6BGFxDsXiG4/AOx+EdisUzGIV7IAJ3fwSegQi8g5F4h2LwPYnH+yQez5N4PE9m4RkeTzye4ThcQ3G4BmNwDcYK7SEhuodicQevPYOxeAdiBPqj8A5E4euPwjcQiW8gEv9ABP7BUcJoHwyjfTCU9sFQOobC6BgMpXMwlM6hUNqHwwk8icD/JBL/cAS+4Qj8Q0L0DYXjGwrHOxSObzAYh8KFOUFG5wuECwyGExgKJzAUQftQBIFhIbYPRxAYCsc3EIZvMIzA4OjciCDhBAbDCQxE0j4QR2d/LHf6w7jbF8Ld3ki6e2bT+XgBgd6FePvn4+ufhW8oEt/TmXhHvsL79Ct8Q6F0DoTwqOczeh5Mo/vuCsz+wxToznFRVspleQPnypo5UdzE8RITJ0paOVjQyr7rbUivOsi8YiDlcj07LunZeL6FFafMzD1qJvqAmdD9FqbtNfOZpJkpKTX8eYeSP28v55+7tHyarmeG1Ej4HhNhOQbCpE1ESBuIyW1k9v4WFh8xs/p0G5sv+9l5o4PdN/wkXfeQesNLRoEP8S0/0kI/uUV+9hUHM63FPo6W+ckv83GszMvxMjcnZC5OylyclLs4JW/jlNzNcZmbYzIvx2Q+8st8HCn1cqDYw74iD7m33EhvuhFfd5F+pZWUSw52nXfwzRkrm0+a2XTCzKaTVjaftLP5tIP1J52sOm4n4YiF+QeMxO8zELPXRPgeM9NzzHyebeYfac28vbOOV7ZU86tNOn61pY5fbWtg8tYGnt+s5/lNel7YoufFrbXP5HVTFc9t0n0PLb9cr54gr8+vE+T1xbUVvLi2gklrFUxaXcKvVhfxxiY5f96p5R+JVUxJrGbKbh3v79IwdZeSTxJVhGXWEZldT6xUzyxpHXHZNcRk6ojN0DIrU8ec7CoW51SzbE8NK/bUsHJvLavzalmTV8fqvBpW7a1iRY6WpVlKFqSXMi+tmAVpRSzJLGNljpJ1+yvZfKiGrYer2XowmG39CXnd8hN7XjcGs65jGdf/jrzmCPK6PEfNMqmGBImapZKJ8rpUomZJlorFYiULReUsEFWwIFPFgiwNC7IrWZBdxdzsamaLq4gTVRGVriMsRcuM3Uq+3FnOFzvK+epbJdN2q5meKBwiE5qsJTy1iohgaYvIVCFGpVUTnVE7UVxzDSzINbIo18jiPSaW7rP8rLyuPOScILD/pbwe97L+hH/CsuEJ8nos8KPyuvxoYExelwbldcnhwA/E9cf2vP64vPqZe8DP7P3eCfIaLnESKhUIy2kjVOpiRraTL4Ly+uHPyOuowE5J/vcyr5+k2YN1XL8vrw6+ENn5QmTjS7Egr19mOfhKLMjrV2KhPS3LyYzsIEF5DRE7CBHbCRXbCRM7CM9yEJEtiGuU1EFkjp1Iqe2H0voT8hopNhEhNhCR2UJ4ZgvhombCRY2EixuJEDcQLm4gPFM/RoS4gYjMpjEiR9uixqC8Nk2Q1/AMYfnwf0JeQ9KbfiCvYekNhKXrn8lzRgNh6XUCqbWEJFUxfbcgmj8nrj8mr6OiOv514/un71bz5Y5yZu5WjwnqqLiO8n2BDUuuJCRRM8ao0E7bWc4XW0uZ8Y18TF5HxfS/K6+RyRrCU5SEpMoISS0jIkNJaLKCsEQFMclqohPVfLHmFtPWFROzQ8XsxEpm79YSv1tF/O4KZiWWMytJRnyyjNmpMuamKJifVMH8JCVzU+TMTpURl1ZGdLqMyAwFkRkqItPVhOySE50kZ3ZqCfNTrzAv8QBxW7axPmsnOWczuKLIRF2fhMG8CadzOR7PYvzeONr9M+n0fU67ewoe259oNb6F3/4efuvfaLf/k07n+7Q73sNtfhOH4RXctlfo9L5Dl+dvdLZNods1lXueD+l0/pO2lndpbX4Hn+UvdDr/TnfbP+h0vofX/A5u45v4LW8TsL6L1/QmrU2v4mh4hdbmV7DWvoS19kUcDS/hNb1Ct/MtHrj+yAOXIK6PPO/Sbv4ttpr/j1b9L3jkeoWRO+8y2P46/f5XGO56jafdbzDU/vsxcR1uF8riDAV+y6D/18GM6+QJ9HkEeRUEVpDXHtfL9LS9zOPWcXVeL5fUXCnVmamzdqG3dVNr6aTedpfG1ofU2+9TUuXk+DUtuaeKOXixnLzz5ew9p2D/BSUHL2s4eFnDoctaTtysRtPspcnRiaG1C5PrDi3OLvTWdpodd6hq9nFDpufUVSWnr6kFWS3QcfZGJWeuazlzo5KzN3ScK6gWBPZWNZdu1XDpdg2XC2u4UljL1SKBUZG9UVpHQVkdN0pruVFaTUFZDTdltUGBraNQUUdReT2lFQ2UlOspKddTpmxEpmoaQ65uRqFpQakzUa41jPUpdSZUVWY0NVb0Bi8OzwO87Y/xBh7Q0f0Yb+A+jrYOLHY/DS1O1LpmZBW1lGsaUGgakKsbkKkbg+LaRKm6iVJVIyXKRorLGyhTNaPQGFGojcjVhmdoBHEtU5soVZkpVVkoVY0KrBlZ8GArWWUjssp6ynVFVOulONo2cPdePP39X9A7/Cl3R+LwDC/BPrAG+/Am7CNrsY4sxD4yB9fwfNqGFmMbXoHxyUoaRhKo+9cC6v81B+O/5mN6Mg/z8DysTxdg/24htpFFWJ7Mw/JkPvaRhTi+W4z9u0XYRoQxx78WYf9uEdanC7A8mY/16UKsI4t+FMvIwglYv1v084wsxPp0IbanC/4jWJ8uxPx0EaaRRT+M49qWkcWYv1uMZWQxlu+CBPusQexPFmMfXoJjeAnO4SU4nyzF+SRhAo7hBGxDS7EPJ+B4sgzn0+U4R1bgHFmJY2QFzpEVOJ4ux/FkGfbhpViHlmIdSsAynIBleBmWJysxP12N6ekaTCNrMY2sxziyAeN3mwRGNmIY2YjhaTB+tx4TazGxCuO/VtIyspyWp8vGMI0sxzyyHPPIMizfLcf23Qrs363ANpKA5elSLE+WYHu6FPvTZdhGVmD9bhWWkdVYRtZgHlmF+el4VmMeWYVxeBXGJyswPQn2j6zCMrIGSzCan67C8nQl1lGeLMf6VMD2dBm2p8uwPk3A+nQptpEEbCNLsI8swT6yeByLsD8N8t1SbP9ahvVfy7B9twzrd8uwfpeA5bsELCMJWEaWYh5Z+iNRGDePJGANYnkqYB1lZBm2kWVj0TYi3JvlyVLMT5aOzbONCHOtI8HXPVmG9clKbE+W43yykNbhBbQOLsU5sAZ7/wYsg5swDq3HNLQK89MEzN/Nx/SvOIzfxWB5Gof7SQT3Bz+lt/dT7j1egK0rh5u6w1wqK+Cqop4Lpc2cLGzmeJGFEyUuDhW0sv+ak5wrVsSXG0m9VMO3F2vZfLaRVSdaWHCohdh9LUTsNRK618BX0kY+Tq1myi4lH+xS8kVaFaHZjcTuMzPngIWFh2wsOmxh6RELK/ItrD1hZdNZBzsuuUm6ESDjVjtZhQEkRX5yCv3sKQqwvyTAgdJ2Dpe1c1QWIF8W4JjMzwmZn5NyLyflXk7JPZxWuIO4OF3u4nS5m5NyNyflHk7KvZyQCxJ7pDS4J7bQw77bgsRKClxkXW9DdNVF2pVWUi61knSplaSLrSReaGPXhTa+ueBhw+lWVh61sijPwOy9zcTkNhEubWa6xMCX2UY+SG/mj7vqhLI5myr57bZafvtNIy9vbeDFzXpe3Kxn0tYGJm2rZ9LWOl7cUssLW2p4fnP199AJGdgNGp7boOb5DWpeWK/ixfVKJq1XMnm9kpfWK/j1ulJ+v76EP24v5/3kaj7NqOdLkZ6vRPVME9UyU1RDRFYdC/JMLDpgZMlBA0sONLF4n55FubUsklazSFrNktxqlu2tZsXealbuEVi9r5o1ebWsyath9b4qVuVWkpBdwfy0EualFrMgtZClmWWszlWy8YCOrUdq2Ha4hm2Hqtl+qJpvviev408b3nxA+7PyOl5cJ8jrHhXr9jyT19Xj5TVHzYocNcukKpZJVCRIVCRI1BPJUrFUrAxmjytYLFaxOFvD4uxKFmXrWJCtY15WVVBgdUSnaglLUjFjl5LpuyqYuVtFSJKG0CDhKZVEpuqITKsiOq2KqLQqotOric2oYVZmHXMljcyXNrMgp4WFuQYW7TGweI+RxXuMLN1nJmG/hWV5VpYfsE1gxUE7Kw85WHXYyarDzgkZ2PEi+0OBFerArj0h1IZdfdw3tmx41TEh+7oyyIp8//eyrj6WHvax5JCPxYd8LD4SmHBY078jr8IBTgHmHQwwJ8/HrL1CvdeIbCdh2U5Csp2ESloJk7qC8trKFyKbIK8pPyOvKVb+GYz/HXn9LGOctIqdAsHs6ldiB19nO/k628m0LGGJ8LQsQVynZzmZGbzfkCwHIVkOwoKMSmukxEmUxEmUxEF0joPoHDtRUtsEoqU2YsawEi2xEJVtJirbTHSWmegsI1FiI1FiA1HiFqLEzURlNRGV1RikgUixgHDdRFRWM9HZLcRktRAjbiYqs4koURORGeMQNROR0UJYRgsh/xGax2VcGwnLaCI8Q5DmCFHjGKMnbkek1xOaXM2McZnX8LRqwoLL6SPSaoJUC0vtU79PFaHJlcH/GHrWNxpnJmr58hsFIbs1hCdXEhH8HkalVRGVXi3USU3VEZGqIzylkvCUyrH22Hc3WUtYspaZu5R8/Y2M6d/ImLlTQdiuCiISVUQkqQjfrSRsdwVhuysIT1QK/aMkCQj7XNVEJWuE/a0pKkJS5ISkysfkNTxJTmyqkrhkJV+tK2D6+tvE7FAwe7eS2bsriN+tYFaijFnJZcxKKWZWWhGz0ouITy8hPk3GrDQFcWkK4tIVxKSVE51WQXSaiphUNXGpSuKTZMzbfYOFu06yMmUvW7JSScrdwKnr31Cm2Ul98yastmW4W2Pxtc0k4JpGl/tr7ng+p9v1MR2OKfhM7+Ex/IVO2/t0WKfQaX+fLsf7tNv/itv0BxyG3wny6nmXO56/09k6ha5WoWxOh+MfOBrforX5HQLWv9Ll/Addzr/R4fgrbsNbtDW/gdf0Fj7z27gNf8CufwVL7W+w6X+Dsep57PrJ+Eyv0O18kwfud3ns/RM9vj/x0P02d52v4W2ZTKv+F3RYXmaw/U2edr9Nv/9VBttfZeTuHxi5+yZD7a8I4hoQxHXQ/9sJ+1z7vJPo806i3zeZft9kej2T6XFP4rFrEo9dL/HY9RKP2l7iUetkHjgnPZPX2+VNV8pr7dRbO6m3dFFr6aTOeod6211qrXeR1bo4W1jL3tNlHLqkJO+Ckr3nK9h3Qcn+i2ryLmk4dLWKs8V6qkztNDk7MbR2Ynbfxei6i97WQaPjDlUtfm4qGjl9TfUs43qzmlPXtJy8quX0dR1nC6o5W1DD6es6zt+s5vzNai7cqhpbWnypsIZLhTVcLazmamE114pruF4iMCqvYwIrq+O2rE6oA6tsorRCWJ47muUcRaExUK41BpfxPsuClmuNKHVmdPVOmsztOL2P8LQL0trR/QiP/x5OVye21nYaDU6UWj0l8ioqRsVVpadM1UCZujEor83PTkSuaKS0ohmZ0oBcZRxDphY7AC+dAAAgAElEQVQQxNVEidJMidJCidIcFFgzZRojZdpmyrQNlGnrUOgK0dSJMLetpON+BA8GP6TrySfYnsynuncD8oe7KXssorQvleK+rZT2bULZswNlTzLyniyKe6Xc7M/ixmA6t4ZSKB5Ioaw/BVlfCmVBZH2pyPqFOHot709DMZiGYiAd+YBwLR9IRTGQhnwgPUiGwOAo6cgG0ikbSKOsP5XSvlRkA2nIgv2ygbQfIRXZQCrywbT/MYpB4WeW9acF7+FHYrAtG3gWJzCYhnwwXaAvHXlvOoqeIH0ZQca1e9ORPU5D3pOOvDcDRRB5XwayvgzkvUKsGBBRPiBCMSBCMZCJfCAT2UAmsgExZf1ZlA5kUTogoXRQStmglLLB3AmUDuRSOpBD6aCEssEsSgdFlAykUzyQRnF/GkX9qRT1pVI6kI5sMIOy/nTKBtKRD4ooH8xEMZiBfCBNeF8H0qkYyKS8X0xZbyZlvWLKerOF2JNFWW/WWLu0NxNZbzayvizkfRLk/RLk/dko+qUoBiTP4kA25UEUA1koBsTfIxP5gAh5f4bwWQp+np59tlKQDSQj608JfqYykQ9moghG+aAI2aBIiAPjyUA2kEFZMH6/LesXIesXIe8XIe8Xnvvo8x+N8n4RstH3a9wcxbg5sn4RZf2ZyPrTKe9PpKJvFxU9KVQ8zkLxSEpZTy4lPVJKesSU9aZRNrCb0sGtlA1sRDmwnsbhpfiGQ7k/+DV3+uZj607jZqWUy7Ir3Civ5WJpMyduNnPslpWTxR5BXq/Yyb1sIutyPemXdCReqGbbmQbWHG9k8YFG4vc0EJ3bSMSeRmZI6vgqvYrPk1VMS68kUqpnbp6RJUdsLM+3s/5UKxtPt7L1XCvfnG9l18VWkq+0kn7dTdZNn7AkuCTAgdIAh0oDHC5rJ18mcELezilFO6fL2zlT3s5puY8zCi9nyn2cKfdytsLL2QoPZ5RuTis9AuVuTis8nFZ4OV3u46TCzwm5j/wyL0dKvBwq9nKgyMv+Qi97b3vIveVFetODpMBL1g0v4useMq66SbniJvGKl61nW1mTb2bJ/mbm5jYQK20gUtpIqLSFGVITn4ia+evuOt7YWskrm7T8fnstr+5s5Dfb9Ly0uZ7JW/RM3tbA5O16Jm/XM2lbPS9ureOFLbU8P4FqnttUxXObKnluk5YXNmp4caOaSRtVvLRByUsblPxqg4JXN8p4d5uC9xM1fJmpJySnhcg9LUTvaSZ2TxOz9zazIM/Aynwbq/ItrD5qZNWhJlYe0LNiXx0rRoV1fzWr9lezam81q/boWJmrY9UeHWv317Aur4a1+6tZs7eS5RIlizLKWJhewqL0YpaJZazdo2LzQR3bj9Sy/XDNWOb1p+VVOyav4wX2+/K6JrecNbnlz+Q1V8n678nrmlwlq4LyukIqsEyqZJlUSUK2ioRsFcskapZJVCzLVrEsS0lCVgUJ4gqWZilJyFKRkK1habaWJVkaFmZpWCCuZJ5Yx5zMSmala4lO1RCepCIsUdi7FpGsJiJZQ0SKhshULVFpOqLTdMSk6YhJryIuo5rZmbXMzapngbSJhTlNLMptYfGeiSzZa2TpPhPL8swsP2D9ASsO2lh5yM6qww5WH3FOkNdRgR1/iNO6Yx7WHvOyJsjqfA+r8z3B/a7ecfhYedTPiqP+CVnXhMM+QWAPeVl8yMviwz9d5/X78jq693X+IT8LDrcz/1A7cw/4id/nIWaPiwhJK6FZTmaKHYRktxIqdRGa42aGpI0vRDY+STXxUYqJqclG3k8yBg9rEuT1/RQbU1JsTEm18X7qv3HacJpNyLqmO/hMNFFcvxQ7x5YGf5XlYJrEybRsJ9OzHGPMyA6Kq8RJqMRBaJad0Cw74dnOoLS2EiVxEi11Ei1xEi1xEC11EJNjJzoorKPSGpdjJy7HzqxcB3E5NmKlFmKlFmIkZmKzBWKyTMRkGYnJNhCT3UKspIWY7CZishuJzmoYIya7kZjsZmIlLcRJWpglMTAru4VYcQsxmc1Ei5qIymgM0kSEqJkwkYHQ/wQZzYRlNE0gPCiskcEscGRmExEiPVHiRqJEDYSn1jIzsZIZiRrCUquEPeHpNUQGDzIbJTKt5gdEpFYTlqwjMq1mbE5EavXYeGhSJV99U05IoprwZC2RqZXC9zC9ipiMaqLTq4hK0xGZWklEijAenV5FdHoV4ckawpM1RKRoiUjREpakZsa35UzfXsbMnTLCdpcLhy4lq4hIUhKeWDFGRJJybCwyWUVUinqM6FQN0akaIlM1hCaVE5pSTmS6irAUBRHJcmalVxCfWsHXG64zfeMNoneUMmu3TCCxjLjkUuJSi4lLLyQ24xaxolvEiAqJFpUQJSolSqQgOqOCmDQlsakqZqUomZOsYEFSCctTClidfIyNKdmk5iRy5NR2rhesoalpC63WVbjt8fgc0wm0TqW99e90tU3hvvtj7rd9TJftQwLG9/E3TyFgeJ8u60d0WT6gy/o+XfZ/0m77Cy7jH3C0vILb+hpdnj9z1zOFLucUOh3/pKt1CgHb37Dp/4Cz6W3abX+jy/F3Ouzv0W77M23Nf8DR8Bqulj/gMb5FW/PrWGp/g7HqZcw1v8JY9Rxuw2+42/oWjzzv8sjzLr3+PzPY9R6P3G/ia5lEW8MvCZgm89jzGk+63mYg8DoDgVcZ7npdkNc7b/CkQxDX4cDvGfL/jkH/bxnw/VoQV89L9Hon0eudRL//Jfr9L9Hrncxj92QeuSbxqG0yD1sFHjgncd8+Tl61jZ4rNcZ2Gmx3qDN3orffQW+/R42lmxrrXbTGTm5qrMJS4UtK9gXlde95Jblny8k9V8Hh67XcrHRQbe6k3hKgwerH0NqNwXUPva2D5tZ71Jo7KFYbOXtDw8krSs7c0HL6eiXHLinJv6jk5NVKztyo5tQ1Hccva4JZ2CrO39Rx/qZuTGIvFVZz+XYVV4JcK6oOymvtmLwWlNVws6yGW2W1FMrrKRpHsUJPsUJPSXkDpRWNE6RWoTFQUWlCoTFQpmxCoTFQ0+jCaO/G4XlIm+8Bbt9d/B338fjv4Q3cxxu4j8nmRVXZSIm8ClVlEyWKGork1RQqaihU1FJUXi+chFzRwG1FvSDVMj0liibKKlqeyatqVF4FWX0mrxZKVRYhIzsmr3rKtHXIqm6ha8nG3rGOrv5o7ox8TOuTz1H3ruB85y72u6VI3YeR+g8hbZeSE8gmz7OfA5589njOk+2+jMh7nozAKUTtJ8j0HCXbewyp9zjZnnzErqNku/PJDZwiN3AKifcYWe58sj3CHIn3OFluYY7Ue5wc34lgnzBH7DlGtnciWd5jZLvzEXuEOd8fk3iCc4KIvfmIvUfJ9B6dEH+s7+fGBPLHfsf/Fd5nSD0nyPGc/BFOjIsnkHpOkuM5To7nJFLPcaTuY0jcx5C4RskXnpc7n2zPcSTek0h8p8bI9o7nNNm+00h85yaQ7TtLtvcM2b5TSPwnyPYdI8uXj8R/HGngBJLAcbL9x8j25ZPtO0a25yjZ3nwk/mPk+I8j9eaT7TlKlvsI2e4jSDzC3yd1n0LqOU2u+wy53jPkes8G4xly3WeQuE8idZ1C4hLiaDvHdRqp5xQ57tPkeIT2eCSek0g9J5GMcSLI6LPOR+LNRzoe35Fg+zhS78l/C4n3JBLviXE//3uMzT01gRzfKXJ8p8nxnUbqPTV2n1LPxDFh/DQS30kk/hNI/fnk+g6wx5fHXs9h9rpOssd1FonrHBL3WbLaTiJxHSXHe5Ac/x72+jM53pVO0cOtNPXOxtMXir93LuauXRRoM7gqv8hNZR2XSls4fsNAfoGNk8VeDhe42HfJRu5FI5JL9WReqiL1Ug27zjez+VQLKw43s3B/E/F7GojKqSUsu4qQjEpmpmuIyq5hfl4zK47ZWHeqlU2n29h5wcWuiy6SLrtIu+oi41ob4uutSAra2Hvbw/5CLwdLvBwu9ZFf5ueYzM/xIKfkfs4oApyr6OB8RQdny/2cG0Xp55zSxzmVj7NqH2dUQZReziq9wfEAZ5TtnK5o56QiwAl5O8fk7RwtCwh7Yot97C/yse+2j723/eTe8iEt8JB1zUXGFRfJV9xsP+tg7VEjS/c3Mj9XT7xUT2xOA1G5BiL2WvhS3MI/dtfw1lYNr25W8/o3tbyxs4Hfba/nV1vqeHmrnpe3N/DSfymvtTy/uYbnNlXx/KZKXtioZdJGDZM3qnhpo5KXNyj59QY5b24tZ0qimi9FVUTsaWbWQTPzDpmZf9DIwgMGlh4ysvyIibX5FtblG1l7uInVB+pZvb+G1fuE7OravGrWH6xhbV4Nq8fktZJVe3Ss2VfNugM1rMurYu0+HStz1CRklbNYVMpSUSkrshWs36dhy6Eqth+tZduharYc0P2svG7+D8vr6nHyulyiZJlkVF6VE+R1ebaSFVkVLM+qYEWWiuXZKpZna1gu0bBMomGJWM3CTBULMtXMF2uZl1nJHFElszI0xKSoiEpWEpWkJCpFRVSKJviPVa0grWmVxKbpiEuvYpaomjnieuZL9IK85jaxKLc5KK3j4l4DS/YZSPgPyuuaoLCuzvew6qiblUfd3xNXLyuPev89eT3kY9Ghn5fX8ScOC+IaYMHhDhYc7mDewQCz9/uI3eMhXNJGaFZw72iWkxBJG6E5bmZKXXyZaefTNDMfpU6U13+Ok9f3U/+D8hpcIvz1z8hriOSH8jomrtJWoqVOYqROYiVOYiR2YqT2CfIaM05a4/c4mb3XSfweO7FSC3GjSARis83ESszESozESlqCNBMraQoK6zNGx+OlRmZLjcRLDMRlGX4gr5EZjUSImv5/ldcIUdMP5DUyUxDsGHEjEWl1hCTpmJmkJSy1aqx8VFRGHdEZdRME9sdENjyliqj02glzo4OvDUvW8fWOckIT1T+Q0x+T16g0HbGiGmJFNUSmVo7Ja2RqJZGpWkITK5i2vXSCvEalqH9SXn9MWmPStMSkaYlO0xCaVEFocgVR6SoiUhREp8iZk1HBnHQF0zZdYcamq0TuKCR2dymxiaXEJZcRm1pKbFoJsRnFxIoKic68TaS4kHBxMeHiUiIzZcRkCBnY2Sky5icVsyTpOsuTzrJ6Zy67MzPIO5LCzYJEdKrt6LWLcZvm02WP4U7rNO65PuKu+z26W//I3bb3eOD+gAetH9Jp+gB/4xT8DVPoaJlKl3kqXab36TL/gy7r3wlY/ozb8CbOplfxWN7krudv3PdOpdM5hXb7P+hqnYLf+h7W+jdwNr1Nh12Q13brXwlY/oyz8XVs9b+nrfkPuA1v4Wx8DVP1r2jWTsKgm4y1bhId9td57PuzkG31vE1/x1/47sEUHnn+gLX6/8FZ///ywPV7hjrfZrD9DXo8v2W48zWe3nmD4c5XGe74PSPdr4/J66Dvdwz4fkO/99f0eX5Fr0eQ1V7vZPr9L9Pvf5lez2i2dfKYvD5wTua+Y/JEea0ydFypNXdRb7tDnaWbOms3evt99I6H1NkfojV2c1vr4MD5Cvafr0B8vBjpaRl5lzTsv6gm54yCg1d13Na1ojO20+joxuC6S5Ozm2qjjwZ7F7b2fuosnRSpjZy7qeX4FQX5F2UcvSDn2OUKTlxVc/KqNkglJ69WcuqaILenr1dy5kYl5wrGSeytKi7druJqUTXXiqq5WlTFteJqCspquVlWQ0FpDTdLa7gtq6NQXk+hrG5MWkcZFdlReR3NzspUzWNZ2CJ5PdpaO2bnXTwdffi7+vC3P6TV1Umb5y7tnT24fPdoNLSiUNVTLNMhq6gVxFVWRXF5XXCva6OwBze4jPm2rJYieQMliiZKFE3IlAZkSgPFikaKy5soVZmCdXGNFJWbKCo3UVxholhpoETVTIm6kRJ1PaXaGsqqbqJqycRyZx3eoRjann5Gw5NIjni3MKd0G1/fzOXT22f4pOQ8n5Qe59PifL68fZavbl3ji4JiPimQ8dGtUj4svM3UogI+KCzgw8KbfFh4k6mFBUy9XcDUwgI+KrrFR0W3hP5g39i88ddFN/mwsICpt28wtfAGHxRdZ2rRjR9SeP1Hxz4ousGHP+gT5k4pFuL7xdd5v+gZE8aKfnps7PcV3uDD/wgFP8GNH7aLbvBRYQEfFd7go8IbfHj7+jMKr/NBofC3v19UwAdBphbdDFIwjtG+W98j2F98k6nFN5hafO0ZJdcFiq8xtfi6QNEowvP+sFB4T6beFhi974+CfHL7Jh8XFvBJ4U0+DvLJ7Zt8VFjAx7cK+Oj2RD6+Jbzu49s3+WiMW2N8WHiLD2/fHPsMTXxe4yi68eyegwj3+1PP/v+W8fdy63tx/D3+yFiR8Mw/KL7K1OKLfFx0hk+KzvB54QW+vH2NL27f5JPbt/jo1k0+uVXAZ7eu8/ntK3xZeJZphQeJKBSR2JRE4d0NmAcW0tq7BFP3t9zSJlNQfomrpTrOF7Vw6paV47faOFHo4+hNDweuOtl72Yz0kh7xpWrSL9aRcsHIt2csbDpuZtUREwv3NxGXU0OMREdMdhVx2Trm76ln+WEDG07a+Oa8i10X3SRdbCP1chuiK21kX28jp6CNfbdaybvdxsEiF4eLXeSXeTku83NCHuCkIsBphZBpPato55yinXPlQSraOa8McF7ZzjmVwFl1gLNqP2fUAc6oA5xVt3NO3c45VQdnVR2cUXZwuqKDUxUdnCzv5GR5J8fkHRyVdXC4tJ2DJQEOFPnJK/Sz77aP3JseJNddiK+5SLvi5ttzDjYdN7HyYBOL9+qZn6tndm4j8XsNxOWZCd9j5susFt5P0fPXXXX8JbGBPyU18YddDbz6jZ7fba/n19v1Y/I6ebuel3c08vLOJiZ908hzW+v55ZZafrmlhuc21/D8lmpe2FzFi5sqeXGjhhc3KHlpQwW/3qTi91uU/HFHOVOTKpgm0hK1R8/cA0YWHTKx9LCJ5UdMrD5qYv0xM1tOWNh63MTm/BY2HWlg06E6Nh2sCVLFpoPVbDxYw4YDtaw/UMP6A0J748FaNh6qY+OBWjb+H+buMzqu+lDYvQumheQ95yQBAgFMM7bBVGMgtBxCKiGAi6xiAzYYV1pCcS+yepfcVKzeNSpu6mWayqhMkUbTq3p1tyzbcPPcD3s0KhYkb2Ctez88a2b2lmTN1nz5+V/24QY+P1jLlkhhtPOTSAmfx8j48lAtW2Mb2B7fKBSnYHvc900bnh6uUzdrmoxXAbCfRta4+8TVx5E1fBwpZkukZNII7MbwiYkFvIbVsCmsmk1hYiEXYjeESVkfKmVdqIwPQ6SsDZGxJljO+0EyVgfIWOUvw9tPipefBE8/Ybqep78ML3853gH1+ATWsTqogXeDFbwb2uiCazNrI1R8EKXkwyg166LVrIvR8FFMKx/FaPgopo2PDrSy/kAb6w9q2XCwnQ0H29l4qJ2Nh3VsOqJn8xGDANhYMx/HWfgk3sIncTY+ibfzaYKdzxIcfHbUKfRdeHW1KcHpahyvmyYgdkN8l2vda6cLr/965HUyWrtZG9/D2vhxvK4+3I3PwW48ojtYFung7XAbfwu18maolb+GWngj1MIfg0z8PsDA7/wN/NZPz6v79byyX8dL+3XCWtf947203yhgdr+RVyc0Fa+/D7QIuW5/MwbYP4Va+UuYlTfCrPw13MqbY42tbw0z8bcwM2+Hm3nHtU53WbiF5RFWPCKsrIy04RlpwyvShleEFc9wC57hJqEIE56RRjwjDXhFGvGOMuIdZcInysQqVz5RRnyiDayKMuATZWBVpJ5VEXp8InSutMKIargGr3C1UJgKT1deYRq8wlrxCW9z4VWLd5j2OsAuC1CyNFDFsmAt77haGtI+bROROvFr35n4vcHC2txlwa0sD2lz5Zrm7EoYeVWyPFiJR7ASjyAly/wbeXt/HW/ulbHUv4GVIS14BrfgEdh4XeOIVbjzCBwD6xhehQTc1vHXndW8taeGFf5yPIMaWBlYzwr/Wlb41+IRUOt+LryuwyNAwOpyP5nrUXi+1FfCmzsreHtXBUv3VLF8X43wH1W+4y3fV8MKXzEr90uF/Fztl7Jyv8R93MN1axwPPzke/lI89lfi6VeOT0A5XvuLeWubiHe2F/DOtiJW7i3Dx1+Ml78YrwAxXsESlvlXstSvjGWBZawIq8Qjsoq3Akt4e/8pVvqV8K7/KT70y2ejbyqf+8awzX8/sYn7KSzcibTqC9oUmzE1v4ep4U0GdW8zqP0TZ01/5Lzjdc44XqLP/CwDphc4Y/9fzlheo7ftJTpanqNT+Tz92hfpb3+B/vbnGDK+wLDpBXp1i3GoH8eufpwewxKGrC8zYHmZPtOL9JlepMf4AvbWpzE0PYpTu5h+84v0Gp/D0fokNs3jGJsXYGxegFX9KKaW+bTV3Y9S8mtaa+/DrJyHo+1hhmxPcKFrMRe6nuZi9zN8c/plvh1+AXPT7VhbbmfQ9ACXuhYy2vMooz0LuNw9j2t9C/hmYKGwUVPffK71zedK1zxGOx9mxPkgIx0PMuJ8gIuO+zlvv5cLjvu41HG/u4sd93POPpfT5nsZMgkNGu6ht/1uulvvnHCfV7lRVNVkR67pRqLsoLTWSHmDFVlrH3LtAOUKBzllag5l1ZBQUEdEarkLr1Ji8+s4mCPlSH4t2eVqxKoOGvW9KNq7kCptlNfpqW/rROs8h1Tl4Fi1iswTclILxSTmVZKQU0mSqIa0QhnpRXWkFtSSlCflaI6YpDwJySIpKfkyUgvkLsDWugGbfaKe/GIFBcUKRKfqyS+uF0ZfJ8C1pFpJhURDhURDWY0w0lopFaYFl4vVrjWwampcu/+W1SgpF6sQ1+kQ17VTWq1EUq9Ho+/FZD+D1Xkak7UfTbsdnaELq2MQnbELRYtBmC4sbqJS0kyJa+S1Qqqkuq6VSrmG4uomiqsbhTWwEjVlYjVl1WrKazRUy3TUyPWU1mgEvIq1lIq1nKpqdQFWS3F1G8U1GkrEakokSkqlTZTK6imrP0a1OpD2wc+xX/HCcO3P1F1bQ4AlmOcyg7g/OZO702v4VZacX2VVcVdmJfemybgvuYl7ktq4O0nP3ck67k5t5VdpSu5IV3N7hppf/uCUQpktP0q/cDXx+dRj/+rcLzNb+GWGktt/tFTTP8+cUoaS2zNbXOdbuCOjhTsymt3dntnMLzOV/DxTyc+zhMdfZCr55bS18MsM4WdNd/72TCW/zGzml5lN3D4l4bhwHW7/zuuhmpCSOzKU3JHRzJ3pLdyR3sKdU5ru3B1Tzt2ZruSOdBV3pKuv6/Z0NbdnqLjjO67xtJ+hH/Fv6P6cZqhcKb/j8fvP/SKzmZ9nKvhFVi23Z0m4M1PC3Rly7s1QcE96M3elK7kzrYW7U9Xck6rivrQW7k+r5eHUUzyWksCHsgNkDfqhvvoJxpGNaAd2crJ2NyfEueSVyMk61Ur6KQspJ50kn+ri6IkOYgttHMo3EJWnIiy3keBcJYE5enyzzOxIM/FFsoFNca18cLCJNQcUrIlp5MMYBRsPt/DZ0Va2phnYk23FL8+OX46ZwDwzYSIzUYUWDh63EnvSSkKxlaMlVhJLrSRXdJBS2eWGa0Z1L5musqp7BcBW9ZAl7iVL3EOWpIdMaS8Z0l4ypD2kS7tJk/aQJu0hQ9ZLpqyPTGk/mdJ+MiR9pImFUmv6Sa3pJ7m6n6OVfS7A9hJb2sORkm4Oneoi5riTyCI7YYV2AkUO9mZb2Jaq4/OEVrbEqtlwWMO6Q22sPazlvVg9q2JNrDho5I3wdl4PauXVwDZe9G/jmX1qHt/VwsIdLTyyU8mDO1TM3S4gdu4OJXN3qLlnm5Jffd3Mr75u4u6tzdz1VSN3f9XAPV/Vc99Xdcz9Us7cLyQ8+IWER76WsWi7jOd3i/m9n5h3QuR4x7TwQWwbG+Lb2ZLQzqdHdfwjUcfXyTq2p+jZkaxle2Ir246q2BbfzNa4RrbGKfg6tp6vYxv4KraRL+Oa+DKu+bq+im0Szh9p4PMDcv5+UM4XB2v56nCdME04TsH2+EZ2uJoOr9+1YdM/Dkq/e6dhV59FC4CdDq+fRNW41r+O3TpHKqx/jZgIWTEbw2rYHFbtqobNYWI2hYrZGCphQ6iE9aFS1ocKI7AfhkhZGyxjTZCU9wKlvBsgZXWAlFX+Erz9JHj5SfH2l+ETIGdVYB2rg+p4L7iB90MUrAlrYm14M2vCm1gb0cIHkS18GKVkXbSKj2LUfBSjYf0BDesPtLoex563suFgm4DXQ+1sOqxj02E9m48Y2XzEyMdxZldWPomz8Wm8nU/jBcB+ftTJ59PgdWJT8TqxTVNGYNfFdbIurtu91nXimte1seN4HYOrgFahsZHX92N7ePdID6sO9+B5sJvl0Z0sjXTyVpiwy/AboRb+HCLcT/UPgSZ+F2DiNX8jv/U38oqfnpf263nRV1jr+htfPb/x1fPSfsP34vW1AKHXA838PtDC64GmSbfK+VOolb+EWngjbCpahdHXN0NN/C3MxDvhFpZFWFkeYWOFq5WRNjyjbHhH2fGeitcIE14RJrwijXhFGlxwFZqI19XRRlbHCK2KNrA6ysDqSL0rnXs01SdCg3e4Gm8XXsfT4D0NXr3DtHiGtF6P1wlIHdsoamrvBGvdcJ34tZORq52A1jZWhGrxCG3DI7R1El6XBytZFtSCR7CSlcEqPIJaWOrf4J467BmqxDOkhZVBTdMCVkCqANeVQU3upv9aBW/srOTNXZUs95PhGVSPZ1A9K/zlrPCX4xFQO6mx4xNb7prmu9xPylu7KnhnVwXL9lSxfG81K/bV4OErdsFU4n7t6Sed1Nj5sTx8ZazYK8fLr14471uBl18ZPgGlePoe550deSzbVchb2wrx2FuOt7+A4BX7hfew3E/KUj8xywNqWBFcxfLgMlYEnsIr8ATvBeTzoZ+wrnVrUBDhh/eSloNAnpIAACAASURBVLGNypLPUdZuwKx8l87WpXSp/oBT8RvO6V5nWPMK5/Svcd72O07bXqHP9AJ9xhcZtr7GkOl/6W59EWfLs3SpnmWg/Xn62xfT3/40w6YlnLYsoU/3FA7VIpzqJxkwvMiQ+bf0G19y47WzfQnmlscxNT9Gl24J/eYX6dItwap6HHPLo5iaF2JsWoChaT7a+gdRy+5FJb2H9oYHsaoX0GN4lLOOp7nQ+QwXOp9mpPdZvhl+kQHTw5gaf0Gv/j4udCxw3dNVWOc62jtfwGu/0LW++VztFfB6ueNh9y1vLjke4ILtfs5Z7+W8/T4udTzARafQBecDnLHdz5DxXgb099Kvv5de7T10qH+FvfmX43hNKpCLckqVFNeaKKppJzFfRnKhnCKxjuI6K7nlGuLypMTmycit1JJ4XMGhHAmx+XJSTjaTWqwk6UQTcSIpJfVmKhRmTkhayS9vIq9UQVmdHqnKwQmxhtySBnKK692PGcdrSSuSkXWynrySZnKLm0jJl3I4rYzE3MmATSsc3414bCqxaAJeRafqKChpoKikgeNlCkqqlVTJtcibTNQ1mamSqqmUaJAp9NQ3m5ErDFTLNNTUamlQWqhrNlMtb6Na1oq80Uh9ixlxnQ5pgw6FykaLxkGz2kqj0kitQktTi5EWjQVFi4FahZZahZa6Jh3yhjYqJM1USFoQ17cia9IhUWgpkygpl7YgbdQjbzYirmunUtpKTW07tY1W6pvtVNfqKZe0USZpo6SmjZOVGk5VaTlV1ebGa7FYRYm4ZRJea5SB6Pr/geOyD8arb1J7bTP7bEk8kZ3OHWm1/CzLwW253fw0z8bPcu38T1YXP08f5L/TzvJfaRf47/QL/E/6Wf4rc5jbsk9za+5pbvnBDbka/P9ZQ9yaM/yj9JPcYW7NExKeD/GTabo1d3BSP8kZ4Ce5Qrfl9HNr7gC35A5xc94wN+UNc3PusPv63Zo7zffnDnBbzuB1x8cb4NbcAW7LGRD+rRzhuXB8aLyc6a7FGVen+UnOELflDHKb6/v/8wa5LWeI23KEz9fEfpIz1vXX95YJ12Fi0//e/1nf9W+MfVb+3XM35w1yk6iPm0Td3CLq4Cd5Hfwst5P/yunhv3L6+WnOALdlD/F/Ms/yPxnn+HnGaW7P6OWu9HYeTC9mdV0W6cORqL79O6bRjbQPbqe4dhcnxXmISmvJPqUl45SNlJMdJJ/qIulkJ/HHHBwpNHMgv5UokZLwPA0huUYCs63szTCzPdXAP5K0fHJUzcdHlWyJU/JJXAufxyv5MrmVHek6fLNMBOSaCcg2EJSrJ1xkIKbQxJHjZhJOWkgqsZBcaiGlzEpqhZPUyi5Sq7pJr+ohY2ykdQyxbrz2kSXuI1PSO45XWS/p0l5SpT2kuvHaT6ZswIXXftIl/S7A9pMmHiClZoDEqn4SKvqILx8DbC+Hi7s5cLKDqGMOIorsBBc42J9jYWe6ga+T2/kiqZ2/J+n4NNHA5qN6Poo3sC7RynsJVjwOmngrysCfI/T8LkTHb/w0LN6r5MndShbt0bBwj4aHdqqYu7WJe7c2cs9WYfOmu75q5J6tzdy/U82vv2rk11/Vc9/X9Ty4tZ55W+uY97WchVvlLNpRxzO7annVV8abwTI8I+pZe1jFxoR2Pk7U8XmSji+TdGxN1rEjRceulHZ2J7exM1HDzqMqdiQ0u0dKt8U3sC1Owdb4RrbGN/N1gnJKzWyNb2JrfBNfxyn44nA9Xx4R0Lo1tkHYoClOwfY4BTtc/d/g9Xs3bBrDa9R41+E1soZPIsV8EiURABspdY3Ait2N4XVLWDVb3HitYVPoZMBuCJXwUaiUdSFSPgiWsjZIypogCe8Hink3QMJqfwmr/CWs8pey2l/G6oBa3gusEwqqZ01IA2tDG1kb1sia8EbWRjTzQUQzH0S2sC5KyUcuwK6PUQuQPTDe+gMaNhxsZcNB7QTA6tl02MDmI0a2xJrYEmvi41gBr2OA/SzBwWcJTqGjTj5JHAfs5FFYp3va8KaETjYndH4nXtfHdfJRfDfr4nsmbdr0QVwXa+O6eD+2i/eOdLrhOjbyKiSseX0/tof3jvSw+nAPXge7WRHTJeA1XNioScCrhT8GW/hDsJnfBZp5LcDEbwOMvOJvEPDqGnEdw+uLY7sNT4HrJLz6m4R7vLru8/q7AMNkwAabBMCGChs1vRFicvdmqIm3ws0sjbCyPNLGikg7Hq7G8Oo1htdIK14RVrwizBPgOgGt0UKrok2sHivGyOoYA6tjDKyK1rM6ahyuY3gVap0EWHdhrXiHtbmA68JreDteLryuDNawIkjNsgAVSwM11+F16o7HY3idOOI6FbcT8boiVOvOI0zA60TAeoSqWRGiYmWICs8QNStDVCwPbHRv2OQR3IxnSAuewc14TsCp0DhKPQIbXecbJzV+XoFHYANv7q7izV2VLPWVsDKwFs+gelYG1rnAKmdlYK3rtXxSAl5l7pb7S3hndyXv7K5g2Z7KafE69nwcrhJ3kwDrK2PlHjk+fvV475fgua8cb79SVgWW4OV3nKW78li2u4i/bStk+e4yPPdLWbFPxtI9Mlbub2ClX72wDCFQhod/Bcv2FvFuYBEbwwv5ODSJTwOD2Ra8lcgjf+f4iS9RN22jte5dLC3v0KX5E32aV+lpWUKX4gku6F/mtOYFzrS/xBnzqwxZX6HP9BJ9xpcZNP0vvfpX6dS8gFO5mC7NMwzonqVP9yR9+kUMm5/itOVp+nSP41QtpEP9BEP6lxg2/ta1HvYleo2/wa55GoNiIRbl43Trn6PH8Dwd2sVuvJpbHsXQOJ+22gdRS+eikc2lveFBTM2PYFHNZ8D8BOecz7g3abrc+yyXup6iTfZTevX3cb5jASPdj3K5ewGXux9htGceo72PcK1v/gS8LnDhdT6XO+ZxyfEQF+0CXM9b5nLWfC9nrfdx3n4/5+0PcN7+IOfsD3La8gADhrn0td9Hr/Y+OjW/xtZ8BybFL8bxGplSKjqUWU1CnpzYHAmRyaVEpZQRmyvlaGE98flyjhbWU9zgoNk2gqRtgBO1Fk7WWahW9yDXDVOp7CGjuIXU4/XE51ZzOLOMQxmlHMooIT63iqOiKuJyy8ksrqOs3oBM7USu6aCm2Up5vYGaJgt1mi5kyk5O1LSRlCfhaE4NCbkSjuZJSBRJSM6XThqBzTwm3BM2r7iB3FN1iE7VkV9cT2FJAyfKm6mSt9OgsqMx9KE19dGksqBosaBp70Bn6kNr6EHV5kDV1oHB0o/JOoSmvQOlxk6bvhuDpR+NtpOGZiPyeh3VUjXl1Y2UVikorW6kZmxTJnEzkvo2WtrsaE09qHUdKFRmFCozSq2DVmMXan0HTa1WlO12tOZedJY+VO2dNGnsKLWdtJsHaTcP0qByUl2rp0zcxqkqNcfLVZPxWq2hWKykRNJMqbSRUlktFbVFyJoCsXT9g74Lq3GMLkVx7Qv22fJZlHuKn2fouSX3PDflj3JzwVluyT/Nbbnn+GnORW7LvsxPsq9wW9YoP8sa4ac5l7hZdJEb8y8y5wd3gTkF55lTcO5H6cb8c9z8A7sp/xw35p/nxvwLP0o3FVzgpoLzri5wY+H5Ca/HEn73id2Uf9bdzflnXMcvcKPoEjfmX+Sm/AvcLLrAzaLz3JJ3nltE54Tyz3Fr/jluzT/LrXnnxo+7ull0lpvzzgrfk3eeW12Pk59fmNBFbsm7NLncy9ycd5mb80a4SXRR+L0Kzv+w8s9zk2jsPV2c1E35F7lJdJGbRdNf4zkTKzjPHNfP+zH+fnMKLnBDwQVmF5xjdsF5ocJzkx//zXOzCi8wq+giM4+dZ/axM8wpPM1N+ae5RXSWm/POcVP+BW4UXeaWnG+4Lftbfpb9Df+ddZFfZji4L7Man4YcMk4H0/btemxX3kc/+DXFdbs5JRWRX1ZPbomOzGIbqcUdpBQLeE082UnCCTtHigwczNcSLdIRmWcjNNdBYLYN30wTezIN7MzSsz1Ty7Y0LdvSWtme1squ9Db2ZurwzzYQmGMgMFtHaI6OSJGeg4UGYo+bOHrKTHKJhdRSK6nlNlIrOlx4Fda4/mu89pEp7SND2keGrI90aR+p0l5Spb1kyAfIlA+SKRskUzpAhnSAdBdg0yUDpIkHSBUPklwz6AJsL/HlQrGlPRwu7uLAyQ6ijzsJL3IQkGdlX5aRPRkGdmea2J1tZUeWnS/TrXySbOaTVAebUp2sTXTwboKDlXF23j5g4fchOl7ar2bJPmEa8RP72li4U8VD25p4YGsjc79u5N6vFNzzlYK525p5aJeKuVsbeWCrgoe2KZi/vYHHttfz+I56Fu9W8IJvM68GNPFGqALPKAVrDzWx8WgrnyXr+SJFz9cpOral6NiZqmdvqp49KVr2JLeyO1nD7iQVuxNb2HW0mV1Hm9iZ2MTOo83sSGxhR6JymlrYcbSZHQlN41OD3aOsivHiGtgRK7R9mt2G/+Nb5UzFa9T34/XjSImwiVNEDZsjar4Dr0KbQqvd62A3uEdgJXwUKpkwAivg9b1ACe8FiHnXX8K7/jLeC6jlvcBa3nfh9f2gOtYE17M2pIE1IQ2sCW3gg/AmPoxoYl1kMx9FtbA+Wsn6GBXrY1R8FKPiowPjrT+gZv1BNRsOtrLxUJur8RHYMbxuibVMA9hxvH46ZQR2fBS2gy1uvDrda1/dU4jjO9kY18GGuA7Wx3UJ93pNGMfrpNvluAA7HV7H4OrG65FevA/14HGgm6WRnbwV7uTNMDtvhNr4c4iVP7nw+nqQANj/DTDxaoCRl/0MPwivr/kZec3PwGv++kmA/WOQ0bVpk5E/hRj5c7CRvwQbBbyGmHkr3MrSSBvLo+14RDvG8RrlwDPKgWeUHa8om1CEFa8IC16R5mnh6hNtZFWMkdUxJveIq4BXPauidayO0rE6st3dOF7H17R6h7eOF6bFJ7wd74jJeYVrWRmqxSOkjRVBre7b5fw7eB2bIvx9o7PLQtqnwLWdlWHCJlNjgPUI1eAV0Sasyw3V4BWqwStUzcqQFpYHNgqbNQU2sjK4Ga/gZrxCmvAOacIreKxGPIMUrAxUsDJIgWdQ4zS5zgcqWBnYwDv7xPxtTyVv76tiub8Er5A6vEPrWRkkxyNQxsqgWjyDa/EIlE9JxoqAiUlZtqeKpXsqBbzuq8Jjfw0r/cSs9JO4EjZK8vSXupqAV1eefhK8fKV47pGx2rceH18xXvvK8PErYfUkvB7jD5/l8OZXJ/Hxq+e9QCVe+xpZubuelbvleO+r433/Oj4MqOGDvUWs253Epn1hbA/fy6G0bRwv/5KGxo/Rad7HonmHTs2f6Wt9nX7Nq/S2vEBX4zN0NT7FBeMrDLc/x5DheQZNv6Hf/BJ95pfpM79Cj/5lOtpewKFeglOzmC7tM/Trn6JP9zh9+oUMWxYxbFlEb/sCnKp5dKofZVj/PMPGF+k3vMiA6SV69S9gblpEe+0jODVP06t/ns62xdhVT2JVPo65ZRHGpoVo6+ahksxFJbmPVvkDGBrnY1E9ilW9gH7j45xzPsOFzsVc7lnCSPdiHOpf0yb7Kefs87nW/xRX+h4fx2v3PEZ7Hpky8rqAqz0CXkccj3DB9hDnrQ9wznI/Z4xzGdbfy7DxPs6Y53La8gBnLA9y2vwQg8YH6dbOpVNzH071fVibf42+7na0sv8Zx2tYUqkoJLGUoIRiQhJLiUitICK1grCkUiJSyjmcIyGzVI1UO0Rr11XqjWepUnVRo+6m3jBMk/kcsrYBcss1xOaIiUgqJjKpmJi0UmJSS4lJLSE65QSHMkspqFZS29bl2hRqEIWul9rWThp1fajNwzTp+iiV6UjJlxKfU01cjpj4XDEJeWIS3SOwta4R2FqyT9SRc7KOnJO143gtbuBkRQuSBiNqXQ9m51nMjmGM1j6Mln7M9kGszmGsztNYHENYnadxdp+lu/8SVucwRms/NudpuvouYHWeplltQVKrobyqkVNltRwvkXGyvI7SqkZOlNVysrwOSX0bWlMPtq6zmBxDGGwD6Cy9GOwDWDqHsXQOY3QMYukcxtlzDlvXGYz2QfTWAUyO0zh6LmHruoBS201NnYFScesEvLa60nCqWi1s/CRuokSioEQqp0JeRG19MA7n1wydXUPXyAparm7D11bMo7k1/FemgxvzRpmd/y2z8y8zJ/+SgJPcUW7KvcKNuVe4KecKt2aPcnPOKHPyLjNLNMLM/MvMzB9xdXnK48i/OHeZmfmXmJl/kZn5F35Qs1zNzr/ADaIf3mzRJWb9GOVfZHbBpUnNKrjI7GmaNeF9jL2X8c4zK/8is/IvMyt/lFmiy8wWjXCDaIQbRJeYI7rInLyLzBFd4EY38M5zo+g8c0TnmTP23iZcnzmii8wRXeTGvEvMmZjoEnNEI8zJuzyh0Sld4Ya8K8wWXWG2aJRZ7r/lf96s/EsT3tN4s6c0SzTC7PzxZhV8R/kjP9rfcGb+RWYWTCn/IjMLLnz/uUnHLzGjcIQZRVeYcewKM45fZmbRCLMLhGt+Q94lZhWMMrvgG+bk/ZObsuGW7H9yW9YV/juzh7szpXg15JJ52h/dt2twjvpgHPqakvq9lMjyKSxvILdUT1apnbQSJyklHSSdcpJc3EniKSdxx80cLjRwKN/EAZGTyLwOQvOsBOWaCBCZ8C8w45dvZH+uAd9cHfuzdfhl6/DP0ROUoyc4R0dIjo7wXB1R+XoOFRmJP2EisdhMSqmA17RyG2mVTlIrOyfhNaO6h8yaKXitEfCaJekjU9JPhlQoXdpHmqtM2QBZ8kGyZOONITZDMkC6ZJB0yaALsP0kVfWTWDVxGrGwBvbgqU4ijzkJKbARmGvGP9eMf54N/3wnviInu7IFwP4jw8Gn6U42pTpZn9LJByldrIrv4O1oE78L1PCibwtL9rTwzB4Vi3Y2s3BHI/N3NPHI9iYe2qrgga8beGCrgoe3N/LIjiYW7Gjk0R0NLNpZz9O76nh+bwO/9W/mj6GtvBXdhtdBNWuOKNmYoOSzFC1fpunZlm5gR5qeXal69qTq8U3TsS+ljX0prexN1rA3WcXeZCV7kpXsSW5hd3ILu1NU7EoeS+1KeL0zqYWdiS3sPNo8qV1Hm9iZ0MjOhMZxvB6pZ8eRerZPs2HTv4PXsanDExH7eXQNn4/hNXocr5OnEAt4/SRKwseRwiZOWyJq2OLC66ZwYb3r5ol4DZ+C1zBhR+L1YVLWh0ndI7BjgBVGYMeSsSawljWBdeMF1bEmqJ41wa5C6vkgrNGN10mAjVayLmZybsS6ADt5FFbnnj685YiZLUcEwI4j1s6n8Q73Zk4fT5kyLORkS0IHm+OdbIx3TSOO72RTvGv3YdfzjXEdbIjvZMPRXtYn9rE+se+6+72ujevm/diuCVOFhdfCiGz3eLE9vHukz43Xdybg9S8uvP4x2MLvg0zjeA0cx+tLfsbr1rz+qw2bXvM3uuBq5DU//SS8vh5o5A+BBv4YZOSPLrz+aQJe/+raDfmdSBvLouysiHbgEeVgpSvPaCee0Q68ogXAekfa8I604B1lxjvK5IKrCZ9oE6tijO5WH/j38DodZH3C2ybUjk+EDu/I8bwi2vGKaHfvXLwiuI3lrvWp08F1amOAdd9/dpqvWRGmwyOsXUBruE7YLTm83bXJ1NhOyW14R7YLgHXh1TtMg1eYCo/gZpYHNrLUvx6PoEa8Q5rxCW1mVVgLPqHCcwGyje683bhtvC5h86UGVvgLO/v+bU8F7/hW4xVSx6pwhQusMjyDa/EOrcczuJaVQfJJeQTK3K0MkLHCt5pleytZtlfA60o/MV4BLqS68gqQupt43J2fBC9fCV57pLzrW8fqfTV47yvFx7+E1UHFePkfY+luEcv3HucvX4j421cn8NwtZvW+WlbtkbLGV85HgXI+2F/Jmt1FfLQ7gy/8ktgXdoCo+EDScndSUf13NJoN2E2r6DK8QYfmBQbaX2So9TcMql+gp+lZOuqfoqvpac6bXmHY+ByDpiX0m56jz/wbBqyv0m9+lU7tC9hUi7GrnqGjbTHdumfo1T9Jn/4x+vQLGLIsZMi8kB7tPDqUD9GtXshp/bMMGZ6nX/88g6aX6NE9j6FhIVr5PLrbl9BneAG76knMTY9hbl6EselR2mofRi19gFb5Q7TXP4yuYR56xSOYWxbiaF1Ej24Rw9YnudS1hMs9Sxi2LMRQ/0t69fdzwbGAq31PcKV3ESNd8xnpnMflrocZ7Z7HVdfUYfeoa/d8rnQu4JJ9HuctD3LW9ACnDXMZ0t3HgPbX9GvvYUB3LwP6uQwaHmRA/xA92gdxquZibb4Xs+Je9LV3oan5Bc3l/z2O16DEcpF/fAm+R04SEF9CRHo14alVAmaPFnMwW0xORRt1hjOonZdpMJ1Bru2nTjdAk+k0zeYzyNt6EVW2ciRbQlhiCeFJpUSnlhOdWkZMailRKac4nFlGYbWKuvZulOYhlOZBmgx9NOl7UZkG0ZiHUbR1c7JGQ3JeNXHZVcRm1xCXM47X5HwZqYVy0ovkZByTk3lMTtZxOTknahGdrBPWvp6q50R5M5IGE63GfuxdF7B1nMbRJSDV0XUGe+dp7B2ncXQKxzp7ztE7MIKz6wxW5xDOrrP0Do7Q0X2OFo2ZGqmSsqoGTpbXUVQi40RZHScrFBQVyzhWIqemrpV2cy/O3gvYu8/h6D6HpWMIa+cw9u4z2LvPYO0cwt59hq6+89i7TmPtPI2l8wz27vN09l/G2XsJZXsX1bU6SsQCVE9WqjhZqXGl5lS1ilM1LRSLGymWNFAilVEhK6KuNowO2w7OnF5H70VPVFd2sN9WzsJcGT/N7GB23igz879llugKN+Rd5sbcUebkXOaG3BFm541wQ85lbswe5cacK8zOvcLMvMvMyBt15Xouujz59b86JxphhujSD27mhGbl/RiNMDPvMrN+YDPzRpgpEpqRf31uyP/L93jRda2uTGh0/Hd0v+8LzBZdYLboIrNFF5jlTgDijDEoTsSZ6z8iZolGXM9d5V2ZpqvuZoquMsPdlQl/7/+smXmX3U28hjOmaaZolJmiUWaIRpmRP30Tf94PyvW5mvbvkv89f7PpzuWPMqPgG2YUfcOMoqvMKLzCrPzLzM4bYXbeZWYWXGVW4bfMzvsnc3Lgpux/ckv2VX6W2cuvMuR41ueSNbQf47V36brsjWnoa0rrfSmVFVJU0UBemZ6sMhtppQ5SyuwkFdtILu0gsdhJwgkrsUVmjhTYOCTq5ICok8h8C2H5RkILjYQeMxFSZCK4wEhQgYFgkVCIyECoyEBYno7wPGHUNabQwJHjJhJOmkkssZBcZiG1zDXyWukgpaqD1KpO0qu6yKjudm/QlFndQ2ZVN5lVPWTX9JIl7iXbDdjxEdh0SS/pkl6yZANkywYnlSUbcE0jHiBTOkiGdJB06SCp4gFSawZIrh4gqbqfpKo+jroAe6Ski5gTTiKOOQgrtBFSYCekwEFwYQcBBR345jnYme1ga5aDf2TY+STVzuYUB5tSu/gwqZOVB828EaLhtf3NvLi3ied2N/PUzkae2Kng8Z1NLNrZyMJtDcz7upZ5X9Uxf2s9i3Y18eQuBU/vbmDJngZe8m3gdwFN/DVczfKDelbFGfggoZ2NRzV8kqzhy7R2tmXo2ZlhYFe6gT1peval6fFNa8c3pY39KW34pmjYl6J2pWJvqoq9qWr2pmnYk6pmd8rElOxOUbIruYVd7pHa8XYfbWJXQhO7EhrZ+R/idSpg/35Qyt9dI7DuosXjeI26fu3rpxNHX11wnYjXzRE1bAqfuN518sjrxil43TABr+NTiCV84ALsmiApa4NkrA2qZW1Q3aTWuBJGYev4ILSBD8IUfBjeyLqIJj5yAfajqBbWRU/uo5gWPopRsv6Aig0HNEIHW9l4UMvGg1o2H9az+bCBzYdNbDlsYssRMx8fsfBJrJVPYgXAfhxv4+N4G1vibWyJt7N5Ug42xzvYFOdgY5yDTfGOSXidBNiETjYe7WNDYj8bkvonIXZdwjhYp+JVuM/rBMDG9vLukT68DvWwIkbA69/CHPw11M6fQ2z8KdjKH4LMvB5ock8bHht5fcXfwMv+Jl5y7TT8kp+Rl/1NvOpv5lV/8/fuNuzGq7+B3wUYJuH194EGN2DH8CqMvpp4I9jE30ItvB0hjL4ui3LgEe1gZbRzHLCu0VfPKDvekXa8Iq0CXqNNeEcb8Y424hNjwifGyKoDQqsPjEHW4ErA66qodlZFaic0FbDtwvRgdzp8IvV4R+onAdY7UodXuJ6VYTo8QttZEaJleYj2OryuCDdc13VQneZrPML142h13e7HM0KA8xhgPcO1+EQJePUKa3Xj1TtcjWeokuWBjbzjV8eKwAZ8QptYFdbM6vAWVoe3sCqs2YXVRldN+IQKjSF2/NwYYhvwCq5j2f4aAa/7qvAKrmN1eCNewXWsDJTjHVKHT6jwdV7BtXgFCyOxnsG1eAbJ3XkFylnpJ2b5vkqW7algxb4qPP3F+ARK8QqQ4BUgwTtAgneAFO+A8WNeARK8/CfkJ8HbV4L3HjHv+cp517caH99SVvmXsDq4GG//Yyzbk8+Kvcd482sRb31ViNfOUt7fW8GaXaf4aN9JPg0+ycf+OWzaG8uXfuGEHwglIzOIsjI/6uRf09qyHpvOk27TG/TpX6ZH8xTD7c8ypHmWQdUSupsW46h/gs7mpzhrepEh8xIGLc/Sb1pCv/kFhmyvMmB+BafmWSzNT2JXPUWX9hl69M/Qo3+cPsNj9BkWMGReyKBpAd1tD+FseZBuzQKGDYsZ0i+hX/ccA8YX6dYuQV+/AF3tfPoML9Crfx5z0yL09fMxNj6KvmE+asn9qKUPoFcswNzyGIbGBbTXz8PQOB+HZhHd7Y/Rb3yMi53Pct75FB2alswxAgAAIABJREFUuVia7+JS9xNccC5ktOcxRnse5VLnI1zseJiRzocmAfZqjwDX0a75XOlYyEXrw5wxPsCwfi6D7ffS33YPvZq76VbfTY/mHnra7qNXez/dbQ/iVD2ApfFeDHX30C77NZqaO2kq+zl1J//POF73xpaKfOPK8T9aQUhyFaEp1QQnVRGcVE54aiUHssWkFyuRtQ/TZD5Pg3GYRtMwzebTtJhP02QYQKZ2klvWwtH8OqLSqglPKic8qYyI5FIOZlRyOKuSQ5llpJ+sparJQrOxH4WumwZtF82GHtSmAZp1PYgVJkSn6ojLLCU2q5IjWdXE5oiJz5VwVCQlqUBGSpGctCI56cfkpBfJyCiSkn1cTt6JOqHjtRSVKKiu1aPS9WLtPI+tQ7i1TWf3WZxdp7E6BjBaejCYuzBb+7F3DOLoGMZqH8Bs68PmHKSz5wx25zCNLTqqahopr2qgpErBiYoGjpc3cKK8kcKSWopKa6mUa1AburB1ncXWJQDZ4hjE4hjE6hzEZOtFa3CiM3VisfdhtvVidg5g7hjG7BzG3n0OS8dZFGor5RI1p6qUFFerKa7WcKJCzYkKNScr1ZysUgq7FosbKJbUUSKVUik9Rr08ik7LPs4NbaL/gg/q0Z342spZkCvltgwbs3JHmCn6ltm5o9yYc4kbcy4zJ+cis/LOMTPvHLNyLzInZ5Q5OVeZnXOF2Tmj15c7zbHvO5c71sgPalbuiAucI8z4gc3MG2FW7mVm54y63u9/3uycUWbljjIj9/L/xe/wHcATjbqgeM3VVWbkXRk/lzfCjLyLLuhOKP+igOWCy9OXP8qM/LHHK1O6OqVrzMj/ZvxR9A0z8q4xK+cas39gs3KuMCt3lJm5PwzBbgznCtd+9o/UrLHP2b/R7O84Lvxu3zAj/1tmFFxjZv4VZuddZk7OJW7IGWFmwVVmF37LbNE/uSHnn9yY/U9uzhnltqwufpUhw6suj9wBP6yj79F7yQfz4FZK6/dTKjtGUaUCUbmOrHIraeVWksvNJJaZSSp1kFjiIOGkjfhjVmILHRzJ7+RwQQcHCsxEFeqJKNIRXqQjrEjvLrzQSHiBiYgCE5GFJqILjUQXGjlQaOLQMROxJy0kFFtJLLWQVGYhucxKcpmF5EoHKVVOUl33cM2o7iSzuoussaqEsmu6ya7pJkfc4y5b4trASdxNhriHHGk/udKBSeVIB8iS9pMt7SdLOkCWVIBshmSADLEwlThN7NrMqaqXxIpu4sq6OVTSxYHiLmJOdgr3gz3mJKzISUhhB0EFHfjld7An18nWDBufJZvZkmhic5KN9Yl2Vh8ysiy8lTcClby+v5lX9jbxwi4Fz+6sZ/GuBp7Z2cAT22p59GsZj34lY9G2WhbvVvD8XgUv7lPwml8TfwlRsjRSg88RHWsSzKxPNrMlRc9nKW18kdrG1gwd2zP07M4wsCdDz750Hb6p7exP1eKX1o5/Wjt+aW3sT2vFd0L7MtrYl9HmBuyeFDV7U1TsSVGyJ0UpjMwmTh5p3ZnQyO6ERnbHC+2KU7Az9j/D60TE/mMCYP/uGon9e7TY3ecTdh4eaypip+J1S0QNm8OrJ+fasGljWA0b3E0eeRUAK2FdiDCFeOxWOmuDpXwQLGddUC0fTmltoJw1gXLeD5TzfpCctSF1rA2p48OwBtaFK1gX0ci6yOn7KKqJ9dHNrI9uZkOMig0xKjbGaNgYo2HTgVY2H2x3pWfLIQMfHzLx8SEznxy28MkRKx8fsbIl1srmWMuErGx0tSnOxqY4GxtjbWyMtbMxzsHGuI7rAZvQxcajXZPwOgZYAa+9fJDQO2WTpu/Aq2va8MqDPSyP6eHtiA7eDLXzlxAbfwq28ccgK68HmIVpvq5pv78NMAp4DTDySoCZVwLMvBRg5uVAM68GWPhtgIXf+pv5X1fT4tXf6F7zOjZd+PdBJn4/Fa+ue76O9ZdgE38NNfO3MCtvh9tYGmHHI7pDKGp8CrGwBtaOZ6SAWM9oM57RBjyj9XjFGPCKMeB9wIj3ASOrDhhYfdDAqgN6oRj9OF6jtfhEtU2o3TUaK6yFXeXahdiN1AiDUKRRaMLGUMJ9ZI2sDDfgEaZnxZSpv2MwnXgvWo8I42SkTrjVz+T71hrcaPWKNLiaPPLrFdGOT1Q73pFa1xTnVjdevcPVrAhqEvAaUI93SCOrwpp4N6KF9yKVrA5vxie00d2qsKbrmnh+rNWhClb6S3lnTyVL91bhHVTLu2EKfILr8A6qZVVIPatDG1gVUu/OJ7huUt5BtXgHyYVbYu2rYvnuMjz2VuDjL2Z1oJRVAZLvzcdfPJ6fmFX7JazaI2bNfhnv7a9i1f5SVgeU8G5ICd4Bx1m+R8SKPUW8+WU2b3+Rxft7itgScIINe9JYty2Gz3yj2BYcgn+0HwnJuyg+vhVV/Tachu106Ddja12BVfU7nKrf0Kt5joG2JQy1LaFftZgB1XN0Ny/GVr8IZ8uTDBqXMGBezIBlMQPmZxm0PM+w7WUGjL/BrnoKc9MiHKon6dE+Q5/uaXraF9FnWESfYQGDpscYMCykU/Mw9pYH6dIsYMiwmEH9Evral9Cve4Hu1mcx1i3A1PAoA6aX6HJhViufh67uEdpkD6GW3E973Tysqiewa57C3LIIbd082usfwapcSI9uEX26hZyxPkG39iEM9XcwbHmUK/3PMNK5iMtdj3Kpcz4XnA9zwfEgF50PcKnjQTdgR7seYbTzEUY7HmHUvoDzxgcZ1N5LX+uvBbSq7qKz+Vc4m++io+VunC330KG8D0fLXMyK+9DJ70YjvgtV1V00lt5B7Yn/QVzws3G87jlSKvKNryAguZqgFDGBSVX4xZcTeLSc0OQKIlIriRPVUqpwItP2U68boNEwQKO+H4Wul/q2LqoUJuJzKolOrSDkaAUhiZWEJpYTnFBMWFIJ4cnFhCed4Gh+NeUNRlSWQZqMvTTpe1Bb+mmzDtGi66a6QUfuSTlxmSUczqzgcJYw+jqG18R8KcmFclKLZC68SskokpJ1TMBr7vFacopk5J+so1zSRqOmA6P9NPbO01js/dicAzg6h7A6+tHqHbSojajbrFjsfVgdA9gcA1gd/Vgd/dicg5htfdQpWimtqKW4XE5JZQMnKhQUlTVwrKyBwuI6CotrKZOoaGq1Y7ANYrIPYnUOueFqcfSjNThpUuppVunRmzqw2Huxdw5i7RjC5BSmExvtg9Q2GyiubuJYWQPHK5o4WankRIWSExUqTlYqOVnVIuC1RsBrsURChbSI2toonFZfzgxvpO+CF+rRHeyzlTI/t4afZJiZmXOBWXnXuDH3KjfljHJTzhVuyB1hpug8M/LPMjP/ArPzrnJD3jcucFy5vtxpjn3fudyx/hNQTP6+WXmjzPwx0JN3hVm5V7gh5wpzfmA3uEepp/47V6Y8n9pVZuRdm5zomoBF0beuvnF93ZUJI58jU0azR5hRMMKMglFmFF4RRvvGKrgidB1Yp0Prd+A1/xtmir5hVu4Px+vs3KvMypvuWv07XX8NZ+WNfbauuroy5fHqvzg38dh/+hmd3My8q8zI+5aZov+HWfnXmJ1/hRvyRrgx5xJzci8xu+Aqs4u+ZVbBN8zO+4Yb8q5xY95FfpLTwZ2ZMrzq8xENBOG4vI7+C+9jGdgh4FV+jGNVCvIr28muMJFWYSK5wkBCmZ7EUiuJJXaOnrKTcNxBXJGT2IJOjhQ4OVRk4MAxLVFFbYQXaQkvaieiSEdEkZ7IYwaijpmIPmbmwDEzB4+ZOVhk5tAxC0dOWokrtpJQYuNoqY2jZVaSyqwklllIcuPVSXp1BxnVHS68dpJV3UV2VSc5VZ3kVneTW9NFnribXHE3Oa6yJd1kibvIEveQK+lz1S8k7SdHMkCOtI8cST/ZkgGypUKZ0n6yxMKmTsLGTn2k1vSSXNVNYmU38eV9xJb1cbi0l4Ml3cSc6hIQe7yD0GOdBBd1sV/UwY5MK39PNrIlXs+GeD0fxRl575Aer+g2VkS08U5YG28Ea3jdr4WX9zTwm931PLezlme3y3hmm4xnd9TxGxdaX93fyB8Cm/hbmArPA1rWxBrYkGRiU7KZj5MNfJ6q48v0drZmaNmeoWNnhp49GQb2ZejZn67DL60dv1QtAWntBKS145+uxS/dBdj0Vnwz2tiXKbQ3XcDr3lQ1e1O/G6874hUCXuN/fLxOC9gpeP38/0O8fuDC64fBMtYFXQ/YDwLlrHW1ZgJePwitFwAbofhOvE4E7IYYpQuwahdgW9l0QMumA1o2H9QJgD1oZMvBMcBa2XLEypYjFjYfGcfrpljLd+M11j4tXjcf7WLT0e5/G6/ja12vx6uw23AvHgd6WBbdPY5XF1z/EGjh9QCza5TU+J14fTnQwstBFl4N/PfwOrZh0+uBpnG4ugH7/XgVNm6yCNOHJ+J1AlzHEvBqwzPa9CPiVf89eNV/D16Fe8t6RgiI9ZiwtvW74DoRsFPhOqkI4yS4CrsoG/CJ0k+avuwdqXXhtc2NV58IoZUhLSz1r2dFQD1ewYpJeH03omUSVFeHN08L2KmIfTe8Ee+gWpbtq2bZvmq8AuVurPoE102L1+kRW8vqIDkrfcfxuipAwnvBcjdgVwdKp8XsRLyu8hezer+Ed/eKWesn432/alb7TcVrHh578/nrF0m8+Xks7+1K5vPgdD7zi+KTXdvZG7aNA4k7KTixl4banRhaPsGhXkOHxgun5m06W/9Ib/tr9Oteob/tOXpUTzPQuoQ+9WL6Nc/R3fIMtvrH6FA+Sb/uWfqNz9BvfJoB42KGjM8zZHyBXu1i7M2LsDU9SofqcXrbnqa3/Sm62x+nz/AkffrHGTA8SZ/ucTpU87E3z6NL/RhDhmfp1z1Lj3YxPW3P0qF6GnPDo1ibHqdX/wJ21VNo5fNolT5Em+xh1OL70dfPx6J8HLvmKWzqJzE1P4ZesQBdwyPoGx6mV/cEg8YncCgfwFB/Jw7VfVzqeobzHYsY7X6c0Z7HuNjxCOfsD3LO/gDn7XO56HyAkc6HhFHYzoe57JzHiOMRRqyPcEZ3P32au+lS/orO5jtxNt2BQ3EHtoY7sTXchbXhbqwN92Cuvxed7Neoq35Fc/mdNJbeSf3J25EW/g81eRPwuje+SrQvoYr9iTX4J4kJSKxhf0IFfvFlBB4tIySpjMO5MkobnMjb+1EYBmkyDKDQ9aJo76apvRtxk5kj6aWEJZQQGF9BaLKYiDQJYUkVhB4tJjjhBGFJJ0g9Iae6xUqLeYBmUy/Nhm6Upm405j6adR3UNGjJPSHlSNoJDqWXciijksOZEwErIalASmqhUFqhhPRCCZlFMnKOyYWKpIhO1FImbkWhdmK0DePoPI3F2oPV1ouzcxC7o592vZ0WpR61xoTN3ofd0U9H5xAdnUPYHf1Y7b1YrD00NLZSWi7lZImEk2V1HCtrIL+0noLSBvKLa8k/VUupWEmjxobOMoDBNoCtYxircwh75xA25wA6o5MWpQ6lWofJ0oGjo5+O7mHsXcOYnANYOocwOgapbTFwqkpBYWkdRWUNHK9oduFVyYnKFk5WNXOyupFTNfWcEss5JZZQJitEUheJxb6HwTPr6Lq0gparX7HHfpJ5okpuzTIwM/css/KucVPON9yc8w035XzDDXlXmFlwgRlFZ5lRdJGZBdeYJfp/mJX3DbPyrv2IXZ3weHWaY//63EzRVWaKrk15nNi/e074nWbnXuOGH9j/y959hrd53omaJ1Vsz5w958xOYseJ4y73IlmWlTgzk7injUtsWZ0Uqd7ixD1xUbNIghVsolhVWAGw9wqAvYAdvRcSAElRXbaq7Xs/vCBISnLilN3Nzs6H+4IIUKAISNelH//P+zxzZZeYO/XnLpzZZebM+HrX9uU39BWBsq+YI/uKObIv/d/7PNkl5skuMk92gbkzlv4GFl4gsOgCgcWXCCi5TEDpdIHFlwgsvvgNXf4TXZm+LbrCnKLLvu/nb+0SgYUXhT/vrC7OavbS6YvC75nV9HsqvD5XZrxWX86478p1HrvyDY9d7z38K5JdZo70K+bKvmJu0SXmFZ7nBtnn3Cg9xw2yc8wtOc+csosEllwgsOi8cB1w0Qluktq5uaCVFZ2lyCbicH6xg4kzm7CMf+rDayml8i4Km9TkN+o52qjnUKOG9Ho1GbVG4RibKgeZlU4yykZIKxkltcTJwTI9B8qHSSwfRlymRlymJaFMR0KZgcRyI0kVZpIrLByosHCgwsqBcispFTZSq2yk19jJqLOTWe8gs85OVp1dQGyjnSNNDo42OchpcpInd5IvH6FA7kIiH0HS5ELa6EImH0UmH6FQMYJMMYpMOYpUOYpUOYJEMUKBchSp0oNM6UGm9CJTepE2e32YFW4lU6BtHaegZYyC5jHyW4TyWrzkKD1ky90CYJsmyGicIK1hnIP1XlJqPSTXjJJYNYq4YoSYshHhLNh8Cx8cMfC7TB07MnRsSdWxPkVLyAEtISkG1h00sypJz29i1fwqoo+fh6l44bMent3XxTN7u3huv4qfi/r5uaiXX0X28lpsP6uShtmQpmfHYQtvZ1t456iRd47o+CBbx0f5Oj7O1/JJvo5d+Tr25RvYn28gLM9AeK6eiFw9olw9ETk6wnO07M/RsD9Hw2c5Gvbladmbp2VvnoY9OcPsyR5ib/Yge7MHfUuKBwS8HuoVAOtbIvxpeg+fzsDrrrRuPk3t4hNf32bDpusCNqWNd32AffdAK+8mt87CqwBY5Sy8zgSs/+zXGXCdwuv2WDnbY4UlxMJ5r8oZcJ3G6+bo2Ql4FdoQ1cyGqBY2Rrb48NrGxhltiGhlQ0Qr6yNaCRW1sj6yjfWRbWyIbmdjTCcbYzvZKO66bpvE3TMAK1wXuzVhgK0Jg2xNGGJbopptiWq2JwnT1x3JBnYkGdmZbOa3ByzsSPF1FV63p1qFZuB168Gp6auTbelOP153ZrrZkelme5abbVl/Hq+zN2q69prX4BQ3a1M8rEj28kaCh9fiRng52sGvoux+vPo3V/IdcyMsGzbx03CTH68/FVn4aaSVn4msAl7DLTwXbvEDVmg2Xl8IN/vx+lKkWUhk4qUIAy+G63kpwih8LDLyku8a2F9Gmvh1tJmXY6y8GmvjN2IHy+KdQmI7y+KE3vS1QmxnhdjKingjKxL0rEjQsTJB70Os0OokPWt8CXjVsTZRx5oELWsSNKxJULN6Cq9i7Qy46lkTp2d1rI5VcVPpWTWF13gTq2ZlZlW8mZViMyt9U9Pr4fVqmM5E7AqxiZXx5lmtEAvn1848AmhNgom1CcJxP2vi9X7ErooTAL5W7NtsKkbYNXmteJhVMQO8KerhzfBOVoq6BHzOwGtQbK+/qz+e2UzIrotTsTaqkxVhzbz5mYIVYS0z0DqzrlnNhmwHa6M6CIlqZ9VncpbtqmPF3kaCIloIiWonWNTK2vBmgkWtBItavxGxa8OFnciD9jezbl8LG8PbCA1TELy/juCIGoIjq1kVXsobuwtYviePlbuO8MZ78az9UMTb4VHsjd9LfPqHSMv/QF3T26i6d2LVbMCjfZMx9S/wDj+PV/0MXs1PGdf9O+O6nzCm/TFjmqWMaZbiHlrCmHopo/1PYOt8mNH+J5jQLGVSt5Rj2qeY1C5lUvsjxoeXMNL3GLauB3D0PMjowKOMqRcxpn4Ct/oJxnXCZHVC9zRe9Y9w9C3E1vMIo4OLmDT+iDHdU7jVS3ANLsamehxL96PY+xbhGnwSQ+dDDCrvYaj5XjRt96Npux9L72M4hhdjH1qMpf9xjKpH0Hc/jLbrQbQdCxjVPIZb/TDa1u+h77iVSfMjfD66mNPOR7jgWcj50Uc467iPU9Z7OGW9i9O2uzhjv5tzjnv53HkvnzsX8Ll9Aees93HWdB+T6jsZ7bsVR/ct2LtuwdZ1C5aOWzC3fw9z+60Y276PsfU2dM0/ZLDpB6hqvkdn5c10VN5CW+ktKAq/Q1PBjGte92UpC/dmKtiTIWdvpoKwLCWfZTXxWUY9YRl1RB2uJ62oE/mAlw79JD3G4/QYJujSeujRuhkwjNE56CBT0kRsVh3hafVEZikQZ7cQd0ROTFYtorRy4o5UIa3vpWXIRY9hjF7zGL1GDz16F32GUfr0Ltp69RRVt5ByuJjk7CqScupIzvVNYCUK0qUKMgubOVzczJHiZo4WK8kubia3pIWCslY/XourOmls1dCrHsXsOInDeRyrzYPN5sHlmsDpHMdkcqHVWtHr7Th997ndx3F7juNwjgmfb/fSP6CnsbGdimolZdVtFFd3IKvupLCmC1mVgNe65kF61U6M9uMY7ZPYR04IeHVNYndNYLaOCl/LYMXu8OByjTPiPo59dBKzcwLr6CRm1yRdg2ZqFCpKajsoqe2irE41jdeGPiqaVFTKu6hUdFClaKVKqaSmtYimrmj0ro/wnA7Bef41ui+/wyfOcu4rruOfJVoCC08yp/AyN0q+4qaCr7mx4Gvmya4QWHKOgLIzBJR9QUDJlwQUf+2fugmTwBld775v85h/qnj5T9x3+Rvu+3OPfdPnf/PXDvy7JaBsCrFzZZd9XWGuD1GB/r4kUDY1Vf3qqr72o3Wu7CvmSYXmS79kvvQyN0iEifkNUmEzLWGzo/PMlV1gTuFFAosEeAbMKLD4EnOKLjB3Vhd9XfoTXfbfzim6RGDRpW+Y3v61zVzGfL2lzDP6k3j1Lc8t+srXl1fdfvVnHpt53+W/ucAi3w9GpF8yT3qFeYUXmF/4OTfKznKT9Aw3ys4wp+QcAaWfE1ByjoDiswSUnCaweIL5Mgv/KmllWWcF0vFEHJ//nvHTWzGP76K24zNq20ookXciaxoir0nLkUYNWU1q0uqHSKvVkVFjIavaQVbVCFkVbjLK3KSVOkgt13GwcpgDlcMkVWhIrNCTXKEnucLAgQojByrNpFRaSKkUpq0plVYOVtpIrbaRXmsno95BZr2TzHonWfVOMutsHG60c7TJTnaTndwmB3lyB/lyFxK5E6nchaTJibTRSaF8hEK5i0KFi0LFCIVKIZnChVThQqJwCahVjCJTuJEpPEiVHqRKr3Db7MNsyxjS1jFhGjuj/BYvec0echVujsrdHFZMkNk0QXrDGGn1XtLqvaTWezlQ6yGh0kVMmbAb8Z58Mx/lGPngqJG3DxvYnq5j80ENW1L1bMuysP2wg00ZVoJTTKxK0LAiXsMysZrXYgd5OXqAV2OGeD1ezRviId6MH2R14hChB9Vsy9Tx9lEzH+SY+DBbz4dHNXycq2OXxMAuiY7dBTr2FugJkxiJkJgQFZiIzDcSlW9ElGcgIldPeK6esBwd+3N0fJarnYXXvblq9uYMsy9nyN/e7EFhAuubvu7KVM1G6wy8zgTst8Xr1ZB976rePXB9vF4N2FnT1zgFb8XJ2RkrZ2esgp2xPrzGyNkW49t52NdsvCrZGqNkc7SvqGY2RynZFKVkU6TQbLy2XtPGiBY2RLSwPqKFUJHQ+shW1ke3sSGmnQ2xHWyI62CjuPM6dfnxOr2x0xReB9maMOwDrIbtSTq2J+nZkWRgZ7KJnclmdhwwsyPFPAuvO1It7EyzsdMH15l43ZpqY1u6w7d50zRed2a62eHHqw+wV13zuuE6GzWFpLmFUj1+uAaluFlzwMuK5HGWJY7xG7GbV2Jc/DrKwS8ibf7Jq7DEd2q3YWF58Mx+KhL6WYSFZyOsPPst8Dpz8vqSyMyLIrN/8vpiuJ4X/NfBGnghQs+LIoP/GJ2XY228Jnbwm3gnr4sdvC528EacnTfibLwRK7Qs1i6cASu2sDzeyPJ4HcvjdayI17MyQedvVaLQ6kSdb/qqY22SljWJGtYkalh9FV7XivWs9S0PXhWrn9X00l0jq31YXZVgmdXKeKHlcaY/ideZOJ1539XPJ6B49mZU/g2pEgwzADuNV2Hps4Y1sQJeg+KFs2tXRvfxZngXy8M7WB3V7cfr1NLhKbhOgTY4rnfG7RRgVf7bkDgV62K6WS1qY0VYM8s/U7AqopWg6E6CY7pYGy3ANCim019wzBRoO2YVGtPJqv1ylu2uY/neBoJFLYRGdxAsaiEoopmQyDbWiVoJimi+JgGvvslrmJKQsFY2itoJjVAQHFbHuohq1kWWszpMxrJdh1i5O42NERkEfxzGxo/fZ0/8Hzkk+Zg6xUeoNR+i06zHol2GW/8LxrX/zjHNUxzTLGVS/zTH9E/j1S7FrV6CW7uUceNP8Oh+xMjwYjzqJ3H1PY6140G8/Ys5rv4xp7T/xgn105wYfppjg0txqx7H1n4/1vZ7cKruxzP4COPqhYwNL8YztIRxzb8zrv4p45pn8Qz9FLtqKdbuJxgdWsKk6Wm8WgGv9r6FmLsewdL9KI6+RVi6H2VYcQ/9jXcy1Hwv+s6HsPQ+jq1/EY7hJ7EPLcbc9zj67ofRdD6IpvMBdF334xx4CEPH7QwrvoNz4G6+GH2KM86FnHU9xgXPQs46HuCU5R5hp2DznZy03MUp692ctd3DOfu9nLPfy1nrvZwxL+C0YQHjg7fj6P4elo7vYm6/GXP7zZjabsHQcguGlu+hU96KVvEDhpt+QG/trXSU30xL6XdpKb2Z5uJbaJJ+l/qZeN2TpSzck6VkT5aSvVly9mXK2ZfVRPhhOdHZSsS5zWSV9dKuO0mHbpJ2zQTtGi9tw6N0qkfpN0yg0nrILeskOUfJZyk17Eqs5LOUaqIyaok7VEdUejmxhyrJr1WhGHTRZZyg336SXtskHboRVIZRhi1eerV2Kps6OHi0iOSj5SQdrSI5p5aUvAYO5jeSJpGTIVMKgC1q5kixkqPFzeSUtJDnw6usvI2y2h6UnQaGjWPYRk5jsU1gt3txOsdxOsdxOMaw273Y7V5crglGPMex2Tw4R47hck9itXsx27w4RiZR6+woWlRU1bZDN3nmAAAgAElEQVRSWtVKYUU7RVVdFNd0I6tsp7hagPKQYQzb6DmsI6exjZzEZBvHZBvD5hzH7hwTnt85jss1gc3mwebwYnGMYbR5sY5OYh09Qa/GTn3LAOUNPZTVqyiv77s+XuXtVClaqVYqqG6V0dgdjnbkPUbPBOE4/yrdV97hYx9e/4dEy9yik8wtusyNki+50YfXubIvhWWnZecIKLtAQMlXBJT818fr3y3ZZQJ9U7vr4TXw2+BV9hUBsq8J9E0G50qvMF/yFTcUCNdEzpd8KeBVcpEbpOeZLz3HfNlZ5svOMlf2OXMLzyNMKWdeLytAb44PuHNl531d/IuaM7Vk+R8Wr1cj9a/pyxlLpf9GwBZeFpZYSy8xT3qeebJzzJed4UbpaW6QnWJO8VkBrcVnCSg+Q0DxKQKLx5knNfMvBS283lFOwVgS9nO/Z+zUFsxju6ht30dtW6mAV/kQeU1qDjeqyWxQk1Y/TFqNjowaM4dqHByqHuFQlZvMCjcZ5XbSKrWkVg6TWqXmYJWelCojKRUGDlQaSKk0kVJl5mCVhYOVQlOITau2kVFrJ7POQZYPrkJ2jnwLvEqa/jxepQoXMt9UVqpwCyln1OwRahlD1jqO9Cq8FrR4yW/xkqt0c1Th4ahigszGMdLqPaTVuUmv95DRMEZqvZekKhcxJVbCJCb25pvYnW/h0wIbH+XZePuwkZ3pWnZkGPjdURtv57rYecTB1kN2Nmda2ZRpY0OGlXUHjaxO1rIyUc3qZA3BKVrWpagJSRlmY+owOzI0vHNYz4fZev6Yo+eP2Vo+zdOzV2pij9TA3gI9+yVGImRmImUWomUWoqUWoiRmAa++SexsvArT1315Gvblqn35lhTnDLEve8i/hNi/fDjjOni9avr61+L1GsAeaOWdhKuve52J12YfXmdMX+OUvBWn4Lc+uAoJeN3+J/EqAHbL1XiNnG5jVDMb/0K8hka2EBo1A7DfiNfOGXid2pn4enhVsy1Ry/akqeXDBnYkm6bxOguuVj9ed1yN14PTeN1xFV53ZnnYluWdhVf/bsMZ09e6+uHqx6vviJxUD0G+qevqA15WHhjnzaTxabxGO/ilb/r6QrhZSGThBZGF53xLg2fhNULomW+J1+dmTF9fFJl9eLUI17yGG3khzMDzYVM7Eet5Plznx+uvY6y8EmcX4JowjdfX4+y8Hmvl9VgLr8daWBZr5c04K2+KzSyPN7E8Xv8X4FXnw6uW1QkaH141rBFrWSM2+K9tvQavsf/34XVVvFl4zgQLa3zPtTrB4ttF+Wq8Gq+DVy0rY4dZE68lOEFPcLzWv2Q4OEEjADZ2kOXhXbwZ1s6qyK5ZeBWQetXH4l6CxVN4VREU10tQnIDXdbEqQuNUhMb1EBzdyarwFt7cJ2dFWDNrozr8eF0d3UZQbKdQTAfBMR0EzSy6g+DodkJiO1m5v4nXd9ewfF89wZHNhMa0sU7UQnCEkpDIFkIiWwiOaCY4QknQVa2NULA2XEFQuIKQiFY2RHUQKlKwLryG0Ihy1osKWRd2mFW7xKzbHcHWz/ayfc/v2Jf4O4qqd6Ma2IdO+y5W43pM6l8xYniOk7afcdq8lEnNo4wPP8akbjHHDUsZ0y5hdPgJXINPMKJegkf/FK6hRYwOLcSpegRL+wOMDTzJSc1POKv7KafV/86JoacZ712Co/1hTMp7sLTezUjvA4wNPerD6xN4B58S4Kp+hnH183gGf4a950fYup9kdOgpJk0/8ePVqnoMY8dDwuS1dyG61vtR1d6Gqv6HDDXfi1n1GKOapVj7F2HpX+ibvC5E1/UQgy33om6/D3PfI9hU99NR/j/Rt3yfM7YnuOB+irOOx7jgXsQFz0JOmu9l0nAnJ0x3ccIk3J603M0Zy72ctS7grHUBZywLOG1ewCn9AjwDt2Pr/B6mtu9ibL0ZY6sAV73yFnTKH6CRf5/hph/QX38bXVW30lr6XeRF30VRfAvywltokH6Xupl43Z3VVLg7q4ldWY3symxgd2Y9ezPr2X+ogYgjTURly0kt6aFZe5Ieyxe0qiep7XZQ3+OgQztJv+UsLQMeDpd0EZVZR1hqLWEHqwlLKScqrZK4jCrCEiXEZlaQV9NH04CHDvNpuu3nkGvGqe1z0KZ102cdp1NjpaROScoRCWnZpaRmV5B8pJzEw+Wk5NSQIZWTWdjsm8AqySxUklWo5HBRC7llrUgq2pGUt1Jc1UFDyxB9aicWx3FsjmPojE50BidW+xgO1wRWuwe90YnB5MQxOoFj5BhGqxud0YXR4sbmmsRkG6O7T0+DooeK2jZKKtsoquikuLKb0ppeiio7KarooFY+RN/wKFbnGWyuM+iMXoZ1LnSGUUwWL2arF4NpFLPVg905gdXuRW9yojU4MFo92EYmsblP0jNkpUbeR1ldD6V1vRTX9lJS10dxrYrKpn7KG7oprW+jSt5GXUsblfJ6qptzaercjca+E8+ZNYxeepPOC+/zsbWK+2VN/C+JgfmFJ5hbeJ750ovM9y17DZRdQdjR9TzCNY++/9AXXmF6p9l/kGSXhc1w/sEKlF2e0ZU/2fWf40tflwkovCBcj1twhRvyvmZ+7tfMy/+auflfMrfgIvMkn3NT0VluKj7FXOkkcyWnmCv7XLgutEjYyXZO4RUCCi74oCdc4xvou15Y+PVfhtfAKcD+XbvwrT/3G/Eqm/HDCNl1bq933zc9NusHJH9Ll4QfZkiFzanmSL9gruws82WnmSc75dsh+nNhl2rZFwTKPmeu7AQ3FNj417x2lnWUIxmPx/7FTsZOb8Di/YjGzv1UNxdT2tSFtHGI3CYtR5oMpNfryWgw+CavBrKqrWRVOTlU6SKr0kVmpY30Kj3pVVrSqvSkVhk5WGUmrdJMapWZtEoLqVUW0qospFdZZ5VRbSOzxkZWrY2sOjuH6u0crrNzuM7G0QYH2Y0OshvtZDc4yGmwk9voIq/RQV6jk3xfBU0jFDS5KGhyIZlaUiwXlgxLFCMUKEaETZ2UbgqaPdckafEiafFS0CwsFy7wnRs7Oy95Si+5Ci/ZCi9H5F4ON3k41CiU1eglrd5DcpULcblDOEqn0Mb+Qht7ZXZ2S2x8nG/lwxwL72WbeTfbyrs5Tt7JdfN2npe3skfZfsjO5nQzm9JMbEw3sTHdwPqDGjYc1LAxVc3mNDXb0tW8laXl3aN6Psw18HG+iV0SM/tkVsKKbIQX2wgvEr62qNBKZKGFSJmFSKkZkcRERL7+msLzdYTnawnL07I/T8Nnvo2b9uaq2ZejYV/OMHuz1ew5OsTuowPsPjLArkP9wm7DGbN3Gv4kvZtPfNe9fvRn8PrhwfbZpbTzQUo7Hxxo4/3k6Z2H309u5f3kNt5JaBWKb+Gd+Bbejm/hbXEzvxc38/u4Fn4f18zv/Cl5K7aZt2Kb+W2Mkp2xSnbGKNgZrWBHjEIAbKycbTFytsU0sS26ia3RjUJRjWyNlLM1Ss6WKAVbopRsiVKyOUrJlsjZiN0kambjdVovaiY0opnQiBZCRC2ERrYSGtXqx+v6mHbWx3SwPqbTX2jszLpZH9fDBrGKDfG9wi7ECf3CmbAJg2xOHGRL4hBbk9RsTdKwLVnL9gM6th/Qs/2AXjhKJ9XEDn9mdqaZ2ZlmZYev7TOmsNundiHOcAnnwGaMsNMH2R2ZHrZnetme5RUgm+llc4aXjTOmrutSRwk+OErwQTfBaW6C07ysTfWw5qCbVQfcrEx2szzJw7JEL79JGONVsYdXYkf5z+gRfhnl5BciOy+JbLwYYeVFkY0XRTZeEFl5TmTh2SnIRph5JsLMzyJMPBNh9uP12auufZ3Zc+EWng+38EK4lRcjLLwksvKiSPj1i+FmXgg38UKYkRfC9LwQrueFcB0vRhj4ucjAL6NM/DrGwiuxVl6Ns/FanI1X46y8FmfhtVgzr8WZeD3OzBuxZpbFWXgz3syb8SaWJxhYkWAUrn9NNLIywcjKBB0r4rUsF2tYIdYKS4kTdKyK17EqXsOqeC2r47WsSdCxJkHP2oSpzZCMrBabWCU2sirOyMpYw3RxwuOrxNNLhVdPQdMPTgurZiD2zVgjy2IMLI81slJs8u2OPPW5Zj9c1/igutZ3u2aqBBNrE82sSTKxNtE04wggI0FJwtE/QYl6YbfkeA3B8RqCxGrWxg2xNm6IIPEwQXFDBMUNsSpSxYrwDlaJOgmKUREaP0CouI/g2B6CYnpYF6difXw/ofF9hMb3zrjtJVTcR4hYRYi4j9A4FRvjetks7mVjbA/BEe2s2Ktgxf5mgqK7WCfuYW1sB6tjWwmKbyMovpUgcSvrxK2si2tjXWwb62LaWRfdQXB0G8GxbayNaWF5eAPL9tWyJqKJjbHtrI9qITisiY2Rwg+t1kcoCQ1XEBohZ71IwfqoZkKjlASLmlgTVs/q/Q2si2ojJKqVdaJG1osq2SKSsSUsnfWfhrFl1/t8HPseB3M/Ir/4HSoqN9PeuhGrfgs2zSpG9a/hMfyCceOzHDf8GycNSzmuXcQxzRNMap/kuO4pjmmfYly9BO/QYjxDi3EPLsIz+ASewUXYux/C0nY/E8NLOKn9Cad1/87x4R8z3r+Eka7HMTffj1FxL/auB/EMPIZ36HE8g4/jGVzE+PASJrX/xinjMxxT/wdO1RKsnQtxqp7AM7yUCf2PGdf+CNfAEzj7FuHsXYSl8xGG5Xejqr2dwaa70bU/hEn1OPbBJxlR/whtx0PYh5ZgG3wSQ/cj6LsewtD9MJr2+9B1LqC76n8xUP8vuAcWcM7+BGdtCzlpfpCz9kf43PEwJ00LOGG4mxOGuziuv4tJ/V2cNN7DGct9nLXezxnL/Zwy3sdx3T14B+/E1fNDLO23YvSD9XtoFbeibvo+Q423MVB/G331t9NTdwftVT9EWXIr9bKbqZPOSPLdabx+klVf+GlWPZ9k1vNxRh2fZtSxK6OOPZl1fHaonrBDjYgL2ilssVOtGqO42crRqkFya4Ypb7NT1+OmuMnIQUk7iXktHJB2kJCjICazisRDNWRKFKRk15KS20hWSSdSuZ4KlZuKPi95zWZymjSUdRpp6DdT3TFIQUU9hwpKKCitJ7+kiSOyerIkdRwtViKp6iKvqptDxW1kFbWSWdhCZlELh4pbyC5tJa+slbwSJZIyJdWNPXT1GTFaxjBbx+np1dOl0qA3jWBzjmMwu1ANaFEN6LA4vVjsYwyqLagGDAzrnZidx9CaPLR2qalp7Ka0uo3iijaKyjsoLO+iuKIbWVkHstI2quv76e51YLScwGQ9QZfKhKrfgkY/iskyjt7opn/QwsCQGYN5FKtjjGGNhd4BPRq9E5NtDJPzGB19Jioaeiiu7qK4RoWsuofCGhWy6i4qmvopa+iivKGdhtZuWlW9NLUrUHRKaFPtxmDfxviZ1Xgvr6Lr/B/52FzH/QUK/iXfyI2y48yVnfMduXLet3HOJQKllwiUXiRQetmHqCvTGwX9Q3WJAOnl/6JdEb7HIuF9mVdwhRtyv+aGHJiX9zVz8r9ijuQSc6XnuKH4FDcUTzJHOsZc6SnmF35BgORzAgt9x7AUXWGO9E+/lgKuvl2BUt9r/3fr7/T3QXrV3wfZVbfXe+x6Xb1x1l/d9PcW6NtVOVD6BXNk55hbeJq5haeYJzvDXNnnws7LEgG586WnuSnfyXdyOwW8TsRhP7+VsTMhWLwf0tQVRrWymJLGbiSNQ+Q26TjSZCK9zkxmg4X0Wh0ZNToyq81kVdrJqnCQVWEns9JCRpWBjGo96VVG0ioFsKZXXgvWDF+Z1UJZ1VayaqwcqrVyqNbG4TobR2ptHKmzkt3gILvB6bt1kN1gJ7vBSY6v3EaXgNmmEfKaXL5Gpjd0UggJmza5yVN6yGueLt83UZ26tjW/+XponV2eYowchZdsuYejvo7IBcCm1bs5UD1CQoWTuHIn0aUORCUOwoodfFboYG+hg91SOx8X2PhDnpX3cx28l+/mfck4v88eZVummU0HdWxK1bE13cC2TAOb0zRsTlWzxQfXnZlqfn9Yw3vZej7MM/CxxMJumY39xQ4iSpyIpip2ICqyISq0IJJZEEnNwjm8BXoifIkKDIgK9IgKdETkC4Xnadmfp2VvroY9uRr25mrZm6Nmb46aPdnD/l2Idx0emHFszvQGTv5zXmfAdarrAXYWZlN8gJ3Cq68pvL6bIPROfBvvxLfytriVt8UtPrjO7nexzfwutoXfxbbwVkwzv41p5rfRSnZGK32bNPnOd41pYntME9uiG9kW3cjWqAa2RjawNbKRrZFNbI2SszVKwVYfYLdECm32tUmkFMAaOd0GkZJQkZIQkZIQkTClmYJraFQrodFthMa0ExrdMauQmE5CYqfqJiS2m9C4HtZPAXbqLNiEATYn+gCbNMyWpGG2JqvZdkDjS8uOgwb/ebDbDxqvQqxlGrHXPUbHdw5shss3ifWwI9PLjkwv2zM9bM30sCXDy6Z0DxvSfHg96Cb4oJugg26CUj2sTfOy+qCHVQc9rDjgZnmym2WJbn6T4OW1eC+vir28HOvmP2NG+VWUi19EOnhJZPf3osjuA6yF5/2TWDPP+s5/fXYKr76e8SH2uev0fISVFyKsvBhh5SWRbRrJEVOINfFiuLCEWLgG1sBLIgO/iDLyq2hh1+GXYyy8EmvhlVgzr8aaeDXWyGtxRn4TZ+T1OBPLxGaWxZsEvMYbWZFgYmWimVVJZlYlCps4LRdreTNOw5txGlbE61gRr2OlWMcqsZZVYi2r431w9YFQwKsPmPHmWZswrYyb3php5ues8U1Lr251os0P2Cm8Tv2+tYlWId/nro03s9aH1Zm3a+NNrE0wsTbJJOA1ySScWzsF1yQDwUkGghP1BCdoCY7XECxWExQ37GvIX3DcEGuje1kt6mK1qJOg6B5Cxf2sj+9jXWwPwTHdhMSp2JDQd93Wx/exPr5XSNzDprgetop72RrXS2hkJ6v2NbNyfwtB0d2sE6tYG9fFmtg2P17XxbcSEt9KiLiN0Fjfv8WoDtZFdRAc3UKIuI01kXLe3FfDqrB6NsW1sjG6mXVhDWzy/SBrk0jBRpGCjZFyNkYq2BCtYH2UgpDIRoIj6gmKqCckWklIZAPrwkvZHJHHW1EZvBcdxQeRHxCWuINs6U4a5W/R07mRvvY3UHf9Cq/xN4yqX2JM+zyTpheYNDzDpPYnnND9mOPaJTNayqR2Kcc0TzEx/CRjQ4tx9z2Od/AJPAOLsHc9hLX9fo6pl3BC92NO6p5mYngJ7t6F2NofwqBcgLF5Ac6eR/EOLsIzuBB3/+N4BhYxPvwkk9ofccb8UyY1P8apWoi18xFGehcxNryUcc1SxtVLcfUuxNW7CFfvIoytD6CquY3u6tvQtT6ItfcJ7ANPYht4EvvgEmwDT2LpewJL3yKMPY8KR+t0PIimbQE99bfQUfZPGFu/x3Hdg5yzLuS06WGOG+7jtPkBzlgf4ITxXo7r7xbgqruTY9o7OaG/l9Pm+zlreZAz5gc4abifY5p7GO27E0f37Vjavo+h+VZ0ilvRyr+PRv4Dhhp/yEDD7fTV3UFP7Z10VN9Bc9kPaSy6lRrJzVRLbqZGegt1hbdSX3TrNF7/mFFf+FFmPR9l1vHHjDo+Tq/jk/RaPsmoFRCbUU/YoSbiJV2kFPcRn99O1GE5MUeVJEs6SS1UcaCgg4TcVnLrNBQ1m8iu6iW1QM4hmZIK+TCVCjW5lT0k58pJyGsmtayfgxWDxBZ2IS5sJ6Oym6PVnRwtV5BTWkdxtZz65l7qmvuobOyhrL6HSuUQ9R0GKlq05Ff3cbi0k6zidrJK2jhc0ips4FSsJLuwibziRirrOujo0aEzudEb3TS3DiBvVjGstWGxe1HrbLR19tPWPYDJ7kZrdNLdp6O9R02v2oreOoba6Ka5U01VQxfFla0UlbdRWNaBtKQdWWkHBUWtSItaqKrtpavHhtZwDK1hnCblAB3dBrQGDxbbMbT6UTq6NLR3DjOssWGxjzEwZKSja5D+ITNa4yg6yxhtPQZhQ6iqDoqqu5FWCRVUdFDW0Et5Qxc1ym7aeocZ0OlRDanoVVfSrwnHNrqDY2dXM355NaoLn/KpuZH785X8S66Bm6STzC08S6DsDAGyc8LxLtILBEouMafgEoESH6KklwiQXiRAeuEfrCmw/BdN5puAFwqT1xtzv+am3K+5Ie9r5uZ/xRzpJeYUnmNO0QkCC8cJlI0zr+gcNxZfIjDvHIHSS8wpusLcwsvML77yJ1/LQMlf0t/zdf97/r36B3jPrukCwr+rqb4gUHaOOT68zpeeYa7kc+YUXGJOwZfMlVzmBslZbspz8d3cLpa1lyOZiMF+YQtjZ4KxeN+nqXs/1coSiht7kDQO+/BqJr3OSmaDnfRaPRm1OjKrTWRW2sgst5NZYSWj0kxGlZH0aiPpVSYfXK8Fq4BWG5nVVg7VzO5w7VQ2jtRaOFJrIbtewOvResesBNA6yWl0zSq3aYTcJuE4nTz5KPmKKbS6fUfmuMnxldvsmdEYub7zYaehOv4NjZGn8JIr95At95Ct8HBU7uVQk5f0Bjcp1aMkVjqndx8udSIqdRJe4mJ/sYt9PsB+UmDjD3l23ssd4d18D28dcbA5VUdo0hAbkofYkqphe7qOrWkatqYNsz1tmB3pw/w2c9iP1z/kG/lYamGXzMb+Yiei0hFEJU4iil2IihxEFNqJKLQSIbMiklkRycyEFRgJL9ATXmAgwofXiAKdLz0R+TrC8nXsy9OxN0/Hnlwte3I0Qtlqdh+dOgfWN33N6uPTrOsANr17Flz/GrzObgqv7bwTL/S2uI23xW38Pq71mqbgOoXXt2bgdeefw6u/JrZFyYUpbKTCl9LfZpHiungNnYXXZkIim/1LDUOiWgiJbiUkuo2QqHZ/Al6n6iQkpouQmC5hAuvD68aEPjYl9LMpoZ/NCQNCiYNs8Z8DK7T9gJrtKXq2pxiEfICdRqxvOXGalR0zlhELCXidziXgNcPjm8B62JbhYXO6h01pHjb68TpKUMooQQfdrE31sibNy+qDXlameFh+wM2byaO8keTmtQQPr8Z7eUXs4eVYN7+OGeGXUS5+Hung55F2Py5f8k9fLf6ejzD7EyBrmV24hefCzbN6ftbkdcZzR9im8Rph4qUIox+vL4breUmkF/AaNYVXMy/HmHg5xsQrMUZeiTHwaqyB1+IM/CbOwBtiI2+IjbwpNrI83sSKBDMrEy2sTLT48GpkuVjnx+tysZYVYi0rxVpWiXXCcTPxetYkGPxdDdOZeP0mtPoh6ssP2CQ7qxKsrBAL09flsQZWxhn9eA1KshGUYPVlISjB/A1N4zXIn7CLsoBXvVCiluAEAa/B4tl4DRYPsU48SHBsL2ujulkT2cXaqG5C4vqEiWqcinWxPdfBa++sXwt4VbFe3M3G2E62xXWzLU7FhqhuVu9vZeX+NtZGdgvXyMb1EBTXRbC4g3XxHYSKhdbH+VY/RHexPlIoJKqNDXEdrItSsuqzWlbvr2VDrIJNsXJCRLVsjG5gU3QTm6Kb2BytYHOMkk1RCkIjmwgRNRIa2ciGqEY2xTSyMbqGDZHFrN9/iO2iRP6QEEVkxh5Sct5BVraNjs5tDPYGoe17BW3XTzF2/5hJ8/OM637KhPY/OG54huO6n3Fc82+c0D7NCe1Sjmt8aYUmfXgdH1yMp38hY4NP4B1YhKPrIWzt9zOpeYoT2h9xQvcjxocW4+p5FHPrAxiaF2BquQ+X6nG8A0/g6V+Iu28arxPqJZw2/RuT2qWM9D6GvethRvsWMT60hPGhJYwNLcGlWoij61Es7Q+habqb3prb6G+4C3PXYzgGnsTWvxiTaiGWvic4ZnkGXecjGHsexdq3EF3Hgwwo7mJIeRfywn9iqPE7OFS3c0L/IGctj3LK+CAn9As4ZRKa1N3FMa2A1gnNHRzT3slx/b2cNt3PGfODnDY9yAn9/Uyo78XTfw/O7jswt92Gofn76BTfR6u4DY38dgYb76C/4U766u6iu/pOWsp/SGPhrdRIvktlwc1US79HbeH3qS++jfri26bx+kF6feGH6fVM9Ye0ej5MreXD1Fr+mFrLR6m1fHywlk9Tatl1sI6Pk6r5OLGKT5Nr2H2glt0Hatif3kCytJuSdjtK9QSNfS7KmzVUKIdoH3TRo5+grtNKVnEHkVn17M9sZN+hRj5Nr2P/4SZic+XEZdeSlFOFpLKFjn4TvcMOVGoHHf0WWvusdKpH6NWP0zI0SolcS3Z5N1nFbWQWt5Dl28BpCq/5JXJqmnroHbRgtk1gNHsZHLYxMDw1+RzHaHGj1tlRG2xYXWOYbB6GtDb6hs0MG0f8x9e09eioauiiqKKVooo2iiu6kJV2TOO1pI3qhgG6+5zoTZPojBN095rpHbChNbgx2SYwmL0Mqe0Mqe0YzG7MNi/DGiv9Q0a0Bhdm+wQW1wm6+i1UNk5NXruRVnUhreomv7yN0roeyhu7aGzro19rxjwygsFmxOhoweRIYnT8bSbPrmHs0ip6L3zKbquc+/IU/O9sPTdJJ5lXeJYA6WkCZGcJkH5BgPQ8gQUXBbwWXCJAMuM/4ZK/U/+vo/f/QxVeIqDwCnMLvuLG3K/5p9yv+afcL7kh/7IwTS06R0DJSQJKJplTfIqbyr/kn8u/JjD/MvNlXzJPeok5BeeZV3jp2uee8Z78JXj97/fwL+k8V+M1QHaWOYWnmCM7yXzpGeZIzv3FeK1qLqG4UYWkUU2OXM9huZX0OjuZDQ4y6gwCXqtMAlrLbWRUWMioMJNRZSKt2khatYm0KgtpVVZ/18Vr7Yz8eLXM6mi97Ruyk91gJ6fRMavcJqe/PLmLPLmLfMUIecoR8pSjfrhei1fvVXj9JrgK5Sm85Cm8wgRW4SVbMcZh+RgZjW5Sa90kVY9M7zxc7o6rCB0AACAASURBVCKqzEVE6QhhJSPsL3axV+Zgl8TOH/PtvJtt5/fZDnZkmNiQPMS6+D7WJw2wNVXDbzP0vJVpYGeGlt9maPldppa3D2l596iOP+Qa+aTAyi6ZjT2FdvYXu4goHSW8xEVYsYswmZ39Uhv7ZVbCZTYiZHbCZVY+KzCyv8DgQ6yRCB9iBbwaiMg3EF5gYH+BgX35egGwfxavQp9cBdh/RLz+NubvjVfFn8Grrym8+mudhVd/0R2ETE1jYzpZH9vNhtgeNsap2CTuZVN8H5vjfUuI4/vZEi9cC7stcYhtScNsSxpme7KabQd0bDugZ9sB/SzATk1fp/F67RLimRPYHelOdmS42ZHhYXvGN+M1eAqvKTPwmuphZcooyw+MsixplDcSR3k1fpRX4t28LB7lP+NG+HWMi19GO/hFlF3Aa6TN34uR1j+NV9+S4md9E9nnIqbQavL3fLiZ533X0k4tG35JZJ01eX0pwsxLEdO7D78YrufFCD0/jzRcF68vxxh4JcbAKzF6XonR8Wqsntd9gJ3C6zRghcnrivjZk9cpwE7hdXW8/rp4nQnTKcBONXOyejVaZ5VkY02S3Td9NQs7CscaWBErfI21iVaCk+0EJ1kJTrQSnGj55pIsM9AqFJxkJDjZN3VN0hOcpJvGa/y1eF3nw2uIuJ/gGJX/uJrgmB5Cxb3+1sf3zsZrYu+MVKxPULE+vof18V1siGtnc3wnWxN62BjXw5qINlbub2dNeA/B0f2ExA4SEjdIaFw/oXG9bIgV2hjTy6boXjZG9bJJ1MumiB42hXWxPUrFZlE7wfvqWbOvitDoejaJGwiJqSYkporgqErWRdewMb6JrUltbI5vZn1UE+siGgiNaGRLdBM74+rZHlXAzvBUfhsWxscJH5Nc8DFlio9Qqn5PZ+9aBodew6T/NVbtcxhUT2LsXsgx0884bnyWce1/MK79DyZ0/8Gk9jp41SzluPopJoeXMDG0mPHBxYz1L2J84AnG+hfh7HwIe/sDHNcs5YT2RxxXP4V3YBH2jocwKO7FqFyAte1BRlUL8fQvwt33uDC5HVgkYHhoMacMT3NMvQSX6lEcnQ/j7vXhdXAJY4NLcPU8hrH5PoYb7qC/5jYGG+7E2PEQjr5Ffrxaehdh7V/MiObH2PoXYex+BIvqMUxdD9PfeDvNJf+btrL/A6fqLsbVCzhpeIBTxgc5Zbyfk4b7OGVawHH93RzT3sGE5nZ/x7R3cMJwD6fN93HGPLVk+F7Gh+/B038Prp47Z+D1B2gVP0TTdAeDjXfQW3c7nZW30VJ6K42ym6nJ/w5V+f9KleQWP1wbS2+nsfT2aby+l9pQ+H5qI7M6WM/7KXW8n1LLBweE/nCglg+Ta/ggoZo/JNXy0YE6/phUy4cJVexNayS1bJCSDjtthuN0GY+hHHTSqDILmzqZJlEOuMmrHiD6cBN7DtayO62eT1Pr+SxLTuQROaKMKsSHqpBVdzNoGGNI72XI6KFPO4pK62bAdIxh2yk6tWOUKrQcKe0kvbCZNJmCDJmCw4UKsouV5BTJkZQ1U6/sZ0DjxOY8jtHsxWwdx2Ibx2Ibw2T1YLS4MVrdmOxuzA4P9pFJzPYxDFYPJucxHN7TWFwnaOvRUVnfSVFFC8UV7RRXdFFY1klhWSeS4lZkpW3UNA6iGnRhsArLhk3WSbQGLzqjB4NlDKN1HIPJg8U2jt11DLPNi8E8itHixuo8hsN9CofnDKphO1VNvZTU+DaEqu6isEZFQUW7gNeGbhrb+hnQWbB5vFhH7Dg8XbjGMhg7/gGTZ9fiubAS1YVP2WNTsiBXzv86qhPwWnSOAMkpAiRnCJB8QYDkvHB9ZP5FAvIvElBwkQDJRQIKzv/9kvx3364LwmZO0i+Zm/8VN+Z8yT/nXOafcy5yQ/55AqUXCCj6nICSUwQUTRIoPc684ivMy7/InNxL3CD9ivmSS8zJ/0LA69Wv/X+/j/8P9QX+f1sSH15lAl7nSU4TWHCWOfkXmVMgnKc8v+AsN+U5+U6OgNeC8RhsFzZP47UrjCplKcWNKgoa1WTPwGt6g5P0OoOwdLjKSEa5lfQyG2llFtLKzaRVmgS4VptJq7bOKn0WXIUO1Qkdrp3qWrweqbNet6P1Nt8S4mu7HmRzFS5yFaPkKEbJVsxGrNA0Xguax31NXLeZ09cchZcc5Zgfr5lNHtLqPKTUukmqHiW+coSY8hGiylyISgVU7it0sEdq49MCK3/ItfD7w2beOmxhe5qeTcmDbEjsZ0vKML/NNPDuUSvvZwtnxb5z2Mh7R4x8kG3ij7lmAa5SO3sKnewrcrK/ZITwklFhuit1sFdiZU+Bhb0FFj6TWAXISq3szTexL9/EZ7725xsJyzMQlm8gLN9IeL6JMImR/RIjnxUYvhGvu48MsPuwANjrTWC/aQo7BdjrIfbb4vXdhI5rAHs9yF4XsDHN7IxVzjrr9WrA+iEb2eRrGq9bRNNtug5ep5YM+wEboSAkQsE6UfNVtbAusm1WUxPY2XWxPmYasH7EinvZLBbwOgVYP2KnroVN1rI1eRqx2/yInb2Z047rnAG7Pc3O9jSHUPoI29PdbMsQ2pruZkuah01pbjamuVmf6mZdyhReR1mb4mHNQQ+rU9ysPDDK8qQRliWO8Hqii1fiR3g5fpSXxaP8Om6EX8X68Bpt5+dRNl6a0YuR1m8E7HMiM89FWnhWZPbnf2wWXk1+uM7Eqx+xIjM/F5n5uehavL4k0vPLSCO/9gH2P6ON/Ge0kZej9b50vByt5ZUYHb/xAXbZVdPXFQlmViYYr8Hrslg1b8ZpWBmnnTV1nUKskHkWTKcAe/X9UwUl2QhKsgkQTbb7Pw5KsrM22eEDrFXYnCnOOAuv6w44WJdsY12S9U9kYV2yheBk83QHTKxLNvoysC5ZL5SoFUrQsM4H2GDxMMHxQ4TEDxESP8j6hAFCxb0ERXf5j7UJFU+Btf8auG5Mmm5DosoH2B7WJ3QRGtfKxvg2Nid2sylBRXB0F6vCOlkV1k2wqJ/1McNsjNWwMWaYjTFDbIoZYlPMIFtiBtgSPcCWyH62iPrYEqFi82dd7IzsZXtkJ6H7m1i7r4rgyGo2JDQQIq5lTUwlQbHVhIjrCY1rYENcE5vETWwR17M1roat0eVsFUnYEZHBe5FRhB+M4EDePvIqP6G29X06B3bQN7yGgcGfY9A+w4j5GUaNP8Hc9xiGroeYMPyEU9ZnGNM+zZj2aSZ0P+G4/ifC9NQH1plNDi9hYnCxH63jA0/g7VuIs/MhHB0P+n/PsaEncasew9xyH9rGuzAqF2DveJhRlTBxHe197Bq8HtcuxdO/EFvHA1jbH2BUtZCJoacYG3gSb/9i7B0Po264g97KW+mruQ1T24O4+hfj7H8Ce+8i7P2LcQwuwT7wJPrOh3EMLsbS+xiWnkcxdDyAqu5WFIX/A23L7UxoH+KE/n5O6O8T0GoUJq4nDPf4pq6z8Tqpu5NTpns5Y7nPf73rpFbA69jgAkZUd2Npvx1D8w/QKW5DI/8hQ/U/RFXzAzorbkVe+B3qC/5PavP/lZr871AnvYWGIgGtTWV3XIvXtw82FL5zsJGp3j3YxLspDbx7oF4ouY53k+v54EAD7yfX815iLR8k1/OHlEY+8H38aZqc5NIBijtstOon6DJN0KoZRTFgp0M9isowgaJ/hNyqPiIz69l1oIbdqQ3sTm3iswwFEVlywlNriMmooaBCRZ92ggH9GMOmMQYMXvoMYwxaJhm2naJD46W4aZjMolZSJXJSJU2kS+Qcksk5WqQgu7AJSWkzdYoB+tQOLI7jGC1jWGwT2ByTWB0TmKwetEYXGr0DncmJyebGPiKcy2pxHcM6egK75xQmxyTNnRpKq9soLG+mqMK3bLi0g8KyDiQlrUhLWqlu6Kd7wIHeehyT7SQ212mM1mPozWPoLWPoTB40+hEMZi825zEs9nEs9jGsjgnsI8dxjJ7CNnqK7kErFQ09vmXDnciquiiuVSGp7KC0toeyui7qmlX0qo1YRt3YRh24xlV4Jg8zcfKPHDuzltEvltNz/hP22Jq5N0fO/zyi5SbpcebPwuvnBBR8QUD+eQLzLxCQf0HAa8GFvy9e/7tvicOLBMi+IkDyFXPzvuSmnEv8c/YX/FPOOebnnyVQcp6Awi8ILDnHnKKTzJGc4IbCywQcOsPc3IvcILnMvPzzzM3/gvnSiwTk/41/nvzzf/tz/P+uL2Yn+ZwAqYDXudKTzC04RWD+WQLzLxKYf4U5BZeYX3CGG3OdfCenkzfayykYj8Z2XsCr2fsBTV3hPrz2kt+gIVtu4LDcStoUXusFvKZXGUkvt5BWaiW11EJquZmDlSZSq0ykVptJrRY2aJpq6rrXjOrp/Hits3Go1sahWsv/xd59hkd93gm/t3GJkyebZL3JJrFjcGx6NS4pm2R3n/OsQ7Gzm2Y7cQF1AaJjY9PBBdSnz0g09d57mVGvM+rS9D7qEgIEGOzsXme/58V/NCpgJzmbs8nZKy++l0CAL6yLF3z4/e775nKFlcvls81g9V6o/ayp7ELEpqhdpNS4SakZJLlmkGQvYOeWUjdKSt0oaXV/yNrwOGl1Y6R5f83M5DWxZoyLmlHOV40QVzmC3IvXmBm85rv4MNfFmWwHJzNsHEuzcDjZwv7LFvZetrD7vIGdqn52qvrYc8HIoSQb76W7OZbh5t0U4aKnI6l2jqU5OJHh5FSWi9PZbs7kDvJBrocP8wb5IHeQM9kuTmU4OZFm5XiqhROpFk6l2TiTYedMhp1TaVZOp1mEUi2cSTXzfqqZD9IsfJBm4cN0Cx9mWO6J11Pz8NrDqYRuXycvd3FywRnYGcAenSm+jSPxbRyJa+O9uFYhVQvvzqRs4bCymXcWnHkVzr02c0gqwPWQpIWDXsAeEM+B60wzePW29/fgdQawd+NV7cNraPhM98JrHYG+agkIr8X/nJDfuVq2n6tl+7k6tp+rY5s3AbCNvjcjt0U0ei93WTiNbcE/qtUH2HmIje0kRNR1T8SGSvsIlfUTKhuYj1iliV0qizerrx0qGztUs4jdGed9/zXOyc54DzvjB9l5fogd3kLjhwmKHyIwfpjAuCG2Kwd5Sznoxeswb6qGeV0xxGuKQV6RefiVxM0vJG5+JvbwsniQl0WDbBV52BrjZku0i03RTn4a5fD1YuRs/3IvxIbb+L8i5uT93Nzp7P85Z/XdYHwvuApZ2RRhY3OElU3h5lnA+vBq8uLVwkuRJl6KNPFypJGXIw28HKkX8Bql5+dewP461jRv+vqqWJi6Cng1+AB7L7zONLtGfDdS505aZ3E6H63b5E62K1yziJULeJ0B7G8lNn7jXUH+rcjMm1Ib2xVO/OSOe2SfTWFjuy+rkNLCdoUFP4UFP4UZP4VJSGbAT6bHTzKAn6Sf7eI+IUkP/pJe/CU9BEp7CJR0sT26XcBrRAt+sTqCpJ0Ey4Tz3UGSToKknQRJdQTLOnwFSXUESXUESrUEStvxEzUSIGkiWN5OsEyHX4yW18+28dsP2th2tpPAqH5CY/SERg8QGj3Ajuh+dkT3sjO6h51R3eyM7GRnhI6d4VpCP2hlT4SWsMhWAs/W8OYHpbxxroQAqRo/iYbfRJXzRkwVfuIa/GPUBMZUERJbRpgon33iDA6IEjkUI+VI7PtEx71NesF7qBuP0979Lr363egNbzDQtwV99w9xGn7AhP1HjFu+j71zNabWZYzqn2fa+Y+M6V9gRP8cE6bvMWX6PlP6WazO7zkmegS4Cm1gpGM97tZVuFsFvF7pe46xrg142lZhqv0uA9WLsdQvw9W2hiHdeoY61jOkW8dw5wbGujcy0fc8E33PM9n/grBm3LAUW+Nyhjs2MNH7PCOdzzCoXYe57mm6yx6jo+Rb9FUvwa1dz0jvC7g7N+LQbcDV9Rye3hdwdm1EP/PWa/cz2LRr6Kt7krbSr6Ot+AZDPau5ZlnHdfMKrpqWcs08uy4snHFdzBXDYib1i5nUP8EVw2Kump5k2rqUG7aZy5qWMmV4mon+pxnvW85Qx9PYW5Zgqv8O+prH6a1+jM6yb9Jc8HXqcv+WirSvUJb6VSrSH6U6+5vU5D9OXeFi6oqXUFO0ZAaws3jdr6jO2a9Qs0+hZr9SzX6lhgMKNQfkag7Iq9kvr+aAvJqDcjWHFBr2SyvZL63koLyaQwo1B2RVHFbWcDathewWBzX9w9T2utF02qntctDcP0RL/wilTRaU6XWckhRwQlrKKZWGk0oNp1QaPozX8KGykoi4Si5lt6JpdaLtG6bHOEaXcRSdYYRO0zhd5is0dHvIquwiPrNm9gmdDA2XsjUkZGtIyKomJUdDUWU7TToLeus4VsckA97bfx2uK9icE3T322ho6aZVN4DZPoLZPoLFMYrFOYbJOY7JOU6/eYTq+m6yCmrIzK8lu7CRjLwGMvKayCpsIj2vnrTcOgrK22nUWuk3j2OwXUFvnUBvHcfsnMRoH6d7wEVTWz8tWj39Rg821yRW5wQm2yhmuzCZNdrHadAaySttIrOwnqziJrKLW8gv1wofy9rIK2umVN1KS+cARqcbq9uJe0zH2FQSE9ePMDH9Bp5br9B++xin7HU8nVLL3yQaeSTrKg/mfDwHrze5L+Nj7ku/zf0+qPwVr3+2Mj/lvuz/5L6s/+TB9P/giyl3+FLyDb6Qeo2HMq5zf8Zt7sv6hIcKPuULhbd5OPcmX8v7D+6/MMUjGZ/wQNot7k++wQOpt3ko49P/Oj7T7/wVsH90vx+v96Xf+Gy8NhWSMR6F/U4woze2YRl7F3X7DF47Sa/Wk1xj5nKNg7hKF/HVHuKrLMRXmDhfauF8kQBXVYEVVaEVVbEFZelMVlSlVlQlQnMhG1cqTGcvVdgXZONiuYVL5VYuefE6g9W5oJ35/OdNZedNZtVOktROkjUekjQekmoG7yq5Vji7mupdB06rHfvs6oTzsbNwHSWpdpTEmjEu1YwJT+hUj6KoGEZSOkRMsYDXczN4zbJzIs3C0WQThxNNHEq0cDDJ4p2umjiYYOZwio2jGW5OZA9xOmeIE5kujmc4OZnp4lSmm9NZHs5kDXIme5D3c4Z4P2eQM9keTmW5OZHp4FiqnSPJZt5NMvFeoomjyRaOp9g4kWrjeIqVEylmTiSbOZFs4kSSiZPJZk4lWzidIoD2/XQz76cLa8OnU/WcShngVMoAJ5P7OZnUx8nEXk4l9nI6sYfTXsTO4HUuYE9c1HHsgo6j57UcPa/lSHw7R+LbeS+ubV7vqlp5V9XKYWULh5UtvKNo5m1504KaOSRr5pCshUOyVg5KWzggaZ7XfnHTvPaJGtknamRvbIOvPTECXnfH1vqaO32dt0IcoSY0XE1ouOYuvIacqyHYW9C5GgLDZws4V0vAXLyenamObWfnA3bbTBH1bI9ovGsaOzuRbZ03hQ2M0RIU00FQTIcPsTOADRV3EyLpJVjSS4gXsTvkA3dNYXcqzexUWtiptBLqbQaxQnZ2xDnZEeeeLd7DjngPofGDBMUNEhg3SEDcINtVHt5SCr2pHORN5SCvKwZ5Te7h11IXv5K4+LnYzctiN1vFbraK3GwWudgc62JzrJOfxjh8vRjt4MVoJy9GO/mXKAf/8hmT2JnvL4Str3NCC6eumyMcbAq3e7OyeQFehbznXsNNbI0wszXC7MPrS5EGH15fjhzgZ168/jzawK9iTT7AviIy86rIzKsiI6+KjLwmvhuvr80B7Ey/idV7P2f53JXge8F1u8J1V9sULt6a0xsyB69LbL714zelVrbJ7fgpHPgrnHNy4K+0z8tPacdPacNPZZ1NacFfacFfaSZQaSZQYSJAZiBApsdfqsdfOoC/tM+L1m78JT0ESHsIkvUSLO32PXHzVmQL/rHtBEs7CZV3ESrvIkTW4U3nTUuITEuwVEuwtJ1gL163ixvxkzYTqNASpBBWjt8Mb+P1D1rZ9qGO4Mg+dsXo2RU9wK7oAcJiBgiL7iEsuouw6A7CorTsimpjV2QbO882ExbRQlh0M0GRNbz5URm/PVvCdlEtfpJGXovU8FpkDdtiGggR1RMmriYsNofdUSoORkdyXP4BUQknuJxzkOraUHq7Q3FYd+FxBOKx/QaXcSu23h9h63qOUeMPuGb9B6ZM38PVsRpT03cZ7FnDtOsfGDVsYNiwjnHzRqbMzzE18CxX+u5usncj490bGOtaz1jXekY71zGsW4OrZTnu1hVc07/ARM8zDOvW4GhaikHzBAPqJ7A1LcOjXcOgbi2D2nUMatcz3PEMY93PMdH7gi9X6xrMdUuxNS1npGsD473P4m5fjaXhabrLvk1nybfor16CrXklg53PMNT9HO7OZ3B2bMTd+Syuzo3Ytetw6Najb1iKp+cZbG0raS/9Oq3FX2O4dw1XzRu5YVvPtHUF1y1LhVVg23KuW57iiuEJJvXf4YrhCaaMi5kyLuaqaQnT1qe4aV/KLcdybtiE9eKrxqeZ1C9jUr+K4a4VOFqfwlT/BH3V36aj7Bu05P8tmowvU5HyRcpSvkxF+t+izvkm9YVP0Fz6XZpKn6ShZAm1RYvRFC5GUzgXr/LqnP1yNfvkavbL1exTaNgvU7NPpmavvFpIVs0+aTUH5Br2SirZLapgr7iSvdIq9kiqOCDTcOJyPekNNqq6B6npcVPX66FpYJjm/hHqugfJrzEgSqzmWEwOx8TFnFKqOSGr5risivdVGj5SVRMRX018RisltRbae0foMU3QZRxDpx9BZxhDZ5qkrtNFZnkHqnQ18pRKlGlVqNKruJCp5lK2mosZVSRmqykob6e+zUy/eRyH+xp9Bg964xDOwas4PFN099upa+qkqa0Xq3MMo3UIi2MUs3MMg20UvXWUPtMIlbWdpOdWk5GnEfCa30BGQRPZRc2k59WTmlNDXmkr9W0WeoxjDFgnGbBMMGAZx2ifRG8dQ9drp6apm7qWXnoGnN43YMcx2UaFqay3utYBcoobSM+vI9P7bm1uaRsZBQ3kljSTU9xAUVUTTbo+DHYXZqcd94iO0ckkJq4fZWL6Ddw3X6Ht1jFO2moFvCYZ+ULmVR7MvvVXvP6llvkp9+X8J/dl/988mPE7vpT6MV9Kvc4jaVd5KOMqD2R8zIOZt3gwdYwvJLn4avow38iZ5otJE3yt4FMezrjJouRpHky9zQNpd/6K1z9Ld+P1/gV4XZQurA3fn/4fLEr/HQ+l3+CLc/CaPha5AK/nKK0rEvCq1pO0AK+qSjNx5UbhNuFCB3H5DlT5dlSFFpRFFhTFZhQlZpSlVgGwJQsBaxWms6UWLpbbFmS9C6+f1wxgP2vNeC5ik9ROEjVuEj8Tr8Mk146QUjviO8/6eYD9LLwmaAS8nq8eJa5yFEX5yHzA5rn5IMfJqQwbx1PNHE0xczTNxtF0B8cyhEucTmS6OJnl5nS2hzM5Q5zJGeJ0lscLVg/vZwtoPZPlLdPD6Uw3JzNcHE93cjTNzrtJNt5JMPH2ZSPvXDZyOMHMe4lWjiR7S7JwJNHMewkm3kswcSTBzNFEC8eSLJxItnAq1cTpVO9lTZ+B15NeuP734bXlT4bXPX9ivAbehdeaPyleBcC24Be5ALDROgKjdfMAO4PYYHGPD68hvimsMIHdITewQ2Fkh8LETqWFHUqLD693A9bmBazrLryGxAmADYgbxF/pYbvSwzblIG8pBnlTMcjrskFek7p5RezklyIH/yZy8JLYyRaxmy1z8LppAV5/GuOch9cXo+7G61y4/jF43XRPvFrZHGFhU7h5FrDhJh9et3j7g/A6Z/oqZLoLr6+K9Hfh9V7NPfP6p8Trm3KncA7Wu4b8plTobrw678Krv8qOn2o+Xv1VAl4DZvCqNBEgNxIg1xMgH8Bf1o+/TJi2+ku7CZD2EijtIUTeQ4ismyCJDr+YNt6KFN5YDZZ2sEPRzQ5FN6HyuXDVESLXCsm0BMtm8NqGn6QZP2krAXIBr0GyTvyi2njjwya2fdRKcGQnYTG9hEUL7Y7tYXdMF2GxHYTFtrErppld0U3simliR2QDoZENhMY0EBRTx1sR1fzmbDlvxdTiJ2rmt+G1/PajavzCq9gZXcYBcTZvx8ZzVPwB5+Lf42LuYcob3qWz7wBuhz/Djl/iNm3Fo3+REdOLTFr+D2P6HzPY9SwjPRuZMnyPq8YXGOpcjblhCU7tMm44f8ioYT0jhnVMmDYyZbo3Xid7NzLR84wPrmNd6xnpWMtg+6p5eB3rWo+nbSWWuicxqJ/AVPskjpYVDOrW4m5fjat1DYPa9Yx0bmSs+znGe7znWrufw9myGkv9MhzNK32XOpnrn6Kn4tu05T9KX+UTuFrXMNL1LG7tOhxtaxjsepbhnhdwdz6LXbsOu3Ytdt1abNpVWNtW0F39bdpLHsVQ/wTXLM9zw76Rm/Z13LSv4pZjJTftK7hhW8Y185M+vE7qv8NV0xKuW4S3XW85lvGxczkfO1dw077cu2L8NJOG5Uzq1zDSvQpHy9MYar9DZ/nf01LwNWqzvkxl6pcoS/4imuy/o6HwcZpLnqS1/Glay5+msfRJ6oqeoLZwMbWFS9AULp6zNiyvzjkgV7NfXs1+WTV7ZVXslQgo3SMV2iutZq9UzT6Zht3iKsJElcJHcRU7RZXsk9VyJrmNtHo7FV1D1PWN0KQfp8U4SUPfGDVdQxQ2WJGnNXBSUsgxcTEnFZUclwqdUar5UFlFRLyGC1k6yhqdtPWN0WWaoMMwRvvACFrDOB3mK9R7J68CXitQplagSq3gfEY1F7OqBbzmaCis0tHUYUdvncTimKLfNILBPIrVdQWLc4IevZMWnZ72bhNG+whG+wg29yRW9yRG+xgG2xgG2wTqhh4y8jSk59WQVdhIen4j6QVNZPnwWkt+eTsNWiu95gn09isYHVfR2ybQ2yYYsI7SpXfR+iMq0gAAIABJREFU3GmircdCv3kIk30ci3MCs2MCo20cvXUMo32CRu/kNaOg3ovXRnKKW0jLqyO7qJHs4npKqlto7dJjcg5icTlxDesYmUhk8voxrtx8i8Fbr9J68xgnrTUsS63jq0kmvpAxxQPZN7k/c9qL11vclyHAddHM6nCG99yr9y/j9/+1/5YEvH7CfbnCe6MPZt7hkbSbfCn1Go+kX+UL6VcF5KRf4W8TLTyW0MOTqQN8I8nMV5KcfC3/Bl/IusGD6Td5OOMTHky/I/yDxGcg6w/6faXP6S/ga/T/hz4Tr1kCXh/MnOaB9JssSvuU+9P+nUXpn/JQ+jRfTHXxaLJ38joWif12MCPT27CMvkd1ezgldUXkqrtIUxtIqrFwqcaJqtJNfPUgygozqnIj8SU24otcxBW4UBU4UBVYURRZkBeZkBebkZdYkJdYURZ7KxFSlVpRlVpQlVo4X2bzZp2ThQvlVi56ATubZUFWLlfYSKi0za4bV8x+LqHSTmKVt2qHkFrA69xmATtMUs0wyTXDpNaMeBu9Zyk1M+vCs0/lJNUswKt6lPiqMVSVo8jKRxCVDguALRjkXJ6LD7IcnEq3cjLdyqksB6ezXZzJcfN+rocP8ob4MG+ID3MH+TB3iA9yZvswZ4gPc4b5IHuIDzIHeT/Tw5l0N6fSXRxPc3Ik1c7hZBtvJ1o5eNnIgYtGDl408vYlE+8kWHg3UehwgpnDl028c9Ho6/AlE+9eNnMk0cyxJCMnkvWcTBngVIre23y8nkjwrg4n9sw/93qxg+MXOzh+QcfxCwJej13o4Oh5HUfP6zgSr/X1Xlw778W1866qjXdVbRxWtnJY2co7ihbeljcvqIVD8mYOyVs4KGvhoKyZA9JmDkib2C+ZWyP7JY3sEzeyT9zAPnEDe0UN7BXVsyd2prvxuhCwu6I1hC7Aa8i5u/PhdU4B3vzP1QiAPTsXsLMrxPPOwC7A67Y5K8XC55rZHtE8D7AB0e0ERmsJihHeuQyO7fQhdgavwXMmsCFSYY04VKYnVG4gVC4AdofCRKjCQqhCgOwOpZUdczAbGucgdAaw8UIhcW5C4twExXkIiPPgr/Lgpxpku2qQbcpB3lR4eF3m4TWJk1/H2vlljI1/jbWxVexks7dNopkcbIqdbRaw3ilslF0o0s6LETZfP13wfV/h1tnOzbYp3MamCDubI+zCt8NtvvOumyPmtynCJBRuZPM5oc/C67/eA69zm8HrqyLDvOnrDF5fi7l3Cy9sWng5073Whu+Cq9zJNoWLbUq3NxdvKZ1sUzh5S2bnTamNNyQWXheb8VPYCVA65+QgQLUwOwFxNm9WIZWFQG9BKjNBKhOBCgOBCj2B8n4C5H0EyHq8dQsTV1kPIfJuYcIq6yBQpMUvuhn/mBZCpDp2KrrYpexip6KDUJmWUJmWHXIdO+Radsi1hMq1hMraCJG2EyRtw1/ahp+0HX+ZlkB5ByHyDgJjW3nrbD3bPqonOLKVsNgOdsd2sDtWx26RjjCxljBxG7vETewU17NDVEeoqI5gUR3+0TX4x9YRIG7grehaXjtbyVuRNfjHNLLtbDWB4RWERRWzPyqFo7FyzqnOcSH9BIUVh2lq30+/fgdO2xtMurdyxfnPjJt/xLjxR1wx/SNThp8w2v09Bts3MNHzHFcHnmfa+ALj3WuxNS7B3vIUN+0/ZEK/kTH9RiaNLzBleIGp/ueY6nuWK70b5zXZ8wzjXesZ61zHWOc6hrWrGWxbiat5GZ7WFVwbeJ6xznW4mpdh1DyBQf0EtoaluNtWM6Rbi6t1Jc6WVQxq1zPW9awPrWNdzzLW9SzO5lVY6pZib1rOoHYtnvbV6NWL6Sr9ezqKvoGp9ilGvLcQu9rXYm9ZLcC89wXcHRuxt6/DoV2PpXUl7q71DNQtRlv6KH2abzHSvYrr5o187HyWW/a13Hau5rZrNR87V3LDtpRr5ie5al7MlOkJrhi/wzXzk95p6zI+dq3kY9dKbjlWMG1bxjXzUqaMS5nUL2esdxUe3XIsjU/SW/Vt2ooepSHnK2gyv4w686toMh+lqeg7tJU/RXvFUtoqltJS9hSNJUu8ePU1i9dDiuqcQ/JqDsiq2C+tZK+4nD2xQrtF5ewWVbBHXMluSTW7JWphJC+uJkyiJjSmguDocvbJ64nMGyCjaZCK7jHq+idpNEzRoJ9C0zVGTe8E5e3DXMjr4H1lGcclxRyXlnFEVMIxcRmn5RWclpVzLk7NpbxuNB3jtPRPoDNO0K4fpaV/BK1xki7bNZr6R8lV9xKXoUGRUo4ypRxVajnx6ZVcyKziQnolSbk1FGm6aO1xC5C0TmKwTWKyX8Fon/BOVYfoNXnoMw8yYB3BaB/DNngVm2cKo30cg30cq/sada16sgrqSM+rJbOwkdS8epLzGkjLbyAlt47UvDoKqzpo7nTSb5vC4LyK2T3NgG2SAdsEevs4/dYRekyD9FtHMHlXiU2OSczOKxjtkxjtk1jd12jtslJY0UpmUQOZRY1kFjWSXdREWm4N2UUN5JQ0UF6jRddnxTY4hs3twTWkY2gsgSvTx7l224/h27+h9eYxTllqWJFaz98mmwW8Zt1kUdY092fd5L6sj7k/8zYPpN/hwfRPeCDjU+7P/B33ZX7K/Zl3uD/zDov+q2XcYVHGJ3+i/gS/n7/Q7s+8I9xOm/sp9+XcEd5zTRemro+kTfHFtEm+mDbBoyl2ns0b4KWKHl4s1vLE+Rq+kdjDVzNHeCTrKg9nfcwXsj7hobmoWniD8J/z6/4//M/D/XMSLmz6mPuzbrAo65oPrw9m3JrFa5qA10dSXDya3HIXXs2jR6lqj6CkvtiLVyOJNTYu1rhQVXqIqx5CWWFBVWYirsROfJGbuEI3qgInygIb8kILskIT0iIT0mILsmIL8iJvxRYUJbMpSyxzprIW3zQ23ovYC2XWedPYe3WpwvqZXa60cbnSRkKVfTa129dCxCZqhgS8aoZJ8TVyz5I1M8/jCOBN1AyTqBnx4fWSRpi8nq8eI65qDEXFKNKyEcSlw8QUDQkT2FwXH2Y7eD/LzgfZTj7IdfGR97bg8MIRoYIhzuUNczZX+Hguf4TwvBHO5Y5yNmeEj7KG+CDDw5k0F6fSnBxLcfBusp23k2wcTLCy/5KRfReN7L9o5OBFE4cuWXj7stChS2YOXTRx8IKRA+cNHDhv4OB5I4cumnjnkpH3Lus5mjjA8aQBTibrfVPYk8n9PrieSOjxTmB75906fPxihxess3A9dqGTYxc6OXq+g6PnOzgSr/P1XpyWd1XtvKtq57CyjcPKNt5RtPK2vGV+ihYOeTsob+agvJkDsiYOyJrYL228q32SBl97xfXsFdezR1R3V58HWAGuvx+vQXMKPKsh4KyGgHMz1eJ/tobtvmrxO1fP9nPzL3Dyi2hge3gj28Pnw3UhYoUV4jZf8y9zmgVssLiHYHHvPQDbR4h0gBCpgFhhAmtkh8I8v7nTWJWdUJWD0DgHO+KdhMY5CY1zEaxyEaRyE6ByE6Dy4K8aFACr9PCmws3rMheviR38OsbKL6LN/CzGylaRg01ihwDWednZFCs0f4XY7utfomy8GGnjp5/RixFWXz+NsPJiuMXXT8Mtc1aEZ5vB66ZwM5sjLGyJtLIl0srmSLOA13NGNp01sOms4Z54nXth0y9ijPfAq5FXYg28Emvw4XWmV0V6XosZ4NXo/rt6LWbA9yTOZwH29+F13hlYlYftKg/bVE62qZxsVzrZrnDwlszG62Izv4k1sl1uu3vSuqAAlZ3AODuBcTYC46wExlkJirMSHGfxZiYozkiQUk+QcoAgeR+B8l4C5d3eugiWC3ANkXWxQ97BTnkHodIOAmKaCYhpJkTSzi5FJ2HKTnYpdOyUt9+jNnbIW9khayNY1kagTIefVIefVEugTEeoQkewuJlt4Rq2nVUTFFlHmKiZPeJWdotbCJO0sEvazE5pEzuk9YTIagmWagiUagiQ1/J6bBVviDT4SRvYLqrnt2cr2XaukuCoaoLPFrA3MosjomTOSMRIzr9PRu5xmprew2w4yJAjmFHnLxmz/W+mbM9zzfYM1y3PctPyA25Zfsy1/h8y1LYBT9NarvV9j2v9z3PT+AJTvRtwNn0XW+MSbll/yBX995gY+AFXDP/AlP4HTPU9z1Tvxru60vMME13rGe9cx3jnOobbV+FpWY6raSmDrSu4PvA8o7o1OBqeQl/1GEbNYpzNKxjSrmVIuxZH03IcTSsZ0q5nvPs5JnqeZ6zrWUY7NzLauRFH00pMNU9hrn3a+3OXM1D1HXrKvoVBvRhX60pGu4SJrVu7DmfrWgY7Nwrrw7oNOLXrcXVswNq6Eqd2NZ3lf09n2aM425/ihvU5ps0buOV4ho8da/jEtZpP3Kv52LmCaetTXLc8yQ37d5m2Pck182Kmrd/lY+dybrtWctuzmo9dq7hhX8E1yzKmTEu5YlzGeP9y3NqlWJu/S7/mcbQlX6cx5yvUZn6Z2qyv0lTwLdpLl9BRtZSO6uVoK5fSWv40zaXfpbF4Bq/foabgcTR5j83i9V2FJuewQs0hWRX7xeXsjS1lT0wpu6NLCIsuISymlLDYcsJiK9gZW8nO2EoBsRI1gZFl+J0rZp+yAUWlm0LdNap6r1HVfYXyjnFKtaOUakdpMN6ipn+aS8V9nFGWc0xUxNHYIg5H5nEkppDj4iKOxhbwvqKcy4W9NBtu0dh/hRb9JI19ozT2jdJmvEK34ybtpikKagc4n1WLMrUSVWoFqtRy4tLKiU+vID6tgsQcL177PJhc0+htVzE5r2F2XcfouILRMYnZNYVt8Bo2z1WMTmFCanZNYnJO0G8eRm8bxzF0gyadlZyiBtLzaknLrychW8OlTDWXs4SS8+ooqu6itduD3n4dg/M6/bYpei0TGOxTWNzXMbmmGLCNobePYXZfxei8gsE+wYBljH7zqHAu132Ntm47RVWtZBfXk1XcSFZRIznFzaTlasguaiCvrInqxi56TS7co1M4BodwDOoYHE3k6vQpbt4JYuyTN314XZXeyKMpFr6QfoUHMm+wKPsGi7JvsSj7YxZl3eHBjE94KONTHsj4VHhLNPOTv2Llz4Ce+zLvcF/OHe7LucWirBs8mHGNh9Ku8EjqBF9OHeJrKVYWJzazz+Ag89+nCXfp+X5KLstSm/hKkpFH0sd5OOumF0c350Dqr3j9by3rk3vi9aGsazyceYMHM27xQNqnLJrBa9q98BrCyLQf5tFjVLVHUVJXQq66m1S1icQaOxdrPAJe1SMoyq0oyyyoSuzEFbmJK/SgKnShKHQgKzQjKTQi8eJVWjQHrwsBW2xB6W0uYIWbiufi9d5w/X+F12rXnxyvAlzvxusFL17jq8ZQVowhLx9FXDqCuHSEmKIhogoGCc91C8/ZZDv5MNdFeJ6HiMJhoopHiC4aJapwhMiCYSILhokqHCO6aJyownEi88eJyBvjbPYwH2YOzsGrk8NJDg4lzuDVzL6LJvZdNLHfi1cBsFYOXbJw4IKJffEGX/vPG9l/3sjBC0bevjjAewl9HEvs+0y8Hr/cfRdej3unrn8MXucC9n8sXr3rw0J18/A67/mcPwCv2yPujVffczq+6evn4bVfAOwfilflfLzumIPXYJWLQJWbQJWHANWgAFiFh7cUbl6XunhNZOdX0RZ+HmXiZ9FmtojsbBLbBax64bp5QbPT1z8Or3MBezderZ+DV/M8vG6NsrElyjt9PWfgpx/p2XTW4Ltt+GUvXhfeNvyLGKPvzOvn4fU3EmGF+LU5eH0lqo9Xovrm4fW1OW+x/pfwqnDdhVe/OBf+KhfbFQ5eF5t5LcbANpn19+DVir/S+jl4NRMcZyQ4Tk+wSk+Qso8gRS9Bih4fXIMUXQQrugiRdxEq1bFDpmWXQgBskGgGr63sUujYreogTKn1YXWnvI1dijZ2KtrYKW/14rWVEFkbIfIuAiSd+Il1BMm07FC2EyprZHtkJdvCywmKriJMUsseWSO7ZY2EyZrYJWtmh7yREHk9QfI6AuQa/BUa/FU1/EZUxuuiSgJkdQRKanjroxL8P8wlLCKLPWfPc+hsJB9KPiAx4wMaGj7CPHCGQfs+xhxvMWF/iUnbT7hqe54btg1MW9YwbVzPHev3+Z3jH7lt+jHj2mcYalnFdP/zXO/byMem7zE9sBFPy9PY6pfwsfXHXB34IVcGfsLUwD8x1f8jpvq+9wfhdahtJe7mZTgbn56HV3v9dxmo+BbmmiV42lYzrFvHkHYt9sZl2BtXMKRdz0TP8/PwOtLxDLaG5QxULWag6glMNU9iqXsKg3oxBvVihrRrGe3cwJD3zOxI50ZGOjfi0W3ArV2PW7cBV8cG3B3rGe97js7yb6At/hrWpiVM9K/hlv05fuf5PtfNq7ltX8XvPKv51LOKm/alXLc8ybTtSW67l3HHs5wbNuGM623XSu64V3vxupob9pVcsyxnyrSMScMyRnuXY25czEDNd+gs+3ua875GTcb/Qp3+ZRpyv05X1VIMDWvp1qwU4Fr2FE0lT9JYvITG4iU0FC2mpuBxqnO/RVX2N2fxelxVlXMirpqjikreFhXzjqSUd6TlHBKXcUhSzgFJObtjStkdW8bOmDJ2xpSzS1TBjtgKgqLKCIoqI0xaw4lEHakN45R0TlPQNkFajZuESit5LeNU990is85NTGoLR8VFHInJ57SijNOKMt6JzOKYOJ9TsiJOSouITqqjqnOC2r5Jytpc5NUaKKg3oekaptV0FXWHh5TSdhSpVciTZyavFZzPqEKZUk58WjkJORqyyttQt5nptVyhxzRBc4eT5g4HXYYR+q2TdBtGaO22097jYMA+To9xiPZeOy3dVnT9LgbskwxYJyiv6yEtr5bU3FrS8htIzKnjUpaGCxnVnM+oIiG3lpwKLTVtFjqM4/TZr9LS66Gp20mHYYR+2yQ95lFae+y09znos47TaxmjpctOk9ZC58AgA9YJ+kxj1LQMUKrRkl3cQFpejQDmXA2ZBXUCXksbKaluoUk3gMkxjMXpYsDUQK8+huHxw0zfDmDskzfQ3T7JCZOaFan1fDXRxMOpkyzKmPZNXu+fmbxm3OHBjDs8kDEXOXd4IONP06I/ZX9umPx/htfb3J/xMfdl3OC+rBs8nHebh7Nu8FDKOH+TNc6XL/XyzXg1v25sRTneROXvqsm7Ucm7vdX8JKecr1/S8qXkIR7OuMFDWR/zYPb8KeC8/pxf9//hfxbunrze5v6smzyQdZ2Hsq7xUMb0PfH6pTQPf5fcyi/q80kficBxO4TRm/6Yx45T3hJOSWMFOZoe0jQWEmocnNe4UVUNoagcRlZmQ15qQVniQFXkRlnoQVnoRlHoRFpkRVJkRlJsQVJkRVxkQVJoRlzgrdCEuNCIuNCIpNCErMCEvNAsVOQ9K1tiQVVqJb7USnyphfhSE/ElRuJLjJwvNfm6UGb29Yei9mKlnYuVDl+Xqpy+Lle7uVztIbF6kCRfQySrh33N4nV4wdR1mATNMAmaUS5rRrmonoNXL2BVleMoKseQl48hKRkmtnCIqHwPkfkeogoHiSwaIqZ4mJiSEWJLRogtGSW2ZAxRyRixJWPEFo0RWzxObPEEMUUTRBWMEZ47zIcZbk6nOjieZONIoo3DCXbeTrDxdoKVQ5etHEzwdtnKwcsWDlyyzPm2mX0XTOw9b2BPvJ7dcXr2xBnYF6/nwPle3r7QzXuXeziW1M/JVIMXsEZOe1eITyX3c9rbKe8Z2JOXu+8xge38g/E6A9gZvApnXOckb74nXuf2h+J17trwvc697orWzDvzGnJOKPjs3QWdVRN0Vk3gWc0sXj9S4/+RGv+zavzPavA7W4PfvAns7CR2u+8cbP1sM2dhzzWw7Vwj288JsPULb8I/ogX/yBb8I1sJiGwjIKqNwOh2gqK1BEXPXuYUGNNBUGwnwaIugkXd8yAbLOkleAaxUj3B3kJkBkLlJkLlZkIVZkKU5jmItRGimslBsMpBsMpJoMpJoMpFgMqNv0pYId6udPOWzMVvxXZeibHwiygjP4sysVVkY5PYyuZYG5tibWyKtbI5xsbmWBtbRHa2iuxsFTnZInKwOdbOphg7m2PsbIl1sjnGyeZoxzysboqysznawRZvm6MdbI6ysynSxqZIG5t92dkyp80RNrZE2NgSbmWzd214BrGbws2+yetm79rwprN6fvpRP5vODrA1XO/D679GG/i3OXj9ZbSBXy5YH164Njz37OurMQO8EtXHryJ6+FVED69E9fFazACvi413TV5/38VNn3XmdbvCxTaVywfXmcmrn7ftCuH5mzfERt6UmPBTWPFX2nxYDVDZhHVhlY0Alc0H1yBfs+vCQSoDQcoBgpX9BCl7vXjtJkjeRbC8ixBFJ6HKLnYoO9ml6mS3soPdCh1hch07pG2EiFoIim0iVNLCbqWOvfEdhIpb2KVoY7eynTBFK7vkLYQp2tijaidM0U6QuIlgSSdBkm6CJB0ES9sJlTezU15HiLSawJhy/COLCYgqJVSsIUzeyG5lGzsUrQTLWgiUNRMgb8ZP3sA2WQ0BcTW8JSnlzdgiAmJL2CEqJiwqm73hFzkcJeZU7GniU05SWnWS9vZ3sej34Db7MWL9FVccL3Pd+VOu2/+Z65YfccPyQ6bNL3DN8Dw3TN/nY8sPuWl4gVHdKgZbn+Ja3zqu96/lhn4D0wPPMKZbhbVmMVf7vsf1gR8z1fuPTPX9E9cGfsK1/u9ztW8jU70bfF3p2cBk93omutYy3rmG4faVjHWswdOyDHv9kwy2Ludq30ZcTU9hrH4MS813cDYtxdO2yttqPG2rGWxfx5B2PcPaDQxpNzCse4aJ7hdwNq1GX70EbcHX6Sj6BraGpQxp19Jf+Rjm2icZal/NeNcGRjvXM9i+Fk/7Oka7nmNQtwFn21o8ug2M9j7PcNdGBtRP0JL/NxhqH2eify03LBu5blrLDfMabtvX8alrDb/zrOYT90puO5Zxy/YUt+xPc9u5jNuu5bMTV9cq4TIn63JuOtZww76GK4blDHYtwd76GJbGxzA3PklHxbdozPsq9dlfoTHvUVqLvoWubDHd1csYqFtDZ/UK2sqfpqX0uzQVLaG+4DvU5j1OTd5jaPK+jSbvsfmT14ikxhxRehvSbB2RyY2EJzUQntJMRFobURk63k9s5m15FXtiS9kVU8qumDJ2xpYRGlNOcHQZwdHl7BBVs09WS3SOEWWRHUmOgXMpnbx/uRVJrp74EitRaVo+vFRPeEI94rQWxGlNnLtYxWlFEaLUOlR57YjTG4lI0BBX0EGaxsSFog5kmY2ocppJreglr85EWkU3F/MauZzfRFpJG6lFLSTm1ZNa1Ex6SSs5lTqyK9pJL2kmv7qTWq0ddbOJ/IoO8sp1VDbqqW2zUNU4QEGVlqJqHXVaE5pWPSW1nRSptVQ19tHYaae+3UJ2SQuJmdUkZdeQnFdPQk4dl7JrOJ+hJj69iotZGlIKGsmr6qCiyUBNu4UCdSe5lVrK6vvQtJqoahqgoKqdYo0OTYsBdbOeEnUnJdU6NE16GrVWapr1FFe3UVnfRXmN8GMl1TpyihspVXdQVdeNuqGHMk07FTVtNOn6ae3opqmtmIaWU9jde5m6sY2R279Fd/sUx40CXr+SaPTh9f7Mae7PvMn9mbfm4XWRb8X0jg+vD/4Xe+AvFBl/cWXcZlHGLRal3+DBrJs8nH2LhzOv80jGGH+TYefR82peSM3iQ2sFlbeT0H4aTssnYtKnCnmzKoOlCWq+lmjhkbQrPJRxi4ey/4TT87/2B+eDa8Zt7znm2yzKusmDn4HXB7x4/V9pHr6e3Mov6vIEvN4JZexmAOax45Q2h1PSWEm2updUjUW4rEntRlU1gqxiCGmZFVmpBUWxA0WhG0WBB0WBG3mBE0mhAFYhK+JCC6ICC6ICM7H5ZmLzTcTmG4nNNyLKNyLJNyEtMCEtMCMrNCMr8iJ27jS22ERcsZG4YgNxxUYvZGcQa/Y1F7MXyhZOaYUztOfLbZwvt3Ghwu5rFrMuLlW5SajykOhLAOxCxCZrhknUDM1pmAT1MJfVI1xWj3BRPeq9tGmmceKrxomrGkdZMY6sbARJ8TCxhYPEFA4iLhkmtnQYcekIIu90Vlw6irh0DEnZBJKyCUTFY4iKxxEVTyAqniCmcJzIvBE+ynRzJtXBiSQrRxKsvJtg4x1vhxNtHE6y806yg3eS7LztncjObf8lM3svGNkdrycsboCwOD174wbYF9fNwfhODl/s4khCLydS9JxONXImTXg650yagTOpes6kDHDG9/5rH6cSeu6awh6/2HkXYO+F17nT18/D68EFfRZePwuwM4j9w/CqmYfXe8E1+Kya4IV4/Ug9i9c5gPW/J14FwG5bcJnTbA0CXOfkH9HsrRX/CC9gI9sIjGoXim4nIEpLQJR2zoVOXQSJe+YVLBFWiIPnpSdEZiREZiRUbiJEYSZEMTuFDfEWrLITrLQTrHQQpHIS5J3Azq4Qe9gmc/GGxM5rsRZ+HW3i59Emfia2sVVsY6vIxuZYK5tjrWyJsbI11sZWkZ2XxMKlTi+JnWyJtXtz8JLIzUsiN1tinGyKss+D69YY57y2eAG7OcrOlig7W6Mc85oB7NYIO1vDbWyJEFaFZy5rmsHr5kgzWyKEy5o2nTXwLx/08tOP+tlyrp+XIvSzePXC9RcxRn6xAK+fdWHTTK/Nwesvw7v5dWSvD6+/Fc3ideGk9ffh1U/p9rVdOR+uc/Hqr3Lir3Lgr3IIb82KjWyTCU/fzJ+0Cgl4vXtdWMDrzLpwP8HKPoKVvQQrewhSdBOs6PTCtYMdqk52xnWyJ76LvXGd7FZqBcAq2tkhaSUopoEQUSNhinb2xXcQKm4iTNHKbmUbYYoWdsmb2a1sZU9cG2GHwHz+AAAgAElEQVSKVoJiGwkW6wiRdBMi7SBE2kqorIFdilp2KaoJkZThF1mIX1QxO6Q17FI0s0vZTrCsjSBpG0EyLYEKLf7yFrZJatguKSNQXECoJJc90iwOiBN5O1rCe5GniVYdITXrbWrrDjDQuwePLZAJ92uMOzYzYftnrjr/iRuu/82045+5ZvkJN8z/xHXTj7mq/wHXDd/npvn7XDdsZKRjGZ62JUz1reLawGqm9eu4oX+Gya61WDSLmex8lun+H3G150dc7f0x0wM/4nr/C1zte8aL1vW+JrvXMd65xovXFUx0rcXTshR7/RIGW5cx0bUWa+0TGKq+hb1+CZ7W5XjaVuJqWY6zeQWulpUMtq/1AnYDw9pnGNFtZFj7DOaapXQU/T3agq/TW/441vqnsTcuw1y7BHvj0wxrVzPWuY7RjnUMa4Vbi4c7nsHVtg5n6xqGOp5hpGsj9uYVaIseRVv0VVxtT3HTspHb9meZNq1m2riCT5xr+dS1hk/dq/jEtYI7zmXccS7ltmOZAFnHcm45hMuZbjlWctO2iuuWVUyZVjLevxxPx3exNT+Ose5b9Gu+Sa/6cVqLvk597tdoyv87dGWP01P9FL3qZXRXL6dHvRJdxTJaS5+iqWgJDQVPCHDN/Taa3G9Tk/cYtfmPUzsXr5dL+nIyNVaKWofJrHOQVGEkudpMRr2brOYRLlRaeT+phT2xJeyOLSFsLl4jywiMLCM4uoJdIg0HpPUcENWyN7KanefKCT1byt7oKvZGV7A/powPE5pJrLJR2DZCZo0FeWYj5/PbyWu0UtoxTHajA0l2C2+Lsnn/YjWn4ss5rijipLKYsxcriE6qJiapivicRgobjNR2D1HdbqewppfSBj11nS7aDWPUdtjJKm8jKb+e9JI2knIbuJih4WKGhqTcOlLyG0jKq+NytpqEHDWphQ2kFjaQlFdDYo6GtIJ6skpbyC5uJSG7hovpVVzO1HA5u5aLWTVcyNJwPqOG+PRq4tOriE+v5kKmhss5tSTl1XE+rQJVcimXMtWk5NeTmFtDXGopl9IrSMuvIyWvltTcGtLy6sjIryersJGMglqyimqpbR2grduOtteNrs+NurGf1i47XfpBegxD1LX0U1DeQF5pDXklFRSXJ1GpOYzRsoOxqdfx3HiV9psnOGZQsyJldvL6QMYNAa8ZN4ULmzJv80D6bR5Mv82ijLkX+tzmgQzhx/5LZdzm/r/2e1uUcZsH0z/m4fQ7fCHzNg8kX+XhtEm+nDPM36ToeDIhg9DGJHIm4un796NYfredvtvBNN4W8VHveX6cmct3knR8OWmQh1Kuef8x4vZn9uf+//1L6/O+Vn9MM/+9uRc2LcpcgNd0Aa8PpP07D87gNdXDNxbgdfSmP6bR45Q0hVNUX0lmdR/J1RYuqu2oqt0oKkeQlA8iLrUiLbEgK7IjL3Qjz/cgy3cjzXciLrAKWC20ICq0CuVbic03E5NnJibP5Cs2z4Q4z4w4z4g434ykwCxAtlCArLzIgqLIjLLIhKrIiKrIgKrI6IWsmfgSE/ElZm+meR8F0Fq8mTlfauX8zHlaL2DvRqyLi5UuLle6Sah0k1DpIaFyPmDnIjZBPehtyNswl6qHuVQ9wsXqUWHyWiVc2uTDa+U4qopxFOWjSEtGEBcNIS4eRFo6jLh0CGnpEJLSISSlI0jKRpGUjSEpG0dSNo6oZJTYOYCNLRonKn+Ec9mDfJjhFKavyXaOJAk3Db+b5OC9ZDtHUpwcSXXxXoqL95KdHE528HaSXSjRxsHLFvZdNLLnvJ7d8QPsjtOzN17A64H4Dt6+0Ml7l3s4njzAqRTv5NWL19Opet/7rz68JvZwMqGbE/POwHZy7GKXANcLnRy90MGR895m8LpgdfjtOXg9OLfPQeu91of/+/GqJtAL14WA9ftIg99HGrbPaZuvWqGztbw1pxm8bjvXwLazQtvPNeLnncD6hbfcBdgZxAZEtc/Da1BsJ0GiboJE3QR6CxL3Eizpn1eQZIBgqcE7gZ0BrEVIOZOVYKXNm0NI5SJY5RZWiJUe/JVutstdvCV18LrIJgBWZOEXEhv/JrXzM7GNl0RWoVgrL8XaeVlk52WJg5e9eN0qcrAl1s5WkYOXRC5eErl8eN0UZWNztJ3N0Xa2xjjmJUxh7UJRdrb6mgGsna2RdrZG2NgabmNrhE045zrnwqYtkRa2RFnYEmlmS7iJzeeMvsnr5rP9bA0f4OVI/Ty8/jza8Ll4nfvO66siPa+JhFuF505efx3Zy6vR/d4bh+dPXheuCf9xeHXMa7tqBq6zeH1LauZNiYm3pCa2y81eqNoXNIvX4Bm8qiwEq8wEe6euQco+gpV9hKh6CFZ2E6zsJETZ4YWrjp1xHeyK62BPfCd74zrYo9SyR6ljj7KdndJWgkUNhIga2CVvZa9Ky05pM7vkMzWxS95MmKKZMEUjO2WNhMQ2ECLWEirpJFSiI1TazA5ZHbuUGnYpqwiRluEfXURATBm75A2EKVrZKdcRLGknSKIjRCbAOkjeRoBIg194NjtjUnlHnsyJ+Au8HxfJR/J3iI0LJjc/hE5tGNYBfzzmV5jy/Bs3hzdz1f0Trth/wDXnD5l2/5hrjh8zZf0R1y3/xDXTPzKl/wHXjN9n2vI9rhk3MNS5FFf7Yib7V3FVv5brhg3cMDzLle51WGsWM9Gxjum+F7jW8xzXe59nuv8FrvU/K+DVB9d1XOlZx2T3OiY61zDeuZqR9hWMd65msGUpjoYncTc/zVDbcsyaxzCpH8PZKExjB1tX4Ghahq1+Kdb6p3E2rcTTtpaRjo2Mdz7PqO5ZrHXL6S9/guasr9Jb9jiOxhWYap7k/2HvPsPbPO/D32s4TZ3ZxFvW3pK17bhJ+u85PV2JJct7S7ZELWp42/G2NTjEDQLgXuICuCeIDS5xb4IDe3APUSRFUvJMz/e8AECRkpykSdrmtH3xvUBx6npAXhc//N3PfbcU30VP7QZ66zYw1PgAgw2bGajfzFDjNvf5spuxV2+it24rA007sVdvpEV+N80ld9BduoSh1g3MWHbwuW0HVy1buGrZxBeOTXzp3MSXzo184Vw/2+eO9Vy1rWPadv04nCvmDczYtjJp3spA6xos1UsxlN9Hd9kSOnVLaFXdw8V8F1pri+6mSbEMvW4tXeWb6CjdRIt6PY2KNdSVrKa6eCWV+csoy72f0pwllOXdT3nBUsoLlt6M15La3pzS1lGquq+gaRtF3jCIomkEVdsE6s5p8htHERV28FpYMa+GyTgZKuN4qJxjwQoOB8rxOl+CV6Cco8EavAO1HPVTcvicnEM+crx85Rz2LeHl07mcDCohLLeDnNoR5C1jlHaMI2/oo1Q/ik4/iry5n7w6J/HKdt4Ky+b10BzeDM3nzZA83g7N5b3wXD4U5XE2qpD4gjoqO0ZpsU1T132JitY+qvUDNJnGMPR/Tqt1gqLyDuKydESmKYlKVRMr0REnLSVWoiUmXUOcVEtito7ELB1xGSriM10bPiW4i89Uk5ChJT5T63rM0BEn1REr1RKToSMmo5RoqZbIdDXiVCWiFDmiZDkRKSXEpCuJSpUTJ1WTlFNKYraG6HQ5cRIlydk61/2yGWoSJEri0+QkpMu5kKkku7iCujYbnZZhuiyjGGyX0BsH0bvvizXax6hvtSJTV5ORryI5Iw9pTgzF8jfp7D7C4KXn6bnyLPVTn7jxWjlv2fDCjEkWZnh2G55hseQqt0musUhy/ZfuhRnXWPSnwlXq+hx/PmRcZWHGzH/PpDPcJrnG96Xf8J3kGRanjvNd6SA/zOji3oxSfp4dTUJfFK3X3qP366fp//r/wfHFr+j43Bv1tJgXlfHsyCjl7hQzf3XhEt+RfM5iiev636r/uut+9c/4/fDnu/6LpH+eXJ/vRrxOcVvmxCxeF0unWSz54g/A6yG6hj6h8KI/hRVKMtR6ktVm4jQ2ItU9iJUDhMv7CJdZEBa78Cou6EWc34coz4kwz44g30JovpnQAjOhhRZCCyyE5lsIyTMRkmd2PxrdmQjLMxGWZ5x9FOQbERSYEBSYEOa7MOtaWmwgotBAZJGRyCIDUcUmootNRMvMRMtM7sxEy4yuaa3M7D6Sx3Msj2X+hlC3AGyCyuGavqqcbrz2zOLVkwewyZr+OXh1ATZJ0+/G68AsXmNVruLUw/PwGqUYJqJkELFsAJFsAHHJAKKSfsRuwIrlA4jlQ+5GEMtHEBQPElY8hEA2jEA2gqB4hNDCIYLy+vHP6cE308kZqYNP0u18nG7n4zQHn0jsfCrt4dOMXj6V9vKJpIePJE7eT7HxfoqN91KsvHvBzFuJBl6Pd+M1tos3Yrt4I6aVN2ObeTe+ZRavn6V3c1pi4IzEwFmJwbWM2IPXOYCd3dApsZVPE1v5OLHFhdeEZj5KcON1FrCNfBjXyAdxjbwf28B7MfW8F13Hu1G1rvtbPVj9/wlej/hrOeyn4bCf5ga8ajjo7oCf9hZ4dfWyX+kt8OrOv+IWeK3iYEC1axnxDRPY6/fE3gDYsGYOh7W48Tp3R2IPXl0ddd8T6x3RzdFII0fdS4iPRZk4FmniaKSZo1FmN2BtHI12cDTa4ZrCRvXgFengYISTV0R2XhbaeCncyvNCG8+I7DwlsvOE0MZj4Rb2CjzZ2BtuY6/Qzt5wO48K7OwR2F1wDXewJ9zJHoFrGvurECu/DrGyO9QF1N2hNxTiak+Ijd3BVncuwO4JtvFosJU9QVb2BFnYHWhhd5DrfeYC9pFgV7uDzOwONLmPy+l241XPI+c7ZvH6xB+M1+u7DM/F6/OhnTwT1D6LV8+9ry+EGf9gvN54VM6t8Wqb7UC0bRatng5GWnhZZGS/sJtXxEYOx9g4GmfjSKx7mXCs1dXs1PX349U7qgXvKM/EtYkT0Y2cjGniVGwTr8c28UZMI69H1/NGtOvx1Yg6jodfxFtQwQlhFa9G1PJaZC0nxZWcFFe6lvxGVnEq4iInRGV4h5fhLajAO7wW7/AGvIV1eIsuclxcyskoLSejNHiLlRwKk3MwWMHh0DJOiht4M6aD1yL1HBe2cCyskWOCeo4La3hVVMpbITm8fT6S9wP98I/8mMTs9ynRvUVNw1H0rS9g7XyMfuOvuWT7FdN9j3Ct/1dMOv+BMfv/4bLz77jc90su9fycUdvDXLb9knHzLxkz/ozLpoeYsDzEZcN2epvX4KxfxaXOLYx37WCiexdXuh9krG0b9vLlDDdu4ErHFibbNzKp38SVjq1M6Lcxrt/OZTdaZ2vdwqUWF16HGjcy3LiR3po1OCpX4Ly4EnvFcrpVd2MtW0pP9Wr6ate5lxWvxqxbiaV0FT1VGxms38Zw006GGnbSW7UVvWwZDbl3Upv1N5h1q+mrfYBu1VIa8v6GgfpNDDVuZqRpCwN1m+ir3ciQ+x5aa+V6emofYKh5J331W+lQLaUm54d0au6lr2Et450PMGPeyjXrVr6wPcCX9s184djEV85NfOXcMIvWz+3ruWZbz1XrOqat65mybmDSvIFxwwbGujYy0LIWS9VSusuW0KG7nzbVEhpkd3Mx98dopd+nuuAumlXL6ShbR3flA3RXbqWz7AFa1Oupk62ipnAVVfkrKM+5H23Wfeiyl1Cedz+VhcupLFxGRcFNeLXm6FoGqOq6jK5tGHXLENq2UTT6cdQdk+TWDyMqaOe10EJOhhRxIriYY8FyjgTK8QqQ88r5El4+L+fgeSWHA1x/7Tx0XovXeS0H/NV4Bah52aeI4yFKArPbkVYPUtJyCa1+DGXzAGWdl9B2jCJvHSSvrofokjZeDcnmVHA+r4YV83pYMW8King3vID3hPl8GllIdF4NZe0jNJivUGe4TF33KE2mMRqNl+hwTtNsvkxReQcxGVrCk0oQJquIlpQRk1FOZJqWiFQ10VIt8TllxGeXEZWuJEaqJj5bR2JOGQnZpcRmaImTaknIKicxq5xYaSnREh0xUh3RUh1R6aVEpGkQp6oQpSgRpShd586mq4mVaIlOUxMrcU1k4zO1rulshoakrFISMrQkSNUkpLvxKlGQkq0mT17tut/WMkKHaWh2F+Iuywh64yBdlhHqWizI1DVkFqhJySwgMz+eYvlbdBqOMjT2In1Tz9MwO3m9yI8uGPlO2iiLpC68Lsi4woKM6W/F64L/xet/btIZbkv/nNtTv+a7STPcnjbOjzKd3CGpZK00mfcMKZRd+ZTez5/k8pcPcvnrjYx8tZX+rx5B/817hJqi2VuSxbq0On6aMshfJU9xm+QqiyVX/wzPyf8MvC7+E7sO2LnT16ssdOP1tqxxF14l0yxK/4JF6V+5lg2n3wKv144xOOVF1+AnFFw8T0G5Eom6nQtqE7EaKxEqJyLlAII5eBUV2REV9CHK60eY14Mgz05YntWF1XwLIflWV7kWgnNNBOWYCcoxzRacYyI010xortH9aHLlRq0g1zWVFeYbEOV3Iy7oRlxgQFxgIKLQ6Iasiahik3vTJ0+eM2XnZr0JsJ6uI9ZOvNJBgtJBosJBosJJkrKHJOX8KaynJE2vuz6SNH0kqvtIUPe7GyReNUCsanAWsLGqYWJVLsBGKYaJlA8RUTJIRMkAYjdcIzzJB4hQDBEhHyJCPkKEfARB8QBhxYMIZEOEl4wQXjKCQDZCaNEQQQUDBOT14Zfdy7nMHs5k9nAmo4ezmT2czeqdPRP2TGYvn2Y4+TDVyodpVj5ItfFeioV3Lxh5K9HAGwndvJlo4O3Ebt6O1/NOfBvvJbbxUbKeT9O65uDVyFmJ0TWFdZ8D61k6PBewnyW18VlSG594AJvY4sJrQrMLr3Oah9eY+ut4nXN/6x+yTPi/FK9+mnkd9tNyyFeDl7uDvh7AuqawB3y1vHxD+/107PcrnW0uZF/2K+dlv+uA9eQB7NwprFdg7eyROl43TmBDmzgU1syhOYA9Et7GYUE7R8L1HHbnAexRUSdHIgyzuSBr5GiEB7DzJ7BHouwcjnTgJbZxUOTggMjuAqzIzj6xnefFDp4TO3haZOPJcCtPCCw8PpuNx4Q29obb2SvwANY1hX1U6Jydxv461MojoTb2hNlnwfpIiHU2D1wfDbXP4nWP53UhLry6AGtxFXwdr7MFW9gdYmFPsIU9QWZ2B7p2Gv71+S5+5afn1/569gR2/l68PhNmnN2w6dmwOUfkhHfzvKCbFwTds0uHnwlqn9fzof8+vM69x/U6Xp0ciHL8QXg9HGPnQISJfeFd7Bd2czjGhneCgyOxVtdxODEWjsZa3Wh1dSzWwrEYE8dijByN7uJodAdHo/UcjW7jWHQr3tHNLrTGNHIyppFTsa5ei2vkjbhG3oxt5M2YBt6McT2+FlnHSVEVx8MrOR5ewUlRJW/E1HFSXMkJUQWnIip5LaqKUxGVeIfrOCbQcVxYgXd4Fd7hNRwXVnNcVDEPr8cj1BwJV3E4VMuxsEq8w6o4KajnNWEDb0U08nZkHW+KKzgVWswJ/2Q+Do3CP9yfyIRPyCn6gOq6tzEYvXHanqXH9E/0dP+MIeNDjNt+yXTPPzDT849M2P9vLtn+jlHnLxnt+zkjfQ8z4nyIy/aHuWz9Wy6ZdjFm3sm4ZRejhm04m9dir1/Dpa7tXDY8yHj3Q0x0P8SYfhuOi0sZqF/JpH4dE/pVTOpXMdmxngn9A4y3b+Ny29abutTyAKPNmxlp2sRQwwZ6q1fjqFyBrXwZRs29dCnvwnlxJX21a+mvW09vzVqs5Ssx61bgqFzHYP02hhq201ezFXv5Rgyq1TTn30u19Me0y5ZgLVuLpXQNXcoldKmW4Li4iuEmF16H6jczULeZ/trNOC6ux1axjsGmHQy37MJcvobGwjtoKroDW9UqxvRbuNK9lSnDZq6aNvKlbSNfOzbylWMD3/Rs5OueDXzhnrbOWNYybV7LtHkd09YNTFs3M2HcxHDbWpz1KzBfXIapYgVdpStoUSyhOvcOSqU/RJv+fcqzf0KjfBn60nV0Vmyis3wz+tLNtOs20aRYS3Xhcipzl1GefT+6rPvQZN6LLnsJFflLqSpaQVXRcioLl1JeMAevGcqmnOKLRsrbByltG0TVMoCmdRiNfgxF2xhpZXb802s4FZTP8aBCjgUVcziwxA1XOfv9Fbzkp2Cfn4JX/DUcOK/lQICOlwN0vOSv5uVALfv85XgFlvDxhRoSdXaKW0aRNQ9SVOdE1tCLsm0YRfsImVUOAjKqORaQhXdwEcdD5ZwMk/N6eAlvC2X8RlTEh+ICwqQVFNU4qOoao7Z7bBavDYZRGk1jVLb1kaloJCJNhSBJTliSCnFaKRHpZYhStQhTNURIdERnlRGdVUpEuopIiZrYLB3xOWXEZZcRk1FKrLSUuOxK4rMqiZaUESkpJVpaRpSklIi0UkQpasKTVQiTlYhSVUSma12wTdMRlaYhKk1NdLqaGImGGKmW2AwNcRIdseka4tLVxKerSZCoSJQquZCpJKuokpoWK+3GAdoNA3RbRrA4J+i2jNJhHKTDMMjFui7yisuQZCtIyyoiT5ZCieIdugxHGbm8j4GZF2mc+YyPu1x4/fEFA99JG2GRZJJFGZMsyJxkQaYHrzPcJrnKIsnV2V+4F2RcZaH0Kov+xBZKr7rB8ufoLwCZ/6F4vcbtyV/zvaRpfpx+ibsyO1kpzeEfi4LIvZZI51UvxmYeZObzpcx8dRdXvl7C+Dc7sH/9LJrpIN6uieSXmcUsSzFze+IY30mfYrFkhsXSq/OafV5u7D/tuv/lfT/8uSavHrwukF5lgfQGvGaOc5t0cj5e07/gO+mTvwOvn1JwMYD8ciXpqnaSVCZi1B68DiKQ9yMssSGUWRAWORAV9CPKGyA8rxdBnoPQPCsheVaCPeVaCcqxEJRjIjDbREC2icAsV0HZJkJyLYTkmgjJNbvK8WQiNMdEWI6B8NxuhHld7rrdkHUB1pWJyCLz7Hmy14/fsRAtsxIts7rxap03qb0RsnEKG3EKO/FyOwnuEhXOeYidC9lEdQ+J6h4S1D0kqHpIUPUSP1s/cco+YpUD7gaJUboAG6McJlo5TJRiiCj5EJElA9fRWtJPpHzAhVf5IBHyISIVI0QqRhDIBlyVDBHuXkosVIwgKBkmtHiIkKJBN2L78c/rxz+3bza/XNf5sD7ZfZzJ7OHjNCsfpVv5KN3Gh2kW3k8x85sLJt65YOLdFDPvpZh4L7mb95M7+TClk0/SuvlMYnDBVWrkjMSTawJ7VmLg3I2ATdZz+kI7py+080lSK58kXQfsrRD7wQ3T19/Mnb5+yw7DfzF49dNy9Ea4+ro6NBeu7g64e8VXw8s+19vvo2G/r5Z9vlr2+erY5zsfsvv9ytjvV87LfuWzS4ivQ7aKA+erZxF7MKCGg4E1HAys5WCQG7DuCezhkEYOhTa5CmueXUJ8KKyVwwIXYj14nU3UxRFxF0fE3RwRGzgaYeBIhGsaezTSzNFIC0cjrRyJtHE4wsohsY2DIgsHRTYOiuwcENs5IHbwSoSTfWIHL4odPCey80y4lacEFp6czcoT4TYeF9h5LNzO3nAHe8OdPCp0zsPrI2E2dofZeVTgmAXsdbha2RPqguveMMd8tIbaeTTExt45gH002PoH4tXE3hCza/rqp+dXfu3sDuhgb3AXj7vheiNeXYC9vtvwM6GdPBPaMTt5fc49eX0hrGt2x2HPBPbpwLabdhueO2H9tp2G505cfxdeD86Dqw2vGDtH4xwcjDSzL7yT/cIuDkVbvhWvx+YWa+JYjIFjMR68trumrtEtHI9pdi0Tjm3kVGwTr8Y18mp8I6/HN/JGXANvxjXwVmwDb7kf34iu49WIak4IK/EWlOEdXsqbsXWcFFdwXFjOqchKXo++yKnICrzDtRwTaDghKue4oJLjgoucEF7khKicE268norWciJSh7dIx9GwUrxDyjkeXMapkDLeCi/lPbGaDyOL+SAii/fC4/ggJABR3DmkGR+i1XyAvu09euynGOx7gQHbP9Bn3EFv1waGjZsZt+7iiv0XXLH/PZet/4dR6y8Ycfyckd6/ZbjvIUZ6dnHZvotx24OMmXdw2byDy5adjBi24Whah61hLZe6d3LZ+DMuGx5ivHsXYx1bcNYspadmCeP6VYzrlzOuX85ExxrG9ZtvQqsHs57p66WWBxhq2EBP1Sps5csw65bQqbiTbtXd9NWsYaBuHf116+ipXoO1fAXW8pUM1G1muHEHfTVbsOjW0SlfQVvR/TTn30td1h0YNasxaVfRqbifbvVSHBfXYNLdz1DjJoYaNjPcsJmh+gfordqAtWw1zosbGW7eSV/dFtrlS2gs+Cnm8hUMNm1isms704YtTHdv5KpxPV9a1vO1fT3fONbz296NfN2zkS8cG1zTVvNarhjXcMW4hgnjeiaMmxjt2EBP/SrMlUvpLluKoWw1rcplXMy+A3XyD1Be+AGl0p9QU7iEVs0aOss3oS/dSIt6HY2KtTQq1lJbtIqKnCWUZt6HLuNeV5n3UZZzP5X5y6guWkF18QqqipdzsXjOOa+R6YocqaKe0tZeyvWDKJt7UbcMou24TEnrKDHyTt6PUuIdkMvRgAIOBxRx4Hwx+/1L2Oev4CV/Fc/7qXjOV8kLvgpe8FHwvK+SZ32UPH1OzvMBKp71k/GCTx6nRCrEJd0UtYySV+skr8pKVrmBkqYBlO1jJOvMvBelwMsnA6+AIryC5RwJLuFEaIkLsOFFvBOWi2+imjRVB2XtI9R0j1GlH6K+e4T67hGqO4eQVxuJzy4jLFGG4IKSkEQloUkawi5oESRrCU/RIkzVIkzTIkrXIJaoEaUpEaeriJRqiMrQESnRESXREZ1RQbS0gsj0MiIlZURJy4mUlCFK1RGerCYsSUlYkgLBBSWiVA0R6VqEF9SIUtQIk1UIkxWIUpREpmuITFMTkawiIllJdJqaOCmsuQMAACAASURBVImGeIlrAhubWkxKporSmk6aO53ojf0YrCN0m4YxWkYxWkbp6B5AW9ZMWoaMpNR8UjOLKFSkU6J04XV0fD+DV1+i8eppPu7UsCG1kr+5YOA7qSMslEyyKGOCBRmT7snrNIsl0yxOn2aRZMb9S/dVFkhnWCCd/t/+k/Lg9XspX/H9xEl+mj7AfZJqdmVF80b9aVr/zQ/n9L9y5cpKvpj5EV9+eTuff/0jJr+6n74vfo7p394mznyOp4oSWZNYy48T+vlu+oQLSn9IfwHX4L9Hc3+GrrIgY4aFGVMszpxgceY4t0kmWZw+xaK0z78Vrxk34DX/YiB55UrSlO0kKc3EqG1EKHsQKocIVwwilDsQymyIinoQFQwgyhtAkNeLIM9JaJ6NkDwrQblWAnNcBWRbCMgycT7LhH+mkfOZRgIyXYANzrESnGtxlWN2lX290GwjYdldCHI6EeR0Ep7bRXiuB7EGxAXXdyyOLDLPy4PZ65ndU1ojUcXGmxDrAW5ciY34EhvxJXbiS+wkyB0kyB2zkE1UOElUOmfvkY1XOombU6zCSayix12fu35ilIPEKAeJVswvSj4frzchVjHkOmZH1o9A1k+4fJBwxTBC5chsghJXYbJhQotckJ17zE5A/oDrvNicPs5l9fBpupVP0q18IrHxcbqVj9IsfJhm4YM0Cx9JbHwstfKxxMwn6SY+lZj4TGrmdIaFMxkmzro7IzVyRmrknNTkStI9D7CnU/Szec6E/X2I9eD1/diG34nXv7hlw35ajvpqOOLrgat6tkO+ag76zO+Aj5oDvmpe8VHzio+Gl8+pefmcmv3n1OzzUfOSj5qXfDSzgL2x/b6l7PctZ7+vaxLrmcZeh2z1/AJq3FPYeryCrm/kdCi4gUMhTXiFNs/Lhdj22Qns3EnsEWEXR0XdHBV3uyexxlnEHok0czjCzCGxGS+hmYNCMweFFg6KrHiJbXhFuJYRvyx2sE/s4AWRjefCLTwrsPB0mKtnBFaeElh5QmDl8XAbjwntPCZ0slfo5NHw63jd7V5S7MHr7AR2zsR1b5iDvWEOF1hD7ewNtfOYu71uwHoQ+7vw6lk27MHr7kADv/bvcC8d1vNokHv66sFrcNf8HYdD5+K1Yz5ewzrdR+J0zjsyx4PX50IM8/C6X2Sbd3brjc3Fq2fX5/l4tXMgxpUHr4di7ByKtXEo1sbReAdeURb35LUTryjTTcuGj8Za3dNWV94xFrxjzXjHGvCO6eJYdAfHotvxjm7jeHQrJ2JaOBnbzKn4Jl6Lb+K1hEZeS2jkjYQG3oyv5834et6Ob5jtzdg6Xo+u4aS4kmMCHUfDNLwVV8tJcTknRGW8GlnBa9GVvBpVgbdQy7FwDSfF5RwXlHNCUMFJYQUnxWWciPDgVcepyDJOiMs5FqrjaICK10K1/Eak4UNRIe8LkvkgVMinwgAC4v2IlXyCrORdGmvexGF8m8uDbzAxdIBh569wdm7D3r6W3o61jBg3c9mygwnrz5iw/oJL1l8wav05I/a/ZaTnYUZ6H2LUuYNx23YmbNsZN29l3Lydy5adDHdvw97oxqtxF5fNDzFm2MXl7u1c6txMT/0ybFV3M9a+ksv6lVzWr2Bcv47x9gduide509ix1i0MNWzAeXElZt0SDOp76JDfgVFzLwN16xioW0df7VqcVauxVazEWbWO4aZtDNZvw1q2Fn3JUloLl9BevJS2ovtpL16KSbOaDvlS2mX3YtatoK92A0btEgYbNjJQt4Hhhs0MN2yh5+J6rGWr6a/dQn/tFkzaVTTl30GH4l5GW1xLnCc7tjBteICrxo18blzPl+a1fG1byzf2dfy2ZwNf92zkS8dGPrdtYMa8jknDai53rmJUv4bhtrX0Na7GWr0CU8UKDGWr6FCvoir7bmRxt1MY/deok39KXf5ymuSraddtQF+6kWbVOmqLV1BVsIyq/OVU5CxFI7kbdfpdaKX3oMu4l/Ls+6nMXUZ1wXJqCldQI1tJTclKauQr52zYlFeek6NtprTVSZl+EG37ILqOUbSdl5G1jpKgMvJpQhlHz+fi5V/AK36FvORbzIs+Jbzgq+QFPzXP+Wl4ykfBM74Knj4n48mzMp44J+dJPwVPB6h4/GwBz/rk8WZsORFKEzn1gxQ2DFDaOUZxfQ8lzUMUNY0QU9LFW+EleAcV8ZJPPvvOy3gloITDwTKOhxTzakghb4Tk4JekI7PMRJl+lKquMao6h6ntHqVaP0BVxyCqOgsX8i8SklBEQGwRQUlqzserCIhXEZykITRZS2iyhpBkFWGpasQSLeJ0LaI0DcI0NcJUDcIUDaIUDaJULaJUHeK0UkSpOgTJGsJTXK8TpmgJT9YQlqQiLEnhTonwgprItFIiUnWIUtSIUzVES8uJkuiISFYTnaYlKlVFVIqSuHQVCelKYlKKSZTI0VS20dThoNM8iNkxhsE8gsl6CYN5hLaOXjRlTUizFaRKi0mWFpKZl0hB0Zt0dB5lZMw1eW2Y/pSPOtRuvBr5btooiySTLJROsCBjggXSKRZIp1mU7sZr+vScX7z/qxHwPyzJNIvTZ/ih9Gt+kDTKnSlGVqXJeEIZRtaEH61Tz3Lp6s/44srdfD19O7/98rt89fXtTMx8j8vfrMfx1R4qpn7DO1VCHojP5+4kI7enjbA4/cofhNeFkr+Aa/Dfpjl4lc6wUHqFxRnjLM64fGu8pk3yvfQe7kyp5YmyXKQDAW68HqJr8DT5FwPJLVORpmgjUWkiRmVDPAev4XIHwhIbouJeRAWDiPIGEeT1E5bnJCTPRrAbrwHZVgKyrJzPtOCfaXJnxD/DyPkME+czTARlWwnKNs8reF4mQrK6CM3qICzblQexHsB68kB23vE7NxRZZCKyyPgtgHUtL46VWYlz5wHsjYhNUDiJVzqIVzqIUzrcaHXMyYPXXmIVfcQo+ohWDLj7I/FaMuBKPjQPrkLlCOEKd/JhwkuG3Zs7DRFaNEhI4SDBhQME5vdzPrcX32wnZyRWTmdYOZ1h53SGnU+ldj6V2vhUauOzTAdnshycybJxJtPG2azrncs0z3Y2w8RZD1ylJnwkBny+BbB/CF4/Smj+X7yeU7PvnJqXznkAq/0dgC2f11zAvuLvmsK+4l/lejmgmgOBbsAG1c8vuPEmvHqFtuAV2sqhsDYO3YTYTo4Iuzgi7OLwHMAejTBxOMLEIbEJL5Hplng9FGHHK8LBAbHDBVihnRfCrTwvsPJcmJVnw6w8K7DyjMDKkwIrT4bbeVLo5HFRD4/9AXjdE2afnbjeCq+P3dAfg9dHg03sDjSwO6CLR8538Mh5PXsCO3g0qJPHg7tm8eoBrGf6eiNePYB91g3WWwHWtXGTYd7S4T8Orz0cnN1l+Hfj9XCsHa8oC6+IDbws6uJAhGF24nr9nlfLLF6vw9WEd2w33jGdHIvWu/Ha4tpVOLaJk3FNvJrQxGsJTbye2MTriY28mdjAW3PQ6umtuHrejK3j1ciLHBNoORyi4vXoKhdexWWciizn1agKXo2q4IS4lGPhGo6LdBwXlHIivJyT4grX+0aUujdsKuVUZDmnxOUcC1JyyCeP14OL+EScx+nIRE4LA/AVv484+R3y1B/T2P4pVtNb9Fq86Le9wLDzScb6djM+8I+MOR9mwLgZe/tqBg2bGLc/yITtZ4zb/pbL1r/lsvVhxmwPc8n+My7ZH+SybQeTtu1csW5n0ryNCfN2xs07Ge7ceh2vJhdeRw07uGTYxqWuB+htXIGp4i4uta3jcsd6LuvXcbl9I+PtW26C64R++2wexI42b8ZRuYIu5V10Ku7EoL4HW/kyBuvX01+7FmfVKuyVK3FWraG/biP9tZuxlK6mXXYfLQX30lGyHLN2HR0ly7GVbaSt6D5aCu/GoF6OvWINJt0ynFWrGajfQH/NOgbrNjBYt5HeqvX0Vm2kv/YBupTLaMq/k7bie+it3sCVroe43L6NCf1mrhq38JX1Ab62buRLyxq+sqziG/savrKt4Qv7Or6wb+AL20aumtcz0b2GkdYV9NQvxVp1P7bqFdiq12AoW0VLyf1USH+KPOEHFEV/H2XiHVRkLKe+aB0NJatpUq6hSbmG2uIVVOYuoTTrHnQZd6NKuxN58k9Qpd05C9eLecupKVxFXfEq6mWrqZevpkG1lkb12ut4zStvyymp6Ubb4kDT3ItOP4Su8xLK9ksUNY+QWtHD+cwmDvvncsC/kH2+hTx3rohnzsp4xkfJM75anvbV8fg5BU+ck/HYmQL2nilk7zkZj/mW8Li/nN2nc3nWv4D3UuuIq+ght3GY/Po+lM1DFNf1UdI0QknLBCmlvXwYW8kr5/J49lwhz/uV8KK/jJcDijkUWMixwHxeC8klIK2SgtoeSttHqdCPUN01Qm33JcpaerjY3k9ZSw9SeQNhiTJ8xHn4xSo4Gy3nXJQc3xg5fnFy/OPlnE+QE5ikICxFhTBdhzBdiyBVgyBFg+CCmrALKsIuqNxg1RF2QUNwgpLQJLVrgpusRXBBS1iSmtBEJaGJCkISFITEyxGl6hClaBEkKQm/oCLSvcxYkKAkMlXrnsDKiUlXEi9REpdWQkqmmrKaTlo6e9Cb+jHYhjFaRjBaRug0DNLW0UtZZRt5hWVk5qpIySgiNSOa3PzX0HccceF1+kUapj7hg3YlG1Ir+Umykb9Ov8Ri6RUXXqU343XhLF7/nFPXKRZIr/yZmvoLgMl/UJIpFqVPcbvkGj9OG+COpFp2ZWfwoV5IwzcfY534v5ia2sQ3V+7it9M/4Jtrf81XX/wVVz//LuPX7mD0q4cwfH2ISHMgv8qXcH/iRX6Q1sPi9AkWSa783hZK/rOu+/+E7wc3XCVXWSCZj9fvuPG6OO1zFs/Fa1oPd6bU8OQNeO0c/Iy8ygBySpWkyNtIkBuJUloQKpyEKwYRyAcRlDgIL7G78TpAeO4AYbl9hOY6Cc61Ephr4XyOBf8sK/6ZNvwzrPhJTTflLzURkGkhINM0W2Cm+YaMBGV2EZzZQUhWB6FZHYRmdxKW04Ugt9u1U3GeAWGe69gdT6IC002JC03ue2UNs81HrPte2WILsbNZiZPZiJPdPImNm4dVVzFyuzsnMXLndbzK+4gu6Xc3cD35AJEl/UTI+oiQ9SF2Nxexrs2bBhB6UgwiVA4jUo24GyZcNUy4chiRYhixYhiRfIhw2RCC4kEERYOEFg0QXNBPYF4f/jk9+GTaOJdl51y2g3PZTs5mecDq4Gy2E5/cHnxynPjkOGY7l23HJ8uKT5aVc5kWF2IzzPh4khpc09cbAHsmteP6Bk7fAlgPYm+FV09zEXsryM7F7H8FXo/4qGc77O6Qj4pDPiq8fNR43YDXV3xUvOKjug7Xsyr2n1Wx76yKl86qeOmcipfOqdl3TsO+c9rr+WjZ56Njv0/Z9XzLedm3nFf8KtxV8or/RV72u+gC7HkXYA+6AXswqA6voHoOBtZxMKiegyGN7prcNeMV2joPsJ5cgO3gsLDThVexgSNiI0fExlm8HhKbOSSy4CU04yWy4iWycUhs53CEncMRDg5FODkodnJAaGd/uGsjpxcENp4Pt/F8uJ3nhHaeEthceBU5eULcy+OiHva6N2zy3AO7R+Dg0Rtzg/VGuD4aauexMAePu7sJsHM2d3okyOK6TzbEvWw45Pqy4d2BBvYEGXk0yMCewC52B3TwyPl29gToeSyo03Xfqxuv1wHbfdOyYQ9enwnR80xw++zZrjcuIf5z4NUruoeD0U4OxDhm4Xogxs7BGBuHPLnx6hVtwSvKzMFIE6+Iu9kv7OQVcTeHos3zNms65gasd6yZ47FmjscZZ/HqHdOBt2fJcHQzJ2ObeDWumdcSmnk9sYk3kpp4M6mRtxIbeSuhgXfi63k33vX4dmwd78TV8XZsHa9HXsQ7TMvhICWnxGWcFJVyUlzKKXGZq4hSTol1HBdq8Bao8RboOCF03RN7KqKCExGe6WsZpyIreFVcximBklOBubx2PoX3g8WcjwkkLuMMecr3KK19g5bOE1jtB+jveYbh3t2M9P4Lo33/xFj/PzDW//dc6v05g9YdOLs3M2jexpj9IS7bH2Lc9hATtoeYtD7EpPVBJi0PMmnexRXTTqbNO5mx7GLKtIMrph1MmHYw0vEA9obV2BpWccm8kzHLTkYMWxnp3sJo91b6mtbRXXoPI60PMKbfzlj7Ni63bWOifTsT7duYaN/GZPs2ruh3cKVjB1MdO5nq2MEV/Q7GW7dyuXULzorl6It/gr74J9jKljJQs5ahuvX01azBXrkCW8VynFWr6aleh6V0JfqSJbQW3YtethSjei3W0o3oZcux6NbTlH83bcX3YS1bg71iDd3qJfTXrZ/F60DNOgZq19Nfs4He6o1Yy9bQlH8nTfl3YildzVjrTqa6fsZkxw6murbwuWmrG68b+Nqymm+sK/nGvpovrKu4ZlnNjHkNVwyrGe9YyXDLMnrr7sNy8V4MZfdiKl+GoWwFzbL7KJP+DfKE7yGL+yHKxDvRpS2lInM1VbmrqS5YQXXhUqoKlrrhei8ayV0oU3+KPPkOFCl3oMu4j4qcZVTlr6C2aDUNJetoUqyjRbWBFvUGWjQbaNGuv45XRb0pR91sQ9PqRNHgQN06gKp9BFnLMAXNI0hrBgkr6OCQG68v+RbyzJkCnjxTxFNnFTzlq+VJXx2PnZWz57MCHjmdw56z+TzqU8xunyJ2+xTxq8+yeS6wmI8yW0msGSaneYys2j5yq3vJqxkgv26E4pYpMmvH8ZG08/SHUp4+U8QzPjKe8SnkeZ989vnm4uWfzcngXALSqyhqGETbfgld2zCVnaNUdV5C0+SkUj9ARXs/WapmBEklnBXmcCaimM8iS/gsQsZnEUV8FlHI2egifONlnE9UEJCoIDhFS0iqlpAULcEXNAQnqghOVBKSqCI0SU1okobgBBWBcUqCE1SEJGkISdIQnKgmOEFFcIJytvPRxS7wXtAQGq8gLEGBOEWHIFFJcKwMUbIGcbIK8YUSolLlxKbLiZfIkeTquNhoos3QT5uhnw7zAF3mIbrNQ3Qah9B3D1BZ3UmBrJLMPDXJ0kJSpFHk5r+KvvMIo5f3MTiLVwXrUypceJW48Sr5XXidYR5eJa4WSjwvT7mSzkky/e1Jp1ggnfwDm4uSuUiZ+/bf8/V+5//lj/y4f+/XkH7b17rFtZNef9ui9Em+kzrBTyQO7k1U8Ct5IonDQqz/dorRKzu5NrmS3165i2+mfsRXM9/jq8+/y5df/hVTM7cz/fU6en/7OLLL5/CuSmZ1Qg4/TjXynfQxFqVPupJccd3zPK85eJXccN0lc/sTrq30xmtw4+f+I5Pe4lp+6x8H/pjn8sbP/zu+zryPc/8M3QKv3zp5vQVeB64conPgU3IrzpOlU3ChpJXYEiMRCgvhCgcC+SBhJYOEyRwIZHbCi3oIz+9HkNtPaE4vwTkOAnMsnM8x45dtwTfTim+mDT+pFV+pGV+pGR+JCR+Jyf1vE35SC/5uyPq7p7FzC8gwEJjRRWBGB0GZHQRndromsdndhOUYCMs1IMg1Ep5nRJhvmk1UYL4pcaEJceHcnYvnAtbkXlZsJrrYTEyRq9hi62zzECu3z+L1OlhdRZfYiS5xEF3iIEbeMwevfUTL+oiW9bsq6SeqpJ/Ikn7Exb3Xm4NYcUkfYnk/Ynk/IsUAIuUAIuUgIuUwItUwYtXwHLwOIXJPacXyQUSyIYTFgwiLBxEUDRBS2E9Qfh8BuT345zjxy3Xil9uDb24PvrlOfHKcnMtxwdUvr9f1+hzHbD7Zdnyz7Phm2dyIteCTacHXnU+GkXMewM45//VsWqdr86YbAZvYetNGTh/ENfFBbCPvx8y/7/XdSHd/IGb/Y/CqdeNVe1NH/DSzaL0Rr1434PWAj5oDs3BVzYPrfg9cb+oGwJ7Tse9c6TzAvnwTYCt42a9yFrCu+2E9eHUB1oXXOg4E13MguIEDwY3umjkYMmf6GtaGl7tZwAo7OCRyTV8PewAbYeJwhGvp8GGxhUMiC4fFNnd2jkQ4XEX2cEjsxEtk54DQxn6hjX3hNl4U2nhB6OAFsYOnBTaeCrfxlMjJk7N4dQF1dgOncNfU9VGB677YveFO9gqcPCZw3gTXvWGOeXi9CbDu9/MAdk+IjT2hVh4Ns/FoqJVHgy3sCTLxSEA3jwYbeSzEyN5gA7sDOvi1fxuPnG+bg9dOngjq4MngTp4K6ZqD1+ubNXkA+1Rw+y2Ox+l2A7aT50K6b4lXz6ZMN8PVUw9e0Z6cHIx23BqvsfM7EGnEK8rEoWgzByIMvCTQsy+8Y97yYQ9evW+F19hOvGP1eMe4N2qKaXJtzhTfxOuJzS64XmjiraQm3k5q4m03Xn+TUM+78XW8HVvDO3G1vBtXy5tRVRwP03I4UM7xMA0nhTpOiUo5KdRxUqjllEjLKbGWE0I1R0MUHBNoZzd0OhVZwcmIMk6ISzkVWcprkTpej1DxprCAt0NTeSdQyOnwc8RnfIaq8hPajb/B1nucnr5n6ev9JwZ7/o7Rvp8zNvBzxgZ+yaX+XzLa90tGen7OgO0hekzbGbDuZNT+IJdsu9wT1l1MWXcxbdnJtGkXM8ZdzBh2cc30ENfMP2PauIsp004mjTsY0W/G3rASW8NKxszbGbNsZ7j7AYa7tjDSvZ2+5k10aO9jqGUHY/qHGWv7GZfbHmSyfQeTHri2b2dKv4Ppjp1Md+5kpnMn0x07mGjdypX27TjLl9Oa/0PaC39M38VVXGrcxHDdevqqVmMrX461fBmOi6uwlq2kXXYPLYV30SG/H5N2DRbdBozqtbQVLUMvW0Zr4b10K5djK1+LtWwVJt0y+uvWM1i/wYXW6nUM1Ljw6qhYS7vsPupzfkKHfAmD9VuZ6nqYKx0PMt29i2vG7Xxu2sIXpo18aVrH1+bV/Na6it/a1/CFZTXTxlWMdy5npGUJ/fX34Ki+G2vlXZjK78FYtoQu7RKaZHdTkfFj5Im3UxL/A1QX7kSXcj+l6SsolaykVLqc8uyllGbdQ2nmPZRm3otWeg+qtDspufA3KFLuQCO5l8rc5VQXrKKmcDX1srU0qzbSrt1MR+kDdJQ+4Nng6Tpe86uMOfJGB9r2QUoanRTVOSiq76O4eZii1ktIqvsJymnhiH8uB/3zeMknj2dO5/DkZ3k8eaaYp3yVPOmjYu9ZGf/ycTb/+lk2u30L2eNXzL+eyXeXx3Mhct7PaieqepS05gnS6kZJrRogo36MC+UDpFSOIqmbIlTmZPc7F3jidB6Pn87jsU8yeeLjdJ75NJ2XzqRz1D+L00kVZFT1odRPomwfR9EyiqbtEprWYSq7LqFt7iVNVktYYhF+UbmcFhdwJlrB6WgZH4ny+UiUx2dRhfgmKDl/QYtvkprTMQrOxqnwSdDgk6DmXJwCvzglgYkqghPVBMYpCIxTEpKoJThBQ0C8Gv9YJb7Rcnyj5fjHKgmIVxOYqMI3ssh1f+0FDSEJCkITFIhTtIQlKAiMLiIiWU1kioKIC8VEXCgkIrmQqNRi0vNLqWm1024eodU4RHNXPw3tPXSYRzE7JzHax6msMyDN1ZCYVkBCWg4ZuXEUFL9Op+Eolyb2MzTzIg1TH/OBXs76lDJ+kmzgu+kjLJZMsEgyMQcrMzfg1ZPr3r2F6VdZnHaN29KusjhthsWSKyzy4DfDDUrJNIvSr7HY3aL0ayxMv+b65V0644bnxPXHDE/j15NOzoHB3OnvFRZIPe8zMfv1PJheeMPLv/Nt0j/y4+bh/frLv2/p7UKJ6z5iV9MskkyxUDL3Wky5kTPDovQpbkub5LakYe5IaWdjigTvKgGlV/249G8vcG1mHd9ML+WbyZ/wxcT3+HLm+3zz1Q+ZnlrIv/2/P+TaV/cy/NUv6Pi3DwgzR7MtPox7Uhq4PW2I29LHWZw+yWLJFRZLJlksmXA36X4+p9z///nXfeG8yeyfcG1vepsLsLd6/La3zX15kWTajdcrLMyYYkHGFAsy3Uc/Zc64Nxxz7/br+V6SeJ6PuV1lUfpVFs9pkbuFkplb/BHF0814XSiZYZHE83Gun5+Fns8nmWJxxgSLpROu5yB9hkXpn7Mo/QsWp1/jO2kTfD+1h7tSqnnKjVfbtWMMXPGiq+9jcsv8ydSUkCBrIUpmQCi3ECZ3ElYySKhsgFCZnbBiG4JCJ2H5fYTm9hGc3UNgtp2AbAv+2Rb8slx49cmwck5qmZNnmanZ/WhxYVZiwldqxC/DiJ/UiP9s3ZyXdhOQ0UVARieBmV0EZXUTlNVNcLaBkBwjYbkmwvPMiAosN2DVMqe5eO2eB1gPWn8/Xt2V2In9vXi13xKvkbI+omR9RMpcaPVMXUXFvbPNw6vsOl7FygHEqkHEyiHEymHEqpFZvIpUwwjdeBXLBxGVuPDqKbxogLDCfoILegnM7yEwv2+28/m9+Of14j8L2R78813/9s9x4Jdjxy/bjl+2Db9sO77ZVnyzrPi5+/fg9bMLej690M4nSW18ktjmBmwbHye28lF8Cx/GuQD7fkyTC69R9bzrOfM1cv4k9ndBdu709c+L15vh6sHrYd8b8OqrxstXxUEf1U1Lhl/5k/Gq/dPxGlh7A17rvxWvXjd0SNDOoXD9TXg9GmHmSISFI5EW12OEbU52jkY653VYbMdLbOOAyMbLIjv7xXb2iR3si3DwrMDK0+FWnhE5eFrcwxOiHh4LnzNhDXfeEq+Phff8Trw+IXDehNfH3FPZ6x9jc6E1zMZegZ29oTb2hlhmdxp+NMTAE2FmHg81sCewg1/5t/Jr/xb2BnbwVJiBJ0I6eCJYzxPBep4K7uCZ0C43Xjvn4fXpED1PBbXxVECr+/7WDl4UdPNSuIEXBUaeDzV86+R17q7CN+LVK9o5i1ZPLrza5+UVa78Jr6+IDXhFh8RzhAAAIABJREFUmTgSa+VgpJEXQtt4IbSNg5HGefe+esdZ8Y51NYvXuG684/R4x7biHdOAd0w9x2PqOBVXx2sJ9byR1OiCa3IrbyW18HZSC28nNvFOYiPvJjbwdkItb8XX8E58De/G1/JWdBUnwrQcDpBzNEjJSYGOU+GlHBdo8A5Tc0Ko5mSEhuNiBV7BhRwNV3MiopxTUZW8GlnBqQgdr4o1vCFW8HZEEb+JyOKd0EjeOX+GgOjPyJSdob71LGb7e/T1H2Kg/zFGBv6eiZGHmRjawfjAVsb6tjLau52R3gcZ6/85Y/2/ZND+EPbuLfQatzFs3cGIZRuXLFuZtGxn2rqDGfMOrpp2cNWwk2vdu7hmephrpoeZMj7IFeMuN1434WhYiaNhJZfN2xkzb2eoazNDXVsY7d5Bf8tmOjRLGWrZyZj+F4y1/5yxtoeY1O9gUu/C66R+G1MdO5ju2sl0105mOncx0+nC65R+B87y5TTnfp/W/B8yXLeeidatDNWuo+/iKhzly7GVLcdavoIu1X3UZf+IlsK7sZato696K9bSDbQWLqGl4D4q036IUbUKe/l6TNqVmLTL6a1Zj7NyFUP1Gxms20Rf9frZjOplVGd8n6b8n+K8uJ4rnQ8zbXiYCf02Pjc/yNfWB7lm3Mx05xpmulbypWk1v7Wv4beO9XxpXc9U92qGm5dgv/hTDLof0an+Ed2an2AuX4KjZjWt8rtQX7gNWdxiFAnf42LWEqqyV6BLuR9Fwr0oku5Dl74MneQ+VGl3okq7E43kbjSSu1Gm3oEs6ceo0+/iYt5y6orXUC9bQ71sNY3ytbRpNtFVsRXDxe10V26js3zLfLwKsy7mJKs7KGkeIueiDf9EFQHJWjIqrBQ3j5KgNHA6Qcs7IhlvCGUcDyniFd8c9vvn4xWi5IiwjMPiCh75JIt/+TSbfzqdwz+fyeVfzubxz2fy+Jczufzz6Rz2+BXyolDHu7kGAspG+CjPyMn4Wt5Nb+V0vgn/Ejuf5XTjHVHGC775HBOX8aJ/Ac98JuHFsxkcCsjneEghp0KLeTWshMBsPbHafiIUDnwlzZxLrSVa3o2k1ExiUSMREhXilGIi05WEp+nwjSvhdGQ+fokKglK1BKboOBev4u2wXD6MUfJ+lJr3Y7S8H6PlvUgV74lK+DiiBJ84NQHxagJilQTEKAmIVRMQp8E/ToN/rAbfWA0+7nzjtPgmaDgXo8A3TklYWhlhyVqC4koITZATla4lPruC1PyLxKfLiU7OJymjhLR8Lcm5WlLzSykua0PXYEPbYKe4vAuprAFVlZmqll50NQYKFDVkFmjILFAiyc2nsCSJwpLXaes8yMj4C4x88SINMx/ym7Z8NqaX8tPULv4qbYCFaZdYmDbOgrQJFqRPsSBthoVpbrhK5k6VZlggucbi5C//P+buOzzq+8z3/qjQXBI7NuASFwwYTC+JUzbZZPc8z+7JJgaDTe+mu4PpRaKqdwn1Nk2994p67226eu8dAc7u+/zxGw0SJsmec53nSf74XINmBBr9NFyXXnPf3/tmnt8j5vtOMT9gjHmSQUzkvYhCehGF9Au/zMsmMBE/Yk7g98wJfMwc8WOMpd8jkj9GJH+gh8YAIvmAcBs8gCi4H1FIH6LQXkTBfQLo5GMYSR8gkj5EJJ1CJBtHJB9CFNyDKKQLUXAvIvkwItkYRtIxw62RHt4/uE86+8//7ceeuu8vPWYsnZ3p+0XyUUSyUYykoxhLxjGRjGMiGcVYOoSRvF/4foP7EQWPYiSfwEg6gYlkjHniIV4I7OFt/3w+ivHBXWVGw9RxBiZ/xejgKzyeXMj3D17m0cSLPJp8ge8fvsDU2Fwmx+cx8eBlBr9fg+bhTqI6rvFFritvuoexMKiZBbJ+5gWNMTdoDFPJAMb+PTwfMoapZBBTmTD91kg2qb/mU/o3HcYwkg1jLB3CWDqMkXT0h9fv/+S6G/48qn9s5MnHhvtm3z79mLF0DJFM/yZAyJAwOTt0BFHoGKKQCUQhk7PxKhsXfl6SMUwkY5hKxjCVjGMqmcBUPMEc8STzxA+YJ55ijvghJuIpjKST+p/lECL5oJCg6TdZZnQIyPXXRTaOsXQcI+m4Ae/G0nGMJRPCa0M2gpFsWP/9j2MkFd7kMZaNYSrt4zmJjoUBOWzPCEXeYYVm8hQdo0dpaLtKVOYdgtPi8U2qxD1ZjXNyE/aJrTjEd+EQ04FDjA6HaDX20TrsolqwiWzFKqIFy/BmLMN0WIRpuauvyt0OEdB6M0jDjSAN5kFqzOTCECAhaq7LlJhLhbUrN+UKbgcp9a3FSu4ENXA3SMHdYAUWwQ1YhDRgGarAOlSJTZiwbkeYTKzGPkKth6wK5yg1zlEaXKYTqcIlUoVblJJ70QruRSlwi1LgFtWAW5SCe9Eq3GNUeMSqcY9R4RatwC1awb0YFfdiVLjHPomHfgDUkwnGQtzjtdyL03AvToNbrFZIXCNu8c24xTXjGteCS3yLocLqEteGS1y7/rYN57g2nJ4R5/h2nOPbcUnswDWpE9ekLiHJ3bgldwtV2KQunJO6cE7sxCl+Ot2z4hjXhUNcp3AOdjoxHdhEt2MdrYdsZKshVpEtWEc2YRXZhFVEE5YROizDG7EM12EZJpxptgzTYBGixiJEzd1gJXeCldwOmn329aa0DnNJHWaSOszE9VwPrONaYC1XA2q56l/NFf8aLvtVcdm3iku+VVzyqeCiTyUXvMu54FXOec8yznmWcs6jjHMeQjX2WS3Ff+ks7EzATqN1On8Jr6dt0w05aZ3GSatUTlqlcsIqleMWaRy7m8qxuykcvTMzqXx2J42js6qsKQaoGsB6O4X9t1PYfzuZfbd+mL03k9l74xkxT2aveYo+qU+BNoP9tzN/ANj9d7LZdyeH/Xdz2G+RywGLXA5Y5nHAMo+DlgVCrAo5YD2dYg7alHDQtpSDdqUctCvjkG05h+wqOGxfpU81Rxxq+Myxhs8caznqVMdR53qOutRz1OVJC/ExVxXHXNX6aDjmpuW4m45jrjqOumj1EaqzR1w0HHbRcMhVywFXHfvcdOxy1rDLRSes1HFuZKujAMktzs1scW7Rtwg3skVfad3iNJ2WJ/fp8x+2Wj5yaGKrUwsfO7ey1anFANWP9HAV/o0mYT3PNFztdWxx0LLVXstWew1b7FV8ZKtgi52CrXYKtto1sMWmjj9ZV/Mn6yo+sq5hq20N2+1q+cS+hk/ta9hhX8NO+xp2OtSyw+5JPrWt4RPrGrZbV/OJdTWf2tSyw7aOXfb17HZQsNtBKcRRzU4HNTvsley0V7JHD1gBrY0ccNVy0E3HoXtNHNbniLuOI/eaOOI+Y3+rR+MP8PqsyutnnhrDGddjXloOujaww6qUfQ7V+rU4Wo55qDnh9RRevRSc9KrllFcFp7xKOOWVzxc++Xzhk8tXfnl841/AtwHFfBtQzpmAKs7413DGv5ozARWcCSjlrH8RZ/wKOONXwFnfPM5653HGI5evXbL53C6Dw7fi+dwuky+dcjjlkMEx20SO2sdxwjWeU/di+cwpiuNuqZx0y+SkSyafu2TwjVsqlzySue4Zjbm7PzfcbLDxvoo4/CLxad9QXvk5TU3H6W7fS3/HHxlo/2eG2j9ktHMTI+3rGGlfy0jbOobaNjDYtomh9p8z1P4hPbqNtNR9QHvDano16xnQrWdQt55B7XqGtesY1W1gTLuBUfV6RpTrGdNsZli1kVHtZka1mxlSbaCzeiW6onforV/DgGoD/YoNDCg30a/YSE/tOnpr16PJe5e20lX01Wyiv2YT/TXrGapdx0DNagYqVzNQvZqRunWMKzYyodrMpHIzE4qNDFatYbxhE+r01ymNfA5NxusMVqyiq3AZnQXLaM9bSnP2EpRpb1IV+wqlET+mKnYhuvtLactfRXP2ChqS3qYs4lWKQ1+mKOQlVClv05z9Po3330Ob/jYtucvoKVpFR8EKmnOW0Zq/ko6iNWgy3uN+4DxyZfPoKFzBYPUGhms3MFK/jjHFOiZU65lSr+WB6gPGG5YyVvcu4/XvMqVaxuPGD+ivepfWgtdRZ76MIu0ltFmLaS9+j46S5agy36A46kdkyeaTKX2OnJCXyQ97jbyQ17kve43UgEUk+y8i2X8xyQGvkRzwGkkBi0kOXESKeDFp0tdIly8mM3gROeFvUBD9FvnRP6U4/m2q0pZRn/UBDdmrUeasRZW7HmXOOuqzVlMzE692wXnhvkl1xJR0EZrThGVABjaS+4TkNBJf3kNASgPW0hzsw0pwiq7CNryS64F5XA4swDy0ijvRSswjFXxqGcu/34zkX8wj+L15BP9iHsG/mkfyr2bh/P5aKP/DPJL/eTeeXW75HA2sZrdbAf9xN4lttmnsc8niqEcuh10y2G+XyDe++VglaLkqL+WsVwbnvDIwkxRgEVKOZWgVX7uk8ZXrfb7zLuJbryJOO9/ntGMaVwMKuCvN465fCk7iJAIjswhLKSM4tRrPyHxcgu/jF1+GJLUWn4QqbOR5fG0fyXmPVL51TeFrtzS+cUvna+cUvnZI4DvHeK67p3DbM4U7HknccU/ijnsydzxSuO2Zxm3PNG56pnHDI40bnmnc8ErnpncaN71TMPdI4K5vCla+SVh4xmLvn0hQUilRmbUk5tQRlVxIWFwmcWkFpOZVk5RbTUhiAeLoXCSxRUjjy/CLLMIpMJWAyELCUyoJissnKOY+sWl5pOcVk5SVSVZ+GBnZl1GoT9A/vIfuqV0UjZ3nu4pQVsrS+ImklnmyDoxlfRhJBwS8SscQSccNgBXJ9VWs4FFEwQJeTQMfMd/3e573fsjzvqMsCBzERN6NKLRbwGfwCEaySUwDHzPP/3vm+T9mbsBjTCSPEckf6fE6+gQA8kE9YKfx2qNH6aAAFMkDjMSPMJI8QiSdELAa3I0otANRcDdGsiH9L/9//xg/FSOpgCQDXKWjmEjGMRVPYCoexVgygJG8V/h+gnuFayefxFgqPL4goJ+X/NpY5p3MyQxXEjq+pWXyj4xNrOTByI94MPYCj6Z+xKOpF3j04HkeTz3Po4n5TIzOZeLBjxj9filtD/+V/MHPcWhwYIWnL4vFNTwv7mK+fJR58jHmiAcw8e/hx2ETzJUOMkc2gol8XHjTQPIYkfQxIvmU0O4qGxHwKhnGWDr6f/HazQCudPSpj/92hGsttL8bBc8ArKH6Kqx6Es6djiOSCV/TWA/XOeLZmRs4zoLACRYETjI3cAoT8UPhdSgb04NzUIih3X5YP61bXxGWCddGgOq4vpL95GdvLBnX439E//0Lb1gYyyYwko1gIu3hOYmGhf5ZbM8IQdZhjfrBKdpHj6Jou0pUxm2C0uLxSariXooWp5QW7BPbcYzrxjGmE8dorR6vWmyjm7GKErAzXamzCGvkrr6t9FaohpvBWm4EazAL1nA9SM21IDVX5Sp91FyVKbkqVXJdqsBcruSmXMXtIBW3g5TckjcIGApScidIyZ1gBXdDlFiGqLAKnT3kyS5c2BPrqK/EOkdqcInU4BKpfoLXSBX3opQCXiMVuEU24Bap4F6UEvdoFR4xau5FKw37ZJ/slZ3Zaizsl50+Izs9zfherBo3faYrvi6xOmEfbmwTLnHNOMc14xLbgnNsC86xrTg/hVbH2NYfZPoxl4QOXBM7hSR14abHq2tyN65JQtXVKUHYAztzF+yTnbDdOMZ34xDXNSvTiLWNFtqKbaLasI5qxSayBZvIZmwim7CJbMI6ohHriEasInSzJklbhqqxDFVjEaISAPssvEobMJc2YCZp4Lq4gWuBdVwNqONqQK0er9Vc9qvmkm+1AFjfaj1gKznvVcF5r3LOeZZzzrOU8x7FXPAongXYv3YGdmYF9mm8Pg3ZZ+M11ZATVqkct0zhmEUKx+4mc/ROkj4pfHZXWItjWI0zo8p6YEb2305h/50U9t1O/kH23kpi740k9t1InpW95klCzJLZa5bCHrMU9twQADsdAbCzq7D7bmez7042++7msE8P2OkcsMjngEU++y3z2W9VoE8RB6yLOWBTzAHbEg7YlHLApoyDtuUcsqvikN0TvAqArTUA9jOnOo66NHDURWGIAFjVE8BOx0XIURc1R13UfOai5oiLmsOuag64atjnpmG3s5pdLlp2uurY7qRli4OGjxx0fOzSwlaXVgNetzq1/NVscWzmj3a6H+B1i2Pzk4qsAb8CXqezxV7LFnstWx00+kqriq32yhlrcerZalvHFpsatthU62+r2G5Xzaf21eywr2KnfRW7HKrZ5VDDTrvp1PKpjYDX6Qh4rde3CQsThnc7qNjtpDHgdYe9gNkn5151Brwedm/i8L1GjtzT6fGq44h7I5956DjioeOwh45DHo1C/gpej3npnqzE8dZx5J6SXTbl7LWv4qi7ihOGNTk6Tnrp9HjVcMpLySmvWk55VXLaq4TPvfP40jePr/xy+MY/l28D8jkTUMSZgDLOBFRz1r+Ws/41eryWcMa/kDP++Zzxz+Osbw5nvXM445HDN245fOmQxeGbCZy2uc8XDjmcssvgmE0SR+3iOO4cyynXKI46R3DcJYFTrml86ZbOt27JnHWJ4KKzmJvuHjgG2uEfdpPolPPkFH5BRdVBmrSf0texheGuf2Ok87eMtH3ISOtmxto2MNKyltG2tYy1rWO0dT0jrRsZbdvMSNtm+jTraKt9n476lfSp1+qnCW9gULueQe06hhvXM9K4gWGtMGF4RLuRAdU6RnSbGNFtZlC1gY6qlWgL32FQuZFB5Ub6GzYypPoZA4pN9NSspb9+A42FS2gtWU5v7Tr6atfTV7OGwbo19Fevor9qFQM1qxiuX8e4ciMT6k1MqDYzodrIYPVqhmvX0pDyKuXRL9Ca/y4j1WvpKlxKW+4SmrPeQZ32JrUJi6iKfZXKmFdRpPyUtvyVtBesQpO+hKqYRRSF/Ig86QIqo16lKfM9WrKXoU1/B23aW7Qa8LqS1twVtOWvQpe1nLKoV8mSLKAmfhG9ZasZqd3ASN06RhvWMKFax4RqLZPKVYw3vM+4YjmTyuU8UC5jrH4JA1Vv05r/GrrsxWjvL6Yx+w1aC96lo2Q5zXlLqE54hWzZPO5L55Mf9jKlMW9QFvsO+aFvkCFZSGrAq6T4LyTFfxFJfotI9HuNBN/FJPotIilgEWnS17gf8gb5UW9REv8u5cnvURjzBsXxb1KTsQxV3mrU+WtQ5a1FlbuWhqzV1KSvoCJl6RO8eifVh0vv64gq7iIsr5WAVCXSDBXRRe3El/cQkt2EX3IDYQXtJNQME1s1SmBOB77Z7YhLBpFVT+BTNMwJrxz+YBHHb82j+Y1ZFP9sFsnvrkfxz9ci+M3lUH5zJYLfmcXwz+bx/MYsnt+aJ/LLK1H80+UIfn1Oxu8vyvijeRifuaZjl9pMSO0k0tJ+vO834Z6qwi+rmdDSQSIqx7kWWMKem5F8dCmEbWbR7LFI5oB1Mp/ZJHLCKpzvHMJxlmcQfb+GrMoWMivbSCjQEp2nIqWyg7SaXqKL2/BMqOGMawLfuiZz0iGB4w5JnHBM5YR9CidsE/ncNp5zTklccU3mumsiZi4JmLkmYO6WiLl7CmbuKVy/lyrEPRUzzzTMPFO54ZPKtXsJXHGJxswtijse0ThJUoQzudXtlCi6KappIq+sgaIqNVXqLqq0fSTk1OAuT8XGOw47v2QcAtK56x6HnW8SbtJ07kmTkEZnkllURZVKR1ldDZUNKVTUWtPaeYah8QN0PviU/JEznCkLZrk4iZ+Iq3kuqJM5QcIv4iLZsL4iNaH/ZXoGXkOGhSpW0Dim4ocs8HvM8z4PecF3TMBrUDeikG5D5dVINsncgIcs8J9igf8k8wLGMZWMCy2U8jGMZaMYSUcQyfSRj+jbhwcQBfUhkvdhLBvAWDoiVCrFDzCWTOkxOCJUKkN6EAX36auBP4Tj3zMm0gmMpROz8Gqsx+t0ZW+OeBQTST9Gsh5EQZ1CNTloBJFsEmPpJHPFIzzv38XLXkrW+oRjXuxA8eBxOkd/zsMHb8PDlxgdMuHB5AIeTj3HwwfzePxgPo8n5zM1MZ/Jhy8y9vin9D36kPrxA8jb7vJbuTeLPO/zvH8j86VDzJWOMEc8wBxxPy+FTbBAPsxc+Qim8nGMpVOIJN8jkn6PSPYIkXwSY9koJtJhA17/3td5ViTCczORDevb4IcwCtKDMnhEeB0bKqPTbyaMYCoZYY54BFPJsCFzxEPMCxxiXuAwc8TC689IMin8/9AD21g6grFs5Enbd/AgouAB4etKhzGWjGMsmRRu9a3WcyTjzBFPYCIen1FJnngS2ThGsmFMJN0sEKtZ5J/J9owQpB3WqB6cpn30KMq2awa8eidV45aixTG1BbvEdhxju3GO6cIpWodTtBr7GC3WMU1YRrdiEdXK3UjhLKVFWBN3w3TcDtNyK0zLzVAd5iFazIK1XAvScDVIzRW5PkFqLsuUXJbqAStTYi5XcVOu1KdBv0dUya0gJbeDldwJFiYXW4aqsQ5VP9kZq98R6xihNuBViBrnCBXOEUrcIlS4RSpxi1TgGtFgyDRg70WrcHsGXl2jG57ZbixMLxZW87jFCEOhhAFRQhuzc4wW5xgdzjGNOMU2CYlpximmGcfYlllIdYhp+UFmPu6S0GEA7PQE4qfjnNCFY3z3LLQ6J/b+ALBPY9ZeD9jp2Ea3YhvZgl1kM3ZRTdhGNhpiE6HDRg/Yv4XX6ZhLFZhLlZhJFFwXTwO2nqsBdVzxr+WKfy2X/Wq47FejB2w1F32quOhTNQuw5z3LuOBRajgP+7cmEv/fx2sKxy2TOWaRxDGLJI7eTeTonSQ+u5PCkbsCWp8F1/13nuSZYJ2Zv4LXPWZJ7DFLZo9ZMrvNU9htLiBWgOzsVuJ9t++z73YWe+9ks3cGYJ8gNo/9d/PYZ5HHXos89lrks8+yUIh1Efusi9hvXcx+61L2W5dy0LbymYCdidjPnOr5zLnBEAGxKkOOuao57qrhhIuWEy5aQ2X2qKuKI64qDruqOOCqYp+ril1OSnY6q9nhrGG7o5otDiq2Omj1eG0xDGfa4tj8NwE7jdRnwXa6xXiLYxNbnYTbLY6NfOSor7o6aNnqoJ6BV4WAV/tpvNay1VaouG6xqWarTSXbbCv51K6SHXYV7LSv1AO2hp321ey0q2GHXY0er7OrrjtsGwxtwrsdVOx2VLPbUcMuRw07HVTs1N+311movh5w1XLATcehe40cdp+OTh+tgFgPrSECYHUc8hTyBK9aQ47NyHH9btf9jjXsd6zhiJtCX33VccKzkZNeTZz00nHKS8spTzWnvRr43LuGL3zK+dKniK98C/jGL59v/fM441/A2YAivgso4zv/Ks751XLOr4Zz/uV8F1DEWf98zvrlctYvh7N+2Zz1yeaMp4DXLxyz+OxOEiesMjlle5+TtumcsEnhuF0iJx3jOe0UzQnHCE45RPOVcxzn7sVyyT2ES67uXHO+jZ3fVUKTrlJQeQ2l7iwa3V4atf+TjqbfMNj+K8a6fslYx88Zbd3ESPMmRls2Mty0ltHWNYy2rmOsdb0+Gxlr3Ui/eg1t1cvoqH2fPtUaBrWz8TrUuJ7hpg0M6tbRr1nLkG4D/eq1DOk2MaTbRL9qPe2VK/R43cygcjMD9ZsYVv6cwYYneG0qWkJLyVJ6a9fQV7eWnppV9NWuor9GgOtg7WpGGtYxptwg4FW9iXHVRgZrVtNVspTaxJepTXyZrpLljNaup6fkfZruv4UyeTFVMS9TEf0yDclvok5/h8aspXQUrqIl933qk96gJPzH5MsXkCuegyLxdTryVtCU+S6KxNfQpr1FV8FKOvLep6PgAzoL19Kcs4Ly6IVkBs6lNvE1uktW01n8PkM1axhXrGNcuZZJ9Xom1WuZUKxkrH4Zk8oVPNKuYkq9gr6KN9Fk/AhN5k9ozH6dzuL36Kv4gJ7yleiy36Ys+mXygueTF/Q8xRE/oTL+TaoTl1AR/x4FYW+SKV1IWuCrpAYIeE32W0Si3+sGwCb5LyZd+jo5YT+lOO5dKlOWUZv5PsXxb1KS8Ca1mctR569GU7AWdf5alDkCXMsSllAUM2PPa1hxV3hUWS9RpT2E5rUQW95LQkU/0cVdxJX1ElvaQ0RBO5El3cRWDhBdMYQsvxtxQS/y8hGklWN4FQzwuV8R/3YnkV9ci+HDq9H86mo0v7kWy2+vxfDry5H8+nIk/3Q1hl9dieHDi1H86kosv7wYya8uhPHLM2J+f17MtluRnA0sIrBsmMDCHoJLegkq7ECa20JQQTux1SMkqx5jFV7LQYtY/nhezp8uhfHJzXg+uRHLJ2ah7DOX8419JG4RhcQXNZJT20VGWQs51e1kVXdwv7abtOpuYkva8UtV8q1zPAdvBbH/TjgHrWI5bJMoxCqBo5bxfG6bwLcOiZx3TOSSUwKXneK54hzPVddErrklcdU1matuyVy7l8J1jxTMPFMx90zm2r0ELjpGcN01CguvOJylaeTV91BQ302Fpp8qTQ+ldU0UVWmpVHXS0DrK/bJG/CJysfNNwMYnAYeANJwCM3AKTMNFnIJLQDzSqExyyuppaGqjUtFAZUMaSp0r3QOXGJo4SPvEJ+SPnOFseSjLxUm8FFDJAnknc4KH9Hgd/ct4DR1CFD6CKHQUU9kk8wKmWOD3gAUBY8wVD2Ec1KdvfR1EFDSKiXSc+QHjLPAfYUFAP/PFPZjKuvVAG8BYNiZUpSQPhIqWZBKR/msaSYcRSQcwkQ5gKh3EVDKEqXgEU8l0e+WM4TnyUUPl7R8rE4b8VbyKB/R41bdAT+NVMsGcwEFe9GvhFfdSfhcSjpvGlbrJo3SNrOX7qTfh4YuMDpkwObmAqan5TD2Yw6MHc/j+wTweT83nwcPnGX34Gn0PN6B9uIekYSv235fzhkeEHBABAAAgAElEQVQsLwWoWCAdxFQ8hIm4n7nSARbIh5kj7hem386svEoEvBrJJvVTcf8x8WoqGWNe4DjzA8aYHzjKPPEIppIhjGUDGMn1LerT0VdOjaXDGEsHMZYOYCzrx1jWh7GsB2N5F8bSDkxknRhL+4TXpGwMkWwCkXQSI8lDjCVTGEsn9efCh/SV825EQT0Yyfoxlozq8Tqpr7z+EK9Clfl/D6+K9mm8Jgp4TdbimNKMfWIHTnE9P8CrTUzzM/FqEdbEnTBhQu3N0EbMQ3SYBeu4FqTlilzDZbmai3I1l57C6zWZEjO5kht6vN6QKYTIn+wUvR2s4q5+9Y5VqLAv1ib0CV4dwtU4RmhwmoVXNc4RSlwjlLhFKHGN+CFeXQ3rdp6G6+zqqxClAaxuMSpco5W4RAtTjp2jVDhGqXGM0uAYpcUxSodjlA6HqEYcohqxj55OE/bRzdhHNxuwOv3xzPun8eoc3/43Aft/gtdnA7YNu6jWv4lX63CtAa9/DbA39K3hMwE7jdenATuN12nAPsFrBRe8yrjgWcqFpwY6/f3xmsyRO6n/v+B1tz67zJLZNQuxaey9KQxy2ncrU4/X++y9fZ+9d7JmAXa/RS777+ay/24ee+/mskefvRYFQiwL2GtVyF6rIvZZlbDPqoQDNuUctC03IPawffWMFmIBr0cc6zjyTMAqZrQUqw14Pe6q0eNVzWcz8LrXVcUuJwU7nFR86qRim4PKgNet+tU5M9uG/zvV15l5+rGPHJrY6tjEx05NfOzYxFZHnRADXjV/Ea8f29UZ8LrVppqtNlV8bFPBJzblfGpbbgCsAa/21eywq+JT2yo9XJ/gdXo4k6HqOgOvuxzV+giw3+2sYp+rhgP3GjlkAOvMaDjsoXkKr1oOeWg55Kl9Bl41Brwe99ZxwltnqLIedVdy0LmOA061HPNQccq7kROeTZz0auakVyOnvBo55anjtJeGz72VfOlTz1fe1XzrXcG3PqWc9S3mO79izvuVcsGvnIv+VVzyq+aSXxUX/Uq54FfABb9czvvlcM4vh+/8sjnjk803XsI6nFMu9zlilcwRi2SOWKRw1DKF49YpnLJJ5nO7ZL6yT+Zbp0QuuMRxziGIM9ZunLezwMLHDEmCGell16jUnkXdfpy27l10df87LU0/o1mzip6WdYx0/IzRjg8ZbvmQocYPGW76GUON6xhpWcNo69q/iNf2muX0Klf/VbwOaH+I1z7lumfidUjxMwYbNtFbu46Bhg00F783G6/Vq+ipXkl/7WqG69cyXL+WUcX6H+B1qGYtuqw3qY5/CVX66/RVrGa4Zj3dJStQpb5GdcxLlIa/QGXMKzRmLaU1bwUtue/TUbiKxqylVMUupCD4eYpCXqA2diEtWe/RlrMMReJr1MUtpC1nGYPl62nLWUZL7vt0Fq6hNuFNMgPnkSt/nu6yNQxWbaCreDnjio08UG9kQrmW73WbmVSuZrxhBVPqD3ioWcV4w3J6y96gMfslFCnP0Zy9mNa8N+ktW85o/XoGq9dQm7iQRA8TUv2MqE16A1XGMupTl1KXuoyK+PfID32DTOlC0mfgNSVgMRmyd0iXvk269KdkyH/K/eCfkhP2JvlRb1IU+xbF8T+lNPEtqtKW0JC9EnX+WjT5a1Flr6Eh8wOqkpdREvMOBZFvPsGrOFMbHl7cRWzlAKEFbcSW9xJX0UdEYQexpT2E5bcRkKYkrKCdiJJuIssGCCrqQ14yiLxihICSQe5ld3Pat5j/93YKP7uSwKYr8fz8Sjy/upbIP11LEKB6OYZfXYnjl5fj+MWlWH59JZ5fX4rh91di+JeLofz7lWA+uRXBV55ZeGa1E5jbTnhZD1HlvYSXdBFS2EFoURchxX2YBRZyxDKWXTej2XErnk9uxfOxWRQ7b0VxyCKKrxzjsA0pJDRHS3plB+llzeRWt5Fd005WTReplR1EFjTjmVDLF3aR7L4uZqd5ELtvR7LPMo79lgnst0jgwO14jtyN44RVAl/aJXLGPoFzDnFcdIrjknMCl10SueySxBXXJK7eS+aaezLXPVK47p7I9XsJXHOJ4ca9aG57RGPjm0BKSRMZZS0U1HVSoe6mXNlOcW0TpQ3tlCi6SMhtwCc8Gzu/RCw8Y7H0jMPePxWHgFScA1Nw8o8jIDyNjKIaahvbqFarqdPmoGnxpGvgEv1j+2gd20bh2Dku1UbzviSZH/tVMlfSjolsACPpkNDGKBlHJBnHSDJ97lU/oCZkCFH4EKJQATZzxJPMC5hgbuAYphL9tOLgIX3b5BgmklHmBw7xXEAfzwV2MF/Sgqm8BVFwO6KgXkwkY5gEPsA48CHG4ocYSaYwkk5hJHkgVKr08JgjHmRu4ABzxQPMlQzpz4nqYSWbQiR78Mx23b9//nrl1TRwAtPAUYwlg4hkfYiCeoS2afkoIukExpIx5gb28yM/Na+5p3MoJ4GwPjc0j/bQP/4+308t4tGoKVMTC5iaeo6HU/N4OGXCo0lj/vzAlP98NJ+HD59jZPIn9Ewsp/HhFvKmbnJDE80K3yAWS+p4QTaAiXgIY3E/c2RDmAb2YRLQg4lsEBO5HlWSh4gkjxBJHwpnMqWjmEiGMflHxKt4nAX+E7zgN8kLfuM85y+8BudK+jGR9Qrt8bJ+jGQD+lbzYUMF1Ug6JNwv70MU1C28ToNbMAppQRTcoe8GGBZajqWTGEkeYSR+iJFEj1f5oPAzDOrCSN4t4FU6irHkgR6vY7PwajoDr09eKxP61/IP8Sq0DT/Ba2TGHWRpCXgmVuOSrMUhpRm7xHac4npwie3GKboRpxgNDjE6bGJasIppxTK6DYuoViwjmrEMbxam2YY3cyu8iZthTZiH6rgeouNqsJbLcg0XZWouyFRckmu5KFNxSTobsNPnYM0kCsykDZjLFNwwVGAFIFmE6CcShyixDlXqW4f1eA3XGCqwTga8qnAJV+IarsQ1fDZeXSNm7oxt+EGeDVrlrD2zzpEKnCKVOEYosY9Q6aPGLkKjjxa7CC22kdPRGUBoHy0g8enMhO2s868zEGtIQhfOCd2z0DozTwP26Rbi2XhtF/Aa9eR5PY3X6ViFaQwV2Ol9vjMBe1uu4KZMxQ19/hJgpxE7swI7s/p6wbuSC17lXPAsM0wj/kuAnYnYmedeZw5r+v8arzPPuD6rRfiZcH0Kr4Z2YX12myexyyyRXWaJ7Lz+NGBT2XMjnb03M9h7K9OQPbcz2XP7PntmVGGF5LDvTi577+SwW589d/OFWBSwx7KAPZaF7LUsZq+lUIE9YFOmR2zlDxB72L6aww61HHasM+RZkD3mouKkq4aTrgJej7tpOOYm4PWQi5L9zkr2OCvY6djAJw4NwgAkeyVb7PV4dRIqqB/NqLz+JZhOtwnPPOc6s314m0ub4d/a6tjENqdmPnZs4mNH3Yxo+dhRwOvHDiq2OijY6qBgm30D2+wFvH5sV8vHdrVss6vlY9sqPrYuZ7t1GZ/YlPGpbbkBr9OAncarANeZeH1Sdd3jqGaPo1oArJOGPc5adjtp2OWoYodDAzsdFexxUXPAvZFDsyqufwGvnkIO6XPYS8eRWVVXDZ95CedcT/g0ctKnkeOeGo57ajjt28hh13r22ldyxK2Bk946Tk3HS8hpLx2fe2n50kvN195KvvFu4IxXLd95V3HOp4LzPuVc9C3nsm8lV3yr9Kngqm8JV3wLuOyby0XfHC745nDON5czPrl87Z3DFx7ZnHK7zxHbZA7cjePg7ViOWsRzyjqBL6zi+dIihm8sY7hoH8kVe3/MHB2x8ryDe5A5kRlXKay/iKL9K5r7DtDe9ye6+n5Hd/fPadIuQ1v/Dl2NHzDSsZmxzl8w3PpzBho3M9C4kQHdaoaaVjHSvIbRlnWMtqxnrHUTY62b6NPjta16GT2KVf9beB3UbqRPsY62ivcNeB1QbDLgdUCP1/76DbSWLqO5+D16albTV7eW7uoP6KleyUD9GkYU6xlpWMeoYj3jqo1MajbzQPszJjWbGaxZQ13ST6hJeJmWvCUMVK2lu3QlrfnvURv/CpWRP6Y65hVUaW8Z4NqUvYy2/JWo09+hPOonFIW+SE38YjrzV9BVsBJt2lvUxS1ElfwGXQUrGSxfT1fBStrz3keV+ja58hfJkjyHMu1t+qs20FW8gv7K1UwoNzGh2sCkaj3/2fRzptRrmVKv4bFuHeMN79NV/Brq9BfQZLxIe8FiekvfZbh6JcM1q+goWkJ98isUhCygIPgFquIXosl8D8395dSnLqMmcSkl0e+QG/w6mZJFpAcsJC1gkb7yupBE31dJCXyNTPlb5IS9S37UuxTFvEtx3LuUJrxLWdK7VKe/R9395dRnvU/d/RXUpL9PVfJSyhOWUBLzNgURb5If9sYTvNqGFob7Z6iJrxkivKSTyJIuokq6CC9sJ7q4C7/kBqxlOQSkqQjObyOybIDg4n7kxQNIS4fwze/FMaWZg06Z/MvNFDZfTWXDlVQ2X03hF9dS+dW1ZD68HM/PL8bx4aV4PrwYx4cX4/inq0n87loi/34zmX+/Fs0froTw8bVgjtkn4BivJKiwk6jyHmIqeomp6CGipJPg/Db80ps465rKvpvh7L0Tyx6LJD65Fc+2GzEcsEnmiE0CJ2xjMQvIwT9dRWpVN1lV7WSVN5FR3kRWbRdpVV2E5GixCy3i8C0pu66L+eSajE/MQ9l5O5pdd+LZeTuenTfi2HUzln134vnMKpHTtgl8YxfHWYdYzjnGc94pngvOCVx0SeSyayJX7yUJgHVP5LpbPOZucZi5RnHNKYQ77lGEZ9SRXKgjp6qNwrp2ShraKW1op1TRyf1yHUEJRbhIUrDyiuXOvShuuUZy1z0OG59EHP2TcfCJwTs4iaSccipUTVSpNSiai9C2etPRd5HuoT20jHxM8fgFrjbEsUKawou+FZgEtGIk6cdIOoiRZASRZOwJXiVjQmuvfESoqIYOIgoZxFg2YjgnaCoew1iqn/4aPKqfqDqOiWSE+YH9PB/QxXOBrcyTNGEib0IU3IZI3ouJeJw5AQ8wDnyAkXgSkXQ6QiXWJFCA8byAYeYHDLAgoI/54n7mSoYxkYxhLHmESPpnRNJH+uc79g8W4RoK54f1Q4gkIxhLRgx4NQkcw1g6JFQCg/uFaywXBmYZS0aZF9jNT/yqWeIZxXVlEhmTdjQ9+iMjD97h+4kfMTkg4s+PXuThw+d5+HAuD6eMeTQh4vtJY/7r0VweP5zP6MQL9Iz9lOYHv6fi8Tl8ByL4pdSbtySlvCjtwThwCGPxEHODRjEJ6MU0sAcT2QDG+iFYIskkIskDRJIHAl4lwpsKJpIhjCWj/wDX+UlMxeM85zfJiz6T/Mhnghf8RnjOf5D54l7mSnowlfRiIu3HePq5iycwEguvPyPJhP7nNIRI3idUwkPbEIW1IAptF1rigweEN3KkY4gkE4jEE/r/I0N6FPdiJOsRbqWDGElGMZJMCJGNCGuPxGPMCRwXKq+SMUTSUcNrZbrbYRqvz4nVLPLLZHt6CLJ2a9STp2kfPYai7ToRGXeRpCbgnlCFU5IGu+RmbBPacYrvxSWuB+eYJpxjNDjENGIb04p1bDuW0e1YRD0Z3CSsYmnhVkQzN8OaMQ9t5FpII5eDdVyUazgvU3NOpuaCTMcFmZoLUhWXJAJgr0iVXJUquCZRcFXcwHVpA2ZSxRPABimFM7DBwnRii2AlViFKbEJV2IapsQ+bBqzQQuwYocYpXI1ThArncCXO4QpcwhW4RDTMinPkkzwLsNNxns6Mz3eKEPbOOkYocAhvwC5ciV24EtswYbCUEDXWYWqsw9VYh2v00WIdocM2qslwttQmsgnbyCZso5qxi27BPqYF+5hWHGJbcYhtwzGuHaf4dpziO3BO6HyS6SFN/028Pg3Xp1uH7aLbsItuERLVjG1U84zn2YhNpP4MbLgOK/0QJ4tQYYDT3RCVfniTkttyFTflam7K1X8RsH+tCjsNWANiPcu44FXKBa8SznuWcN6zmHMeRXznXsR37oWcvVfI2XsFnL1XwBm3As645vOtax7fuOTytXMuXznl8JVTNl85ZvOVQ5YhX9pn8YX9fT63y+S0bQanbdI5bfOMgU2WKRyzSObY3STDmdfP7iRz+E7qrKnCwjThZGEw099A656biYbsvTGN1cRZ2WOWyG4DXGfjVQBsqr76mi7kVgZ7bmaw51YGu29lsvvWfQNihWQbstsA2DwhFvnstsg3AHaPpVCBFVqIy9hvXa5HbAWH7J60Ex+yr+GQQw2HHGo5pIfsEaf6WYg96qzghIuaEy6aGW3Dao64KDnorGCfk4JdTsJame32dUJrrl0DW+wEvG5xbGSLYxMfzciW6Tg1s9WpWY/T6bSyzbWNrc4CUj9yED5vm0sr213b+NilVWgZdmxim9N0GvXRsc1JwOs2RzXbHJT6KNjuoGCbfT3b7Ov0qWW7fS3b7KrZZl3GdutSPrEpnVF9rTJkh10VO/R43WFbww7bWnba1bHLvmEGXlXscVKz20nNbmcNe1y07HHRsMtJwOsORwV7XFQccNdx0F3HIXcdh9y1HDZkGq/6eGo44qXl8Iwc0cP1qJeWo14aIZ4aTvroOOmj45iHiuOear4MaOYztwb22JVzyLmGk95KTvspOO2r4LSPktM+Kj73VvGFt4ovvVR87aXiWy8lZ70aOOdVxwXvGi76VHPZp5qrvtVc863muk8V130quO5TynWfQq755HPZJ5+Lvvmc9y3gjG8+X3vn8YVnDqfu3eeoQwr7LaI4cCuM43cj+MIqgq8tQvj6ppTvbksxt/PFysWSewFXCYu/TFbRZWo059F1nqC1dwed/f9GT/+v6e/fTH/3Wlo079JY9zbdug8Y6djEWNfPGGrbQF/TGvqaVtOnW8Fg40qGmlYx3LSGkeZ1jLVuZLRlE30qAa+tVUvpql/JgGYdw40bBcDqBLwKEfA6qF2v/xwBr70Na5+J18GGzQzUb6Svbj399RtoK1tOU9ESPV7X0F29kt6alQw2rGFUuZ4RhYDXCfUmpnQ/52HjL5jSfUh/1WoqYl+kLulVuopX0Fexhqbsd1Clv0FlzEtURb+MMvWntOatoL3gA5qyl9GYtZTmnOXUJb5OcdiPKI14CV3mEgNSGxIWUx+/iKbMd+ku/ICeolX0l66lPXc5xaEvkxmwgIroxXQVr6az+APaC5cxUree4dq1jDas5aFuM39u+hmPtOt5qFnHhOID+srepin7J6jTX6AtbzFjde8zoVjDeP0auoqXUJf4YwpDTCmNeAHd/bdpK1iBLmsZirT3qElaQnnMOxSEvkmWdDEZ4kWkBywizX8RKX6LSPJ9lViPH5MSsIjskLcojFpCSdxSSuPfoyxhCRVJS6hKeY+a9KXUpL9HZcq7lCW+Q3HsWxRGvUl++Bvkhr5OTshr5AQvfoLXc24x4U7R5cRWDxJV0UdYUSfhhe1EFncSWdyJU3gx5xwjcY4oJSivlZjKYYKL+pAU9CAu7MM7txvrWBUfmUfwW7NkNl+/z/qr99l4JZ2fXU3j51eT2XQhno3nYtl8Po5N52LZfC6W31xL4f+5mc5HFvf5g1kc/3Zezn+cD+SgZRR2MfVEV/QTU95NdGknseXdxFX0ElHcjW+aji/s49h+ScL2a6F8ejOWT27FseNuEkec7nPAKoG9t8I5656OR7KKtLohChp6SS9Wk1SoIru+l8z6AWRZGswD0tlx2YvdN2R8fEXK1qtBfGwWwbabMWy7EcfHZjFsvR7D9pvx7L2byGdWCZy2ieMr2xi+tYvljEMsZx1j+c4pjgsu8Vx2TeCqWyJmHklccYnFzC2Oyw6hnLMM5JZbONLEMlKKm8mp6SSropmcqmZKVT1UaPpJLVHjFZqJhXskt1zDue0WyS3XSMwcw7nrHoOdTwI2npHck8QRnV5EUa2GMoWKhuZiNC1etPWcp3NgN83D2ygev8TVhjjel6bwgk85xv4tiMR9GEkGEU3jVSzESDyKaBqv+smqRkEDGEuHMJEMY6rHmJFUP2U1eAKRXKgemYpHmR/Qx3MBnSwIbGWupAVjWSuioE6MZAPMCRhnrv8DTALHhK8r06/pkQvVPpOAR8z1f8ACv3Ge9xvmef8+ngvoZb64nzniUYwljxFJ/ktoaZ1GxD9UxvVVbAEoIukIRpJhjCTDmASOYxIgtI4aS/XXNnhQGPgjF948MBYPMz+gnUW+Raz1leDWGUPRQzPapn7D5NRiHo3OYaJfxJ8fv8jDh8/x8OEcHk4ZMzUu4vGEiP96NIc/P57LxOQC+scW0jq5mbrHR4meCOSP4U4sFWfxQmArxgGDGEtGmBc8iWlgH/Nk/ZjI+hHJBoWfiWQckXgaahOYiIcxFQ9iIhHe7Pj7X+cnMQkcY4HfBC/6TPAj73Fe9B3ieb9+FgT0Mi+wlzmBfcwRD2IqHsUkYBLjgEcYBXyPUcCfEQV+j0j8SMC6dBSRbABRWA+i8A4hYV3CGeugQeHaSIUYSQcwkvRhLOkXIh7ASDLzjaAxRJJRodIrG8J0Gq+Bwv0iycgTvE53O0iGMRV387xYzeIZeFVNnqZ99DgNbWaEp1sgTknALb4ShwQ1tknN2CR04Bjfh0t8L84xzTjHaHGIbcI2tg3r2A4sowXAWuknD0+vXbkV3syN0GbMQpu4EtzIxSAd5+VavpOqOStVc04q/PmcRM15sZKLEqWAWImCSxIFl8QNXJMouC5VCoCVK7gRpORmkHAG9o4erxYhCqz1LcS2+vOvhgpsuEaAbLgKx3AFTvo4RyifymyQCqk3xCmiDqfIOhwj63CKrMcpol6P1nocwutwCK/HPkzYQWsbJqzzsQ5VYBWqwCpUiVWoEstQ1aw2W8tQNVZhWqwimmbFOrIZm6gW4ezpU7GLacM+th2HuI4fRBjW1P2DYU3/narrDwHbhl1Mm+Hr2kS1GGId2Yx1ZPOs52wZ3ohFmM6wPud2sNoQYTWSxgDYp1uI/1oV9ukW4gve5VzwLue8VxnnvYRJxN95lPCdRwln3Ys5617MmXtFnLlXxLduhXzjWsA3rgV87ZLPV855fOmUK8Qxh68cnuRL+2y+sMvic9v7nLbJNGR6TY6wKieN4xbCpGFh2nAyR+8k/wCvh26lcPCWHq+3/kqV9Sm4CnhNYK/57OwxE/C6a1aSn9E6LJx/3XMzlT230thzM53dN9PZZUgGu24KkDXkdha7bmez63YOu27nCni9+wSwuy2ESux0BXavZbEBstOV2AM2FUI11r6KA/ZVHLSvngXYWYh1auCYk1KI/izsZy4qDrsoOejUwF7HBnY61vOpfR3b7GrZalvLFtt6ttgp2eqg5SMHHX9yEM6wCnjVD1dyamKLU5PQVuzczMcuwnqdba6tbHdrM6zamf7c6fu3ubYKf08P1+3OMyMMi9o2jVdHJZ84KvnEUcEnjgq2OzSw3aGOTxzq+MShlk8cavjEoZrtNjPxWsYOOwGwTxBbzQ67abgKA5x22tWyy76B3Q7Cmpy9Tir2OKnY7axit6uaPW4a9rhp2OWiYoeTgh1ODex2VrDPTc0Bdy0HPYQc9tDMyhFPtSHT1dXpHPXScsxLMzseKmENjreWYx5KTngq+SqgiaP36tlrV8ZBp3JOeFXzuX8Vn/tV8IVfFV/41fCFT62+XVjB114KvvVUcNZLwXkvBRe9G7jsU89Vnzqu+9Zi5luDuU81N3wqueFThrl3MWbeRVzxLuaydzEXfIo561vEN94FfOGZy2n3+5x0SeWQZTgHb0k5cUfM1xYBnLnjxdkbLly+44q1kzWBsoskpXxFZfVXtLZ9S2//cTp7PqKt4zd0dW1moHcjYwObGO3dQE/jCtqUy+lrWstIx0ZGO9cz1P4BfS1L6WteSq92Kf269xnUfcBQ42qGm9Yy0ryBkeaNs/DaWbeCfvVahhs3Mty4kUHdOj1g1zHUuFb4eAZeBzQb6K5fTWv5crSF7xiGNA3UC+mfgdeOihWz8NpTvZK+2pUMKdYwrFzLkGINI4p1TGo287DxFzxu/jVTul/QU76K0qgXaEhZTE/pKrqKV1KftIiq2JepiH6JusTFNGUvpbNoNa15K2jMWkpT9jK0mUuoiH6FwpDnqYp9hY7ClfQWr6Yl6z1qYl5BnfImnfkr6MxfQWv2UoYqNtCY8Q6p3vPJk79ES+5yesvWoM18i+7SlYzWb6SnbDkj9Wv4z5Zf8Ei7kUfa9Yw3fEBP6du05CyiJftVuoveZKxuJd9rN/Ln5g/pL19GbfwLFAQZURq+gKacdxiq3kBP2TrUGe9Rk/g2FbFvURT+BjnyRdwXLyQjcCHpAYtI9VtEsu9CEn1eIcHnZTKlr1EQ8TYlMUsojV1CSew7lMS+RXnC21QlL6Ey6R3K4t+kKPo18iMWkRu2iOzgRdyXLzQkS77wCV6tw4vDvdKUhFf0El7eS1z1IHFVA0Tqq6++KQ3YhRbim6okoqyX+LpxIipGCC0fIbRyDFnpCPcyOjjglME/myWz/lIaqy+mseZCCusuJrHhQjzrvothw3cxbD4fx4eXEvmna6n8zjyD/3EznT9ZZPGnm0l8ZBbFjptRfO2RhU92J/L8NkLyWwgraCGiqJ3osh6iyvoIKujmsnc2h+5G8alZKNvNI/j0dhw77yZywC6NvXfj2Hc3mvO++XhntpBUO0xqeTuZFc2kVbaSXtNDQkUX0mwdVqHF7L8hYcslP/54IYA/XJDwh0ty/nAllD9cjeAPVyL5w5Vo/ng9nu23Etl/N4GjlrGctIrkC5sYvrSL5mu7GL6xj+GsYwznnWK45BzLdbd4LtqHc805kot2QZy3kmDjm0h4ZgP3q3vIre3lfmUbmeVN5Na2UaToIbOiGXFsEXZ+Cdy5F8Wde9HcdY/ltlsMFh6x2HjHY+URye/qT+UAACAASURBVD1JAjGZpRTWaSmsU1ChykXV5KWvvO6leXgbhaPnuVgTxXJxMi/6VDAnsA1j6cAP8Rqox6tkRD/ISTgjaCIdwEQ8iIl4SGg5lQwK5wGDpqcRC+2PpuIxfcW0h/mBXcyRdGIs60YkH8BIOoJpwCim/iMYiwcxkvXrpw0LbZlGkkcYB37PXL/HLPB9wPO+Izzv18fz/r3MD+xnjnhEaDUW/xmR+PE/KF7HnsLrKEaSIYwkwxgHjmEc8L/Iu8/oKO9r7/ujRrGN7bjFDRvTO9hxSz05J05OTmI7MQiJaieuYIPpXQ0QoN4palPVe0GIJgSo9zIaTVPvvRdw+z4vrksjySblue9nreO1nhe/dUkjgUbXoLX0Ye//3iOYKSYmzoot1xEDwpljxTDm8l5mS2t5LiSD30eHImsJoWT0C9rH1jI+9ih3B8z4ZsSMsRFLxsZmcXfcirujZowPS7g3IuG7uxZ897UV9+7OYnDsJ7SPL0f/1XpujnrwxU0fVigvMSfEgIWsFzPVEBbhwyJeu7BQdSEJ6xael2oQiUIArJli6MeNV8UQM6UjzA4Z4YGQIWaH9jErtJtZ0k5myjqZIetmhqwPK9kwlrJxLGRfYy77DjPZd0hk3yKRf4NE/hUSxZjwfcf0IYntQhIjrIEyi+gW2417kah6kKi6MVN1Ya7sxELRjaW8Hwv5IOaKYcwUwwJOVQNIVH3idOLpeJ34+fohXvuwULTxoFzHUyEZrL8eSVizC7rRHTQNfIy6yZ7oa87ILqfil1SCe4oOl0t1uKY24zWB1+QGfJNr8U6uxyO5WcBrUssP8Hoyth6nmDoco+uxi67laGQtByOM7A8zsk9pYK9Sz16lgT0KPXsVevYrdBxU6DikFKqwR5R6jii0HFdqRbxqcQzTTsGrDudIPWfEAU5Thze5x+jx/AFeBcD+n+DVJ06NT5wa7zgBr97xahNeBbiq8YxR4xFThXvM5C5alygNZ8WciaoWo5ueaD1nYmpMEdbR1P4AsRNvT7w/gdip8UppnXau9R/B9X5Th6cCVojQPvzP8DoVsBPP+/6Andz1OxWwDsrqaYD9Pl7vD9iSf4nXCcDuCcg1AfZLv+zpgP3/DK9X+Pv3d7n+X+B1k+P/OV6nAnbjiatsdLqGrdNUvF7H9kTG9Jy8KeL1lgmvts5Z2P4AsHmmTAB2ErECYLe6l7LVo5StHmVs8yjnfc8fVmE/9NHwoZeGv/tU86Gvlg/9tKaq61YfDZu8NeIeVDV/da/gHdcK3nFTC+tpvIy846HnbU/j5A7WfxOv7/k38hffetPnTH38r371/NVXqLiu861jnV8d6/3rWO9Xy3pfI+t89LznrZuCVw3rvTWs865ivfdUvFZi7VXBevdisWW46B/i1eZ7eLX1VLPRS2OC60Sm4nWjvx5bPx02vlo2+Giw9a1mk5+WrecMIl4N38Or/t/Ha5CYCzo+DdTzaaCOjy9o+eSils9DjHx8XsM271K2ehfx4blCdoQU8HloHjtDC9kZWsSu0FJ2hZTzZXAFu4PU7LmoZl+ghoOBmh/iNbQCx5AynEJKcAouwSmoGIegIo4HFZjwuj8kj91B2ey8eIud52+w58J1PnKJ4H37AD487spOR2cOnznJae9TnA9xJS7hJAX5B9GqP6RWb01L/V/oav8fBnp+y2DvzxnseoWBtlUMtK1muP0VeutX0a5bTqdhJT31K+ltXEZv0yJ6ml6ip/ElOo3z6TYuose4lB7jcnprVtJfNx2vDaXzaa5YRJdupYjXtffB6/TKa7d+De3qFTQULTThtVvz8jS8dletpbtqLW1ly6jNnTeJ14qldKuXmfDaq1nBQPVqxoyvcq/uTe7Wvsmw7mc05y2iMOEhqtKfojlnEXW35lGW/BOK4udQkfokhhsv0HBnkalduDFrCU3ZS9GkP0de9Bxyox5Ek/4MnUWr6MhbjuHq8xTHPowu/Vk68pbTkbecxlsLaLq9kDuKB7keYoEm/Vna8pfTcGc+DVkv0V+5mq6SpfSWL2fc8DO+bXiDcd0aekoW0Jj1U+puPUF7/vMMVS7hK+Navq75GV8ZXqYt/0XUlx6iIMaCqrSHaS9YyKD6FToKl1N3ayF1t5dQfXU+hfHPcifip2TIH+e69AmuSZ/kauiTpAc/yeWgJ0gPeYJbkc+QFfMcufFzyYl7njvRPyUz8nEyI3/CnZgnyEt8hrzEp8mJf4qs2KfIjn2a3Hjh87Njn+NO9LPcjnqG25FT2oalt2pjVblNRBe1E1XYRkJZNwklXcTmtxKb10pUThOqW3VEZjcTW9hJbHEvEfldRBX1EVM2THjRIEF3OtkZUsBv7NNYvj+FJXtTWbonmeV7E1ixN56Vu2NZuy+B1w6n8gv7a/zGKYNfO1zjV8cv84eT1/jTicu8ezKVjS5p7JPmI8/rI7qwm7iiTuIK2oUUdhJf3EN0YS9Oqny2e11m86kEbE8mYOuczIaTSWw8ncIm5yT+5p6GXVgJIZmtJJf1kVrQTEZFG9crO7lc0UVSSQcRuS34pWn5yC2ePx8M5r/3h/DWvhB+ty+Utw4o+f2hSP5wJIY/HInnj3ap/MUpDVvnS3xwNpmPXRL4zDWRHe6JfOGeyC6PBPZ4JrDfO4HD3gkc9U3goHskRzyjOOwezhH3cDxkV0jOruVmRSeZ5R3cruzgdmUrtyqaydZ0cFvdTvS1CrwVV3Hyj+W4VyR2XlE4eMfi5CtUYp0DYjgflk5adgUlhhYKdbWUGnKoqrlAU8dhOvq30TBoTc7AIQ6WxrNQns6ckJLJM6/fw6u5fAjzCbyq+pEo+7FU9DND3s8MWT9W8j5h2JBSrNJF9At7YMNGMVOOYqkYYaZsgJmyPmbKerGS92OuHBJbg4cxV/RirujATNWGJFwcVhTZK/wdyq8wk3+DlfRrZoXeY3boMA+E9vGAtFvEa69QtVSKLZ+KoR9nJvAqAtZM1YeZsk/E6zBmcrF1NGzKflDVMGZyoYX3gVAt80JT+eSWgvgOdzQjm+kdXcy9kdl8NSiBu+YMDZgxOjrThNd7IxK+HpHw3bgZ390z5+t7Mxi7+zC9d+fTcO8tisaP4K0L4M3IeB4NqcJK0Yt52DBmygHMpR3MULRjoexEohJfV1U/EuUQZophzBVDWIp4tVT0Yq4Y+N+/x1NirhjCQjGMhXwYS/kgVvJ+rGQ9WMm6Rbj2MlM2wAzZiAmvFrJvMZN9h5nsW8xk3wiVWPk9AbDRw0iiB5FE9mMeJpy3tpCPYi4fFcHcj7myBwtlF5aKHmbIhrGSjmMhG8dcMSJ2LXSL52V7/jFeReyaWvVFvD4g1/FUyA3WX5vEa+PAx1Q22BN59TShaSn4JBbjmqzlTGotZ1Oa8UjpwielU1zxUod3SgMeKc24pbTiktzK2aQWXBOacI1v5HRsPU7RtThE12EfNVF1reVAeA37wozsVRrZozSyW2lgt1zPHrmevXI9+xV6Dir1HFLqOaQ0cEih45hKi51KBGyYDscIHSci9JwUYeQcKbSpno3W4yIOb5o4/+oZaxAzgVkd3rFafOK0+MZr8UvQmeIbr8UnvhqfeI2Yycqqd5wabxGpE/GO0+AVWyVWXEW4RlfhFl2FW3Q1rtHVnI3UcCZCw5lIDacjhX21zuI+VOdInRg9zlFGU05H13A6upYzMbWcja3DJa4e1/gG09sT77slNOKe2CSmGffEZjySW/FMacczpR2vlHa8UtvxSu0QruLj908bHslTM7kH1iOpWUSs8LXcEhpNcY1vMMVFPO981rQuqcb0PZ2KFHIy0ijs/A3X43gfwNrJqzgu5thE9VVayZGJFmLTCp0SDgWJE4gDizlwsYj9F4rYf6GQ/RcK2Xe+gL3n8tl7Lp89AXnsCchjt38uX/rlsMs3m50+Wez0zmKX1x1Tdnre5guPW3zunskOt5umfOZyw5RPz14X97wKu14ndrz+fQpaJ7LtZLqI1/uj9b5wnYLXTY6X2DgRh1RsHVKxdbj0PcBOR+zU2DimY+t4FRuna9/LdTE3hJzIYMOJm2IysTl5C5tTt7FxvjMlWWw8ncPGMzlsOpNrAuwkYoV24i1uxWxxL2GLe4kA2IkqrHcFf/NR83cfNX/zruIDTzUfeFXxN28Nf/et5m++1bzvq2GLTxWbvNQmvP7FrYJ3XMt527WSdz2qedfTwNvuOv7sYRDwKuZdL3HAknetMHTJt473fOtZ59fwvdTznm897/nW8Z5vHev86oX4Nwho9alhvW8t1n51WPvXYS3idb2PnnXeOtZNwau1twZr7yqsvdViKtngXckG73JhwrBHMRs8itjgXijEoxgbjxJsPcuw9SzH1rMcG3dh+rCtRwUbPSvZ5FXFZu9qNvto2eKrZbOvlk1+Ojb6fz9abP2qsfWtxtanii0BOt6/YBCj5/0LOj64oONvF3QiXHX8/aJusjU4SMjHgQY+CTTwSZCeT8V8clHHpxd1fBYo5NNALZ9d1PLZxWo+ClDzvncRH/jm8llgDjuCstgZksuu0Hy+lBaxO7SYPSEl7AkuZU9QGfuCKzgQXMmhkEqOhFRyLLSc49Iy7GSl2EuLcJAW4RBSin1wOXbBpRwLLuJocAGHg/M4EJzNvsDb7D2fwb5zVzl8IZ0vzkr52M6Fz+2OcvTMfjwv7EMVc4D060coLNqDQbuVpto/09HwX/S0/JaB9l8x3PkmI12vMdr5KmMdrzHa9hpDTa/SX/cynbpVtFcvo0O/hO66xfQ2LqKv6SV6GgS8dhkW021YSrdhGd2GFaazrF26lTRXLJqO17qXTedce2tW0Vc7mR7D6ml4batc/kO8al6hW/0y3eq1Jrx2VKygNnce7eXLTZVXAa8r6NUIGdCuYbTmNcbr3mBY9zO6y1dSe/tFCuIfoiz1cfQ3nqf66rOUpzxOadJPMNyYS/3tBTTcWURt5nxqbs6jOWcJTdlLKE0Sqq6lSY9Td2s+XcWr6S5cRXXa0xTHPoz+ynN05i+nq2AFdRkvUpb4KFcDLSiMfYS6Wy/RmLWQ2swXaC9cQk/ZCjqKFjFUvZZxw88Y1qykr2wxTVnPUnvzCVpynmNIvYyva17hm5qfMVK1gu6i+ZTEP4Q69WEabj9DV9FC+sqW01u2ms6ilTRlL8OYsYiK1BfIjXqKm4rHuBL8CFeCf8KV4MdJD3qctEAh6cGPcV3xGBmqx8iMeILbkU9yJ+pJsmKeJDf+KQqTn6U07QWKUp4nP/EZcuOfJjfhOQqT51GUMp+CpHnkxr9ITtyL5MTNmzKwKbcxNjy/hejiDiIL21BmN6DKqic6r4X4wg7iCtqFVuL8DqLy2wnLaUOa2YQiu52Ion5Uhf0E3+lkV2gBvzmWxLLdcSz+Mo4lu6JZujOSpTsjWPZFBGv2xPLa4VR+6XCNX5/I4FeO1/iF3WV+d/Iaf3BK508nLmHtks4eWRGywmHiKkaJLe0nsqCT8Nw2IvM7iSnuJ7q4H6ewQj7zuswW53g2Oyew2TkRG6c4bE/Es/FkPB95XMYhvIzgm23El/SRVNROalEriYVtJJX1kFDWR3hBF96X9XzgGs//HAzm9/uC+K8vL/Afuy7w293BvLVfxe8PRfL7I3H88Xgq7zhdZsPpNLadTeFDl0Q+cU3kM/ckdrgnstM9gd0eCezziueQVzyHPGM46BbOAdcwDrqqOOwextngS6TmNXK9rIOM8g4yKzu5Wd5GRmkzWVVdZFf3EnuzCk/FFex8ojjkpuKwWxjH3CM57hGBo3cUJ32jOBd+hcu5GkprOyg01FOsy6Gk2p+6loN09L9P07AtOQOHOVASz0JZOnNCSpmhaMFC1StUUKecebWQD2MhHxQfG8BMMcBM6RCzQ4eYJR1khkyYUmum6hZ+QQ/vE1pew0YRzqyOMkM6zEzpEDOlQ1jJRrGQ38Nc8ZUwwEbViXlYE5LwJiQRzcIU4sheJBFDSJR3kci/wkL2NVbSe8yUjjJLOshMaR8z5T1YyXvEM5cDwkRXxSDmIl5+LJnE6/AP8GohH8RcLuBV+Jg4PVlsGTaT9WMlbeOhkAoWhUbjXB1BRr8jtSPvMDTyAl8PW/HNkIRv75oz0CcR8Do2QxjWNGrGt6NmfDcq4dtxCd/cteDevQcYuvssbeOvo7n7KQm953krLpInQ8qYrerFInwEibwPs9B2Zsin4HVi969yUKi6yocEEIp4tVAM/K/f56kx3csw4X6bKwewUPRjIe/DStbHDFk/M2WDIl7HsJAJ7enmsq+mxUx+D4n8HpKIu5hFjGOhGsZKPshM6TAzQu9hJf0KC8W4sMJJ2YelogcreT8zpePMDP0aK+lXmCvGMAvrE4c/tSGJ6MY8rA9L+RBWskm8mikGTJVaM8U/wWuTC7qRHTT2C3iNuHKa4EspeCUU4ZJYjXNKDaeTm3FP7sI7pQvflCb8Uuqn4LXtB3h1jqnHIaoW+6ha7CLrOBJRy6HwGvaH1bBPVcNeVQ27lUa+VBj5UmbgS5mBPXI9+xQG9iuNHFQaOKA0cFCh46hKh12YThjkFK7DIULPiQiDgNcoA87iGcuzUXpcYnS4Ttv9ahAzMcxpYg+sMBVYWGkjxDdBh88UwHqb4Dq1ulopRo1XrMYUz5gqPMSKq6vYLuwareVspIbTEWJEtJ4yRTetpXYiE9BzjppAbJ1wjlic4nw2th6XuAZc4xtxjW807WZ1S2jCPanFBNDvA3U6Tn8Y96TWKRFah6e2Ek8AeSJTv66b+LqbzjzH1HE6utaUU1E1nIqq+SFew3Q4iFV1e2U1dgrNdLzK1JN4Da0Q8Tp9iNPBwBIOXCwW8Spk3/lC9p0vZO+5AvYE5LMnIJ/d/nl86ZfLLt8cIT7Z7PLKMmWn5x2+8LjN5+632OGWacpnLhmmfHr2Bp+cuS7i9RofOV/lI+er/xSvW/7fwPV7eLV1TJ0eEa829pem5PK0bLBLY4NdGtb2adg4XMHGcRKuGxyvTsl1IU43sHbKMGXDiZtYn8xkw6nb02J7WqzGns5h4+ncaVVYE2Lditg8BbDbxDZiAa+V/M1HzQfeara6V/D+BGB9qvnAt5ptPgJeN3pVssGrUsRrOW+7lPG2awXvemh411PP2+5a/uSu58+eRt7xrBH3sE7GVD31rWO9X/20WPs3sN6vnnW+k+da1/nWYR3QwHq/CbzWsMG/1hRrPyPWPnpTu7C1jxZrHw3WPho2+FSxwUfNBh8BrjbeFdh4l7PRu4yNXiXYehaxwb1ATBE2HsXYepSy0bOMjZ7l2HpMZqNnhYhXDVt8qtniKwJ2ClY3+mvZFKAzxdZXwwavSjb7V4toFXNxKl4n83GQflo+CTLwWZCBz4L0fBak47MgHZ9eFFqFtwfp+TzEwPbAaj45p2ZHoJYdgVo+8Clim2cWn57LZsf5LHYG5rA7JJ890kL2SouEhBaxJ6SYfaElHAgt5aC0jEPSMo7ISjgmL+aYvJDj8jyOy/M5Li3hWEgFx0LKORpczNGQAo6E5HA4+BaHAm9w6PxlDgckccw/mn1n/dhzwo7jZ3fjffFzohN3cCtnB2XqTzEaN9FY+zvaG96gt+U1htrfYLjjDYbbXmO07VXG29/gq85fcK/tFww1vMZQ/av0GtbQrllCu3Yh3TWL6W9cQl/jArpq5tFlWECXfgld+qV06ZfRpV9Ob81qAa/6lbRULqahdD5N5QtFvK79AV7764QKbK9xtbj/9RW6dKtprVxGfeGC++K1awpeOytXUpPzogmv7eVL6FYvo1eznJ6q5fRUrWBAt5bR2tcYrXmdfvUamvMWobvxHAXxD1GY8DBlqU9QcelJqi4/jTrtpzRlL6YpezGNWYuozXwJY8aLNGUvpu7WfPJjHiI/5iH01+fSXrCCzsJVdBWsRJ3yJJXJT1CXMY+ughW05y1Bk/YUGaHm3FbMxnD9BRqzFmC8OZeazBdoK1hCW8EiukqWMKx9mcGqVbTnv0jjnWdovPMMrblzGShfwlfGV/i27jXGqlfTlvMiuiuPURD9IHU3n2FEs5K7+lcYrFhFV+EyuopW0Zy9nOr0eRTFPc1t1WNcC5nDpQsPcunCHNIuPkrahUe5dOExAa8hj5EeMoer0ge5oXyE25GPk5/wNCWpc6m4Mo+q6wvQ3FhI5ZX5lF56kYKk58lPmktRykuUXFpIYfIC8hPmk5+wgPzEKXteXeMLYi/c0BJb3k1MSSceiUV4JBQSmddCclkPiswazl2qICyricj8dhR3WvBP03HuihFZdgfK/F4CbjSz1e0SvzoYxardkSz/MoJlO1Us3aFgyXYpiz8LZeWuMF45EM8bx9L4heM1/sM5kz+4ZPMnj2zeOnmV3x5P5I9OyWwPLiSkaJyoyruEZnfgm16Dz2UjwbfbiCwZIqJ4kMOh2WxyimT9MSW2DpFsPRXH5hMxbD4Rg419BNtOxXEkNIfz1xqJLx0ipWKAC5fVeCaWocrvJr7qLsHZneyXZfP7vRf548EQ/rAvkN/u9Oc3O3z5jy/O89ZeKX88FMkfj8bxJ7sU3j2RjvWZdLa4XuJvbil87J7Cpx4p7PBIZqdHogmvB73iOOgWyUG3CPY4S9njHMre01KOeUWSlF1PelEbmepeUnLric6oJiW3jltVPdzW9BJ2pZwzQSkc84rAzicaJ/947L2isfeKxsknmhO+kfip0ki8XU6WpombpdXcLL7BnUJXtLW7ae/dRvPIJvKGj3K4PInF8qs8HFKGpawZM0UP5sr+KW2gk9Urc4U4aEgxwAMhIzwYMsoDoYPMFPEq+T5eVcIQHHPZGFbSUWZJR5klHWaWdIRZ0nFmyu8yQzmIZVg7FmHNmIc3YxbRYlqhIwmfOGc5ipniHhbyu1jKR7ES4TRT3oeVvAcrRY8IqD7Mf2SI+nfwaiEfwUwxInxcNSyuKBI+11zWy4yQJh4JLmSlVIayJwb1V0foGP8dY8M/5dshc74bkfDVkIShAQnjY7O4NzaLr0dnwPhMvhuz4pthiZAxCV/dtWJ07HF6RldQO7aegm/P8ddEGc+FFvJIRC8zI8eQyIRpw7OUXViqur+HV6HCaikfEirvil6sFH0/TryGDwtnryOE+2kuthNbyoeYIRtipmxImJAtFx4X/uww5ooRzOWjmMvHxdzDQvktVoqvhQnGwf3MCRrgoaAxZgffxUp+FwvVKBbKQRGuw8wO/YbZod8wQ/qNsBc2vAdJZCuSyBbMIrowV/WJQ8iGsZRNx+sEYM2VQyKIp+M1vMkFvYjXigZ7wq84E5iagkd8EacTqjmVXINzchNu0/DagHdqEx6XWnFNnYLX+GZc45o4FV2PfWQtdpG1HI0QzroeCq9hv8rIXpWRPRN4lRvZJTOwSwTsbrmBvUojB1RiFDqOqPTYhemxDxcyiVcjp6KE6t7pKCNno4Spt64xhvvgVYiXaQrx/fEqAPbfwWvlv8ZrzBS8Rv4zvE5O4nUKmxxudDLCYALs1NwPsCbIJjb/S7xOR6oQt8SWH8T9e3id3AF7f8T+M7w6i4D9d/A6kQnAHv1e9fV+O2APXCw25f9/eE0zgXWDXRrWxy+Z8s/xeo0NjtexdrzOescb0+N0k/UnMrE+eQvrk7fYIFZiBcBm/0O8bnYtZLNbsQmwE3h936vcBNgPvCvZ6l7GVvcKtnmp+cBHY8LrZm81G70q2OBVgbVnBX9xLePts6X82aWcdz00/MVTx5/dtPzZTay+ehp519NwX7zeD64bAhrZENDIer960zThdb512JxrwNq/lnU+RhNebQKEWPsbsPbViedcNSJcq7D2qRLQOpEpeN3kU84m71I2ehVj41FowusG9yJsPUrZ5FVuwutGzwpTNntXscWnmq2+wtTlLX7CzltTpdWvmk0BOrac17PlvA5bHzXWnuVs8tOY0DqRf4zXyesnQToRrhN41YqArWZHsI6dUiM7grR86FfO58FadkmNfOhbwja3LD71yWWHXy47z+ezN7iIfaHFwg5XeSH7ZAXskxawT1rIPmkRB2RFHJQXcUhRyBFlAUdUuRxRZXFElcNhRSGHpWUcDi3jcGgBR0NzOBZyi+PBV7ELTMbuXCT2fqEcc/fguMtxnD2/5KJ0O8mXt1Nc9hk1dR9Q1/AXagy/oK3hZXqaV9HXspKBljUMtb3CWPvrjLe/yb22n3Ov9eeMN7/BePPr3Gt9k9HGV+jRL6VLv4i+umUMNq6gt3YJrZp5dOoWm/DaqVtKp24ZPcZVJry2qpfQUDqfxrIFdOlWMFD/MgP1L9Nbs5LempX/FK8tFUv/JV671GvoUq+aVnmdwKsA1+X0VK1kUP8yo7WvM2J4na7SldTcehHN1afJj5tDdtRscmMepCTpMQw3XsCY8SKdRatoyV1KU/ZiGu4sxJjxIg13FqK9+hy3VVYUJzxKW/5yBtWv0Zq7lIbM+ZTGPyrCdSXdhSupzZhLlmoGCV4S6jPn01W0gtrMF9Fee4a62y+iv/EsdbfnMqRZQ2/ZMlpyXkB75VHKkmbSVTSfb+pfh8Y3+abmVcar19BduADNpUe4GSqht2QRI1UrGK1exV39K9zVv8pQxcu0Zi9Gmz6XsqRnyI16ghvSOaSdn02y3wyS/WeTcm4Oqece5tKFR7kc9DjXZU9xM+xxMsN/Qk7MkxSnPI/mxkKMd5ZTm70Sw+1laG4sRJuxhKpriyhOeYG8hLnkJ75AfqJQdc2Nm0d+wgIKkxZO4vWo9GqsW2IRytwmQm/VcOBCKsdCriC/U0dMYTveCUUcC0zHL6UCVXYzwTfqOB56i6Mht/C9bCAkqx2HiCI2nIzBxvMa7wcXs8E/m7dOpvA7x0Q2nctha1AB73re5DeOqbx+LIk37S/zC8dr/OrEDX5z8ga/dkznNw6pvHXiEu+5XeeTwDyORWv4MjiHD72v8KHXFb4MvMNhCIgTYwAAIABJREFUZSF7g7LY7nuV/cF3cAgr4rg8l93+1/jCO41joVmcCCvEXp7H3oBr7PG/hoMiD6fwAnb6p/OZz2UOKQs5Hl3JrpActrhf4rMLmeyT5bLj/HU2nYrCxkHFxx6p7A/JY19oIetPJvMnuwTedbrEeuc0Njgns/lMIh96pPGxewofucSz0ysZJ2km/glFXEgq5lTgJRz84nAJScMvIhPvsAycziXhHJjG+dg8AmJycZVfxzn4Mh7KG/hH3cEnPIPTQSl4h93gfGwWF2Kz8VHdwN4rGh/FdYJiszkXeRMPaTI+yhTkqbdRXrpJcEwwIRGfkF/+d9p6t9I0vJGcgaMcKEnkpeDLPBJawQx5C+bybszlfZjJB0znXS1kQ1jIBjCX9yNR9GMm72d28DAPBo8wK2QAq9AezOWdSJQdSMI6xBbTQSTKESyU48xQ3eMB5V2sgvuYcbGDh4I7eCS4lUdDW3lY3sFMRRcPRA1iqerGXNGORN6CRNaCmbKTmbEjmKn6hApa+LC4+3IYC9UQVooBrOT9YgtoL1ayPszl/ZjJB39UmRh6NZkBzBTdmCm6MZcL514l8iEkcmH1iiRyHIl8EIlsACtZDw+E1vPoxTusDvEnti8Y3d1P6Bl5g3sDj/PdgDnfDUv4dlTC3VFLxsdmcm9kFt+MzIaR2Xw3PJPvhi2F6uuYhK/HLBgbeYT+oQW0jPyOkrsneC/Gi7nBt3hE1YZl2ABmykFmKnqxlLaJr2s3EmUPEmWv+PoPYiEbFCuYvVjJf3z3XaIQh4bFjCGJGkMSLkwRtpAPYSkbxEom/LuxlHViLm9nRmQ3lpFdmIV3IFG2I5F3YqboxUI1jIV0lBlB3zLz3F0eDxzg6cBWHg+o48ngLh4J6cMqZABLxSiWyhEsZUPMCB1jVvDXzAr+mhnSe5grhoVzwxEtQsI7MVf2YiUbZIZUeD7Cz1s/ZvIhzOST58zNFX1Yytt4QKblqaAbrLsaQVijC4aRz2ke/JTyBgdCk+zxj0/APa6Yk7FVOMTpcIpv4FRMK+6JHXgnN+E7Ba9uqe24prTjktyKa6IA2FMxDThMweuhcAGj+5RG9ihr2K2sYZfCyBdSA59LdXwu1fGFVMcumYHdciP7lDXsD6vlYFgNR8OMHA83YB9hwCHSiEOkEScxJ6OMnIoycjrayNmYGs6KeHU1IdaIe6wRj9gaPOOM+MTX4JtgxDfBMCXCOh3vuOop0XyvLbhyWjyiK/GIVuMRrcYtqgrXKDWukWpcItWcjVBzJrKKM5FVOIerOSXmZFgVTqoqHFVVOCiF2ItxUFbjoNDioNDiqNThpNJxIkzPyXADJyOMnIqowTmyBueoWk5H13Emus50PRNdx9mYBlxiG3GNb8I1oVnE5z9C6f0f/8HnJbbgkdgqJEm8io+7J7TgntCMe0IzbmJc45twjWvCJa4Rl9gGzsY0cCa6njPR9ThH13EqqpZTUbWcjKzhZGQNJyKMOIUbcAzT4ximx0Glw16pNcVOUY2doprjco2IWLEKG1zO4eByDgeVcSiwjIMXSzlwsYT9F4rZf76Y/eeL2HeuiH3nCtkbUMiegAL2+Oez2y+PL33z2OWTyy6fHHZ550yBaxZfeEzg9TY73G5NwevNafn0bAafnLkh4vUaH56axOtUwE6cef138LrR6ZIpAlRTxAhotXFImR77FDbYpZpifTwV6+MpYlLZcOwS1scuscH+MtYO6WKufC9XsXa4xnqHa6xzvMY6h2u8Z3+NdQ7Xec/xOuucbrDOKYP1J25iffLmDyBr45yFjfMkZjeezsX2TB62Z/OwPZvPJtcCNrsViS3EpdMg+75nJe97VrLNq4JtXpVs865kq08lm70r2eRViY1XBRu8KlnnUclf3Cp427WCt93UvONezdvuOt7xMPCOh5F3vcRVNj6Tec/HyHu+Nazzm0gt1gF1WAfUYx1QbzrL+v2P25yrxyagDms/I+t9Daz3NWDjZ8TG38gGP7Hy6lXFBp9qbHw12PposPWtYqNvFba+amx9K7H1rcDGp5wtfuVs8S1lk3cRtp4FbHDPZ4N7ITYeRdh6lrDJq8wE2E1eFWz2nohaBKyGrX7VbAvQstm/mk0B1WwK0LL5nI4t53RsCdCx2b8aWx81G7zL2eBVxibfSt4/V80HF3RsO6dhW4BGaBUOMvBRkJ4PA7UiWKv5NEjHp0E6PgvWsT1IiABXDTuCtGwPrGZHkIYdwcJ1+wU1XwRp2Bms5fOLGj7yKuVvZwr40q+aQyE17A/SsDewTKi0KkrYryjiy9Bc9quK2acsYq8in72KPPar8jgUkceR6FyORN3hUOQdDobnclBZyCF5AYfl2RyX38Q+JA37C1E4BARx0t8T13MnOSc9Snj0PtLSd5J562/k5KyjtOS/qTG8RUvDb2kwvkx7wxq6m1fT17KWwbbXGGl/k/H2XzLe/gvutr/JvbbXudf2Cnfb1nC3dSVjzcsYqFlIp/YlunWLGahdw2DtK3RVr6BDO4FWIV365cLk4JrVdOkEvDZXLKKlcjHtmmWmqmyPcRKvvTUr6NIvp9uwUlyls5ZO7Sqay5dQm/8S9QULTHjtUq81tQ13Vq6mvXwl7eXLaSxcSFPRItrLl9FZuYxO9VK6q4ShTb2aVQzoXma09k2G9K/TlL8Y9ZVnKEp8lEylFVmRD1CZ9gy1txbQkLUQY+Y86u/MpyV/iTAROGcJdbfmo78+l4LYOZQk/oSam/Noy19OV/FqekrXUJvxAiXxD9N4ez79ZWtoujOf3IhZ3JRaUp70JE13FtCevxTDjeepSnuSmhvP0ZKzgNbcBbTmvURd5jNUps5Bc/lRuosWMK5dwzc1r/Fd7euMadbQfGcu5QmzqUqeQ1/JMr4yvsJXhpe5q1vLmGYNQ5Vr6C5aQf3N+ZQmPMltxUNcD55N+oVZpAbMIMnXihT/2aRdfIRroU+SqXyWO+FzyYmaS27MMxQkPE1ZylyqrryENmMh+szFGDKXoL+5BF3GYrQ3loj7Yl8kP2EuuXHPk5fwIvmJL92/8uoUkRXrlVqOPLuRkEwjjsqbOEfcQZFVT0xhOxfS1bhE5RB83UBEfgfSzCZORRRwKrKQCxmNyPO6OJNQyV5pNkfjqnFMb+JQooHtiiK2ywo5nKjH4Woze+ONrPfL4lcOKbxhl8ob9um84XCVN+yv8IZdGj+3S+XX9qn8zimVPzlfYot3JjYul3nHMZ53HGLZcDqZre7pbD6TzHb/G7il6Am53U5gRiOeiZW4Rhdz/rKe0BsNnEvTc/hCBh+fieNT92Q+9rzEhlOxvOcYy2b3dLb53MDGLR0bt8vYJ+pwTa/H5ZKeY6pcDktv4xxThu+VerzSG/nE7ybrTqTwtn0ibzsk8q5jPNYnE3jf7RLvuyTx9zNx7Dt3Bd/EMiLv1BN1uwZpailBCfko0kqJzqgm4loVfpFZHHSPxs4vCTv/ZA55x3HAM5ojvnHY+Sdg5x+HQ0A8QckFxGTqiLmpRXm5jIvRWUReqST5jpH4zGouxmbiGhKPhzwRd1ksZ8674nlhI1mF22jt3Ubj0EayB45yoCSJeUFpPBpayUx56xS8DgqA+gd4nRUyxOzgIWaG9GMl7cZcLv7Sr+oQpq8qBzFXjWKhHMdSNspM6RCzgjuZE9jAs/I65srUPH0xj8culvCwrIlZoR1YBbczS97JTHkHFtIWzOXtzI4bxCysE0mEuDdWXMFjHjaMhWIQS1k/M6R9zJT+iPE6DbCDwj004bUPc/kgEtkUvEbcQyIbwlzazyxZFw+F1PDExQzeUHiT0u9N7fhGBobW8HX/T/iuX8Drd+MS7o1bMTY6k3sjs/l2+CEYehCGHoDhGTAmtA9/M2rO3eGHGB6aS+fQm1SOHWBLggsLQq7zqKIeS1Uv5qpBZiv7sAhtw1zWiUTROyV9SOQDWMgGsJL1Cnj9Ed53E16jx5BEjgk7gBVjWMiGsZIOMkPaxwxZN5bydswVzVhGtGAZ1YpZRBOSsCbMw9qxDBcGklkF9zPn/DhP+g/y4vlGXjpXwly/XOaF6nkiuJaH5N3MVA4La4+kI1iFjDMz6CtmBd1jRuiY8PqquoXz3OFtSMIEGFtKBwS8SkW8yv8JXqVangq8zntXwqfgdTvlDU4EJdjhGxeHe3wJJ2KqsIvV4RjfyInoFtwSOvBKbsInpQGvlGY8UttEvHbgktyGa2ILLvFNOMc24BhVh31ULcciajkUZuSAysBehYHdCqHiulNuYEeonh2hOnaEavk8VMsXUj27ZAb2KGrYH1bHofA6jobXcDzciENkDY5RtThG1eAk5mRUDaeiazhtGnRkxCXGiKsYAa81eMTV4hlfg0+CgFe/RCETgBXwqp0G2OmVVfV98eoeVYlr1ARaKzkbUcmZiApOR6hxDq/kZJiQE6pKHFVqHJSV2CvU2MkrOS6v5Ji8kuNyNfZyDfbyalMmEavnRJiBE2EGToZPILb2BzkTXY9LbCMucU24TAGsW2ILrgnNpvwjvN6vGmuCa2IrnklteCa1md4X8Do9bvHNuImVd5fYRs7GNJjiHF33A8CeiDCaADuBWAeVzpSpiD0mq+KYrIqjUjVHgis4ElzB4aDySbxeKBHhKkTAq5C9AYXs8S9gt18+X/pOAax3Dru8stnllT0Fr3em4FXIdtdMU6bj9fo0vE7sd/3BqpzvoXXq8Kb74zXlX+J1ww/wmjKZYykmvFrbp2HtcPmf4nWdw1Xem4i9ANi/OlzjPcdJxK4/kcH6E5mmauxEK/HEmVhb5xxsnXOwOZ2DzZlcbM7kstFlArBTz8EKw5ze96xgm0c5Wz3FeJWzRQSc0DZcgbWngNeJoU1vu1bytpuGd9y1vOOh5x0PA+96TaDVYMp7vkZTJoAq4FXIev/a+6QGm3N10/HqZ8DG34itvxEbPz3Wvlqsfaqw8RXwutFXw0a/Kjb5VbHRT81Gv0o2+law0feHeLXxKMDGoxAbj0JsPUvY6FXKJm8BsBNw3SLifbO3mi0+VWybgtfNAdVsPqdly3kdW8/r2HpOy+aAauFr+1aywbMUW69StvpX8cF5Le+f0/D+OQ1/u6jloyA9HwXp+Ciwmo8Dq/kksJpPg7R8Fqxle7CW7UFatgdVi9GwI0iEa5CGHUFV7Ais4gsxO4M07ArSst2nig+dy/nSu4ZDgQ0cDDSwP0jNvpBS9stK2C8vYrcsn/1hxewLK2avqpC9qgL2heVxIDyXg5HZHIzM5GBkJgfCb3MwLIvDYbc5qrrGcXkSdoEKnM774hJ4hvNye8KiD3E5fS85WZ9TWfohmvJ1VBb/lsrin1Fb/TPaG16npXY1HY1r6G5eS1/rKwy2vcFIxy8Z7/g14x2/5G7Hm9xt/xn3OlZzr30Z4y0LGWuez2DdPLqqX6BTs5A+3WoGDa/RU/0yndXL6dROwHXZffHaql5CW9VS2jRL6TGumlZ57a8T8NqpWybidQ09hjUCXssEvDYULaRf/5qA18pJvLaXr6S1dDltZctpKlpEY+FC2sqW0l21gm7NcrqqltFTtYJezSqG9K8yWvNz+qtfpSZrAcUpj5MT/SAZckvyYh5Gd/1FmnKX0ZS7mLo786m9PY/mvMW0FSyjNW8ZDXcWUnX5afKiHzS1FXcUrhSGNRWsoDThJ6hTn6CzYBndRSuouiS0C2eHzaLh1jya7syn/tY8DDeeR3f1GYzXn6U56yVac+ajvfI45ckPUpX2CG258xivXsN49Rq+Mb7KXe1aWrPnUZ32EzSXHqE160XGNWv5puZVvjH+jLu6lxmuXEV34VLqM+dRlfo0+ZGPkil7kKuBs7h8fhZp52aRdu4B0i88zNWQx8mQP82d8LlkR75AXsxcihKeoyz1OarSX0R7bT76jIXoMxaiy1iILmMxuozFVN9YjPrKQkpS54l4fY7c+BfIT3yJgsQFFCQunI5Xv3RNbOBNI4rcZpQ5AmBDM42E5zUTV9xJdGE74XktxJb0EFvaR1huB8E3G5FmtRFePEB4yQBBd9q4mN1BcOEA5wv68MnuxPt2O953OnC92UxA0SA+BcNsD6/kv05d4o3jSbxmd4nX7NP5md1lXjmWyitHknj1SCJvHk3kV8cT+Z1dEn90SOYPdom8dSyWPxyP5W2HBNadTGB3cA4hOT0kqu+SVDFCXFE30bmtJBR2kVTcS2R2OycVuXxyJo4tJ6JY5xTL/9hF8bsjkfzeLo4/OiXxZ+dUNvll4pHZxYW8fmRF/QRntRKU2YA8q5Ww/B4U+QMcUZawxTWd/zkWy1uHIvjD0SjedYzD9kwytqdi+eBMHMekt5DfrCOtrJfkglaulHRwtaSN9KIWLhe2kFbQSvh1HQc9Y9lxQsaXLpHsdotml2skX7pGsMctgkNe0TgFphKRUc3VsnaulLaRVtDEteI2bpS2c1vdwy11N9E3KvGQp+IQEM5hzyCOeTjhGmDDnYL3ae15n8ahzWQPHONgaQovBV/m0VC1gFdZN+ayfsxlA0hkg5jJBrGQitOAZX3CeUh5HzNCB5gZ2o+VtBcLeTdmik4kqk4kqi6xQjeAhXJEaIkN6cciqIs5IU08FarmtVQd/5GaxyuKOF46F8ezQSXM9q7iAf8aHpN28qiyl1myTsxl7cyI6MYsrH1y96m4QsZcNYS5fBALWR9W0l5mSHuwlPZiLutHIhv4ccX0HwGDSOQD4j3swlzehYW8V7zXQ0jkwhoaSdg9JLJhLKX9zJa283BwNc8GX+O/43y4OnCKpvF3GBlayjd9j/JdvwXfDZvxzbiZiNcZfDX8AN8NzYHBOTD4EAzNhFEzGJXw3Yg5Xw8/wOjgT+kdXIVu7HN2XXNjlSKdx2U6Zig7sVANMkvRh6W0EwtZD2byPgGtE4CV902/77If4X1XDCAJH0ESMYYkfAwz5SgWsjEsQ4eZETLEzNB+Zkh7sJJ3YqFsRaKoxzyiGbPwRswiWrCK6mJmRA+W0k4eDOzkab8Olp5rYO35bF4LTOSX4Wn8OqmYZ4Lu8JiqntniACYL6QiWoePMDBpndtAYM0KHsJD3Y6bsQaLsEn4+VN1IFD1YSgewCh3EUjqI+QRexZ85s3+A13Xp4YQ3nhXwOrCd8oYTBCY64BsXj1t8GU6x1djFGnCMb+JEdBtuiZ14JTXhndyAZ3Iz7iltuKa245LSjktyOy4JzSJeG3GKacAhuh67yDoOhxk5oDSwW6Fnl0zPF1I9n0t1bA/VCwnRsj1Ey45QLTulenYrjOxT1Qp4jajFLqIWh6hanKKFCcZO0bWciK7lZHQtztF1nI6p40xsHWdia3GJqRUAGzsJV4/4Ojzja/BOqMU3sQbfRONkEgz4JBjwjhfw6jUtGjxjNXiKLcMeU/DqHq3GLapySsW1kjPhFTiHV+AcXsmpsEpOqCpwUlbgqKzAXiHETl7JcVklx2QVHJVVcEyq5ri0ajIyDXYyzTTEOip1OKr0OIUZOBEuQHYipyJqOB1dx9nYBlziGjkb14RLfDOuCS1imsX3J0DbavrYJGC/j9c2PESwmpLcPg2xJrROzVS8xjZyNnY6XicAOxWvUyuwU/E6AdjJ6quI15DK6XgNnKi8ijlfPKUKW8w+EbMTgDUh1ieXL+8D2H+F16mA/chZrL46X+PvUzIdr+n/F3gVcn+8TuaHeE3F+liqiNc01jtcZr1DOuvtp+Yq6+2vss7+Kn+1vyLm6mREwAoV2Busc7rJOlM78fcQeyoLm1PZ2JzOYYMIWNuzeSJgC9ksnoUVUsIW9zK2uJWy2V2MRxmbvcrZ5FWOrVcF1p7lWHtW8J5HOX9xKxfxWsGfXat4x72ad9x1vOOh511PPX/1nhIfA+9NxNfIOjHr/WuxnkjARCV28rH1/kY2+NcIrcL+NWzwr2FDgBHbACMbAwzY+uux9ddh46fB1lesuPpVsclPzSZ/tXAV8brJt5ytfuVs9S1ls08xm7wL2ehViK1nEbaeRWz0LBbw6lVmQutk1GzxUbPVp4ptfhq2+Vez2V/D5oBqtpzTsvWcjm3nhWw9X83Wcxq2BlRh61WGjWcJm30rBLReqBZysZoPLwpo/ThQwyeBGj4N1PBpUDWfiZlA6/bAKrYHClidHjVfBKoFvAZW8WVgNTv9tHzmouVzVwN7fAwcCjRyOFTL/tBy9oYWsU9axH5VCfuUJewLK2VfeDn7wsqEKqwyj72KLParMjkQfpMD4dc5GJ7OkfAUjqsisZMH4hR8FnfpUUKjD3Dp6l7y8nejr/qcBt02WgzraKz+TwzlL6MtXkK9eikddWvoalhNV9Maulteprf1VQba3mS445eMdvyK8Y5fMNbxOuMda7nbuZy77QsZbZ7LSNPzDNY/R7fueTrU8+iuWkZ/9Sv0Vb9Cl2YFXbplIlyn4NW4mk7tCloqF9OqXkK7Zpmw69WE11X01a5koF64dukFvPYa19CtX0NH9Uqayhb/AK+dlWtMbcP/CK891avo062mq2o5baWL6dWsYaTmTYYNb9JZvgbdzRfJjZvDnfDZ3AqbRUnSE9RkLqBZxGtT7iIashfQkL2AlrwltOUvp/72AspTHqco/hF0156jJXcpPaVr6S5ZQ83NeWSEmlOb8QJ9paupz3yR3IgHuK2YSdWlJ2jLXUzdzRfQXnka/fXnqMmYi/H6cxivP4vx+jMUxc6iKHYGTVnPc0//Cne1axmqWM5d7Vq6CxdQlfoI6pRH6CpYyNeG1xksXc497cvc077MiHo1PUVLaMh8gcrkJymImkOOag5ZykfICH2IKxcf4FrgHG6EPM5N6ZPclD9NpvJZboc9R1b48+RFP0d58lzUaXOpvjoP3fX56G8sQH9jAdobC6i+vpDq6wvRXFtE5ZWFlKS+NInXuOfJT5xHQdICCpMWTW8bnorXsLxm4st7iCvrJqKgleiiDmKKuojIaycyv5PIwi4UWW2E5XUSUdRHWFEf0txOQnM6OX+7BWlRL8EFnQTltyMt7kFa0ofP7SbOF/XiV9DPJ7JCfuMQz+vHE3jVLoVX7C+z9ngaq4+msOpQIqsPJLD2QByvHIjl1b2R/OZYEv9pl8J/HEvkt4djeetILO86JbJXWoCyaJCYkkGi8oX9r4n5baQWd3G5rI+Ewm5cIwvZ7pqArWMUfzoeze+Ox/LLQ9H8/FA0vzwSy385JrMp4A5+ecPIysaR5vciz2lFmd2MKrsFVU47YYUDHA8vZYvrZf54LJr/PBDGbw+o+O9jUbx3Mp51jtFsOx3LMeltlLcbuFo1QHpZJ6kFTVzKbyA1r57U/CZS81tQXddywDOWz07I+MIlkp2uMWw/E8mnzio+c1bwpWsE9heSiczUc1PTS6aml2tl7VwpbiU1r4HLhc1cK20j/Fo5p4MTOeAeyu4z5znueYqzAbbcyn+flu4PaBreSs6AHQdLL/FS0BUeDVUzQ96KmawLc1kfZhN4lQ5iGTqIZWg/ZtI+JPJeJPIeLGQCWs3lQgVx8lzkZHVOEtKHhXSQWWEjPCDr5KELFcwNuckOQz1eg0acDGmsT5Ky1CeKBf55vHS+mmcvNPB4YDsPBXdjGdSJJKgFy/BuzCK6kER0YRbWjbmiV2i3lfVhLu3GXNqFuawLM1k3Elnf/z6c7ptB8dqPRN4r4FXWiYWsW7zfg5jJh4Xqq3IcM8UoVtJ+Hgxp5idB5cyXprP1RiCZg8doG/svxgZf4tveh/muz5Jvhy34ZtySuyJevx5+gO8G58DAHBh4CAZnw8gkXr8Zms344OMMDCyhduwjThcH8POodJ4ILWeWohULpXieWNqDubRPeM7i85bIe5DIezCT9WAZ2sOMUOFq9mO87/8Pc/cZFvWdtn2cqqaaprH3FntMNrubskl2790UNVFjmsaabDRqjL1QbAioiNKFqfTehmav9A7DMHRmGIZhhg6CpmzyfV78B0Rjdvd4nvt+9n5xHgyihzKMLz5zXr/rF9yDRXAvloG9WMt6GSLpZZjoNsNE3QwVdzFE2oG1rA2LQBMWgQYsApuwjmjFNqIN6yAT1mIDj0lMjJYamOZeyO88LvJXsYQtN0LwbC/AuU3DZHEQw/yuYBtYh01QG1ayHqwlvQwV3WaYSPg7bOTtWAZ2mt+86BRGsAfh1VrahaW8Ewt5B5ayf43XUK2AV13XZoq0R/BPOIxHTDwnY4s4HF2OXUwVjnENHIlq4kSCCfcEHWcSNZxW6DiVZOBksvFXeHWJ1eEUo+NIjBbHSA0HwmoFvAZWsVVWyTcSNZslajZLq9gkrWKT+F4TsEVSwbfyanYG17EvVMPBcAHAh6LqORKtGcjRqHqORdfjFFPP8Zh7eHWJqcM1upYTMXWciqnHLVbD6TgN7nH1eCTU45lQj2dCHZ4JdXgk1Alwja/mTFwVZ2IrORNbiXtsJe6xFbjHlnM6tpzTMSrcYlS4RZuvxDFvFT4ZqboH13ClGa2lOIUoORai5EhwKYeCSnEILMVeLsROrrxvCdEBaal5JPb+2MlV2AeW4xCkHkCcY3AFh0IqORxaNdBYHguvwSmyDudoDS4xDbjE6HCNbeREnN6cRnP0nIxvMkd4fCqhPwbcEvvTjFtiM6cVzbgrDEIGn58dfHa2H79mvJ40//xdYwfhNUaLc7Tmvw+vUiUHJKXsl5SyT1zCXlExewKK2D0A2ALhsTm7zhWwyy+fnb757PDN4zufXL7zzuE7z+z/Z7wOtK//3/Gq4GMHIZ84JPGJfRIf98dOyEq7JFY6pPCRYyofHTLHMfUBwJ5nueP5QXgV8qHjBT4cBNj7EdvfxF67D7AfO93k4+O3+Ng5nU9cMgfwen9y+exEHp+dLOCzkwV8eiKfT0/k89mpQj47XcSn7kV87F7ER6eL+eh0CcvdivngVDFLTpSw+EQJi0+qzO2rGa+nq1h2ppJlZypYdraSZWcvIMxlAAAgAElEQVQrhSttPKpY4VHFCvP470deNaz0GgRUn3o+8elfylQrfM2rhk+9a/nM58EI96uu8q0eWJI00Lp6q1jlXcZqrzJWeSlZ5VnKKs9ivvAqZo1XIWs88/nCI4/VZ/NYdSZfiHs+n7sXsPpMIWs8SlnjqWStp5I1nkrWeNzLWi8Va7zL+cJbxWofFV/4lrPWV81681nWdX4V5qhZ5VHCJ6cL+PxsMWu8y9hwTkDrhnPlbPQr56tzAlz/HqDia3M2BagEtPYnQMXmgDK2BJSxJUDFFv8yvvFXsiWglK0BSrYGKNkWoGS7v4rvfCv59mwVX7uUsvlkMXv91RwMrGCvvIQdEmFx04GIcnYFK9kVpGJXUDm7AsvZJS9ll7yQ3UF57A/NxS4ykwPh59kXFMFeuT8HZCdwCnHEN34XMZe3cSNnMyr1l+jq19Ki+5jW+vdpqXkbg/p3aEtmU5M/lfriaTRXz6VT/zJt+kW0Nr1Im+FlOo2/p9v0R3pNr9Jr+gN9ppfoM87jjmkmd41T6G0cy23dKHq0o2mvGo1ROYbm4gm0lc2ip3ohrRWzzXidTUvVHFqr59JmPrtqrJhNY+l0DKpZGNWzMahm0Vo9ly7Ni+azrgJeO+vnmjcVz6Wtej4tlfNpLp+Drqgfr9MH8GosnU+LciEtygW/idd29UK6qxfRqpqDJmcSHRULuat9jY6Kl9Fmz0B1aSy3Ih/jetijpEc9ierCOHSZL6DPmYMuayZNubNoyJxG3c1JaNOn0Zg5k+orE8iLfZzS5GepvTYRQ84sOkoWYsqfQ2nys2SE2tKUOR19xjSKE4aTFT6Uqouj6Siajyn3BSovjKLqwhjKkp6lVPE01ZfGUHH+eW4FW5MfM4yGm+PpKJxFV8ls+lTz+LFqEY23xlIcP5Sq88/QmjONO2UL+F69iJ/r/sgPFS/RXTSbpvSJVF8YSZniGYrjnqUg+mmyQp/ilvxJrkmf4IrkSa7LnuFm0ChuBY/mZvBobgWPJiN0LFkR48iLHYcqdSLq8xOovDiJysuTqbw8hYpLk1FfnIT6whRUF6egujgVZdpUCpMmkZswgazYcWTFjiM3fiJ5iVPIT5pOfvIgvDoEXY85rShCnqElKENLZH4zkfnNhGY3Epalx/9iJSdj8vC/VE1EXgshWUZCcloIzm1FlmUiIL0Jn2sN7A28xekLlYiyGpFk65Fk6RFnG/DL1OObbeT4xXpWeV/lNbtIfm8fy8v2iSyyT2GBXTLzDiQxb18i8/cmsHBvAi/tjePlPbG8YZ/MW44pvOWQzJ8dkvibo4IlhxPY5HcT7ys6IvLaiMtvJSGvmcScJlIKTSTltxB2U8dh6U3WHY1kpWMkS44k8l+HEnnDLp7X7BJ41T6BNxwT+PD0ZVyutXAupxNJlonAzEaC07UE36xHdl2D9JaBrT7XWHwwnLd2hfDmnnD+tCecPx+IZOmReJYfieazY5Hs8DmPT3IZifnNpBU2k5avJzGzjtRcHRcLm4nP0OAZncX2kxHsdI9l64kovjkRzeYT0WxyiWCTcxjfOIew+0wUopQikvIaOV9kIK1Az8VCoYFNzdWhyKrHPy4DO49wtrsEsN3lHAdOO+Hs9SnXs9agb1kr4LXbkX1FqffwKm/CQmbGlKzLnHt4tZa1YylvwyKwRRh7DW4VzkPeB9d2LAM7sJR3Yinrwiawm6HBXTwqb+IZcRETz8WwtzafyJ+yiOoI5bTqHNuuxfKmKJoXfS4w0yeXMT4VPO2r4wlxK0OlJmyCTFgFNWMZZMAq0Ii1vBVrWRvW0jasZC1YBhqxDDJiEdSChbz9P4+mf4FXS3k7VnITVnIj1vIWrGRC+2oZeBsLWQ8WgXexDupjmKyTJ0QNPONfwKzAFHYUBJN5ew+mvtf4vmsCv7Q/yS+dQ/ip14Yf7tpy964td/ps+bFnKL90PQodj0HnY9A9DG5bQa8lv9y25h89w/i+62m6O6aivbMO/xoJf45LYYQom0fkGmFjrqxNaNVlnVhKu7CQCbgSACu8aWEja8VW0oaNtN2Mr//0c3wvlrIuLOU9WMlvm9vWboaJuxkW0MUjAV0ME3UzRCLA0ULegXVINxayFqwCTQwLauZxmY6nJPWMElUx3iODF93C+HtiLG4lIYQYQ0j44QIenZnMkXkyIugKj4bWYRPcgqW8E2tpN0PE7QwTtzJEZsI6sEXAq7wXC/ltLII6sAxsx1baha2kG5tBeLWSCW8YWZjPwVoFtmMrN/D4b+C1UHMY3zhH3KNjcY0pxDFSxYGoSuxjtByK0OMSZ8Q9XseZBA1ug/GabOSEopmT5lbvRLwe5zg9x2J1HI5qwC68jr0hNewIrGKbrIItUjXfSCvYKq9hs6yaTZLKgTbgG7GabbIqdgTVsiekngNhGuwjNByKqudwtIYj0VqORGs5Gq3haJSGY9EajsdocInRmAEr3Dl6cgCuWtzjGziToMEjUYNnYv2g1OGRUHMPr+a49wM2Ti3gNbbcjFeVsJzJDNf78Bp2D69C41rCoaASHAJLsJeXCHCVlfx6e66khP1mjO2XlAo4kyrvA2x/BgN2MGKPRdSacajBOboB5+h7iHWJ0d0H2nuAbTID1mDGa/MguBpxTzLeh9YzycZfLYB6cAS5H68DgDXnYXh9ELC/hdcHAdv//Oz/LcCa0//5rnMF7DpXwE6/wXg1t7AeWXw3qIHtB+xgvD6I2Afx+pXz5YfidZ3TBdY6XRi453Vw/lvwak4/XgfnY3ML+5FDMiscU+6PQ9p9We6QxocO5/nQ4Twf2KeZc54PHC7wgYOA2H7I/hqz9y92Wul0k5XHb/Gxc8ZAA/vrZPOJax6fuObxsUuu8PhkPp+4FfKJm3AX6kduhaxwK2bZqSKWnihisWsxi11LeP9EGUtOlbPErYIlbhUsPV3Bh+4VfOiuFgB7psJ8H2ulgFePqoHzq4Px+qlvP15rB/C60rOaT7yq+cynls996/jct4ZPvav5xLuSz3wqWeVbxWrfSj7zLOdzbzNcfcyw9C5jtZeS1V5KVnmVsMarmLVehaz1KmCtVwFrPAv4wqOA1WfzWXWmgFWD8LrWU8k6rzLWeZWx1vNe1nmpWOel4gsvFV94q1jjcz9e15+rEOKn5gsvJZ+dKeJT9wJWeRSxwVfFV/5qvjyn5stz5XzlX87XonL+7l/G1/5lbBqE129EKr4Rqe7D69aAMrYECHDdElDKNjNctwUo2R6gYqd/JTt9Ktl0ooCvXXPY5VfMAbmSfYFF7JLmsVteyMGICvYGq9kTWMEeeQV75RXsD1RhF1yKfWgBDiFZOIRewiE4HMdgL46GOuEWbYf0wl5Scr8jV72Zyrp1NDasxNjwPs01b2CqfAWT+kWM5fNoUs5CWziV+oJJ6Mtn0tX4Mu36RbQaXqS9+SU6Ta/Q3fIKvS2v0NvyMn2mBfSZ5nDHNIM7psn06MfQrX2eHu1YOmvGYlSORl8wGlPJFG7XLqCt4oUBvLZWzx1oT9trFmBU34/XprKZtFTNoUuzkM76eXRp5tHTMJ/uhvm0184ZwKupYh4G1Wwaiqbf17y2qBZiLJmPqXQBptL5GIrnoC98AUPxC4Pw+gLt6gV0Vr5Iq2oe9dmT6Kp6ibua12kuno/66gRK0kaTGfMk6VFPkh33DBWXJ6LPmYMhbw66rOnoc2agzZhC7Y2JaNOnoL01lfLzo8iPe4KKi6NpSJ+KKX8O7cUL0GVMozD+SaovjaExfSqVF0ZRkvgUNZfH0lm8gNtlL6G7NYXqS2OoujAGddoolIpnyY95gqzwR8iPeYy6q2NozZtBV/Fsuktmc1s5B2P2JMpTnkCV/DjNmZO4U7aAH9SL6FPO53v1ItrzZ9J4YzyVac9REv8kxXHDKUt8HmXiKPIjR5Ae+BQ3ZE9xXf4MN+TPciNwBNflI7kR+DzpIaPJjhxPQdxkShSTKU+biPr8RCouTKTiovCx/PxEVOcnoEqbhCptEsq0KZSkTBnAa3bsOLJjx5ETN4E8xRQKkqdTmDrjHl63+yTGHI/KQp6uRX5LQ3CmjtBsPcGZOoIzdLjF5bPnXBruilLC81oIyTERnNuCPNuEKL0Jn+s6Tp+vZu2pWI7G5iNK1yLLakSUriUgvQFRtgGfjCYcEstZeTqNV/eH8Xu7GBYdjGfhfgXz9imYu0/B/H2JLNyn4KX9SbxyIIk/HkzmTYc03nRI5S3HVP56JI13j6TwnmMca89c5ISigvDcFhTF7SQVGFHk6kkpMBKf3Yz0Yi17fS/xqX0oH9pHsuRYEn85ksyfHBS84ZjMqw4KXrWL513nNBxTGzh7w4A4o4mgTB0h6RqCrtcguVJNwNUGNril8tZ3Ml7dHsif9kbxxr4o3twfyeIjCXx4OIaVh8LYfDqBU1G5RKVrSM4XwJmYUcuFAj1XSluJuVWHi/wKW11C2eedwpYT0WxyjWbzyTg2nYhhk3MEf3cKYqtrCB7RGUTerCYxW0NybgMXC5u4UKAnNVdHzM0q3EMvs/OEnC1O/nzrEsC+08c57vkp17LW0NiyjoaeL8jsuofX4VIVtvImLKStWMo6sDSjxVLahY2kCxtJJ9ayNqHdDDSZRyD70SrA1TKoA8vANqxkbVhJBZBZyc1Lh2Q6xsgLmOIlwqEiibQfIsm468yV9sPEN0vYf9mLVZFy/hQQx0yPG4zxKGdkQDOPi408Km/FVmrARtqErdTIEGkLtpJWbKStWMlNWAYbsAw1CGPL8jYBWv+r0mVOJxayDixlbVjJm7GWG7CWmbCWtmEtMy9uknRjIb+LbVAfj8o6GB5Qz3N+OcwLVuBUHU1e33e09r3M912j+aXjCX7uHMqPvUO4e3cId+7acqfPmp96bPilcwh0DOOXjkf4pWsov9y25pfbVkJL2z2M7zufort9Mrq+1UQ1h7BYoWDkuas8Kq3GRm7CRtKCrawDa2kXVpJurCTdWMq6hDcHglqwDGoZwKu1RHi9/Oef53uxlHZhLe3BRtLDEHEXw0QdPCJq55GANh4J6BDwKu7FWtKHlbQPG+lthsl7eFRqYnhALc/7K5non8ts/2u8IYlmc6Iv0soArnSdJuOuC9d+OoeoM55XAk8wPuQST4TVYhNsxML8+rcVGxkmMTBE1oS13CjgVNYrJLADK3kbtpJObMVdWEu6hOdP3jHwf85C1o2lvAtreTu2siYel6oZ6X+JFWkCXqtub6GhcxP59YfxiXXALSoG56hC7CNU7Iuo4GCUBocwHcejm3GL1+E+gNdmTiabhCQZOZXYLIylJjThmqDneFwjR6MbcIjUsD+0ll3B1WwPrGSrvJKt8iq2B9exJbCGb6SVbBKr2WRuAbZKK/kusIbdQbXsD63HLrweh8h6DkVpOBSt5XCUlsNRGo5ECYB1itbgHCPEJUaDa6yGk7Ea3OK0nI5vMLfFWjwStXgqNHiZ46moxyOxDo+EWs4ObmD7ERtXgXus+j68no4WPvbj1TWiDJdwJc5muB4LKeFIcAmHg4pxCCzGXl6MnbzYDNeSe3CVlrBPImQwXgcjth+wD7awg4E3GLDHIus5FqnBKUrL8egGnGN0HI9uGHjsEtuIa5we1/5Wth+xCQZOJTbjpjDipjAO4FW4I/bXedj24sHna3+NVy3HozU4RWlwiqoX/p0RdRyNqOVIeC1Hwms4HFbDodDqQanCMaQKh+BK7IMqsA9UYxdYPtBM/xZg+3Nf83qu4B5cfXLZ7i2MD+/wzGbHoAb2t9rXBxH7q/bV+TIbnS8/gFdz++r034FXxaA8DK8Kc+7H6wr7ZFY4JLP8vqQIsU9luX0qywbAmsZSu1SW2qWyxC6NJXZpLLU/P5B+xN4PWWGpUz9iPzp2g4/MgF15PJ2PnTNYefxePnJKZ+XxTD52yWWlcw4fOeew0iWHlSfyWHkyn49PFbDSrYCPTuWz/FQRH5wsZIlrIe+7FPG+SzHvuSpZfFLF4lNqlpxSs9RNzQenK8ybiNUDiB2M18GIXelV85t4/cijipUelXzqXc3nvrUD48KfmK+oWe1XxRd+lXzuVc4qn0Fw9VGxxgzYL7yVrPYuYa13Eeu8C+/LWq8i1ngWsPpsAavO9OO1hHVeStZ7q1jvrTKD9R5e13urWGNuYNf6lLPOV816vwrW+1WwwU/NBl81G3zLWe+j4gvPEj49nc+nbnms8ywR2lZ/NX/3F1rXTSK1AFf/MjYFlLFZpLp3rlVUxjcBZXwToDSPCCvNKWVrQAnbAkr5NqCUb0VKvhOVsUtUzm5/FVvcc/j65E2+9clijzSPfUH57A0qYF9QMXahag4EVXJAXsVBeRX2gWoOBSs5GlrIsdAMjgZd5EhgBC5hHnjGOSI9v4f4jN3cKNtJqWYzdfo1NDUtx6T/L1q1r9KknodJPYeW8tm0qmfTWj6bppJp1OWNQ1s8kS7dIjqaFtFueJEO4yK6TS/R0/oSva0v0tu6gN6WOfSZZnHHNIO7pqn0NE2gSzuGHu0EuusnYSobiy5vJE2F47hdN5+2ilm0Vs2mtXqOGa/37mttLn8BXck0mstfEEaIy2ZgqpxNl2YBXZp5dGvnc7txAbcbF9ClmU9bzTzaauZjVM+lqewFtIXTqM2ehDZvGh2VL2MqW0Bz8TyMJfNpLplHU9FsGgtm0VQ06z68tqrm01a+gJay+Whzp9JV9Tt6qv9AbcY08pOeoyBpBLkJz5Kb8Bx5iSOovDqZpry5NBfMRZc1jYbMKdSnT0KTPgld1jTqb0xGmTICZcpzaG5Opjn3BdqLF9BSMJfqK+PIjXmM5uyZNNycTMX556m7Op7O4gX8UPVH2gvnUX1pDJrrE6m+OI6KtDGUJDxLesgQbgXbUpE2ElPODDqLZtNTOpfbyrm05U+j6sLTqJIfR3t9FJ0FM7mrWsCdsvl0FszEkD6R+svPU5n6DMqE4ZTEPUlJ/NOUJYxCGT+agqjnyQx+lltmuF6XPcs16TNckz7HzaDnyQofS0HcJEqTpqFKnYoqdTzqtHGo08ZTnjYeVep4ylLGoUwZhzJlAmWpEylNmUxx8mQKFZPIM+M1K3YcOXHjyUucQlHKDErSZt7D607f5BjX6ByCMxsJytARnNl4X04nFLIv4ALuiSWE5hgJyjYSlNeCLNuE/y09Xlc1nEytZL17PMfjixDd0iHL1CNJ1yHOaEScZcAv3cDhpEo+db/Aa/vDeOVAFAv3xTB3VxxzdsUxd08CC/YqeOlAMn+0S+U1hzTeOnSRtx0v8Cd7M16PnufdIyn81S6K1W6pnEiqICK3haTiNlIKjSTlNZGU10xMpgHxhTp2+1zlY/sIFh+M4J1D8fz5cBJvOCh43SGJP9gl8oeDcbzjnIZjcj2nrzYiStcTnNlAaEY9wTdqkF6rRXRDz5dnL/LW7hD+sCOU1/fF8PqBWN48GMN7hxNY6hjNCvtQNrklcCoqh8hb9ShyG7hUZECRWcf5fD2XSkzEpNdzMvgGW13D2O2ZxDcnY/n6RBybTibw9YlYvnKOZOPRIDYfD+Z0xE3Cr1cQn1lPUraGtDydgNf8RqJvVOIWfIntrjI2O/mzzVXEPndnjnt+xrWstTSa1tPQvYbMrkPsLUxhkugCwyUqbGUGAa/SdiylneZ0YSPuwkbcgZW0DQtZi4DXkFZhg2poOxYhHVgGCecgrWWt2EiNWEtMWEpasZC2YS018biskQlB+Uw/68GxUjnX+06jurOByr5Pqf7HLq60HCag1IOvY/14wyeCWWdvMt6nkuHedTwjb+UxcTPDRAaGiU0Mk7QxRNKKrbQV60AjlqF6LMP1wtlYWYsA7/9FuR9WHVjKWrCSGbCW6bGRNmMjbRHwKuvBQtKFhfQOQwPv8LisjacDanjeL50XQ+LwNCgovLuVtt4F3O0awc8dj/Fz11B+6B3Kne+H0vu9NXf6rPipxxI6LaHDhl86hvJL51B+7rHl59s2/NxjzU/dQ7nbOZzutknoez8jtTOMFcmxjPJJ5TFROTYSA1YBRmwlndhIurER38ZafFsArBmvFsFCa2wjaRfwKv3PP8/3RdqJjaQHW1E3Q0UdDBO18ojIyKMiI4+IWhkq6sJW3Iet+EdsAn7E2rOTZwLv8rzUyFjvAqaeTeNFr0jek8uxS5dzudufoh/tKOz5lJzOFaTf2U1kRwhvBTozVpTM44FV2Ji3FFvIjdhKmxgibWSIrBEbmQFLWbvQqkt7hLFxeRs2A3gVXhcWsvZBeBXaWCt5OzayJh6T9OM1lFCNC1W3v0HbuYm8+sN4xzjiFhnL8chC7MLL2BtewYGIeuxCGnCKauZkfANuifWcUug42Y/XlBZOppgE/CQ2m/HaiHO8jmMxDRyK0nIwvJ49obXsDK4RrskJrmFHaL2wdVhexTfSCjaLBbxukVSwXV7FrsAa9oXUcTC8HruIehyitDhEaXGM0gpNbFQ9R6LqORpdz/FYLc5xWlxitbiar5E5Fa/DLaERd0UjZ5N0eCi0eCZp8UoW4pmkwTNJg4eiHo+EmoEWdjBihRZ2EGBjVJyKvte6ukSU3VvQFFLCkaAiDgUW4SgvxF5ehJ2sCDtZMQfM2S8V2tZ9khL2SkvY+3+B18GNpGNwBYdDq4Tx2/BaDofXcSSinqORGo5FaQfiFN3A8RgdzrGNuMTpB+Ia38SJBAMnE5s5pTBySmHELcnE6UF4PZtiGsjgBvbBq3d+q309HtOAU7SQY1FajkZqOBJRP5DD4XUcCqu9L46hNTiG1mAfXIVdUKWQwIpfjRD347UfsA+2sL+F1+2D8Nrfvg7G62DADv58cAP7IF43DkLsuuP9eL3wP4xXBZ/YJz4cr3ZJLLdPYtlDk8IyuxQ+NIN1qV0qSw6msORgCosPprD4YOp96UfswxvZKyw/fJXlR6+z4tiNgXzkdJMVx24NZPnRm6w4ls5Hx7NZ4ZTF8uNZrHDOZoVLDh+dyOOjE3msOJnH8hO5LDtRwNITBSx2KeDd4wW861zIuy6lvH+ijMUny1l8stw8QqwW7oA1A/Zh7Wt/7h8dfhCvlaz0qOATr8p751y9KgfuV+3H6yrvclb7lvOFT7m5DS1njY+KNT5lrPEt5QufYtaawbrep5ANvsVs8C1mvU8Ra73uNbCrzxawxqOYdV6lrPdWscGnnA0+5QOQ7f+1dT5qIb5q1vupWe9bznrfcvPvV7HBp4wv/crZ4FPGKvcCPjmZzWr3PDb6lLIpQD0o5WwOKBvINyIVW8TlbBGr2CJSstWcbSIl34rKzE1rKdsCSthuzneiUnaIS9gpLmG3uJDvfDPZfPYK33hdYXvATfYG5XAwrAi7UCV2QSocAqs4FFjN0cAKnIKUHA/KwTnoGq5BClyDw3AL9USc6IAifTuZZVupbNyJrnUbetNqGvXv09TwJ4yaV2itfxFj5Ww6qufRUTmXziohxrIZ1OaMojb3ebq08+jWL6SreSFdpoX0tCygt20BfW1z6W2dTW/LLHpNM8x4nUmfYRpdmkn0aKfQq51Bq3oi2rwRNOQ/T3ftXDNe+8eF5wkZhNeG4qkDeG1UTqdZPYvO+vl0aebT07CA3saF9OkX0tNgvvu1ZgFG9Rz0ylloCoRrcjR502iveAmjcj5NRXNoLp5Hc/Fc9IUvPBSvLWXzMJbOxaScT2PBLDrUL2MsWUDJhdHciHyU7LinKUoZTUnaWAqTR1FxdTJN+fMwFc0XsJo+gbpb42nMmYqx4AW0t6ZQljqC2msTBhrXztIX0WfNQJny3ABedbem0JQ5jR7li/xU8yq9qpfQ3piIOm0EultTqLo4jtLEEeRHDycn4hGKE4ajvTaB1ryZdBbNpk+1gJ7SOTTcGI069Ul010fTkT+djvzptOVOpTVnCvqb4yiNf5SSuEdQJjxBedIzqJNGUq4YSUnsSPIjniMnbAQ5YSPJCHyWa+KnuGLOddmzZISOIi9mAiWKqZSlTEeVNoXSpDGokkdRnjIGVcpYlMljKE0aQ0nSGEqTxlGaPJ7i5IkUJ02iUDGJ/ISJ5MSNIytmLNlx48hPnERxynRKB+P1dHxBjP/lKiLyjITnNhNT1EZkvonQ7CbCcgzIbmrwTlPhf6WWwKwmJJlNBOa1EJjfhjjLiNd1LWev1OOUoMTvug7xLT2SdD2BOQJyfW/oEGW14HGjmY3nbvGnA5H8fn80i/bEMHdnLLN3xDJ3ZzwL9yTyu/3JvGqfyhsOqbx16DxvO54fwOtfDqXyXw6J/OVgJBu9rhKQbiIiz0R0th5FXhNJeXoUec3E57USmm7iUFAha5xTWOIQy9v7I3nbMYE37AW0/m5/LK/ZJ7DizHXcbrThn9WKNFNPUHo9oel1hKbXE5zeQGB2KztkuSw5ksSre6L5/Z5oXtsfx1t28bx3KIF37cJZ4RDKdq80/FJUJOYZSDKfdVVk1ZKUVU9Sjo6EbB2SNBU7z8Sz+UQUW04nstlNwVeu8Wxwimbd0TDWHw1i28kIfBPzScjRkVrQRHJuA4kZtSgy60jJ05GQVY9PbAb7zoazzVXK9lNS7DzdcPZZzbWsdQN4zeh0ZHdhMpMCzv9beLWWDMJrsLlxDe4Urn6Rd2IjbcdW3IqNxICNpAlLSTNWslaGBHXwZJCRsZI85np44lUZROlPJzH8uBJT32voet9G3f0ZhT1ORNT6syVJzKveQUx1v8BYn2Ke8a3hCX8djwYYGCZqGYRX4dyoRbAeixC9sO1Y1vqfh9O/gVfrAbwasJGasJa2YyntNuO1l6HyPh6XtPJsQBVj/G7yUkgU/m0plNzdRNvtOdztfJZ/dDzKP7qHcrdvKH0DeLXkpx4L6LSADkt+6bDll84h/NwzhJ9v2/Jzjw0/dQ/l+67hdLdPRt/7GRd7wvgkOYIxXgk8HlCKjViPVYARG3EnNqLb2AT0YS3qxVrSI5xtDTZiEWy4h9K0BA8AACAASURBVFfx/1K8inuwFfUwRNTJMHELw8QGHhE3MkxsYIi4DVvxbaz972Dj28dTsh945KyWsb5lzPZO4+Wz5/go6AxnSwNJNflQevdb6n5chu77N6m/+w7KO1uJM8p469wxRvsk8pisEptgAxZBzVgENmMjbWKItIkhUgO2smasZIMmAvrPDP8zvEr78dqGjVT/T/HqE3uIU1HxOEUVciBCxZ6ISvZHajgYasZrXAOnEjScStRxQmHgRLLRjNcWAa8JQvt6IqERFzNeD0drsIuoZ39YHXvC6tgVWsfO0Dp2hmn4LqSOb4Nq2CIzbx2WVLBNWsl2eRU7gmrYG/pbeNUMtK/HojW/xqsZrqcT7+HVM6lhAK6DAeuhqMcjsfahgP138DowLhxczGEzXB1kBdhJCzkoLeSAtOgeXs2jwnv/L/D64BnY/vQD9lBoNYfC7gdsf/oB++/i1f3/M14fBGw/Xh1Cqu8B1ozX3wLsv8JrP2B/C68Ptq8P5p+1r/8b8brcLolldr+BV7tkltml8IFdygBalxxMYfGBZN4/kMz7B1Luy8Pa2H7ELjt0mWWHrrDs8FWWHbnGsiPXWH70ujk3B7LsyA2WH701gNdlTpksP57FcudslrvksMI1l2WuOSxzzeED1zyWuOTxvnMe7x7P593jBbzjXMR7rqW8f0JlxquKpW5C/t329aF49a5hpWclKz3UfOJVaV7QVMWnXhXmu1UrhG2/vhWs8hHwusa80bc/a3xVrPFVssanhHXm5vVBvAoNbCFrPAv5wqOQL84W/Qqvg7PRV81G3wo2+FawfjBeB35PGRt8yvjqnJov/cpZ41HEZ6ey+dwth/VexWwKEO5r/UZcIYwJ/wquAl63isvYJi5jqxmuQpTmxlVAqwBXpYBXSRG7JQXsFGez1fcGX3tdYovfVXbLs7EPL8UxTIW9XMmRoAqcgtQ4BxZxXHYLJ7ECZ3Ewp4P9ESnOEXXFnRuF9qhqtqLVf0lL60Za2z7HZHyf5sbXadYuorluLsbaF2irnUO3dgGdNXNpr5pNR9UcWlQzqcsZTU3WCDrq5tDTuIDbzQu4bZpPb8s8+trm0Nc2m77WWfS1zKDXOIO+5pncNc7mTvMcuuqn010/g96GObRXTaehYBT1uSPpqJpFW+UsWqvnDMBVuKt1AW3V8zGoZqEtmkJz+Qu0VM2lUTkNQ/nMAbz2N6+9Zrx21C2gvVbAa2PpTOrzpwh4zZ1Km3oRzaXz0BfOxlA0F0PRXBoLZqHLn/kQvApX6BiK52Aomktz8Xyqb00lK/4proQMIT3qSZQXxlN2cQJFKaOovDaZpvy5mIrnDeBVmzmRluJZdCjno8+aTsXF0TRmTqe9eAFdykW0Fs6j5up4ChOGU5T4FPqMabQXzuNOxSv8WPMqd9S/ozV/Nrpbk6m9MpbqS0LjmhHyCBkhj1CWNBLdzanobkymPX8OfWUv0l4wC821UdRefg5T9mTa86bRmjMFU9YkdNdHU5k6nJK4oSgTHqMi5WkqU56jMmUk6qTnKUsYSVH0CHLDniUz+FnSA5/luvgpLp97gisBw7kmfZqMkJHkRo+jKGEyJYqplComU5I4jtLE51EqRlKWNIqypNGUKkZTYk4/XkuSJlCcNJGipMkUJE4iN248mTFjyIodS97D8Cq7UR8TmtVEbFE7MYVtROWbCM8xEJZtIDynmeBMPZIbGuTpjQTnGpFmGfBPb0SUZUCa20JAthHvm4343NQjy2lDmtmCON2ANLMZaZYJ3+uNyPK68M/uYltgIe8cUfAnBwV/PKhg0d4EFu5JYNEeBb/bl8wfD6Twul0Kf7JL5i37FP7imMbbDqm87ZjKXw6l8FfHRN6xj2bzuZvIc9qJL+4kId+IIt9AQk4jijwTiUU9ROb2cDSynLUnL7HEIZ6390XwZ/tYXj8Yxx/2x/D7/TG84ZjIx543OJvZiTS/i5B8E8EZGoJv1hCWoSE0y4A8p50dgYUscTrPK7tjeGlnNH/YF8ebdvG865jA3w6Escw+lO98zuN/Xo0ivxlFtoakrHqSc+pJydGQkqcnpaCZ0Ot17PZU8JVzBJvdEtjklsRGl0TWHotmzeFQ1h8NZvvpaPxTSlDkNZFa0ERStkaAa46WSyVGLpYYkaUVc8gvgR1uIXznFoidlzsuvl9wLXs9upb1aLvXkN7hyK6CZCb6n+dJcRm2siYsJC1YStqwlHRgIekUNgWLO7ERtWMtacVC2oKF3IRFYIewfEbejYWsBytJF0PE7QwVGRkibsRWomNoSCtDw7uxCepkmMTIqHMFLPIW4a2UU9hhT3PHn+nteYGOrhk0drxIbc9y8rv3EFp3ij3XvflrsJRZfsmM8s7hKb9aHgtoZqhYWBBkLW3FSmbCUmbCUmrCUtaCpawNC2k7FtKO/6Vpx0LahoXUiLVUj7VUh42kCWtJM1aSViwlnQJeJbcZIu3hcZGREQGVjD13nZeDw5B1JlN69yvaemdxt+spfuocxk89Q7hzZyi3vx/K7e+tuXPH4h5eOy2Eq3S6bPm5Zwj/uD2Uf9y25aeeIXzfNZzbHVMx9H3O5Z4QPksKZrxnDMMDihkibsQqwISNqAvbgF5s/O8IgBXfFsZfB/BqwlrchpWoQ3i9/Mef30GRdGEl6sVa1IutuBNbiRFbqY4h0npsZVpspM1YSzqwFfcwzL+Hp/xbeN5HzWT3ZN7092drsjvSilOkdziivrMR7d03MfTOpe32bFp736a+dztpTeH8zecUk/wu8risGusgPRbBTVgEGbCWmLAVtw6Mt1vLWrCUmbCQmYQ7ZGWt2Ig7sBF1YiXuFF4bsrb78SrrxEr2r/B6BO/Yw5yMjOdYVCEHwlXsDq9kX4SGA6E6jkY14xqj5WRcHSfitbgmNuGaZMQ1yYRrkkkYPY03cCq+iRPxjTjHNXAsRsvhaA32kfUcCBeuv9kdVs+usHp2hmnYEVrP9uBatgVWs00uXJWzPbCGHf0bh0PrzXjVDOD1kDmHozQcjdZyLEaLc1wDznENuMRqORHXcA+vCj1nkpo4m6zHK0mHV3ID3ilC7mtg+0eIzYi9v32t4HSMGreY8gG8nhgYGR7cuhZzSF6Ig6wQe2kBByUF7BcXsl9SyD5JMfskRewR96eY3eJi9oiLB5rD/jwMsA+D7OBG9lBIpTBmG3I/YAcj9liUdqB97Ufsg3h1SzIJeP0nI8ODx4YHjw8/7OyrsH1aSD9e+wE7GLH/bvtqP+j86z9rYAePDw8+8zp4aVM/Xn8LsIPzYPt6H15drvCly5X78Lr++EXWHb/ImuMX+OL4hf9WvH7Sj1aHf4HXgwo+tPuNHEziw4PJfHAwmSUHk1l8IEmA6/4k3tufxLv7hLy3P5n39guY7W9hB0NWaGIvCnG8zAeHrvDh4asDWXbk+qDcYNmRmyw/lsmyoxl8eDSdD49l8KFTJh86Z/KhcxYfOGex9HgmS11yWOycy3vHc3nXKY93nPL523GhfX3PVWUGbBlLTwn5wK2MD0+rWOZezvIzalacreAjj8qBrPSoYqVnNR+b7279xLuGT31qB/KJdxWfeFUKeDUD9jPvSj73qWSVTwWrfCpY7atmta+A1360rvMrZ62fSoivkrU+Jaz3KRbg6lPIBt8iNvoWs9G3mA0+Raz3LmadVzFrPQr54mwh6zyL2eBdxkbfcr70VQ9KBV+dq+RLv0o2+lWycdCo8EafcnNUbPRV8ZWfkI0+paw5U8AqtxzWns3na/8ytkoq2SKpEDYJi1RC0ypWsVVSzjZJOdskKrZJVHxrznZxmTnKgewQl7JDXMpOiZKdklJ2SUvYLStmt7yQ7QFZbPK+ymafa+yUZGMfWsqhsHIOyUtxClbiEpzPyaDrnApMxD1Yim/UGULPu3Kx4CQF1U406HfTbtxAV/NKOpqW0Kb/C21Nr9He9DKtunk0181AXzUFY+0MOhvm0VrzAi2Vs+ionkNH1Rx0BROpzhhJW+UsenXz6TPM545pHndb5vJ962zuts7iTsss7hhn0tc8k17DbO4Y5nO3+SU6aufQXjOH2w2L6KiZi65wAjVZz2NSzaDFfMVN//U4/e1pP141hZMxVcyhrWb+AF476oTzrl2aeXQ3zKNHN59u7QK66l+ko3bhAF7r8iZTnTmB+twptKgW0lQ8h8b8F2gqnENT4ewBvOoLZ6LLn26+53U2raoFGEvn0ZA3k6bCudRmTKMo7XnSY57kevhjpEcPp/zyZErPj6M4dTTVN6ZiKJhHc9FcGrKnocudgrFwOj0VC+hRL8KQO4uaq+PRZUyjs/RFusteoil7JuXnn6c0+Vnqr0+krXAud6tf5Wftm9yt/D1tBXMwZE2nKXMatVfGkh/zBDcDh5IZ+jjF8c9RkTYG7fXJtOXNpbt4AS25M9FcG0PNpRE03hpLe8F0OgtnYMqeiPbaSCpSnqA4dgglcUOpTH0a7dVx1F8aS1XqKFSJIyiNHUFh1HPkhj1Luvxproue5Ir/E1wNGM518dPcChpBTsQYCmInUBQ/iaKEiRTGj6Mg9nlKEkZSmjACpULAq1IxmpLEfsCOpSRpHCVJ4ylJmkhxstC+5saNIyN6NJkxY8hNmEhx6nTKLgzCa0h6Y0xUrhFFaRdxRe1Ir9UhuVpLWFYToVkGzl2q5mxyGeeu1hKU04w4Q4+rohTX5DLOpeuR5bdx5nIdp85X4Xtdjzi9Bb+res6k1eKeVovP1SakOd143mhle2Ahy0+c5/3jF/jr0fO84ZDMa3bJvHYwmTcOpvCmXQpv2SXx1kEFbx1Q8FfHVP7imMqfHVP46+EU3j2SxJLD8Wz2u8m56waiCzqJyTESeqMO+aVKItL1xBT0EJTdjV1oGZ+7XGCJYwLv2EXzl4ORvL43gtf2C9uG/2Qfx4duF3G9ZuRcdgfSbCM+FyvwTClFdKUaWYYBv1smNgVk8/7RNF7dF88re2L5494Y/nQghncd4njnQDgf2IXwjUcKHoklRGc2Ep+pIeKqmvArKmJv1ZCU20hCjh7ReRU7zsaz+VQMm07F8fWpRL5yTWC9UxTrDoew/mgQ37pF4asoJDZTS3yWhqjrlURcVhF/q5YLRc2cLzYiTSvh0DkFu9zD2Hk62IzXNVzP2YCuZQOa7i9Ib3dgV34SEx6CVwtJhzmdWIs6sBG1YyU241XaIjRI0m4sJD1YSHqwFnUxJKCNYaJmhokbGCJt4JGwVoZF9GAd2MUQUQvPeRXwim8QviVBFBj20Wz4Az92TOBux3N0djyPvmM69X3vUHR3G/HG4zjkerI0NpgZvvGM8s1nuH89w8TNAxCwlJuwlLZgLerAOqAbK1E3luJOLCTt5rTde3wfbtqEDHy94/78j+K1FUtpM9ZSHdbSBmwkegGv4hYsxB3CmVdxD7aSbh4PMDAyoILx567zcmAIQV1JZrzO5E7XcH7qGspPPbYCXu8Opffuw/BqyS9dNvzcM1TAa68tP9225YfuJ+ntmk7znVVc6Qrkc4WciV5RPBNQzCPiRqxFLdiKu7Hx78Xm3B2s/fuwEvVgKbvXvFrJWsx4bf/ve94Gfg790O9P+/0/q9/8c+aIu7EQ9WEl6sNa3Im1tBlruRYbeTU2gTXCY2kTj0qNPC028MzZIl7wv8Fb0kC+O3+a8FpnlD/sRfP9Ekx3F9LWN46O7ufo6RhLd+dr6Lt3cqkhlnc9zjIj4CZPyGqwCtRhEaTHIrAZK3E7tgFd2Ij6R+5NWMqasJDpsZAbsZC1DMLrve/X0vyGkYW5yb6H13JG+F9kRaoZrz3foO3YRG7tUbxiDnEiMo6jkQXsCytjV1gFe8Pr2R/SwJFIA85RGlyia3GJ1eAcr8c5sRlnhREXhVFAkHmbrWu8zoxXzQBeD5rxuqcfr6H17Aip47vgWrYH1bA9qIbvgmrZGVzHrpA69oTVcyBc2DhsH2luXaMbOBzdwOGBxU1anGIaBvDqGttgvutUx6mERk4rmjibbMAjxYBXsm4Arg8DrMcgwJ5NENpXd3P7ejqmAreYck5Fm/EapcIlUhgZFq7FKeFQULEZroXYSQrZLy5gn6iAfaJC9oqK2CsqYpeo0JwidomK2C0qGmgM94oEeD0MsA9+Pngr8cA4sRmvjqE1A4B9cIy4v319GF774Xo62XTfwqbfOu/6IF4f1r4+iNfB7euDeH0w/YDtb1/tgyoH2uaHta8PnoEd3MI+CNgdPrn/FK/9eRCwg0eHv3a9yt9dr/KVyxU2ulxho4sZr86XWe986X8Ur5863Ms/xetvAdaM16UHk1h8QMH7+xUCXPcpeHefgnf2JvLOXsV9iO1vYR8ErJALLHW4yBKHSyw1I1aA7DVzrptzYwCuHxy5xQdHb7H0WDpLnYQsccpg8bF0lhzPZvHxHN51yuGdY7n87dhgvJbxnmsZi08oWXpSyQenlHzoVsaHbmUsdy9nxRk1H52tYKVHJSs9KvnYs2ogn3gJi5k+9a4Z2Cjcv6DpM59q86hwJZ95VwlLmvyqWe1byWqfClb7qIUravzUrPVTs85PzTq/ctadU7HWr0yIbynrfQSobvQpYqOvkC99S9joU8xGnxI2epewzrOIL87ks86ziI3eSr70VfF3PzVf+Vbwdz9z/Cv56lyFuVk1x7eCL33UfOmj5is/IV/6lvGVXxlfnyvnS+9SVrvlsMY9h7/7lbBNqmarVM3mgDK2ilVsNWN1m1TFt1IV26Vl5qiESMr47r4IYN0pKWWXpJTdUiW7ZUp2y5XsDizlO3E+3/jc4hufm+wIyMIusJAjISU4BeXjEpTJyaCLnA2N5ly0lJDUsySnHyer/DAVBnsMnbu53fklP7Su4HvDX+lpeI32updo1y6gs3Ee7boXaK6bgq5yAvrqybTr5mCsmYmxciZd9Qvo1b5Es3IGVRmjaC6dSq92Ht8b5vO9cR4/tMzlx9Y5/NAyi+9NL3CneRZ9htn06ufSq3+R75v/MLABuEfzCl21i2gsmkplxigai6dgqvjXeG2pnEtn3UL0ZdMH8NpZL1yR06mZS5d2rrmJXURn3YsY1XPQlcygLm8yVRkTqMuZgqlsIY2FL6DLn0VjwWz0hbPR5c+kIX/GAF4bzHhtK1+ISbmA2oypNObPQXlpLJlxw8mMe5rs+OfIinuWqhvTKUoZRUnaaOoyZtBcNJ+mgtlos6dhLJlNd8UCvq/7Pb2VL2MqmIM2fQqam1PoKnuJnvLfobk1BWXKCKqvjKdTuYg7lb/nZ/1f+KXhLbqVL9KYPpWGm5PQ3ZqMKuVZrsutuSYdQlHsCKovTKLu8mS016bQljcXY+YM6i6PoerCczTcGENb/jQ6i2bQnj+VxpujqUh9gtKEoZQpHqH6/DNoroxCf30iDVcmUHt+DGrF85TEPEde2NNkBg3npuRJrgU8znXRcG7JniMjcCRZYaPJixpHfvR48mPGkxczltzoUeRFj6AkfiTKhBGUDcJr6WC8KsZRohhPafJESpInUZQ0idx4Aa8Z0aPJTZhAceo0yi4Owqv0Sk1MeKaeZGU3sYVtuMXm4xabT3BmI/JbDRwLy2S7dzJHIrIQ32rA+0ot28+dZ4tPCq5JZYizjByKyufvHsk4hObhfUnHKUUNeyTZ7BRn4XGxCe9rrThGqfnK6wafnbrAZ6cvs+LkBRY7pfDukWTeOZTM3xyT+ZtDEn+1U/CXA4m8fSCRvzqk8l8OKfyXYzLvHklh6fHzLHNKZr3HFY7GluN/VY/vhVqcwnJwlN3CI6kCyY0WvC43sy0gl+VHklh6OIFlR+L5y74gXt8p5+0DEbxtF83r+8L5s0Msu2MrcblswDmtjl2BGXwnusrhmCLOXm7gxPkGVrlf5r3DCt45ksJ/OSp4fW8Eb+0N5z2HGBbbR7D0QDDrXGI5EpyJ9HItEbc0uIXfxFl+Cb/EfMJu1CK7pOaI7BKbT4Sxxy+FzW4xbDoZw+ZTcXztEsVXx0L58lgQW1zDcI/KIvhyBSGX1YgU+ZwOuoIoIZ/wq9VEXK/hbGQG+zyi2ekexh6PUOy93XH1W8ONnI3oTRvQdK7mVrs9u/KSmHAuleEiJUOkTVgOal6FdGIt7sBG/ABeze2WhaQHC3E3VqIObEWtZrzqGCrVYS1uxFrawrCQ2zwe2MWTp7N5xTcUWXUsFd1H6Wh9jX+0jeTHtqH88v3T3L79HIbuqdT2/hnl95u5fteLMzXhvC5yZ5pPPKP8c3lCUoOtvBFrebPQ/EnbGBLQja1/LzYBt7ESd2EpaTd/Dy3CudsBvHaaP7ZgITPea5nFHViKu7EUd//P41XSirWkGRtpgxBJE9YSI5biVixEHVhKerAU92Ar7uIx/yaeD6hg4rnr/E4WTHBXEsr78DqEn27b8P2dIdy5O4S+O1bc7bPgH/fh1YJfuqz55fb/oe6+opu+s7bvu1DSJjNJSEIINcH0ljpJ5s5MJoQOIcmkT3oILYDBvYLpYJqNm6p7741i090wtmVLcu+WiyTLlm25UAPf50CyMQRm5n6eeQ/eg2upAAuQ/lrLH+392/sR7vSP5nb/CH7rG8HN3icZMFihvf4VZ7oD+TolmJeOxzFGKOdxcQsjh/Dah2XAABaCfuOXA9JBvGqxDOzAUqz/r+PVCDj9sGtNh5nU9D5Kuh+C124j/Acj7sVcNIC5qB9zcTfmUi0WQU1YBFdjGVLFiKBqHpHW8LSkihdFcsYfSuSN4/5szw/jjEGM8potVfq/oTZMpv/an7h69VGu9T7GVf0YejvfpKVrMyfqonjvoCczRdn8QVKDeaAKs+A2zAK1mIu7sRT2MkJoML5GUi1m0lbMpC2YB2kxH45XUdfQly3DP3eDeB0paeUxcTnPBmTw8YkwIhr2UWPCa37tDo7FuLMvKo4dUUXYhSvZGl6ObUQddiGNbI9sZVdUPXtj6tgT28ie+BZ2J6nZnaxhT7KGfYka9ie0sT/R2DJ8D16jGnCKqMMxog778Lutw1vD6u6JTVg9tuEN2EU04hjZiHNUI67RKtximtkeZ8wO0xqenXFN7IpTsTt+GF4THo5X7/RmfNKb8T1hzO+qrybAHkuu51hSLccS6ziSWM2R+GoOxVdxKK4Cz9gKDsZWcCCmgn3R5eyJLGNXuNI4XTi4BNfAYlylMpwkMhxERdgLC7ETFmInlGErlGEjlLFNWGSK8fH9eB0O2MHpunbC4gc+7xxYimtwubGVOLQK19C71df7Afuf41XL4fsmDf9v8TocsP8Kr4OA/Y/wGlqF27CW6fsnEP+rIU6/mzzse4UtD8Hr8PwrvK47cJ5f9p8zVl0fgtfv9mT8/xivyUN4fRhg7+LVCNfB3AXsXbh+uOMCH+64ZITrzmxWeWSxyuMSKz2yWLkzmxU7s1jmYcyK3Xks353P0l35LN6Vz+JdBSzdI2PpXrkJsMoH4vWjw2UPxOsgWh+G16/9BycMG8+6fuVbwz/9a/gmoJZv/Wv4p28lX/v8Hq8/BFTwfUCZMf6lfO+n4EffEiNchwF2jZ+cn4flB28Z3xwp4DsvGT8dl7PGv5Rf/MtZG1DB2oBK1gVUslZYyS/CctYIylgTUM6agArW+Ffxi3/1UNYGVPOTTylr/ErZKKpivaCCb4/m882RXNb4ydgkLWNTYBkbhIq71VVpKVukSqwDlVgHKrAOlJvuD6YUa2nZEF5tpEpsJEpsJQrsAhXYBimxCVayLUjBVomMX/3z+NU3m23+ObhI8tgVksfB8IscDEriSEgwwlgf4jIOky0/SE3bXnQD7nRes6an/1v6O1dwU/M37qjf4UbrG/Q2zkZfN42Ouqm017+Eum4KrTWTaa6ahL5lDtr6GejqZtHf+gY32/8HffUcqnNeoKlwAn2Nc7mhmc9N7Vxutc/hlm42t3Szudk+i2uaWQyoZ9PXMpf+lle5oX2Hjpr5aCvm0dvwZ3rr36C1xIqKS8/RWDAJrQmv+rp5dNXPp6tu/hBe20qn01A0mY7quRgaX6WtbNowvBonDHfVD2YOvarX6Gl41bjjdRhe6/KMeG0umomqcAYtspm0ymbSXDidpsKptMqmoyoaxOts9OWvoVO+RtXFl2jKn0VB6hguRj1OQcpzKE5PoCjteRryZnAl5Rnkp8fSeHk6mpJ5tBTOpCnfiq7K17jW+A63mt+lv+bPdJTMozV/BrUXJmMof5P+qrepuziF0lNjab0yizutC7mj+ht32pfyW+Nf0cvm0HRxErVnXqQsfQy5ESPJFJpRHP8sFekTqc2YivbyfDoK5lF9chzF8X+gPP1pVBfH01FgRa9iFn2ls9DlT6b61B8pSRhJWepjqC6MpT1vMursSTRmjEWVOZ6Ws5OpPzUBZcIYcoIe40zASM4JHiNL+ifyQp4jP3wcBZHjKYiZQEHMePKjxnE5aiyXo54nP/p5CmOfR574PMqk5ylNGUdZ6ouUpryIMuVFE1xfRJ48iNfJKNJfojh1CgWJE4fwmp844fd49UtTxEVkqThd0U9SiR6f9FJ80kuJuKwh/LKWvbGFbPE9wYGkEsRZLficrsJRchZ7USaHkxUEXmrG92QVG4+m8KvXSTb5nmXtsUy+3ZvOFx7J/HjwDL8cvcgvR85jI7zMnrgKvE434pVRh3NYLnaBWexLq+bgqWbsw5R8uf80K91T+bt9Iu87p7PI/SRLd5xkuccJVniks2JHMh/tTuNrzzP84pvDT94X+cbzND8fv8Ca4xf5xTeLH46d5/tj59ksLWJXSj07YpXYBOXww9ET2IYW4Z5Uw+YwOZ94ZrJk1wlWHDzLol2n+KtrMn93T2H53lN8fDCTj/emsWpHHBtFeexMqmVXci3WgQV8vT8Nt5hy9qfV4xQqY4P3GdZ4prHhyAk2HTvJOs8kvvcIZ82+KLZ4JbHteArbfJLYF5XF8fQSBBlKjsRnczD8LMfjcvBPYkAWlAAAIABJREFULsA/uZDd0gwcvRNx8k7C1ScFR69EbDxjcfM7yS7xeTyEZ3DwSsbaM5Kth8KxORaMs9d+Dvp/y8XLP9Km+4mWvu/I7nTB5koyLwlP8qSghFHiZiwk7aYWVuMP0hbiB+BVojNVLbuGMGEu6cRS0sFIiY6RIi0jRVpGiNuxFHcwQqLjMYmGZ/0LmOct5nhZGAqDO/qed7jZ8ww3e0dxe2AUN3uf5GrPOLoNs9H2/Z2a/u+51L2dwCY/Poo9zGyBlBeE5/iDuIzRUhUjpWosxe08KuliVIAeSz89I0QG41lNSTsjpGospRospB2mab/9xjbnYDVmQc2YS9uM/z5hD5aCASyFA8Mqt53/peiHTcDVYynRYSlRM0KiMqUNS7EOC3E3FpI+zCV9mEv7sBB18piwhWeF5UzwO8/bIVGE6E+gGFhHZ/8srhme4ree0dw2WPJb7whu9Y3gRr8FN/vMuN1rBgZj7hgsuGOw5E6vcR/s7X5zbvdZcqv3ca52T0Qz8Blne8L4OiWaKcdTGCOQ86iwiVEiLSOF3YwQ9GIp7DNWXcXdxqp8kHEokYW0w1h5Ff+3XqsuzMU9WIgMWIj1WEjVmElbMJO2YSbVmq63PsykfXenNwcN4rUXM/FVzETGWIj6GSEawFLca6ps6rAIasNMUoWZWM6ToeU8F1TI896pTD0s4fMYEV7FAWSqd1PVv47W/kW091jR1/csA4bR3OgdwU3DI9zoeZaentepM/xCUksgfzu+hyn+GTwhqmGERI25tN1UQdVjKR5Mp+kzZWpxD+owtg2Luhgh7Dbhv/PBeJV2MFLSwuOicp7zz+Tj9AgiGvZT07uRRv168mp2cCjShT2R8biGF7AtTMGvYWVsDq3BJlSFW5Sa7ZG1eERW4RFVy47oJnbEtrA9oRWPRDW7EzXsTVSzL0nN3qQ29iS1sjuxBY+EFrbHNeMW04RrtBGkjlGN2EfUYx/RgENkAw6RjThEGsFqfNyAY3gdThF1OEfWD515dY9V4RGnYme8il3xzexJaGZvQjP7Eo05mNTCoeRWDiW3cji1jSNpbRwz5Xh6Cz7pzRwfigrvtCa805rwSm3EK7WRYykNHE2u52hSHccS6zmSWMvh+BoOxVdzMK6SAzEV7I+pYG9MBXuiy9kdVcGuiHI8wkrZHqrAJViBi7QEJ4kcB3Ex9iKZEa6CoiE82QiKsBHIsB2ajluCraAE2wC58dYUO6Ex9iK56b4ce5H8HsDeuxO2EvfQKtzDqtgeXs2OiBo8ImvZGVXHruh6dg+u04lrYm9cE/viVexPaOZAQgsHE1vxTGoz7Xpt43CKmiOpg9H8bk3OIFgHoTo8d8+8GvMgvN6fh1Vi7z//OnxY1QN3wA5D7IPW6AzidZtfIVt9CtnqU8DW4wVs8c5ns1cem47lsuloDr+asvFwFhsPZ7HhcBYbDl9k/aGLrPO8wNqD5/nl4DnWHDjLz/vP8tP+M/yw/ww/7s3k+32ZfLcv4558uzdjGGBP8vWuEya8DsI1jS890vhqZ/qw59OG8Dr8nOvwPa/GJPOZWwqfuiXzqWsy/3BJ4hOXJD52SuIjpyRWOyWx2imZD52S+dAxiVWOiax0TGKlYyIrHJNY7pjMcsdkljomsdTBmCWmLHJIZpFDigmv6cNyguVOJ1nhfIrlLqdY7pLBCtdMVrqdYYXbGVa4n2GF+1lWuJ1jpft5VrlfYNX2i0a8ehjhunLHJZZvv8iy7ZdYtj2LZduzWLoji6Xbs1myI4clHnks2XmZJbuusGR3oWlwUzHL9pawfJ+clQcUfHhQyWrPUj46VMbHh8r5+EgFnxy9N4Ng/cy7is+8K00xtQb71vKVXx1f+xvzxbD24a98TZVX/2q+9qvkK19j2/DXvmV841/OD8IqfhJX86OwYqjy+pOgjJ/8FPzsW8Ia32Jj/EpY6ydnjZ+cX4ZljU8J3x8r5IdjhazxU7BBUMZ6QRlr/ZWs9VOyVlDKL4ISfhHKWSNQskZQzi8B1awNqGNdQCMbBCo2CJtYF1DHev9qfhVW8auogvUBxfzsk8dPx7NZ65/LJmkRW4NK2SJUYiOtwjaogq2BcqwDi9gaXIRNmIytYcVsDipia6iCraFlbA0uZ1tgOTbSMhNcB8/pl2AfLMc2VMHWoGK2SWTYSWQ4iK/gLMjCXZDBHnEyx0IiEMUGkJDpRbbsIOX1u2jWOtLetZGu3m8x9H1Gn2EF1/XvcUv3Z25pX+Va6zwMTTPRN0yjo34q7XUvo659CXXNVLR109E1zEZba0xX4wL6W9+kp/E1mhVWVOWNRV32Mn3N87jZ/io32hdwXTuPO12vcqtzAdfUs7jWNovr6nlca5vP1ZYFdNfNoaNqFl3Vc9FXzUWjmEbd5fFUZY9FVzHTNGl4Nvq6OXQ3LKCn8RU6a+ehLp9Bs+Jl2qtm012/AF31bFpLrdBUTMPQNHjOdQ4dNbNMrcQL6G16jY6aebSVzqK+4GWqcibRVDSDVvk8mmVzaCycQUOBFY0FVqiKpqGSGXfBNpdMp+HKyzQXzUQjf4XWogXU584mL/FZsuP/hDJzEsrMiVxJHUPxqedpyJ9GXvKTKDLHUp83lZai2bSVzEVf8QY3Wz7gtnYpd7RLGWj4K+2KBbQUzUZT8gr9te9iqPwLXaV/xlD5Dtcb3uNOy0LutC7kN9V7qLKmoEx9GkXyU8gTnyI/8nGK455CmfQCNaem0nhuNi0X59FycQ41GZMpSXiaksQ/UnfmBToLpzNQNo/+stnoCibRcO4Zqk/9gdqMP6K68BzteRPovDyF9txJqC+MR31+Iq1nJ1KbPhZZ1B+4JB1FTvAT5IeNITvoKfLCnqMg8kXyQseSE/I8l8NfIC9sLNnBz5Ib+hwF0eNQJE6iJH4c8oRxKBJfRJk0HmXyeBQpE1CkTESRMhF5yiTkqZNQpE1BnvoSspQpFCZNJj9hItnRL5ATMw5Z6kuUZsy8i9eorKa45MJ2Msp7SZLpCL5YT8ilRmIKdcQUdeKfWcveuEJ8M2oIv9JOUFYzx5LleKUoCL7QRPwVHXG5anYHZ2Pjl8m6Y6f46dBpvtt3ii93pPHPnaf4dtcp1h48w65wBSGXNCTK9MQXaQi6UInobDkRBVqiS3rxO6/GWpTPR9tTWOSUwgcu6SxxO8my7SdYsSONlTtSjfFIY9XOE3y0J5OP9p3hw72ZfLg3g1W7T/LhrnSWuyfw0/EsdqU2IszrRpKj5ciJCvbEl+B9pomAnE4OZKpZKyni9a3hLLCNY75dMrNtk5ltk8w820Ret4vj784xfLYvhZ3xZQgvqpFka/E9o2JXrBxxTgehBX34nW/HKaSYr3YlsdIhnE9cY/jH9hhWO4bwiXMwX+0I44c94Vh7JyI6U05UfiPxhY1EXlIScbaIhKxyUq80cKKoDUFSIQ5H4/l1Tzib90WxeV8063dHYe2ZiM2RNLYdTsHaMx5rz2i2HYnE1isIF+99eAZ8S1beD6h1P9La9x3Znc7YXkniZdFJngwoZpS4CQuJFguxzlgJFOuxEHVhKdJjKeo04lWiw0zSjrm4A3NxJ2aSDmOkOsylOiykHYwQdTBC2MFIsd50X8NjohbGigqY6RXA4dIgivtc6eh9m+u9T3GjfyS3+s25bXiE37qf4mb3iwx0T6PD8Bfq+7+g8JorR5S7+TrtMK8EBfNCwBn+JFTyiKCOR8UaRgs1PCLq4BFxDyPERryOlGgYKW1hhLQNC6kOM2kPZoEDmAX1YhY0iNdWRojaGSnoZmRAPyMEA5iJu42QEHf8dyK5O6jHQqpnhLidEWI1I8RNWEqasBSrsRR1YCE2YCEZwFzcb8KrjkeFzTwjKGO873neCYklRHcSRf96OvvncL33aW4bRnOnx8JYWTVYcqvXgt96TXgdiiX0WnKnz5zb/Wbc7jfjTp8Fvxke5Wr3ONT9H3OmO5KvUhKY4p3OMwEKHgloYLRQy0ihHkthDxZCA+aibszEncb3X2o8u2kh6cBS3IGFuMN0vfy/Ro+5yIC5sNeIV0kbZtImzKTNmEnVpi8VejGT9GMWaDC9rvohvJqLrmIuvIa58BoWwn5GSwYYKerGUqRnZFAXlkEaLCQ1PBKo4E+SHF4UJDMvQMjqsIMczNvPRY0Htb0/0d73Ht2GafQbxnCj7wluGEZwy2DBb4bR3DSMoav3Var6fiBWI+Bd/x1M8EvnCWE1I0VaLESdmIvvVv4txO33fJ7MpZ2YB3YY292FekYIuox4FZs+R2K9MRLj0CkLaQcjxC08LirjOf9MPkmPIKLhADW9v9KkX09ejQcHI5zZFRGHU1g+1mEKNoaV82tYLdtCVbhEqXGPqGV7RBXukTW4RzXiFt2MW2wr7vFt7ExQsztBw55EtbEim9TGrsQ2dia2sSPeCFj3WBVuMSpcY5pwjmowpREXE2qdoxpwiqzHMaIex/BaHMNrfwfYHbFN9+FVxf6kFvYnteBpwuvhFCNcj96D11Z8TrQM4dU7TTUUr9QmvFKbOJZiBOyx5AaOJjVwJKmew4l1HIqvwTOumgOxVeyLrWRPdCW7oyvZFVXJzsgKdoSX4x5aikuwAudA4zocB3EJ9qJi7ITD0GSKTUCRCVTFRrQGyLHxl2PjX4JNQPFQ7sXsw/F6T/uwaZ3O4BTiwb2qu6Pr2RPTwN7YRvbGNrIvrmloqJKxWt0ydG7VCNjB/L7SOojXwT/3YLy2sD++ZQivwwF7fx5Wjb3//OvwHbD343X4Gp2HAfbu+1CEjZ+Mbb5FbPUpZIv3FTZ7XWbTsdwhuP56NIeNR7LZeCSbDUeyWH/4IusOXWCt53nWeg7D64Gz/HTgDD8cOMMP+zP5fv9dvH4/7PE3e07xzZ67eDUC9i5cjXg9MVSVNVZi0343pOlB+dQtmU/dkvmHaxKfuCTyiUsiHzslDuH1Q8e7WeWQyAqHBFY4JLDcIZFlDkksc0gy4tUxiSUOiSxxSGTxEF4HK7Dp92QQsMucT7PMOYPlLpmscD3DCtczLHc7a4zrOZa7nmOF23lWul9gpftFVu64ZILrJZa5X2Sp+yWWul9iifsllrhnscQ9i0Xu2SzekcuSnfks3VXA0t2mqcN7ili217g6Z+V+OR8eULL6YCkfeZrwerjid4A1tgwb4fqpVwWfelXwmffdycJf+dXytX/dUOuwEa+VfOlTOTSs6Wu/Cr72M1Zdh/AqquJnyb14/VlYzhp/BWv8SvjFt4S1vka4rvOTD92u85ezzl/BOj8FP3gV8sPRAtb4FLMhoJQNgtKhX1snkLNOWMRaUTFrhXLWCstYK6hivaCODYImfhWo2CRqYqOgng0BVfwqrGCLpJzNUjnrAvL56fglfva9xEZRPtuCFNhIyrENrMQuqAyboBK2BRdiE1qAbXghNuGFWAcXYBMmZ1uIsSK7VaLARlKKfWApjkGlOEjl2ImLsA0sxD5Mhn1oES6hMtxDr+AiPouTTxwe/kEcD5cQlyEhM+8YsvK9NLW50dG9jR7Dzxh6PqPPsJwBw2Ku9bzHza63uNX5Cje0c+hvnUWPajr6xkG8TkVdMxV1zTTa62ejq59Le50xnQ0L6G15k97WN9FWz6Gq4EUa5ZPoapjN9fbXual7jWua+dzqfI1bna9yXTPHhNc5XFfPZaBlDj11M+ismkZn5Qw6K2eiVU6jMX8CFRfHoCmdRkf1LDprB/E6H0PTq+jr5qGpmEFrqRXtVbPoqp9PZ+1cWkutaC21wtC0gL7mV+mqn2vC6xy66ufQ07iAzhrjupyGIisqcybTWDiT5uJ5NBfPpaloJnVXrKi78jKNRVNpKraiNn8yquIZ1F5+iaaiWWiVb9BS+CrKzJe5EPVH8lOepzprGqVnJ3Il7WnKL0ygRTaT7KTHUJx9nsaC6WhLX0Ff9RbXmhdC52roXM0d3SoGmv6ORvkKLcXz0Fe+zY3mRVxr/IAbqsXc1qzgjnYFt5sXcq32L1ytfouaM+MoiH2My5GPcCXyCfIj/kBF6njqTk+l+qQV9ZmzUZ2fR+3paRTFPkNu+KMoU56mJWsyBvlsepWz0RVMoSV7LA1nn6Lp/DNocsehL5yCodiKnkIrOi9PQXtxPG1nx6HKeIGa1GeRxzxJbsij5If/kaLo58gLG0N++PNciXiB7KBnuSQdQ27IWHJDxpId9Bx5Ic9TFD2e0qSXKImfQEn8eBSJE1AmTUSRPBFFyiQUKZOQp0yiJGUSxcmTKEmeQnGyEa6FSZMpSJpMTsw4sqPHUZTyMqUZs+/iNVPZE3emzMBpRRdJBWoSC9UkyXQkyDqIl3UScVmN5EIjgZeaiC/uIqFYT2RuK3H5Gk7Iu8lQ9nK6pAtRWjkewblsE1xkk18WG7yy+PnQBdZ6XmLtwfNYe13iWEIViQV6Tpd2kVbcygl5C2mKVpLkWpKUBiIKuvGILmO1azzL3dJZ6pbOUtd0lrmlssI9hQ93pLJ6Zxqrd55g1c6TrNiZwYf7L7Bq/wXec0lloVsKS91T+MAphvXCfI6c1RJ4xUBkUTeCs/UEZrUQmKtFkteJ96UO7GKqWLApmFmbo5hrn85M+xNYbUvBaks8c62j+btrAt8fO8Oh9BqkWS2E5rYReaWdsDwtUUU9RBT1EVIwwM74aj7dmcJ7W4JY5hTDUqcoljlEsNolgs/cw/mnRzhbfVIIz20kVaEhtbiJtKIaThZWkSGr46yijUuVXYSdLsPFO5lfd4ezaW8Um/fHsWFvLJsOJLHFMxXrQ6lsPZSEzZE47I5FY+8dhJvPfg4FfENW3veo23+ktfc7cjqcsL2SyFThSZ4MkJnwqsFc1I65qAMzUSfmIj0WQj0Wwg7MRTrMxDrMxFrMRTrT43bMJFojaKQ6Y1usWI+lUM9IUyvxCKGax0TNPC/KZ4a3H55lUor6XND1vcXVvj9x/epIbg6Y8ZthJLe7n+CO/ml+079Af/c02vv+Qs3Al2T1u+NVsY/Pk48wTxTKeL+z/NFPzpOiZkYFqHhM2sHjIX1YSgxYSroZKVUzUtzMCHEbluJ20znCAcwC+4wTk6VtmIvbsBRqGCnoYGRAD5YBvZgNQkKsw0z0X4hYN9SybCHpZISonRGiNixFjViKm7AQqbEQdhirjZKrQ3g1F+l4ZBhe3w6OI1h7EkX/Bjr75w7hlR4L6LaAHgtuG8y53WvGnQfi1QTXfjPu9A7idSzq/o/I6Iriy+QkJnuf5JkAJaMDGnjEhFcLYTdmwm7T62L84mIwFhITXAevhf/ndGIm7MZc0IO5SI+5WI2ZpNmUNuP7IurBTNyLmdRgbAMfrG6LezAX9mEhMMZS0MMjkl5Gi/SMEnfySLCeEdI2Hglq4KlgBU/5pjLVV8DHcUfYk7+P1AYHyrt+Rte/lJ7umfR3PceNnie4aRjN7d4R3O4x57eeUdzoHYO+7xUq+r8jut2XvwhcmeCfyh+E1YwUtGMp0GM+hFEt5mIN5iItZqIO05lmU9u6pB1LYSeWAXoshJ2mz5XxM2cm6sRM0o2FtBtLE14fExrx+o/0CCLq91Nt2EhT1wYu1+7kQLgTHmExOIRexjpMycbwSn4Nr2dbqAqnyFbcImpwC6/CLaIW18gGXKJUuES34Bbbxo74NnbGq9mVoGanCa2D8UhoHQLsIGJdoxvviUtUA86R9ThH1uMUUTfUZuwYcW8FdntMg6lt2NgyvMeE1wPJrXgmt3IopZXDqa0cSWu9D69t9+G1+Xd4vYvYJo4mN3I02QjYQwl1eMbXcDCuhn1x1eyJrmKXKR6RleyIqMA9tAyXYCXOgcoH4nVwWNDguUsjomQmtMrZ5ldijH+x8fkHINZYiS154FCn+9fpDO6AHQTs7uj6IcAOInYQsIPgHATsYPV6+DThwTys8npvy3ALBxJaf4fXhwH2PxvkVGucqvwAvD4IsMNbiO9vHbYx4dXGT/Y7vA7P/XgdDthfDp5jzcFzJryeNeL1wJkhsA7P/Xi9W31NH8rwyusgXAfxOjwPw+s/XJN+j1fHRFYPQ+sqh0RW2iewwj6B5fbxLLdPYKl9IkvtE4fQusQhkcX2CSy2T+QD+yQW2SexxD6FJfZpdzMMsEudTrPU6TTLXTJNOcMyl7P3ZBCxy13Psdz9AsvdL7DU/SJL3S+yxM2Yxa4XWeR6iUWul/hgEK8eg3gtvJs9MpbtLWbFvhJW7VfcA9iPDpfz8ZG7+eRIual9+C5cP/Uq5zPvCj4/XmmqvtbwlZ8RsV/51vClbzWf+1TwuXc5Xxwv40ufcr72q+Cf/hV861/JP/3K+Na/nB9ElfwkruJHYYWxZTjAhNcApQmqJUNZ7y+/NwEK1vsr+Nm7iB+9ClhzvIh1/nI2CJRsFCjZEKBgnaCE9cJC1omKWCcqYZ1QyXphBRuE1WwU1rFZWM9mUR2bhFVsFJSxSVTKVmkZ1kFyNgoLWeObw88+2azzv8wWSQn2IZXYBpVjE6jANqgEu1AZ9mFF2IUVYBd6BduQQuxDS7ANKmGrRMY2UTG2EgUOQaU4hZThECTHVlKArfQyTqH5uIblsTsqj72RZ9khjcLN14uD0r1EnTpEYZU/NS2eaDrd6OnbQv/ADwz0fcJAz1KuGf7O9Z73uNH9F252vc7Nznlc086ir3U6PSor9I1WdNRb0V5nhaZ2Guqa6Whr59DRMB9dvTH6plfpbfszfeq36GhYQIPiJepLJtJeM4Ormte41fEm1zQLuKZZwI32V7mhnc+1tllcbZ3JdfUcBlpm01M7jc7KqeirpqGvnEG70moIry0lL9FRPQt93Rz0dXPoqjeeXe2qn4+6fDptZdPQVc82TRKeR1vZNFpLrehpvBev+ro5dNYabzuq56Krmo+qeAaVOVOoy59BU9FcI15ls6gvsKI2/yXqCl6iqXgqdQUv0Vg0jarcKahkc9BX/oU22Rtkx40hK+5pSs9OoSZ7GorMF5Gdfo6GK9PQKueRk/o4pRdfpE05F0P9O1xreZ/bupXQ8w/udH7M7fZV9DW+h0b5Cq0l8+iu/Qu3tStAuxK0q7ij+5A77Su42fR3upWvoC+ZR+2ZcRTFPU5u2CjyI55AnvAsdSen0pA5g8q0qVSmW1GZbkVx3ItkBT9GTtgjVJ58HnXuy+iLpqG9PImmC8+huvQsbTnPo7syHkPJVK6WzuRa2Wz6iqejz5+C5vw4VKeepf7EGGrTxlCR9Ayy6D9SGPUUxbHPUxg9lisRY8kJeZYL4qc4J3qKrKDnyA15gdyQseSHjaM4eqIJrxMpiZ+AInEiyqRJKJMnI0+ejDzZiFZZ0kSKEiYgS5yELGkyBYmTKEycTGHyFHJiXiQ7ehyFyS9TevoevOrizih0nC7RckKmIbO8i8zyHlKKtURfbibofC2ijAqCzteSINORXtpNmryTU8ouMku7OSnTkX5ZjTBJzt6wPFyCcnCS5mMnymezTw5bjudh7ZWNnW82R+PKiM1Tk16iJfFKAxmlrWRUaEiUtRJb1E5IrpYdEXJW2keyensqy91SWOaSyAqXBD50S+RjjxQ+8Uhl9Y5klrsnsdQ9lZW7Mli+K5N37eL5m2Msi5zjed8hkrUBuRzOaEOU04n4Uiv+mXUE56gJzNEgzNLidV6NQ0w5b2wOYu6mUGZuiWaGdTwzrROYtTWWedaR/I9dFJ/vT2NvcgWBOa0E5zQRnFVP1JU2grJbEWepEeZ04hihZLlrPG9vDuLv9jG8szmUd61DWOIQzmqnMD53DcX6WApRuSpOK3WcKmkmo7iBM8V1ZMrqOS1TkSnXIk4uxu5QLGu3B7F2Rwgb9kRhfSiZzQeT2eKZgvWhNGyOpGB3LB67Y5HYewXh5r0PT79/cin3O9TaH2i7D69/FMgYLRnEq9aEiQ7MhJ2YCzuNeBXqMBO1YybWYiZqN4FFa3w8hJoOLESdWAo6H47XUiNe2/veYqDvKa5fHcX1q+bc6BvBrZ7H+K37aW52vcBA90t0986jre89am5+S/41Z0S1nnyTeJQFPmKmifJ54qicJwPbeCTI1M4cbGwntZRqGSVSM0qkYaRIZzpb2IeZZAAzUZ/xfKlIi4WwFUthK5YCDRYCHWbC/xJah8d05tZc3IGlSIulCa8WoiYshG2YC3WYi7qxkPQPtQ2bC+/i9UXfC7wVGIdUk27C65yH4NXs4XjtNR+GV0tuGx7jWs842vpWc1ofyRdJSUzyPsnTgvvx2mXEq7DT+N4Pw6u5WPdfhKspwg7T39VpvP5E7ZiJNJiJNab7HUZIi7qNGBTrjV0AItN1KtBhIdAxQtCOhU8rTwR28YcQPeb+DYwUNzI2SsNzwjwmeoewNPo4BxRHyejaQcXVtbT2raR34H8w6KfS3/EcN3r+xPWe0dzuH3kfXhdQ0fctUVpf3glwZbzfXbxaDOFVh5lEg5lIjblIY/r/maqqJrxaCIx4NRd03Af4TszEXb/D67N+GXySdh9eazzYH+rAjqBI7ANzsA5VsCmiik0RDWwLa8YxogXX8GrcwitxDa/GJbwe50gVzlHNuMa04h7bikdcKzvj236H10HADkessQrbNNROPByvg3GM/D1g3aIb2B7TiEdcE7viVexJaB7C64HkVjxT2zicquZImpqjaer78NrK8fRWjqe34J3WYgJsM16pzXilqoZyLEXF0eQmjiY3cSSpkUMJ9XjG13EwrpZ9sTXsia5mV3Q1O6OMeN0eXoFbSDkuQaXD8Gqs+tkKZEPDgoZWtZiy1bfwLlr9StjqW8xWXxlb/YrY5i+7B7HD8frw1uGKfwvYQbw+CLB3IdryUMD+J3g9mNjKgQRj9v4H1df78fqg6uuOiDp2RNT8R4D9d9VXmwDZEF63+RZhfX/rsCl3q69ZbDhyaQivDwLsv8Prt3tP/676+iC8Dofrg/D6IMDeX3W9F6+JfOiYwCqHhN/hdZkJr0sxub2yAAAgAElEQVQegNdF9gl8YJ/AB/ZJLLZPZol96hBeF9unscg+jcUO6SxxPMkSx1ND1ddlLhksHYxzJkudz9wb13MsdT3HEtfzLHE7zxK3Cyx2vcAilwt84HKRhc4XWOh2iUXbs1nskcuSXfks3XWFpbsKjTG1EC/fW8zKfSWs2i/nwwMKVh9U8pFnKR8fKjOllI8PK/nH0XI+PTaYMj7zKuNz73I+P17BF8cr+GKoymoc0vSVbxVf+FTwmVcZn3kp+cK7lK99yvnGv4Lv/Sv51q+c7/0r+FFQyU/CCn4MKOMHfyU/BpTyi7CUXwIUrPMvuSfr/UtYH1DC+gA56wPkbBAYs86/mDU+Rfx8vIBffGVsEMjZJC5lk1jJBmExG4UyNoqK2CiSsVFYwq8iOZvECjaJlcapwBIlm8XFbBLJ2CIuxiZQwbYgBVvECtb7FbPGu4g13kVsEMixjajAOlTB1iA5diFKnMJKcQ5T4BhcjFNQIa7BMpyDinAOlOESJMcpSIG9VM42sYytEhk2wSU4hpXgGlaIW/AlXMWp7AyO5WhcKL5JxxGmbif6vB1ZZQ40G3agv+7AwM1fuXbjO64N/INrhhVc71nMLcMH3OpZyM2uv3Kz801u6OZzVTOL3pZpdDc9GK+amtl0NMyns3EB+qZX6G5+jT71n+nXvEVPy+toamZTXzyRlrKX6G2ex62ON7nR/ir9rXONFdj2BVxrm81Ay0xT5XU23TVWdFZOpbPSyojX0mk05U+k/MIz1F8ZT0f1LLobjDjtrJ1Lr+q1B+J18LnWUiu6GxaYft+8oaqtrnom2sqZtFfOQV/zGm2KeVTlTKUmbzqNhXNQyeaY8DqNmvwp1ORPpqHIivpCK2rzX6YiexKtivn0NfwdTckbnAwcRdGJcTTmz6U6y4qS0y9QdmEC2vJX6Kx+ndKLL6Iqnomh4R1uaRZxp2M5d7pWQ9fH/Na+khttS+hr+B90ZQvQKObSW/cOdzpXgO5D0KzkTutSbqoW0l/zDt2KV6g5Ox5FylPI4p9EFv8UZWnjqM80wrUxczaqc/NRJE7inOgJThy3JDvkMapOjacl62WaLk6gOuNpqk4/ierCGHRXJtCrmMrV8hncKJ/NzfI5XC+djaHIivacCWjOvUBD+lPUpDxF/cnnaTw9nsrUF5DHP4siYRyKxIlciXyBc5I/khHwOKf9n+BC4DPkho4dOgdbHDsZZeIgXieiSJyMMmkKyuQpyJOnmCYST6IwfgIFcRMoSphEUeJkChKmUJg4hcLkl8mNnUBW1DjyEyZTnDbtLl5jz5bFpebWcV7RzoXSDs4qdWQodKSXaIjJqccn6QoHIy4Qer6Gkwo956v6OFPaxdlSPedL9WTINKTnNuEbk8u+0EvsDM1jZ3gR7sGF2Afk4SgowFl4BSf/SxwIu0L4uTpOybWcLFZxqqSRU4pmTig1JMq0SM414BaUz7e7U/hydzqf7T7BZzvT+GJXGv/cm863B07w9b4TfLozhVVuCazcnsJS12QWOiWw2DWZhU6xLHKOYZFjBN8cOoV7TCmCS+0EZmmIyO8g6FIroXntSHO0HEirYV3AJd61CeaVTUHMt45g/rY4XrNP5k3HZN6wjebP1sEscY7AMawA4UUV4ZdbiMxrIOpKE8G5KiS5ajxPNfKTz0X+ZhfBW1sjeGNLBG9sCuOtTaEstI1glWMEnzmHseFgPIEZFaTmN5MhU3GmuIFz8gbOyps4VaQiOa8B35jLOBxNYMu+KLbsj2bT/hi2HU1hi6cRr9sOp2J3zIhX2yMR2B6V4uq9F0+/r7mU8x1t2h9oNXxLts4J2/xBvBYzWqLCQqL993gV/Wd4HSEcbBtu4zGR6j68OtPe+xZX+57m+sAjXL86ghsDI7nR/yg3e//EzZ7nuN7zIgOGl+junYNm4F0qez8iq3MbYQ3ebD0nYfYRCVP8L/K0sIxR4ibjecOQHsyCexgR2M4okYbRQi2jhR2MEuoZITSuTzEXXMNcMIC5UI+FUI2lsBkLYTMWojYjkiS6/17lVaQztYHej9emB+LVQtKHxXC8Cst50fcibwbGIW5LQ973f4PXEdzuNec303nY2wZLbhke52rPi7T0ruZkRwSfJyb+3+P1vwZ+0xcjYhNShd2YCXtM16AOc6HWCEGhDjOhHjNhF2ZCPeaiDsxF7VgINVgI2xghaGGkoIVR/i08ImjlcXErT0gaeSKglKf98pnkE8enJ6PZXyYkUeOG8voa2q4vocPwOlf7ZnO1ayLX9M9xs/tPXO8exW99I/jtoXh1YbxfKk8Iqhgp0N6LV/FdvJr/L/FqLu7CQtqFheR+vIYTUbefmp6NNHWuJ7dyO7sDbXEVh7JNfJHNwcVsiqhiS2Qj20JVOISqcA27i1fn8HqcIppwilThFN2Ca0wz7rEtbI9rZUe8EakeCa3/ErLDETsI2MEYz8c24BRVj5OpGuscWY9bVAPbY5rwiFOxK6GZPYkt7EtqvRevaWqOpmk4mqbhWFqbcdpwuhqf9DYTXltNeDXGiNfme9A6CNfDiQ1DcN0fW8PeGCNcH4ZXJ6kCR8nd1Td2wuJ7Kq9bfPLZfPwym4/ns8WnYBhai7H2kWHtU4S1byFb/YqGEHu3+lp8z/CmB00fHoTs8PZhj4iah1Zh728jHhx4dTf3thMPH870sNyP1/sB+zDIPqgCOzTEKaIODxNeBwG7PaxqCLDDEfuwPbB3z78WY+tffE/rsPVx4xCnzV55Q4i920Kczcaj9wJ2sH14jed5fvI8x48H/zVgv917+j8A7MPxOvzxp27J/xavHzkO4jXBhNd4I1zt4o1wtYtjqV28Ea92CSyxSzBVXI35wC6ehXbxLLRLZLFdMotsU+7JQtsUPrBLZZH9CRbZn2CJ46mhKuxip1PGOGaw2DGDRQ6nh7LY+YwxLmdZ7HruHrwudL7A+07nWeh6kQ/cs1i0I5fFOy+zZFf+sBhX5yzbU8TyvTJW7JOxcl8JHx6Qs/qggtWeSj46pDBFzseHlXxyRMk/jir5x9FSPj1WagKsCbHe5XxxvMIEWON6nC99Koy/7qXkC28FX3or+adPKd8HVPJ9QDnfB5TzQ0CZCa6l9+B1bYCcdQGDWL03g2gdvP+rSMkGgZw1PoWs8SlkfUCJaahSOZtEcraIStgikrFFJGOzSMYWsYwt4iKsJUVslRayNbAAa+kVtkjysZYUYBNYjG2Qkm2SMn4NKGWdTylrvBWs9Sthc5CSLSEl2IQosA8txSm0FOcQJa7BCtyDSnAPLMJNWsj2IBkeIXJ2hClwCS7GXpqPjTQPm+B8nMLz2BFxgT0hyeyWBnI40pfws8c5VXyYnJodFDVZU6b+CVXPN+gHvqL/+qdcu7aa6/3LudGziFs9C7ltWMhvXe9xo+Mdbuhe57p2PgPqWRiap9PdOI3Ohml01E2jvW4amtoZaGpmoqmZTWfjArpUr9Ld/Bo9La/Tp/4zA9q36VP/mS7VKzSXvUSTYhK62ulc077Kb/o3uaqez1X1PG61L+C6eg5XW2dxXT2X/uZZdNdY0VHxMh0VVnRWzKBdOQ3VlUlUXHyWqpzn0VXNpKdxwRBeDU2v0t2wAHX5dDQVM9BVz0ZfN4/uhgVoKmbQopyKvs40Xbhh/hBeO2pm0aKcSlvpDPQ1r6EuXUB1rhW1l2fQWDiHxsLZNBbNpL7AiprLU6i+PIn6wpepL7SiMmcSlTlT0FW8ydXmhbTKFnAu4lFqc6bTUjSfyotTUJ4ZR32+Fd11b2FoeBtN2Xx6G9/hpmYht3WLua1byp3OFdzWGeF6teV9ehveprNyPrqyefQ3vM2djmXc0S7nhuoDBur+Rl/VX+hSvk5T9lTyYx+nOPFPVJx4gdqMSTSdn446Zz4NZ2bRkDmbitSp5IQ8zWm/EZwVjUKR/Dy1mZMpSxuDIvkPVJz8I81ZY+kqeonrVbO51fAKN2vmcq10Jv0l0zAUTaXz8mTUl8ahuTCOxlPPUH9iDM1nxtN2/iXqT0+iLHmc8dxq0kQuRzxPpugJTvo9ykm/xzgvfZq8sBcoiBxPUfQEimMnoUiY/Du8KpKmUJI0GVniJAriJnAldjwFcROQJU6hOPllipJeRpY8leJUKy7HTyIrahx5cRMpSJpyF6+RJwvjUrMryS5rJ7eik/MKDWfkGs4otaRcUSFMLeBwxDlisuo4V95Nbu0Alyp6yK7oJreym4sKHZn5KgSxORwKy2J/xGUORhezL6KYHYFX8AiUsTOwkO3CSxwKzyfqXC1nFVrOKVvIkNWTIW/iXIWOdHk7Qefq2BmSxyavTH4+dJofPTP4yTODXw5nsP5YJhu8zrD2aAbfHTjB57tS+GRXKstc4lloH80qjzSWuMSxxDmapY4RfLUvBedwGeIsHSE5OhJKegm82ELE5Q5C8nR4play3vcsy12jeNc2jL86xfOuSzLvuqbyrksy79hH8/ZWI17twwrwO68iLK+ZqMv1RF6uIzivEellDXvTa/nn0TP8xTaCP9vEMHdDGK9vieHNzZG8bxvNKsdoPneJYMP+eCTppaTkNnJG1szZ4kbOK5q4UNrKaVkLiTn1+MZcxvV4CvZHErE7koD1wVi2HUnG2jMJa88UbA6nYn80GbujsdgcDsP2iBg37z14+n3NxZxvadN8b8KrI7aXE4Yqr6MkTcbJtyKt6YftThPwhuNV9/u24UG8Sh+AV6EOS0Ebjw7i1csPz1IJhb0mvBqe4Xrf49wYGM2NqyO5cW00NwYe50bfH7lheIYbPc9zrWcCvQYr1F0LqDV8hKzPlagmH76O9+FVYThjfc/yB2Elo4O0WAR3m/CqZaS4jdFCDaMF7YwSdDBSoDeu1Am4boygBwuhFgtRC5aiJiwlzZhL1JhLB1s4/7/EqwoLkQoLoRpzYYcRr+I+LCR9WEp7MRe286iohWeEFbzod4k3pHEImv9DvPaZ4GowMw5rMozgtsF86DzsbcMIbhmeYMAwHpXhI9J1EXyakMBEr7t4HS3QMFI0rG1YqDdVke/Fq4VIh4Xwv1R9Fbcbq5VSjfH8p7AXM0E/5gIDFgK96b1SYyHSGF8zYZcpnUa8ilqxFKkYKWpglLCBR4UqHvVv4HH/OsaIa3jO/zJjDkSwKCaMfZXhpOgPccXwE43XFtHRN5ve7inc6BnPze6x3Ox+hpvdT3CjZyS3DJb/a7waz7hqMB/Cawfmoq4H4tVC0Dns9evETKQ3TsCWdGEh0ZnwWsoY3ww+SR2O17Vkl7viIbbGURCEteA8m4JkbI6oxPpf4NUxognHSBWO0c24RDfjZgKse1wL2+Na2B7fyo6EVjwS29iZqGZnkpqdiWo8EtvwSGxjR3wr2+NbcIttxjWmCdfoJuNtTBNuMSpcYppwjm7EeRhs3aIb2R6rYmd8M7sTW9ib1Mq+pDYOJLdyMKUNz1T1EF6PpWs4lq7mWLoabxNgvdPb8E5vxTutFa+0FrzSWjiW2syx1GaOpqg4ktxkTFITh5Ma8Uxo4GB8PQfiatkXY6q6RlWzM6oaj8gqtkdU4h5egWtIOc5BpThKFThI5DhIjLd2ohJsBDK2+hdi7VvAZp8rbD6ez6bj+Wz2KRyG1sEUYu17N8MBaxNgHDw0CNjhk4edApU4BZbiHFSKc3AZriEVuIVWDhvgdO8Qp3sGOcU2sCeucdggJxUHhtJ8T3X1/txfmR3Eq3FtUhv7THgdngdB9kETiQfbhwcRuzOydgjig4i9f4DTcMg+DLB2gmJsA0qwDSjGxl/GVt8irH0K2HI83whYE2KHKrDHcth4LJsNR7NYPxywhy7wy6Hz/Hzo3wN2EK8PAuzd86+/x+uDMnjGdXgG8fqxcwIfOyfwkWOCEa8OCXzoEM8qeyNel9vGscwuzoRXI2CX2MWz2DaexXbxLDLlA7t4FtrGs9A2gUW2SXxgk8zCYXnfJpmFtikstE3lA7s0FjmcYLHjSRY7nmTRYBxO8YH9SRba3c0HjhkscspkkQmvi13Ps9j1PItczvG+83nedzrH+y7nWeh2kQ+2Z7PII5fFHnks3jmYfJbsNu5/Xba7kOV7Cli5V8aq/TI+PFDC6oNyPvKU85FnCR95FpsAK+eTw3L+cUTBp0eVfHaslM+9lHzuVcbnXmV84V3Ol8cr+Mqn0hjfcr7yKePL40q+9FbwpVcJX3vJ+d7fiFYjXEv50V/Jj/4KfvRX8rPAhFeBnPUBxfdkg6Dk3gSUsFFQYlpPU8Y6fxlrjhewzk/GZrESa2m5cU2NWM42cQlbRTK2iorYKi5kq+QK26RX2BaYh01QHtsCc9kqzWWb9DI20kJsA+XYSMrYIqzgV78K1h0v4xefEtYJirAOlmMfVopDmBLHkBJcgkvYHqrEI1iBu6SIHVKZ8efn4CI8QgrZHpKPa0gOziGXcAy9gHPoKXZHxHM8JghhghdRZz25WHqQUvUeGnocaDL8RKN+NY0d76PvW8zAtcXcuLaEW/2LuWV4n9+6/8bt7r/yW+fbXG9/jWvaBVzVzKW/dTY9qul0NUyns34aHXXTaa+bgbZ2BpqaWWhr56BveoWeFiNcDa2v06d+kwHtWybAvk577QyaFBNpLZ9Cb8tc7vS8zU3da1xVz+OGdj7X1XO52jr7Hrzqyl9CVzaVjvLptCutaC6YTHX2WCqynkVbMZ2ehgV01c2js2YuhsZX6Kqbh6Z8Gu2VM9BVzURfO4eehgW0V86kRfEynTVz6Gl4he76+ehr59BVN5eOmtk0yiajKrGio+pV1KULqMmbRv2VWTQVzaWhYCb1BdONeM1/iZr8ydQVvEx9gRXlWROpuWxFV+1fGFD9naYrsyhMH4NW8SqqwtmUn59AVdZkNMp59KveZaD5XfpV/8NN7Qfc6VhiylLu6Fdwu2M511sXMqD6K4b6N+isnEtX1Tyuq97hTudS7mgWM1D/V7rK/oxe8TqagnnIUp7hYuhIyk++gOqSFc2XZtB8aTaa3FepPjWD8tSp5IY+R2bAI2T4jyA75HFKU8dSeXLc/+HtPoPivK//78MCsuzYsR13q1u9u7fEtprjkjh2nDiOk7jEie0US6KDerFkSaggCdhKR/Re1FBB9LaNpfe2bIWFBdQF7/vBtSAk20l+/2TuB5+5FhgGdLE7o9ee8z0Hbca9VGf9mPa8R+hTzuZS7SJofxq6nuNa01KGtHPpr5hFb+kMLMXTMeQ/jqlgKl1nHqEz91F68mZgzJ9DW+5M6rOnUp0xFU3KFIpjHiRX/iNOhEzmRMidnA+7n9Jjj6FMmIoqaRrqpOloUmagSRauVakzqUqbhTZtJuq0mShTplOeNI2yxKlUJE9HnT4bbeY8VBlzUWfOQ5uzgPK0JyhKnEpR4jRKU2bexGtmnib5bEUT5Q1myuotFFT3UFBtpKihlwu1VtKKmok5peF4RScFDf2UtQxT2minsmUITdtFKhr7KdIaOJajJDixhEMJpQQmqwhM1rI/Ts3+WC17I8vZHVaINE1LdkkXBdVmCnR68rTt5Fd3UVhv4Wy1lcSiDg4lK9kgO4978DnWB53HI/g83uLz+Erz8JNdwFtynq+PnuWLQ6f5077j/Hp7Or/cnML73+TwzuYUfrkpkV/4x/JpwHF2JFUTVWLjWImVFNUAUfl64susxJf3EpLbxoboEv64J4P3d6bxwd5TvLfnFG/tyGHlxlR+5hPHSt9jvP9tJltSagm50E14YTvHihuJLWkkoriV8DIjAWc6+ExcyCt+STzjnsCir2J43jODF9xTWOWdwq82JPPR5kTWBWQQdbKek2Xd5Gl6yNN0ka/roqDOyDmdieMVPSgy1OyQnWJjUBZ+hzNwD0jGPSAV94B0PAKy8DqQhfeBdLz2x+MZEInXARmbA78hIOgjLhR+P15/LLmJV5Hi1jOvLrI+XB2AFSpKQtVVJLc6wOFImAWnsF4Br44zrwJe9dwp6+RhWSkLAoMJ0IVSOeiP2f4SlwYe5trAvVwfvIurF924csWVK5fduHrxDq4N3clI/92M9P2YEdv9XLE9Sp9tEV3D71B3fSNJlnDeifmGBUHRTJVX8pNwPW7hfTiH9+MaZsBV0c0kmZ5JUgOTpCYmSc24SvpwFV/CRXwFF+mQAHO5HlFoBy7hnYjCjYjCLePnOf/bjA0iEvDai4vjzKurQlglJHIM+RHJB3BRDCEKteMSbsdZbuJOeTcPyht4PKSAZ0JTCG7PQjP0z39x5vVm5XV00Answo7X0QFXRuwibgyKGLGLGLG7cd1+Dxft02m3/5pM8zF+nZLK1MAT3C+pZpKknTukRibJbbjI+3GSDzhAZbnlby3g1Srkf3KvzAJcww3Cahz5MCLpJVwkl3CV2HGVWoR7J9cjkpsRyfsQyeyIZAOI5BZcFHpcFe1MUjQzWd7E3YpW7pE2cV9wDY8GK5knPsGSQwHsqYsjZyAQ9eUvabu4AlP/bPot93K17z6u997DiP1ebtjv4ZptEtftrlwfcP4OXmtvwWsmd0sEvLo4BjAJ/yajELkJkQOvzqG27wxscpH1OlYlWYXhTfI+nCbg1UXexZ3Sah4MPsWvs44R2/ItTQN/p936Bfk1/myVfo1PSCjrJGf5OlzJ2tg61se1fQevG4814h/bim9sB77xnfjGO9qHE7rYlNDJpsQuNiV1sTm5my0peram9rAtzfCdbE3tYWtqD5uTu9mUdPN7JmZTUhebEgUYCzjuZGtyFzvTetiV3sPujB72ZBjYm9nDvkyDA6+OqmuOSQDscQOHjxs5ctzI4RxhdU7ghPOwh7L0HMrSczCzmwMZXePZn97JvtR29qa0sSfZsSYooZkd8c1si29ia1wjW2IbhHsSXScMNgnX4RNWNR7vUC2ecjUeMhXrxSrWBlfydVAFXwdVsDao8ha4rjuqZF1QJeuCKr4DWAGxwpnNsRUwE1uIfcOq8A3X4Ruuwy+iGv/IGjZE1bIxuk44p+zIlthGtsY1sS2+me0JLexIbGVnUtt4vkluZ3dyO98mt7Mn5btDnW5vFf53lddvJ+R2xP4QaL9/H2zr+PCpMcROrMD+u0nEtwJWGIDlLdPiKVHjHiJUu9cFVbAu6GZ1/OsjJXx9pIR/Hi7mH4FF/P3QTcB+deACXx24wBcH8vjrgbzvBexEyN6cPHwTsBPPv/5h5/H/U+X1drh+H17f9RXyK58U3vFOEaquXsm85ZXEmxPyc69kfu6VwuueybzulcwaR1Z7JrPaI4XVHqms9khnpUc6K9zTxrPS8blVnhms9s5mtU8Oa3yP35LVPjms8sphpWcOK72Os8bvtJANZ3h949nxrNlwllWOrNxwllWbBMC+vrWA17cVssaR17cX8/MdJby5s5S3dpbx9jdl/GJXJe98W8mv9qh4d6+a9/ap+XWAml8HKB1XNe/vV/PbAxo+OKTld4FVfHi4ig8P6/jwsI7fH6nmo6M14/ljcA1/CqnlT8HV/OFIFb8/pOL3hyr5JFjHZ2Idn0uq+VxSxediLZ+LtfxFUsUXMh1fynT8TarlHxL1LfmnVHNLxj7nGVGLV2Q9X8u0fBVcyVfBlXwt0+IeWo1XWA1eoTq8Q7V4KdR4KVR4KSrwDCvDK7wMr4givCKK8QwvEhJWgmdYOR5hajzCdHiG1uMua+BrcR1fBmn4c2AJ68N1+B+rwS9ag29EBRsiK9l+rIqd0dVskivZEa5hR5iKbaElbA3LY1vkWXbG5rIr/iTb4zLZFh3DwQQxibkHOVuxF237XtptOzFd8qb36ueYL76Dvu+ntBuW0z/wMlcuvcbI5TVw6XVGB1cwYnuZ633Pcc36JJdNi7lkXMxFwxIGuxbR3z6G1/lYWxZiaV2IqWUhpuZFmFuWYut8Grv+GQZ7nmWw51mGDM9x0fQCly0vcsnyPPbuJ+mumUW7Zgq9LfMZHXgZ+l8Uzr4algk7YA3LuKSfiNdZmKpnY66ei6lqLnrVbFpLp1Jf+DAG3Vz6m5dhb32S/uZlDLQsp69xCebaeVjrF2Cpm09f4yKG2p/EWr9IOCdbv4iBluUMtCzH1rSU/uZlWJuW0Fw+jZaKWZhql6PXLqexeD4dymXotU/RWr6A5rK5tJTPoaV8Ns3ls2ipeILWirnUFc6gU7WYwfZXGWj9Kc0lT9BRMY/BlhdpKppFzfnH6VIuZLD1JS7rV3DVsIrrpjWMWt+E3jeh7y3o/wWjg79i1PY2l/UrGG5/CVvjcqy1CxhsXsao4RVGbW8y0rMae8NLGJVP0lO2hLb8uZwJdyH/2GS6ixfSq3oGffFSWs8vpD1vKeq0GRRFPURW4CSyD4s4H3oHZXFCa7Eu/Sc05z6KoXgmA5r5XKpdwrXGZYx2PMNoxzNcrl9Ev3IWluKpmAqnYC6ahqlwKpbC6RgvTMWQNx1j/iz0ebNoOTWV+pyp6DKmUB73IPmR93FGcTenpHdxWvojLkTcT1nsoygTp6JOnjYeTfIMNMkz0KbMRJsyE03KTFQpM6hMmk554nTKEqdRkTwDdfoctJkLUGfOR521gKoTi1FmzqM4aQZFidMpTpp+E6/ltYbkynojlfUmymuNqJqsqFr7qWjuo6zJRlFDHxdqLBTWWilt7Ke8yU5F8yBVnZep7b6KptlOZZ2F7IJ6wjPLOZJQzOGEMo4mqTiapOFIopZvwwoJiMgn8WwThTV9FFcbyVO1UVrXTXmjiYIaAxdqhHblyLMNbJCcYoP0LD7iM/iEnMJPfIqN0lw2y8+xSX4eX9l5PCTn+epwLn8NPMufD53lg52Z/GZ7Or/dnsp7m+LwVBQhyzORpLpIQnk/xwqNJJX1klRuJancSkKZFenZdr4KzOHLI6f57OBJPtp3gvd3ZfPm5mRWeMfwxqYEPgvKI+CMntAKG4qiDkLzaokpbUZR2Iq8xIC0oh+vpDpWbclg8VeRLPnbMZ5Zn8zz6xwXwEYAACAASURBVBJY5ZXMr/yS+GhzIj6HT5JeZKBQN0BRdS/5VT3kV+sprDNTWN9PUeMwiedb2Rtxno1HM/EJTMV9fxKeB9LwCczG7/BxfA9m4RWQgldAHN4BkXjvl7AhYAv7jv7+FrwWOfA6W3qcH4uVTJK3Iwo1juPV+V/gVfQf4NVV1ieAQ6LnTlnHd/Bqsr/I5f6HudZ3L9f77+LqkBtXLom4fFnE5Ysirg65MNLvxmivK6O9roz03sEV2/3YhhbQfvkdioY3EtYp4TdJYhYGJfN4cAX3SDuYJDXiJu/CTdYhRNqFm7QbN6keV4kZV8kQLuJLuEiGheqr3IwotBuX8E5cwo24hltw+Z/hdWygUB/O8jG8CrC+Fa82AbChdlzC7DjJjEyWd/ETeQOPBRfxpCKVw61ZqAe/pnd42b/E68igE6N2JxiYiFeXCXidxHX7j7lon0HrwHukGWN4NymVKYGnuF9awyRx2w/i1Vnx/wNeI4w4hVlxlg8hklzCTXyJSeJBJkktuMn0uMm7J+B10JFeXBTduCramCRv4U55I/fKG7k/WMPDgQXMPJDGs0FBhHSdINt2hDL7V7QMr8A6NIdB2/1cMosYsU3iRq8LI/Y7BKj2OTMyKHLg1YkbA5O4NgGvccYgXhJvZEpwJneL63GT/Gu8iuQ2RAoBr6JQC26yPtykNlwdeHVW9CKSj1VubYhCbbiEWnCVd3GXtJqHgk7xfmYMx5q/pbH/77RZvuBCtR9bpV/jKw67iddjdayPbcXzX+DVJ04ArF9cp+MMbAf+8e1sSOhgY2LnOGDHEHt7tqTovwPWid+zJUXPluRuoaLraEvenqrnm3QDuzOMfJthZE+Gkb2ZBvZlGtmfbeSgYy+pgFcTgcdNHD5u+o/wOpYfBGxSm7AqyIHXzcca2BRTz4ao2nG8eodq8Q7VjuPVS6HBU67GXaJmvVhA7LoQJeuCld/F69Efxqt7iDCteGL1dQywPhN+5vcBdlNMPZti6tkS2zieH0LsrqQ2djvyfUOd/i943fP/gNfvA+yO+DZ2/gvAjuH1PwGs0M4txEuqwUOsug2wY63d3wfYglsA++XBC3xx8AJ/PZDH5wHnvhew/ylebx/W9L/AqwDXZH7pnTyO1ze9knjDM5E3PBOFx15J43hd4/ldvK5yT2GVeyor1qfy2oTcgljPTFZ6ZbFqAmJX++SwyjublV7ZrPDMZoVXDqt9T7HG7zSr/XNZ7Z/Lmg1nWLPhDKs3nBnH64oNZ1m58RyrN+exZssF1mzNd+A13wHYQt7YUcSbO0p4a2cxv9hVzi93l/OrPUre3avk1/uUvB+g5NcBlbwfoOL9/Up+s1/JBwdU/O6gmg8Pafj9YS0fHa7io8M6/nBEx0dHq/noaDV/PFrNn4Jr+ERcxychNfzpqJbfByr58GAFHwdp+HOIgFUBrhr+ItHyhVSA65cyLf+QavlapmGtXMNamZav5RrWjV3lWtYptKx1PPaMrME3qoH1YTr+KVHxD7GSr2Vq3BU6vMKq8QmtFjo4FI7VW6GVeIWV4R1ehldEyc2El+AVXo5nWAUeiko8QjV4R9TgHVEntBCLVfz5QD7r5Sr8orT4RarwDa9gQ0Ql22Kq2B6tY5NCzZZQJdvDy9kZXsDO8JNsD0tme3gE38YoCEwNI/SElPTCQCrr9tDaswPr8Hb6L3vQf+Uz+i+/h+3iSiz9z2IwLWaw/1muD/+M0cur4OIqRgZ+xnXrs1y1LOe6RdjDetm0mCH9Yuydi7C1zaevdT7WlgUOvC7C3LIYc4tw3rW/65lxtA4ZnmPY+ByXLM9z2foil60vcNn8PKbGebRppmCsf4Lr1ufB/jJXzU9xqWfpOF4vdi9muHMxA83zMdc8gUE7C4N2NsaquRi189CrZ9NS8jhd6llY6xcx2PYU9tYn6WtcIqzQqV9Ab8NCzLXz6G1YyFD7U/Q2LKZTNRNTzfxxtNqalmJrXoa1cSkNJVNoKJ6BvmoJHarFNBTNpUv9FJa6F2gtX0hT6Ryay+bQWjmHNqVwbVcuoLlsHuba5xhqfw1L3TM0l8xgoPlpBpqfRXf2Uerzp9FX/yzX9Cu5ZlzNddMa4Zyr5U3oexsGfglD7zJ68T1GLK8z0PoilrplGKrmYtI9wXDrUkZNrzLau4bL7T/DqFpGw9lZVOU8jibrUSpSH6Aq53GMZcvpUz+Psewpms8sRJsxk9PSH5G0z5XkvU6cCHIhP+JOyhN+jCbtftrPTWe4+imuNz3HpbqlDOnmc6l2IVcaFnOlfhFD1fOwVc7EUjwNY8HjQstwwVTMBdMw5U/DmD8D/fnptJ56nLqsh6nNehxt2qMURt7D+bB7yIu4j/Nh93I+7D4Kox+kPO5RlIlTvhevQmaiSp5JZdIMKpKmU544g7KE6ZQnzkSVOgdNxnxUGfNQZcxDe3zROF4L4qdSED/tJl6V9YZkdaMJVaOJspoeyuuMVDSYKa03U9bQS3G9lfwaM6WNNipb7FS22KloGqCq/SI1nZfRNNtRN9o4XdpC3Ek1stRSQpLKECcrEaeokaRqCYwp5khMISnnGimt60PZaKWoqoPy2k4qGgyU1Booa+yjqKGflMJWdkecZVfEBbaHnmWL7BRbpSfZochld8R5dkflsz0in42hF/CS5uElL2a9tJhP953g030n+Gzfcf6wM5VNURWEF1hI1VwkS3eZ+GIzqRU2Usp7SSmzkFRqQp7bwt/3p+MuPsPfDp/k8wPH+WT/cX6/J4v3d6bxm13pfB50jm9PdiAt60NWrEeW1yiksANZiQlJuR2/lEbe2J7JU/+I5EWPJF7ySOSn7vG86ZfCb7ek8umOVHyPnCIpr5MzSgvn1UbOVHaSq2wnT2eksH6AstarpBd1ExhbzA7ZKTaLc/A7koFvYAabgk+yOfg0/oHZ+B5Iwf9QApuPxLLxcCib9m9l/9Hfk1/4MQbjp/QMfEyR2Q/PkhSekB7nxyEOvDqmowpnGXtxlgptjS5SK6IJbcMimcXx8VjbsOmWtmHXsbZhqVnAq7SDR6S3V15f5IrtQUZ672ak7w6uD7hxdciVKxdFXL7ozNUhZ24MiBjtc2bU4sSIxZkbA5O5eOlRjBeXoe5/nwuD25E0KPggTsGCAwk8flTFvcFt3CVpZ5K0HVd5OyJFOyJFBy7yLlxkBlwkNlwkg4jEw4gkQzjL+nBWGBGF6nFRmIS9q3KrozX1v4swfMeBV5kVF6kZF5kRF5kekVwv3GuZVfgdpP2IFP3CZGRpD3fIOrlf1sgjwcUslaZxsDHzv8CrKyODLozYBZxdt9/LxcFZNPe/T4rhGO8kpfF44Cnul9YySdzOHVKTgFdZP86OtmFhCrXxB9uG/9s4yc3ja3icwnpxlg8gkgziFjLEpJABJknMwhsQsm5EMjPOMhtOsiGcZEPCuWx5Ny7ydiZJO7hL0sx9IToeCyrkicAUXhZL2FAURu6wHO0VD5qGfo7RPpehwQe5OnAX1/ucGe0XMdrnxOiAiJEBETdsTozanRmxOzE64MTIwCSu2h+gd/BJagf/5MDrhtvw6pjOPYZXuQGRzOg4s9uHSNEnrJRSmHGV9uIm6cNlvG3YKrzmZH04yW04K/pwUdzE68O349X6BQW1/uxUrGODLAIPWR7rIlSsPVbHumOteEYJeN0Y3ShALaYBv5gWfI614x3bjndsB76x7UIbcWw7vrGOva3xnWxI7GJDUjcbk/RsStazKbnnO9mc8n0xsCXFwJaUHrYk97A1uYetKT1sTxVaj79JN7I73cjucbwaCcg0sT/bxMEcE4E5ZgJzzBw+PjGOSmyOkUDHQKdD2QYOZvXcmkw9BzL07M/oJiC9i32pnexNEaqRu5Pa2DaG19gmNh9rYlN0Axsi6/CLqMEnTIe3ogqv8WjxkmvxlGvxkGpuAez6EBXrgoWsDVKxNkjJ2qBK1gZVsC648jtZH1KJu6QSD6kST5kKL7kab4UGH4UWb4UGL4XGAVgtvuFV+EXoJgD2JmI3H6tnS2wDW+MmAraZHYkt7Ehs4ZvEVnYltv7LqcTfV4W9dWWOMG14T6qePWk9t1Rg/x1mv6+FeEdCOzsT2tiZ0MYORyV2e1wL22Kb2XqsiS0xjWyJaWRzdCOboxvYHN3Apqh6NkbW4R9eg19YNb5h1fiG6vBR6PCRCfGSCtXX7wK2fBywY4idWIH928F8AbAH8/niYD5fHLzAX/bnTcDrxBbiMcDmju99FQB7anz368T9r/9u2vAPtQz/S7x6JfG2VxJveSbypmcib3gkCHEg9nXPJF73TGSNR9J4Vnsksco9mZXrk1mxPoXX1ifz6vpkXl2XzKvrUoSsT+U191Re80hnhWcGK70yxwG7agJeX/PM4jXPbFb5nGCl70lW+p1ild8pVvmfZrX/aVb5n2alfy4r/XNZ4Z/Lyg1nWLXpHKu3nGfNljzWbMlnzdY81mzN5/Vt+byxvYC3dhTx9s4ifrmrlHd2l/Lungre21vJ+/sq+c2+St4PqOC3AUp+s7+S3+6v5IP9Sn53QMWHh9R8dFjDH45U8ccjOv54VMcfx+B6VMfHwTo+Canm02AdnwRp+dNhFX8IrOBPR5R8HqLhr5Iq/iLR8Bexmi8kGr6U6/ibTMeXMg1r5VrWK7S4K7R4hFbhHqrFQ6HDPVSLZ6gOzzAdHqFVwuNwHT4RtXhFVOOuqGKdTM1aqYr1Mg0eCi1+YTX4h1Y7Jmdr8QlV4x2mxCdMiXeEEC9HvCPUeIWr8QitxDNciU+UBt8YLd5RKtwVpfz9yDnWiwvwVpTiF16Jf6SaDVFaNkXp2BSpY1OEls1hlWyPKOHb6Dz2RWexLyqaA9GHkKTsJfl8AHnaAHRtu+g2bcJq82Bg+J8MDH/K4MUPuHjlHS5deZ3hoZ9hsz6FzfQkl20vMjL0KqNDrzFie5lrlme4an6S65ZlXLcs5bJhCYPdixnoWERf6wJ6WxZgbV6AtWUR1tYlmFuWYGldOj6kabDnWYaNz3PR9AKXLC9wpfcFrva9yJXeF7hieYG+tsV0V89AXzODoe6ljNheEFqHe5ZyWb+US/qlDHUuYrhzMfaWhZhrnkCvnkG3aiYGzRwsugWYqxfQWTmTtvLpGKvnM9T+NEPtT2OpW4Cxei69DQvpbViIsXoOlrr5DLU/SW/DQtorp2HQzaGvcQm2pmX0NS6lr3Eplvql1Bc9TkPRdLpUi2gpnU9t3iz0mqcZaPoZnZWLaSmdQ2vZHDqU8+hUz6NDOQ+9ZjF6zTIGW19hoPmn9GiX0K2ey8WO5zBULUB75gHay+dwsf2n3DCu4bpxDdcMq7lheoNRy1uM9r7FSO+bXO99k8um1dian6O7ahFd6rl0q2Zg1s3kcvtSRk0/40bPKwzUPUtrwRwq0x8k/9iPKIi9h7rTM2m9MA99yVKM5U/RVbiM6pwnyIu8n9SDLsTudiL9gDN5YXehSXmIltwZdOfPxly6gCHdMq7UP8XVhuVcrlvMkG4uA+onsFXOxFY5k76yGZiLptFz4TH0eY9hyJ+C8cIUDHlT6Dk/lY7cKdRnP0xV2k+ozngUTeoj5If/iLyweyiIfoCC6AcojHmIkrhHKIt/jMqkKaiSp6JOnoo6ZTqq5BmokmegTJqBMnEGlYkzqUicQUXCDMoTZ1GeOIuKpCdQpc5FkzGfyrS5VKbNRZ01n4q0ORTETeV89COcjXrkJl4Llc3JFTXdaFsslNboOVveyNnyJgqquimtt5Kn1XO8tJk8bQ9ljTZKG/rIrzJQXG2mor6PirpelPW9nCxsJO1cNXEnNURlqwjPUBGariLqeDURWVoUKWWknKmmqKoHbbOVipou8ivquFDRQFlNN6rmPopqzaTk1ROcVEhwcimBcQXsjzrH/qizBMZeICipmODkMg7Gl7ArupDtUSVsjarAL6yMdSH5rA25wPqQPP528ARbIsuQnu4gvqyPVJWdqLxuwnPbiM3rJqGgm6izLRxKqmDd/hS2hV9gQ2ge7iGn+TroFP8MOcs/Jef5Mvgcnx05zabkGvaf7eZAbiu70tT4R+Wz/0Qjh893s/d0N+ui1Ly7K5vXN6bw3q5TvLExlTf8EvnttnT+vCeHv+3LwutQDtKMKuJzG8koaCX5bDVJZ6vILm0lV23ifLWdhHMtHIotZnfYWXYqctkckoNfYAbbxLlsE+ey8Ug2GwPT2B6Szt7QDL5VxPHN0V0cCv6IgsJPMBo/xTARr5IcfhxSiZusTTiDKTXhJDPjJLXiLOlFJOlFJLHgLDULn5cbcZaaHR+bHNNgHedeFRZEsl5cJVYBsFIzrmIBr49KS1lwyIFXuz/mgRe4ansAeu+EXjdGbJO4bp/E1SFXLg+JBLzanRntd2LE4sSI1YmRQReuXfoRfUMP09z/NA2XP6FyaD+BxYH8WhHEooNZTD2s5ifBDdwpacVV0YZTeCtO4W04h3UgUugRSc2IxDZE4iGcxcM4SQdwkllwlhsFXEotiKRWYZDO/yJjQ6+kVkQSMyKJEZFUj7NMj7PMJEzYlfThLOlzQLoPJ4meSZJO7pM28tDREhaJ09lXl4nKvtaB1wf+A7w6MdrvMgGvjuvAHVyz38fw4Bya+n9DUk8sv0hK49HAU9wnrcVN3CG0Wcv6cZH24yy1OaYAm3CSGxxDlcbe4JjwvPiv4zhrHNaLk6IXkawPF3EfbiE27gjuY5LYiJu0Gxep3vHGwABOsos4yYZxkvUhknfjKm1nkqSbe0KaeSCwmDlHM3hFEco/jgdywiZHe2k93VfewjK4gMGB+7lmn8zogBujA86M2pwY7Xcavwpnhh25Ba/Lb8NrhoBXsRGRRMCrAHIDzrIenGUGnKUWnKVC9d051Iyz3ISLxIqruBcXifXmPZBacZKOnXv9frzGNgl47bB+QUn9Rr6N8GBLaBTeofmsj1Q78NqCR1QnfjFdbIxqZGN0HRuiG/CNbsY7uhXPmDa8jrXjHdOGb0wbPjFteB9rwzu2/WZVNqEL/8Ru/BO72ZCkvyUbk3vYlGJgc6rxO9mSYmBLsoGtKUa2phjZlmZkhyPfpJnYlW5id7qRPRkmB17NAl6zx+BquQ2v5vFq7NhAp0PZRg5mGTiYZZiw27SH/Rl6AtK72ZfWxd7UTvakdLA7uZ1dSW1si2tmW1wzW2Ob2RzTxKboRjZE1uMXXotPaDXeCh2eMu33ZgywAmLVrAsRsjZY5UjleNaFKFkXopzwcSXrJZW4S5V4yFR4ytV4OdAqRI2XQo13qOYWwG6IqhnPppg6NsXU3QbYRrbFN7E9QUDszoQWvklo+ZeA/SHI3r7ndQyvY/k+xN6O2durr7fn9mFOE3fBbo5pGv+bbIxqYGNUA/4RdfiF1+IbVoNPaDU+imp85TX4yKrHW4cn4nUsY1Ohb8frxArsV4cK+PJQAV8czOevBy7wecB5/rzvnAOvQgS8ChEAm8vHu09PwKuQsR2v/27P67877/rDeE3kLc8E3vRI4A13RzwT+blHAmvGIwB2tXsiq90FvK5Yl8Rr65N4dX0Sr6xL5JV1SbyyNlnI+hReWZ/Cq+6pvOaRxgrPdFZ6Zd3Eq08OK72zec0zk9c8s1jhc5zXfI6zwvfEeFb6nWSl30lW+J1ipf/p8euqTWdYveWcI3ms3nKONVvzeH1bHm9sz+ftHYX8Ymch7+wq4Ve7S3hvTzm/3lvBb/Y5ElDOBwGVfBBQIWR/Bb87UMnvD6r4w2EVfzqi5eOjVXwcVMXHQTo+DtLxSZCOT4Kq+DhIyydBGj4NUvPpURWfHK3kT4HlfB6i4guJlr9K1PxVrOJLiZq/Kar4u7yKr6Qq3EOr8AoT4h2uwzu8Cu+warzDq/AJr8Yn4mY8w7R4henwjazGN6IGz1At66RK1oqVrJeq8A+rYUNYDf5hN8/S+4Q5OjrCdXhF6PAK1+EdocMnshrviCo8wpR4RlTge6wS/7gK/I6V4BNRgLfsHO5HTuMedA4/RTmbo6vYFFONb7gGn3AVm2PUbIkqZUf0efbEZBEYF4s0WUzc8W85VbgNVd1m2nv86e33ZGjo7wwNfsLgwAfYB97j0tCvuH7lHUau/oLrF1/nUv9PsXQuZdD4DNf7f8qo/RVG+l8WKq/mp7lmepIrxmUM65di71xCf/tielsW0Nu8AGvzQqwti7G2LsXSugxL6zJsnU8z0C20C180CdXWq30vcs0m5GrfC1yxPM9g95OYG+fSXT0dc+Mcrlme4br1WS73LOdS91KGOxcz2L6Q4c4lDLYuxlzzBF3KaXRUTKdHPZvemkX0NyzFWDWP5pIp6DWzGep4hktdz2KsnoNeO4u+xkX0NS7CoJuNuXaeo214AW0VU8Zbh22NS+lrWEpv/VLMNYupL3icxsIZdFYupLFgNroz0zBonuZS+0r06qW0lc2lrWwOXar56DUL6FYvwFy9HFvD81zVr6G37nk6K+dja1rOpa7naC6ZgvbMTzBVL+GafgU3DKu5YVjDla6VjJjfZNT6FjfMP+eyfgX2tpcw1S2nqWwmdUVTaS2fTrdqOr21s7jWuZxR48tcbXsBq2Yp9WemURh3NydkIk7K3dAdn4a+dDndJcvoKFhC3ak5FBx7iNRDbiTtF5F2aBJ5YfegSXmEltxZWMuWMKh9isGqJxmsWsLFmiVca1jOlfol9KtnYSh6lO7zD2EseAxLsdAqrM97DH3e45gKptFz/nG6zz5GZ+5jNJ94hJqMn6BOvg9d+iMCXiPu4ULEjymOfVhAa8JjlCU8Rnni41QkPY4qZYqw3zV1BqqUGSiTZ1A5Btb4GZTHzxSS+AQVSbOpTJ6DOm0+6owFVKTOpTTpCSrT5lCSOIPzUY9wSnE/J2Q/vonXjNPlyfmVTdR02Cip7ibheAnxOcWcq2ylrKGXE6XNRGaWkJRbxVllN2eV3aSfryXtXA0nips5r+ykUNND0gklOQX1nChuJvNCA4mndcTkqEm/0MTxkg4ST2lJOFFJbkkD6nojyppOMk4UkJx9gWJ1C5X1Rk6WNBCeXkRkVhlxuToic5SEppcSll5KdI6SuNNVxJ7WIc9SEZhYysFkNTtjKvBXFLHjmJpNkRVsjiwTzsdKz7MnXonidCvBmfUcTFSzWZJLULKa8JP1HE4sY2NQFhuOZhCUpiQkq4pvYorwl59lU2QR36Ro2Zyg4bPAk/xTUYRfghaPyDL+sCeV19YeZa28kE1JNfxTUcIf9p/k93tP8EVIIe4RKv609zi/35nGX/cfxzPkHF5Bp1m7L5Vt0pMciLpAeJaa4Pg8jhzLJSKnkrgzdcSdaeJoYhm7FGfYFXqGb0Jz2RiUiffBFLaGnGSb+BSbjmSx9WgGAeEnkSSeJyQhh8DQQxyR/JGCoo9vwatXSQpzxvAqbRP+sy014iQ14yS14CSx4iyxCniVOLAqNeIkNTnQYryJV8eUYpHUiov4h/AaxP4qBUq7P5b+F7jW9wD03Ql9rtB3ByP9k7lmn8TVQVeuDblyY9CFEbtIAIXdmdEhZ67ZnRkanIz92nxMl1dSbfwDJca9HC2V87OAoyw6cJKph1XcK27CLbQFp8hWnCLbcIrowDmsB2eJAZHYgrPYjpN4GCex3YEzMy5iCy4hVpzF/yO4OiJUsS2IJCZEEoOAV6necZ+tOEl6cRL3OQYT9eEk1jNJ3Mm9kiYePFrG/JBM9tRkUmlfh3XoSa7YH/xhvNqdGBlwgv4fwutkrg3cz9DgXBptvyWxJ5ZfJKXzSOBp7pXW4SruwE1qwk3Wj0hiE343qRknmUHAq9yIk9yEs8x8802M/wVgpZbx855O8j4BdyFWJoVYuSPYzKSQHlwlXThLe4SKtmwQJ9klB2D7EMn0uIk7uDNEz/1B9TwSkM2TR6R8cVxMklFB5ZA/HRd/ialvDsP9P+HG4GSwi6DfmVG7Mzd6HUi1Oe7fsABYHG8E3I7XeMP34FXci7O011GlduBVasBZYsZZ4ngTQ3ErXkVii+N5YJ7wfBGqtC5yM66yzlvwGtf0Lc22v9Np/ZLypi3si/Jie8QxfCMKcI9Ss/ZYLetibuJ1Q1QjG6Pq8I9qwCeqGa/oVjwc8Ypuwzu6Da+YVjxjWvH6HsBOROxYJuJ1S5ppPJtTjWxOvonXbakmtqeZ2ZFmZme6ScBrmondaSb2ZljYm2kmINPC/iwLB7MtBOZYHHidmH+P17EVMQHpwsqYMbh+64DrjsTWW9A0Ea9jOBrDq4dU8y8B+3/F69qQCtaJK8bx+l3A3sSrd6hmQvW1+jt4vR2w2+KbxgG7I6GZb8YB+/0Tif8VXvek/DBe/x1gxxB7e/V1LLcPdJq4TmciYCfidUNk/S2A9Q2twVcu5PbW4YmZOB36h/D6t9vw+pf9ed/B6+2InYjXsdwO2B/C638yrOl/hddV7omsdE9kxbpEXl2X6IBrIq+sTbyJ13W3A/YmXldPwOsKryxe88riNQdeb88K3xOs8DvpyClW+p9i1cZcVm8568g5B17PO/B6gbd3FPCLnQW8s6uId3cX8+s9pfxmXzm/DajgtwHlfLC/nA/3l/NhwFjK+HB/GR8dqORPh5V8ekTNZ0EaPh1LSBWfBWv5NEjDx0dUfHykkk+PKvk8WM2fg1X88VApnwdV8qVEwxcSFV+KlfxNquIfCmGNzd+lSjzDq/CJ1OEbqcMvstqRGuEaVYN/VA3+0bX4R9XgqVDjqVDjF1XNhpg6fCN0rJcp+TqknHXiilsmifs5zrP7hOvwCa/BO7wWz4g6PMPq8A6vxzeqHp/IWjzDNXhFVuAfW8HGhFL84wrYEJPHtuhCPAKP8/WBHPxlxeyI1bE1tgqv0DI8Q4vYllDOroR8volJ59vIUILiA0k6tQ9lzT66DLuw2Xyx9/2V4f7fc/Xib7k4+A7D/W9xceBtrg79kpFL78Cld+DSLxgZtjvcrwAAIABJREFUfh1D82JsXcu52vcSo4OvwtArjA68yI3e57hkWM5g1xLsnUuwdyylv20Jvc0L6W1eiLV50S14tbYtZ6D7WQden+Oi+Xmu9L7I9f6fcmPgZW4MvMz1/pe4bH6OS8ZnsbUvprt6Op1VU7lkWM6N3ue4YniSi11LGOpYhL1tAUMdSxlqW4q5ZjadldNoL5+GXv0EtrolDDU/hbV2EY1Fj9GpmslwxzNc1j+PQTebLvUM+puX0Ne4iJ6qJzDVzB3Ha2u50GpsqVsoVF0bltJbvwSjbiH1BVNoKppJR8UC6vJmojn1OD3qp7natQaDdjnt5fNoK59Dt3o+hqpFGLSL6K17Wqiqmt/CoHuatvI5XDO8zFD701SdvZ/q8w/R3/wMN4yruKZfwfWeVQy3vcKI9W1GrW9yWb8Ca8OzdKgWUFPwOOUn70F15n5aK6ZjqJrJQOMcbuifYtTwEhebnsGkXER97nSK4u/lpMyVrGAnckMnYyh7FovyeVrzFlGS8BAph1wI3+ZMdvBkCqIfpPHkHLouLERfsABL6SIGtU9ypf5ZrjY8zdX6J7lSt5SL1QvorZxB65n7acj5Ee25DzhahafQk/c4hgvT6CudQ8/5KXTkPkLryYdpyH4QXdr9qJLuoyrtYaFtOOY+CqJ/Qmn8ow6wThlPZfIU1KlTqUoTJgyP4bUiYSbl8TMoi5tBWdxMyuNnUZE0m4qk2ShT5qJJX4AmYyHlKXMoTphJadJMCmKncEpxP5nBd5F+dPKEyqumLbmy3kB1ez/qRit5ylbylG2U1VmobB6gQGciM7+BqKwK4k9XkXK+lsTTOhJOakk4qSHxlIbUszpOlbRSUmNC2ShUY4t0ZgqqjJQ12Cir76NAq6dA00lFjZ6qRgPaui4q1E0UVdRRqeugsq6HAm0nuZUt5FcbKKw2Ulht4oJGT56qkwJtDyW1Fi5oDaScb0CWoSQwWUlAopo9CRr2Jmr5Jk7FrthKvokpY0dEIdvDLrBdkccW6Xm2yc6zRZLLdukZdspy2SE9yZ6wM8SeaSC7vIeMcgOJhR1EX2glsqCTY+VWIsv72J5aw98kF/hwbza/3JrMGp8YfrZWwa+2pPDbbzL47c40PjtwEv8YFUdOdyG/YORQVgMH06oRH28g/Gwb8lMNfBudzz92RbN2TyybgjLYLsnkW0U2h6LPcDS2kMOxRQRE5bM3Io9vw8+xU36aTUGZ+AemsVNyip2SU2w9msWB8LMk5FZzRtlOTrGWk0XHOZO3i5qadRiNn9Jt+yNFZj/W5cczW5LDfRIVd8g7cJEbEElNOEst45VXF0kvrhILLhIzzjIBrGNocZ5YeVWYcZJbcJH14irpxVVsxVVsunnmVVzM/ANH2a9VoBrcQK/9Ra73/wRsk6HPBfrcGLHdwY2ByVyz38m1wTu5PjSZ60OTGB10Y3TIhdFhZ24Mu3B1+C4uXZyCfWgR5r5Xae/7jMKub/j2nJhXDxxl/v5TPBRUxWRFE85RbThFd+MUbcBJ0YOz1IRIbMVZbMNZOoDz2JlOmRU3R6XPRdyHSNKLs6MC+/+aiXgVKq8OwEodqBmryEmEn+ciF6p2TiFd3CHp5seSFh44Wsli+Sk2ViRR3r8O69BTXLE/zIj9ThhwhX4XGBBxw+7EjYnrcsYGNtndBLgOugr30X4n1wYeYMA+l+bBPxDRGs6bCek8euQsd4trmSTVC8OHJH2IJDbh95NacJYZxyuvznLTzZbh8efCfxfhPtlwltsRyfpxk/RyR4iZySEGJot7uEPSjau0G2eZQQC1YhgnubC31y20n8lyI5OC2nhAauTBAyUsOhjO5xlHCG8OpPzSZhoG38VsX86Q7WGuWO/kRq+LA/7OjA46C4OuhiYMvBoUWq8ZcIEBZ0YGJnHN/uB423C8IYgXQzbweFAGPwqpw1VsFLoUpL2OM+FGRDIDIqnx5t/ZgVeR3CR0J9yGV2dH5dVZ1udoJzfhJu3kbomOBwNP8F5aFLFNu2m2/Z2u3q+obN7GoVh/9sQmsjm6BO+YKtbH1rH+WDOeUR03K69RdfhFN+Id3YJHdCvuUW2sj2rBI7IFz8gWPKNb8TrWLiS2Ha/YDrxiO/CO68A7rhOfuE584rvGr74J3fgl6vFP6mFDsoGNKUY2phjZlGJkc6qJLakmtqaZ2Z5mYUe6hZ0ZVnZmWPkmw8quDAu7M8zsybSwN8vMviwLAVlm9mebOZht4VDOTcQezDF9bw5kG9mfZWB/loGATGFq8d70bvakd/Ntaie7Ujr4JqmNnYmt7EhsZXtCiwCmuDa2xLWyObaFTTHNbIhuxD+yAb+IenzD6/AOrcFLUY2nXIeHXIeHrAp3mVaIdEIkQtaLNawXa1gXohpH61jG24zFylsqr2N4FQB7a8YAO1aB/b4q7Mbo2nHEjmVLbAPb4xrZEffd/bBjgJ2YiQOdblZd/294/aHzr9+H139XhZ1YfZ2I2FsAewtedXhLq/CSaPEUa/AIUd8G2AphOrTj7Ot32ocdeL0dsGMV2ImQ/Xd4/Xdw/U/w+p5/Cu/5p/CuXzK/8k3mHZ9EfuGVwNue8bzlLuRN93jecOTnHnG87h7HmvWOuMezxj2e1evjWbk+jhXr43n163h+tjaBn34dP56Xv07gp2sT+JkDr2PXVz3SeM0rg5U+mazwyro13tm3gPVV7xxe9c7mNR8hK3xzWOF3XIDrhlOs3nia1ZvOsGZLLq9vOcfrW87w+pazvL71LG9sO8db2/N4a9t53t6Rx7vfFPD+t8V8sK+MDwMq+F1AOR8ElPBhQCm/21vC7/aW8OG+Ej46UMbHgUo+Pariz0FqIcEaPg8Rhi99Hqzl82ANnwWp+SxIxZ+DVHwepOTzYCV/CVHxaWAxnx0u4cuQSv4pV/MPmZIvxWX8TVzJujANnmEa/CKr2BgtvMZ8woTXoV9EFf5R1fhH6vCLEF6LPmFqfMK0wtciq/GNqMJToWKduJyvg8vwkqvxDavCL7wK71ANHgoVXmFa/KPr8I1uxCOinvWhdbiH1uMV2YhvTBM+MXX4RGvwiS7H91gRfjH5bD5WyO64SjZJL+Bx+CQeQSfxU5xjS3QB22IL2Hosl60x6eyIjuJImoKkC1Lyq45Q1bybLoMfA7avuTzwCZf73uWK7U2uD73B1aHXuTr4Jlftb3Nt8B1uDL3L6NB7MPwrRoff5krfa/Q0zWfQ+CSjQz9ldPBlrtte4Krlea5bX6a/fTl9rUvob1s6vg/V3DAfU8NCzI2LsbQsxdq2nL6Op7Drn2Ow53mGjWPtwi9yte8lR+X1Ba7ZnueK+VmuWp7jYs+TWJrm0qGdwlD3Mm70vsBw11KGO5dwqXsZ9rZFDLQuxN6yGEvtHDqV02krm4pe/QQDDUu52Po0A43LaCh4hPby6Qw0LWOo7SmstfOx1s7HUjuX/qZFWGrnYK6Zw2DrUgZbltGlnI5ePQtr3SJ66xdjqVmItXYxes08Goum0VLyBK2l89CdnUplzsM0Fy3ArHsWe/NLmHTLaS+fQ6dyLpbaZVjrlmNvfoFrptcZ7liBQbscU/UyrhtewVq7kLLsyXSpZnOp8yWu9bzGla5XudL1Gpc6XqG3/jmMuuXoNUswVC3FWvcUtsansdQuwaBbgKFqHn1187nSvoRR/bPc6HwBm24J7fmzqT4+hbLEB8iLuJvz4fdQc2I2FuVLtOYtpjD2ITKOupFySERW0GSK4x6h+cxi9IXLMJUsxVq+BJtyKXbNci7WPMnVhqe4UrecYd1C+ipm0pP/CC2n7qUx526aT9xH55mH6Tk/hZ5z09CfFdJ68iE6ch+jI/dxmnIeoTrjQbSpD6FOehBl4kOUJz5CcexDFB17iIrkaWgyZqFMnU5l8lTUadOpyphJVeYsNGnC+VZ1ymxUybOpSJhJWdwMyhNmUZk0l8qkuZTGzaIs4QnKE56gOHYGeZGPcSb0Qc6EP8i5yIc5E/4gpxT33Vp5VTYYk7UtvdR2DVLdYaey0UplYy+atiHUbRcpre/nZFkHEZnlRGcriTupJSZHTXS2kujsSmKyK4k/qeGcshtNywD1nRepaR9C09yPuqWf2u5LVHcOo2mxoW22Ut1ipbbZRE1jD/VNBnT13dQ0GalusaJqNFNeb6Kqw46m1Ya2VQC1qsGCrrWf2s4hKhp6OV7cQsxJHZIMDUfTtBxOr+Zgio69CWr2xisJSFCyL7aM3REFbJedZbM4V0jIKTYcyWHDkSy2BmdzMCqPkxUGiuoHuVAj7K49qbWSpbGSVT1IWs1l9h9v5sugM/xySyKvecbw8tpofrouhtXeCbzhE8evNyXyz6BzHDnRQqraTlaVnYxKC6mlejLKDWSrzKRVGJCf0OFxKJl1+xPxPJTCxqNp7JRmsDf0BAHh59gXdo494XnsjchjT/h5dily2S4+zraQHHZLT7NTfIJtRzM5GnOB7MJmSuvNXNA0Uqy9gFITTGuLLybTZ3T3/YESi7+AV3E294mV3CFvx0Um4FUktTgAJkDUTWLFRWJxQMMktN5KLQ68mm7iVWEV1uQ48OoSYsJN0sNdsg4eCili3v4jN/E6+CLX+u9ntH8yo/0i6HdltN+NkYHJ3Bj4EdcH7xYydBcjQ3cwOuTG6LALI0Nu3Bi6k+uDD3BlYAqXbPOw2V6ltffPnGrZw+aTQTy/P5QZhy9wt6QKUXgbTjFGnKIdLc8yCyKJVYCGrBeRog+RQnjsFtLPpJB+XMW2m1//L+I8ISKp0E7tIjHjIjUikhoF0I7hVSwMunKWmR141XOPuJWfHFWzWH4Gz6I4Sm3rsQw9w+XBRxix/wgG3BxxEYYKOfCKA6/Y3cDuJqDVkRH7XVy1P4jNPo/moY+RNyr4eXw6jx45z93iOu6QGXCTmB33yIFXmYBXZ7kBZ4UJZ4V5/NyzSGq5+fi/iLPMikjWj4t0EBfpAJPEvUwWm7hTrOdOcRd3SLoEvMqNiEJtOEn7cA4dwi18mEmyXiYHdfLjoGYeC25g9qEcPoiXIK4KoHhgMy3X/kiX/Sns9mlc67+H62ZXbpidoU/E6IALo0MiRi46M3LRiZFhx7ohuzP0u0K/G/SLxiuvfYPLqbVPxGs6PwquxU1sHF99I+DVMI5XkdQyXlUX8GrGTdKLW8h38eosFVqmnWVWnKXGcbw+cOg476VGEtu4mxbb3+m2foWqZRtH4jcSEJ/M1tgyfON0eMTX4x7Xgld0B34xnd+L1/VRbayLasU9shn3iGY8olrwiGnDI6YNz2Pt47mJ2M5bMgbYMcRuSDaMZwywN/FqdeC1l28ye9mVaWVXppU9mVb2ZlnZm2llX5aF/dkWDmRbOZhj5VCOgNgD2SYO5Jg4kGN2xMSBbDP7s40E/H+03WdU1Pfa7nGKLaYbU0zsvWuasScx0ZTd+352yS7pUbEi2HtBjQ2m0HtHEKygSG8zlKEOZegDTC80BQa+58UMiMbsvc959nlxLXSCirPIWn7+1/27fwltnE5oxS2+lVNXWjgZp+REbDPHLzdyNLqBI1H1HI6s41BELQcjajkYXs+B8Hr2h9azL7SWvSEKdgdV4xpYhWtgFS4BlTj7VbDTt5wdPmVs9y5lm1cJWz2Lf5BtYmseILbwwUInWwbHjLeKCtgqzn8owwG73atgKI9DrLOvDNeA0ocyHLGDORBSyaHQqh/cDTu8hR3exj6K2H+F1//k7Ou/uwf2X12p82MjxIN4dfWvwMW3fAivzp6l7BSXsENUzA5RsRWwwoKhPABszkMZBOw35zP4+nzG/xVgB/H6KGD/dOTGQ3D93+D157ui+PmuKBtew/l0e9hDeP14WzgfbQtj/dZQPtwS+gCvW8JYvzWcD7aE8b5TGO85hbNmEKwbw1i5MYwVtqzcFM6qzVGsdopm1eYoVm2OYs3WGNZuj+W9nVdso8LWPIpXK1yteF27M+EBXndd433XG6zbfZN1e27xwd5E1u9PZMP+O2zYn8SGA7fZcOA2Hx+8w08O3eUnh5L5yaFkfnEkhd+cyOB3btn84XQ2v3fL4nenMviDWxZ/OJXJH05l8sfTWfz5bA5/v5DPP90L+dy9kH+6F/BPj0I+F8j4XFjE54IiPhcU8rlHIf/0KOBz93w+d5fyhYeUr0WF/P18Jn8/l8FXglw2exWwySufb0S5fCfKY5tfETt8i3ANKGZvcDl7gspw8ZfhbHtt90N4LWaXXxG7/GS4+MtwDbC+5uxbyDZPKU7CXLaKJez0KcTZr4idfgXWq3D8C3AJLmVXcAXbAyvYHlDJdv9qtvtXsd2/kh0B5TgHFLMrKB+X4BxcgzPZF5jJkSAJRwJy2ed9F2fhVXYKY9jjE8OxsFjOXo7ifKwvPjcFxOVcJKfqe6pbj6LU7ECv+wfdxt9jMf4Ui2EdfcY19HesxdL5LpaO9VjaP8HS/jP623/FQPuvoeNXDHT+lIGODWgbFqFrnM89/Zv0dyyn1/A2ffoV3FOtQF+3FK1iEXrFIrTV81FXzkUln0Ob3IpXrWLxsLOuy2z3ui7nnnYF93UrbHh95wFeNW/Rq13GPdWb6Gvn0lQyCVPDAu6r3qS9YSEdDQvpbl6CuW4+hpo5mGrmo62YTZMNry2FMzBXLaar9g3aFa9Tk/UqdbmT0FXMx1yzBL18Hnr5PLQVszArFqCtmIWqdDpmxUI6apegLJxKc8E0tOXz0JbPR106F03ZApSFc6jJmkJtzkxqc2ZRfPs1pNdeoip9Fs35izBXL8dUswxV6UJUpQswVL2Ooep17jWtpl+9AUPlclplSzBWvUVvy2q05fOQXh+LumwBva1r6W19j876legq3kRduoRG6VyaC+ajKVuKWfEOXY2r6GpYjlnxJqaa12lXvM69hjewKN+iv+lt7lW/iUo6l6rbUylOmEjBZWuLWRQ3lcb0N1AkLyI74mWui0ZzVTCK1KBx5MdOpPzmbJoylqLOfR2dZDF6yUKMBYtoL15CV9kSussXY5bNRZs3ldaMCTTffZGG2y9Qc+M5Kq8+Q/XV56i78RJNSRNpTppMY+Jr1N16haY7E2m8PYmqa69QGvcispiXkEa8QG7YeKTRr5IT/gqZIS8hjZlMccJMZPHTKYqbhuzKNIrjp1McP816JU70VApjZlIQPQNp5DTyIqYhiZyJNGoWueEzSAuYyF3fV2x5mWTfl0j2fYmUoFfIDJ9IZvhrpIa8zN3A8Q/wKq1si5bV6pErO5EruymqM1NU10FJ032KG3vIrTRzK6+JoGsFhFwvIvRGMYEJ+QTESwm6VkDozSIikspIzldSUtdBjfIe8oYOimsNyOoMVLZ2U9nSRWm9kZJaHeW1OirrtFQqVNTUaqhSqKlpMFDdZKK0Vkd+pYqSeiMldQaKa/UUVakprtIgrzdR3dyJtFLNzawaIm+X43utGFF8MR7xZVyILeVMZCGnw6V8HynlXEQe34dm4xaYwTGfVA6I7rDn0k12X7zGXvdrHBJe51xwKknSNiQ1XeRUmsiuNJNWYeRWsY7rpSaulHbiFl/B5+du8JO94by7PYwVm8NZvTWa9bti+XRXJL8/EIOzOA2/5AYSy8zcLtVbISxTcVvWRlKxmmuFbQSnVHPA5xauohs4u8ezx+MKh0XxnPC6wSnfZNx873LSN4WTvnc54XuH4z63OeaVyHGvWxwX3+KI4BqHLl7BPTiFaxnV5Fa0kV5USY4sDVmJiIa63ahV/0Cp/zM52t1szYhkuvAqz3pIGSWuw0HcYhttteFVpGOEUMdIoa15FauxF7dZz27+SPPqINba4KrBUdDGKKGSJ8UNvOiRyewzFzhtw6vWvJwe4/P0m8YwYLIhwuxIv2k0/aax9Jufpt/0LH3tT2Fpf4L+9lH0t49koH0U/eYx9Jueod/4PBbDi3QbZqIxrEOucyJRKeK3PmdZcCGKFy5lMspbgUOAGjt/61Ige7HWCjOxtQFz8Fbh4G39ukd5GBntYWKkDa//2+Z1eKxjolpGCNW29lVle4/12Av12Au1tsVYKuwETYwSKXlKWMfzl4qYK77D5pRgsnTbUHe8RXf7BCzmp8A0yoor0wjrdS4/glcewev99vEY2udQ1fFXhBVefBgWxysXU3hSIGe0Z5v1axRqrF+brXl1EA/eW2q7C9hTbXuIobY1i//baHEQG3AUmRkhMjFKoGeMQM0TAiteR4macPRUYu/dimOADjthC44+Rsb4tzNGoGLsmSomXCpn8rkU1viEciLXnTTNfhT3/0HLvbWojZO43zGeftMTWNQO9KvsQe9ofWDSPhJLlyN9XfZYBgHb7gDG0WAYDQbr92WP+QV0Zitew1ovsVzg+gCvglYcB5tXT40Vrp4tVryKNLbzsLbm1VPFSKGWkQIdjo/iVaSzQlf8KF6v8cvLAYTZ8KrUfk2h4iAXI/ZwJiKag2F5uESUsj2ykm3htewIbsQ1pJHdgZXsDqzAJbCSHUE1bLXhdXNgLU4BNTj517AloIYtgQq2BCrYGlTL1qDaIcgOAvZRxA5vYAdbWNeoFvZEt7I3uo19MSoOXn4YsEev6Dh2RcexeB0n43VWwMZrcUvQciZBa8XrVS3nrlkReybBeh72zFW1LSrOJGg4ndCGW7wKt/g23K60cupKqw2vLRy/bEXUkagGDkfWcyiinoMR9RwMb2B/eD37QxvYF1pnw2sNrjbAugRU4uwvZ6dvBTseAexD8SwZwusDwBYNa1ptERWwRVTIFpG1eR3M8AbWmvyhPA6wg6PEgy3s4Ejx8LHiPUHl7A+WczCkkoMhjwfs8DwOsCdjmjgRbcu/GRH+scVN/+oe2Mctc3ocXh8dIR5qX33L2eVty3DAiovZLpKxTVT4IMICtgikONlGiAc/brpkbWC/PZ/J1+cz+PpcxkN4/eJMKp+ftgL2n253H25fT9zms+NJfHY8ib8eS+QvR2/xl6P/f/H6k+3hfLotnE+2hvHx1jA+ssWK1xA+cArlA6cHiB3C6+YwVm8KY+UmG1y/C2X5tyG8820Iy78LZcVGawu7YlMEKzdFsnpLNGu2XWbt9ljWbr/C2u02xO6I572dCQ+hdc2Oq6zZkWDDa8KDBtblGu/vvs663Tf4YO9N1u+/ZYNrIhsOJPHRgSQ+OXibnx5O5meH7vCzQ3f4xdFkfn0ijd+eyuB3p9L53Yk0fns8lT+4ZfJHtwz+6JbBn05n8dfvc/jnBSmfuxfwhbsNpx4FVrAKCvlCUMgXgnxrPKxo/dJDwlcCCd+I8vn8Yib/PJ/BVx45bPaU4uSVzyZPCU5eErb5FuLsV8jugGL2BpexL6SMPUGl7A4otibQloBiXP1luPgX4eJfhGuAbOhzXPyK2OmTzzZxHk7CHLZ7Sdjpl49zoBTnQAk7AyU4B+WzM1jGzuAynEOqcA6uYbtfJVu8y9nmXYqzXwmuQTL2hOSzNziXfQHZHPDL4USIlOPB6ezzjmOXwI+9XkLORgrxSxQRmXaelLJzFDWcola1nza9Ezr9Z5j1v+C+4SP6jesYMK5iwLyc/s6V9HetwtLxPpb2j+lv/xkD7b9ioOM3DHT+moGun9HfuYEu7XLU9XMwtMynr+MdeoxvYzGtxKR8E239Emu7Wr0ATdU8VPI5tsxDU70QXe0S21nXt21wXUG3egX3tSvp0a+k17Bi6MzrcLzeV7+FsX4+yrIpaGtm0960yIbXRXQ2LsKomIe+eg7G6vloK+bQlD+F+rxJtBRZ8dpd9yYdtW/QIJlCfe4kVCVzMFUtQi+fh65iLsaqebTXLkRbPhNVyTRM1fNpVyxGWTiVpvypaErnoimbh6p4LprSBbQWzUORNY26nJnUZs+i5PZECq6/TE3mbJqk89FVvElXw0o66t7GVP065po3MNW8gUX1Pv1t69CUvo6qZCmdtSvobV6NrmIhJXeeR1+5BIt6Hb1t72GoepO6nBlUpU+mPncm2vKl3Gtay4BmPRb1+3Q1vIOx+nU66t6ir20VA6pV9Lcsp6/+bcxlS2nKnEXZ9ckUxk6kKG4a5VfnUJO0CEXyErLDJhDvPpIEdwfSg5+l/OZ0GtIW0ZC+hMb0hWgkS9FLF6OTzMeQv4COEiteTUVzUedMpSn1ZRqSx6NMeQllyivUJY6nIu5pSqOfpCL2OWqvT6ApcQqNiZNovjMZ5d2p1CdNQp7wCsWXX6Qw+kXywseRFToeSdRr5Ea+Rnb4q+RfnkpxwkxKrs6iJH4mxfEzkMVPR3ZlGkVx0yiMnUFBzAykUdORRE5FEjkdSeRMcsOnkxYwiSTPl7ju8Rw3BM9x22s8qQETyAqdjCRmOoXxsyiIm0FO1CQyw4ctbMouU0bnV2spU3Yhb7lPSWMnJY3dlCl7kTX0kFVu5EZOI5FJZUQmVRBxu4KQW6WE3Col/HY5kckVRCVXcie/hdLadhTKbiobO6z4rDNQ2dpBebOJ/KpWckrqKaxoprJOR5VCQ02tliqFlpoGA5X1OgrkStILFeSUNFJeb6C8Tk9JtZrSag1VDSaqGs3klCq5mlJG+M0ifOML8LxSiPCKjEtxxZyNzOdseC7nwnO4EJ7NhdAszoVkcTooi0PiO+x1v8le9xscFN7kiOctzgWlciuvmbyqDvIqTRTUdiJRdJBSpueGTEtsgY4jYRL+fDSKT11C+GBXNGt3xvOB601+cSiJ3xxI4C9HYtklvIPX9TKu5jZZl1sVNpFW3ExGWSvJxS1cyanD81ohuzyusFNwFWePq+wVXuWI+CrHPW9w0vsObr4pnPS+yzFxEkfFtzjudYuT3omc9LrFMdF1jgquctQ9HkFwCtdS5eSVtZBdWk2hPJuKSl+aGvaiavs7zbr/IVe3h22ZUUzzSODpS3mMFCpwELXgIGqzntETa7AXWs8djhRocBSqsRerbHhV4SBSW8+/ev7wzOsIwQO8jhQoGSv6Mby+gMXZtrGJAAAgAElEQVQ01nYm0zq+2d/uyIB5DAOmp+g3Pku/8Rn6jU/SbxpDv2kUA6bR9BufoN/wJP2Gp7EYnqLHMJ4u0zy0HT+h1LCV4Gpv3vU4w/SLV3nRq4bRYhV2gjbsBhtXkQYHcav1jldvJQ7erTiI2hjloWe0h4ERAism/ztwVdvOu9pQL7SODtuLVNiLrFixF2qxF6qtDwWG4fVJYT3PXSpmpuAOX9z0J1O7HVX7MrpMr2IxPW3D64j/J7zq2+chb/+MCyUi3guO5aWLqYwVyhkpbn0YryId9iI1DqJWG17bHsLr0PfKfwGv9mIdjiI9I4V6RgsMjPHQMsajlTEeSkYJlTiKldh5N2HnU4+dbwN2XkpGi9U8e6mVl89UM+P7bOaf82Vrig9J6mM09/wd7b13UZlmodOPp7fzeSymMfSpHejXOoJxFAP60VjM1vH0vq4R9HXZ09dpR795BBjG2vIYvLZcYoXAldeG41VoW3Dmqba1ri3WM85CNQ5CG2z/LV61j8XruO8fxmuz5isKFQdxj9jN2cgYDkdI2B1Zxs6oKrZH1LHThlfXgEp2B5SzaxheNwda4+SvwMlPwWa/Gjb7V7PZv/ohxD7axD6K10cbWJdIJa6RreyObGNPlIq90Wr2x6o5FGcF7L/C6+khwOr4/po1p+OtI8Wnr2psUXM6QYNbggq3eDWn4lWctG0uPhHXyvHYVo7HKjka08yR6CYORzVyKLKRgxGNHAxvZH94I/vCGtkb2sCekDp2B9fiGqTANagGl8AadgVU4+xfxU6/Snb4ytnuU8F2nzK2+ZQ+iHcp2zyLh7LVs5it4iK2iAttYB2eQpxE+TiJpEPZIs5nizifrZ6Djaz0IcAOIvZfNbHDz8UOZm9QOQeC5RwIlj8E2B9D7KMt7Inoxgd4jWn+f8Lrj12f87gmdjhgH4fXH7SvfhXs8ilnl085zj7l7PQuY4dXKdsHHyaIZNaIZUPboa0tuBQnQR5OAutY50b3HL67mM2357P49lwW35zL5OvvM/j6bAZfnUnny9NpfHE6lS/cUvnnqbvWnLzLP04k8/fjd/jbsdt8diyJvx5N5K9HE/nT4RsP3fX638LrT3dG2NpXawP78TYrXDdsCWW9UwgfOgXzwVCsgP3AKZR1m0N5d3MYqzaFsWJTKMu/C+Wdb0NY9k3wUN75NoR3vg1l+cZwK2Cdolhta18Hs2Z7LGt2xLF25xXW7rRidc2O+KFYX4vnXecHeW9XAu+7XuODPddZv+86G/Yn8tGBW3x0IJGPDiTy6aFEfnb4Nj87ZM0vjtzm18fu8psTqfz2RAq/OXaX3xy7yx9OpfMnt3T+7JbBX89m8ffzOXxxUcIX7vl86Z7PF+5Sazzy+dwjny8F+XwpkPKVQMpXAglfCyR8I8zjW5E1X3tk8dWlDL7xyGKzOI+t3vnWJUk++Wz3LcDZvwDXgEL2BsrYH1zKwdAyDoSUsiegiN3+hewJKGJPgMz2c2v2BBSxN1DG3kDZ0Oft8s1nszCTLeIsdvjl4BKcy+7QXFxCs3EOymRnSDa7wgpxDi3GObgMl6BK64MzPzmufqW4+snYG1jEwZBCjoYWcCQ4n+PBWRzxu8l+zyAOep7jTPBRghMPc1d2BFndPhp1rqhNTuiN/8Bo+B3t+p/Rpd9Aj/59LKa1DHSsZqBrJQNdK+jvWoGl610sneuxdHyKpePn9Hf+koGuXzDQ9VP6uzbQ370OVcNcWuum0W1cSl/72/SalqFvXoi2fgFqxXzUVXOHwXUOqsr5aGsWoa9/3XbO9R0625bTpVrBPc0KenSr6NWvotewchhel9OjeZs+3TvcV7+FqWEB6qqZtFZMQ101E1PdAjoaFmOuW4i+ei66qjkYqxegLZ9Dc8FUGiSTaZXNpL16Cd11b9JV9yYq2WwaciejzJ+Ovnwe+oq5aMtm01m7iM7aBWjLpqMqnopBPocOxWJai6bRJJ2CSjYbdfFcVDIrXtUlC6nLmUF9zkxqs2ZSdmcisluvUp8zlybJXNpkC+mqW879puV01b9FZ92bdNW/zYD+I3qV79FWtBhDxdv0t3xAX/O7qEsWUJEygQ7FMgZ0G+huXoOyYA6yxBcoThqPtmwJPU2rGdCuZ8DwEf3q97nfuIKuumX0taxmQL+OvrbV3K9/m+6at9EWLaYicTK5kS+TFTYBafQ0SuPnUnJlDkmezxB92pHoM3YkeY+lIHYC1bdn0ZC2gKaMhdSnzkUjWYwhfzF66QKMBQtpL16MuXA+bVlTaEh+iZrE56lNGocy5RVUGZNovv0q5ZefIT9kFIWhTyCPfZH6G1NpSpyGMnk6zXemobgxkbK4l5FFv0hB1EtkBz9PeuDz5IRNQBo9hYLY6RTGTafoykyKE2ZRnDCToivTKIybiuzKNEoSZlJydQ75MdPIDp9EVuhEskMnkxk8mRS/CdwUvsDVS89yzf05EsXjSfV/lZzwqRRcnk3p1QVU3FxI6bU5FMROITfi1eFnXhujc+VtFDeaKW/uQlbfjqy+k9KmHgrrukkv0XEts46wm8WE3igh7FYZoYllhCWVE26DbNB1Gdcya8mv0FJZb6ay0Ux5g4GyBj3yFhPF9Vqyiuu4m1tOTpECuUKLvFpLlUJHZbWWylodpdUqcmS13M4uJUVaSVmtjsoGI/JaHRUKLZX1euT1enJLmki4W0xQQi7esbl4xkoRXZEhvFKCe2wRF6MkXIjI4UJYJhdC0jkXlM6ZoAyOeN3loOi29cyrVzLHfe5wLjiN69mNZJRqySxWkV9tJL/GRFqZhpsFbVzObeVgQDp/OhjGL3aH8snuy7y3I44Nu2/w++PJ/O1UIl+fvsY+8R18rsq4mVfP3YI60ovqyS5tIkfeSlppCwk5CsTxEnZdisNFeIN93rc56HmLw6LrHBdb8XraL41TPikcFSVyVHST416JnPRJ5JjoOofd4znmcZXjHldwD0ji8s1C0qUKMovkFFXmUFntT1PjXtpaP6NR80dytLvZnhHF1EtXeOpiLiNFtbZ/bNvwKvoRvIrarPASqrATtdkW+bQN4XVw0Y6jhwYHj1ZGCJoZK6rnRfcMZp2+wOkiLwrMrmjNy+k2jqO3fSx9HSOxdNjT32HPQLsjA+bRDJjGMmB8mgHjUwwYnmDAOJoB4ygGDKMZMIxhwDCWfsNY+g1j6DM8yT39CxgNc2jt/hXpusPsSz3POv8QJl/I4NkL1Yxxb2ak0LqUyV6ksi7T8VJi792Mg5cSR1ELozy0jPbQMUKgs8Lyv4VXkQYH4SBerVuHre+xFnuhDnuBFgeBGgdBK46ebdgJmxkhbGasoJ5nL5Yw9dId/hQrJk29nTbzO3SZXqPP9AwDxtFgHPUwXm0bch+ceR1hbbTNDrZm+wnum8ejb59PeftnuOW7szoghhcvpDJWUDmEV3uBBnuhHjuhDjuhGnvR4PbcNuw9VdiLVQ/+Hv+V98m6FMxBqGakQMtoDyOj3Q2Mcdcw2kPFSGErDp7N2HnXYecjx9GvmlGedYy5UMOECwoWXChmwfEw/hIrIqjxEjLT56jNyzEap6HXvUy74Xksnc/RaxxFj8Yei34EA6Yx9OtGYzGOobd9FL2dI+npHEFvhyMW80j6DWPAMIYBgyMW46gf4HW5hyuvXnoEr8LBBxYtOIpacBC2PMCryNqsO4hVjBRoGeVh/f/ETqjCbvBhhnDwAYvW+kBF3MiTwkfx+g3N2i8pqNnPpXBXzkZGP4zX8Dp2BDeyK6ge14BKXAPK2RUgZ3ugtWHdHFjLpgAFm/2tcN3kV8MmPytenWwt7GADO7yJHd7CPm6ceGdYI7vClLiEt+Aa0cqeqDb2xqg5FKu1tq9xWo7GWQF74oqOE1e0nLLFLV7L6fgHgD17VYdbvMZ6Jvbqg7glaHBLUOOWMIhXFSfiHuD12GUlR2OUHIlu5nBUE4cimzgU0cyB8Gb2hzezP7xpGGDrbXhV4BL4ALAPIdav/OH4/rCRtZ6LLWKrpw2xw/IoXocD1trGStgqlj6URzH77xDr4l/CnoAy9gWWsy+wgv1Bcg4EVz4WsYP54UhxA8ejGq2JbvpRnP7fgvZRvD6ufR2+wGkQsj9sX+Xs8q1gl28Fzj8GWHHxI8u1bIAVWpdmbR4E7MUcvjufzXfns62A/T6Tb77PfAiwX55O4/NTKUMZDtjPjiYN5c9Hbv7gzOvjAPsoZgfveX0Urz9zjnwog+PD/zleQ3h3UwgrN4ayYmMo73z3MFyHA3b5xnBWbI4cwutD2XaZ1dtjWb09bgisq7dfGcqaHdZYcWvNu7uu8L5LPB/svsr6fdf5aP9NPjpwk48P3OLjAzf59MBNfnowkZ8dSuTnh5L4xZEkfnUsmd8cv8tvjyfzm2PJ/PZYMv9zKo0/uaXyl9MZ/O37LP55PocvLubxpbuEry5J+PJSHl8Mxl3CV+4SvhLk2dAq4VuRhO9EeWwU5fGdMIeNohy+E2TxnSCLTcIctnpL2OlfgHNAIc5+Ulz8C3Dxy8fVL599QTIOhZVxMLSM3f4FuPjm4+pXwJ6AQcQO/riQvYFFw2JF7DZxDlvEGWzzyWBXUBZ7wrPZHZ7BrpAUnEPS2R0hwSU0H5egIvYEl3EgtJKDIZUcCirjUGARhwIlHAnK5lhIOsdD7nLYP5Zj/kGcjxDje/UsMckHSZbupKJ+C1rzFozt/8Bo+A0m7Se069Zzz/AhveYP6DO/h6V9Df2dq6F7NQPdq+jvXo2l630snR9i6fwYS+dPsXT9jP7unzJw71MG7m1g4P46TOoltNZPR6ecQ1/7Mrq0r9Opfh1d4wLUNXNQV815CK/qqvnoFIsxNAy2rsvpVq/knmYV97Wr6dWvps+wmj7javqMK+kz2hCre4de7TK6296wbTCeT0v5VOqLXkVbNRtz3UKMivnoquagkc/CWDUfXcVclIXTaJROoU02i/bqJdyrf4t79cswyhfTmDeVuuyJqGSz0JXPQVM6g3sNS4bhdQq68pl0KBahLplJk2QyrYUzUcnmDOFVU7qIhrwZNOTOsuH1NYoTX6VJMh9l/jzaZAswVi2lo/YNuurf5H7TMnqVKxjQfkBX/QraihZiqlrOgPpj7je9jyJzGlXpk+lqWE2/+gP0lW9QlT6R4qQXaMibyr3mFfRr3mdAt44BzftYWtfSp7Reh2NpWcP95tWYa97CLH+D+4pVGEqWIbs6mbt+47jjM55Uvwmk+LzC1YvPEHBgBFfOjyYn/BXKr0+n+vYsau7MpC5lDi05C1HnLUYnXYSxYBFm2WJMRQvRSmbTkj6R+jsvUXd7PPXJL9J49yWa776CKmMKrSlTqLoynoKQsUgCn6A4fBw18ZNpvDmdhlvTqLs5GXn8BGQx1rOuBZEvkRX0PCl+z5ER/BJ5EZORRE8jL2oq+ZenU3J1DqXX5iKLn0HB5akUxk5FdmUGhXHTyAydwF3/F7nr9yKp/q+Q4jeBJM8XuSl8gVui8aT4vUZWyFQkkTMouDyborg5lF6bR/mNeZRem0VB7FQkUa89wGtWcWO0RK6itNFMRXMnxfXtFDd0Utbcg6z+Hpllem5mNxBxs4SQ6zLCb5UScbucqGQ5kbcrCL4hw/9qAdcya8krbaOizkh1k5nKJhMVTQYqW82UNGrJLqsnVSonr6QeuUKHvEZPda2RKoWeqjoD5QoNktIGUqVyMmUKSmo0VDeaqW4wIq/VIq/TIq/XU1DRwo20MoLic/COzcHrSj6e8TLECSWI4osRXC7AIzoP9/As3EPTuRCSzunANI77pnLMJ5WjPqkc803lpF8KF8OyuJGrJL1EQ0ZxK/mVOgqq9GSVqUmWqbgqUXE8KJO/H43g9/sj+NWBK3y6J4FfHLjJ387c5Ztzd9hy4SZHfVMIvlXC3cJmskuV5JQ2klPaSHaZkvQSJTck9QTclLFfdI39nkkc8knmkGcih4XXOSa+yUnvZE77pXPKJ4Vj4iSOiW9xwjuRU75JnPC8wRH3K5wUXcdNdBVB4G1ibuSTJqkmR1ZJcWU21TX+NDfuo63lMxrUfyBb7cr29EimXozjyYs5jBTV4ihuxUHYZoOpFa+OHhpGCNQ42v6BbSdqxV44iNdW7MStNsCqhjb2jvDQ4OihxsG9lREew/F6HrciTwpMrmhM79Btep6ejiesm4U7HOhvd7BiyzTKBrMnwDgGDKPAMJIBvbUpG8KrcSz9xjFYjGPo0T9Bh/4FjN1vI+/8JzENJ/kmQcSbFy/z2plsnr8g52lxC6MELTiIWh7g1bMZe3EzjkIlIwUqRnpocBRosBdqrID/X0dtbVWFWhwFWts2YzV2IjV2QiteHQRaHDzasPdQ4ujZir2wCUdBE2M86nnmYimTLtzh12GXSGnbTptpBZ3GifQZn2XA+IR1tNU4AottadMDvNpZR7FNjgyYHYbhdQz3zOPRmRdQav6Mo9nnWe4TxfjzqTwhqGTEIF49NNgLdNgJdFZcCVuwE9u2UXs+eIBhL1T/994nURv2olYcBWpGuhsZfcnMaHcjozx0OApV2IubsfdW4OBXzmj/cp4QVPDc98VMPytl+flEfuIh4lzRBdLNe6g1fYheN4lO3fN06sdxzzyO/s5n6TWOpEdrT5/ekX7jKCy6UfQZRtPbPprejtH0dIyht300FtNo+o227zuDPRbjyB/Bayxj3csY4dGCg21TtbVVb8FRqMRR2IKDQGV9QCG04VXUxkgPDaPctTh6qG3vr8r6PSewtfEijRWvokaeFBYz7vur/PKyP2GVx1Hov6FZ+wX5Nfu4GLaLM+FRHArLwzWilB2RlWwLU7A9qAHnwDpc/eXWu0wD5GwPqMEpQMGmgFo2+ivY5KewwbWGTf41bPavYbPtc5wCH86WwFq2hTQ8lO2hDWwPbRzKjtBGdoY24xw6CFhrA3vgstYK2FgtR2K1HI3TctyWk3FaTsZprIC9MghYHWcSdLglPGhlB+OWoLWiNl7DqXgNJ+PUnIhVcTy2jeOxbRyLaeFodAtHopUcjmrmcGQzhyKUHIhQciBcyf6wZvaFNbE3tJE9IQ3sDq5jd3AdrkG1P0Css38VO/3lD8evYmikeDDbvIrZ5iVjm9cPEfs4vA4BViRliyiPrY9GLGHbUKTs8Mpnh1c+O70LrOfpfApx9ilil28RLn4yXPxk7PYvYW9AGXsDytgXWMG+wIohwA4idjCPb2PrORbZYM1jxn//U8A+itn/FK/D83jAVuLiJ8fFr5JdvnKcfSrY6f0wYK0pfuRu3ny2CKVsEVo3P2/yyGPjpVw2Xshh44WchwD79dkHDexXZ9L5ws3awD6K178du/2jeP2xe14f18Q+unF4EK+Pa2A/2RbGR1tDH+B1czAf2PKhUygfOoXxoVMY65xCbXgNYfnGECtev30MXL8LZcWmcFY6RbJqSxSrtkSzaks0K7dEs9IpihVbolm5NYZV22KHwLpqWxyrtsWyalscq7fHsdrWzq7ZEcuanbGsdY7jPZcrrNudYMXrgRt8dMD68eP91/lk/3U+3X+Dnx64yc8P3eIXR27xq6O3+c2xO/z2+B1+d/wOvzuezJ9OpfJntxQ+O5POP77P4vML2Xx5MZevLuXy9cVcvrqYy5eXbHHP5Sv3PL4R5PKNII/vRBI2iiVsEkvYJM7jO0E2Tp65bPHMY7Moh82ibLZ65eLsn49LYCEu/lJc/fNx8ZXg4iNhb0Ahh8JKORRaym4/Kbt8JLj6StnjX2CFq3++9cf++ewJKGBvQCF7AwvZFyRjX6CMXT5Stokz2eaVinNAGnvDMtkXkY5raDIuoansjcxhb7iUvcEF7Asq5EBQEYeDZZwIKeBkaC4ngtM4FnCTY4GxnA6N5EyoN6I4ITFpHtwtPE1OqStFFV/Q2PwXujv/xv2OX9Nl2ECn5l26tWvpM71Hf+cHWDrfo69jDZauNfR3v0v/vfewdL+PpesDLF3rsXR9hKX7Yyz3PsFy/2P673/EQM+HWLrf5Z5pGdrmubTWTrfCVfM6PfplGJsWobHhVV1pg2vlXDTVC9HXLsHY+CZm5TI6WpcPwbVHt4Ze/Rr6DGvoM66hz7iKPuMqeg0rsBhW0KtdRmfLUsyNC+lULqG1YjrVeS/SUjoNQ818DDXz0cpno66YhaFyAbqKeSgLp9MonYKqeBYdNUu53/A29xveoaPmTZql06jJeIXm/KloSmehKZ1BT9NSOmsXoCufgap4Ctqy6XTWLkJXPptGyWRaCqbTVjQblWwuWhteGyUzacybTW3WDEpvv0pJ0gSU+Qtoky1EXbIQbfkCDJUL6ap/g76W5VhaV9KrXIWx6g1UxYtor1nJgOoTuurep+TWBBpyZnOv6T26G1ajzJ9NRcrLVGe8irFyEf2qNaB7H7Tv0d+2BssgXFvXcr9xJebqt9CVLcUsX0Zv3TpMpaspuDKVW+LnuOb+LFcvPkeM21j89jvg6WJPss84qhPn0ZS2mIbUedSnzKIxbTatOfPRFyxGn78AU9EiOkqWYCiYT3PaRGpujUOROI7Guy/Tkv4aLWmvoUx5FXX6VNRpM6i/MZGSyOeRBj5FftBzlEdNQJEwjZqESVQnvEZZ7MsURLyANPwFpGEvkRk4jhTf58kIeoWcsElkh00mO2wSkqjplF2fT8WNBRQnzCI/ZgqSyIlIIieSFfYKyX7jSPJ6njs+L5Di/zIpfhO44/0SyT4TSAuYRE7YdKRRsyi4PMe6dThuNiVX51B2fQ6l12ZRdGUq0suThp15lbdGyxQ6Kls6qW7tpqyxnfKmTipbeylX9iKtbudufiuxdyoIv1lMVFIZMclyYlOqiEmWE3pDRvCNIm5LlUjK1MjrTCiUHVQr25ErjVSrOihvNVBUpyK/qoXiGjWVdUYqa00o6tupqTNT29xJTXM7pbVapPJmimvVyKpU1DS1o2gyU1mno0KhobrBQLlCR3JuNWHXJPjHS/C9WoB3ggzPeGvEcYWIL0sRR2fjGZWJIDyTMwGpuAVm4BaYxQn/DI77p+EWlI7wspRkmY4cuZm8Ci35lVry5Vok5Rpy5EZSSkx4XC7A6fsE/nY0hr8ev8ZfTibyN7ckvr2UgtPFJJzdb3I2NIPYtGpy5BqkVWoKqtrILmkgvaieNFkzd4taiM1QcDroLsd8kjnseZvDopscEd7guDiRk953cfO14vW4522OeyZywjsRN98kzgbc5oToKme9b3HO9xZeYSnE35aRI2ugoKKWEnkWNTV+tDbtQ9P2dxo1fyRb7crW1HCmXIjlyQuDeG3BQdCKnUCFnVCNnUCDg4cGRw8VDoI27IRt2AlbsRe02cZwW7ETt1jx6tn24LoZDw2O7oN4beIJYR3jL6Uzy+08boWe5Jtc0JiW0W18lp6OUfR2ONDX7ojFPMI6Gmy0jcMaR4DRgQGDPQN6Bwb0I2x4HYvFMBaLcSz9pifoN4/GYh5Fj3ks7ebXaO1ei8y8Gc/80/wp0JvFp6N59XQaL3vW8oSgDgdxk61FtIFMqMRBoMRR0IKjoBV7gQo7gfq/FBX2AjUOAg2OHlocBBrsBRrshBprqynQW2Hj0YrdpcYhvNp7NDHavZ6nL5bz6rk7fOp3jrstO2gzraLTMJk+w/MMGMdatzUbR2AxOT4Gr9azxP0mB/rN9taPNrxqzQspNn3G3lQ33vIMZ9y5VEZ7VOIobmWEUIudhwY7Dy12Aq3t+6EFO5Fy6IHFUPv+X3uvBv+MZuwFrYy4ZGTkxQ5GXuxghLsRB4Eae1EzDt41jAqQ86RfCU+dlzLxfC4LTsWz/qyQo0kC0k2HkXf9llb9TDo0T9Kre4I+4/NYOl7E0vEsvabR9Bgc6NPZY9E5YNE7YjGMwGIeRV/7WHrNT9Nreoo+4xj6TY62+3Lt/jO8emhsjbUVrw5CJQ6CFuxteLWOordhb8PryEsaG17bhuFVY23jhRochK2MEjbwlKCYF85e5Zcx/oRWHkOh/5omzRdIq/ZwIWQHp0MjOBSSg0tYMdvCy9kSUsW2gDp2+Ctw8a/Axa+Unf5ytvnX4ORXy0a/Wr7zU7DRV8FGXyteNwco2PRINvrXDGVTgIItwfUPZWtIw0PZFtLAjuAmdoYocQ5twSW8jT2RKvZHqzl4Wcvhy1oOX9Zw5LKGo5fVHL2s5vhlDSdiNZyM0zyEWLcrWtzidY/NqWGN7YlYNccvqzgW08axmDaORrdyNLqVI1EtHI5UcijiUbwq2RfWPITXwewOrh8aI360gR2enX5ydvqWDy12skK2hO3exUMZRKwVsAX/unkV5rFNlPuj2S7OY4enhB2eEnZ6SXH2zsfZO59dPgXs8inAxbcQF99CXH1l7PYrsaWUPf5lQy3sYBM7mEHMDgLWmjqORtRb8wg2fwyx/66Z/bEx4sdtHh7MjwO2it0BVbj6V+PqX80u30obYMuGssOrlB1ej+L1QTZ7SNnkLmHTpTw2Xcxl08XcHwXsQ2PEwwA7iNdBwP75yIONw/8pXoe3r4/idXiGt6+fbAvl460hPwDsh5uDWe8UynqnMNbb2teH8RpszbcP0Lp8o3Uvx0qnCFZtiWT11gd4Xe4UxTubI3lncyTLnaJsgI2z5TIrt8bYXrM1sztiWb0jhtU7YljrfJn3XOJYtzue9fuu8dGB62zYf40N+6/x0f6rfLQ3gY/3JvCTfdf4+cEb/OLwTX51JJHfHkvi98dv84cTd/jjyWT+dOoufzl9l7+fTefzc5l8eSGLry5k8dXFbL6+kM3XF6356lI2X7nn8I17Dt8JcvlOkMsmkYTNYilOnlI2i/L4ziObrV4Sdvjks80rjy3ibLZ55eDsJ8E1IB9Xfym7A/Jx8c3DxSeXPf75HAyRcTCkmD3+Ulx8cnH1zWO3n/Sh7PF/kL0B+ewPKuRAkIx9ATJ2eeWwXZyKs/dd9gSnciAijT3hd8hCmoIAACAASURBVNkbnsqByGwOR0k5HJbPgYAc9vqkccg3lVPBKXwfnsTZsCucCgrCLdADYcxFQm6d5XbBBcqaLtKgOUZD6yYUtb9CWb+eDs1HWMwfYzF+QJ9uLRb9Wgba32eg+wMsXe/T0/UuPV3v0df9If33Pqa/+xMs3R9h6d5AX/d6+u6vp69nPZbeD7H0rKO/5316OldjubeWdu0bNFdPR1U3l/u6d+g3rqJDuRSdYh7a6rloq+eiqZqHtno+uppFGOqWYmp6C7NyGZ1tK7ivXUOPzpo+w1osxrX0GdbQa1hljX4l/aZV9GiX0d68GHPjQu61vYm6cjby7PE05E9CUzEHfdV8NBVzUJfPxlC5EF3F/Ad4LZlNp+J1ehqXcb/hHe7Vv0NLwUwqU1+iLvtVVMXT0ZXPGsKrQT4LdclU1CXT6KpbjEE+j8a8yTRLp9FWNBt18byh5rVJOosmyRxqs2ZQkvQKpbcnoJItQlu2FH3FYjSl89CWz6Wzbin9bSuwtC7HXLMUdcl8tGVL6KpbjaV5PaaKVeTFjkcje4uexvfRlCylOm0iVWkT0JTMYaB1JQNtqxhQrWFAtQZLy0r6mlfQ07iC+w0rMFe/hbpkEbrSN+hWvEdP7UfoZO8ijZ3JdY/niTn9JKFHR+G92x73bXaEHBlJQcwMmtPeoDltEY2pc2jJnENbzmxasmagk87FUDCf9uLFtMsWocqaQdWN5ymLf5K6O+NRZU1CnzsNTdZU2tKmoM6YjiZ9Fq3JM6m+8hoFwc+T4/M0+f7jKI2YSHnMBCpiJ1AS/TKS0BfIDhpHTtBLZAaMJ83/JbJDJ5MdNoXMkElkhkwiL3I6ZdcWUHFjEbL42eRGTCIj8CVS/MeR5P00N8VPcdv7eVIDXiYrZBJZoVPICJpMduh08qPnkhcxk7yIGRTEzKYwdg5FcbMoTphF2fU5lF2fTXHCdAquDMNrSa0uWt5kpk59n3r1feTNHVQ2d1Gr7kOh6qes4R7ZJVquplYTk1RGTFI50UllRN8pJ/pOBZG3S4m+U0FGqYYShQlFcycKZSfyRiOyejVlSj0VbUbKlQbKm43Im81UNrYjrzVTVdeOXGFC0WT9NRUNBopr1cibjZQqtNQ0tVPdYKS8Rk1ZtYqqegMVtXpSJQoib0oJupaP/9VCxLH5uEdLcI+WIIzJQxSTi2d0Ft7RWYijsjkfksG5sGzOhuVwMjCTEwEZnA3NxudaKdlV3cgaeqloukeJwkhhhZpCuZbiui7yqrsJulXJfs+7fH3qCl+evsbGi8lsvHCbLZcS2XQ2DucLcVyIyOBabj25VTqyypTklreSVdJETlkLeXId2eV6rmXWc9bvDsdEtzgkuMlR4S1OeCZx0vsOJ7ySOSZO5qjoNsfEiRwV3+KI6BpHRVf53i+JY+5XOON5gwu+t/CLTCMxrYLiKjVlNY0Ul2VQUeFJS+NedJrPaTH8mVz1brakhDHlQixPXchhhKDGijiPFuw92qyg8FDj4K7G0V2Fg0cbdoJW7IS2/+7RZsPGIF5bsfNU4yBQW+F6SYXDpRYc3Zt4QmDF60y3c5waxKtxGd2GZ+jpGEFfhx195hFYjKPoN4xmwDDKegWMcfC+Ujv6DfZWZBhG0z+IV9MT9JtG0W8egcXsSF/7SHo6n0NjmEy1Zj0FuiNcSPfg40vuzHWL4YUzGYx1r8BRXG/Dq230WdBqw6sSe6HS+vf8L6LMXqC2gn44XgUP8OowiNcL9UN4tXNvZLR7Pc9ckjPhXDIfiE9zp3kHrYZVdBqm0GsYR79hrHWh0DC8DgIWkx0DJnsGTPb0D24iNtlhMY2i2/wCmvaFFBo+wznpGEuFITx3LoVRHvIhvNq7q7Fz19oA24adQGnDa4u1bRfZHmAI2v5L71MrdsJm7ESN2AlacLxkYOSFTkZe6GTEJbMNr43Ye1bj6FnOWLGM8edzmX76BstOCvk2+Dh324Q0WL6iwbQEk/EFeg2jsOhG0md4hj7T8/QZn6a//Sn6zaPpMzjQo7PHYnDAYnTEYhpFv3msbRHYM/Qbn2DgEbzeN41DZ1pMuenPj8Wr/RBe27AXKbEXNOMgUD7Aq0DzA7w6uNvOYwvbhuFV+3i8RvsTJj+GQvc1TarPkchdOR+yA7eQcA4EZeIcUsSW0DI2B1eyxb+WHf4KdvlVsMuvlB1+FWz1q2azn4Lv/Gr5xk/Bd0N4fRir3/lV861v1UP5zq8ap6C6H+QHoA1uZHtwMztDlOwKa8U1QsW+KBtgY9QcilFzKFrNkWgVR2JUHItR26Li+GUVJ2LVnIrTWDM0Uvx4vJ6M0wzBdThaH4ZrMwcjlByIaOFAeAv7w2yADX0cYOt+ANhH8ersXzmE1weILWWHz48BtoAt4sece/XMZ6tIytZ/g9dtotwhvD6K2EHA7vIpwMWnCBcfGS4+Mlx9HwB2b0A5ewPKh9rYx40UP0CsDa/DtgP//8Dro2dfh+P1UcAO4nVvUDW7A2qG4upfbWthKx4aId7hVfKD0eHBDN6/u8ld8hBe/10DOzhCPNi+DsfrX47c+sF1OY8C9j/Fq/WqnMfj9dPtYTbAhlqXNj2C1w1bwtmwxbpx+L3Nj8erFa6hD8H1UbwOwvVxeB2E6wPAxgzBdfWOaNbsjOHdXbE2vCbw0YFrbNh/lfX7Eli/N54Ne+L5eE88P9mfwM8PXueXR27y6yO3hvD6x5N3+J9TyfzpVLINr2l8fi6DL85l8uW5TL46n8HXFzL5+kKWFbCXsvnGPZtvPax43SjMY5NYgpOnlC2eUpzEeWwSZrPVO4+dvlJ2+OSx3TuH7d457PTNw9Vfgqu/hD0B+ez2k+Dqm8cefyn7Ags4EFzEXtvrg7EiVvIDvA7+moNBMg4Hl7LHR4qzOB1nz7vs9k9hf2gaB8MzOBiexeGwHI6E5XE0NI+jwdkc8U/msO81jnqHc9Lfl/NhXojjBIQmnuO29HsKKk+haD1Jm/EQOvMWdIa/oG79mBbFOzTJF3BPu4YB8zoGTO8xYHqXftO7WNrX0du5jp7uD+m99xGWe5/Sf+/n9Hf/HEv3T7F0f0Lf/Q02vH6ApfcDLD3rsNx/n97Od+m/9yE97e+iqV+EQjaFfsMa+rQr6Wp5c9j9rvPR1SxAV7MAQ90STA1vYG4aPO86iNe19OrX0md49wFe9avp1a+iR7+CfuNKejRv0968mPamRdxrs/7+NZJXqMl9hZbi6egq5w3hVS9fgLZ8Hs0F04bw2lX7Bj2N73C/4R16GlegKZlLdfrLVKW/RGvRVMzV87nXsISuuoWYquagLpmKqngKXXWLMVcvpDFvMk2SKbQWzrLitWQBbbL51uZVMpuazGmUJL1C2Z0JaMuWYqx8A4N8qW0z8SzaaxfS2/I2Pcq30FXMQ10yj/aaZfQp19Fd9z5NOYvJiXmRe7Xr6KxZTW3mDOR3J6DMn0F33ZsMtK1kQL2K/tYV3G96i87apbRXL6G9+nXaq99CX/GG9Qxt+XI6q9ahKVhNzd03yI6YxtVLLxByZDReLnYId9jhvduRROGLyK8vpD55MYqkWdQlT6clazYtWdNpTJ2IVjKb9uKFmGULUOfMQJH4IqVXxiK//gxtWZMwSmeiz52OJmsauuxZqDNmokmfgzp1LnXXplIUMp504VjSPMaS7f0cRaEvUn75VUqiJ5AX8gLpfs+S4f8CGUEvkx0yCWnUDApj51IQM4e8iBnkhE0jL3I6kqjpZIdNJi3gZZK9x5Hk9QxJ3k+TEjCOnIjXKIydSXH8PIri5tm2Dc9EEjmbjKBJZARNJC9yOgWx/4e2u4yO+lzXPx7D6l5a3KFIvaVKFerdbXe3nC2n3e3ZLS2QIAkkeGkpFpLMJBN3V1zj7q6Tmdj4ZDISgXi+/xe/icDuPn9/ca0JE8JqpmEtPnPdz/0so+rsMmouLKP+8grqLi2j6vzCW/Fa2aRJrG3pRKq0IFVYqJYZqJEbaeroo0lxk2pZN3mVGi5kNHImrZ6U1Hrir1QRd6WKxNQ6ktLrSUpvIK1MQW1LNy2qG0g7LFQ16yhuUlDZrqNWbaS6w0Blayd1bSaa2nupbTZR3WCgqr6TermZxvZuauTW5lWup6nDQmOrieomDRV1CmqaNDS1dlEt1ZNWKCXxWjlx16qJulJL0LlKfFPK8TtTQfD5SoLOlRGUUkhQUj7+ifmI4wrwiCvEPbaI49GFHI8q5FRsMf7na8is7aZY2kt1Sy/FNRpyS1sprFRS1mAkq9JA+OV6jkUUsEeSzg7xNbaLruLoeQFn70vs9r7AAf+LeCflca5ARm69jqxqFddL5KSXtZFXq6Wo0URudRfnMmS4B17nuP91jvunccw/leOBaZwIzuRoQAaHfa5zxDeVY0GZnAzN5FjwdX7xv8jxgMscEafgHnQVUcg1gmIyuZReTUW9mqqGFgpLrlFa4k5rszNdun+gM/+NYr0r2zKiWeh1hru9inDwlmHrrZjEq7fuFrzajuPVR42tt+ZWvPpZQeOnw876NXYiHba/iVc/Ss0udJqfp990j9C2dtswanZg1DiDsa6ZjHVNZ8xkz6hFgNhItw3D3TYMWewZssxg2DoqPGKZzqjFnjGLHaMWO4YsDtw0z8RiuA+D8RnazV9zXX4E53OnefaEN7OPX+JuUSUOvm3CvaV+1gZU3CmM7UqU2EgUAtT+H6HM1luLnbfwutiLhSbbxtuKVx8DNt7C2LC9jwYbz9ZJvIramSFu516xlMdOZ7LB5xipyl2oja/Sa1zAkPEBRo13gnEmmKf9Jl7H8X87Xm90P4i+Zw3lpr/jdOkQa8WR3OeexXRxE3a+WmFsegKvncL/ax8VNr7KSbxK/n/gVTGBVzuRCXvPXiEis9D2+7Zj69uCnbiZ6e5VLPQuZ617Er8PPo1/6RGqLTsxj7yHwTSHm5Z7GDRNZ9DgwJDhToaN9zBouJtR892M9cxixGLPkMlGuGLIeo/rmOUOxkx3MWa6kzHTDOs9sLfi1WBZR53lL0SrvVjvvftf8Goz0aQqJ/HqrcVmHLZ+WmwlGhzE+lvxOv46endiIzEI54wlGqZJ2rnTexKv0Y0/I5vAqyseETs4FhnD/vBcdkWU4xhVw7aIRhxD5QJeg+txCa5hZ0gDjiHNbAmR8UOInO9D5GwOkvFDkIwfgifB+n1QE98FNvLPgAb+GdDAd4GNfB/UxOZg6UQjO77waWt4y79g1imine2RCnZOaV/3xmvZl6DjgDUHE7QcitdyKEHLT9YcSRSa01+SdRwdT4qeo2c6+fXsZI6e6eToGT2/pAg5kqTlp0Q1PyWqOZyg5nCCikPxKg7FKzkYp+RAnJIDcSoOxmk4EKuZAOy+GCX7ooXx4UnEtk2MEE9tX6fGOVS4Umc8AmDr2BUsAHY8k2PEFTj5l0+2rRMLm6zLmv4X8PrfNbGTbWw5LoGVuARWsjuomt1B1ROAvR2xUwF763nYViG33cs6FbD/3XKm/50NxLcvbpqaqedgJ9vXZtzC5biFyyfwuidUGCWeCljnoPExYqGBHc/UM7BbxSVsFRWz1drAjuP1vzsD++3xrN/G65Fb8Xr72df/bnT4t/D66e5b4Tq5uCnGCthbz75udIxmo2PMxB2w7zrG8ta2aF75MZr1twF2/Q9RE3i9FbAJvOyYyEtT8Lp+YnQ4eSIvWX/PS06JvOyUyMvbE3llh5BxvL6xO4V3XM+ycd95Nu2/wMZ953h371nedTvDRrczvL/3HB8duMCnhy/z2ZErfHHkCr8/cpU//HKdPx1N5T+OpfGXY2n8/UQGX5/K4hv3bL51z+Fb92z+yz1bAKxXHt+J8gW4igv4wbuQH32K2CIpZqtfCY7+pTj5l+LkX4yTXzFOAUXsDCxmV1AxzkHFOAcX4xxchEtwEc5BhUJ7GlqKW3AJrkHFuAUXsze0lH2hZewLLcUtRHjeNagYt5AS6/Nl7A0pFRJayv6wcg5FVPFTRB0HQipxCyhkt38OrkHZ7A/P5XB0IT9Fl3A4sphD4UUcCS/k16g8TkSncTwiieNhgXjGehJ80YOz+R7k1x9HpvoJTacLncbtGE3/xGL5C33dn9Nneg+D4gXa6pdhVj3LQNerjJjfYLT7LYYtbzJkfpuh3o2M3PyA0YGPGRv4HWM3P2f05ueM9H/CcP8HDA+8x/DARkYGNjI68K6Q/k2M9G1k9MZ7jPa9R7fmZdqrltGvWs+A+kUGNC/Q0/4kRvkT1qzG1LIWc9vTdHc8S6+1db2pf4XBrteteN3AsGk8Al4Hu15hoGs9w8b1E/e89irX0ad6kp6OJ1FUL6C58FE6yufT2bACQ+Mq9PUrJvCqKBMWNumqx/G6noH29QwpXsbUsBZ53uM0Zj6IumIhN9ue5GbbOm62raW7eSX6moWoK+Zxo3UdvfJ1dBTPo61wHurypeirVqGvXo2mciXtxUtoK1pKc84Cqq8/Sn3GHEyNz2CRPkNX/Rq01cvQ1y3DInuCvrZ13Gh/CrN0LV0Nq+mVC3jtlr5GQ+oyipIeZah1I4bKZ2lKm0tL7nzM9WsZ6nieUdULjOnWM6h8hl75GsxNT2BpWkNP89N0Nz2LvnotHUUrURStpS3vKaovraAgbiEZYXM57/UwkT/NImCPHQG77Yj5+Q5KYpfTnvEC2vznUeWsRZW7En3RCvRFS9EXLqK3+gl6q9egL1xCS+qj1J27i/rzd9GR+SjG0iVYypbRVbiQzryFmApXoM9ZhjZjGerUZcjPL6Qi6mGyfe4kzWM6aV7TKQy6h5r4x6hLnktp9CPkBN9HTvCD5EU+RmHMAkrirXhNWUVh7BIyw+aQFvwoGaGzyQ5/jOzw2WSFPUJm2EPkRT9KSeI8a5O6mrqLa6g+9wSlicsoiF5EboSwvCknfA5FcYuoSFlO1TkBr0LzuozqCwupmIrX3ApZYlFNOxVNGsrqVeRVtJJf2UFZvY6KBgOF1RrSi1q5ktNMakEr1/JbOZtez5m0Oi7lNnO1sJULOVKuFcqokZmQKXqplXVSXNtOXrWcshY1NUoDZXIN+XXtlDfpaGzrobK+k+IKFYVlCirr9dTKjJQ3asmtbKGorgOZqpfqJh0FZTLyS6VUNahobO2ivE5Fan4D5zNrOJ/dREpWMzHXG4i8Wk9sejOJWXLi0hqIvFRO6JlCAhLz8U0qxjOukNOxRbjHleAeX4Z7XAnixDLOF6i5Vqwiq1zN5cw6zl0r41p2PZnFbaSkNRCQXIo4sRyPxApOxBRxJDSdg/4XORaZjldCHl4J2UhScom8Vs7ZfCkXCmREXSkjPrWaC7kyrhS0cyG7ldgLNbj7XcMjIB33wAxO+KdyIjCNkyGZ/BqQzkHxFY76pyOOLSYwpRy/pCK8ojI4HXKN08GXCYrPJSguh9C4LM5fK6Okuo3S6kYycs6SkX6I+uot6NR/R2f6K0X6PWxNj2KR6Cz3iIpxEDdjI+64Ba+23kKL+tt4FT4ePws53sbZeuuwE+uw89Ji56XCXtzBLJ8WHvTKZskxD46VW/Fqep4B4z2MWhwYs9gwZrQX0GqYwahhutCyWtE13GPDUI8Ngz32DHbPYNgykxHLTEYsDoyZbYVm1mLHoNmBvk4H+jvvYMC8GIPxNaRd3xFdc5Q/hp1i8fEwHvDKY4ZEhp2fBltfAzY+XdiKurDz1lubv3ZsfJRWTOhuy/8myLx1VrxqBdCLO7H1Fhpt4fOTeHXw0WLjMQWvXgJe7/OW8ZhHNq+KfuW6wgW18XV6jQsZMj7A2G14He6eROokXv+1eb3R/RCdPesoM37FlvOHWO0Vyb3uOUwTS7GTaLHz0WMj1mEj7rRGi423Snh9JGphdNjH+jPg/f+heZVosBWbsPPqxt6rGzuREVtvNbaSNux92pjh1cGsXytZ4ZXDu4FRHMo8Ra7BhZbuD+jtXc4N090Mdd/BgHE6/XoHhgx3MGy8hwH9XQx13clIzyxGeh0Y7hHeFBmx2DBmnsaYaSYYZwpnq02TP1u34vVJAa8qL9aL9/C4Vwp3iOtxEKsF8HvrrWP1Al5tvSfxauNjPdd7O169NVPwqhfe1PDRY+sj4PUu7yorXkOIbjwygdcyK15/jYxmb1g2O8PLcIyoYVt4I05WvDoH1+McXMOOkHocQ6T8GNzMD8Fyvg+WsTlIxubAZjYHCWj9Z0AD3/rV8Y1vrTV1fOvfwD8DG/k+SMqPoXIhYS2/Cdmt4S1T8KrEOVqNS4wG1ziNANh4HfvjteyP13IgTsPBeA2H4jUcjtdwOEHDT4kajiRpJ1rYX5J1/Jyi4+cz+okcSdFxJEXHT8k6fkrWcjhJw6FENYcSVRxKUHMwQcmBeCH74xTWKDkQp+FAnHYKXsfbV+v514kzsG3siWhld7gcl3ArWK1xCWvGJVSKS2jjRATETgJ2PLc2sAJgb0lAOdv9hObVybeI7ZLbYsWqk6QQR58CnCSFExlH7C2Q9S/DOaAC54BKnAMqcQmcbGB/q4XdH3H7VuJJvE5C8l/x+nPiJEqPJIw3qcLHUz9/O1ynPnf76PDtY8S3A3Ycr3sj5OyNGAdsM3tCpbfg1TmofuLjnQE17AwQFjj9yxIn71K2/RvAbj6d/28B+82xzP9lvE7Nb0H2t/D6uz234nUcrlPzwY5Y6/KmaDY6RrHJMZpNTtETV+lsdIzhbcdoXt0SzUtbolj/YyQv/hDBi5sjWP9DpJAt0azfMjk6/PK2eF7alsBL2xJYvzWe9dviedkxgVe3C4ubXraehX3JMWEiLzvF87JTPK9sT+TVHYm8tjOR13cl8+buFN5xPcOmfed5b/95Nu07y8a9Z3jHNZmNbil8sP88nxy6yO9+ujIFr1f48ucr/OnoNf7j11T++msa/3kina9PZvDNqSwhJzP59lQm353O5nuvXL4X5U20rj96F7JFUsRWSTHb/IQFaNv9StjhX4JzUBnb/QrZ7luAc2CRMPYbWsru4CJ2BeSz0z8f1+Bi9oWWsje4hD0Bhbj45bEnoIB9oaXsDyvDLbiYPYFFuAYVsy+klANh5RwIK2dfSCn7QkrYH1LKgbAyDoVX8lN4HYfDajgQXIZbQAGuATnsD8njSFQJv0SVcSS8iCMheRwNzeJE+HU8os4gjgslIMWL2NQTXC07Tmnrr7To92Ew/UCv5W/0Wf5Er/kzblg+YqDnA4Z6NtKjX4+mZTXaltVY1M8zaH6D0d6NDPdsZNC0kZHeDxm7+Slj/Z8z2v97xm7+gdGbXzLS/zuG+z9meOBDhgfeZ2TgfcYm8jGjNz5irPcj6P2Yga53MTQ9jb5+DX3tzzGsfYk+xTMTeDW1rMbcug5L+zP0Kp/nhmY9N/Wv0N/56hS8Ts1rDHa9yoDhZfoN6xnQP89g5/MM6J+jT/UUlvY19CmfRt+0gubC2bQUP46ubjldTavpbFiFsXE1nXUrp+B12UTzOtgh4LVX9jTtRfNpyHgAdcUChlXPcaN1Df3t6+iRrUJXvQBl2RzrBuJ1tBXNpSV/DsrSxeiqVqGregJ1xXJaChciL1hEU/Zcqq8/TFP2HLqbn6Vb+hS6mhVoqpZgaBCu7zE3P0FPyzputj+PWfoUZumz3Gx7HUPNeirOzacoYTYDsndoz1lJ/dXZqIuX0i9/lqH2ZxlRPMOg4kl65U9gka7E0ryavtanudn2ApbGZ1EUL6chbT4VF+aSGz+bK4H3c8HnXq74P8oF79nEHb+X8IMziDg4nTPu91J//ilUOS9hLH2ZrpJn0RetprN4BcayFVgqVtJXvRpT6QpaU2dTlXwHFYkzkF97gK6SxXRXrsBcupTO/AUTeNVmLUFxbRGtFxfSmDyP8shHyJHcw7VT07l4zJZ00Qwqoh+l4cxCKuLmkBvyIDnBD1EQNZfC6AUURi+kIGYRuVELSQ+dw2XfBznvfQ/X/B8gJ+JxiuMXUpywkKL4eZSnLKT24nIar66m4fJqas6voiJlBSUJS8iLmEda4CNkBM8mN1IYP65IWUbl2aXUnF9G3aXl1F9ZTt3lJdReWjiJ1wtZ1YlX8+tJL5aRWiDlYmYNl7LqSSuUkV7cytXcZq7kNJFfraWy2UJls4X8Kg25lWpKG7uolJvIr1aRWSKjWtpJQ4uRigYV+ZUy8qpkVLZoqFMYKG5UkFHaRFFNBw1tFspqNeSVtJNT1EpZrZaa5i7KGjRkl8vIq2xBru6jpKaD9NwasgrqqGpQIW0zUl7bQWZRE5nFzWSVK8goV3GtWMHVYgUZNZ3k1BpJLVdzJquRqIulBCUX4p9UimdMAR6xRYgSK/BOrsIjroSTEXmEXaoj8lI1sZcqCIxNJyDqGrFnC0i8UoFvTCaiiCxCL9SQmNNBcl47sWm1hF4oIiGzjitlHSRmN+CXksupiKuI4jIIPFfEsdArnAy7hmdkBuKoHCTRefhG5ePuex3PwAxO+F7jV58rHPO/zongDI4FpvKTz2VOh2cTdaWR87ntnMuRE3etmrCzRcRcLOVqroyL6XUkXyziUmopRRXNlFbVkZ6dwuVLeygr+RZlx5/RdP2ZAu1utqZHsUR8nvvEJUwTN2MjahfwKtZiK9ZhK9ZjL9LjINJjK9ZZ8aoV/jEungJYX2skagGvIh12XhrsPZVME7Uzy0cm4PVXD34t96fUtJtO0/P0G+9mxGJnxasto10OjBimM2yYzrBxGsMWKy56hAx1OzBomcWw+Q6GzTMYMTswarZl1GzDqNmOYfN0+junMdY1ixHDA/R1LkZteJti7S78avx5/tRR5nqe4y6faqb7tmMv0QqjnqJO4fuTdGAjacXGpwMbb7UAM28rLrx1kxnH7MRz+imZfN7WW4udWIOdWCOMXov1VryOf70BG7EBOx8D03x0E2PDNhIlNl4dzBAruM+nhdmeubwkOsYVxV6UxrfpMS5h2PgAY8ZZ1u3L9v+C1zGzjXBW7MYS8gAAIABJREFU2GQnNNgWG8ZuwevTlHZ9w/cpP7HKI5Z7T+XjIJJhK9FgK9FiI9JYfwZ02Iq02IrVws/G+BsWU/E69bX5P42PdvJcrUSLjbcJOy8z9iIj9qJO7MUqHLzbmOndxgPeKh45UczKoyFsvRLEJd1Jmnr/iMa8ii7ldIZN0xnrnslg13QGOqcxZryTse77GOi8gz79NAa6pzN004GhG7YMjb9eXQ7QOR0M9ox12TJmtJmA6yReH8RgeYo6y1+JVnnxomgPj3umcKeoHgeRGjuRderAW4OdtxI7bwW23kpsvTUTb1rYSTTYSTQ4iHQ4eOmxF+msf5cmpx2EM9B67LzVTPdu424rXj9NCCG6QcCrUvcN5Y1ueEbs4GhkJK5hWWwPL2VbeA2OYU1sD5HhEiK3wqqG7SF1bAtpZEuwVGhbA61wDWzmu4Am/su/nm/96viHpIavfaqFSGr5h18D3wY08c+gZr4fb2xDWyYBG97Clil4dbTidUeUkl3RKpxj1OyOVeMap8HNiti98Rr2xqnZF6/mQLyag/FqDiVoOJyoFZIkjBT/lKTjcLKWwyk6DqfoOZyi41CyjkPJWg4mazmYpOFAopr9CWr2J6isj0r2J6jYF69kX7ySvXFC9sVr2BevZX+smn2xavbFCu2rW4yCvTEKXGM6cI1qZ09UG7sjW9kd0YJzuAznMDm7wppxDpPhHDbexgr3wv4rYCfxOt7AjgN2e0AF2/2r2O5fwXb/SutjGU5+JcKSJkkJTpIiAbOSoikpZJt3Ptu8C3D0KZiA7L+MFvuVssu/nF3+FeyyInZ3UDV7gmsmERtah1tY3QRgp44PH4qRcTimhcMxLRPjuwJeO/gpvoMjCUorUFX8nKjk50TlFLyOf045kV+S/v1dsLePDv/P8Cq0rzIrYJtxC5dZz79ONq+3xzmojl2BNewKFBB7y1lYnzK2iUvYJv53eM37b/H61S//Z3j9d83rrVfmCICduOv1N/L+9mje2x7Fe06R1kTx/vYoYaTYUbgD9vWtEby8JZKXfoxg/eZw1m8Osz6GC4D9MZKXtkTz8tYYXtkayytb43h5W6zw8bY4XnNKYMOOJDbsSOI1x4SJEePJxPGqUzyvOSXwmlM8r+9I5I1dybzlMo7Xc7y3/xyb9p3lXbcU3tmTxCa3M9bW9SKfHbnM5z9f4Ysjl/niyCW+/PkSf/rlCn85eo2/HbvOVyfS+MepDL45lcE3JzP45mQ635xM4/vTmWz2ymazOI/N3vls9ingR58CtkgK2SYpxtFXWHS2068YZ/9S3IIr2CEpwMknF+eAQvaGlbEvvIw9wYXs9Mthh28uewIK2Rcs4NXFP48dPpnslGSxN6SIfWEl7AkuZHdQwcRY8The94eWsT+khP0hxRwMK+VQeAUHQ6s4HFHL4Ygq9gcX4eafzYHAHH4JL+R4ZCHHQrM4FZ7O6bDzuAdH4BniRWjKSS7nn6BMdoLmzqMout3Qmr5Fo3mPns63GbRsYqTvA0ZubGKo920GLBsYML9Kv+kVVLKV6NrW0W96k7GbHzF642MGLR8y2vcZYze/YKTvC4b7vmCk/4+M9P+B4f4vGO7/HSMDnzAy8DEjAx8xNvARDH4Mw58xduNjxno/Yqz3Y8YsHzCoeZOmgnlY5E8zrH2FPuVzGOWrb8Frd8ez3FC9SL/2ZQb0U+DateEWvA52vcagwYrXzpe4oX2Owc4XGDa8yE3103TJVnFD9QyWtnXIix+nuWA26qqlGJvWYGh8AmPjavS1Kybwqq1eRp/8aYYULzKkeJFh5Uv0tz2HqmzRBF7HdOvpa13DgPXcq7ZqAYrSOfTK19ArX0db4VzkeY+jKFmEtnIl2qonUJavQFawEFnefBoyH6Pm+oPI8+bQJ38GS9NaVBWL0VQtwSxdjUW2DkPjarrlzzCqewtL8wtoq57EUPMCyqKnKU58jKK4R+iueZmGq/NouDqbrqonGGx7jhuytQwrnsJYt4iuusV0N69iUPk8o7rXGVK/Tlft0zRlLKA45SGuhswi3sOW6OO2xJ+cxkXJQ1wLeJwL3o+Q4n4vSSfu4pL3/dRfXEN71tN0lb6IsexZdIVPoCtYjrliNT3Va9EXLkGROY+aM3dTEGlHecIM1DlzuVG7mu7KFRgKF6LPm4ehYBGG/KWo0hfScnEuDcmPUR37GGXhs8n1fYBr7ndw9mc7Lp6wpyjsUerPLKU6cREF4bPJDZ1NQdR88iPnkxX6OFck93PW8w7Oiu7ivNednBfdSXrwI5QlLaH+0hoaLq+h5sJy6i6toOnaEzReXkX1uWWUJS6iOG4hhbELyQ2fQ1rAw+SEzaEwZiGlCcKdsOUpi6k6s5i6S8uRXltFc+oqpGkrJvGamN6YeCZbyrlcGWezmziT0cC5bCnns6VczGnmSn4LOZUaGjr6kaoGaVTcoEZmprrZSH2rBamih8Y2C7XyTpraTMg6LDS2GaiRaaiRaWlSmGjqMFIr11Mj09HUbqZZ0UNVo44aaRc10i7qZEYaW800tJqokXVSKxPOuza2Gqlp0lDTpEba2kmrwkyjXE91g5IaqY5qaSfVzUaqZCZKGjupaLFQ0dJNidTE1SI5MZdLCUoqICipFP/EMvySyvFLrkSSVIk4rhSvmEL8kksJTC4lIKEAv9hsfGMyCIjNIjA+B0lMJuHny7hUqCCz2kBWlYbsinbyqjvIqmgjt1ZDRrWaxKx6vBOyOR5+nZNRGfwccp2fQ65zLCwd98gcvKLzEUXmcSowjVMBaZwKSOW4/3WOBVzneFAaxwOvcyLwGv4JBVwvUVNYbyavWkdGSRtpBXKyilsoqdFQUq0ir7SZ3OJ6SiqbqKxrpLw6nbJyD+RyZzr1X6M2/pl8nQvbMqJZKj7P/aISpoubsRV1YCdWYSsW4GIj0mHvpcfBS4edWDvRENmKtUIbJ9YIyPNRWUGjxlasscJVxTRPBdO92pjpJeVhUQ5Lj3tytNSfEqMrBvNL9JvuZajHluEeG0bMNoyaHBgxzWTYNIth84wJjI2ZbBgz2zHaPYvR7nsZNd/NsGGacOWJ2Y5hsy3DJjvGjDMZNcxkVD+dYd0sBjsfxmJ8Eqn+Sy7I3HBJ82S1lx8PidK5Q1zDdO9WpvlqcfDVY+PZxjT/duy8m7ERtWDrrRS+N7FGaB3H2+aJluw2vIrHo5uIrViDnUiDvUiDvUiLnUhvbeesXycW4Gwn1gtLsbxV2ErU2HirsBOpmCFScrdYzsMeOTzreZyz7YfoMH1Ij3EFw533M2aYwZhpGiMmW/qNNgxaG9Yxi/CajXTZMdJlx6jJ1toi2jJinskNy6PozM9RbvyRr6KPsOLUGe5zr8Be1IKNRIWdnwYbbyW2YpVwbtlLi72XTvgexgE7/tqINbe+Nv83kVjP0kr02EnM2JzWMU2kY5ZEx3SvDqa5y7lXJOch92rmH0vm80hPJNVHKbf8gLL7JYxdjzBkvIsx80zhrKt5FsPGWQzrpzPWdy+DvXeg19th6ZtJ//AsBvqnMdRty6jRljHdNNBOg067Sbhal18J54ZnMGB5GIP5aerMfyNa4cWLXnuY45HCXV71TPNSYz+OV7EGO7ECO7ECW7GAVwGjeux8hDcBxvFqJ5ryRpBYh61Ij61ImHiYJlbj4CnnLq8KHjp1gU/ig4hqOILM+B1K/TeUN+zBPWwbP4UH4xKWjlNYKdvC6nAMaWJnUBMuIc3sCq5nR0gtTiE1bAuuY0tgA1v8m/nBv5nv/aX807/xFrR+5VPLVz61fC2p42u/Bv7h18Q//CfzbUAz34W08ENYK1vC29gS0caW8LbJM7AR7ThGdOAU2cH2qA52RivZFaPEJUbFnjgVe+KFx92xSlzjVexN0LAvSct+a/YlatmXqOFAopaDSToOJt+aA0k6DiRq2J+gYV+C+pbsT9BYAWv9XLyKvfFq9saprHjVsC9Ozb444bm9sSrcYpXsjVHiFqtkT3QHu6Pa2R3VjktEG84RLTiHtbArXM6u8Bacw1twuf1anYmzsI3sCm24bZlTLTsDa6e0gDVWuFZPQNbJrxRHvxKcrJuHHSUlOEqK2eZTNBmJkNvbVyEFbPcttG4qFv6c7X5l7PAvZ2dABTsDKtgVWMmuwCqcg6vZE1rLntBaXEPrcQtrZG94E3sjmtgXKWV/lIwDUTIORLdwILqVgzFtHIxp51BsO4fjFByO6+BwnIKf4hX8FK+0olXJkQQ1RxKUVtgK+SVJwy9J/3qFzm/d/frvthHfDthxvO6NkOEWPrmF2DWscSK7Q+pxCRbGh52DaifwOt6+bverxElShqN3CY7exVbAFrHFq4AfPfP5wSOPzacn8717Lt+dyuGfJ7P59ngm3xxL5x+/plkBe52//XyVvxy58i+AvT1TG9fbM4nXxCmjw/F87Bw3kU92WbMzlo92xvLhzhg+3B55Sz7YHsl7jhG86xjB61tCeWVLmJAfhby6JcKayNsSxWtbY3htWwwbtsbyhmMcbzrF89b2BN7ekchb25N4c3sSbzol8oZjAhscE9jgGMfrjrG85hjPa9tiec0pjg07EnhzVxLv7E5h095zvLf/Apv2neddt7O8szuZTa4pfHTgPJ8eOM/vDl3ks8MX+PzwBb746QJ/+PkS/3H0Cn89dpX/PHGdr0+k8o+TqXx7KpX/OpXKP0+l8t3pNH7wSOcHzww2i7LY7J3DZp9cfpTks1VSiKOkiB2SYnZJinGWFOMiKWaPXykukkJcfAvY41+IW1ARbkGFuAblsycwjz2B+ezyycEtoIiDYeXsDy3B2S+b7d6p7PLPYk9oPm7hRbiFFbMnpATngEJcAgqtDWwZB0KKORBcwKGQQg5HlOESUsyBmGp+iq/hYGQxrv5puEoucSToCu7h1/AKP4dncCS+Yb7EJIu4mnGaksrjNLYcpEO3C435Bzp7/o6p+3f0mDcyYH6LIcvbDPe8w0jP2wz3vMVw7xsM9bzJUM+bGNXPoZStQd/xPEM97zN68xNumN5j9ObnjA38geEbv2eo7/eMDPyJ4YE/MDzwJcMDXzAy8BkjA79jdOATxgY+EfA6+IkA4J73Ge15n7He9xk2vo2yZiWK6uV0tz9Hn/I5TPK1dDU/gaXtSYzydXS3P8OA9mUGta8woHuF4a4NwgKprg2MGDcwYnyDUeMbjBiF5ydGh/UvMqB7nn7tcwJaW9dhka/FLFuLunopsoLHkRXMobNuFb0tz2BsWI22ahmdtSsw1K1AX7sMU8MqRtQvMqx+kWHVi/R3PIe2agmN2Q/QVvwYg6pnGVA+w6DyGXpaVqOrWYyidB762mWYm9agKl9Ma+E82ooXoK5YgbZqNa0ly+moWEV7yVLq0h+m9vp9KEvm0d/yJOaG5XSUzEFTuZjO+lV0NqyjS/os/cq3GDN9Sk/r27QVPUV96nJKkx8nJ+xepJcXo8x9gsarj9OWNR9T9Sp6m1Zjql2MpXEJhpr5mBuW0CdfQ6/8KfQ1q2nOWUhd6nxqrs6n4sI8MqMeJEU8nfjTDqR4zSQt9FHyoueRHfEYGSEPkRX2MKUJc+nIXIcyey3GsufornoBY9mT6IuewFS+DkvVk6hyFlN//kEKI6ZTGj0LRfpcblavpb92LZayZejy5tKZP4/OvAW0X5+N7OIjNKQ8Sl3iY1TFzKU0bA45vo+S6vEAV07exyX3u0iTPEBpzEJqU1ZSmbCMrJDZpPo/xHW/BznveQdnPWZx1fd+ciPnUBg9n8yQh8gJf5SKlMVIr65Bem0NdReW03B5BXUXl9NwcQX1F1ZQlbKEoui5ZAY/Qk7IYxRGL6AkZhHFMQspillASdwCypMWUXNmCXUXltF4eQXN11YhS1s1idfYtObE+Ew5idktJGQ2k5DeREq2nDNZzZzJlHIxV052pYZG5SDNmkGkqn6kij6kil7kyl5aVb20KHuQtnfR3G6kRWlBrjALv+4w0qbpQ67spqmtC2m7iRZVDzJlN7XNepo7epApepG2d1s/7qGp3Yy0w4ysw0KLshtZu4nmNgMtHUbalWbkbQakch0tChPSti6kbSaaFd3UtnTR0NFNbXs3lS1m0kpbiL9aTuiZIkKSywhJriQ4pZLA5Er8kyrwSyzHL7EM/5QyAlLK8Esqwi+xAN/4XCQxWfjGCom9XEVGuYaSJjOljXrKG1TUyfWU1KsoadJT0NjJufxmfJLy+DXsOr9GZHA0IoujEdkcj8zlVHQ+HtEFnI7IxT0kE/fgDDxCMnEPyeRUSAanQtM5FXydU0FX8I/PIbNMRUWzhfLGLsrq9VQ0dFJcqaSsRkVVg5qq+g7Ka2RU1DZT3dBETUMODU0BqFT76er6BpXpz+RZ8brY6yz3ehYxzUuKrVc7diIVtiINtiIdNl467Dx12HvphH9ke1vHRac0cnYiNbbeKus5URW2YjX2XiocPJXM8FAw07ONmR6NPCrKYelxL34u8afY6IrB/DL95vsZ6LFnsEcY3Rw12zNinsGI+Q6GzTMZtgit4ZjRBoz2DHfNZMBwDyPm+xk2zKBfa8uw2YEhsz2DXXaTZ2Y7pzOin85I110MmOejNb5GieprwhuP8XGkO/PdI7nPI4s7RHVM8+lgur8OG48WZvi34+Atx17UaoWHaiICYK1oGwfsv8HrRGMp1mAvUuMgUmMv0gqvqXgcrgJU7LyEdtterLNuOlZjI1ZiL1IzQ6TkTpGMBzxyecrzJIltv9Bq+oyertUM6+9jrHMaYyYHhk223DTaMGBtqceb7BGDAyMGB0aNdoyZ7MBsx4h5FjfMj6M1r6e8azt/DT/KshOXuO90HXaiVmx8lNj5qbH17sBWrMBepMLBS4ODpw4HLx0O4w2sWI2NSCPk/xVgJVrhOiZvPXbeRusbJ0pmiDqY5dXG3R5yHvaoZfbRK7zsG86BrF+5onBC3vMRBvMS+rruZMx8B2Om6Yx0OjBqnsWoaRZDOjuGu2cy1H8HBosDxhszsQzMordvOoOWaYx22TOmnQ4aK15NAlpHe2wY67FhrNuWUctMBqfgNUYhEvB6OoW7PeuZ7qmeaFLH8Wor6hDwan0zyM5bJ+BVrMLBSyvg1Us78SaArUiHrUj4OzdtHK8eMu7yrODhUxf4JC6IqEYBrwr9Pyhv2I176BYOhQWyKywVx7BStobW4xjcxK6AJvYESwW8htbhFFrDtuAatgXWs82vmS1+Mr73k/JP/wa+8a0V4OpdxX/61PKVpI6vfRv42q+Jr/2lfOXXxN99G/m7byNf+0v5r+AWNoe18WN4O1si2tkSMYnXbeFtbAtvZ1u4sMBpe1Q7O6I62BWtwDlGiUusEpdYBc6xCnbHq3BL1LA3ScveJB1uSTpcE7W4JmrZm6hlf5Ke/Uk6a7TsS9KyN1HD3gQ1bvFqXONUQuJVuFkhvDdBM/F79iaocbNmX4JGSLx6ArRucSrcYiezJ0bBbitgXSLbcY5sxTmilV3WOFuze8rdsLduJW685SzszqA6dgXVsSuw1rpMSDiLOXGli3/lredhfUtx9C213klaNJFtkmKhVboNsELyhdFia+s0nqn3xe4IKGdHQAU7AytxCamxpo7dIfXsCW3ANawRt/Am62IkKfujWtgf1cqB6DYORLdzILqNgzEdHIrt4FCswgpYJUcSVNaoJx5/ThyPhp8TVRxNVv/b5U3/7jzsVMDefvZ1POP/rW7hTbdkHK8CYG/F6wRgfctx8inByWccsJN4HQfseDafzuV79xy+O5XNf52YxOvXR1P56pd/xeu/A+z/DK+fu6XctrApfiIfO8fxqXMsn+4S8smuGD7aGc1HOyIm8vGOCD7aHs4HjmFscgznja0hvLYtjNenZMO2CN7YFjmRDVsjeH1LBBu2RPDG1kje3BbNW9tieNsplne2x/Pujng27kjg3R2JvLsjkXecEnnbKZ63HON50zGON7bFsGFbLK9vi2aDUyxv7IjjzV0JvOOSzCa3s7y//wLv7Rfw+vbuZDbuSebDvWf4eP8ZPj14jt8dOsfnh87xxeHz/OHIBf78yyX++uslvj5xja9PXOMfJ67y7cmr/PPUNb5zv8bm06n84JHKj15pbBZlsNk7ix98stkiycFRks92SQG7JIW4+BSx26eIPT5FuEqKcJUU4upbgKtfAa4B+bgG5uIalItbcB5uwXk4S3LZ41fAvuBi9oUUsjsgm52SVHb6peESnIVbWAF7w4vZE1KMS0AhuwOK2B9axqHwCg6Fl3IwtJBDoQUciizGLbKMfTGVHIwp40BELvsCr3DAL5lfAmLxDIvELyqAqAQxFy67k5d/nMaGX1Cr9mLo3IbR/BXm7t9j7n6Pbstb9He/yVD3Gwx3v8FwzxuM9LwppO9NhvveZrjvbXq7XkPb9gwq+TOYdRsY7vuYwd6PGe77jLHBPzJ880uGbnzJyOCfGB78I8ODf2B48PcMD37OyOBnjA58ytjAJ4wNfMRY/4dw8wPGejcx1rsJ+t5jxPIOnfInaa1ciqbhCSztT9Pd9hRG6RMY5WuxtD1Nn/J5+tUv0a9+iQHNy4wYNghwtWbUitdR4wZGjK9blza9ymDnevq1z3NT/Sw3VM/S3f4UpuY1mJrXoq9fSUvRXJpyZ6OpWjaBV13VMsyNq7FIV2OoW46hbhkj6hcYUj/PkPp5+jueQVuzmIbs+5EVPEy/4ukJwPbI16CrXUpH6TzUlYsxNq5GU7WMtuL5tBUtQFO5ks76J9HUPU1n43OoKlZRm/YgtdfvQVM6l4HWNXQ3LkVVNhdV+UI01SswND5Db/sbjHR+wpjpD/QrPqGjZD1l5xeRHnIPGYF30HRhPs1X59N4eTaKnPl0VSzDWL0EfcU8umoXYG5YTJ9sFX3ytRjrV9NRvBRp1kI6CteiKHyaxtRV5CfM4XLAvZyX3MUFyZ2khjxAXsxsihPnUJ4yl6qzc2m4vAhtwToUWSswlDxJT/XzmCueRp23AkX2UjT5K+nIXExZ3N2URN9Jy5U59Faso7/2KUzFSzEULhLOuxYsQJU5h+ZLD1Gb/ACVsQ9QGvkQRaGPkuc/m0zv2aR7zSZd9DhXvR4iVfIIBRELqUhYQVHUIq543895zzu57vcA6YEPkxH0MPmRc6g6u4z6C6soTZhPYczjlCUuoP7SCpqvrabx8krKEudSe34JTZdWUnduGaVx88gNfYTskIcpjlpAZeIyKuKXUhKzkKLoeZTEzKcicRG1Z5ZQd24pjReX03x1FfLU1VPx2pIYn9VGYk4H8ZmtxKU3k5LTwtkcOWezmjmXLSW1pIOa1j4alDeRqvuRq2/Sor5Jq7qPFlU30jYjtVINTa2dtCjNtCjNyDqMyBUmOrQ3aFV109DSSb1Mj7TdhExpob6lkxZVL63qPuTKHmSKbprazdTLDTS0GmhuNwkQ7jAha+9C3t5FS3sXUpmWRqmalo4uZG0GZO1G5MpuGlq7kCq6qW0zUynrIrVETsK1ciLOlRCaUkFocpUA2OQKApMrCEypIOhMBUHnKgk6V0HgmXICUkoEwMZl4xufjW9sFtEXyskoVVLeZKJKaqC6UUOdTEdZvZpyaScFDXpSchoRxWfza3gqJ6JzOBGdz8lYYUHU6dgi3KMKOBWRg3tYNp5h2YgicvGMyMEjIhvPiCxOh6ZyIuAi3lFpXCuQU9JgoKKxi2ppF7XNRkqrlBRXtlFa1UpplYzSKikVtVKqG5qoqs+mqTkQlWo/nYZ/oOj6E3laAa8LPFK4y70AB88m7LzasR/Hq5cWWy+9gFdPrRWv2omGyEYkgNZOpJnEnY/Cilcl0zysePVoZaZHPY96ZbH0uBdHSgIo6nLFYH6FftODDHTPYLDbVliaY7YT7t40zxIWMpmnMWa2B6MddE1jQDeDHu3dDJkfZqjrDm5ohFHhYfM0Bgx2DBmnMWaazphpOqNd0xg1TWfY8gAWy1rkXZ+SpnLFLeM0z3h4MvvkWe72LMPBS8Z0Xw02Hu3MkCiZ7t2Bg6gDO5ESW5EKG/F4lNaoJgHrrbW2rFa4inTWaLERabEVabAXqbD3UmHnpcHW+ryNePzzOuy8hDcH7MU67K13vdqIldh7qZnhpeQOLxn3e+SxztOd+NZjyI1fYulay7D+fsb0DsLIsNmOm2YbBnttGe2xbmg22jJsmMawYRqjRnvGTPZgtmfEdCc3THPRml+lzLCLv4QeZ+nxq9x7ugE7UZsVrypsvDuwFXdgJ1Lg4Klm2jheRWrsxapb8SpSYyP+v4+tRIudRHj9bL06meFnws6zAzv3Zu7yauERbxmPncxh2a9hfHMumJjmn6no+gq1ZT3dptkMGmcwYphmHT93YNQ0kzHTDIb1tgx02THUfye9/Xdg7JtJV89MuntmMmCZxYhhBmO6WYzpZjLWZc+YRYDraI/16iHrFUOD5kcEvJom8TrXPYW7PeqZ7qnCwfpGj61Ija3IileRQvi19Q2NW/DqqcPeSyvgVqSxjttb8SrSMV2sZtppGXd5TMFrw0+3Nq+hWzgYHsjOsDS2hZWxNWwSr67BUnaFNAh4DavBMaQax8B6HP1lbPWTs9lPynfW5lVoXaun4LWRr/2a+Mqvib/5NvJXSQN/lTTwn/5SvgmS811oGz+EtfNjeBs/hrdNLG/aGtbKltBWtoS1TjznFNHG9kgBsTujFeyKEfDqEqfCNVGDW5IW10Qdrok69iRoJ+KWqBdQm6i1RoNrgpo98Sp2x01C2CVWwe5YJXviVbjGq3FN0EzEzZq942iNVwtovS2uscpJvFrjEtWOc2TbbWnFJaKF3RFyXMJlQibw2oRzSOOURU717AqqtwJ26nUutdYW9jcWOk3gtfgWwG71KcLRp3BidHgy+cKjZBK54+OTk4AtZ7u/ANhdQVXsCqrCOagWl2ABsLcjdl9kC/siW9kf1TaRA9HtVsAqrIBV8lMEP4TYAAAgAElEQVS86pYIiFVPQayKo8ma/yu83n729XbA/hZeJ9vX2t8GrG852yWlE4DdJi5iq6jwNwH7W3j9+mjqb+D1Cn8+fJk/HbrEHw9d5I8Hp+YCX+4/z+/3n+OLvWf5Yu/ZKXe9nuVztzN85prCJy6JE3Cd2rp+7BzHJ84xfGrNJ7ui+WRXFB/vjOCjHeF8vCOcT3ZE8PH2cD50CuN9p3DedgzjTafwW/KWUwRvO0VN5E3HCN7cGsFbWyN4e2sEb2+L5h3HaDY6xbJpexzv7YjnvR3xbNoex6btcWx0iucdp1jedozlLcdY3nKM5s1tMbzhGM0bjjG8sT2Wt3bG846LMCL8/t7zvLdPWNb09u4k3nVJ5P09SXy4N4lPDpzhd4fO8vmhc/z+8Dm+PHKOP/18nv/45Txfn7jK1yeu8M2JK3x78gr/deoK3526yubT1/jB4xo/eF1nsziNzd4Z/OCTxRafLBwlOWyX5LFLko+LTz67ffLZ45OPq6QAV0kebr55uPrl4eqfi2tgNq5B2bgG5wgJyme3fx7Oftm4+GWxOyCL3YEZOPun4hKQjltIDvtCC3ALKmJvYAn7gko5GFrBofBKDkWUczC8mANhBeyPKOBwbCUHoko5EJHH4fB0fg49zy+BkRzz98Y30p34s8fIzD1Obe1R2uQH6NS40N21mV7T3+g1f0avZRM95tfpMb3CgOV1hrpfZ7j7dYZ7NjDSs4GR3jcY6Z3E64DlLbr1r6FufQ5Vy3PcNG+CwS8Y6v2U0YE/CKPCN79kZOiPE5nA68DvBLz2f8JY/4eM3fyAsRubGOvbCH0bGevbyKjlLbqVz6OsW0VrxWI6pWvoaX8GU/Ma9E1P0Kt4jgHNS/QpXqBP8QIDmpcZ0r/GsGEDw7chdqTrdUa6Xmew6xUh+vX0a56z4vU5K17XYpato7PhCdpLFyLNewxF2SJMTWsxNazGULuS7ua19MiEe1oNdUsZVj0ntKuq57jZ8RSa6oXUZ92LNO9B+trWMaB4hpsdT9EjX4u+dhntJfNQVy7B1LQGXc0K2orn01q0AG31E1jkL9KnfJNexZvoap+iPuNR6lLvRVs2l8HWNfQ0LUNXMR9F6XxUVcsxt6xnWP8hY+YvGev6A8Oa36OrepPSs4u46j+LjMA7qEx4iLpzs2m89ChtmXNRFy1AWzoffcU8zA2L6W9fy0DbWnqa16CvXom6dCWdVc8w2LGJG7J3act9huLkRaSGPsLlgAe46Hs3V4PuIS/2EarOLaDx2hKaU5cgT1+CrnANiuzl6ItWYyp/En3xatoyFiK7Po+WtEU0X51DSexdNF16FEvZGoYbX6Cnci2a7AXo8hdhKVuJPn8JzZdnU5fyICXR95EffA9ZfveQ7n0fqV4PcN3zETJEc8j2XUC671wyAuaQFTyPrOC5pPk/wkWve7gkvoecsMepSFpGVcpyqs4so+HSE0ivrqbuwnLKrfe7VqYspOHyCpqurqIg8mHqzi1BemklVUkLyQ9/hJyQhyiNmUdN8kqqk1ZQEb+U0piFFEXNpSRmHpWJC6lJWUzd2aU0XlhO85VVyK9NwWtiVnvimTwl5wrUpOR0kJTZwvkCBZcKO7iY18qFXBnXi9upknfToLxJs2aAFu0Ardp+5OpemtqNVDWpKayUUyfTIleYkCtMNLd30dzeRavKgrTNQEW9guLqVqqa1DQrzDS0GmhR9dCi7kHaYaK+pZPKRhXF1a2U1rbT2GJArjAh6zDS3N6FtLWTRpmGytpWSitlVNd30CjTIe8w06rqoanNjFTRQ7XcSEmjniv5TcRcKiHsTBER56oIO1NFcHIFQUnlBCaXE5hSTuCZMgLOlOGfUop/cin+ycX4JuQjic1GEpeFd1Q64WcLuV7YRklDF1XSLmqbDdQ0d1Jcr6ZMqie3Rk18Wg0eUen8Gnod99gcTkRmcyomj9OxBbhH53MyIoeToVmcDsvGKzwHUUQuHmHZnA7PwjMiE4+wVI4HXMQz7Brnc5rIr9FR1mCgstFASY2ainot5XVq8kqauJZZyrWsYvJKa6hsaKK8JpOGpgA6FG5oNH+nXfcl+RpnAa+nk7n7dAHTxf+DtfsMi/Le+j0O2I2mF2MSY0xiiTFqEtN7oiaxm953stPsSrek7FQbMFTpfSh2OhYQqUrvDDDA9GGYRu/wPS/uAcFk77Ofc54Xv+seGFDmvnjBZ9b6r1XHBE8FNu5KrN3Vf8Gr9V/wqsXaXYuNu9qCVyVWXtfjVc4U10amuv4Vry2m5+kx3EmfaQb95kkMmSdYWlsnMGyezKB5qrCuxDQNjFPAMJXelhm06W+ju+1uugzT6dJNYtA0lUHTZPoMNvQYrRlonchQ2yQGTDb0m6zpbb2BtraHULetotS4m9h6b94LdeFhFzG3uuYwRSRlgrsSKzc1kzx1TPQQ2p6t3dVYeajGZAxeR8F1DaLXw1WIGht3pQWvaqzcx+PVyl1rub8jLbkaAa8eSmxE1/B6s1sWj4lciW48SL3xA8yGpfTpbmVoDF57zNYMdE5guMNmHF77x+F1IoOmGXSa7kNreomrOns+Cj7EgwdT/opXT5mAV3cFE0RqJrlZ8OoutDT/Ba//C7Hx0jDRW0C/lUjH9IB2bEQKrI/UcZNnI3d7VTH7j5O87O3B0UJ/ck2/0dj+MXrz43SZZ9FvnEpvs9AuPWScZNkJPJlBow1dLdb0dsygp/sWzOYbMJtvoKv9RnrMM+nXz2CoZQbD+ukMmSYx1GotTMC2rBkaNtswZJ5Gn/lODKblVJk+I1ruwbOi8XidIGrGRqS14FWOzV/wqr2GV5GWiW7CYLNxeBU1Y+Om/Qtebz8Sz7qYACKrfhk981pcsxeX0B38GBaAXWgaO0OL/oJXh5CaMXgtZ3dgFbvH4tXfglefcv7hI8B1BK9f+Er43FeA68delXzsVclnx2r4MqCOb4Ib2BLSyNbQRraFNbLNcvZ1uwWv2yz7ZLeHNLIztIldYU3sDm8aA1gljjEqnGI1o1h1itXgGKvBMVb4eO9xLfuON7M3VsveWC3OMRqcY9Q4RqlwECuxj1SMi2OUCqdoFc4xGvbGatgbq2XfcS37YrX/NV7HAtYxUva3gHUMbxiN0Fpcf22VTrAEh2AJ9kES7INqsA+yQPZvALvHr4zdfiXjdsL+J7zu/Atcr+F1p3feX/A6AtjdvtcAaxdQgl1ACfYBZdgHlI9DrHNINc4h1ewLq2d/eAP7w68hdgSv1wP2esRej9ffT/7/VV7/b3i9HrDOIdV/AezYs69C9bV4HF5Hqq9jAfvf4vXTX8/x8S+pfPRLKh/+K4UPfk7ig5+TeP+nJN7/KZH3f0rkvR8TefeHBN79IZ7N++PYvP8sm/fH8c6BODbvj2PTvrNs3Hvmv8brCGBH8LreNnw0a3eH8fbuMFbtCeeNPeG8viecN2wjWGkbwSrbSFbtuZY3dkfwxs5wVu4MZ+XOkZU7Yt7cE81btjG8bRfL23axrN4TLWR3DKt2R7NydzRv7I7itd1iXtsVxau7xby6W8wre8S8ahfNG47HWb33JG/tP8ub+0+zcu8pXnc8zusOMax2jOVt5+OsP3CajT+e4Z2f43jvX3G8/0scH/4Sx0e/xfGPQyn/Bq9CtorOscXjAlu80tjqfcmC18vs9snEzicTB+9MHL0v4+h9GSefTJyPXRbil4GzfwZ7Ay6xN/ASe4Mu4Rycwf7wHOwDM9jpfY5dXudw9E9nf1AGzn4XcT52gR/8M/g5MJufAvL4ObCQnwOL+SGgiAOBBewPKWR/WAH7wvLYG5LFzxFX+SUsl4OR2bhFX8It4gyH/Dz50+sAkad/IL/sIFLZr6g1jhhattNm+poO40d0mDbTZVpDl2kVXcZX6DK+SF/ry/S3vsRA60sMtF3D60DHK6N4HexcRV/bSlqUz9IkWYZB/RL0vcNg5yaGe95jqPd9IWPwOtj3LoO9Al4He9Yz3LPOgte3GO5cxXDnSuhcyXD76wwZX6ZP9zwG6VLqC+agrHiYtqZltDY8hrZ6IZ3KFfRqnqNd9iSdiqfp075Aj/r5UbxeA6wA1wHDi/8VXo2SR1GVPER9zmwa8u5FV7EQU/ViTNWL6ZQuo7NhKcbqhbRUPEif4nG6ZY/Tp3ySbtky1KX3U5VxE5KsW2mTLqZb/jidjctolz5GS+V8mq7eg6p4Hq11j6GrXESjBa+6yiV0KV9mqHUDA/p1mOueQZpzP3WZd9FSNo8+2WO0SR5GUzIHef59aMoX0qF8ieHWTQy3vc+wbjPDuvcwVb9Bwdm5JPlM4XLwTK6Kb6b01B3UJN5F/YW7aMiYhSL3Hozl8+htWsKQ/lk6mx5DXzEfXelCWqufYFC5kmHTO/TJ3kKe8wT5p+dxLugO4rxmcNZzGmmht1N85gFqUhfQkP4IssuPoMpejDp7Ec15j6K78ijKzIeQXryXpvT70eYtRHH5Ia7GTqMi/ib0Vx+it3oZvVXLaS9bQkvufHR5C2ktXIbq0gJKjt9BdsiNpPnO4JzHdJJcp5N4dAaJR24i6ehtXHC/m8u+95MTMo90/7tJEN3I6aPTSPS4kezw+yg68TDFJ+dTcmo+lfGPUJ24mMqEBVQlLkCS8giVCfMpPDGHq7H3UHz6fioTH6bs9FyqEx6m/PQ8rorvJjf8Tgpj5lCT8AiShMcoinmQwuh5o3i9Kr6P4uNzKTslVF+r4h+mNnkh9alj2oaPX2o4cSqjidOXZZxIl3IirZa4rAbisqScyajlbIaE81ebKGlop1rZTb2mD6m2D6mmhzpVB1WNBoqqVGQX1lJeq6ZeYRqtvNY2CQCtadBRWCkjr0RKSY2KOoUZicxIg7qdemXrKF6LqhTkFNWRX9ZIVb2WermRBqXZglgDEqmWojIpufnV5JdIqZBoqJeZqVe2U9VoolreQanUzNXqFpKyJEQmXCXk9BUi4ksJO1tK8OkSgk4VEXi6iMAzQvxOF3Ds5BX8T+cTeDafwDNX8D+ZjW9sBt6RFwk7e4XzeU1cqdRTXGukvN5IsURHboWKglo9meUajl8sxzMqHZeIi3jEZnIk8hKu0Vm4x+QiisrBJTwTl7BMRBHZiMKzcA3N4HBwGoeD0zgaegmXkIscCUzFMzKN+MxaMks05JY1c6VcS3axnJKaFkpqmsnIq+FMSjZnUy+TcaWUMomUsuosamoDkMn2olZ/SpP2XXK1juy6FMUc11PMcMllipeUid4qbNyVArREWqxEzdfwOtreqBaQ5q61TBRWY+2htAymUWDtocJGpGSSm+I/4lVvep4e/Sz6DTczaJjOsHEiGK3BaMOwUVibM2SczrDhBob00xjU30iP6V7a2hfR2rEAo/4mus0zGDBMZcgwhX7jJLrN1vR1TmCoczIDbRPobbWmq3UK7a2z0bc9RYP5U/L1Bzmc6cGrfgHc45LCjaIqbA43MNHdwCRPIxPc9ViLmoXX6z4WZ2MhOwIu7X+Ou0aYuPxv8Got0o7e3wnuwnAna08VVu4CXieLlEwX1XOzaxaPilyJajxMreljzKbH6W+5neGWiQwbx+C1YwLD7dZ/g1dL27BJ2HnaYbofjelV8podeS/wEA9Y8DrBowkrLwU2PiqsLPgawetEt2YBXCN49VBh5a4W8r8AV2t3FRM9VEzx0jDFqxlrdx0TfQxMdNcwVdTIrR4SZrlmsuCgD3apnpxpPEx163bUrW/SanyEfvMs+g3T6NJa1i61TmHAOJkB0ySG26bQb5pCp3467aZbaTXOoqNtDj0dc+g23U6v8WYGDDcxZJzBkHkqQ62TGGqbwFDrBIZabSx4nUqf+Q4MpuVUGj8jSubOM25OAl5dK5ns9le8WrvLsHaXC28GeQhnxa29VFh7KJnopmGiWzMTRJox90CLjUiLjZuWiR7NTPJQM9GljhvcigS8RgcQUfUL9fpvr8Nr0DW8hlSxK1CCnV8NzoGSa5XXkDJ2BZeyK7CSXX71bD9WzxZfiVB59aviy2MV/MOngi98KoUcq+bzY0K19RPvKj7yrOBDj3I+8a7iCz8J/wyU8m1wI9+HNLIlpIGtoQ1sC2tgW4iA1q1B0tFsD25gZ2ijBbAy9kSMOQsboxkXh2gN9tEaHGK0OMUKcY7R4hSjwTFajWOUGvsoJfaRSuwiFewJl7EnTIZthBz7SMu/Ga3BKUaDc6yWvbECfvfF/BWte6OVf5sRwI7gdVwiZDiGN+IYIcQhvAHHMCmOode1EAdLcAgaSQ32QVWj61xGERtQwR7/sTthi8fhdbvXFUvy2O6Vxw7PXMvwpr9mh1fe37YaX4PseMTa+pVi538NsCOIdQyqxDlEwt5QYTXNf0Lsf6rECm3E/3llzn/K9Xj9KaqBHyLrR/PvALs3tGYU4dcDdmRwk61vMbbHCrE9VjiK2H8H2P/UNvzF7+f55NdzfPzLuTF4TbbA9VpG8PrOgRG8js/1eBXW5IzH6zp7MevtxWxwiGKjY/QoXtfZhbPBLmI06yxtxG/aRbDKLpJV9mJW24t5017MWw5RvGV/Lav3RLJqdwSrd0ewenckb+4R8+YeMW/ZRvG2XTRr7GNYYx/DW7bRQvYIj9+0jWa1bTSrbKNYZRvNG3ZiXtsj5rU9kbxuF8VKh1jedD7O2/tO8+a+k6xyPsEbjjG84RDNaocY3naOZd3+k2z84RTv/HSG9/51hg9+OctHv8bx8e9x/ONQMl8eTuKrw0n883AS3xxJ5rujyXzvkiLg1e0cWz0usNXrItu80tjhncYun3T2+FzCzucS9t7p2Hun4eCdhqNPOo7H0nHyTcPRLw0n/zScAtJwChLiGJzGvshs7IMvsdMnlV3eKTj4XWB/4CX2+6VxwPciP/ml8y//y/zLP4dfA/P5V2A++31zcfbNYV9gLj+EX+WHyCv8FJ7Jkahs/ghK5k//k7iHxxB6KoLYJG9On/uNzPx91DU5odJsp0X3OWbDe7Qb1tOuX0WnfiU9htfpNb1On+lV+kwv0z8WrxbADrS/zED7K5azr68x1LWagY5VdBheRad4FqV0Ba261xno3sxQ97sM9bzPcN+HDPd/wHDf+wz1vcdg7zsWuG5gqHsdw91roPst6H6TwfbXGGp7jeG21xg0vUKf7nkGDS/RrXkGVcXDyIrn0lKzkNaGxzDUC23DHfIVdCqeok/7An3aF+lUPEN/y8v0t7zMgP4lBvQWuOpfpF9vOe+qf47+lmfo1a6gW/0kXaonaZctx1S3hFbpUsx1S2muWEhD3r1IMu8Sqq/Vi2mrfYyepsfpblqOWbIIXfk8upuW0dW0nD7lCrpkQuW1JvMWJFm3YpQsoLNpGR0NS+loWIq+agGNV2ajKJxLu3QZ+urFyArm0pQ/F4NkGf3NbzDc/g7DbZvpUa9EV7kUbekC2mofpU++DEPFgygK7kFd8gCm+mX06V6H9o0MmzczrNvAcPMmDBUvUxB3HxeDbqAg5k6Kjt9BZdzd1CTNoir5dmrT7kCVP4cu6RKGdE8z2Pw0rXWPoK+YT6tkGf3KlxnWrwXdeowVL1Ce8jAZkbNI9L2FM54zSfa7haKzDyO7/ATqvKfQXl1BS8GTmEqewlj4OI1pD1Cbeg+N6fejyn4IVfZDNF26n9pzs6lMvJWW/AfplTxGT80SOsoX01G+lNaipbTkLqE56zGkKQu5En4Xqe7TSXKdQeLRmSQevZH4wzdy9uBMzvw5k/jDN5Msup1kj1u54HsH547dSrLnjZz3vZWr0Q9QenoBxScfpuzMfKoSFlGV+AjlcfOpiH8YScojVCUuoOjk/VyJvpv84/dQEf8gDecfpez0XK5EzuJK5CxKTsylOn4hksRHqDi9iOLYhyiMnke++H4LXu+lKPZ+yk49IFRf4x6kJnE+tcljBjadulR/4nRGA6czGjiZXsepNAlxmfWcyajldHoN8ZdrSS9SUibrokbVQ52mnzpNH3WaHmrVXdTI2yir15NfKaeivhmp0kyTpo0GlQDYRnUr9QojFfVaSmqUVEqbqVeaqVOYRvEqVbVRpzBTXqeloEJGea2G6gbdKIQbVa00qlqRyo1USJQUljVSUqWgsl5HrcyMRN5GhdREtbyTiqZOCuvMpORKiUoqIvRsPhHxJYSdLSXkTAkhZ0sIiSshJL6UkPgSAuOK8D9zlcC4AkITiwhLLCT4bB7+JzPxjU4nKqmA9EIF+TVGiqWtlDa0UiDRk1elpaSxjdwaPWcvV+N/MhOv6HS8Yy8jirqER2wWXrE5eERl4xaRiVtEFh7iHEQR2RwNucTh4HQOh1wS8BqajkvoBY7FZpKU20hmmY7sMh15FS1crWqhqFpPQZWWzAIpqZdLOJdZRG6phEqpjMq6K9TWByNX7Eej+Ry57j3ytE7sSo9iztET3HAkm8kedUz0VGIjUmIjUmEl0gh4dRvBq+Vs4wjaRBqsRSMVypGqpBxrdxUTRAomuSqY4ipnqmsDU1wqBbweFPHrVT+u6PeiN75Ab8vdDLbcxnDLTIb1k0BvDXobhvWTGDZMYcgwlUHDdPp1N9DTchdG/SMojc+i7XyOlrZ76Gi7hd6WaQzppjJonEJP+wR6uycy0D2F/o6J9LZb0902ic62W2ltnU+zaSWNpu0k1x/mm5OePOYRxe0uuUw5WMs0z1Yme7YywcOEtXuLgPcRwI4gzV11LSN48xh5TvPXiDTYiNRMEKmwFqmFezoCYneNgFc3rdCW7S5MJbb2UAp4dVMz2U3JNLd6bnLNYrGbGxENR5GYP8dsfop+/Z0MtQhV1QGTNT0mK/rbbBhqs6wOMlozoJ9Iv34ig0Ybhsw2DJsm0W+8iXbjPFSmVWRr97LZ/xD3/2nBq3sTVp4KYTephwIbdwte3dRMdNVakK0U3qxwV2MlsmTsffl/jPCGh5xp7ipu8LK004o0TPFsYYaHnFtdC5hz5CRv+B0hUuLC1eZdyI0bMBiepMvwAIPGOxjQT6dHZ81g20QG2ibTY5xIr2kidExjqHUG7drptLXcTYd5Ca3GJzDpF9FhvI9u4+30GW9mwDSTQfMNDLZOY6h1ioBY8wSGzRMYNE+l13QHeuNyKo2fXsPr0dPMcK1kkpuSCW5aC15V4/Bq5a4SOhnG4HWCm4aJrlps3DSWe2DBq9tYvKoEvLoWcdvheNZG+xNR9S/q9N+i1H5FUfVejobu4IewIGxD09gRUsT24Cp2BNRg61uNY0ANdkGV7A4qZ1dwKTuCStjhX87OY7Vs86njO58avvGt4p++lXx5TKi4fuFTyec+lXzmU82nPlV84l3JR54VfOBRxvvupXzoWTFaff06qIHvghv4PkR6DbAWvAqAFbItqIHtIU3sCJWxM0zGrnAZuyMU2EYqsItSYx+lwj5KjV2UGjuxGrsoDfbRWhximnGM0QqJ1uIQrcZBrMFOrMQuQoVthILdYXJ2hcrYHS7DNlyJnViJQ5QGx2gNjjFanGKacY7R4hytZm+06m8yFq7XPuccpcRJPL6NeLSVOLxROA9riWN4I45hFsSGWdqJQ+qEBNfiGGxpJw6qwSGw2hLhTKxtQMWYlTol7DxWyE6fglG8bvPMsySX7Z65bPfMYce4ZLPDM5vtXrmjyN1+HWR3eF9lp08+O33y2e1bKCDWtxhbvxLs/P8OsdU4BUtwDqm1ILae/eFSDkQIZ2EFxDZZzsLKLEOdhDOxI+dhhfx9VfW/rcD+XfV15Pzr3wF2f3jt6OCmfwdYAbGl2PkWYedbNA6wOz2vjAPs3+H160Pp1/D6x3k++e0cH/96jo9+PceHv6Tywc8pvPdTMu/9lDSad39M4p0fEth8IJ5N++P+ko17z7LB+fR/xOt6+6hxeBWqrxGst49go33kaDbYRbDOLpy37SN500HMWw5i3naIEuIoXNc6RLHWIZq37aJ4y1bMW7aRvGUr5m3bKNbYRrHGMhRqnX0Ma+1jLAOiollrF8Nau5hR1L5tH83b9jG86RDNKlsxK20jWWUnZrVDDG85x7Jm3yne2neC1XuPs8oxhlUO0bzlGMPavbGs33+CTT+c4J0fT/Hez6f54JezfPx7HJ/9Gc+XB5P48lAiXx1KFPB6OIlvjyTxvUsKW11T2OqWylb3c2z1PM82r/Ps8D7PTp8L7PG5iK3PRWx9LmDncw47n3M4HjuPg+85HPzO4eB/XkjgBRyCLuAYfBH74DScwzJxCMnANuAitr6p2B87x17/i/zgn85P/pf4yfcSPx27xM/HLvNrYA6/BOZwwPcSe33TOBCUwc+R2fwSlcPvkRcRRSbhFhSJZ4gvYSd8SMk4Rn6ZOxW1v1PbsJsm2ec0a96j1bCOTtNKuo0v06V/ju6W5+gzPM+A6SUGR/aiml9mwPxXvA6O4LX9NQY7VzHQsYq+jtW0G99AJV2BquFpulrX0N+xiaGe96D/Q+h7n+G+dxnufYehnk2jcB3qWsNw15vQuRq6VtFvfokB00sMtb7CgPElerTPMGh4kQH9C5ikS5AX3Y+i+H70kkWYGoSBTa2Nj9OjfpYB3Uv0aV+kS/Xs/wivPZoVdKtX0C6/htfWegGWTVfnUHXpdupzZmOseoRO6XL65E/SK3+C1trF6MrnCWtvGpcJeG1aRnP5POpz7qQu5w50lQ/RLn2MjoaldDYuw1C9kIa82cgL59LesByjZAmKonkoih6kVfokQ4Y3GWp7l+GODxg0baRT/hLt0hV0Nz1Jj2w5zSVzkeffg756Id2qZxk0rWLYvJYhwzqGDRvpV61BVfAkhXGzyYu9jZrkB6hOmIMk+T5qkmdRlXI7DZdnY6hYwIDqKdA/R1fjUsySRbTWLqFX/hzDzSsZ1q2hX74aRd4yMqPvJOHYDM54zCTe+xYuBs+iOG4Rsssr0F59Fn3hsxiKnsZQtILmvMeoSZlNRfwdSC/chzLrQRrT51CVdDuS1FI570AAACAASURBVLvQXnmIrppH6Zcuoa9uCV3VS2gtfQxj/jK02ctoOr+EyjMLyQ6+l4SjNxF3+GbiDt9C3KFbOPPnjZz4bTqxv0zmxG9TOH1oGgmiGVwKupOMkLs473cL5/1u4Ur0HMrOzKf09MOUxy2gMmEhVYmLqE5ahCTlutbh4/dSePI+yuLmUZu8kIKY2eSG30lR7H1Ux8+nJmERZScfpCjmQcpPLaQ49iGuiueQF3EPVyLvpTBmDiUn5lJ6ci4VZ+ZRnfAwkqT51/B6NqP+RFymlLhMYUjT2YxaErKknM2QcCa9huScBrLKdVSpeqnR9FGr6Uei7kOi7qVO00u9to9aVTeVMhPVTQYa1G3IdZ00atqQqszImjuQNXcgVZmpUxipV5poULdaIuBVrutGruumTmGmUqpDqmqjVm5AqjIjVQqAbVK3IdO0UyczUiXVUSs3IZGZkchaqW5qpazOSI2ih2plL6WNXVwsUHLifDmRCcWEx5cQFl9KWHwp4QllhCeWE5ZURnhyKaGJJYQkFBKSUEh4cjERKcWExucTeCqbgOOXOXmhlKxyLcUN7ZQ2dVLS2MlViYmrEiMVql4KpG0k59UTlpCH34kMfKLT8I7NwCc2E++YTDzElxFFXMZ9HF4zOBp6GZfwTI6GZXA0LB3X8HQCTuVxPl9FTrWZnCoj+ZJWyhu7uVrZQm6ZiivlSq6Uy8mvlFFaq6SyQUmFNB+JNBil6gA63T9Q6j/kSrMzOy9Gct/h40w/mMlEtxps3GVCm6abCis3DVZuzZY/pgWojlYh3cfgVaTCykOBladC2BPrrmKCm4JJLnKmusiZ6iLg9U7RJR76U8RvV/y42uKMwfgCfbq7GWq+g+Hmm4Q1JS02oBNWlgzrpwgTYw1T6dbeSHvLPKTyJ7ha/yrS9g209D2Goe12unUzGGyexqBhKn0dk+npnkRf9xT6OifR22FDb/skettm0mWeRavhMXQta6jU7eVI5hFWBfpyz6F4bjpSxQyvNiZ7tDLBsxVrdwNWomYLYK9B1EqkEuKuuvZ45ONRzF2HVzcVE9xUwj297jlrN42AVzehVdnGQ6hiW4mUWLupmDSCV5csHnEVEVrvSrXpK0zm5+gzzGKwZTKDhgn0G63oNljRZ7ZmqNWaYZMVQwYrBgwT6DdMYMBkw6B5AkOmyfQbbqHNOB+l6W0uaw6w0e8wc/5M5kbXaiZ6NGHlYZmQ66HExl0hvJnhpmKCq4YJImH9kbWlOm8t0lhe8/8GXhVMcpUx3VXODA8Nk9w1WB2RM83bwEz3Jm47eIFHXP3ZnniQfPPPSPUb0bU8SUfLg/S1zGKw5WYG9dMZME0Uqu5tE+ky2dBjnMBw63SG2m6mXTOTDsN8OttXolS+hlT6GGbjfDpMd9BjGsHrSG5gyDRF2PdqmsCgaQSvy6g0fEqUTMQzbo7cc/SUgFfXMXh1V2HlLuDVSiTHSqSydC5ohTd5PJRMcFVb8Kq+hlfL74S1q4aJ7lomuY/Fa5yA10oBrwrtVxRVO3MkZDs/hAayJ+Qi24ML2RpYyXb/anb7VmLnX8WegAp2BZaxI7CYbQFFbPMtZbt3DVu8JHzrXc0/fSr46lglXx6r4h8+lXzuXcVnXpV86l0lVFy9KvjAs5z33Et5x62Y9z3K+MSnynL2tZ5vg6R8N3aFziheG9kW3DQu20Nk7AgdidwylVjFnkgluyNUo9kTqcZWrME+ullAbLQW+yitgFqxlj1iFXsiVOyJULIrTMGOEBk7w+TsDlexJ1KFnVgz+n2O0RYAR6lxjlLhPHoVHu8dm2g1e6M17I0WvsZJrMQpcmwUo23E9mNbicObxlVjHSMEzDqF1eMUWofTKGKFjK3GjgWsgNcidvgUst07n22e4/E6Go9cdnjkssMjhx0e2ezwyGa7Z874r/HMHf3ekQruDu+ro0OhRqqwAmDLRmEnIPbazlSn4BpLJbaW/eH1HIiQjkYY7CRkZDqxMJlYzr9iRlbs/H3G7n/9n+L17wA7kusrsH93BtYhoExYKeRXPArYsdXXEcBeX3399kgGXx9KvzZx+M8LfPr7eT7+7QIf/XaBD345xwe/nOO9n1N47+cU3v0pmXd/SuadH5PY/EMimw4ksHF/PBv2xbFxf/xo1u89y3rn8Wde/zJt2NIuvNEx2pIoNjhEssEhkk2OYjY7RrHJQcxGBzEbHCJZ4xDJ245i1jiKWesYxdrRaxTrHKNY7xjFOoco1tpHsdZebLlGsc4uinX20awfiUMMG+yjWecQLUw7doi59vNZstY5lrfso3jTTsxb9lG87ShUV9fuO8Ga/Sd4e+9x3nSK4S2naNY4x7B+XywbDxxn04HjvPPjCd77+RQf/XqWT39P4IuDiXxpyT8PJvL1oUS+OZxowWsyW12S2OqWzFb3VLZ5nGO75zl2eJ9jp/c59owmlT0+ydj6JGPvm4K9bxL2fsnY+6dgH5CKfeA57IMuYB90EbugNByCM3AOzcI55DKOgRewP5aC47FUfgxM51+Bmfzkl8EB7zQOeF3gl4BL/Bp0iZ8DUvkxIJmfQ1L5NfIif0Rd5HDEWTxDQwiK9OT4WVcuXnahrOoISs3vGIz70ai/QCZdTYvqDbpNb9BvfpF+89MMGJ+g3/A4g8YVDBufYdj4PIPGF+g3vUS/+WUBlBbADrYJeB1sf43B9tcYaH+D/vaVDHavoa9zLQblCzTWLMegfpke8xqGet5huO996H0XejdDzyaGu6/BdajzTYY7VjHc/gbDnW/QZ3iefuMLDLW+zKDpRXo0T9Gve5ZB/fN0KZ5AWTKX+rxZKEsfwNSwFEP9EsyNy+nTPk9/84v0aoTq6/8Urz2ap+hQPD7aNtxavwyjZAnygrlUpN1KdcYdGKseEfa6KlbQp3iStrpHaS57gPb6xXQ2LqNX8SSdjcss51rvpfHKbDSl82ite5SOhqV0NS3HWLOIhrzZyArvp71xOea6pWjK5qMpW0CH7BmGTWsYNL/LcOfH0Pkh/fq36VW9TK/iGToalqMqnoOicA5tDUsZNLzKsHk1g/rVDOjeYti8mY7G16i7PJ/CuLuoSLoXRdZimtLnU39+DjUps6i9MAttwUN0NzzBcPPzDKqfwli1ELNkMT2ypxhqfo1h3WoGlG/QXvsKkvRFJAfcQKzLBE653UDSsTtIC7mHnJi5lCcspDF9OZrcFWivPIEy+1HqLsyjKmU2VUl3IUm5G0nqLCoSbqXkzI00XZpDb/2T9NQuprt2AQMNS+iXPoGh8FHUWY+iuvw4koRHKYpZSGbgPBJd7iLu8B2cOXgbp/64ieO/3kD0z5MQ/2RNzC82nDo4gQu+N5MXdS+54tlc8L+JFJ8byI6YRdnZhy2V1gVUxC+gKnER9eeX0Ji2jDrLdOHSM/MoOT2X4tP3U3jyPoqO38sV8V0URN9DxZkHkSQupOLMw1wV30O+eC5VZxdTcvxhrkbOITd8NnkR91AQfR/Fx+dQcuJ+yk4/QGXcg1QnPDQWr3UnEjKlJOU0kpBZz9kMCQmZ9cRfriX+soTUvCZyq/TUNg9R2zxEjWaASmUPVYpualR91DX3U9/cT62mmxqFmQZ1G42aNuoURiQyPQ3q1lG81soN1CmMNKhbkarM1DQZqJTqaNR0jMNrg7qdBnUrdQoj1dJmKmrV1DTokCpM1MpN1DQaqFO2UafsQKLooLKpjSKJgWpFD1XKfkobe0grVHPyYjVRyWVEJJQSkVhuSSlhCSWEJBQRHF9IaGIRoYmFBJ69QsDZXALO5BBwMovAk5kEnbzM6bRycip1lDR1USrroaihi7zaVq7WtVOu7OdqnZnkvHoiEq/gH5uGe2giXuJzeEScwz3sPKKwC4jC0nALu4RLaAYuYZm4hmchiszBNTyLIyEZHA5JxyU8Hf/TV7lQpOVqXScF9V0U1neSXa4nt7yF/Bo9hZIWCqo15FcpKJYoKappJK8kneJyLxqbnNHp/oHa+NEoXu8/coIZh7OZZBnYdA2vaqxctVi7arBxFf6otho5BzqCrxG8ul/Dq7VIiY2rnEkucqa4yMbh9cE/Rfx6xZerLc7oDc/T1zyLoeZbGW6eAc2TBbjqJoNuKsP6yQwZbOg3TKWr5XbMxqVkljxNYOqLZKv+gWb4bZqMc+gw3MFQy40Mtkyht3UyXe0T6GqfRFf7JLrbJ9LTPok+8zR6DTPp0s2mrXkpCv1HJDX8ys54Nx45HMi9boXMcFVj46LGyk2HlUhnwWvzdXjVjMOr9Ti8qv4veP3rc+Pw6qbGxl2FtbsFr64qJrkqmepaz40uWSxy9SSwRkSF4RsMrS/RZ7yXwZYpDBhsRvHaa7Rm0DSCV+u/xWuf4VZaDYuQmzeSrvqZtceOcO8fKQJe3RsFdHkosRYpsBFdh1c39SherUVq4TW5/e9UXwW8ypl6RMbUozImuymxOSpjmkcz04+UcfefMbwV4kqI5DDS9q/Q6Z+gyzCXAcOdDDbfxIBmOkOG6Qx3TqXXbE1XqzWdZgGvQ/qpDOlvo0N3D12dr6A1fcalK6s5n7mYFuMyWk130WO6iQHTDAZNMxk03cigaaZl4NMIXqfQa7p9FK/ipjF4dakQ8GqppNq4q7BylwmVV5Ec6+vx6q74G7yqxuNVpGWS6Bpebz8Ux7qxeG3+isIqJ44E7+BASAC7gi+wLaiALQEVbPWrZKdPBbZ+lezyq2C7fwlb/Av53q+ALceK2epVzXce1fzTs4J/eJXzhXc5X/hU8Ll3BZ95VfKxVwUfe1X+Ba6bXAp5V1TCR14VfO4r4Sv/Or4OqOebwGuA3Rr893jdGtLEthAZW4NlbAluYktQE1tD5GwLVbA9TMGOMAU7QhXsDFOMA+wesQbbKA22UVr2RGmwFWvYLVazO1LNrggVO8Mt3xsufN+uSBW2YuHrbaO11wAsVuMUpcJZrMZZrLJkBK4aC1417I3W4BylxkmstuBVZYGrcHWMVOAQKcc+sgmHCDkOETIcIiztxBFNljTiFN6IU1gDzmENOIdK/wJYAbHjAbvHv5Sdx4rY7l3Adq98tnle/S/wKgB223/A61jEjlRgryG2iD2+JaNtxELKsfOvwD6gchxg94UJa2r+DrE/ihv/FrD/P3i9HrBj8fp3E4ivH+L07wFbjoN/ySher6/AXj+B+N8B9suDaXz+Rxqf/J7Gx79f5MNfz/PBL+d4/1+p4/D67k/JbDqQMA6vI4DdsC9uDF5P/lvAbnCIHsXrJqcYS/U1ko0WuL7jFM07TtFsdoxio6OYdY5i1jqJWTeKVTHrnaJZ7xTFekfhusFx5AxtJOvtx2eDfSQbLRje6BDNBodoNjpEX/v/nWLZYMlG51jWOUSxxkHMGsco1jpFs25fLBv2n2DD/hOs3xfLWudo1jpHs35fNBv3x7LpwHE2/xDLuz+e4P2fTvLRL2f4/I94vjyYYEk8Xx2M558H4/n6UALfHE7kO5dEtrgksdUliW2iFLZ5pLLdK5Ud3qns9D7Hbu8U9ngns8c7kT0+CezxScDONwE730Rs/RKx9U/GLiAVu8Dz2AVdwDboIvZBaTj4X2J/SBY/huWwP/gSDr6pOPikcCAwnZ+DL/OD/yWcvc/j5JnCT36p/BqUyq9BcfwadILfgqP5I0TMnyGhuIR4EB77JxfTD1FZ6YpCfgSt5ge0mq0YtJ+hU61B0/Q8JvWz9BqfZcj8NMOtTzJsWsaQYRlDhuUM61cw1PIMA/pn6Te9+Pd4bXt5FK997a8x0LGSwc43GexaQ1/H22hlz9AkeZzW5jcY6NzAcO9mC1w3QvcGYZdr59sMdbzJUPtKhtpeF9qEzS/T1/IsA4bnGTK/xJDpJfq0z9CtfIIe1ZN0K55AVzWfuty7qM29C231Qgz1S+iQr6C/+QV61M/Ro3mBIdPrY/D68ji8DuhfHMXrgP45+pqfplf7FL3ap+lUPoGpbolQfa1fOloVrUy/jbILN6OvWCjgVb6CPsUK2uuXoC2dR2vtIrqaltMjf4K2+iXoqxagLXsQReEcZPn3YqheOA6vjVdmIy+aS1vDMlqly2ipegRDzRK6lc8zbF7LYNuHDHd9Dj2fMWDeSK/mNbqansZcuwRV8f3oqubTrVzBkPl1hsyr6de9Qb9uNcOtm2ipeprSlNkUJ9xF4+WHMRQ9jiZnMXXn76Em9S4UuQ/QUfc4Q+oX6Fc8jbHqEcw1j9Jet5Q++bMMN7/BkPZNOutfQZX/JCVJD5ISOJMzHtM5634zZz1uJd7rFhK8b+J8wK1kRc6i5MxcJKnzqb/4MKVxd9GY8SB1F+7hauxMLoVMoODEdOSX59BZuZzBhqfoqnmE9sqH6K55hB7JclquLkabsxxN1jNUnnmU3JCHSD/2AEku93D6zzuI/deNiH+cSuQPExH/ZEPsrxOIOzqVc943UnTifsrOPsiVmLu54D+DZJ+pZEfcSUX8w6NALTv7IFWJC6lNXTyahotLaUpfTnXyQnLEd5LiM4W8yDspPXW/peK6gMqzD1N26kFKT86zDGp6gIKoB8bgdTb5UfdSFDuH4uNzKD15PxVn51EV/+AYvF6sOpGUVc/5KzJSsqWcSqsg/lINiVm1JGXXkZIr5VKxijJZD2WyHoobOsmvM5Ffa6KwvpXixnZKG9spkZqolpmRqgR0VtRrKJUokcj0SFVmqhtbKKtVWyqrwjnXUomawko5ErkRqaadyoYWCirlVDXqkapaqWlqoaRaQUFFI6U1Smoa9VRIWyisVJJfqaJI0kJJrZH8qhYyi9Xk15jJl7SRU2kiKbuJ2NRKopLKiEwqQ5xcjji5gojEUkLjigiOyyc0oQBxainHL1YgTi0hNOEKwWdzCIvPIya1mNjUIk5dLONigYysCh2XK/SklbaQWqjhQrGWrCoD5wvlnE4vJzr5KuKEbAJiL+Afcx7fqPP4xaQRcCKLgBO5eEdlcyQ4ncPBl3CLyMEtMocjYZkcDrnE4ZA0joSm4RmTxZmsBs4XNXOxuJnz+Sqik0tJyW7gcoma9IJGkrMqOZdTSXaplLzyOi7mJJGVewhJzR60ms9RGz4iV+PI9vPhzHU5xU0ueUzxqGOCuxxrNznWbsrr8GqBymjrrEZ43k2NlUj4Y9zKQ4GVh2wUrxNd5Ew5ej1e3cbg9Tn6dHcy1HwTw83ToHkK6KYIcNVNY1g/hSGjDX2mqXQYZ9Fieo4zOStxDl5NQO73FHd8So15BSbTPPr1tzKom0a/YTLdpgl0mibSaZ5El3ky3eYp9Bmn0N8yhV7dTLr196IzvECZfjt+Bb+wIdidh1ySmX6oAusjdVi5yi2vTYuVW7PlqsHKdeQ1q7ByU2LlpsTaTYHVSEQK4V6MwF8k3B9rVyU2rgJGhWq2ejQjbwzYWGAooEeJlZtiPF6PZrPQxQvvChGFuu9oNr1Mt/E++lumjlZeewxW9I3g1WhtwasN/UYbBkzCPtwh0xT6DLdjNiyhyfw+F1S/85bPUWb/nsJM12omejRi5S7DxtLGayNSYu0m/Ow2rmps3ARkWosUwmNXNdauY34P/j9i7aZgoquSyUdkTD7UyHRXBdNFcqYcbeCmQ1k86ROC/YVDZBn2oza/Qrt+NgOGWxjWz2BIO5VB9WSGDVOhYwq9Jmu62mzoap1Ar2ECg9pp9Gln0W58HI35PTKqvkF0Yg3BCU+iMD2HqfUuekwzGTROY9A4gwHjjQwYZzJomsqwaZKAV+MUeo23YzAso1JvwaurI/ceseDVRYGNi0bAq0iFtUiGtagJazeZ8Psy8saFBa82rmomuGiE+2d5M8RGJMB1BK8TRSomHK3lBtdCAa9RAl5rW75FrvmKgkpnDgftZH9IADuDLrAlsIDv/cvZcqyCHd5l7D5Wzg7fcrb5lfC9XyHf+ebzvU8R33tW8a17FV95lvOFVxmfe5XxuVc5n3qW84lHOR95llvOuFbwvns577qVstm1mA1HCtnsVsIHHhV84lPDF/61fBVQN1qB/T64gS1BDWwNarSAVTaaLSEyvg+S8V1gE98GNvFNYCPfBjXxXbCM70NkbAmWsTVYzrYQOTvClOyKULMzQsWOCBU7I9XsilQL1wjhOvLcjnClkAgVuyLU7BJr2C3WsFusZXeUlj1iAb32Yg0OYhWOYg2OYrXlqsEpSo1TVDNOURqcorVCooTnHCJVOESqLdeRCIOi7MSWM7aRcuwjFThEKnCKlFsiwymiCScLYp3DGnAKkwpVWEsl1imkThjsFFyDnQWwe/zL2OVbwg6fQrZZ8LrV4wrbPK6wzWMMYj2uZbsFsds8ctjqkTsmOWxxH5+tHrnjqrAjiN19rJA9vkXs8Su27EIV1vlcD9i9obXjADvy+D8B9v8Vr39Xff0xuoEfo4T8IJbyg7ieA+J6DkTWcyCyjgORdeyPqGVfeC37wiXsDZPgHFaDU2g1TiFVOAYLZ3odA8txDCgdB9jr8brL6+pfzr/+pX34UBpf/JnOp3+k88kfaXz02wU+/PX8KF7HVmCvh+v1eF3nfIoNTqfY4HRydNfryL7X9Y6xbHSMGYXjZudYC2DFbHIS4PqucwzvOscIgHWKYqNTFBucxWywPN7oJGaTczSbnKOuXR2j2OQoZqNjJBsdItjgED6aTQ4RbHKIYKNDBJvsLVeHSCGW/3fk39rsHM0mpyg2OIlZ7yxm495oNu2PYfOBWDb9EMvG/TFs2BfF+r1RbNgXxab90bzzQyzv/hjL+z+e4MOfTvLxL6f47Pez/OOPs3z5Zxxf/hnHP/+M4+uDcXxzMI5vD8fz3ZEEthxNZKtLIttEyWz3SGG7Zwo7PFPY6ZXKbq8U9ngnscc7gd3e8ez2iWePbyK2vonY+iVh65eCrf85bAMuYBeQhl1gOvaBl3D2y+CHwEx+DMrmQOBlnP3ScPK7yN7AdPYFpeEccB5H32QcfRLZ7xvHz/5n+C0gmkOBQbgGe+MV6Upg7EFi4vdTUHSA+lpH1Ap7WjQ7MWq/pk3/KT3m9+nQraKl8UmMTUvp0ixjoGU5GB8Hw3KGWpYzpHucYd2TDOmeYlD/LIOmF4Xqq+ml8S3EbS8z0PYqA22v0tf6KgMdKxnoWE1/x5sM9W6g07ASZf2TtMhfoFO/iv72tRa4roeuddC5huH2NxlqW8lg62sMml8RoKp/jr6WZ+jTPUO/JX2aFXQ2LaWt4VE6m5Zhql2MvGgOkpy7aCy6n5baxXSrnqZP+zzdqmfp1bzAsOl1BvSvMKB/5d9MGxaqrwP65+lrfoZe7TP0NT9Ll2oFptolGCSPYqp9DKNkCariB6nOuIOS1JnoyhbQKV1OT9OT9MlX0CF9DG3pA5gli+iRPU5X03LMtYsx1izCVLMITek8pLmzaC5/SMCr7HEMNY/QmH8f8qIHaK1fSnvDE5hql9HW8AS9mpcZMq9jsP0Thru/hN4vGGx9h17tSjoan8ZQ8yiqkgcw1S2hV/MsQ8bXGDS+QX/z6ww0r6RfuxLZ1UcoSryDynOz0eYvprX8CfSFS5Cm30N92t3oihfQ27iCfvnTtEoeQ1vyMN2NK+iUrqBX9gJDmlX0K95EV/wspUkPkRUzmwvBt5PqfyeJ3ndyWnQLp9xmEud5IynHbuZi0K3kxcymKvkhZJmLaUh/CGn6AxSfvZks8WSuxE6j9twsmq88TEfFMgYbnqK/YTldksW0VixCX7QIde4jqLMfR3puKVfF80j3u49zXvcSf/QuTv5xGzG/ziT2txs4+ed0zh69gWTPG7kUdBt54rspOHEPZXFzqUp6iNKzc8mLvov04JvJDL+NolNzqEpcQHXSwnHXmuRFNKQtpenScioSHuJi4M2ccpnI1ahZ1CTOR5q6mJqEBZSfnkf56YcsrcMLyAq+m7zw+0bxmhs+gtf7KIq9j+ITcyg7PZeKsw9cw2tyVt2J9AIFuZUCABMuV5OaIyWjSMnlUjVphXIuFsjIrmghp1JPZrmO9BIV6cUqMko1ZFU0k1XeTFapiopGE/WqVqobWyiullNQ0Uh1ow6pSqioFlbKKZWokarakMiMFFbKySuRUtWop17dRlm9ltxSKWX1WuqVJiqlWgorm7haJqVEoqK6yUhpnY6sIikX8mpIz28go1DOhStNJGTUciFfRVqBlvP5ak6n1SFOLCcqqXwUr1EpFUQmlRIWX0RYQgFRqSWcuSwh5WoTyVcaOZNRxfELJZzJqOR8QROpeVJOXSwj/nI1idn1nM2s53h6HdEXazieLiEuW8qJi+XEpBRw+mIxyVkVnLlQSExiDlEJORxPLeB0WiWn0qoJjSvCJfQSh4LScIvIwTUim8NhlzkclsGR0EscDrnIkdCLhCaWID5XiTi1gvDEYtzDLxIRX8jJi5XEJBcQcTaTU+evklFYS25FHReyk7iY/gsV5dvRqj9DY/iIHJU9W1NDmetyiptdrzDFow4bkQxrVznWrkqsXC14ddFg42LB60iFTTQWYSN4lQt4dbPg9eh/g9fbGdLdwLBukgWu00A3neGWGxgyTGHQZENP61RaTbNRmV4lMvM9/uH2AbbROzjdtIXSts1oTMvpapnFYMtMBvVT6TNMotswiS7jFLqMU+k2TKVPP5mBlon0t0yi13gjJtN8mkybuNBoj0PSYRYfCmTmH5eZ7FaJtajBglCNAFdXrQBXVwEa1q4qrF2VWLsqLNAXYjWaMYC9Hq+uI/gVYu2qFsDjqhYqryOVXAteJ47B6wIXb0QlIvI036MyvEqnYQ59+mkMWs689hqs6TfaMGS0AaM1wxa8DhhtGDBZWfA6lT79XZj1y2gwf0Kq8hCrfVyZ9XsKM12rmOjRgJWoCRuRBapuKgteldi4qrBxEyqy1iKF8PEoXq+B/m8j+u+em+iqYtIRBZMONTLTVcGtHjKm/lHCrENJbI7xw7/8V2o6vsZgWkCv4QaG9JMZI64LEgAAIABJREFU1k1iSDuRoeZJQrXePJE+kzW9HRPpbptIj34S/Zob6VDPw9j2NqWqb/E+t4UtXps5cvp16s2vo2+7mx7jDAYNUxgyTGfAMFPAq3GKgFejgNc+4+0YDEup0n9CVJOIZ1zG43WCy0iXgtIC1+vxqv4bvKosgBeq88Lv2AhelQJeXSx4FV/Dq0zzFfkVzhwK3Mm+kAB2BF7g+4B8vvMr5/tjFWz3KmOXTznbfcvZOgav3/kU8Z1nFd+4V/GlRzmfe5bymVcpn3qW8bFHOR+5l/GhRxkfepTzgUcF74nKecetlI0uxaw7XMAm1xLed6/gY59qPver5cuAOr4KtFRfgxr4PkgA7JbgJrYEy9gSImdLiJzvgmV8GyTj64Am/hnQyFf+DfwzoImvA5v4JqiJb4NkfBck4/tgOdvClOyIULM9TMm2cCXbwlVsD1exPULN9nA12yLUbA9XjX5+R4SaHZEadkZq2CnWskusZaclu8QadonV2Im12EeqsY/U4CDW4CDW4hAlxDFKJ7QXRzfjGNWMY5QWB8vX20VqsItUj4kKu0gVtmKl5bGS/8PafcVHVe9934ckNMWu2BGQJiIqoIiIfW+7mxaaFOkdFIEUmohKSWbSK+mdQCDUhJ4QanpvM0mm90nv7fMcrJkQUK9r3/f9HHxfK2TGQNaMB+/5lf8vUUq2R6nYEa20RI5DpPw+wDpY24jDJTiESYRKrOV4nW0hxRa85rPFP5dNvlls8M5gvddd1nneYYPnXQGwD1RSN3hZK7ACZB/E6jqPm6x1v9ETK2CtVVhho3EvxPpn8pNfFj/53Q9YawuxtX3YObz8vjwI2N54tbYO/3ZUxm9HZf/3eI2z4NWS3TFSdsdIBbz2ys6ocpwjy3COLMMpohdew4rZYQWsBa9/B1jrBuK/O0JnnTiNNa6prHZJEZY3Hb7K0oNXWXxAwOvCPy73tA/3Buw/4dWa7xxP9uB1hkMCMxyPMcPxHmD/4xDPDIe4Hrha8TrTIUbAq+M9vPYA1jGGmU7RzHKM6clsp1hmO927znKIYdaOKGbuiGTG9ghmbA9nxjYhM7eFM2t7BDO3hzPzl3BmbAtj1jbLn3dEMGtHJLMcopjtGM1sxyhmO0Uzyyla+DudY5izKxb73UeZsyeO2btimbkzhhnOUcxwimLWzhjm7I5j7p445u+NZ8Gvx/hh33EW709g6e8JLPszkeUHEllxIJGVBxJZdTCRNYdPs9bldC+8nmOjRxIbPXvj9Tw/eZ/jJ58zPfnZ/5wl59kakMzWgItsDbzCL4HX2HYkhe2BKewKvM6egFR2+6ewMyCFnUdScA5KweHIZbYfSWb7kXM4HDmDU2Aizn5x7PGL4M8Af9yDRQRG/s7Rk3u4cGUXGVnbUCs3YNb/SI1hETW6edRqZ9Js/A8dNd/RZvyUOvkkaipfp14+jjbNm2CYBIZJdOkm0aWbTLfuHbp179FleJ9O83Q6zB8K86/WGdgH8VrzMZ0Nn9PZ8G/a6v5NR9O3dDZ9j1k9HU3FFIyK6TSZ/90Lrt/S3fAl3fX/pqv2MzprPqaz+kM6zdNo1U2hXT+FFs1kmpRv0ax8i1bVROorxmMuHUOddDz1FRPQFY5GcucFSm49h7Z4LM2q92jVvE+rZhptug/pNH5Mp+kTSz7+m3NehbNeO4zTaNdPpU03lXb9NJpVU6gum4CpZDzm0jcwlYxHnTOS0uvPkpU0GF3uaBokb9FcOcmC1zfR5AynukTAa2PFm1SXvEZN6TjqJcKxOKXXn0aVPYx66QQBr6WvU5UxFEXWCGrK36S+YjL1FZNplE+hTfcJndXf0Vm/mO7m5XS3/khXvT1t+i+or5qKoXg8ypxXqat4i3btNLqMn9Bp/JQO/We0az6lXjKV0pShZJ97CknKUMy5E6gvnEh13htUXX8ZWdpLVBeMo6ViIvUWuOpzx9Iqm0pr1XTalZ/Tqf6axvLPKb86gZSoZ7kU8gyXgp8jOfB5TnsN4YTbExwXP8Ipr8dI8n+CKyFPc+foSxQnjUae9gaKtHFUprxKduLj3IkfRMG5p9DeHkVNznjq8ibQVv4O7RXv0CKZRG3BBFS3xlCZMhrJpddIjxvKlcAhJPsMIcnrOU6Ln+aky5OcdH2Cc55Pc8l/CCkhz3Iz8nnhmJuTr5CZ8AJ5p15GcmkslVfHU3j2Va6FPsbFwIe4e/QFSs6PpeT8az1bhkuTxgmIPTeagjMjuXv0BS4HPc5Zr4e5FfkMJWdHU3lxAqVnx5KXMJzc4yMoPjX2PrzeiXrZgtfnuRv9IplxL5EZ9xJZ8S+Tm/AKeSeH3cPr3ULDsfzKBir0XRQrWriZpyW92ESxopVSdQdZ0jpSclScuV7GuRsSzqSVcyq1lFOppZy9ISHpdhVJt2Uk3ZKQV1mNRF1HUYWerCI5mYVVlMmrkemaKJWZySpSkFuqQWLBa0aBjNs5FZTIzFTqGimqMnK3oIqCCj2lMiMFEg1ZRTKyiuUUVZmQqBvJqzBzNb2cxCvZHL+QxbELOcSdzybyVAbHLhVz4ko5J69KiEsqIupMPjHnC4k8m0v0+XxikwuJSconOimXuIt5JF4v5VqelnRpLTnyJm6XmkjJU3OrxEi+soWM8hoSrxUSez6DqDPpBJ9Mxyf+Nl7xt/BPuEPoqXSCT6QRffYWF2+XkFWmJ71Yw9X0cq6ml3MjT0l6qZmbRWZOpUrxjE7jcPBV3CJvII68gUvEdcRRabhFpXE49DK/B5xHFHEVl7BLHDhyXoj/WVyOnMc16DyuQafxiTzPseQ7pOVVkFkqIy3zCpev/UZB3gZ06iVozQu5qdzGmnPBvOJ6nMdEt+jnVkIfcQU2YrkFW2r6irUCrkQWpPxXeFX8M17/fACvhqfoMg2g22RDt74/6AfRbRgsVNPMA+mosaGpdhCmmpeQmv9FSNoqZh3ezJcHf2b/tZ+5We9AmelfGPXDaTM/Tbd5MN3GgXSYBtJqeogW48O0GB6izTCAToMtnea+tJj70lA7BLV+EsWGZYTl/smUg3sZ8scxnvTLob+PlD4ecgFkYo2l+ixUoK2QtxGpsBErsHGT90RArKIXzDQWvKqxEavux6ulQtuDV5HlOVbMiYXH7MRKBojLecT1BqNc/TiY7sZ15Xpkhs+pNw6jzfgQndV2dNbY0Ga2FTbrmu3AZEO3sS8dpr50mPvew6v5IdqML1BtnEx5zTLOKER87uPOsz14ldLHXYaNu6UaLBbanoXKq4q+liq7Fa+2IrXlgw2VpXr6V5xaf6f/7bG+bkphMZRIRX8XOY+5K3jeS8rgXy8zThzNjiueXNE4IKv5nPrqZ2g32tCp7UOXpg/dehu6Tf3oMtrSYexDR7UtnU0DaKnrT7NxEK265zBq3kFev5bjedtZGbiBL/YvYU/ifArrvkNfN5QW8yN0GfvRZRhIp/FhOkwP02EeQJfZstHZJFStrXiNrnLrwesjrgUMcFVg52r5IEKsuA+vAmYt88H/DV5FauzcNfRzV9LPtYzBrpk8feg030YHCG3Dlsrr3QJHDh7ZglPwETYduciawHRWBeSzxreADV55bPIR8LouIIc1AZms9k9ntZ8Fr54WvHrnssg7l4Weucz3zGOeRy5zPXKZ61GAvUcBs93zmNULrzNE2dh75LPAu5jFfmX8aKm+WtuHVwVJWW2FbEgVa0PlrA1VsCpEzoogGcsCq1gaUMmSgAqWBlayLLCK5UdkrAiSszJYzuoQOevCVWyIULMuTMmaMCVrw5SsC1OxLlzF+nA16yLUrI8QrhsiNWyK0rIxWsfmaF3PdZPl601RWjZFqfk5SsvWKC2/RGn5JUrHtmgd26L1bIvRsz1Gz/YYg+WqZ1u0jl8sz+9JpJatkRq2RqrZGqkW2poj1WyNUvFLtIpt0Sq2Raks1V2hvXiHpZ3YIaJKAGxERQ9eHcPunQ+7LaSUX4JKeuE1mw3emazzTGed5x02eqX3Su8txHfY5HWHTV63/yu8/k+ItbYTb/ZNZ4vvPcBaq6/bg4rum3+1xjn8XjX2frxWsS9O1oPW3vk/xasVsHvjKtnbC7F/B9idUeU9gBXweg+wO0KLhAQX4BCUdx9ge1df/2kDce/q62qXFFa4XOPHQ9dYcvAaiw5c7cFr7/bhufuS/0e8fu+UyPdOAl5nOJ5gpmMCM52O9wDWmpkWtN5LHLMsVc/ecJ3jGMdsx1hmO8Yw2ymGOc7WxPbE3jmWuc6xzHGKYZZDFDN3RDBzRzizd4Qya1sYs7ZZr2HM2h7GzF9Cmbkt5N5j28OYtT2cWTvCmeMQyWyHcOydo5njHMUc52jsd8Ywd3cM8/ccZf7eOObujsN+VzSznCKZ6RjBbOdI4fG9cSzce5Qffj3KD7/Gs2hfPIv3x7Psz0SWHTjJigMnWHngpAWvp1h7OJF1rqdZLzrDRrdzbPI4z0bP8wJevZLY4nWeLV5n2eJ1lp+8z/KTz1l+9ksS4n+Bn/0vsdX/Mr8EXGVbQCrbA6/jEHCdX4/cYI9vCs5el3HyvcKe4OvsDr2Ow5ELbA04wy+BJ3EKPsGekHh2+QXyq48Yl8DfORLlzInEbdxK206VxJnmWgdM2hk0mL6gteZLWqu/pFn/GQ2aD2nSTqNdP40uw3s0KcZTXzWGNtUEug3v0K2fQpf2Xbq0U+jWTaVbP40ug7Dlt92CvfvwWvsRHbUf01H7sYDX+s/obvw37XWf02j+lO6OWXQ2fYda+i6K0onUaj+iu+lbaPwaGr+mq/7fdNV9RmfNJwJcTdPoME2lWT2JNt27NCnepEY6lhrJWJpkb1InfR1j8ShqJeNolL1NjWQCipwRFFx/GnnuCMv5rtPoMHxEh+FjWjTTevDaZf6ULvMndFd/Qpf5YzrNAsTbzR/Safrgfryqp2AufQNj8es9V3XOKMpvPE/m+YdRZ71KXdmbNFVMolX2Do3St9DmjsBcPJZW+SQapBMwFo6mpnQcTVVvYyoeS9G1J5BnvEyd5I0evMoyXkGeOZzqsgk0VL5DY9W7tKjep13/KR3mb+msX0RX03K6W5dD43w6TF/TIJ+Gvng8ymwBrx3aaXTqP6JD/zGd+k9pUX2EJns8uUnPUJA8BPWdUTQUv0190QTqisajvD0U1Z2h1Ba9Tm3x62iyRiC/O4zakok0VUyjU/VvuvXf06L4Fk3G+9yKG8pZ38c55/cUSf7PctL9SY4efoQTbk9w0v0JTno8SrL/k9yIfoHcU69ScmEs5ZfHILk8Es2dN6hKHUHJheeovDaU2twJtJW9S2Ph2zQWTqSxeBJt0mk0lryP4sZrFJ4dyq2YZzjt0Y9TbgNJ8nmci37PkOzzNBd8n+Fa0AvcjR1OXuJoCs+OofDsSArODKfgzDCKzg8j7/RLlCaPQJbyOtLLr3En7hmuhTzC3aPPU3BmJIVnRlF8biyyaxNRpb1L0dkx3IgawqXAwVwOeoQbUc+QEf8ilwMeJuf4UCouvIEk6XXyEkaQHvMSGbFDe9qG06OHcSfqZW6GPy/gNeoFMmJfJCP2RbKOvkTO8aHkJvTCa6ms+Vi5sgWptp0yVRuFVQ0UyZuEpUyqNgpkzdwuNnIqtZRzN6WcSZNw8lopJ6+Vkni9jNM3pCTfUZBWYKBI0Uilrlk4/1VeQ4nMRIW6kQpNE2WKOkrltZQr65Co6ilT1FEgNVIgFaquFdoGylW1lCqqqdQ1UqaspkxRTYnMRGGVkSJ5DWXqJooUDdwqUHM6pZD45GziL+Ry7FIhxy4VEX+pmKMXi4m/WELchVJik0qITS6ytAznE30+j6hzOcQm5XHiWgkX0uXcKa0hT9FMVmU9+Yom8mQNpJebyZBUkydr4mqWgvgLOYQn3iHoxF18j9/FNyGDwJOZHEm4TcjJmyRcziYtR0aOxEhWiYb0AiVZJVqySgxkl9eQWVbLxXQV/sfvIApPEfAakYZrWCouYdd6Kq+HQy8jiriKa/gVDodc4lDQRQ4GJnP4SBLikGTcQpMISbhO8u1SMiQ67pbIyCi8SWFJIPJKR3SqxagN80jXObH6VCAjRAk86X6X/m6l9BVXYmdBhLCoSY+dWIedmxabnnlN6zE6wsyrjbtwvE5fT6VwtqX7vYVNVrwOsi5s+sON32/5k653xGx+n3bTk3SYbegy96Hb2B8Mg+g2PESXcRAd5gG0VfejoWYw5sZhFBg+xTt1Pf/xOMB7+w/zyYG1REpFZFevQml6hzrDC7TrHqJTbUO3aRBdNY/SZhhMi+4h2gyDLAt3+tJU15eGukcxGkagMHxJmmone1P9GLr3IE95XGGAVyF9PaoEYInVloqrEJteeLUVK7BzU2DrLrdEcW9Ts+Ue2bhrsHWzzIpa7qlQgVNZ7pMGOzctdmINtmKhSiv8vSpsxJp7eBXdZJQogB0X9pOi/AmZ+SvqTK9a2luFtuGOGjs6qvvRZbKzbGzuS6e5Lx3VAl47qm0s23hfxGScSmn1WiIK/uATH2+eO3iRweJCbD2l9PWQ089Dj41Ia5lz1WDrrra8zpZNuR7CUS/9RJZ/u+V9YOtm+b3chWvvr3s/9rffc1Nh567BTqymn4uMJzyUDHHJ4uldkcyKDSesxJU884/oat6gueZhOs196Tb0EWLsS5fJRojRlk6zLS1GG1pqBtFa9wx1prFU6v7DLe0frAndzPQDTkw95MC2s2vIrLdHWz+cluon6DL0o1tvR5ehP50mYWFYp8mWLpMNncb+tBqfpLr6bUqqlxBe7iLg9XACg13yGeCqoJ9Yi62bFjt3NXYecmzdZdi6yy33TtjY3ddLWIRlJ1ZjJ9L0zLz29VALHxq4aegrEt4v/dxVDBBLeNglnSEuZ/km0p/Iwn1IjGtQ6FaSUbST/f7r2R4QwIaAC6z0u80yn2xWeOey3iuPjd55rPfLZa1/NmsCMljtn84av2zWehex2quY5T75LPXJY4lvPot9CvjBR5h3neeZzxy3PGaJc5kpzmWmOI//iHP5zjWH70U5zBTnMsc9j3nehfzgV8ySgFKWBpSyLKCU5f6lrAgoY2VgOauOVLAqqIqVQXKWHaliaWAViwOqWORfySL/Chb5V7LYv5LFAVUsDZSxLEjOimA5q0OUrAlVsTpUycoQBcuPyFh+pIoVwXLWhKlZF6VjfaSWtREa1kZoWBehZV2klvXWa6SW9VE6NkTr2RitZ1O0ns1RerZE6dgSpWVLlI6fonT8HK3n5xghW2MM/BytZ0uUls2RWjZHaNgSpRWeE61nS6SWjWEq1ocqWB+qYEOYnM3hSjaHK9gSruCnCAVbIxX8YsHrtijFfbOwDpGVOERWsiOiomcWdkeYlG0hZWwLLhHweqSQLQH5bPbPZZNfNht9stjgnclG70w2+mSwybt30gXAet1ho9dt1v8XeF3jltaTByHbuxIr4DXbAthcyzxsPtuOWBYeBRWyI7gIhxBho69TWAnO4aXsjChjV2Q5u6Osc6kVPcfc/Bpbyb64qr/g9b8+8/WojH3xcn49KmRvnIy9cVXsia1kd4yQXdEV7IqWsjNKys4oCc6REpwiynGKKMcxvAyHsFIcwkpwCCn8C14fbB/+2Tejp3249/xr7+rrSpcUlruksszlOksPp7LkUAqLD17rqcLO33+xp434wYVNvZc2CYg9wUynk8x0OvEXvM50Os5s52PMscR+53HmOB9jtpMA2Nn/gNc5FrzaO8dgb0GrvXMs8yyZ6xSDvWMUcxwjmOMQzpwdoczeFsbsbSHM2R7KnB1h2O8Iw35HOPY7Qi3XMOZYMntHKHN2hDPbIZS5TpHYO0cwxykCe+dI7HdGMn93LAv2xrJgbxwL9sZivzOKWQ7hzHEOx35nBHN3RbJgdzSLf41j6W/HWLo/niW/xbHs9+Ms+/0Yy/84xoo/jrPyQAKrD55gzaETrD18kjUuJ1nnepoN4rNscj/PZk8Br5s8zrHJ4wybPc/yk/c5fvZJsixvusDPPhf52eciP3lf5Cfvy2z1ucZ2/+s4+d9gt38qe3yvsdv3Crv8LrIr8CK7jlzE6UgSjkfO4hx0gl1Hotkb4M8fgYfwCNtDzElHrl3fTmHeVtQVm6lVraFJv4Am0+c0GKZQr3uHJv1U2ozTaTNMo0U7hVbdO3QZ36VN8xZ1lWOpqxhLt3EqXfqptMgn06GdRrf+Qzp102nXTaPd8AFtpum0mab3APbeEqd76bLgtaPuX7RWf053y/d0t82k3vAZitK3UZdPpL36c2j4Epq/oaPmUzotVdBW/Xs0KCbSoplMo+ItGuQTqKscR7VkDOay0VSXjcFcOhpz6Riqy8ZSX/kmdRVvoS8aS2XWMIpvPEu97F06DR/Tpv2QVu2HdJk+p9P4KZ2mT/9HvLbp3+9pG27VTqVFPQVD0TgMReOok07EWPwG8owRVNwaSvG1IRRefpLq4vE0Vwp4ba6cKLQH5wyntWoSjZI3MeSNxlgwlsaKt6ktH488/SUkN57DVPwaTTJhplaWOQx55nAaKifRrJxKg2wKLappdBg+p834DZ31i4TKa8syaF5Ii+FrdEVvU5U+guqSN2lRTKFTO51uw8d06T+hXfMRDRVTKU97hexzT6K8PYqmkkm0S96huWQCtQVjyDv3EOVXn0SXNQJDzigMuWNolkymrfIDOnVf0639nobyfyFJeZvUyOc5IX6IBNfBnPZ4itPuQzghepJ4l8c45voo8S6DOenxCJeCh5AS8RzXo4ZwK3YIWSdfoDBpKOacdzDnTESbPg5z9hu0lLxDc/EkanPfoL3iA9qlH1OX/z5V18ZxM+Ypznr355SHHcn+A0kNe5LbsS+QeWwouYkjyEscQcHpkRSfG0XZhdGUXxpN+aWRlF18ldILwyk6+zJlycOpvDIaRco4ZFfHUXxmOGnhj5Ma8jh5J4dTem4MkqTXUVybROWlN7l65FEu+T/MjYinuRM9hJzjL1F5aTy3wp/masBgCk6OQHJ+HEWJo8iOe4Wc+OHkHB3J3ahXSI96hfSoodyJfIk7ES9wJ+J57kY9R0bMC2TFvUhO/Mvkxr/cG68Nx8rkTZSrhDNcJZo2yrXtlGvbKVG2klfVyO1iI6dTSzl/q8KyibiMxNRyTl2XcCpNyrnbMtIKjRTIG5Bqm6nQNiFRNSJVNyA3tFOpbaZUXkuJrIZyZT3SXqAtU9RRqW2iQtNAmaKGEnk1EnU9ElU9Um0jUm0jZap6SpQNlKqbKVQ0catQx+nUEuIv5BF/MZ9jl4s5frmEoxeLiU0uIu5CCUcvlBGXXEpsUjGxyYXEJhf24DXmfC4JV4pIvlPFndJq8pUt5MgaKFK1UKhsJruiluyKWopUbVzNUhBzLoOQE7cJOpmOX0K6gNcT6QQcu0lQQhrHL2ZxPaeKPKmJfImB3DIdhRVmciVmssurSS+pJvmugoDjt3GLSMU96gbuUcIROuLIVEQRKYgiriGKuIZr+FVcwq5wOPQyh4IFwB4OvoAoJBlR8DmCjqWQdKuU9DItd4qryCm7i6QiApV8F1rlIpT6uWQYnFlz+ggjRAk84XaH/m6l2PTgVYWtmxZbK16tR3pY4NXHXTjGxMZNc28O0lNxH157Zl5dKxjkWsizPXj1I13vSLX5fdrNj9Ne3YeO6j5CC6hhEF3Gh+gwDqTdPIDW6gHU1z6KofEVimr/jeetn/lMLOaN34KZ+Nt+Npzcz3mFA5Lq79Hrx9CifYx2ZR+69QPoNg+mQ/8wrbqHaDM+REfNQJqq+9BY35eGukHUGJ9Fb3yPQuN6wotETHfby7Mu8TzskUk/D6lQMRMrLVi1RoOtSI1tL7zaucl6IUVhmXdUW85w1fbCq+bv8Sq+H699xcKmYRs3Df3EKgaIJDzieotXRUfYfPY3riq3UWX+nlrzKNqrH6PDbEuHuQ8d1f3oMPeny9gPDLZ0G23oNNvQWW1DZ00foX3Y+BAt+qEYDdMpMm8iIPN3PvL25dmDl3hIXICth4S+7nL6ueuxcdFiK+q1TMo6A+uhuB+vIivQVf8c9/+Dx8RKBoiqeEws4bkD13jtDx+2X/DjonInUvOX1NW9QmtNfzqr+9Bl7EOXBa6dZiFCBbYfbYb+tNY8QUPtcDTmD8g1rEec8itfuP/KG3+685brITae+5k79T+gqh9FU/XTdBkG0K2zoVtvQbDJ7i94rameSGn1UsLKDt+H1/6uCuF+uAmzqnbuAl5trHh11wh49VQKy6lEavqJLK97z9Kq+/Ha34LXhw7f5bleeJWa7uH1V591bPX1Y61fMst8brHEK5Nlntms9chhg1cu63xzWOOfzWp/K16zWOtTxGpvC159Bbwu8i3kB99CFngXMtczT2gVFmfzH1EO/xHl8h9xHt+LBMD+R5TDLLdc7D3zWeBdxA9+xSz2K2axbzFLfYtZ5lfCcv8ylgdIWR5YyY+BlSwJqGSRfyUL/SqZ71txXxb4VfCDfxWLA2UsPSJjeZCCFSFKlgcr+PGIjCX+lSz2r+DHIzJWhqhYE6FlTYSW1eEaVoWpWR2mYXW4hjXhWlaHa1kboWVtpI51UXrWRxnYEGVgQ6SeDZE6Nt4XPZuiDGyKMrA52simKD0bI3VsiNCyPlzLxkid5TEDGyN1rAtTsyZEwdpgBetC5GwMU7IxTMFGy6KpnyOVbI1Wsz1G3VOBtR634xgtE2Zho6pwihTiEF7B9lAJ20LK+CW4lJ+PFPFToAWwfrls8s1ho09WTzb7ZLHZJ5PNPpls8rEC9t6ROtZ51/8Gr70R++A87GafTLb4ZvUg1rrQ6cGzYXcEF+IQUvQPgBW2AVuXK1nx2huw/9Ms7N/jVdETK2D3xFaxJ7bqAcBWsDNKinPkXwHrGF6CQ2gRDv9D6/A/nf/6l9lX1xRWuF5nuWsaP/YC7N9VYa1bh62Lmx7MjJ2JzHJOZJbzSWY5C9V8SBjUAAAgAElEQVRXa2Y5JzDH+Tj2O4XM3ZVg+TqeOc5H/1J5neMYJ8DVyQrXGObujBViget85xjmOUUL6HQMx94hjDnbQ3olVACrQyhzHcKY2+tq7yA8NmdHCHMs17lO4dg7hWPvFMZcp3DmOoezYHcMC/fG8MPeOH7YG8u8XZHMcQzF3jmMuc7hzN0ZzsLdUSzZF8uP+4/y4/6jLP0tlh/3x7Ns/1GW/x7Pij+OsfLPY6w6kMCaQwJg1xw+yTqXU/fw6pHEZs8kNrmfY5P7WTZ7nGOLVxI/eyezxSuZn7yS2ep9ka0+l/jF5zK/+Fxhm89Vdvin4OSfym6/q+zxvcRu32R2+51jT+A5fgs5x76QU+wNOsrugBD2BXjhEnKYoGO/c/rSHm6lO1JcuAmFZAUm2UIaVLNp0X1Nm/kjmg2TadS9TbN+Mu2mKXQYp9Cme4c23SQ6De/QrptEg3w8NRXjaFFNpl03lRblFNq1H1iqeR/SqvuANsMHtBo/6MGrNW3V96ej7hM66z+jo/Yz2mo+F46/aZtBS82X6CqnoCp9i1rlVLrqPqej7nM6qj+mwzSdVv1UmtSTaVJNokHxFvVV46mtGEeNdCzm8tGYykZhLhVSXTZWwGvFBOor36ZaMgFt0WvkpzyNqfxNOgwf067/mDbtRxa8fkan6TO6TAJehQh4tf4erbr3aNVOoUUzhRbNezRb8KorGEutZCKGovHI0ocjuzsc6c2XKbj0BIb8sTRKJ/bgtaZ0HMrMobRUTKSx/E30uaMw5I+hseJt6iVvoM4eRvmNZzEW3cOrPHMYsoxhNFZNpkX1Po2K92jVTKfT+C/ajN/QUSfglZYfoWkhTdovUOeOR3prGHXlE2lTTqVTM51uw6d0Gz+nVfkh2tzx5CY/Q+HFZzHlvEFHxVQ6Kt+lqWQ89YVjKLrwCMUXH0V243m0ma9SUzSBLtUndGm/olv7HbUlnyBNeYtbsS9z3u8JTooe4YTrYyQcfoJjB5/g2KHHOeb6GAnixzguGkyC22DO+T/BxeAnSYl4hozjL1J2eQy6nCk0lHyIOWcS5py3aCqeQodkGs3Fk2koeJv6AuFM2JKk0VwPf5rTHgM47WnH1ZDHSI8fQm7iSxScfYXipOGUX3q1J9IrI6m8NoqqlNFUpoyi4uqrSK+8iuTicCqvjEJ2dQyyq2ORXxtH5aXXyD72IjfCnyI99nnyT45Amjyeqktvkhn3EsneA0kNfpys+JcoSBxOydmRlCeNISvuRa4GDCb76MsUnxpFceJo8o6NICt2KPnHx1jgKuA1Pepl7ka+xN3IF7gb9TwZMS+QGSsANiv2hXt4zSk1HCuQVFMqb0SiaUWqbUViwWuxooWs8lpSczWcuV7G2RsSTl+XcOq6hDNpFZxOqyQxVUrijQqu5GjJqailXNWEVN2ERNVEhaYZpamLSk0zhRUmcsv0FFWakaqbqNS2UKFpokLTRJWuBYm6gcJKE7llOgoqDEhUjVToW6k0tCLRtVCqbqZE1UyerIHreVoSU0qIv1hA/KVC4i8Xc/RSCbEXiohNLibuQilxF8qITS4j5nwJMcnFlpbhAqLO5RB1NpujF/I4k1bOjUI9efIm8uWNFCqbKZA3klNZR768kWJ1OxfuVBCeeJvghFsEJ2bgn5CB7/F0AhLu4B9/g8D4FOLO3+VqhoRcqZGiqmrypUaKqmrJk5rJKjVxq8DAmTQp/kdv4hGZgkd0Gh7RN4TEpOERk4Z79HXEkSk9eD1kqcS6hF7BJfQSriEXOBx4Bt+YSyRey+NmoYLbhZXkSTKRVkaiku1Co/gBhdaeTIMz684GM1yUwOOiW/QXl2AjrsRWbJ1n1GAj0gmAscxl9izmcdP0ms9T0tddLhwJ4tF75lXGANcqBrpKGehawBC3q4z8w439FryazVNpMz9GW00f2mv60GnqR5dhEJ3GQbSbBtJmHkhL9UDqah9D3/gSpU1f45HuwHuuXozYd5w3XeKY+JsTnhl/kGHagNz4IY36F2lV2tKpsaPbMJAu3SA69INoMw2itXYADTV9aKi3oaFuAHXGJ6gxjUdunsvFSkc2Juxj2AF/nhBdZ5B7CbZiKTZiGbauSmxdVdi6qntiI1JhI1JiK5ZjK5Zh41ZlidzSAqvqqdYK2FVb5kM1PfdQuE9C66itBcV9xQr6iBVC5dVNg51IxQBXKYNdbjHcNZh1ifu5KHekwjybavNY2qofpd1sS6e5Dx3mfkKbq7E/GOzoNtjQaVng1GHFq+FhWnTDMOo/Ic/wM553/mCapx/PHLjEIFE+Nu7l9HWrop9Yh+0hHbauQvVVWDalsLzOVdi4y7ETqennqsHO1fr7Kf+f01ckx05UxcNiKY+75PHS78f5zt+VwMxD5OhXoja9RUv9U7TX2NBZ3YdO60Zlsy3t1cJyKqH1dwBdpkdoqX4Jg3kiRaa5nJH/yvc+jrx1OIBXXY4xVuzPmrNO3KxbhrL+NRpqnqXTMMiCV2s115ZOo+WDgL/B61QLXh9xyae/ixw7V43l/xUlNm6W94XY0jbcMzMu3Efr/bMVWdqxLW3DNmILXsVq+rsr7+H18Fm+ifAjssCCV+1K7hY4s8drLVu8fVnpncQSr5v84JHBUrcsVrtlsdYjmzU+2az2y2Klfzor/e8KbcM+hay04PVH33wW++bzg28BC30Lme9dgL1HHjPFOXwvyuY712y+c80V4CrK5VvXbL53zWGGOJfZ7nnM9SxggU8hCy1V20XehSzxKWaJbylL/cpZ4i9lkb+UhX4VzPOtwN6ngtne0nvxkjLHW4q9j5T5fhUsDKi0IFbB4kAZP/hVssBHykIfKYv8K/kxSMGKUA0rQzUsD1GzPEQlJFTNyjANK8M0rArXsjpCx+oIPWsi9ayJ0LMmXPe3WRuhZ12EgfWRRtZFGlhree7qMC1rwnWsizD0fH91mJZVISpWBwmAXR+qtFRhFZYlU8Km420xGnbEanGIVeMQq8YxVoVjjAKnaAVOMXKco4U4RlSxI0xqAWw5W4NK+PlIsQBY/wK2+OWx2S+HTb7ZbPLNZrNvDlt8s9nsKyDWWoXd6H3XglcLYD1usc7j1l8Au8YtjdXi6z35uwqs0EqczibvjB4o/xNi/zfAWhG7J1r6l+rrP7UTP5ietuFeeO1dfbXi1ZreeLUC1opXAbClOIYW4RB0r3X47zYP/9P24fs2D4tSWema9l/h1do+bD02Z/aec/dl1u7TzN55itnOicxyPsEs54SezN55gjm94Dpv9wnm7U5g7q5j2O+Mx975KPZOD+ZepdUK13k9eI1hvnM085yjmOsUgb1jmIDR7cHMtmTO9mDm7AjG3iHYAlfrNYS5DiHYO4Rg7xCM/Q7hOtcpjLlOoZaEMc85jIW7o1i0J4pFe2NYtDeaBbvCmesYwjynUOY7hTJ/Zyg/7I5kyb4Yftwfy4+/xbL0txiW/RbHsv1xLP/9KCv+iGfln/GsOnCMNQcFwK49dIJ1LolssLYPu5/vFaGdeItnMj95XWCzRxJbPJLY6nWBX7wvst3nEg6+Qhx9L+Pke5Hd/hfY43+e3X6n2eN3gn2Bx/kzJJ5DoREcCvHjcNAhPMP2EZO4lyvX91BcvAelfBs6+XL0lTMxVf6LOsUntGo/ErbpGt6jVT+ZVv1k2o2T6TBOpt0wiXbdZEveoUU9idqqCZgl42lWT6FdP004bkY/nXaDBa/6D2g1fECbFbCWKmybaTptZiGtpg9oq/6Q9tqPaa/9hLaaz+hs/Iru5u9or/uKeu3HaCUTURW/TqtB+Hkd5o9oM06jQTWJBuVEWrSTqa0aT410rFBxtcDV1APX0dSUv0atZBz1FRNoqJpIo3wytZUTyU95GkXuaJo1H9Bp+owO/Sd0Gj4V8Gr87L7qq3Vxk/V3aNFOoUXzLs3qKTSrp9Ckehdj8eto88dgKpmAJm8sVXeHo8oahSprFGWpz6LKHEFd2Zu0yt6hqWIi5uLXUKS/TGP5mzSUTUCfO8qylfhtGqRvos19FenN5y14nUyNZIIFr8Opr5xEi3oazar3adN+RKfpX7SbvqGjbqGA1+aldNfPo1H5GYqs15DeGEpd+UTalVPpVH9At+Ezuk1f0FQ1jZJrL5Ge+BhVaSNoLJpMV9UHdFS+S2PxOBqKxlKZOoSCpIcpu/IU+uzRNFdMpVv3Jd3GGTSXf075lddJi3qOJN/HOOf9BOe8hpDg8gRx+x8hdv8jHD3wKMdcHyFB/AgJboM56TGY5CNPcT36RXLPjKby+kSqCz+mWzOD+qLpGLMmUZf/Lq3l02iXfEBLyRRMmeORXhpO1vEXueD3CEcP2hB/yJbUsMcoPj8C6eWRSK+MoOLqcKpShiNLHYYs9RVkqa8gTxuO8sZIlDdHobwxCvn1kVSljkSWMhJ5yhjk18Ygv/YaimuvI786nrLzo8mKf5EbYU+REfsiJWfGUnRqFMneA7nsP5is+JcoOj0S6YVxSC+8Rt6JV8hPGMat8Ke5HTGEnPihFJ0cRf7xV8mIfomChLFkxgwnI3pYD16FvEh69POkRz9PRowl0c/dw2taZsWxjEI1pYp6JNoWihX1FCsakGjaKJY3c6tAT9ItSc+c64mUUhKvSzh7U8aZGzISrpYTf7WM5HQF2dJaSlVNlKmaKFU2Ua5uRq7vpEzRQGaRhls5MjKLNJTK66nQtNyXElkt2SVa7uQpSC9UUqKoR6prpULfhkTXSomqmUJ5ExnltVzOVHHscjFHLwpwjbtcQszFYmIulBBzoYy4SxLiLkmIuVBGVFIJkecLiUouJCa5kKhzOUScyST6XBYJVwpJyVGSXVFHXlU9hfJG8mUNZFfUklslnOt6Nq2MkBO3CE64TUhiJoEJGQQmZBCUmEHg8ZsEHr1G9JlbXLxdSlaZnvzKavIrqymoqiFXYiKjxMj1HDUJV4rwjU3FKyoFr+g03CNTcYtIwSPqOp6xaXjGXsctKhVRxDVcIlJwiUjFJSIVUXgKovBriEMvcSjwLF6RFzh+KYvUvCpuFkjJl2RSURWFSr4LjXwhcvVssvTObDgfynDXBB49fIP+ohJsxVU9M682YjU2Im1PtbGvqPdiHjV9xCr6iFT0FSmERUXuMvq4V9FXrMDWVUY/FxkDXB7Eq5j9N/24q3Ow4PVx2mr70Fbbhw5TPzoNA2k3DqLNNJDW6oE01wyktvZRzK1Dya/9FNe725jmE8Kze88wSnyV57YdZOUxFxKrfqesdhnV5jdo0jxMi9qWLq0t6PvRbRxAe/UAGuv6U1dnS0O9HQ21A2kwPkmDeQzGmi8o0K4iIv8gEw8d4oVD53nUNYf+riXYuVZg5yrDzlWOnasSOxcVti5qbFxV9HUVsNVXJKOvuFKIqIq+IoUlwj3r66qyPF+4X33ESgtQFfR1VWJr/Zki1d/itb+rhMEutxnmEsyyY/s5V7WTcvNcTKaxtNyHVzs6TQPoNjyI1z4CXqtt6DAMpkX3Knr9v8jSb+fw9T+Y4uHHU39eZqBrPjZuZfQRV9FfpMf2gB5bFx19RRr6iJTCFmbra+wmw85VRb/DGmwPqy33QvH/GBk2rpX0dy3nUVERz4nvMnS3B3uSXUiROSE3f4vZNIzW2kECVKtt6DD3o808gNbq/rTU2NFWbUeXsR/d+ofoNg6hzvAaVaavuabbxp60P3n11/0889tRnne9zGj3KFad2cuNulUo6t+gvvYlOowP062zAV0fsAK2F17bjE9Sa55ImXkpEaWHeV+0g5d74VV4HYWZVxtxFTYi4T1hfU37uFmOlXKTY+uqws7yXro3A6zued/YitX0c1PSX1RuwesZvg33I6rgV6SmNci1K7mZ74yTxyo2enixzPMsP7hfZ774LotEmSwXZ7LKLYNVXhms9Mlghe8dVvjdYZVvJqu9C1jpXdALrwUs9Clkvnchcy1zrjNEOXx7OItvDmfzrUsu34ry+FaUxzeu2QJgRTnMcMthtnse9p55zPXMY55nPvM9hU3FC72LWOBTwnyfMub6lDHHu5xZ3hJmeEr43qOc76xxL+d7jzJmeJYx26vcgthKFvhXCdj1lmDvWc5cr3Lm+VawOEDO4iAlS4NULAlSsviIgsWBChYHKVkWrGZZqIYVYVpWhOtYEa5jZZiOFaHaniwP0fSk9/dXhulYFa7veX7vx1eGCT9nZaiWFcFqVgQpWRMsZG2oknVhSjaEq9gcoWJrtJZfYrTsiNPhcFSDQ5wGhzgVDrFKnHqiwDlWgVOUDIfwSnaESS0txOX8Elx2D7ABBWz2z2ezbx6b/XLZ4m+JXw6bfbLvayMWljoJWe9xh3Uet/9XvAqAFbLWPY31njctEZZEbfS6h9i/q8Raz03dESxs8X0QsNZYEft/A9j/Da8PArZ3BbZ39fUeYktxDC3G0TL3+j8B9sH5197V1/Vuwv1cJbrBCtENlvUCbO/W4QcB2/sIHevXAmDPMHvnaebsTGTOrpPM3nnivtjvSuiB6/w9Jy2APc7cXceYu/MY83plrnN8L7jGMXdnHPN2xrFgZxzzd8Yyf2c083f2rrpaq6hBzN5+pCdzdgRh7xDEPIdg5jkEC4B1/PvMcwplnlOIJaHMdxZgumhPJIv3RrN4bxQLd4Uz31mA6wKnUBbsDGXR7giW/hrFj/ui+XFfDEv3RbFsXyzLf4th+f5YVv5+lFV/HmX1gXjWHDzGmoPHWHvoOOtcTrJBdJqN4jMP4PU8m9yT2OxxgZ88k/nJI4mf3JP42f08W93Psd3zHI7e53DyOouj1xkcvRLZHXiGX4PPsC/oBPsCYtjnHcR+L3dcAg4QGLWP+JM7uXzVmfy8XVSUbsUg30SNZgV12rnUq7+mTvkhdcopNCjfpVX7CR26z+jQf0S7/n3a9e/SYZxMl/ld2g3CmabWGc96xWRUhaOoU7xNp/kDWvXv0aZ/n3bDB7TqptGmFwDbbrDEaMWrsK23zTSNFtM0Ws3ThSpszce0135GZ90XdNV/SVf9V3TUfoFZPgVp1giMkgm0aN+n0/QhLbr3qFdOpF7xNo3KtzFXCNXWHrhaUl02mlrJWOqkr1NfMZ66igk0yibRrplKi3oqhdeHUHLzRWorJ9Nl/JQu42e06z7+R7x2mD7swWuzZkoPXBuV79CofEdY0pQ7Bl3BOBRZI6m6Owxd3muYiydQdWcYFTdfxFz0eg9eTYWvIb87lNri16krGY8hdxTmgrE0V0ykUfo2hvwxVNx+EUPhWBorJ1FT/ibyrBFUZAynpmISbdoPadN+RIfhU7rMX9Bh+oaO2vl0t/wITYvprplNfeWHVN0ZSXnqS9SXT6RDOZVO1TS6DJ/RbfyC2tJ3uZv4GOknH6M67206pdOh6kM6pFNoKn6DuoIxyK8/T87pQZReepraordB+2+61V/TXfUFFVde50bUEM75DOaM+yOc93qas+7PELv/YWJ/fZiEg0+QcPgx4g4MIPqALUdd+pMU8DQF59/AlPMZHfLZYFgAhvl0Vn1DZepr1Be8T7vkY5qK3qc+7x0aC94lL/EpknxtOXawD9G/9iFuf18u+T1M6bmRaG5MQJE6mqprw1DdHI7u7gg0t4f2RHtnGLq7I9DfHYnuzijUN0eiujGSyisjkKeMRnNjPLpbb6G+PoHKS+OouDiOotMjuR35LLcjn+Nu9IukBD1Jomtf7kY/T3nSOMqTXkOS/BrlSWPIO/EKxadGUnBiOJf9HuZu1HMUnHiVrNih5BwdTlbsCLLjXiUzZvgDldfnuRtlxaul+tq78nozu/JYVrGWUkVDD15LFI2Ua9ooVrRwp8jIhTuVnEopITGlhISrxSSmlHPmRhWn06o4frWc4ykSLmVqyKtqolzTRpmqmWJ5I6WKRqq07ZQrGskpMZBeoCanVE+pvAGpuhmJstlSoW2lXNlIgdRMVrGOnFIdJYoGytUtSLStlGtaKVG3UqhsIVNaz5UsDceulhJ3qZijl0uIvVRKzAUBr3GXyjl6Wfo3eC0i7kIRscn5RJ/PITYph5PXikjNVZMnayCvso4iRRPFymbyqhrIlNSSXlZD0q0Kos9lE5aYTtipTEJOZhJ6KouIs9mEnrxDSEIaR5MyuJIuJavMQI7URJ7UTK7UTLbETJakhltFRk6llOJ/9Dq+san4xqbhFX0dj6gUPKNT8Yy9jmfsddyjBcCKo64jjr4hJFKoyLqHX0UUkkxA3FVOp+Zzu1DJ7cIK8sozqKyMQqPYg1axCLlqFhk6JzYmhTHc9TiPHLxOf1Extm5V2Ihk9/DlqsHGRY2ti4q+Vni5KegjUgsQE6noI1LQRyy7BxuR/H68ukgZ6GLB6++98GqaSpvpcdpq+tJW3Yd2oy0d+gG0Gwb24LWlegD1tYOpbnuFbNOHHLq9lQ+DohnyxxWGHEzjlQMn+NTbgz+uHSBNvQ1t3b+pM71Co24w7bp+dOn7023qT0d1P5pq7aivs6Whrh8N1YNoMj9Fo3kEJtMUKo2zuKHbz5wjfzL2UDRPHUzlIZd8+rtK6OdSiZ2LDDuXe3jt+z/iVW65f6oeuP4tXkX38GrnqhIqcCIFfURy+lgWZtmKlPR3lfDw4Tu8cjiMBVF7OSXdTZl5AUbz6zT3wmu7yYrXAWDo9xe8tlfb0GF4hGbdKHT6r8jQOrLv0m9MdgvgyQNXGOiaj624lD6iSvq76LE9YMDmsJ6+rr3w6iajj2UJkZ3L/794tRFV0c9VyiCXIp5wucPLrueY4nqQ8Jw/KNKtxmB+j1rj07RYK61mO6G13Cy8T1pq+tNm7ifMq+oepVk7FIPhA/L0yzlS+CtfhezjVXEsD+9P5tE/UxgpjmPduf3crFmFon4CdbUv02YaTKfOhm5tH7p1lnlaQ6/Kq+FJakxvU2ZeQkTpId4Xbeelw8cFvB6W93yw8Re8ihTCa/+3eLW8H9yUPcua+rgKC7J68HroDs8dEvAamf8rEuNqZJoV3Mh1wtFtJevcPFjqdoYF4lTmud7hB5d0lrlmsEJ0lxXuGSzzussy79ss87nFCp90VnnlsdxTOCZnsU8uC73zmOclIHS2ex4zxDl865LFV4cy+PJQJl8dzuZrlxxLsvnGJZvvLNXXWW7Cf2PvnsdcDytihYrsXM9i5niVMMuzlBmepXzvUco3bmV8JS7jC3EJX4hL+FJUwlfiEr5xK+F791JmeJYxy1uCvY+UOd4SZnuVM9ujjDme5cz1lrLAr4ofAuUsClTwQ4Cchf4yFvjJWBggY/ERJUuCVfwYomFZqJYfQzX8GKJhaYiGJUEqFgephRxR3/s6SM2SYA1LgjUsDdGyNETLkiANi4+oWWR53tJg4fs/hmhZFqxheZCKlcFKVoeoWROiYm2oivVhKjaGq9gSqWWrdZNxrIYdsRp2xKjZEaPEIVre00LsGC3DMVKGY3gVjuGVvVqIBcDeV4X1yxfin2fBay5bfHPY7JN1r/rqlX4fXgXA3vpHvK4SpbJKlMpqsRArYNe6p7HO4xbrPW73APbvEPuzf07PubAPthE7hZX05MFW4t4zsNZY24n/CbXWx6xo/W/x+vftw2U4hhXjEFyIY3D+P86+/h1g/7J92P0Gq8UCXpdbAGvF66JeG4j/aQtx723Ec/acwX73aex3n8J+dyL2uwXEWjN394keuFrzj3jdGd+D1rk745i36yjzdx39G7xaqq4OoczZEfw3eBXy3+E15L4IeI2w4DWKxXuj+GF3OAt2hjDfKYgFTsEs3BXC4j3hLP010pIoC16jWfZbNMv3x7Li91hW/hHHqj+PPoDXE6x3TWSD6DQb3M6y0e2cJRa8uifzk2cyW70u8LP7OX4SJfKzKIFt4uM4eiSwyyuB3T4J7PGNZ29gPL8eiWZfYAi/+Xnxp+8B3AN3Ex7nTNJFZ7IynKgqc8Sk3IahYhnastkYpN9Qq/iCJu3nNOmmU696h2rZRBqVH9Gu/Rddhn/Rqf+INt1U2vTv0mV6jw7DVFo0U2jVvU+HcTot2vfQFI/GIBlLi/5dWo3v0WJ4j1bD+7To7+HVClhrG3GrUTgntcUwlVbzB7Sap9Nimk6r+SPaaz+lo+5z2mv+RUftF3TWf0WDbjrygjFUZg+nRTuVNv00mjTv0qx99/8j7S6jo7z3tY/HCFClLlCKa1ukSINLW9pSL8WKt7vtru9S3KGQjEWwYMGiuDsh7u6ZTMYlYzGiE+H7vLgnIdB2n/Os8+Jad5JhsTJ3ZtbKJz/5U2MYiV0xmEr1EMqdVde2VCgGUqUYxF3lEGpUr1GrGkZ1qVB5bTJ5UacfizLtVQriXsKQO4g6/Thabc7qaxtebfe3DrfYJ9Nkm+h8DhOoM97Ha41uNHW6MVTIh2HIGoAhawDq1N6oUnphzRtKTekojBn9KYp6HnP2QOpVo9rxqkt9lYr8wVQVDsWWM6Adr22Pq5J6YMrux93SEVQphqPP6ocqvQ+VyjdpMk9p/34FvH5AS9UcJ17n02L/mAr5Wyhie1IU+Tx3i4bRoh/PPeNk7pmn06CZhC55MAmnHiP/2svUycdzTzWVe6WTaCoeS3XOa5iSepN76QmyLzyOMaEfjcpJNOvepTLHC+WdISSGPk/koae4HtiNqzu7cVH2JKe2P0rIxk6Eb+7KOZ9uXJA9xXn/J7i672niQnuhiBxDZeFMHOb5tFYsptU6n/rSD1BFv0bBtd7YM8dQVzgRc/Ib5F18iZSIbsQc7UTU4a6cl7lz0bcrsYdfoOjSAIyxwzHGDUUZ2Qtl5Mvo4rpTltITc+ormFN7YEntiSWtF9a0PljT+mFO6Y8pUcCr8varKG/3wRA3FEvSCEzxwym9MZjSG0NQXBtC5qmeRB18ikt+Xbjs/whJwS9QcKE/xVcGUnxlAAUX+5B/oRfyK/2RXx5I8aUBRO57jISjz5J5oifpYa+Qd6YfKcE9yQjv01kCdAgAACAASURBVI7XFOfMa9KxF9tnXjNP9CD7VE+yT/e8j9f0orJTOQq7E4v1yI31lBgbH2gbjs4ycj6qkPPRRZy9U8jZqGIuxJZyIVbJ2agSzseqiMq2UqBzoDS3UGJ0UKito1hXh9rSgtLkoFB9lzxlJYXquygMDajKHCj0DZTo61CZHKjKHJTo6yhU3aVIc5cSY6Mwf2tyIDc1UVzWTKGpmSxNI9E5ds7FqjgRKSfitpzwW3LCbhYTflNO+C0FEbcVhN+UE3q9iJBrhe2JuFFIxI08wq8Ls7KXYuUk5lkoMjWSp6mhSF+P3OigQNdAlrKGtJJqbqfqOH0rn+MX0wXAnksj+GIGoZczOXoumaPnEjhzK4vYbB1ZykoyS+3kKCvJUJSToaggV1NLRmk1VxOUHDoVz/6IWALDY9kbHsue8Fh2hcewKzyGneExBITFEhAWi39YHH7h8fiHJ+AXEodfSAwBwVEEHLvF4bPx3EiSC5uNCzTkyFMpLT2OWb8Ji2EhWsPnpJpW8fO1o/SWnOJR7xg8ZYV4+Gtwl2lwa8drGe4SUwe8Gu7j1fef8NpWeVXTWaKis0RBZ0kuz/lG0vdPGVvj95JiXoXd5kWj7SkcFR4d8OpJk6UzTTbhbFZHRSdqqh6lvKY7+ZXTkab8gde+47woSeRxnxS6+8UzaMcR5h2VcChtI0WVy7BUe1Fd0YMG62O02LqA3ZPmcg/qK9yoq3anrtKTOntXGsqfpdbeE5t1EEbbBErrVrDx8jYm++6ix/ZzPCFOo7O4GE+xgk5iFR5iHe5iA24SI64SAy5SPa4yPa6+HfDq+yBe3aVGAaZtgG27b75OsDlbkoV/o8dFqhUiE+6xu1RPJydee4qP8WnQek6XbKS4fAG28tepK3+Spgp3Wp33r8XWmXvWLmDx5J5zu/J9vLrTbHuCevNAyiwfkly2gdWXNzHS9wBP+9xx4lWOq0yNp8SKh7cNd7EVV2nZX/Dq5qehk8SIp6gMD7EJd6nh/4xXd5mazhIFj4uzeV50gz7eB1h2UsRt5QoM9k+otg+gxvIojVahSt9s96TJ3oXG8q40VHSloaILDrsnLdbOOMzPUFn2Ohrrl1xXr+Lna970FUnosTeGzj7JdNkWR1/JCX65soPk8n9hqBLw2mB/nGazO61teLW4gsUdrK60Wju147XYvohjRSK8pCt4RXSax8UCXj3Ef4/XtteDsGlaOGLp7/Dq1oZXiQE3mQEPPx2eshK6ipJ5QXSJmcf2Epy7iRLrt6iNy4jLWs0q36/5TubPQtlF5siimS1JYp4klcWSVJZJk1nil8LigGQW70pg8a54luxKZllAFkv8s1m4M4P5uzKYszOTWf7CHOunvll8KM3gfZ803vVOFeKTzgyfdGaIMnhPnMkH4kw+lGbxsSybz/xy+Nw/h1n+OXwZkMOXAdl8GZDNrIAcPg/I57OAAj72L+RDv0Le9y1ihqyYd2RFTJcWMl1ayNuSQt6RFjBDVsj7foV86F/ExwHFfLarhM93yoUEyPl8Zwlf7i5lzl418/ZpmLdPy7x9GubsVTN7j4q5gWrm79ex4KDeCVIjC4OMLDhk5KtDRuYeMDD3gIE5+9uid8bQ/ti8g0bmHjQyZ7+B2fv1zN6nY85+vfMxE18dEmC79JCRr4MMfHPY9BfA/nxMOIt2eWgZf4SZWBHmxGvofbyuCtWwqg2vx4WsOq5i5TElK46UdkBsMb8fKuK3fXlC9ufx2/5cIYHZ/NIG2D3p/OQE7AOI3Zn0AGAfxGv0A2kD7Hd+sc6KrQDYH3Ym8+OuZH7ancLPu1P5ZU8av+xN49fADP6zL5P/7M/i9wNZLD+Ywx+HcoRNvofzWXUkn9VHCh5A7MNtxB3zT5Bth2uEmk0ntA8mQsPGh7LBucBpfZiK9WFK1oUqWRtSytoQBWuCFU68FrH6cAFrDuc9ANgVB7LaAftP578+sH04IJHv/OL5xlfIMlmcc3lTNIt8oljofYcF3pEs2HGbr7bfZt62m8zdep05W645I3w8e/NVvtx4hTmbLjNn0yXmbLrI7I33EfvlhvPM6YDWjnids+H0A3AVclLI+pPMWX+iHa9zH8LrnLXHhVnVVUcEuK48xBcrDjhzH6+z2+C66p/BOnfNYeasvp95a4/w1frjLNwYzKJNISzcFMzCDcdYsC6IeWsOMG/NIRasD2LxxqMs3nSMxRuPsXjTMZZsPs7SLcEs2xLCsm2hfP1nGN9sD/9r9VV8hh+kZ/lBdp4fZBf40fcSP/peFvDqJ1Rgf/W/yvKd1/jd7wK/yU6yXBrOSt9Q1gWEsGl3MFv2HmfbvqNs3XeQrft2sX2/CN+gzRwIXc3ZS8uJi/+dwrxfMSl/pNrwLQ3GxdxVfUa5/F0qFFO4q51MnXESdSYvqvRvUq4eQaXqLRqN02i1zKDF8g4O02QajeNpsU6ixTYRh3kcjWYv4ZgYmxd25VAMBX2o0g+jwTaWBttb1FveotE6HoelLR3wah1Po3U8DVYv6i1v4SifQIN9AnXW8TTYJtJUOYXm6rdxVEzDUfEOLdXv4Sifjq10BPKUHlSohgtoLBtLo+Utag1vYi0ZKLQNKwe3p0o5mGrlEO6qhlKjfp1a9TDqNCOoVg6jVv0mDqMX1eo3MRcOoTixB/KkV7AWDxcqmO1wnS4sbrJNpdk2mWbbJJqsE2mwTqDBKuC1bda1RjuaOt1YqhQj0Wf2R5veD2VyL9QpvbEXvEGDxgtr7hDybj2DPq0PdcqR1KvepLxgCIb03thyBlBZMARbzgAq8gdT3+FxZVJ3dOm9qCoZxl3lSEy5A1Fn9KVcMeI+XO1v01r+Ls3292mt+pJ7DYugdg7Nlvex5Y+kKPIF8q93ozJ/KM0aL1p1E3GoJ2DOfIPcay+RfPop9PFDcJROoVUxFUfBeKoyhmOI7Yv82kskhHiSf/F5KtJHUl80GXvmW5TcGEDcsae5tf9xbgY+ybXdT3BB9iintncmfLMHJ7Z6cmrbI5za/ghnxI9yeU83EsJfRR07jprSL2gtW0CrbRFN5nnUqT7ClDqWuLBnUEUPRRM7FMXt/mSdfZHYY48Qc6QreRdfIim0G1GHniA55GXkVwZTFvcm1qSRGOMGo43uhTa6O7rYlzAldceW3hNb+ivY0l/FntEbe0ZfbOn9sKT0w5TQF0NcX7TRfVHc7IUqsj/GuNcxxQ9HdWsopTeGUnJ1CBknenJ152OEbXXhgqwzhRcHIL8ymPzzfSm81I/8C73IO9+T0usDUV4fStGFfiQff574w0+TEvwi2Sd7k3e6H+mhvdqTFvIqqcGvkHK8OynHXyIt9CUywnuQfbInuad7kddx23C+pupUgbaaQl2Ns9W3wQlGB4X6RnI1dSQV2jh3p0BoG75TxJnIQs5FyTkfo+B8jILLCVri8sop0DWhNLdSYmymSNdAsb4BtfUeamsrClMTCpMDZVkT6rIWNOYWSnQNFGtqUZma0Flb0ZhbUBodqExNqCytlJY1Izc2U2xsodh8D7nlHnmGVuILqrmUqOdUlJITkQrCbysIu1XSfg29KSfkeqFQcb1W4KzAFhJ2PZ/w63lE3MjjzO0CriWUklpoR2ltoVBXR6GujiJDI0V6BwW6RrKUdURllHH2TjHBlzI4cjaZY+eSCb6QRsjFNI6cSeDouQTO3cklIb+MXG0NmapKclR3SZPbSVdUkK9vIFdbz80ULUfOJHLoZDyBYdHsi4hl38k49p6IZU9ELLvCo52AjcE/PA6/8Dj8w+MJCIvHLySGnSHR7AyO5PiFJCLTlWQry0kr0pJdnEJx8WHKdBuxGRejNX5BsnEFP109Qm/xKR7dEY2nrBBPfy0eMi1usrZFRWV4OOca3Tq2DfsacfE1CtVFmfDL+F/ahsVqPMUqOosVeIpzeFZ2mz7bZGyN30Ny2UonXp/BUd4FR7krzVY3WiweAmCtnWmye9JU7kFd5SNY7M+hqp3JzvQ1DPfbz8t+qTwqzeJJaSrdt11gjE8Av5/dSmzZGtR3v6C8Zhi15c/SbH8M7J1psbnTaHehscqdxnJPGmxdaax4jhpbd6xlr2CyDqascQlhGZuZt28bA7cf4SmfODqLC5yALcVDpMVdpMdNbMRFIlTHhONvtAJafVVOsAj3T0CpUZgJlRruHzfUhldfHe4yAa4eUgPuEh0uUo0zOlykRtwkejpJBLz28DnG+3vXEFG0iaLyxVjL36DW/iTNFR60VrjQbHUXFg5Z2vDqQUu5y4N4tT5JfdkgysyfkGjazG9n1jNcdoCnfaIewGtniY3OPnY8xDZcZWXOivH9n7G7nxZPiYnOojI8xSY8pAbcZLr/UzrJNHQRy+nmk0qPHad4bftW/NP9SNMvxWYfR53tJerLPGmyuNJq86TV1lmYjbY/QmP5ozSUP4LD1oVmWxfqzC9jtUwm1/wT+zP/ZNohMU9vP8pTezLp6pdPl20J9PMJ5z+XdpBu+xdlFW9QVfUK9eVP0GRxp8Us4BWzG5g9wOJKq6UTDstf8dpTdJrHxTl4ijV4SIT5X3dfndCC3xGvvsKRQm3nAj/YNuysvMqcfyQS63GV6vHw1eEpldPVJ5kXfC4y8+hejudsosT6r3a8rpR9zbcSXxZIzzNbEsUsSRJzJWksFqewRJzEIt9kFvonsjAgjoUBsSzyT2CJbzqLfDOZ75/KnIBUvvBL41NZOp9IM/lIksn7PmnM2JHK29tTmL49RbjuSOVt7zTe8UnnPXEmM6VZfCTL4hPfbD7zF6qvswJymRWQzRf+WXzun8Onfrl87JfHB375vOebzzuyAqZLi5gqLWKKuKA9UyUFTJcW8K6sgPf9CtoB+2mAnM8C5Hy+U8HnO0uZtVvJl3vUzAlUMydQy5xADV/uUTFrt5LZe1XMCdQy/4COrw4a2jPvgIE5BwzM2qfni316Pg/U83mgjs8CdXy2V8fngR3ifPyzQB2f7tXy6R4Nn+7V8lmgjln7Dcx2AnbJISPLDhn5OsjEN0FGvgky8G2Qge8PG/jRWYH9PayMP8LL/gGvzoRoWR2iZVWwhlXBGlYeV7PyqIqVR+9XYf8IkvP7gYIH8p8D+fy2X6jCts/E7k5vr8A+XIXtCNh/wmsbYL/1jfnbOdiHj9X5NTCtPb/tS+f3A5ksP5jFH4eyWRGUw4qgHFYezvvLPGzHZU4dlzr9N8Rubserho3/QzZEqNkQoWZ9uIr14SrWhSlZG1rK2tBS1oQoWBMsZ82xYtYcKWTtkfx/BOzfbSBuO/+1fQZ2VxLf+yfyrV8C//KN5xtZnLDASRLDElEUi33usMg7sj0Ltt9i/rYbzNt6/YHM3XKNOZuvMnfLFeZtucLczZeZs+niA5m76TzznBHweva/4PUUc9efduYkczecZO6GE07IdsRrsIDX1UeYtSroAby2wfXLVYf+a5V1XlsL8JojzF19uD3z1hxhwfrjLNwQzKKNISzaFMyijUdZtD6Ir9bu56s1B1i04RBLNh5hycajLN5whMUbjrB00zGWbjrGss3HWbY1mGXbQvj6zzD+teN++/C33if5XnyKf0tP82/pGf4tPcsP0gvCDKzvZX72u8LPfpf5xe8Sv/tf4ne/0yyXhbHSN5i1/kfYsPMgW3bvY9vePWwP3MX2vRJ8ArcQELSG4yeXcz3yP+Tm/oZB+yPlxmXcNcymVvshdaoZ1KumU6+eRr1mMnXaidTqxlGtG0Ol9k0qNCOxlw6nTj+BFvM7tJhn0Gh4m3r9VJrKptNsmyrgzTwWh3UMLeVe1JlGoM19FUvpYOqtY2iwjaXOPAaH7T5cBbxOFABrGU+jZRz1FgG5Dvt46q3jqDG/RZ1lPI4KoXW4sWIqjRXTaa56h9aqd6g1jUOV2RtNdl+qtW8Km36tXtQa3qRS9RqVqteo1gq5q32NGs1r1Ghep1Y7jDrdcOq0I6nTjuSuagR1mlE06MdSrhjGXc0o1Bl9yY1+EW3WQBpNk7hX/k4HvArPu9k2mSbrRByWCdRbxlNvGU+dcaxzy/Bb3NWMok4/lhrVaPSZ/VGn9kGZ3BtNaj/KC4fj0E2govANcm8+jSa5J3dLhtOgHkVl0WuUZfXDktWPirzB2B/Ca2XRaygTu6NK7kFF8evUqN7Ekj8ETWY/yhUjaOpYJba/Q7P9faj+Aurmca/6Cxymd7DkvE7BjWfIvvwotqwBNCpG0VAyloqc4RTfeoXEE4+Tc/llqnO9aJJPpSFvApUpI9Hc6kvO2edJP/E0t/e7UXz5VaozvLAmjqbgYh8Sjj/HZf9O3Nz7BDd2P8El366c/NOd0I0unNjqxkXJY1wQPcaJbZ046d2Jq3ufJOP8ACrz3qe1fCn3rAtp1n5BTdEMzOnjyb8+gIuBHpSljiHn4ivcDurKrQOdSQrtRt6F7pSnjSL9xLPknu2J+uZrlMW+iT15FJaENyiLH4Q5qT/mxN4Y47tjSuxOeUYvZ/pQkdGXiox+2NP7Y0nuhymhD/qY3pjiB1NyoxfFV19FHTkIY9wwNJGvo7g+hPzz/Ug49gLnpY8QttWNa7u6Unx5kHCG69leFFzsQ+GlPhRe6o3i+kA0t14n70xvis73I/HIsyQcfpb8M/3IOdmb3JMDSAt+lbTgV0kPeZX0kJ5CQnuQGd6DrIhXyD7Rk9xTr5JzskPlNaXAcCpLYaNIX0O+uprkPCPJBWbyNDUUGhrJVN7lToaes5H5XIqVc+6OsCjp9O1CzkWXcCFWyZVEHVFZFrJK6yjWOyjSNZKnqiVPVYvc4KBY30CBppZCbS0lhkZUpmZKDQ5ySyrJLrZTpK5FaXSg0DdSqKqhUFVDqanJ+f/UkaOqJ1fbRJ6hlUx1M9G5VVxI0HEqWsXJO0oiIksJvy0gNvSmnODrhYRcLyD0eiHhN4UZ2OCrhQRfziP0ai4R1wW8XokvISGnjEJ9PdmKSlILLKQW2sguraFQ10SWsp6byVpO3Mjj+IU0Aa7nkgg+m8DxswkcPhXDkTNxnL6VTUy2kUxlNemKClLl5cTllpGQbyFTeddZeS3l6Lkkjp1LYl94dDtgA0/Ese9EHHtOxLIrIlbAa1gsfk7ABoQl4B8ay86QaAKO3eLI2XhuJpeQLjeTlFtKWm48mRm70CvXUG5agt40iyT9H/x09Qh9JKd5ZHsUnaSFdPoveHX/C16FVth/wquHWIWnSPkQXqVsidtDkmkFNutbNNqexVH+KA67By0WN1rL3Ggxe9Bs6USzrRMt5R40lj+KxfQM2rsfsi9jHcOle3jKJ5bHdpbg4Z3F8z5JDNgazGf7xRzJ/ZN0+w8Y66dQUdUDR3k3sHWl1eJGs9mF1gp3WuydcFi74ih/mhrbc1jLnsVk7UFZ3QxS9KtYf3odb8l285zPLbqKc+ksLhSqryLNX/B6f35V09427CbT4CbVtePEQyJUXv+ubdjdOUfrIdHjJtH+LV49xAoeESXT3fsYU/yWE1KwiYKKpVjKh1PTAa9NVndarF24Z+kKls7cs3rQWu4ibBqucqGpsg2vQzCZPyPeuJXvwtbwuvQAT4mi6OxsG3aVqugsttHZpxwPsR1XqVmovHb4Gbv5avCUGAW8iozC9/9/xatExSMiOU/9GU+/P4P4eN8GLupEyC2fYrf0p9H6hNASXObCPWsnWm2dha3U9kdw2B/FYRPSZOtKtbU3hoovuVayml8vbKO/OIBuslu4S7Px9JXzhCidQaIwfj+7mWzzd1htw6iu6EFd+WM0Wt1ptrjQanYFcychTrw2Wp76a+XV5zSPi3LwFGnwEDv/WPH/hde219Df4FWmxVMip6tPEi/4XOSDI3s4nrPxAbz+IV3K1yIp88RnmSWOZJY4kTniVBaJk1kiSmKhLIkFvgl85R/LV/7RfOUbx1eSFOZJUpktTeRzWQIfSxKZ6ZPMTJ8U3vNO5d3tyUzflsTUrYlM3ZrIlG1JTP0zuR2wM0QZfCDJ4kNplrB92NdZfQ3I5Qv/bD7zz+ITv2w+8s3hA1kO70pzeVuSy1RJAZPFBUwSFzBRdD+TxAVMeQCwRQJg/eV86l/C5ztL+WKXklm7lczareLLPer2zNqtcj6mYvZeDXMCtczdp2vPnH06ZgXq+Xivjo/2avlwj5CZezTM3K3hwz0aPtyt5UPn5zN3a9of+2C3mg92afhwj5aPA/V8vt/E3AMmFh00svSgANhlbVXYIAPfHjbyw1EjPx0z8ke4hRURFlZGmIXlTWEmVocJi5vaE6p7AK+rgjWsOqZm1VEVK50V2BVHFCw/WPhAfj+Q334m7C+BWQJg/0sL8d/jNeYfAfvPi5ySHzhSp/1cWCdg/7M/4wHE/nEo+39c6NSxGvvwYqcHqq4RaqHS+r8E7N/hdW1oKWtDSlh7XM7ao/fx+j9VYP+pCvvr7hR+DBAA+50TsR0Bu0wSw1JxNEtEUSwVR7PY5w4Ld9xmwfZbD+SrP28yf9sN5m+9xvytV5m/9Qrztlxm7uZL7Xidt+nCQ3j9b5XXDnjdcMqJVyFz1t+vvs5ZG+ysvh69j9eVBx+A63/D69z/T7wu3niMxRuOOPG6n0Ubgli6+QhLNh5m0fogFq0//ABel2457sRraHvrsIDXE3wvPsm/pSf5XnKS7yWn+EHaNgN7mZ/9LvOz7yV+lp3nV+lpfveNYIV/MKv9g1jrv4f1/r5s9PNhk/+fbA3YgP+BNRyLWM3l66tJTV9NqWI5ZsO3lBtnU6n/gGrtZO6qx1GnfItGzTia9RNoNkzEYZhAg34cNbqxVGtHU6V5E3vJG9zVjKHBOBmHcToN+mk06KfiME2j2SbMfTaYx9JgHkVLuRdN5eMwFvbHVDSAu8ZR1JmFdt5m+/8Or/WWt6gtG8Nd0xhqzF402CbRVDUdR+U0HBXTaaqYTkvl2zTZp1ChGkFOzLPYS9+gyTqOOtNo7upH0mTzokI5lFrDMOqMw6k3DKdeP4x6/XDq9SOE6N6kXvcmtZo3qdeOoUE3FnvJMBqM4ygreI3C+O6UpvahSjXm/rbhNrxap9FknYLDMonGNriax7Xjtd74FtXqN6nTj6VOMxZD1gCUyb1QJvdGnzGAyuKROHQTqJaPoCDyOUrju1NZ9DoN6tFUy9/AmjsQY2ov7NkDsGU78Vo6ggb1KKrlb6BM6o4i4SXshUOp04zGXvw6uuwBTrxOodk6zZnpNNtmQNUXUPUFrZaZNGomY80eSuGNp8k63wVjYk8qsgZjSOhD0Y2XSDn5BInhT6CPf41m5bvU5IyjLGYoxed7kHD4MW7s7kTUgce4vqsThRf6or8zgoyIV7gW0IXrOx/h+u5HuRrwKBeknTm1w40T21w4td2VS7KuRO55mqjAZ7m992nuHHyO6GMvEB/eHWX0KJo0n9Gqm0Vj6UfYs6egiBpGwokXuLSvE5HHH+dWUFeijz1OyY2B1OdPpTpzPCnhz5IU2g1t5BDKk0dhTx6JLWk4lsTXsCQMwpzYD0tSH2ypfShP70tlZn8qMvtTmdGfyswBVGYMoDzNide43uiie6GL6Y/iZm8UN/qivTMEffQwSq4NJutUTxKOPU/k/ie5ufdxbgU+yZ0D3Yjc/zi553ojvzqI/AsCXkuu9afkWn80t16j4Gwf1NdfJzO8BwmHnyX7RC9yT/Yh79RA0kN6teM1I/RVsiJ6k3OyNzknXyX7RE8yw7uTHvoSaSEdFjZFpSlOpRaaKNLXkqus5E6KgjtpKrKVVRQZHaTKK7iRrORKvILIdD3XkzVcdG4bvp6i51a6iZupJm6mGkjItZFeVEl6YQXJeTaSciykFpSTkm8hKbeM1AIbeaoaSgwOCjV1pOdbSc01k6eoRq5toEBZQ3q+laQsE1kllaQU2EnIsRCfYyUhv4Kkomri8qu4lmrmdLSak3dUnIhSE3FHSXhkKWG3FYTeLCb0ZhEn7ig4F6flcrKJS4kmTkepORWp4Fy0kkuxKi7HlnIlroRbSUriso3EpGu5mSDnRrycqDQdiXk2ojPNXIxWcPpWEWduF3E+soBzN3M4fSWNM9czOHsji5PXMzlzO4erCSVEZuqIzNRyI1nFpTg5VxNLiczQcztdx9nIfCKuZXIxqojwKxkcO5/CsQuphFzNJOx6DsevZnHofBp7TyWyMyKegPB4doYnOBPP7rBY/I/dYn/EHc7czuB2SjFXY9K4FXeFO5HbKCn4D3bTEozm2STqlvPjlcP0lZ7hke1ReEjycfdV4y7V4CrV4Sox4Cox4e6ceXWT6u+3j0oNwsdSPa5SLS6+amdLqQoXmRY3ibodr57iEjqLcnhOeps+Wx/Cq/U5msqfpNnWmdYyN1pNAhparW602Dy4Z+tEk+0JKs0vo7K+R2DKKsYE7OPRLbd4dJeGTjIlT0ny6bn9MuN99/LHpT+5oFpNSf2nmKv7UWd/jlbLo9wzutFqcOGe1ZV7Ng+arJ1x2B6nztaNcls3zJXPY6wZhcq+jOCEP/jkgIwXvC/SVZRFF1EBnX3kdPJR4y7S4Soy4CIWWjtdpHphRlWmxkWmwkWqwlWqwVWqxV2ix11kwF2sx02ix0Wi73DfhPZgN4kOd7Eed7EON4kGF4laiFSLi8SAqxOvXX2SeNn7GONFv3E0dxP5FV9jLh9Bja0DXi3utFr+J7x2o75sKEbz58QatrH46B8MFh+gmygaT2kObrJCXKVKOotseHqX4y6y4SJpaxvW4OKrwsVPhZtMQyexgc4+JgGvYgHf/5d0Eit5XFzCc9tiGOGzl403vYkvW46uajrltu40WB/hnq0z94yu3DN7cs/amRZbF5psXWiyPUKT9XGaLU/gsD1KuX0weZZlBMSvY+aBP3nZ+zCP+ybhIi7GQ6LgaXE6r4mOs+LUOgqM31FuGcHdiu7UVjxCg80Nh9WVVosHmLtAmSdY3GixdMJheYoq+wjk/4RXkUF4r8h05BoYgwAAIABJREFUAlylSlylKuE9ItO330dXXw1uEj3uYuFnLLyGtMLrSeLEq0SHuxOvXXySeN7ngoDX7I2UWL5BZVhGbOZq/pAsYZmPhDmi03whus3nogTmiFNZKEphkXcCC2VJfOUbz3y/GOb7RTFPGsNcURKzfZL43CeWj0UxfOAdy4zt8by7PZG3tyUybUs8U7bEM3lzPJM2JzB5axJTtqUwbXsqb3unM8MnQ5iDFWcyU5zBh5JMPpFl8qlfNp/6ZfGJXyYf+QrV2RmSLKaLs5kqzmaSKI8JPnmM98lnvHc+433yGO8jfG2iKI8pkjymS/MFwPoW8qGvnI/9FHwSUMqnO5V8tlPJpzuVfBrQIc6vf7ZTxee7VHyxW80XuzUP5LPdGj7YpeG9XWpm7FQzY6eKdwPaouTdALXzquTdABUzdqqYsVPj/HdqZuxS88EeHR8HGpi1z8D8/XoW7dez+KCBpQcNfH3IidcjRn48auLn4yaWO/G6IsLMyogyVoabWBVmYFWY/iG86lkd0gGxbXg9qry/iTioWMihYv44VMTygwX8fiCf3/YJc7C/BGa3byBu20LcBlhh/vXvWof/Hq9CYv6ykfjvqrAdMfswYNsQ+08biTvm4aN1Hq7Abo5QsSlCJbQGPwTVTSe1D+Sfqq/tiG3HaxHrjhY8UH39uxnYf2ojbkPsT7uS29uzv/dP4Du/eL71jeNfsli+kcbwtTSaryXRfC2NZqk4iiU+kSz2vs2i9txi4Y6bLNh+kwV/Xuerbdf4atuDgJ27+RLzN19k/uYL7REQe4Y5G053qLJ2yMYzzGvPaeZtPNWO1znrIpizLpQ560KYuy6YOWuP8eXqw8xaFcSsVQeZteoQX64+xJerg4Q8hNiOc63z2vK/weumYyzZeJgFa/fx1ZpAlmw4xLJNR1iyMYiF6w6yaN0hlm46wtJNR1m6+SjLtgjV16/bq6/h/GtHBN96h/O9OILvpRF8L4ngO/EJvpec5gfZBWGBk+8lfpKd5yfpaX6RhvO7bzAr/Q+x2m83a30lbPTfzrZdW5Ec2MLuI6s5ff534mJ/pTD3P5i0yyk3/Rur7kvMyulYleOo0o6l3jAGh2E0jfpRNOhG0aAbjUP/Fg7DeBoME6jTjadGM5aq0hFUq0ZyVzOaWp0XDcbxNJomCJuErRNptk2i0exFvWkMjRYvmu0TqdKMwCIfil05jLu6UTSWedFqn0SzdSLN1olOuE58ALBtcK0zj6W2bAy15reotYyj3jqeRvtkoQJbMQ1HxTSayqfRXD6NRusE5Ck9MBUOolo3kmrdCGqMb9JSPp4qzevUG0fSYHrzfoxv0mgYRYPhTRr0o2jQj6JOO4oG3Vga9W9RrR7FXc0YLEVvoM0aiDKtL8a8odQbJvwzXs0TBLh2wGudYSyVyhHU6sbQoPNCn9kfRWJPSpN6YcwazF3FaBq147lbMhJFXHfkMS9izR1EvUrAqT1/MJr4lzGn98GS2Rd77kDqFEJltkYxHHVyD0riX8RWMIR67RgqFcMx5A7CXjIch3kKTZapNJZNwWGeRrP1Xe5VfkqzdSb1minUlXpRnjMUxe1nyTrnieLWs6jvvETRtefIONuN5BNPkHX+RcqSRlCdPQ591BDyzrxE/MHHuCJz55yPK1f9unBe5EZ80Aukh77K7T3dOOPtxiVZF27u6cZ5cSdOe7tx1tuNS1JPbu56jNiDz5By9EWyw1+l8PwASm8Oo+DaEBJP9iD36iAqcqdTlf8OloyJlNx5g6RTPbi4twtnd7pxKbAThdf7o48fSVXWJFpK3qc8dRyX/DuRcfIFLAmvU50xkqq0YVSmvkF5ymtYEwZijO2FOb43FWkDqc4aQlX6YCozBlOdPpiqjMFUpQ+mInUglsR+GGN6o4nsScn1nihv9UVzZxCayCGU3hhE7rk+JIe8SEzQM0QfeobkkB5knuxNwrEXuCDzICXsRUquDabgYl/yzr+K/Go/FNcGoLw2iJJLA1BeHUrhuX6kHH+RhMPPOQE7gIzQ3g/iNbw32Sd6OeHag/TQl0kNfoHkY889iNeUAiOFurvkKiuJSVcRk6ElR1VNoaGR1OJyItO0RGcZSZNXklBQTmSGkTuZZSQUVpJcXE1Mbjk3UvTcStYRnWYkOs1IZLKWmwlq7iRriUzWcCdVQ3yWiWxFNXJDEwWaetLzbaTlWcgvrUGuaySv9C6JmUYiE5XEZRq5k6LjRqKa64kabqYYuJ1u5kaamQvxek7cURIRqSLijprwOyrC7ygJiywl7LaciMgSzidouZVlI66ohpj8am5mWLmZVkZUlo3YHDtRGWVcS1ByMaqQi1GFXIoq4OyNLE5dy+D87Xwux5Rw/o6cc5HFXE3QEpVRRlyWiegUFTdjC7iTXEpcpp5bKSouRBdw+nYOZ+7kcTaqgPDr2YReySDiRjZn7xRwJjKfiGsZXIopJjHXws0kJReiC7kYU8z1ZDW30vVcTlITcbuQQxfS2Xsqid0nEtl1IomAsAR2n0wi8GQSAcdvsyv4JsfOx3LqejIh529y8mIoZ8+uIDfzB2zGxZjMc0jU/s6Plw/TT3qWR7dH4S7Kw02qxE2iwlWixUWsx0VswE1swM35y7Qwj6lxQkyHi0SHi0QjwM1XhYuvEhepBlexGneRik6iUjxFD+N1N0mmFVgtXjRanqfZ/hTN1i60lrlyz3R/UU6rzZ171s40W5+iztobpWkGe+KX47VrH49tvckju/R4+ht5TKrgBe8YBm4/ysf7/2RfznayaxajqxpGta07zWWPc0/nzj2ti7BF1uZBi7UTDktn6m2PcLfqSew1z2CsHoCl8kNi5b/wTdgOXtkRxmM+yXT1yaWzTzGdfFS4+zjxKjLeB6xMKzx/mRIXqRBXiUZAqY/z3onb7lXbfdPgItE48arrgFeVE7DCPXYV65x4TealHcGM+fM/HM7eSn75t1jKR3DX9gTNlR7cq3ShyexGq7kL/BNeK9xpsnajrmwoBvMXROl2MO/Acgb6HKSbTzSe4mxcpYW4SJR4+ljo5G3FzcciPE+pzgl0JS6+AtA9RHo8vQ108nHiW6zBTazB3Xn9u7j/5XFt+9c7ixQ8JS6ix5+3mObnR1iBhFzrYkzVo6mseI5GexfuWT25Z7iP11abJ822zjRbHqHF/ARNlqeosz1NWflYItU/8+u5TYyQiHnW+xRdZZm4yzR4SlQ87Z3C6z6HWX16HcXG76k0j6S2/CXqKrpQb3fDYXOjxerpxGtnsLi347XaPoKSdryuvI9XH7WzMq/HTarFTarEVVKKi0Tp/HnqnPdRg4tMg5tYh5tIL7zX2iruEp3wvhPpcJUIZyV3EhfTxTuJ570vtuNVbv4GlWEpMZmr+F28mKU7xMz2Ps1n3rf4zCee2aIUFviksGBHAguceJ3nF8Nc3yjmSmKY7Z3AFzsS+GRHDDN3RPHun9FM3xrLtK1xTN0Sz5RNcUzaFMfEjbFM3BTPpC1JTN6WwrTtaUzfkS7MwIoyhGVOPul8IEpnpiSdj2QCWj+SZTJTmsl7kkzeFmcyRZTJJJ8sJnjnMM47Fy/vXLy885zXXMZ55zLeJ5dJ4lymSvN4WybMwH4gK+ZDvxI+8i/l44BSPg5Q8pG/gg/9StrzkX8pn+xU8kmAkk8CVHyyU3X/6sxHu1TMCFDxdoCS6f4qpvkpmeZX6rwq2j+f6it87W1/Fe8EaHgnQMXb/mreCVAzY5eOmXv1fBaoZ06glq/2aVl4QM/iA3phgdNhI98dMfHjMTO/BJv5PczCH2Fm/ggTWoeFs1/1rAjVs9J59uuqUB2rQ/VOwN7H68p2vCrbtxC3tRALeC0U2of35/Ob80idXwOdR+jsTXfOwKby465UfmiffXXitR2wMf8I2G+k0R0WOj0I2DbEPgzZhyuwAmKz/vFM2H9a6PR3LcSbw1VsCv/f4/VhwP4tXo8JeH0YsB03ED8M2L87Sudn5zFFbefs/jsg4W8XY30jjeZrSRRLRZEs8bnNEp/bLPa+xWLvWyzacZOF22+wcPsNFvx5nQXbrvFVhwrsvC2Xmb/lIl+15wLzN59n3qazAlI3/E02nmHeJuE6f+OZB/G6PoLZD+F19pojAmBXH2LW6kN8uSaIL9cEMXtNEF+uPMTsVYeYvSqIOU68zl0rbBSet+4o89YdZe6aw8xdLTw+d3UQ89YcZsH6oyzceFxoGd50nCWbjrJ0UxAL1wSyYM1elm44wLJNQSzZcJCFa/excN0Blm48zNJNhwW8bj7O11tC+HqrUH391/Zwvt0Rwbc7wvlOFM73kjC+k4TxrSic7yUn+UF6jp98L/Cz73l+kp3mJ2kYv0qPsVx2kFW+AayRebNBtoHtu9YQELSe46e3cenaetJTfkNV8C+sqq+pNi6j2jAPm/o9LIrx2JVjqNGPpsE0CodpJI3GETQYhEpkg24MjTovGnUTaNRNolE3gVr1aKpLh1NR+gbVmhHUG8fgML+Fwzy2fZOwwzKeetNbAt4sE2i0TqRcOYKywiFUlI7AUTaBe/YpwpysdRLN1kk02ybRbLuP1waLF/UWL+rKxlJvfosG23jqbeOptXhRbxlPo30STRVTcZRPpck+lZaKabRUTMWieANtbj9MRYOo1A6n3jyGRstYag0jaTCNprGsQ0yjcRjH0GgYTaNhNA36UdRrR9GgG4PD6EW9wQubfBhlBa9hLxmJJnMAJcm9KFe8+QBcm61TH8Rr2TjqyryoNYzBUeZFnX4MFYph1GhG06gfhy6jHyXxPShNepWynCHUKsfSoPGiRjEKTXIviqNfwJTZjzrlm1TLh2HPH4wi+nkMya9iSuuNLac/tSXDaFALS500qT3b8dqgG0u1ciSmvMGUl4zAUTYZR9kUGoyTaDBNocnyNvcqPqbB8DZVxWOpKR5NZe5rqKNeIOucJ/kXHyPn/KPkXXqKzLPdyDz7LEXXeqGJGoLien+yT79MfNBj3PD34IKPO+d2dOLcDk/CN7py3vsRrvt344rvY5wXdeaipAvXAh7nrMidM96uXJR4cHvPYyQeeY7M8B4UnO6F8spATNEjsSR5UXpnOKlnXyXv2iCsmZPQxI8i58oA4iNe4kbQ45zf3Ynbx7qRfOZlrBnjqC96m/rCt6lIH4/86kBuBj5B6Y0BVKQN527mMKrSX6Mq7TUqUodgTxpIWVxvLPF9qUgZRHX6UKrThlLV4VqZNoTy5EGY4/tjiOqN6lZPii51R3WrP5rIwciv9iXnbE+yTvckLbw7icdfJPH4S2Sf7kfRpSFknOjF9d2PcOfgE+Se603hpX7kne9FwcXelFwbQMnlAZReGYTi8mBKLg0iPbQ7dwKfIPV4d3JPDiAzrA/pIb2cbcOvkhHak4ywV8gI60566MukhbxEWsiLpB5/ocPCpuKyU1kKG3nqKvLV1eSUVpCnrKZAW0eBro5sZTXpxRXkKGsoNd+j0NBMZmkNWap6Ck2tFJtbyFDWcTvdxIVoBRdjSrkUo+T8HTlnbxdxKUrOlRgFN5PUxGeXkaeqRWluRW5oIkdeRY68glKDA7WllUJNHQmZRq7Hybkeq+BylJzzkcWcu1PCxRg1l+L1XIg3cDpaS3ikmrBINeF3NITf0RARpSb8jpKISAVnY5XczCwjubSWPFMreYZmMlX1ZKrqydc3U2hsJbO0nsg0I6du5BF8IZ3wy5mEXkgn+FwqwedTOXZOyMVoBUkFlRTqm5HrG8lTlJORb6BAWYWyrJksZTXXk5SEXE4n6FwSh8+lEHgqnn0n4zh0NpGjF1I4diGZ0MupxGYaKC1rIqe0ktR8M+nFNvK0tRQaHKSX1nA9TUfIjTz2n0tj76kUdp1MwS8skcDTaRw4m87OkGj8j94gMPQmByNusOvwKfYf3cPR49+Tlvw1Zv1CjJa5JGh/54dLR+gvPctj26Nx98nFVazATVyKq1iDi1iHi1iHq0iHm0iHq1jbAVba+3CVqAW0yZQCXiVqXERq3HxUdPJx4tUnj2ckkfR24jXRtBKrZRyNlhdotnWjxdKZVpMTr2UuznM23bln7UKz9Wka7f3RmD9gV/RvjPXfzTOiaB7dqcfDz0gXiYond6Tx1IaTDPlTzLqYncRV/I6icirltv44TE/RqvPgntYJY3snWqweOMxuOOydaKx5nJq6p7FWdqfCPppS67esv7SeQd57eNr7Fo+KMh7Aq7uPATcfIy4ik9A+LNE5n78cF1kxLlI5LmIl7j563L0NuIl0uIi0uIi1wn0Ta3ERa3ARa3AVa3EV69oR5yJWd4jwdQ+Rgi4+6byw/QTDt67kYKaIPPu/sZaPoMb2uFB5rXTBUSbg9Z6lK5g7c8/iTmu5C60VTsA68VprHore/CW3tCJm7fmDATuC6LYjhk6iXFwlclxESjy8DXh4m3D3MeIq0ju/d7UT18LzcBfp8PDW4e6jFV4bYg1uIuGPFm4iNW5iNW5iDa5tcBWpcPdR4u7jfFwkAM5VpMZDpOIR70JeEGUw2Pss8w5uJ8myDW3lB5TZ+1B392laKrvQYnKj1ejGPasH9+yduGf3oNXaidayrrSYnqTB/CIV9r6UVH7Kwcw1fBgk4pU/D/CEz008JXk8EmDmMV89T2xNYOiOQ6w7txG58XuqzcOps79AQ3lnGu1uOGzutFo7gbmzs/J6H69Vtja8SvCSrBLw6pMt4NVHeK8IMC/FTazARazARawS3k/Oe+ci0eImEuIq1uAiVeEiVQv32fl6cRMLZyV3EhfTZUcSz3lf4oMjezmWvRG55RuUhqVEZ6zgN59FLP5TyqztZ/h0xy0+9Y5llnci872Tme/E63zfROb6xjFbFstscSxf7Ijj022xfLgthhnbopi+NZopW2KYvDmOyZtjmbgplvEbYxm3MZbxG+OYuDmRSduS2/H6tnd6+xKnd73TmOGTynuiND6QZDBTmskH0ixmSLJ5R5zFNJ9MJu3IZNyOTLx2ZPPW9mze2pHzl4zzzmWCKJfJkjymSQt5W1rIDGkR7/vKmelXwof+Cmb6K/jAV857suL2zPQr4aOAUj4KKOVDPyUz/RXM9Ctlpn9blLy/UwDrFL9SJvsqmeRbyiSZgkmyUibJSpjkq3R+rmCSTMlUPzXT/TVMC9AwzfnxOzt1vL9bz8d7dHyxR8OcPSrmOwG75JCRbw6b+P6omZ+DbfwSauM/IRZ+Dynj9xATy0OMLA8x8EewnuXBWv4I1rIiWMPKEC2rQvWsCtGxyonXlcfVrDiuZsUxFSs6Vl+PKPgjqMRZgS1y4rXAiddcfg3M5pfATH7em8FPezL4cU8aP+5O54ddKfx7ZzLfByTyfUAC3wUkdgCsgKtvZNHOxPCNLIavJVF8LYlqR+y3vrF899/Ohd2V9MAs7AMtxA9tI159pFAAbFsV9mjRX/HaVn1tSxtew9XtKN0Qof7v7cMdq69h9wG7LkTBumA5644Vs+5YoZCjHZY3dWwfbsuBLP7oOAO7L70dsL/sSeWn3ckCYHfeB+z3D9/jf8Droh03H8Drwu03WLjtGgu3XuWrrVdYsOUyC7ZcbofrgvZc4Kst55m/+RzzN55l/sYzzqsQAa+nnXgVKq/zNpxk7ob/jtf2auuaIGY7lzDNXnmIOSuD2rcOz23D6zoh89YfZe7aIOasOcTsNQeZs+Yg89Ye5KsNQSzceIRFm46yeJOA0mWbDrF47V4WrdnFsg37+HrzfhZvCGTB2t0sXBfIko0HWbLpsLN1OJivt4TyzdYw/rUtnG//jOC7P0/w7Y4IvhdF8L0kjG/FIXwrCuV7SQQ/yE7xk99pfvY7xc++ofwqC+J32V5WyqSslW5io3Q53gE/EBj0A2fOLyclaStq+WYqdb9Qo51LpXIm5fJ3qCiZyl31VOr1k2gwjKfBMJp6/XDqdG/gMI2gxTKaZuMY6jWjqCkdRa3yLRq1k2g1TaVRP46q0uHY5EMoL32NWsMImqyjabKMptFyH7D1Ji/uakdRYxjLvbszuKsdiz5nINbiYTjKJtFqm0qrdQqttsm02qbQ0mHh0X3AjqO+zAuHdQLNFZNxlE+k1uJFbZmXsLzJPoUm+xSa7VNprZhOs20K92reQ53dF0XaK5Srh9NgG0elZjgOqxeNZWMfjGksDuOYdsA26EdRrxtFvW40TWXjaDJPRJc9AH3OAOr04zDmDSE3+kX0OYNpdp712lZ1bbJOxmGZSEPZOOpNXtSbvKjVj8Fh8qJeN5rKkmHUqkfRoPNCl94XeezLKBNfwZo3lAa1Fw2at6hTjsaY0Z/i6OfRpfamRjHCidchFN1+FnVCD/Qpr2LN7kdNyRs0qEfRoB6FPqMPioSXsRUMoVE3llr1KCz5Q6mQj6TROIVGwxTq9RNpME6gyTyVe+UfUKeciD1nGHcLRlCd9zq62O5kne1C5mlPksPdKbnxAiU3XkZ+7RVKb/Yj8+RL3Nrbmdt7/h9r9xkV9b2ucZ9qSzfJzt5pxhhboomKFHtLsmv2ObucncQejSW9qDEqSJ8CCMYWBStKEwGxN7rSO0zvQ5tCE5UqfJ8X/wE1O/ucZz3reXEtcXjjzOBafOa6f/dvFNd2D+dKxDAuh4/iUtiTJPsP58i3TsR850RSwDAuRz3NtX2jOb9rJGlh7pyLHMaFn4Zz7cAobh4fTcXpF1FfeAPjtck0Zk/Flu+BOXsa1RcmUn5uPMabntgrFlCcOoaz+0ZyZrczF6PdyUt8lobimfSZ/szt2vncqZ1PS6k31WmvcP3gcMzZU7lbPYe7VZ60l02ltWQyzUUTaS6aSEvxJNqKJ9FaOJHm/Ak050+kvfhN2ovfor14Cm3FU2gpegtb/mQacydgvDEWzZUxqC6OQX99EsqL4yhO+A23Yp+lKvU1lBcmUZ06jrKkMVSnvoHywpsoL0ymInkM53e7kn3kaeTn30B+fhyVKa+gvDAe1bkJqM9PRHVuIpoLk6lIfJUb+x4n88DT1J6ZRFncWAdeX6M49lWKTrxE4YnfUnjidxTF/paSUy9SFv8SZQkvPcBrtaYlWaZvR264TY22DZn+NnJDBzJDB3LzXRTme9Qa7iIz3kXb1IfMeI9a4z1U9T3orP1omvqQmTrJKmskPddISpaR5EwDyRk6UrMNnM8zkZ6t5dJNA7eqbdQaOlE39KFtuo+qrhuF6S7axl6M9gHUjd0Uy6xcyVNyMUvFhUw157I0pGfrSc8xk5bTQGpuI6dzGknMaiAhq57ErHqScupJyjY5ljYpSb+pI6uqiRJtOzV1d6gxtaBouE2NqZVqQzuyui5qTD3kVTeTckNJwiUZ8RdqSbgoI+GSjLjzVRxPFfB6rdBMmfYOMnMnMkMbcr0NbV0bKnM7tcZ2yjRt3CirI/5qNYdSColJK+PYhWqOnqvgWHopx9KKiE0vIu16FcUyK2rzPWrUdqoUjdSqm1AYW9A03qPWdIfrpUbirlRyMLWIvcmF/HS6iL1nyth7upS9SUXsib/J/vgcDiVmE5OQwaFTFzkSd4S4pO8pKdlAnXkZJsu/yK/fwoa0GMaKTvOM5CbDpLU4S1QOvOodyBrEqwln6SBe9DiFm3EJN+MSbsI53CD88u3Aq0u40KS5Sw24S7S4S1SMCKvlack1xgXvwj9vH/lNP2BvnkO39Xl6bI8xYHVnwOLGQJMLAxYn+h3N633bcHpsz3DXPg6j7QP23dyCZ9R+ng69wWORalzCdLhJdYyS1vKM9CavSuPxCt9Osj4IectH2Fs8uWd5nt5GVwaszvQ1OdFncaHP6sp9mzN9zc70trjS1TycO7ZnuG0Zj9n6N+IrdvLfR37ied/DPBNewHCpgmESHcMldYyUNDJSYmF4mB2ncDtOEQ04RWpwiqrFKaoKp8hqnCNUuEnqcBM34Sqpw0XqAGu40QFX00MxP/S1AFfnMD0uUj2uUh3uUjUjJJX8RnSBN/2COVC8l6qmL2m2vkOX9XH6Wlzpb3Oi1+bMfas7A9bhYBnGgMWVfpsz9+1OjntgXem1P02HdQp6y7+4YNjFn6I2MyHkBM+JChghUeIcZsA5og4nsRZXqR43qQFXqREXiQkXifCz4Cytf/CBxhDKhQ8y3KR63KRaXKU6Aa/hRkcLbWSYVMswiQY3iRYXkRYXsYFhUVacxAaGSzQ8LS7ld4HnmBcZjSRTSm3zRhpsb9PR/lt67z1FZ8swOppc6W0bQVeLC/0dwxhodaXf4sz9Old6jI9zu2Es5rYl5DV/x9ozfkyMOMhzkos8JsnHXSpjeLiZEWItTwQXMVEUy+aUnciaPqXN+iZd9ufpsQ8TXkebMwM2N7ANA6u7A6/D6bY+Q4vtbRS2FRyvDcdHspWXQ0/zuLicYRIdbhIzLhKzA6Y6XKQaXMI0uITphfbd8V47h5lwlZhwlRiF/2sRWuEDkDAjTlLh+y5SA64SHcOlKh4Tl/BsyDl+f3g/J6r8UdnXo2v8hKyyzXwRupTlQRH8I/QsfxVd4y+iG/xNnMPHkgKWSgtYuquIDyML+Z/IQv4RUcDfJHl8EJzFHwMyeM8/i0X+2QJYA28yNyCPOf4CWmftzGXWzjzm+N9kbmA+84ILWSwqYbGolCViAbDvict4T1zKu2LhLOy7khLelZbxblgli8OqWCCpYJ6oDJ+gEjwDS/AKKsM7uByf0Epmi6qYJarCJ6Ri6O9zJdXMk9ayIEzGwrAaloTLeDdc5thILOe9XQre3aV8JO9Hqfn9bg3vRap4N0LFkl1K3o/U8H6Uhvci1SyOUDI/XMGccDWzwlX4hAmZHaFhXqSe+VF65kcamLtLy5wILXMjdMzbpWf+LuHxBbsMLIo0suQnM+/vrefP++r4r70G/r5Xxz/3G/jooJEV0XWsPdrExhM2vjxl59v4ZjbF2dkUZxG2Dp9qZMupen44VS9g1ZEf44U/f3AA9gcHajfHGti+9UwoAAAgAElEQVR0Qsem4zo2H9ex5biOzce0bD6iYdMRFZsOK/n+sJLvYhR8e1DmuEanmq8PVvLVwQq+PFDBFwfK+GJ/OZ/tK2Hj3mI27ilk455CNuwpcgD2FuujbrIuMo9Pd+U64Jo7hNdPw7JYF5bFuvBs1odnsyEihw27ctnoyGeReXy++yZf7L7Flz/l89XeQr7eV8S3+4v57kCJgLuDZWw6VMnmQ5Vsjq7ih5hqth6u4ccjtWw7KnMsTZLje0KJb6wKv1gVO0+q8T+lwT9OS0CclkAHXnfG6/CN0+IX/1AcoB3KL6/NSTA8tH1YJyROw45TagGwJxXsiJWz7YSMH4/VsvVYDT8creaHI1VsOVzJ5hghm2Iq2BRdwabocr4/VMZ3D+H1m/0lfL2vmK/3CvlqTxFf/lTIF7sL2Bj179cTfRqRxdrwTNaEZfKJ9AarJddZJb4mJPQqq0KusDL4MiuDLrE88CLLA8874kBrQDrLA9NZGXSOFYHpLAtIZan/GZYFpLA8IJVl/kLL+vHOM3zsn8zHO5NZ6sgyv9Ms9UvkY98EPvI9xUfbT/LhtuP868ej/M/WI0IGz7ZuE/78aOsRlm09xvKtx1i29ShLfzzK0m3CqLCA16P8y/co/9wezT+3H+JfOw7xke9BlvodZJnfzyzfeYhVAYdYExjNpwExrNt5mE/9DrLGby9r/HbziV8Uq/yiWOEXxQrfvazceYDV/kdY7X+CT/zjWOOfwNqAJD4NPM364NN8FnqGz8Vn+EySxHppHOukJwW8RiTwxe4kvtqTwNc/xfLN7mi+i4xkc0QQ28M3I/ppI4eOrOdc2gZKcj5HV/E5Vvl62hRLuav5gE7tYjq18+nUzKNTO5cu/Wy69D506T3pMnjQaZhBp8GDbtNMeuu86KnzptvkQ5dxFp2G2XQa5tBpmE2XeRZ3jJ606abRrJlKq24qd8zT6bX60GsVrsq51+DFHfNMOkwedDZ409+8kO7G2bRqp2FXvUO7fiaddbPptyxgoHkxA83CvbE9TfPotc6nv3kB9+3z6WycRa91Ln32+cIdqi0L6Gl2tLQtC7nfupD+FgGuAy1LuG9byEDbe3SYvKmvmYi56g2aNW9zr96bXuscupuE+2f7bHOErciNPvQ0eNPbOIueBh9hbNjsQVeDFz2WWXQ1+tCsmYqx/HXsqne4bfCivvpNZHkvcdvgTb99Cf32xfRa5tNrXcB9u/A8O0yedDXOoqvem646L7pMntwzeHBb8w7t6mmYSl6jNuNZdPkv06Z4m7vamXSoZ9Brns1t1XR0t15Bk/cSturJ3NN5Yq95C0Xmi8huvIA+/2XsNW9wRzuFu7ppdOpn0lI7Ff2tMVirJtNj9qanzocW+TTste/QpvShXeXDXb0PvY1zGLAuYKBpEXfkHrRXTqVb6UGnbBq6Gy+SecSFsjPDaLz5Gu3lb9F4azyKi7+jOOEZru8fxpWfRnJ51yguhz/J+dDHORf8OJdCnybhBxeOfuNE3DY30iWPc/mnp7m85wnORQ3n3G53so+PRn55Ak2FnthLvKjPm4Lm6utorr6GKXM89Tlv0pQ/k6aieZjz56LL9iQv4bckho3gZKgzN44+jer6eOoL36G50otO1QK6VAu4XeODLmMcZcmjUV56hdZSD1rLptNaNo3mkinYiiZjL5xEc/GbtAxCtmACLQUTaCuaxO2SN+konUp7yVRaiqZiL5yK9dZU6nPeRH99PIoLY1FeHE/N2bEUnHqe7CNPkX/yeWrOvk516ljKk19FcWEimitvob78JsqLk5Cde4O8489y/eAo8mOfpyZtHMoLE5GdfQP1+Ymoz09EnvYG8rQ3qE0ZR1Hsi1zZPYqrPz1BWdxYCo69RF7Mb7l15EUKjr1E4YmXKDzxorB1+NRLlCe8SmXiQ9uGS6obk6tUzSiNd1AYOh7EeAeF6Q7V2jbK5DaqtW3oGnuRG+8gN95BXdeFrrEXTUM3cuNdMorNpOUYOJ1pJinDRFKGgTPZJtLzzKRkCo1sdlkT5Zo7KMw9aBodV+qY76Fq6EZj6UVed4/8qgYuZNVyIUvNhSwt57L1pGcbOZtdR2pOIym5Fk7nWknKtpCUbSExu5GELDOJWUZOZ+k4nakkLUfFtVIjhSobtfXtKBtaUFtaqTXbqDW1omjopMrYSWZZE4mXZSReVhJ/SUncRQVxF+XEna8h9mwZsWdLuHRTR6G8mSp9G9VaGzJdE9q6ZuRGO5VaOyXqFjLK60m8Xkt0WilHzldzOL2KmLRyjqSVcjStmNizRaRereBWhRm5rg25xo5c3YRM1UCtuhG5wU6F1s7lAhWxF0s4mFrA/tRi9qeVsTelnJ9Ol7A7oYg9CfnsTxCu24lJyCIm/ipH4o8Tl7yForKNmMzLMFo+pKBhKxvSYngtNInRkluMkNbiLP53vLpIzQJgpHqhQQrXC79cO9pClzADzuE64RfwXVpcwoy4SY24SwwMk2gZJlEzMkzmwGsk/rn7uDWE1+fotY5kwOomLMZpcmPA4uJAlyu99uF02Z+hwz4Og/2v7Lu1lZlR+3k65BqP75LjIlHhKtXiHqZkVHgFz0ou8npQKGG5gZQ2fU6DfTEd1pfpsY6gz+5Cn9WZXouzsBzK7kx/sxP9dmf6bG70WJ7gnuUlGq2LuabewhdnwhgftJvR4huMkNYyTKxmhNjEKFE9j4kaGSm14xTWjFNEI06Rapx2V+O0uxynqEqcI5S4i+txF1mFplYqjFI7hw3i1fwreYDXQbi6SbW4SzWMkNTyfOg1JvqGs6cgmsqGb2m1vEOP9TEBr+3O9NqduW9zY8A6DCzuDFgEsPfbnLjf7ERfsyu99qe4bZuC1vIRZ3W7eX/XViYEn+I3oSWMEmuFMdaIBpwkKlzDVbhJNbhJ9LhJTEKTLGnARdKAi6TO0bY6mviIB3h1l2hxlWpxDdM78GrCLczECImO4WI1wyRaXMU6nEUG3CItOIn0jJKoeF50k9cDT/LfP0cQWxaIruVf2K1j6Gx7mr6OUXS2uHPb5s692yPoaHGmt8OVgTbHczS70WMaTWvjO8hbV3JC6cv7R6X8VpLEk9KbjJCU4yZRMExqYniomieCipkgOsV3KTupblpDq3US3fbn6LO5028Vmn9sjobX5iZcO2QbTpf1GZptU5HblnO8Jhwf8VZeCjnN46IyhokFvLoORY+rVIOrVIOLVO/Aft0Q/F3FJlzFBpylOpzCtcL/n3AjTlLHSLVUj6tEw3CpisfFpTwbfI7fxxzgRFUAKvt6tI2fkFW+ic9CPmZp4C7+HnqOv4iu8ifRVf5LlMmHknw+khbwYXgB/4wo5G8RhfxXWCF/EeXxp8AM3vO/ziK/LObvzGGOA6s+O3Px9svB2y8HHz8HXgNuMTeogPnBhSwUlbBQVMIiUQmLxQJihZSwRFzMYnEJC8VlAlollcwRlzMrpBTPgGJm+hczM0AArE9IBbNCK/EJqcA7uBzv4HJmhVYyRyzgdX5YLQvCaln0cMJrWRQhY1GEgsW7lENZEqliSaSKhREKFoTJWRAuZ/EuFYuj1CzapWJ+uILZUjmzwtV4hanwlKrwClMxK0LD3EgD86KEzNmlY84uHXN36Zm3y8D8XQYWRBpZEGlkUZSJJT/V8fu9Dfx5Xz1/3Wfgb/t0/GO/gQ9/fhSvXw3iNd7O5ngrm+Oa2BzXyJZTDWw91cDWuAbH4iYhP8TX84MDsFtOmdl80sSmWAObTujZdFwA7JYTejYf1znwKtwDK9wFq+S7Q3K+OVjL1wdr+OpQNV8dquLLn6v4/EAFn++vYOO+MjbsLWHD3iIhe4rYsKeQ9bsLWBeVP7QlV4CrI2EP8Lr+Ybw+lCHARj0A7Nd7C/nml4D9uZxNByvYdLCCLb8A7CBidxxXCIA9oRwC7CBiA+K0BMTr2BmnxfeUBt84IQJgdY/i9aF7Xn/tMeH+V62A11MOvJ5UCHg9/gCvg9uSB5dObYqpGMr30eVCq+zA67f7hXyzr2QoX+8t5kvHWeNfu6LoAWAzhgC7WnydT0TXWB16ldUhV1jlAOzKoAusCDz/UM6xPOAsK4PPsTI4nWUBKQ/wGpjKsoBBvCaz1P+h7DzNsp1JLPVLYKlfPB/7nuKj7bF8uO3Yo3jd+tC5VgdeV2w9xsofjrFi61GWbTvK0u1HHXg9yoe+Qv65I5r/2XGID30PDuF1ue/PrNj5M6sDDrI2MJp1AYdZv/Mw6/yiWeu3jzV+u1ntF8kqv0hW+kWxwm8vK3Ye4JOAY8J1OQHxrA1IZG1AEmsDk1gflMTGkCQ+FyWxITSedaKTbAg7xecR8XwZFc+XUSf4KiqGb6L28H2UhK1RfgTs3URk9BecjF/P1QvrqLy5lrrKVbTKP+KO/APu1C6mSzmXHo0PPRoverTe9Gq96NV50aP1pFvrQZfWgy6dB916T3oMXvSYvOkx+9Bjnk2PeQ7dpjl0GefQaZjFXYMXd01e3DZ40KJ5G7t6Cm36d+huEvDa3eRNZ4MX9+o9uVvnSVejD322efQ0zaHDOJNW7XSa1dO4bfCiv3mJAEDrYu5bF9FnXch92wLu2xbQZ51Pj2Ue920LhHa2eQH3WxZyv2Uh/S0L6W9dyEDrIgZaFwtpWcJ92yIGWpbQa5lPi2Ya5srx1FdPpF0/Q7iD1TqXPutceq1z6bHMpqdpNn1Ns7lvmUNv4yy66jzprJtJV6MwCt3Z4EWbfhqG8rE01k7mjsmbZvUMlPmvYpG/TU/TAvrtiwS8WubTZ51Pd+Ns7po96WoQ4NppmkmncSadBg/alFNpkU/BWDSGmhuj0ee/zG3VO3TqPbmtmjaEV+3Nl1FkvUBD2Xg69V60KaajynqFysvPosp5AVvtOO7qp3BH+zZ3tTNoV8xAf2sslspJ9Ji86aubRZtiBrbqd2iV+XBbOYtOvQ99DbPob5zFgHk2tyvfor38Te5UT8VePAHZhdHkxbphzHqJjqqp3Kudzu2KdzBmvk5B7FOkSpy5HDmS85KRnA1+jPSgp7gQMpqLoaNJ3jGM+G3uJPsPI008kvSIkZz/aRRXDz1JzsnnqDj3Og1FM7mnXkKv4X3uKufTXOaBtfht7MXTsBVNx1LojSnXh+qLU7mZ8Crpe4dzeKczabsfo+r861iKPWip9OJ2jQ89uoV0Kuegz55Aacqz1Jx/HkvBm9hLptJc8jb2krexFb+FtWgy1sJJ2IomYS+eRHPxJFqLJtJePIm2IiHtpVNpL32b5qKpNN18i7rsyRgyJqG9PgnttcnUpo+jOOFF8o6N5lbsc5Qnv0Jt+jjKk1+hPPlllBcnoLkyGdWliSgvTkRxYQLFCb8j49DjZB1+irKkV5Cfm4g8fTzKdKF9HcSr4uwEyhPGcGX3Y6RL3bl15HfcPCyk8PgrFMe+6sjLlJx6mdK4VyiPH0NZwkPbhrPy1clFVfUoDB2oTHeH8Ko03kGuv01JTSO5xTrKZBa09V1DjyuNd1CZ7qI03qFG28bVWzrOZGpJzDSTmFlHYoaJ05lGUrONJN9Qk5ah4mqBmSJ5G3JzD+rGPgdeO1HUd6Fs6KZK30F2mZm0GzVcyNZyIVvPuSwjZ7NMpGXXkZrTREqujeRcG6dzrJzOsZKU3UhChpGkLANpeUbOZKtIzpRxIV/NTVkDsvp2tNY2VE12akxW5HVtKBo7KdN2cKnASOz5KhIuq0i8ouHUBSUnz8s4db6GU+erOJleSlqmjJxyM2UqG9U6KzJ9EyqTlRqdhQqNjWJVM9dL64i/VkPM2TKOXqzhUEoZPyeXEJ1SwtG0EmLPFpF0sYSMfBWVChtKXQtqnR25upFqRR1VygaKZHWcy67myNmbHDiTx4G0Yn5Or2BvSpmA18QifkooYH/CLQ4m5BGdkENM/HWOJMRy6swWCss2YqhbjtHyEQX1W9mQGs1rIUmMFt9khKQWF7EKF6kWZ6leGHWVmnCWmnCRGHCR6oRftMN0OEsNOEsNwuMSPc5hOpzCNTiFa4QxUIkBd7Eed7FWQF9YLU+JrzIuOAr/3P3canyA1z7rCAasrtDkDo1C+9pvdaGv2ZUe+3A6bc9w2z4Ovf2v7L21FQ8HXp/YVYuLRImzVBjPdJPW8JgokzGiGD45vp2r6h/RNf03bdYJdNufotvmzv1mV8fZUAF1A81O0OzEgNWV+5ZRdFufw2b1otC4kdCMEObt2cVTAWcYKa1kmFjBcLGWkSEGRoXUMVJswVliczSvapyifonXBtxDrbiK63CRGnCW6odet0eb14dHiQXMuEh1uEm0uEk0uEs0jJDIeT40kwm+u9l18wjl9d/TZpk2hNf7bQJe+2yuDNjcwerAq8WZAasT/XYnx+v5JO22t9BYPiZFu4d3I3YwISieF0LKGCXS4yxpwDmiESeJEtdwOa5SJW5iHe5iE27iOmGUWNyIi6TO8e91nNGNMOMUZsRNIrznblINrmE6XMINOIebcA0zMVKiZ3iomuESHW5SA05ig3BfrkjLExI5vwu9zjuig6w/FcQl5VbqW/9Iu/W3dNtH0dvsTneLO3dbh9PRNoy2FifutTtxv91VGI+uG0F3/StYLYvIt25h67UdTNu7j6elVxgpLWeYuBo3sZJhUhPDQlU8EVTCeFEc36bspNKymhbbRLrtz9JvdXfc7+oEdmcG7K6Os9cOvFqeptk2Bblt2UN4TXLgVYub2IzLYCR63CQaXKVqAa8SM86SelykdbhITLiKTbiJ9bhItQJew7XChwGDbbdUh6tEwwjJA7y+H3OAE5UBKO3r0DauJrNiE5+FLOWjwEj+O+Qcfwq9wh9Cr/AXUQb/I77J/4jz+bvkJv8lvcUH0nz+LM7nD8E5/D7gOkt2XmO+XyZz/HLx8c3Bc0c2njuymbk9C88d2Xj75eKzM485jtZ1fkjRUBaEFLEwtJhFDsgKKWahqIS5oaXMDi1jlqgcn5AyPINK8PAvZsbOoiG8DoLVK6gMz8DSIdA+wKuwgXi+tJYF0hohYTXMD69lQbicBREKFjqywNGszg2TMVtay5wwGfMjlCzYpWL+LiVzwuT4SOX4hKvwDFPhGabGM0yNT4SWuVGGocyJ1DPX0bbOjzKwIMrAoigji6KMLNlt5r299fxhfyN/2V/PX/cb+dt+Pf84YOTDg0ZWxAh43XDcylcn7XwbZ2dTnIDXLXEWtsQ18UNcEz/GNfJjXAPb4hvYltDAVgdet8TVsyWujs2nzGw6aeL7WCPfn3C0ryd0/BBrEPB6VMumQcAeVfP9ERXfRyv49pCMrw/J+Cq6li8P1fDFwWo+/7mSzw5UsHF/ORv2lbJ+bwnr9xYLLezeYtb/VMi63QWsi7o1dE+pgNi8B63rLwD7MGQfaWAfAWzBEGAFxJbx3YGyIcRuPlT5b4jddlTGdkcLOwjZh1vYnY5lTv8bXv0TjfgnGh+B6i/x6hun+1W8bo+VP4LXwfwnxH4f/fD517Kh5/gwZL/eW/zIGPGGqLyhs8aDgF0TljEE2DXi66wVX2et6BprQq/xSchVVodcZnXwRVYFXXDkIisDz7MiMJ1VwedZFZIutK0OuK4ISmNFoNDEDqJ1WcDg16dZtjPRgdc4B15P/BteH1nKNITXo6zceoQVPx5m+bYjLN1+hI93CPnI9ygf+R7lXzti+NeOaD7aEc3SHdEs841mxY5oVvlF88nOw6wLOMoG/2Os33mUdX6HWet7kE98D7Dady8rffeywncvK/wOsHznIdYEHeeToFjWBMWxNjCeNYFxrAk8xaeBp1gffJINoSdZFxLLutCTfB4Wx9eRcXwbdYxvIvbzXYSULZH++O75AfHBrzh08jNS0teRn7MBZfmnNMqW06L4G7dl73OnZi53q73oUXrSq/agVzPjoXjQq/GgW+NBl2YG3dqZ9Oi96dF70230occ0ix7zHHrMc+kxzXUAdjbtmhncMXjRYfQUmlTlFFo0b9NZ70WvZRY9TT5DY7ldjcLCIgGKc+is9+G2wZNm9TRadR4MtP+BPutiepsWcN8mNLD99kX0WObTa1lAf/NiRzO7iP5moWUVwPogtAl47W9eLGC4eRH99kV01s/GIp+CoWwcjbLJ9Nnm029fQJ91Hr0WoXnts86h3zaPfts8B169HGd4vem1CnhtN0zHUD6WuqrxdBg9uWPyxlQxEUPZeDqMPg5wL6TXIgC9p2k2XQ0+dJo96TTO5J7Bg3v6GdzVTqdF9ha26kkYCl5BlvEshoJXuK2aRrfRmw71dLoNPrQppqHNexnZjecxFY3lntaTexpvNNljKUl/itrro7FWj6XTMIXb6il0qKdxWzkTQ/44mson0mWYSZ95Fu0KD+xV02iXz+auZh49pjn0NXjTa/agRzOd9vKJtJRMwFo4DkPmS9Sce4rq9Ce5VzuDbqUnd2tm0CnzwlYwheK450gMdOZi+HDSQoZzeucIzgY9zUXx85wLeYq0oJGkBo8gNXQEKZJhnI0cydVDT1OU/Cry629hvOWBvXIudzXv0mv6I73GP9ClXsztmtm0lHrSVOCBLmMaZSkTuH74Bc7ueYxEiRPx4hEUJr1KY+FM2qrm0Fbtwz3FHPr0i7AWT6Ug8RlyTz6GIes1WsvepqlgEs0lU7GVTMVS/BaWosk0FUykMX881sLxtJRO5nbZm3SUTqataCItBRNpK5lCW8lUbAVTqMuZhP7GBLTXJqC+NgnN9TcpO/0KN088R37sb6g8MwbFhQnUnH2d8uSXqEp9Bfn5cSgvjkd5cTyqSxNQXpxIxZlXyT02moxDT3Dz+PNUJI9FcX4itSljUaa/gTxtHIqz41GcnUBl4mtc3/sEaWJXru99kryYFyg68Qplca9THv86JScFvJbFjaE8fgylca9SEvvQ2PDV7NrkvBI9NZpWFIYO5PrbQ6nRtJJfbuLGTQXF1Q0ojXeo1bYh07Uj199GpmunWt1CmczCxRwVyTfUJGYaSMoUmtfTGTpSs3ScdmzrvXzLQJG8DVXDffQ20NtA3XgfTVM/qqb7VBnvkVPZSHq2got5Rs7lmDjrwOvZ7HrO5lpIy7VxJtdKco6F5JwmkrPrSc4ykZJr4tytOlKz1CTfqOX8LRU3a5uoretA0dBKbZ2NKoMNmbkdeX0nxep2LuYbOHWxisQrKpKuqom/pCDugoyES7XEX6zi1LlSUm7UkFlqpFRpRW5qRdvYjqahFbmxmWpDG8XKZi4X6jl+vpT9SbeITivlaHoVMamlHE4t4fjZEmLTi0m8UMKVPAUlNY3UapvRmm+jMbVRq7ZSpbJSJGsgLaOCnxMziDx5jaj4bPYlF3IgpZT9Z0rZk1TE3sRCDiTmcyjpJjGJuRxOzORo4inizvzwAK9NH1FUv5WNKdGMDU7kWdFNRohrcBYpcZZqcJLqcJI6RhglAl6dJTrH4zqcpHqcJQZcxQZcxXqcJVrH2T4NTlI9ruIHeHUXqxghfYDXgNz9FDT+QLN9Dt2WZ/9PvN6zPU277XX0tg/Yc/MHPCL38VTwVZ58BK9aXMS1jAjOZYwkmTkBm4jJ86XavIIW2wzuWV+g2/4U923Due8YTcYmwHUIr9aR9FifocX2DjXW1RyvDuHj+N08vjWaxyVFDBNX4S5WMCxEw/BgAyPE9ThLGoUFOxEanCIfjA07hasceG3CTWTGRazHWSKg30n60LlWx2vsJHWcd5XqcZLqcJYIcHGTaHCTqBkulvFcSAbjffciyT5Mifl7Wq0z6B7Cq4vQLNtc6be5gdXNgVenX8Wr2vIxp1V7WRzuy7igBJ4PKWWESIezpH4Iry5hMlwlStzEWtzERtzEZuE5iRtwEZsdz+NhvApNoptYi6tEg2u4xrG0SNi8PEJqxj1Yw3CJHvdwI04SnTCeLFbxtKSal4LPMT9qD4GXAyhq/B5r27vcsfyObssoeppc6WseTm/bKDpa3GhvdaKj1Yn77W7ctw2jp+FJ7jRNos7+D9J1IXxwaBNjxAd4UnKDEdJy3MQ1uImVuEuMDAtR8XhQMW+I4vgmxU/Aq338f8CrG/129/8Vry8GP8Crq9jkwKsJF7EOV4kaF4kaF4kOZ4kJZ0ndEF7dRP8f8Bp9gOOV/v+G138FRvLX4HT+GHKF90Ou8KeQDP4eksffQ/L4a0g2fw7N4Y8hufw+OJf3A7N4z+8qi/2uMs83g9m+2Xhtz8ZjW+YjGQTsbEfz+ssMgnZBaPFQ5oUWMyu4BO+gUjwDS5kZUMKMnUVD8fAvxiuoDK+gMmYGlAzFM7AUn5AKZouqmSt5gNe5jk3EQwmrZW6YjLlhMuaFy5kXLmdumJzZYhneohq8RTX4iGuZE6ZgbriSueFKZknleElq/w2v3hFaAayRBiG79MzbpWNBpI6FUXoWRRlY7Mi7P5l4f28df9rfwF8P1PPf+w38Y7+Bfx4w8tEhEyti6h/Cq42vT9rYFGcT8Bpv4Yd4C1vjLWyLbxyC6/bERn5MaOSH+Ea2xDWwJa6Bzafq2XTSJCTWyGZHtp40DrWvm45p2XRMy/dHNXx/RM33h9V8F6Pgmxg5X0XL+PJQLV8crOHznwXACngtc6R0CK8b9hQNAfbTqHw+jcxnXaRwX+m6/wOvg3kAWCFf7L7Jlz/d4qs9DxD7zb5ivtlXwrf7S4cQOwjYhxG77ahsCLE7jiseQazf4LU6/7/gVfOreH24ff1lBiE7iNjNMcIZ2C3RFWw6WM73Pwt5GLHf7HuwzOnzPflDZ4U3RD3Y9DzYvq6RZrBWmsGn0gzWiW+wTnSdT0OvsTbkKmtDLrMm+NJQPgm6wKrAdNaEnGdNyDlWBqSyMiCVVYFprA46y6rANJb7n2GZ/xmWBTwU/+R/w+vHO2L5aLswNvxwhhYybTvCx9sOs3x7DMu3R7N8ewxLtx9m6Q5HfI+w1PcYS32P8fH2I3y8/QjLdhxjxY4TrJYuZhgAACAASURBVNh+gtXbTvDJ9lg+3XGK9X7xbPCPY/3OWNb5nWCN7wlW7TjOyu3HWLH9GMt3HGG532GW+x9mhf9hVgYcZlXgUVYHHmN10BFWBx1mTVA0a4MPsS70MBvFsXwujefLsJN8LT3C16LdfC8KZnv4ViT7v+XAsc9IPLOWrMy1VBavxqRcjV2/jDbd32lV/p4W2ULaZAu4q5hPt9KHHtUMetXT/w2vXZoZjnjQrfOiW+9Nl96bLoM33cbZ9Bjn0GOaS49ZAGyrahp39J7cM3pzWzuDZsUUmpVvcdfoQW+jN31NPvRafBxLnITR265GH3qa5tBnnU9XwxxatTNo0cxgoPV9eiyL6RnEq+P+1MENuQNt7zLQuuSR0PbuQ1kMbYvpb1nE/eZFDLS/x/3mRfS3CE1sh9ELU8Ub6ErG0K6fQb99AfftQgMrjA/P5b59Hvft8+ixzKazwXuoQRZGoH3oMHlgrHgdY/nrtOs96LXMp1UrtK9Nsql0N85loHkxfdb5dNb70N04m17LXO4YZnJX78Fd3XTuaqfToZ6GvWYyTRXj0ee/jDL7BYyFr3FbNZ1uow8d6hl06ny4rfTAlD8WxY0X0Oe9SodiBj26uRjyxpF/eiQVFx7HWvEaXYa3aVO+Sbvybe5qvDAXTaC+dDwd6mn0GH1ok3tgq5zObeVcug2LuN+wkL4GH+7pptJa+QYd1ZOxFo5Fd+O3aG+8iCnnNcy5Y+lVz2LAtJD2qum0V07HXvg2lckvkhTixJkQJ1JCXEkNGcVZ0ZOkhT7G6UA3koPcOBPqxtmw4Vza9yS5p16i8sJkjLd8sFcuoqVmMbbKBVgr5mKvnEdL5XysxbPQ3niLqrTXKEp4kayjz3Nx31Nc3Pc0GYdf4FSQMyWnx9KU70NH9ULu1CygS7GAPvUi7tXOoijxSa787ERFynPYC6fQmDeRluK3aSl5G2vxFKwlU7AWv0lj/gTMuWNpvPU6rWVvcqdiCh2lk2ktnEBLwURai9/CXjCZuuzxmLLGY855E1P2W8gvvUFR0m/JP/k8ecdHU3b6ZdSXJ6G9Opmq1FeoSn0Z5cVxyM+PRX7+dQdehfa1Nn0cxfEvknHoCa4deIz82BdQnJtAzZnXkJ8diyz1dWSpr1ObMo6KxDFk/fwU6VJXzoe7k3PoeUpPvUZl4htUJo6j6MRLFJ14ibL4V6lIHENp3MsUnnjoqpy8Un1ySU0jNZrWIZQ+jNgKhY2iqnoqlfYhvCoMHajN91Aa71CtbqFcbuVavo4zN1QkXNeQcF1L4nUNpzM0pGZpOH1NRlqGkhvF9ZSqOpCbe1E13EfVcB95fS/Khn4UjQNUGrrILm8iLUvF+TwzZ7NNpGYZSckykZZTz9ncJtJyLaRkN5KcVU9yZh0p2XWczasj/aaZtGwdyTfkpGYruVZipkjdSm3DPWrq2qmtb0dmvo2s7h619d2U6e6SWWEhJVNNwhUZCVfkJF5RkHRVQdIVGXEXKziZXsL5XBUFtVaqDbeRm28jN7VSY7BRY2hFXnePCn0HGWX1JF6t5lh6CScvVZFwVc6J85UcTStxnHkt5szVSnJKTVSqW6nWtlKrbaFGZaNKaaVW20qVrpUr+SqOn83nQGI2B07ncSi1iIOppfx8ppj9yUUcOF3Iz0kOvJ7OIyYpk2On44hL+ZHC8s8wmpdjbPqQwrqH8ZrHCFENzqFKXCT/N16dJf8Zr84SB15FetxFGtxFKoZLanhKdIXXgyPxz9lHfsMWmm2z/yNe71udH8Frm20sul/g9YmIGlxFClwkWlwlWtzECkaKinlRdJGp24PZEv8jOarPabItoq1pDD3Nv6WzcTh9jS4MNDmB1QnsTgzYnei3udJnHU6v9QnabRPQNf+diwZfvr28i6e3RPC0OJeR0hKGSWpwC1XgHqxlmMj8oIEM1+AUIcdpVy1OETJcwjS4i+pxC2n4dbwO5SG8Sg2ODwV+Ha/Phmbxhu8BQjKiKTJ+T6t1Jt2Wx+ltdqOv1Zm+ZgderW5gEfDab3Gi3+rEfZsTvfZBvE5B1bSUOPke5kt38npgEs+FlDMi1ICTuB7n8AaheQ2T4yZW4iZ6gNfBuIhNArTDtMIZ6CG8GnET63CVqoXlTxEanMOFxUwjpQ24BupwExlwCzcKH5KIFQyTynlGVMqrAfH8LTqCw0W+yO3raW1fwN2m39LbMIq+Bjf6rcPpax7FvWY37na40tHiRE+rG93Wkdyp/w32Jm+UtnVE3hLhHe7HC0HHeEKcw3BJJa6iGlxFAl7dQ5Q8FlTEG6KTfJPiS6VlFS328XTZnxXODFucGLA6g6PFFkaxXbhvfYBXmXXp/2u8uv4Cr84SM84SE66hRlxFepwljg99wjXCz8DgQiuJDjexgNfHxCW/ites8u/ZGPwR//SP4C9BabwfdIklgZf4Q9A1/isohw8CsvlTYCZ/CMrkvcAslgRksWRnBkv8rrLIgddZvtl47cjGc3sWMx+K545svHxzhhrYWf43hzI74BZzAvOHEDuYuSFF+AQW4RlQPNS2TvcrZJpvAdP9Cofa10HYPoxX7+AHeB2MsJm4amgr8VAkNcyW1DBbUouPqAbP0GpmhlQxM6QKT1E1PhIZs6RC4+otkTNTLMNTqmKmI55harzDNcx2jAkLcNUyL0LL/AgNC3ZphM3DkTrejdTx3m49f9hj5M/7zPzXATP/+NnIv3428NFBE0ujzaw6XO9Y2NTEV7EWvom1sCnOypZ4Kz/EW9maYOHHhCa2JTSyLeH/wqv5V/BqYssJwyN4HULsETXfHVbxTYyCr2LkfPkIYKseal/L2LivjM/2lg7h9ZeAXRfpGCMOz2FdWPYjeP0laB8dKc5m464cPo/KGwLsA8QW8vXefwfsr7Wwv2xiBwG746GNxDtOqYcA6xun+19HhH8Z3zjHwqZfweuvAfbhrx9uYzcffrCJeNPBiiG8DgJ2sIH9et+DZU6Dm5o37s57BLCDI8SfSjNYJ81gvSSD9Y8A9vIjWRN8kU+Cz7Mm5AJrQs6xKjCNlQGprA46yyfB6awKTGOFf8qjcA04w/KAZJb7JzkA+yheB9vXQbgO4vXDbUf4aFsMS7dHs3THQZbtOMRS38FEs2zHYQGdO46yfNsRlm87xortx1m1LZZVP55k9Y8nWbMtnnU7Etngd5oNO5NY7x/H2p0n+cT3JCu3n2D5tuMs336cZTuOsczvKMt2HmXZzhiW+8ewMsCB1pAY1oYc4tPQn1kvOsBG8c98IYnhK3EMX4Xu45uQMH4Q+RMctY0DRzaTdOZbrl79nKKba1FWrsJY8w8aFB9gVfweu3wRzbJ5tMjn0a5YyD31QrqUPnQrZ9CjmkaPerojM+hRz6BLPZ1O9XQ6NTPo0noOpVPnSafOm06dD136WXQZZ9NlnE2H1oM7ek/u6r3o0HrQqnqHFuUU2rXvCIuOGn2G2teuRi/u1XvTWe9DT9Nc+u0L6bXM567Zhza9F3fr59HZtIhe65JHrp7pb36X/pb36G95l4GWdxloffc/4HUJtC3mfvNCeu0LGej4Pf0ti+m1Ca1tr3UBLZrpGMrGoi1+lbtmL3otc7lvn899+zz6bAJieyyzhTOwTbPoscwawmtngzd36zypqxIAbFe9Ta91Afca5qApGouhbDzt+pn02RbSZ1tAZ70PnfU+9Frmctcwkzu6Gf+G14aycRgKXkGT9yLGwtdokU2lU+/FHbUH3YZZdOp8sJRPRpP9Eprsl7BXvEWXZhamWxO5mTCS4rSRNJW9Spf+bVrkk2hXvkOXYQ5N5VMwF7+BveZN7mo8aK6ZjrViGh2qefSa32XAspi+Bh861G9hLX2N1orxNOS/ivnmGOylb9JS/ja6zNewFE6mWzmHTvksepTzuFs9G8P1SWQcfIJr+x7nUuRjXAh/gnTJ46SEDuOMyJXzUaO4Ef0cN0+9TOW5yRjyfLBXvUeH+gPuaD6g2/gPbiv+hK1iMY0l86nLn4Pq2jQK4l8hK+ZZMg6NJjPmN9w8MYbc42M4LRlJ7vGXabo1F3vxPFrL59JRPZ+OytncqZpFzbnfcX6POwXxo2nIm4S9cAp12W9wu3wm9qK3sRa+JQC2+C3qb76BPvMVTNljaC6ZxO2yt2gvnkhz/hu0FE6kpehN7AWTabo5mYa8NzHnTEZ9dRwlZ14g8+jjFMX/hrLTLyE7Nw7VpfHIzo2l4sxLKC68juHGm6gvj0dxQWhfNVcmDeG18sxr5B4dzZV9I8mMfory02OoSR2LLHUs1cnC1Tdl8S9Tcuolbh55jmt7HufK7lFk/TyawuMvU5EwjoqEsRQef5GCY7+jLP4VKpNeozzhVUpOvfjQtmFZU3KVqhm5/vZQqzqI2MER4Wp1CzJdO5q6TmS6dhSGDjR1najN94a+n1lsIOWGgvirCuKuKIi/IifpupKUDCWJV6pJzVCQWdpIhfYecnMf8rr7yMx91Jh7UTT2o2iCKmMPOZV20nP1nM2t40yWmeRME2eyzKTmNHA2t5HUnAZSMutIyTRxJsNIaraJczfNpOcZOZOhJOlaLWdz1WRVWijT30Xe1IusoRNZQxeKhm4Ujb3IGvqoMHZzU9bKuTw9cZeqiL9cQ+JVGaevyTl9tZb4C+XEnSvh8i0tpco2FHXdKOo7qTG2UaGzU2PqQNXUS7Wpk5zKJlIy5Jy6WE785UoSrtRw8nw5x9KKOZpSQOzZItIyZBTKmpGZu6jWd1ChbqFCYadK3YrSdA9FXSeZZUbiL5UQk5xLdHIe0Sn5HEwueJDTBRw8fYuDSXkcOp1LdFImx5ITiE/dRpEDr6bGB3h9LTiR0aF5DBdV4xyqwEWsEVoxiREniRFnsVHAl1iLk0SIs1iPs1iPi0iPi1gn/AIuVeMkVeMs1uMq0uMm0uEeqsFNpGS4pIanRVd4PSgS/+y95NdvwW6bTXfTIF5dGGj8P/Bq/YA9eVvw2LWXp4Ku8nh4Na4iOS5iDa4SLe4SNaMkNfwmNJfXf4zhb7t8SSregrbpH9iaptLdMpa7dSPoa3iAV+FKHif6bK702YbRZx3JHdvL1LcsosDyFZL8UF7ZEcRzoss8FnaLYWEVuIlqcQtR4y4S8O4k1eIk1eAUpsIpXIFTuBIXqRZ3UR1uIfW4iozCayTW4STRP4hUj5PE4HidDUOPO4u1OIu1wvMSq3EVC3gdHZLFOL+D7Lx6iHzDJlqt3nQ1PUmv3Z3eFmfuD+LV4gpNrkKDbXGi3/LveFU0LuN4zU/MEQfwWmAyzwVXMCLEgJPIgVexEjeJHDeRA68iA64iE25iE25iIy5ig/AzItU62ldhQ66ryISbSI+rRI1zuBKncDVO4QZcpGZGSptwCTDgEmLANcyAs1SFs7iGUeHVjA7JY3zAYTYkSris2oKh+Z90tHtxr+l5+upG0F/vTn/jMPosw+lpHkb3HTc6WpzoanbnnuUpWhrGYWz6I7fqt/JpYigTQ6IYHZjCY+IChomrcRXV4iJS4S4x4hYiZ1RQAeNEsXyTup1Ky0pabG/QZRvtwKszA5aH8Gr9BV6tU5Bbl3KsOhzvQbyGluIu0grvtciEs8iEs1jreP9UjvffhLO4DmexGRex0YFX3QO8hmmEnwGxHheJAVexFjexmuESJY+LSng26BzvR+/neIU/Sts6tA0CXtcHfsjf/aT8KSCVdwMusijgAu8FXOXP/ln8yS+T3/tn8K7/DRbtvMFCvwwW+V1n8RBeM5m1Ixtv3xy8Hhod/mW8HN8fhOwgZgcROwjZ2UEFeAUW4uFfxPSdRUzzK+Ad3wLe8c3nnUHA+hfhEVDMzIcA6xlUhndIBbNEVcwW1whoFVUPbSL2FlXhJarCK1SIZ2glXiGVeIZU4RFcxYygSqYHVzIjqBKP0Gq8RLV4SWR4SeR4iuV4iOV4SJR4SAbPvAp4nRWucSxpEtA6P1zN/HAVCyNULI5Qs2SXmvd3afhDlJY//aTng30G/nbAyIcHTXx8yMiyGDMrD9ex5kg964828tnxRr6KbeKb2CY2x1mG8PpjvIVtCU1sT2wcijA23DAE10G8bj5V5wCsmU2xAmJ/OGlmS6yRzSf0bD7+IJuO6/n+mJbvjqr55rCSrw8LgP0qWsYXh2od48NVfHagko37BcR+tq+cjftK2bi3hA17iln/UxHrdxeyLqqQ9VEFrI+6xacReawLz2FdeDbrwrOG8mlYJp+GZbLuF1kfnsWGiCw2RmbzWVQOn0fl8vluAbJf7cnnqz1F/xGwD5+F/bVR4h2OjcSDV+psPylEQKx2CLCDiBXaVd2/oVWA6+DI8GCU+J5SPtK+DgL2x+O1j3z9yxZ2cCPx5kMVQ8/jl4B9eBPx4PVCn+/5dcCuC3e8ltJH8fpp6JVHsibkEmtCLrA29CJrQ88PgfWT4HTWhJzjk+B0Vgaksjww5dEEnHkErwJgfx2vg9fgfLT9KB9uj+Fj32g+dpxjFRYxHWSZ3yGW+0YP3c+6cvthVm0/yqrtx1n94wlWb43lk60nWfNjPOu2J7HB7wwb/M+wLiCRT/xPscrvBMt3HGXZ9iMs3XGEpb5HWOZ3lOX+x1i+8wgr/I+wOugIa0MOs050iA2iA2wQ72WjeA9fiH/iq9BIvg2R8oMoGP9wXyL3/8iJU1u4fPF7/h/W7jI86nvf+30MqLfUnWIlwRIIEqAU6l2yl+61VksFilOF4jEgmZkEa3GXCO4ad3eZJOOS8ZkoENf3efCfhFDZ+z73OQ8+1yRDgMzMP9eV13zll5/5LbLixVRXzMNW9TccVe/jqJxNTYUftRXTqK+aRqN8BncUb9GknEWrYirt8km0K3yEKCf1p1XpQ4vShxbVJNrUU2lVT6FVPYUWzRSaNVNp1kylRTONFu10Wp0txS36aTRrp9KkmcJd9WQaVd40qibQpJ9Mu3k6HVa/AXOv0wS82mfTXTOXrpq5dNjfpsk0ixr1FO6aZ9PheI+uuvfpqnuf7roP6G34iN6Gj+h2Ira34QOhCvubeY/u+ncEvN75gN6G92i3zxYAW/8ebba3sFV5UZH+HLYqL5oMU+mufZvehrl0186m3SZUWPsA22GfQafdj077DNosfrRb/LBVjEGd9xq2Si9hqVTNXCzlXqjz3sBeNY5261t018yl3TyTFuN02i0zaDVMc+J1Mi3aydxT+VBXORZz0Uj0ua+jz30dQ/5waqXjaNVOo0UzjQ79LDr0s2io8EGfOQxl8kuY8kbTovTDkjeezLOPkHd5COaCV2nRTKC+0pO7ikl0GedQVzEJY/4orKVvckfpQ22FD44yH5rVc+gyf0iv/T06zdO5o/TCXvwGltzXsOQOo146kRalH3XF3pTffAFdykgaS6fSrn6HHv2HtFTOpjrZi9zoZ8k//RLxex7lSthDXA1/mNu7HyXp2FAKL7+BOmUSxtyZ1JS/R5PmL3Sa/0O3/XO6bPPorV1Ah+lTmtT/pLHiv7Dnf4jsti+px14lYd9zJB96kfRjr5J65DXi979M4sEXMabMoKn8Y+5JP6CheDaNxbO4VzYLY6oXsfuHELPvIdTxo7hb6ktt7ngc2WNpKJiEI3sctmwv7PnjsOWPxZgxAlXCS2gTX8GRN5rGQi/nxuFR1Od5UpfnRUPBeOoLvLFkeqGIHUbhhWfIOv0k2WeGIr32OorbI1HGjKLy+uuUXn4J6bVX0SaMwZA6Hm3iGFSxo1HFjkET74Xs5mgqr4+k6sZoCs68TOLBx4nb9wiZJ5+j/NIblF8cRtGZl8mLeoHcyBfIi3qJ/KhXyD7xIqmHniZx35NkHH2eotNvUHJ2OPlRr5Ab8RLFZ4ZRdmE4JeeGUXhqQNtwSZXjYl/LsFRVT6m8hlJ5DRXqhv4lTuXKOio1jWgt7f2twpWaRhTVTQJg9fdIztNxJVnG2bhKTsVIOR1Tzvn4Si4lyTgTU8blxCoBr9o2ZOYeKozdlOs7KKvupMrSg9zeS7mhiwzpHW5mm7mUZhZmZ1NMXEwzcyXdwtV0C5dTjFxJqeZamrOlOE3P9XQd19I0XEqScTG5ihtZGtKkNRTrW5HbepHZupEa26kwdiKzdFNl6aFUL+D1VraeM7FlnIuXci6unHOx5VyIK+d8bBkXYkqIy9JQWNWA3NiBzNxOWfVdijQNSI0tKOxdlOlbSC2xcDWlijO3Szh9q5joG4VEXS8k8lo+EVfyiLpWwLUUBfnKOwKcdc0UKRspkjdQpr6H3NRBlVHA67nYQo5fzuDoxXSOXMjg4Ll0Dl/I4uilXI5eyuHwhSwOns/gwLk0Dp1P5sSls5x24tXQj9d1LLt0mDdCzjJUnDEArypcwjS4hAmwcpMIFSK3MI3zfg0uYdr7eJVocQkbiFctbhIdHmINHiIVHmIFQ8KlPCmOZcSWnWxK3UuOaQ21jpm02Z6my/4QPfbfwGvtALw6hqNx/Jk9GWvx3bGXp7bE8dh2KW5iGa5hatzDtAwK1/JIuIpnRKW8vPEW04LC2XY7mCLdIqz2OTTXedJsfpQui3v/ebI9NS501brQWeNGp2MQ3fbBtDiexVE3kYq6TzhR4c/UrZt4WXyeJ7YlM2RHER7hFbiLVAyS6PCQqHENUwqPP1ztRKwK160aPMQG3EVG3MV6XCUCSF3CdA/ml3gNE1ppBbyq+vEzWFLJ0NA0RgQdZf2tw2Ro11JfM4s221N01A6hs86V7jr3B/Fq/TVe22ueoNExHpnlc46U7sFPHMLrm6/wdGgZQ0IH4FWiwCNMwKu7WIO7RIe7RI+781oQHkvfY3Yu9wo34C4y4CHS4R6mwnWbHJftSly26XANN/LQVgdum6pxDdU7Z6rluIWV8cTOIp7dEoePeD+bYsQUW77B7HiblsZxtFmfots4mF7zYLpMHnSYPOiqG0LHPXea6l1oqRlMc82LOOxTqDB/zkVZKLN2hPKa6AxPhCbxkKSIQWFVwnUiUQn4DpXxSEgOIyQRfH9lI2WOz6mrGdmP154+vDrchS3YDmGJWLd9MO22J6l3jENmn8dJ6TamS9bxcug5HhUXMUisxl3ch9dqXCUa3MKUTrxqnPcZcZUYhJ8psR53cR9eVQPwqhU6GiQa3CUqhoQJeH12y3U+OLyfk6XByGsWo7bMJ6V4FYs3/4u/BYTzcfAl3t10iznBt3g3OJaPg1L40D+R94KSmBuUyNuBibwdkMScgATeCYznncAEZgem4heQzvSA9H6g/h5gB0L296qxfpuzmbo5l8mb8vAOymViYA4TArKZEJDNxMAcvINy8Q7KZdKmfKaEFPdnamgJ00SlTHceozNdXMY0USnTxGVME5cxVSxUVSeHljE5pBSfkBImbSnBZ3Mp3ptL8d5SiveWMnxCypkkkuIrrmSKpIopYTJ8w+RMksiYHCbgddpWJdO3qfDbpmLGNiUztymZ7UTrnO1K5m5X8O4OBe/vUPLhTiUf71Txp581/GWPlr/v0/Gvg9V8dsTI50eNfHncxFcnzCw5aWH5SSvfRFj5LtLGykgra07ZWXvazvrTdjaeseM/AK8bz1rYcNbCutPmB/B6H7BmVkeb+quw66KNrI029Fdi+7LaORe76qSaH44r+eH4fcB++4sW4hUHhCpsXyV2xd5ilu8pYtnuQpbuKmDprnyW7s5l6a4cluzMZMnO+8uF+rJo+328Lu5rc92WzJLtKSzdkcyynSks/ymV5T+lsuKnNFb8nOGchc37XcD+XhvxQMBu7DteJ0LOhkg5G6MUTsCq+2HaB9b/6fP/Da8DAfvL/BKwfUfqDMTrQMAOxOvAfLM3hxW7sx4A7NKf0lm2I42l21JYtjWFZeHJLJEkskTya7wuEsWwSHybJWExLJbc4qvQ6/1V10Xim/ersaFCvgi5ImTLr/E6LzCaTwOEude+DDy/9RP/E3wScIxPgo/ySfBhPg0+zKfBh/gs+BCfBx3iy6BDzA88zPzAwywIOMJXAcf4yv84X208yVcbIvhqfQQLN0SzxP8cy4IvsmzLJRaHXmDBltN8uek4nwUdZl7gAeYFHmRe0GE+Cz7GF5tOMn9TBF9tiWBx6AmWiY+yXHyAFeJdrJDs5GvJdr4Pk7BaHExg2Hq27VnL0ZNruXZtPZmpq6kq/A6DdCE22X+olf2R2vLZ1JVPpa58Eg1SHxorJ3FHNpk7cl/uyKdwR+5Ls2wSbTIf2mTetMt9aJf70KbwoVXuTYvCm2aFNy1KAa9tTry2qqfQop5Cs2YKzc7bFu1Ueiyzaav2E+7XTKFFN5Um7WQalRP6q6/tFr/+qmWLaTrt1pl0OGbT4Xi7H5Xt9ncwy7yp1U2n2TqHzroP6G74iO7Gj+lp/Jjuho/oqv+A7oYP6Wn8dbob3qe74b37qXO2Dje8R4fjbdqsb9FV+w7d9e/RZJiKMvcVlLmv4JCPo902yzknO+fXeLX59bc/t5un02WbSa18HJrcVzGVjKLFOIPumne4p52CJvd1jMWjaK6eTo9jLp2Wt2jWT6PVMI12kx/NOl9adL606qbQpBZmXk2FI6nOewNT4UhMBSNxlHnRrvWjQzeTDu0sOrSzuFM5GUP2SOSJL6HLeINmhR+OoknkXHicvMsPYcx7hSbleOorvGhS+NJtfpc78qmYCkdjKRlNo9KHuspJ1Fb40qp9l27zx/TY3qXdOJVGhSeO0jfQZjxPbekYOoxv066fgyFzDNnnnkSX6klt8TQ6dB/RofsIR74vlddfJ/fUs1RcG0HM7iGc2eLKjZ8eI//cqyiSx1FT8TYdpr/Rbfs33fZ/01MzD+rnQ+MiaFxM751l9NYvh5pldBu+4m75f6O4PYuUI8NJ2PsqaYffIOXga1zdOpSr257BkDSTTtnfaCn7A22Vf6SxeA61edNpLPaj6NwzXAxzp+j8c9QX+NBUNo263AncLfLFmu6JNdMLc+abmLM9MWePQZ86DEXsMGhnqQAAIABJREFUC6jiXsSSNYL6/DH9x+U05HlRl+dFY+EE6gu80SaNoPD8UFKPDyH7zFPIYoejS/JCn+yF/PYblFx6npJLz6OMHYE+2RNd0hjhNtETTbwnmvixVF4fifTqCBS3vZBeGUnGieeI2fMw8fsfpejsq+SfeoncyOfJPvkcWSeeJzfyJYrPDqf0/AhyI18hbs9jJOx7ktzIVyk+O4LC08MoOPWa82uGU3z2dQoG4jUtT30xv9yMVFVPUaWN9HwN6fkaCqQWypV1FFZYSc/XkFdmQmloplReQ1aRnqwiPcVVduT6e1Rq73AzRcq1ZBmXkuWcj6/gXFw5FxIquZIi50JCBZcTq4jPNZAvv0t5dSfF2jYKVM3kq1oo0XdRauilUNNJatkdrmVZOJdq5nSyiTMpZs6nWbiUZuFKqokrKdVcTzcSm20hPtfC7axqrqWouJqi5GamhtvZOm7n6EgstpCjuEO5sYuy6k4ypPVkVTRQrG2lRNdOjvwOicUWbmZruZxSxfV0BRcSyjkTU8zFhHKup8q5nlzFrTQF6UVmihV3KNU2k69sJLOqhnz1HUp0LWRX1hKXq+NyYgXnbxdz+kYB0VdzOXOjgPOxpZyPK+NcTBmXk6pIKbFRoLpHjqyBrIo6sqR15FQ2UKC4S3ZFDTfT5Zy+lUfktUwirmZy/FIGh8+ncfxKLpHXC4i4XsCxyzkcPJ/OvjMp7DuXyLFLZ5x4/RqD6XfwKpbiKpL9f8arm0SLu0THILGGQSIVg0RyhoQ58br5Pl5rHDNosw6l0z7k13i1uzorhQPwav8TuzPW4Lt9D09ujr2PV4laaNGUaBki0TA0TM3QDRl4+h/lm8gtxJR/j7HmHzQ4xtFuf4pu6yDhLFlnS+19vLrTY3On3fYY9Y5hqGs/5JpqJf88IeIN8VGGbo/loR35Al7FTryKVbiJlbhJVLhKNM5qpNBW7SGuxl2kx12s+/8Br1U8JcpgeNBJVl07TIp6PfU1c2i1PUN77UN01rrSUzuIHoc7vb+LV7d+vFaaP+dg0T58Q0W8uuk6Q0OkDA7R4yI24brdgqtEgXuYHHexcgBe+yJ8b65hKlzCVM4qvQGXMAPuoQY8QvW4S1S4bpXhsk3hbIU2MijcgesWAy6hzqptuIxB4SUM3Z7NC0GXeG/XXvZnhaKqWYDdNoHWhjdotz0unNFrHkyXwYOOaje6awbT3uBKU50LLY6Haa4fibXuIzK137I9LYxh/mG8IInjUXEug8VleITJcBXLcRGrhIpnqIyHt+QwQhzBd5c3UGofgFe7hxOvbkLrtWOwgFebO932IQJe7eOQ2T7tx+tLIf+XeBXpcRdpcJWo+n92XMJ1uEiEN3/cJRo8JCoeGoDXDw/vJ6I0GEXNYjTm+SQWrWRh8L/4y8YwPgy8yJygm7wVfJO5QTF8EJDEu+vjeScwkbcDE5jln8isjYm87Z/AO4FxvBOYwFuBqfj5pzHVP+2BduH/N4DtQ6xfcCbTNmUxZVMOk5x4He+fxbiNmYz3z+pH7ISAbLyD8h7A60DATg0tYUpIMZO3FDE5tJTJojImh5YyyYlW7y3FTNhcwoTgYsYHFzN+k/D5xC2l+ISU4x1awSRRJZPEVUIksgF4VTC1H69K/LYqmLVNyeztSuZsV/DuDiXv71Ty4U8qPvpZzR+d58v+dY+Gf+zX86+D1Xx62MCXx0wsOGZk4QkziyPMLI+w8k2kle8irfwQaWVlpIU10TYnXm1sPGP7FV7X9y9q+p/wamJNtIl10ab/Ea8/RmhYeUL1AGC/PVL1O4Atv1+BHYjX3cISp6W781j6czZLf3pwudDv4XXx1iSWbE9i6fZklu5I/gVi05zH6eTwza5cvt396xbiVQeK+1uIf2uZ04bjlWw4UcX6E1Wsj5CxPkLGhsg+xCrxj1YTcErzAFL/b/D6vwH29/C69kjZb+J11YFifthfyHf78/sjADaXb/YKFdgVu+/PwC7fmc6y7aks3ybg9X71Ne4XiXXiNZYlYbf7q60LRTdYJL7JIvFNFoRc68drP2C3XOaLzcLSps+Cz/Tjdd6A6msfXj8NiBDwGnCSTwKP80nwcT4JPsqnwUeYF3yYz4IP8UXwIeYHH2J+0CG+CjzEwsBDLAw8zMKAI3zlf5QFG46yYP0xvtoYIcy8bjrHktDzLBKfZb4oki+3HGNe8AE+DdrLvMB9fBZ0iC+CjzJ/0wkWbopg8eYTLNl8hGWb97J8yw5WhIj4JnQT30sCWRO2BtHPqzh0dCUXL/xISuI6SvPXoSz5Fn3Zl5jK/oq19H3spTNwFPvQUDqBu9KJNFV601Tlzb1Kb+5WenO3ypsm2SSaZd60yibSJvPuT6tcSIvcm2b5RJoVPv147Ut/BXYAZHutc+gwzKBFO5UW7VRaddNo0flyR+XNHZU393STaDNOo93sR4t5Om2WGXTYZtFuf4s221u022fT3fAeHfXvY1dPwar0pU7vR1vNe/Tc/SM9d/9IZ90HdNS+T8+dP9DT+PHv4PWDfrj2NLxHd/27wr9d9w5dtXNptcyk3foWPXXv0lU3l3q1N1WZL1BdMoJ71VPorp1Db/07/fOu/ek/PsePNtM0umwzaVR7o8t/HUPRCO5qfOm2z6HL9jaG4lHoC4bToPSh0/IWXdbZwjZm/RQ6zDNo0U2h1Zk+vBryh2PIFzYDW4rexF7iRbt2Bl362bSq/Lgnm0KD1AdD9khkCS+hSRtGi3ImtaVTKLr2NIXXHsWQ8wp35eNoqBhHs3IKPaZ3uSObjrXYC4d0LE2aqdxRTuWucgadhg/pNn9Ep2kOLfrJ1MvfxFz0KsbC12hV+9Jre58m9WyUSSPJOf8MjsIZdGr+QLfuT9hyp1B86SUyTj5BTvQzlFx8hVu7B3F79xCKLwzDXjCTZu1HdNn/Sm/jp/Q2fkZv4+f03p0PTYvg3jK4s5ze2iX0Nn4HDT/QaVxKbcHfKTo/mWvbX+Bi6FCuiIdydtMjXA57koorE+ms+ge9un/TWfVnanNmUZ8/k4YCP6quv0bSIXeSDnlgSHmTO8W+3Cudyt2iydTmjqM6cQS2LC+M6aOoTh9JdfpItEmvI499AWXci5jSh1ObO4aGPC8a84UzXhsKxlOT44Um7nWKLz5NzunHyTs7FOnN19CmeGLOmIA+eQzSay9TfPFZKm+8ijHNC23iaOS3h6FP9sSQMg5tghfqOE8qr41EemUEiltjkd8cS/7p10g48AS3fh5CxrHnSDsylMzjz5ET8SK5kS+TF/UaZRdGUXHZk8LTw4j5+VFu//womcdepOj0CErOjqLk3EhKzo2g6Mww8qJeIfvEC79e2FQic5BXZiIpS05SlpycEgNFlTayi6tJyKgis1BHpaaRAqmFtDw1qbkq8svNVKgbkKrquZlcTlyOhsQCI3F51dzO0nArS/g8Id9ITLaOmGwdCfkmkottxBdYiMk1czvHTFyBg/jiOmILariWaeZMko7TyWaiks2cShbOcr2YauJSSjVXkvXEZJvJKKkjp6KRjNIaEvOMJOaZyCirIbOijuQSGwlFFpJL7KRXNJJW1sj1tGpuZhpJKa0jtayO+EILMXnVJBabSCoxkVpmISZXw40MOXG5GlKLzSTnG4jJUBGXpSU530R8vpFrmWoupsm5lasnschMbK6OmCwNibk60gqNJOfruZkq41aqjPgcDUkFBuJy9VxPVXItTcXt7Gpu51RzNU3DxUQFl5OVXE9Tcy1FzqVEKdfTKonLUZKQq+ZmehUXYou4mlzBjXQlV1NlnIkt4eiVLPadS2HvuUSOXjrDqSsbyS/9BV4vHuaNLWd5WpTBEFE5LqEyXCVKXCRqAa9helwletzEWlwlauf9alwkWlzFWtzEWtzEzl/Aw5S4hCtxE2twF2sZJNIwKFR5H68iJ15T9pBjXEOt/T5ee38Tr2738Wofjtb2J/akD8Dr1nLcRFW4SFS4SrS4inR4iPQ8udXEIxtLGBZ4mT/v2srhtA3IrAtw2L3pqH2GbttD9Nrc6bXdnwftqHWh0+FKr82VLusQmmzPYK6ZRoZxMRsStjNGtJVntl7hoR15uIdX4iZWCzO9IiUeIgXuIpXzedDhGqbHNUyPh1iHu6jv+VE7o8FFosFFoh0Q3QOf932tm1jlxKOSQeIqngzNYlhwNN9ePkKi0p/a2vdosT1Pe80jdDrc6KkbRI9zUVM/Xm0CXrtqXOiodafN8QQN9olITfPZk38An5CtvLLpFkNDKgS8iky4bTPjJlHgIbmPVzfna+0q0eAmUeEmUTqvE+cbHeF6XCQG3ENNeIRW4yZW4Roux2WrQpiTDjPgJrbgGmLERSwsa3INlzEkrJCnJYm8GnicL6L3c6l8M8aav1NvHUFr3XN0OR6m1+gGRjd6DO50Gz3osg+mrcaFllp3mh1PcK9hIrqaeVwq82fRKTHPbDjIU2FZDBGX4CEWZl1dREpcRGqhBT60koe2ZDFCfILvLq//BV4H0WN1pdf2G3i1DaZtAF4jyrcxXbyWl0PO8ZioiEEiNe4iPW7ialzF1cJrKFHiJlE4f3aqcREbcZMYcBPrf43XcJXw5kUfXsVq3MVKhoTJeVRS8ABelTWLUZu/JL7gBxYE/pM/rxfz7sbzzA68zsygG7wdGMP7/onMXRfLnIAEZgXE4bcxHr8N8czaGMecgFjmBiYwKyCFaRtT8d2QwuQNyUzekNy/sGnKAzOwaUzxT8M3QMiUwHSmBmUwLTjzgUwNzmJScA4TA3MY55+N14YMPNenM3ZDJmM3ZjFuYxZjN2YxISBHwOnmQiFbivDdUoxvSAm+W4qZtKkI7+ACJm4qZuLmEiZuLmZCXzYVM25TCeOCixnrzLhNJYzfXMbEkHImhFYw0ZkJokomiirxFlcxSSJnctiv8Tpzq4LZ2xTM2a7g/Z0qPv5ZzR93qfnzbjV/2aPm73vU/HOflv8cqmbeEQNfHjPy1Qkzi06YWBJhYVmkha+jrHwbZeX7qPt4XR1tZe0pG+tOW9lw2or/WVv/vOt65/E4a0+bWXPawprT1gdzysqaUxZnzKyJNrE6ysCPkdX349xIvCpSx8oIDStPqvsB+/0xBd8dlfPdERnfHK7im4OVfH1wIGDLWL6vlGV7S1jmBOyy3UIb8bI9+SzblcOyB84oTb9fgd2ewqJtKSzalszCrYks2prIku1JziSydEciS3cksWyngNhlP2Ww/OcsVuzK5utdOXyzO5dv9+bx3b58vt9fwPf7C1h5sIiVB4tYdaiYHw+V8OPhElYfKWXN0TLWHisXclzK2hOVrD1RybqTVU7EKtgYpcI/Wt2P2N+DbB9e/fvnZlUEOvH6W4AdmF+1DzvxuuG4lHVHy/urxmuPlLPmcFk/YlceKOL7AwV8tz+f7w8UOD/+NWCX78pkxU8ZLN+RxortaazYlsqy8GSWhSexNCzhgSyRxLFYEsPS8DiWhsf0V1sXiW+yWHLrfiux6Fp/BMD+Bl6DBLx+GhDJJ/4R/enD66cBEXwSeJJPNp3kk00n+DT4mDCPGnyEL4IPMz/4IAuCDvBV0H4WBe1nUdABFgYe4KuA/cz338+XGw8wP+AQC4OPsygkgsWSSBaFRzBfcpQvQg4xL3ifgNegfXwRdJAFwYdZFHyUJUFHWBZ0kOWBe/g6aBvfb9rCavEG/HesJnTfSnYeWcqps4tIur2QgtSFyAqWoC9bRHXpJ1QX/wlDwVyMBX5YCidRU+JNQ9l47krHc086nibpeJrKJ9AknUhrhQ9tskm0VE2kpWoirb9Ii0xIs2wCLXJv2pS+tCp9aVP1AVZoI25R+dKi9KVF7Ut39Uy6DDPp0PvRqp3qrMD60qTx5Z56Mg3KidzT+dJmmkG7ZRad9tl02mfTZhPw2uF4m+6G9+hq+IC75tlY1VOwqny5Y3mbzoaPBbzWf0RH3Yf03v2jUIVt/Ijuhg8H5AO66t+nq/49uurfFQBb/y7tNuH/66p5m3brLNosM+i0zxbOmXXMprpkBLqiN7BVeXGvegpdNbPpqZsj4Noyg07bTDqsM+i0+tFpnUGLYQqd1hk06XwxFo/AUDScesVE2k0z6Kl5h1rZBKoLR2At9+SedgqdlrdoM86gWT+VdtMMWnRTadUJyL+r9KFGOhZt9jAM+SOor5xITdk47MVeNCum0qF9i7tVAlzry30w5b6JPPEVlMmvc7dyOvWl06iMeZny209jyH6VO5VjuVM5gRbVNDp0c6mT+mIvG0+jYhJt1bNo0b1Fu+Fdemz/Rbflj7Qb59BS7UujygtT8WvUyzzptLxFt+VdGqpmoEweQ9nN4TRVfkiX9q80lMyl/PoI0iOfIiv6afLPvUBW9NMkH3ucypujqC18i3bdn+m2/52Omr/S5vgH7TX/orv+M3rvfQXNS+DuMmhYRo9jKb1139Nl+Zqa0n9TdnUGN356hYiAhzm5djAn1g7iUuiTFJ31oqHgQ5qKPsKRPRtTsi/GJG+0sWOQXn6ZjBMPk3TIFfnNl6nJmUBjoQ9NpVO4VzIZY8pwTKmjsGd7YUwbiS5lONqU4WgSX0cZ9yKquJeoThmGPWs0jXljuVswnsb8cTiyPdHGv0bxhSfJP/sEZVeeRxU/Am2KJ6rE0VSneqKOH07FjZepvPkymsQRmDLGokkYgfz26+iSxlCdPBZNvCfKmDepujGKimsjheNxbnhRemEkGcdfIGb3Y8TufoyYnx8h9dCz5Ea+Sn70MPKjhlFydjTSS14URL9B/J6niPn5cZIPPEvW8VfJj3qDwlMjyIscRtbxl0k7/DwpB569j9fkHMXF3FIjZYra/mNxMgq0FEgtlClqKZBaSM/XkFtqpFLTSGGFlZwSA3llJoqr7FSoG6jUNJKcpyZLaqVQ1Ui+opGsCgfpZVYKlHco0d4jU1pLbG41V9NUXE5RcTFZxflEJWcTlJxP0nAxVc/F1GrOJemITtARnWwmMtlCdLKZsylmzqcYuJCk5UqKjsR8K0WKJqS6dsrULRTJ71Ikv0uZrpUyfRv5yiZSSmu4nSsscrqVZeVcrJpLSXpuZVu4kWngarqamLxqchQNFOnuUaK/R468hqxKG/mKOorVd8mtqCUxt5rb6SquJsk4n1jFqfhKTsaUci5JxuVUBZeSKrmVoSK7zI5Uc49y9R3ypHYyi03kSe2UqO9QoGwkPs/AmVgpp25LORsnI+pWBSeulXLyWinRN0o5dbOYiwlSUgqrKVLWUaKqJ7vcTHK+lqwyC7mVNaSVWrmRqSTydgEHLqax93wSRy6fIfqqgFejE6/5pnUs78NraDpDQstwCa3CVezEq0Qn4FX8C7xK1LiINbiKNLiJNLiJ1biKVbhIFLiEKfrv9whVC3gNlTNEUs6ToTGM2LTDidfV1Npm0G4ZSpcTr/wPeL1jf6Mfr5OdeH18azluoVW4ilW4SnS4iPS4h1bz2DYbg4PkPB+UxFTxPoJvhJKj/xaLzY/2mufosj1Kj20Qvc6tw/14rXERQGv1oMP6OHWOsUht8zhS/jPeoRt4Puw0D2/Lxj2sCjexlkHiagaHKhkcKmdQqEpAnkTnrLDphYqlSI2b2BknSl3EalzEWiGSX0bjRI8aNydc3cVKPERVPBGSzWvBZ1l24RhxiiBq6j6k2fYibY7H6HS401s7WMCrbQBerb/E65M02L0pNy5kZ85hJmz5iZc2xfJUSBWDQ6pxFRlx32rCXazAQyzHXaTCXaTBTaTFVazGJUyFW5gCN4nciTKVgPFwHS6SatxDTHiEGHATqXENU+ASrnRuFa7GJUSPm8iAW7gRl61a3MIreViSyzNbrjEiYCfrbu0jRe2Pzf4ezfaXaa15TNj0a3Klt9qFXtMgeqwP0WnxoN3hSnvtQzQ7nqWhfjqVthXszZAwZ3soT2+6yCNhhbiLhcq8m1iJi0gl4DW8GldRJQ9tyWS4+PgAvI6iveYZemyD6bG60WP9NV67fonXsm1MF63llZBzPCYqZJBIhZsTr25ivfM1VwjPk1iNi1iPi1iYC3YT/QKv4UoBrxLhunAfiFeJnEfFBTy7WcBrZEkwSoeA17j8H/gy4B/8ca2IuRvOMcv/OjMCb/BWYAzv+Ccye20ss/0T8POPY+r6OKaui8NvQxxv+8cyJyCeGf7JTN2QwuT1yUxan8Sk9Um/QqzvxhQmb0hh8sYUfAPT+zMlKIOpwZlMDc5kSlAGU4Iy8A3Kwjswm3H+WXiuz+DNtWm8uTYNz/UZeG3I7M/YjVl4B+f3x2dTAT6bCpm0uRifTUVMDC5kfGA+44IKhQQX9UcAawljg0vwGpCxm8sYHyJlXIiUcVucCZEy3olYH7HsQbxuVeIXLmdmuIzZW+XM3S7nw59U/GmXmv/areave9T8Y5+a/96n4T8HtHx2uNoJVxOLT5pZEmFmWZSFr6OtfBtt5ftoYdZ1ZZSVlVEWVkcJCF13SsDrxjPCwqa+duE1p02sOW12gtX2OxEQuzraxI9RRlZFGpwR8LoqUs+qSD0rI7SsPKlh5Yn7gP3uqJzvjsoFvB6q5JuDFf2A/fqglOX7y1jmBOzyPUXOFLJ8TwHLd+eybFc2ywacUfrLCuzCbUks3JbIwm2/hddElu1MYunOFJbsTHO2xmaw7OdMlu/KYsXubL7Zm9vfSjsQdz8cLGTloSLhLNUjJcKxNEdLWX20jDXHK1hzvGIAYOVsiFSyIVLZj9jfwmsfavvw6h+t/BVeBwL2f1vkNBCv649J++d11x2VPgDYVYeK+eFgYf/jEj7O/xVeV+zK5OufBcB+vSOdr52AXb41hWXhiQ9kaVg8S8JiWbY1nmVbY/vBulhyiyVht4VWYtF1Foius0B8vR+vX4Zc5sstfUubfh+vfWidFxjJp4ERfBIYwSfBQj4NPslnwSf4PPgYXwQfYX7wIRYEH2Rh8H4WObMwaB8LgvbwZeBuPgvYzRdBe5m/5SBfiY6wMPwoC7cdZX7YIb4IPcC84L3MC9rD54F7WRC4j8VB+1gWvI+vA3fxbcAOvg8Qszo4CP/QtYh/+o49x74m4uLXXLu9kKyUeVRl/x1t/n9hKPoL5tL/wlz8IcbCORjz/TDmTcZcMJGaEm/qSsfTUDqWO6VjuVc2npbyibRKfWgvn0RruTctFRNpqZxAS+WEB/FaNZHmqgnOTKRF5kOLfBKtism0ORHbqpoiwFUxmRblZNpUU+iunkG3YSbt2mncU07innIyrfrpNGunUicbT4PSm1aDH51WYc61wzabNussOhxv01X3Dt0N79PV8AEddR9QWz0Ds3IyDt10Whzv0t34B7rv/omuxj/Q3fgHuho+pqvhIyH1HzrzPl3179NZ9x5dde8KLcO1c+lyzBZalG2z6LS/JaDUOpMO+1t017/DHb0vhjJh+ZK10pNWsx89dXNps8ygzTidLptw3mtfmqt96bD40WqYiqVsNMbiEdRUjaVZP5Wemndo0k3FXPom1YUjqJVNoN00c0DrsB/NWqHVulkzhUa5N7bSMajSX8WQN5J7cl8aK3ywFXpRX+5Nq2oGDdJJ1JZ60yCdjK1wHMrk15HFv0ptiS/1JdNRJY5AFv8ixuzXaagYy12ZD60qP5pVb2Et9sZR7k2zdjpd5jl0mN6hx/4neuv+Sbftz7Qb59JmnEZLtQ+1stHcUY2nyz6HLst71JZPQ5YwBln8eDpUf6Om8B2kN8aQFvEMGZHPkH/+JTKihhJ78CFSTz5BddpE7kjn0qT5iFbrX2iy/pkm699odfw3HbWf0ln/JZ0NX9Fdvxjql9NjX0637Rvuyr+kMmYON/YM49iGhzm21oOI9Q8RsW4It7Y/i/TSWKqTpqK8MRbppRFUXh5O1dU3KDrzLFknHyE36jGyTg7BnjWWu0WTaSzwprFwIvX547Gkj8SWOQZb1hgMaSPROvGqTRqGOuFV1PGvoE18DWvaSBpyx3EnfwI1mZ5o419Hevlpis4/SfnVF1DFD8eQ5oU+bSyqxNGo4kcgj3kdRezr6JJHYUz3pDr1TTSJI9AmjkSX9Ca6RE/UcW8iuzkS2c03kd0YQ8XV0VRcHYP08hgKTg8n8cAzXA0fzJWwwSTtf5b8yOEUnhpFXsRwCqJHUXbOi7yI4aQefJH4Pc8Qt3soifueI+3wy2Qde420wy+TtO854nYPJebnJ+/jtVBqvVimqEWmu0u5so4SmeOBmVeZ7i5lilqkqnrk+nuUKWqpUDf0byXuOx+2WFFDufYOCmsHcmsnZfpmitV3kVt70Df0UqpvIaHAzMUkOWfjqjgdJ+d0nIJTcQpOx6s4k6DlXJKe8ylGzqVYiEq2OPFq4UyymXNJ1ZxP1HAtVUtqsZ0KfQcqSy/qvlh7UdtAbYcKUw+ZlXe4nmngTLyKy8lGzsXpuZJi4mqqgfMJCi4kyogvNFFu6kDh6EXh6KbS0kaluQ2FrROFtZsyTTMZpXZup6s5fauE6NvlnEtRExlfxdkkOecSKjkTU8b1VAV5FbUoTR2ojG2ojG2UKeooV99Fbe1Eae0kXVrLqdvlHL1cyInrZZy8WcHJGxWcvC4l4nopkdeLuJJcRU6FHZmxharqZorkNZQo66mqbkZh7qBE20RSsYmzCWUcupzBvgvJHLlyluhrGyko+RqT8QuM1v+QZxyA1xABr64hzl/2+/AqGYBXsQoXsUrAl0iNq0iDa6gGV5EaF7ESF7ECF4kCV5Eat1ANg0LUDA5RMjhEzkPicp4MuX0fr4bV1Nr8HsBrr9UDLB70WF1/XXm1vYHW+if2pK1m8rbdQuU1vAy30CqhyifR4iLS4SYy8NBWK4NC9DwZnM3ozSdZdmYHt2VrMDreo9n+Ih22J+m2PUyvfRC9djd6agS4djoEvPZa3OmxPkKTfST6mr9zw7CDmZKveUV8jEfCMnEXy3ETVeMhMjB4i5IhW+SZgOvLAAAgAElEQVQMDlXiIdbgLtbhJtHjKtHhJlLhJlIIt2IhrmIVrmLhuXMR/3ZcxWrn1ytxEwnxEFXxeEgOrwRfYNG5E9yWb8JR90eabC/347WndjC9diderX14daXH5irgtcaDNsdT1Nt9KDMuZmvWMcZu3suLmxJ4MlTOoBA9rqHVuIcbcRMpcBcpcBepcQ/V4SrSOqusClzDZLhJqnCVyHETK4VqcpgWF7EetxAjHlsMuIu0zmq8ytkircdlswoPiQH3bSZct+lwD6vg0dAsng86zdjAzWxL302B8UdqrNPpqHmeVsdgeuvc6TW70K13occ8hG7Ho7Sb3Omyu9NZ9xhNjpdw1M4hz7CG4JifGb1RzHNhSQyWlOIqqsJNrBCu21DhmnX5HbzW14yi3fEM3QPw2vu/VF5Plm1lmmgtr4Sc5dHQQjxCnXgV6e/jVazATSwX3uARCXh1E1cLeA3V4R6qwU3c17Wgcr7+mt/E6zObr/Hh4X338Wr6ktj87/ki4O98vCaUOevPMnPjNfwCbjArIJY5/gnMWhvHTP8Epm2Mw3ddHL5r45i+Po5ZG2OYHRDH9I1J+K5PZtK6pH68/lZ81iXhsz6JyQFpTA5I68frwPgGpjM5MJMJ/pl4bRDgOmp1CqNWp/QD1nNDZj9kJwTm9mdiUB7ewQV4BxfiHVzIhMB8vAJy8QrIxzMgH6/AArwCC/EKKsQzqPgBtHoGl+AZVMzYTaWM3VLeHy/nbR9gH8DrViV+4QpmhAnH7MzeKuOd7TI+/lnVD9e/71Pz3/vU/Hu/hnkHNHxxWM+CYwYWnTCyNNLMsigTK6Is9+EabWNVtI1VURZWRVn4McrC6mjLL/BqY/1ZoT149Wkzq09bWH3axupT1l/ntK3/z36MtvwCrwZWRRlY5QTsyggdK0/2AfbB6uu3R2R8e0iovv6yArt8v1CBXb5nAGD3FrB8Tx7Ld+ewfHc2y3dlOfH6yxbi5N/E65LtCf3V16U7Uli8PYXFO9JYsvPXgO1bYvR/hthSVh+TsvqYdABgZayPUDwA2IFQ/a304TXg1P8ZXn+rbXj9iQo29OO14oH0IXbN4TJ+PFzCykNFrDxU9ABeB1ZfV+zOYsXuLL7ZlcU3P2fyzc4MvukD7PZUVmxLZnl/klgWntCP16XhMb+D1xssEP8Sr1d+jdfA38brvMDIX+A1ik+Co5gXHMlnwSf5PPgEXwQdY37wEb4KPszC4IMs2nSARZv281XwPr4M3svnQbv5NGgX8zbt4fOQ/cwXH+arrUf5attRFoQd5svQA3wWvIfPA3cxP2AXiwJ+ZnnATr4N3MbKQBFrAjexIXg9m0Xfs33nco4eW8zlq0tIzVyBtHQx6pJ/Up0/F2PudIy50zHn+2EtmoGt2A9b0VSshZOwFk7EUTwRe+FYago9aSj2oql8Iu2Vk+mo8KW1xIe7heNoLp9AS8V9vLZU3k9z5QSaKyfQVDmBpsqJNFd5C4hVTKbVWYltUUymRTGJFvkk7lV506WfQa/pLTq007kr8+au3If2aj9addOorRxPbdUEmnRT6bK9TXfNXNoss2i1zqKrdi69je/347X33p+4a52DTTMVs3Iy9YZZdNR/RG/r3+i992c66j+isx+sffmgH66dde/RVfuOsO3XMYfeurm0mv1oMU2n0zGb7pq3aTP70WycRnfN2/Q2vItdPg559ktoCl6nUTuJLsds4e8YptFlnUWXbSZdtplCxdW5gKrNOA17hSemkpHYKzy5q5lEj30O7aaZ2CvGos0bhqVsDK0GP7ptb9Nq8KNVP50m55xwk9qXusrxmItGo0h5GUPeSJqV07hb5Ys5700s+Z40yadRX+5DbakPdyqnUVPijSrlDSpiXsaS5019yXR0qWNQJb2GMXsY9VIv7skn06qawZ0qP0wF46mRClXXbts7dNs+oLf+73DnP/Q4/kqn+V06LTOFWV7TZOrlXnRa59Bj+xB7yTTKbo5EFj+RNvnfKLw4muu7HiFm32PknX2FwouvcmufBxe2uZBw5GGqbo9EmzYeQ4EvdZr3aTD9mdbaf9FR/ylttZ/SZP2Ee+Z5tNsW0lv3DT32FbQblmLK+yvJJz05GvAwu75xJXLjEK6InuWq+Glif3qWpL1PcfsnDxL2PkTW8aFIL71GXtRTpB8bQuGZp9DEDKPk/FPU50+kpXwqd4u9sWWOxpoxijtFE6nJ8cSSMRJD2ih0qSPRpoxAlzwCbdJwNPGvoY57FVPyCOpzxtGQOx5DwnBKzj9F0dknUNx6leqUMRhSPdEmjRaqrunjqLjxCrJbr6JPGY0tZwKWrHFoEkegSx6FKWNs/7mwypjRVF4fgfymJ4pbYym/PJqyS29ScWUsZRc9STv6MhdFg7goGkTi3hfIjxxNYbQnOSdGkntyJEWnPMk+PpyMo8NI2vcSt3Y8xY1tTxC361mS979E/O7nub1zKDe3P8XNbQPwmldqulhUaaNcWde/rKlcWde/lKlcWUdxlR2pqh6pqp5yZV1/tbVC3UC5so4yRS0l8hrK1Q1U6O9RprtLieYOUn0LlaZOKk0dFGsFvJ6LryT6dgWnYuWcjlNyKk5FdKyKU/EaTifoOZ1YzalEI1FJZiKSTEQkGohOrOZcsp5LKTqupqhJKbAgM7SjNHQir25Hae5CbelFZQWlDSpMvWTLmriVY+FsvIYLiSaupDq4lm7nQpKes3EKLiUriS8wUai+h9TURoW5jXJjM2XVTVQYW1DYupFbusksq+F6ipKzMRWcjpURnagiKkHJ2SQVp+OrOBdfQUyWlkJZA0pTB0pDK3L9PSrUjVTpm1GYO5FWt5FaaudSspJTsVVE3Krg5M1KTt6o4sQ1KSeulBBxtYirKTKypFakurtU6u5SrqqnQtNIoayGyupmpNUtJBcbiY4p4OClNI5cy+To5bNEXVpHYcnXWC3zMdo+IVO7iuUXDzMi9DyPBycxJLQMD7ESV5FCQGofXkV63ERa4Zfsvjjx6haqwS1Ujavo13j1CFExaIuCQSEyAa9bbjMiaDubknaTY1hNnX0GHZahdNoGC3OGFg+wuNNjdaXLLsyhttcOptXxJPccI9BY/sCu5FX4btvNk5tieVhcjGtIpROFalxEWqFdU6THQ2zg6fAKXt58iQ/2bOdg5moM9f/inmMkrfbn6bA9Trdz1rbbIcC10+5Ct8WFXqMb3dWDaTW9itX+IcnGjSw5vwHPrUd4dHMKQ8RKBotNuAVpGbJFzUNbFAwOUeARqsQtVIOrE3sCXOXOWyVuIhWuIidgRRpcfieuIpUTvgPwGlrF41tyeSnoMv8+fojzxRux1PyBZsfrtDmeoNPhTrdd2DDca3Nz4tVdgJjNjU6HC+0OD9ocT1Nv96WoegkbY/cxZvNBnt+czKNbZLhv1uIaohM25obKGSSS4x6qxi1UJ3y//XitxE1cJcxHi5TONzWE68FjixGPLUbcQvUCFsXON0HEOlxCBEC6hetxC1fjHlrGE5vSeC3oJB/8HMKxQjFS82LqLBNptw+l3TGYLocLPVYXek0u9Jjd6bYOodsymC7LYNqsj9NUMxyT4yNuVKxl8andDPM/yJOiNAaHleMulgvXZagTr2Lh+3ALreSR0CyGi4/xzYU1lFjm0VjzJm2OZ+i0DKLH0vfcudNlde/Ha49tMB22J2l0jEdum8eJ0nCmhKzmpc1neCQkH48QJW6hOtxC+wCrvn8NOPHqKnLiNVSHR4gO9xDnz45EIQBWLFwDbmItrqFKXEPlDBJV8UhoHk8HXeX9g3uJKA7qr7zG5n/PvA1/5Y/rJby9/gzT1l9hysZr+PnfZsa6WGasjWP6+nh818XiszYOnzVxTF4Tw9S1N5i+/hZT1yfguyG5v21YgGoiE9fEM3FNPBNWxzFhTTwT1iYwYV0iE9cnMXF9Et4bUvDZmIaPf/r9bExjon8GnuvTGL0ulVFr0xi1NpVR69J4c306YzZkMGZDlpCN2Xj55+AVkMvYwFzGBeYxLiifcUH5jA3MwysgF0//HMb45/Gmfz5v+hfwZkAhbwYUMiawSEhQMWP68LqpFK9NpXhtLsNrcxmem6V4bqnAK6SCcSGVTAitwkcsY5JEzpQwBdPCFUwPVzAjXMZbW2XM2S7n3Z2Kfrz+ba+af+5T8699aj7Zr2befhWfH9Tw5SENXx3VsSzCxLIoI19Hmfgmysx30RZ+iLayKtr6AF7XnLKy7rTNeVSOgw1nHaw7a2XtGaGquvq0gNQfT1lZNSA/nrLy42kbq88IEfBqZlWUiVWRzkSZWBVlYGVkNSsj9fxwUssPJzX8cELDD8fV/HBczffHVHx3VCnkiJxvDw9A7IEKVhyQsmK/lBX7y4VtxPtKWb6vWGgd3p3Lst3ZLO2vvKaz+BcLnBbvSGHR9uR+vC7elsDibfEs2Z7gTBKLtqewaHsqi3ek9acPsn1nn/ZBtq8a24fYX+J11ZEyfjxa3g/YNcerWHdS/gBg/aPVbIxS/S5oN0b1bStW9s+8/l7rcF+r8C+z/uSv8fpb1dffwusPBwv4/kD+rxD77e5svt2VJeTnTL75KYMVO9NZsSOF5duTWbY9maXbkliyNYHF4XEsDo9jUfhtFobdYqHkJgslt5wf3+Iryc1+vPYBdn7oFeaHXOKLzRf4fNNZAbAD8DowfXidFxTFZ0FRzAuO5rPgKD4LjuLz4Ei+CDrJl0EnmB90nAVBx1gQdIQFgYeZH3SY+cGH+WLTIeYF7+fT4H18uuUAn4mOsCD8JAvDo1koiWaxJJKFoUdZELyXBf47WLRxK8s3ivlmfTDfr13Dmo3fEhLyNXt3r+B05DJuXllEavwX5KX/h9K8f6Mo/Ava/DkYcidhzh2PJXcilnxvrAWTsBVOxlY4CVuhD7aCidjyx2EvGEtt4Tjqi8Zzp8SbptLJtJRNobl0yv/D2n2GRX3n//6n2TdtTTZdoyJKEewtJqZvL78925NNTDN2sWuUMjNo1CRqNCax0O1dQHqR3tv0ygzTAVERpMPzf+M7FE12zznX+d94XTKM3GHG6/Ixr/fn/aGtehattUG0yQK5Lw+iXRHEfXmQAFdZIG2yGa7nBppY1zixKoh29cwH0qGeRbtmDp26eXTXLaTbuJBOw3xaNXO4q5pFi2YObYYFNCkCuaWaSadlCe3WJbSZF9PT/Cb9d96iu+k1uppeo6/lV/TdFdrVFttS6uWBWFSzaHW+Qd/9P9HZ+DY9zcLypp7md+hqeouuprfobX6H/ua36W58g66G1+hufI3uhqV0OYSmdQCvA9fWdFgX0mlZSLd9MT2OJXQ5lmCqnIT85lOYqybTZV1Ej2MJvc5X6DAvoNu6iB7bIjrq59Fpnk+PfTFtdXO4pfTDKZ2Go9aHRoUf/Q1LaaubQ4dpIbYqH+rLJnNHM5Muy8t01r9Mh2kx7XULadPN455qNrekAZiLJ6PJfh5b6TTuyGbRUOmPLmcC+puTuK9ZTEPFDG5Vzaa5eg72En+0mS8hS3oe483p3K5chCnHF036i5iLXuKOLIBmaRD3lAtols6nRb2EDuNSemyv09/4Dv2Nv6b/1p/g9t/ob/wfehxv0+N8hb6ml+myzafDMo9u21La617DWBhE0fkXKDgzgYL4l7iwbwxnJB5cOzCGjGOPk3nsEW4c8SLlqBfXD3qQeGQUhed+galkNi2m39Bq+xP3HX/hvv3vdDjfpfvWR/TeXkFf8yr6GlfRbV9Bq3YZ1YmLObf/5/ywzYPjWzyI2zmKpC+f5qJ4HFciRnLjyxEkH/CiOOoJ9IneyC89R0HkGGrOj0eb+Dxlp36GPc+H22UzXI2rH41F02go9KGpeDqOfG/MOS9Rf3Mq2vRJKJMnoEubhClnKrrUiSgSnqMu7SVuFQZgzfKmOGYsuSdHYMmehrMgEEP6FAwZU7EVBGHM8UedNoWcmNEoUyZgLQygoXQmjeWzsRYEoEh+EW26N4asaWjTp6FOnYYmzQ9ZwjTk132puTKN2qu+yK4FUHZ2KkmHnuDavse4vOdnpB9+juLoaZTG+VFwcir5J6ZQEOlNxpHnSPjyCZK+Hk/Clz/nomQsN75+koLIqaQfeZ60w8+Re2wyxdHThvCaU6S9WFhpGoRrjbppEK816iZKaizkluqpVDgH4TqAV4XhLjLdbcpldm6W6KhUNSA3tiCta6HW0IK8vgNpfSfVxg5Kta3cKDJxKllGbJKc+GQVp1K0xKdoiEvWEp9q4FS6kVPpJuLS64lJEwAbn2nmVIaRsxkGzmfouJiuIrXASJW6BY25C62lG5W5C5W5B60dVNZ+qgxd3Ky5TUKBhQuZRi5m2bic3cDlHAcXs+q5kKnnSo6OlBIzJeo7KOzdKB1dyG0dSM33kda3o7B2I6vvJqvCzqUMJWeT5ZxO1RCfriM2TcepdA3xKXLOpshIyjNQIr+F0tSOytiGtv4+CsM9FMY2FKYOKjT3SC0xcy5NQdwNGdFJMiKvS4m8JiP6mozoq9VEXynnYrqUm5VmqrW3kdW1IHP9jitUjciM96jU3SapQE3klTy+v5jDyev5/HAhnvhL26ioXo3d9gH19r+Tq1vPiovHmBJxgUdCMhkpfgivrv/su0fUCSiLGICrFvf/hNfdajwkOjzFekaItIwMVzNSrGR0hAuvu/YTlnGI4vpNNA/Hq+MhvDrc6G50p6tRwGtr4xT0tl9zMCuYOfu/4fGH8RqhE+C3x4hbhAGPCCNj98h4PCyJoC8OsithMzLbB9xyBHHPMYEO5+N0O0fTOwyvPU43eq1u9Nd70lc3gi7TszQ7XqHEshJx5ufM2n+Yx0LSGCNRM2q3FY8QI6PD9YwJVzNKpGaEWIOnRIe7xCAAPkI1LMPwGiHg9aejG4bXIcR6SRSME5fydMg1/njse+JLd2B2/pa2hpdob3jEhVcP+h3u4PAAhxf9diF9Di+6G9zpaBhBh3M8zY75lNWtYMP1I3iHn+TJ8FzGilQCXiUG4aobsZKREjVeYj0e4qHm1d2FV/cIGe4SBR4SAeZuERrcI3R4icyMEFnwEJtwizC4QF4noEyiFtrkL4Rx2pGSasaHZzN551GWxYq5otiJ1vE3btt96HI8SpdzFN1OD3odAmD7bB702kfQ6xhNr3UMbeYnuO2chtb+ByKLtvK7b7/h2Z1nGCvKxVNSjUeEEneJRoCrRD/4fvaUyBnnwuuq85uG8OochleHJ712D+FaJacwyt5nH0GXXcCregCvoo08G36asaJSPMVqPMQuvEqMrtdu4PXX4iER8OoeYcRdUoenyPBjvLo+wPCI0OMu0eAhVjFSomCsuJifh1zh7e+OEFsRgsb5sQuv6/nHtj/y6217WLL1DHO2Xmb29mvM23GDeZuTWbAljblb0pi5JYXATakEbkxl5sYbzN18nXlbEpm7Ld0F1yG8Bm1JZ8amVAI2pgjZlIr/5jT8N6cRsCWdgC3pzNiaReD2nAcyY1s2/tty8NmczZTN2UzenM2ULTlMcQF26rZcpm7LY+q2fHy2F+DjQux0F2IHMv3zIqbtKGTa9iJ8dpQwdUcpUz8vY+owwPrsLMcnpBKfAcCGVT+QaeG1LrzK8ZMomCFREBQhAHbOFyrmfaFmwRcqFu1VDY4Mv/m1il8d0PC7Qxr++I2GPx/W8tcjWv5xRMM/j2p47zst//5ex4fH9SyPNrE8xsTKmHpWx5pZG2dlfZyVYBdcBbxa2RQvAHbLaQdbzzjZesbJ5jPCSPDGAaS6wBocbxvMIGJPO9h42sGGeJuQOOuwWAiOsxAcV09wnIn1MS7ARukJfgiwA4hdc1zFmh8Ug03squ9kAmKPSllx1NXEHq0S2tcjJaw4LIwPLz+Yz/KD+Xw6gNjhgP0ym0/3Z/HJ/oxBvApJ55MvM/n4y6xBwA7k4Sb24TZ29ZHiQcAONLDBxypZ/0MVwceGI1YA7JYoJVujVWyNFsaIt8WoBx9vi3nwXOz2WDXbY1V8Hq/m8/8yJjz8nOvAtTmD34uWsSNKyPbIH7euw/G64VglG45VDiI2+AcBsOu/f/D86+rDRaz9pnAwaw4VsOpAHiu/zmHFV9l8NgjYDD7dl8an+1L5ZF/yEGCH5eO9SXy4J4EP9wxvYK/+GK+useEHI8D1XRdc3wuN573QeP7tyvuhcXwQEscHIbF8EBLLspAYloXE8MGuKD4IieKD0Cj+HRbJu2En+GfYMf4pOsa/JCd4f08MyyLi+Uh8ilV7zrB2XwwrRYf5dIeY5dt2sPbzzWwPD0YUIaA15sSnXD//EbnJ71Oe/Q+k+X9CWfhr1EXvYCheiqloHpaiAGzFvthL/LGX+uMsnYGzNJCG0kAaSmfQUBKAs9ifhlJ/msoDaK4I5E7lLO5Wz6GlZg4tNXNprZ1Na20QrdLAQcDelwuYbZXOoFU6w4VY12ixwhVl4OBSp3ZVEB1qYUNxh3YuHdq5AmANC+iuW0i7bj53lbO4q5pNm34Bd9SzaVIE0ayeRatpId3O1+huFLYB9zS/QfetN4RrcW7/kv7W39Pe8CY21WzM8iCaTYvpvv1rem79ku6mt+m+9TadjW/S4XyDrsY36Wt+B26/Q0/jG3Q5X6OrYSldDUNnXNtdTetA2i0L6LQspMu6iF7HErpsi2nWBFJXOgFNwbM4pNPodSyhx/7y4JbgLstC2k1z6bIsoMe2iFbDLJpV/jTKp2OvmYqj1odu22LaTfPoMi+mSR6AtXIqTfIAOkyLaDcuotO0WLi3VTefe6rZNEtnYC6ajCrjWSzFU2mqDsRR7oc680VUGS/QqlyEs2wGjRWzaKyYhbXQH23GZKSJz6PN8KapZAG6NG9kCb+gLvdF7shm0Fw7k9uyedyWLaLT+Bbdljfpsb0Ojb+Ept/Crf+BO3+nv+nPdDvepsuxhJ7Gl+myLaS34VX6Gt+hzfA6yszpJP/wCNe/eYTLX44jcqc7saFuXNo3kqRDY0k+PJrkIyNI+daTC3vduHbQncqrz9OseI0ux/+iq/EfdDe8S3fj+/Tc+pi+uyvpu72KDusn3Na+iybvHYouzubi189yctdoYkNHcSZsDNHbPbmy+1FufPUEN78bT+HJn1N48jHkF1+gLtmbkphHkV54CsONF1FffxrpxSe4VzWTuxWBNJf601A4DUe+N478qTgLpuLI98aa6019jg+GLB+0ad5oUiehz/DGmOmDLmUymsQX0SQ8j+Ly01SefoLqC09hzpqOIz+Q+ixfTNl+WPOC0KZPo/D0E5RdfJK6HB/M+X6YcqdjzvfHWhiIJn0KmvSp6DKno82YjibND21aAPJEX+QJ/tRcmU7lBR9Kz3iTfeJ5rux/lOzvX+Ly7se5unc86UcmkP3dZFIOPU/Cl09x48DTJH71JAlfjif54NMkfPkk58VjubznMfJOTKUgchq5x73JOzGVwqhheE3Oqr2YU6ylQu54AK816iYqFU5uluhIyZFSVFVPtapxsH0duPtVrr9DcbWZxIwqSqRW5MYW5KZ7SI2tyEztVNfdp9JwnyJVC9fy64hNqiU2SU7sDSVxyRpik9XEJmuJSzUQn2YkPs1IXJqR6FQjp7NtnM22cCbTyJk0LWdSVZxPkZOUq6NY2oTa0oXO3ovC1Inc2InG1o/C0k+puo2McifX8+q5lF3PpWw7FzLsXMiwcinLzOVsI1dz9NwoMlKkbEbl7EPd0IvS0Y3M0om0vgNpfRdVhg5SSyxcSFNyJlnBmTQd8ekGYtMMxKVpiLsh53SyjISbegqlTcjq2lAa29Bbu1Ea25Ab25AZ2ylT3SGpsI74pBpiEqqJTpRy8lotJ69KiU1UEHu9lqjLZZxLqSGz1ESlphlZXQtSw13khrtUa5uRGVspVjRwOauWYxdzOHYxh6iEfL4/F8vpK9upqF6NzfI+9da/katdx4oLP+AdcYFHQzMZKa7Gc7dawGuEVsDH7jrcJQN41bgW32hwl+hwl+jwEOvwEGsFJESocItQ4SHR4SXWMTJcy6hwNaPESkZH1PBYeBKTd+0nfACvjv89Xrsb/gteI1x4jdDiLhk40yicG3WL0OMprmVseAaTJEf57PQ28nQrcDiWctsxjTbneLqco+lx4bXHtZW3z+pOf70X/YZR9JqepsUxn1rbexwv287LX+3nyZ2JjBPJGR1hxTPcwphwA2PC1YwWqRghVruaSgMeETo8I1R4RijxkKhwl6hdTdpAdP8lQ3/PwxXhepcyngxJ4NfffUdU8Q5Mzt/T2jCJducjrk3J7sL9tXYPsHsJ54ftI+hzjKC7wYPOhlG0O56k2bGAEsMqVl/+lklh0YwPL2CMSI2nyICHxIDXHgNeYiUjxWpGiA14io1DeN2rwv0LGe4RUmFkW6zGw/Xau0do8BLV4xVuxUNcj5ukToCrpE5oYSVKvPZq8NijwVOiYGxENc+Ep+OzYz87EsTkGDdQ3/gbWhwT6Xb8jC7naLqcXvQ63Ol1uNHr8KDHMYIexxj6bI/SWv80DY4gqs1/ZV/6VhZ88Q1PhyQwKiwfD1EV7hIlbsPxGmHALcKAp0QYV54UIeC12vYv7jb60Ol8km7ryEG89tk96LG6g9MLHO5DeHU+hNcwAa9eIjUeYoMLsHV4SLR4SFR4SJSur424S+pxlxjxGMCrSCf8e3PhVRjF1wlnyQfxKmesSMDrO8Pxanmf1LL1/H3bH/nl1t0s3nKG2VsuM3PbNeZsu8GcjcnM25zGrM2pBG5OYcbGFGZsSCFo4w3mbE5g3tZE5mzLeACuA63rAFz9NyTjvzEFv02p+G1KxX9zOv6b0wnYkknA1mwCtgnx35qF35ZMpm/JxHtjJpM2ZjFpUxaTNj2I2ClbcvHemjeYqdvymbqtAJ/thUzbXuhCayE+2wvx2VbE1O0uvA4D7CBid1UIcQH2gYTVMj1ciq9Ijr9YwQzxMFSPyREAACAASURBVLzuUTHvC5ULr0phZHi/ire+UvLLr1X85oCK3x9U8T+H1Pyvwxr+fljNP79V8+5RDf/+TsuyYzo+japjebSRFdEmVkXXsybGzLpYC+tiLQTHWl2xsCHWKowPnxo61yqMAdsJjrezPt42lDghwa7ngh9qYzec+inAWtkQb2ZDvJngWBPro+tYH20gOMrA+kg96yJ1rDupY+2JAbyqWfPDjwErtK/SQbyu/LaCld+WsfJIqQDYbwpZfqjA1cLmuwB7cxCvn+zP5uP9GXz8AGDT+WR/Jh/tz+Kj/dmD+fjLbBd8hwA7kAHE/lQLu+77ctZ9X8m674cjtpaNJ2RsOin/EWK3RCkHm9mBBlaArWpwY/GO/81ypuFofXjz8OfR8kG8bo+U/yRgNx2vZuPxIcAKiC0fBOzw86+rjxSx9nAR61yIXeMaI1514OYgYAXEZrJ8fzrL96fx6f6UQcAOzyf7kvnoi8QHAfsTeH035BTv/giwQ3gV0BrH+6Hxg/kg9BTLQoZl12mW7TrNB7tO8UFIPB+ExvN+WBzvhcXwbmgk/wo/yXviKJZFxPKxJI7PRPEE74ln494TrA3by8rtW1i7YxU7Jcs5cPgzIiM/JeHScjITl1GS8S9keX9FU/h79IVvYyhYSl3BEuoLFmIunIO5KBBrUQC24gDsJQE0lATQWBJAU7H/YBqL/ITvlc2guTyI21WzuF0zm+ba2dyWzuaOdBYttQJU26SB3HdBtU06g9bagGGAnUGbLECI6xzsfWUg7cpA2ge3E88cHCNu18ylSz+fnrpFdBoW0qaeS4t6Dvc082jVzadJEYS1ejp3dfPov/UWnbZX6XYupc81NtzpeI3uW2/T3/ZHupre4VbdQqyKmThUs2mzLaX/7m9daH2d+47XaLcvpbvhDfqb34HmtwW8OpbS5XyVLqdw1rXDupB2ywLazPNoq59HW/182s3z6TAvoMuykP6GV2mvn0+7eSFNygBUuU+jyn2a9voFdJgX0lG/gE7zAjrN8+kwzaPbspBu60LaDLO5rfKnQTYdW7U39mpv7tfNodu6iA7TAu5qZuKs9cVZ60ubYT5thgV0GhfTbVxMh34hreq53JYFUV80GUXa0xjzJ9FQGYCjPAB15gRkyc9yRzofR2kgztKZOEtnYinwR5sxBWniCyhTJuMomIv8+gTKzj+GJv0Z7kgDuSObQ2PNXFqUr9Bj/hVd5jfpMC+lz/k2/U2/p7/5z3D3n/Q1/ZlO21u0WxfT6VhMt+Nl+hrfoO/Wb7inf52aG1M4/6Un8WJ3Tom8OLndnVPhXiR8/TMyvnuCzB8eJ+P7cdz4xoPzX7iReXwsdTcD6Kr/A/0N/6Cv6T36m5bRf+tj+m9/Rk/TZ9wzfkB9+R+oSXuFlMgpxEh+xtGtnhzb7sUZ8Rgu7R7HOdEYUg8+SXncFBSXfFBdfgnNtYmYUnyQXniW4uhHqEt5CUPyi0gvjceSNYm2mtncrQjiVok/jUXTcBb44Mifii3PG2vuFKy5UzFm+VCX5Ys+YzqqG5NQJ0/GnO2PIc0H6aVnKYt9lKoz49EnTaE+wxdzph/WnBlYcmZQnz0DQ4YftdcnknlyDOq0KVgLAzHnB2DI9sGQPQ1LQRDGm/5o0nxQp/qgTfdDmx6AKtkPRaI/isQZ1Fzxo/SMNzknXyDpm/Fc2fc4hVF+XBA/zumQcVzZ8xRJXz3H1b1PcUHyGNf2PcmNA8+QdvgFMr6dQOo3z3F17885L3qEjG8nUn4qiOKYAHKP+5Dzw5QhvF5Lq7iYnqeguNpMhdxBlbKBKmUDlQonpbVWMvKVXE+rILNARZnUNvhcpcJJjbqJalUjuaV6LiUVc7PcQLX2FtK6u9QY7lKjv0eF7h4VujaKVC1czdMTnVhDTKJcGJtNVBJ9Q0WMC69xqQZiU/TEpOiJSTEIW4ZvWjmfWceZVDVnUhScT1WQlKenRN6M0tyNytJDraGdWkMHSquA1xJVK+mlDq7fNHE5S8Dr+QwL59NMXMyo41KGnsuZGhLy9ORJm5Bbe1DYu5Fbu5Gau6it76S2XrjOJ7XEysUMDefStJzNrONUupHYtDri0nTEJSs5naIkIbeOQuktZMYOlPUdaG09yI33kRvvo6jvpEJ7j+QiI3GJVcQmVBF3Q0p0gpSYRDmnU9ScSpITdbmMszcEvFZomqmta6FGf5ca/R2q9XeQGdsokjdyJVvKicu5nLicS0xCAccvxHPu2g4qqlZhqX8Pk+Wv5GnXsfL8D0yVXOCx0CxGiqvxiFDhJlG5kGpwjVm6zuZJNC4MCKOY7mIdniIdniIt7mK16+dUuIu1eIp0jAjXDOJ1TEQNj4clMWXnfkTphygxbaLZvvD/Ca9jIypxF8mE0dUIDW4RwsIoocHS4iauYczufJ4RR/LnH3ZypXITloZ/0uiczb2GX9DRMIqeBvdheHWnz+pBf/0IqBtDv/EZ2u0z0Tn+wA39dn5zeDfP7bzEI6GVjJaYGRVhd+FVy0ixihESFZ4S7UN4VeAuUf4EXv8PItbg4YqnSMmY8HKeCEnijcNH+SF/O3WO33OvYTJtDlfz6nCj3+7Cq80LbCPot4+kzz6SbucIOhvG0u54mib7Igq1q/no9GFeDI3ncVERY8QaYYw1og6v3TpGSlSMEqsYIdbjKTbhHlHnwqsS9y+keERI8RQr8RRrcJeocYtQ4iZR4RluxCvcgoeoHjexUYCrxCDgNULOqP0avHYr8RJLeTSighfDbxCwLYTvinZT6/wM561XaXU+S7dzLF2OcXQ5xtDj8HLBVVia1OP4Gf3Op7hnnoTNuYR8w7/ZeHEz3rsO8rQkh1HhpYyQSPGUqIUPNSS6oTOvETo8xLWMk+QzOeIkq89tosb6L1oafOhyPknPj/DqNoRX2wi6bI9y1xmAxvEvoqv3Ml+0kefCTjMuvJQRAx8AiP4TXuvwkJhczWyd6+9qhd/fnoGRexdeJTrXa69kpFjOuPBixj+MV+v7pJYF89ctf+DtLRIWbDlF0JZLBG69ysytSQQFJzF7YxqBG1Px35SC34YU/DekELgxmdmbEpk7iNcsYWHT1gyCHobrhmT8NiTjuzEF302p+G5Kx3dTOn6bs/Dfko3vliymbc7EZ1MGPpsy8N6YzqTgdF4KzmTihixe2pg9mEmbcpi0KYfJm28+8PXkzXlM2ZyP95YCpm4tfDDbigXAbi/B578h1tXCDrWxNfiGSfELl+EvkhPgwuusCAVzdyuZt2cIr0v2Knltn5I3v1Ty9pdKfvWVgt9+reCPB1X8+RsVf/1Gxd8Pq/jXt2reO6pl2Q9aPj1pYHlkHZ9F1rEi0siqKBNroutZG21m3UMJjrUKTWy8nQ2uZnV9rI21sXbWxNpYE2tjbZx9MOviHcNiZ92wJvYByA6PC6/BMSbWRxtZF1U3mLWRBtae0LPuhG4IsIOIVbH6e8UwwNYK+baKVd9WsPLbclYcKeWzw8Us/6ZIyMHCwRb2k69uulrVbD4axOtQPt6f4VrslPVAhgD7YAaWO604lM+KQ/msOlwojNR+61rudLSctd9VsPa7Chdiqwk+NgTYAcRujlQ88Hh4C7s1Wula9qRg+zCQ/rfG9WHc7ohR8HmMwgVY4T7a4YAdQOzmEzVsOvEwYCsewOtA+7rm22LWf1vM+iPFDwB2zaG8QcAKiM3isy8zWP5lOsu/TOXT/Sk/ygBeBwD7MF7/HX6O98LO8l7oad4NiX8oQ43rv8OEpnVZaCzLQmNYFhrPstBTLAs5zbKQsyzbdZZluy4OJeQCy0LO8UHIGd4PcWE2PI6PJKdYvvs06/eeYeveU2yWfM+azyV8tnEta7ctI3zP+5yI/JCkpI8pvPkhpbl/pbbgj2iKfk9d8W8wFb2NOX8pltzFWHMXYc1bSH3BQkyFCzAVzsNcNAd78SycxUE0Fgdwq9Cf24X+NBf4CSkM4FZJILfKZnKrahZNNTNpkAbhVATSKA/kdq0/92oDhLOv0kDaamfQVjuD1poA7tUEcK/WtaVY6j8EWFnAgwueBgCrnk2bahb31XPo1C2gp24x3XVL6NAtokU9j7uqubTqF3JLMQtTmQ+N8pn02JfSaVlCt+M1+m6/TU/zm7TbXqXT8Tr9rX+g7/avuG9filM9G1O1Lw2aOfTf+x2dzje4b32V+9YltNteodv5GjS/Dc1v09v4Bl2OV+lyvEKX/WW6bIuE86mW+dyvn8t901zum+Zx3zSPjvr5dJoX0N/wKveNc+lueI0282IMRRMoT/oZjprp3K+bT7d1MV3mhXQY59FhnEe3eSHd5oW0183httKfhlof7FVTsFdNoVnhR5/95cGrcG4rZ2Cv8uGOaiat2nl01AnX33TqF9Omns8d2SxMBVOQJj+FLmcCjvIAnBUz0GROoPr6UzSWz8ZREoStKBBr4Qzq8/zQZnhTm/Ai0oSJmHNmUXnhWW5GjUKaOJ47UuFsrKNyNve1b9Jn/z33ja/Tol9Mp+1N+hv/QH/zX+Duv+hp/DP3zW9yzyiMU/fffotexxt0Wd6kWf4K5dcmc2qPByd3uhEb4kF8iCfX9z9OWbwPmoRZKK/5URL3DMnfeJF4yA1FwiTuKd+i3/F3es1/o9f2Lv3296HhI/psH3FH+TcUma+S8MMEvg/xIip8NN9t9eDE5x7EhnoSu8ud8+IRVJz2wZ6zhNbyd3DkzKM+bTotpXNpyg/kxtee1KdNxZw+mZL4Ryk/O55u5WJuuT68uVUSwJ3yQFoqZ3KrdAa2PB/qMiaiT3sJTfJk1ClTUd7wRnp1IoqEydRnzkBxbRIlMT+nKPIx1Fcncad4Ic3FC7lTuhjbzVnUZfijS52O9NpLFJ5+kvKLz2HI8sNWNIumivk0VczHUTIbR/FcLPkzkSVORpowGU2qH5rUAGquTkV6zQ/VjZnIrgVRfGoqad89S+LBJ0k5/BzZ33kTv3MskVu8OBP6CNf3PcONr58n+cAL3PzBh5LYGRRETif/5DSKov3IO+7D5d3jufrFU5TEBFIaG0RhpD95J3x/PDY8gNYqZcNg+1qruUVprXXwntdaza3BtnX4GdhKhZPiajOlMhu1+jvCuVdDC1WGVir096k2dVFu6CSx2ELMDRmR12s5eU3KiesyIhMVRCeriUnWEJ2sISpJQ1SSitgULWfS9ZxJ03EqWc3pZCVnUxScT1OQWmymxngfubkbqakLmakbhbkXtb0ftb2fWmMPeTV3SMyt53yqjstZVi7n2LiSbeFiRh0X03VcyzGQUWanTNuKytGHzNKDzNKD3NqLwtaHwt6HzNpHdm0zV3NNXMgycD6rntMZZuLSjJxOr+NMmo4LGVqSiyyUqO6htPahcfSitvYiM7ajsnSjc/YhN3eSXengbKqUuIRK4hKriUuUcipJyZlkFXGJtUReLuNCupy8Wie1xvvI6tup0rdQpW+hQndHeGy4R0aZkTPJZZy8fJOTl7M5eTGOc9e2U1axArPxX9Rb/kqBLpgV577HW3SOx0KzGCWqxlOiwn0Qr0Jb5S424CHW4S4ewqu7+D/gVSLg1UukY2S4hlFhKkaFKxgjEfA6eee+Qbzeti+k2/oEPfb/gNeGn8BrZjCz9x3isdBkxkgqBLy6sOcmVuEWocBttwKPvTo89sgYu6+UpyRnee1rMQeSt6BxrMfmfJW7Dc/T0TD6Ibx6CHAxjwTTOHpNv+C+ZRoW55uUOrbyfmQEU0LieWxnAWPFBkZLbIwO0zM6TM1IkRJPsRIPsQZ3sUH43YiVeIoVeIj//8HraFE5j+9KZvHX33A4Zws6+x+42zCZe/af0dPgKZwNHYbXftsI+m0j6LOPots5kk7nONrtz9Bke5k89Rr+GXWA50JO8Vh4MaPFGrwkdXju1uMVoWGUWMUokYoR4QY8RCYBoHs0uO1VDOFVpMRTpMFDrMYtQo67RIlXmAmvMAse4fW4iV1wlRhwk+hwj1AwYq8Kz91KvMQ1PCIqYGLIBRaGbONcbSjahr9xqzGIdueT9DjG0GUfR5d9LD32EfQ6vOhxeNHjGEWP4xF6HE9z2+qHoeF3XKr9kHcjN/HC59/ziz2ljAqrZMweDSMitLiLtbgNJEJArIe4lnHifCZJTrD67ABep9Pl+IULr170O7yG4dWDfrsbvVYvuqyPcsfhj9rxzx/jNVyNR7ged1Gd8B6QaHCXKPGQKHEXa3AXD8Or2IBXuAEvkRYPiXpw5H5wokGiw0OkxlOkZJRIwOvPd13hnW8PE1u+C41DaF5Tytbzl82/442N4czbdIrATZfw33wF/00J+K1NJDA4Bf/gZKYH32BacDK+65MJCE5i1sYE5mxOZNbWdGEZ09YMZm5J/+943ZgyiFffTZn4bspk+iYBrlM3pjMlOJXJ69N4aX0aE9dnMMEF2IEMh+xLG7OHvr/hJpM25jJ5k4DYAch6bynAe2sR3tuKBzN1ewne20vw3lE6lM/LmPp5Od47hUzdVYFPSDXTQoYAGyCSEySSMVOiYE6Egnm7FczfrWDRHgUvf6Fg6T4lb+5X8vZ+Bb/cr+C3Xyn4wwEl/3NIxV8OqfjbNyr+eUTDe0e1fPC9jo+P6/nkhJ7lJwx8drKOlZFGVg8ANurBrIu2sD7GJiTWxtpYG2ti7ayOtbE6xsrqGOsDgB2Aq/BYwO3wkeKh0eLheBWa3uCYetZHGx8A7NpIA+tO6lnnAuwgXo+pXIBVPgRYKau+rWbV0UpWfVvJyiPCEqfPDpcKeD0kAPbTAwV88lWuaxRY2D788b5MPt6Xwcf70oUMw+uH+zIfyABihZ8d+noAsZ8dzBOukPmmgFWHXcudjpSy+tuyQcSu+76Kdd8LgA0+VsuG41I2npA9kE0n5WyJUg62sluiFK5lT3K2/ZdmdXjr+iO8xg7h9fNoBTuiFD8J2C0nal2bkqt/hNcBwA7H67r/gtehBvb/Hq8CYK+xTCJsHB6O1/dCT/0IrwJcT/F+2Ck+CItjWVg0H4ZG82FonIDX0DMsCznHspDzg3D9cNcFPgo5z8eh5/gk9DSfhsXxWXgMK0QnWSU6yRrxDwSLDrElbC87xeGEf7GdfQeC+eHkKi5c/IyMtA8pyv075Xm/pTL3dWR5r6DOewVD3iuYbr6MOXsRluwF2HLmY8tdQH3eIuoKFlFXuID6wnlYi+ZgL5yJszCQpgJ/mvNdKfCnudCfW8VC+9pYFUhDbSAOWQA2hT8OuT+3anxpqfbjXrU/rTUBAlqr/WmpEjYUt9T401LjR0uNL/dq/bhX6/cAZAcXPSkCaVPNegCv3QYBr536xbRqF9Cinscd1RyalbNpks/EVuWHUzqDTvMS+hrfpKfhNbodS+lpeJ0O61L6m39Ff9M7dDvf5I5hAZbaACy1AbTbltLtfJ126yvcty6hw/4q3c7X6Gt6k97GN+h2LqXT/gqddtdGYdtCOq0LaDfPo800h1bjHFrr5tBWN4f7xrm0m+bRbV1El3URnZZFdJgXc1sVhCbvOaQZ42nRzqbHuoQe62I6TfMfAGynaR63lf44qr1xVHvTKJ2Gs2YqfbbFtNfNodM0n3vaWdirfHDW+NKmm0+ncTE9xlcE1Cvm0FQ9A2P+JGpvPIkm6wXsZf40VgahzZxE+aWfYy0MwF4chDnfn/o8f0y5/ugyfZAmTqDmyosY02dQee5ZciJHUX3159yqDqTFhdcu4y/pt/+O2+rFOKQzaTW+Qq9r0zC3/0GX44/cMy7ljmE+962L6b/7S+6blnBP+wp3FK+hSA3g6oFxxIa6czpsBFd2P0rSV09SedoPY8pCDDdmUXXuJTKPjiU38jEcBfPpqfsj/fZ/0G9/l37HB/TV/4tbNb9FnjKfzKiXuPj1E8RJxhIjGsvRzZ4c3+5J9C5PonZ4ELvTi5wfnqG56C1aK36JM3chlowg7Fn+1CVPIf/EoxhTvGkuDEJ55Rlkl3+BNWcat8tm0lwSiD13GuasKZizp2K5OY367KkY0idhSJ+EKXsa+gw/9BkBGDJmoE3xQ3Hdm8pzz3PzxKPkHX8M2fkJ2DJncSt/AZbMmTQVLKQ+IwjFdW8qzj9PQex4bkY/gSbNF12GL/pMP6yFs7EXzcWYE4ghawammzORJXqjSfWjLmsW6pQZVFyYTMWFqVSc96EgdhJJh8YTHzaa2JAxXPvyF6QemsC1vc9wKeJJLkrGc2XPUyR++RwZRyZx8wcfMo9OEsaJv59EQeQ08k9O48oX4zkTOpa0byaSd3w6hZH+FAzHa16p7mJprYVaTRMVCgfF1fWU1FqoVjciN9yhStUg3PmqcCDTNaMw3KFWe4tqlbCVuFZ7C6nWtbRJ04TceA+ZsZUq3V0qdC2U69oEvNZ1k1RqJyZJxvGr1Ry7Us2xa1JOJMiJSlIRlaQkMlFBZKKSqCQFp1I0xN9QEJMgJTZByulkBefSlJxNlXOjqJ4aUycySw+1pm6k9T3ILX2obKC2g6y+jwJpC4m59ZxLVnMh3cilLDOXskxcSNdzMV1LQq6R7MpGKvUdqOz9SM09SM09yCx9yG39KB0gt0Ou/B7XCiyczzJwLtPE2Uwzp1JNnM0QrvW5mG0gudhGsaoVhbUftaMfeX03NYZ2FOZutM5+FJYublY5uZAm41RiJfEJlcReryY+UcbpGwriEmuIvlbOpSwl+bImak0dSOs7qNDfo0xzh3LtXaT1HVTXtZFTZeFCWhWRl29y/GI6URfjOX9tB6VlyzHV/ROz9W8UGTay/MxRJoedGcKrWIm7WOVCqh43yXC8qnFzxV2sxUM0hFcPsRp3F3wH8Rr2E3j9fB/h6YcoMW4cxGvvf8Brz3C8NkxGb/01BzPXM2fvcLxK8XDB0E2kxE0sx00ix3O/Fs+9ckZ/UcbPRVeYJdnHuuitlJlCMTl+zZ2GiXQ0jBnEa2+DG31OT3rtnvRZRtJvHkeP6ee01U+gwbkYZdM6Nl2QMCP8BD//PJ1xIiWjxCZGhWkZFa5khEgpIHUYXr3EKrzESjzEKtzFatdz/3cZxKtYyWhRBY+GpDB370G+ztyMxvZH7jRMocU2jt5Grx/j1TqCPutIeu2j6XaOotP5CO3252i0LiFHuYY/fb+fZ0LO8Eh4CaPEGrwkBrx26/CUqBgtVjIqXMWIMAMe4S687tbg9oUC9z21eETU4hWuxCtcg6dYjfsgXusZEWp14dWAm1gv/CnR4RGhxHO3HM/dckZIqng0LIvJu2L47b4dJKu2YnL+ijtOb2EbtH0U3bZxdNvG0WMfSa9jBL2OEfQ4RtFtf5Q26zM02GYjd/yLb3M/4Z2DW3h6ZyxP7K7Ea1c1Y3br8YrQCx+4DCRCi5tEi4eohnHivCG8Wt7l3iBeRz2IV5sbNAzhtXMAr/Z/El21l/nhG3ku9CfwKjK4Xr/h74s6PMQmYaxYbMAzXI9XuAuvESrcdqsEvIq1wji+SI1nuAuvYUWM33lZwGvZLjT2jwbx+ueNv+G19WHM2RCH/4aLTN94Gd/ga0xffR3/dTfwXZeEz/okpq6/gc+6G/itT2TmhuvM3pTIzM2pBG1JF7I5jaDNqf9HeJ2+KYPpmzKZtimDqRsz8A5OZ/L6VF5an8rE9WlMCBbwOmFD1gOZuCGbiRuymbAhmwnBA9/LYaILsJM25QlN7JZ8pmwpYMqWwsF4by3Ee1uRkO3FAmK3l+C9XUDslB2lTNlRhvfn5fjsrGTarmqmh9bgF1aLf7iUwHApM0UyZovlzJXImBchY0GEnMV75Ly6V8GbexW8ve8hvB5U8b8OCu3rPw5r+Ne3Wt7/TstHx/R8fFzHpyf0LD851L6ujjKxJrJ+KFFm1kZZWBttY02MjbUxNlbH2FgdY2dljI2VMVZWRVtZHWNjTZydtXEO1sY7WBvnYE2cnTVxNlbH2lgXJ2RotPgnIBtnITjGTHBMvQuxJtZFGVkbWce6kwbWnzSw7oTeNUKsZe0xDWuPDSB2ALCuc7BHa1h1tIqVR6tY8W0lK44M3AFbwmeHivnsUBHLDxTw6VcD7WuOANB9WcMAm8HH+zL5aN+DeF22N4NlezMGATvw3MOt7EALO4TYQlYeLmHVkdJhiK1k7XcCYNf/UPMAYgcgO7yNFRA7hNet0bKfROqOhxrZz+OUD94B68LrzhgFn0cr+Dxa+QBgBxC75WQtm08Ota9CA1vxH9vXdUdcGT46fCiXVQdvsvJADiu+zuGzr7JY7sLrp1+m8okLqw/n471JDwJ29zU+jBhY2iTg9d9hZ/h3mADYobjgGn6a98NP8UF4HB+GR/NRWBQfhcXyYVg8H4ae4cPQsywLPc+HIRf4MOQ8H4Wc5ZOQUywPjWNlWBRrwn9gffhRNogOsSH8azaF72aHeBeSL7bwzZHNRMdu5sLFdSTfWE5u9geUFfyN6sLfUlvwOtLcxShzF6LNXUjdzUXU5yzEnLUAS9Y8rNnzsN2cT33eAgz5C9AXzMdYMA9z4VxsBXNw5M+iIS+QxtwAmvL8uVXgT1OhL00lvjSW+eKs9MNR44dD6odN5otd6kdTlS93Kv1oqfLnXvUwuFb6cqfSl7tVA5lOS/V0Wqp9uVfjS2utH21Sf+7LArgvFxDbqgyiVTWL+5q5dOgW0GVYRJfhZboML3Nfv4g23UJuyWfRrJhNi2Y+9io/jCXetBoW0Ot8nR77Urptr9DX8Cad1tfodb5JX8Nb9Drf5H79yzQqZ1FfNR2nIogu26t0WJfQYV1Cl/1VepxL6W14jR7HUrrsr9Bpe5lO22K6bIvosi6kwzKf9vq5tBlnc88wi3uGWbQaZtPmQmyHaR491sXC/avGBXSaFuKomU51ymND7at5MZ2mBa77Wee42tcF3Fb6Y6+aQkPtVO6qA3BUe9NtXkCHcS5d9Qu4b5hLQ40v1vKptBsW0WV6mW7jEtrU82muDcJR7och9yVqyfZ5ugAAIABJREFUk55Ek/UijrIAmqpmocuaTOmFJzDenIa9eCb1eX4Yb/phvOmPPnM6ssSJVF96Ee0NP6rOv0BezDgqrzyBs8yPFvkCGmvm02P9PX3239MgnUd9hT939C/T4/yt0Lw2/51O++9pqXuVu3ULaLe9TO+td2itW0Kr9jXuqd5CnT6ThIOPEh/mybnwMSTsG8+NL5+k8MQkZOf9kV/yRX55GuXxzyG9NImWmrfB9Beo/xu9xr/SIv8dlrwl1F71J/P4c1zc9zPiwryI2ulJTMhIjqx3I3K7B5E7PDi51Y0zYSMpin4Ra9Zi7FkLMKfPxJzuj/b6ZEpjn6LizC9oq1xIfbo3lWefQJc8kbvlc2kumUlz6WzsuX6Ys3wwZ0/HkuOHKWs6+rQp6NOmYMzyQ5smNKH6tCC0yQGUnXmRG4ce4dp+L7K/e5SaMxPQXpuO9vp0ZJcmI7s0mZoLEymKe5rMY4+SenQc2ZFPUHN1ElVXJlJ2/jmkCZNRpUxHluiNPMkHTZo/pWdfoPTci1RceImSsxPJjX6WvOgXSPvuKRIOPMFZyWhObHPn+NYRXNz9BNf2Pk3SVy9wfd+znBcJ48MXxI9z4+tnST30Atf3jyfxq6dIOfQMaYefJ+XQc1za/Rjxu0Zy5YvxZBx5iZs/TCXnu2Fjw5mFiouFVUZqNI2U1JpJy5ORni+npNaMVHeLcrmNm6VaSqUWqtUNVCodFFWbKKiso6TWTLW6gWp1AyU1FiqUDdTo7lChbqZQ1kC+rJECeTMlmlaK1Pe5XmghMkHK95cqOXqpgu+v1HD8uozIBDmR16WcvCYlKkFOXLKSC+laTiXWEn2lgriEGs6nq7iUpeFsqpyruXpKNK1UmbqprOui3NBBhb6DGmMPsvpeqnRd5Fbd5kaemUtpOi6k6zmfpud8mo4L6TouZ+lJyq8nq7yBUlUbUlMPVYZOquo6qarrprKum+r6HqrNvWTL73El38zpdD1nMuo4l2nmVKqRM+lGzmeZuJhtJLHQRq7sLpV13dSYeqjQ3adEeZcKXRu1pi4qdW1kldu4nKHgfEotZ5OqibtWSVxCDWdcS59OJ9dw5aaa7GonZdp7VOjbKFbfIbe2gWLlbSr0rZSqb5NZZuRSehVx1/OJupxJ3JXTXE7YKeDV8A8s9n9QYtzMJ6eOMDHkFI+GZDIyvAoPkQI3sdKF1P+AV5Ead5EWT5EWr3AtXgPtm1iJm1iJh0iLl0gr4DV0AK/VPB6aKOA17SAldRu5bVtIl+XxH+G13y6ccfwRXi2/4mDGeubuPcTjIcmMFpfjHi4VWk2xGjeRCvdwBW7hMjz3q/HcK8VTXMJjoTfw2XmUP+37nGTFfnS2v3Db6U1Hw1h6Gtzpa3SjbwCvDk96bCPos46l2/woraanuO2cSV3Th+xPj2DRniP8YsdVfhZexUiR1oVzJV7D8Soy4C7S4yXS4CVS4SFS4/7/GA+RktGiSh4JSSUw4iv2pm5CbfsTdxqnctc6jr6mEQJebQ/jdRS9ttF0NYyhs+Fx2u0v0GB5hUzZat45GMHTIef5WXgZI0VqvCR6vHZr8RQrGCtWMipUxYjQOjzCzEKLOgyvnpJaRoSrGBGmxVOkxk0iG8SrV6gVjzAT7iK9sGFYpMddrMNDosItvAav3TLG7K7gsZAbTNv1PZ9GicnVr8XuWEyb/Tl6HePos4+k1zaWbvtY4foaxwj67MI9r522x7ld/yw2x8sUW1bw+dUVzJZ8zlOhlxknqsJtRy2jJHV4iQ24izS4iVTC+1YivH89RNWME+UxWXyCNWc3UWt5j3tOX7ocTz+EV3cXXt3ps7vRa/Wk0/LIIF6jqr5gXvhGng09xbjwErzCVXiE64WxYZEBD5HG1cY/hFdRHR4iPZ5hejzDta7m2jVyL9G5/m3p8AxX4xmuYJRIxrjQIp78Cbwml63jj8G/YsmaXcxaF4Nv8Hl8NlzCZ90Vpq64iu+aJHzWJOK9NpEpa5OYujYJ33UJBAZfY+aG6wRuSmHGpjRmbEojcFOK63HqAwubBs68+m5KZfrGNKZvTGOaa0zYZ2MmUzdkMmV9OpPWpTJxXSoTgtOZsOHHcBWSzYQNObwYnM2LwcLXA5m48SYvbcpl0uY8Jm3OY/KWfCZvzh9qZAdAu1XI8EbWe1sxU7aVCNleytTPy/HZWcH0kCp8Q6rwC60mILSGoHAps8KlzBFJmSuWMl8iZVGElFf2yHj9Czlv71Pwqy+V/PYrJX84oORPB1X8+cBA+6rmH0fUvHdUw4fHdHx0TMsnJ/TCCLELsCsjTaw6We+KmdWRZlZHWlgVZWVVtI1V0XZWRttZGe1gRYydFdE2VkTbWBljZ3WsgzVxTtbEOVkd62B1nJ3VcTZWx1oHx4vXxQrt7fqBBVHDATtsE3FwjJn10fWsj65nXZSJ9ZF1g3gdyNrjOtYe1wqA/WF4Cytn5Xe1rPyuhhVHq113wVay4nCFsIX4kADY5QcKWf51AZ9+PWx8eF8WnwzLx/uyHgDqcLw+nIfb2IcB+9mhAlZ8U8yKb4oHEbv623LWflc1CNjhiH24hR06FyvgdUuUnK1R0h/h9acWN/335lX5AF6HN7A/hdeNxyvZeFxoYIfjde3REta68Lr2sLB9ePWhAlYdymXlwZusOJDDigM5fPZ1Fsu/ynBtcxbw+vG+5B9nb9IgYAW8Xh/E6/ui8/w7/Bz/Dhfw+mBODeL1A9Fploni+UgUzUfhUXwkiubD8Dg+DDvNh2FnWBZ+ho/CzvJx2Ck+DYvls9CTrAw5ypqQAwSHfsHWMDE7RSGESj5HHLGRgwfWEBu1moSra8jLWUdJ/qeUF/ydysLfUVv0Foqi19AUvYImbxG6vIXU5S3ClLsI882FWHLmY82eizV7LpacOZhy52DIn42+YA7G/LmYCuZhzp+HLW8uttxZ2HMDceb501DgR0PRdBpLp9FQ7oOz0gdH1TQc1dNx1PrirPGjscKX2xW+3K30H8ydiuncLp/G7fJp3KmYzp2Kadyp8OFOhQ93K6fRUjWdezXTaa31pU3qR5vMnzZ5APfkgbSqZ9Gum0eHfgEd+oV06BbRqV9Mh+Fl2g0vc0s2i2b5bFq1C2mUBmEsnkKTLJBO02J6bK/SY3+VXsdr9NrfoNuylF77G/Q6BNi21i3AXOmDOv8F2uoW0GF+mS7rEnrsr9DreJUe+yt0WV+m07KYTstiuqyL6LIspMuygI76edw3zqHVMIt7+pm06IJo0c3knn4W/x9r9x3XhKHvfZzp7FJbO5zsoeKeHac9PfOefe89s8O9BUdrWwckAdx7IYKiKKCyZEPYm0DYhEyyE8AtTlx8nj8Skfb03Ofe+zx/fF9i4A9I4I93futux3Tuaabz2DiXe5oZ3NPM5IlpAQ+0s1GWvoO6/D2utfrzUDfHfvZnNvc003limscz6wJuKybT2ejOdZk3D/UzuNbqwwPtDHoNc3hsnMsj/RxutgdgqvWkV/8Bjw0f8lj7PndkM+iu98dc401H6QRas0ajLhxPV+0UbjTMoKPYg9rEkajy3bFWT0Nf6o+2yA9tkT+aAl9kme40Jo1DlupFc9IEJPFv0Jg6AnOVN3dl87mr+IhnV/+DZ51/oLNpFjqJH7c07/P02m/pu/1nG16tv6NH/xPuGubb3gTo+pT72p9wX/0zbrX9lLbMSaTte4WLwkGkhL9G1p43yd4zEvGBURQdeZPKU+8gT/FDkz4Zc8FMHsh+yxPVn3jQ8itu1nyEMs2H0lOjyDk4jPS9Q0nZOZSLwkGc2+LM6c0OnFzvwNlvHTm92ZEz3ziQGDaIksi3qTk7htZLbhhyJ6PL8aHu/GjKokZxo2YGj9s+Qpowgrr4NzAX+XK/aQE99XO5KZlNd+U0rGUBdJZPo7NsGsaiyahyvGjPcKM9w5OmVA/qE91pSvaiOdmLoshRxG5z5FKoE4XH36Aq6i0qTo2iKvpNKs+8Rd6RoeQfH0724SGk7HEm/eAQKs6/Tdm5N6mIfYv8U69SenYUkotjkFwcS93l8dQnuZF74jVS9g0iZd9gMg4PJ/fECHKPv0l8qAvnBc7ECQdxbvsgzm4bSmL4GySGvkHW/jGk7R7N+a1DidrkQMy3TiSGvULq7jdI3vEK6XtHkLFvJKm7XuNy2HCSd7zGReEQ4kOGkrHvLcRHx5J3eMxLvCZlVSflV8ioa7NQVqchMbOSpKwqimuU1LVZKKpWkJoroahaQVWjnrI6DVlFjWQWNlAiUVHXZqGiXktSZjU5pTLEVWoyS+WkFMq4UqIkvUxDZrWRbEkn8WIlJ1PqOZ4k5VhiHREpTZxKaybqSjNRqU1EX2nmfI6CpCItuVUm0gqVJOa2kVqoJKfaTF6tlZRiNZcLFeRIOymV9VDccpOcWiu5NVZKm25R0XKHorpriKusiKus5Eu6yanqJLlQS1JBB+nlRnJrrORWW8mqMJIvsVLVdofSphuUNN6guPEGBQ3XKWy6TWn7PbKk17hUouO8WE18vo6LBUYu5OhIyNdzqVDPxYIOkkv0ZEu6KG6+RVnLTQobuhDXmsivM1NU30lBrZms8g4yS1TkVmjJKe8gWWyb300v7SCrUkd6eQeppUrSKzTk1hopaLAilppJLVFRILVQ3NBJdlUHqYUtpOTXk1bUQFphHWniNHLyw2hoWINB93csnX+j1riZpReOMn77hX68Ogpl/y28OohUOAnVOAvVOAtVOIkUL/EqVOEsVOMaomRwiIIhgnaGimx49diyux+vNy1z/1d4nbn70PfxGmr7fhwFSpxCFDiEtOKwqxXHHY04hlTzRkgxntsT+DR8DxcbI5CbF3Kj25+HV1/5F3h14VnnYB5bhnLP+Do9Xd4Yr/6Zs5Jd/PzAAd7bGs+rwhoGCdsZLJQxWNhux6sCx1ANjiItTiJbS6iLSPX/DNcXeB0kbOBVQQG+or2E52xEaf0Td655c/tf4dXswjPzIDteh/Ho6ggeWMfRbfwQcfMafrJHxNvBybwilNqQHabGJVyJs1DGsFA5Q+x4dRSYbPOrO9QvK6+hrbgKVLgKNDgJFTiEteAQKsM5xIBLsAUngR4HkRoHkcqGV5HG9sZCcBODdrQyfGctI4JTmSI4TGjuQaSGFdzomk5v55v0WYfa252H8KxzCM+6bEun+joH8dw6jF7rSG5bxmO+8SvEHRtZfj4IH0E4o8PFDBK04LClHVeRDhdRB45CJQ5CRX/HgEOoEmdhE8OFZbiFRrE24QVe/Xnc9c4AvDrzvMvBjlcHnlsdeGr+Mbxu5N2QOIYJ/od4Fb7Aq/1v50XLfT9e1TgJFTgL2hks/CFet6HqXILa9AXZtYH8JvDnzFu9hSnrzuATdAnP9Ul4BqbiviIV33VZeK7Lwn1dJu7rsvBYl4V3UAaTN1whYEMakzZk429fyjRlUw5Tvsr5J7xOti9r8h+AV+9N+fZ24QI8NxTgHiRmYlAe44NybVXX/wVefwhY9802uA7Mi7ZiG2Kr8PimGg97a7HHNzV4fPMjgN3egP/2RiYHNzElpJmpIc1MFzYzQ9TMLFEzc0KbWRDewoc7Wvl0dzu/2qfgN/sV/P6ggj8eVPCngzbA/vmQkr8eUfKP40oWRqpZcsoWWwXW1j68MlrH6miDPSZWnTax6oyZlfasiulkxdmBsbLirJWVZ62sPmtlzbnOAbGyJtbCGntr8dpzFgLPWQg6ZyXo3I/h1fKjeF1/1sj6M3rWD6i+/t8A239G50duwa48LGXlYTtiD1bbALu/wrbAaW8Jy/YUfw+vS/d+H7D/Cq//N8CuOFjOikNVrDxczcrD1aw6UsOaY3WsPV7fX4F9kYGA/ecqrMyO1zY22/E6cLb1v4XXc99vG/6f4bWxH68DW4cDT0gIOi75/4fXPdk/AOxLvC4MTeRL0WW+FF7kyx8BrA2uCSwSJbBYdIElopj+LBadY7HoAotF8SwWxbFUeIGlohhWh51mregIa7aFsebbzQR9u46twavZs2sNEUeDiI0OJDd1PY2VX9EqWUVr7ec0Vf6ehrJPaK5YgLx6AR2SD9BLFqCtmIeufB6G8nmYyuZhKpuDuWwWlrJZWEpnYiydhqFsKvryAHQVU9FXTEdfMR1D+QyM5dMxlk3FWDYZU4U/1mp/Omt86ar1pqvOi26pF931Plxt8OVqgx9XG/y5VufLjTpfbkn9uF3vz+16P25JfbhZ592fW1Jvbkm9uCX16kdsT5PP9wB7TzaJHtkUO17n8KhjLg81c3monkdvxwIedizgQccCepRzuCmbwU3ZDO6q5nK9dSqGGg9uyKbSa/2Ip90f88g4n74uO17NP+Gp+SOedX5Mr+lDrE2+NOWN5GrrJO5rZ9NrnM9T6wc8tX5Ar3mB7Y6qcR695vn9eO01zeGhYRYP9DO52zGNO+qAAbEhtkc1lXua6XaYzqRHNZ1ewzxuK6bSmPMa6vL3uCUP4JF+Lg91c7inmU6vYQ7PO9+nRxVAV5MHN+W+PDHP4ZZ8Ej2qAB4b59ozn3vq2Vik3jzomM9D7QIeqOdxozkAc403hkoPNCXjac0ajapgHJ2SydxomIG+1Adp8pu0ZY3FXBmAttgXTaEvmgJfVGJvZJnuNCWPp/HyBNqS3WhKHE1z6gj0pW7cV7zPU8Mv6bvxV553/4nu1jkY6ifTo/uI5zf+QF/PX+HW3+jt/D13DR9zz/Q+T7s/4an1p9zX/IRrjQtQFUyhKHo08QJnksOHIT70Ljl73kS89y1ydr9Bxo4h5O4djjR2PKrUSVgL5tJT8yndJQtoSRhP0aHB5O51JmePE3n7h5Czbxgpoa5c+M6B05tsOb/FhQtbHInb6sTFEGcuhjgRt92Z/KOvoM2cjClvCs0X36Xp4mhuVs/iYfOHdJZOQXJ+BKpMN65WzOB27TzuNX1IV/lMrKXTMRVPw1AQgCbXn7YrHtTGv0tJ9OvkRwwn9/grpOwbTPKeweQde528Y69zSeRI1sFhVES9TdHR18neO5iyk29Sc24MxREjyNw/iMvhjiTvdqY4eiStab40JnvSnOqNJGE8dZcm0pTiifSyG2Vn30Z88g0Swp2J/MaBU986kLhrKEVR7yCOeIfYYEcSQoeQc/RdCiImknt0HFmH3iN155tk7nuX5PCRxG4ZRPTXDsR868hF4WAy9o+gLHoixZFjKTjxDrlH3iLzwEgKT4whc/8ozm1x4ZJoGDmHRlN4YszAhU3SpOIaJfXtnVTUa8ksbCCzsIFyaQdSmZUSiYrMwgbK6jRIZVaqGvWIy9vIK2vlRcW2skFPQmoZcakVXEit4kxSOVGJZZy9IiE2Xcq5rCYSxHJOpzVy7LKEY4l1HL1cy/GkeiJSGjmZ3EBkcj1n0lu4XKghV2KlouUGZfWdFEpMFNZZKW+5SVX7XfIbukkp15FcriOtykxKuZ6LBUou5atILzeQVW4ivURHTrmRsvrrSBUPqVU8oKjhOoXSq1S29SBRPKCi5Q7imk6yy43k13SSWW4go8xIepmR1BI9V8rNZEmuklxhJr5Qy4V8DQkFei4VGInL0XIxX8/lAgMJ4g4S8jUklxrIqLaQWWUitayD5GIFqcUK0kqUpBUryShVUlRroqb1OtXN1yisNSOuMVPSeJXy1hsUN3eTVa0jqVjOpUIZScUKkooVxGY2klKsJLVYwaW8JhLzGsgpb6dUqqW8Xk15bQmVNYeRyTZgNnyGpfNvSAybWXL+CBO2X+ANQTGDhI04CNr+d3gVfh+vLgI1g0KUDA6WMzhE9n285h1Cot34P8Lr3W43NC/wuusQbwRnfw+vjiI1jsFqnLercRUqcdjZhMMOKS6COkYG1+CxPYsPwyM5WnKCVuMKrndN5WH3q7a24WsOtlx14kmXM086XXjS5UJv5yAeWF/jrtUNc9fvSWndyR+P72b89jO8JihlsKiFwcIWXIVtOIna7YjW4CjU4SjU4SzU4CxU4Sj8MYz+63z/a1X2KGx4FRbhJdiDKHsDis5/5851H26bX+DV0YZX6wu8uvLMPJhn1mE87h7Oo6sjeWAdT5fhI3Kb1rBgh4DRIam8IqrHRWib13UOU+AkaGV4qJzBwQpcg+14Ff0zXl0ESlxCBuK1bQBedTiKXvyuqG1V2GA5jiGtuIa3Miy8ipHBl5ku2kdEbQSt5kXc6ZrEU8sI+syD6bO42LDa7crzbtvypD6LK32WYTzpfIs7Vz0x3Podl1o28ffob3EPOcKosDIGC+U4h2hwFulx7sdru72lXIFDqAIXYROvCMtwF0WzLuFrWsxfcLfbnyed7/DMPMQ2K/xDvP5Y5bV+F7MFG3k3OI7hA/DqKNS+xKtIjlNoez9eHUP1/yVeHULVOPwAr0PseB21NYWfHztCbO1LvGZJAvn12p8xZ+W3TF5zGu/Ai3gEJeKxLgX3FSn4rM3CY20mbusymbguC/d1WXgFZuAflMLk9an4r8/Ed30WfhuymbQhi8kbs5i0MeclXDfl9Z/K8f8qD+8NuXhvyMVroxivTfl4bszHY0M+bgPxuj6fcRsKf5Aixq5/mRd4Hbeh+J8eH4jYiZtKcN9UgvumUtw3lfXPxrq/QOzXL1qLq/sh6/GtraXYa0st3lvq8Nlaj9/Wevy3NTBpeyMBwU1MC2liuqCRGYImZosamR/axAfhzXyyU8Yv9sj59V45v93fzu/2t/OH/e388aDc3j6s5O/HlHwZoWLRSSWLI1W2CuypDpZHaVkepWNFlIEVUQZWRhtZEW1kRbSJ5VEmlkebWXbaytIztiyLGRgLy8+YWRHzMitjLKw6a2HVWTOrY0ysOWtmXYyZwLMWAs9aCDpnISjW0l+F3XjewqZYCxtjLf2A7UdsjMEGWHsF9vuIfQFY1cslTpEy1kTKWHPyxS3YFtYcb2a1vQK76qiUVUdrWXVYwspDLyqwZSzfV8ryvSUs3zsAsAPmWv8VXhfuymfhrvwfRWz/QqcDZSw7UMHyg5UsP1jJikNVrDoiYfXROtYck7L2eP33IDtwFnYgZm3nddrst2JbfrT6+mPtw/9q2/AP0Tpw7nUgXl/mx6uvQRG1BJ2QEHhcwrpjNaw7Ws3ao5WsOVLO6sNlrDpUysqDJaw4WMzyA4UsP1DAsv15LN2X+0+xtRJns8wO2CW7MlmyM50lO66wKCylH68LRZdYKLIB9mVscF0oSmBRaAJLQuNYGnqWpaExLA09y5KwcywOi2VxWCxLws6xNPQ0y8MiWBN+mMDQcDYIvmGzYA2C8CUcOrCQ89FLybi0ipL0lTQUL0dZtxhV3V9Q1f4BleRXaGo/RSf9BF3tB6grZtNeOIWO0ploS2eiK52JvnQG+rLpGCqmYqwIwFAxBUP5JIxlfpjK/DCV+WMs88dQMQldhT/aSj80lb6oK33QVHujq/XDUOuLqc4Xa50f3XV+XKvz50adP7drbbkh8eVGrQ837YC9JfXlRq3X93KzzosbtR7crPPkttSLO/Xe3G304V6TD/ebfbnf4se9Nn962qZwVzmd+5rZPNDM4b56Dg8083jYsYB76vncls/hrnIePYo5/dXXO4pZGCUedDb4ck8zmyfm9+k1zKfP+jFPzR/x1PgBjw3v89T0IU+M73NdNhll6bsYJBO52T6F+9pZPDbO47FpPo+Mc3mgn80j41x7xdVWdX1snMMjwyweaGdwVzOVO6oAbiuncFs5hTvKAO6o7FEG8Eg7mweaWdxuD+BBxyx6dXNRFr+DouhtrPVe3O+YRa9hHg+0M3mom8Vz6wLuaaZxrdWbm3JfHptm06MK4IbMr3/m9bFhHvc1c+humsTV5incls/kTvtMuqX+GCs9MVS401Fiq7wqxGOwVPtxvX4GxnI/GlJH03jlbYzlk1EXeKMS+6DM80ae7YUsw4OWFDekCeOQpXgguzKW1rS30BZN5JHqJzy3/o6+63+hr/vfuaX8kG7ZbB6YP6Xv5h/pu/M3uP0PHnf9kbuGT7hrfJ9Hlo+4q/kAa8NMFIV+SBLHkXH4VS4Eu5C2+3VKjo0jb+9ocnaNJDPsFdKEg0gPcyVv/3CKj4xAcmYMTXHuSM68R+mxVyk7MhjxHgdydzlQsH8QBQeGk7N7GFdEg0kMGUKyYDjJwuFc2u7K5RBXkoSuJItcyd73KvJkXww502iMew9Z0niuV87iYfNH3JLMpfrcSNRZntysmcstyXxMRQEoMjxRZHghu+KO9OIYymPepCDidXKPvUruseFkHx1GxqEhJO1xJVbgSHyoKwURI6mLd6MqZhwNCR7Ik/1pOD+Rqqh3aIp3pz3Fj6aLnhSdHEHu0dcoP/MOsjRf9EVz6az8kK6qj9AWzLKfv/Gh9qIbRdFvIT45goJTo8k+9hZZR9+kLGY8zSlTKI9xJ2nXq2QdfpuyM95UxPhSeNId8fEJVET7UBblRd6RsaTvGUXKztdI2jGcS6GDSN/3GnVx3v2pveBFTawH0nhfSqPGkyBwJT7EhexDb1Ee7TagbbhakVTZoKO+vZPqJgOltWrK6jRIWkw0tHdR02SgRKJC0myiWXkVaZuFslo1ZbVqpDIrbZob1DQZScqsIjq+gBOxYo7E5HLkrJiTF8s5ebGCYwkVRKXUE3G5lqMXazhux+uxxDqOJ0k5nlhLRFItMZnNpFUYqGi7RYOyh2ZVD/Xy20hkt5Cq7tNkeEqN5gFZtZ3EFag4L1ZwPlfOuWwZF3LkXBKruJSnIClPSW6FiVpZD3LTc9qMz5CqHlCnekCr4RntZmjUPKa04SaZpQZSCztIFKtIyre1GF8Ua7hYoCW5zMTFYj0X8ju4kK/lUqGRywUm4nN1XMo3klhoJl6s40Kuhvj8Di4X67hcqCEhX0F8noyLeW1czmslSdxGZpmKmrbrtOse0dpxn3rFbWrlt5Gq79KgfYi04z6FTV0kFis4l93I2awmzmW78P2MAAAgAElEQVQ3E31FyvmsJs6l1xObXkdqYSvlDQaalFdpVllpUdTTKjtNh+Y7rKYvMFv/So3+a5bEHmZicBwjhSUMFjbiENKGo0huQ8dAvIo0thbMH8Gri1CF8w/w6vpf4vUgNf+EV6d/xmu3I0+vDuJRtx2vpl9yKN+O1+3ZDBVJcbLj1Umkxmm7GtdtGoaH63DY2YjDjjoGi5oYsa2Bsd8VMFN0gc2XDyLVruda51wedI+wbem95sDTaw48vebEky4XHnc509vpSG+3K4+vvso981i6un6FWCnisyghnsHHeCNEzNCwJgYJG3EWteIoarc9L0ItjgLDALwqfxSvzv8iTv8EV7U9CgaJGnhNVIJH8G6EWRtRdv2Znuv+3DYNp+/6oH+J16fWYTzpfoXe7pHct0zAaviYrIZ1zAkVMDokjeGiepyFctuMZZgcx5AWW9twsAKXYB2OIXa8hqtw2CXHcUcrTqFtONvx6ixU4hjaaq+86nAOMeIs6MBJpMBRJMdRqMZRqMFhuxyXUAWu4S0MDS1hdMgF5oWFcqk9EpX179yzevLM9AoYXcHiQl+XK33dzvR1O9p+NoszfeZhPLa+zc1r/ihv/CfHKjbzm+NhjNl+hleFFQwKVTIozICT/fl3EirseG234VVkw+urgnI8hNEExm+mxfzlALwOteN1YNuww/dmXm91TkJh/Tsx9TtteN1+geEhElwECpwEdrwKO+xvRrTjKJLZX08tjqIf4FWgftm18EO8CgZWXqsYuTW5H69K6xJUpi/IqFnHL9Z8yszlm/FbHYXnugTcgxJxW5uC2/IUvNdm4bE2g4nr0pmwLhO3dVl4rcvALygV/6BUfIMy8A7KxCcoE7+gDPzWZ+C/Ids+72rH66Y8Jn2Vh9+mPLzWZ+O1PgevDbl4bszDY4MY9w1i3ILymBiYw/jAHMYFiRm3Pp+x6wsGpJAxQYWMCSpgTJDt//14DSqyf66QsUFFjFtfzPgNJfZZ2GLcNhXjvrEE9xdzsS8AO7Aa+2I29htbXix38v7uBWCl+G2V4r+tninbGwgIbmBqSAPTQxqYJWhgrqiRBaFN/GRHKz/b1cYvdsv49V4Zv9kn43f72vnDgXb+dEjBfx5+0Tqs5IsIOQtPKll0UsWSSA1LIztYdkrLslN6lp3SszzKwLIoA8tOGVgaaWTJKROLo8wsjraw5LSVJactLDljz2kTS6KNLIk2sCTayNLTRpafNrHitMlWsT1jsgE2xszaGDPr7IANtAM26MVG41irHa8WG1zteA2ytw8HxdgAu+EHiA2M0hB4ylaBDTylZO0pOWtPtbP2xTmdk62siWixLXI63sjq4w2sPiZl1dE6Vh2usVVgD1awYn85y/eV2Sqwe20ndJbtf7HQqZjFe34csAt35fPlTjFf7hT3I/aHc7C2xVBlLN1fxrID5Sw7UMGKQ9WsPCxh1ZFaVh+t+x5k+1uJI5sJOtlE4Mkm1p9qYVN0qz3NfHW6mc1nWvj2B7OvLxD737nzats2LOuH64u7r99Et7I5+iVcvz5ty1fRjXwV3cCmqHo2npIOwKuEoIgaAiNqCDxRzbrjVaw9Vsnao+WsPlLGqiOlrDxcyopDxaw4VMjygwUsOyhm6YE8lu7PY+n+XJYeyGXp/lyW7ctl2Z6s/izdncXSnRks2ZHG4rAUFoqS+FJow+siO2BfJoGFoQksDL3IotAEFofFsTQslqVhZ1kWdpalYTEsDTvD0vBoloWfZGX4YdaE72ZdaDBfhW8iePca9h9eRszpxaRdWkRp1mKkBYtoK/kMVdV/oqv7PXrpr9DX/Rx97U8x1n6Mqe4jDDUL0JTNQJ4/CV3ZDHRl09GWTkVbGoC2fDK6iknoKv3RVvqiq/DGWOaFpdQba6k35jJvjBXe6Co9UVd5oKz2QF7tjrzGE7XUlw6pH4Y6fyx1k+iuncx1yWRu1UzibvUk7lb7c7Palxs1PnbA+nGzzobX6xJbbID15LrEg5u1ntyu8+KO1Iu7Dd7ca/ThfpMv95v9uNvqT48sgB7ldO6pZ3FPNYt76tk2vGrfp0cxl6tNU+lRzOVhx/v0KOfQo5jDHfksuhr9MNd5ca3Jj/uaWTwxvc8z4wc8M33IY918Hmnn8Vg3n8f6edxVTaezwQtl6TtYG7y4rQjggdaGxIeG2TzQz+KRcc5LvJrseNXP4n7HdO6qp3JHOYXbisn2TOG2Ygo9qqncUQZwXz2DB+qZ3FNO555yOr3aOVxt9ENV/C7aynHcUU7jiWkBj/S21uFnlvk81M3iptyfm3I/HulncE8zjast3vQoA+jVz6bXMJf7mtncbAtAW+FGV4M/15umYpX4YazwwFjhia5kIq2Zb9Ge8w6mCh+uSadjrphE05V3qE0cha7Ev//8ijzbE1mGO7I0d9pS3ZDGjUF+xQNVlhuyjHfoKJzI445PoftP9HX/B31d/8493c+4o/2Ix12/gpu2G6/c+gdPuv7EXf0n3NHOp0c7H2PtFGT5HkhTx1MVP4bso29wUTiItF2vU3ToPcR7RpMVPoIrIUNJDR5EmtCVVJELl7Y5khgyiLSdQ8neN4SSo8OojXqF8qOulB8dQk3kG9REvkXZ0VHk73uDvL0jKTz4NgUH3yH/wGiy97zBlbChZO99lbZLvpjzZtMY505j3DisRdN52v5LHjZ/gjrLi7yjg9Fk+9JZOgN1lh+S8+9SePIVSqJGUnZmBMWnXifv+CtkHR5O7tHXKDw5koLIUeQce42L4S5cEDqTtv81auMmos6ahjJjKvq82Vjy59ORPpWWBE9kl31Qp0+lLnYiJZFvURs3EWVGAPqCORiL59NZ8RP0RXNpTfOnOm4CVRfGU3vRjZr4CUgS3JBnTaUx2Y/aBC+akichS59B0alxpB8YRelpD2ouTKLqnD9lp70oi/akLm4yklhfyqImUhI5jpLIseQfH03K7iGk7xtG4yUf2q8EILsSQGvKZFqS/GlJnkx9gh+ZB14nQehC5oGRVMYMwGttqzmprs1CbauZmiYD9e2dNCq6kMqsNMg6aWjvpK7NQn2blRZlN43tndQ2G6htNtDY3kmLshtJk5GM/Aai4gs5EpPHwTN5HDlbwMmESo7FVXDgXCknLtVy/GItxxIkHL88AK+JtRy7XM2JxCrOZjWQJTEg1dylVX0btf4Bcu09mlV3aOp4gMzaR7PlGeLGG8TmKYnOaONMVjvn81Qk5HcQl6skLqudxDwl+dWdNCgfoLI+p03/mBZdL22Gpygsz1Fa+2jVP6Wq9S4ZJXris9qJz1bY5mILdFzM19mqrCUm4gv1xIq1xOXruVRk5nKhhYQ8I5cKLCQWdZKQb+J8ro7zeVri8rXEidXEiZXE5ym4KJZzSSwjKb+dnEodjeq7aC3PURl7URge0m54QJvhATLzE9rMz6iQ3ya1QsfZnFaiMpo5ndFqS1oTp5LqOJfeQHZFB/WK6ygMd1DorqIxtKLVxWMyBNNl+gKz9c/U6L5i8blDuAXH86awlCGCBhyDW3ESynEQKvuX7TiJtDYIvJgfFClxFKps7cECW5yEChsQRO12vKoYFDwQr428HpyBx5bdCPIOUqMbiNfBPO90ps/qQp8dr8+7HHjW7ciz7kH0dr3O3S43NKZfcSh/PbN2HmbEtiyGi6Q4C1pxEilwEipx2q7EdZuG13cZcdzRjEN4A4ND2xi+pYERXxXite0Sfz4cTrlqC13Wn3Gv6116rw7iyTUHnly3n+bpcuFJlxO9VgeedLvy7PqrPDC9w82un1LV8Q1rzn1LgGAPI4MzGB7eiKuoESdRM44ima1FVqDHQWDCUaDHSaiy40Vua121x1GowOm/yMuvVeIgVOEgVOEotFVeXw8txSN4D4KMr1FaP+Petan0mF6l79rLymuf1dk+7+rKU4srTzqH8KR7OL1do7hvccNi+JQMaRAzBALeCslgmKgeZ0E7jiKFrcU1uJWhIiWDg1W4bNfiGGLAQaSzLTzaqcAxvB0nUTtOISpblVOgwkkox1Ekx0moxsmORidhO85Cef/viON2OUN2qHENb2KYMI+xgmg+2fEteZqjGCz/zn3zeJ4Zh4LRxQbVLhfbBuhuW+Wzz+LEc/NQHlrfpat7Oo3WL9iS/h0LDhxm1LZEXLdV4BKqYMgOA04hatvvhFCOk6AdR0E7jkIFjkIlroImXgupwFNwmsD4zTSbv6DHjten5qE878erfWFT90C8vs6tzskoLH8npn4Hs0M28O72CwwLluASrLA/Hx04CzQ4CxU4C9txEspsb2AIO+yA1drxqrHhVagcgFeVDa9CNc4CJc4hcgYJWxkWUsWIbcn87NhhztVuQ2FdgtL4JenVgfxs9SdMXfYV3qsicV8bz8TAy0xYk8KE5al4rcnGbW0aE9ZeYfzadCaszcRjXQa+gWn4BV7Be10Gnusy8FyXjndgOj5B6fgGZeK3Pgv/DTbATtpom3v125iDV1BmP2A91+fgsSEHj/W5uAflMDEwi/HrshkXlMvY9XmMXS9m3Au8BuUzJiifsf0pYFyQvdpqh+uYwALGBhUyNqiQ8euLGL9+4EbiYtw2ljBxY2n/dmLbgqey783Eum+uwn1zxfcBu8V2Zsfnu1r8tkqZtLWeKdukBGyXMi1YykxBPXOEDSwQNfFhWAuf7Gjh052t/HxXG7/e08Zv9tkqsH88qOA/Div561Fb6/BnJ+R8fuJFFVbN4pMalkR2sCRSy5JILUsjdSyJ1LEkUs+ikwYWnjTyZaSRhafMLIqysCjKwuJoC4ujzSyKNrLolIFFp/QsOmVgcZSBJXb8Lo+2QXblaSOrzphYFWNmjR2wa89ZCTxrJSjWwobznWw838mGWCsbYi2sP2cm6JzZfrJnIGDtM7AD52Dt7cNB9iVOgVEK1kUrWBclt92DjZSxNrKNtRGtrD3RYlvodNzWRrzqSJ29hbiK5fsrWbav3IbMfaUs3V9q30hcypK9Jf2AXbS7kIW7Cux5CdcXeB0IWBtiXyx9KmLx3mKW7Ctl6f5yeyW2ihWHauyzuHbIHqtj7YkG1kU0su5kI+tONLI2opGgyGY2RLWyMaqFjaea+Cqqka9fADamle/Oyr4H1u/Oyvof23Ku3R7bYy/w+l1MG9/FtNrQeqaNb8+08u3pVr6Jbuk/lWMD68DUsylKysZTdayPlLD+ZA1BEdUEnawi6GQl6yMqCTpRQeCJcgKPlrHmaCmrj5aw6kgJKw8Xs/JwESsPF7DisJjlh8QsO5jL0oM5LD2UbcvBbJbty2TZnkwbYHdnsWxnJkvC01kSmsoiUTILhYksEiayWHiZRcKLLBTa8RpmT7gti8LjWRIex7KwWJaFnWVZaDTLQyNYEXaYNWF7CAoXsGnHZr4JW0Xo3sWcOLmYlEtLqRCvpK1qOZqahXRU/QV1+b+hqfgUQ+0nWBo+wdrwCUbJB2jL56IpnUVH2YvZ1VmYKmZhrJiOrtwGV225raraUeFLR4UX2nIPDKUeWEo8sZZ6YS7zwljhga7SA3WlG4oqN9qr3FDUeKCp80Vb54+hdhKW2sl0S6ZwvWYyt6on0VM1iZ5KP25W+XC9xpvrEh9uSPy4UevDDYkP1yXe9nhxXeLJtRpPrku8uCXxsgG23pu7Db7ca/LjfrNtC/Hd9qncVU7nnnKmLarZPNLM55H2fXraZ2KV+nGnfSZPDR/Rq/uAW63TudE8hZ726XTWeWGonMC1Fn+emj+kVzuPZ8YP7e3Hc+yZzaOO2dxTzUBePBpt1XiutvhyVz2Nh/YNwLbtwXPs7cLz6DXOodcw24ZXzTR6VAED4DoAr8qp3FVP4448gPuqGTzWzeWecjp32gN4rJuPoWoi6rL3uN42iSemBbZWYPucbK9hDj3KAG7J/bnfMZX7HdPoavLkZpsvj3Qz6dXN5p5yBnfap6EoeBdDpQddtZOwVPthrPDGXOGNocSd1rQ3kWWOxlTqzfXaaVgrJtGa9h41F0eiLfRDmeeDIseL9kx32q5MQHZlIvI0N6Tx76BId6cjzwN51nuoCybwqOOncPXfeWb9A8+7/sgjy695aPk5z6/9lr4bf6Lvxp/pu/k3Hlv/QE/Hx9xQzMXaOI3aK+9SdfkdGlIn0pbhT1XseK7sGkpq2DCydowgb+ebZIreIGXrUFKDh5IV9gqpoiHEbHIgMtCRC1udyTv8KtLYN2m6MILG2Ndoix+NOtUNdaoPzfEeVEeNpTxiDFWnJlJ7xovmC5OpjJxA3oERVEeP43blz1Ak+5G97zWsRXN50vZrHjb/nKsV8yiJfJWSyFeoPT+amnNvIj46nCt7XEjb50TiDidyjg6m4swoauPG0HB5Ii0pXrSl+iFNcKMk6m2Sdg4l48ArSC6MoyNnOqaCOWhzp2Mtns/Vkvcx581BnuRHfexEmuO9SNs1GPHRkSjSpmHMX4AiYzrNSZOoS/AiP3IU6YeGkLjLhZxjb9CY5IWuYDam0ve5LvkUde4smpIn0ZDoR02cJ1f2vUrGwZFUxXpTc8GXihgPKs96Unveh8qYiVSdc6MqZjySWDekCZ7UnB9PzpFXyDw4lLr4iaiypqLMDKAl2ZfGy140XPJGdmUqlTETSNk1nCt7XqXgxNsv8VpVr0mqadQhadJT06ijWdFFi7Kb2mYj1Q1aKmrVlFQrqGnQ0Sy30Ciz0Cgz09Bmtv9roqZBy+W0Ck7EitkXlcO+KDGHYoo5fK6M/adL2HemnCMXJBy5IOHw+RqOxNdwIrGOk8lSIpIknEiq4vjlMk5dqSS5TEaNoptW1TWUmpvI1Tdp09xGpn+EzPScauU9UirMnMlWEJOjJjpTwckrbcTmaTib2U5CroqLOQoySgzUtN1BZX5Gm+Y+SuNjVManKE3PkBuf0dTRS1nTTa4U67iYoyQhV8NFsZaEfD1x+QZbCkxcyLclLt9MfL6ZeLGFuDwLcWIrcfmdXMi3cl5s5nyekfNiIxfEBuLEWi7kqEjIVZGYryKlUEVWeQc1bTdQGZ6gtTxFY36I0tiDwnQXueUxTfpeChqucrlYy7lcBaez5URnyjmTpSI2R82plBZOpzRypUhNTWs3so4btHeY0ZtbMVsuodd+h0n7N6zWv1Jv+pZFZw4wYes53thWwODgepyCW3ESyHEUqHAQanAQduAk0OAcosZRoHwJMIEKp/4ocRTKX+JVoMQl5Mfx6vbdLoLzDlKl28itznk8tY7iuXWobc6wH69O9HU52FqJOwfxpHMEPV3udFh/w9HCTcwJP8yIbzN5RSTFWdCCk7AdJ6EclxAFrttVDBaqbNtvw9twFskYvL2J17dUMnZrGh+JwshqCcdi/Qt3Or243zmU3qsOPLnhSG+3A0+sDjy1OPDE7MDTTmeedw/nifldbpvn06pdy86UzXwQGs4bmy8yTFSHk6gBB1GLrbon0OAQYsAhxIxDiB4HYRsOomYcRG04CL8P2P9pHIXtuAobGC4sxiPkANvTvqVN9wV3O2fy0DSCZxZH+3PnQp/ZmecmZ55anHlsdebZtSE87hrGQ8tI7lk8MRl+RVJNIJO3bGfU9kyGCqQ4v3jDQijHIaQd1xAlg0I0OIdocQzR4SDssFfcFXakym2vfYgG55AOXEI6cBKqcQhrs7cQt+IobMM5pB3XYAWuwQpchEpcQmU4CWt5VZiFtyiCvx7YSJ1xHxbzr3lkGUufZSiYnemzOH0Pr33dDvR1OfG0czj3OyfQ2fUTJKYgPov6Fp/QU7whzMc5pAZHQSuDQlW4ChU4h8hxFihsFdFgOY4hClyEagaFNPHatjK8g6MJivuaRtNn3Llqn3k1D+W5dRB9Xa4873TmmdURup3p63Tgeecgeq0juGkNQG7+OzHScGaHrOedrRcYtl2C63YFLsEaO2BtVVNngQxnYTvOQiVOQg2Oog4cRR02vIbY/q6cBPZFY/Z2fccXi9CClTgHy3EVtjJEWMUbW5P49NhBYuq2Iu9ahtKymLSaDfx01cdMXb4Rr1URjFt1jndXxTNmZTLjllxh4vJ0xq1MZszqRN5bnczY1alMXHUFz1WpeK1OxX11Gm5r0nFbk4b72it4rLuCV2A63kG2dmL/Ddn98etPDn4bcvDdmIPPxhy8N2TjuT4L98AMJgZmMj4oh/HrbYubJm4oYOKmQtw2FjJhYwETNhTY2oqDxIxbZ4Ps+KACxgUVMN6eFx+PWz8whf3bicdvLGLCpmImbiph4lclTPyqFLevS3H7+sWsbNkAwNo2FHt9V43nt1V4fVeN7xYJ/lslTN4mIWB7HdND6pktamBBWDMfhDXzUXgTH4c38Ul4Ez/b2cwvdrfyb3tl/O6Agj8eUvCfR5T8/biKf5yQ89kJFZ9HqPgyQsXCk2oWR2pYHGlD7OKIDhZFdLAoQsuXJ3R8cULP5xEGPj9h4osIM19EmPky0sSXUSa+OGXg8wg9n5/U8sVJPV9G6ll4Ss/CSD0LT+r48qSOxZFalp6yYXblGROrYyy2OdmzVtacNRMY20nQ+S77KR4L686ZCTxrJvCsicCzRgIH4DVoQAvxhtMdbDitYX20mg1RKoKiVARGK214jZazLupFFVbG2pOtrImwVWFXn2hmlR2wK49IWXmolhUHJCw7UMXS/RUs2VfBkn3lLN1fxuK9pSzaU8zC3UV8uauIhbuLWLirgC93FfDFzny+HJB+vO7KY7E9i3aJv4fZxXuL7YgtsVdiX7YSrzwiYeXRWlYdq2PVcSmrjtez9kQjayKaCDzZwvpTLbb7sCcb2BRZz9enGtkc1cQ30c18c7qFb1/kTCtbzrax5aytRXjruYEbhmX9+S6mjW9iWvgmxgbgF/nmTAubzzTbK64NfBVdPyBSNkXXsjFKwoZTNayPrCHoZCVBEaUEnSgm6HgxQcdLCDxWTODRYtYeLWLNkWLWHCli9ZEiVh8tYtXRfFYeE7PiaB7Lj2Sz9HAmSw9nsPRwGksPpbHsUCYr9meyfO9LvC4Ny2BpaDrLRGksFaayVJjMEmEiiwWXbHgNvcSiHYks2pnIwp2X+GJHAl/uSGDlnmRW7rzIyrCzrBAdZ6VgD2uFIWwM28z23WsJ37eY0zErSU1aSXH2chpKlqCo/AJN1X/QUf5vaMt+ga7sE4xVH2Ou+wRL3U+w1n+EVfoRppr30VXMoaNsJrryGRgqZ6Evn4GufBr68gD05VPQl09GXz6JjnJfOsp90ZX7oCvxwlDijaXcD2ulP8YKH3RlnqhL3VGVuaEud0db5YWx1g+TxA+zxA9LjR9dNf5crfHnWo0f16t8uVHpw41qX67X+HKt2odr9o9vSHxtkJX4cl3izbUaT7qrPLha7Wmvxnpzs86H21Jfehr9uNc8mfttATxQzOSuYgZ35dO5q5jBA/VsHnfM51HHAnraZ3K1YRJ3ZDN4ovuAJ7oPuNM2nW6pDzeaJtFZ542xciLmGg962qfz3PARjzsW8FA1x57Z3JPP4GbrFK43T6Kz3pv2wtHoayZyWzmVh/q5PDEv4KF+Lve1s3li+YDH5vk81M/ikX4WD7UzuKcKoEcxmTuKyfQoJtOjmGKLfAq326dwRx7AXcU07qtm8FAzi4eaWTxQz+ShZja3ZVOxSD2xNnjRo5zOc/P7PLN8xD3VTB5oZnFPNY078sncVwfw1DiL661e3Grz4b56CvfVU+lpn8KdtgA663xRF41HV+KJudIfa9VkzOW+aPMn0Jz4Ou1X3qS73J/r1VMxFfsiSx9H9YURGIqmoMnzRZHthTzTHXn6BFQZE9HneVJ7YQTy9HFoxR4oc8fRnjeW7sZZ0P17+q7+kb5rf+Jx52943Plr+q7/nudXf89j62953vUnHup/RY/yJ3TWz0CaPobLBwcjTfXkev1PudPwS2Sp/mTsGUrmzuFkiF4hJ3QEyd8N48q218jbMZqcHaOI/86ZqA22ZUvF0aORXh5Lc+oYWlJH03B5JM3Jo9Hn+3JL8iE90p/TWfoRLZcnU3pyLPlH3qYschxlkeNoSvDDnL8AbfYMcg4MQZU+iQdNv+Rh0y8x5k2nMuotUsKdyN7vRPZ+FwpPDEUa/zYtSWOpOvs65adfoy7+beTpHujyJqHPn4oqy5/6hPHkHhnOpVBXCk6MQpowjtYUdxQZPhjzp6HPC8BaOBNT3jTMeTPRZQQgOTOGzN1Dyd7/GtUxbjQm+FNx2o0re94gXjCM1D2vUBAxkvKYt6g49zZ1F8ejyZvKnfqfc6vu55hLFqAVz6Yp0ZfyM2MpPf0exafeoSJmHFXnJlAa/R5Fke9Qdvo9as6Ppyb2PaQJ42i8OIGmyxNpTnKj8fIEqmPfJv+EbWFU4yU3FOn+tCR703jZk8bL3rQk+1N7wdNWpd01nIsi15d4zcyXJhVVtVPXaqS+zUxju5UmeRcNMiu1TUbyy1q5klNDUaWM2mY9dc16pC1GpC1G6poNSBp1lFYrORMv5tDpbHafymFPVD77z5Sw/0wpu08Vs+9MOYdiazgUW8OBs5UcjK3kWEINR+KrOJJQzrFLZRyOL+DIxXxic2oobtTSqupGpblOu+o6rcobtGju0qh9RGnLTS4X64jKaOdUupyI1DaOJbVwJltNdJqMC9kKzmfKSCnooKzxOu36xyh0D1Ebe1HqHyHTPqK14xF18rsU1HaRKFYTl60gLk9DnFjHBbGB82I7RPPNtojNxIktxIktXBBbuSDu5IK4i/NiK+fFncSKrcSKLTbEik3EifVcyO0gPlfDpTw1iWIl6cVqKpuu0a7rRWV8hNp0D6XxFu2GW8gM95Gq75FdYyUuX01MjpLT2UqishScylAQK9ZxOk1OdEoziWIFZfVmmhRdtKoN6EzNWK2XMGi/w9TxVzqtf6HB+E0/XkdsK2BISAMuITKcQ+x4FahxEGjsQFHjJFDiIFDgIPhv4DX4n/H6WnAGE7/bRY8HtJoAACAASURBVHDeASp1G7nZNY9nnW/SZx1mm3G02AHb6URfl6Mt1kE8sY6gp8uDDstvOVrwFXNCDzPym0xeFTXgImjBSdCGs0CGa4jchqQQBU6hCpzC5TiGtuMS0szw7RLe3prD7O27uSTZi868mNudU7nX+RqPrjrw+IYTD7ttcH1mtuW51Znn1mE8MY2mxzQTrX4xkdkb+bfdIt78Oo7hwlocQxtwCB2IVyMOIRYcQnQ2uIbW4yBqtX3+/wGvDsJ2XAX1DBcU4R5ykG2pW2nRLOauZQ69plE8N9lnhjsH8dzszFOTE08tzvRanXh2fQiPO4fywDySuxYfDIZ/41L1evy/DWbktiyGhrzAq8r2+oYocA5R2+ZZQ7Q4hGhtP5tQaasaC5Q4hajsUeMcrMV1ux4ngQaHcNussUNoE04CGa7BcgZvVzAoWIGrUImzsBVnYQ2vC9MJCDvMmpPrkVtEdJt+ymPLu2AdAhYn+qxOPO9y5Vm3C8+vOtB31YHnV5140vUqd7u8sHT9hjLdFn5/VMC4kAu8IqrASVCHg6CJQaJ2BgnacQ6W4SyQ4yJQ4rxdjtN2Ba5CNUOCm3h9Syk+2214bTD+g9vX/Ontepun5iE2vHba7r0+sziBvYX4Wedgeq2juGmdSrv5H5yRhjM7JMiG120SXLcrcd3egXOwBmeB3AbX/ihwtrdPO4rUtpb7AXh1Erb3t547iWxt967bVTgHy3ERtjJEWMnrWxP56dEDnKnbSnv3chTWpaRJNvDxyo+ZsnwDnquOM2blWd5eGc97K1IYuySdcUvTeW/FZd5dlcC7qy7x3qpkxq1MxW3FFdxXpDFxZRoTVqUxYfUVJq5JxW1tKh7r0vAMTLe1Eq/Psldhswe0Ew84obMxB58N2Xitz8QjKAO3wAwmBGUzISiXCevFTNyQj9vGAtw25DNxQz4T1uczPkjMuMA8xq7LZey6PMYH5jPejtj+BOYzLnBApfYFYgec35mwqfgH+T5k3TeX4/FNOR7fVODxTYUdslV4f1eN75Zq/LdWM3mbhGkhdcwWNTAvrIn5oU0sCG3kg9AGPgyt5+OwBj7d0cQvdrXYASvnT4fl/OWYkr8ek/P34y+qsEq+sAN2kT0LT6j58oSaL4538PlxLZ8d1/GP4wY+O27ks+MmPjth4vOTRj6PNPDZST3/OKHlHxFaPo/Q8cVJvS0ROj6P0PJFhJYvI7QsitSzJMrI8mjTgCVQFlbFmFl7rvP/kHaX0VGn6dq3o0D3TAt0Ny4JIY5bQ/vM7P3M7D0t0+6NBpdAaCRJJbhDiCBREpy4u7tLeaWqkkpVxXEJFvi9H/5FgO6e/T7r2R/OlaSyFitUirU46rzu62ZNVCero0zLniINrD5tYPVpPWtO658h1gRY9/BW3MNbcA9/BtgNIc2sD2lmXaiSNWHP2tfVwTLhDOwpiTBCfFJY5vRsE3Edy4/V4OZXxdKjFSw5XM7iQ2UsPlTK4kMlLDpYxIL9BfyyL59f9uWZkjuA1xcBKzSwC/dmvJAFJsAu3J/DggO5LDyQy6KDec8B1nQe9liFEP9K3AKqWBZYzYqgOlaeaGD1yUbWnmpk3cl61p+oZcOJGjxO1b0I2OeyNVzM1nAx2yIkL4D1+WyJED/D62nxQDZHNPFreAO/hteb8Fr9QjaGVrExtJINIRW4B5ezPriU9ScLWH8il/XH81h/PI91QXmsC8xnbWA+awIKWB2QLyQwn9WBeawMymFFYDbLAzJwC0jDLSCFpQHJLPVPYtmxFJYfTWXZoVTcDqTiti+FpbuTWbo7iaU7k1iyIwG3nYm47Uxgyc5YFu28zIIdF/l5x3l+2XWehXvPs3j/RZbsO8+iHadZsTuCtXuDWb/nEBt2i9iy153dR1cSEr6S2Gg3slIWUZb9E42F39Fc9hWt5Z/QWvIftBR+QGvBe+gK30Ff9h7G6g8xVAlw7aj5AGPVe7SWzkVTOBNt0QxaS2bRUjxjAK+64qnoiqfQWuRKS5GLKc5oCx1pKXSkrdgZQ4krumIntAX2qPPsUBdMRFs0CV2pI8ZyZ9rLnQbSWeFMd6Uz3ZVOdFc40V0mgLW7zJHuMgfT1470Vjib4kRPuQPdZfZ0lU6iu8yengpHoaWtEs7I3qx35XbjFO5Kp3NXMYvbipncls/kjmIWfao53Fe/zb3mt7ktn8V18TSuNU3ltnwW99XzuCWbSVeNIz11znTVOGKssKOt1IbOakfuKefSp5jLXcVc7ihmc0s2k+viqfQ2uNLT4EJPgwvqorGoi8fS1egsXGVjeJd7unncb5vPA/07PNDP475uLvdbZtOnmfEMr3JXbshdBcDKp5gyjZvyadxSTOeWYjq3lTO4oxJGiO9p5nJPM5frsqn0NDlzXT6VBy3zeGL8kDvKOdxRzuKGbCrXpK7cVU/nYetMrksd6Kwdz3WpI3eUU7gpm8J18WSu1k9BW2BLc85EWgudMZZMRl/ohCZzAo2XXkMR/xY9xa5cKZuGMd8ZVaotFWeH0prriibLGVW6PcqUiShTbNCm29Ke50j9pTeQJY1Gl2ePrtCR5jw7Wstduaf7Tx53f8rjns/o7/6U/t5PedL7GQ/b/5vb2r/R3/EZd9T/gaFiOg3JY8mPeo3Cs2PRl73PA/XX3Gn6GFm8K9nHXqfkxBjyD48kbecw4rb9mditfybO61UubXuJyF/NOettTW7wWzQlO6LKcUWZ64Aqzw5dqQtd1bO40fQBD5r/yWPdN9zXfsuVhk8wFH6ELHEW4rhpyBJn0JLxNs2ps8g9MYLy06Mw5s9BleJKVdR4cgPeIO3QEHL8X0FyeQJNl8bRcGEUyiQbWrMcaU61pTl1IuLYsTSn2WPMn442czIVUaNIOfJnkg9bkx00lPqLE5DE2SCJt0GV4oA23ZW2rKkYsqdhzJ5BT/489OkzKQ8dRbSvGXG7B5F25HXSjgwj6cBrxO99jdQjI6k844A8aTLqzClos6eizZpKa8502ovm0V32AYb8+ShTplF1zob84OEUhY2iLHIsZZHjKA4fTUHIcArDRlAWNYaai+OpvzweSZwNsgRbpPG2SOJtEMdNoP7yGEoihpIRMISKM6MQx9ojS3BBmuBKU6wzDZddaLg8mZJwW2L3vELor2bPbRtOKYnJKmqiRmqgXtZBrcRInbSDBnk3NZJ2MgqauJRYRFaRmIoGHZUNOqqb9FQ16YV2tl5HfqmSk1HpHApJYW9wOvtDsjkYlseB0Hz2BudxKLyYo5FlHDldyqHwIo6cLsb/XClHIgs4HJWH//kCjp7N4siZdMISi8mpUQt41VxBpuqlQd5LnfI6Narb5Ddc4XKelpAkCcfjmgiMaSQotonQFCXBCRJOJ0s4ndhETI6agtoemjR9qPT3Uen6kGluI1bfplF9lwrpDTLKDVzIUBCVKuNMhpqorBaislqJymwjKquNM1l6zmTpOZtlMMVoAms7Z7I6TWhtH8BrVJaRqEw957LbOJfZwvlMjakJlpOQp6KkoRdxy31kLXdR6G6i0F1Dor2KWHubapUJr1nNhKcpCE9TEpqq4ESClKisFiKSVYTHi7mcKSevuo1aeTviZh2atno6Oi6jb/HEqP2ODuPX1LR6sCDsMDZeUQzzzuFl33qsfWVY+Sj+EK+WPsJGXwGvzb/H63YZZtsFvFr/D3j1zjxCaYs7Vzrn8ajjTTD+STjjaLTisdGKJ+0WpvtKn8NrxyTUxk8IyPZg7o5jDPs1hT9vr8PStwlzH7EJrzKsRXKsfITzm+a7FCZMN/GSdxVveWYxw+sIoQUHULS6ca1zLnc6h9HXZc79XgGv/UZzHhvMeGIw44nRin7jSzzQvcGttukY9T9xLm89Xx3dwcjN5/iT74t4NfdtFkZsRYbf4LXpf41X8+0yrH1r+JNPHhNFR9kW501D81JuGubzQP8WT/QWwlnNjkE8NlgJeG234H67BY96BvOg4yX6DG9wy+hEi+5jLpRtwGWLD8O8UhkiqsHS9ylelZj5KLEUNWMpasbCR4u5j0Z4LWxXCtDyVQro8lFh4WvCq5cwqmu2pw6zvVWY7azHwlfKIG85Q7zkDPKWY+mjwGq7GOvtlbzuG8/MPUfwPLsRbYcnPfr3eWAcwZP2wdBuzpMOC+Fe1y5rHneb86THjMfdljzoepUbXc60dX1JpsKbf/jtZZToMi9vL8fctwaz7Q0M2i7F2keCpUgi4NVHiaWXHEtvBYN8mxni3cDr2wpx9A5h3TkP6vQ/cK3HhXtdw3lo/A1eDRbQISyMejSA1+nIDD8SXrOb2T7rGLVNwOsgE16tRGosfORY+Eqw8pVg6WPCq2+zAPztqoHW2kKkxsJHicV2qQmwwtnnAbx6y7Ha3sRg3xJe8xLwGlbtibTLDXn7UuIrN/Dh8o+Y7LYeuxWBjH4Or6MXJTFmcSIjl11kxPKzjFx+kZHLYxizLI4JSxOwdUtk/LJExi1PYPzKeCasisNmVZypgU3EYW3ywAixq3vaizEB1nlDGo7uqTisT2HS+mRs1yVjsy6VCevSmbA+83cZvy6TcWszGLcmg7Gr0xm7Op1xTwH7m4xbk8XYtVmMWZdlAmw24567P3bChjwmbBTyQiPrkY+NRwG2mwqYuKnQ1MQWma7XKcN+aymO28pw2laGq2c500SVzN5ey9yd9by9o45522uZ51vDO77VvLe9hg931PDX3fX83dTAfnpEypcBcr4OkPFNgIxvA+R8H6jgxyDFwBjxLydU/Byk4scgFT8GqvkhUMP3gVq+D2jl+0AdPwS28X1QGz+c0PHDyVa+P97Cd0Eavjuu5YfjLfx4otWUFn48oeWn4ybAnmxlQbCOxSFtLA3VC+diww0sDzcOXLmzMrKDlafbWRlpYGWEsOxp9WkDa07rWXO6jbURQgPrHqHDPUIA7IZwLRvCNGwIFRpYAa9PAStn9R8A9ukm4uWmTcTL/etw86tm6dFKlhypYPHhchYfLmPx4RIWHixmwf5Cftn3ImB/3mvC655ncP15TyY/78lkwZ4MFuxJf5a9GQOt7C/7s1lwIOc3gC0WzsL6lbHUr5ylx8pZakLsssAaVhyvY+WJelafrGftiTrWH6/B/Xg1G0/WvgDY5/O0hX0K2N9ma7iYLeFNf4DXJjZHNL6I17Dq36SKjaEVbAytYENIOe4hpWwILmLDqXw2nMxnw8kC3E/ksz6ogPVBhawLLDKlmHVBxawNKmRNUAGrg/JZFZjLysBsVgRksjwgg+UBGaw4ls6Ko+ksP5zGsoMpuO1PZuneJJbsSWTJ7kQW70rEbXcyy3Yns3R3Aot3xbBwx0UWbD/Dwp1nWLr3LMsPnGPFvggWe/uxescRPPYfxPvwDnYd24zfqbVEnl1JRtpKqkqWUVP4HU1Fn6Io/S+05f+JruwjdCXv0lo4j9YCIW2l72Ks+gBD1fu0V79vwuu7tJbORV04A03hdBNep/8hXp+PttAJbaEjrcXOprs/ndDm26POtUOTb0droT36EkfaS51pL3WivdSJjjInOiuc6Kp0GsBrV7kjXaWOdJY40FliT2eJA12lAmiforar1J7OEnu6Su3pLnMw4dbJhFcXbtZN5nbjNO5KZnBXNpM78lncVcymTznnD3O1YTK99S7cks3glnQGvXUudNc40VXjSEelPfpSW9pKbLhS68ot8QzuyGdzSzqLa01TudLgSm+DC72NrvQ2utJe44C6eBy6SltuNc/kftt87rfNp7/9fdPnb/Ow7W0etMzh3lO8yp/Dq3wyN2WTuSkTtiTfUkwXECt7Btm7zbN4oJ3Hw9b59Klnc1MxlWuyydxSzKS/7T3uaeZzRzWHK02uXGly5p52Jvc107kpd0JXNpzueltuKyZzWz6F642Tud4wlbZiB5RZE1HnOtJW6EJbvhPaDBuaLr2OKm44vUUuXC2dRkeBK9qMSVScHUpzhiPqTCea0+1RpdrSnDIBXeZEugqdkcSPQJI4En2hE701M9GXudJcaM915Xv0d35Mf9cn9Pd8ypOrn/Pkyuc8aP9vrivf54Hhn1yRvEdT6gRyw/9EwZmh6Ern06f5mseGX7hS+w9qLtiTcWQY5SG2lAbakrrrTeI8X+XCpiGc2WjNmc3WXN7xZ7KCRiBOnoK+/B3aa95BXzUbQ80sbjX/lX7DJzxq+5RHbZ/zyPgdDzt+5n7bT/Qpv6K36h+05r1La8581BmzqTw7kZi9Q6i9ILSMucdf5fIOM2J2WJIX+BrSaBuul8+np2gWmhQ7mlMmos91oat4Oh2FU1Ek2dKcao8m3Zm6i+NIPfoyMXuGUHBqGA2XbVEkOSCJnYAkbjyadCdaMyfTkTcTXfoUDJkzMGTMRHrJgZxjw7jobcbl7ZbE7hpE3O4hJB98lfyTY2m4PJX2go+4UvkR16o/oLfiHfT5M1GlOSNPdkKXO4uW7FnUR9tRFDac/OA3KYscTdW58ZRFjqYofATF4SOpODuW2ksTaIy1RZpghzJ5EsrkScgTJyKNt0EcZ0NjzHiqzo2kMPR1CkPfoPLseKQJrqhSZyKJn0rdRVfEsTOpPONM3L5hBG98Dq/pBQ0xeZVKKiUGqsQGqiVGaiQd1Eo7qRK3k1OuJCm3noLqFupVV6lXXaVOeYVaRa/wUXWVknojwZcK2B+czJ5TqewLzWJ/aBZ7g7PYG5zNwfB8DkcUczC8gINheRyLLOLEhXL8IvM5HJlD4Pkijp3Jw+9MDmdSaiiTdtOk7EGhvY60+SoNyivUqW5Qq75LseQ6sYWthCZLOBHXwMn4JkISZYQlKwhNEBOW0ER4fAPx+S0UN12jUXsPpeEBMt0dGtU3EbfcRaJ7SLXqDhlV7ZzLUHI2Q0lUhprIDA2RmRoiM1uIzGoVIJvV+gJkz2QZiMoymMBqeIbWbANRWXqiMts4l93G+ewWLmSpOZeu4HyqlIS8Zsql15G09SNp7UPWdgep7gZN2htIWu/T0PqA3LoeLudqiEyXczpdTni6jFOJYs7laIlMU3I6UUJ0lpKCWgONzb3IWjtobq3D2BGNsU1Eh+5HOoxfU6XdMIDXoV45vPRv8Grpo8bapxkrHwGqAmCe4dXSV4mFr9w0vvs8XhUM8pYxSCRhyHYBrxO27sU74/AzvLa/MYDXx/8jXu1QG57D66ZkAa8+v8erpciE150mvPo0McSrmje3ZTPd8yiHk7bTqHLjWve73O0ewd0uC+71WPCgy4LH7ZY8MZqDUWgy+w1DuN86jNttU+jq+JGE8k38fHIfY7dd4E8+lc/wukMqtNE+rViI9Jj7aIXGdUc95tvFpufmfz7r+j/nKV5zsfU6wpZoL+qVS7lhmM/9p3g1WglXzBgs6X8Orw+7B/Gg/SX6jG9yq92FFt0nnC/dgMuW7Qz1FPBq4SsT4GrCq5WoGStRM5Y+Wix8NKYxcsW/wasGK68WAa+7GzDbU4v5jkZhZNhLzmATXs29ZVhtFzN4exVDRbHM2XeYw2le6Lo30WuYzwPj8N/jtdNaaF57zHjcbcWDrqHc6JyMrus7Yuu38LdDexjhdZkhvhWY+dZitr2JQdtlWHmLsfQWY+kjvJ4tveRYeMkH8Pra1gIcvEJYe86DurYfuNrtPIDXfqP1v8XrvfY3uNI+7RleRWv/AK/NWPjIsPCRYOnzDK8WvirMfZuFM8wDeG3GwkdhOhcrHdhEbe3TjJWX8t/gdRuSLjdkxiXEVWzkw2V/eQ6vEQxfdo5RbrGMXpTImMWJjFh6geHLzzB82XlGLItmtFss45fEM35JPGPdEoSWdkUc41fGMn5lLDYr47BdFY/96kQc1ybjvC7l/wmv49dlMG5t+kDGrkl7ltVpA3gVAJvB+LWZAxm3Jotxa7IYsyaDMWszGLsuk7HrMhm3Pku4R9Y9WxhDNuW3j9lszMXWIw9bjzwmbspn4qZ8UwtbzKQtJdhvKcFxawnOW0uY7FXOTJ9q5uyoZa5vDXNEVczxrmCuVznzvCt4V1TBhztqBhrYfx5s4l9+Er7wE/Oln5ivj0n51l/Kd/5SfgiU82OQANkfAhX8EKjk+wAV3/mr+c5fzbf+LUICdHwT2Mq3x1v59ngLXwdqBvJdkJbvj7fww4kWvj+u5fvjWn483jKQn0628MupFhYG61gcqmdJmIGl4cbnrt4xCokwChuLI/SsPK1nlQmv657L+tOtuEe0siGilQ3hLbiHqXEPU7MuzITXcCWrwxSsDjWNDpuy6pSUlSbArjzeyKqgRlYE1LNsoH19BthFh0tYcLDIBNdneP15by4/783lpz05f4jXn/ek/y6/7M3gl70Z/Lw3k5/3ZT1D7MFcFh8qEHKkmCVHS1hytISlfqUsPVbGUlMLuzyohpXHa1l9vJa1QdW4H69mw4kaNpyo+beIfdrCPkXsb7M5/Pet65bTjWyOEOD6R3jdFF7DpvBqPMIq8QirZGNYBRvDytkYVsrGkGI8QorZGFzChlOlbDhZivuJEtyPl7LheDkbjlew4XgF7kHlA1kfWMa6gBLW+hex1r+INccKWX0sj1V+Oaw4msHyIym4HUpkyYE4Fu2PZdH+eBbtTWLpPtNZ2F3xLNoRzbLd0azef5l1By6wdl8Uq3adYvWOQ2zctROPnb+ybe96Dp9w52z0r+Tmb6W2ehNNdW40VX2JvPqfqKr+irryPbQVb9NSOoeWkrm0FM2lpXA+2sJ30JW+h6HyQ/SVz/BqqHyH1tI5qAunoymcTotpZPj/Gq9FzrQWOtFS4Ig6107Aa94kWgsdaCt2xGDKH+G1q9yRrnJHOkocaC+yp73Ino5iBzpLHE1NrCOdJfa0F9nRXmRHZ8mkF/B6tcqF6zWTuVk3ldsN07kjmcltyUzuymZzTzGX+8q3uaeYy13ZbO7KZvNANY/H2ve40TiNjnJ7eqqdudE4jRuN0+iucqKr0pGuSkeMpXa0FoyntWD8AGBvNE6jt86FrhpHeuuf4fWGbDq6cltUhaPpanTirnYOj4zv8aTzQ+7p5nFP9xxe1TO4o5zKTZmrKZNfyG35dG7Lpwvndk25o5jBvebZPNTO55HuHdM52OlcaXKmu96Ze5q3eaz/iPva+fQ2utDb6MQj3dv0NU/nrmoKzQVD0ZeP4qbEmbuyaVxvmMz1hmkYy52RZ9igyLCjJdeJtlwnWtInCHiNH0FPoYDXrqLJtGTaUxr5KuL48SjT7E14tUGVMg5d5kR6SlyQJY6kIeYNjMUu3JW/R3f9bCTZNnQ0zOZh58c86vqER10f8/jKv+DG1/T3fM5V2fvcUH6EusiZ3NOvknbyJcSpdjzUfcmT68uh14220r+QHjiKiC1WJOx5naxDY0je/SbnN79EuLsFUVsGkbj/TaovTsZY/FfuKr/gUdvX9LV+xnXVP7iu+jv9HV/xpPd7HrZ/xV3tp9xSfsw1yX/RUf1XNIXzaCt5H3HyZKou2VEYMYrM40PJChrKWR8zYvdZkXDAgsSD5hSFvIo+azJ3a9/jXsN7dORNRnx5FI2XRtGa5cK1yvm05bigz52CNt2Z8tNvEbvXkpg9Q6iMGo8hdz7SeEfEMbZIYscjS7ClJcOVK2XvcKP8A5oTnZHHOFB84k0ueJoR6m5G1GZz0g6/StGpkZRFjKX+4iTUaTMwFrzLlYq/cq36Q243/JXO0rmI420pPzOchpgJKFNdqL00nvyQ18kMepn8kNepOj+G+uiJVJwdQ2nkSCrPjaUxdhLSREekiQ7IEx1RJDuiSHZAmmCHOHYiTTETaYy2pe6yLZXnxpLi9xLp/q9Sfd6e5tR5yJPfpvrCVBqi51B9fjrJR0YRsfW5seFKqTGmRtFJrbKLiiYDldJ2quWdVMk6qVX2UinrorDeQHFjB/Wa21Qrr1EuvUKppIdy2VWqVDcpEfcSEV/B3uBUdp9KYW9oBnuCM9h5IpXdJ9PZH5rFgdBc9oXksC84i8PhuQSdL+FweA4HQzLxjyrgWGQeAWfyuZQhoUHbR73yKlLNDcTqG9SrbtCo6UOse0Sl8i6JRW2EJjRwIqaW4LgGQuIbORFdy6nYOkJj6wiPqyepuI1K5R0k+kdI2u7T2HKLes1tZMaHqLof09h2n+y6Hs5lKYnKUHI6XUlEuorwDDXhGRoiMrVEZGoFyGa2EJnZSmRGK5EZOiIzdJzO1BOZ9XzaTGnlTLawofhcVjNn0xWcz5CTVNxKjboPVddjZIZHSNvuIdXdQdrWh6rjMcqux5RIbxBX0EJkmoTwlEbCkhsJTWogKkNORLKEiIQmYnNUlIp7UBjv0txxA4WuEZ3+IgadN11tP9PZ/s0LeH1tWxaDvWuwEkmxFMkx91EKeDX9B9tKpMJSJNyjau4rx9ynGXMfJRYiJZYiBeY+Msx9pZj7SrHwUWDlrcTa+zm8+tbxqncSE7bsxSv9MCXa9fR2vM3D9mE8Mb480Lo+NlryuN38Bbw+aH+dG+12qA0f45/lwdztfgzblMwrvs/wauEjwUokw8pbLvw821XC1TXbZViIGhniVc0b23KZss2fbWc2UyZ240r3X+jrHcvdTivudVvyoMtSwKvBAoyWJgi+xH3dMG7rXeju+oqM+o24he1l/NbzvOxVgaVvndCw+kow91FgLtJgLtJhLtIK1w5tN33PVyY8b//PkWLtI+B1gudhNl3ypFqxhGuGd7lvGMljg6UJ/tY81pvwarTgXrs5D7usB/B60+iKuuVTzhS747zZl2GeKQzxrsbCR4qZjxIzH9PYsLdKQJhII/ydfFSYmX4WCx8lFiIV5iIl5j4q4fXhJTSIZrsaBcDuEAvnNb0UA3i18JJh7StlsG8Vr3tdYt7+fYSWbkfXs5orhjk8ML4l4NVoxpN2c/o7rHnUaSUsbOoy41GnFfc6hnG1fRpq40+EFW7gvb27eMszmiGiCix86rHwlTDIR4qlVxMWXmKsRHKsjSkgfgAAIABJREFURAosPOVYeMqw9lEx2LtewKtnMGvPbhzA6/3O4TzU/xu8tv8xXueI1jJy6xlhbNhLgZWXGkvvF/Fq4SMxNbHP4dVHKcBV1IyFSIG5jxRzX8nAQi9rkQprTyWWXjKsfJsY4lPMa9ui+Yv/YcKqtiHpdENqXEJsxQbeX/YRrkvXM3FFAKOWhfOW2zlGuMUyclEioxYnMNztAm8tO8tbyy4wYtllRi2NYeySOMYviWfM0nhGu8UxelkMY5fHMHZ5NOOXxzBhRSwTVz4DrIupfXVZnyrENEbs5J6Ko3uqaWw4CZu1SdisFfD6FKyjV6W8kDGrUxmzOo0xq4T8FrFCK5vJ2NWZjFmdzug1Qp4idtz6rBcQ+9uvn+L1ecDaeuRh97SBNWXSr0U4bi7CdVsp070rmOVbzWyfKmZ7VzLLs5xZW0uYs62UeV6lvOdTyUc7a/nPvQ3814FGPjncyGeHG/j8cCNfHhXztZ+Yb49J+M5fyvcBMlPkfBeg4Ft/Fd/4q/jav5mvj2n4yl/LVwEtfBXQyleBrXwVpOXLQDVfBDTzZYCar4M0fHNcy7fHW/j2uJZvj2v49rhGaGaDNHz/dLz4ZAsLgltZGGJgUZiexeEGlgxEz5KwNpaG61kWrmd5uJ4V4XpWRehZe9pgwquwidj9dBvuEToBr+Fa3MPVrA1rZk246hlew0zLm0KeQ+wp6UADK1yj08CKgFqWHaseAOzSo5UsOlTKgj9oXp/H6097svh5z/NwzeSn3Wn8tDuNH3elDmTgsT0Z/GQCrIDYHBbsz2XhgTwWHSpg0eFCFh8pfgZZ/zLcAipYFljFiqBqVgdVsSawknWmrA+qGoDsU8T+FrL/DrBb/mBk+ClenwL23+F1U3jVC/EIr8AjrByP0HI2hZTjEVzOxlMVbDhZzsYTFUKOV+JxvAqPIFMCK9kYUMGGgHI2+Jfj7l+O+7Ey1vmVsNavgFV+2aw4morb0UQWH4ll4aFoFh6MY+GBBBbvT2HpvhTc9iayfE8Ma/ZdZOOBM3jsD8VjzzE27tzF5l2b2ee3gcDgtZy9uJHUtF8pKtxITcUqmmoWIq37EkXt31HX/QVN9XzUFTNRl01DUzINbckstCVzaSmZj7b4HVpL30Vf+f4LeDVWPcOrumDa/zVeWwqfjg4/heskmnPsaM55ildH2oqd0Bc5vIjXciEd5Q50lglpL5qEsVDIU8B2lQpNbEfxJBNeJ76A1yuVzr/Ha9NMbjZO47ZkJn3yOdxTzKVPPofbJtTeU8ylX/MuffI5dFc50VZkQ2eFAzebptNT7Ux72STayybRWeGAvtgWdc5oOsrtuVo3mWv1U7hS50JvrRO99S5cbZrMlSah/extdEVTMg51yRiuyqbwpPNDHhreFcaG2+bzQPc297WzuaeewW3FFG7KXLkhFfIUrjekk7khmcJN6VRuy6dzVzmTPtUs7jXP5r56DvfVc7mnnkOfeha3ldO40uRMR40Dt5WzeGz8C4/aPuBq0xS66x150DKHB9pZ3NdMp61sJNqit+ipncgdE16v1E7GWOqCNHUCkhQbmjMd0OU4oEmdQOPF11HGj6Az34nekil0FrqiTrOjIOxlKi8OR5Y6EVXGJFTpNqhSx9OaPZGuEhckiSMRJ46gp2oGj7T/wTXJfOT5k2hvmM3Dzn/yqOtjHnb+k/6eT+Hq5/R3/4ursvdprZhGdeJI8iL/RF3CWK5J/8bja4u42/Ytxtr/Q2WMC4l+bxK993Wyg2zJOmrDBa9XCXW34szWl8gKmIA8+R1uNH3J/baF9Hcv4UnvIh51/sj99u942PkD/V0/0t/1Ew86vudOy5d0i/+BpuxdGjImUxFnR32yE9VxDhSfH0dmyBskB/6ZzBNDESdOQZ46jaLw4dRfHk9PySxuVM7hatkMugono8u0RxY7hvqLI2i4PAZFoh26rMlo010oCXuDxP2DSD70ZyoibZAnTBGS6EpziguaNGdUyQ7I4iehSHCgMmIUuf6vknbgZaJ9rInxHUxewFuUhYxDEu2MLM6Fxst2NMXYoUxxRp05meZ0F1pzptFVOg9d7nQaYydQc3E0ihRHFKmOVF8YRcW5EZRGvUnZmbeojxmPJMGehhhbai/ZUB89kaY4e8Tx9jTGTqIx2g5JvD2yBEek8Q6IYx1oinVAHOeEOM6JhhhHisLGknNiJMXhE6m9NI2ai9PJCJxA0qHRxO0fQZT3nzjh/lzzWtKgi6mSdVCn6qG00UBejZaCulZKJR3UqK5RLusht9ZAUVMP1erblMiukt/YQ059N3lNVyiR36ZQcoOI5Hp2h6SzKziNPaEZ7DyVik9QIrtOprAnOJ09wensC8lkf0gmh8Ky8D9TwP5T6ew7kcax8Dz8I/IJjCzkQoqYSulNqqRXqZVfo1LSS1lTL5Xym9Sp71EmvUl8fguhsbWcuFTJqZhqTkZXE3C+lJDYWsJiawmPqyOxqJUy2S0aWh9Qq7lDpfIaFYrrNOjuI+14TE3rfdKqu4lMlxGRLicsTUFoupLQ9GZC09WEZWgIy9AQkaEdyOmMloFEZOg4nakjIrONiCwdp7N0RGbpiMxuISq7hTPZWs5mqTmToeRchoLE4jaq1PeQdz6hSfeQek0fdc23adD2IW8HeQcUS24QV6DhTFoTESl1hCfXEZZUS1RqE6eTG4lMaiQ2V0lxUzdSfR8K402a1PUom6No1W6jq+0nOtu/oVLjzsLwI9h4RfHKlgwGeVZj6SXBwluOmUiBmY8KM1EzFt4qLL2VWHgrMBcpMPORYSZSYSYSHrMQyTEXSTHzkWDmI8FCpMDKS4G1lxxrLynW3mIG+9byilci47fswSv9EMXa9fS0v81D4zCeGF7micHKBLBneH3SYc4T4yAeGF/nRvtEmvUf45+1kTnb/Ri6KZlXfGqxFDViJmrCQiTGylsq4NVbIYzA7lRh5ivDwruRIV41DNuWh8uWIFYEuZNTs4ye7r/Td8WWO53W9HVZ8aDTSlgcZbAUtt22DxLuFW0bxh2DIz1dH5MnWceq07ux2XKWP20rw9KnVgCqjxgzkQxzUTPm3i2Yeasx85Fi5is2PS+y/1XMfSRYi2r4kyiPcVsPseHCViplS7hqeI97hlE8Njxrrh/rLehvE/B6v92MB51WPDAOoc/4FjeNk1FpP+N0oTuOv/oydFsqQ7xrsBDJnuHVW46ltwpLbxUW3mrMRWrT90w/i0iBubfw+xdeA0osvZSY+8iFEemdTZj5SoUzpl4KBnvKsTY1n9Y+UoaIKnl963nePbCLS/W+tPUs4KphBg+Nb4JxMBjMeWI0p7/dmv4OK2HzdKcZjzqs6Wt/k9722cj0iziUspo5O3czbFsMg70rsRA1YOErw1okxWKbGHNPiYBXbzkW22RYbDPh1aueV7fkC3g9s5Hatu8FvHYM56F+MP0GKx63W9NvtKLfYA4dljz5A7xG1Oxm7lO8eprw6tmMpZcKC5EMCx8xliIxFiITXn1UmPs0D7Tb5t4qLLybTf9+JMKbHaY3CKy9TXj1lGHp08gQURGvbb3MX44dIrRyG9KOpUgNS4gpd+e9ZR/humQdtssDGOkWzptuZxnuFsOIhQmMXJTAcLeLvLXsHG8uv8DwZZcZuTSGMUviGLskjtFL4xjpFsuoZTGMWRbNmGWXGbdMAKzt8ljsVsbjsDoRJ1MD67Q2Wci6FJzWpeC4PgX7dclMWpfExLWJ2KxJZMLaFCasTWPcmlTGrEph1MokRq1IYtTKJEavTGbMqlTGrEpl9MoUxqxMNX2dxtinkF2VzpiBpDF6VRpjVqczZk06Y9dkMG5tJuPWZTJ+XRbj12cJH59+vj6bCe7Z2GzIwXZDLrYbc7Hd+LSBFc7DTtxUgJ2HEIdNBThvKWaKZxkzRJXM8q5gllc5M7eVMmtrCbO2ljDXs4R3fSr4cGct/7Gnnn/sb+DjAw18erCBzw6ZAHukia+PivnGT8K3x4QW9lt/Od/4K/jmmJKvjyn50k/Jl35qvvDX8IW/li8CWvgioIXPA7R87t/Mv/yb+TygmS8CNXwVpOWb4y2maATQBqpN0fCtCbE/nWzhl+A2FoS0sSC0jQWhehaE6lkYqmdRqI7FYW0sfXrtjum6ndWmJU7rTpuu0jFdp/N0jHh9hJa14WrWhj8FrIo1YUrWhioGsiZEzppgGatNI8Srny5wCqxnuX+tqYGtNuG1jIUHS1hwoJBf9j9rX3/el/8cXrMH8PrT7gxT0vlxVxo/7krjh52p/LArlR93C/lhdxo/7E7nxz3p/LQ3g5/3ZfLLvmwW7M9h4aE8Fh4WALvocBGLjxaz5FgJbv5lLAuoZEVgJasCK1kdUM6apwmsYG1gBeuOV+F+opoNJ2vYcKqWjafq8AiuY1NIPb+GNrA5rJEt4U0v5ndwFfD6fPu6KbzuObTW8GvE01S/kE0RVXiEV+ERVoVHaCUeIRV4BFey8VQFG08KePU4Xsmm41XPEljJpoAKPAIq8PA35VgFG/zKWO9XzBq/XFb6pbPML4nFfrEsPBrNwsMxLDwUx+IDCbgdSGLVgQTWHYjBfU8UG3cFsHn3PkT7fdl7dAsBJ9dx7vxykhPdKMpbTW35Gpqq3JBU/YCs6jOU1f8HTe1HtNa9S0v1bDTlU2kucUVdMgVt6Qy05XPQlr2NpuRtWsrmoa98D33le7RXv09n7YemseHn8Trj3+B18ot4LXIRAFvghDbfYQCuzTl2aPPtaS10RF/sjL7IAWOJEx1lzqY40V7qgLHUnvYSezpK7Afg+jxgn44RdxRPwlg4EWPh83h14kqlC1erXF/Ea+MMbjVM57Z4Jn2y2dyTz6VPNoc7klnckczknnwOD1XzeKB8mys1rrTmj8NQbMvNxun0VrvQUTaJjjJ7uiocMJZMRJMzGn2RLd2VjlytdeVa/WSu1rtypcGVq42TuSaeym2lsCDKUGWHPG8EhppJPDK+ZzrvKuD1fuvb3NfMoq95OrfkUwbg+nu8TuamdCp3FDPoU80yoVVIn2o2d5Uzuds8kz71TG7Kp9JZ68g1yVQetL7PI90HXG2aSkf1JO4op/OodQ731NPprpuIuuBN9GVjuSWZyo3GqfTWuGIscUaaYkNT4gSUaZNoyXJAnTKBxotDUSaMpD3Xge5CV4z5LihTbcgLGULJ2WFIUyfSnGWPOnMi6gwbdDl2dJW4IE4cgTJzAtfF8+nX/4MbivdpKZ9Mj+wdHnZ+zMOuT3jU8yn9PZ/xsPMT7un/m6uy95FmT6Lo4uuUXhpGS9EU+rT/5Jb+S1qrPqA62ZXU4FFEHx5Kkt8YisKnku1vT/imlwjxsCZu31s0xMziat3nPGlfwpOeZTy56saTa0t5fGUJj3uX8OTach5fWUp/71Ie9S7mXvtPXFP9C0P931CXzUdVNIemzCmUXrah5NJ4yi7ZUHbRhrp4Z65JPqG7+j/R5s6hu3wefY3v0lsymbYsO1rSbdGk2qBMHI8kZgwNl0fTFD0eRaIjJaGjSDvyMulHX6EoeBR1FyYhi5+CMmkG8sQpyBOcqL84nvLTwykNe5OS0LfI9nuF7KOvErfDmljfwRQGjUYZNwVN0nRaM2ahSp5Mw2Ubai+OoSluHLJkG5rixyFLskebNRVN5hRkSfY0xE6gKc6Gxrjx1MeMRZxgQ1P8eBpixyJOsEWWbI8syQFJgj1NcZNoiJlEQ7QplychiXNCnuiKLGEykjhXxLEuiONcEce60hgzmbLISWQFjSb56HDSA8aRGWTLpd1vEOn1CpGerxC+5WWCNw56htfEvIaY/BoNNcoeCuvbSMhvIrFAQn69ngrlNbJrDcTkycmoMpDb1ENqlZGE0jZiS9qIL2sntfYKKTVXOJnQwM7QTHaGZrA7LAPfk0l4Bcax82SyKUnsD8vgaFQu/mfyCDxTwMFTaRw8mU5QZCGnzpRy6kwZUdF1pBa0klfVQW51O2mlrSQXacgs11NQ10N2ZTvRmXIiYmsIia4kJKaSU5fLCTpfTFRyI1HJjUQmNRCTpya7potiyXUKmnrJrusgs6adAsk1ypr7yJfeIqZET3ByEyGpMoJT5JxKVXAqVcmpVBXBac0Ep6kFyKZrCM/QEJ6hffYxvYWIjFbCM1sJy2wlIlMA7OmsFqJyWojK1nImS0NUhoozGQpiClspkt6ituUhZYo7FDZdo6D+CiWSm9Q0P6S6+SE5tT3E5au5mC3hQlYj5zIbiEqt4Xx6A5cyJVzKlBKXpyS7ykCF4irVzd2UNVVQU38SldyDjtYf6Wj/hgr1ehaf9sPW+wyvbEnHelsVll5iLLxlAl5FSsxEKgGvXgJUzURyzEQy0/cUmHsrTNh9Dq/eciyfx6vXc3jdvAfP9EMUa9bR0z73Obxa/h6v7WY8MVrzwPg6140Tadb/04TXowz1SOLPohosRA0DeLX0lmJlOtto5qsSrq7xkWPu1cRgz1qGbi3AYfNJvt23moTSFbR3fcKdqw7c6RjMvU4rHnaaxpYHIG3Nk/aX6TcMo89oR2/X3yhRrMT9zA7sNkfxypZSLL1rMfNpwMynCTORBDNvBeZeasy8mk3Pk8T03Pzv8GomkmAlquZlUR5jNx9i3dktlEkWc8XwPn3GMfQbBtFvsKLfYEl/mwX9beY8Mlhw32jGgw5LHhiGcM8wnBvGKSg0nxGW747Dr74M3ZrKYK8aLERy0+9UjpmXHAsv5QBezbybTa8HmQB0bznm3krMvBWm14AcC2855j4yYcPydilmPsKfYeWpZNA2OdaeCiy8lFiLJAzxKmfYr1F8dNCHZLk3bV2fc83gykPjG2AcAgYLnhgt6G8fZAKsOf0d5jzqGEJf+0i6jPOpbVnG1vNuTPXZw+tb4xnkVW0aE1Zg5SXH3IRXS28Zlt5yzLdKsdgmw0qkZJBnHa9uycd+2ykBr7rvudrlxP2Ot36DV0se6c2h3YLHRnMTXodxpX0aUv0PhFfvZo63gNc/eVZi7SnH0rMZCy8VFl5SLLzFWHg3YS4SYy6SYW769yQ8l8IbABZeKuG5E5ne5DDh1cpbidU2BRaeUixFDQz2LuLVrZf46NghQiu2Im1fgky/mOiy9bzr9iEuS9Ziu8yfEW5hvOF2hreWRjN8QTwjFiYw3O0Sby4/zxvLL/DmssuMcIth9OJYRi+OZeTSWEa4xTDCLZpRbpcZ43aJMUsvMdbtMhOWPQOs/epEHNYkYb86ceBzB9P1OpPWJmG3JhHbNQlMWJ3AhLXJjF+TwthVyYxZmcSo5QmMXBbPqOUJjF6RxJiVKYxZmcKo5UmMXpHM6BXJpsdSX8jo5/Lblva3Y8bj12YyYV0WE9ZlYbM+G1v3HGzdc5i4IZeJJsDabMzHZmM+EzfmYWeKvUc+jpsKcN1SzFTPMmZ4ljHTs5SZW0uYuaWYWVuLmetZwjs+FXy4s4a/7a7nH3vr+XhfA5/sr+fTA/V8drCezw818uXhJr46IubroxK+8ZPy9TE5X/nJ+MpPzpdHFXx+VMG/jqr417Fm/uWn5rNjWj7z1/Kpv4ZPjjXziZ+KT48181mAhi8CtXwV1GKKhi8DNXwZoObLgGa+ClDzdaCGb4KEkeIfTur48ZSOn57Lz8Ft/BKsY0GIjkWme2OXhrexPKKNlRFPz7/qWRepH2hghftgdaw73cq6CA3rIjQmxAqQXRemHMgzwEpZEyxco7PyRBMrTePDy/3rWHasFje/ahYfLmfhwVJ+OVDELwcKX8xAA/v07OuLgP1xVzo/7krnh51pfL8zle93pbyQH3an8uOeNH7amz7QxC44lCsA9lA+iw7ns/hIIUuOFuF2rITlAeWsCCxnZUA5K/3LWOlfOpBVAWWsDixn7fFK1p2oYv3JatxP1bAhuJaNIXV4hNbza3jjC/ntWdetkRK2RkpewOszwNbwa0Qtm0/XDGRLZO1ANp+uYVNEDR7htXiE1bAxtJqNIVVsCqnCI7gSj5MVeJwsx+NEOR7HK9h0vIJfj1fwa2D5swSUs9m/gl/9y9l4rAz3YyWs88tnlV8my44ls8QvnkV+0Sw6Gs3iI5dYcvAyyw9Gs+7QJTwOnmXTriA2b/fBd48H/sc3cP7CBrLSV1NZuIDG8u9R1PxIc913qGu/QF3136gr/4a28gN01e/SVj0PXeVstGXTUJdMRlMymZby6WgrZqEpn4WqdAaasjnoq95BX/UuHTUf/AavM/4HvE6ltegPAFvogrbAGU2e4wBc1bmT0OY7oCtyQl/sbGpdnekoc6GjzJn2UkcMxfboiyZhKJyEsegZXg0Fdi+0r0LsMRbaYSycSEfxJLrLhGVOVypduFb9e7zebprBHfFM+qSzuSebM5A+6eyB3JfP5XrdFNoKJmAosuV63RSuVLvQXeFId4UjXeUOGIps0eWPR5c/HmPxRHqrnbneMJUbjdO42jiFq42TuSGZxm3FLO5r53FVPAVl/ihUBaO5q5ktoFU3j/u6eTxofZt76pncVU03QdWV6xKXF/B6UzaZWzKhdb2jmDHQvD7NXeVM4XHVTB60zOG+dg49DS501TlxSz6Le+p3uNI4BWOFHdfErjxqnctd1TRuK6agLhiOOn841xuEEeieahcMJc5IU21pjJ+APNkObYYDquTxNF4YijJhFIZsezrynWnLdUSWPJ68kCEURr6GPN0OTY4j2pxJtORMxJBvT1eJCw3xb9FS6Mjt5r/wyPjf3Gr+iC7x29xu+RsPOj7mYfen9F/9gkdXPqdP/w9uav7GNfkHVCeOIffMKzQkj6e3/h1uKf6Dlsq5VKU6kHt+PNHHXufs3leJOzKOnOCppB9z5OSGQUR4vkz2KVtaC/7Kw9af4epy6FnEkyuLeXJ9GdxYATfWwE13ntxYz5Mba3lyYzWPry7jfucC7uq/567uG/ravkZZNIfcsyOpSpiEtngexsqPuNr039C9hFuKL3jY8jWPtf/kVu0sWjPHo0gYhSJhNKqksahThI3L0rgJ1F8cR2nYaC7vGEza4deoPTsRcbQTVWdsqDlnhyp5Fo2XnSiPGEvqkZeJ3W1O8kFrsvxfpejEcEpPjSZt/6vkHXuL5rhp9BR8QEfOfHSZs1AmOVF7YTTlUcOoPD+U+ti3qLn8JvXR4xHH2aNIdkGe7ERDzATKzrxJ1YXhyFNs0WQ5oslyRJk2CVnyRKRJdqjSnFGkOCOOt6fush11l+xoiHagMcYRafwUFEnTkSdORxI3lcZoV2ovOlN9zomKs04UhE4k4eAbnPYcTNiWIZzxeY1I71cJ3/Yqpz2HEuX9BlFew57h9VxSSUxasYQysZGcKg0X06u4mFlLZmULReJuEkvUnIot52RsBcFJdQRGV+J/uRK/y1X4RdcSEN9EUIIUUUgu3qfS2RWWzc6wTEQnkvAOSmBnSCrbTySw40Q8R8/kEJlcw6VMMWdTagm5VEJEdAWXksXEpSuJTpIRdamW0POVXExXcDZFTEhMFaculXM6rpZL6RIupUs4n9LA5QwxMVkyYrJlXMoUcyG9ibRyPcklrcTkNXMhS8GFbAWX85u5nK/kfJaU0+lizmYriS7SEV3UxulMJccTGglJVXAyWcEJU06mCIA9laoWAJumISxNQ1ialrA0DeHpGsLTWwhPbyEsQ8BreKaO05mtJrzqOJ2lJTJLQ2RGM6fTFZzJUpFU1kFm3RWSyzuJLdARndtCfKGB1LJu0su7SCrSk1zcSlZ1G3n1erJrWkgukZNeoSa3rp3sagNJRRpicxXEFypILpWTXJhBbuFBmurXYNR+R7vxa8pUa1l82o+J3md5ZUsGg71qhNbq3+HV6/d4tfg3eLXyVDDIU8agbRIGeTYxWPQUr7vxTDso4NU4l4eGof+/eH1ofJ3rRltUbf/kWOZGZvse5fWNiQJevRsw827EXCTG0luClZcMSy+FcP7SVyVgy6uJQZ61vL6tELvNIfzdeyVn89bQ2v4Ft3qdudP+Mg86h9DfaU2/3ponemtTkzmIJx1/ot84lD7jBK50zqdKvZjNF0Q4bA7n1c3FWHrVYCaqx0zUgJmoETNvKeaeSsw9lZh5CS2mmeh/Cdff4HX0psOsidpKsXgJvfoP6TNOoN8wmH69Nf16S/rbzE14Nee+wYwH7RY8MAzmnmEE143TkKo/JzhvAw6/buf1LSa8essEjHo/h1cvJZZeKsy9mk1QlWHuLcPCW46FtxLzAbzKMPeSClD3lQkA81Zi6SkAzMqEV0svJdaeEl7aVsLwzeH8/cg2stQetHX9jZvtDjwyDhPwahSabwGvg+jvsKC/4/9j7T6jory7vu/T1FgSe41diojdaJIzTdN7PUt6FHsvIDCAxl5BLIhIVSygoPQivddhBqbSBqZSYkeN3e/z4hiKyXk9z73u63nxW6PHAWvpAGvxOfb+723NY1Mf7plexmR4m4LalSw7sQgHz730d4+np5dYeHixpUbAq6ccC085Vt4KrL2UWHoosPRQdOHVLQs7USBrTm8U8NpixquuF4//J7yaenLfOIhrxg687uzCq6ikG15rsPKSY+VdLcSM166fKeF9E5Bbg5WXEqstMqF6/7sKy60q4byrhworkQIbM14HuEex4PBBQkrcUZgWo9AtIrpwPW8ufhtH5zWMX3qYYUuCGbjkNEMWX+jE69ClUQxedpbBy84xeGkUw5ZcZKQZr8MWxzBsyUWGL73AiKVRjFoi4PXlJVGMXXqB8WbATlxxiUkrL3e+Tlp5GdtVsUxaFcuEVZcZv0oY+DR65SXGrIplzKr4Trh24FUAbFwnWEcuj+/MXwE7akUio1YkMtKc7ojt3l7cHbEdeP1vgJ2wMZOxG4R1PRM2CtcmbcrC1gzYyZtzmeKWx3RRPjNF+cx0z2e2OXNFBby+pZi3tpXz7k4xH+6u5NM9lXy+t5Iv9gn5ar+Ebw5I+daW/Z7EAAAgAElEQVSM2O8OyfjukJxvfOV846vga19h0NMXvmo+P1TD54dq+dyvjs/86vj0UC2fmPOZXw1fHKnjq2MNfO2v4etjGr451sDXRxv4+mgdXx8VqrPfHavnn/4N/Ou4hn8HNPKfgEa+D2ji+4BGfjjRyE8nmsyI1fJbkI5FIXoWh+pZ2rEnNtw8xOmU3lyF7TgHqxUS1vgcXteF1j+HVyFq1gYpO/G6OlDOquPV5vZhAbDLj4hZ7FvCooNF/HYg/+943Zf9PGDN7cP/p3h9HrBp/LwnjV8PZPDbwUwBsT5ZLPLNZvGhPBb7mQF7pJAVRwpYcVjIcr/8zj//vwHWJViCa4j0/xCv1c/jNUzC5jCxGa/i59DalUo2h1biGiLBpWO1TlBFF14Di80pZFNAAa7HC9jcEf8C3I7l43Y0H7ejBbgdLcDlSCEbDxey/nAuq/3SWXE4iWV+l3H2u8CSQ5Es8z3DsoPhrNh3kjV7jrBp1z689m7B58hmTp12ISVpM2WFrtRIV6KTf09T5cfUlbxLQ8l8dOL3aKn6kLaqDzBVvE1T4Tz0Ja+hK3mVpqI5aApm0lg404zXWdQXzaAmfxr1hbPRl72OofxNmiveprVyPs0Vb6ItmkdD3izzmdf/L7w+D1hNjiP1mfbUZdhRl2FHQ5YdjTkOaPMc0ec7Yixw7MSrqVDArDZnEtqciehzJgmA7YbX7oAVEGuHKU9oHW7Ot6W10J6rJY5cL3P6r3i9J5/DPfmcTrw+VL/KQ/Wr3FfO5Z58DneqZ9FeNZMb4qm0FtvTUmTHH6WTuVrmyM3KadwQT6W50JbGzNEY8yeizR6LLmccbSUO3JRM53b1TG5WTedm1TRuK2ZyVy0MU7pXNxdjmS2KK0OE1l3ta9ypn8N9zTweN73Gn3WzuKOe3gnXv+K1XTWNP2tnc69mdue519uK6dxWTO88+9pReX3YOI9HTa9xvXoa+mJbjKUO3JTP5lrVdFrKHbhe5cSDhjm0q6byUDOHpoKRqK8Mpq3MnjvyOfxRPhVDgSOq5IlIL49FETeB+mQ71HFjqDo/kNq4Ueiv2GLMmkxTuj2y2NFkhfYhO/xFVGm21Gc60JBpS1OWLYYcO0z5kym9MABN3mTu1s3noe4j2hsW0K55lydtX/Cw9QseX/2ax1e/5lHblzw0fcY97Ufcrn2PvKhBpIa+gCx5Alcl/8BUPg9xykRkWVOpLfgHV05N4IR3bw6useG4a1/O7RhFkFtfzmwfQFaYLU35C3io/R5uLIZrzjxrX8aze2vh7npo3wjtrjxr38zTG+t5cm0VT6+vEhB7cwUPjD9zXf0lWedHc+l4H6QpU7ml/IIHDf/kqe4HMP7MszZnnrX+wj31+7QVOmLKmYgxy46auFEoYkZQGz+emrgJiM+PIsP/Jc56WZPlPwxF9DTqE2ajjJlK+ZmJ5AePIitgOOnHBhG9syenRRac22JJql9fZBcdMKS9RmnoGIpPjkJ+3gFN/Cwa4mdQF+dETbwjDclTUMZORBw5jOIzL1F89iVyQl+g9NzLiCMnUnZ2HHkhQ8kMfJGCU4OoujSGmuRJ1KXZ0pBuT12qLbLYMUhjxqBKsEedOAXZZWFXq/SiA/JLU6mKdkIWMwP5pZlUXZxK2Rl78kPGkeY/koRDQ4jzGUzUzhcJ9ejB0XUW+K2y4qRrb6L3jCb5sAOJhxy4vG8SMXvGd+E1KV8WnSNuoEzVTG5lE0kFKpKKasmqNFCguEZquYFTSVIORmTjcy6fPeE57D2dz56IInadLmbPmVL2R1YiCsjAOzCDnaE5bA/OwPt4ElsCEtgTdoVtJ2LZeSKOgOh84grqyBQbSS5sID67luTcBjIL9eSWtJCZb+RCrJwjwdkcP1fK4YhCDoRmcTAkkyOncwmMLCT4QiHnEsSkFTWRK24mu8JIRpme9DIDRcpb5FRd44q4lQtZdYQkSAmMrSAwrpITl8UcvViGf4yYoEQFoSk1nExUcuyyjJNJNQTEqzluTkBCDQEJtZxIrBcAm9TAyaQGgpI1BCU3EJzSQHBKI8Hd8BqSpiU0TUvolSZOp+vMrcaNnErTEJ5aT1hyDeczmriYayAyU1ilczqpnrMpjUSma7mYoeVytpZMcStltTeRNN6irLaNQoWRImUz4oY7lNW2k1ZmJPKKgohkCefSxESmxpF0ZSeSipUYzNOGO/A6wTuCfm4pvOAtpudWM0S8VVh412Bh/gXb2lM4N2jppcLCW4GFVw0W3sLfrbyUWHrLsfCWYeEtw8pLibVIRQ9Rd7xW0M8zljEdeK1fx1Xj3L/h9YnBmqdGS54ZzXg1dMfrpxxO2/jf8epdjbWXHBtPJdaeKnN7Zi0W3kosPavoKRLzkkc+4zeH8ZbbGk5e2Uit8T/c/GMad00v8qi1D0+be/FYZ8PTTrx2VF5f4p5+FNdbZlGl/ZWt0V5M9QhmkFseNl7lZrxKsPCWYuklw8pTjZWoRniPOgDrrfhfRoa1dzl9vLMY6erDynARuVVLadUv4J5pPE+MvXls6MFjvTWPtZY81lrwWG/JA70Fj0xWPDK8wAPDSG4YZyOr/46ATBfsXLczwD2Znp7lWHkpzV9vNRaeKqw8BXxaedZi6VmLhVfX/8HKjFtLL7UZvAqsvGRmgKmEllivWqxFtWa8KrDxVGLjVYuNRxV93PMY7RHC18fcydGsRN/yGneaJ/DY2J9nhp5C5dVkzRNTL56YXuCpyYanpp48Nr3IXdNYdPp3SVes4z8+C5nofoCXPJLp6SXBxktJjy21WHuqsfRU/B/jtUL7/f8/eBWpsBbVYiUy49WrWoi3DEtvhfm96o7XGqw8zXj1NuN1qxLLrcpueJWb8ZpLf7coFvgdeB6vBet4Y/FbOC5aw7ilfgJeF59m8OILDP31EsN+u8SQJZEMXnaGQUvPMWhJJEMWX2D4oouMWHSRoc4XBeguiWLEkihGLonsxOuYpRcYu+yiOdGMWxbN2GUXGbc8mnHLYxi/IobxKy4xbkUMY1fEMGZFNKOWR/Pyiku8vCKWkSsuM2L5JYYvi+lMB2BHLo9jxLJYRiyLNYO2C7XdcTtieTwjVyQwcmUCI1cmMmpVEi+vThIGPq1JZsyalK6sTWXM2lTGrhMmG49ff4XxG4R1PeM3CCt6xplRO3GjkEkbM7HdlIm9SzaTXXNwcstlmlsu0zfnMtOcOaI8XvUu5I3fS3lneznv7azgo91iPtldwad7xHy2R8wXeyv5cp+Er8yV2K8PSvn6YDVfHazmywPVfHFAxmcHZXx2UMknB5V8clDNJz41fOxbw4c+NXzgo+YDHzUf+aj49FAtnx+u54ujDXxxtIEvj5hztI6vjtbz9bF6vj3WwHf+Gr473sg/jzfyr+Ma/uWvETB7XMP3xzX8cKKRHwO1/BKkZWGwztxCrGdZmIEV4XpWhRs6hzh17IFdE6Y1r9JpZF2YprMCuy60nnWhdawLrWN9aC3rQ2s7K7BrzRXY1YFyVgXIWHm8ipX+UlYek7L8aCXOh0pZ5FvMwoOF/HagQDj/eiBPyP5cft2fza/7hNU5HWtzftl9hZ93p/LTrhR+3JnCDzs78JrADzvjuyWhG2CFNuJf9qXx6/4r/Lr/Cr8dSGfhwUwW+WSz2DebJX55LDucz/LD+Sz3y2fZobzOdCB21dEi1viX/I+A7UBsR9zCqsxYrcbjVFcEvEpwC6sUEl6J+ykJ7qfEeJyufC7upwW8uoVJcQutwi1EwuaQSlyDxbgGl+MSXMqmoGJcggpxOZnHpsAcXE4I2WyOW0A27sezcT+eg9vxXFyO5LPxcD7rD+ew1u8Kqw8lsdI3jhW+F1npc47VB0PZ4HuczYcO4uX3O7uPbeZE+EYux24iN3sT0tJN1FSuRiP5gcaK9zBI3qKlagEt0gU0i+djKnsbU8nbtJTNp638XZpL38FY8ia6otfRFs6jqXAuTcVzaCgW8FpbOB1NcQde36BF/DZtkvk0V7yFrvhVNHmz/8vAphlozWnK6wBsd8RORZMzhYbMydRn2tOQ5YAm24Gm3Mno8h3NlVdhD2xzkdCqqsu1oyl7Ek1ZE9Hn2GLMc8CU54Axxw5Dti36rEnos80oyuuILaY8W5rz7WgtdOjE682KqdwST+N25QzaJQJe78tf4U9z7ite4YFyHg+V83igmMvd6tm0S2ZwUzyVGxVOXC+fQmuRPca8CbQV2XOzQrjeUmCLNmssxtyJ6LLHocsZR3OhLdfKp3BTMo1bVTO4XT2D2/JZ3FW/wv36V3nY8Bo35TNoyHuZxoIx3FLNpL12Nvcb5vJQM4+76pm0K6dzU+bEjeop3JA5cUsuVFvbVdO5o5rRWV1tV87gllxYa9NxDrYDr3drZvFn/RzuN8zlhnw6hhI7GvPG01rhxB/iqbRWOHKjWoDw3ZrpPGyYg6lkHLXpQ9DljRMGT5VPw5DniDrVDukloc20NtEO5eUxVJ0fTH38GPRXbDFkOdCYbkd17GhyT71IzukXUaVNojbdlrr0iTRlTcKQY4sh146yiwNpyJtMe807PNJ9zJ9NH/LQ+CnPrn3Dg5YveXz1Gx62fsXDli958se3PNB/RrPkdTJOv0hWRH/qs524rZjPTeV8WmRvcKPuQ243/pOy+DmEbR/A3uUW+KzuQcTvIwgRvUSYdx8u+w1BHOtEq+Q97hv+yUPT9zxo/ZkHfzjzoG0Zj66uhlsuPLvhwpOr63hydS3Prq3lUdsKbjT8iDr/HXIv2BK6uw8JgUMoiBqPPG0mzeXv8qDhWzD9xGP9f3jU+DXt1W9xtXgqN0qcuFHihPbKBBpTbNEk2VNxZiRJPn2I2t6LVL/+VJyZgCZ5LtrU11DETCMncCSX9/YmansvYvb0JHZvL64cGURR6GiqouyoT5xJ9XlbEve/SFnYWJoSZ2BIE3a+NiY7URNvT33SZOSXxlMSMYic4N7khPQh5Zg1heGjKD09gZzA4aQe6Uf2yYHC7tisGdSn2tNwxZ6GK3bUJE9AETcO2eXxqOLsUcVPQXZpMpIoe8Tn7ak4Z09R+EQKwydREDaJ3ODxZAS8TPLhoVw+MICLe/oRtbsfUbv6c3HPYKJ2DSHcqz9hope4fGACyUemcPmALed3jOHstlFdeM0Va6KL5QYqaloplBnIlerJqzaRL2+jUHWDTGkb5zJU7AnLYFdoFlsD09kemsv2sAK2huSzNbSQnWcrEAXmsCUojx1hBWwLysbreCq/B6aw/3Q2207EsTsogbDEMjIkRopU18ipNJIvaaZI2kZRZRvlVTcoFl8lLlnNwYA09gXlsOtkFjtPpLMnMJ2DIZn4hWVyOOwKZ+PKKaz6A0ntbcpVNyiRX6VEcR1xw5+U1NyhUN3O5YImTlyuwPd8AX5RJRy+WI7v+TJ8I8s4EiPleJwC/1gFh2Nk+Mepu6UG/7hajsfXEZBQz4nEBk4kNhCYqCEwScPJJA0nkzUEJTcSlNJEcIqW4FStGa86QtO0nErTE5KsITRFgOzpK1pCk+sJT24gIq2J06mNhCdpCE9s5FRSIxHJGs6mNBCbo6NIeQul8SEq4z0kjdeoarqOuOEqCuMjZPrH5FRdJSpdRWi8mPDEMiISLxOb8jviihUYG3+g2fRvCmvWsCjsEOO9TtN3c7KA199VAl69VAJkzL9gW4vUWJuH3lh4Kcz3zHj1VGLp1YVXy7/gtYfIjFdRLGM378Ir6QAFdWu5apjLI303vOqteWKw4qnBEowWwuCebnit0X2KX+pG5m717cKrlwRLryqsvLrhVaTCcksdFlvrOvHaQyTmRfcCxrieYc7GjRxJFaHQ/8q1tlncMQ7gSeuLPDP14pHWWqhgduDV+AKPdH25qxvCzVZHakw/sCfOg1megQxzz6anZykWWyqx2FKJpbdE+HeIVGa81nYi/3+NVy8Z1l7l9PHOZoSLD8vDPMmSLqdZ/z53TRN5bOrLY0PPv+H1oRmvj/W9eWAYxXXjXKrq/oN/xmZsXXcywD2FnqIKLL2UXdgWqbESqbEWCQgXqsgq89ddgZWnEitPddd1bzlW3lUCwLaosfCuw9KzHmtRLdYeaqxFcqw9FfTwrMXGTUI/t2wmeQXzQ6ArBU2/YWyZxr2WMTwy9OOp3sbcNmzNE2Mvnhhf4JmxJ0+NL/DI2J924wQ0uo+Iq9rMJzsXMXrzIV70SKOXVxU9PNX08K7D2rMGS08lFp4KrLwUWHsqsXSXY+muwMZbLTzIcMvCzuOEgNcmM15NQ3mo68ljg435vKs1T3QWnXh9YurJA8Mgrhumo9R14HUNI/8bXj274dWrGksvBZbeaiy9a8xnhoUHBF14FdqLLbYosdqixMZTjU0HXr0l9PLKpb9bJAsOHSCk2B2F0RmFdhEX89fyhvObTF64mrFL/Bi6OIiBzqcY7BzF0F9jGPZbDIMXn2fgkggGLjnLwMXnGewcxbCFFxi28AKDF11g8KIohjhHMnxx5HN4Hb30wnP56/WOs7Fjl0czxnxeduTSKEYui2bEshiGL4tm+LJohi292JnhS2MYvvQSI5Zd7nztaCkWUBv/XEYsj2fEio4zswnCwCfz0KfRq5O6TS5OMmM2mTFrUxi7NpWx61LNiE1j3PorjFmTyrh1V5hg3j0r4FWI3cZM7Ddl4eiShZNrFlNds5nmks0M1xxme+Tyimc+r28p5s3fS3lnexkf7Kzgo53lfLyrnE92VfDp7go+2yPm871iPt8n5ov9Yr7YJ+Hz/RI+2yfl031SPtlXxcf7ZHy4T8ZH+5V8eEDJ+wdUvHtAxYIDShYcUPL+ASUf+qj52K+WTw/X8+nhej47XM/nRxr44kg9Xx6t56tjDXzjr+Fb/0a+PS7kO38N3/k38J2/uSLr38B/Ahr5IbCJn09q+TVYZ24f1rM0TM+yMH3nFOKOPbBrzHhdE2ZuHQ7XsD68G2DNWR9Wx4awur8AVqjAruo2gbijAuvsV8qiQyUsMrcPLzxQwMKD+Z357UAuv+3rWJ/Ttff1591p/LQ7lR93mfG604zXXfFdeQ6vyZ0txL/sTeWXvan8ui+N3/ZfYeGBDJx9MgXAHspl6aFclh3KY6lvbmc6ALvySCGrjxU/B9h1AWV/ayHuyOZQKe7hVc/BtROv4RLcwrvg6nFa2glWUYQEUYQEj4hKPE6L8Tgtxj1cikdoFR6hUtxDKnELEbPZPJV4U0gxLiEFbArOZVNQNi4ns3AJysT1ZCabT2biFphhTiZuJ7JwOZrNpsPZbPTLYL1fMut941h3MJp1B8+w4UAwLgcOseXIHvaf3ErAmc1ExW4gI2stFaWrUEiWUSd1RiP5EW3l5+gq3qBZMo826Ru0Sd6kpeJNmkvepLn4bdpK3+Vq+Qe0FC/AVPwOhuK30BW9gbboNZqK5qIpEgDbUDyTptJXMJS/jrH8H7RWvs0f0vm0iN9CX/Iamnxhz+vzeJ2J1pymvBnd8NoVTY4TDVmONGRNRpM1mcYcR7R5U9DlT0GfPwV9niPGgimYCp0w5E9Gm2NHY9ZEGrMmos+xo7nAkea8yRhz7NFn2aLLnIQucxL6LFuMObYYc7sj1o7WwslcLek47zqNW+Lp3fA6W8CrbE5n7stf6bx2RzqT25XTOyu2NyumYsqbSGP6y5jyJnK1ZDJXSybTWmhHc/4k9NnjhZjbi1uK7LhWPoVbVTO4I5st4FU1h/u1c3mkeZ0H9a/SKnZAnTEcY5kt7TUCXu/VzuGOaia3FdO5Ue3E9aop3Kh24pZ8Gu3KGc9NGe6otnZP94+5o57B3Vphfc5t1SxaKhypyxyDvtAWU8lkmksnc00ylbvq2fxZN5v7tbO4VmlHQ9YIaq+M4GqFE22lwl7XmlR7JDFjkUaPRRU/Cfml0VRHDkWTOA59up0Zr/bI48dSfH4w+ecGoE63pSZ9IrXp49HmTMKUJ7SASxNH0FQ0lfb6d3nS/AWPm7/k6R9fw7V/cr/5Cx61fcOj1q953PYdT679m9v1HyBPtyctrC+V8eP4Q/IWDxo/56HhCx41f8GT1m952vYryoy3uHBgJIfW9sBnVQ9ObRlOiOdLHHftQciWniQGDEaSZI9B/Aamqvnope9hkn1Gq+o7bmp+5b5pJQ9Na3jSto6n1zbyuG0dN2p/RZX7PslhEwjZ1YujHtZE+Q7i8pEBJJ8cRMnFidRnz6G54m2uVc7ndvV8blW+zs2y2bSXz+Jm6XQMGZNoTLZDem4MKT79uLC9FymHhlMUOorqC/ZokuZQEzuTotDxxO3vR+Q2S2L29Cb+YG+yTwyh4swE1Jen0ZT6CspLU7ji15/0w4OoueSIKX0WuhQntKlT0CTZo4qdSG2CPbKYcRSdGkz2yRfJCRlA6rG+ZPgPJf3oMJJ9B5B2dCDlZ8dhyJqLKXcOdSn2NKQ5UJ9qR23yROpS7KhLdkQd74jisiNVFxwoPzOJgpBxZAaMJOXwYBL9hpDoN4SEQ4OJ9x1EnM9ALh8cQKzPQGJ9hhB/aAQZgXbkBE8h9uAYTnkN4MKeMUTvm8DZ7S9zZtsozu0c0x2v9dHFMj3imjZKlM2UqNooVV+lWH2NQtUN0itbOXtFxZ6wLHaEZLHlRAa/h+SzLbQQ76B8vIIL2HFGzJbQYraGFLM9tITfg/LxDsjg95Pp7I/IY1tgIntCkolIlZBVZaJA0Up2pZ5SxR+UK65RVNlKqeQPiitaiU2Ws88/iZ0nMtgemM2ukznsC8nBJzQbn+ArHDyZxOlLJZTIrlJV345YfZ0y5VXKlNcpr7tDSU07pQ33iSvSERBTzsGzBQJYoyX4XZBwKErC4WgZRy8rOXJJge+FKvyi5Ry9rMI/toZjsTUcu1yHf2wdx+PqCYhv4ESChhMJjQQmduVkkpaTSVqCkrUEpWgJSdUSmqonJE1LWIqeoEQBrxEZRs5kGAlPaSI0ScOpVC2n0/ScTjMSkWYiItXAmRQdZ5IbiMszUFpzB7XpEUr9bcR1Lch1NxA3XEVpfIjC+JR8+U2is+oJT6zidGolZ5LjuZy6jcrKVTRrf6LF9G8K1KtZFHaIsaJw+rgm0curXKi8eiqw9FRh4anGwrMGS1EN1iIV1uahN8J9NZZmzFp5KgS8elVj4VWNpacSa5ESGw8FPTxk9BBV0dO7nJdEsYxz3YVn4n7yzXh9qB8Ihj5gsOaZeUpuF14teWbowUND/67Ka+oG5m7xZeDGOPp6l2PlJcHCU4qlZxXWnjJsPBVYe6iw9K7DckstFl5KLEVSbDzE9HMvYpTrBaZu8GRf0g4k2iW0tc6j3TiYJy0v8czYi4dNNt3wasNTQw8eNr3An7qBtLdOorH1n/glb+a1LQGMdLvCC55FWHiLO/Fq7VWNtUgh4NWz3gzYDvjJ/xeRYeNZQR+vHEZsOsTSEC/SJSsx6T/ijsmOh6Z+/yNeHxsteaTvzX3DKK4bX0NS9yOH092wdd1Ff/cUeorEZuwJVVcLkQorD5UAT48aM2CFVlxLT4V5+JEaK0+18P56VZsfIlSbq7cNWIoasPKoxcoMMCuRnB6eNfTcLKb/5gymbAlkcchGSrT/orXVjvuto3ik78sTnQ3PDFY8M1jxxPiCgFf9CzzV9+GhfiC3DbbU6r4kSryFt7cuY6TrUV70SOcFLxm9PGvo6VVvrhirzHhVCnh1k2PpJsfGS00vDzEvbc7E1j2ANac2IDbj9b4Zr0868Kq3+hte7xsGct0wA5XuR8LKdjDXaw0j3TvwqhTeLw81ViK58FDFsworz2qsPOVYeqmw9KoRzgx7KQXkimqEnyGvavP7J4C7h0hND3cVNh5deB2w2YzXIjcUBmeU2kVE56/lDec3cPhtFWMXH2Ko80kBr4siGfpLDEN/jWbworMMWHyK/osjGOB8Trj3WxRDf4tk0MJIBi08zxDn8wJeF0cyanEXYDsyanEkI53PM9L5fNf9v8B25JJIRiw+z4glUQxbcoFhSy4wdMkFhi6OErLkAsOWRDNsSQzDlsQ8B9nnK7J/SQdqV5gHPq1I4OVViYxeJQBWGPiU+Ny1MasFyI5dm8I4M2RHr05h7FqhIjthYzoTN6YzcUM6k8yx3ZCBw6YMJm/KwHFTJk6bMpnmksVMt2xme+Qyz6uA172LeGtrCe9tL+OD7WV8uKOcj3eW88mucj7dXWFOOZ/uLefTPWI+2Svm472VfLSnkg/3SHh/T5WQfTLe3ydnwT4F7+xT8PY+OW/vk7Ngv5L3Dqr4wFfNh4dq+MjP3E58uJ7PjjTw+dF6vjS3FH9zvLEz3/o38o1/A98eq+9qKQ7Q8P2JRn48qeWXIJ1QfQ3Vs8Sc5WHCAKdVYXpWh+lZHa4TABuuZa0Zrx1Z3z1h9azvhtd1wWrWBXervp7oqL4KA5wWHy7H2a8UZ18BsIsOFrHwYCELfQrMeM3jt/05nYD9xQzYn3df6cRrB2C/35HA9zvju6UDrwJg/xtif92Xym/70lh4IB1nnwwW+2axxDf7Obgu8cnpBGz39uG/IrYDsM+fg5V2nnHtwmuV+VoXXj1OS7qlElGEEI+ISjwihGqsKFyCKEyKKFSCKFSMR6gY99ByXMNKcQktxiW0kE0heWwMzsElOJtNIZm4BGXgGpSBW0dOprP5RDoux9JwPZKK6+EkXP0u4+obieuBMDbvP4aXzwG2+23hSLAbZ2JcSM9xQVrlQkPNWuoVv1Ij+Zaa8s+oL/8Yg+RDrineo7nyVbTFs9EWzcFU+hpXxe9wrfJ92srfxVT0dmeMxW+hLzJXYIvm0VQ8l6aSuWhL56Irm4e+7HWMFW904rW18m0Mpa/TmD8HTd4smgpmo8mbiSavC68CXGfQmDudxtwuuDbmTkOT7URD5hQ0WUKacp3Q5jmhy3cS8JorVF8N+Y7och1oyrajMWsSTdmTMOTa01wwpROvusxJNKVPpCl9AtqMiUCaQOkAACAASURBVM8BVkCsvRmvTlwvm/p3vEpnc696DveqZ3O3atbzkc6kvXI6tyqmdVZsb5Q7oc8aR13KcAw542nJt6Ul35Y/ioRpxrqscTRljMGQPR5D7ngMeRNoLbLntnQGfypeoV0m7JW9XyPg9XHjP7hX8wo1GcOpyRzOLdVM7mvmcaejmiqbxo1qJ25UOf0Nr+3KGcK9v1y/q57Vef+WfBrtquncrZnJ3do53Kubxw3ZLOqzxlGfNY7G3Ino8m1pLXfkjmo2D+rmclc5k9uyqWjzxqBIGoyp0I6WYieasuypTbGnKmYckotjhJ2e0aOojhxKU/JEjBn2QttwhgOq5ImIL4+i9NIIarMnU5NpS13WRPT59rQUOdJSMoW6HFuaJXP5U/cJz67/E278i2fX/8nTtm+5Z/ic+81f8uTav3h280cetv4LY8VrZJzuT+apARhK5vFE/y20/odn1/7N45YveKT/jCf6f1Ob+TZJxyYQ7NEf/w19Ob1lOCfd+3FotTV+6y04vcuGK2H9qUyaRGWKPaUJDlSmzUJdMB+D9Guuqn/ktsaZp20beHLNlfbG5ahzPiUtzJGQ7f045GJB2LYXOOpqRaDIgtM7LTi/15L4oz0pOjuUuvTJtJXO4Xbla9ypfJXbpXP4I38a9YnjEZ8ZSeL+3pwRWZPsM4zGlLmUR4xDfHYCknP2FAS9TNy+vpzfZkOCTy9KTo+gNGIUsouTqY5yRBkzjfqEWeQFDuPiNmsaEh25XjAXY/oUamLHoI59GeWl0VRdHIXi8gSkF8dScnokhWEjKY0YT27QKGJ29SPy917E7XuJ4vAJ1CXNRpcxj7rkKagT7KlLdqA22Y76FHua0qfSeGU6ytjJVJ6fRHH4eLJPvEyS72Au7upN1I5eRO58gQu7+3Bp/4vE+w4i5ehw0k+MJjtkArlhdmQH21F6bjaVF14j9ZgdIe79OOn+EsEe/QnxHETU7rEk+Dl2G9iUKY7OLKmlQt2GuPYapeo/KK+9TkVDO8XqmyQUajlxqZydQensCsthe3AOv4fksS2siG3hJWwJLcYrpJitoWVsDS5la1Ap20JK2BZUgPfxDHYEZbA7JIO9IakERBeQUFRPvryF9LIGKmquIlZfo0zWRrGkmSu5tYSezWWffwI7jqex7UQWvwdksD3gCnsC0zgYnMahkFRCLxSQkldHobSZMsUflCquUljVRpHyBmV1dylQ3+ZMmgKfM7n4nCviwNky9p8tZ/+5Cg6er8Q3qopDF2X4XZRx5KKcYzFqTsTVExBbx7FLtRyJ6crRS7X4xzZwIqGJwMQmAuI1HI/TmPGqIyC+kYB4DUFJTYQm6wlKbCQoQUtwYhMhSQJkw1P1hKXoCEvREZ7asRu2mdNpJk6l6Did3MSZ5AYupmvIFLcg0dxGabiNXHcNmfYqVdqbqJsfI9U+IK3MRESyjJD4Sk6lSTmVFM+llO1IJGswNf2EQf8dBerVOIf7Mdo9lN4uifQQlWHjJcfCQ4aFSIGFSIWFhxpLdxXW7kqs3YXWSwuRzHxPgYW7HAsPORaiaiw8q7DwrMLSQ46luxxrd3knXm1EpZ14FcXtJa9mNVfNZ14x9O3E6zO9Fc8MlmCyEPZ9mvHaMW34cOoGXvE+yICNcfT2LMXaS4qFpxQLkRRLjyos3WVYuSuwEKnN1WF5J177uBUxzPUSTi772Hp5HyUNK2ltfYN2wxAe6V/kWXNfHjRa80gnVF2fGKx5pLXiUWMvnrQM4U7LaOr1HxGUuZmP9gYxbEMsfTwLsPIWY7mlEitvCdaeVdh4yLHyUGPpWY+FV70AQnMb6/9tLD2rsfasoI9nLqNcj/LbCQ+SypZhMn5Ou8mB+/q+PDH25onOmidaS56YAfvEZMFjoxWPdC9wTzeS66Y3ENf9yv6ETUx02U1/t2R6elRgKTLjVaTCwkOFlbsKG3c1Vu5qLDxU5u8HGRYimbkFV0CuhUhhfnggxsJTYsZvPRbu9Vi5P49XS3clfTwkDHJNZcbWY6yN2EBZ4+fcumHH/eahPNL3NuPVkqcGK54Ye/PM1Jdnxr480fXjgW4wt4yO1Or/TVjJDl71XstwtyD6eGTRy1NOb896bNxrsfasNT98EfBqJVJ04tXaU0UP9wr6uWQwye04q8M3IG78nustDjwwdQxs6iG0DRusearr1jZs7MF9w0BuGGeg1v9EcPE2ZruvYKR7BL3di7B2k2PlpsLSXYWlhwxLkRRLDwkWHlIsPKqxECnND32UQjw6PlaOpahK+D72kgtTkj1U2LgrsRHJ6eEtpadnDi+5nGe+735CitxRGhej0i3iUuFa3lryJg6/rmSssw9DFwUycGEogxeeZ+gv0Qz5OYpBiyIY6BxG/8WnGOB8lsHO5xj6WyRDf4tk8KJIBi06z1DnSEZ0w+tI5/MCRLvH+TzDnc8x3Plc57WRi893onbEIuHesMXnGbY4kmGLIxn6lwxbHMWwxRcYtvgiw5d0y9JoRiyNYcTSS89n2WVza3FXXl4Rx8sr4/9rRne8rkpg9KoExqxOZOzqJMauSWbc2lTGrU1j/LqOpDJhXSoT16cyaX0athuuYLfhCvYbrjB5YzqOG68wZVM601wyOgE717OA170Kecu7kPlbi3h3eykf7Cjno53lfLSzrDMf7xKqsh/tLufD3RV8sKuC93eJeXeXhPd2S3l3j5R391bz9p5q/rG7Ssieat7aK+Od/QrmH1Cy4KCSdw8qee+gkg981Hzoq+ajQzV84lfLZ0fq+OJYPV8d1/B1QCPfndAKVdhjGr71b+Db4w18F6Dh3yc6qq/CNOJFITqcQ7tW6KzoAGy4gdWnzGdgT+lYE9bI2jANa8M1rDulYf2p7oBtYH1Yg9BG3IlXNeuC1Kw9qWJNoJJVJ4QBTiuOV7HsmISlRytZcrgCZ78yoYXYp4iFPkUs8ilgkU8BCw/m8duBHKGFeH8Wv+zL4OeO6uuuNH7aldqF1x3x/Gd7V4RrQkX2x10J/LQrgZ92JfLzniR+3ZvMr/tS+M2chQfScD6YgfOBTJwPZHWidYlPDosPZndeW+6X/zfArvEv6Wwj/ite3cL+Wn2VmluEO6qtkr+1CnfgVXRGiFdEJZ6nKvEKF+MVJsYzrAJRWAXuYeVsDivFNawEl7BiNoUWsDE0D5fQfDaGZLPuZAabgrJwD8vFIzyPzUEZrD+WiGtAAh7HY/H0v4TX0Ui8DoXgsf8g3vu3cDjQi8gYLzKzPSkrdaG6cjk11b/RIPsPmuqvaJR+QqPkfbSS9zBI36O16gNMFe88Nym4ufwtmsveornsDZrL3sRY+g+MJa9jKHkNfXFHXkVX/Bq6EiHaklfRlryKqeINWirfpE36Nn9UvYOp4h9o8mdRlz2dpoI51OfMoCH3ebwKcBWizZ+BJmca9VlTqM+c0onXxmwntLlO6PKnosufij7fCWO+E7qcyTRm2dGYZUtTth36vMkY8x0x5U/BmOeIKXcyhmwH9Fl2aDOeB6wuaxKGbDuMOfY05zl04vVG+TRuiWdwu3Imtytn0S6ZxR3pLP6smsOf0tnclczkbuVM4VUyi7uVM7lVPo0bpU7cKJnS+dqWb4cxazwteZO4WjSZ6yWO5ggfI43qi/bKaFoL7IQW4qxx3JbO4IFqHncVczr3xz6se40HtfN4pHmdPyodUacPQ1c0njvqOTzSvM6f6jm0y2d05nb1dNplM7irmMUdxUxuSqdyWzaN27Kp3JJN5Va1E7eqnbgtm8pt2VTazVXYO6rp3FXP5G7NbP6sncdd1TxMJY6or7yMInk4DZljaCtz5E/1XG7LpvOnajZ3FDMxFIxHHj+IurSRGPMdaEi3pSbFHlWCHdWXJiC58DJVF0ciixqGKWOyedKwI5oMe9SptlQnjqMm0wFt0XQach3Q5k+mucSJ1lInHtS9hbZ4KteUb/HA8DnPrv0Lbn7P02v/4p7uM/7Uf87j1u94dv17nl77nrtNX1CbN4PL/j2ojJ/IDfXHPDP9G/Tf8lj3Bddkr3Nf8xGPGr+jIfsdUvwnEOz2IiFuAzm//WVOuvXm0CorQrx6kB02nLrMabRUvIG+9HUaCl6nqWQBLVVfcqvmB+41LuSJaTXPWjdyq3YJ8rQPifefRKBXP/w2WHPUxYYQUW+ObbTipJsFYd4WnNpqQYJfL66Wvco9xdvcV7zFXelr3BW/xj3xm/yRN5fi0EHE7OhF7K6e5J4YRvUFR+oTZqOInkra4YFE/d6by7t7kxUwkNKIUZSfG0XFuVFURo5Hct4excUZKC5OpyhkNLF7e5IT8BKGDCdMmZPRpoyjIWk0NXEjkV0cSmXkMMrODKMgdBgFIaMoOTWJklMOZPiPIXB9DyK3vkj+yUkoYmZTl/AKdYmzqE+eQUPKNOqSHalNckCdYEd1zHiKwoeRcrgPMbtf4PzvPTm3pQdnvG04t9WGBJ+BJB8dQvqJkeSEjKUowpby81MQR02j5JwjuWGTKDjtSFHEVPLCppDoN46Tm3uxY6E1/pt6E3NgHCn+TqQcc+rCa2RiaXRynpJSRSulqj/IqzKRX91KSc0t8hU3iMlt4Mj5IgGh4XlsD8nj9+B8tocVs+NUGVtCSxCdLGRLSBm/h1SwNaicbcFlbA8uZltgLrtD89gVksn2wGSOROYSX1RPkeoq2ZU6SlVtlChaKJE1U1LdTHp+LSFns9h5KAZP3zi2HE9ne2AmOwPT2RmQwk7/eHYdu8SJM1kk59ZSImtDUnuTcvV1CqoFvJbUtJMuaePk5Qr2hmbic66I/WdK2Xe2gv1nxRw4K+bguUp8IqX4Xajm6AU5Ry8oOHpRyeEoBX5RCg5fUHE0upajMbUcjq7lSEwd/rEajsc1cTyukaOX6gmIbyIwUYd/rAb/y/UExjcSkqQnKKGJ4AQdwYlNAmA7EJusEyCboic81UB4ioGwZB2hiU2EJzVxJllDdIaA18qGW8j1t6jWXkOuv4Gk8QYy/QPK6++RXGIgIllGaIKU02lVRCQnEpO0HYlkNcamH9HrvqVAJVReR7uH0sc1SZg27CnrhlelABk3FdZuZry6m3HroeyGV9lzeLXwMFe53OT09JDRw6MKG48S+nvEMt51Fx6xe8irWc014zwe/6Xy+t/w+sjQn9vmPa+HUzcwx8uMV5EZryIJFiIJlh5SrNyrsXRXYOGhNlcS5ViJpPTwqKS3WwlDXBOw3XSETVG+5NSsw9Qyn9uG4TzU9QOTgNfH+h7P4fVxYy+etQzmXvMImgzvcibfha8PBTJ8XSR9RDlYeVdgtUWMlXcl1iIpNh4y4byiR60wdVikxEIk78Tf/00sRdXYeJTTV5TLy67+/Hzcg9iS5RhNX3HL5Mh9/Ys8MfXhic6apzornuqseKy14KnJgidmvN7VjuKq6S3KaxeyK86FiS57eMkthZ4eFViJlAL4zXi1dlNh46bCyl14eGHhoTB/3WXmFlxlN9RKsfCswEJUKXy+ez0Wbt3xKsPKU/i8vqIKhrrGMW+7Hx4XNiDVfsy9mxO5bxrEI90LPNXb8ExvxVO9FU8NL/DM1A8M/XiifYkH2mHcMk5Hpf8F//z9zPJyZ6j7aXp75NJLpKC3qB6bzTXYeNaagajAylPxd7y6ldPPJZ1JbsdZE76eisb/cK3ZgQfNQ3ms72U+69xDGCCmswSjFc+Mljw29OCBfiA3jTNQ634kqHArs9yWM8o9gt5uRVhvlj2PVw8plu4deJVh2R2vom54dZcLH+spNT+okGPjrqSHmxIbDzk9vCT0EuXQ3+UcC3z2E1rkjsq4GLVuEZcL1vL2kjdx/HUl4xf7MsI5kMGLwhiy8DzDf7nI0J+jGLTwFAOdQxngHM4A5wgGLzrLsIXnGLbwHIMXnWew83mGOgs4HbHoXGc6oDps0dm/pROxf/2chWcZ7tyF17+nA69CngPskmiGL/k7YEcuu9yV5bGMWh7LqBVxAmK7Q7bbtdFmyI5ZlcDY1YlC1qQ8l3FrUxi/NpkJ61KYuF5ArO36NOzWp+Gw4UonXqduSme6ayaz3HN4RZTHPM98XvfM403vAt7ZWsy720p5b3sp728v4QNzPtxRygc7Snl/Zynv7SzjvR1lvLuznPk7K1iws5L5uyp5Z5eEN3dJeH2nhNd2SXl9dxVvmAH79j457+yXM3+/nAUH5LxnRuz7Pio+9BUA+/nROr70b+DrgEa+OdHEN/6NfHNMw7f+mi68Bmj43ozXXzurr0KWhupZFqr7C2D1rDmtZ01YowDYTrw2ssGcDsR24bWG9eZ0ALb7Dtjl/lKWHZOw5IiYxYfLWXSolIVmwC7yKcLZp7Crfbg7YM3VV6ECm8aPu1L4fkci3+9I+C947Wol/nFnPD/tSuCXDrx2y8L9qSw6cIVF+9NZtD+DxQezO+G6aH8mC/dlsGh/Jkt9czsrsN0R270C29U+XIlrSGUnYP9ace1CbOVfIsYjQtwNr2K8TpWzJbwM77AyvMJKEYWV4RFWjltYGa6hpbiEleISVsLmU6W4ny7D7VQxG4Jz2XAyC5egbNxCcnALzcItKAWPwIu4HwvB3e84W44cZu8JH/zDdhMRuYXEJHcKcjchq1hLXfUSNNU/oK3+Bm31p+iqP0JX/S666nfQV72NvmoBpqoPMVS8j65sAbry+Rgq3sFQ/hb6sjcwlr1Oc8U/MJbNw1A69/mUzBMwa462WKjEGiv+0YnXq9XzzXidTV32dBrzZ3fhNe9/wutMGrKnUpc5hbqMKdRnTEGT5URTzjS0edPQ5U9Dnz8Nfb4ThjwntNkONGba0Zhphy7HAUP+FIwFAlz1OQ4Ycjrwao82w5am9EldeO1sIbanJX8ybUVTuFY6lRvl07lZMYNbYgGvtytncUcym3uSWdwzY7V72iumc7PUievFjp25VjSZq4UOtObZ0pZvx7WiyQJsS6Zws9SJW2VTqU0YSn3ScEw5EzHlTkSXNY7WInsequZxXzmXB+p5Al5rX+NR3as80fyDO8pZaHJHU5c1ktYKB+4oZ3NXMYub0qncqprGHflM7ipmCXCVz6RdNoNbVdO4Ve3Ezaop3JA6duZm1RQBr/Jp3FEIZ2Pv1szkrno2d1Szuauax3XpLOoyx1EVPwRV8ghaSibzoOZVbkqncVcxm7uK2bSW2KNOHo4qcTjaLFsaM+ypS3WgLsURRewkxOdHUH52MNWRQzGk29Oa50Rz3lR0OVOoz3SkNmsyxrJXaKmch7ZoKvoiJ1rKptJS6sQjzQIM5bO4UTOf+4bPeXr1X3DrR55e/w93mj7lnu5znrT+E279wqOrP9AifYe8yOFknBpIU/4r3JR/wDXJAjRZM5En29KUN4U/a97nccO3aDLfIvXYOMJF/TnjPYzonWM46doL35WWnN/5ErJ4J25Xf8j9hq+4V/sF7fXfcafpJ/7ULuRh0yLu1f5Cc8U3yFIXkBMxgwsHXibArS++q63wW21DgEsfTrq8wEmXHgS5WhHibsGlfX2oS3Hisfo9Hqvf5qHyTe5JX6e97B9czXuVqnPjubSzFwl7+1EaOhbVpSnILk6mIGg0qYeGEre3D3F7+5F1fAhVFyZQlzyZmkQ7pBfHIouxRXZxCqpLs6k840Cybz9SDvVGdWkc2rRJNKaMoSn1ZTTJI1HEDEJxaRjK2DFIo0ZTHPYyBcHjyA+yJdVvHGe8XiRy62BSD42l7NRU5BfnoIiZhfLSdGriZ6CKm4L0wngKw4aR7j+ApEP9iNrRi3CRJac9LYje2Ztk3yFcOTqS9GOjyA4cQ374BErO2lN6zoGy85OpiHKi8uI0xBemUnLOkcIIBzJOjifOdziRuwYQ6vkCfmt7Eujeh5gDY8g4OY2csNldeL10pTo6taiBYsVVihRXyZW2klt9lULVLXLlN7mcr+V4dAU7grLYHVbAtuB8fg8qYHtoiYDXkBI8ThTiHVzG7yFifg+q4PegUrYHFbMrpIgDp0vZHpTB1uOJHI8uJqlUS6HqOoXKPyhStlFQbaSw2kSJrIWsUg2nowvY5nsBke9lvI6lsjUgje0BqWz3T2LbkctsO3yR4xGZpBY2UCL/A3HNDcrVNyiQtVEgv0ah8iZp4haC4yrZfyoHn7NF7I8oZf9ZMQfPVnIgooIDERX4nK3EL7KKI5HV+J2T4ntWis8ZCT5npfhFyjkWXYN/dB2HL9bgd6GGw9F1HLuswT+2icPRdfjHNhKYqOd4rAb/S/UExjUSkqgjJFFHaKIZr/EaghM0hCQ2EpasFaqvyTpCk5oITWoiJLGRUPO517MpGi5lacmtuoa06S7V+nYkjddRGu9Q2XgTSeOflNXdI7WshXNpKsISpZxKlXA2NYmLiVsRi1d14jVftYqFob6Mdg+l7+ZkeojKsPKs/q94tXFTYu2mwKo7XkUKM2rMlVdz27CFhxwrNzk2bjJ6usvo4SHFxr34ebyqV3PNMI8n+oGg7wN6a56Z0fVXvD429Ke9A68pZrxuiKNPd7x6SLDykGLtXmUGtnB209JTjrUZry+4lTHQNY3R60+w7PQRUhWb0Le8z23DKB5q+4Gxt9A2bOjZidfHOmseN/XimXEA901DMZkWcKl0E98fO8ao9eH09UjHyrsMS28xll4CXnu4V2PjrsDKQ2i77oJf9f8iVdi4l9FXlMcol+P84C/iUvFK9MZvuWF04k/DAJ6YhLbb7nh9ZrLgqdGKx9oXuKsdzR+m+ZTUOLM91pUJLvt4afNf8Pr/sHbfUVGe+/73qUaNib3XRAURxN5rzN7Z2Sm75uzERMWSmKgxNpgBO/bepfciTUW69M50mGEYOkyhKYolxth9P3/MUDTJc876nfPHZ7EYZnS817gWr/vzva7LVYOZqwYrQTnWgnIsBRUmjJUZQSYsxVxY1olX1zfw6lqOmbAac0ENFoIqLITGY2ssdqqwcFXRy7WIwc5RLD58goPxW6lo/JjHd0fxpLEPz7viVW/JC8NbvGp4m1eGXrzQ9eaJbgj3GqdSql/N0YyTOOxwp58wgrdc83nLtYyerjVYOVea1ryaNmwy4dXMpbQDr1YCKW9vT2Oc4BI/BnTBa9NA09/ZFa9m0GAODea8aLDmiaHPa3idJvie4cIQegoKsXIpxVJQYfw3t+O1PW6deLXYYRy/t3A1PteiHa9uSsx3GFvqDrwK1VjvKKa7WzZ9toez9OQxAgqEVDSspVK3imt5P7Lk2wU4rFrP2G9PM2ytN4PWBDB4dQRDV8YweHkk/VcF0neNH33XBNB3dQj9V4UyaFUYg1aFGfG6OpyBq8MYvDrMiE9TBq0OY+CqUAauCmWAKQNXhzLwTcC2o3VVGIOcQhm8OtwI2N9NBIPWRBqzNpLBa6O6JJrBa2MY8u2VznRpY4eu64TsMBNih/8Q2wWtrz82Yv11Rm4wAnbkxnhGbkx8LaM2JjL6x0QjYDcl895PyYz9KZnxm1Ow2XKDCVtuYLc1FXtT+zrZ1L7OcM1lpms2c3fkMn9XAYv2FLJ4bxEf7C1k6d5Clu4t4MN9hSzdV8RS9yI+cBfxgbuYD9zFLN4vYbG7lEXuUhbslzJvv5w5+xXMfg2wShYcUbHwqIpFR1UsPlbK0uNlLD1exocnyvjTSQ1/OV3BJ2crOwD790t1/ONiLf+8UMu/Ltbxb486vvCs5z+e9XzlpeUbb9POw746VvsZs9ZPz3f+Or731/NDgN64A3GQno3Bejb6a7vgtZ7NXdOB184diDf7VbHZr6pL+1rW0b6uu1jCdx14lbH6tITVp0WsOlVkHCNux+uJXJxOdAHsEeMOxMsPp/HNodSO9nXZgYQOxHamyyZO++P45kA8yw8lsuKwMSsPJ7LycBJOR5JZfSyFVUdvsOpoqgmwmaw+lo7TkTRWHk7F6Ugaa45nsu50DuvP5bP+XD4bzhew8UIhP14s4icPsal9lbHNR842HxnbfGQmwBYj6LKzsPEs19/ZYTi4PTLjyHCIjB3BEnYFidgdWMSuwCJ2BhbhGiDC1V+CwF+Ci5/xDFiXAKlp0yc5wkAJzn75bPPOYruXce2rq186u/wT2eUdwC6Pk+y9tJ8TfnsIiN5DUvpeRKKdlMq3UiH/jvqSlRhUX9Ko+gfNqk9pUn5Ek+pPNJQupqF0AYbSBRhKF9Og+gt6+UdoZR+ilS1FL/sAvcx4RE6DdC6N8rk0SGfRIJlBo2QGjZLpxohnGCOaQYN4Brqi6WgLp2OQzKFFsYBW5eKO5rXe1LjWmXYdrs2ZQn2uEbDa3Cloc9oBO5n6nMnUZjpQld4Vrw7ociZjyGuPI/pcB3RZdmgzbanPsEGXZYshx47GPHsa8yfSkD0BXeZ4DFm2HXjVZ4xHlz4OXfr76NLHos8YhyFzvAmvdrQWOnBHPIm7UkfuSidzTzqZe7IpPJBP5efiaTyUT/5duN6XOHBXNPE1tLbm2/wmdwoncE9szwPpJO5LHLidb0N1wiD0aSO5mTeOhuz30KaP5JFqGo81s3hWaTw39lnVHF7UzOV5zRweV8zgltSWmsyh1OeMpFU2gZ9LJ3O32J478on8XDqFxxUzeKSZxgOVo7F1VTnSppjAHcUE7ihsuaOw/QO8msaGK6ZyV+XIA/V0HpXPRZ9vi/L6QJSxA2jIG8/TqrmmtblT+UU9jTsye+ozRlIWN4jKpJFo022oTplA7Q17KuNtkF8eQmHAO6ijBqNPHUdT9kRa8h1pLpiCPn8yDeIZ3NN8wL3yxTTJptMgcqRZMokWiQNPahbTrJjJvaoP+dXwOc9b/wMPlvPy7jJ+rv8rD7Wf8rzlC7i3kkeNX1CR6UiCZw8q0hy4r/ozrZJFlCfake3fjxSPt6hOG8/j8j/xrOLvVCTMJOHUUEJ29iF6/3CuHhiJ19ZunN1gRtTB3qhjHXmg/IQXuv/wquEbXjat4letE/fKv6JZ/BkVNxaSGPdYjgAAIABJREFUF2xH5NH+eAvf4twmC06vt+DMeisu/Ngdzy29uLSpG0HCnvhttyZkRzcK/EfyvPyvPC9fwrPyBTwtm88jxTxuZc9AFfE+CUd7cu1AL6SBY6iOdUQdZUeO52CuHepO5N5upJ7tiyhwBKXR46lLdsSQOZXalIkoY0ZREjUGVZQd8hA7Mi4MIfaINQX+/alPtqEqbhhVcYPQpgylPnko5bH9KY8dTE3SWKri7ZCHjSfLYzQJx4cTs38IIW59yb40gUJfewp97cj3GUee93sU+o1BHDSGPL9hpF7ow7Uj3YhwNydqvzWX93UnfHcPYo/0IttzOPKwiSgjHJGHTUQSaov08gRkEXZIwicgCbdFGjEBeZQ9ssiJiMInkO41gmsn+xLm3oOQvd2JPNSHyMMDCNz9NmH7+5HqOQFpxLxOvGaX3IrJK72DuPJnxJUPkdc9RVb/lKKax+RVPOJG8V1C0+o44JvNoYAi9vnms9enAHd/Me6BUnb5inH1LGSXr4TdPlL2eEvZ6yVin1chh/zFnApTsNcjlb0eyQQllZKqaCGr9DayukeIK++RX9pCnqqZAlULmRItlxOkHLx4lYOeN9h5PhGXk1cRnLzCnnPXOeSRwHGfRHyj8rkhqidDoiNL3kCBupVcZQuZimbyy9rI1dwjKquGC1ESToYWcCxYxPFQGSdC5RwLknAsSMKJEBmnw4s5E17MqVA5p0OLORWq4FRYMWcjSrkYU8GlmGrORpZzJqKcM5GVnLtSy/mr9ZyMrOTC1Xq8ExvwitPhGVuH1/U6/E0Na2CSHv+EenzjavCNq8Evvo6gJB2ByToCE7X4xdfin1BHQGIdgYl1hCTVE5Zcy7UsPQXqn1E3PKes6QnF2geUNz1BqX+ESv8MRf0zMkvuEpleTUBcMQGJUsKT44mK34VU9j0N9V9jMPybnPL1rPQ9wQihP70ExnNezd2Uf4hXK0EZlr+DV3NXNeauxjV75jtVmHfBq7VAhbWwC163H8A19jB5FRtp68BrDzBYdKDr1RsbNnXg1fBpF7zG/j5eXUswdy01tYIVmO8oxdKtGGuhgu4CKb2dMxj0ox/LvM8RW7IdXfNfeNAwgqfad6DhrQ68vjDh9YXBihfabrw0vMPThn60tiwhuXgbq7zPMHzzJd5xTcJipwjznXLM3YzvwVqgxEpQioVbBeZuFZgJyzATqv6XKcFSKOFt1zyGbvfky/M7iCncgK7xC+40TuLXpv48b+zFS70VrwzG9vWFzoxXje147cEvupHcalxKYcW37L3qwpjtx3jHJeW3eBV24tWqA2Nd8aoxPtbeyLopMd+hMOJVqMFMUIWFSzVWLlVYCjWY7yjFfKcSK1cl7whzGeocyl9OHONcujP1N//KkzsjeNLwLi/13Y3HFOnNeaG34Lm+Gy/0b/NK34uXuj48NQzjXtMMinXfsTPpJLY7j9PbNQZr13y6CcvoKazGersRr8Zx69LX8GrmUvrf4HUALwxv8bLBqgOvL3Rv4FXfh3sNv4NXl4LX8GrhqsLCtQSLN/HqVm5aM6wxwbUrXkuM64r/B3itbFhDlc6J2LwN/OnbBUxZtQGbb08z8ltvhqwNYOiaCIavvMLQFZEMcPKn72of+q7xp9/qYCNenYwZsCqMAavDjCBdFcYgE1a7pv+qEPqZ0n91KP3fAOygjtca8doVtr+fywxec5khayNez5pIhqyJYuja6I4M+TaaId/FdGTouisdGfb9VYZ9f5XhP1xj+A/XOr7v+tiI9bGM3GBEbPso8YgN8UbQmlrZ0RsTGbMxkfc2JjJ2UxLjfkrCZnMyE0yAnbDlhrGBdc5gsiCLqcJsprpkMdM1m9k7cpm3M48Fu/JZsCufRbvzWbQ7j0W781i8J58lewtYsq+IJftELHEXs3CfiIX7RMzfK2LuXhFz9kmZvV/BLBNgZx8oZs6hYuYeLmb+kRIWHlGy6KiKD46pTSnlwxNq/nyyjI9Pl/PpOWMD+/mFGv5+oZp/XKjmnxdrOvD6ZQdetawwZZWvltV+Otb4aVnrpzUCNkDP+iC9Ea9BXfFaz09BWjYHa9kcXG9Mx9rXWjb717C5yw7Em30rO0eHPdSsv1TaidfzCtaek7PmjJTVpyXG9vVUEatOFeB0Mt+YE3k4Hc/uAOyKo5ksP5LON4c729fO9a+JnXh1j2dZl3y9P4HlB014PZSIU5esPpLMqiMprDycYgJsGquOprLiUDIrDiV3PL72RAbfn8nhh7O5/HA2lw3n89l4oYBNl4rY7Clmi5eErd5StnhJ2OIlMQLWvzPb/aRs95Pg3AWcxsgQBneNFGGQGNcgEbuCCtkdmM+uwHx2BhbgGlCEq78IgZ8YgZ8UZz8pLv4yhP4ytnsXsc0zH4F3Pm6+ebj5ZCP0SkfomchOr0j2eJ3hRPBBvGN2E53qRkaRCyXqLdRVb8RQuZYG9TJaVP/FLeW/uaX8O63Kz2hVfkyL6kMaSxfRoJ6PoWw+hrLFGNQfoS35iDrFUurkS9HKP0CrWIRWvgCDfD4G+XwaZHNolM2kST6DJtl0mmRTaZJNoVlqREajxBG9aDL1BVPQiWbRoljAbdUSWpWLaZbPR1s4owOtdblTjZs35UxF2yX12VOoz55CXdZkajImUZVmT1WaPTXpDtRnTUKfO4WG/Kk05E/BkOeILscebeaEjuizjXBtyncwjhNn2lKfNg59pi2GzE68vhlDpg0NWbadeBU50iaezF3JlI7cl00zNrDSSfwsc+yA60P55A643imc0JHWfBtu5Y2nNd+GtiK7jga2Nd+G+xIH42tljvxaPJX6lGHUJQ+lJWcszTljqUkZSqvIjsdls3heNZcn5bN4WjGb59XzeFwxi2fVs3mkmYYuZyTVaYNpLhrLL2XTua+czB25PQ9UU3hcMZNHmmncLbbntgm3rVJbbklsaJXZcFtuQ1vxhA68dgBW48gvlZP5pWIKt4vtuaeayovaJbRKpqCOH4osug+16aN5UjmHh+pp/KycwkPVVB6UTKYxbxylsQMojulP7Y2xVCbZUJfqQE2yHcWRQ8j3e5uq2JHoU8fTmGXHzYLJ3BRNp1kyk7vqD3ih/ztP6j/htnIezdKptEgmc1PqyOPqRbSq5nG/5iMe6T/neeuX8GAlL+9+w/3av/Jz7Sc8b/oCWpfRVv4XRFdGc8PnXZ7W/B20/6Exby6i0GGkXOhBumdPdJn2PKv8hIclf0UWZkvMgT6E7exD7KHRXN0/gks/WuK52Yzw3W+R5TmCmuRZPC7/J68aVvG06isMuR+iiJlMwtlB+AnN8BWY47XdnIs/mXFxoyWem7rjvbkXXj/14uKG7lz4wYKI3X0JdOnB9SP90d6Yycuav/FIMYeX1Ut4VraQX2QLqLhqyxV3C8LcLFCGj6MpbR7qCDuSjr9L6A4zIvZYknlxAKrI8dQkTKY+eQq61OkYMmZQk+SA7PJQ8vz7IwocTfyxPoTtMCPxRA+UUaPRXBmJKro/mqv9qE0chCF9JA0ZYyi7OpCqhPdpSJ+BKsqBhOODCHDuQfS+YYgD5lASPo8iPwdSTg4jet/bhO+0ImK3JVH7LAnfZUaAwIyQHWbEHrEm81JfxEEjkASPojjchvKrU6iKnYk6eiqyMDuU0ZOQhtlSFDSWwsD3kYTaUBJtT8kVB0Rh48jwHk7U4e6E7LUgdJ810UffIc1zNJk+NgTv6Ymv0Iqkc6NRXumC10zV/Zgc9c/klv1CjvohhZVPKKh+RpbmMemlj0gu+ZnwrAb2++az31/EXp9C9vgUsc9fgnuAjF2+Yty8itjjL2OnVyH7vI1w3X0plz0eORwOKGDnhRTcvdIISa0kXXmXvPIHFBueUaC5S4GmDXHlfYo0bWQpmohOLeWYTyJ7zl9n14V4dp2PZ/f56+w5e43dp6PZczoar8g8cpS3KCxro0B9B3HlfQrK2sgtvYO45hEFFb8QnVXLqdA89nqkcCQglwM+ORzwyeGwfy7HAvM5HpDPMf88jvvnczq4iPOX5ZwNk3MqWMrpUDnnIlScj1BzOlzF6TA1ZyLKORdTzdmYGk5EVHD+ai3eiQa84rRculqNx5VKvGOr8blejV9sNT7XKvC5Vo7PtXJ8r5fjH19JQEIVAXHV+MZV4RdfSUB8JYEJlQQn1hCcUEV0Rj25pQ9QN76g/OYLSnSPkdf9gsrwjIqbLyk1vCRLeZ/I9Gr8YuX4xBYQknCN6A68LuvA63LvY4wU+POuMAVrN4lxxFGoMo0DazATlGPhosHKpQxLFzUWglLTzzXG5wjUmAlKMXNVdo4NC0sxdynF0qUTr9a/g9c7hlk81/fhlb47r/TmHWs1XxnM/sd4tdhhHBk2ExZjLizGUliMhUBpfH9u5Zi7qrAQKrAUyOgmkNHLOYu+P4by2bnzXJY6U9/8CT83juaZ9h3QWfNUa8Xzxk68vmyw5qW2G8+1PXmq68vdlsVkq7fyQ8AJRv50kndcr2OxoxBzNznmrkoshUqsXUqwdlGa1t6WYSYs/T/Cq5S3XfMYss2TL87uIDJ/I9rG/9DaMIlfmwbwvKEXLw3WnXjVm/BqsOCFtge/aEfS0vAhuZrv2Bntwuhtx3nHJQVroQwL19/Hq6VLOeYupg2PhCrMhSosXDSYC8oxE5g+A64lmLnJMXMtNkLdpQIL50osnSuwEJSZPhcKrN1K6OWSwdBtPnx++iB+eS40tv6VxzeH8kTfixeGHp141VnwTGfNC11PXml78ULbj6f6EbQ1zkRcu46NUcd4b8c5egmvY+VaaMSrSzXW28sxd9V0GbdWY+Gq7sSrmwYrFwm9tqUxzvmiEa91X3LXhNfn+m5/iNfnBiset+NV9zU++XuY6vI9w4XBRrw6l2LhUo65QGO6VsUdMROqTNA3HdsjLMNCoMHCRYOFSykWAuOIsbGxLcVaoKGbcxnWAjXd3Irp7ppFn63hfHjiGIHteNWuJC5vAx99N59pq9dj++1JRq71ZMgaf4atucxIpxiGrYhg4Ep/+q3yoe8qP/qtCmKAUwiDVoQweGUIA51C6d/eqjoZM8AppCP9nYxo7esUTF+n4A7EDvgd5A5cGWKM0+/8rCNhHRm0OpxBqzsxO3h1BINXRzJ4tRGxQ9aY2tguo8W/h9jfS1fEjlgfa8rra2O7jhaP2ZDAexsTef/HBMZuSmTcpiRsfkrGdnMKtptTOkeInTNwdMnEcXsGU1wymS7MYpZbDrPdcpjjlsO8HbnM35HLgp05HYBdvKeAxXuLWNwO1z2FzNtVyOxdhczaI2LWPikz3eXMdJcbEXtQzpxDCuYeUjD/UDELDpWw6LCSxUeULDmq5INjKj48XspHJsB+craSz85W8vm5Sv5+vop/XKjmX5dq+cKzji8961nmVc83XvUs96pjhXcdTj71OPnUsdqnjjW+9XzrV8/3AVp+CNSxIVDPhiAdGwPq+TGg7n+I15pOvJra1x+9NGz0LGODh5rvLyr57kJxJ2DPyv4QsKtO5rGqa/t6LIsVRzNYfiTNCNiDN7rsPmwE7JfuxjHir/YZ0w7Ybw4ksPxQAssPJrDiQDwrDsSz8mACTocSWXkwkeUHkzqwuvJwCssPJnU85nTkBquPpfHdqSy+O5XFutPZfH8mh/Xn8th4oYAfLxZ2AHazp5jNnmK2ekvY5vtmxGzzFeHsL0EQKDMmSPpGJAiCxLgGFrEjKJ+dQbnsDMxlR0A+rv4FCP2KjHj1FePiK0boJ8HVV8R2jyy2X0pjh3cae3xT2OMTzx7vq7j7RHA0wA/P6ONcyTxEtvwA8vKdlFZtorJqBfWV/8ag+ZwG1cfcUn3KndLPuaP6nDvKz7mt/JSbpX+mWf0BjWULadDMx6BZiL5sKXWlH1BbsoS64iXUFy9Bq1iMVrEInWIhBsVCDPJ5NMjn0CSfRZN8Os3yqTTLHWmR2dMis6NJaodeZE9dgSP1hTNols+nVbmYWyWLaJLNQ180k7rcqR2jw3W5U6kzYbUrYNvhWp3uQFWaPdXpDtRmTKI+azKGvKk0FkynIX8a+rzJaLPt0WbYoc2YgC7LDkPORGPrmmdPQ44d+kxb6lLHoksfjz7DxpQ/wqsNTTm23Cqw547IsQOtbeLJRshKp3BfPoW7YgfuSxx4IJ3EA+kk7ontO5rW2wW2r+G1K1bbiuw6xofvie15rJzO45Jp/CydxO18G3SpI9DeGE5Dxmj06aOoSxnKA8VknlfM4XnVXJ5XzeVpxWwelk7jSeVMnlbN4qZ4PLqckbSIxvNr+UweV8zivnIy90ocO0aFW6W23BSP526xPbckNtyS2HBbZvOb5tWIVwd+LnPgYYXxeJ07JQ7cU03lec1iHihnUZv+PvKYfqiuD+SheiaPK2bzUGUE7IOSKdwstKM0diCFIT1Rxw5HE/c+damT0KY6UBoznKKAtzGk2dCcZUdjlh1NeQ60FE3llnwOj2o+5mXrf3jR+A/uahbRKJ1Ko9iR1uJp/FqzhFulC3lQ91eeNP6TF3eWwYOVvLi9jLaKj2ir+IjHun/wsPozKrOmkhk0CE3KJF40fsPPqr9SenU8KeffJt2jN5WJ9jyu/JSX+i9pyf+AzEvDidjTiyv7h5B62pbYg6Pw3tyDixvN8fjJnLDdb5PlNZqapLnUpC4kP2g8V471J3TP2wS6WeOz3YxLP5lx9gczzqwz4+x3ZpxbZ8H5Hyy5uN6KSxusuOo+lKv7BxB/dBCl0VN4VPwpj1Uf8aLyI15VLaU13xFZyDASjr5N4tGeiPxGU3N9CtLA90g50Zv4I71IOzcQceB7lF9zQB1jizJyHMrIsZTG2FAea09FnD2qK+8jCh7KjbN9CXXrxuVd3SkKGE5V/ARUkcOovD4C/Y0xtGSNozXPltb8iTSk21KfMpHK6w5Igm1IOzuKaweHcmX/CGIPjSbhyHCuuvclfOdbhLhaEr7Tkuh9bxF7uDuJJ9/hxtm+ZHsOQhoymrIrE6iOd6Qi1h7NlYlUXHOkMnYq5VenooqchCzMlqKgceT7v0dBwPuIQ8YjC7elMOg9Us73I/JQdwJ3WRC+vxtxp/uS7jWSolA7ikIdiDnaDz83ay4f6E3S+S67DV8rao1Jkt0nvfQxKYqfiZPcJU5ynwTFLyQpHxMr/Rm/G3r2+Raxz1/Kbh8Ru3zE7PWXsddfzk4fCTu8RbgHKdgfIOF4qJyjQWL2eeWwxyODI4EF7PfJ4rB/Dr7xZcSJWsgovU9u2QOuZNeSUGQgS9lGZnErCQU6QhJLOOabzCHvJA56J3PAK4mDnokc9Ehg/4VY9p27ysWwbJIKdWSV3CJd1kxSoY64vDpuyJrIUd8nUdSEf1wJxwOyOOCdyongXPZ73mC/5w2OB+ZwNqyA08G5HPPN4IR/Fh4RYjwiZVwIE3M2RMTZUCkXo5RcjCrlzGXjSPGZy6Wcja7gTHQVxy+XcTamkktxtVy8VsWFmHI8rmrwvV6BX1wFvtfU+MWq8b9eRkCchsB4Y4ISyglOrCQ4uYrABA2B8WpCkisIT60lPKWWqPR60hVtSGufUKx7SmHlQ9IVtxBXP6ZE/wJJzVPS5HeIyaglJFFJUIKYy8mxxJp2Gzbi9V/kvobXG1i7ijFr/0VbqDZCxPQL9m/xalrvKijFTKDCTKg0jo+6lWAm+C1erQRFvCu8xujtB3CNPWTC68w/xmuDMa8M1jw39OZB4/vUGD7lTPJmpu88Tp8tsfRwFWG5o9iEJgXmAgUWAgUWghLj+3PVYOaqxEIow1Igw8pFTg/nXN79KYYlx8/jX+hCTdPnPGx6n+fa3qC14qnOkueN1jxvsuJFo6XxvFdtN57WdedJXW/uNS2koHwLm0OPMOqnA/R2jcHSLQ9zVznmQhWWLiq6OZdg7VyCuVBlHKf+X8PVeH0thTJ6CvMYvNWLf552IzxvI3WNX3HT4Mjj5kE8M7xtGrt9Ha+v9Oa81PbgkXYULQ1/Jku9DmFkO16TsRbITOuEy003LMqwcinDykXzW7wKVFi4lGHhounEq1CJmavC+NkRqDFz0WDhXI6lczkWArVpIyI51jvk9HJJYdjW8/z7/F4uiwW03PyYXxsG8UTbixeGnrxq6NaJV601L7Q9eFX3Di/qB/BEN5I7hlnkVazjG7+DjHTzpIcwASvXIt4SltHTuQrrbcY1pGZuxmtv7qbGvAteLdrxujWVcc4X2diO16bX8WrcaboTr68azF7Da2UHXtcxTNCOVxUWzhrj9RIqjRgVKDATFGMmUHbcEDIXGtfgWrhosHDWYOGswsKluOP/nrlQhbVLGd2cy+gmKKWbm4Luwiz6bA1j6fGjBOYLqDSsplq7koS8Dfx13XxmrFnPhLUnGLn6IkNW+TB8dRijnKIYseIyg1b60t/Ji35OPvR3CmDgymAGrzBmoFMwA5yCGeAUwkAnIz5fg6tTJ1z7mL72dQqmn1MI/VcZn9OB3RXBxqxs/zO7psvznEIZ4PT7kB20+jKDVrdDNoLBayIZvCbKmLVRDGlvY7+NZui3MQz97o8zbN0Vhq+7yvDvr5ma2NjfpH20ePSGOMZsiGfMhnje2xjP2E2JjP8pifE/JTPehNiuY8T229KY5GwE7DRhFtOFWcwUZjHbNYu5bjnMc8thwa48Fu7OZ9GeztHihXuLmL+nkLk7C5m9s4BZu4uYuVfMjH1SZu6TMstdxqz9MmYfkDHngIx5B2TMOyBn4aFiFh4qZvHhYpYcKWHp0RL+dFzFRyfVfHxKwyenNXx2ppy/mQD7rwvVfOFRy5cedXzlWcfXnnV841nLN141rPSuZaV3Dau8a1njU8u3vnWs86vnhwAt6wN1rA/UsSGgjo2/waspXfFqypaAGmP8q/mpS/u60bOM7y+p+P6S0tTAlrzWwLYfo7PqVCGrThWw6pQRsE5dNnBacdS0gdORtC7rX1NYtj+Jr9wT+dI9gS/d4/lqX3viTO1rPMsPxLP8QBzfuF/nG/frLN8fx4oD8SzfH8/X7vEsP5DIioNJr2XloWScDqew6sgN1h5P59sTGXx3MpN1p7L4/nQ268/msvF8PpsuFrLZQ8SmS4Vs8ihks5eIrT7iNyJim6+I7X5inAMkuLQnUIJLoLgjgkARgsAiXIPycQvMZUdgHm4B+Qg78FqEwKcQoU8Bbr757PTNZod3Mrt94tjvd4VDfmEc9vXnRKAvXjH+RNzw5kbRYUTqXahrhFTWb6K61on66n/RUP0pzRUf0aD6gJulf+aO+q/cKf2M26q/0ar6nBb1xzSX/YlGzRIaNAsxlC9Ap1lIfdkC6lQLqCtZSH3JIrTFi9EVL0GnWIJevgS9bBEN8gU0yufSpJhFs2IaLcWTaZFPpEluQ6PMBp3Ijtp8B2oLptIsn0erchE3ixfQJJtLg3g2uoIZVGVO+v/Fa23mZKrSHKhKc6A6fRI16ZOoy3RElzOVhvzpNBbMoCF/Goa8KeiyJ6HLtEeXORF99kQMOcY1sA259hiyJ6LLMJ4j+jpebTBk/l7G05BlQ3OuHbeLHGkTv47XNrEjbZJJ3BHZ0yaaSJt4IndEdrQW2nIr34Zb+TbGXYRFdq89frtoAj/LJ3NP4sDN/PHczBvPPYkJr8XTuS9y4KF0Mk2Z71GTMJj6lGE0Zo6hOmEQLfnj+bV0Oi9q5vO8Zj6PNTN5qJrK08pZPK2czQOlIzfFNrSIbLhX4sgjzQweqqfRpnCgTWFPm8LYuhrBOoFWqS23ZcbR4bbiCb/B64NSex6U2fNA48ADzSTuqydzv3Qav5bP41HZPG4WOaK6Phjx5Xe4LXXkaeU8Hqlncr94MveLp3BbPInyhKHkB3VHETUQTdx76NId0aU5UBozjKKAnjRn2XErz4GmnIk05trTVDSV2yXzeab7G6/uLudVyxfcq/gAg3gKukIHbpfM4FHNB9xULeCh9jOetfwXr9q+4dW9FTxr+S9uli7lpvID7pV/jK5wLoWRo8gMGMQd+Z942biS2+IPEIeMIPlMT0RBI7iVv4gX1f/mYenfUV1x5Nrh3oTu6Mm1g8NIPjmeyD1D8fqpJ+e+t+DsD+Z4b+1O1L5+3Dg7iuSzI7m87218nC3x2mqO91ZzPH4048x3Zpz51gyPDd3w+rEbF3+w5Pz3ZvhutiZqT18KfOyJPdSPIv/xtBV9zMvKL3iq/gRqP+d24XTk4UNJOf02ySfeReQ7CmWYDWK/UaSd6UPqqd7kew9DFWlHbeJ0quOnIAt9D3HgSCTBo5EEj0Ya+h7KKBtUMbbk+Q4hyr07l3f3IPnkAKTBY6i4PoHq6+PRpthyM3sS9wqn0VYwhZs5jrRkTaE+2ZHi8HGkXxhC7OF+RO7pQ/iuvoTv6kvk7neJ3N2D6H09iTvShxunB5J1aRi5XsOQBI1BFWWL5qod5dcmUhU3iep4R1MmUR3nSGXsJDRXHFBG2CEOGo842BZJyASKAseR6zOa9ItDiD/5LjGH3uKyuzXRh3oSd7ovaR5DyfV/H1HYRGQRjqR7jSHqUG8CdnbH17VHJ169EupiQjNbuCZ+SETeHbyS6vFK1BKSfZto0c8EZ7VyOqaSPX4S9vjL2ekjZaePlN1+cnb7K9jhI2Wnr5TD4SpOx5TinVDOpWtKjocUcjgwj3NRCs5HF3M2Qs6FaAVBKdVcK2gmOkvH2XARvtdVXMnRE5NVT3BSGV5XpJwKzsQzpogLl3M5FZTOycA0zoVkcTE8l7PBmZwPzSYwTkFMZhWXb5ThFV2ER0QB4allXM2px/96MWdD8zgdksuFyCI8osUc80/lmF8qHlGFBMTK8YkRcy44i4thuYQlqgi4psA7SoJnpATvmBL848vxi6/kYoyKM5cVnAov5nRkKaejNBy7rOJUpJpzVzScjS7l4hU1fgkVhKbWEp5aQ1CCmtAkDZdTK4lMqyIirYrLqRVEpFaZtonlAAAgAElEQVQSnVHLlRwtl9MqCE1WE5VRTWxeA9dyGonJ0pNQdJOMkntkqe6TLLlJdGYtaYq75Kgfkaa4R0JhM9dztFzLruZKlorY7GRSco6gVG2ioX4Zev2/yK3YYMSri5+xeXUVG3/R/j28OnfBq0CFmaDMBJVSzFz+CK8qE16LsRIUGvG6bT+u1w6RV77BiFddH17puvNK1wWvejMwGPPKYMUzw7s8aHyf6na87uiCVzcjXI14lWMhkBvxKigzAbsEC6G0A69vORfyztZEZh28gEeOC1WNf+OX5nG80PUBrRXP9JY8a7TieZMlLxoteGmwNOK15i0e1/TmnmEe4spNOEccYMxPO+kjjMDSNQczVzlmAjWWzmq6bS/BerupcXMrMV4bofL/FK9/P+lGSM5Gapu+pknvyOOWITxtP2rmN3g1M+JVN5rmho/IKP0e58sujNp2gl7OXfAqLDeN/ZZh5aLG2kWDpYvG1LR24tXSpQxLFyPSjNdZZbyB4Fps/Gy4qLFw1mDprOnAq/kuOd12SHnHOZ4RW0/y1cWdXFUIuNn8Fx5pB/Kk/h1eGnp2GRs255nWmuf13XlV9y4v6wfyWDuKW/pZZKi/4/Nzexjq6ks3YRKWriLeEqh5e1sl3bZqjDdU3JSv49VZ1YFXSxdxJ179NyOr+w9tTTa/wesLg8Uf4rXi9/C6XYXldtP1eg2vig68Gkeuu+K1DAtnFeZd8GrRFa8upXRzfR2vAe14rV9JUt4GPls3n5lr1jNhzTFGOp1nyAovRjiFMmplJCOWhzFohQ/9nTzo7+RF/5V+DFwZyJDlxgxcGciAlUEMWBlshOvKYPqb0q8LVvusDKJ3l3QitvP5/ZcHGbMyiP4rA99I8Gv57zDbgdpVEQxa9dtG9s3x4t/LsG9jGP5dO2CvvjZW3LWVHbk+ltHrr3dkzIa4jgZ27KZExv2YyPguTeyELTeY0L4TsXMGk10ymOKSwTSXDGYIMpktzGKOazbzTePEC3cb8bpoTxGL9hQxf/freJ2xV8z0vWJm7hUza5+EWfskzHaXMsddwlx3CfP2S1lwUM6Cg3IWHVKw5LCCD44o+PBYCX86ruQvJ0r5+KSaT09r+PxsOX87W8G/zlfxxcUa/nOphi89avjKo4ZlHtV87VnNcs8aVnhW4eRVw2rvar71qWGdbx0/+NfzQ0A96wO1v4NXXWfePDonsI6tpmwJMLawm7q0rz94lPKDRynfX1Kx7qIRse2AXXtWYgJsEatPtwPW1MKeyPntDsTtGzgdvMGy/cl85W4E7FfuCXy1z5gv9xob2K/d4/jG3QjXr/fFsmzvNb7eF2v6/jpf74vjG/d4lu9PYMWBRFYcSGTlwSRWHkzC6VAyqw6nsOZoKmuPpbH2WBrfHk9n3clMfjidzYazufx4Pp9NFwr48WI+P17K5yfPQjZ7FbHFW9SRdrxu8xUZz2n1F3XEOUCEc0ARLoEiBEEiBEFFCIMKcA3MRxiQjzCgAKF/IQLfQgQ+BQh9cnH1zmKnTxp7fBNx973CkYAwTgT5cyb4PJfCThB09RQJOZcQl15CU7uPat1marTfUV3zDTWV/0Rf/Sk36z7hVs1HNJYtpkW9lNayv9Ba9gmt6r9xs/RzWtSf0FT2Fxo1H9JYvoSG8gXoy+eh1cxBq5pLvXI+9SUL0JYsRl+yFH3xUvTypehlSzDIFtEoX0Bz8RxaimfQUjyVJoUDjXJbGqTteLWnOs+RJtkcWpULaZbPpVE6mybpHAxFs17Ha87reK3PnkJtpiOVqfZUpTlQk+FIbaYj9VmT0edOoyF/xmt41ec4YsieZIo9hhx79NkTO5Nphy5jAroucH0zhkzjetj2tbCN2RO4VTCJO6IptImNeL0jcuR20SRuF9nTWjSR1iI7bhXacrPAhpb88bTkj+dmgQ23RXa0Sey5K3XgjngirUUTaJPY87BkKvfljh2vaRPb80gxlYfSKTwQTeJXxXRac22pTRhCdcIgGjJGo70xnLobw7krtedZ9Xxe1C7ksWYmv5bN4JmphW1vWltENjTkv0+bwoEHqinckdvTKrXjtmxiB2BvisdzWzaBNsVE2oo7N2vquuPwg9KJPFDbc7/MnvtlDvxSMZ0H6uncV87gV80CHijnUJkymvzg7hiyx/O0fB6PNbONeFVM4a5sCnVpYxCF9UJ6uR8V8e9jyJyMNs2eksjB5Pt2pzHDllsFk2jOc6Ahz4Em0VTuqhfzsvGfvLrvBLf+w/2KD6kvcKQmZwKtihn8UvUBjcVzeaj7Gy9uL+PV3RW8vP01j3X/oFGxGINkPg3ihchjbUjx6kth2CieVf6bV/rl3CpYQoH/UNLP96Y02pbb+Uu4J/qI2qTZpJwbQpCrNUHCHsTsH8KVAyPx29abC+u7c2qtJWe+t+bSpp74bHkbny098N7SDe8tlnhvtcB7iwUemyw4/705J1eZc/47c/w29yRga0+8frTGe5MVV9z7UuQ7AXmoIzfODqImcRYvyv+Ll5Vf8KLiHzxU/pniyFEknu5J8qleiP1HUHrZDpHvKBKP9iT9TB8kASPRXLGjLmka+tRZlF+dRIHvcPJ9hiMOHE2h/0jyfIcjCXkfWZgtSaf7EeL2FoknBiAKGI0kaDTqGBua0qfTnDmdO7mzuV84j9u5M9HfcKAuwR5lpA05nkO5fvQdwnd1I0BgSZBrd6Lc+3DtYB/ij/Yh7exgCnzfQxE6AWWEPapIO8qvTqI+aTp1SdOovO6A5qodmmt21CZOQpsyhbokRypi7VBFjUMe9j7iIBvkYfbIw+wp8BtLypmBRO/vTsguMyLcrYg91ov0S0PI9hlBls9IcvzeoyDIBullB8RhDty4OILAnT05+6NZJ17dvIpi9geXcCK6isPhanb4iHHzFrM/RMWxqCoOhKhx85Kw09eEVV8FO3wU7PQrYadfCTt8FOz2V3LqSiVhOQbiZM3EFOoITq8gKLWSq4UtJMrvEZXTxMVoJceCijgdJuNkiJhd51M56JPNmXAJJ0IKORqQw/lICZfTq8gsvklsdhUB18X4XRMRk1FBmqyZuEIdnjFF7PdM4KBXEu4X43E5HoHL0QjcL8VzzC+NAx6JnA3NI/xGJYmiRq7n1hKSKCckQU5sTiXJIi3xedVE3VByJa2MDGkTCbk1XMko52pmFfH5BpIlt0gQ3ST4RjUXo0s4ESrheJiMExFKjoaXcCKihFMRJZyNKsEvoZJrBc1kKB+QXXqfpCIDNySNZBbfJEt5i8ySm2TIm0mXt5CtvE2e5h5pimYSRTrSim+Sp3lIjvoX4otuEZNtIDKjnrDUagISNfjHqYnO0hOVqefyjXquZulJl90iX9NGXlkjBaUiioovUl65nQbt1+h0/yS/8keWex9jhLMv7wiSsRKKMHNR/CFerZ3VWLq8gVdBqTFv4NXCuRQrZxXdXJRYC17Hq1s7XvUzea7t3YHXl9r/LV4VJrwWm1ClxkyowEIowVIoNeLVRcQ7zhk47D7PqbRtaPSf80vTOF7q+oLWiucGK542WPKs0YIXDRa81FkYx4ZrevC4ug9t2jlIKzewI2Yf47YK6SsMxdI1G3OhHAuXMqycy+i2XdkFr6bdZv/P8JrLoC2efHbMlcDsjVQ3fUODbjKPW4bx2NCLFx1jw+a81JvxqsGE1/qePNKOoanhI1JV37M13JmRW4/Ta3vK63gVaDBzUWPloqabixqrdoS6/Hd4LTE14CVYCEqxcja2t5aupZjvNOLVeoeId52vMWrrYVZ4CklQCrjV8BGPagbyvP5dYwNvsOKlwZwXBiNen9V151Vdb17WD+KxdhQt9TNJVKxl0SEh/V0DsRKmYOEqpptATc+t5XTbrDZC0bWkE6/CUiNenVVYCMuwcu7E64/+PyGvfQOvBitemfD6site9VY80fXhnsGRCu0yfPN2M9V5HcNdgunpbMKr82/xat7evApex6ul6doadyluHzFWYSlUGeG6XU03l1LeclXQXZBJ7y2hfNjevOpXU1O3gpS89fz9+4XMWbuBiWuPM2rlOYYu92DEymBGLY9gxNehDPrGi/4rLxoBu9KHgSv8GbLcmMErAhn4B3jtu/J1uL67IrAjvVcG0WdlEH1XBtNvRRD9THDt900g/Va8CddAE2j/e8D+FrGXOwDbjtiugO2K2N97rCtg38RrB2B/iGXkD7GMMuVNwI77MZGxGxMYuzGBcZsSjWtit6QwYZsRsPbb05nknM5k5zSmOqczXZDBLGGWcYT4DcAu3FPIgt3GseE5OwuNzeueTry+Bth9EubsEzNnn7gDrwsPSll8SMaSw/IOwP75uIqPjqv46yk1n54u4/MzGv5hAuy/L1TyXxer+PJSJV9dqmSZRyXfeFSywqMKJ89KVntVsda7hu98avne7/8Nr1u64HVroBGvXdvXDZ5lrPdUs95TbYJs102cZHx7TsqaMyJWny7sAKxxhDj3dcAezXwNr18fSHkdsB14jefLvXEs2xfH1/viWLb3Gsv2XuOrPVf5as9V0/exLNv7OmC7IrY97YjtCtnvTmR0AHbD2Vw2nM9l48W81wDbmUK2eBeyxaeQLT4FbPUtZKtvoQmyRW/g1QhYl8BCXAIKcQkoQuDXjtccXH0y2OGdwk6va+z2DGGvhwdHfE5yKewYl+OPkJxzhAL5cVSVx6nVHUBv+AmDdgW62i+or/yc+oqPaaj+C7fqP6a17iNaqpbQUrmUloo/01L+F1o0n9Cs/oxm9Sc0ln1Mo+bPNGqW0lC+GEP5fAyaeehL56ItmUd9yXx0JQsxKD/AULIUnWIpOvli9PJFGBQLaSpeQEvxXFqKZ9Ikn0qDbBJ6iT1akQM1+ZOozHGgUTqbWyULaJTOpkEyi2bZXBrFc6jMcOhY86rNnfoGXCdTnT6JylR7qtMnUZs5mfrsqehypqLPnYYhb7opUzHkTcGQO4XG3Mk05DjSkOOIIcehE65ZRrzqM+3+EK5d8dq+E7Eh04bm3Im0FjpyR2SEa2uhAzfzJ9KSZ8etwoncLLClOW9cR24V2nJHPLHjXNj7ckfuySZxTzaJn4un8Eg1nYclU2mT2NNaNIE7Ijvuix1oK5jIY/k0HogduVtojyFtFJXX+1OXNIS2IjsqrvdHnzGKX5RTO9a+Pq+ay6u6hTyvmsvLugU8qZxNc9F41An9qE4byk2xLW0KB1qldh3rXx+oHGkRjaNNMZG7xfbcLZnIPeXE38GrPQ/KHLinnsg9tT2Pq2fxUDODO7LJ/KqZz5PyRRhy7CgMfZuyuKH8oprN47I5PCieyn3FNH4umUVzvj2qq4ORRfSn7sYEmnKmUZ8yAVloP7I9LamKG05L7kRuFTjSXODITelMHlb9iVe3/otXD5zg9jIeVH9EdZ4DZanv0Sydyv3yxdSLZvJQ9zde3l3Oq7sreNb4BfcqP8EgmU91zgxUSRNJvNSX62fepTJ5Kq/ql/FKv5w20Z/I9x1Ctkd/NDHGs09zvUdz9dC7eG+z5NJmM/xc3iLErQ9eW9/m+BoLjjpZcGyVNae+fZsz63pxcs1bHFlhxvFVZlxYb8XFjeacWWfGyTXmnP3WkgvfvcXFdd04960FZ9aY4bHRgivuvVFensI90WcknupNXfIMHqs+52nZP/hV9RlPSj9HFDKSiP3dSL3Qj+KIcSgjxpN9cQAJR3qSc2kQlVft0SVNoyZuEqXR41FFjUdz1Z4C3xHk+4ygyH8Mhf7vUeA3BnGQDdkeo/F37sa1w72RBI1FHT2R4svjUcdM4Fb2fO4VLKE1ez4t6bMxpEynLMqGpOM9CHa1JHKvFfHHexN3rDfR+3ty7Ugf8nzHIgu2QxZiizzUhuJwW0ouT6A43BZF2DiKw8ejirRBFWWDMnIcqqixVF6fSFPWTG7mzkafNhnNtbHIw4YjDhpJ8WUHJEF2ZHuMIeFEfyL3vUXIDjPCdluScKovub6jkIbZIgoeR67vaHJ9x5AXMJa8gHGIwyaSF2DD9ZMDCN5l3YlXZ09ZjKtvMTsDVLj6FOPqV4KrbzFCHwU7/JXs8FMh9FYg9Clmh78KNz8lbn5Kdvgbv7r6lrAvuIwLCVriiu+QWXmXNPUtEhXNJJfcJrP8EYX1z8hQP8YvoZr93nns9cjmoE8h7l757PPM4aBPPu5e2ez3zsErtoyc8ofkl90lr/QWGfIG0mQNZKtaKSi/T7K0Gd9YGQd9brDvUiJ7Lsaz40wsrievIjgRhdvJK+w6cw2PKDEJBQZyStvIUbWQIq7lhqiWnBIDBWUt5CobyZTWkSXXIym/Q4GqhWxFE9klNykou4eo6ldyyn4mMqcej6sKjocUcDiogMOhEo6EyzkRIedEuJSzkXKCU6tJV91DrnuOQvuMwvL7iKseIK99iKL+IfK6B0ir7yOpvo+87iEl+sdIax9QVNmGuOYhxfrnKHQvSFXc5XK6Fr+4cjyvqrh0pQTva2UEp9TiH1eF//UKrmYZyFf/TLH2MQptGyqtGk1NCHX1bhi0y6jX/p2C6k04+Z1k+HYferkkYSUQ/WHzat0Fr+YCFeYdeFV3waspb+C12xt4db16kDzNeu7oZxjHdXXdwYTXl2/iVW/FM70Jr/pPOZO0mWk7jtNn87U38CrvGA+2FCg635tQjoWrCEuhBEuBnG4CMb0EubwvOMPBhJ9Q1X3Kz41jeanrDVpL046yFjxrMOe5wZznWnNearvxsq4Xz2r601Y3C0X1D7jH7cVOIKCvayBWrplGOLuUY7VdQ7dtSqy3KzAXyjDb0b4W9P+ueR242ZNPjggJyNxIdeNyGrSTeXxzOI/1bxvxqrfkpa4Try91Rrz+qn2PJsPH3FCuY3PIdkZuPc4721OwdpFiLlC/hldL51Ksnf9f8FqMuUsJVqbXWwhLMdtZjNluKRbCfHq7xDBm+wHW+ApILXPltv4v/Fo9hBfavsabGHpLXhnMjYDVWvOirocJr4P5tX4UTbUziZWsYvqubaYbB2lYuEl4y4TXtzarjTdgXI2tt7mb6g/xOnb7BTb6mfDaaMPjxna8WvKqwdS8attvopjxQm/FE11v7ul/D6/5WP43zav5H+C1vXn9n+D1T8ePEpDnQqV+FbUmvP5z/SIWrPv/SLvPuCbs/e//bLV14G7dW8CFe/fUtuo5PT1tbV2AWlu1VXEwEoYi7r0F2cO9BbfIDAlhJmSxVya4ALdtrfr630hA29Pf7/pfj+vG+xFIvMEjeINn3p/P97uK4T/vo+/iELovDKPnomP09jhN93nH6LIgjI6LQui46CgdF0bSeUE0H3tE85FHNF0WxtJpYSwdF8bRcWG8GaALj9F+QTyOC+NpZ0kTWtssiDPj1ZL2C9/9+w4e8bR3j6PDgjg6LPyfEm/G7sL/xmzHRSfouOgvkP3hFF1+OEWXH8xX+3RdfIaPfnw/Z/n4J3M+ei/m587Rbcl5ui+9QLf3D31adpFuSy/SbdlFullg2+Pny/T8JYGevyTQa3kifVZepa/nNfqtuk5fz2v0XXmVvpaR4n6rbjBg7W0GeCUx2NsySuydxDCfJEb43mGkIJkxfqnm8eHmHVgxU9ZLmLxewpSgLCYHSZkYJGX8hmzGBmczZmM2Yy0ZtzGHcRtzGP9epmzNY8rWPKZuzeMTC2Cn7ZDx+S4503crmL5HwT/3qflyv4avDhTx9UEN3x4qZtahYr4/UsrckFLmhZYy/2gpbqEleISWsiislMXhZSyJrGBZVCU/x1SxPKaaFbE1rIz9/4dXr2M1eB+rwac5VXjFma/QWR1dyqqoEjwji5uzMqLIgljzKPGyUBlLQwosDWzOXxpYMT/sE707gXhXGgu2J7NgezIe2+7gvjUJty23LXi9idvmm7htvsH84Gu4NeP1Cm4bE5kffJl5Gy4xf8Ml5m+4jFtwAm4brzTH3QJd92bwXmF+cOKfQPvD9lv8uDOJJbuT+XlfGr/sT2f5gQyWH8pg+eEMVoZksuqoxBIxq8MkrAmXsDYii7URWayJELMmQtyMWJ8YKb6xUgtec/E7Zh4nFsRbrsSJzUEQk40wWoJfVDqBUbdZH5nAxqiTbI8JY++xPUSe28SF28Fk5gdTVB5MtT4QrX4N2uqfMFXNp67yO+5WfcPd6v9QV/UlpsqZGCq+wFD+GcaKaeaUf4ax7AtMpTMwlsw0p3gmpuIZmIpmYNJ8gUkzDZPmUwyqqegUU9ApJmNQTsWk+gcm5ScYCqegk01GL5+MQT4FU+FUauWfUCf7BGO++f5LXc54aqRjqJS4UpoxBGPeOO4VTsaQOxZD7ljuyidTlz+JstShzYc2aTNHobOkJmMklanDKU8eSmmSCxUpw6jJGIk+czRG8RgM4jHoRaPQiUaiE7liEI/EKBlFrXgktWJXasWumDLfA2y6CwZL9KlO6FMGo0sZhC5lYHP0qeaDmkwZThjTnZpHiE0ZTtRlunA/aygPpMO4JxlCXaYTpoxB3Mtypk4yCFPmAGozB3JP6kRj/nCeKkbxTDmap4Wjmr9+rhrDS/U4fi0az3PVWB7LXKnPG2pub7OceCh24mnucB5lufA0ZxgPRAOputGVyutdaMh2purmR1QndaM+14XfisbxqnQ8r8snQc0nvKmawuvKyfxeOp4HuU6or7ZHduFDatJ68kg+jAbZEOoLXHiqdOW5ZhQPcgfTIHOmUe5Co9yZxkJnHilceKwcwlP1UJ5phvO8aBjPSoaZm1fNEF6WjuF58RgaZKN4oZnMryX/4H7OSFSJXck/2476vBG8UI/nSeEonhSO5rlqPA9zXSm70Qv5uc5ok52pyxxJ1a2ByE62JzPSDtX5jtRmOPMg25W72a7cl43jZfU/4cFceLwIGhfwvObfVGQORXGjF6YcVxqLplKaOZxnum94++gH/njgwdOqr7mnmo4uezLq28NIPdaVc7sduBPehQd5X4BuAVTOw5gyidSQjlzd4UDyAUeSD3bi8vb2RPraccTTikiBA8fWtSXOry1HPB3Yudia7Qtt2eJmyzaPluz5sS37lziyf0kb9v7Ygj0/2bBvqRUHf7EhdHkrIlY6ErumC7FrOxCzpjWxPh9wJqg113Y7kna0K+KYjxDHdKEhbxqvy7/ldfksGgumIz3Wg0u7WyKK7UP+6UGkh3fn+u42pBxqR8Gx3pRecqH0khPliS6UXxmC5uJAco91p+BkH0QRH5FypDNpoR8jiepHdpwT0hgnbu/vwamg1mRF90N93pmiiy6UJQ6n+NIQtDfGcjdlKuWXXJEfG0DaoW5cCG7Djd1tuLGnIzf3OZIa2hVJdC+y4/sgje9Nzom+FJ4ZhOxUf/KO9yEnric5cT3JP96HwjMDUJ0fjPrCYBRn+1NwshcFp3qiPN+HsquDqLw5mPJrAylO7EvR5T6oLvQnN24gyYd6cnmLI2c3tLLcVduWWwc6kRHeC2lcf/KODyI7vmkvtj+SuP5kRPZBEjsAafxgxNH9SQ17b+fV66jiok+EEt9IFT4RCvxjNfjHqPGJkCOIVOAXrUYYqUIQqSIgttj8eqyGgFg1/tFKAqKVbDlZSkSSkVuax2RWPiKj7CHpJfWISp+QUfqM7OrfEZW+Iv5WDVsiJQSFiNgYLmVzVC7rQkQEh4vZFCFma1QWEYnFSCt+J6v4EXlljeSU1CMpeoi05BE5Zc9ILrxP7HUl22NSCA69SVDIDdYfvs66g1cR7L2I356LBO6/TMTFfG7l1CLWNJBVfI9MlZFMpYEsjQlpUS1StYkslQGp2kRe8V3yiu8jVd8jS3Of3LLHFFS/RFz6lPOiKsIuFbDrmIitsSK2xkvZdbqAvWdl7D6Zw4EzeZy4U0665hEK/SvkNb+SX/UMefVzFNrnKPXPUGifUFj9GFn1Ywq1T1Dqzc/LtU+R1bxAZXqN0ggpiiecTtYSmVjM0csawhKKiEgsJe5mNZGXS4lOKCVBZEJa8gKl/ncUugZKTKVoTRcxGIIx1LhRU/0N2RVrWRy7n24+kXzoe+MdXv1Ulka1CCthMbaCIux9NdgJ1NgKVFj7KbESWtAqVGMttDwXYIlQjbVA9R5e5f+F10wLXl9pHf/UvP43Xm3NeDX2pUL/JQdvrmHUut0WvGZjGyhvxqu1fz62fvnYCmVYC82NsLWfDBv/XGz8zHi1F+bxob+E7j772ZCwGlnFf3hkGMhrS/P6xujAb3prfjdY8Upvxatqa95qW/BW25bXVZ1oqBqNsmIpu24GMSLQhw4BMTgEpGHjX4iNoBR73xJa+KiwF8ixDsjHal2+ZR9UYWnfVH/z+HfP/fU1JbZ+BXzgJ6Hzmgj+tcOfmNRVlJsWYvg7vGqteauz4FVrwavOjNfbil9Yc9yXnt57aevzHl79LBhtxqsaO98ibAVF2AjVWPspzXgVFDXvdloJ38Orvxlq1oJC7HxV2PlqsPFTYbVOjlVQHtZ+Ihz9zjNAuInlsQIySvyo18/g14qPeKPrwBtdC97obCx4teG1zoE/alpZxoa78qK6L4aKCVzIXsIQPx8c/c5g65+KTWAeDn4aWnkX47BWjZXA8oGB5eRpa7+/watX0nt4nUeDaTC/GTvxh64Fb/RmvL55D6804VVrxmvZn/B6zIxXHyU2vuZRYGs/hfm9EMrMmBYqLR+mWEawhWpsBZb3VqDERii3QFeBrZ8K+2a8qsxjw03N6+6dZrzqzHhNylzB9yv+wbTlaxi9fD+Dfgql1w/h9P4hjl7uJ+g2N5auHmF0XhhCx4VhdFoQSWePKD5qwuuCGDovjKXjglg6LIilg0cc7RfE4egRS7sF5rRdEEubBbG0WRDXnLYL4mi3MB7HBfG0XxBPe4842rtb4hFL+wX/U+IsaULs32H2RHM6LzpJ50UnLYA9RdfFp5vzZ8T+dz7+6Szdlpyj29JzdFt2no+WWrLkAh8vOW/Ju3a2xyiO4iYAACAASURBVHuIbWpf+3peo8/Kq83fNz3Xf/VN87U6XrcZ7HUbZ6/bDPG6zTCfJFx97zBKmML4gAwmBoqad2Anr8tk0joxk9dLmLxeyqSgbCZsyGZcsBmwTRkXnP0nuI7fmMNUC1z/jNcCPtsl54vdhXyxu5B/7lXx5X4N/96v4av9KjNgDxbx3eES5hwpMeM19B1eFx4t4YfwMn6KKGdpVAU/R1da8Fr9f4fX41p8LWnC69rY8ma8/jWekUWsCLc0sEcLWRYqY8lh8/5rE2AXH5CyeL+EH/abr89ZtEfEwt3peGxPwWN7Cu7bknHbmozbliTmb7mF25ZbuG+5jfuWW8zfeJ35G6+aAbvxKvODE5m34RJzgy4yL+gC84IumlvYjYnM35jIvOBE5m+8Yk5wIvM2JDBn/SVmr7toBvDma+Z2dusNFjUBds87wP5yIJ1fDqaz4nAGniGZrArJxDNUhOdREavCMlkdLmZ1uJhV4ZmsDs9kTYTEDNgYqbl9bcLr8QKE8fkI4vIRxOUhiM1GGCPBLzqNgOibrI+6SHDUMXbEHyX03AFO3tjNbclWpPIgNOUCtPpV1NYuoc44H1PN1zyo/ob7Ff/mXsW/uFf1JfdrvqSueib6is+pKZuGruIzS8xf68s/R1/2OYbSLzAUT8dYNAOjZiYm9Qxq1dOpVX+BUfUpeoUZsAblFGpVU6lVTcaomIhONh69fAIG+WRM8k8wyT+lTvY5xrxp6LM/RSudSk3WBColoyhJd8GYN4678knoskejzxnDvcIp3JNNoSx1aPOVOTrxaPTi0egyR1Gd7trcupYmuVCZOhxt5igMkrGYJOMwiseaG9r0EWgz3h3eZJKMolYykjrJKGrFrhgzhzePDzfh1ZDqjD7FCV3yILTJA9EmD3gPr06YMpypFblQK3JuHiE2pg+mLtOFu+Ih3BW7YMoYhCFtAHeznKkVD8YoGkiteDAPcofxVDmWl8WTeFE0kafKcTxVjeOFZiK/Fk/it5LJ/FY8iZea8TxTjqGxYAT3pU7cFQ+kPsuZ+xkDaMhy4ln+cBqynNAldaf65kfUZfTDlNYHfWovHmQ78WvRWF6XT+J12UTeVE/lbdUUfi0ey3P1KBoKhlB++yOyTthRerMLjwtH8Eg+jId5zjwuHM7LojE8zHOmocCZBpkzDTInGmRONMqdeKxw4Zl6GC+KRvCyZAQvSkfwtHgYjzVDeVE8ihfFY3isGMNz9SReaKbQIBtLVXI/so63pE7izDPlWJ4qxvBUMYbnqvE05I+i6nZfCs91puaOM7UiV6puDaTwTEey41shO9MOk8iJB7kjqct25Z5sAr9qv4L78+HRD/D4B14avqVSPBz5tZ4Yc1xp1ExBnerM05qvedv4A7/dnU99yb8wyaahk05GfsWZy4facGanA9KTfXlR/C1vjYt5XfI91TfGIInoxpVtLbm0yYFrO9txcWtHjq6148gqa2L8P+T4ekeifFtzYLkdOxfbsHWBLZvdHNjs1ortC9qw96cOhKzoQtiaLkR4dSBG0J7jgZ04t6EnFzcM5FxgX077fcyZwE6cDWrH+U2tubT9A67ubcntw62ovD2MX0v+zauyr3mQOw3FZRcS9nzAtYMdyT87lNyTziQd+ojru9ohjepG2eVhVF11RXN+EMoz/VCc6UfByd5IYz9GEv0x4ohupBzpSuqR7mSGD0AUNpgbe3pyNqgjidu7khU9ANnJQchPDaLwtBMFxwegOOmM7Nhgkvd150JQe075tebMutZkhvYgJ6Y/meE9kET3QnZqIKoLzsjPDiD3RG8KTvWl4EQfco/1Iju2O9LY7uQf743y3CDU5wejPDsQ+el+yE71QX66N8rzfShOHEjF9cGUXx9IUUIfFOe6k3OsG8mHPiJxWwfOrP+Acxs+5OrOjiQf7oYoojfiqL5IovshjR2ANLY/kth+SGL7IY7pS2ZUX6RxA8k97kTeCWdyjzu/w+vyI+qLq8KK8IoqwStCg29MEb5RarwjFPhGqfGNKsI7UoN3VDE+sWX4xJbhG1uKMLYYv2g1AdFKtp4sJTLJwA1VA2ll9aSXPCCzpB5x6SPuFN4jVfWIZMVToq+WszUqm40ROawPy2F9eC4+B0WsD5eyNSaP7bG5HDmnJFn+CImmgdzSBiTq+2QU1pGpeoi09AmpyofE3tCwJSqZdSG3CDh8E78D1/E/eAP/Q9cJPHydgAOJhJ7L4apET7riHhlKE2K1AbFST2ahlgxZDen5VWTkVZJRUImooJJslQGJ0kCmwkCW5h7ZJY2kqx9yOrmEw2ez2RGbzuboDDbHSth1soB95wrZeVzK3hNSYq8XkVRwn9yy52QVNZBf/oSCisfIKh8hq2wgr/w+2SV1SEvqyCm/R17lAwq1jyjUPqGg8gly7a/IdW9Ilj/iVLKO6GsVRF2rJPpGNRHXKom7pSMysYKYK+VczjQhLn6CrOYZBVX3KTaWYLp/hVrTZow17tRUf0tOhTeLY/bRzTuS1j43sRPmYiUsNP+hLVSbYSIsxtbXgldfFTYCBdZChXnPVajCWqDERqDEWvhesyg0Y8FWoMJBqMBeKMPOT0o7/wR6e28i4PJWRMUreagfxytde97qW/FWb81brSWWQ5veGqx5q7Pjd10bnhj7Uqn7F4durGL0ul20W3uZVoFZ2ATILGiSYeWXj7VfHtZ+BdgINNgI1NgIC7ERFpgjKMRWmE9Lfwld1u5FcH4NWSXfUW8YxittF97WOPDW2ILf9Db8rrfmlc6aV9U25ud17Xhd3ZHGquEUVy7kcJKAicGr6ewXQYuAVOz8CrEVFGPvW0wLXxX2QjlW/ha8+ptR0vSeWQmVWAnUlvdZ9Zf83WtKrARKbIX5tPKT0Gl1BDO3+xOdsooy0yL02hG8vNuNX/WtmvH6VmsNOiveGmx4W2PNm5qWvNT3wWT8J7cKV7DqmJCe3vto63MbB2E+1kLNe3vMKmwEKuwFasvvXW0BlsL8KDDvtFoJirESWK6h8S/ESijDWiDDxrcQWx81tj5m9FoFyrBal4O1MANHwRlchBvwjfcip8yHBsNn/FbVhTf69uYribTWoLfhrcGWP/QOvNK25I22NX9ou/C0ehA15Z9xSrSSQV5C2gkuYOuXhk1APvZ+ahx8NNh5qbDykWHlV4i1nxIbf/O1Tda+Kqz/1LzeZoDvEVbFrEFWNZ8GkxO/G7ryWtuSNzrz3vBbvQWvemvQ/w1eMzcwyvdnugvj+UAgxtZHgY1PETYCDdZCufn9sLwnVgKF+X3yK7LshKuwEWiw9VVj24RXoflwJxs/Nfa+RTj4aLAXqHDwl9FSmIHj2pN8vmsH8ZlCyrWLqa5aSJJoOXNW/IPpK9YwYeV+XJaF0vfHcHovjqWnezwfz4nmY/ejdPUIobNHOJ08ounsEUMXjxi6esTSxSOWzgti6OgRQ3v3aNq7R+NoSTtL2rpH0cYjmjYesbRtyoI4HBfE4egRZ4brX/HqEfO/Z0EsHRbEm8G84D3A/iVN48zvA/aviP2fIPvxT+9a2W5Lzlla2TOWK3nO8tGScxa8WgD7HmLfHx/uveIKvf9upHjVdQasucnANTcZvOYmzmtvMsT7FsN8buPqe4exTfuv/ulM9M+wILYJsO+3r1LGbpAyboOUccFSxlkAOy44m/HB2UzYmMOULbnmbM1j6rZ8M2B3FDBtp6wZsDP3qvjXPjVf7lPz1X4V/zmg5usDar49VMT3h4uZc6SYeSElzA8pxj2kBI+jJeb2NaKMnyLLzbuvMVX8ElvNytgqPOOqWWXB6/v5K1y9j9fg05T38NrUvjYnypxVUcWsjNCwIlxtPsjpaCFLjxS8t/+aww8HsvhhfxaL9mWyaG8mC/dmsmB3Bu470nDfnorb9lTctqUwf+sd5m9JYv7mJNy2JOG+OYl5G28wd+M15lsyNziRuUEXmbP+nDlB55gbfJG5my4zd+Nl5mxIMCc4gdkbLvP9+kvMCrzANwHnmBOcwLyNV8yHQG25hse2GyzacYvFu2+zdG8Ky/al8su+NJbvT2flwXQ8D2XgeTidlSFprAxNw/NoOp5hGawKE+EZJsIzPJNV4WLWRErxis7GJzYXQXwewuN5ZrzGFSCMLcAvNhf/GDEBUckERiYSFHOKrXGR7D6+n7CLO7icthOpag9Vpt3oTevQ6ZahrZmNoeZL7upn8FA/nae13/Cgciamks8wlX7O3aqZ3NP+E2PVdLTl06iumIa24jN0lZ+hbfq6/DP0pZ+hL/kCQ3ETXmdSawGsUfXZX/A6hVrVJAyKCejl49DLx2OQT8Ion4pJ9im1ss8x5n6GLvtTaiSfUJM1kSoLXg25Y6mTTUSXPRpDzljuW/BanjasGa96yRgMkjHoMkc1H9RUdmcIZXeGUJU2Aq14DAbpeEzZEzBmjUMrGkVV+ghqMlwxiEc1nzxcKxlNnWQ0dZJRmMSuGEXmHVh9mmV0ONUZXYoT2uTBaO+Y8aptxqsZrnWZQ7grHoIxfbDlHtgBlhOInagVOWFMH4g+tT91EmdMYieM4sHUSYfSIBvD86Ip/FY+jReln/JEPYWnmim8LP0Hr8qn8ap8Gr+WTuHXoom8UI/jcaEr96SDqBX1ozHHmepbH9EgdeJZwXAapE7UpffFkNKL6lsfU5/t1Lw3+7JoLH9UTOaP0gm8rpjEH+UTeSQbRn3+EB7Jh2MSD0By3J7CS+1oKBhGo2wY93OcaCgYykvNWBoKhlCf70J9vjP1BU7UFwymUWbBq2oYL4td+a10FL+Wulra16E8UY/gedFonmvG8Uw9gaeq8TxWjKUuawjieDtqUvryWD6K56pxPFOO46liHA15I6m50x/ZmY5U3hiAIXUY1TcHobnYjcLzHck/0w5jpjP388dgzBlFnWwiv+m+hfse0PgTPFnCb3XzqJaORn6tF8bckTRopqC8M5in1V/ztn4RL/Szuav4AmPep2glU8g535/jW1txaV9bSm6M4I/q+byp+4lfVV9TdWM0mnMu3NnfmYubPuTOwW5c29OdKN+WhHnZExfQhvgAR8LWtmLvMlt2LrZlk4cN2xZ9wBaP1mx2+4BdP7QlwqsHF7Y4c/PQCFLDhiOKdEUaM4GcqKnc3jWUS8HdubSlKxe3tOXkBntOBNtw/VArCi/04bey//C6+nsaZDOQnujHyU0OXD/YBdnZkWTGDCbpSC/SQntRED+YkguulF1yRXXGCfmJ/kiiupFypCPJhzuSEfYRdw52IjO8N6lHepJyuA/JhwaQsLUn4ataErayFTf3DOTqrm7cOtCNO4d7cGVnR67u7EjSgY856W/HkWVW7JhvRfjylqQd6ob8mAuFJ1zIiuqDNKY3ecf7kX+yH9nxPZHEdEMc9RHSmB7kxvdpTsGJ/ijODEZxZjAFJ/ojP93UwjpRdMmFiuvD0d0ZRXXSCJQX+pIe7kjCDjsubGrJuQ0fcnFzO27u6UrG0b5kRQ9AEt2PjPBepIf1QBzVh6yYfoij+5AR0ZOMyF5kxw8i/6TLu5x4D68/HSm7uPRoGb+El+IZUcyaCDNcvSMUeEeqWRtZxOqoEtbEVrEsvJSVMVV4xlSwJroUYUwRgdFKAiNy2HkinwtSEylFjaQX1SMqqkda+ghpUSMZinquSmo5eLKAdUcyWB+RR0C4HGG4DP8IGesiC1gXKiE4NINDJ/K4nF6DRFNPbmkD2cUPkWgeIilqQKSq51JGNYfO5BJ09A5B4WmsO5qO78EkfA8m4R+STGBIEt67L7I9KplTt4tJkdWRoaglo1BPWn41WUojYrmeqykKjp9P4+wVMRm55WQrtEiVOrKUeiQqI2LVXcSaBqISCtgalczmyFS2xWaxOTqLjVFZ7DtdyOYoETuiRYSeySMhvYa8spcUVLxEXvkCWfkTCisfU1BeT0ahjisiJdckGjI1BvKqHqLQP0ale4q88im5ZU/JKn7G1aw64m5WEHm1gvArVYQkVHL0qpaoG3oir1UReaWUk0kV3C6oI7/qCZraJ5SaSjHUJaCv2YCx0g2Tfg75lT64h+7g47WRtGlq4AQKM0T/V7wWYiUsxFpYiI1AYfnjuwmv7xpZWz8VdkI5toJcHPwkdPBPoPfaYPwubCajeCUPjBP5Vd+B1/qWvNFb81Zrw1utLW+1NpaxVxve6Bx4pXO04HUmh294MmbdDtquPk+rQAnW/nkWuMqw8ivA2j/PvH/qW4SdT4m5OfQ1Y8xGoMLGLx8H/3S6CA7wy7E1pCgW0lj3Bb9W9+KPcgfe1rbilcGWV3prXhvMJw3/UWrHW207Xlc78kTrTEX1LOLSVvDvnSvo4nMYe98kbH1ysfVRYe+jxsFHgZ1vAVZ++ZYUNqPUWqCxNNOad98L1O+9pvofXlNjK5TRSiim/aowpm/zJyJ5NWXGRRgNrjTo2/GyqTXUWVvwasNbnR2vK6x5XeXAS31vTKYvuSZfyc+xArp77edDn1s4+OZhLVCb23ShEiuBAmuBHFtBIXYCBXa+SmwFCvMHAc14LcFaUIK1oBhrgcrSMsqxESiw81Vj712KnU8ZNkINVoF5WK2T8EFQFm09oxjnF8jOs94oy1bwsGY0v+kcea37kD+qbHlTZQU11rzR2vKbzo7fjS34w9iSF9oOPDGMpLJyDiHX1jJg9SbaeV/FTiDGWpiPjZ8CO6ESO4ESOx/zz20rVJk/wPBVYeujxs5Xg7VAgZ1PNm29bzPA9xCe0auRVy3god6F3/XdeKNrzRudvfm+Yb0Nb/W2oLMGvTWv9Q78rmvPY/0IymrciBKtx9V7KR/7xvKBrwg7HwW2vkXYCNRYC+VYN31oIpRhJVQ0n3hs5Wf+sKcZrz4KbH3l2PwFr/beGmy9ldgJ3uH1sx3bic8QUqn9EW31IpJEy5m34lNm/ryKict2MWzpIQYuPUrfn6Lo7h5FD7dous0/wkduR+gyP5xObrF0co+ns8cxOnvE08ktjo7zo+kwP5L2buY4zo+gndu7OLpH4ugRhaNHDO2aYoGto3vMe2htSgztPaJp7xH1vyTaAtemR3PM48vv0mmReSe3czNiTzTfUduUrotP/Rdc/4rbrotPv4dXC2yXNDWz5+m29Dzdl5pHjHssa8pFev58kZ7LLtPz5wR6WdL7l0T6eV6j/6qrzRm46hqDV1/Hac0NXNbcZMjaW4zwucMo32TGClIZL0xnor+ISQGZTArIZKK/iAkBIsYFihgbKGLMukzGbZAwITiLCcFZjA0SM3Z9JuM3SJi4KZtxwRLGbcxiwiYpEzfnMHFLDpO25jJlWx6f7JQxbZecL/YomgH77wNqvjqgNgP2oIZvDqr57pCG7w+pmXVAwdzDGtyPlrIw3JxF4eYR4p8iK1gWU8XymEpWxlTiGVuFZ2zVn67N8TqmtaBV24xX7+PV5hyrwju+8k+AXRNdao4Fr+92Yc3t6/Iw81U6Sw7L+PFgHov25+CxL4uF+7JYsDcTjz2ZuO8W4b4rA/edItx3inDbkc68bWnM3ZrG3M2pzNmYzOzgJOZsSGJO8C3mbrzJvI03mLfxKrODL/Pd+rN8u+40s9adZFbQKWZtOMOs4HN8u+Ec3wad57sNF/l+4yVmb7zMd8EX+Xb9Ob4OPMOsoPN8H3yJuZsSmLclEbetV/HYfo2Fu27w0947/LI/lZX7Razan8nqAxmsOpjGyoMpLD94m18O3eSXI7dZEZrMyrB0VkWKWRmeyfLQTDzDpayNzsU3Ph/B8Xx8j+XiHZONMDqfgJh81kVLWBdxi4CjpwgMCWFb7B6iEnaTkL6LTPk2Cks3UFzpTVXNz+i0izBoZ2Oq+Yo67Uzu6b7gvu5zHur/yd2qGZjKP8dY9jnGii8wVc/AWDUdfcXnVJd9irb8M/SVn6Ov+Bx9xRfNMZRPx1A6E2PpTIwlM6gtno5R8xl65SfmsWHlFPSqqRhVUzEoJ6FTTMSknIxJORlj4SSM8skYZZOplU3FmD8ZXfYEaiRjqZGMQSsdQ7VkJFrpGAy546krmMR9+VTuy6dyt2AyeulY9OLRGP4E1+GU33GhLMmZiuQhVKYOp1o0Em3WWAzZEzHlTMYonYhOMo6azNHoxKMxSMZSKx1nTtaYZsgaxSMxikZgyBiGPs0FbYozNclOzdEmO6FNHoQ2ZRC6lMEY0p0wiVyozXy/ee1PzZ2+1Nzpgza5H/rU/hjTB2ISDUabNhCD2IW7uSN5IBtHg2Iyj4um8bRsBs9KZ/K4eDpPS2bwovxf/Fb5L36rmM7L0k94WTyZl0Xjeap05X72YEyivtyXDKBO1JcHkoE05DjRmOtMffZg7mUN5K54APelg3imcOVp4Yjmndo35ZN5UzGZ58pRNOQPobFgKE8UI6nPG4H6alduhNiiutKVu9ku1BcMp1Huysui8TTKzKBtkA2lscCFxgJnHslceFI4lGfKYbxQj+BlkSvPi4bzRDOER2oXGlVDeaJx5XnJWJ6XjONZ0VieKEdRJ3Um51RLZOfbUCt24rlqPC81E3kiG83DnOHckwwl92QbFGc+ovLqQCqvDqA4oRfVdwaRf6ETFemDuSufgEk+iTrlNH41zIf6pdDwC9Qv4+2DHzAWTEFxsx/67BHck4+nONWFZ8bZvL6/gMbSrzDlT+O+YiblaeO5HdWZ2I123InsRm32NN6afuB11XzuiaehvzMJ9flhpIf0IOlgNzLCBnB2Q3tiBR8Q7dOSeP82HPN3JNKrDfuX2bNzkQ07Ftmz1cOeLe4t2LagFXuXtCXOvwe3Dg4nPXoUknhX8s+MRXF+CvKTU8iNHUvCts4cX9eCc1vsuHagJanR7VFfHcRz9Ze8qZrPI/nXiOMGcjL4A67u/piii1NJDRnImaC23Njbg9yY4ShPjCY32oX0kL7cOfAxN/d0IXFbO84EtSBeaEO0jy2xvrbEC1sQ7WXPMT9HYnwc2fejHXsW2XNhw2COC3sSK+hMyKoP2LXYjq1uNuz9yZaTgR8S5mnD4WVWhK2w4pSfHYlbPuR0oAPnghyI97PjbHALEne04srOD0nY9gEXNjlweVsrbuxuR8qhLqQf7U7G0e6kh3Yj42gPcuIGojg7DM1FVzQXR6K+4Iry3HBUF0ZQkjAKzWVXpHH9uLq7HccDbbi4pTXX93QmLaQX4sgBZEUPQBzVl/SwnmSE90IU0RtRRC9LeiKK6IEosieS6L5kxw8k/4QT8tNDKDw79B1eF4VWXFx8tIKlYWWsCC9mVYSGtRFKvCIUeEWqWB2pwTOyhBXRVfx4tJSfo6v4JaqClZHFeEUoEYTnIwwVs+eUjEvZd0kpfkx6USMiTQPZpY/JKX5EpqKeG1l3Cb+gZnNkNkGRBfiHF7I2JB/fMBnrogpZFyZlQ2gGB47ncD65kgzlA7KKHyLRPCBTeZ9MdT0iVQMJYj2HzuSxLuQOAaFp+Idm4HM4DZ/DqfgeTsHvSBLeexLYEZPGqSQzXkXKu2Qqa0kv0JGtqiNLYeJGehGnLmVy4boUcUEV2QotWYoaJEotEpWRTNVdMosaiEyQsS0qlc0RaWyJlrAxUsKGCDE74nPZFi1hR3QmR8/kk5iuRVr0jLzS58jKn5Ff+ojCyifIKxoRK41cExdxM7sUadldCnWPKKx5RGHlI5TVz5FXvSS3/AWJYiORV4o5mlBG2JUaQhJrOHKlhrBrOo5eqSAsoZjjt8u4VVBLfvUTNHVPKTaUYqhNtODVHZNuDnnlPriHbKf72mja+iZhL2jCq+pv8KrGzldpwascK0tTZCtQYCdQYitUWnZfLbuyzXiVYeubQwuhmI4Bl+i1ZgPCC5vIKPHkvmkSL/Ud+EPfwoJXW9Da8VZryxudOa91Dvymc+SpsQ9VuhkcvrGSsYHbabv6LC0DM7H2z7XAVY6VXwFWAWa82voWYe9dir13CXY+Rc2osPHLwz4glU7Cg/wY480N2VIe1v2HF9X9+b28JW9NrfhDb8MrnTWvDfa80bbgVYktb6vb8Ed1W57oBqLVfcl5yRLmH1xOV6/9OHjfxs47BztvJfbeKux95Ba8Fph/NqGiGaNNsREU/en7/1PMO8QyWgkltF8Vxhfb/Im4Y8aryTiCBl1bftW34LXehrc6K9Bag9aWt9oWvC63M+PV0AtT7Zdck3uyLFZAN6/9fOBzE/tmvFoaX0EhVgI5NgI5dgIF9oJ3eLUWKLASaLASlGDjW4qNb0kz1mws/x/sfTTYe5dj511uxmtADlaBmbQOysJxZSSfBARy5MIaSsuX0KAdxu/6NrzWteJ1lQ1vqqyh2oY3NRa8mlrwqrYFz3QdeGScQGnFYvZd8qP/qp2087qJvW8W1sJ8rP0KsfFXYCtUYO+tsOwdm+Fq46PCzkdjxquvAjsfKW19bjHA9xCrotZQWLmQh7oh/K7vwVtdW97o7Hmts+GtwQbew+sbfQteaTvwRD+Csmo3ojLW4+q1hI99Y/jANwN730JLS63CRih/1/gLZZZpBcvJ3M14VWPro8LOR4GdBa82foo/4dXGW4ntX/GaLqCy5kd01YtIzlyB28p/8OXPnkxeupMRSw8y+OcQ+i2NoPuCCHp6RNJ9/hG6zTtC13nhdJoXSye3Y3RyP04n92N0mh9Hx3nRdJgXQQe3cNrPD8dxfti7uIXT3i2C9u6R5lbWI+ZPrayjWwyObrE4uptbWEePWEtzG/l/SBNg309MczouNKfTIjNgOy069l+IbYKsGa+n+ejH/wbrn9vZppzh45/M6dYE2CXnLHh9l3eIvWQG7LLLFrwm0HflFfquTKSf5xX6eV5hgOdVBlkA67zaDNiha28xwjuJUT7vADvBL4MJfhlMtDyO889gTEAGYwIzGLc+kwkbJIwPEjMmUGR+LkjMxI1SxmwQM7YJsJuzmbA5m4lbcpi8LY8pOwr4x045n1n2X2fuUfKvfUq+3K/iVjabgQAAIABJREFUK0v+s1/JNwdUfHtAybf7C5l9WG0eHw4rZUFYCQssLeyPkRUsja5keUwlKyyAbULs/4rXE9Xm/AWva2PKWBtdxtqoMtZGWQD73jU6zePDoQoLXvNZuD8Xj31SPPZl4bFXgvteMe57MnHbLcJtlznzd2Qwb1s6c7emM2dLGrM3pTA7+A6zN9xh9obbzYCdu/E6s4MTmLXuHN8GnubbdaeYtf4Us4LO8O36c3yz7hzfrDvPrKALfLfhEt8HX+a7DZf4dt15vg48yzfrzvFd0EVmb7zM3M2JZsBuu8qCnddYvOc2S/cl8/PeFJbvScVzXyqeB1NZdTgVzyPJrAxNYkXoHVYcTWHF0TSWH01nZXgmqyKyWB2ZzZpIKWujsvCKkSCIyyIgPouA6HQCwm8TcPQSQeEn2B4XQej5I5xO2s9N6XYyC4OQl/hSWrWCiupF1NTMRl/zDSbtv6nV/pO72pnc183gvm4693Qzqa2ejrHicwzln2Oo/AteS814NVR+Ycn0d6mYjqF8BoayGRhKp2Mq+Rxj0TR0qqnoVFPQqaZiUE3FoP4EvXIKOsUkjH/C6ySMsokYCyZiyBuPLnsMNZJR5mSNoko8kirxSHTZY7krm8JDxT94qPgHdwsmY8wZj0EyBmPWWIxZY/+E1/I7LlSmDKU63dy66rInoM+ZiDFnEvrsieiyxqOVjEOXNRaDdBym7PHczRlPrXRsM15N4lEYRa4YMoajS/0zXrUpzpY4oU0ZjDZlMPo0J4wZTe2rC6YM8+6rNrmfBbB90aX0w5A+CFOmE/oMZ2qlI7gvG0+9ciqN6mk8Lp7Bs/KveFbxNU/KvuJ5xdf8Vv0tv1d/zW+V/+JF6TReFE/hhWY8TxUjeZjrRJ24L/ey+nNP0p+7kn7cy+rPg+xB1Oc40ZDnwqOCoTwqGEp9rjO1mf3QpvTAJOrHc+UoXpVM4LlylOWAqBE8lo+kPt8VQ+Zg0mJaID31IbqMATTKR9Ioc+WRzJUnhSN5JB9uRmzBEB4VuPBI5sJj+RCeKobxQj2cF5oRPNMM47HGhUaVMw1KFx6ph/GsZBTPS8bwrHg0T1QjuZfjRMG51hSca40hYwBPCsfwUjORZ4VjeZg9jLtiFwrPdiAn1hHl6W4UX+xD6ZV+GEUjKLzSneLkAdxXfUJD2Uzqy7/ipdEDGlbAo1XQsBwe/IhJ/g9Utweizx6BMXcURSlOPNPP4s09Dx6XfoUxbxr3ZDOQXx3OxQOtObXNgcLEETwvnwu1P/JH2Vzuij6lJHEUoojeXN7ajgubHLm6sxsnAtoR69uaWJ/WHPNz5GRAJ+IFHTnq2ZrdP9iy2c2WbR72bHGzZ7ObHft/bk3ibheKr/4bvXgOtdLvuZc3m4f587ifNYd7mbPQXBpLRmQvko92RHysK+qrg7iX+wlvaubxWPEN2SeGkLCrC1d2dSMtxImkAwM4F9SehK1dSdrXm+R9vbm+7WMubOjACf82HPf7gGN+LTnm58CpwBac39iGhO2dubCpAycC2pCwtQeJ2/tx3K8rYZ6OnA7sy+09YzgV0JeItZ3Y81MLdiyyI2x1By5s7s3JwDaEedqQuLUL0oiBSCP6kHqgE9d2tCZpX3uu7XLk9v6OJB3sxPXdjlze+iHnNzpwMsCW04H2nA1qxfmNH3JpS2uu7mzH7f1dSA3pSUZYHzIj+pEVM5C84y7ITg8n78QQpLFOiCL7cedId67t6UzCjvbc2NuZ1JCeSKL7kx03CGnsQMRRfckI70VGeC8yI3uTEd6T9LAeZIT3QBTRg8wmvMYNIO/44P/Gq9uRiosLQsv58WgZP4eVsDJCw+oIJWsiFKyOUOIZoWZFRDHLwsv4KayEZVEV/BxZyooIDavDC/E6moNfmITQxDIS8xtILXlOevETMtSNZBU9JqfkCVmaJ9zJqyf+eiU74mUERcoIjFLiHVqAb7iMoFglQZF5BIdLOHxGzhVpHWnKesTFjYjUD0lXPECkakBS/IybBQ8Ju6xmfWgagkMp+B7JwDckE58QEWsPJCM4nITw4A32n5RyIa2SVPk9RMq7ZGnuIZIbyVLeJUtRR3JWJQm35VxPVSCR1yC14DVLpUeiqSVDdZd0dT0x15TsihOzMTydDWEZrA8TERSeycaITHbEZbMzOpOI83KuS4xkqR+TW/KEgtIn5BbVIytrRF7eSHbRPZLzq0lX6MmvakShfYKssgF5eQOqmueodL8jq/6dq9Jaoq4UE3q5lKNXagi5ouVQogWxl8sJTSjmxJ0KkgrvUaB7QVHdc4r0pehrEzHUBGOqdMdYM5ucUm88QnbQ0yuWdr5J2AvysPItxFqgMmNGUISVwAw/8zUgCmx8za2cGa8yczvna25frZsPcDLj1cZPia2wAFvfbDNe/S/Sa3UQwvObyChZxX3TJF7oO/Dqv/BqxxudOa91Dvyqa2fGq3YGR26sYGzgNtquOkOLQJEFrwVYCc1jw1YBuVj5y7DzLcLBqxQHr1LsfYrf4VVoxmtH4UE8Iny5nPMLdabveFbtxO/lH/DW1JLXehv+0FrzWv8eXqs+5FVVa57q+2E0zOB6/k8si/Dk47V7aOl1GzuvHOy8zHCy95Fh6yuz/EzmfUdrgRobX83/Q9TY+8r4QJhFh1XhTN/qT+SdVZSZFlJrHMEjfTt+07cwn9asfR+vrXhT4cCbagdeGnpiMv2T6/KV/BwrpNvafXzocwN73zxsBCpLy/vfeDX/fguxEZj3Wc14LcbatxQbnxJsfNVYCwqxEcqx8zXj1cHLgleB2oJXER+ul9DBM5IZQYHEJK6muuoHGnXO5vtp9S15U23L2yobqLZtxutvphb8XuvAU0NHGoxTUZcuY/vZQPp57qXd2ts4+EixFhSYD4ryL8RWWIi9lwIHb3MLbutjxquttwY7Hw3WPgrsfLJo63OTgT4HLXhdRL1uKL/re/FW1443OgczXvVNeLUBvQ1vdH/Ba/p6RnotoZtPtBmvPvK/xautUIaNUGHew/4TXlXv8CqQYSuUY+unwNaCVzsvtRmvQhkthelmvG7fTnyagKr38Oru+Q+++tmTT5btZOSyAzj/fIT+y8LouTCcXgsi6ekWQo95IXw0N5zO82LoOP8YHd2O0dEtnk7zY+k4N4qO8yLoMD+M9n+bcDq4RdLBzQJYtyjaNSeadm4xOLrHmuMRg6N7FI5ukf973CNp7x5FB4+/SzQdF5jTaWGcJeZrfTovOkbnhcfpvPA4XRadoMuiE3T94SQfLT5F1x/+p5w2Py4+9SfoNgHWjNhzf8qfELv04l8Ae5k+KxLosyKBvisT6Lsykf4rExnoeYVBq67htMoC2NU3GLr2JiO8bpsB65vKeGGaGbHCdMYL0xnrl86YpntiA0WMW5fJ2EARo/3TGeWfzph1IiYEZzEmKJOxG8SMC85i/CZpM14nbc1l8o58c/u6U8bnO2VM3yVn5p5C/rlXwZd7zPn3nkL+s7eQr/cV8s0+Od8fUjHvSBFuocW4hxbjHlrEgrASFkeWsyy6kl+iK1hhSRNem9rXtc3jwlq8jtWYc7wKr+NVeB+rwutv8OoVZQasuX0tYVVkCZ4RTePDGn4OVbL0iJwfDxWw8EAuCyztq8e+LNz3SnDfK8FtTybzd4uYvyuDeTvTmbs9nTlb05izJZXZm1KZszGF2cHJzN5gbmDnBt9mbvBNZm+4yneBl5gVcI5ZgWf5bt05vlt3nlkB5/nW/wLf+p9nVsBFvlt3me/XJ/D9+svMCrzItwEX+Mb/HLMCL/J90GXmbExk3uZE5m+5gvv2qyzcaR4f/nH3LZbsvsXPe2+z/OAdVh5JYVVoCp5hKaw8msLy0BSWh6SyPDQdzzARq8MlrI0Q4xUuwis8DZ+IFIRRKayLucW6yHMEhUezOSqUfScPEX/jMDekR8jS7EdWFoyibA2aih+pqJ5Hdc036Gr+hUE7g1rtDOq0M7mr+yf39f/inu6f1GlnYqr+AoOlWf0rXmtKP0VX/tmf0fpe9OXT0ZdNN+/AlnyGoXgaOvUn6NRT0as/waD+BGMzXidjUEzC2BT5RAyyCRjyx6HLHYNWOpKaLFdqskZSJXalImM4FRnD0WaN5q5sCg2qaTSopnFPNgVjzvg/Na/mu12HU5E8hIrkIVSnDUeb4Yo+axz6nEnocyaiz7ZEOgGDdAKG7AkYssdjypnAvdyJ1GWPp1Y6pnkH1pT5Dq81yU7U3BmMNtkJXYpzc5rwqku1tK/v7b2aMpzQpw6g5k4/qu/0RZvcD0P6YExiF2olI7iXN456xSc0aj7jUfEMnpZ+xYvKWbyons3zyu95WTWb32tm86pmFr9V/ocXpZ/zomgKz1XjeSofSX2uM3cl/ajN7MNdST9zsvrxIHsQjXkuPJEP56l8OI8LhlIr6kvFza6UXutEdVI37kkG8at6LC+Uo3lWOJIn8pE8KnClPt+VRvkYFAmdER9rQemtHjzMH0FDgSv3s114UjiKR/Lh5hQM5VHBEB7JXJrb1+eqYTxXD+eZZiiP1M40qJyoVzjTqBrC0yJXnhWP4lnRKJ6qR/Ig3wXl5fYoLjmiTe3Hw9zhvFBN4Ff1JOpzhmNMH0RpYjeyotogjWpH4eluVFwfRF3WaBRXeyK71pN76k95of+e54Z5/Fr7AzR6whMveOQJD37invJzStKGYMgdSZV4CEXJg3he/R+4686jkq/QSqagk/yDjBN9OLbFgauHOqCXTudt3VLe6hbze9Fs6kSfk3fCmcQdHYgXOhAnaMXJAEei1rQmanVbYr0cOebbkePCzsT7diLMsy17FtkSPMeKrW52bJ5vw6b5Vhxc0ZqkEFcMGfN4rF7CY/VCGlVuPJTP4V7WNzzM+Ya7mTMpuz4G+YVBFF0bSp30E14Wf8vL0jkoE0ZzMvhDTm1oze0DvUna34+otS2IXmNDwpauJG7uyvl1bTkhcCDO245YXwdOBrbiXHBrLm9ty819nUgP60V2nDNZ0S7c3teXnNhxpB4exsmArsQLOnNj9xAStjpxTNiNyLUdifTqxMl1Pbi+dzBJBwZxal1rErZ2RnN2FHdTPqX8sivio10QhXZCdrwvsmN9kZ8cSP6xAYjCe5J0sAs393bg7PqWnA5sycnAlhz3d+BkoD3/H2t3FR313fV/P4ZVcNfiEjRAS+FqC6XQi5ZeLRDBoS0QJCQjCVbaYkESEuKGeyAuxCbumclIXMciuHsp8P4fzBBC21vWcz8Hn5VJVg5G15rXb+/v3pd+70DMgS7EufUg+kA3og90Jd69J8le/ZD4DiLBsx+R+3twaU9nwvd1IdatJ0ne/Ujx7ke6/yByjg4h99hQco4OISv4I2PV1YDX9ID+rfA6gOyQgeQcHUze8aEUnhqB7Oxo5Ocs3+LV9khF2BLvClb4VPCzn2Hx+Hp/JRv85Wzwl7M+QIV9QAlr/EqwD6pgQ0gV64PLcAgpRRCiQhQkZeeJYk5m3CBW9Zj0mj/IrHpCask9UpV3yK14TGH1H0gUDzmVoMH1hJRfggrZfaqMX46VsOOoit9PlrAzpIjfQwoJia0np/41GVVPya15Qmb5A9JUd8kqf0RB3UvSyp9xMkHDrpBchEdSEXil4+yXg4t/Dk6eKWzxSWGnfwqBEUriCprILLlNuqKZ3LLrpMubyJA3kSVvJq1IR2J2NSl5NWTLteQoDC3DeeVXya28QZrqGsmKm5y8UsHhc4Xs9E9li1cy2/xS2RGQzjbvZPafyMU1JJ2QcAVJhdfIr3iAtPoB8poH5Jdep6D0OtKKWxRW3CK79Br5Vbcorn9EYfUdZNW3UdXdQ1X/AKXmKXLNCxJltzidWE9gdC0+kXV4htXiHa3FJ0qLd3gt/tHVnE/XkVp6D2XTCypvPKe8sRZNYyR69W801S2jQb2IvAonlvsdYIDwuGFwj3MBpmI5pmIlJuISTMRlmIjLMBeVYSEqwVykxFSsMJzhczHETGwAi4WzynC+0eVN+6kRr84yzER5tHXOotvWMAa9wWvFJm42TefZX/GqMW+pvL5shdcHDQa8esdtYOq2fXR0uPgWry4y42AcKSZbDJi1EJfRxqmKNoJKLITlmIvKDO2jRrx2dfbC2lfI+ey1NDUs4pHGkhe17/O6sT0vdWb8qTXhlc6c15q2/Flpwev693hR/z6P9YO51jwXSclaRGeF9HM6yHuCBNoI8rAQyLEQKlrhVW44Q+yswlT8f8VrCRZiGe+75NLNIZCv924lJNmB2sblXG2cwIPGLjxvaG+Yjqwx4bXGlNcaC17r3uN1fXteqdvxVN+f5sY5xBfbs+G4mL5ObnwgjKetsBBz8ZsLFipMxHJMxHJMxXLMxQpjO6wCU+PfTcSlmIjLMBVVYCaqwFRUiqlYgZnx/9uISg0Vb2GlAcXbCjDZls3727Lo4RDCf/bu5FyiIzrtCu41jOSPhvd4pe/Aa01b0Fjw2ojXP/Rt+KOpPc+b2/KwoSe3GmciL1/HzlNbGbLJk45GvJo5Sw0XCbYqMHNW0Eagoo2glDaiUsxEKkyFBryai0oxFSkwF+bQUXiFYUJPHII3/x2v2jZv8aozM1wI0Jm+xatuAlX1i9/FqygdC6Hc2FpfgpmzHDNnGWbOUsyciw0dC84lxq4Gw7nxN3g1FykwFxcbwavAzKUVXgVKzJ1ltHNOp4vjGb7ct49TqWLq1avR1a9AkrWBZZtm8p29A1+sO8DkdZ6MsfdmxNpAPloZzOAVRxm01I8Bi/3oYxtIT9tjdLM7TtfFx+lqrLp2sw2im10gXRf703WxH13s/FvS2c6fLosD6bI46J10WhxMR2M6LQlpOSfbeelRQ/vxX/7/r3mD4b+m29KQd9J92XG6LztOj+Un/paey0/Tc/lpeq048w85S68VZ+m98pwhq87Ra9VZeq4+Q6/VZ/9LxLY+I/tXyPZfE0b/NeEMWBfOgPXhDFgfxqD14QxaH87g9REM3RDJ8E3RjHSIYaRDDKMcYhjtEMvYzfFMcErASpTMFHEKU50lLZls3A9rtSUNqy1pBrRuSWOSSyqTtqQxZUcmn/yaw5QdmUz9JYupvxqqr60BO2NfEV+4yvjCVcos1yK+2i/l64PFfH2wmH8fMOSbg8XMP1TMd27F/OAuZ6GHElsvFYt9SlnsU8oS3zKW+1fwY1A1a4/WsS6khvXG/BWwf9vzekqN06m6d3PyL5XXVnFsNcjpzRRie/8S1voq+Mm7mJVHiljhWcgKz3yWe+Sx3CPPiNhs7A5lYHcoHduDadjsT8N6XyrWe1Ox2Z2KzS6JAbC/pmD9awo2vyZj+2si1r/EY70tmkXboli0NQLrrRHYbInExjkCa3E4i0ThLBKHs8glEuutUcZEsGhLON87h7Jgy2UWbY/Aemcktr9FsXhXNEv3xrBsbzwr9sex8lAsK91jWOUezWqPWH4+ksBan2TsfVNY55PC2iMprPNOxTEgm03eqWz0TMLRKxFn/yR2hKTwS/AVtvqFIT4SzK8BB3E/vYtjMXuIzD5EVqkHinp3ynW/U6lzolLzI9VqG+o1/0GjmYdOO4cG7RyadF/TrJvHVd23XNXN56ruG5q1/27B65vq6t/xOrsFq431c2msn/suXmvm0lA9h4bKL9FXzEJf9gX6si9oLJ9JU/lMGsu+aMGrTj6NBsWnNCqn06SYTkPxNHSFU1DnTUJthKsmdxJ1WeOpShtDlWQ0muyJXC+ewd3SL7lXNpubis9pLPgEbZYVeuOwJk3GROokY6lNsaQ+dRzajInosqzQ532CvmA6uvxP0eVNQ5//KQ3502gq/JSmwk9pLJjWglcDYA3V16bsSTRlGdqG3+J1BLqUkeglowyDmySj0KW+qb6OQJ82En2aAbGNGaNpzBiDPn0EmpRhqJOHoJUMozFjtGG1S+FUbss/437pVzyo+JqHld/yuHoBz9Q2PFcv5lm9HU/rbHhWv4jn6oU8r/sPTyvn8rT0Mx4pPuaBdCJ38kdxNXMwmqQ+NGd8xM3c4dzOH8m9ojE8Kh7PI/l47hSMojnjIxpTB1EX34ua2B6oE/qgSezHc9XHPJRN5IliMg+LJ3GnaDx3ZJN4XDqd5uwxFF3oiCKsKw0Zw7ldNJ6bBZbcK57IffmEFrzelVoaKrCtqq+PSsbxsNSSeyWjua0ayS2FAbAPSsfzuHwSj8uteFRmxR35OCrjelEZ1wt1ykc0ZY3kgWIqLyq/4E7hJLQpQ9ElDafwRBfS/TpQeLIH6sQxXMubSuHl3mRe7E6z8nOeNy3mxfWVvLixBu47wAMBr+9u5PXNn7hbOQ9dwVSapFMpTR5CZeooHtd9C1eXcFM1l9KECZRdmUSMTxeCt5qTc3okdytseX3Vnj+rl/JEuYirGXPJChnOpd2dObX1fU65dOKoY0cOr7DAb+2HHHPowTHHHgQ7dMbX/j08fmrLweXm7Flsyu7FJuxebILrCjO8N31AxMFhFF38F+WxX6KI/JSi0AlkHh/CFe+eZAQPpDR8EpWxU6mInYIubSb3FT/wqMQatWQmZ35rT5CzCed+a8/F3ztwVGiKj70JJ4WmhDiY4L/elDMu7Ylx7cgV986k+/dEemYQlZGjqIsbR23ceCoix1IWPh7NlS+oCJ9O+aXPiT80mACHNgQ6tuP8zm54rDXBy96Uky6dyQq0oiJsDnnHrAgRmHNma1t0cZ9xL2ce1ySfoTw7lCT398j070L5pZHURI6lLmYi1VETKQm1RHZ6BEUnRyDx7oPEuy8pXn254t6DKNdOhO/5gMh9HYly7USkayci9nXk0q73OLujDUdFJvhvNsHPwYRAgQmnd7Ql3LUTVzx7kejZm6QjfZD49CXVrx9p/v1J8+9vbBseQGaQ4dxrmn+/lt+zgge1nIN9U32Vnh75Fq8LD5eELfIowc5TxXKvEn70LeFHHwU/esv42VvGWj85a/3krPYsZH2AinV+cn72KsDep5DNAVKcAgrYEiLF94qeCNlDUmtekFb5lAT5XWKLbpJW9pj8upckFj8kJKaW3UG5bPfN5vdjxWzxz0fkk8vWwEJc/HPYFpCLd2QtksrXpFQ8I7X8MYmKu8RLb5GsfEBm5QsSFU8Jidew63gRIu9MBN5ZiP3zcPbPQ+iVxlbfVHb6pxAQriA2v4ms8rtkll4nVa7nSm4t6fImCspvka24ypWsapJyaygov0aWXEdiXhUJ+TWkFOuRKK+RqLhJQKSSfcey2eKVhPhIIlt8JWz1S2GLdyK/B0nY5Z+Af2gB8Xl68iruUlh1j7yS62TLGykovY68+i6yqjvkqK6TV36H4trHFFU/IL/sBvklzRSU36Cw6h7SuickFN3gZEItfpFVHLlchfvFKo5EavGK1OAVUYt/TC3n0htIVt2jSPccZeMTlOpKKmovUF+zg8a6ZTRorMkrd2zB64fCBNqI81vwavoPeG1BzD/g1VysMlaWjHh1LsHMRWX48i7Mo63YgNeBDq3w2vgXvGrMDHjVmPNSa85LY9vwH7pOPGz4iHrtHLzjNjBlm+vbyuuWgr/h1dRFioWwlDaCCtoIKrAQlrXg1cy5iDZbU+kq9uU/HgKOpaxBq7PmoWYcL2oNu0YNlVcTA2A0bXhZbcRrXQce6QZxrXkWWZU/szPchQGO+3nP6QptnXKxEBQbACN8g1fjWVdx6f8veG0jlvGBcw49HAKYt8+FY8kbqW1cxvXGiTxs7MIfDe/xp8bs73hVt+eVph1P9f1obpzNFflaNp0Q0c/JjfcFBryaid683ipMxAojXhWYi5Qtr7u5EbT/jFeVYVCTWIGFqIQ2wnIshBWYiZWYbCnAZEs2HVwy6e0QjK3br4RlbKaxYTH39cP5Q9eBV7oOvNa2xqsFf+jb8UfzezxvasfDht7caJxNvsoecZAzH208QkfHZNoK8zEVSw3Dkba8i1dzUQmm/4BXC0E2HQXxDBN6sil4M4raldzSjuUP3QBeaTsaVvTozHilN/0f8LqDiU4/00cU0oJXc1EJZmKVEa9SY2SYOr/paFAZ8OqsxFykwlyoeotX52IjXksMZ8zf4FUso6047V281q9GV7eCtKyNLN/0Od/Zb2LmugNMXefJuPXejLIPZMiqYIatOsqQZf4MWupHP7tAetkepbvtcbraHaOr3TG62QTRzSaAbrb+dFvs9w5eO7ck4B14drYLpKNdUAte/wbYxf8zXv+3gO2+7FgLYP+G2GWn6LHsVAtiW+cNYN/i9Sy9Vp2m5+rT9Fz1tt34nxF78W+I7bfmEv1+vky/NWGGVmJ7QwbahzHQPoyP7MMZsj6CYRsiGb4xihGbohmxMYqRG6MZ4xDLuM3xTBQkYiVMegewf8XrJJdUJjpLmOgsYdKWVCYbW4cnb88wAHZnNlN/zXmnhXj63kI+3yfl870FfLGngC/3FTJnv5Q5+6XMdZXy9X4p8w5I+eaAlPmHpHzvVsyCwwqsPRXYeqmw8y5hsU8py4x4XXO0jnXB1di3yvqQmrftwyfqcTxR3wqw9e/A1fFkLY4nav5bvP51jc6GwFJD67BPMau8pEbAFrDCM9+AWM98lnrkYueW+RavB9Kwdk3Fel8qNntTsdktMZ59bYXXnYnY7riC9bY4Fm2LZdGWGGy2xGDrEoOtcxQ24kgWCcNZJApjkTjMgFjncKxdwljoEsZ3ogt87xzKD1svsXBHODa/RmK7K5rFe6NZui+WpftjWOEeywqPaJa5R7LELZJlbtGsdI/nJ49E1nimsM5TwvojaTh6Z+DklYrA6wqiI5G4eF1km/dpdvqfYFdQMK7H3Am49CuhKVuRFO9EWrOHUt3vlGtdKKtbS0XdUmo01tRrv0Oj/Tda7Rx02tk0aL+iQTeXBt08GnXzadT9x/BTM5fG+tkteG2sn/MOXrXVs/5XeDVUX9/itaF8Zgtem8oN63O0iumc2yjwAAAgAElEQVRojdOGm4x41cs+QZNvRV3OBOpz/oLX1DFUpoxCnTWB68UzuFc2m/vlX3FT8TkN+R9TlzYetXHwUn3aeGqNeFWnjUdvhK0uZyra3E/Q5k1DlzeNhoLpNBVOp7moVQo/5UbR9L/htTFzPPr0sWglo1Enj0T7F7zq/4JXXeoItJLhaFKGoU8bSWPGGBrSR6GVjEAjGY4ufSTN2eO4UTCFm7IZ3C2ZZYTrNzys+o7HNQt4prbjuXopz9VLeFpry9PaRTyvW8Dzmu94WjmXx8p/cb/Iilu5Y7iWMZRGyQA0ib25lmUY3PRANpZHxeN5LJ/AA9lYrmUMpiauO81pH3Etcyj6lAGor/RGnzKAO3mW3Mm35IncikeySdyTTuS+fCq3pJO4L59KffJgii91pjSqB1dzRnFfPok70vHGKcSt8Cq15J7MsgWvD1XjeFAylruq0dxSjuSm3ADY+6pxPCqbyONyKx6XT+aecgK1if2oTx6ARjIYjWQwtwon8GflF9yTTkaTPITmDEuqo4aQG9IF6ZneNGdO5pZsBulnulAQ0Z/blV/z6uZKXt3+mVd37A0V13ubeXVrPa9v/MQj9QJuln7JNcV05HEDqc+eyDPdD3B1MY0Fn5F3cTCy8NHE+nTh+E5zymKm8rjclmdVS3laYsvzksXcL1pEdcwXFJycRLzbEI46dWH/4jZ4Lm+H96qO+P3UCd+fP+DIj+04vNIMt5VmuK8258ja9nisaYvnunZ42rfl8DoLPDd04NiOzkQfGUBK8GAkIYNICuhNrGdnQve0J+zAh8R79UISMIj8M2ORX55CzqkxnN/dhSBnM45vM+H0L2ac3GrGcbEpoTvbEOv6IRG73ifxUA+y/PohOz2YqihLdElWaBLHUX9lNJokS3QpE9AmT6I2zoqqyCmoLlqR6juEczs+JNDRjOMubTj/2wec/aUD4a7dkXgPI8PfktiDgzm3vTvJngMpPDqCysuTaEqaQVPSNMouDiMvuAeqcx+hvTIRdewEaqPHUx09gcqI8agujkF+bjQZ/gNI9xtAZsBHZAZ8RIb/ICTe/Ug+0geJT38yAweTdKQPF397jxChKZ5rTfBab0KQ0ITTOywI3d2BiP0diT7Uhaj9nYna35noA52IOdSZ+MPdSPDsQZJXL5K9DUny6kmSV09SfHoj8e1Dql9fMgIHkB3yEXnHh/4dr98fUoZ976ZggbsCGw8lS7xKWOKlYKmnjBWeUn7yKWZ9gAKnkBK2n6tBfEyFg38BgiApW08q2XZKxdaTKvZdquJoWjOXCu8QmneDU6l6jiWpuZhznRjpfc6mNuN9qZyDp2S4nVFy8IyS7f7ZbPXLYfcpBbvPqPj1pBzXixWczLjFhbxbnM+6yimJlpPJGi5kNBOee4ezqddwDy1nR3Ahzn55iHzzEfrlI/LLQ+SdyVa/VLZ6J+B5voCwTA1pqpukFDcQmqLgVHQ+8Tm1ZKuuk1Kg43yclNCEYrJVTUiK1FxMkHIqNp+wjAqSlddIUN7G/VweW70SELrHI/JMxNk7GbF3Ilv9EtnqHcsOn2g8zqQTll5FVsl1slTNRKQoiE4tIaNIS2HpDXLkV0nIqiMhW0O24hb5ZXeR5Ku5klVOukxLfsVtCmseEZmtxz9MhccFJR6XKvG4VMvhy/V4hNXjEV6Dd2QNx5M0RORfI7n0Dunl18lUySiUB1NZ5kxD7VIatTZv8So4xvtO8ViIDHg1EykxFakwEZViIirFTFiKhVCFhVCBuUiBqbgYE2cZJs4yzERyLEQKzMWGylILXo3DncxEUkwFubQRZdJty2UGOvyCS+jvZJRv4mbDdJ7q/nd4faAfRJ1mDt6xRrxuukC7bRmYuuRj4iw13B8XKSZbijB1lmEhKKWNUzkWgnIshGWYCUsNkBEX0mZLGl1E/sxxdcIn9mdq1Yt5oLXij7ouvNK1wqvWlNcac17XtmnB60NtP642Tie3agX7Yl0Y5LiXDxzjaeeUg4VAioVAhoVQhrnIOGHWuQQTUSmmopL/U8xEKtqIpHzgnE1PhwC+dXXhRMp66huXcqNhAo8auvKi4T3+1JjzSm3Ka7UZr9QWoHsP1B14rWnPU30fmhtnkaT4GcdTQvo7HuQDp3jaCQoxF755vVWYiBSYiOTGKqXSEJECc1GxEa/GxyQsN0RUiomoBFOREnORofpsISjBQliKmUiBiUsBZi7ZtBem09chkJVevxKXt5HmxgU80A/mubY9L7Xt38HrS7UFL/TtedH0Ps8a2/OgoR/NDV+TJl3POk8Bgzb40HFzCm0E+ZiKilpatE2d5Yb2bUFJK7yqMBOUYi4swUQob8HrUKEnm4IckNeu5JbWkj+0rfFq+ne8atvxQtOF+0a8BqftYKLTT/QRhvCeMN1w0UKoMnx+xMWYioswExdhKpZiKlYYLwwY27LFCsxEKswFSsyFcsxFMszEMiN6VViISjF3KsHUyfAZaidOo/NmA15PSgx41detIC1rPSs2fc739huZtW4/H9t7MmGDN2PsAxm+KpiRq44ycoU/Q5f5MXBJAH3sQuhhe4yutiF0tQ2mm3UA3Rb50s3Gl252fnS186OLnR+dbX1bxY/OdgEt6WTrT0fbADraBbak0+KgllbizkbgdvkfE0TXxX9PtyXBrXKU7ktb51hLeiw9Yciyk/RsySlDlp+m13JDFbb3irP0WnmGXitP0XPlKXquPE2vVWda0nu1oe249+pz9Fl93pAfL9Dnxwv0/ekifX+6SL+fQun30yX6/WxsJ15nSP91lxiw7jID113mI/u3FdhhxozYGMWoTTFYOsQx7k0LsTCJyeIUpjhLmOwsYZKzxAjYVCY5S5ggTmaCOJmJLhImb0tn6i+ZWG1LewvYX7KYujOLj3/LYdrvuUzfnc9newv5fE8+X+zJ58u9BcxxLWrJXNdC/r2/iHn7i/j2YBHfuxXzw+FiFh4uNgD2iJIl3iUs9ytndWAVPwfXsDaoinWBhtgHVbE+uJoNITVsPFqLw7FaNh+vw9GIWMcT9TierDOmtgWvjseNOfrXtNoBa8z6oDLW+av42VfBam+ZAbBeRS1Z4VXIMs88FrtnY+eeha1bJraHMgyA3Z+KzT4JNntSsNmdgs3vydj8loTNr4nY7EzA5pcr2GyPx3pbHNZbY7F2MeDVziUKW+cIrEXhLBRdYoEwlB+EofwgDmWBcyg/OIfyjfAM34rPMX/LecP519/CsN4dge3eKOxco7HbH81S92iWeERh5x6OzcEw7A5GsswtjtWHE1nrkcp6j3Q2HU7H0T0F4eEEXDzC2epxih2efuzydcPtxAECLx/g3JXfSMrfQn7pZpQ1GynXbKRat5ZqzXKq6hZSq56PWvtvtLo56PSz0elnodPNQq+bjU43F61uHlrtfLTa79Bq5qNXz0FfP5uG+tk01M+hUT2HRvVcGtVz0NfNRlvzJbpa41nX+rk0vMGrEbD62rkteNW/wWv5TPTlM2msmEVTxay/4HUaevmnNCln0KSYjk76Meq8SdRmj6cuZwKa3Elo86yoz57wN7zeL5/N/fLZLXitSbGkLnUc9WnjqUsdR61kLHWp49BlTqIxZwoNuVNRZ02mLmsKmrxPaCiYTrP0M65KZxgz3ZCi6dwoms61gmlvz71mTzQOa7JEkzKK+qQRrfA6En3qSOPO15GG6cPG1mGNZAT1ycPQpo6kIWMsDRlj0KWNRpc+moZMS67lTuJm0TTuKL7gftlcHlV+y+Pq//Co+gce1yziWf1intcv5VndEp7V2fGs1ppnNQt4WjGPhyVfcq/oE27ljON6+giaJYNpTh3E9YzB3M0fxcMiSx4UWXK/cAwPCi25VzCa6xlDqL/SiybJIO7kjaI57SNqY3rQKPkITXxfrmUM55F0Ik+KrXgkn8wD+VSu54/nkWoatwonUhrVE+nFD6lLGsC94onclU0wVF6Lx3NPNq4Fr3elltwrtuSBYiwPlOO4r7Lkjmo0t5SjuCk35J5qLA9LJ/C43LA654FqEhrJIPTpQ9CnD6M2YQDNWaN5Vvov7sumok0ZyvXsieiTxpJ7tDt5J3pyNWsqt2SfkXj0AyrSxvJYt4hXt3/k1a01vL67gdf3HHh9bzMvb9rz8tqPPNXZ8qB2PrfKZqFKGIoubwrP9QuheTG6nE/JOtMfZdRY0o7246JrB2qTpnNf/j335Qt4XraUF+XLuZXzAyWhM8gIGEv4ngEEbuzEoaXtCVrbHe8VHXG3a4fbEgsOLzfDY7UpR9aY47+pHSddOnNmRw/C9g0gzmMYV7xGcMVrFOnHxqKKnEZ53DSKL48l6+QgkgN6ELb/fS7t+4Bo917EevQnxr0/4Qd6c/b3jgSKzDm21ZTIg++R5NOZtICeZAX3ofB4X/JD+lAQ3I+Sc8OpvDyCmuiR6JLH0ZQ2EW2SJfUJI9EkjkadaElN7BiUocPJOTqQ2EO9ufDr+5z7pQOhv39A1IEuJPv0JffYMLKPDiPevT8Xf+3Oue1diN3fF+W58ShOj6IqbDzaGCvqI8dSHjqUsouDUcdY0phsRVXEKJQXhlASOoKKcEtKQkchPzeSvKNDSfMZQPKRvqT5DiQ3eDi5IcNJ9x1EqhGvCR69uPBbO05tteDElg6E7upMnHsPkr17k+LTh2Tv3iR49iBqfyciXTsSse8DIl0/JPpAJ2IPdSbOrQuxhzoTc/Dt7/HuXblyuBuJnt1J8e5JekA/ckIGUXByGNLTI97i9dtDyrBvDyn49pCc/7grWXiklIWeSha5y7A7XMRqbxmC42W4xzXjJ7mJe7SGfaEV7A+r5nCcjsNXGnGN0vHL+XL2h1XiEVWNe3gF+y6o2H1WiXtEDV5RdRy6UIr7+RKCous5m9LMsbh63M/IcT+vIuiKnuCUq3jEaNl1voLdFytwj6zj0OVy9p2Ts/+cAs/LFfhE1nHofBnbgwoR++XhHCBF5C/F0ScfJ59cRL7ZbPFLR+QZx4GTWZyX1JAiv0ZCoZqTMXkEXEwjIq2ctOIm4rPrOBaWw6moPFJlehLz6zgZnUvApXTOJStJUlwnUXUX15NZOB2MYvOBGIQeiQg8r+DoEcv2wGSEh8PY6hXBwRPJnE9Skq5oJEVaz6mIDC7E5pGcXUWOrJHUfC2RSWVEJlWQVnCVXOVt4tMrCU+SISmso6DSgNdLafUcPlvA/lNFHA6t4Eh4PQcvVuN2qQ63S9V4hFXhF13NiaQ6LmRouJRVTXhGKkkZHiiLHdHXLqVRZ0tuuSMr/A/S3+koHTbHYi7Mw0wsx0yowFSoxERYgomwBDNBScuXbDOhHBORDBOxDBOxFDNhsRG1xmqtc4mxMmesxAmLMHXKoY0wg27Olxi46RecW/D6KU91XXiha2fY7/pXvGrNealtyx9aI17VX+EVu57JW/fx4aYLtN2SbsRrESZiqeGnSxGmzsWYC0qwcCzDwqkMc0EpZoISTIVKTMWFWLik0VkYxGe/bebA5Z8or13Ofe0n/FHf3bAqRW/KS50JLzUmoDGD+ragNuJV05tm3WTyq21xTxQzxHEXnRzj6OCYRRunQsydijAXFGEulBkhWGJ8HlWYCJX/n2MqVGAhlPK+OIveDoH8x9WFMxJ7tI2LuaEfx2N9F17o3zfi1cxQvay3AG0HUHfglaYdT3S9udr4Oamq1YjPCBjgsJ8PHeNo51SAuUCFibC01f2UYypUGCp/AiVmQgVmIplhDY3ozXujFFNBKSbCMsNtoQpzYTHmQhkWAiXmAhVmIjkm4gLMxdm0d5TQ38GPtQG/kCJbx7XGeTzQDeCZui0vNG15pWljqBYb8fpS34E/G9/nqb4D9xoGotfPJy53I0v2OTBwQwAfbpbQxsmIV2fZ21U9TgosnEowE5YYHotAiZnA8D42Ecgxd8rmQ6c4hgo8jHhdwS2NEa+ajrzUWPDSuHO4Ba9aU8N7UdOF+9rxLXid4NgKrwIjXoVKTMWyFryaiaSYiOSG94NYaahsi+SYCZXG51eOuVCKmUhmQK9IhYWwFHNHFaaOCsxEUtqLU+m8+TSz9u7lpEREXd0qdLXLSc+0Z+XGz1hgv4HZ61yZts6DiRu8GWsfyKhVwYxeFcKYlf6MXOHL4KUB9FscTC+7o3SzDaabbSDdrf3otsibbjY+Brza+tLF1ofOtj50svE2xodONkbE2vrR0caXjjb+LelkG0An20A6LQ42xC6QzrYBdLb5n9PFNvCddLULeifdFgf/Y7ovCaH7kmN0X3KMHkuPG3OCHktP0mNpK8QuO0Wv5afpufyUodV4xUl6rjhJr5WnWtJ71Wl6rzzbkj6rzrWk7+rz9F19gX4/XjTkp4uGIU9rQ+m7NpR+awzpv/YSA+3DGGQfzmBjFXaosRL7BrBjNse1nIGdJEzCSpTMJHEyE8XJTHJOwcpFwiTnFMaLkxgvTmKiSwqTt6UxZXs6k7ZIjIBNZ8qODKb+ksnHO7P45Ndspu/K41978vlsdx4z3+B1XxFzjXCd61rA166FzNtfaMSrjO/dpSxwl7HIQ47tESVLvUtY7lvG6oBKfgqqYk1ABWsDKlgXUMm6gErsA6tYH1TJxpBqNh2tweHYW8S+iQGyBrxuPlFjyPEaNh+rwfFYbUs2H327A3ZDSAUbQipYH1zGusAS1vgr+dGn2ABYn9aRssKrgKUeeSz2yMXucA527tkGwB5Mw2a/BJt9ydjsTcZ2TxI2uxKw+f0K1r/GY70zHpsdcVhvj2XRthgWbYnCZksUtlujsNkSwSKXMH4Qh/If4Xm+E57nO9E5vhOf4zvnc3wtPMHX4pPMcznN/O3n+P63iyzYfZlF+yJY5BqJ9f4IbA5FYOMWhrXbZWwOhbH4UATL3GJY7X6FNW7JbDiUgsPBJBz3RyM+cIntbsf5/Yg3BwNd8T+7k/Ox24nP3k62QkSFxpFa3Y9Uq22pqv2B6rr51KnnodbORaf7Cp1uJnr95zQ0fkFDw0z0+lno9F+i1c1Brfs39dpvqdPMp079Ddq6r9DVfWkArHqOoRKrmUuDeg76+q+Ma3K+aoFrQ/1cGtVft9zW1801ALYVXrVlX6Arn0lDxUyaKt6tvOqKP6VBMYNGxQwa5Z+iK5r6Ll7zDHhVZ0+kJs2yVdvwdO6VzeJ++ZfckH9GQ/7HVCePoVYytgWvdanjUKdPoDF3Ks35n9CQ9zF1mVbUZExCk/cJTUX/4lrxF1yTffYOXq9JZ3C98FPj0KYphmnDWQa86tIs0UpGG/CaMgKdZAT6VEN0kuFok42olYxElzoabeoo1JKR6NLH0Jg5nsascTRkjqMhaxyNORO4ljeFG9JPuVcym4cV3/Ck+nue1CzgcfVCHtdY87RuMc/rlvC0xo7ntXY8q7Hmcfl33FfM5nbRdG7mTOJa+miup43gRtowbmcN51GhJY+kY3lQMIbbOcO5mTmUW5nDuJ0zgjvZI7ieMYSmlAHczhlBs+QjqiO6oU8cQMXlzmgT+nM/fyzP5JN5Ip/KfdkUbhcZKq8PlZ+gkQxGFtoRVURXruaM5IHCigfyCdxvhdc7RWO4UzSGu1JL7svHcl85lntKS+4oR3NbOZpbijHcUozhnrI1XqfysHQy+vQhNGYOozlrFLVXBqJNGcaD4o+5J52CTjKcGzlW6JPGkhHYlbTArmglE7iaP42Eox/QrPyCFzeW8+Lmap5dXcWft+x5fX8zrx8K+PPGOp43reSJ1o7H6oXcq5lHbdYktDmTeVz/HX/qFqHN/Ji884OoTf6YogsjiDrckcq4qVzNmcv1vHncly3kauY3KC9+TLLXMEJ/78VRQUd81nXAd82HnNzUD69lH3BgoRmHbE04stIMP3tzghzbcGb7B0Qf6EvW0bGURnyGNvVbrhVYc1u+mMflK3il+Zln1Uu5XjSPqoSpyEJHkXl8MJKAwaQGjCDecwhnfumG7+Y2+DiYcmpHO2LcO1F8YQi18WPQS8bSKBmHOm4kpef7UxM2Ak2MJborY9AmjkCdOIz6hOHUJ4xEnTCa2rhRlF4eQv6JPiR7dyHctT0+m0w5saUNsW5dSQ/oT+6xISgvjkMVOp7MoCGcdOlAoIMF4bu6ojxjiS5+OiXnRlJ5eTQVF4ZRcmYQZec/oi5qFPor41HHWSI91ZeMwK7kn+hL6WXD/lbZmWEUn7Ek3XcQ8Yd6kuTRl6yAoeQEDSfxcB9i9ncl3q07Ufs7cXlPeyJcPyDJqxcFJ4dTcmkCpZcnIj9vSf6JYWQE9ifhcHfi3boSd8gwICruUJeW21GuHxKx932iXD8k5kAnYg50IvZgJ+IOdebK4c4ke3Un3b8POSEDyTv60Vu8/vuQMuzrQ0rmHlTwb7cS5h8pN0wxdCvG+rCU1b7FbL9QS6jqJTHlr7gkfcj5vDtcKLjPZcVzLpe85KTsBXujtGw7pUQclI+Tfw6bfbPZ7JeH81EFTr55iH1z8LhcTXj+A1JK/uCK7CGROdeJKrhDQulz4specqbgMQeidLicUOFyTI44sACBTzZi3xx2hBTx23EFLv75bPbIxsmnAHGgHKG/jM0++Wz2yUPsn8e2oGzEXgkcPJNHaIaG9NLbpCoaiS+oJjy9hMRCDVmq66RKm4hKqyI2q5pM5VVSpFrCUlWcT1IQkV1LouIaiaq7HL5QiMuRBDYfiGHTwVjWH4xm/YFItgem4OQWxnbvKA6dSuF8spKMkiYkxRquZJcRn1lKekEdBcpm8hRXSStoIFN6DWnZI4pK7yPJ15CQXUGWQk9RzV2kdU+IyNJy5KKUg6eluF8sx/1yLQcuVnPoUj1ul2pwu1SJx+UyfCJKCYguJSimmOMxMYTHu1JY4IC2ZhkNOjtyy51Y4X+Ifo5H6bApGnNBLmYiA1BNhXIjZEqMX7AVmAnkmAqL3+JVJMVUIDN++Va0wmtJC17N3uBVkE4350sM2LQDl4vv4vUPXVte6kyMeLV4B69/atvwXNuRB9qBBrzGrGfylr18uPH8W7yKjXgVSzERF2EqkhnxWoq5YwnmTiWYOakwEygwFxdiIU6js1MIU7c58uvZn1FW/cg93Wf8Ud+TPzXteaU346XOhFcaw9oW1G1A3YEX9e15pOlJs3YcRTU/4CMRMtJxJ10do3nPMYM2TvmYOxVi7lSImaC45fkzeYOo/0sECiwERbwvzKSvQyAL97twXrIOfYMtt3RjjXj9gD81FrzSWPBK3YaX9W1AY8Sruh1Ptb241vgvMkpWsfWcgAGbXOnoEEf7zflYOKkwfQevCkwFCsycVJg7KY2vvczw2osUmAhVmApKjCnDRFiOqbD0LV6FhveEmagYE1EB5qJsOjgkM3CTDw4h28lUruZ64yweaPryTG3BC7UFLzUWLXh9pbbglb4Dfza8zxPte9zRD6Feu5DLGQ7M/2UD/dcH8+HmNNoI8jAVFRqq7y5STMQyzJwUmDupMBOqMBEoMHFSYupUgqlAZcRrFh84xTFE4MHGIAcUNSu4pR7Dc01/Xqk/5JXagNfXOtMWuP4Nr3V2BKVuZ4Ljj/QWBtNBmPbf4tX0r3gVyg3Pr0CJuaAYM6EUU6HUiFfl3/DaTpRKJ4fTzNyzhxMpf8HrhhksWGfPnLV7+XSdO1YbvBi/PoDRq4KwXBWC5UpfRq3wZeiyAAYuCabv4mB62gXSwzaQnta+dDfitft/iVdvOtn4tgDWgFe/vwPWLohOdoF0+l+g9b/C6z8B9r+G7NF/AOzJv6XnspP0WPaX87J/QWzvlWfeAWxrxL4BrAGxF+j70wX6rjHgtW8rvA5YZ2gjfoPXN4AdvsHQPjxqUwyWjvGMc0pggiCBiYJEJggTmSBKasHrRHEy40SJLXi12pqK1dZUJm2RMGmLpAWzU3ZkMHVHBh/vzOLT33KYsSuXz3fntsJroRGuhcx1zedr13zm7S/g24OFfO8mbYXXYmyPKFrwuiqggtWBFfzkX84a/3LW+lew1r+CdQEV2AdWsCG4ig3BVe8g9l3A/m/wWo3D0Uo2/gNe1wao+MlXzo8+xfzoW8zqVlnpLWX5kUKWehaw1DPfgFj3TGwPpWNzIBWb/cnYuCZi65qIzd4r2OyOx/r3WKx/i8V6ZxzWv8SycHs0P2yNZOHWSKy3RbFoWwQ/bA3jO5dQvhWdZ57wLPOEZ5gnPss3LmeYKz7OHPFx5ric5N/bz/Dtr+f5bncoP+wLY8G+cBa4XuaHfRdZ4HoBmwOhLDkUxrJD4Sw/GMbK/WH8uPcya3eHsmH3OZz2nmCLqy+7DrtxJGQfZ8J2kZD+G3nyHSiqxJTXrkOtW4lWtxC1eh51dXNQ18+mQTubpoZZNOq/oEE7g0bdDJobP6epFV41+jnU676mVjuPGs031NR/jbruS7R1s/5LvOrqZqP/3+C15l28asu+MFZfZ9JQ/vbMq14x3YhXw3lXrRGv9bkTqc+diCbfCm2eFZrsidSmj6UmzRJtziRuyGdwr2wW98oMeG0s+ITq5DHUp41HkzERdfoE1OkT0GVZ0Zz/CVcLphnwmmFFTYYV2vxpXJV9znX5TK7LP2/B6zXZDK7LZnCtYBrXCj5+B6+t24Y1Rri+watOMhxtSiu8po5Cn26JPn0s+vSxNGaOpylrEk25k2jKtaIpbzLNBVO4VvAJ14umc690Do+r5vOsdgHPahfxpGZRC16f1tjxuNKaJ1XWPKr4nrvyOdzIm05z5iSupo/levpo7mSN4VH+WJ4WjedxwVju543iVuZQrkoG0pTcn+aUgdxIH8K93FE8LLDkqmQQVyWDaEoeSF10TyrDulAb1YPyS524lTmCJzIrHkituFtkxZPS6dwqnMgdqRU3C8ZTGdeHwvPvUxHbk8clU3kgn8T94vHclY7lTtG7eL0nG8t9hQGvd5WW3FaO4bbSkttKSyNeJ/K4fDJPKqbyqHQyjZnD0KcP43ruWG/5EuEAACAASURBVOoTB1OX8BHXc8ZxK88KnWQk17ImURM9nBSfjiR6f0hZ5DA06RNJP9udB/X/4dXNlTxuXMJdjR3Prv3M64dOvH4i5sWNdTzWLed+nTUP6xfySPMDN1VfUpU6jpvFn/OgZC71KZNRhI/kWu5sZKGjiHR/n7wzQ9FIPkOfNovi0PFE7O/McZc2nN3RkZNbOuK3oR0eP1rgs+Y9An/ugufiNrjbmOCz0owgewuObrbguNiCiH1dyDk6nOs583lRtYqXOnteXXPi1Q0nXjdv5PW1Dby+uo5X+tU8Lrfmas5c6pNmorj0MXmnJpNwZARHnTtzYLUJbmvMuPD7e1TFTOKx6t88Uc3iRvZ41Fc+ouxST4pPdqLq8gBqIwajTxhBY+pI6hOGUJ8wnKa0STSmWlEZOYrMoO5EuLbh9HZTTmw14fAaE6IPdiP/xBDk58dQenki5eFWRLh+wFGhBd5rTQj/rTN5gYMou2DJg9yvuZs1i/yQXmR4dyQ/sCvKM/2ovDyU6ogRKM71J9XnfeLc2pAe0A1V6HBUoSOQnxtBRfhUCo6PIdV7EBKvAaT5DOKKWy/O7bDguNiUs9stCN/7HvGHuyLx7UPByeFURExCmzgDXdK/qI6eQvG5UWQHDyTDvz/pfv1J9emLxLsPKV69ST7SiyTPnsS7dSX2YGfi3bqScLg7V9y7Eu/WhbhDnYhz60i8eycSPbuS4t0DiU+Pt3id414eNtutlJkHS/jSrYw5HlXMcS9n7kEF37vLWOVbzC+hdUSUviau9DlxykdcUT0ivuQJsWV/EFMFoeUv2ROlRXhcyUb/Qux9C1nrW4S9fzGbj5axzrsAR998fOIaiJU/J1n1hDTVI7LKnpBR/hRJ+R9cKX/JBdlz3OKbcQiWsdFfykbfQtZ75bLRKxeBXyHiQBmO3vls9MjFya8YJ38FDn7FOPhJcfQvQuifz9agHLb6p3HkspzI/GYyK+6Rpmwkt/I6aYoGUuWNZCiukl58lZTCBlJlTWQomkmTN5CqaCBV2YxEdZ1E+VUSlXcJjCrht8B0HA/GYL8virWuUaxzjUJ0JIHNh8LZ4hWJ+9k0LmVUkFV+jcySRgorr5Ep15ApVZOraCBP0Uyu7CpFJXeRlz8mT36LPOU1Csqukl9xg8LqexTWPyE6vwn/yBLczsvZf07FvnNlHLhYw4HQOg6G1nIwtIpDoWW4XyrhSJgK73AZgeHRhMbspaDAAW3NcvRaW7JKNrPC343+TsfosCkaC0Eu5qJizASyFryaCkowc1Ji7qTA3EluQJlIaoCrUIqZQGb8u8LQaix+U21UYiaUYyYoxNQxm7aCdLqJLzFw4w5cLvxGRtlGbvwNr+ZGvFq0qry2wmv9bLyj1zPZZS8fbjhnwKtzHiaiopb7ZCKWYioqxtxJZYDrO3iVYyYqwEKcQUfH44wTO+F8fB1FFfbc0X3JH+o+vFAbd87qTXitNeG12pTX9Ra8rm/Pi/r2PNZ255puFMq6bzmW6YSl4zZ6bI7gA8c02jrlYe5UgJlTIaZOMkycSjBxKsVEUIKJQInp/ylyLJwK+MApnQEO/tgdFHM5bQ1NDYu4pRnDY00n/tS9z0utoYL5qr4NL2steK1px2t1W16q2/JE24MbjdPIKVvGrxc2M2jTHjo6xNBhcz5tHA3AMxGoMBEYsPyPeBXKMBG+xauZoARTQTkmgkpMBGWYC2SYC4qwEEgxF8gwE0oxEeVjLsri/U3JDHHwRHTChfyypdxsnMYjdQ/+UFvwp+YtXl/Vm/Gy3pzXuvf4U/8hjzTvc0s3gmrNYk6lCPhCtJ6+9sf4wCGNNk65mAoLDBcwnP+CV4EK07/htfi/xevrVnh99WblkNoEtCZv8aoZ9y5eBcF0EKQZHq9AafgsCGWYigoxExYaLuAIi1suCpiI5JgIDZ8Zw319F69mQiUWghLMHVWYbJZjKiyinSiVzptOMWvPHk6mCKmrXYm+ZhnpGWtZueFTFqxdx5w1e5m+zo3J648w0d4fy9WBjFsdguVyb0Yv82LYUj8GLQmi/5Jg+iwJoveSQPrY+dLLxpueNj50t/Wlq90bvHrTycaLTtZH6GTtRSfrt5DtaONNR2ufVjFg1lCBDaCTtT+drP1awPvP8aOzjV9LNdcQf7rY+r8zMOptAui6+N20rsL2WHqU7kveYvZtjhvzBrjH6LHsGD2XHaPn8uP0Wn6cXstP0GvFKXq/k9P0WXmaPivPGAC76hx9V503QPbH84bq65rz9F1zgX5rLtB/7UUGrgtlkP0lBttfZvD6MIbYGzJ0fRjDNoQzYmMkozZFM2ZzDJaOcYxzimesYxxjneKZIEpkknMS44UJjBXEM054hQmiRCY6JxkiTmKSSzJWW1KYvFXC5G2pTN2exse/ZPDpr1nM+D2Hz3flMmt3HrP35DN3n6Haakg+/3bN55v9+cw/WGDAq5uUhe4ybDyKWXxEyTKfElb4lbLKv4zVfmX85FfGz76l/Oxbyhq/Mtb6l7MuoJz1QZUtgG1dgXU4XofD8To2n6jD4UTt2xyvffs/x2pxOFrDppBqNoZUsSG4kvXB5dgHlWFv/Lk2oISf/BX85CfnRz85P/kr+NF4e7VPMSu95azwKmb5ESlLPQtYcjgHO7cMbA+lYn0wGesDidgcSsT6wBUW7otl4Z4YFu6KNuS3KL7fGcF3O8KZvyOC736JYv6OKL7dEcm8bWHMdbnIV+JzfOV8ljkuZ5m79QxfuZzgS+fjzHI5zuytJ5j7yxm++f088/eE8t2eS3y3O5T/7DrPwl3nsdt7kWWuF1mx7zwr9pxg1e4Q1u4JYNM+L0QH3Nh5eB+eIXs4HbaXuJRdZORuo1DmhKrUnqran9HpVlJX8z2a2nk0ar6lWT+fq/pvaNZ9TYN6Jg3qz9CrP6NR+znN+pk0NsxCr/8Srf5L1LqvqNPNpVY7lxrtXGo0c6ivmYm2dib6+tk0aubSpP36H/A65x24vkkLXuu+pqFmLvqqL9FVzEJT+jma0s/RlX1uOP9a9gW6lmnD/6JR+S8a5NPRSaehLZyKJt/KMLDJGE3uRDQ5E6jLHEt95nj0eZNb8Hq/bBa3lZ9xrWgatalj0WRMNJxtzbJCm2lFQ85UrhZ8ytWCT9HmTEGdNQVN7ic0Fs3gWvHn3FB8wQ3551wv/ozrxf8yRDaD64UGvLacec0xDGxqzByPPs0SXeoodKkj0EuGo5cMR5syDE3yUDRJw9Emj0SfNobGDANYm3OsaMqxojl3KlcLpnK96FNuyKZzs3gGN2UzuFH8L+6VzuVR1Xye1i7gae1CHlcv4FHVAh5VL+JRxULul/4/0u4zKqq7f/c/AxJT7KhRUcSusddEEzX2FhMraowae2FmADVq7L1LlSb23rtI78wwvQCCMI0iIiBgjZX3eTAjau77d87/f86Da22msNxrz7Dcr7k++zu/Uqn7hceqkRRLBlKU2JeHiT0pSezG46QuVCZ35rm0Ky/SulIW35biaFceRLbgQUQLCiOaUxDuTMHd5pTEtuFJamcexbYh744zDyJdKYpsRfrZOphvNkN/pjaW280pS+hEeWo3KmS9eKkbQJm0ByWp3ahQ9KYwoQPqi/WQnfmG4pSOVCi6U6HoTrm8C2Vp31kj+47H8s5UKLtSoepKhaaLNdouVGi7UqHtSqW2G0/1PXme3puXmX15ru9DUXIHcu62oCS1K/mx7ckNd8Uc2Z7C2C7kRXTkQWx37l1tTerRxiSFNUR1viW50d3JTejFq+KZVD2ex8vCmVSap/OyaB48FcMzL/4pWkCl8Xcqct14ZnLjVf40Xhonkx3VndyoHhgie6K70pH0a10olY4gNqQppzc5EnGwMcpzHVCd70jCoRbc2FefO95NSQzpyK29LoR6fMOe2QL2zXbAb5YjPr8LCPxTwAmPL7m4rjY3dtQj3NuJtOOtMYT340HSEEpko3mim8Sr3D94bZzN03Q3KnQTqdBPoELzG8WSsZhjRmKKHIPy3ACu722Fv3tdNs1wZOefNbiyswmmuwN5ph5DufwnipO7URTXnvxIVzIvOqE5WZucK84Yrrlgut2KvMh2WKI6YrrbGf2ltsQHNeLaztqc31STS1u+4vLWuoR42HF63ddIj3ZAf6EH6Rd7oT/fi9SwDoSI7QnzEHD276+4s7Meif7fojnelrybfSiJHoD6uAsJfnWQhDhx73wbDNc7k3O1I+rTLUgMqk+EzzckhDRGdaYt8pOtkJ9oi+xYR5JD2hHr35KIA824ucuJs+trcni5HSdWO3B1e20ifb8lMcSFpFAXUg+7ojjVjqyrPTGH/0DOzd6ozrQnIcSZlEMtSQ51JSmkJYnBLiQEtSA+sAWxAc7VoI3xb/bJ7SZE+jTmrncD7uyvx539dQk/UI/wA/U/4vXn/ZmXBu/N4Mdden7ak8nP+7P5eW8mQ3apGbdXwawAJevO53BZ95brqkrCNRXEZb4gMv05N7TPuZbxhgsZb9lw2cDSEBXzAxTMDVAzJ0DNnAANiw7dY76/kqX+UvZft3BN+ZIo3QtitZVIMl+QmPGCCO1zbutfc0H9mn3hD5kfIGG+v5xFB1Us9JOx0EfKEj8ZwgAFS31lLD4gRRSoxj1AzbIANaIgNR7BSoT+KSwPTGJVcBy+V3RckT4kLr2cON0DJFklJOgeEK8tIkHzkFjFA+6mmomS2TCreUBiejHJmaXEp5cSoXpIlLaC0Bt6NgXHIt51gyXbr7N45y0W77jJsl3Xcd91Gc+9l9h9IpaLCdnE6YtI0BUgyyomWZtHktpCiiafJFU+cRIzyYoi5LoKUtWlpOlLkGeVIs0qRZJVQer9Z1xJzsf/kpqdJ2VsPa5k83Et209nsf3MfXacyWbHmXvsPJvO7nM69l3QcuCiksCLNzh7fTvSNDHmnFlYTG4kaNyZHbQPF8+jfO1+gxoeKTh4WfFq76nEzlOLwNOKlxofTrI9ldh5ybGznWw7eHzAqwqB17/w6qnC3kP6Ea/Lz9NyqQ2v+mWU5PXnpbnB53g1fliwx573/8Zr7id4XfIvvHrJESxXVMf+M7xqsbcBzN4rDcflidQWn6CDxwqEoe6kpIsotYzitdGZ1wYrXsm3o8piR5XRjqrcGrzPrckbQ01eWBpQkteWDOMoTqcI6SZaQVPRReqIo6kpTsFBLMFeLEUglmMn1mIntuJV4Kmxweb/NiocPaTUEsfgIvTn9z1eXI2dy8P8iTw2duS5oQ7vzN/w3lyTKnNN3hu+4F2OA1XGLz7i1dSQ0vx+SDOms+WcO62Wbaau+zW+Fqba8PoRrv9HvNreG/YeOuw9MhB4ZGHnkYG9pxwHTyk1PGU4eMqx95Qh8JJQwyue2sK7tBPtY/VJT+T3JlNW0JPnRifeGhx5Z3LkvbkG723X7L4z2FNl/oa3ljo8NdbmkaUT6YZZhISvop/InW8XH+Mb91gcxSkIPCXYrbC1r8sVCMRqHMRa7D20CDw1VryKrR9g2HkocRAnUkt8k9Ye+1kW7P4feH1nrME7k93neDXZ8Gqs9x94bfpf8GrvJbfB1YZXT6X12HpZW9cPeHUQf8SrvZf1g5cPeLUXabATqbD3klFzeTT13I8ztBqvs8i7/ztxcfOZveQHJi1YyMgFWxmwcA99lhyg5+KDdPkziG5/htL5d286zThAuxn+tJoRjMvvoTSfGYrzzGCcZxy0fgesmx+N3PxxmuZPAzc/6lXD1Ye6k32oO9nXhlhf6kzxpc6UfwHWNkpcd6oNrlMC/vf5BLL1pgb8B2SrEftfQNtgWpAt1ka24fTQj3idftiWMJz+lUa/H6bR72HVaWxDrBWwx6rzKWKtgD1F09mnbIC1NbHzz9rwak3zhWdxWXgO18UXaLXkojWLL9BqkTWtF1+k7ZJLtF96hQ7LrtJJaEXsh203rzv0WHGXrp636eJxiy4et+jmdYfuy8PpvjycHiusuO31VyS9bYDtsyaGfmtj6b8+gR83JjFoUzJDNqcwbGsqI7dJGLX9Q1IZvT2VsTtS+WWXhAl75UzYK2fyXjluB5T87qthVoCO2Qf1zD6o588APXMDdMwL0DE/QMeCg3oWHNSzMDCdxcGZ1YD90L66H87B/Yg1wqO5n8X9SI718cM51ueG3WfZoWyWhlrHkBeHpLMoWG/Fa2gGC4P1zA/SWAH7SeYeVDM3QM1cfw1/+qmZ46u0trAHUpm+LxG3vbFM2RPJ5N13mbovgsl7w5m48xYTtt9gwrYbTNx6gwlbrjF+4xXGrr/E6HWXGbX+GqPXX2fU+uuM/Psyw1afY+hfpxn61ymGrT7JiDUnGLb6KENWHebnvw4xZNUhhv99hNHrjzNu0ynGbT7NLxtPMmH9caZuOM7MzceZveUIczYHMWfjARZu2YXH7u2s9d3MzpANBJ9ex/kbfxOZsBapchUarQi9fh73MmaQkz0Vi2EyhqwxmLJHU2AcR5FlPEWWX3hgGkOBYRgFxqEUmIZSaBlGoWUYBXnDsFiGYbYMxWAZRq5lODkfYhpG7v3BmP4LXvMMwz/JiP+A68f2dRR5uaNs170Ow5z5Myb9IIy6gZj1g6pXHrZof8Ks+ZF87UAKND+RZ8OrKa0fZmlvTJJeHxGb0h1jUlcMiV0wJnanQNqXEvVP1Xgt1w6iRDkAQ2w3LIm9KEjpS35yHyyJvavxWpj6PYb4nphT+lEo/4kHyoEUqwZRrBrEo+oMtEb5I49kP1Cc9j0PpX0pkvSmKKUXRck9eZDUg4L4ruTHfUdeTHvyo9uRF9UWc2RbjBFtMN5thzmyE3mxXShM7ElRSh8epvbjQWpfHqR+T7GsP2XqQZTrhlCuG8Jjzc+UqAdTrh/B03tjeXH/N17cn8CzrN94kvkrTzJ/o1I/nsfq0ZSpRlAq+5nilAEUJ/flsaQPT6S9qEzpSkVSR8oT21Ge2I6SmFYU3rWCtSjShaJIFwrCnTHfbMKDiJZUJn9HSWxbLLea8SDCldK4Dty/3IjsSw3JvtSQexecyLvTkvLkrjyV96FS3ocKWW9KUrtRqehFmbQbWTebIjnxJfdvN6UsrQvl8m48llnxWpr2HaWy73is6EK5sisVqm5UarpRqe1KpbYrT3TdbOnxEa8ZfXmR3pdHks5k3mxCSWo3ihK7YAhvTfZNV4x3O2AO70BhdDf0F1uiOd8CxWlnpCebknW3C5VZY3lXNhcez+d18WxeFM7in+L5VD0V8a7cnad5cyjPnUGlYQYvLDN5UziLd4WzMMZ9T/qN71Ceb03aqZbcu9GNUskIru7+hsOr7bntUx/V+XZkXOuK7tJ3aC925n74j1gih5N2rDun1tbnwHwB3nMFBC9wJHCuHWGLBVxa+w2xPs1Qn+pI9s2eFMYPoFw+gseKETxKG05J2ijKFOMolY3jQfJIHknHUKYYR7F0DJa4kdy/MxLVhUFc39cOf1Fdtv7hwN4FX3F+S3Myr/blTfpkXmeMpTS1Nw/iOpAf5YrxVlMyztcj83wDDFeaYbnpSl64dYXm3Dvt0F5wJdrfiSvbvuLSljrc3NWYSO/m3NnbjBCxgEifZujP9yLryvfozvUiKaQ9l7c0JlT8BRfW1SZ8lxOx+51I9G1EWrAz+pNtsVzvifxQU+J8aiMNacS98+24f+U7Ms63Q3G8OZKwJiQENUJypAXqM+2RHW+N8mQHJGHtSQ5pT4xfS27uasj5DV9xfJWAk2tqcHlrLe4eaERCcAukR9uQdqw10qOtkB5tie58Jwy3emO43Qv9hU6kHm6B5EgrUg+3JjWsNSmHWpEU0pKEIBfiDjYnPrAFCUEuxAe2sP1sTXxQc2IPNiHavxFRfk5E+TUg0vcTvP60L/PSgD2Z9NuZwfe7sxiw9z4DdmcwcKea0XvkzPBTsPpsFucUz7mUVswddSmJWc+J0j/hsqyM88qnnFK9YuXpDOb4yfjdV8UfAenM8NMzxVvD7KBs/jyoY66PhA2nMjmbUk5sxiuiVI9J0JQTrXrMLcVjbuleclH9mt23HzBjXzyzfBXMC9Qzz1/DXB8F87wVLPRVsshHycIDcpb4a1jkq2aJvwZRsB5xiIZF3kks843D62As+y5qOZtYyF1NKQmZJcTrCohWmknUF5OcXkqENI+LEXquxmaToH1EnLqIOE0RsZoiYjQPiVIXE6ur5OBFJWt8b+Ox6zriPeEI90axbHcE8zdfYemOKyzeeobNoRGcib5HpKqAaLWFWJWROKWRVH0BkvQHxKYZuBKh5npUOomKB6TpHyPRlZCse0hKRgkp9ypIyKjgVNR9dh1PZkNoIhsPp7HxqJqNx/RsOp7J5uMZbDmRzrZTenae0bP7vI59F1QEXLjJ6Wsf8Dobs9GNeI07fxzcQ0vPo3wtvIGDR7IVrh5y7D0UCDzUCDysJ9g1xCrrSbaHHIGnHDsvGQJPmRWvYqUVsF6aj9dDemoQeCoRiKUIRIl84RGLk9c5XJau5a8zG4nXLaXE0p9/zE68sXzBO7MdVUYHMNSgymC9bvMDXl/b8GrIHY7ftSX0XrmV2kvP8MVfsdV4/dAC23spEHgqsBdrcbDFClc19p5K7D1lOHomUVt0hjbCtSwMXE6cbjkleeN5ZWzJa8NX1lWG8+2oyrOODr/LdeBtjiNvDF/w0lKfsvxW3LcM5bJsKX08PXAWnaWeKIKa4qRqvNqJ5NiJtNiJdAg8tAg8NNXH8/8m9h4qvvCQUEsURUuhD7P3ibkVP5tHeb9QYWjPy9w6vDPV+hyv9x14b3C04tXgyEuTE4/ze6PInMrOi0tos2wD9YVX+VqYgqNIZcWdpwY7DyV2HirrSOunePWUW/Hq+WGfrLi1F6cjEGch8Mi04VWCg2caDp4y7D1l1tWmPWKpK7zFdx672HjWHU32eMoLOvPSWJ/3uTV4b3akylKD92Z73hnteG9woMr0DW9NdXhqqEuxuSua3Pn43txAt6VeNF5yim/c4/hCnIL9h9HhFdb9E4g02Iu02Iu11uMnVmP/AbMeShxECdQW3aSNeD/Lgpahyv6DUmNnXpmceW+s9RGvZjuqzAKqDHZUfYLXClNXsnKseO0hmkszDxtePaytr8BDjcBTjsBLir2n1HoMPJXWFthTjZ2nEjtPpfU9KVZj76G0PUeOvZcVwDU8PsGrZxpfeNnwumULxyK9MOTMIi97OnGx85m9+AcmLVjAiPlbGLBgN30W76fXIn+6zgmk25xgvpu+j07T9tFuui+tZwTh+nsoLn+E4PJHMC1mHqT5DH+aTPOjkZsfDd38aTDV9xO8etvw6kOdSdbUnuxD7cm+1J7sR+3JftSZbIPsZFvbagNt3U9Sb/Lntz97bMoHwH5MfRtm6089SH23z+PkFkiDaYE0cAumgVswTtNDaTTjkLWBnRZGw+lhNJx2CKfqWBtaK1oP2RJG49/DaDzzA2KP0njmUWsLW43YYzSddZyms07SbPYpms2x5c/TOM87TdP51jRbcIbmC2x4XXT+I2AXXcB14XlcF56vBmy7JZerAdvR/Vr1tqsNq109b9NZfJMuHrfo6nmbbl53rLC1AfYDXvusiqLP6mj6/R1L/3Xx/LQhkUEbkxiyOYlhW1IYsTWVkdtSGLkthVHbUhi9PYUxO1KseN0jY+JeGZP3yXHzVvK7n/ojXgN0zPbXMtdPwzx/LfP8tdWAXXhQz6KgjP8K2GWH71cD9t9Zdtj6+LKw+ywNy2bpoWyWhGaxKCSTRSHpLPwUryFWvP478wI1zAvQMN+2T3P9VMz2lTPTW2JtX/fFM2VvDJP2RjHlQDST90cxcfddfttxm1+33+LXbbf4detNftl8g1EbrjB83RWGr7/G8PXXGLHhOiPWXmbY3+cZuvo0Q1efZPia44z4+xjDVx9m2OpQhv0VzLCVgYz4K5DRa0IYty6M8esP8+vaEKauDWLmuoP8udGPBZv2sWjzFpZtW8PKvSvZHrKSg2dXcub2KqJT15EkW45M5Y5Wu4DM9NlkpbtxP/03cvVjyNGPwJQ1Fsv9cdbkjCUvdwwFuWN4YBrDQ8tYHuaN5YFlNAXmEeSbh2M2D8dsHobRPIxcy9DqGMxDyc0eiPH+4P+K1w/ta75hBPnGf7WuH5rXD3jNGYnl/jBMGT9j0A3EoB2ISTfQ9p2vg6rxWqAfRIF2IHnKAZhl32OS9sUi7VMNWGNKT4zJ3TEmdsGY1BVzck8rXlU/UqH/mScZQ6nQDaZE+WP1mHBBSt9qwOan9KVQ8j35yX3JjetBvrQ/j9RDKFYP5qFyIA+VA3mkGkSJejAl6kGf4dUK2L48lPbhYWpvHqb0oii5B4UJ3ciP60xeTAfyo9thiWqLKaINxrttMd5tjznyO/LjulOU3IdiyQ8US/tTJLHmkXwg5bphPMkcybOsUVRmjKRMO5RS7VAqMkbyNGscz7J/4cm9cVSkj6VCP5bHmlGUKoZSKh9MadpPlEr6U572A8+V/Xkh70Nl8nc8imlFYXgzHtx1piyuDQ8irK3ro+hWPIpuRUG4M7lXG2K+0ZSKpE6UxrXDcqsZ+bebUxbXkaLI1iiO1CT/jguak3W5d7ERZYmdeaHsR3HCd7xQfc9jaU8ep/WgQt6Tgrh2KM7WRnLiK4qS2tvw2pWytM7VeC2Td7Eu5KTqRqWmO5XaD2jtbst/4vWxrAfayw1to8I9MUW0J/1yc+5da4XxdnvyI7uiPuvMvWttSb/cmqSjDdHdaA8PZ8Hj+fB4Pu9L5/H20TzelC6g6omQ148WUGaYRlnONJ6a/+Cfwrm8eTiP98XzeSQfgf5KJxLCviUhrCn3bvTgQfwQjq+zI2yVPTHBTbDEfM8T1Whe6MbxNmsyVZY/eZf1B7m3B3FzT1MOedYgTOzIuVV1OSZ04ITYnvCdTmSc68YT2VgwTAPzdN4apvDePIPnmRMpSh2Bywrv3wAAIABJREFUMXoQWXcGkB3+I8Wpv1CumEhh4hiybg1FeW4Ql3e2Zttse1ZPtGPfIkciA1wpiB3Cu3uTqcqewBPFAB5LelKS1BnznRboztZGd6oOhqvO5F5uRuGdthREdCDnZhsUp5ty1+drzm105Mau+kjCOpJ+vj+qE30J39uSU6u/Rn6sOxkXvifzwvekhnbk7Lp6+C+qwZXNjYjzbU2ctzNJfk1J9mtC/AEnUvyboDnWhsg93xC97xukIU3QnGiF+rgr8iPNST3UlLQjLkiPtER5sh3ac98hP9Ee9enOpB3pRFJweyIOOHNla13OrK3J2fVfcH1nHaJ8mxB3sDlJoS6kHWuN6nR7VKfbkXasJeoz7ci+3g3D7Z5kX++K+mxbUsNaknLIlZRDrUgJdSUx2MW2mrFzNVjjDjoTd9CZhKAWJIe6knrYFclhV1LCWpAU6kxSaFOSQr/9iNc+OzMv9d6RQe+d9/h+v4Heu7Los1PPwD16hu2SMX5nAouD0giJecBl2SPuah8Tl15JhLaca8rHnFdUEJJQwlzfBKbuS2HifiVT/DJxO3ifSX5ZTA3IZrq/nj8OpOF1SENIZBERupdEqcqJVpYQrX5MlP45NzQvCIsv4a+TOqbsjGaGt4rpPjpmeGuZ6a1mlreaOd4q5vmomO+nYaG/lgV+Ghb4qVkUoGFpkJalB9NY4pOAyC+GLSflhEUYuK0qIfFeGTGaPOJ1RaRmlZOgfcTlmHscupjC8WsKImUFxKqKiNcWk6AvISG9lBhtCTdS8tl/PJFV+67itesaXnsjEO+NRbg3FtGeSMR7bjN/42k8dl8k4KKUO/ICIlR5xOnyiVLkEq8xE68ycS1GTfDpCI5eSCAyxUCy5iHJ2mKSdMUkZzwm+V4ld+QPCb6mYtOhWP4OjmN9mJSNR9WsP6Jl/RE9G46ms/GYns3HdWw9qWHbKRU7TsvwPnudw+c3kZIqwpwzhzzzDFIyvZh6YCstxIf5RniTGuIkBOI0W2TYiVXYiVU4CFXUECqxF8mt93vIsPNIw84jDXuRHAehAoFIicDjw8m5FjuxGoFYgb1YgoMoiZoecTh5naPFojWsPLWeOO2Sary+tdS0XmNo+IjXKtN/4tVoGIHP1UX08NpEPfdz2HlEYrciFTsvGXZiOQKxojr2IpU1YiuyBGIVArEcgYcUR88Uaoku4Crayu8+f3EjbTklBVN5kduKN6ba1kWPLLbm1WTHu1wBb3Nr8MboyEtzbcrznDHnDyJcs5TRm9bQQniUesJbfCGMp4Y4lRpeadiJ0j7iVaRGIFZ+tn///yPHUZRMLWE4zRftZGmAF3HSP3loGEplbmteG+vy1vg1bw1f8N5Qk/e5X/Am2553hhpUWWryJrcG/xgbUJ7fHW3WRHxvuNN+2Voaia/x5ZJ4HJamWVtATw12Qjl2QgU1vLTW1lqsxk6ssL3uMuw8FNiJldiJVQhEauxEOuxE9xCIM2wIS8FeLMFenIZALMXeI4maomjqLr1Iz5Xb2X9dTLbpF8otbXhlqMP7nBpUmb6oxut7k4AqsyNVuV/xzliXl3mNeZTfj7Tspey4soUOi1bTaOl5vl6WgKMoBXuPFAReElsDb8WrQKTFzoY/O6ESO6EGgVjzH3hdcnAp8nszKLd05aWhKW9zv6HK5GhFtMnWvP8XvN7LcSMkeg3dhX/SRBzMV+JoHEQyBCKV7bWWIfCQIBBLEIil2Inl1r8nD5X1+NmOoUCkRCCSW//mPNKs6PVQ4SDS4CDSYC9WYS+W8KVXNA2WHWfwho0cj1yOOXcOednTiY2ey6xF/Zg4fz4j5m/ix/k76bNwLz0W+NJ5lj/dZgXSZfpeOk3bQ7tpB2g1zR+XaQdxnhZAs+n+OM/wpfkMX5pO86HRVB8auvniNNWaBlN9qD/Fm/qTvak72Zvak7ypPemANRO9q1Nroje1JnlTa5IvtSb5UnuSH3Um+VJ3kg/1JvtSd7LvZ9t6U/ys23/dV9+Wep9s60368Bzb41P9cXILoIFbAE5TA2kwNRAntyAaTgui4fRgGk0LtTax00JpOC0EJ7dgnKZakWvFa2h1Gn8WK2YbzbCm8czDNPnjCE1nHaXZrBM4zz6J85xTOM85RbM/T9L008w9hfPc07jMP0vLBedoueAcLvPP0mqxFa8f7mu9yIrXDsuufszSK3RcdpXOoht087hFN49bVsh63KK75216Lg+n18oIeiwPt/684i69V0bQ569I+q2O5oe1cQxYF8+P6xMYvCmJoZuTGLYpkeGbEhmxOYmRW5IZtS2ZMdtTGLcjlfG7pEzcncbEPTKm7lMw7YCS371V/OGrZra/mtkBGmb7a/jTV81cXzXzfNXW/0cDdFa8BqazKMg6QrwoOINFIZksDr3H0rBslh224nTJoSyWHMpicVgWSw5ns/jQfWtCs1gUmsnCkEwbXD9mYXA6C4J0LAjSMT9I+1kWBGlZGKxjYaCOBf5aFvprWXTQujLxHD8FM32kTN+fwtT9yUzen8iUA4lM9U5i0r4EftkRzajNdxiz5S6/7orl1x2xjNoUzrB1Nxi29hrD1l1lxNrLjF5/mTEbLjB2/VnGrD3JqDWHGfVXMGNWBzLu70DGrwlg3EofxnjuY6znPib85cPk1X64rdrPzJXbmLdqA+4b/uavXavY7L8Sn5NeHL3myZUYDyIlIhIVy5AoFyBTzUalmoFONZVM9USyNePJ0Y7FqB+NUT8SQ+ZYDFm/YMwejyl7PJac8eTn/kqBYTyFxvEUmn6hwDSWfNNoLMYRmIzDMZmGYjQPwWAZQq7lZwyWwRhMgzDmDCY3ayCm3CEUWEZRmDcai3E4ptyh5JtHkm8aicU4gjzjSArMo3mQN5ZCyxjyTaOwGEZgMYzEkjuKfFv7atAP5r7mR3K1AzHqB2HWD8KsHYhZ8xMW7UAeZAyhUDsIi7w/RmlfG177YkjpRW5ST4zJH/FqSepGQWpPCiS9eCjrR4X+Z/65P4qnGUMplFixaojthjGhJ4Vp/Xmo+Il8yfeYEnuTn/oDRbKBFCsHUaweTLF6UDVeq8eFPxkb/hSvRZLeFKX25EFyNwoTba1rbCfyYztiiW6LKbI1xog2mCLaY4rqiCW6C4WJvSiVDuCxfCCl8oE8Vg6hTPkzjxSDeawdzvPssbwyjOf5/XGUaofwUPkTxcqBlGp+plw/jAr9CMp1IyjXDKdMNZTHyp8pkw+kTDaACvkPVKb1pSy5K0XRrcm704y8299SGN6E4qgWlMa2pvBOCx5FtaY4shVFES3Jv+VM5rm6qI59SWVSZ56ndqPgtgvZF5zIv9WC8vhOZF1oSM6lb3kQ3pr0M05knGtEZWoPKiQ9eKHsxxNZb2vkvamQ9iA/ui0xgfboLjtRltaVJ6qelKV1oVTamXJFN0rTulCp6kmlugdPtFaoPtH1sKW79T5tD57pevFc35vn+j48U/dFe6khxsjWlEl6URjbBe35ZihPf8v9620x3emE5mwzcm91wBD+HYpzzdFcbQ8PZ0PFYni6jHdlC3ldNIc3JfOpqljC29KFPMqezKOsyTwxzeRV0QKqyoRUFS/ibe7vpF/tSlRAAxIONSPrRk8yr3bj/BY7wn3rUBj3A2+yf+W9aTLvTZOpuj+RKuM0qnJmkBc1kOgAZy5tqcO1bQ25sqEB51d9xd0dDcm+2Icnyom8t8yFgjlQOJuq0sVUPVjAY/UEDNFDyLk7hJzwYeguDUB3+Uc0F34gPrQz57Y0wV/4DRun12DFeDt8ljmQfLQdpZLhvM4cx+v0YbzWD6JC2ovHKd0ojuuE+WZL7p1vTPrpRuRccMZ8tTV5N9qhONqIG7sdubbbkXDvb0g71obMS33IvjKArMsDSTjYhUPi2siP9ib9XH+yLvxEanAnzq6pS+iymlze6ITicA/ifVoTd8CZmL2NiN3bkIQD3xKxox5nVn7B1Q2OJPp9izTUheTAZiQFNkNyyAXJIRdSQ1siOeSK/Gg7VMc7kRbWlsSDLbm1uxGn//6KU2tqcnNXQ5KC25AU0poI78ZE+nxLYrB1XFhyxBXV6fYoT7RCfsyF9AsdyLzUEf25tujOtkF7pg23dn3NzV21iPJuSFKQM6mHXEkNdSUl1JWUkJbE+Tclzr8Zcf5NifVrQmJQc9KOtEJ5vC2yoy2RhDmTEtrkc7z23pl5qdeODHrtzKTfvlx67cigzw4tg/bqGLlXyaQDEkRHNRxOLuOSooxb6jIi9RWE6yq4pq7ggvIJh5MfIwxT8EeAmkk+en71zmC8dya/HMhgSsB9pgVkMMtXyV8nsgiJecQN1XMiNE+IVFcQoa4gQv+CG7rXHE6uYM3Ze0zbm8hUbzWTvfVM8dbhdkDD9ANqZh5QM9tbzZ++Wub66ZjnZ712Z+FBPYuD9CwJVLLIOwmhfwJbz2g4GltAuK6SGH0JUZp84vSPSL5XSbyujBtJZs6GZ3ApOoc4dSlx2lLidCXE6R4RoykmQvmQ68l5HDyfxqaAu/y19yZee+4i3hODaE8soj3ReO2PRLjzGn/7h3Popp67ymJupVmI0T4gQm4kVm0hXpPP7eR7HL+ezLk7cmLkFhLURSRqi4nXPiJWW0pcegXhylLCbmey9UgSa4LiWBOSwtowBWvD1KwN07LusI71R3RsPKph0zEVW04o2HoyjX2nr3Ho7EaSU0SYc/7EYv6dlHsrmLJ/C83Fh6n1H3hNs4JFrMRBqKSGUIG9UI6d+CNcrXiV4SBUYC9SfIJXjRU2YgX2on/jdTUrT60nXruEUnN/XpmceGepaWu4rHjFaF1x+FO8PjW3xGQYie+VRfT02kR99/MIxJHYrZBg5/kJXkUKBEIFAqESgVBpPfn3UNkAKEMgluLokco3wiu0cN/D5H3rOJ/0F0V503ma04bXpjpWvJrtwIbXtwYBbw01eGt05B9zLSrzmpCf359o3UImbl+Nq3sIDdyvUdM9lhriFGost+JVIFQjEGqtoBH9v8BVgUAkw1GYSG3hbVos2oYoyINk+WweGQbxNLclb011eGP48iNecxx5ky3gTa4DVXk1eZPrwD/GelRYOpOeNZ7AW0vpsHQ1jYWX+WpJLDWWSnAQq3DwVGEnlGEnklu/g1SssQJVrLC99jLsPOTYfTjWIhUCoQ47YQYCkR57jzTsPVKxF0sQiKQIRBLsxYl8KYqg/pLTfL9mM3633ck1j6bS3JI3hjq8v2/F63tLDd6Z7XlvtgfzF1a85tbjpaUJRXk/kJghZP35HbReuIGGS6/w9bJEHIUpOIhTEHimYuclxc7zA141/5/wuvTgUhSZM6iwdONlblPe5nxdjde3/8arydGKV+OneJ3zP+A1zQpXUap1+uC/4FUgUtrep3LrsfoUr0I1NURaHERq7EUSvvSKocGy4wxav4HjkV6Yc+eQn2XD68K+TJw3jxHzNn6CVx+6/OFHt5kBdJm2h05uu2k3bT+tpvnhMs2fZtP8aDbdF+fp3jhP96aJmzeNpnjTcKoPDaf64GRLAxte6032pu4kb+pMPEDt6nyC14ne1JroQ62JPtSZ6EPdSdbU+2T7Aaz1P4D1X6n/IZ9C1va79Sf70mCKHw2m+ltXRp7qj9OUgzSYchCnqYE0dAuioVsQjdxCaDQthEZuITR0C6Hh1GDr99hODaLRjFAazQj5H3LoszT+PYxvZx7+HK+2NJtzkqZzPlwTe4Jmc07iPPc0LeadwWX+2ep8aF0/4vXCZ3htv/QK7ZdcpuPSK3znfo0uoht0Fd+sTjePW9Vg7fk/4XVNDP3/jmPA2jgGb0hg6KZEhm5KYNjGBIZtSmDE5kRGbk1izPZkxu1IYfzOVCbskjBht4Qpe2W47Zczw1vBTB8ls/xUzPJTMdtPxZ++qmq4LvDXsjBAx6KDehbZxocXBWWwMCiDhTbAfgDrkkNZLD50j0XVyWJRaLYt91gYmsmCkAwWhmR8htgFQfpqvP5HgnUsDNaxKEjH4oM6lgRYtwsCNPzpp+QPbxnT90uZuk/C5H0p/Lorngm7E5m4J5nfdiXyy/Y4xu9MYNLeFH7dkciI9XcYsfY6YzdcY8z6S4z++yyj15xk1KrDjFoZxKgVvoz02sMoj22M8dzMbyu3MGnVZqasXM/UFWv5fdV65m/axtJtuxBt38aaPZvY6rOOvUGrOHh8BUcvenAxfBm34hcSI5lDkvx3pEo3FKrJqJS/oVWOJ13xC/eUY7ivHk2uZiRG7QiM+uHkZIzm/r1x5GSNIzf7F0z3f8Gc8wt5ub+Qb/iFfMM48o1jyTOOxmKwLuhkNA7BaPoZo/lnjObBGM2DMJoGYcwdRE7WT5hyh1CYN5oH+WM+x6t5pPXrdD7B64O8sZ/j9UP7mj3ChtefyNEOxKgfbL3+VfsTZu1P5OkHUZQxlHztIEzyHzBI+2CU9sUs6Ysh2YpXw7/wWijpRaENr5Wf4bUPlqRe1vY1uQ8PZAMokv9IXmo/zMl9eJD2Ew8VgylWDf4PvD78D7wO+ASv/Xgo7fMZXgviO1fj1Rzd7uO1rlEdyYvpQkF8D4pTvqdcMZgnmuFUaoZTrh5OqXIoJaqhVOhH8ezeWJ5nj6MyczSl2iGUaQdTrBrAQ8UAHql+okwzmHLNEMrVP1OmGky5ajCP5T9SKu1HaWovHiV2oTCyDeZbTTHeaIjlViOK7jalJNqFR9GuFN1taYXr3ZYU3W1J4Z0W3L/YANXRLym47cKTpC6UxrQn93Jjci41ojz+OwrvtOLeOScehLcm53JTtKfqYbnTkn/UP1Ap7ckLZT/rGHFaLyrTelKc2AnZyVqknfwac5QrZdIutva1C+WK7pQruvNE3Yun2t480/fmWXovnup7foyuJ890PT/iVdebp6o+aC81xHC3FeWyvpQk9ybzUkuUJ7/l3pXW5Nxoj/pME4y3O5Af0x391TYoLrjyT+5k3j6YRVXZQt6XzOfVg9n883AOVU+W8bZkPvnacRRlTOCZZTZvHy2Bx2IoWgymOWTf7E1ccBPiQ5qiPtcR5Zl2XNvtSNrJ5lQoh/Emexyvs8eC6Teqcn+jKmcCVdmTeZQ0BNWZjsQebEGMrwu3tjXm3KqvubyuFmlhHShOGMN7wzze5y/geeZ0CtLGkxU1lJTTPbjt14oru1twaYcLZzc15dzmppzd+C2HV9Zj/4KabJwmYN0UAUFe9Ug93pli6VBeZ43lXfZwXun681zZi2fyXpQmdibvdiuyLjQj80wzci64YrrclsxTzkiCnIjy/prwA19WL5h0/3ofTLd/Ii98KLKj3bm8uTEXNjQi/fwAMi/8SHJQB65ucuLM6trc2NaExIB2pAR2JGa/C3EHmhO5sxF3tzsRvasx1zbUInSxHZfWfYkkuBWqY51IDnIl1rcZ8f7NSQx0ITW0DfIjHZAf6UhyUCtu7WzI6dW1OP13TU6u/oILG2sR6d0M6ZEOyI93Ijm0le3a1CbEBTYl9bALqlNtUZ5wRXnChYwL7dGfb4viRHPSjjZFdtSZO3u+4taur4j2aUBqaAtkR9ogO9KGtMNtkBxqRXxAM5KCWpAY2Jz4gKYkBjZDGuaC4ngr5MdaIjvaAtnR5qQddf6I1367My/13qGj5zYtfXdn0meHjn7b1QzcrWLUPgXTA5T8dT6HU+qXXFI/46qynJvaSm5on3JV85yLmpcclz1jzfn7zAlJZ6JvOmP36xm5W8OoPRom+WUxxUfHLH81Gy7ncTjlGZdVL7mj/4c72ufcUFRyQ/uSa+nvOC57wYbLJmZ4S5h4QMOvB9L59YCeifu0TN6nwW2/hhkHNMz01vKHj47Zfun8GZDBvMAMFgalszBQzQKfFESBqey4mMWp1DKisv8hQldGhKaIaF0p8RlPiNM/IVJRxm1JMXdlpSRmPCM+vZJYXRnRmhKi1I+IVJVwR/aQozf17AqLZ9W+W3jsvI1oVxTuO6NYtvMuHnsjWLH/LtuPpHA6xky0/gk3pYVEqIq4LTURqcwnXv+QKGUeVxMyuZl6nwSddTw5XldCjLaUCFUJMfpKYjKecSrWws6TaawOjGdlYBKrQ9JYHaJgdaiK1aFq/g5Ts+6wivVHFGw4KmfzMSm7T14l5MxGkpLFmO5/xOvkfZ/gVZRkbcpEUgSiNNvoqwJ7oQIHdzn2Qpm1URRbIxCn4SCSUUOosLavHmrsPKwL5NiJVdiLFTiIJDgIE6kpjsPJ8ywtFq3mr1PrSdAuoczcn1emBrwzW/HKv/FqcuC9yZHXpjo8NX2O1wbu5xGIIrBbLrXiVSSzNliij3AVCJU2SCitrasoDYFIiqOHhG+EN2m6zJdxuzZzJHo1FuPvVOS05ZWpLu/MDlSZrYv0VJnseGMQ8MaG19fmr3lqaURhXl/idX8yY+9K2rj70dD9El+6R1NDnEwNL6kVr+5q7IUa7IUq2779vyQNR2ECdYQ3cV2yheUhItKUv1Nu/JEXhha8M9bmTe4XvDU4VuP19X0Br3MFNrzW4B9DPZ5YOpKVNYZDdxbRcfFyGi87T62l0XyxLBUHkRyBhxw7kQw7sax6rNUKsn/h1UNh3S+hEoFQg51Qj0CkxV4steFVasNrKg6ieL4S3abhkiMM3rCe4LtLMJmH89TUgre5tan6FK8We95b7K3Na87XvMtpwAtzMwrMPxKhFuN5YjfNF2zHaekNvl6W/AleU7DzkmDnKbfCVfgpXlXVeLXzUFjxKrxBa9E+lgYsRZkxg0pLN/7J+T/g1ejIa0M9Ko1duXffjZDo1Z/jVSizHg/Rv/Aqktja1f8JrzLrsRKnIfCQVePVUfgRr195xdBg6XEG2/Bqyp1Dng2vs214HT5vIwPm7aDPgj30mO9D15k+dJvpTxe33Xzntov2bvtp7eaLiw2uTad74zztAM2m7efbqftpOGU/TlO8aTjVGydbGkw5QP3JB6yAnXSAOhP2U3vifmpP2E/tCQeqU2vCAWpN8KbWhAPUmehN3U9Sb5J3NUL/T6k/2ecjYif72m5/xKvT1A/xp8EUfxpM9sdpSgAN3QJpODWQhlOtqyg3cgum4dRgGk4NwmlKIE5TA2k0Pfh/kxAaTQ+tTuMZh/h2ZhhN/zhCsz+O4TzrOM6zTlgz+wRNZx+3jRQfp9mcEzT/8xQt5p3GZd6Z6rScfxaX+WdwmX+GlgvO0mrRedt1r5dpv/Qy7ZZcot3ii3RYcolOy67SWXiNLqLrdBZep4voOt3EN+nheZuey+/Q0+sOPZffodfycHotD6f3yrv0/SuSfquj+GF1NP3XRDNoXSxDNsQzZEMcQzfEMWxDPMM3xTNySwKjtyYxdlsS47Yn8+uOFH7blcLk3VLc9smYcUDOTG85M30U/OGjYJaPgrm+KuZX41VjaztteLUBdkGgngVB6SwMzmBx6D0Wh96zAjXkHgtDMlkQksmC0HssDM1iQUgWC0IymR+SyfyQDOYHpzO/GrEZLAjSM/8/wKr/JDoWB+twD07HPVDPkoM6FgZorOPDPgp+3y/HbZ+MKfukjN+eyK87kpiwK5UJO1MYvz2JCTuTmbJbyoTtSYxZd4exa64wYd15Jvx9kgmrj/DrX4H8suIA45fvZMLyTUxe+Tduf63kjzVezN+4nCVbPRFuE+G53Z01e0VsC1zFvrB1+BxZTdjpVZy+tJxLN0TcjFhGZPwi4lPmkCSdRkrab0iko5GljUCtGIlWPhydbBgZ8mHcUwzjvnIouephGDTDyNUNJTtjBPfujSQraxTZ2aPIvT8GQ85oTDljMOeOwZw7GothFBbjSEy5wzHmDsVo+BmT8WdMpp8xmQdjNg3GZByE6RO8ftq8mg3DPuLVNJJ80ygKLWOq8VpgHk2ecSSWT0aHzVnDydUP5r52ILm6QdV4NeoGYtYNpCD9Zx5kDCFPMxCD7HtyJX0wSPpgkvQh9194NSV1JS+5Gw+kvXkg7U2x/Hsq9YN5mT2yGq+mhJ6YE3tRIP2eIvmPFKb1x5LSlwJpfx4pf7Z+Lc5/aV4/xesj1Y88Uv4nXh9KelGU0p3CJCtere1rR8zR7TFFtsMc1YG82M4UxvekKLkvpbKfeKIZzouMsbzIGMtj9QgeKYbyWDuSJxljeZIxlor0UZTphlGmG8KTjKGUqPtTmNaHB9K+lCj681g9iHLVIMoUP1XDtTi5B4WxnbDcdcVwvQm5V50wXG9A3u3GPIx0piTahYcRLjyKasPDiFY8CHeh6K4rDyNcMV9vSvrpOqSfrkNpTAeeJHUl/1YLsi80pDiyLeXxnbl/sTGma87k33Il60IjtGfq8kTai4rU7vyj/oFn8j5USntSmdaTspQumO66kHq8JrrLTjxIbE+5vDvl8u48lnfnqaYPlapePNf340VGP55n9OF5hhWxz9J78Vz/SXRWvD5R9kZ7yYncO65Uyr6nQvoDOdfboTzZhPQLrmRdaYPyVCMMt9ryML4XObc7kXa6GY+VI/gnZzLvi+ZQ9Wgerwv/4EXhTKqeLeP1wzkY5MMoSv+Vl4XzqCoTQpmYqgdLeJczi/u3+pJ0qAVxQU2RHHNFdsKVO97fkH2zMy/SR/P63mheZQzjfc5o3mSN4lX6cF5pR1GWOpicmz1RnOhAUnAbbm9vwqkVXxEmtOfSpvrIj3XnQfyvFMvcyLo9lMiQTlzY1ZzDaxvgJ/qavQsc2T3XkT1zv2DXHAE7Ztqxxc2OzW4Cds2pyeG/GiM/24MnyrG8N/zKe8MI3mf/yGt9LyrSOvJM3p2H0e3JudyC9NPOpJ9yIfNUKzRHWpDsV5fIPd8Q61sH2fFvuXe1A/lR/SiIGkhh1BCyr/7A7T1NOf33N0gOdUJ/rg/JId9xeVNdzv79Nbd3fosktD2ysO+I8XYhck8zovY4E76tMTc3NeD6hnqcXvElIYvsufB3LRL8WqM80pWU4PZE7W9OjI8LiQfbIAlVNBvCAAAgAElEQVTtQGpIe+J8Xbm+1YkTKxwJWmrP0RX2XN5Sh0jvZiQEtSI1rC2yYx2QHmlLQmBzon0bEePfiJQwZ5QnW6E66Yr6lCsZF9qhPeuK5HAjEgLrkhDYgGjfOkT51CEx6FvSDrdEcawN8qNtUBxrh/xoO5KDWyA55EpqaEuSgpqRFNQUyaHmKI63RHnCBdWplmhOt0J7ptVHvPbfo7/UZ5uSbhsl9N6moP9ONT/uUPDTNgkjdqYwPUDJ31ctnMus4pL+HeeUzziveMp51XMu6V9zOfM9J1SvWHfFgpuPgnF7lYzdp2X0bhWjdsn5bb+aX3ZKmOEjZ+vNYk6o33NRV8WNjCquqF9xRlLJWeU/XEx/z1HFK9ZfKWDqfgm/7Ncyer+eMfv0/LJXy697NEzcq2HKfg3T9muZfkDLDB8dM/30zA5IZ+7BdOYFaJjnm4YoRMGuaybOKp4SY3pLROYz7mhKua1+TKT+GTHp/xCt+4cI9TMi1M+IyXhJjP4pkZrHRKrLiEuvJDn7BXHpTzl1N5vdRxJZsfs6wq3XEe+MYNn2cBZtvsHS7TdZsT+C3cflnE98SEL2G+6qy7me9oArySZuywuI0ZcQrS3mVpqZu8o84jNKiNEWE6MrI1LzmDuqMmIyX5BoeM+55GJ2nVawMiAOL/8EVgZJWRmYxvIgOSuCFawMUbAqVM7fYXLWhqWx/nAqO45eJvDkBhKSxBiz/8Rs+p3kzBVM2vsRr46iJOxFEuyFqdgJpdYGTijD3l2Og7sMe3cbXkVS7MRSBGIpDkIZNdxto8NilRWwYjV2IhUOIgU1hBJquCfypSiWhh5nabFwFX+dXEeCZgmlpv68MjbgnekLqkyfNK8GBytgjQ5UGR15ZazNU6MLptwRVrx6bqL+snMf8eqRhp1QhsBdjsBdaYutgRV9GCf+FK9SvnYPp/GyYIZu3YH/rdXcz5lJRU4HXpnq8t7kACY7MFrx8sYo4I2xBm+NNXht+ooX5gYUW3qQqp/JAv8VtBPupZHwLF+5R+IoTsLBU4JAmIbDMhU1hBrshQoEwjTbv/9/GaGEL9zjqON+jbbLNrE6bBlKjRtPLd/z2ticKsPXvMmpwVuDI1X/Ba9vDTV4ZajLM3N7cu6P5Ojd+XRcKOLbpSep6x7Jl+7JOAgl2Iml2IlltpbaBixbc2z90EJmG4GVYyeUI3CXY+euwk6otY5HiyTYi1OsGBPKEAhTqSGM5RvhNRotPcjo7Ws5Fr2IPNMQnhmb8S63NlXZNagyOlbj9Z3FniqTI1U53/Aux4nnpubkmQZxJc2DeaF7+Hb+fuovvcP/Yu0uo6LM47+PE+qGsYrd3S0tCtiuu3Y3WMDMIK6uuuu6rq5BKqWoYLdii3TDFMMwRTOUYndg6/t+MCPqxv/ec//vB58zXOMTvGY8x9f1jd83HpnUFmZivjwdU68MTFYYqvD/I16XG/BaT3SJjiI/3EPda/D6orgl7z7D67vSz/Ba+ne87o434LXl8t184xmPuVCGmfBjK7DMcC/+itflRrwuN7RmmwmzDf+2RIYHRob7rqSWKIfaIhXmnkrMPCV8uyIRC/dDOP/2O4djv8Tr/KXWTFq0iBGuv2PvuhnLxT4MWLSDvnMC6T8nmN7Tfeg1fRvdpwfQeXoQ7WYE02pmEC1nbqflDD9azvCl2TRfGk/1w2KqPxZT/Wk8LaAmFlMDaDR1Ow2nBNBgkp8x/jSYFGDA7KQA6tVkOw1qEsB3k7f/LQbM7vjX9/+aj4C1mBZUk8+Ra0BtCI2nhxoB+ymNp+2sSbOZYTSbuYtms/6SmbuMf7a7Js1n7aHlnHBazY2g1dz9tJ534FPmH6Dl/AO0nLffgNsFB2mz8DBtXY/Q1vUI7YyvNdeLjtJ+8TE6Lj1BZ7dTdHE/TRf304afl52im9tpenhE0lNwll7Cc/QSnqO36Dx9PS/Qf/klBq648kUG/RSF5cqrWK2KxmZ1LHarY7FfE8fQdQk4/ZaI82+JDF+fyIjfkxjxexKj/khhzB8pfL8xlXGb0hi/OZ0JW9KZuk3MdF8Js/xlzAmQGyNlToAU16BslgQpWRKkZGlwDstCjK3DoRqWGBc5LQ7VsGinhiVhOpbsyTVkdx6LwwxH7SwKy2PRnvyauO7Ow3V3Hi5hubiEaXHdrTMg9rMs2aNj6V4dy8Jza+ZglxmXOrnv0bI8XIfnHg0eYRqW7VSxOESFS7CK+YE5zNmuZEZANlN95Ez1ljNlq4QJG9P4/rcEfvw9gSl/pjLtzxSmbYhhytqTTPlpNzNXhTB3dRALfvHDZd0Wlm7YgGjzOn72XcP6wJX47l1F4MGf2HnUkz3H3Ig4sZgjkYs5G+XOlXgBMQluxCYuID5pFimp00jPnIZUOhW5bBJy6Q/IxSORZziRlTEUtdQZtdQRrWQoubIh5MmHUpDlSFG2E8U5zhSqncjTOaPLcyI334n8wmEUFQ2nuHgEJcUjKSkeQUnJcPQlIwwV15LhlBY7UVrsRLl+GOVlhlSUOlOuN6S4YAilxc5cKx/9BV6vV4wxAnYM18vHUlXxfU0+4rWydAyVpWOpLB6DPncYxVonijWO6LVOlGqdKdM6U6Y1LG26kTecKq0z5UoHSmQ2FGVaUiy2pERsSXHmIEoyBlGaYdg2XJ7Zj2uZ/bgps+KmzIo7Clseax15UTiqBq+laQOpyLQyntfqwHWpHZWZdtw2ture/gtePy5s+gKuSofPZl5tamZeb4oHfoHXj9XX8sTulBnPdL2W0o9bmTbckTnwSDmcat04XuVP4EXuj9zPHsVtxQgeacfyNO9HHuu+517OSO7lDOORbiTVBSO4n2PHdfEArmUM4LbUmgfZDjzKHsJ9uR13xJbcSO3HtYTulF7tQMH5FhSctaDonAVll5twPbo5N2NbcTO2DTei2/EguQe3YjtxI7oDt+M6cy+xGzdjOlJythmS3eZUXe3I47S+3I7rSun5VpSeb8XTjP7ciO5E7jELqqI7UxXTmawD31AQ2YxquRXVChueZVnxLMuKJ7JBhgqsfBDZJxogO/ot5QkdeagYyGOlJQ8VA3museWRchDPdba8yLelOs+a6lxrXhhTrbMyRGtJtcaS52pLHisGoTrTmMKLbXgotuKx1J7SqB4oj7REc7wdeWc6kHXIguKLHbiTZklFfD+kR5pTmWLL87zxvLs+lw+3XXhTNY/qylm8f7yM6muzKJE6cydvIm9uL4WHXnDfiw83hTzXzkQb2Z+0vW1J2d0KyYH2ZB/tTELod9xIsuZ13jg+FP/A+8LRvMkdxtNse+5LrLmfYcetFFtKrwxAdbQ7aTs7cmFjSw561SXQ1YygJaYcXP0dl/26EBPah+N/tme74Fu2Lv6KrYvqss21Pt4uDdi+2IKgZRb8OcucNT+YsOYHU/xcvubCttZUxI7kXfEs3hWO502+E2+L7HlfYsPr3H48lHThYUYPKq90oOhMewpOdEZ7qCMp2xtxao0JlzfWQrGvNYVnu1EZ15fbaTaUxwzkVrIjt5JHEB/UkoOrzLjq04LKKEekEV2I8KrFgZWmJAY1J+dID2QRnUkJbkNqcHtifFpyZVNzoja14PxvjTm0vA573Ew58tPXHF9Tj7O/NyZxe2fSQ3sS59+e1NDuyMP7Id7dk6htzTm86mt2u5uwT2TOqXXfcnL9NySFtkV+sCeSfV1rFiulhrUhOaQ5abtakhbWnIw9LVAcakfO0Y5oTnQi70xX1Cfakbm3EQmB3xC/41vSwhojiWhJ9uEOKA51QBrRFkl4W3KOdENzvBfSiA7I9nVEGtGezD2tydzTCum+NiiPtEd1vAPaU53Ii+xK/rlun+F1qzzSfrMMuz/FOGyRMmSLhKGbMxi2JZ0x29KZsl2M6HA++1QfOKr+wH75S8LSHhGW/pgDilcc1b5nl6Qar6OFTPTJYLyfnEnbc/jRN4sfvKVMD1QyySeDGf6ZrDpews7M5xzTfOBw9jt2pz0hJOkBu8Uv2K98z07JS1afvsakADlj/TWM8tcx2k/LWF81P/iqDID1VzE1QM307Wpm7NAyK0jH3BAdC0K1uISqcAmWI9iTzcYzJexNu88F3Suu5r3ijPwOp8R3uKR8RozmNVE5LzknfcxZ8SOu5FRzUf6Ak6nXOJlSwSX5bRJ0T7kiv8vOMzlsCkti7Y4YVgfEsiogAS+/WJZvu4qXz1VW74jnzwgxEVF6opTPuCR/yPGkCo4nlnJOfJ3LWbc4L73G8eQCTqUVEaW4xtWcm5wVV3IsUc/J1EouZz/kqqaaiNgyft+XiVdgPF5BKazaJWFFqIQVoVJW7JSxMkzGz7tlrNkjZe1eMb+GZ7Bp32lCDq4jOU2E/iNec1cx2XcjrT0jqCe8RC1RKqaeYsxEYsxEUkxEsi/xKpJ9iVfPv+DV83O8ZhvnYf8Br4cNeL3/BV5NvsSr3pwPpbV4X1qH16UNPuH17FIGem3AwuMjXiWGKrBIjpkwGzOhEjOh0oAqURYmnlkGuC6XY+opw0wkpZZIxjeCOBoL9uOwwQefs7+QV7iAR8W9eFXa8BNe9Qa4vCk1402pOW9LzXhdVofq8obcrehLVu4sVu5bS0/hZpoJj/CtMNaAV69MTEUSzD0U1BbmYC783+PVTCThK2ESDQSRdBf+zm/73VGrp/C83JK3pS0NR/kUGSrVH0rr8K64Fm+KzXhdYsr7CsPCptf6Bjwr70xp0QiOxrvSx11EM7cDNBTF8K0wDXNhBiYiMSZecky9PlazFX/Bq9Tw6ik33nM5psJsTESGz9yAV7EBrsIszIQSaosSqSeKpLkggKkB6ziRuoyqMmeqS1rxvuhzvJrztsKUtxWmhr9HUX3eFzfhWWlbysuGczzdi1nBvjRbspPv3GP52l1MbWEmZp7pmHqlY7JC/K94NRV+wquZKOVf8NriE17LzHin/2e8PirtQ37R9Bq8tvD8C15FCuPnJv4Sr55Kw6ywl8LwvRT+Fa9SI16zMRcqqS1UYS5UYiYS/wteZ3/Cq6srI1zWY+eyGctF3gxw3U6fOTsMeJ3mTc9p2+g23Z9ONXgNpMXMAFrM8KX5dB+aTvWh8RRfLKb8HbAf8drof8Br/c/wWt/4/sf8E2D/Lf8Frx+v/9pS/LGV+O94DaXx9BAjUv87XlvM3msE7P6/Z94BWs7dT0vjz20WHKKtiwGw7VyO0MblMG0XHjK8uh75Aq+d3U7RadlJOi49QZdlp+jufuZveO0lPEcf0QX6eV6k//JLDPC6zACvyzWAtfwpCptV0dga4Tp4bRxDf03AaV0iTusSGPZbQg1gR25IZswfyYzdmML3m1L4YVMq4zenMXlrOtN9xcz0kzLbX8acABmz/SXM8ZfgGqj4V7wuDtUYliaFqHENVbNop4ZFYVpDdhkeELvs1OGyS4dLWO5f0JqLS5juH/G6ZE8uS/fmsSw8F/d9+XhE5OMenmdErA6PvVqWR2gR7VEj2K3GPUyN2y4NS3dpWRSiYUGgkjkBWUzzzmSGdzozvdOYsSWRaZuuMn3jZWZtuszMjeeYse4ws9eEsOiXbYg2bmaNrw8bgnzYsmsbARF/EnrkD/adXs/RC79wLno1l+JXEJUgICrOlasxs4mJnUZS0nRSU6eTnjaZlKQxJCU6k5I0lNQkB9KTHRCnDEGS6oA8zQFFugPKdAdUmUNQZw5GkzkYrXgwOulg8mQOFCgcKMx2IF81mFytA7rcweTmOZBXMJSCQkeKi50oLnaipNiJkhJn9CXO6PXDKClxQl9kmG0tK3GmXD+MitLhVJQON2BWP4zigiHoiwx4vV4xhorSkVSUjuR6xRhjvoTrR7xeKxtTg9fy4lEUaRwp0jhS8he8luucuZbrzI2CEVzTOFKqsKdYak1RpiWFGYMozjREn2nAa3nmACrFA7gu7s8tuTW3s2y4m23HY60j1QUjeaIbxg2pNdckNlyT2FAls+dmlgM35A5USR24lzOch5pR3MkZxq3P2ob/jtfPK68GuH4+8/o3vCb3ojypJ+VJvQxnuaYP5LbUngfZzjxRj6Y690ee637koXI0d7JGcCd7JI+043ia9wOPtGO5rxrJA/UInuSN4onOkfs5ttyUDqQqsz83xQO5J7PlYZY9tzMtqUzsRWl0F0out6foQmuKzrWg5EILyq+04Fp0S65Ht+T61eZci2rJzZj2PErtxc2YjtyK7cS9xG7cS+zGrdhOXI9qhzy8NkVnmnIzpjP3k3pSdbUjuccbcS+xBw+Se6E92pCyi225n9wb/fnWSMK/4k5SD6rlVrzINgD2qdyS6mwbHskGUnilFYoT9Sm40orb4t48ybHiUfYgnqqseayy4rnOjhd5dlTn2VCd9894fa625LnaiucqG/IutiTvfCvupA3kkcSeiug+5BxtjeZ4e/IjO5F9xAL95Q48yLTkVsogck61pTimP9W543lfPpsPVfN4WzWXl5UzeX1zDk9KJ3NdNZonpTN5f8cN7nvCPS/e3RJRkTyC1L1tSNzZDMnBDmgje1NwoQ/RO77lWvxAXqhHUK124plyMC/UQ3ijdeaV2plqhTNPZcO5mTAY9bFexG9vw8VNbTn6czPC3OsRvPQrQty/ZadnI0KXWxDgZsHWRQ3Y6mrB5vmN2DCrPuunfcuGaV/z+5TarP7ehPUTTQleUp+YgJ5UxI7mhWYKH0qm8KH4e96XOPM634pnOT15ktWV1+r+3IzvSMm5tmgOtyQz1II4n7pc+qMOVzfXJWtPWyovDuROog23Uiy5njSA0qv9uZU8FMXh7pxYX4/L21qgONiLpOBWnN7wDcfXmRK3owGKw+3IOdqJ9LBWJAa2IDmwPdFbW3FhQzPOr2/G8VXfEbbElLBlZpz+tQmHV9Vn//KvObuhBUlBPUkM7E6MXyeubGnN2d8tOLr6aw6uqMWRVV9zaVMTUoI6kBjUBklEF8QRnUkMaUV8UHPjluDWJAQ1QbzXMIeaFtYE6b5WKI+0R3e6CwXnuqE73RH5gWakhNYnMfhbMvc2QX2iEwVne5FztBNpYU1JCmlM1oGO5J7qjeJgJ6QR7ZGEt0ES3hrpPkPVVXOyE3mRXSg8343iiz0oudj9E14nBKsip4bpmLuviNnheUwKzGJyoJx5e7Qs3p+Py141rntVrDl3jT+i7rDuwg28jpWw/Ggxa89e44+o26w+U8H8UAULwtS4HdKz7EAxC3apWbArhxXHS/E6WsSycDUe+3X8eraCzTF3+fVcFZ5HivE8Uszqs1Wsu3yXVWdvMH93HiO3ZDLSX8Nw/1xG+GkZ5atmrK+KH31VTPRTMdlfw5QANTOCcpkVUsCc0HzmheayIFTDwhAFS8OUrDqcy5bzZYTE3yAs8Tp+F/LwPZtHSFQFe+NuERZ9g8DzpQSeK2F39DX2RFewI1KL/0kFOy9qORCnJ+xiLlsPZLIlQozfkWz8jmazeb+ETREZbNknYdsBGT6HstiyX4rfUSURV0rZc7kY3yNZ+B3LIjhSxc7zGgLPZLHtcArbjqYQfFbK7ss5BJyUsOVgOttPZrPnShF7o/VsPpLFiqB4hAGxeAYm4RWSjmdwBp7BYryCxawIFbNyZyY/78pgdVg6a3ensCH8JDv2ryUxRUhJoStlZXNJz13FJJ8/aC0Kp67gIrVEKZiJxJiLxJiJJJiKDNUzc6Hc8B9zkRGuxpiKpJgLZdQSZBmA5qk0VJc8czARZWMmysJcKMb8I16XH6fdEiNec9y4X2bHK30j3pXV4X2ZCR/0ZnwoMTdEX+sveG3/F7yewFQUa2gVXS7DVJiFuSAbc4ESM4ESU4G8Znbz86qrmVCCuVDG14IkLATHsFq3nd+Pr0Wb58ITfX9e6S14X1bLcDxKiQkfSj7i1Yy3paa8LqvNi/IGPCjvjSp/BhtP/kYf0e80Fx7gW1EMtTzTMPPKMOJVTh1RNrWEWf8f8CrmK2EC9d2P08tzHRsPLUOnmUB1WV/eljSFkq94U2RmxGvtL/FaaQDta319npd1oKLYmTMpixi03JPmbuE0EkVRV5RCLUEqJsI0w4ZcL7lxbvdjBVtugGvN5294mGEAm6GKaMCuxDDvKsoywkxKHVE89T1P0FKwhQW7fuOCxI2bpU68KG7Fh8IGUFCbDyXmvKsw5W2lKW8qTXlXasDrh6JmPCttT1nZKPYlevGjry9Nl+2ngXsCX7tLqS3IxNwz7X/GqzDbgFfj7O4XeA0x4PVRRV9eFBnxWlqb96VGvOoN34EPpSa809fmVcl3PNJ/hlfhQlp4hvGNyIDXTxV/I15FmZiKjJgXZRsXXWV9wqtAgZlAjplQYryvMkw9Dd/j2gIjXoVivvVKwML94Ce8Fi+kMn82iQmuzFtizURXF4YvXI/dws0MctlG/4UB9J69nX6zg+g1dRs9p26l6zQ/Ok3fQbsZQbSauYPmM/xpPt2bZtO20WTKNiwme2Mx2QeLKb5YTPGl8VR/Gk/1x2KKP42m+NNwsj8NJvoa40eDiX7Un+hH/Yn+1J/oT72J/tSbGED9if40+CzfTQr4j9lOw8l/yZTtNJpiaFu2mGqYv200xZCGkw1pNCUQi6lBWEwNovHHNmJjGk8LpfG0EBpPC6HpzJ00nRn698wIpemMnTSdscsQI2Y/ArbF7HBazon4Iq3m7KPVnH20nL2PVnP202beAdouOETbhYdpt/AwbRYeos28gzWobb/oKB2XHKfz0pN0XnqSTktP0GnJCbosO0l399P08DhDT48z9BRE0kt4lt6ic/QRnaOv53n6eV6gvzEDll9koNclrH66gu2qq9ivjmHwmjgc1sYx9Jd4HH+Nx+nXeJzXxRvwuj6RUb8nMWZDMmM3JPH9H0n8uDGF8X+mMHlLGtO8M5jpK2a2n4TZ/lJm+0uY7S/BdUcWiwOzWRL4CbBLQ9UsCVEZNvsHGyqeLiEqXEPVuO7U4rJTw8JQDQtCNIatxcZzYxeG5RqjM2SXjoW7tLiE6XAN07HI2EK8ZG8eS8PzcYvIx2N/IR77CnCPyMctPA+38Fw8wrV4RmgQhasQ7lUj2KtBsEeL+24NS3YqcQmUMS8gnTk+CczziWW+92XmbTnD3E2Hmb9pH0u27sPdJwKhTxBrArawbdc6gvevJeLkBo6e38DJS79xNmoNl2JXEpO0nMQ0ASlpi0nLmE96xkzSUiaSmjiG1PjhpCcOIyNpGJlJjmQk2ZOeZE1a4iDSEgaQntCfzIT+SJIGIk+xJDvVGmWaLTmp9qhS7VGnDUaTbo820x6d1I48uS35ClvyldbkaWzJ09mSl2tPft5gCgsGU1w0hOKiIZQUDaWkeCj6Ykf0JY6G68KhRsA6U64fToV+BBWlIyjXD6dcP5yi/CGUFDpRWTbqC7xWVY41tBJ/1i7818prhX405SWjKS0cQaF6KIXqoRRrHCnROtUAtlw3jOu5w6nKG0FFzhD0WXYUSawozBhEQfpAQ9VVbEmp2IqyzEFUiAdyXTKQG5IB3FHYcC/blntKex5rHXmeP4InumHckttyO3tIDWBvZjlwV+nEXeUwHqhH8lA7hnvqEdxROXNb5WRIjqMRscYjcj7D60e43pZZcUtqyS2JAa83MvpRldqH66l9qEztTXlqbypS+3ItbQA3xDbczXLkUc5InmrG8lz7Iw+VY7iR6chd+QgeqsbyWDOOR9qxPNSM4aFmNI+0o3iSO5KHqsE8zLHlXpYVNzP7cz21DzfS+nMn05LryX0piepMwYV2FJxvQ9H51ugvtqYiqh1VMe24EduOqpjWVEa1oPJKS27GduRhak9uxHTkdnwX7if34E5CN6quduBWXBfyTlqQfaAepefb8DC1D7fiuqI73oiqq514kNKb4sgWFJ5pzs3YrtxL6on2eGPUxxrzML0fLxQ2PJVZ8lRuyUuVPfcy+3I9uRvqyMaozzahIqkLj5VWPFXZ8CTHmmqdPc91djzX2VKts+FFrg0vdIZU66xqZl2fqwfxXG3Na91gSmM6kH++FTeT+/FYMpiquIGojrUj50g7NMfbkXPUgsroTjyVWvMgw5rCi11RnenEg6yRvMifxJvSGby7NotXFdN4UjKBJyUTeFg0gVfX58FdN7gn4sNdL16WLUZ+sjdRO74jdW9L8i/041qCPeUxVlz0qUVZTF+eK514phzCM4U9r3VOvM8fxUulMw/SB3MvZSjXouzJ3teDy5tbcGZdWw6saEmoW0O2L6qHn2s9vF0asHl+A/6Y8x3rZzXij9lN+W16I1ZP+JaV42qzYrQZy0eY8Ot4E/aKmpAU3I+KmDG8VE/hpfZ73hV+zwf9GD6UOPMm15rn2b15Iu3JM2lf9BdaodzfkKTtdbm8sQ6XNtYmyb8hmoNdqDg/iNtx9txLtedWykDKY/tQEWtFaZQ10QFNidxkQfyOdiQHt+PEb18RucmclF0NUR5tSc7Rlkj3NSc9rDkpIa1J8G/H1S1tOL++JcdWNiLc/RtCF5kTLqzL8TVNObSqEQdWNODEL005v6ktkX+04tDPDdkr/JYIUW2O/vwt5/9oQoJfOzJDuyLf2xN5RDfE4Z2IDmjGuc11uRrQiOwjPVAc6UpKaDPSw5qTFtaUlJ0WZO5tRvahtuSe7kLR+e4UnO2K+nhbZPuakr67IfIDzdGd6kzJxT7knu5G5p5mxG9vQGpoU3IOd0Z1pAtZ+9sj29cW+f62KA62Q3W0I3lnulByqQflV3tzLaYv12L7fcKr58myyLWXb7E56Qkbou+y4kQRK08Wsyn6DtsSH/HLhSpcwrVM9BczY6eaaaEafvCT8723hInbFcwI1TAzWMnMwCzWXbxFQMpztsbc49czZfx2ppSg1CeESZ6z6cpNBAdycd2tYsEeHZN3KBizTcI4PwWTQ3RM25nPpEANo7bKGPJHBs7+WpwCcnH21zHCV8NoXxXj/FpJrKUAACAASURBVFSM91Mx0V/D5AAN04PzmRVaxOxQI2B35rIgVMWinUrc9yjx2pfD6kMqfj6oQLTHMAu7KlzJ2gNa1kRoWLlbyaowBb/uy+GPwxpW787gp+B41oYls2F/JuvCUvg9PJOgyHyOJNzkaNJ1wqPy2XNZx4HoYo4kVHI4vpLtJ1T8HpbKxr0SfgtLZ7nvVVYExPBzcDyrQ+L5aUcUAp+zuPucxmv7OX4OuYLI9xzuW8+yckc06/eksW5PGqKAqyzzvoy7XwzC7YkItycjDExDGJiOZ2A6y4PSWBGcxsqQVFbtTObnXYn8tvsYAeGriU8WUFzoSlnZPNJ0PzPRewOthOHUFVygtigFc1Em5sJMzERiA16FcswEMswFUsyEUkM7sacEE08JZiIJtQQyagvkmAuzPuFV9Be8ClL5WpREE8/jtF+8hjVGvN4rteNVSSPeltXhfakJ70s+x6ux8qqvw2u9ofJa+hGvyzfQyP0EpsIYQ6vo53j1UGLmkY2ZQGb8XeXGGFpvzQQSzDxkfCNIxUJwhn5rgvh5/xpUukU8LbfkVWljA171JlD8Ca+vS015W2bCmzJzXpXV51F5T3ILp7Pj8h/081xLC0E4dYXR1PJMxXR5OmaeYsw9JHwtUlBLJMNUZLx3/48xFYn5ShhHvWWH6f/TOryPL6NA9wPV+u68LW4IJbV5U2jC+7JavNfX5l2xOW9LzHldYsL7SsNM6Wt9PZ6XtuV6iSOXMhczZO1Kmi8Lo5HwIvVEidQWJGEiSMZshdiwKdhTipnQ2Br8+YMLY0u5qVCGmVCKmVCGqVDGpwVNUsMsp1CJuVDKV8JYGngeobVgPe4H1xOt8OBOqRMvC1tBwXdQUIf3xaa8rTDhzTUT3lSa8ra0FhTVh6LmPNN3oLRsLKHRy3H+05sm7sep757CV+4y6ggyqSVKw3R5GiZemcYWchUmIuO2YVH2P+NV+BGvbihyZ/Oo/F/wWmLCh2IDYt/pa33Ca6ERr4IFtBAZ8GomkGIqUGAiVBjvUSamokxMhWJMhEa8emYbZslFWZgKsjDzUGDmIcNUKMFUJKnBay2BkjqCHMwF2Qa8Ljfg1Wndeg7HrKCsaCEV+bNITHBl7hJrJri4MGzBemzm/8nAhdvot8CfXjMD6DNzB72mbKPH1K10nepDx2kBtJ2+g5YzttNsuh9Np22l6dQtNJ68BYvJHwHrTeMpPjSe4kfjyX5YTPaj4WRfGk72/QyvhtSf6FuD15pM8KP++E9pMMH/P+W7iQF/S8PJBjQ3mhJgzHYaTd5Bw0nbv0ijyTtoNDkQiylBNJ4a/PdMC6bJ9BBDZvxbQmkyI5SmM3caq7GGCuwnxBozay+tZkXQalYELWeG02r2PtrM2U/beQdpu+AQ7eYfou38g7SZe4A28w7SbuFhOrgepdPi41+k85ITdF12ku7up+jufooe7qfo6XGa3sJI+ojOfpF+wrP0F51jgOd5Bi6/gNWKS9iujML+52gc1sQyZG0cQ9fG4bg2Dqdf43BeF8+w3xIY+VsCo9YnMub3JMb8nsj3GxL5cWMy4zclMXlzKlO3pjPDJ4NZvpnM9hMz20/MHD8xCwPkLN6exeIdCgNig5UsCclhcbAS1+AcXIJyWBiUw8LgHBaGqFgYomFBsJp5wSrmGjMvRM38nVoWhOm+zC4DYA0VWB2uu3Us2pPLoj25LAnPr9lS7L4vH7eIPNwi8lgWrsM9XIswXI0wQoUwQo0wQo0gXI37biVLQyW4BqawICAaF78LLPI9xSKfAyzeGsrSLb4IfTazNtibLfsDCDzmzb6z64m8uoKrCUIS0r1IEXuSKnYnJdOFtMy5ZIpnIpFMITP9R8QZo5GkD0ecPJSMeFvSYy3JqMkgxAlWiJOsECcNRJzYH3FiXySJfZAl9kGe1A9F0gCyky3JTrYlJ8keVfJgVCn2qNPt0Ypt0cmsyc2yIi97EPkqa/I1thRo7SjMtacoz56SAgdKChzQF37MEPRFQygpdKC4YIjxSBxnyktGGBctjaJCb0BqUb4DxQWOVJSONM64jqKybFQNXm9Ufs/Naz/8I17LS0ZRWjSS4rxhFKiGUKgeWlOB/dg+XK4bxjXdcK7phlOaPZhimQ2FYisK0geSnzaAooyBNYubysWWXJNYclNmyU3pQO5l2/Agx477OfY80gzlWd5wHmuduZ1lx0PtcK5JDAuabimG8Eg7kse6MYatvboxPNCO4p5mOHc1w7ijduKOytEQ5ceNww7czh7MbYU9d+Q2hmRZcVtuyS3pQG6JB3Azsx830/tQld6Xa+l9qUzvx7WMgVSJrbklG8wD5XAea8byRDOOx+px3JYOpzx5MPcVo3mmHc8TzTgeqEbzQD2KR9oxPNaN5rFmGPezbXmssudRti23MvtTFtcNfUxXKhN6UR7bg4IL7ck/25bC8+0oudSeiqiOVMV25kZsJ27EdqAqph3XrrbmenQbbsZ14l5yd27EduROYlfuJ/fkZmwXyi624VZcV6qiOyHe/TW5J5pwP7kXdxN7UhTZAv351txL6sWNmC7knWxCUWQLHqX15W5iD5JDzKm82pFn0kE8k1vyTG7FK5U99zP78Ug+CH1MB9Rnm1IS24HHSmte6Bx4qrLlTaEzz3X2PNPYUK015IXOlhc628/wOohnqkE8V1vxRjeYqsTu5J9vzfX4XjwS23MrwQrV0fZII1ogCW9M9sHvqIrpxHO5DY8ltlTG9iV9X1PK4iy5nzWSF4WTeFc5k1flk7inG0V16UReVc7g3Y35fLi9lA93BLy9IeCucgoxu5pxNbAB6tPduZsxjMfy0VQl2nN2iwll0X15nuPMS5Uz1cohvMgZynOlE3dTbSk535eC0/3QHO5D6o4OnP6lMQe8mrPLvSl+Lg3YPKcuG2fVY8PMBqyf0ZC1Uxry04TvWPFDQ5aPrYtodG1Eo8wQDjNBNMKE7Yu+JjmkL9fjxvFSNZU3uT/wXOXI27xhvC0ewdt8R95o7XmlsuFRRl/059qSc7ARCf7mnFtvwtn15iT6NyDvaBduXrXhbvxg7iTacyfFhhtJAyiL7cu1eDvkB7twekNdonxbEOXTglO/1ePMhrqk7W6E9nQ78iLboDjUmPSw70jf1YyMne1J8O/AlT/bcWpNc8I96hK6qDZhbt9yYEVjDqxozKGfm3J0TXMO/9yEvZ4NCF76Ff4uJvgvNGWvsDbn/2hGWkh3cvYPRH1gAPLwHmQf6EFaWFvO/lmXI7+actG7HuqTvciN7Evm3tak7GxCcqgFyaGNSN3VGPn+VuSe6kzRuW4Un+9OQWQX1MfaknWgGTlHW6M+1pai890pudAb1dEOJAU3JNr3WzLCmqM+2oWcw53IPtgB5aEOqI50QHO8IwWRXSiP6s3NhAHcTbHkXorVJ7wGZjyL3KN4xSHtOyIUrwjNeMQe8TMO5rzhgOY9QZJXrDhTxfA/UxnuLWekvwonbyWOWxQ4bs5ixLYsJuxQ4XnyJrvkrzhV8IGjqtfsSX/KnrRHnNK+53LpB/Znv+KXs5XM3aVifICC4VvlDNmchbOPhmF+Opy8VQzdosBxSzbDfNU4+utwDMjFyU/HcF8No3xVjPFT8YOfih/91UwK0DI1MI9pQflMD85nRmges3fmsmCnFtddapbsymbpThlLdopZukuMW5gUjzAFbjuzcQtV4hGSgzBUhTBUiTBEhmeoFDf/RJb5xCAMiGV5YBxe2+PwPqHjWNpjolTviFZXc1lxh3PSSq5k3yVW/ZQY9XP2Xinm19AkfgqIQ7DtKu5bovDwjkboG4PQLxqBbxTu3pdYsi2SxVvPsGTLGVw2nGDh+hMs2RSJx7aLLN1yEZeNkSzeegkP/zgEAfEs84nDPSAV94BUBAEpiHaksDwwGa+gJFYEJ/JTSBy/7jyE756VxCZ6UFTgQlnZPFJ1q2rwWk9wgdrCZMyEGZgL0zETZmImlGAqkGEmkGIukGIqkGAiktTg1VQowdxDSm0PObUEn+NViYlQgalQjrkgk1oeqXwtTKSJ53HaLV7NmkPrSFO6cV//Ea+1DWd7fo7Xkk94faWvzxN9O0qLRxIU+Q949ZRiKpBj7qGglvtHvEqNv6vMiFepAa8eEszcJHwjSKeh4AI9VgYjDFtFtsaVp+XWvCxrzLuyWlDyEa+mvCk141WpKa/LTHhTZsbrsno8KetBYdE0IhK3MsDzJ1p6hFFXGEUtzxQjXjMx9xDztSgLc6EME+H/Eq/CTOoI4qi77CDWa35nR6QHxXnf87ykE28L64HenDdFJoYzSvW1avD6qtiEdxXmvC//itf6ujwvbc1N/VBi5UsZu+k3mruF0tAjknqiOGoLEjERJmH2U2bNoiFDW/A/4FUow1QoxUwgxUxg+C4Y2mONR+SIsjEVKDEXSKgjjKGB5yHaiNbw08kNJKkF3NU78bKgdQ1e3xWb8rb8I15NeKuvBYX1obAZT/UdKCkbh/9FETbrttFYcJZ67mnUcZdR2yMDc1EqpstTMfHK+BKvxocoX+DVM+sLvLqFuKHQzarB69uib4wV/3/Ba3EDHpb0Jq9wGrvj1tTg9esv8Jr1N7ya/he8Cv+CV48canlkYybI5NvlCTRy+we8xrswd7EVExa44jzvN6znbWLAgq30ne9Hzxnbv8Brl6k+dJjqT+tpATSf7k/Tab40nbqVJlM2/w2vFpO9aTzZF4tJvjSa5Mt3k3xoMNHnv+F1/P8bXv8ZsH58N8nvE2InB/wjXj8C1mJK0L8C9r/i1QDYXV+0EH+eFrP20mpmOK1mhtNyZjitZ0XQds5+2s49YACsMW2M1+0XHKbjf8RrD/dT9BKcqQFsb2EkvQWR9PE4Q19BJP2EZxngeZ5Byy9i89MV7H+OZvDqGCNeYxm6NgbHX2Jx+jWOYb8lMMII2NHrExjzewJjf0/gx42JjN+UxMRNyUzZksa0benM8E43ANZXzBxfMQv8pLj6y1gUkMWiHcYWYiNeXYKULAw05i94nRuUwxxj5garDOfH7tL+d7zuzWOZEbCf4JrLsnAdy/Zqcd+rRhChRrBPg2CfGo+9CpbtkrAoOBnXHVdx2R6Jq+9Blvjswt3XD5HfRlYFrmXj3p8JPfUbJ+O3EivdRmrWL6TLliDNmocsey7yrBlIpZPJFI8jM3MUYvFwpGJnJBlDkGfYI0+3RZpijSRxEJL4gYjjBiCNH4g0wRJxvBWZCVZIEq2RJVuSlTKQrJT+ZCX3RZ7YB3l8H+Rx/clOtEaZaGdIsh05aXaoM23RSKzRyS3JVQwiX2lDYY49RSp7ijSDKdY5UJLrQEmeA/p8B/QFhpQUDKa4YDDFBUMoLnBEXziMsuIRn20J/ojXIRQXDK1Z0lRZNopr5aO5ce174wbicX/Da1XF91SWjqaseCQlBcMp1DmRr/6E10L1UIrUQ9FrnSjTDaNSO4xytRMlCnuKZNYUii2/wGuZzIYKmS0VUmuuy6y4nWXNLdkg7itteaQezAPVYB5phvI0dxiPtc7cUdjzOHdkDV7vKB15lj+WZ/njeKQdwyPdWANgdSO5pzUA9u5HwNbgdfA/4NXaAFjZIG5LjIBN78uN9L5cT+/P9cxB3JBYc0tmz13FUB6pRvNU+wOP1eN4kD2GG5nOVKQM4aFyHC/zJ/NU+wP3c0ZxXzWSh5qRPNSM4L5yKPez7HiiGsyjbDtupPWjMKoTunNtyL/YnuLLnSm40J6iCx3RX+5M+dUuXI/uSlVsZ65f7cj1qx2oiu7AjdiO3IrvxM24TtxJ7FqD13tJPaiK7kTJuZZURXfiUVpfsvbVJftAPaqiO/MorR8Vl9uTf6opD1P78iClD/mnmpJzqD5V0Z14pbBFsrc22YfqcS+lF6+VdrxQ2PAyx443Ggfe5znxUDYQfWwHyhI68yjbild5Q6nWDua9fgTPdfY8UdnwXPNXvBpahz/i9VmOJc+VVtxI6oEusgX6qC7cTbHiRpwligNtSAxqQKxfLTLD6lBxpS1PxQN5kmnNraRBxIV8i+J4e6pSHXhROIn312fxsnQC97TDeVM5mXc3ZvGuai7vb7jw4cYyqktc0EbZc3FHfTIPtuZWuiPvi6bxWjeRWymDuehjRlWSJa+1o3mXO4ZnWUO4HteHkovdKTjbg+x9HUgLbE3M1mac/bURB5fXJ3hxAwJcG/LnrG9YPd4cz9GmeI42x2vcN4jG1mPZ8K+YY2POfDsT3IeZ4jXGjJ/GmrBhhgnnNrej+KITD8XjeJY9kmr1ED4UD+dD0TCqVXY8V9jyRu3EK6UjFZe6EetrRnJAbS5uMOXc7yakBNan6HRnbsUMpOJyb65H9eNh2mAepNtzK9mKm8l2lEbZcG5zPY7+8hWnN3zHkdV1ObmuPupjPSm51AvFkeYoDjch+3AzxHsbkxTUmNTgdmSE9ObihnaEe9QjZFEddi2rS4SoEftXNObAiqYcXdOSI6ubEyaox7Y5pqyfZMK2OSbsFnzF6d+bkri9C7LdfcjZ35+cfX2Rh/dAFtGF9D1tueRTj2O/mXJ6Yx3S97Ym53hXZAfakbm3OWlhTUjZ2YjkkO+QRjRDe6Ij+We6UHKhB/qLPSmI7ILqaBt0p9ohP9AE3ckOVF7tT/mV/sj3t+Ly1lrE+tcj53AnNMe6oj3eFe3xzmiOd0J7woDXyug+3E2x5LHYjifSwZ/wuiv9bmSE9CFHsp9yRP6I44qnnMqp5pjyBQcUr9iRVo3XmRs4/SnGfrMCe59cbH3ysfPOw26LBvs/lYz01fLT+UeEZL7ihPoNZ1SvOJFVzQn5U04pnhGpfcX+rJf8eq6SGcFKRvhkMcQ7BzvvPGx9C7H2zsdyswarTSrst6gZ6pfLYP9cHPy1DPXT4uSrZrhvDqN8c/jeL4cf/NWMD9AwPkDLhAAdkwJzmRqcx4wQHfN26nAJ07B4l5LFoVm4hkhZGCplcVg2S8LUuIaoWBiYg0ugisVBGpYGqVi8Q86yIClLAlJx25GC184MVoSm4RWUgv/ZEk5Jq7mieUes7gWJ+Q+J0dwgTnuPhNzHxOmqiYgq4dfQZFYEJCD0jsV9WzwePgm4e8ezbFssbt6xePjGsdT7Ci6bz+Py5zkWb77Akj8vsGjjOZZsvsDizRdx2XiORVsu4eYbwzLfWBZti2GpbxJLfZNw803Ewz8BYUA8ou1xeO6IwSvwKmuD9+G9awUx8e4U5rtQWjqXVO1KJmz7nZbCvdTz+Ge8mv0TXo35K14N837ZNXg1+ze8HvwLXkuNeC025UPxJ8C+19cytGp+xGvRSIIilxjxetKIV/FneM3+v+DVUA01d5PxjUcmDTwu0dEzkEU7liNVuvC0woYXpUa86k2g2JQPJYZ511dlH/Fqyuuyb3lS2o3i4ikcE3szcLmIFh6h1BVeoZYoBRPPVMw8M6nlIeYbzyxq/X/DawwN3A8xdMOfhEUtp7xoHM+L2/Em/xsoNeNtsQnvSs14W2LGuyJzY6XQxLAA6SNe9S24XepAco4b07ZvoaV7CA2WnaKeIIY6gnhMBAmYrUjHRJRurLx+htePDy5Eks/wKsFMIDZ8Xzw/oleKiVCJqUcO5gIpXwmv8p1oH21FK/j1/AYyckXc1zvzMq8N5Dc04LXIgNe31014e82A1w+F9flQ0JzHxR0o0o/jz9Pu9Fn5J40EF6jrnv4Jr8KPeE03zON+jlehAhOBAhNBzhd4rS+8RKf/JV7D4tbQz2MBzUVhfC2K+1e8mn2OV5Fh3tVEKP8Cr58eABhatWt5/He8zllsxfgFLjjNXYfV3I30n7+ZPvN86THdWHmd+hGv3rSf4k+rqf40m+pHk6k+NJmyxYjXzVhM2orFpC8B22iSNw0nevPdBEPqT9hmjDf1J/h8Ft9PYP3Rh/o/elP/Rx8ajP97vhvvy3fjff/+3oR/T8OJfjSa5EejSf6fJYBGk7bTaGKAIZO2YzF5B42nBNJkShBNpgTTZEowjacY8TrtP2R6CE2mh9J0eijNZuz6VIE1ptnM3TSfsZtWM/bQavpuWk3fTeuZe2k7K4K2c/bRdu7n2U+7+QfosPAQHV2P0HHRkZrXzouP0XXpCbq7GfDaze0k3ZYZrnt6nDYAVhBJb48z9HI/RS+3U/R2P01fjzP0E5xlgOg8lkbA2q26yuDVMQxefRWH1VcZsiYap7UxDPs1jhHr4hmxLp6R6+IYuS6WMevj+HFjogGwfyQwcVMSkzcnM21rqgGwPhnM8clkno+YBT4SXPxkuG43AHZxYDaLgrJxCVSyYEc2Cz7iNTiHBcFq5gepmBOoZHagsgav80LUzN+lZV6YjvmfAXZhWC4uu3Nr4Lp4bx5LwvNZajxi53O8fl59XbJHjds+DYL9OgT7VLjtkbJ0ZwpLgqNxCz6PIPQYy/wD8Qraxh/7NxN4ZiMHo9cTmbqaq5IVJCtESNRuyHLmIZWPRyYfi1Q2GplsBFKpM1LJUKRSB2SywWRJB6OQ2pMttUchtiMr3RZZii2SJBsy460Rx1sjTrAnI86O9Fh7MuLtESfaIkuyISvZCnnSQGSJ/ZHF90MWNwBFgiWKBGsUiTYokmxQptqiyrBFLbZBK7VGJ7ehQD6YoqyhFCscKVE6olc5Uap2RK91RK8dgl7ngN6I2aK8wUacOqIvdKaseCTlJaMp04+hTG84w/UjXstKhtdUXa+Vj+bm9XEGvBpbhj/PR7zqC4dTmOtEnmYI+WpHCrVOFGkcDVVY1RBKNI6U6ZwNcM12oEhuQ6H0M7ym9qcoYxDlcjuuZdlTKbOhSm7NHYUtd7KseJBjx2ONAw/VDjzSDOWJzplHGifuKOy5r3amSmbHDflgHmpH8Kzwe57mj+Nx3lie5BuOpXmYO4r7uhHc1w7nnsb5C7zeUgzmlsKeW1l2n9qG5X+tvPavqbxez+hPlcSKm3I77mQP5b5qGE903/MsbzyPNT9wVzGam5IR3JaO5LHqR6pzJ/JM+yMPVWN4kDOSBznDuZ/jxL3sIdyT2fIgy5b7UmtupPSj6Epn1KdaknOiObmn21J0viOll7pSGdWD69E9uBHbk6qYbly72plrVztzPbozN+O7cDuhGzfjunA7oQu3E7txJ6k7txO7UxXbGf1FQ7vxw7S+FJ9rhXx/XfJONedBah/uJPak4Exz7qX05mFafyqudCD3ZGOKz7bgaeYAqmI6ozpcn6rYzrzIsuZltg0vVfa8LxzOh4JhvMlz5K60P+WJXahI7sZd+QCqdQ68KXLmmdaepyobnmtsqdYa4Poy146XuTa80FlTrbUyLGxSWfFUMYjbqb1RnWyK7kwbKqP7UHm1P1n7W5MY2IArW81IDTal+GwzHqT05HH6QB6m25C25ztS9lhQlWLH67LpfLg1l1el47mvHcbLsgm8uz6d9zfm8vbaAp4VzaEsYyxxEe2J39OUwqi+PNWM40PpDF7nTuBuxlASdtbldqoN1dnDqYrvj+ZEa7IONkVzrD36c/3QHe5D2vb2nP/VgsOeddnrVpfgxQ3wd23ExlnfsPIHM9yHm7DE0YRlw80Rja3P8nEN+XlyC9ZNb8kvUxqw8kdTVo83ZafnV2Qd6cv9zBFUK0fwUuXA2zw73hfa80prx2vNUN6oRnA/1Z7c451J9K/H1c3mxG6rRYLv12SE1Ed9uBmlFzpwM64ntxP7cC+5P/dTrbmbYset5MFUxNgjO9CdXcJahLqZcWDl10T7tUF5qD95pwegPNIBxeHWKI+0QbavOSkhjUnc3pzUoE4k+XXl+MomBC+sw66l9Tjg1ZQIz8aEeTTgwE8t2P9TU3a61yNwcR0CF39F0JJvCV5am3DPbzizoRmJO7og290bRUQfsvb2RLK7M+I9HZDu70TanjZE+Tfg7OY6RPnXN2wXPtyR7MPtkUS0JDm0EQlB9cjc0xj1sfbknupEyYUeVFzpQ+nFnuhOtif3dHuyDjZFd7I9lVf7UxVrSd7pbqTtakxycCPEe1qgPNQB7fEu5J7qRt7pruSd7kzxhW5cj+3L3ZRBPMiw5mHmZ5VX/yuFkWHJlRzPus/JrPucyXpAZPYjTiqeckBWjU/8Q5YdLsVpixzrP3Ow3FbAgG1FWPqUYO1dhOUmNXZ/5rDk6E12pL7gqPwFp7Oecjb7GRdVzzkjf8iJrKfsyXzCyhNFjPeX4uStwN43Fyu/Ygb4lNB/WzEDtxViva0Au2152HnrsPPTYe+nwcFPg6OPmmE+OYz0yWGMr4pxfmp+8Nfwg7+WH7frmBiYx+SgfKYG65gVomXeTg0uO1W4hipZEKJgXoiCeSE5zA/VMD9Ey/xgHfMDdSwI1OEapGVxsJqlwUoWbRezLEiMV5gcz1Axy/wT2XQ8n0Ppjzmf84po7TOS8u/zfyi7y+im8rX//6ni7i6Du9VbdIBBCwwuhdI21sLIGTe8Xiq4w+DOAC11SxpP26RN21Rxd/f378EODHPOue///X/wWW129oO9kr3Xymtf1/XdacXXSLfcIdl0h/MFD9h0poTv4tJYHp1OcGQGsogs5FG5SMKzCViXTkBoGpKIDILCU1gSmkhAWCLi8CQC155lyYqT+K8+TcC6syxeeYpFK06yePVf+K9LxH9dEktDU1kamkpQaAri8GSkkReQRyURHHWeZdF/8X3sdkI3LicpVfIPvE5Z9xtt5Vv/Da8K7IOVwo9pueZj2/B/w6ujTI2TTIOTTIe9/D/x6ihX4iTLpk5wOs1DDtJp6Q8CXg0S7la62fDqzNvKT/Ba7sC7CgfeVTp8xOvjyo5UW8cSdyyIQcv+oIn0iIDXrz7gVYODTI/DJ3i1C1Z9XHTqAybs5XnYSzTUluVRX3KOdtI45octI1frz4Mad55VtuBttTNU2oEN0m+qHXhVY8frD3itqsujyu5UVUzjpD6UYV8F0VYWa3vcUCaiEAGvDlIldZfppDAqyAAAIABJREFUcbRBT/Qx//wcPyZY9XEfu3+LfbCC2vJEmsl3MXbtananfcWVqgk8tbbjlaUWVNnztkLEm0oRr8vteFP+CV5rHHhfU5tXFXV5WtmSW9XuKM1ilmwKpb00hkaB+2kgT6SWPBU7WRoOX+UgCs6yza5qbKs4a/4+7mBb5dV2Y8NenoddcC72IbnCjGewGju5Da8yNbXkiTQJ2UbnECmrz/6CtlTOvcrhvLS0+4jXN1Y73tTY8faKHW8u2/Gm0oH3pQ14V9qSe2VdsFgn8+t+Cd1CVtBQfpa6UiXOUu3feF2WjWi50oZXI6LgfGEV5GAdIrkeO7kR+5B8RCE6HIL/xqv0f8NrxSd4rRDxpsKRFx/wWvoBr4toHbyJOsGf4FWus32XCuxCFDa8CvOwohC9cE4Ga2x41f1XvDrIDP+G11SaSHYz4pdf2Xvha6qsfh/bhucHujDZbwnDF/zC0AUrGbBwDf0WRNB7VjT9ZsfQ9wNeZ4TRaUYk7WZE0nJ6BM1nhNF8+hqaTxfw2mzaWpp9gtcm00Jp7LuOxlNDaTQllIZTQj/B6wfA2hA7JZwGUyKETA6j4X9Joynh/6c0nhrxMR+3TYmgydQImvhG0tQ3Ssi0aJpOs8F1ahRNfKNpNi2GZtPX03x6LC1mxNFiRhzNZ8TR7Ms4mn8p/P3fIiA2gRYfAbtRQOzsTbScvZmWszfRatYm2szeQttZm2k7azPtZm+h/ZxtdJi3nY4LdtBhvpCOC3bSyW83XZbspevSP+niv+9jPgvY/xGrPSWH6R50kO5BB+khPvSxfbiP7Ch9JEfoLT5Mb/FhAbCSo/SXHmOg/ASDPwGs27fncf/2HJ7/Oof3d+cZ/n0iI3+8wOifkhn9cwpjfk5mzM8XGPtrMpNWpDNpRRqT/0hlyopUfFemM33134CdF65gXpiCBWFKFkWoWBytxX+9jqWxepbG6lmy3oBfjB6/9QahdThOwOvC2PyPeJ0Xa2R+fD4LbHhdtLmIRZuEqqufbQ7Wf4uFgC3C43PEO0qR7CxDsrMM6c4PbcOlSHeVIN1VgmxXKZIdxQRszke6vYDgXYWE7NQh25qFdNM55BuP8vXWffy0aytrDsQSeyKM3cmrOKn4lRTjv8g2SVCYFqAxzyTfMo188wT0hpHo9T5otZ7otB7otO7odW7oda5CtC4U6N0p0HmSr/HEkOeJNtcTVZYnynR3lGkeKNO9UaYNR5k6gry04eSleaNK80Cd7oom3QVt+lB0tmhTh6BNHYo2bZiA1yw38nPdKMxzx6x2p0jjQanahzLVCMrVI6nQjqLSMIoq40iqCkZQWehDRaE3FWZvKoq9sRZ7YbV4U17iQ2XpSKqtf+O15hO8Wkv+idcrF8d/gtcJ/xWvFyvHUlE6ihKTN8UFnpSahmM1j6SscDil+V6U5XsJeDWPpLpgOGVad0o1LgJeVcMoyR2MJXsg5cqhXNR5cFnvyWWtG9d0rtw2CHi9X+DBI7M3903e3Df58LBoJPdNI7ip9+CG3ovrOk/uFIzkkWU8j0snCHAtncQTqy8PLRO5bxnHfcvn3C0azR2zrfpqFFqGBbi6cUPryg3VEFsGc101iOt5g4R519z+XM3uy+XsvlxRDOKa2oWbOk/u5o/kgXksT0om87TUl4fmSdzUjeWmbiwPCyfzsHAyj02TeVI0mcfmCdwvGMMdwwju6H24a/DhttqFm8oh3MgdzNXMAVQl9sR0pB3q3U0w/tmKspNdqT7bk0vne3P1Qh+up/SzAbYnV5K6cyWpG9eSu3M9tQfXU7tzM70Hd7P7ciujFzfSenAjrQeXEjtTcqwFtzN7cz21B8Z9jdHsrMeVC5/xRD2U6rMduZTYhQe5g7iX3Z+ac50oP9GGh7kDeaF14UpSVy4ndeF2Zh+eaofxyuTNS7M3Lwo9eVcykkdGVyqTu2A81oyypI48NrnzrMiLJ2YPnpjceWp251mROy+KPXhp8eRlsTsvi914UeTKc5MLzwpdeZbvyn3VYPIPNcfwZwvKT/fg4vkBFOzrhGJTC1KjapO7wZGyY824ldadh7mDeabxJn9/e9IS6nMty513NbN5f2M+r2p8uWsaxeOy8by+OIP3N/14eWkRN/RT0BwfzOHw+ij3d+ZytgePTRN5UTKVZ6YJ3FOPIHdnU65lDuNWthsFB9qTu7kxxn0dKTvaD8uBAeTGduXMry34M6Q+2wJqk7CkDtGLG7Bqbl1+8HVi+QR7ZJ87IB7tiHi0EyFfNOSHGa3Z8NVQdvzgQkRAW773FfHrTHtOrGtOTbIbTw0jeJ7vzvOCIbwpduF1kQuvzN68KhjJnUw3CvZ2JSWsIYmraqGMa0ZmZD3yNjQkf1dzSo+0pfpMJ66n9OBeTn/uKwZxO2sItzI9uJ42AvPhYez/qQnr5tmx+5v6JIa3Q7+7H6VHh2E+2AftrvZod7VDu6styi2tyYxrRVpUO1IjO3Pm9/bskNZn49J67Axpwd5v2rA9uBkbguqxVd6IBHE91i91YpOsLvt/bMmR39uxfXldNsudOfBDIy6Ed0K5sRfarX2FedftPVFs6YRm92do9nxG1pbWJMU0IDm2IZo9HTAf7mHDa2syNzQhJaYeis3NKNjfiaLDXak804crSYO4dL4/JUe7UHSkA4UH21JyvCvVZ/ty8fxAqv7qT8mxXhj2dCQ9tjF5W9tS8Gc3LEd6Yz3Zj/LTfak+14+rKYO5kT6EG+mDuJY+8G+8/nZAdTw2qYSjhrucMN7lsOoah1U3OKp7wD7tM9acv8mCzUWMDDXgstbEoLVl9FljZWBYJS4RVQxZU8SAX9VM31BCVOZT9qqfcDDvHif0Dzlnfs5Jw0MOau6TkHkHyc4Cxq7NxjvMgFtkKYMjK+kXVkn/0CqGRVbjEV2Ne0QZLmtNuEWYcY804RlRiE94ISPDChgTVsC4CBMTIsxMjCxiUoyFyXGl+CaUMT2+jGlxRcyMMzE33sTCeBOL4gtZmFDAvIRCZsbmMyu2gAUbLPhttOIXX8bC9RYWx1kQb7Yi3mRhyXo9S2O1yDbqkcTnsXDtBb7dpmNjyi2O6p9xrvAhyeYbpBddI91yl3PGm5zQ3CL6WCHLopORR6Ujj85BGq0kOFaDJCoP/7AsloRmEBCRSUB4BkvDU5Guz0QSlYr/mr9Y+PsJlqw6RVDYefxWnmLuL0eZ99sJFq06i//aCyxZm8yStcksXXuBwNAkxGGJSMPPIYs4S3Dkaf4Vs5W1CctISpVgLVlCddUCsk0CXtvJt9JAdhpneSb2coWQYKXtB7gNKTIbXoP/hpaAVxXOUjVOUi0Ocr3wAz34E7zKlDhJs6kbnE6L4EN0XvoDP+z+lWyDhDuV7ryoaMqbqlq8rbAT8Gp1+CdeK5x4WfEBr+OIPSb+T7yGqLGTq20QMGAvM+AgU+MgEyrHwuNc1IhCFNgFK7CTanCWq6gnTqJ14AZmrvqKdFUQd6t9eFLRmjfVtYUVj60OvC935E2VA69qRDa8inhVWZfHld25WDGVC/kr8f56Ee2l4TQIOY3j8kxEIVnYhyhwkOZRJ0SH40fkCTcChM8xT0jIJwnOE/aTaXCQaT+JGkdZDvVkZ2gVvAnfyD84lL2MazXjeVLemlcWJwGvlR/wKuJNhT3vqpx4VW7P20pn3lfX5mVFXZ5WNuf2xaFoLP6E7FpLF8lamgTspqHsPLXladjL0nFcnoNInmFbNdiGLLnWVmVVIZJrEMm12Mm12Mk1trbYHOyDc4V5abkae5kRe6kRe6mKWvJEmgVvpkfIYqITv6WgbCkPKjx4ZWkDJY2gpBZvrPa8rbbn3WUH3l6y522FI+/L6vO6pAV3S3tgKpnGd7sldJD+Tn35OepI83CS6nCSKXGU52AXnGtrZ9cIQAy2VUDlWkQyHfZyIw7BRkQhWhyCM2kgP/O/4FWYeX3zCV7f/Ttey2axOVmovLaWb6KuPAUHmdpWSdXbqtE52Afb8CoXugNEwR9gq8JepsVeqsNeqrHdAFDZWrIFvDpJjTjK9NjLFNRZlkJj6U6G//wre5K+otLqx8XSuaSl+TM3wIWJfovxWfgLQxasZMCitfRbEEmfmdH0mxlD3y/D6D3T1jY8I5L20yJoPS2cFtNCaTFtDc2nr/4HXpvY0th3HY1919Fo6joaTl5Hg8nraDD13zIllAZTwv6ZyWE0nBz6bwmj0eQwGk35/0o4jT/JB/g2nhJOExtgm06NpIlvJM18o2j6AbNTo2zbom14/QBYIc1nxNLiyziazYil6SdpNiP2b7zOiLVVaBNoMUsAbMt/ZBOtZm2k9ayNtJm9mTazNtJm1mbazt5M+7lb6TBvGx3nb6fD/B20t0G28yIbXj/A1fZ/tw94FR+iR9BBugUeoFvAfroHHhCqr9Ij9JEKcO0VdIje4kP0Fh+mr/gI/SRCBXZQ8N+Adfn6L9y+OYvnt2fx/td5hn+XyIgfkhhlA+yYn5IZ/dMFPv85mQm/pTHh9xQm/pbCxN+TmfxHKlNXpjN9TSazQnOYHa5g9roc5obmMj8ij0VRahbHCID1j9GxJEYvZL1QhV0cm49fXAEL1huZt96G1zgj8+LzWbBBwKvfJjN+G4tYbIv/pmICNlkI2lJK0FYL0h1lyHdZhewuQ767FNmuUqR7hMj3liHbWUzQJgPyrXqW79Dw1Y5svtp2jm+2HeLHXTtYdWATUcejOKrawPn8KFILfyPb/BW5RUtQmGeQVzgeffEYzGWfU1QyisJCLwoK3Mk3upJvdKMg35WCfFfyjS4Y9EMx6IdiMrpjMnhRqPMiX+OFXumFOtuLvEwP8tI9yUv3RpM1Cm3WGDSZo8hLG44yxQNlqhvqdDd0GW4Ys9wxZLqhSR2K5hO8GrJcP+LVpPKgSOVJSZ4PZXkjsOaNpFw9igrdKCr1I6g0Dqci34fyfC8bYH2wmr2wFnlRbvGhqnQkNWVjqCkfy8UK29xr1eeUl/hgLfGhqnwUF6s+/ydeL0/4D7xevSTMvF6sHEt5yQgshZ4UGT0oMw//WHUtzfcU8FroQ7VpBJVGb0o1bpSqXSjTuFCqGoYldxCW7IFU5A3jssGLywZPLuncuKp34abRlZv6Ydwr9OBhkQ/3zN7cNftwv2gEd00juKH35KrOgxvG4dwr+pzHpRN4VDqR+8XjeVw2hWcVM3hYMpn7lvHct4zlXvGYT/DqJeBX58pNrQs3NEO5rhzIDeVAYcZVMYBrigFcyenH5ey+XM4SclUxmBtqd1u78BieFH/Bs9KpPC315YF5Erf0Y7mb/wVPS2fwwDSJB/kTeGyexOOiL7hfMJrbOm/uaL25Z/DhpnIIVzP7czVzANcyBnLxQh+Kj3VEvasJ2t3NKD3Rhaq/enDxXE+uJPXmeko/bqT15XpKH64m9+TKBQGwV5O7cSO9J7cye/NAMcCG157czuzNtZRuFB9pxtXkz7iX05+SY61QbnWm7ERr3hR6czO9F+Wn2vBAMZDnOlfuZPbh4tlO3Mvqxyu9O28KvLic1JXy0+24mzuAN0XDeaQZwgP1EF6ZvHlqdMea2ImsHc7k7WvAHe1gnhR48NTsyROzB0+LPHlu8eK5xYsXxV68KvHmlcWT52Y3npnceGHy4LXZm6cGN0xHWqHd05TS4125dG4AlkPdMe7qhGJjE9Tb6lB2vDk307rzSDGEF7rhVJ7uRUZCfa6mu/K24ku4OpfXF6dzp2AE94vG8KpmOu9uLeFxxVysaT4kbenA/rV1MP01kJvq0TwwjuO+cSwPjZ/zwDAK7YHWVF3oT9np3mRvakr2hhZUnnbl4pnh5CX05OA3DdgWWIvNi2uRsLA2UfNqs3Zefb6dZId0tAj55w4s+6IWIV/UQz6uHssnNubnWW3Zv2IUx9aNZr20Iz9OE7HOz4ncHd24q/TmqcGFJ7p+PNX352XhMF4VevC2aAwPcj0w7GzPXyucOf2bI3mxTSjd9xnajc3QbWmKaU8rrEfaU32mC9eTe3M/dxAPlIO5mTWYW5neXE4cRWZsL9bMEhE2z5nUqM6UHXPFenwo+Xu7od/VEePeDqi3t0KxuQU5G1uRHd+e9KhOnF3Vnr3LG7NxaW12h7Tkz6/bs2tZKzZLGhG/tDaxSxyI8hORIHbkwE/NuBDVg7S43uz/sQmbZc5sD67NyT9akbG+G6otfdFs64thVz+UmzuTt70z6t2dUe1qT+72luTtao3paDcsx3ui29MOxdbmZCQ0JmV9fXI3tUC/pwPmQ92o+qs/V5OHcjlpMGUnumM+3J6S4x0pP92NitM9qDzTm0uJg7ie6k7Z8X4kRzciI64lqm2dKdjfm/KTQ6g6O4yqs0O4lDSUmsRBlJ/pTcmJz/7G63e7s49HnDVz0HCbY8Y7HMi7ysG86xw1POJP3QtWn73J/A1mRq4z4LK2iMHrrPReXUb/0HKGRlUyJLSY/r+rmRxfRGjGE3ZpnrNf85AjuoccMzziuOERhwxPCbtwlUWbNAxfmYHbGh2ukaUMXV/DgIhq+odWMDi8HNeIcjwjSnEPLcQtIh+PyAK8IgrxiShiVHgxY8ItjIsoZXxkKROirUyMtTIxvpSJCaVM2VDGtI2lzIi3MGN9ETOjzcxdX8z8+FLmbCzBN6aQ6dEFzE0owW9jBX4J5SyMKWFRTCmBGysJ2lSOX0whi6L1BCQYEW/QERSnYNlWFRvSrnPK/JIky1OSzbdIK75NmuUBZ4x3OKC4ztpDBUiiUwiITCcoJpegWBXieB1LY1T4heWwKDQL/4hsloRn4heaSkBUOkFRaSxZd575K06waNUpgsISWbr2HH4rz7BoxRn8Vpxl0YpzLFx5noUrz+O34hyLV53Ff/UZAteeQhJ2iuCIk3wbtYmV6yUkpQZRXraY6sp55Jq+Yca6P2gn20pD2V84yTOxk+ViJ1dgJ88TwCfXYCez4VWmQvQBsMEq7GQqHKUqnMUqnMVqHKTCviK5gAaHYA2OUgWOQRk0kGfQNGgv3QJ+5vudv5JlkHG3xpsXVS14XVmHt+X2vLM68N7qyPtyR95XCm3DryuceF5Rn8fVnaiuGM/6o0EMCP6NJpLDOAYnC3OOciV2sryPULWXaXGWqqklVuEk0eIg1QnHHpKDKCQbu2UaHOR51JOk0mbpdnx/+57zucHcujSB+2VteV1ZDyqdwerM+3In3lba87pKxJtqEW+q7XlVWZ/H5d25ap2IsuAHvvx1IR0Cf6Ge/AjOX2UiCs7GTqqgdogehyA1jmINjhIhwmeUh0ieiyg4B9GyHOyW5woJUWIvU+Eo0eIk1uMcZKBWkJ5aYhW1JKk0FB+glf8f+G/8hVN5Ui5VjeCxtSWvSwS8vqsU8bpSOM63NQ68q3LmXWkd3pXU5m2ZM68q6vCspgm3L/bDWDaH1cdX0Ff6A22DdtBEcp560kzqhORS6yslInkGDl+rhUflyIzYS3Q4SITv286G14/5UGWU5+AgUeAoUeMg1WMvNeAgVeEsSaSZOBaXZTPZkRyApWQGD6z9eVXSHEoaCHgtc+JNlROvKx14XWHP+ypn3pfX57G5GferXFDnzyJoQxCtxCuov/wCTlI19lIDjlIVjlLhRoFI9snxyPOEc1Wmxk6iwV6ix14m3MRwkKVTX3aSzvIwJPGB6IpmC3gtb8Nbaz3eVznzrsrhH3h9Wy7ibaUzz60NuV/Zj7LyOWw89x2D5f60lCRQR5qEo1SFg8SAvVRvuwmUhb08G3uZAjuZCjuZxoZ94TpykArnpr1UY7ve8oRjl2mxk+qxl+qxk2qwl+VSOziJhuLteP/yC7sufEVluR+XyuaRkrqYaYsGMGbBArwW/8ZQvzUMWBjKgPlRDPgyhgFfrmfA7HD6zgmj5+wIus2MovOMSDr4RtDGdx0tfFfT1HclTXxX0cR3DY1919Jo6hoaTV1DwymraThlte3/tUKm/lumrKOhrSr7MZPX/dc0mixUcBvb0uh/SONP95kspMmUUJpMCaPJlDCaTgmjydQwmk4Np+nUcJr5RtJ8WhTNpkXS3Dea5tP+W2IEvE5f/7HVuOn09R9R29z2XvMZcbScGU+rWQm0mrWBVrM20HJWAi1trwW4bqTN7E3CPjM30HbOJjrM30bHBdtoP38Lbedsps3sTbSbu4WOC7bTedEuui7eTdclez6mm/+f9Ag8SI+A/XTz3ytk6T56BOynt/ggfSSH6CP5gNaDn0TY3ld6mP6yowwIPsbAkOMMXnYC16/O4PnNWby/OYfPt+cZ/q9ERn2fxJgfLvD5j8mM/SmZz39KYswPiYz7OZnxv6Qw9uckxv2cxITfUplqW8TJd3UmvqsymLEmm9lhCmERpygVCyOULIxQsiRSQ0CMgcD1+fivN+IXbWBepJ65EXrmRxuEmdcNBczbmM+8Dfks3GDCL8HM4vgiFscXsSShiIANxYg3WpBvKSN4exnSLRakW4uR7ywlZE8Z8j0lBO0ws3SniYDdZmT7Sli+t5jlW/R8lZDN8vjzfLf5OCv3HiD25B72pu/gtHYjyaYwMot/IccSgqLYD2XRTPLMk1Cbx6Mr/pz8ks8xW8dSVDoaU5E3BYVu5Oe7Umhyx1To/hGvBfmuwmu9K4V6D0x6L0w6L/JVXuhyPVFneaDKcEOV4YE60wtNpjeaTG9bG7ErihQXVGluaDLc0KS5oEodhibdFU2qC9q0YQJgM10wZrtSkOtKocKNQoUrZoU7FoUnpXlelKl9/m4hNvhgNXphNXpSXuBJRaGXMBtb6EmlZTg1ZaOoLh1JdelILlpHc6VyLNVlI6ksHUFF6QgqbK3FH57xevXKxH/k2pWJH6uxl6rGUlM+mnKLDyWFHliM7lSah1NidKdY74o135Mq03CqCodTbvCiTOtOud6TEpULpWpXihVDKMjoR1HOQK6bRnLLMppLRk+qNMOo0Qzhsm4w14xDuW12516xN3eKvLll8uJGvgfXjZ5cN3jxpHwiD0u/4Gb+SO5bvuB59Zc8KvflScV0nlXN4qHVl/tlk7hXOp47JZ9zp3g0t80juF3oxW2ju222dRA38gZwLbsPNxT9uJnXn+sKodp6KaM3FzN6cyV7ANcVQ7it8uCuxocH+lE8NX/By9KpPLNM5U7+OG4Zx3K38AseWabwtHQaj0um8tA8gbvG0dzS+XBL68UdnSd3tR7c1bhxLaMfF5N7cDN7IDezBlJ9vjtlp7pgPdUF3Z7mFBxoQ/npz7h4vhc153tyKakX19L6ciO9L9fTe3M1tQcXk7pyOfkz7ub053ZWX25l9eVmRm9uZvbhZkZvrqR0p+KvDlhPtxOAm9GbilNtKT/RmjdGD17qXHmkHMCt9O48Ug7kiWoINWc7YdjdgJqzXXhl8OTiuS5odtWj5ERbXhi9eJnvyctCb57oXXlR4MVDnQtFJ9tzNsaRojNteG7y4WmBJw+Mrjwt8eFN1ec8KfbigdGVN+WjeVUygocGFx4aXHhV5MMj7TBeFHhSebYLBftbYDnSkerTfSje/xmaLW3Iim1I3rY6lJ5swe3s3jxWDeV2xiAun+1H3uamFB7oxB3VCKiZzauKqdzWefO8bALvrs3l7cW5XMweTurW9hxe1wDdkYE8sczlVeU8nltn8ND8BQ8KxvCsaBxVKf0xHeuKYntrTq+tw4WIFhQdcCdv42COfN+G7eLGbFrSkA1+jYiZ35C1s+rx+4wGyMfY4+8lYqmPPYEjnZGOqcfyiU35l28LvppYn+99G/HNpHosG+vIj1Ps2PlNParOuvNQ5ckTTX+eaXvzQj+IV8bhvCuawv0sT7LWN2dPiCNHvheh2VCXmsMdsexqjnFLY3SbGlGyrwM1J3pRfbIXF8/05V6WK0+13tzOduNWxijy9wxli8SJ9Yvt0WzrS/mxYZQe6UPpke5YDnVEva0h6u2NMOxpgW5HazLWNyUtug058T05u7oL4bPt2RLYmH3LO7BL1oYEv/qEz7InfLYdsX4idoTYc+zXhqREticr7jPSY7qSFN6Z82s7E7ekDlskdTi7tiPKLQNJj+tOWmwX1Nt7oNjSkexNLVFsa4Fmdyth5tYWw/62KLY2Iz2+EcqtbVBsaUdKTBO0u7pQ+dcQLiYOpfr8IK6kDKLsdFeMB5thPtqOi0l9uJk5jKspQ7Ge6of5YC/0e3uStr4tJ1Y25FxoSwy7B2I+7ELulm6od/Ugb0cXkmKacGyV0994DT1fdjw+6yJ79XfYr7/DEeMDjhU85rDxGXu0L4hMe4R0Xw3eKzUM/kPPoNVF9F9tYeC6UoaEFjNotZFha7T4HbjCuozH7DG84mjhK44VvOBo/lMOGx6z3/Cc2OwHBB8oY0KUBs9QPS4RxQyJqmBgZCUDwysYHFrGsNASPMKK8Qw34xphxD0yH89IEz4RxYwIL2F0eBljIqyMi6xgfHQF49aXMS62hHGxFibElzB1QxnT4kuZHlPMjKhiZkWXMDu2lC/jivFdb2JGjIk5sUUsiLPgF1eCX2wJS2LL8I+3ErixnICEUgI3WhBvKiIwQYdko4qfD5jYmXefk0UvOFf8hOTiB1wovMsF030SzU84aXzC+rOVLN+kQByXQ1BCHkvXK1gap2ZxdB6LInJZHJlL4HolAdG5LA5LY0lYCoFRqQRGXsA/7ByBEYlIIi6wdO05/NecZemaRJasTmLhivMsXJkoZMU5Fq38i8WrTrN09UkC155AGnqMr8Li+SMqgMTkACpKF1NTOQ+F6Ru+XLeCdpItNJSewUmahUiai50sF5FMiUgu4FUkVWMnVWMnVSGS5dlgkIedNA9HcR61gvJwDlLhIFELeJVpEck1Nrzm4hiUQUN5Bk0D9tJ96S98v+M3svRy7lz04XllS15XCHh9X+bIe6sTVDjyvtLxH3h9Ut35E7z+bsNrioBXmQI7qVDxEwULVc5aYhV1gvJwDtK6n+rtAAAgAElEQVTiINYJxx6cjWhZFqLlKuyDlTSQZNLWfw+Tfv6Z4+nLuX55OnfLOvGqogHvy2vx3lqL9+XOvK20502liLfVIuFZrxUNeGLtzg3rePLNX7Nk9Ry6Bn1PA/lBnL/K+IjXOsvysQ/U4BikwUmsxUmsxVGixV6iQiTLFY4nJAu75dnYL88RqrU2vDoH6akdaKRuoIE6QSrqipNpGrSLdou/ZdnOH0jSB3K52pPH1ua8KXECq4h3lSJeVYp4VS3izUVbxbWkPu+L6/KuxJlXFbV4VtOQ25d6YLL6En/+F1xCQugQuIkmQeeoJ86ijjwX52UKofL6lcqGVwMOYh3OQSqcJcJqzUJFU4tIprHd0FBiJ8/FUazAWazGSaLHQarHQZpHLcl5moujGf3tNA6lzaOibAKPK3rxpqy50BpcUpvXVmdeV9biVYXwiB+qavG+vC4PzS24Xz2cXP0ClsRKaRG0ijrLk3GQqgS8SlQ4iRXCuSfVI5LpEMmViOS52MmU2ElV2Is1OIh1OMh0AhplqdSXnqCzLBRxnIDX+x/wWv7veLXnfYU9b60i3lbW4rm1kQ2vc9lw9jsGyfxpKbbhVaLCQWwQoC/LxV6Wib00CztpLnbSPOxktgWuglXYyfJwkGhwkGixl6o/XlMimVq43iQ6IVI1DrIc6gQn0kC8Da9ffmbXheVUli/mUtl8UlIXM3VBP0YsmIfH4l8Z7LeG/gtCGTA3ioEz1jPoy1gGzomg77wwes2JoPusKLrOiKKzbzjtfdfSync1zXxX0cR3FY19V/8DrX9nDY2mrv3vmfJfMnktjSav+x/T+N+A+r9mspAmH2ID7AfENp0SRrOp4TT3jbAl8r+m2bRIWs6IFfBqm5FtOi3mI15bfMRr7Ee8tp69wYbYBGHbzARaz9pAmzkbaTNnow2vCbSdu4kOC7bSYcFW2s/fQps5m2gzeyPt5m6hw/xtdF60U8DrJ/lsyT66L91PN/99ttd76Oa/lx4Bf9Ir6MBHrPYKOvCP1x/yEbByAbCDQo7jsvwUHl+dwfOrv/D+WkDsiG/PM/K7JEbbEDv6hyRGfXeOz3++wNifLjDmx0TG/JjE+F9TmLQyg6mrM5m0Mo3JK9PwXZ3Bl6HZzA4XZmHnheUyP0zB4ggVAdE6AmMMLI0xsChSx7wIDXMitMyN1gmV14R85m7IZ26CMPvqF2dicbyJJfFm/BPMBG4sQrypGOmWEmRbS5FusSDZUox4qxnJtkKkOwuR7ylAti8f8R4dQTsVyLel8a+t5/lt5ylCDxwj4cxh9qXv46R6K8mFMWRbVqIs+wZV6RI0pbPQWCahKR6LtmgUuqLRGIpHU1AyFnPZeIpKP8dc7EOhyZ38AldMZg9MJg8KC9zIN7pQWOCG2eSByeiO2ehBkdELs96bQo0XxjxPdDnuqDNdUWW4os50R5vliTbLE3WGO8pUV5SprqgzPNBmeKBJc0OV6oom3Q1NmiuaD3jNcMGY7UJ+jgDYglwXzApXipXuWPI8KFV7Uab1plw/nHK9N2UGL8oMnliNnliNHpQa3CjLd6eqyIeakpFUW0ZQbRnOxdIRXCkfTXXpSKpKRlJRMpyKkuFUlo34G6+XJ/xXvF67PIHLVWOpto6ivNibkkIPSvLdBSwb3bDoXSjVu2E1elJp9BZmXXUelKhdseQNw5I3jKLcwZiyBlCqHMZ100humEdy0eBBpXooVZohXNIP5mr+UG4VuXPH4s2tIi+uFbhz2eDKVaMnN00jeVo1hYfWiVzPH8VdywSe18zkccV0nlR+ybPqWTwsn86D8qk8KJ/IvbJx3C0Zw93ikdw1+XA33507uqHcVg/ilrI/N3J6cyu3DzcVfbme05crWX24lNGHy5n9uJY7hFsqN+5rh/NQP5on+eN4XjSR55apPDRP5JZxLLcLxvGgeDKPSqfy0DKFRyWTeVgktAvfNQznjs6bOxoPbuW5cCNnEJdTe3EpuQdXUntzJaU3Nee7U366KyXHO5K/vzX5+1tTcrwjVWe7czGxF5eTe3M5uReXk3tyNbUn19N7cT2jFzcye3E7tz83MgXQXknpztXUHsL76b0+bruvGMBD5UCuXviM8hOtuXi2Iy+0LjzI6cvVC525nvwZdzL6cCWpO4Y9jTEfbMGD3CHcTO+H6VBLDH824UpKT16bhvM834vn+Z48M3rwzOjJ1Yy+ZG2ri2pvfR5oXXha4MXDAnceF3vx3DqSJ8U+PCz05GXJKF6WjOSpyZsnBZ48N3nxRO/KM6M7Nec/o3B/S4oOtMN6rDvmvV3Qb2lPVkxDcjfXxXS0JdfSe/NA4cL9bFdupw5DvaUZOQkNKTvZi2eF43lT4cvjgjG8tk7mZYUvDwrGU3x2IMmbWnIutgWXM8fypsafl1ULeFU1l1dVM3lqmcgtjRf6w+3J3dGSzI0tOP5HHQ58X4fjv7Zm7/LmbJc0Y3tQK+IXNiFqdn2i5jYifF5Tvh7nRKC3Hf6eIoKGOyEdXQfZmHqEjG3At5Mb893UBiwb58Ty8SJ+nCoibKE9x1c24VbGCJ5pvXii6stzbR/eFLjz0vg5V5NcyFrfklO/OZEa2hDzrjZUH21L+Z/NKdhcB018LQq3NaV4d1tqjvfmToo7d9M8uZY8jNtZ7jxQjsJyZDCn/mjKvq9rkR7VhaoTblQeH0jZkR6UHOpI8YE2FOxphmZ7A/L3tCQ3oQlpUU1JjWjL2VXt2BncgJgFTmxa2oiNSxoTv7A+8Qtrs8nfmd3BdTnyQz3OrmpIangzsmPboIjviCLhM1Sb+5K0rhP7vmnKxqBa7P6mEefDu5Aa251z4e1QbBbmXpVb26LY2gLl9maodjZBvbspql1NydvRDMXWFii2tEGxpT3JUc3JiGuDYW9Pyk8N5WqKJzczPLmcMpiapN7kH2qJbl8z8g+2wXykE6bDXTD+2RXt7m4otnYlMaI1u7+tx/bldUmJ7oL5sCfKbb3J2NCJtIS2nIts/E+8JuTdPr5Fc5+dhkfs1N7nQP5TDhe+4E/jS3bqXrE+5yVfH72B5++5DP5VyZAVRoasLmTo2kKGrjEwZKUKn3AdwaduE571lD9Nbzha9IZDxhccNDzlgOEpfxpfskX7ku9OXmZaQj4+4QZcQgsYFFrEoIgyhkRUMDSsjGHrinEPK8IrogjXiHzcIgvwiDTjFVGMT3gJI8OsjAov5/OISsZGVzB2vZXP15fy+XoL42OLmZxQim+cBd/oIqZFFjEjspiZ0RamR5uYFlPAl+sLmRNTwPyYQvzWm1gSW8TSWAv+64sIiLMQtMGCZJMF8cZClsTkIdmoYuXxUv7UP+FU8Uv+KnpCUtEj/jLc4WzBfZJLX3G+5C2b067yrx0axPE5BMblsiQmG//1CpZEK1gSlcvSGAWSuDzEMQr8I9LxD00mIOICQZFJiKMvIItJQRJxAf/VZ/Bfc46g0GQC1iWzaFUii1YmsWhlkq0Cexa/ladZvPIES1cdI3D1IULWxPBr+BLOJ/lTbvGjpmIuCtPXfLn2D9qJt9BAcgYnaSYiSa4AK5kSkUwl4MSGV9EHvNpiJ83DMUhJrUAlzkF5OIht+9lQ4yBX4yjJxTEwg0ayDJou3UN3/1/5YfvvNrwO53llS96Uf8CrE1id/lF5fVPhxIuKBjyu7vI3XuW/00R8GMfgVETL/8ar3Ue8qqgtzqNOoBLnQC0OQTrspHmIgrMQhWQhWpaHQ7CSBpJs2vr/yfjvf2FfYghXL83mrrUbL8sb8s5ai/dlf1de31SKeFf1N16fWrtx2zqGouJg5OFz6Cn5joYf8CrPxk6qpHaIgFeHQA1ONsA6irXYS9TYSXMRyYXjsVuWjf2yXKHFVJaHo1iLU6Ce2gFG6gQYqBOYR72gCzQP2kbnJcH8vP8HMgsDuFbjzhNrM96WOPG+RGhtfVUp4mW1iNc1drytdIaS+lBcT8BruTPPqutz9+JnWComsTvzJ4Z/I6ZjQCxNAs9SLyiLWpJsHOU5iIIzsV+uFJ5PKtPhINbgHJSHszgPB5lGOC9kGgFbcpWt+q3AUazEWazCSaLDUaLDUaKkluQ8LYMimfLzdE5nz6amfCxPK3vytrw578sa8q70A16deV3hwJtye95X1uJdeV0eFbfibs0YMjSLWBQjp3nQWmotu4CdVIWdRI+DOA/HIIXt3DMgkuoQyRSIZNnYyRTYS4Tz0lGsxVGqFdAoTaG+9DhdPsHrPRte3/wHXoXFw95a7XhbWVvAa4WA14S/vv+I19rSRBzFKhyC9AKUpbk4SG14leQK56dMhZ1chZ08TzgOsQYHsVa4Zj7gVSrgVSTRfoLXbOp+xOtP7LywnMpyPy6WzSMlZTFT5vfFZ95cXBf9woCFq+k7f50Nr7EM/jKOgXMj6DcvnN5z/8ZrF99wOkxdS6upn+B16v+EVwGw/+dMXkujSf9DJq+j8RRbJv/f0uRTvH6Spv8G2P8xvuE0842gxfQYmk2LoYlvFE1sM7MfwNp8RizNpsfY8BpHq1nx/4Bry5l/V2TbzNlAmzkbbPvE03buRtrP30KHBVtpN2/zR9y2m7eFjgv+idcufrvo4reLrosFrH62ZI+wbfEuPvPfQ/eAffQK2k8v8QF6Be2nZ+CfAmjFBz6mt/gAfSQH6Ss9TD/5kY94HRZyAtdlp3BfdhrP5Wfw/PovfL45i8+35xnxr/OM+C6REd+fZ+R35xj1UxJjfkxi1I+JjP4xkbG/JPPFH2lMWpnGFyuSmbQymamrU5i+Lp2ZoZnMCs1i1tos5q7LYWGYUH31j9axJFrHwkg1cyPymB2hYnaUhjkxeubEGZkdn8+cuHwWxBWwKLYQv7gC/OLzWZyQj//GfJZuNhGwuYiALUUEbbEQtKWYwM2FBG02It2uZ9keLcv3KQnZk458xxm+2bmfVQd3EXt6K3sydnJKt4vU4s3kWKPIq/gNTXkI2nI/dGXT0Jd+gcEyGkPxCAzFwzEWj8JYPIZCy3jMJV9gLhmL2TKCQrMHBYXumMyeNrwK1dfCAjeKzJ4UF3pRVOBJUb4XRQZvzDpvCtWeGBTuaLNcUGUMRZ3pii7bA12OJ9osd/LS3FClu6HJ9ESX5YUuwxNNmjuadHeh+mrDqy5jGIYsofqan+NCfo4LplxXipRuFOd5UKL2pEzrjVXng1XnRZnei1K9J6V6d0r1bpToXCk1ulFp9qameDg1xcOpLvahpsSHS2UCXCstI6iwCHitKhvJxcrPuVIj4PXalYlcuzqJa7YW4us2wF6uHktV2UisRV6UFnpQVuhBeYEH1nx3SnQuFKmHYFG7YNV5UGn0plzngVkxhGLlUIoUQzDnDKY4dwgVWg+u5PtwOd+bap0bFeqhVGkGc8kwhKsFw7hV7MFtizfXTR5cMrhwUe/CtQIv7pZ8ztPqKTwsn8T1gjHctUzgWfWXPKn6kidVM3lWM4tHFTN4VOHLw4rJ3C8bz72Sz7lXPJJ7Jh/u5rtxVzeUO+pB3M7rz63c3tzK7c31nN5cy+7Nlaw+XMnqx9WcQdxSuXJX68Ujwyie5o/nuWkiz8yTeWyaxN2CL7idP4675gk8Kp3K4zJf7hdP4oFlIg+LJvCgcAz3jSO5p/fhjtqN6zlDhMfhXOjOpQs9qDzblcqzXbmY2IPKv7phOtTm40yf6VBbyk525mKiUHW9nNyLSxe6cyWlBzcyenMrqy+3svtyM6sP19J7ciWlO5eTu3EtrSc3M/twO7sfd7L7cTurL4/yBvNAMZBb6b2wnmiDZns97mf343ZGT64kdab6TDsuJ3blZlofSo+1Q7+7EZcTe3BfMYyapB7o9zWh8FBLnhk8eWbw5JVpBE/07jwzevJQ64r5eGtyttficnpvHhrceWL24pHZk0dmT54UDeeZZQTPikfwwjKSl5aRPC/y4UmBO8+M7jzWuXApsRuFf7Ykf09rivd3pnB3Zwp2dCEjqgGpsbXR7W9JdVJvbme58FDhzYNsT4w725AWXRv97tbczHbjpWUCL4rG87bClyfFX3BTPZziv/qRu6s9eXu68Mg4nXcXl/KyciFvLi7kdfUc7hjGYDnbk9TNDcja3JysDW04+ms9tssd2SGrx2b/Bmxc0phNi5sTM7chodNrsW5GXdbMbETwKBFBPiLEI+wIHlOLZePqsWxcPULG1uHbSfX4dWYjvpnoxHeTRaxbaM+uf9UjZ1Nn7ueM4LHSjceKfrzQDuSVwYO7Oe4U7mnPmRWOpIbVofxgR+5e6Mv1vz6jeGcj9AnOqNY7UrSrOSX72lFzvCf30j14mD2cWxleXE12p+K0K0nh7di13JELYS2pOuHGlbMelB/ri/VINywHOmDa2wrT3lZotjXBsLMVGdGNSI9swYV1bfjz64ZEzbcjYUkd4v3qEjO3FrHznNm6tA4Hv27EuRUtyIhqiSK+JcqEFigTWqLa2A7d1m4Ydw/gQlgH/lrVlu0h9UgQO7P/p+akxHbjXERbMuM7odzcGdX2jii3tSZncxNytjRCub0pim1NbasMNyczoQ0Zce1IjWmLZntPjHv7YD7Uj+qzLlxMGkbx0W6UnOyGelczsrc0JHdrI5TbmqHc3oq87e1RbutCZkJHkqM7cPi3Fuz4qj5Hf2+GbvcglDt6cT6qBRmb2qLa3Qn17o5/4zVe9eT4Jv1LthpfsUH1mHjFAzarHrNN+4qturdE575k+dFreP+Wjttv2XisVOOxSoPHajUeq5R4r1YwPlpL8LErxChecrD4PfuMz9iUfZetuffZa3jBvsJ3bNW/5ZvjF5kWp2d0hB6X1RoGrtQyJKwIt+hy3CKtuIZZcA8twiOiCJdwEy4RJtwjivAMt+AdVsrwMCsjwssZHVHBmOhKxsVVMi6unLGxJYyLLWZCbDGTYkxMCjcyOTSfaWGFzIw0MTM6nxnROmZFaZlvW5DCf70B/xg9gdEGAmOMLI3S2+46a/GPUrAoLB1pgpIVRyzs0z7ijOUNZ4qecyr/IUfUtzimv88F62sSy96xJf0a/9qhJjAmnSWRqSyJTGNpVBZBMTmIY3ORxCqQxuYijc5GHJWBJCoN/9Bz+K87gzQqkWWxqUgjkli84hT+q88iDkshMDQVv9VJ+K1OZtHqCyxclcjCledYuOI0i1Ycx++Po/j/cQDJikh+WreIs+cXYy1eRPUneG0r3kxD8WmcJJmIJDmIpLmIpEoBq1IbXiUq22vlx9hLlDgGKXEOFOIgVtmQK6DGQa7GQZKDQ2A6DaXpNPXfQzf/X/h++29k6WTctVVe/yte/2214cfVXagqH8/6Iza8Bh3CQZ6CaHmuUC224UAkV2MnE6rBtQOUOAVocAjSYifJE7AYnIlIrsApOI+G0hxa++9n1Nc/selYEJdrFnCvojcvyhvxzurMe6sT762ONrza2WZKHXhd0YBn1i7csY6gtEzC9/EL6B/8I41kh3AOyRDgJFXiLDdgH6jGIUglwMZWAbSXaLCTKIX9gnNsCx0Jc8b2UgE1jkE6nAMN1ArUUyswj7pBF2gRuJUeAVLCT/2EpjSQmzWuPLU25V2JE+/MIt5V2PGySsTLmv/E69sSJ16XO/G8qh73ajpjrfqCk7qfGf9LAJ0CwmkaeIa6QVk4BmZiL8nCITgbh5BcYSEhqRp7SR6OYgGnjhI1IokakTRPOBdkSgGvEqXwfpBKaJUWa3AUK6kVdI5WgeHMWTOHJNVcrlSN5Vl1L95VtuDdB7yWO/O60onXFfa8KbfnXWUt3lnr8cjSjjs140nKXci8SDnNxetwDk4Svk+JHocgAa/2QSpEEh0iiRaRVIFImoNIqsBOnId9kA2vEgGv9tJk6kuO01m2DnFcADrzrP//eLXOIeEvofLaIiie2pJEHILysA/UYy/WYS/NwV6aif2Ha0qiFKqvcltkShzEahzEGuwkattnaMOrRPU3XiVqHKTZ1A0+T/2grXj+8hM7LyyjwurHxdJ5JKf4MWluHzxnz2bIvJ/oO28lveeuod+cSAbOiBUqrza89poTSbeZ0XSZHkWXqWG0n7KGVlNW0XTqShpPXUnjqf8Ea4PJqz7m/4zYyUIaTVpNo4n/mcaT1tBk8loaT1rzf8y6/8j/htj/mqlhNPUNp/m0aJpOE2ZjP6TZ9Oh/pPmMGFrOjKXVrDhazYqj5cxYWs6MpcWX6z9ubz07ntaz4z++12ZOAu3nbxZahudu+ojX9vO30HHhNjot2vERrZ0X7aTzop02wAqY7bRoB539dtB1yS66B+ylZ9CfH9M9YC/dlu75x7Ze4v30lhygr+wQ/eSH6R98hIHBRxkSfIxhwcdxCTmB67KTuC37f8zdV1TTad/2fYo44zjj2HsXu6IgHQR7x4q9Cwng9FHHMo4dAUVR7N2xdxCVXgLplJAGIQlV7BW7juX7bCSjzn3d131fz7PejXfjWLCSbLDCP2vl8z/O83dexOunOLx+jsfnl8v4/JqA76IE+i9OwO+3Kwz47Sr+1gxclsiQlckMW5nM0JXXGLn6KgFrrzJufSIT1qcwYV0a49emE7guk6nh2cyIkjJrs4yZm6VMixIzOTKbwMhsAqMkBG5SEBidT+CWAqZsUTErRs2smHxmblUyPUbOtO1Spu+UMX2Xkum78pm+S8Ws3Rrm79Eh2KslbL+K7/bL+GF/Kj8fiGPJkTOsPHGIqLgYDuds5HzBKpJN6xBXbUBx4w+U1b+SWykkr3wGqrKJ5JUMJ794MKqigRTq/84QCvXD0OhHodGPQls0HG3RQAp1vhRqfSjU+qDW+FCo9qKw0LKEWK/zoVjXnyKNL/pCX/QFvujz/dDl9qdQ5kVelhvSNGfkma7kZnuSJ/YiL8cLRaYnikxPckXe5It8ycv0QZnhhTLDwxIrXpXp/cjLdCU/y5UCkaWFVWe7o83xQCf2pEjqjUFhaV9LlD4Ycr0pzvWiSOmBXuGKXuGKId8ds9qbcp0vFXpfyvU+lBf5UlHcn7Iif0qL/DHp/TAX+VNWMojK0qEWvFaN4Ob1kdy+Mfpj43qrehR3bo6hunwYpQZ/DBpvSjTemLQ+GFWeFrwqXFHnOKHO7oNB4UGZqj+mXC8Ks5zQS/qhye6LNrsvRrkHVSo/KvO8KVN4UCp3wyRzoVThTFW+KzfVHtzR+XBH5021yp1yZT8qc924o/XjiXkkz8sDeGoewx3NEO7rR/C8bCLPywN5Xm7B67OySTwtHccT82gelwy3DG7S+vNQ7cuDAg/uW/F6X+rEfUlP7uZ050ZWN6ozu1Gd1YObOU7clbnyMNebmgJ/nquH8ko3hlf6sTzTjOFRwQju5Q/joXokNcVjeW6ayDPjBB4XjeaRbgSPNMN5WDiQB/n+PMj14a7UjepMJ8qSumBO6Ej5tc7oz7Wk6HwrKhO7Un6lC6rjTTFe6oT+bFsKjjVDc6oVFVe7cDerD7czelOd0vVjs3o7ozu30rtxM60rN9MsbezdrJ48yHHikaQvjyR9eZjdm7sZ3bmX2eNjDOdbkxhVi7K41txL78btlM6YLrSgLK4ND0V9uZncHeXBb9CcaMIjmTs1Ck80p1sg2l2H2xm9eZ7nwzvdYJ4qPXmW78UbrT93RL2RHa6L+lwzbov78ErvxzOdDw/y3Xiu7c9b4xBe6Px4qffjL8NAXhf58VRlmWD8WO7CjeRuqI81Q7GvIXn7W6A60A790W4kR3zNhXX2iA40xXilNzfS3HmY058nOX4Yz3UhK/ZrcvbUx3i5Kw/kPrzUDuND2USe6oZzTzmAinQ3iuJ6UnK5D+8M0/hQPpf3lfN4f30ej3Vj0cR3Jym2LtdivkJxqB3SPe05s/Qb9oV+walfm3Hml3bsnFOPqAkORE6szYZxtVgx3IZfB9rw8xAbfh5hy68j7Vk06gsWj6nDojF1+XV0HZaM/ZLV0+rx+6RarJhkw46FdUiPbUN1kicPs725ldyTx1l9eK304JGoL/qTzZDu/oK8A3W5Ht+BJ+nOPEzuQ+W5Tmj3N0K5/SuU2+tQdKQJFec7UBXXmYrLXbmX7s5fBQFUXfXl9IoGRM+x4fjiehSd7sWDdH+uJ7hSer4nhlOO6I61Q3WoFcq9TZHvboZsZwsyo5uRsbkNcX80Zcd8BzZMtGXngjpEz7Bj+6zaHAiuy+lfGpC4tjnimDbk7m1D/oGW5O1vhnJvU/L2t6LwcBcKDvcgc2t70qI7cGZlQ2JDarEjtA7XotuRuq09KdEtyYptjWRvOyR7W5G9qylZOxuSvbsJop3NSItpSsLG+lxY9Q0JG5qiOuqM/pQ7kj2OZO9qg3R/G3L2NCUp+isyttfnatQXJEV/RdbOhkj2NUe8twXi3a2R7u2AZE8nFAd7oDzsRFJ0Gw4vciAhogkZO1txcWMdck+054Hcj7+KRn3C6w9ny8//dvkWq1MfsfzKbb4/ZeKnUyZ+T7jNmqSHLLpQzay9GoaH5zAmOpfRm5QMWi9i0LosRkVJmbg9j/ExcsZHS1hx+S6bs56xNuEmi0+WsPRsKRuT7xOZXsMfCXeZt0/D+K0KxsWqGbwpF58NCvpvKmTIthKG7ShlUEwJ3hsLcVmjxDWikH5RGtyjdHhGFuEdYcBnoxHfCBP+UaUM2FzKkJgyhm43MzimmCFbdQyL1jA8qoAREbmMi1IxfVsRC/YYmb9bx9RoGVOjJCyIzWfhHjVhOwsI3iJHEC3nh10qftqtJmx7LiExMhbukPPzvnyWH9Xw26Fctlwp56j0MUclD9idUsmOa6XsTrnOUckDDojuEXnRyG8HlSzaJ+eXvTJCtmawMEbEz7uk/LpHzo87JIRtzWThlnR+2Snmt30yfohJI2zzFX7dkcaK/RKW7RGzcHMygo3XEG5MJnhjKvPWpzB3Qxqz16d+BtjLzFp9kdmrzzJ31QmEqzaxZN0s4hPmUKKbSblp6ie8CnbxjfASDphHR64AACAASURBVMIMbITZH7/4W7Bq+TJtK5RhK5RiE/IJr7ZCCbWscHUIlmAn+L/D6/2K/rwwW/D6/j/E65YzwTiFrfyE1+9zsAnJwTZEbN1LKsM2VEptgcSKV/knvIaJLHgNzab29zK+Dcuh+fwT+Hz/GxsPzaG8fA4PS3vzwliftyUOH4dHWfBqx7tSW96W1uIv8ze8NLbjodEHk3EBaw7MxvnHZdQPOUntsAxsQkXYhljwai9QWNpBoaUBtBPkYidQYiuUWJaTLszBbmGOZY9kmORjU2gvUFArOJfawbl8ESyljiCJpoJdOIcJ2Ju8DF3pfB5UOPPS+C0fDLX5S2PDu1J7XpfZfta8OkBxXdDXseDV6MDr0ro8Lm9LWflgUnW/MXn9PNoHraVh8EXqCrOwD8rENiiTL76TWJe+WtBlFyKmljDHilcpdkIJNiFiy42OMOvNjhAJ9oLP8SqnljCHOsEJNA/aSFD0DDLypnGzfDAvyrv8A6/vTH/vd7XlndmC17fGr3lqaM+d8jFcTJvJpA0LaSKMonZYInYhUmyEuf/Eq/AzvIaILI2nQIJdsIxaAgW1QpTYhEmwC02mbsg52oeGI9gWhFI7mUflvXhpbG7Z81pam/eldv8RXvuEzrPgVfgZXgVKK14zsAvJxDYkG9v/itdQCXYCy//ZViizrnSQfMKrUIGNUIlNiAy70CzqLLzK10F78Vq+lAOJn/CalDybkVO64jFpEk5Tl9B1yh90mbKGHlMi6T1hC30mxdBrSgTdp4bTeUokHSdtov34TbQNCKfl6PU0GbOGBgGr+DZgNd+OXfvfwvX/Fq/fjl7/38L1/w2vG/5XvP5HgA2I+G/x2nD85n/B6+dQ/Ryvnz/++XMtpsbSavquf7SuLabupM3MvRa8ztr/Ea3/Ne1mH6Dd7P3/LV47Bx2l0/zDdJx3iC7Bf/6PgHVaeIY+C8/iHHYWl7CzuC489wmxP17C04pY71/i8VkUj+/iy/RfkkD/JQn4LUnAf+lVBi6/xqDlVxm0PIERf1xh1KorjFl9lYBVSYxZlcSYVSmMXf3PycRTIsUERmYzcWMWEyKyGB+ZzYQoMRM2yZiwWUHgZiUzthYwY0suU6KlBG4RMykmh8BYMVN2y5i2O5dpu/OZviOP2TtzCd6jYOF+ET/tT2TRgVOsPnaYLZcOcShzLxdVm0kt/x1R9Q9Ibn2P9EYIssq5SMumIjdPJL90HJqyAAqKh1BQNJDCooGo9YNR64eg0Q1DrR+BRjcajW4UmqLhaIsHo9b7U6jzo1Dni9oKWI3GG63GB73OhxK9P8Xa/ha8qnwpUvlRVOCPVuFDfrYrkrQ+yDJcyM3xIF/iRYHYi9xsT5QiT/KyfSjI7k9+li+5Gd6f8Jr+977XfijTXcjN6GdtYN1QZ7uhyXZHJ/ZEL/GiWOaDQe5LicKHYqUXRUovdHJ3tLJ+6OT9PuK1TOtDuc6HMp0PZXprdH6YtL4Ytb6Y9X6UlwyiyjyU6+XDqa4c/g+8/o3Zv/FqLvbDoPHGpPWlXO+HqdCL4jw3tJK+qES9UGf3oUjmhinPmxKFB2pRH3RiFwqznNBm96U835eb2kGUKTwoEbtgkvXDJHPBLHemMs+VWxpPbmt9qFZ5UK50oVzZjxsqbx4UD+Fp6SielwfwvDyAu7oh3NUO46l5HC8rA3lePpGXlVMsTWzpWJ6YRvLYMJSH+oE80PjyUOXFgzw37iucuSdz4p6kN/clPbn9N16zunMzpxd35C48yPPiscqPJ+pBPNeO4KV+LC/146hRj+Je3lDuFQzjSdFYXpgm8sI8iWfGCTwtGcsj3QjuFQzitsKH2zJPbkvcuCnqy/X0nlQkdsEY356SuHZozzSn+EJrqpK6UZXYHf3Z1pRe7oIpzhHt6dZoTrXCFNeJGyk9uZPpxO2MXtxI7UZ1SheqU7pwM60rd7N6cj+7N48kfXki78dThStP5P14kOPErdQuVF3rgDmuFdVJjtxN74H5UlvEu79AtvcL7qZ152GWE5UJ7Sm/3J6HImdqxK4YzrUi91A9bqX14nWhP7fSeyE/VA/1qabUyD14ox7Ai3xfnuZ68jzfi+f5XpivtEd8sA6Gy215ovLmVfFAalRePFX78MYwiNfFA3ip97VE58NztSfPCjx4JHPmbpYTmpMtyIn9BvH2BqgOtsd0yokr677ickQ9tBf68kA+koey4dzJ7M+9TB9upvSj4FgrZIcaoznfgZvZHrzQjeBDxRTeGMfz2jCWp4XDuZ3jQ3W6G38VTeC9eQYfrs/jlXEq5jQPUvc05PKm2kgOtEZ7sheKPV04vbge22baEjvrS46ENGbvvG/ZEliLyAm2rB1lw/IhNvw21IbfRtiwYrwNy8fa8NsYW5aPdeCPSXX5Y1Jdlo2z4/cJdqyZbsP2sFpc2dyMkrg+3Bd5cjfdmcciV15Ifbmf6ozxXGs0x7+l5FwDarK681rhxpNMZ27EdcV8sj36A82RbqmDZl8jSo61oPJ8B6riHLl+tQc12f2puOLG6ZWNWDPZnh2htZHtb82t1H5cv9oH49kumM52Q3/cEfXhDhQcaI98VxsUu9qTubkl2Vs7cm1tCw5/V4dtc+zZueBLYuc7sHN+bY7/2IC4Fc1JXt+K7OhWSHe0QLmnMXkHGlFwqAmqw81QH22N+mgnpHvaI9nlSOqWdlyNas2x5d8SG2bLseV1SY/tSGpMW9JiWpGxrQWZ21uQFduSzNgWZMa2IHtnWyS7HcmI6cjldS24uKopou3dSI5qw8lldTm+1IFzqx24GlUH0a7GKA+1I2tHM3J2tyD3cAc0J7uiP9MTw/m+mOPcMV10R3fGFcXhHiRGN+PP375gR5gDKbGNuZ7uyZ0cLx7IvXhW0P8TXsfF5J8P3KVh5kED0/cVMS4mj3ExSqbt0TDnYBEz9qiYujOf0BOl/HrxJj+eLmfBATXz9xfywykTy+Jv8NMpM5OiJczbr0dwpJR5+w3M2FnI9B0qFhwsJuhwCXP26Zi5W43gmIlf4u4Qdu4G8/8sZ+6xCoRn77Dw0kOCzt5l/B4zPhvzcN1YiEukFrfIIjwiDHhtLME73IjPRhP9I0vx21SKf7QJ/+gS/KP1DNysYcimQoZG5DIqMo9pO4r47lg1f8Q/ZHX8HX49VsKvR4pZfa6KyITbRFy6zuqTRtacNBIdX83muGrWnTax+kQxG8+XsT3xNjtT7rHiiIo/jqmJuGAk/HwJfxwvZOWxQlYeV7PubDFrTulZfUJD+DkD265Wse1aJetP6wk/XUT0JTPbEsqJvmRiwyktG0/p2BZfxs5rlUSd1bLuTwVRZ1TExpcQG29m9eFcftyaQUhkKoKIdBZEZDA3PIPZ4RnM2ZDG7PUpzF53jdlr45m99jxzV59CuDqaJWtnEXd5NiW6mVSYpiJW/8zE9X/QMngX3wgu4iDMwFaYbW2KxNiESC0Nm/A/x6tNyKe21j5Mhr0wG/ugdOqFpNNw3mEc5y1n8b7fycwN4165Ly/MTXhrqmM5IqfEAUoc+GD613Nen5a1p8w0jC2ng+n9N17Dki1DmEKysRVa9jjahEktcBSI+SJI/AmvQik2oSJL+xoiora1eW02/yTuob+xLHY6JeYFPCh15oWxIW+NtfhgtOODyZZ3pfa8LbXnXak978y1eWv6hpfGNjw0uWE2zWDT8Tm4/byU+sEnqC1Mx0aYhY1QgkNYLvYCOfZCMfYhOdgJZdgFK7ENVmAnlFrAHSLGLlSMXagFrh8jkFoAK1DgIJBQJziJ5oLt+P8azImsRZjKZ/C4vCevSr7mQ8kXVrw68KbcntcVNrypsOVdaS0wfAX6L3lXbM9bYy3elH7Fk7LWVFX0R1zyPcExs3AUrKBh0Fm+DhFRKzgb2wVZ1Fkox16Yg22oGNvQHOxCs6kVkv0RsHZCifVaEVlvdkiwFYqxDxZTSyCllkBOLaEMB0E2dYMu03LBen7YOYsc1WRulfvxoqwT78xNeG/4mveGL3hvrsVbswWM78x2vDd/wV8ldXlS4sjN0vEcS5jG6FVhNBFGUzs00fL+CZTYCSTYC8TYCaQW7AkV1mvXglc7gQS7ICn2wQrsrc/ZhVjw2i50A4KYBR/x+sLYnLfGr/hQ6mDBq8mG9yY73pvseFtiw9vP8Gr4HK/B2/hSePUTXoOV2IVkYxdiwavd53gNs7SutiFi7AUy7ILlFryGSizLnUNk/8SrUIZdSBZfLrzC10F78F62lAPXvsdcMpuK4mkkJc1h+OSu9JswgZ6Bv9B50gocA1fTLTCSnuO34DRxKz0mb6Tr5A10CtxIh4lRtBsXRZsxG2kxej2Nx6ym/hgrXgPWUm/MOr4ZvdaaNR9Tb8xaa9b9z/msca0/ch3fjlz7MfVHrqPBqPU0GG3NqP89334WC2T/NQ3GhP8Hifg4nbjB2E9p+NnRO43Gb6bxhGiaTNxK00lbaRYYQ9NJMTSdtPXjY00nxdAsMIZmk2NoGmh5TYspsbSatpOWU3fSYkosLabE0nLqTtrM2EPbmXtpO9MC2Haz9tN+1gHazzpAu4+xPj57Px3nHqTzgiN0Df6TrsF/0iXoCJ3mHaLj3IN0CTpizVG6Bh+lm+BPuguP0zP0BD1DT9I77BROYafoE3aavmGncV54hn7fn6Pf9+dw+/EC7j9dxP2ni3j8fAmvX+PwWhSH96J4fBZfxndJAr6/JdD/tyv4LU3Af2kCw1YkMvL3JEb9nsTI3xMtWZnEyD+SGbMmjbHrMxkfLmL8xmzGhWcxLjyLseGZBGzMICAik7GRmYzflMXETTlM2axg8mYFkzZLmbhFwsQYCYGxUqbskjNtt4IZuxXM3CFm7o5MhLuT+OnARVb8eZLICwfYn7Kbs7IdJGo3IypbieRGGPI7M5HfnoHixlQUlRNRlI5FaRpNgXE0hcZRqPRDKdQNQa0bikY/DK1uODrdCLS6kRa46kagLRqGzjAETfEg1EUDUev6U6jrj1rni1bni07nS5HO9zO8+ljwWtifYpUfulxf8nNckab1QZbhTG62G/lST1QyL/IllgY2X+xDQY4vBSJf8rK8ycvysiTD/SNeFWkuKNNdyM90RSVyQy1yR5PtgTbHgtciqTfFMh+K5T4UKbwoknuik7mhkbp8xKup0ItSjTdlWm/KdN6U6rwxa70xa3wwFHphUHtj0vX/iNeq0mFcLx/GzcqR3K4eze3ro7lZaZk8fOfGaKrLhmIu8sOo8aZU15/K4gGY1d7o5S6oRL1QiXqhkzhjkLtjkHtQJHFDm+OCLqcfhRlO6HJcqFT5cVM3CLPMDX2WEyUSFyteXajIc+Wm2oubam/Kc12toHXnjm4ANeYRPLHi9UXlOO4XDeWOdjCPjWN4VRXI8/LxvKwI5EX5RJ6VBvDUOIKaosE81PrzoNDnY+t6T96Xu9Le3BH34q64J7dzenBT1INbOT25K+vLg1x3Hql8eKIZwBPNYJ5pR/FcN5an2rE8VI3ibv4wHqhH8cI4iVdlk3lumsjTkvE8NYzlkXY4d/L8uSHz5EaOKzdEzlSl96IipRvl1zpjutyRovOt0Z9vjelyR6qSe3A9uRelCZ0xxXem/Gp3TPGdKTrfnqLz7TDFd+RGag9uZ/TmZnoPbqR153ZmTx6I+1Ajc/lHHkn68iDHyTK0KcmRyisdKD7XjMorHbmT1pPr1zqjO9WMtC22lF/uwCORM7eTe1B1xZE7ab15LHbjVmovCo83oTS+I09zfXia64sxrj2yg99QndKTZ7k+vFL581TpRY3CnTcaf+7nOCM5VJe8k424ldOHV/oBvNT580TlzROVF6/0frwq7s9znTfPNF4813jxOLcfj+X9eCx1Q3+mDZkxX5Gx+RvUhzpSdsaZ+FVfkbmrI1WiMbw2zueFdir3xUO4l+PHQ4kvpoRuaC90wJzYiwe5A3ljHMeHqum8NU/ibcl4nquHc0/izR2RO3/px/C+dBpvS6dzP3c42ku9EB9qheJwOzQne6A63APl7u5cWt6E7TNqET7Gjq2Tv2TnjC/ZOfNLds/9iu0zviBqkh3hE21YH2hD+HQb1gba8Md4G1ZNtGft5NqsmujAsjE2rJxgQ2zYl1yOakbh6W7cSHPhnsiZhyIXarLduZPUD/PZzhSfbE5VQnPuZ7ThhaQnL8R9eJzWm1txXTCfaId2XzPydzSg6FALjCfaUB3flbvJfbiZ1BfjeScub2jOzrBaRMyy4fza+pjiO3MrrRfXr/Wg6HR7ik85oj/ehcKDjuTtdSRvTzckMY4kr29N4rq2nPi5PrFz7dkxz4Ej39dnt6AOR3/8lvNLG5O4tjmiza1Q7GxN3r7mFOxviOpwAzR/NkJ7vBm6463RHOuAZE8bJLs6kBbTjqToNlzc0JSDi+uw4zt7zq9rSGpMO9Jj2pC2pRVpW1qSvrWVNa0RxToi3d2LnB29SNzYidNLm3L4p4YcW1SXY0u+5Phv9lxYU5uM2IaoT3bGcK4PBUe7UHC0C0VnelEa34+KK+6UJ3hgOO+M8pAjmTtakxjdlNRtzcnc2Y7Tq+oRH/kV19PdeKzsz5N8X54VeH/Cq/sK0XnPldl4rc7Be60Ej1XZuK/KwntNFv7rshi6MYsZewvYJHnF7oIPbJc8ZWPSDcITq4kV13Co4B0xoqfM361iZLiEAWulDN6Yx5DIfPzWyfBfJ2XguhyGbshh7iEDa9KfsCMftuW+J0r0gg3pNWySvGFb3gc2St4QevYWQ6MLcNuowiVCj2tEMe4bS/AIL8FzgxGvcBM+EWZ8o0rxiSzBO1KPT6QW/yg1g6JUDNmoIGBzPsGHy1mT+JS9eXBQ+Y7Y9EdsT33AYekrTuW/54TyNYeyH3Mk+zHnC95wWvmKo9mPOJT1kBOy58RpIE4L4WdKWLxPyU87pSzcIUW4XYIwVkZwTDah28Us3J7DiqMq9qTd5lLhGy4WvuGE5BHHs+9zTvGEeNVLLuQ943jOPU5JHhFX8Jo41StOSx9wNOM6x7NucEH5mEt5z9h1pZxle6SEbUpHEJmBYFM2cyNEzIkQMXejiDkbM5gTnsycDVeZsz6OeWvPEro2hiXrZhF3eRZG3UwqTdMQF/7EhLW/0zJoJ18HX6SWFa+2wmxshGJshFJshJYv17YCqQWAQrEVB+J/j9cQBTYhcuxDZdgHi6g1P416wjQazD1Ep7nLWbz3dzKVoZ/waq7DB7M9lDhASS0+GP/1nNcnZe0pNQ4l+lQQvUN/p37wSexDky0Te//G69+oDpHgIBBTO0hMrSA5dsGKf+JVKMJhoYSvQ7JoOv8kzsJlhIYHojEIuWt244WpsRWvNnwwWhrNv0pr8c7swHvzF7wzfcMrY0semfpQahrP7otz8f7lNxrMP07toDRsBZkWyIXIsRfKLHgRirAVSLD9G68CmQVWAgl2Ail2Qin2QqkVhTnYCnOsgJVRK1hMneBrtBJsYcJqIZel31FVMZ6n5Y68KqnDh5K/m9favKlw4HWlnQWvZfZQUgeKavOu2I53Rnv+MtfhWWkLbpW7k2eew9JDM+gZtpjGQSeoFyKitkCC7fwc6oYoqRUstvztoSLsQrOwDxFhL8imVrAVjEIRtsJMKxQl1pbTAlhLIyqhdnAW3yy4RJt5q1h2cDZyzQRul3nx3Nyet6bGvC3+incGB8uNCrOtZaqv2Y535tq8NtSlxtiNSmMgu05PYfDSUBoLYnAIseDVzopXO4EFqbZCy40WG2EONkKR5X0MFlvwGmRpOW2EYuyESdQVnqNdiBWvmsB/weu7/w6v5n/idXv8Igteg7bxpeAK9sES7INysQ9WYi8UYS/MwE6YiZ0w23qjQmJZ3h5qxWuwDLsgObYCqbXF/vszJ7XgVaDARijFTpjJl2FWvC79jQNXv8dsmEV50TSuJc5hyKQu9B03jq4TfqLDhGV0mLiKLpMi6DY2mp7jo+kWGE7nyevpOCmc9hMiafs3Xsesp3HAGhoErLbgdcxa6o1eyzej1vzb1Bu97n/N33CtP2Ltv6TByHU0HLX+P86/a3D/bnH/ToMxG/6XhFvOibUetdNw7CbL0TvWNBxrOXqn8fhomkzYQpMJW2g6ceu/pNmkGJoFbqVZ4BZrYmgxeTstp8TSYvJ2mgduo8Xk7bSauoM20/d8TNsZe2k3c99n2U/bGZbf28/aR4fZ++g09wCd5x+ia9ARugYdocuCwzjOO0jHOfvpPP8QnecfosuCw3RZcJiuQUfoLviTHsJj9Aw5Tq/QE/QOPYFT2En6LDxFn4Wn6PvdaZy/P0O/H8/h+tN5XH86j9vPF3D/5SLuv1zE49dLeC6Kw3vJZbyXXMZrcTzeSyyN7NClKQxflsbwZakMXZbE0GWJDF2RyJCViQxblcKINemMWJfJyHVZjFyfyaj1mYxan87IDamMDE9mTEQSYyOTGBeVzvgoMROiZEzYLGPiFhmTYmQEbpcyOVbM9B3ZzNyRwfxdSYTuiePnAydYdeIAMQm7OSmOJVm7BbE5HEXlMpTVISiqJ6O4OQZFdQC51wPIrwygoDwAlWk0BUWjyNeMQKUZgVozEo12JFrtKHS6Ueh1o9DpRqLVjUCjG27Ba8kwdMahaAyDUesHUKjzR633Q1vkj17vR5HeD4Pez7ps2Bu9yseK1/7o8nxRid2QZ/ZFltkXZXY/CmSeFCq8KZB5ky/2pkDig0rsiyrHl4JsH/JF3pZkepJrbV/lqS4o05wpyHClMMudwiwP1CIPNNle6MTe6CXeFEl9KJJ5UyTzpEjmgVbiasWrK4Y8d0oKPDAVelKq8aJM602pxguT2pMS63RgfYEHRq3vR7xWmoZwvXQYNytGcrtqNLerRnOrciS3Kkdwq3IEVebBlOr9MGt9KLfitbTQG3VOb3LTu6HOdrIei+OBXuKKNrsfRRJ3tKJ+qDP6Uixxo6rQn2rNAErELmgzemEQ98Uk64dZ3o/yXDduqL25rvLGJLOgtrrQh0em4TwtH01N6UielQfw6voEHhiGcUszkIeGEby+bmlbX5RP4EXZOJ6bR/OsZBhP9IN4pPHjgcqL+/nu3Ff24568D3eseL2dY8kdcW/uyfryINeNxypvajR+PNEOpEY7hCfa0dRox/JIHcB91SjuqUZSox/P67JpvC6fyjPjBGqKx/KkaAwPNcO4k+fPTZknN7L7UZXhRHlyN0qvOmJO6EjZ1S7oz7fBdLkTlUndLXhN6U11qhMlcZ2oTOrJ9ZTemC53RnOmNZozLalI7MqdrD7cyXLijsiJh1IXnuV58DzXnSfyfjyS9OWeqBe3M6zDm5I7U53YmevXHCk+24Ky+PbcTu3J3XQnqhO7kxJtT+GxJtzPcOZRlis3EntSebUrt9P78EzhQ+llR3RnWnEzoy+v1YN5KHZHcag+mjMtuSty4WWBP0+VPjyWufNWO4jneT6oTzdDdrgehvj2PMnz4Z1hKE8KvLmZ3Zunai9eG/x4rvPmSaE7z9Se3Jf1pUbpzvNcX0oudCRjax2SI75CfbATpSf7Ev/H16hP+1CjFcDNxbwrE/K0YBwPFYN5rBzA9UwXrme68CDXn1fFY6FiKlTP4p15Ci+1Y7gv86U6vS93svrxVj+SD6WTea4JoCzZDdXpLhgu9uFWqh/mC27IdnYmf48TqRs6sH9BXdaNsCF8tA2x0+z5M+RbLi5pwcWlzTn187f8+cNX/PnLNxz8oQ6xQbXZPMuByBn2bJhsy8oAG34PsGHTbAfiw1ugO+fEzXRX7mT14XZ6d+6m96YivhuaI+0oPNSaikvteCZx5G1+F56Lu/Aw1ZEHiV24HeeI+XgbtPuaoj/YipI/21F6uhO3r/blQZoH5otOXItoxq6wL9gZZsvx5V+iPNqWm+ndqUzswPVrnSk63ZaiU50oPtmDggPdkMd2QbmzNynrOxC/ohXHvm/Izjlfsn22AwfDvuHEr004/EN9zi9vzqUVDUla1xDJ1mYU7m+F9khzdEcbUXSiIcWnGlF8qhn6k61RH2uHdG8rsmPbkL6tLYmbW3EtujXn1zcjJrQWO76z4UpkC1K3tCN9a3vStrQjZXNbkje1IXVzB9K3dCFjaw/SNvfgyjpHjv/alPDJNuwItuH8ym+5vKE+qVsbkXe0A6XxLlQmeKA71QvdyZ6YLzlTdc2Diitu6M/0JGd3a+I21OHC2i+5HFEP2cFOlF3xovBUNxI2fYXqVDvuiT14VtCfmlyPT3jtu1R8vtdiET0WZdFruZheK3LouTyb3sszcV2ZxqDwLOYd0bNHBceK4E/VSw7IHrBfcp9j+c85p/vAodw3/HC0mCHrcnBemonraiUe61U4r5TjslKK28ps/Nfm8N25G8Tmw0ENHNV+4EDeG3ZJn7E//y+OFsHOgjf8eOEmgyPkuIUX4Byux2WjAdeNJbiFl+C+wYhHuAnPjSa8I014RRjwjNDjFaGl/yYNAzepGBShYOyWAr47Wc1WySvOlMCJgg8cU7ziuPIV59TviNPCxcK3nMl7wfn8F1wtfscV/Tuu6N5xWWtJYgmklcGOpNusOKwleHM2syKymLNFzuxtSmZuymFedA7BW0T8cVzHCXkNaeYPXNO+46r6FfG5NSSqX5BZ8o704rdcVT0jSf2adMMHErVvSNK+IlH9jET1czJL3pNlhmNZd1l1KI+wzRkINmUhjJYwN1L8MfMiRcyLzGBeRDLzwhNYsOECCzfE8tv6OcRfno1JN8uCV9VPTFz7Oy0WxPJ18IWPeLURiqwAkFgwIJBavmALJP+CV4dg68CmYAn2H/Fq2RNpFyr9iNdvhKk0mHuIjnOX/b/htbQd5hIrXkN+p37QCSteRZ+gYl26aiMUf4ZXGXZBCmwFEgteQ614DZPwlSCDxvNP0Tt4BTNWTCBXt5BbRi9emJvxzuRgOd/T9Dlea/PeXIf3pm94uw+SIwAAIABJREFUY2xGjak75eah/Jk4jwGLl9Bo3p98sSAVu+BM7IRi7IKtIA3JwlaYga0gx4pXJXbBcuyCpdgFWQBjF2yBrq1QbHn/Q0TYCMTYCSTUCs6mTnAC7UIiCdkaSkbuAm5VDOV5WVveGCyDpd7qbHhrrs2bii94XVmLNxV2Vrx+AYbavDPY8s5ox1tTHV6Ym3GnzAlN6QQ2X5iO608/03jBEeqFZPKlUIbtPAl1g3OpHSTGXiDCNjQT29BMK17F1AqS4BAkxk6QZcHrR5h/jlcxtQTZfBGUTr1552g/73fWHZ9Nvj6A26X9eFbShrfGRla8Wgd0mW0+w+sXvDLUo8bYC1PRdCIOBuL9UyhNBDuoLUyyovVvvIqwE+RYGkyh1Hrt5lje7yAxtla82gnk2AjF2AoT+Up4lnYhGwjeugDF/4DXDyY7Pljx+u4jXntiKJnC9vhFOIXMpcmCGL4I/nd4zbD+fWLrUvFPeLULlmEfJMc2+LObQn/jVSD/iFd7YSZ1Qq9Qd8EevJb+xoGr31nxOpUr12YzaIIjTmPG0nncj7Qdt5S2E1bSaeJGugZspmvAZrpMCqfT5PV0CAyn3cRI2oyPonVABC0DNtAkYD0Nx66lfoAFrv9f4LX+yHU0+P8dXjfQYGzE/4rXv9N4fPS/wevncP2E17/h2mxSzEe8tp62+x/5J2D302b6XtrO2EP7WXs/4tVx3sGPQO08/xCd5h6gw+x9H/H6OWK7BR/9HwHb97vTHwHr8sNZ+v14jn4/nsPt5wsfMevx6yW8FsfjtTgez0VxeC6Kw2dRAoOWpDFkSQZDlqQxaEkyA5cmMnB5IgN/T2LgymQG/pHCwFWpDFydzuC1GQxdm8HQdekMW5/C8PVJjNxwjTEbrzE2MpWAyGzGRkmZEC1j0hYZgVvEBG7JYPLmRKZGxzFzyym+23uC308eJSp+H4ezdnG5cDsiUxTKypXkVf1EXtV8cqsmo6wajbJyOLkVwymoHI22ajxFlZPQmSaQrx2DMncEKtUY1OoANJoAtNoAtNox6HWj0epGotUNR6MbiqZoGLqSEeiNw9GVDENdPAi1fiCaooHoDIPQFw9Er/ezIFbjS1GhD0WFPhQX+lrx6o1a6kFuTj/kWX1R5vRDJfdErfSmUOGNSuqNSupLocSXQitgP0b0qX2Vp7igSHX5B14LszzRZHujzfFBL/GhSOpLkdQbvdQTvdQdrcQNjdQVvcIdQ57HvwDWrPakpMAy0Ekjd0GndMWo9qHcMJDrVrxWmoZwo3wEtypHWVI1ipuVI6guHWo5dqfIj3LrEKhKvR+mfA8KsnqgTOmCNqcPplxPjEpPdGIX1FnOFEs90GQ6o81ywST3oqrQn/J8X4qz+6LN6EVxjgWvZUp3KvM9ua7ypqrAG7PclfJcD+7oB/K0fDTPKwM+4vXNjUk8Mo7gptqfe0VDeFM9kaeloy2ALQvghWkkzw1DeKofwCO1Lw9VnjzMc+WBwsXavDpxR9zLEokT9+XOPMz7DK66gTzRDaFGN4wa7RgeqcfyoDCA+4VjeKQbzwvTVP6qmMHrsik8LRnPI91oHmpG8qBwKA8KBnIv15fbYneupztReu3TcuGq5B4YLrWnMqk7N9J6WwHbiztZ/TBc6khFYg+qU50ovdIV7VkLXq+n9OShxJUauQc1cnee5nrwIt/rU9Oa2YPqlM5UJXWiMrEjlYkduZHUhZvJXSmNa4fpYluqE7vyUNSPexnOyPd9S/aOOty81pvnUl/uZfTDFNcJU1xHXuUP5JHYA92ZVhgutOOJ0pfX2qGY4joi2lMHc4Ijj2WePFX68CzXl9eFA3mi8KQ6tSd5xxqjONKIG+l9eFc8nKf5PpgSO3JP0ZfXBj9eFvlQU+hGjcqdu9I+PFZ68jzfn9LL3cjaVo/EDV9RsK8DRYd7cHVtI66nTOSNaTFUL+ND5fe8Nc7imWY0tyVeVIlceKwawPuyCbwvnwJVs6B6Hm9N07gnG4Thcnd059txI6UXH3TD+FAylvtSf3Tnu6E53ZW76QN5rZxIxUVvJDGO6A95oNjuzIVfm7F7hj2xU205EvwVCUtbIo3uiXqfC4X7nMjf1xPDSXeku7pydX0rzvzWmP2hdYmYYsOKkTZETbfhwh+NMZxz5b7Ij3siV+5k9ORGsiP5h7/l6gY7ksLrYDjhyHOxK3/lduODugvvcnvwJLMztxPaUXG6BSVHm1F8qAXFR9pSdqoLNy715W6iJ+ZzfUiKaELMPHvStrXjyG8OSA92oiqlDzfSHDFfboHpYktMFztivtCTktNOFOzviWiTI1dXteHkj4058X1joiY5ED2lFke/b8i5pa05/nMjzi1rQdzK5lxc9jVJa79Gtr0xuiOtMJ5sifFUU0rPNaXsfDNMZ1tQdLIlhUdbIdnTCtH21qRubcO1Ta1J2daBlNhOHPu9AWum2XBkcV2uhLcma1s3RNu7k7rZkaSIDiRHOnJlfXvOLG3GkR/rc+THBpxY1IidwbbsDrHhWkRLlAe7ozrWA/WJ7hjO9cZwrjfSva1QHmyD4VwPTJd6oTzcmrgN9hxbasPxZTaIdrfCcMmFyiQfbqYP4GXBONRnOpMUU4eSy924m+PG9fRen/DqvFx5vu9yBX1W5OK8WkX33+V0Wy6jz2oZ7uvEDIzMYfYhNbGKl/ypfs1J1XNO5ddwMvcRp/KfcVr1hgPS54Qd0DIqQoHnajmua/Lotzafvqty8dqoxmdDHgM2yBCcqCRa/IaDqnccU//FkbwXHFQ85ajqL47qYJviFWFnKhmwUYrb+gJcNujpF16Ma7gB1w0G3NYbcN9QgudGI56RJjyjTHhGGfCK0tN/k44Bm1QMCJcyepOCkD9Licp6ygn9B06q3nEq9zXnVG+I173nkuYvTipqOCy6zQnpPS7rXhBX+JwE9Usuq19xoeAF5wteEa+DrQk3WXqoCEGMktnRuczarmbmDjUzY/II3llAcIyEFUe1HBY94Kr2DfG5z0jTvSEx/zFpmmeIil+TpnnORekdLisfkl70hmTNC5I1z0hWPyGp8Alp+tcka19zIOk6v+9XfMRr8GYp8zZJmbtZyrxNEuZtymb+pkzmR6YwP+IqQeEXWRgey9INc0lImEupfjZVZgteJ6xZQYv52/l6wQUcBBnYCbKxFfwTr7bBUmsk2AjE1lZWjI1ATK1gCxIdgixYsxFY2lqbEJll+WtwFvbzU/8LXleQqQjhXqkPL4yN/2O8lpYMJfrkgo94tQtJ+oRXgaXdsgAgB4egHBwWiLFfYAGibbDEgsLQLGyE2dQKyeGLBWk0mnea7kGrGLdoEjmqn7hu8OWFuSXvzLUteDX/jdfavDNbJuC+N37DX8YmPDU5cr3Uj/NZcxm+dDHN5h2lzoIUy9AjoRjbBWLsBGLsQjKwDUnHRpCNTZACm6Bc7IIV2AXJsF8gx36+3IorGbaCHGyEmdgIM7ARZGMnsExr/jroPI7C1aw8tBB5/lTulnnzsrQ5fxlq8cFQi/dFtrwxOvCqrDavKux5XWHL2zJ7Phhr895Qi7cGG96W2PLWWJtXpkY8KO2KoXQIR1Jn4Lf4O5rM28M3wSnUEcixnSPly3lKvlwg+4TXsCzsQi0Np8MCOQ4LLK26rSADG4HIen3IsAvKwS4oB/vgHByCRdRZkEKDuafoOGcxm8/NRGMYwd3SPjwracVbY0P+KqpjxavdR7y+N9vzzlyHl4ZveWR0Rqebw8qdgfRbGEpjwW4rXsXYCuTYBudgGyzCNjj707UZnINNcI7luSAxtgsk2C2QYR8st6BWmEhdwVnaCdcj2DIfpTqQh2U9eWFsxtuSr3hvduCd2Y6/jDa8N9ry3mj7Ca8l3/LI1JMSwxS2xy2ij/CfeLULysUuSGEBqzAdO8E/8WoTYoGrrSAHuyApdgtk2AZJLJ+3kBwLXIMl2ATJsQmWYyOwNq8hCdRdsNuC1yvfYTLMoqxoKgnXZjNgvCO9RgfQceyPtB67lNbjV9JhQjiOo6NwHB1Jp4kb6BC4nvaTwmk7IZI24yL/iddxn/D6OVS/Hrn6Y/4Vsmv/bSxLhNdQf8R/yci1NBi5lgaj1tJw1Lr/KN+OXEu9z/I/7aP937ORhgGRNBobRaOxUZbzYsdspMEYy5mxjcdt+vhc4/GbaDph82eJptmkLTQP3ErzwK00C4ymWeBmmgVupcWUbbSYbGlkm07aQvPJMbSevoPW03bSaupOWk7ZQaupO2kzfRftZu6h3cy9tJ2x19rIWvE6ay8dZ++j05z9dJ53kM7zDuI49wAd5+ynw6y9Hx/7O10WHKZb0BG6Bx/9iNeeIcfoGXqMXqHH6B12HKeFJ3D67iR9vj9FX2ucfzxDv5/PWX7+dBb3RRfxXBKH5+JLuP16AfdfL+C1KB7/JckMWpzGwMWp+C9Jwe+3FPyWJeO3IoX+v6fguzIF35XJ+P6Rgt/qNAasSWXw2jSGrE1l2NoURq5LZcyGNMZGZBEQKWZslIQJmyRM2pTNlKhUpkclMDf6LGE7/+TX/XsIP7eDvWkxnFFsItWwEUnlH8grf0FeHoy8fCbKiinkV01GXT0ZVcUE8kvHUWCeiMY8BZ1pGlrDVFSaiShzAyhUTURdOAGNejwazTg02jFodaPR6EZY974OQVM8FK1pJHrzSHSmERQWD6awaCCa4oHoDYMoMgxCr/dHp/VFr/WlSONLsaY/BnV/ilW+6PO90Sg8KZS5o8xxRil2oVDpiTbfB411IrFa7ota7kuh1BeVFbFqiS+F2d7kZ3qQm+aKMsUFpRWvapEHqiwPVFmeFIq8UOd4o5V4o5f4oBN7opN4oBW7oRW7opW4UiR3x5DrTrHSFUOuK8Z8d8wqD0wF7pTkuaGX90MtcUYj60eJypuK4kFcNw2jssSC15vlI7hZMZJb1gb2ZsUIKg0DKdP7UVnsT1XxACqL/Ckr9KZI5kx+RjfyUruhy+mDUeGOUeFJkdgVbZYLRWI3VGlOFOW4UZbrS3m+LyUyN3QiJ7RZThSJ+2KUu1KR70V1oa8Fr/neVOX7cEPjzz3DUGrKRvO0IsCSygDe3A7ksXkk1YX9uaMbyOvrE6gxjeCZeTTPzaN5YRzO8+LBPNH680jlw8M8d+uSYWfuyvpwR+LEbXHvj3B9lOdOjcqbGnV/ajQDqNEM5LFuMI/1I3isG8tD7XgeasbzSDeBJyWTeVk2nZdl03hhDuRpyXhqigJ4pB3JI80wHqkG8yC3P7dz3KhK7UXpFUdMlztQmtCJ6yk9KbvalcqkHlQk9qDsalcqEntwM70vZVe7UX7NgtnKJMvryq524VZGn8/w6sFjuRsPpS6Wc10ze3wa4JTahRspnbmR3PkjXiuvOGK80Iay+I7cy3DmQaYrxvMdkeyuh+l8Zx5ne/NY7E3F1e7oz7bhbqYrT+U+mOMd0ZxqyfXkXrzMH8h9kSvKI40oON6MqqSePJZ58TzPj+d5fjyUuPFI6klJXEcUhxtRfLEjNQpfnuT5UJXRnTsyJ55qPHiu9+KJxp2aQnceKF15qPDksdyXymt9kO5pStKGOshjW5G7ox2Zm9twXxnM++rVcOsPPtz4hbdlc3hUOAxTai9MaT14oPLjbdkE/iqdzLvymXyoDuataRbVWX7kHm+L/GAjSuM78UzuxUOpFxVJfdCddaTkYi/upg/kYfpwys/5oNzRk/ydfclY35k/Bd+yKcCG2Cm1SFvTEe1eN7T7XdAf6kPFWQ/uJQ7kbpI/pefcUB/uQ3ZMNy4ub86u+bXZMt2Ok4sbkH/Qiaqr3txJ9+J2qjNVV7uiOtKUM8sciF9jS+HhdtxP9eAvpTdvcrvzWtGe93ndeCXuzO2ElpSdbkLpyWaYTrSgcG8jSk924X6iL9rDPYj/owEXVzZGsd+ZQ4vqEB/RCONlF25l9aM6tTNlV9uiPtUE4wVHTOedKDjYhczN7bi8sgXHvq/HkdD67J5Xh8iJduwLqk/cig4k/NGR04uaEr+yNeeXNiB+RV0yIuqRv6sphj9bYz7VktIzTSm/0IyKiy0oPdeS4pOtUB1uRfaOFmRubUNiVCuSojuQuq0zqbFduLy5PVtD7IkJtuf4ksZci+hEyuauXAnvwIVVLbmwqhWnljXl/7B2n2FRHWrb92EAe6/Ye690FLDHWCgaNXZhGFCTbBOTGHvBXrH33rvGLh2GGdowTGH6DKCAXUBUxAb+nw8zGpO97+d99nvcH84DWPABFsNx8Fvnta51eE4tDv2rJmcXNOHW2vbc3dCeIz87cXJedaI3tyDtUCcUJ7tiutyXezdcST/cnJT9jcg81oz0I42JiqzGxRUC7mypieJUB+7d8uBZ4hBKJCMpSRnNG/lYHicMIvVIKxL3NUJ6pCnpJ5r/hVe3xYpLfRfL6b0ki74R2XRZIqPT4nR6rsjAJUJC/1XxjN+dzob4pxyRlXI26yWXlC+5IH/BGVkpJ9JfszO+iCmRKQxbJaH/KhnuK+X0WSajz3I5Ppv0eK/JwmdlCpP26VgVVcKRrI+cUrzlVOYrTma+4qTyPYezPrAuoYSQo3p8VibisUqO22otbmv0uK/R475ah8dqHZ5r9HiuNeC13oTXRjNeG414bdThs1HDgI1ZDFwt4dv1EoSHday6W8QxxUfOKT5yNr2MS4p3XNdWcklRzsH4QiKvadhz18jlrGKuyEu4oXrNDXU5l7PecF5WzrnMSiLO5vLTbiUhkXKmblUzcbuWCTs0TNyqInRPNsGbJfx6IJN90Y+5qXrHbUUZidp3xGSVkKB+SVL2K26lPeb4bT2nY3K4qyglRv2aGPVLopUlRClLiVaV8Wf6C3ZeNbFgbwo/bEkgbFMSoZulhGxOI3hzGiGbUxFukSDcnIhwYwyhX/C6i0VrQrh1M4Rc3QwKLJORKn5h7IpFOIfsoFboJap8xmtYkhVa4VLswm14FUmxF9lgEG6NfbgER1EyTqFWKApEUmtDaxvf/E947TBjIfP2/fd4fZXThhzDZ7wu/guvPyZZ8RRuHR3+3Lg5hibjKJQgENqAECa1onyW9dEljjPFOIVEUz/kAp1Faxg+ZzKxsgXc0w2mzNKaSku1v5pXi8CG12pUmmtSaarNR1NDyixteZTnxe3U6QQs/pUWwqPUDo2ialgCjuES7IRi7EViBDO/wmtoOnahVuA4hKbjKEzHMSQDh9B0BGFptnMbj93MOOzCExGEJVIlLJo6otN0m/UH2y78gFIxmmJLb97lNOCjQcAngwOVegfKDQ68sThRnufAuzx7PuYKqDQ7UWFwsOLVYEeF0Yl3pnq8sLQlL9eb66mTGLEonKbTt1JHeJMaYanYT0+l2vQMaggzcAxLxm52AnY/irH/wTriXEWYQRVhOo4iMfbh8diHJVkhJvqMVzEOYWKqhCVQU3iHRsEn6Tz9Z3b/ORmDeRhFuT0oMzXjo6k+H3TVrHjNFVCZY8Or2YEKSw3e6OtTZPJErg7j18iJ9Az/iUZhB6kSHo0gTIJ9WCr2omTsRYnYhSVZz50Nrnaiv+PV4TNew7/Ca/hfeC3J7cEbY1M+GqtTaXakwizgg/H/A69Xf6PvZ7yKbuAgkiAIzbDhNRFBeByCMOv5sQ9PtrbqsyQIZkmso86h/8DrzGTrxZ8wKXaiVBtepQjC46k26wa1hHvpN/8PK17108jVTuL6rRkMGNOJbqMCaRvwM80DF9A8aCmtx6yh7agNtBu5nnZjV9Pmu5W0+m4NLcesp0XgeloErKNZwGoaB6yiQeBK6gZEfMHr12j9rwE7ciV1R0ZY8fofUn/Uyv8qdUb+e/7/4rXe6LV/e6xOg4D1X5ZANQhYT6OgjX8tdwraSON/ANZ5XCTNxm+l2fhImo7bbMNrJM2+34bzhK00GbeFJuO24DxhKy0n76TFpF1fxombf7+TlpN22/BqHSNuOWkvrSfvpe3UfbSdutcG2P10mHHQlgO0m7afdtP20TH4EB2DD9Ix+JAVr8IjdAk9SrewY3QPP0GPmSfoPvM43WdZ02P2CXr+cJJeP56i14+n6P3TaXr/dJq+c87i+sv5L289f7+M9x9X8Zp3BY/fLuHx2yW8f/8Tv3m3GTgvigG/R+E7Lxrf+TH4LIzBZ3Es/RbH4L04Cq/Fd/FefAefZdEMWBHDkBWxDF0Rw/AVsYxaEU/AyiSC1optS5ziGb8xmokbbzJ140XCIk/w275DrDu/jz23dnBOuonbypUkGBaSmvcLssKZyAqmI8v/Hln+d2Tmj0VZMJ7sgkkoc75HbhxHlmE8KsNEsg1TUOumoFR/T2bmGJTK8ahU41CpxqJSB6HKDkClGYVKMwKVdjhK3TBUhuFkm0ehyfFHYxmNQj8MhW4I2YahaE3D0BmHotENIjvbF63GD71mAAbNAAxqP/RKX3RZ/dFk9keT2Y9MqQsyqQvqTG90Cj80WX5kZ/igzvBFne6HKs0PVaoVruoUP1QSX7ISvcmM8yAj2hVZjHVsWC32JivRi6xEbxRJ/VCK+6OW9Ecj6Y9G0o9siRWv6mR3siUe6NM8MaR7oktzRZfmijHDA3OmJyaZB/p0NzRSFxTiPqgkLhgz+3FfN4RC03DuG4aRbxzKw9wRPMwbwaN7I3mSP5pHuSPI1QwgR+1Lvn4QD4xDKNAOxJzphSqxB1nx3VDEdUcj7oMhxR1TmheGFA+0YitgM6N6YJB6cT9rIDmy/mQn9UWd2BuNuK8Vr+nu5Ct9eZQ9iHy5D/lyHx5rBvPcOJwi8wiKLSMpzfOnrGAMr/IDeP9kPC9yR1Ko9OVR9kDeFYyhxDicV6aRlJlHUGb4hleawZSqfCmWe/M8w90K15S/4PpY0ptnqS4Uy9wpVfbnpXoApeqBvFANokQ9mBLNUEp1I3mhG0Ox5jtKNON4afieN7lTeHtvKmWW73ltsm4afm0M4pXOn5eaEZQqhlKU4cPDRFfu3emG5UYHcm92sD7yJqo7hTG9yL3VFdO1jpivdyLvdjcKonvxMK4v9+50Jz+qJ48TXHme7M4zsRsP43rzOKE3RRI3SlI8KJK68TSpF08Te/IsqSdPE3tYERvXlUcxnXkYbYWrNd2wXG2L+UpbHsf0oTS5H09iXMk61oyso815eNeN16mDeBLnRva5lpiuduSFtD+FUb1QnWmO9kIbipO9KM8chPnPjiTtqYvmQlueiT14LRvAi9T+FEu9eC0bwMPYvmSdbEbWyWYURPXhpcyHkgxPnqb1pSjThRcqD0qzvSlVeVOq8OFZqjdPxf0oiHJHfqQ1d9fWJGlzYxI3NCR9T2deZs+BR6vhyXIqH//GW8sUnsgHo43qQm5Sb0p1w6gomMDHvMl8zJ3Op4LZfDAFk3PXh8S9jYnbXgPNmeY8vNvNivFzrdCca0/hbQ9KEr+h8Lof5rPepG/vTtTy1pyfU599U6uyOdCO/dOcyNjWk0dXhpF/0RfLGRdyzvfh3uU+5FzsQc6FXuRe9CT7mBvxGzpw7tf6nJlbF/HWLty7OoCHt/3Iv+6K8UInso46E7elGqd+syN1TxOexHrzLmMoH2X9+JDRg/KUNryVtqUsqQ1PbzXn3sXGWM40xnymGcZTrbh3sRfa4z24s6oJVxY3RryjB7LDvdn/sz0ZJ7pSGNefwjhX7t3pzL3bHdFdbIPufEdUxzsTv7kZFxfU48ScOhz/qS6n5jQmcqIjO6ZW5+zcFtxa3okbS9vx5+KW3Fzemkvz63JzaS2SN9dHdaAZljNtyL3QkryLzci/2oL8P1uSe6kV+jOtURxpjXhnc+6ud+bmuhZEbelE9NYu3N7SiRubO3B2RTM2Tndg7+xanFvYnEvLWnFmQVOO/FKHwz/X5sjc2hz5pSZnFjTk9ob2SPf1IeuoBzdWN+XoXCfOLqxJTGRLZEe6oD3fi/s3XVGfaU3msaZkHG2I9EAdEnbVIHlfI7IvtOX+nb48S/TjZcq3vE4PoDTVn2dJ3/IwbjDyU525E1mHO5G1Sdzb+O947b0wk+4LZfRcrqLL0iw6LpHRZWka3RbF47LkLv5bk1kVVci+lGecyijiouIF5zJLOJFWwuGUUjbfeYJ/RDT9F8fitSIdtwg5vZbK6LUsE8+12bgsy8BraTKBWzJZcv0RxxUVnJS/4bTsBaczX3Eyq5y9aa+JuPOEqQdUeC2JwnOlDPfV2Xis1uKxWoPHai2ea3R4rdXjsVaP53ojHuuNeGww4LlBT/8NGnzWZeK3Kplv1oqZcUDNspuPOZD2lnNZ7zmb9orzma+5mv2BC/LX7I7KIeJMKhsuZXI+4wmX5c+5qX7FzexyrirLuaj4wGlZBb8f0jNjcwaTNmUxIVJLUKSewEgd47ZkM21HNhPXJfHjrjR23y7kTvYHEvTvSdSUEacoIlFVTLziOVeTctl3MYODV5Xckj0jLvsVseoXxCqLiVWXEqV6xSXpUyLPa/hjl4QfI5MI35KMcHMKIZEyWzIQRqYi3JKEcFMMoRtuEbbuKv9au4sl64TcviUkVzuDAtMkUhS/8N2KxTgHb6em8KINr8nYhSViFybGLkyCXVgKdiKp9R9s0V+tlhWvViRWEVrjECq1tbOptsZIikBkw2t4DA2Dj9BpxkLm7VtEQtosnv8/4LXS4sR7ixWvuYZviPwKr/Yz72D3Q6Kt+bO2lPbhYuzDxTiEinEIlXwBghXW1lZZMDMJp/BEHIOjqBtyiQ6iTQz6Scg1yVJyDSN4ndOeCksNPpns+WS2o8Jiz4fcKlRYqlNpqsUnY20qjPV4Y2nO03t9SFRMZdyKn2ktPEBd4W2qh8XjFCbGPlSMfWgSgvA47GfGfsGrfagMwRe4ynAMkeEgzEAgSrOe25lWvNqHJ+AYFkd10U0ahh2izw8/cuL2TAyqwZSaO/DRUosKg50Vr0Yn3ugFlJkdKc915F2ewIZXRyoMAlvzakfd7dvsAAAgAElEQVSF0ZEPptq8NjfnQW4fxKoJjI8Q0ip4PXVnXKGGUIrj9AxqTJVTMzgTR5F1+ZHdj8nWrcPhaVQNkVMtJANHkQRBWMJfeA1NRRCajEBkRbeTKJZawps4zzhCjxk/cPzOJHJyBlKS15VyszMV5vp80Ff90rx+yrFeLKg0O1BhrsEbQyOemX1JUfzErPXT6CycS6Owo1QNi0YgSsZelPIVXm2ADRNbj4VKbG+TEYRKcfyqeRWE36Fm2HnahK+y4lU5jpKcHpQbm/LRUJ1PNrx+/H/Aa5/wGTQSbqVq6A3b6836e/wLr3HYixKxD0v+0gzb2y6w/A2vtgtCdmHSv+M1TIp9eDzVZl2nVsge+v/xB4dv/IhFP51czWSu3QzGN6gT3UYH0dp/Ds0CF+ActJQWgatpNWo9bUaso3XQKlqOjaD5mNU0D1pHs4B1NAtYi3PAahr5r6J+YMQXvNYZFUHt/wtea41cQe0vkLU1tSP/Sp3/dbxG/CN/LYCqO8oK2fqjV9MgYA0N/P9DAtbQIGAtDQJsSPVfR8OA9TQMWE8D/3XUt+G1YcB6GgVusB63vd84aCNNxmyiyZhNNB27GefvttBsfCTNxm+h6bhN1ozfgrNthLjJuM00GbfZitdJO2gxcSfNJmzHefw2mk3YTstJu2gzda8VsFP202ryHlpP3kObKXtoO2U3bafspd3UPbSftp8O0/fTfto+2k3dS9spe+g44yAdZ+ynY/BBOoUcpLPwEF1Cj9BNdMQG2GN0Cz9K1/CjdJt5jO6zjtFj9r8jts+/TuPy8zn6/OsMLj+fw+O3S3jNu4Ln75dx//Ui7r9exPv3q/jOu4Hv77fw+f02/efdof/8aPotjKHf4ji8lsTguTgaj4V38Fh4C+/Fd/BbGs3gZTEMXRbL8KVxjFqWQOAKMd+tTmT8uii+3/AnkzeeJXjzUX7csYdFR7ay9Uok58SR3FVtQmpeRUbOH6SbZ5FmmkJ6zngy732HonAMyodBKB8EoSoYizpvAgrTBOS678jSfYdKPwG1YRJq3SSU2eORK4JQqsaiVI9BoQ5CkR2AItsfhWYUSu1IFPpvURi+RWkcSbbFH01OIBpLAEqDFbXZxmFoTd98watG44dWOwCDdiBG7UAM2QPQq3zRK3zQK/zQKX3JSnMjM8UFVaYXetUADOqBX54Jm53hR3aGH+o0P9QpfmSnDiBb6odS3A95vAeymL/jVZHoTVZiPxRJ/W2A7Ud2svX+1+xkL9RiD1RiK151qV7oUz3QpLigSXHBkOaGKcMDY7o7uhQXspNdyErohUrc14pX7RAeGIdTYPyGAuNQHuR8y4Pcb614vTeKAuNQLGpfctQ+FOgH8cg0jELtQAxpbmTGdEEZ3x11Yi+04r7opW6YUr0wpXqhE3ugjO1D5t0eGKXe3JMPxJTWD2V8L9SJfdBJXNBLXTGne1CoHsBT7VDy5T7cl/vw3PgtpXn+lOSM4rn5W0pyRlH+4DteFwTy/sl4XuaNolDpywOVH2/zAykxDqfU8A2vjMN5pRtCqdqPkqx+FMk8eJrmypMvcO3NI0lvHkv68DzNjRK5998a1xL1EEqyh1Kq+5ZXxgBKDd9Rop9AqWEiZZYpvL8fzPv703htHM9LwxjKTGMpN4+l3BjIG91IXimG8CzFm8LYXuTe7EzujY4URHXlSUJv8m53ozCmN6ZrHdFeaoPxzw5fmtgiiRcPYnvzKL4vJSnelGX68jK9HwXR3cm52YHCmO48E7vwPNmFJ4k9KZG68ELqQlFyb54l9uBJfDcex3axAbYLj2O68TSuJ/dvdsJ8pR2Ft3vyOsWX0mQfzJe6INndAP2FLryUDqJU6ofhSgdkxxrzOM6NpwnuaC+2IfN4E/JuduO9YihFYi/id9Yj5VAT7t/tSWmqD0XJXpSm+fAy3ZcX0v4YLnUk/VATtBfa8SKtP+81QymSufMkvQ/P5W68UPejVONLmXYoz9J8eJjQj8KYfqhOdSF6fV2i19bl9vLqKI/0okw7Bx6t5NOTpXx4+DMv9eN4IPNFH9+dhzJvyvMC+PRoKh/vTedDrpBPBT/x3hCK9qoX0dsaELu1JoojTdCdaY78aANkRxtivNiR4ng/XiYOJ/eCB9qjriSua8vJ2dXYO8WOXd/bs3OCHcfDnZDv6k7R7eEU3R3C/SuuZB9rS8rO+kh31iXrUAtMZ/tgOOVO2s7u3F3ZkqhVrVEdcqfg2mDyr/hgON2L1F3O3FpdhStL7Liz1oknd915rxrJR9UwPsi8+JDRi3Jpe0rjmlMc7cyzO83Jv9IE4+mGmE434/GNvuhP9uL6sjpcWlAH2X4Xci4P5cKS2lxfX5+CGD8K4/uTe7s3uTe6cu9WD3Kv90J2pC1xW5pyeXFNDv/gxOHZNbm0oAXnfm3OlolVOPFTE64v6cD1Je25urAltyPac3N5a64sqM+dFXVJiWyE5nBLcs+15/6lNuRfacmDa214cK0deZfbYTjTDuWRdkh2tuZaRCNurGnF7Q2duLmhM5dXteXs8hbcjuxJZEg1tsyoyu7w2uz7oQ57ZtVgZ5gju8IdOPprLc4vacTtjW2QHuiF4qQH2rPeZB7pxeXl9Tg0R8DFJXUR72qP/FgXss90Jvtsa3QX26A45YzsWEOyzzWnMKoHz5Lcyb/bmyfx/SgWD+Z50hDy7/qiudAX3SVXNBd7k3K4DYl7nRHv/6p57Ts/41Kv+el0X5BO96UKeq7MpusKBZ2XpNJtSSKeEQlM2JfFjoxydkufc1DymDOZLziRXsJhaQlHMt6yI6mM8ZtTGRQhwWNZKm4r5LitVNJrqYwei9PosyQN35VpTNyrZXV0MSfVFZzILON46nNOy0s5JnvFvvTXbBG/5F/n8/BafBfPFal4rVbjuUqFx0oFXqtV+GzQ0X+DHq91Orw2GHFbq8djgxGfyBx8N+vxWJmGz8pkhq0RIzqqZ1V0EXtTyzidWc41TQVnZWWcy3rDBeUbjqY8JfKGjp23dVxRlXBZ/owbqpf8qXjJ+YyXXFJVcEn7iXknLARvUzNxi4Yxmw2M2mJizPZcJu2yMH5zFhM3JPPrIRUH459zJ/sDUarXxKtKSc4uJUHxjPisJ0SlF3I+xsCZaAOJ2tck6d4QqyomTllEkvY18do33FGUsfuahT92S/gxMpnZ29II25aBaIeSsJ1KRDuyCN2WTugWMaJNsYRvvMPsDdeZu2EPERvDib4tIkc9lXu68aSpfmXS2giaTd9GjRkXcBLF4RAmxv4feLW34dX+H3i1C/sPeBVJsQuz3ScbJkEQmoCTMJaaoXeteA1exO+7F5CQNouiPD/emBpZofgPvH6yOPApx5FPlip8sNTmdU5bcg3D2HL6K7yG3ba2gja8fh1BqBjBv+E12fqzhcbjKErAKSSa2sGXaB2yBd8ff+TQzT8oyB3PS0tH3hmqUWnDa2WOgI+5TlTYRoY/GWtRYajDG1NjHpk7kWWawfR1c2gn3Em94KtUF0YjmBFL1Zmp2AsTsQ+LxT48xoqrr/Dq8DVeQzKwD021nvfZCdjNjschPIGqomhqi67QbOYufH4WcTflRwr0vrwyteCjuZp1qZTRitf3piqU5zjxNs+JD/ccqMgVUGl2oNIksN5Laran0ujER2Mtyk2NeZrTBZVpPLMjw+j5wwbqzzhLlalx1BSqqDNDTc3pmTiGSK2PT/pRgv3sVARhMqrOUFBtRiZOQgkC28iuQCS1jj6LxAjCkhCEJeAYGkXN4Cu0DN6Pq2gm1yRCck1elFja89bclI+mulQYqvPJ5Mgniz2fLHbWiwUme94bq/PW3Izned+QIJvLjFUhdAj5g4ZhJ3EUfsarDaiiJBteE214tY6LO4ikCETSv+HVfqYEh/A71BKdp23YKmZuCUGmHMeL3J68NTnz0VCdSpMjFWZ7KkzWe14rTfZUGO2osFS13vNq7oFBP+FL82rF6/W/8BqahiAsEUFYLA6iOAQ2vNqHS2zNrxWvDv8TXkVS7EVp2IelWf/uwuKoOvM6NYP30P+PeV/wmqedwvXbIfgEdaRH0DhaBfyMc9BCGgcsofHICFqN3kAb/w20CIyg2ZjlOI9ZhXPQOpwD13+F15W2hU0R1P0Kr58BW3vkCuqMivhyP2ytEcv/Ojbq71//Ga/1Po8N/y/gte7IiP+Yep/Hj0evoqH/ahoFrKGh/2oa+K+mwehV1tiONw5cS5OgdTQcvZaG/mtpOHoNDUevocFXaei/lkb+a2kcsI7GgetpHLieJoHraRK0Aecxm2g21pqmYzfRZOxGmn63kabjNtL0u01f4jxuM87jt9BsQiTNJ0TS4vvtOI/bSpOxW3AeF0nLSTtpM3UPbaZa0dpq8h5aT9pFm4k7aTtpJ+2m7KHD1D10mr6fTtP30WHaXtpP2UPbSTvpaDvWacZ+Os/YT5fgA3QNOUQ34UG6CQ/TVXSIzqEH6Sw6RNfwI3SfddSG1+P0/OE4PX84Qa8fT9D7p5P0+dcp+vzrFK6/nMXjtwt4/HYRt7kX/mpjf7uM9+9X8P7dutDJ6/dreM67gef823gvisZrSQzeS2PxXBSF27zreMy7Tv8FtxiyOIbhS+L4dnEsIxfFErgkjgkRUUxefYFpaw4g2hTJr3s3sP7iOo4nruWGchWJ+kUk638h3TibTKMIuXEGcsNk5MbxZJnHoMgNQHF/FMr8kaju+6PKHYPK8h1q0xhUxiDUpjFozN+RbRqLUh+ATDUCmWoEmeqRyLNHIteMQqEdjUI3GqXenyyDNUpTABrLGDQ5QWgsAahMI1AaviHb+A1a0zdojUPR6gdjMAxGrx+EQT8Igw2vhmw/DGo/jNkDMGYPQJPVD3maK5lpLujVfuSZvkWnGIAqoz+aTD+0mQOtiE31Q5M2AE2qH9mS/iiTvJDHuSGPdUER72bdNJzsgyrZD6XYh6xEb+QJnqjF3milPmQne6NIdEWR6Iom2QOd1BN9qgdaqQsaqQu6FFcMKW7oU1zRSPqiS3EnM64n2RI3LApf7mkGU2j4hse5oyg0DafQNJxHuSN4en80haZh6DI8MCv6U6AbxAP9YJ6YhlGoGUi2uDeyqM6o43uiF7tgkLhhknpiTvXGJPVGk+CG/E5PVDF90Ys9MEq90Es8bM1rH7TJfTGleZCb2Y+H2YN5phtOvtyP+1l+FJlG8jo/iJf3AyjOGUlx7iheF47hzcOxvHkwhtf3/XmUPZCCrP68yhnJS/O3PNcM5IV2CKXZAylR9Kc405Nn6W48SXXhSUpfnqT05XFKXx5L+/JY6srzdA+KMvtTovClRDmQ0uyhvNR/S5nJn3e5Y3iXN55X5vG8Mk2izDKNd/dm8CE/hPd5U3llHMdLfRBlxjGUG4N4oxtNuW4kr5VDeSL24P7d7uTd6kzB3W48je9FUZILlmsdMf3ZEf2VdmgvtbEBth3373ajWOpJWaYfpWn9KZK4UyRx43mytVHLvtAMw9XWPIzrSZHUjeeSvpRIXXmd7k6JbcPw49guPInryuPYLjyM7sTTuO48julO4Z2umK+0I+dqR0qT+1MqHcjDaE+SdtUn43BzHkV7UpY+hMfxHiTuqYX5WleeJXlz73ZPZMeakHncmVdpfrxM9UVzvi1RkTVJP9Kc50melEj78TLNlyKxF69SB5B/qw8Zh5qSfqgxz5I8eKsewvMMD4qzPClWefNc1Y8XmoF8sPhTqhrBo+QB5Ef7oDnXi4StTbi5ogZXFwhQHe1JmWEOPF3BxwfzeJMrokQfxAOZDxZJX56p/Hh3fwwfCidTZpzIO4uIT4W/8snyI7JTfYnd5kzW0Xaoj7UiZXctUvbWQH++JU+jXSmJ9+XBdS9Mp12R7+rKld/rcCxcwLFwR/bPcGTrODtOzHZCcaAHz+8M4cltX/Iu98J4riOGc+1RHWuObH9TZPvboDjYncy9PUjc1IG7q1oi3tIZ3XFvdMc9UB/uQ+Km5pz91YEjPziQvrcFZZKBvM3w5b28P5+U3lTK+lKe3IlXSe0pjmnFwxuNybvUAMu5JuSea0/BFRfOzq3FxT9qoznmTuH1b5Ds7sbRX2vwIGYYjxIHkx/tRe7Nvty76cL9m+6oT3fl5pq6nPrdiRNznTg3vy43Ilpxa2V7dk535PCs2lye34qbyzpwY2l7ri9uw40lrbm+pAVXFzQkKqIBaZFN0B5sRd6Z9uRfbE/h1bY8utGBh9c7cf9KZwxnOpN1sBOJkW24ubIlVyPacHlFe84vbcPx+c04+GsjDv3WhF0z67FqvBNLAgREfCdg03RHDs+tw4n59bm+tgV3NrUiZlsbJPs7IT/Ri+wzLmjPuZKyrzPnF9fm0BwBl5bWQ7qvI1cinLi7wQndhXZozrdCcaophsttKIzuxqPYPjyOc6E0dSCPYr3JOtGe6Mj63N1cH835XrxMG82L1BHoLvcicW/Trxc2ZVzqvSCN7gtS6bZYRvflCrosy6Tz4hR6LZPgsy6FKUd07MisYHfaK47JyzijKOekvJzDGW85kPGB3WkfCDloYMjqNDyXpeIRkYn7yixcVmTitioLl6Wp+K1KJ/x0Plskbzki/8jJrHecyXzNOdVbTineclj+lu0pZfx2+T6DV8bhsyIFn1Vy+q3KxHuljH6r5PRfo8B9lRzXlVl4rdfjvk6P+3oDXptMeG/Q4bUmk4Fr0xm+Xsqs0xY2Jb/imPI9pzPfcMvwifOKcs4qyjmvfssp+Uv2ix9wTPqQq9kvuaIo4qbmNTc15VxWlHNe8ZGzalh88RGi/Ra+26LDf7OJgO33CNyRx/hdOYyLVDFtWyYLTpk4mlzKXV0FMdnlSPTlSDQvSVQ+I0n1jCT1c6IyHnIn4zESQzmxqhISNS+Q6F+SkP2CaGUpsdr3nIh/QsQxFb/syuCH7TJEW2WIdqpsUSDano4oUkz45lhmb77LT5uu8/vGPURsDCPmThj3NDPIN3xPquIXJkQsxXnaVmpMP4+jMBr70MT/iFfBP/Ea9hdeq4aIqRLyn/CabMVraCw1hXdpFHKUTjMW8tuu+f+OV7OAT0ZHMDiCyQEsDnyyOPLJ4vQ3vEaeDqXXzMXUCz31d7yKxAjCrGO61kgQhEr/wmuoFEFYsvVrQhNwEsVTJSSamsGXaR68A4/Zv7H90kLu5Uzmhakzb/XVqTQKrHjNtedjriMfLdWpMNXik6EWlYZavDXV54m5DZqcKYRv/pHOoi00DD5PTeEdBDNiqDYzDfuQROxFsdiHxVrP6T/xGizDKTjThtcUG14TsZ8dj2NYHDVCb1E/9BRtZq4laKkQSWYoT43ulJuaUGmuAmY7PhkFVryaq1BuceJdriMf8xyoyLH/si23wmxHhcmOSqMjlcYavDPVpySnNUaLP4sPiPCcE0HjaYepPjWKOqFKak9XUGOqDIcQG6xmS7GfnY5AlEnV6UqqTsvCKSQFB1GSdUw4VIqjKMX6ewhPxCE8niqht6k94zxtQnbiMyuU6LQZ5JtdKbW05p25MR9NtflorEal2ZFPZrsvqTDa885QjXJzS57kjuSWdB4Tl8+i7YylNBSdxTE4GofQr9pVURJ2YQnYhSdgF5ZkhaswFcfQFNtr4Gu8Jn/BaxvRSsI3ByNTjqM0tyfvTM5U2jD9GayfTAIqDXZUGO34aK7KW2NdXph7/h2vIZF/4VX4P+BVJLYB1obXMOs5c/iM1zCx7Z7ov/AqCEu3XTSKo2r4NWrN2E3/eX/hNVc7hWu3Q+gX1JHuQeNo4T+HJoELaRiwhAYjltNi1AZajt5I88AImgYtp0nQSpoErqVpwDqa+a+l6ejVNPBfSb2AFdT1X0Hd0RH/wOhfeK07eiV1/4HXf2L3C17/S6D+3/I/IfgzhP8Nr5/h+tXxxoFraRK4jkY2oH7G6z/zBa+2fP64adAGnMdsxHnMRpqO2UCTMetpPHYDjceup/GYDTQZu5EmYzfiPG4zzcZvoflXeG02fuuXceOWE3fQevIuWk3aScuJ1rSauIPW32+nzcTttJu8iw5Td9Nx2l46TttLh6m7aTd5F20n7aDT9L227KPzjH10Cf4M2AN0DTlIV+FBuggP0EV0kK7hh214PfYlVsAe/wLYvnNO4/rLWdzmnsNt7jlcfj5L3znWNtZt7nnc557H49cLeP52Ca95f+I1/wZe82/hueA2Hgvu4DH/Np5/3MJr3nX6/X4Vvz+uMmzRNUYsvsaoRVfwX3iRsUvOMzXiOLM27GT+7o1sPLuBg3fXcjFlObdVvxOvm4XUEEyacTIy40SyjBNRGiai1E9EZZiA2vQdaksg6tzRZN8biTpvFKqcAFSWINTmAFTG0ahMo1GbR6M2j0RhGE5G9mAysoeQoRmCTDOMTO1w5PoRyPWjkOv9kRsCkRsDUZiCyLaMRZMzBk1OICrTSFTGb1GbhqMxDUdrGobWMAS9cegXwOp1A9FrB6LXDsCoGYhJOwiTdhA6lQ+KDDcy01zQqX3JMw9HrxxEdqYvWvkAdPKBaDL80KT5oUsfgC7ND620P2qxF4oEN7LiXVHa8KpK7o8q2Rel2AdFUj+yEr2/4FUt9kIe70JWvAuaZE90UutjajQSVzTJLugkruilbugkbraP3cmM7YlW6k6uwo/72YMp1A3jSc4oCo1WvD7OGcHjnBHc0wxEk+qKWe5NoW4QD3SDKNQOIkfujTKhO/KoLtatwcmuGCXumKSemKReGCWeZMe5knm7B+pYFzTxbmQnuJKd6IpG7Io22RVtsgumNA/uZfnwQD2IR+ohFGQNoFA9mGLLaF7lB1F6P4Di3FGU5I3mVUEQbx6OpeyBdXz4gXoAeTJPSozDeGUezvPsARRnD6JE6UeR3JtnMneeprnyKNWFx7Y8SnXlUYorj1PceZruRZHcjxfKQZRmD+WV/lvKLYG8vzeOj/kTeX9vIm/zplKeO43y3Om8zZvGu7xpvM2ZyGvjd7zWB1FuDOKtIZA32pGUZ39LqWwAjxJceRDbmyfxfXme0JdHUd0wX2lD9tkWqM+1RHupDaZrHciP6s7TJFeKpZ4USz0pkrjzTOxq2y7ch6dJfXkY1xPLjfbor7Qi52YHnib14WWaB0XiPpRK+1Is7sWzhO48S+jO88QePI7twoOojjyO6cLD6K48uNuV3GsdMF/uwJMYV8rSh/JCMhDVqfYk7WqA9lwnymRDKZb4oDjdEtlxZx7EuPIgxhXFqRakH25Mwd0+lGUMIud6FyT7GpC0py66i20pTfGhONmbEkk/XqcPoiihP/qzHUk/2ATzn50pyxpEcYYXzzI9ea7szzOVL8/Vg6ksmMx78/cUy0ZTEDsY1ZleRG9qyLWlVbi6wB718Z6UmX6Ep4t4X/AvXpqmUKwL4LFiAAUyb17ov+FD4QTeFUzlpWES7/Nm8enhH5Rlh5F6tA9Ju9uiO9MD1eFWxG90QnagDvnXOvEyqR+lCQPIv+yO+mA3YlY6c2J2FY6I7Dkx24kDQie2TrTn8vxamM+6U3DNG8vl3hgvdsV0qQv68x1QHG1B2r6mSHY2IzGyBXfXNOXygrqcnVuTa0uaIt3aA9kuF5I2duLC7/XYG2LPgTAHZPtb8SZ9MB8VfryXe/Ah04UPab15ndiJktj2PItqTf7VJuReaIzlXHOUB1pxdWEDLs2vQ9aB3hTFjEZ/tj+XljYibltbXqQE8jBuEA/jB/EgZgCWqx6kHejI5aV1OT7XkeNznbi8pCHRG9pze3V7jvxUh/2iKpyZ24A/F7Xi2pI2/LmoFX8ubMG1RS25vqQFfy5sRHREI9K3Nkd/uD0F57vy6GpXHl3vzKPrnci/3BHj6XZkHWiNOLIFNyOacO6PhpyY24gjcxqx74f6bBfVZIuwGpGh1dkzuxGbptVmsb8jEd9V4cC/GnJ1VTvubO7I7Y2tub2pOdFbm5O0tzXpRzuhPtMT42V3NGddiNvamlN/1GD/D04c+aU25xbYk7q3OfoLnTFc6oTuYjuMV9qRc70DD6J7kn+nG8YrHck+3xbl6bYoTnVAc64rD2P680EZxDtlAAUxXqjOdfh6YVP6pd4LU+k+X0q3hal0WyKjy5J0uiyS0meZlAHr05l8xMiWjE/sznzPMXUl+9PK2J/+loPySvZmVrJLVkHIYTMDIyR4L5PiuTwdlyUp9F2Sgs96NW5LpfRfnmxd2CT9wAFZBcfkHziS+pJjsjJOKt5zVPGB7dLX/HYxh1HrEhmyKoWBK9PwXZGCzwopfqvS8F2TgduKFPosS8VznQaP9Xrc1umtS53WaOi/TsWQjVl8sz6FsJNmNktfc0pbwanMMi6ryjmRXspJ+RvOqt9zUlHGodRnnMos5nL2Ky4rS7gkL+ZSVimXlG85p/jIKRUsu1ZM6MH7BEUaGB2ZQ8CuQkZty2XMdgvjt2kJ3qVi4ZkcDie/5I6ughjNW2JVpcTIn5KofI5U+wKJpoRY+VNiFUWItWXEqkqIVxUTryzibuZT7mQWE2+o5ExyMatOavllj5wfd2YRvkNB2C41ol3ZVrxuSycsUszsyDjmbI3ml8gb/LFpDxHrQ4m+LSJfF0yhcSLSzDmMXbIA52nbqBV8EaeQaOyFCQhEidiJxNYxYVGKbeGNBPvQZNtxa+xFyTgKxVQJFuMULMZBKPk7XkXJONia1xqf8TrdhtfUmRTl+vLG2JCPlhpUmgV8MvyF108W27NezU58MNfmtaUNufphRJ4W0nvmYuoJT2EvuoXdLCtYBKIkHERiBKFJ2IcmWWETmoK90BpBaAoCkQQHkRjH0ASqhlqb1xrBV2kSvJc+4YtYe3oJJuNUio1deauvRaXRiqqKXDs+5Ar4YKlGhakmlYYaVBpq8t5YlyJLC4y5E/h5xyx6zlpH4+CT1BbexGFGLFXD0rAPEWMfGo+9KM563kLTsRNmYC9MtQIrWIZjcCaOwohJWu0AACAASURBVAwEIqm1PZydiP2seJxCY6kTcp0mIQfoMnM+s7eJkKumUGLqzXtzQz6ZnWzNq4AKoyPvTE6Umx15n+NIhW0B0uex1wrTZ7w68MlYjQ+mOrzKcSYvZxhbz4kY+Ot8nKdso870W9QNlVNjioxqU9JxCJZaL2LMkmI3Kx2BSE7VaWqqTVV+hdckHEMlOIZKrUgLT8AhPI6qwpvUnXGKDsItfDNHSGLGVB6a+/DK0oL35oZ8NNbkg7EKFSYHPpnswJYKoz1v9dUpM7XigcWfC3HzGbP4Z1pNX02D0As4zojB8XOz/gWv8diFxWEXloCjMAXH4FQchSk2UEpwFKbiILIuxHIIu0PN0HN/w+vLnJ68MzpTqa9uHVv/jFejPZ8MdlTa8FpuqMuLfzSvDT/jVZiMgzDdildRAgJRDA6hcQhC/4HX8GTsRWIchFIchCkIQiXW10aY2IrVUIkVr6I0299eHNXCbHj9fR6Hr/+IRTeNXO0U/rwdgldgB7oGjqPZ6H/ROGAh9f2XUG/EcpqN3ECzURtwDoigcdByGgWtpHHgGpoErMN59BqajFpNff+V1PVfbo0Nr3VGrfgqEf8dXkf9b+N1xb+l/qiIr/IZsP85jQJsgA1YQyN/axqOXv1vaTT6r8838l9Do69A2yRwHU2D1n9J46B1NBqzjkZj1tIoaB2Nx6ynydgN1vZ1/GaaT9hC8+8jafH9NppP2Eqz8VtpPmEbLSdup+XE7TSfsJXmE7bT4vvttJywjVYTtlrxOmkH7afsouPU3XScupv2U3bRbtIOK16n7bFm+l4rXm2AteLVGiteD9Et/DDdZ9rwOuvol/ScfYyePxyj1w/Hcfn5DG5zz+L6yxlc5pzGZc5pXH8+i9sv53D9+Swuc87g+stZ3H/9vNTpOv3+uIn3vJt4/X4Lr99u0P/36/jN+5MBv51n8G8nGT7/KP6LDjJ26V4mrtxNyPod/LxtI2sOLWffxUVcTFhClHwxSdpfEetDSdZPIEUfSLrRH5kpgCxjEErDWNT6cWQbxqMxjkNrHoPOEog+xx9tjj8qSwAqSyBK82gUxhFkGYajMH2DwjwMuXEw6VpfMrR+pGsHkKEbhEw3FJlhOJmGkcgM/mQag8g0jiHLNAa1ZSway1g0lkBUxlE2vH6Lxvztl/ZVZxqGwTgU/dcNrH4QJv1gTPohmA1D0Gv8UGZ5IM9wRavyIdc0DIN6MNqsAegVg9BnDUIj80ObMQB9xgAMaX7oUqxjwKokd5QJbqgS3a0jwcn9UEl8UCX7oBT3Rynuhzq5HxqpD6okTzJj+yKPs+JVK/FCm+yJRuyKJskFrdgVfbI7umQ32zE3MqN7oJW4k6cYQL56CAWaoTw2j6RQ/w0PTMN5YhnJA8MwzFn90aa5Yc70pkA7kAeaQeRl9UMr7UtWbBcU0V3RJPTCILbi1SjxwJjsiUHsgTrW5QteVTF9UUT3RhnXB22SG3qpO4YUDywZ3txX+FKgHEC+3JdC5UCe6L/hRa4/L+8HUnJvNEW5oyi5N5qXBYG8eTSWsodjeZUfQKHKD0uqG0+zB/LSNJzn6oE8V/rxTN6fpzIPnqS78TjVlYepLjxKdeFRqhuP0tx5lObB4zQvnsr6U6IazCvtcMoMo3hrCeLDvQlUFk6momAK7/Im8rEgmA/3g3mbN43ynMm8tUzkjXk8rw1jeK0P4I3On3LdKMrUw3kh8+Op2IOniW4UJ3vwQuLJ09jeWK60JfNoA7JONiX7fEvM1zpSGN2T58nulKb1ozTNm+diNx7F9eRhbA8exfXgUXxPniT04nmyC4/je2G+3hbD1dY8iOnGq3RPihJ7UyLuTVFST54n9qAoqSdFST14EmfF68PoTjyMtt73mn+rC5arHbl3oxtvM4fzJuMbCu64k7izEeI9TSmW+PEqfTAFUX1J2lsX059deRTngeFyJzKONkV1ujUlyb4U3u2D9kI7kvbUI2l3PZ7Eu1Mk9uZlii+v0wZRljKEwpuuZB5pTsbRprzI8OOF3JfHGV48V/pRovuGYu1IPj0W8akwnDLNFB4ljUJxuje31tXl6lInri8VoD3TkzeWcCqf/Eb5vTCKdeMo0o6mSDOMZ+ohvMkNpOLRVN7mT6dEN5mP+T/x6eECHoi/R3KoF7IjPci94on6SDuiVtmTdagBT+/24q10IK8SBpFzti/SLa04O6c6+4PtOSwScOIHRw6GObBXKOBGRD30Z/pgON+L7LNd0F7ojO5SF1Rn2pN+qBXyox3IONiB+MjmXF1Wh1Nzq3J6bk1uLG1F0oZeJG/qy+V5Ldgz3YkdUwWcn1cb7clOvJUN4pPal49ZbrzL6MVbaQ9K4ztRHNOJ51EdKfyzLYZTzcjY3Yg7EfU5Oac6mfu6Uhw7isd3h5GwvS0XltTGdMWdZ0nf8ihuKA9jh2G45E38tg6c+aM+h//lxPkF9bke0Yy4zZ2I39KVi4uasW26gFO/1OHSAmeuL2vNjWWtuba4JdcWteD6kpZcX9ycK/MbEh3RmLTIlmgOtCPnZEdyTrfDdKoFuuPOKPY3Rrq1ATFr6nJtSW1Oz63BwVnV2Bdek92i2uwIrc1WYU22iWqxa1Y9Ds5pwf4fm7N+cm3WTqzGwZ8bc3tTd5L3uRAV2Y7bm5sRtdWZhN3NSTncBsXJLlj+9ODeDV8yj/TgwuJ6bAuxY/NUO07NFaA62oOsIx1Rn+yI6XJXcq53I+d6Z3JvdMZwuY1tqZgzuTd78Fzsw4vUwZRlDOO9cgTlWd/wPLkfBdF9vmpeF6Ve6rVQSrf5yXRbIKXH4jS6Lk6l6yIJfZZJ8F2bxrgDelZJKtgur2SPvIIVtx6xKqqIHekV7MysZEvae8bvUOK7JAGf5RK8lknpNS+OnvNiGbReifdyKZ4LY5i0V8eq2Nfsyahgd+pbNt4uZHPUQ/anvuag/D1bkkr45bSeoA1J+G9IZfgqKQOXJzBwRQLD1qXwzaZM+q2W4rJciscaBR7rdbit1eOySovrKg0+67UM2ahk8GoJMw5rWZtQwnH1R07IXnEw6THbo/M5nFbKKdV7jsheszvxEUdTn3FeWcol5QsOx+dxICaXM+mlXFR/4rQGFl8rZtreXAK3mvHfcZ/ROx8wPDKHgG0Wxm/XM2OXmj9OmdkbX8y17A/cyX7LuYQ8LiSYic16Sor+FQnKIm5I7nMr7SExWcUkacu4lfaQS/EW/pQWclv+gnj9J47GPWXRoSx+2pHBT3tU/LhPR/gea8J2KhFtS2fmNglzdiQxb3cCC3beZVHkPlauFxJ1S0i+NpgHxokkZ/xE4MJ5tJi+nXrCK1QNjUMgTEAQmoBdaBJ2ocnYiaQIhBIchBIEwmTsQr/Gq/hveBUIJdiFWsFrF5Zi3TorjKdKSAw1Qu7QKPiIFa875xOfEk5xji9vDA35aK7+Ba+f9A58MlofT1JptuL1vbkWr8xtyNENZcspIb3CF1FPeArBF7wmWgElSsIhNBH7z997qBQ7G17tQ61IcBSKqSJMtOI1OIrqM/6k0YyDdA9dwaJDy9DopvPc2JO3+npUGqrwyWTPh1w7a3Kq8NFUnUp9NSr11flgqE1pTjNy8say6EA4rj+txDn4MHVCruEUHEeV0BQEIckIhInYhyZYvydhmi1SBEIpDsHpOAZnWNETJrE2iLOSEIQnUDU4hvrTr9J8+nb6zJrNylMz0WnH88rSjY/metZxW6MdFUYHPhgdeWd05K3JkQ8WByot9tb7R032VBqteP34Ga+Gqnw01eKNpTEPLH6cuhPOyD9+ovnkVTQM/pO6oelUnSSlypQUBMG2tn2mFLvwNARCOVWnZlN9igqn4FQEoYkIRAk4CJMRCJNtSIu34fU69WYco6toHWPmhZIin8xTS0/KLM68N9Xjg6EGH4yOfDQK+GS0A1sqDPa81f8f5u4yLMq17fv/UOoKu7sDRERCwRaVBluXSsyAtexuxdZlYSw7lt2tKD0M3QzTQQoiFopiofB9Xgy6XNd9Xf/nvv/P8+J58du24TjfnMwM28bn2PdjP3/mrbYthVpvTt9fjtuyxbT2+YOGohuY+oZjKjK0hhsFSBAEiBEERiKYFo4gMApT/wTM/BMxEyVgIorDRBiHqTAB0xq8Gk8L+T/Dq7YnGtUEDt5aTJ8fK6+iWIyFBryaBERjEhCOcUAERqJow4bKtwnINR0CJsI4TITxGIniEATG1FTmDX9DRgGJGAckYSSKw1gUQZ1pt/nF9yD9lyzh5N3f0St9yFFM4WaIEHuvTnT3GksL97k09lpJfc+11HMJornbdpq7b6OZVxCNR62j0agNNPbeQlPPrTRzr8Grxwbqeaynnsd66nsEUc99/Q/5n+LVsP5/F6/r/0saugf9I408NnxPY8+N39PEaxNNvDYZXntuoqnnFpp4bKaJx2Yau2/6nm9rP15r5Lbx+7Wmnlto5rWV5t7baOa1lSbeW2jsvYVG3pto5L2FJqO30XTMdpqN3UGL8TtpNXE3rSbupvXEvd/TZlIwbSYF02rCHkN78bg9tJoQTOvxe2kzfg/tJwbTYdI+Ok0+QOcpB+k85SCdJh+gw6R9dJi0jy5T//wO2G6+h+nud4Qe/kf/ke6iY/QIPIH5tJP0nHH6eyymn8Jixil6zjTEctZpbBdcxG7hJfrMO0/vOWexnnsOu4WXsFtwmT5zz2M99zx95l/CduEV7BcZhjj1X3KPgYvvM3DxAwYvvs+wxbdxWnwVpwWnGLHgAG5LdjB21SZ8Nq/n9/3rWXl6HbuvLOdK2CIexsxAnDKNeGkASQpfkpQTSFB6kahyI1HjRrLGjTSNBxlqL6TqUSjUY1Cqx6JWj0WrHoNWMwa1dgwy3Sikem8yde6kqZ1JVQ0nTeNEunYYadrBJKscSVb1J1k1kGT1EFLUw0hRjyC1Bq+pmlGkaUaRoR2NVDcamW40cp032T/iVe+CQuf8Ha8q7QhUWifUGic0NdFqh6PTjESnHYFGPYRsqQMZaXbIs/qjVzuhlQ1HLR2GOmsYqoyhKNIGo0odjDp1MOrkQaiSBqCId0AmsSc7xg6ZxA5ZrD3SOAekcf2Rxg00IDbOEWmcI9nx/cmKsSc1vDfpEdbIJf1QxPVDHtMXmdgGWXQfFGIblDF2KGNskYltkEZZk/rIAmWsPfkZQ3mcPZzH2cMpUbtSrBzBE40LpTo3CmXDUCXZo0qyRZ/mwGPZEIpkQ9Ek2pIR2YO00K5IIyxQiq3QSGxrYoc6xg5ltC3ScGvSQnoiDbcmK6w3GaG9yAyzRC7ugyaxL3npAynIHERh1iDy0hzJTe5HSfZQXundKM/34nW+J6/yPHiZ505ZgSdvHntTUTKG9yVjeVvoRWHWANSxvSlKH8AbtTPPpUN4muZISUpfSpJteZJkw5NEG4oSbXiSaGtAa0o/SlMdeZY6gJeZQylXOvNR583nvLF8LZhEddFUqot9+PJ4Cu9zJ/G1SMTXx0I+5U7lg24i77XjqdCM4Z3Km7dyd8qznXkrHcGb9KEUR/ehKNyK1/H9eJ86iLJYe/LudEF6tikpJ+uTfak1uttdKImw4lWsPWVxfXkRY0NJpCUlkT15GtWTJxHmPIkw52mU4edXcX14k2hH4aOuqG+2Ie9BZ8ri+lAmsea1xIpXkl68kvSqQawFpZHdKQnvSkl4N0rCe/A03ILi0J7k3O2G+kYnPqY58yHVhfKE4cQeasuDHfXJe2DNp0xX3iQOJeZwA9LPteFJhD3F4XaknW2N+FB9Ch705oXYgSdhtiQca83drb+gvt6V8oTBvE0cQnnCED6luvA6ejDZ5zsSeeBXSmP78SZrGCUpjryUDedD7lgqciZRXTqb6meLqMyZxcukCUgv2XJ/a31urTPjwUZTtNet+JAj4kvJbMr1PjyTefNC7s4btRvlGg8qH0+iulTE+zw/Xmb/RtXjeVQXr0B2ewQxR3uivOrIs7CRKM/0ICTIiPSjjXkdYcvXpBG8jRyK8pQ5D9Y24JCPgIM+Rvw1qxZn55jx1xxjLiw2496WhiQcaU/G2e5kXzZHds0c6ZXupJ7vQuLJLihv9EVzw4Gk490J2d6cW+sa82hze+L32JK415HIzdYcFzVm+ygBxwPrkHSwA6WP+vElYwhVUge+ZtlQmWrF+3gL3kR2ozyqJ6/CLSm5Z0n6kVbcWF6LM7NrkbCvDW+j3fiaPoG0U924usaEqH1NeS52ouDhAEqjXdDeGsyjP9qxT2jMjklmXF3ZiIQ/rUg7Zk/KETvub2rP0Vk/sc/fjGsrm3M3qB0PN3Xi4caOPAhqz4P17bi/ri13Vrbk2pIGPFrflLidLUnd14r0A81I2lsX8R+mRGwV8GC9gBvLBVxaaMT5ecYcCzTiTz9jDorqcHh6A47OasKJeS04t7QdV9Z048KKzlxa1Z3j81qyw6c2u/zrcHtLV2KP2hJ5oBuhwW0JC25J9J8tiT/RltTTHdHftuNpuBPZ5625uqYR+wOMORhozPEZRqQcsiR6VxviD7ZDddmCwhAbih71JvtSa6QXW5B5vhm62x0pi+9HldKNao0nldkj+ZAxhHep/XmT1I+yBLu/8WqxPPa6xXIJ5iskWK5OoPe6JCzXJGC+IgbLFWJs18QwbHsqfucKmXfrGb9fKmRscDITD2bw+8VCFtx4yqyLhbhsiWP8PinCU7lMOabBY1cqI7cnMfVkHn5/5TNmXxZjgzOYfkbH8ttPWXQlD5/9CfjsS2DeeRVLr+cy74Ia4eF0fA6mMeuMDuERBRP2pjBubzI+x+QEns9j4kkdTnuk9NuSgd0WGbZbVdhuUWG/RcWA7QqGbs9k0IYYJh3OYm3IU46mfOCv5Des+iuB+UfEHIh+yvnsSvaLS1l2LpWN12VcSC3jQvIztl5OJuhMHIdCCzif9plT6TD/wmM8/8hkxLZsXPbocd6bx8jderz36Rm7T8Hk4AzmnVKy92EpVzM+ciezgv3X0vjzWgo3Y/J4lPqU69F6Tt7O4PxDFTfEBURlv+VSmIYTtzO4HV9MeHYFj2SVHLibz8I/k/h9Xwpzj8iZc0zD9MMaZhxWMe1AFjP2p7DgcArrz2ay86qUvZdT2PvXZQ4eXYg4bAb5Ml8eqyYSnzKXUSuX0sZvPw1EN6kTGIlJgPi/jVdBgARToQGvtfwN/4z/jdd4jAIk/8Sr3ym6+qxg0YFlRCVM56V+ABXqRlTqDOdLq1Qm/wWvX3WmfNL+gNdzQgNehedq8BqFICAaY5EYk4AYTAKiMf53eBXFYyKKxUwkobZITG1RJKb+odTxv0sj/7/oKtrGvP3ryJQJeaG15pO6SQ1kjP/Gq96ML5raVClrU62ow1dVXd7ltCC/wIut52bguHAtLf3/pL7wJrX8IzAVxmEsjMNYKMFYFGNAiigJgSgRgSgOI1EcJv5JBrwKEzEOlCAIjDK0tgaK+dk3nCZTr9Ju6jYcZ0/l5KPfyVF5UaHrzBddXaq0JoZ2Vo3xd7x+0pjyRWtMtc6Iaq0RVRpjqjTGfNEa/QOvXzU/81HbgFKdPaHxM5i4VkT7yUtp6n+ZeqIYav0mppZPHMb+sYb3cnocgumJGItSqT1VRp0pWZj5J2AcEI1xQBQmwhiM/MU1j635htc7NPQ7Qc9pG/AJCiQ96zde6i14r2vKZ01dPqvr8FltQqXaiGqVAGryVWXMR/UvlGvbk6cdw4FrS3FavJKWPvto4H8bU58IzIQxmIgkGIkkhu9qYCSCaWEIAiMw80+kll+SoTJc8xl8w6tgugSjwBB+Fl2iXcAGpv038fpVI+CrrhYf/xNeRXe+49VIlIhJQJQBr6JwjL/hNUDyN14DYgx49Y/HSBhrwGtgzH/Ga+BtfvU9iOOSJZy88w2vk2vw2oWuXuNo7j6XRl4rqe+1lnquQTRz204z92009lxPI++1NPTeQCMvQ1WxmftmmrptooF7EHU91lHPY93/Fq/13Df8P4nXHwH7n/Da2HPjfwuv39YauW2kkdvGf4vXpl5baOy16TteG4/aSpPR22g2dgfNx/1Bi/E7aTlh1w/twwa8tp64lxbjdtWcmd1Nq/F7aD1uN63H7abt+D10+FZ9nXzAUHGdtI/2E4NpPzH4H3j9T4A1Fx3HvAavFtNPYTH9FObTThoy/SQWMwzpOfPUd7z2nnMWy1mn6T3nLPaLLmO38BJWs89gPe88NgsuYr/wMg6LrjFg8U0GL77NkEW3GbbwJsMXXGHEvDM4zzuE24KdjF66ganrVjJr52JWHF/IjuuLORa2hOtx8xGnBJCQNJ74RC9iE92ITXYmNn0E8dIRJClHkqxxIVk9khTVSNJVLkjV7ijUXqjUo9GqxqFXjkevmoBGPR6FZixS/WiyNF6kqdxIVY4kVT2cdI0TadqhpKoHk6IaRLJqUA1enf7Gq8aDVLUXaWpvMjXeZGtHIdN5/4BXV2Q6FxR6F5R6Q/VVpauJfgRq3XA0uuFo9CPQ6keg17ug17ug0w5HqRiENLMfskxHNPJh6BUj0MlHoM0ejjpzGKr0IWjShqBJG4w2dTDq5AGoEh0NAI39hlc7suMcyI4fgCxhINnx/x6vGZF9UMQ6oIh1QB7TF2mUDdmRhpZdRbQdCrEd8mhbMsMsSXrQHYXEjvz0ITzOcqIwy4kSpQvFiuE81bhQonEhJ2Mg8ngb9GkO5Gb0pyh7CI+zByOPtSLlUWcyw7ojj7JEKbZCHWODRmKLOsYWZbQN8kgDWNMfWpIZakV2RB9kkX2QRlghjbRCm9SPUpUzz9Qjyc8YgC7RnrxUR0pVIyjP9+JNvhev8jwMKfDkVaEXrwo8efdkNO+fjuVtkTePpQNRSqzITbTnlWI4TzMGUpBgS368NQUJvXmc0JviRBuKEu0oTranJNWRZ+kDeZ45mFfZw6nQePBBP4ov+ROpKp5K9RNfqoqm8jlvMhU5E6nI+Y3KAl++5PvyKWcyH3QTeK8ZS4V6FOUyN8oyhvMiZRCl8Q6UxNhRKrGnPKk/FSkDeRZljeZGezLPNkF5qRUloZY8j7LhaaQ1xWG9KAq14HGoOUVh5hSH9+BJhAUlkYbXJZEWPBNb8jSqJ8/EvSiLt+GZuBcFD7uiu92ewgedKY+z4W18H8oT+lAWa8WzqB48jehGaWR3nkebUxppOAP7LKonpZG9KAgxR3mtA6/jBvEuyYmKZGcUl7sTuvtXEk40533aSN4mO6G41gXJkYbo7ljwOmEIqhvdiDzwK8knm/Mypj+vJANRXOlC2J5fiNxXl3dJhoFP5fFD+JzqyvuEkeTdtiLqz3po7vWgLGMoT1IH8FLhQmWxL19LZ1H1dD7VL1ZSXbyMD4rp6O4NI2x3c+5vrEPYtjoU3LfhU85UKosCeKOdQKnUnZcyd95qvPmQM5avT/yofjqdtzpfStInUvV4AdVFS0g4Z0/8yV4UhbnwLn406jM9ubXCiOSDDSiPdqQqxY2XIQNJOdCB60vqcEwk4PLCeoSsb03YlraEbW9LxJ52iP/sQNo5c/IeDaQkZgSPo4ahC+mP6q4juvvDybk/Et1dJzS3BqO9OYycm87or7iScnAg91f34NzvzQmeWJvDvrWJ2NKWl6HDqExzpjJ9AJ/SbajM6M3nVCs+JlhRmWRPWbgVT+9bkXGkDdeW/cS5eXVI2NeRsghn3sa48irKiQfb2nBpVX0013vzOWssr2JdUVy25cySZuz1q8Xh6bW5tbYtinNDyTzZH0lwb0K3dePcwkYcEJlxak49bq5uy70NHXiwoRP31rXn1sqWXFvahCuLG3Fhbl3OzDTl3O+mXF1oxt2VZjxca0rIWmMerBcQtllA5FZTIrbUIXxTPUI3NOb60oacn9+QcwuacmFxGy4t68CVlZ24sa4bdzdbcj3InOtB5lxd251905qwZpQxB2f9wvWN7bmztS2he9sjPtSJuGMdiT/egdTTnUk+2ZG4w+2IPdQBycEuRO7pzI01Ldg5QcDFhQ2I3tmJ5MPdSD7anqQTrVFc6YT0YitKo3pTFm/P22QHPqQP4pN0KJWyYXyRD+Nj1kDepvbldZINZQl9/sZr9+Wx17svl9BjZSyWq+PpvS4Rq9WxWCyPxmJpJFbLo7BbI2HotlQ898sZuSOVgevFDNkQg/OOJDx2peK5M4UJ+zNZeuMJm8PesP7BMxZdyWP2OR0r7z5nU1Q5i28+ZcqhbEbtTmbCwSzGHchk+MZohgVF4LUrkTHByYzek8TUw1ksv1XC1vDXbLj/jGVX81h0OYeV956wIaqcJQ/LGH8yh4E7MrHdLMVui5K+2zT026rBcYuSIVszGbIpDp/jCoJCX3A05QNnkl+z85aCoCtSDse+4GzWZw7Fl7Htfi4HIoo5l/KKK2mv2Htbyq7rmZyWlHIpo5LTGbDsxjPG7VfivFOB8x4dI/focdmjZ9R+PWOCFUzam8HcUyr2hj3nalYlt6UfORORx8kHSm4nFBOa/oLbcYVcDNNwJ76Y+0mliOUVXBfncz5Uzf3U50TIP/JQ9oVDIUWsOJHFvMNS5hxVMuOwkhlHtMw4ombGn1JmH0pn9V/Z7Luby/mYEq7E5HP5USQ3bm8nNX4RBXI/HisnkJQ2nzGrl9PKdx91/a5SSxiGsTAaY1E0ApEYgcgAQGNhHCbCWIyFEoxEMTVY+IbXGGr5xWDmJ6mBTg1eA2vwKozCzD+cn/1DaOx7ki4+K1i0fxlR8T/gVVuHr/+C1+9nNbWmfNL+wltdO3IUBrxaTltJff9zGAXcN0zmDYjGSCTGRCQ2VI6/3bsoHoHQECNhPCaiOMyEEmoLo6kjjMDUL5Ta/vdo4H+BDv67Ee1YQ2pWAC91dnxSN6dK+QtVGhMDXPMEVOpN+aKuZcCr/Ce+Kn/lvb4FhQXu7L02gyFLV9DKfw8N/K9RRxiBiZ8EY/94jP3jat67OAQBd3GwwAAAIABJREFUiQgCEgybAAESjP0TMfFLwlgYb5iaGxCJ0Yw4TANi+NUnguaTL9F56npcF43nTvwsCtTOvNe0p1LzC181hom4lTV4/awxpVJrajirqzGiWm1MldrU8JxXrTFfdMZUaU2o1tSiSl2HT+pfeaGxIikzkOlbp9LNZzbN/E5STxhGrckR1PIzfOaGDQvDRoaRMIXaU6TUmZKJqV8cxgGRGAdGYiKMRuAXaTgvPT0Sk+kR1BbdoqHvEaxmrGHWHzPJzp7Ia705H7SN+aT+hc/qWn/jVSkApYBqpYCvShM+aepSrutEjm4C288uZtD8tbTwOUx9v7uYTK3BqzDmX/AaiiAgAjO/RGr5JmPmX4NX/1hMhAmY1pwpNg54wC+iS7QP2MD0nX6kZo793+NVLeCrthYf1PUo0/ZErZzAgZuL6DPDj8b+uw14FUow9k/CSJiAsSgK44CwGrxGYSSqwWugBKNAQ2u7if8PeA2IQRD47XsbW7PhkoiRKPZvvPocpP/iGrwqppIjn8ytkADsPLvQxXMczdzn0ch7FfW811HPbQNN3XfQzH0bjTzX0cBrDQ28gmjoaRhQ1NRtM01cN1LfPYi67mup676O+u7raeAeRH339TUJor57EA3cN1Df3TAoqa7Leuq5BVG/Bqn13TdQzy2Ieq5B/1j/v4ZX1/U0cFtHQ7d1NHRfTyP39TT8ln9Zb+QRRGPPDTT23ECTH/JtrannZpp4bKKJxyYau2/8nm9rP15r5LaBRm4baOKxiWZeW2juvZUWo7bR3Hsrzby2GFDsvYnG3ptp4r2FpqO20mz0NpqP2U6LsX/QYtwftBy3k1bjd9Nm4h7aTNxDq/G7aT7mD5qP/oMWY3fRpgavrcbsrMFrMB1/2/8DXPfSbsJe2k8MpvOUg3SZerAGsX/+A7AGxB7BXHgM84ATmAeewGLaSSwCTxowG3gCi2knsJh+gp7TT2I54xR28y9iN/8CVr+fxnLGSaxnn6HvwkvYL7iI1e+nsJl7Bvv5Z3FYcJ4BCy8xeOFlhi24gtO8iwyf8xcjfv8Tt9m7GLNwE1NXrWbWtmWs/HMB287N4c+7MzkTNZ3rCYE8SvEhOs6T5AQXUpNcSU1xJillOHEpQ4lNG0xi9jBSVSNJVjqRrBhGmtKJLJUzcrU7KvUotMqx6BXj0SsmolFORKGeQLZuAtmasWQovUhTuJOmdCVD7UqGxpkMzQjSVE6kqJxIUQ0nRTWCFNVIUlUupKrdSVN7kK72JFPjSbbWC5nOC7nWi2y1O9kaV+RaV5R6V1Q5rih0zqj0zqhzDNHURJvrgjbHBX2OG/ocV/R6Z9Tqocik/ZFl9EeVPYQcpTM5Smd0shFosoahzhyKNn0o2vQhaNMGo0kZgDqpP6oEw7lVRZwtsjhbZPEOyJMGIE8aiCyhP1mx/ciK7WeoyEr6kh5pQ2aUHYpYR5SxjijE/ciOtEEabkN2hK0BsFF2NedQLUi82xV5tC35aUMozHSiMHMYTxTOFMkNeC1WDEeb4oAi3ob8zAEUZA2iSDqYwsyByMSWpD7qQnakBcroXqjEvdHE2KCJsUEV3QdFpDXZ4VZkhdYkrDeySBsU0bbIoqyRi/uQlz6QshxPXmjdyE3rjzbRnsdZg3mpc+Vd4She53vyMs+dV/kelD32puyxNy/yPSh/MoqKp2N4VzyaYtkQVBIrNJLePJMOoSjFAb3YCn2MJXlxvShIsKYo0ZbilL6UpDlSmjGIl9JhlMlH8lbjQWX++Jo24SlUPxVS/VTI54IpvNWMp1wzno95U6jMn0pl7mQ+6SfyQTuO96pRvJV78DpjBC+SB1Ma78BTiT2lEnvKEh0pT3TkWZQ1+Xe7ornWDv2NDhSHWPA6xp6XYltKI3rz+KE5+Q+6kv+gC48fdeNJeHdKInpQEtGdkojulEaZ81zck+diS56LLXkpsaIszppn0Zbk3euI7mYbXkRZ8lrSm3eJtryJs6Y0sgdPwrrwPLoHZbGWlEZ252lEd55HW/IyxpqiUEtU1ztQEm7L28RhvE8eSfEjexKPtyQ8uC4lUQ68TR7Ok/C+xB9rSub59jwT96co1I7EE82J3F+Xxw9teBkzkMKQPqScakXIdjMeh/SmTDKA94nD+ZLmzpdUd55H9CfxZHMS/mpOSdIAStKG8kLhyaciEdUvFlD9bDnVL9bBs3V8yV3E40hPog+05cGWn4j4ow7Fj2z4rBtP5eOplGvH8kLmwWuFF++14/mUO4WqJ9OoLvmdt1p/SjImUV28kMrcOUQc60HiX714LvHkfdIYFKd6cHmBgNjddXkd7sjnOBeKbvQjfnc77q1pxL01zYnbY07yQWti9nQnbGd7og92RnrZjuJoF8ozxvNeNoW38qm8ypjEi+RJlKWLKJFMpiRmIi8S/XiTEkBpxGSkfzlxe3VXjgc2Ys+EOhyYWoc7q1qgPtuHTwmufEkfzuc0Bz6l2fAxtTcfknvzKcmWz0n9KQ2xJvFAW64v+5Vryxog3tWZwpsD+Bg/ircSF5KOdOfqmgZEH+zIy1gX3sR51Aw1asbhmT9xdlFDQrd3JulPa7JODSDz5ACidvXi8rKWHJtZl5NzGnBtZRuuLmvDtZVtuLasJRcWNOb0rF85Pu0njgfW5mSgGScCjDg1TcCl+UbcXWVK5JY6SP74hYTgumQcaUT28eZkH29N+p9tidvdhgfrm3N9WVOuLmvJjVUduLmmMzfXdubm+s7c2dSN60FduL6hK1eDunF8QWu2Tf2FLZON+fP3upxcWI+bm1oTub8LsUe6EnOoPaG7GnN7cz0e7mxM4rHOSM9ZIz1jg2SfBWfmNGG/T22uLG3Iw83NidrTnORjrcm705PChxa8kPThfVp/PmUO4n36ACpSHfmYNZAq9Qg+ywbxJtmW57G9eB5r+Tdeu6yIu951ZRzdVsZisToWy9USeq2MpueyCCyWRGC5NIpey6LpuTSaPmsSsFgcQZ9VMfRZGYXVkodYL3mAw8pHzL6Yz764D5xK+8yJ5AoOxZYRHPWS/ZJyTmdXEZxQyfS/dAzbEIXj2kgGbkrAfq2EPqui6bteQt+1UQzcIGbqCTX7UuFEJpxK/8Kh+AqCJW84mPKBozLYmVrFtGtPGLY7C7tNGdhtUeCwXY/DNj32GxUM3JzB8G0pTDuXy/aYd5zM+Mz51HLOJ73iRNxz/kqr4GzWZ06lf+RESgWXpZVcSivnZtY7zogLOSsu4mbme65Kv/BXZhVBIW/wPZWPW7CKkXs0uOzV47ZHh/c+HaP3ypgUnMH8s1oOiN9wXV7NbfkXQuSfuJH4jJCMMiJkbwnNeEVI6gtilB+Ikr1DLH/Pw7QX3E95Rlj2W8IVn3ikqOJk9CuCLupZfErN7KNqAg7KmXlUx8xjGmYdljH/aCabLqk5I35GmPwTEtU7otKySEj+C1XWWgoV/jxWTiA1cxHj1q6k5dRgfp5yERPfRxj5R2EkjEIgFCMQShAI4zDyj8XYT4KxvwQjodgA2wADYk39Y6jlK8bMN8aA1xrwCgLjEQTEYOwfiZlfGD/7GfDadeoKFu1bSlTcNF7oB1Ch+le8GlOlNpzT/BGv5dp25Cic2H32G17P1uA18ge8RmMsjMJIGP393r/FSBiPiTAeM/8YavsZWnJN/UKpLXxAfeEV2vgdYNy6FSSkBfBS78BndWuqFHWpUpv9gFdjvqhNqVLUolr2E18Vv/Je15yifFeO3pvJiJWLaeW3lQZ+l/hZGInxVDHGfgmY+BkAaySMN1RdA+IMra4BMQbc+iXWACYSQUA4RtPjMBPGUH9qBK0mncfSZyVT140hJnMaRerBVKhb81n9M5VqYyrVf+P1i9bUcH5UY1RTxTSiWmVKldqML1oTvuhMqNKagsaManUtPit/okzVHbnSjxUHJ2MzfRrNfPdT1/8utXweUksoxvgfn7cB27WnZFJnSroB54ERhrOdwkgEvmE1w74iMJkeTm3RDRr5HsBm1nKWH5yDSjaBcl03Pqgb8klVh89qs7/xqhCAQkC1ogav2vqU53RBp/uNNUfn029OEM19TlLP9z4mUyIw8xfX4DWm5v4iEAQ+QhAQjplvImY+yZj6JRo2DvxjMfGPxyQgAUHgD3gVBTH9Dz9SMwx4/axpTpWqjmF6s9aIKrUBr1WqH/CqqkeZxgK1YjwHbi7Cerofjf12U1tYg1e/RIz9EzAWRWIsqsGrMMowdVr07Tx2DMYiMaZ+sZj4xdV89mJDRLE1392EmsRiLAynTuAtfvE5QP9Fizl5exY6+RRy5FO4HRKInWdXuniMo4n7fBp6r6a+9zrquRvw2tRtGw091lHfaw31vYJo4LmZhh5baeK6yYBXt/V/4/U/VDYNZ003UN81iHou66nvGvR9YNK39W/5/zNR+P8zrgakNnI3pLHH+u+vG7iuoYHrGhq6rf1+7VuaeAb9Mx5BNPHYSBOPjTR23/Bv8++uN/XcRHPvLbQYtZWWo7fRYtRWmntvoan35v+SZqO20Hz0VlqM2fE9rcbtpPX4XbQev4uWY//4Pvyp1Te8jt1FqzF/0Hb87hq87qPjb9/guod2E/bQfuJeOk858D1dph6kq8+fdPM99D3d/Q7TQ2iovlqIjmMRcAKLgBOYBxzDPOAYFoHH6TntBJbTT9Jr+ils557Hds5ZrGacxHL6cax/P03fBRewn38Oq1nHsZt7kn7zTuA47wQD5p1k8NwTOM09jvOcQ7jN3o3n7A1MXLiSGeuXsnz3fLafmsvRW79zIXwaN+P8uJc8kZDkUYQluBAW3p+EmCFkJDsjTXcjI82ZxJRhxCUPIjFjCKkyJ5Kzh5CcPZg02RAyFE7IlM4oVF6oFaPRKsahVUxErZyIQj0RuW4SMvVEMpVjSJd7ka7wIlPlhVTjRZbGnQyVK2lKF1KVLqQqnWtiAGy6ypUMtRuZGg+kGk9kWi8UGk9kajdkalcUWldUejdUOa4o9S6oc/+OJs8VbZ4rujw3Q3Ld0eW6oc+pqb7KB5Od3h9F1iByVM7kqV3Ry0egkQ5DmzUMfeYwdBlD0KUNQps6AE2KI5okw+NulHG2hsFLiQ4oUgaiSB6IPLE/0rh+ZMX2JTvegexYB7LEfZGK+6GQ9Ecp6Y9S7IAs0hZpuC3ZEbbIImyRR9iRHW5Dyn1z4m91QRZpQ17KYAoyhlGQOZQn8pE8ljlRohpJgXQI6qS+qBLseCwdTFH2EIoyB5Gf6ogs2pKMsG4oxL1QR1uhjrZGI+6DOtoaVaQ1sjArskItyQq1IjvcugaudijEtihjbNElOvBEPpzXuV48U7ugT3FEn+JAqWoEb/I8efd4FGU17cKvCjx5XTSqBq/uvC725t2T0VQ8GU2pygl1rDWySAuK0/qTF2+LOsICTZQFObG9KEjoQ3FyX0rSHSnNHMTLbCfeKF15p/XiY944qoun8uXxFKqe+FJdGsDXEhEVOb/xUj6a1+pxVBb48SV/KpW5k/isG88H9Wjeydx5nTGCl8mDeRbvyFOJHc8k9rxKcORVfF+eRliRe7cLubc6URxizqsoG97E9ONllC3FDy0oCulB4YPuFNzvSuGDLjwO6UxxaGeehHX9XjktjezOs6ge31uCX4h78ibemjfxfXgS2h3tjdYU3u9Eabg5b+NteJdgw/Moc56EdeGF2II38b0oCe9CcWgXXogteR1nS0mEFZqbnci5a15TeR1BeYITmps9CQ2uh/RKF94kOFGeOBzpxU7EHW2G9pYlr2KHoL5hTtT+eiiudKUkvB8vYwaRc7sXkXt+JfFIM56F9+NTqgtVmV5UZ3pTkTiS7MtduLenDrpIW0ozXXilHsf7x4FUv1wKr9bDiw3wfDMUraIkdjySwx25v7UOETtrURzWm09qTyoLJlChH8sbpTfvVOP4pJvClzwRVU/mUP1kHhW6QJ5nT6WqeAFlMh/uBrci4S9zXsZ58C7RC/nJblxZaEzsrvq8DHHgbcQIci7YEb+7A+IdnUj7sw+y0wNIOWJHyLaO3N7UkthjFpSIvajKmQl5s6FgHjxZTPWTZVQVLKW6cA3vFIt4L1/EZ81K3mYtRH19NNfWdGPnpDpsH2vE1lFGnJ/XEOmJXpSFO/E5aQQfkwfwKbUfn9P78iHFhvdJNnxM6serSHuyT3fl4qKfODmzNlF/dKLozlDeS0ZTIfGk6J4Dl1fU5d7mhuTctedVrAeZf/Xm8EwB+0S1uLamMclHLNBdGYLq/CDi9vci+bA9IZu7cWxmPY7MqMflZe24vqoTp2c35fScJpyaWZ8jotrsn2JE8G8CDkwRcFxozKlpxlycZ8a9NT8j2dmQrKMtUJ9tQ87l9jy+2YXiWz0ovGaO6q8uJAa34eGGptxY3ogbK1pwZ2177gZ14k5QR26ta8fNoLZcXtuKqxvbc2l9B86v7sDxRa3YOMGUoHECw+ThBQ25ubEtIX904M6W5lxYYcyFFXUI39sc2SUrcm45oL7Sj9RjvXm0qTPBU+pw0N+Is/NNCdvRGMWFbpSG2VGe5MjzGCveJvflY8YA3qc58ja5Lx/SB1ClceZD1kBKY3pRGNqV/NAuP+B1dfL1LqsT6bIqjq7LxXRfHoHF0jB6Lg2j1/Ioeq+Mw3p1Ir1WJWG1Jo3OC6PpvS6F3qvjsVwShs3yUPqteMSSm8Ucjn/LmeTXnE8p42JaOefT3nI8vowzGV85nFLN3It5DNsYg82qaOyCkrHblEGfDWnYb07HPiiRgZuT8D+Xy3ElnM6AKzK4nP2Vc9JKziq+cFYL+zKr+P1mMSODs+i3JYO+21Q47sjDYWsONutlOG5MZ8T2dGZdLmJP0ifOK6q4kvWBy2mvOZ3wgsuyT1xVw+mMjxyUvOJMyjvuKL5yO6uCa0nPuZH6ijvS91xKe8+JlEpW332Gz0k9zntkDN+lxG1fDi67VbjvUeC1K4NJwRksvpTP4YT33FJVc0teRaimmjuZ5TyUviVC/p7w7Hc8ynxDlOIDkfL3PMp8Q6TsHTHKj0QqPhKu+Ey4Fs7EvWPDlTwWndIw+7iWaYc1zDyu5/cTemYfkTP/aCabL6m4IHlOjPYLqbmfSZIpUahukKvcRKHMj0LFeNKyFjN+3Spa+QTz05SLmPo+wlgYhUAYiUAYjUAYg0AYi5GfBGM/CUZ+MQj8xQbYBsQgEMVg8g2vPuJ/wWscAlEMRv6GCufPvg8MeJ2ynEXBS4mMm8YLXf//AV7bopcPY9dZf3oGrvgnXkUGsH7D64/3boBrHMb+8Zj4x2HmJ6aWXxS1/cIx9XtEbdFD6otu0MLnEC5LFhOdJOS51pFPqnZ8lTegSl37b7zmCPiiNqFKUQtkP1El/5UKbTOK80ZwNvx3XNfOo5Xvehr6XeBXURRGU6Ix8UvE1DcBE78EjPwTDSAJkCAIqKkY+8dh5B9f856GIwiMwCgwHjO/GBpOiaT9xDP0FS5j0d4JpCv9KVE58E7VnE+qOlSqavCqNeaL1oyvWlOqtcagNlQxURpRrTSlSmXGF40ZX3SmNXg1pVptxhd5bcqVndBrJ7LnwlSGL55Gc5/t/Op/lVr+9zELiKjZyIhGIIpCIIrG2D+OOlPSqTUlFRM/McaBYZgEhmIqDEPg8xCj6VEIpoVjMj2cOqLrNPLZi/3sRWz+awEaxTjKtV34qKrPZ1VtKjVmfNGY8kVjSrXC6Dtev6hM+aRrwJucrmi0U1gQ/Dt9Zm6kmc8Z6vo8wGxKBKb+Blj/jesIBIEPEQSEU8s3kVpTkzD1S8DY/9v3Nw5jkWFDxUh0n5+FF/+B1zf6nnxW1eBVbUK12oDWapXgv49XfwnGvv+CV2EYRsJIw9Rp4d94NRKJMfGLxdg3DiN/SU2nw494ja/Bq8SAV9Etfp56AMeFizh5a+YPeJ2GnWc3OnmMp4nbPANeR62nnsdGmrjvoLHbdhp4BFHfc23NROHNNHTf8jdev7UNu6/7L225jTw2/D+F128w/RGv9V1W09Bt7T/g+m8R+3+I15ajt9FqzHZajt5G81Fb/9t4bTn2D1qN22mA6+gdNB+1g5ZjdtJ63G7aTNhDq7E7aTl6B23G7foO1w6Tgr/D9d/h9T8B9nv1VXTcEOExzIVHMRcdxSLgOJbTTtBr+imspp+iz+yz9Jl1Gsvpx7GcdhzrWaewm3sOuzln6D3zKH3nHqPf3EP0nRVM3+k7cZy2DaeZm/Gav4lJy9YSsHopi7cvZvuxxRy+PJfLIbO4Ey3iYfwUwpLGEJrowsPYwYREOBARMYDY6MEkxw0nLcmZ9FRn0tNHkpbuRFr6UFLTB5OaYUha5hAypMOQyp2RyT2QK7xQKkejUo1FqRqLQj0WhW48cu14spSjSZd5ki73IlM1Cql6NFL1KLKUXmQoPUhXuJOmcCNN4UyaYiRpipFkqJwNz3lVuyFVeyDTeqLQeiBTuyBTu/wDr6ocV9S5rmjyDNHmu6ErcDck3x1dnju6PA/0uW7k6J1RK4eSnd6f7PT+5KpcyNe4fcerLtvJgNfMwejSBqJL648u1RFtSj/USXYo42yQx9mgSHRAmTIQVeogFEkDyI53QBrXj+x4B+Tx/ZFJHJHHOKCU9Ecl6Y8qxhFZpD3ZEXZkR9ghi7BHFt4XaagNKfctiL/VBWm4NblJgyhIG0pBxlCeyEZSmD2UYsVwctIHoEq0R5vcj6LsIRTLhlKYPoCcpL7Ixb3IjrRAJe6NOtoadWRv1FGG18qI3mQ/skT6sCfSsN4oomzRxDqgFNsjj7ZFG9+PYqkTr/QePFO78Fg6FH2KI4VZgynLcedtgTdvH4/iVb6Hoepa6MXrolG8KvTieZ47rx57Ul7kTcWT0bzQOqNNsCHjUVfyEuzQi3ujCrdAE9WT3LjeFCbZUpLuyDPpEF7Kh/Na5UqFzpuPeeOpLJpMdYkfX4p8+VrsR3WJiMpCf96oJ/JCNoY3mklUPZlGVaEvVbmTqNSNo0LuSVn6CF4kDeJZvAPPYvvyLMaWV/F9eZ3oQO69rigutyLvbhdeS+z4mDyQioT+vAjvQ+Gd7miutiX3dkeKH/WgJMyc4kddyb/fnrx7bSkM6fAdr0/CuvAkrAtlsb14l2TD82gLXkl6UZ5gQ5nEmsL7nVBebob+ZhteRltSkWhLmaQXTyO68TKmJ6/jLHn8sD0FD9rzQmxBeaIdz8TW6O90RnW9I+9TnKhIHs77VGdKo/uTeLoV4Qfq8SJmEG+TRlAc1peYQ82QHG7B6/hhvIgZRMbZdiQeb07uXSvKYofwPGoAiotduLRCQP4dKz6mu1EtHUV11ig+pXmQc7c3VzabkHHbnJdyb97n+/OxeDZfX66G8m3wfAuUboHC1TyRjCfqz/bc2WxK2B9GFIaY814+ksq8sXzKHc8H3Xg+6qbyJTeQqrxZVBcvovrJYj7lzeadfhpfi+ehixrJ+U2/EnW0PaVRTryLc0F/wYLwTbXJPNyGlw8GUvZwOPrzfUnZb07yfisyjzog3mnBxSUNOTjdhHMrG6G8OQRyZ8PzFVC0GIqXwbN18GKTAdvPtkPpTniyiwr5amQ3JnB6aWdWuAlYNEzAjokCjs8wJTa4E88eDuZz0kg+Jg3ifVJfPqc5UJU9iK9ZA/ic0p+3kv4oznbi5O/GnJknIDa4LQU3+/M60o1PCWOokHgSsqUu11cbo71qzcuokSQc7kqwUMA+oYCwna3Q33Dk8d1h5F0fgvbSYFKP2RC925wzCxpyeNrPnFvQkstLO3LAvx57J//EPp+f+NP3Zw761ObAVGMO+RpxItCEi3PqcHVhHSK3NCPzSEf0F3pQctuKZ/ctefbAnNL73Sm61ZWcix3JPNKKqK0NuL3iZy7Or8PVJQ24u6Y1IRs7ErK5I/c3tePO5jacW1Wfa5tbc3lDW65u7ML1jRYEBzRkqYsR23/7mR1TanFg2s8cmvULu/0EnFlsQuyhDsguWVEYMpDiR4NRXLLm0fYW3FjZlKtLm3AowIxjMwXEBLfkSYg9+XfNKYu3oyy+D28SbfiQ7kildAgfMwbxIX0gn7KG8DTaGtXN9kgvt0R+rfXfeG23KvF6u1UJdFgZS5fl0XRbFo75klAsl4ZhtTya3ivj6L0qmV5r0um5JpPOSxLpviKJHstisVoRjeO6GBxWPGTKgRR2Pirmr4QXXEh+zqXUV1xJf8O55NecTnnP3ph3zPxLi9PmeGzXxmG1Nple6zPouTaNPhvTsd+UzMAtSUw4omRrVDlH499xMa2CSxkVnMus4C/pB05kf2Jb7BsCzmtx2pliwOtWFfZb9dht0tbgNZPBG5PwP61na/Q7Tmd94UpWBTez33Eh7Q1X5ZVcUcLxpAp2PiziUGQpt7MruZNZwe3UMu6kvuJ2RjnXMj9wNqOKxVfymXRYjvteGa57VbjuVTNihwy3ndl47kxn/J5U5pzRsDf6DVfl1dxWVnNX/oV7so+EKT8TpTY8+/VG3FNuxpcSkf2eKPlHImUVRMjeEaH4RJjyKyEKOBL+kuWnlcw5KmfOcR2zjumZeTyHuadzmXtcxfwjGQSdlXIqrIBw6VuS1e9IyMpGJr+KXh5EQbYvhfJxJKcvYPSqZbTx209d36vUFoZjIhJj5P8DXv3/M16NhDGY+BngauojxshP8jdeA/4rXhv5nKDr5GUsCl5iqLz+H+C1nt8ZBKJ7CKb/jVdjYfQ/770GrwL/WIz8DVUuMz8xtX0iqeUbZqi8ikKpK7pN08lHGDx7HqESH0pU/fiobM9XWSOqVHX+iVfNN7z+TJWsLu9VTSnOHc4l8Sw8gmbTyncVDX3PUVcUheC3SEz9kjH1TcTUJwFjvxq8iiQGbAVEIfCXIPCPM9xzQKjh9wmIx3SqmMa/RdJx/GmGzljOjjN+KLRTKFXbUaFqzifVT3xWm/BZY8QnrQmff8SrSgByAciNqFaY8rUGr5X4vbiOAAAgAElEQVRak5rKrCnValMq5Wa8U3cgTzeKsyEiJmycTUvfDfzqd45aotuYBDxCIIqo2cyIQCCMwMRfQu0pqdSakoKxfxRGgQ8xCXyIqTAUwZQQjKdH/41X4TUa++yi39wF7Lq0BJ1yLG/VnfmoqsdndW0DuHW1avBqDApDBfarypRPuoaU6bqiUP5GwJYALAI20GTqOer5PKTW1Kh/g9dwA15FYZj5JGI2JRlT33/i1UQYjyBA/B2v7YRBTN/h+w+8flXWoVpt/E+8KgV8UQv48iNe5ePYf2Mhvaf50thvF7WEtzH2j8HINxEjv3iM/SMxFob+jVf/aIz8xQhqKsVGwmhMfCV/41UoRiCq6Rjwl2DkH4+RfwICfwnG/mHUFt7k56n7cVi4iBM3Z6KTTUEvm8ytkEBsPbvS0W0sjVzn0cBrNfW9g6jrvonGbn/Q0GUrDTzWU89rLfW8gqjvtZkGHltp7LaJxm4GvNbzMJxx/c94NazXd13/38Or28b/O/kf4vXb+o/5EbBNPTbS1GMjTdw3/Jc0dd/wb68189xES+8ttBq9jdZjttNq9Daaj9pCU++NNdn0L3jdRosx22k5dvt3vLYYs4Pmo7fTbJRhavE/qrFjdtBy9A7aj99F59+C6fxbMB0n7aX9hN20G7+L9hN203HSHjpPDqbz5GC6TN5Hlyn76Tp1P12nHqCbzwG6+xyku8+f9PA9TA+/o5j7H8XC/5gBr35HMBcepafoOL0CTxjgOvMUvWeeovf0E/Sadhyr6cfpM+sktrNPY/v7KfrMOkrfOYfoN2cPjrO3MmjOekbOX8XYFcsJ3LyMJXsXs/HIPILP/s7pGzO5cl/E3TAfHoSP52HkKMKi3QmPdiYsYjihYcOQxHkiFrsQFemEOGoo8bHDSEsegTR9JNI0JzKShxqS4kRG6ggy0kaSkelKlsyNLIUbUrUb2VpXZBoXZGpnFDo35Fp3pCoXMuXOZMhdyVR4IFV6I1WNQqrwJlPhRYbcg3S5G2lyV9LkzqQrRpCpGkGW2hmp2pVslRsytSdyjft3vCp1rqhz3FDnGgD7Da2afHc0BR5oCzzRFnigyfdAm+eBNtcdfa4buTmuaNXDkab3JyvVgdyayqtONhxtthN62XD0WUP/LV41SXaoEvogi7VGntgXZepA1GmDUaUOQp7UH1mCI/LE/igSBqCI649C4liD1wGoYgYgj3JAFtG3Jv3IDuuLNNSW9AeWJNzqijTcGn3CAPJTh1CQMZRi2QjyM4eSnzUUbYoD6qS+5KT1Jz9jgGGoUqoDmjgbFGIrFNG9UET1Qh1ljSrC6nsU4b2QPrQkK6Qn2eHWqGP6oo1zRBXTF1WMPbnJAylVOPNc48pj6VBy0waQmzaAEsVw3uR5UF7gyZsCT8ryPSgr8KCs0JNXj714UeDBszw3XhV6Ulboybui0bzUuaJPtCP1fie0MdZoo6zQRvUiR9Kb/EQbitMceCYdzAvFcF6pnCnXuvM+dwyfH0/i6xMfqkr8qCrx5+sTIZ8L/ajImcIb9STeqCfxIdeXqqJAvub78EU/gY+qUZRnudS0CjtSGt+PpxI7nkRZUxRmSf6DbuhvdaDgflfeSOx4n+DIq6g+PL7XnYLb3Xj6sBeF97pTcLcz+Xc6kf+/OLvLqDbTtu37wSrTUgrUXaBGoQ51o4bWDSLUxjp1myqUCpXpdNrpTN3dgApOCO4aT/C6USg1iv2fD2E6M9dz39f7rufDtgLnmZWVleRcK7/s+7Ef93rw6GEPnoT15Gl4Tx6Hdqf0YRceh3bjSXh3nob34HVMH8rj+1Mms+NtnD3vEgbyLmEQLyL7oL3VHuW11jwO6cm7hIFUxDvwMro3r2P68DbejtKQLpSGdedlTF/KEwdTFj+ER2F2KG504aV0GBWJY6lMceZN/DjUgf2IOGKONqg/r+PHUZYwnowLXYn6zYL8YAcqkpwpvOdAxvlOaG734XnUcMrjx/E83JG7OwRkn+9MRfz4r5XXL5luPIp05N6hpkgvduRZtjtVT76l5uVa6sq2U1++j9pnu6l7uou64s08iZuL7EQPQg82Q/ZbY0pD+1CRM57P+R58KZxDVf4CqvMl1BV+R33xKuqfbqL+yQaqS1ZSVfwjNY+Wk33fkRsB35B4vjuvYsfzMWkKTwMHk/F7e9Tn+lB6w5GCy45k/t6PKP+uPNjWmZvr2/Ln4hYc8DLj3FprUi4M553iW+pfb6Pu8VpqitdQW7qRLyWb+Vy8lc/FO6jUb+Fx+gqy7nkT8vtETq3vhe+85qybKmCru4BfxQJC97RHf3MwFbFj+ZI2jtqsMVRnjKA6cwR1eeOozhrLu7iR6G8M4NKqb7iwQkDi0S4U3R7Ki9CxvI6cwMvwCZQEjeDMj01I+aMPhXdGknmmH8G+FgRutyT77EBKg8fy9OF4nj4cT8Gt4WSc7E/SH3YE7WjPYXFj9s834bDwG45KWvKrlzm/LDDniNCCE4usObPMmos/WHF1hRU311gRtMGKez9bELO3NRl/dEJzsQclt3rx6K5hCvKT4G6U3ulGwbWuyE93JPFQa0J3mHN7fVPubLTg3va2PPDrwD2/9gTuaMWdHVZc2dqcW7vacHt3Z27u7MH1bb04u6oHO6Y3JWC+BX4zzNjiZoL/7Eac+LEZoQe6kHbWDsX1gRTdd6Lw3lCyL/YiZK8V19Y1JfaQLYFbrbi9pSnJf3ak5L49mltdKA6x4V3KUD5mOPElZwxVOeMpi3fkSYQ9T6MGo7nbi7Rz7Ug+04aMix3+xmu79Qm3O2yMp/PGOHpujKH3hmjs1kdivz4K+/Ux2K2Po9+GZPpsysB2Ywa2P2dhsymNXhsScNgUh9M2GY4bH+DmH4HfXR3nE19yNeUll5Oecy3lNTczKzmXUsmuh8/wOprJqO0xDN6WSP+tadj75tJ7awb9t6UxeEcyI3Ym4Xk4m02BzziVVMm19EquZ7zjcmYF57MrOZlRiV/4E7xPZTN2VzyOO9MZ6i9noJ+KgX4qhvmrGLUrjxHbE5n7h4KtIW84kf6Zq1mVBCs/cjWzkuu5X7iaW8PRmNdsu6Zg7x0tN9Lfcye9gnuZ7wjOKOd26ltuZH7kQmYt359RMuNQOtN+yWbqISVTDipxDsjD9RcFnr9kM/NgKouP5+D/4BmXs2sI1tYTKK/moaqWUFUNYYrPBKWVcS5Mz9mHGsKy3yFVVhGZ94FIxQeiNdWEq2q5m1XNoftPWHM6j+UnlPx4Ss+3JwxZeb6Y1Wd1rD6RzfZz2Zx8WEBYZhkp6gpS8uTkyW+gl/tS2rDmNSltOW7rV9FZ/BsWkps09onARCL9H/Aa/3/jdZHsf8drw9RhI59YjMVRmIr+xmtPrw2sPryO6PglvNGP5IPKkhpdE2q1xl/XvH7Fq86YOp0ZVbrmVGg7oZdP4OAFMXaLN9JCdAGBzz0ES6MQ+EgxkkgxlkgxEUdjLIn5R9tzHAJJLEbiWEzE8TQSyWgklGImisCkofLaYtEdrOcdwWnxMh5GLuCx3JFPiq7Uyq2pVzWlpkBATZGAmgIBtTpj6lVmhrZhuTkfVa14nj+BwPjvmOm7jE7e67ESnqfFIimCBZGYSlIxFSZj6p2Eseg/8LooCoEkFoE4HoEkBsHiSIy/i0GwKB6ThdG0XhCBzZyTuC1fx/l7iygqmEmZ1oHP6jZ80RjwWqU1okpnzBe9iWFQk9bIUHWVC0BuRL3CjDpVI2q0jajWmVKjM6Fea0K9xoRqhQkfdZ15rJ9MSOJivju8nM6iTbQQn6LJkjsY+zxA4BOBQBKFwCcSgU8ExhIZjbzSMPNKxVgsxWixAa9mknAECx9ivMzQNmy6LJImPjewFu5j1Irl/H57PYWqWbzX9KRKZU61phG1elPq8hvQrTIFpQn1KmNqNWZ81lvxRmdLjnwuXlu96CXaQiuv87QQhdBY+DdejXxkDfCPQLD4IUY+4Zh5J9NoYTqmohSMxfEYieIwERsq74bP7UO+kRjwunSfmPSs2VTk9+eLuh21yibUaUyo0/6N13qVgBq1gBqtmQGvGjvUirkcub2GAUvFWIsP0lgShLFYhpEoESNxggGvkgiMJJEYSQx4FUhkf1dYfWIwFsVhLDTg2nC9NVxz4liMxAkNVflYjCURNPG5SzMvA15P3f0OndwLvXwhdx8uYZCrLV1dZtJy6k9YeGyhhacvzV38sXLZT8spe7D4C6+eflh47Kal+x6sXHdj5epv2B7nr0FNLobWYUtXXyzdfLF086NlA14tXLbTYtp2WjSseW3pYljb+rUi+xdeXf1o6bKTli7+tHTxx/L/Of9veLV02fY1/8Rraw8/2rgZ0tr1f04bt520dvWjlYvv17Rx20l7z910nLGXjjP20mHGHtpN30UrDz9aefrRynMnrTx30nq6P21n7KbdzL20nxVAh9kGuBoqrgG09txDK489tJ0eQMfZB+k455eGqmsAHWYE0G3OAWwWHMZmwWF6zj9Et7kH6TrnAN3mHqTH/F/oueAQPRf8is3CX7H1MqSX92F6C39ryFH6CI/RR/QHfcV/0u8vxIqO009yAvtFpxiw+AyDlp1jyHfnGLD0FA6Lj+Ow5DiDvj3OkO+PM+T7Pxn6/R8M++EwTt/vZvTybUxe/TMzN29AvGs9K39dw47TKzl05QdO3F7CxSAhNx/M417YbELDpxMS6kJo6BQiwqcQHTGV6IipREZMQRrrSZTMjSjpFKRSZ+JjJ5CaOIGs5InkpkwkL8WZ3KRJ5CRNJidlKtmp08jKmEZW7jSyFIZ1rDl6Z3J148lVj0Wpm4BS50yeeiLZiolkySeRrZhGrtKdXJUnecoGwCrcyZK7kimfRpZ8ClnKyeSoJpGrmUKueip56mkoNK7/gVcXNAWuaApd0RS6oCt2NaTEDW2JO7pSD7QlHmiK3dAUuaEtcEVf4EJBgQs67WRyskaRlTb8a9uwTu6MLm8CBQpn8nPGoc8egy5jFLqMEegzhqNPd0SbNgR18kDk8Q7Ik4aiShuJJnMMmswxqNJGoUwZiTJlFOrk0agSRn1tGVbHj0IdOxplzEgU0cNRRDmhiHIiL9yRnLDBZIc5kBzc6z/wOoEneZMpzBxHQcYY1MmO6FKHU5Q1mvw0J4ozR1CQ4ohS5oBa5oA6xgF5ZD/U0QNQRdp/jSLCntxQO7JD7JBHDkAf54Q21hFN7DDyE0fwOGsCL5VTeaZwpiB9JPrU4RRnjeaFejIVRW6UFzekxJ3yBqi+LnXjVbELr4pdDMObitx4V+pJWf408pOHkRzcFVW0HVqpAwVxgyhOGsKjdEee5YzmtWIib7VTKNe5UJnvyaeSOVQ/8aLuuYS6Zz7Uv1xC7bPFfCz0plwzlwrNPD4VeFNT6kNtiZiaggV80czko9yV8oyJvEoexcvE4bxKdOS5bDCPIuwouNcT3d2uPA7tzZuYgZTHDuZN1ACePuxDSZANJUG2PLrfm9L7tga83utOyf3uPA7pwdMwG56F2/AktAelD7vwKKQrT8N68CyiJ8/Ce/A8oidlMruvcK2IH8ibGHtKH/Qg77IVBYGdKJP1pzzOgZdRvXgRZcsbWV8eh3XnWZQtL6R9KYsfQEWSI69kQ1Dc6IL2jg2vZCOoSJ7A28TxlIYPIfa4NfEn2/BcOpJ3KZPQBfZHetSKhBMdqEhy5kX0CNS3eiO/1pPi+wN5lziRyvgJJP5hjfRQC56GDKM63ZW6LE9qsj14GT8G6elW3D3SAn3CBD4/+pa61xupe+NL3esAap404LVkC88S55NyoR/xx9uRfsaap1H2lGeM5qNmGlUFs/iSv5DagiXUF/5Efck6eLaFuiebqC5ZxZeSH6kp/Z6MoEGEHW+D+t5A3qe58DnFhRf3Hck53o30I92J29eFcN+O3F3XmkvfW3BqcXMOzTdl/1wjzvzUmsSTw3keN58q/U98LFnDe833VKp+5L1mDR+0m/ig3UqlagsFccsIPz2R39f1xde7DZtmNGODmxmb3U0JWGjGmZ+aknGqNy8jR/AheRRfMkZQlzPS0DKcMYrabGfeJ45FfcWe+77tOPujKWG7W6K42IfiwEG8DB/FW+lECu84ErK7I1fXWZJ7bgg5Zx2I3NeesD2tUVwcSFmUC+VSV16GTaI0eDTyCw5ID3YmcFsbjvg0ZddMIw4uaMTvkhYck1jyu9iaPxe15eSSdpz7tj2Xl3fgxqr23FnXjqCNbQneaE3wJnOke6zIONYe9YUuFN3sQemdbjwK7MTjoM6U3ulMwbXOyM+0J+lwK8L8zLm7qSl3N7Xg3nZr7vu2Idi3FYG+lgT6WXDD15wbfpbc8m/PrZ3duLG9F9c22/GrpB3b3Juz1a0JP7s0Ytfsb7i0rgNJJ4eRfcmR5NO9STndnayLPcm+2IPk452JPtCejFN2JP3Rg/ijHUg+3o7si53Q3O5G0QMbKpKH8TF9BJ8yR/M20Ql9kC3ZlzugudOLvKs9ST7dnuRT7Ug/1/lvvLZeLbvdbq2Mzutjsd0US5+NMfTfIMV+vRS7dVJ6r5FhszqeHmtT6Lommd5bc+m1OZ0+m5Kw3yhj4Powhq67h/uuSHzvaLmQ9Jorya84J3vCxYTn3Mr+yJmkd/gFPWLOwSQcN4YzaHM8dptTGOSvpPfWDHr/nIzDlgQcdyTgfiiTTYHPuJD+mZuZH7ie/o4r6eVczKzgdNpbdoaWIDyewRhfKcN2JDHIN4v+23MY4KfAcY+aMXuVOG5NZOaRPDbde8mxlE9cyqzkruITl9PfcSXrExczPnI44jE/X8rE91ouFxLfcDX5NYFZldzNeMeV5LdcTvvI2fRqlp3Mw2NfEpP2pjJpXx7O+5Q471Pi8ZuWGb/mMX1/MqKjGWwPLOV8ZhWBmjoClTU80NRyT15FUFYlN5JecPKhmhP35DzMLCNC/p7wvPdEqj4TpavloaKa6+mf+OXBU9aeUfLTKS0/nipgye8alv2hY9W5Ytady2fdyVz8LuRyOqSI0MwyUrQVpKtU5Clvolft5JF6EY/Vc0lM+4Fpa36ko+gQlpJrNBaHYCyKMOBVEmOAVQNejUQNeBXHGM75yDCSyDARyTAVxWAiasDrX+tkfeIbzkdhJgqnqeghlt6n6O61gZWH1xIVv4Q3uhF8VFlSq2sAg9qEOpUpdRpj6rRG1OuMqdM2okprToW2I3r5eA6cF9F/8QZaCs9jJAkyIFASjbFYiqk4BjNRNKaiBggsaoiPFCOxFFORzDBcShSDqTgKY0kojRffo+Wiy7Sdtxcn0QICgz15lOXIJ0V3auTW1CubUK8VGPZM1QsMFWKNCXWqRlQrm/FR2YrX+glEJf2A0G8JPRauxlp4luaLozDyisBkURImoiRMhEkYiZIRSJINr9GiKIx9Ihte0wQE4jiMFsVgsswAG7OFYbSZf48+835jwfqVhMb68LzQmUpNL6pVVtSom1CtNeaLTkCVXsCX/IatcP4afqQQUC83pl7RmHplU2o1TajVNKJWY2p4/hoTapQmfNK244VuOKk5Yrad/oFePiuxEh3lG5+bGEseYCyOwEgcjUBiwKuRRIaJdxomXqkYiWQY+0Rg6hNOI3EERgtDMF4iw2iJFNNlkTT1uUpr792MX/EdZ4LXU6yc0YDX5tRoTKjXGxv289WaUK8yILtWbUq1rgmf81vzSteLlHRP5q2fQa+Fq2m94DgWomCaiKIxk8gwlsgafkyRIlgUimBRMMY+YTT2TqPxgizMvFMxFiVgLIzHRGRYdyzwicXIJ4Smkqt0kfiyNEBCetYcKvLt+aJuT63yG+o0JtRqjajVCKjX/BOvjfissqBcY49aPp/fbq1lwGIJ1qIDNJHcwVgcjUD01489UowlkRiJozASRWMklv7jh58YBBIpxsJYTIRxGIliG+AqNVxbYpnh8yCJx0gSi4k4kibiu5h7HWX4qrWcDPwercIbncKb2w+XMMDFli6us2g57SdauG/G3HMHzVx3YjltHxZT9tLC3Rdzj22Ye/jRwmM3Ld33YuW6B0vXXVi4+WPu7oe56w7MXRoqsK6+WLj50dLNDws3w9CmFi47MHf5G68Wrn5YNAxssmiYNGzhYhjs1NJlJxYNaflf89+A24BXF9//C69/QbWlyzYspm6h5bSt/6q2Wv6FWNdtWLlt/wdeff8LXnfS2nUnrVz8sJ7mi/W0HbSatoPWrn6089hFB8/ddJi+hw7Td9POcyet3HfQytOXVp6+tPb0o80Mf9rN3G2A66x9dJi9j45/tQtPD6CVxx5aue+h7fT9dJxtGNTUfsZ+OkzfS6cZAXSbfQCb+YewXfArPecdovucBrzOOUD3eQfoMf8APRccpOfCX7DxOoittyG9hAfpJfyF3qJD9BH+Rl/hUfqJfqef6E/sRH9iJzqOneQU9j6nGbjoLIOXnmfod+cYuPhP7BcdYeCSIwz59jBDv/uFod/tY9j3exi1fAcTf1qJx9rvEe34gVWHVrLjzBoOXVvF8cAfOB8s4cr9eVy/58Gte1O593AyISGTCXkwkbD7E4gMmURM+FRk4dOIiphKaPhkIqKnERPrQnzcVBJjnUmSjSMldgyZCeORJ08iL3EyOQmTyUmaQnbKVDLTppCZNYUs+SSy1M7k6CaQqxtHrno0Cu1YlNoJ5GkmkKMYT7Z8AtnyyeTKXZGrPFCoppOn9CRX7k5OnivZedPIyZtquI9iMnmqKeQ14FWucUGhdUGumYpCO+0/8OqKrtgdfbG7oeJa6tGAV080xe6oi9wM9ylwJb/QFb1uKrnZY8hIG45GMZF81RR0Cmd08gnkKyagyxmLLnsU2swR6DKHo8t0QpcxDG3aYFQpA1EkOJCXOAhlmhParNFos0ajTh+FOm00mvQxqFNGo0ociTJ+JKqEUajjR6GKG4UqZiTKBrzKIx3JCx9CTthAciMGkBzci5yIAegTR1KUNo7izIk8zp2CPm0smuQRqJMcyU8fSUnWaHTJQylIHYY+cQgKaX/UMQ6opfbkhfVBHeWAItwOZUR/A17D7cgN6UtuaD/U0QMpiB+GRjoIffwwSlJH8SRrPM/ynHmcPQ59ihP5acMpzRnLS+1k3ha6UFbkwtsiV8pLDXgtK3HjdQNcXxe78qbIlTeFLlQUufNGN4X8lKGkBHdFGd0PbYwDxUlDKU115HHWcF4qxlOmnUK53oV3enc+FM3m86OF1DwVU/d8MXXPllD38ltqnizmvX4Bb1WzeK+fS22piPpHIqoK5vFFO5PPCjcqsybxNmUMr5NG8CZpOK/jh/I00p7C+zbo7namMKgbb2UDeRc/lMcPbSm824XS4B48D+3L05A+5N/pTFFQN0rud+dJiA3Pwmx5GmbDk9CePA7pzpOQHjwNM/z9LMyGF5G9KLnflfw77Xkba8+HpCFUJgymPG4gb2MH8kZqj+p6G5TX2vA0rBdvYux4HmHL0zADdp+G2/BK2pdX0r68kdnzLtGR8kQnVLe6kXa2NU/CB1OeOI63iWN4EeNE3vVu3NtrwqOwIVQkTeB59HBSz3Ti3t5mPIscwZvYsTwOG0bm+a7Ir/aiPG4Cn5Kn8CRkCPf9G6G62psPCZOpy5pOTY4H79Kdyb7Tk8t7G5EdMpR3+RJqX26i9qUv1c92UfN0N/XP/eHxZl6neyG/NZicyzbkXuzM88jBvE0dyQflZKr0M6jSLaBav5jawhXUl66n/ukWap9soqp4BVXF31FdsoS8h0PJutOX14nO1Cvm8inZneLrg0j+pTN31llwYpEJRxcKODxHwIHpAva4CdjtbsSZ75qRcWY4FSlivii/pTzLm5fpC3iRKeJV9ne8zVtNee5GXqVuoCDyO8KOT+SXH9vwvbMpS0YJWDXZjO3Tv2HP3OYcX2bJ/Z2d0d0YQlnMCCoSBvEu0Y4PKQ58SB5CVdp4PiRMIv/mUIK2t+WPxSaE72mO4qItiks2qK724kXYCMpjnMk41YcDCwXE/tqNlD9skB7oSMwvnVFeGsz7uBlUyqbzKHg8hXdGk3NmAFH7O3NrkyWHhQK2uZgQMNuMk8usuLamC1dXdeXMt+25tLwrl5d34cryjlxb0Z4bq9pye00bAte14u7altxe04Qofwsyj7VFc6Ezpbe78ySwK0+DO/E0uBOldztRcK0jeafbEX/Ikgc7mnFnY1PubDInaKsV931bcd+vFfd2WnFvtxV3d1lxZas5V7dZc8uvC7d9bbm6uTenfurG2klN+Nm1KXvmteSwT2vOre5K7NHhJJ90JGhXG277NSXm99YobvSiIGgAmpuDyDjbG+X1ASiv25PwZzvCf2mG/FoPih7Y8Uo2jDexw3ghHUR+sA1pZ62JO9ac3CtdUF63IftiN7IvdCfvyj/WvLZfIb3daZWMHuvi6LMpnt7rYui9JpK+66T0WRtDr7Wx2K5LoPvaRGw3pWH7cxq2GxOx+zkBh40x2K16wJD1D1hyRsHhmDIup1ZyKeE152Nfci2lgmsZnzgeV8GfSZ/58aIe550JDN0Sj+3aGAbtzKXP5jTstiQ3VF5TmHlMxcHEas6nf+FKSiVXksq5lFTOpdRyLmZU8HtiGauu65i8W4bj9ngG7kjDwS+LoXtVDNqVy8i9cpy2p+B1qpBd0s+cyqzjck41V7M/cTnzA5ezPnI54z0XUso5nfCKswkvuZz2lsupZVzPqORq5gcupn/kYlYtZ3Pq2XT3KfN/y2LK7hQm7M5hfIAG5wP5ePxWiOuBXDz3pfD9WTW/ysq5pqzlSvZngtR1BCqqCFZW8UBVxX35ewIzXxOc9ZIIeQWheeWEKSsJU3/invIjt3PeE6iq43zKF9ad0/DTCR0rz5Sy7Fg+3/2Zz08n9aw5rWX9KTn7b+ZzNfY1IZkVJKjLSFUpUeqCyNftpVgpoUgxg9Ss5Xhu+okOXgFYiy/TTFXd2hkAACAASURBVPIAU1E4xuLIf+NV1IBXkcyA14YYiWMwFhliJJYZWmB94hBI4jEWxWEijMHMO5JGwnCaiB9i7n2SzgvXsfzwGqLil1CmH8lnlRW16kbUqYyoUzXgVWVMndrI0EKsNqVK05x3uk4NbcNi7Bevp6XXWUxEQRgvikIgjMREKKWRSEZjYQxmIqmhWrg4EuOl0RgtjkQgjsBEHE3TxYmYiOMwXSTDZHEoTZbepNXiP+nhtZmJEnfOnRzO43QnajS9qVNYUS9vRL3csBazXi2gVi+gOl/Al3wTPuua8lHdmsr8ieRmrWHVrm+x91pNa+EZmvqEYrY02jBdVhKPkTgJgSgFgTgFI3ECJqIoTISRmAhjMRYmYSxOMbS1iqIRCMNpJnxA67lX6L9wD8t3LScvT0SZ1oFPeR2oyzOnVmlKtVZAtb4h+QJqtALD66YyAqUx9QpT6pRNqVc2p17djDpVY2pVptSqTajVmFKrMeOdwpxX6r5oVfM4duM7Rnz/E229DtB0wSWaiMNo7B2NmbfUALNFUYa1zqJ0BMJ0AwqF0ZgJowzVUGE0AlEUJktjMVsWRRPxJdp4+TJ19TJuR22hWD6d92obatTNqdcYUa8TGKI1olbdhC+qb6hSN6VKb87Hwo68zLfjfsgIFq6dQr/5i2k3bz9W4ms0lYTTyKcBfRIZgkXRCHzuYyS5jZlPGObiXBrNzcFsYbrhRwNhIibCJIwlDQOQJKF8I75OF8lOlgYsIi1jPhX6gXxRdaBW2Yw6jRl1WuOGacOG971GLaBW25jPqpaUqx3Q5C3ktxvrsZeIaSUMoLHkJsbicASiGIxEsZiIYzAWRX+NkUhquG58pIbnK5FiLJQZ3n+RDCNJw1pzibTh2orFSBSLsTiWRpIoGnndoqXwTxx/WsfJwJ/Qqn3QKkXcerCYAS429PSch5XrKlp4bMF8uh/mbruwnLYPy2n7aOHmR3P37TRz96O5227MXfdi4boHC9c9mLv509x9J+buO2nRsJdrS7edtHDza6jK+n3dLuf/zs5//W/xr+OGWDSkhYvfv+PqR0s3f1q6+WPp+j/FgFdr951Yufli6bYdS7ftWLnvaKh4+mHtvoOWrtswn7qZ5lN+xtJ1+9dzlm4G3LZ03YaV+w4DMD0Mae3eELd/wNXFkFbTdmI91Q/rKTuwnrKdVlN30NbNj/bu/nTw8Ke9hz9t3f1o5b6dVp47aO3pS9vpfrSf6U+H2XvoODuADrMC6DAzgE6zD9J+xj7D3rBue2jjvo/2Mw7SadavdJj5C+0899Fp+j66zdpPt1kB9JizH5t5B+k57yA95hyg2+x9dJ0dQLe5AXSZvYfu8wPo6b0fG9F+bET7sBHtpadwNzaiPfQSBdBHeIB+wl+wEx6mn/AodsI/sRMep7/4DA6ScwyQnGPQonMMXnqGgT5HcPA5yKDFAQxd6sfQZZsZ+u1ahn+/EueV37LEfwkbDonZfcKHI1eWcerOt1wIWszFIG8u3ZnBpVtTuX53MoH3JhP8YCIP70/g4YPxhN0fT8SD8USFTiQmfBIxkZMJD59IRMREoiLHI40aR5x0HImy8aTETSA9YQIZCRPITJhIVoIzWYnOZCZNJDPVmcyMiWRlO5MjdyZP6YxcNRGFaiJy5QTDrdpwPDt3Apk5E8jNm4pK64lKMx25wp2cPBdycqd9vc3MmURW9mRy5dPIU04jVznFMBhK64JK64JK74o63w1NgTvaQnd0Re4NePVAV+KBrtQTXel0dKUz0JZMR1syHV2xB7oCN/QFruj0LqiUk8jMHEl6qhPK3HEUaCajV05ElTMKdc5I1NnD0WQNR5vlhCZzGJqMIWjSBqNOHYQ6dRA5cf1RpQ0lP2cUuqyRqNKc0GaORp89HnXaGJRJI1AljUKTPAZl/EjkMU4oY4ajlDqhiByGPGwQuaEO5IY5kBtuT2JQTzJD7VDHOZGfMpbC9IkUZ05CHT8KuWwo+amjKM0aS3H6CPTJQ9DEO6CNdUAl7Y8ysh/ysD7khfZBFWmPPKwf2mgHdFIHFGF9yHloizqqP8VJw9DHDkQb48CjtBGUpg5HHz+YR5mjeKmchD5pKAVpw3mucqaswIWyQhfeFBlSVuxqSJErZUUG1JYVuvBSO8mA3PypPJePJT9pMNnhvdDFD0AXO4DSdCdK0hx5nD2St/opvC9yp1zvSoXek0+lC6l9vpjaF8uoebqM+uffUv14Ce/zvahQz+a9dhbVxfOpf+pFbfEcPqjdqNa48TFnMuUpoylLHM7bpBGUJw3nRfQAw0Thm53Q3+7Mkwe9eBpiy+MHNhQHdaEwqDPFwV149KA7T0JteBJqw7NwW56H9+JFQ56H2fIs1IanIT0NeA3pyZOHPXgeZsuLiN4UBXYm94IFHxKHUBE7kHdxg/mY5ERl/FDK4wbzLLw3KSebo77RnhcRvXkR3otnoTZ8TBpieJxwW8pk9pTJBvAq2oGy2CGU3O9L0klLSh46UJE4lvKEUbyJc+J1rCP39pogv96d1zInyuJGIr/Wg9D9Tcm+2J3XsjG8jB6J7Ghbog+34VHIcGqyPanOcifsQDPij7XlReQYarKmU5XlSrXKncexQ7i+vymZwQ68VS+k5ukG6p7v4HPpNurf7KX++TZ4tIbyrPno7zuRd6U3sYdbob5qS1nSCKrUU6jWe/JZPYf3Cm8+636gtnQtNY82UFW6hs8ly6kqXsrHfG/yY0agDxvCu9Rp1OctoCxyKvF7O/FgUxsOzTFlt4eAA7NMODzHlAMeRuyeKuCk2IzUIwMpi53Pl7xFfMwT8jZ7Ps/T5/I6S0RVwUZqi/15lbKB+JOenFxpy/Y537B5hgnrpwnYONWEHR7fEDDXiiPC1txc14PMk068jpjMm2hH8u+2J+9qU/SB1rxPGkZNhivaa05cWdOOY4saER7wDemnrNFcs6Hwjh0vw0ZQGTuJ4rtDubmxEUckAuKPdOGBvzlJx7rw5P4Y3sd78jlpHp8S5pJ52oGQ3e25uLI5R0Sm/LLAmL0zjTj7rQXXVrfl1rpOPNhqw72fe3JuqSUXvm3F5e+tufJDK67+aM31n6y4udKKO6usuLumJXfWfIPU34LsY23Iv9SZp4E9eB7clWfBHXkW3IFHdztQcL0jirMdSfqtLYGbmxK4yYLAny0J3GyovIbubsd9f2uCdloRtKsdl39uyeWfrbmxvSNXNnfg9+9bcGhRM3YvaMZGV1P2ebfjyNIubJ/RmN+Xteb8mvb8+WNjbmw3J/lsN/LvD6DgvgPp57qRfq4Hiuv2aG8PIf2sLff3mHPXtwmpp7pQGDwI9S1bUs+0IuG4ORlnrcm+2JrcS+1Q3+yB5qYtBXftKL0/4G+82q6T3bZdK8V2dRR266XYb5Rhv15Kv7VR9F4dRZ91MvpuTKTH2nhsNybTc0MiPdbE0GeDDIeNMTisDcPp50i+u1TIIWkFl9I+cSX1IxcS33Eh8R2X0qs4nVzFibQ6VlwqwNk3liEboui9Mowh29Ow35KE/c9xDN4az5hdaXifLeBYdj0Xsuu4nF7FlZTPXE39zLXMz1zN+sgfiW9Zc03L1N0yhm+TMdQ3maG7s3Dal4eDbypDd6QxfEcyPhcesT+hhjN59VzIqeNM+kfOpn7gYuYnLmd/4mJGJedS3nI+5S1Xsj5wNecTV/O+cDm3hkt5NVxR13NBBVsfvGHh73lM3ZPGhD25jAnQMnZfPtMO5TN1Xy6e+9P58WI+R5M+cFtfzw1FDdfl1VzL/cQtxReC1NUEKz9zN6eC4LxywpQfCFV+IET9mQfaGu5rawjWVnNPDxfSa1h/XscPf6r58Xg+y45qWH22hFWn9aw4rmDlsUwCbuRzK7kSqfoLifoPyHJyyVDcQqPZQ5HKh2LlTFKzluOxaTntvfZgJb5IM3EwpsKHhi/hkmiMxHGG9kVRPAJhLAKhAaxGor/RaiyU/uOLeQNexfEYC2Mx9ZLSyCuSxsJwGosf0tz7JB291vLj4TVEJizhrX4kVUor6lSNqFcZUac0oU5pSp3KsPa1XmVo0f2ibk6lrjP5yvH8clGEw+L1WHqdwUwYhKlPFEbekZh4S2kklNHIW2rAqzgawaLIhvbcCASiMIy9I2gikWHkFUEjn1Aa+1znG/ER2nqvZ4BoId9ucSE8aCLPs534ou5JjbIl9XIzyDOCvIZtXHQCqgoEfCw05kN+Yz6qrPmoH4c+ewXbAhbjKPqJtqITNFn0ANNl4QiWRDW0XyciEKcgEKVgJErAzDsSM69ITL1jMfE2bJdjIklEIIzCWBiGhSSYNnNP4rRoOzuO/kChZjaV6m7U5LaiPrcptUrjf+G1Ri+gRmNEndrYsN2QyoQ6pRm1ymbUK1uAqjn1yqaGYypTA161ZrxXNqVc3Y1HGjeu3VuMx/of6bLQl+bzz9FMGE7ThVIaL5RhKpIa8LpIhkCShkCUjrF3AqZeMTT2iqaJdwxmQikCYSSmS2MwWxpKU/EpOgp/ZtbGRYTFb6ZE7s57VU9q1N983dO1XvUXDr+hSt2CKo05nzXmvNO24U2RHenpE/E74sHUHxdgu3AlrRcG0Mz7PC2WRGAijMRYEmPY23fRQ4zEtzHzCcHcJ5fGC3Iw80rH+C+8ehuGZv2N1xt0kfizNGBxA14H8UXVidqGCdP/wqvGsOa1VteEzypLylUD0eZ6c/j6RuzFEloJA2giuYaxOAQjURRGohhMRDGYiKSYCA0xXCPSf+A1GhOhzPD+C2MwEhvWFBvwKjXgVSjDRBRDE0k0jRbexFJ4HMfl6zgZtAKNZhFapZibD5YY8Dp9Ptauq2jhuQXzGX6Yu++m5bT9WLnsp4X7Tpp7+NLMw59m7nswdwvAwjUAC9e9NHffTTN3f8zd/Wnh7o+Fu79h/9b/Jf/t3P+a/wW/Fg2P998GNlm778TK/d94bT19J62n78Taw3C8xbQtmE/djKXb9q/nrBpg29J1G5Zu27H22GEAp/u/hzj9VXn9ita/MsUX6ynbaT3Nl7auvrR339mA1520cfc1PJbHNlp7bKftdF/az/Sn4+zddJy9lw6z9tJh5h46zt5P+xkBhq113HbT1iOADjMO0GnWL3SYeZB2HgF0mrGXbrMD6DZrDz3mBNBz7n56zjtA9zn76TorgK6zAug+Z19D1fUAPbz2090rgO5ee+nuvZueot3YSvbSZ9F++ogP0Ff4C/2Ev9JPeJT+oj+xF5/AQXyKgZIzDPI5xWCfPxksOcxA4S4GibbitGQjY39Yw+TVK/HcvBKv3Wv48dfl7Dwh4bdz8zh5eQ7nb87n0p15XL49k8u33bhycwpXb07k1t2JBN9z5t798Q14HUfo/bGEPxhHZMh4pOETiYmcRGTEeCLCxxIZNpro8NHIosYYABs7gZS4CaTETyA1bjzp8eNJTxhHeuI4MpMnkJk2gexMZ3JznJHnTkIhn4RSNRm5ciJypTNy1WTyFJMMeM0eT27eFNRad9QaTxRKN3LzppGTO43cv/CaNYnMrCmGY/KphqFQqimotC6oda6o/4VXD/TFng2Zjr4BrfpHM9CV/h198XT0Re7oC9zQ5buiUk8mM3MkKUlDyM0ahU49EZ1yPIrsEahyRqDKGY4meziaLEc0WcPQZA41ADZ9MJr0weQm9EedNpj8nBHoskegTndCnz0GffY41GmjUSaPRJ0yGm3KOJQJo1DIhqOSOaGKcUQZOQR52EByQ+zJDbMnN8KexKAeZIb1RxM/gvyU8eSnOFOQ6oxCNoK8mGHkp4yiJNMwXVifOBiVzA6NrD+q6H4owvsgD+uDMsIOTfQA5GH9yJcNojhhKDqpA8rwvmil9hQnDkYf60BhwiAepTlSkjKMgsQhlKSPoDRzFLqkoZTmjOGVbipvClx4VTCV14XTKCt2Nax3LXbjbZErbwqm8Tp/Ki+1k3iUM5oXqom81jjzUjGOotSh5Eb2RhvvgC5+AMWpw3icNYIXynENePWgsngmH0vn8eWpiOpni6l6spjPpYv48mgxn4olfMxfyEf9XKoK5lBdNJvq4plU6dz5oJzCx7xJvEsfy9ukEbxNdKIiaTivogdSENgd7c1OFN7pSklQd4rvdqH4bheKAjtTHNSZ0vtdeRLag2cRtryM7sMraV9eRvbmZcTf+Sdgn4Xa8jTElicPe/I8rBevIvvx6F5P5BeteR3ZnwrZICrjh/EhYTiV8Y6G1mSpA9pbHcm5aElRUBdeR9nxMrw3ZVF9eRnWi2chNryOsqNMOpDX0QMpkw3lReQgMs+3RXm9B8+jhlGROIq38cMoixtK0glLUk9b8yJ6MO+Tx1AQ1Je4Y9ZE/mrOS+lIXklHkXyiE1GHWqG55UB19nRQzUN1ox8xR6zR3rTnU4oL1dlufMxx5nWKE6HHzUm43p3Hqe5Ul66m7uk2qkq2Uv9yFzz7mbqS5bxIdif1gg3hBy259XNjko914GnUICoyR1GZ68yHPE8+qYXUFq+kumg1H/J/4kPhj3wu/YGPBRKepE9DerY92geDqEhy4VnIBBJ/7cGNFc24vbo1vy34hkPzmnNkYQuOzmvKL57GBLgI+H2+MSHbO6C47MSTiCk8j3fheYoHFQoRn4tWUJ6zHHngHIL3Duf49z3Yv7A12z0bs36ygJ+nGLHToyl7Z5hzYLYFx33a8HCbHWnHBpN1qjf6W70oDOqC+qYlRQ8680UxlReRo4kM6MS1tVaE7GqH4nInSu73pCS4D08eDOJ1xGhKA4cRc7ATv/sIuLTSlIQjXZBf7M+jeyN5HTmRJw/GkHvOgch93bjxc0surWnCpVXNOP3tNxwVmXHhB2tCfW0J9+vNgy3dub2mPTdWtOHGT224tMyCy99ZcOU7C658b8G1Hy24sbwlt1a25M7qlgSuaUaMvwU5f7Sm8HJHngd25cW9zjy/1+FfeJWf7UTSb+0J8bMmaLM1d39uRcjOTkQGdOWhf1tubm5GsH9rgnZ25PqWdlzb3I5Lm1pzckVzfl3aiDOrW3NpUw9+XdqWXxa159fFXdg1z5oNU8wIWNiUa1s6I/ujL/IbAyh8OIj8+/aknu9M4ukOqG4PoCRkDIprgwnd14YLa424ufUbIg5ak362M9mXOiG/1pmCwJ4UBvekOLgXRUG9UV/rjuaaDQV3+v6NV/s1Ybft14bhsCaMAWtDcVgdgsPqEAasDaf/2kj6ro2i91optuvi6L0piZ7rE+i2KhrbtVL6b5ThsCGKYVtiEJ/Rsyu8nBNJnziV+IHfpW85FP6KE0lVnEqr59e4Kr49q8F5ezROG8MZtimaYVtiGbgxmmFbZIzYFsu4nYksPKHml+QvnMmq53jCZ36XVvJnTCVnkz9xPv0Tv8nesOKSGpc9MkbvkDLcLx5H/yQc/VMY6pfIcN8kxvol43O2iN3SjxzPquNEei2H4yr5TVbOidRPnM2s4mRKJb/HvuZY3BvOZX3mdPonjqd+5FjyR/5Mq+J0Xj3Hc2H93VfMOZLHlD0ZTAhQMHq/npEBeiYe1DJ5Xy7uBzJYdl7PgdhKLivruJRXy/GUD5xIruRc5meu5FZzNfszF1MruJpeTmDuZ4IUX7iR/YnLGR+5lveFO5o6rim+8GdcJRsuavnpuIqfjmv47nc5K06qWX1GxeqTeaw8ls6uq1quxFcQoaolVveFsPRcYlIvk5vnR5FqESWqOSRnLsd943Laee/BSnSBpsJATLweYCQKM+zZKY43rOETxmP0F15Fhi/ixsK/YyRswKskFoFPnGGNoXcsZgulNF4YSWPvcBqLH9BcaMDrD/+B13pVIwNUv+LVtAFgBrxWq5pTqe2MXjmegxdEOCxaj+XCMzTyDsRUEoWRVyQmXlLMhDGYeUdjJopBIJIhEDW0OItjMBJGYeIVQVNRBI0X3sNCchNL8VHaizcxbLmERbtmcu7WDNTp03iVN4gPqs58UVtQp2gEecaQZ0S90pgarTGf8415X2BCZX5jPiot+aQbQXHOUvYeEjF28Xe0Ex2l6aIgTJY+RLA4rAEk8QjESQhEiRiJYjHzisDMKwJTLxkm3omYiJIwFsch8I7EVBiOlU8g7eb9yuSVP3Ps6nKe6N34oG5LbZ4F9XmNvuL1i05Atc7QMlzb0HZdrzK8hrXKRtQom1OvtKBeaU694hvqlI0MlVetCdVaEz6pm/BB05EXWmfCon1YumcFNt4baLngNM2FoQ14jcFE2FDN9olBIDEg3Ng7HjMvKU28omjiHU0jYRRGwnDMFofTaHEg34iO0E2yCpGvkPi0DTxRTOWDshu1yqbw19Y4cgH1CiOqlc2oUrekWtOSKmVzKuQWlBf2pLRgAoFh09l6dC7TN0gYsHQFbRf4YSU6TzNREI0lUZj5SDH2CcXIJwjTxSE0WZSKqTANE2EyRsIEjITxmHonYipONEzvlYTwjfg6ncU7WbrXgNdy3cB/4LURtf+JV7WAWm0TPiutGvAq5PC1TdiLfLD2DqCJ+Com4gcYiSIxEkkb8BqDifd/4FUibUBqNCbCGMP7L5QiEEcaWrMl0oZrT4aR0PAYTcRRNF5wE0vhCYYtX8+JBrxqlGJuPlj6N17dVtHCcyvm0/1o7r4bC5e/8OpPcw8/mnn608xjL+Zu+2npuo+WrgE0d99Dc49dmHv408KjAa8N+R/x6u7//5n/v4j9C6//bV9YA179sHTbgaXbDqzcfb+uM7VuOG7hsg0Ll21Yuu34es4A3h20/KuN2G0bli5bsHLdirXbXy3IhnWt1i6+WE/1w2qK79dYT/Wl9TRf2rj60c5tJ+3d/WnvvpP27n609dhBa/fttPbYRhuPbbSb4UuHWTvpNHsXnWbvpuOs3XSYuYtOs/bSfvpu2rgbBkW19dhNhxkBdJq1nw4z99HOYzedZuyi65xddJ3tT/c5e+g5L4Ae8/bTbc4+uswKoOusfXSfexBbr9+wWXCI7vMP0m3efrrN30f3BfuwER6gt+QQfRcdpq/kMH1Fh+kr/I1+wqP0E/6OnegYDuJjDJL8zhDJYYb57MPJx5fhPusZt3QFLit+ZO6m7/DZ+S0rDv3A1tMrOXB1OX9c9ebs1ZlcvO7JpRseXLzhysVrk7l4bSJXbkzkxq0J3Lk7geDgCdy7N44H98bz4P5YQu6PIfTBWCIejiM6bALSiIlERYwnImwMkaEjiQobSXT4KGIiRzdUYMeRFDueZNlYkmWjSY0bTVr8GDISx5GZOp7s9InkZjqTlz0JRe4klMrJyBXOyBWTUCgnkyefRE7ORLKyx5ObNxm12hWt1hOVyo28vGnk5EwjN9eQrKzJZGVOJit7Cjl5U/4HvLqhyXdDW+COrrABrcXTyS+Zgb50BvrSmYY8mvk3XktmoC/2IL8BsH/hNSlhIBlpjqjkY9EoxqLIGYEyZzjKHCc02U5/4zVrqCGZg9FmDUGR7IAmbRD6LCd02SPQZY0kP2cMuqwxqNNGoUodhSZtLNrUcaiSRqGKG4E6bjjqGEcUUYPJCxtAbog9eWEO5EU6kBTUk6xwe3QJoyhImYguaSKahPHkRjshlzmhSxpJUfpoitJHoI0fRF5UH9RSO5RRfZGH9UYZ0Q9dzCD0ssGoohwoih/Kk9QRlCQORRdjj05qT2H8QPSx9pSmDKU4eTBFyUMoTRtOSfpwNPGD0Kc6fq26vi6Yxsv8KbwunMrbElfKS90oL3GjrMiFV/rJPFdP5IliHMUZTjzJHc0bjTNvtZN4kj2SvKjeaOLsKUwZQmmGEy+V43mrn8Lb/GlUFnny6cl8vjwXUv1cQtUTCZ8eSfhUIuFziYTKfC/e6+bxuWAeNcXzqC6axWedG5VyZ8qzx1GWMpLylFG8Sx1FeaITz6MHUBxsg/52V/S3OlNwuwsFtzuTf7MDhXc6URzUmccPuvMs3IaXUb15HdOPsrj+vI2z51VUX15F9vmafwL2eVhvnoX24slDG56H9eZNdH+eh/ZFe70DJUE9qJAN5n28I5VxjlTGDeOtbBDlsYN5EdGPvEvWqK625nlob95E2fHkXnfeRPTl6UNbnof15U3UAN5IB/MmZihvY51QXutK8slWFAT3ozxhJGWxQ3gdM5D8uz1J+KMZjx7a8SF5LM8jhpBzqTvBu0zQ37XjdcwY1DftSPijPVkXevI+ZRqo51OeOIWkEx3JONONN9JxVGe7UZE6ineZo8m41en/8HbXUVHn///3BxARu1ZFMdeWEhWkFVsBW2IAc9d13bALFASkXLsTAxOV7qG7Y4oUFBUVxVoLlPv1x2B89vP5/L7f33Wdc/3xODOHgXNgmDlnbu9nvEgJ1KQ6ZSrN99fzuX4nzXU7aXnkxue6jXyoWMnd+EnEHOzJlW3KnF4tIHx3J+RBQ3mSqs+rgkm8K51LU5kjLbW/8aFiDa9kq/i78mea7q3hTYUz8jgTLnuoUnBtNA9iJlMSoEuoS3eurO1I4K/dOOLYnpMrenJ6eU+O2XfgwHxlDi5Q5oSDKld/VydmTx9KrujxIHEqjYULeStfxoNcB1IDJnF+8xB87DuzZ2Fn9tr+gO/ibrjOUmfnTDU8rTuwx7o9PjbtOOzQmVub+xPvPYiso4OpDdHjWZIBj2K1qA0fwYMEA6TXRpF8oB/pRwZSdm0UD6NG8yxRi6fxejQmGPMowojcEz9ybWN7ji9vQ9ye3hSd0+JeiCm1wUaUBGiTuG8Awbs6c2VTW265dCLOT5NoL02ubejGpd+7ErN7OCn+eiTsGUP4jiFcXtON8ys7EPRnHy6u6sylnzpz6adOXP65I4GrO3F1TSeu/9aZoD+7ELyhA8menSk53oO7gRrUB/fnSVg/6kM1qA/tR90dTaqu96fkXH/S9vclyr0XoS69uL29N5G7BxDrPYhQ915c39aecK8+3NjRh8AtvQnc2ocLm3pw6vcOHFvbnhu7BhHqo8f5tf332AAAIABJREFUzT+yd1kv9tj3xNehDxumqLJzrjI3XIeQdXY8slsGVIaNoyJMm4LAQSQf74n4hhbVYcYUXdIh3Ksn5/8UcOY3AVe2KpF9uj9VIdo8itXniUifB9Fa1MfqcS90NOJLAym5OIiya8O/4VVv7c0gw42hWLjEYrw5HK3VV9Fec52JW6IxdklCZ0MsQ9ZGMHJTMmO2ZzJ8SwaD1iXw4/oERm1JZszmRHS2irDaX8SW4Aa8Y17gEfaYbddr2BBYgU/sKw6mNeES+hTHo0VMcxMxbXcSc//KxWh7DPrrQ5jqlcYs7wws3RKw8s1ka+hz9qc14Rb+jM1Xa9l2rZY9kU85kPwar+gn/BIgwcYvhWleyZjvTsTANQ4D13im+GYz0y+PWT5ZOB4Xs+V2PX5JH/BP+sDOsCe4hjzCV/SS/al/4yd6jnt4HR6RDzmU8TdeMU9wDb3PtuA6XMMb2JPYhEfSJ1ZdvI/V3iIs9+QzyU+K6V+VGPqWYe4vY4pfCTP98xCekrI9rIED6R/Zn/YWj6gneEU/4a/ElxxOf8uR1DccEDVwJPEZ5zPeciHnA4dEz/EOf8R+USOncz9wKLkR77AHbL0kZ1OAnM0B5fxxqoTlf6Ww/mwhOy5L2XquGLdLMo5F1XMj+x0RRe8IziglWHSK7FwXqiUrqJUtIT1vLbO3/IaG0IfuThdRF95Byf6feFXMDCoLk1EWJqLsKPou/wGvS5NRdkxBxSHpK17bCqNp6xROB+HJb3hN/b/D66uy/lSIJ3/Fa1f7M/+CV2UHEW0cE1BxjKeNcxICx1QE9mkIWhclqTqm0k4oorNjBD0crzNg+Wl+dHZh4q+rWHvImVupy6iosaehejIN4uG8lPTmvawLzZJ2tJSo0lKiymexKk2ytrwvb8ubClXelKvxVtKJt2X63Ct24MAxW6b9sgINp72oLw9CeUUYgmWRiiqwUzICpxQETskK3AijFXFIRFmoaLNWchIhEEaj6hhLz6W36LfYk8Uum7kR8yePq6fzRtaDptIOfBar0ixV4mOZgA/lAprKBDTLlRUVbEnb1vlRVT5J1GgWd+KzuAst4s60SNrzSdaWZrkyzWUCPsoFfCxrx/tyDRrKzMjMXo7LyQ2Mdv6Vng4n6CAMp519PKoOCag4ihA4xysA5pymmO0UJtLGIR41+1jUHWJoJ4xGWRhB2+WhqC27QkehD8OXr2aNjy35pet5LJnEO3F/PpWq01KqqGZTLIBSFZrEHWmSduWTtCvNJR15U6zOy/JeNNTqIJVOJyZ9CfuvLsPZfRlawuX0WLCdXs4BdF4aiaowFoFTFEorI1D+Kbp1O3KS4vXolISSMAkVYSoqTqkIliah5ByOutMVNJ3dWem9vBWvunyQaPJJ3InPcjU+lakoZl7LlGiRCWj6B17lrXjVclxKD6E3as6BKDuFoeQY+y8XdpSFiig5ihSvg6Wib3gVJtLGPgllYStenWMV3+MsQsmpFa+OCag5xdPW7jo9hCcxWLuJk3d+RyZbhlzi9A+8rqOLtSud5u6m4xwFXnvM9qezled/xuuc7/HqSRdrz/8Ro/8bvP6nn+3yf8j/hFdF67D713z52pevf78d+T891nX2LrrOcqHrzO10nbn92zKn2bvoPsuN7jPd6D5DgdZu03bRfbobPWcqFjj1tvKgj5UHfeZ4tCLWHQ1rN3pb7aS3tSu9rV3pO88NzQW76b/Qg/4LPeg3z4N+83ajOd+TvnN309tqF73m7KS3tTv95nmiOX8P/eZ5oWHjTr/5bgxY5M6ARe4MXOLJYFtvBi/xYeAiH/ov9GHAQn8GL97PULtDDFlygEGL9jNw4T4GLdrHj7YHGe5whJGOxxi59Bijlx5jlPNRRjodZoTjIUbY72Okw160Hf3Rd/bGYKk7piu2Ybl6I7N+XcPiTT+xym0VG/1XsuvocnzPLuPwlWWcCVrK2auLCAicy4UrVly4Movzl6dx/tIkLgRaEHhtMjeCLLl9ZzLBwRaEhJgTFmJBWKg5EaFmRIaZERNhQXzUZEQxk4mPmURstCmxUUbERk4kNnIi8dFGJMaZkppgRnqSBWkJpqSJjMhINCY7xZTcNHPysiwozLWkKG+KArBFUxCXTqW0RHGruD+VokJLCgsmU1I8FZl0FhVlNsilVohLZlFcOONrigqmU5A3lfz8KRQUTf03vMor5lBWaUV5lTUV1TZU1sxTpFaRqnvzqWwF7Pd4rayxoarGmsqqOcjlCrympeiQlaFPSaEx0hJTxIVGSAonIik0RFagiLzAAHnhBMoKJ1BeOJ6KognIc/WQ54ylLG8CFYVGVJeYUV1iTlm+KdIcxfxreZ455TnmyDNNkKcbU5ZmjCzJkNJ4fUW7cJQ2pTG6lMbpkhHyI0WxulRmmFGdZYks1YLSRBMKYscjTjJCnmZMZbYJ1blGSJN1KYgehkQ0BnHc6NZZV21q0g2pSTekInkctZmGPMozpS57IpUpepQlalOVqktVqi51OQZUpulyN3Mc9cXm3MszokQ0hpoCExoqZvK8ahZPK2e04nU6jTUzeXlvNi9qZ/Gsejr1ZZOpKzWltsiI2nxDHhSb8KJiGm9r5vBUMglxwijkKdo8LDLhcak5Lytn8qbWmhd3rXhdO4+Pj4V8erqUj/XOvHvgxLs6Zz7ULeN9rTON8oU0SubytmIhn2rt+FSziLey2TzNMeVR2gTqEvR4mW3K+4LJPE+dQPntQUiv9uV++Ajqwocju9KH0os9qLqlSU3wQB5EDOFxzHCeJYymMVmLFynaNKYq8kw0+msaWiH7rQo7kscxI3kYOYzHMSN5nqDNc5EuNXcGI7+qwXORLm9SDXiROI5XyRN4lqDLq9TxvEzSp+KGJkXnulJ1oy+N8VrcuzOQhphRPAwfzsOIETyN1aZBNJYncXq8SJlI5e1hxO1rT+nVwTxPmUhDwjgaEsfyLHE8qUc7IL8xmBcpxrxMM+dumC7BniqkHO3J8+RJPE0wo+jSEDJP9aU+3pQWyWJapEsQXxtNxvG+1IaO42PBbBozjHhXYklt4lgyrw+mOnUaLfWbaWlwp6XenZaHrjTV/MHLUiHiEAOCfToSsEHAkWUCLv4pIPPUDzwQ6fBBPJ2WisU0l9nzqXwZ72TLeCNdxvuKn/h8fy1vKpZSGDyeU9tUSDo5GPG18eSd0UbkO5DwnX05tUKdQ8I2BPzyAxdW/8AJoTpHFitzbqka19d2Jmh9R0Jcu1AQMIaGDCuaKpbTWGBH1NEReDm1ZYuVgF1z1dhr151Dwr4csNdg7+LeeFp1wW2GOm4z2uAxS4D3XAHHlwm4tbUjNbcM+ZBjRXPRXF5nTUd+fQTxf3Ug56wGddH6PEsy4FniWBqT9Hgm0uZN6kQ+Zk2j5tYEoj1/4MJaJW5u7kDJWX1qblsgvjiW5P39uba5PSdXKxO4SZXUwz0ovTScZ3FTKTqry43N3QjfNYDMA/ok++kQ7TaM4C0DCPi5CyeXqhO4ticBKzsTsLITF1Z05OLKDlz6qQOXf+7A1TUduflHZ4I3tid5TydKT3Tj7pVe1If040m4Io/D+lN3ZyDV1wdTcnYgKX/1JdSlG2GuGoS4aBLs0peQnRqEuPXijls3IvZocGFDV06v7cy5dd25tKU3l7f24uLWXtz2GErIHh0ubB6Kr2M3dti0Y/eiLngu6oTbfBWOr+lK3IFRlFybQFnwOMqCtZHcGE7C4a7kXfiRokujSTqkyU2X9lze2IaLG5S5vl2FwgtDeSwy4XWmJY2pJtyL0uZhtB7VwaMpvjCQ4guDkV37rvJqvz8t6JezJWwNquX3i3IW+yVjuy+DXy9Xs+7WUxzOVGPinsnI9XGM2Z7O6O2Z/LgxhR83JjNySyojNycx9M8Yxm9PxHpvHvP9M5ntmcjUndFMdolkycE8hMeKsfZJwcYnmWUnS9l8u54td+qx8UnCek8C667VsiPsGb9cqGSuXzo2vhk4HC1lwb58bHyzWLA3C/tDeTgdzcPuYCYOR3JZfaGM9bce8vvNOpaflyM8Vcq62/VsvP2ENRercDySj93+LByPFOBwpBhrn3SsvFOwPZSP04li7A7nMNcviQV7U1h2qhjHY/ksPpjFgv1ZLD5chNPZSpzP12K1X8wkz1xMPfIx9ZVg5F/OeG8JJn5iJvsXM8U3F6t9+TidlrImsJo1lypZcigH20N5LD1Zyk/n5Px0RsbyY8X8fLKEdQFlbLhYxZrTclYcLeHXszK237rH+ksSNlwoxe3WXfwj6jkQ08DeyAdsu1zEvug6zqS/4kh8A963anAPLMPjShl+N8rwvxLLiau+iJI3UV66khqZPWm5a5m15Tc0nPzo7nwZdccQlISRCJxiWj9Ap6DklIaS8H+BV6dveFUS/i/xWm7MB3G3Vrwq/Z/xKu9PeStetZdtoqv9OdoK76DqHI+SfStenRJQcY5HZVkyAmE6giUZKNnn0sYpj/aO6XRxiOEH+6v0mu/LKOFmFmzfgNelzUTl/Ia4Yh51NQa8vqdLo6wvryTdeSfvQpNUnc+l/wmvavxdrs57SRfeybW5X7qQE+eXYPXncjSEPrRfGoSKczgC5xjFHKtTQmtECJziUHaMagVsAsrCpNbnMAaBQwRqwhh+cLrKENutrPH7k6ScP3labc4rSWc+StVplrbho1yZ9+WKTcNNclWaZWqK5VISBWA/S9vSLFHjk7gDn8WdaBF3okXSgU/ytjSXK9PUit5PFe1oKu/Fc/l4xCWOHLm5ngmrltHLYT/tHW7T1j6aNg4ilIUilBzjFb+/c2tV2zEeZYdY2tjH0tY+BjWHaFSEkbRdGoKa02U62nkyeuVKNh5cQqlsLY8lZrwr1eRTSQdaSpT/Fa+S9jRJO/GptCMtxeo0larzRtaBenl3HlVp87DOhiLZKi6FrWLVbiF6zksZaLeTbkvO0cE+BDXnKFSWhyNYGYZgVTSCVbGKNmcnEcrCRFSEiuVigqUJKDmHoe4ciKbzLlbucSY7d/FXvDaLO/FZpsYnuQqfZEqKY3OkApqlAj6XteO9pBuNEj3kxcL/a7wqOX2HV+dveFVxEKHkFPsveBU4JSJordqqOcXR1u463R1OYLBmIydv/4ZMsgy52Imb4avQnT3sG15tXOk8z4NOVnu+4rWLtSedbHbT0caTjjY+dLLyo+tsP7rO8aGTtQ8drb3pZO31P+L1/xau/3/h9Z/5d8B+wesOus7c8b/C6w+zWuFq7UkfK89WvLrT5wterXfR29qVPjY7/wWvmgt202/+bvrOc6PfPHc0bHbR28qFXlYu36A7fzf95rujMXcX/Ra40X+xO5qL3RmwxIOBtnsYsMQbzUXeaH7B66L9iizcz5BFB/hxyUGG2x1hpPAYoxyPM8rhGCMcjjBCeJDhwr0Mc/BhqJ0Hw+12MUboyrhlLpiu3sbUtRuwWf87Qpff+Hn3arb89TOex1ax/+xyjgQIOXZ+AcfPzeHE2emcODud0+enc+7iDAIuzyDg8jQCLltyMdCCwKuTuHZjEjeDLLh924LgYHNCg80JCzEjPNSMiFAzolurr/FRk4iLsSAmyoSYCCOiww2JCptAdLgB8dFGJMWZkiIyIyXeiJS4iaSJjMhKNlHgNXMSBTmTvwG2QIHVL3gtLZlCSfEUigotKSq0pKR4KuLS6VSU2VAms/6K16KC6f+C17zcyRQUWFLyf8Br5d25/xWvlf/Aa1WNDVV3FXgtK5tOfr4xKUlapKfqUpBriLjI5F/wKv0Or2VFBlQUG1JZbEBViSGVheOR5+ohy9WnomgiNRILqkvMkOcZIcs1pizfnMqCSVTkWVCWbYo8w4SydGNkyQaUxo/9B171yAodTkm8PlUZFlRlWiJONKcgdiJ50eORpZpSlmFKZbYpVdnGlCZokRPxI+IELaQibSTx2lSkjONhngV1uabczzHhYa4ZD3NNqM0woDJZj4pkHapSdanOGEtN1jjKU3WozTXkqdSS2jwjpKl61Mum0FA5k4aKGTytVLQMP6uezvO7M3hWPZ2nlVN5XG7JA6k590tMuFdszGOJBfVic15Xz+Rj3VyeySwpFY1ElqxFY9lUXlfP5u97NrytW8DfdYt4+2AJH+qFfKgX8u6hA+8fOtH0eBlN9ct4U7WEF2ULeCWfx7uKhTRVLeJ9mQ2NRVOoSzWgOk6Hh0njeJw8nvqEsTyK1+FBzBjuR46k+s4Qym9oIrvSh4qbml/R2RA/isZELV6m6PAyVZHGVG2ep2jxPGHM1/w7YkfxJHYUj2MU95+JtHmROJZHkSMpv96PR5EjeS7SU+C1tfLaINLhaawWj6NHI73ci/xTHbh3ZyCN8VrUhQzmYfhwHkWOoj5ai/pobR5GadEQP47qO8OJ3duB3HP9eBijx1ORPo3JE2hMNqDoYh9yzvxAbag2f2dZ8jTRmKwzfbnuokZ9wmTe5c6mKliHzFMalN3SpqlwLs1F82hItKD48jBkN0bzJnsq74qm8kE8lSdZxhSHjuZ+xkxa6tbxqW4z76o20lK3nZa6dTwrWEL2ldFc3aVC4FYBVzepEL5bneJL/XmeZsjnChs+Vy/hY+l83hYv4G2JLe+ljjRX/URL7Rqe5y8m5vhAzmxVIe3saOoT5/I6w4GqW1O5vUODPfOUCfi1G1fX9+bSr9046dSWY7YCzjm3IXhdd3IOjOZh+Aze5tjyJGUOaedGc3ZbN/x/UmPvCmX2r1Dn4NLO7Lfrgu/8ruya2ZE9Nj1xn9kFl6lt2TVdCS9rJXwXCDjiLOD2jvaUnB9F2VVd8k7/SNL+PiTu60neuQHci9TmRaY+7wr0eZs7lsZkHR5FjeZZ3Hga480oPa9FhFsvgjZ3JcajP2n7hxO6qyvBOzsQsqs9cX49yD09mPKbWjyKHs/jmIkUnR9G6K4u3NrenbT9Y0j0HUm460BubepL4K89Cfi5O+dWduWUc0fOLevM2aWdOOvcgXPL2hOwXJ0LK9W59FN7bvzeiZBNHUj17oT4ZFdqrvbicYgmT7/gNXwAD4IHcffGECQBQ8g4OIAQl25Eug8g0uNHwncPIWrPj8T6/Ui4pwZBLj25vKkXp9d248zv3bi0uTdXtvfl4uaeBGz6gfMb+3J8bR+O/aqJv3Mvts5py17Hnux17IKXbVsCNvYg6egw8i+NIe/Sj0hujCB2f0ei/DoR5duVcK+uhHt1J/ngQDJPDCfxYF/EV0bzMMaI58nm1MdPpPz2KKQ3hlF6ZSgF5waTf3YIBee/W9i084Y8yD/iPseTG9kX84hdN8txu1PD3oSX/JXaxNawF8w/LGHEHxGM3JTIqK3pDNmQwuANqQzfksGIrRkM+VPEyPVxjNsSz4TN0RhsiWb85ij01odh7CLCxDUe422RCI8VsSuygb+S33Ag5TWe4XV4htfxl6iRfUlv2B3xjJ/OSJmyS4SZaxITdyRhuCMBE9dELHYlMmlnHJNdo7E7nIt7zFMOZLznQPo7/BJf4BH1lIPpHziS+RH/xNf8dkHGfO9Epu6MZapnBsY7EjDaIWLy7jSm7cnA0iMZU9dYzHfFM8M3g+ne6Vh6pmCxO4XJnhlM9c1nmn8JFt6FmHgWMNGzCANvMeN8ZOh5lWDoU4yZXzHmPrlY+mQza28ucw8WMvdAATN8s5nuk82cvYXMOyBh/j4x1r6FzN9bhMNBKcJDMpbskzLPr4RF+4pZeVqK86Esfj2dz1+xjwnIfkdg/nsC895wJq2ewIJX3JI2c6XgIwdjnuJyqZwNp0pYf6KAjUfusOekGxFx65CVruSuXEhyzm/M3PoHGs576eocSDvH0G94dRIhcExBSZiGskMKyg5JKDuIUHaIb43oa5SErThzTkLgnISSMBkV+yTa2ifQzj4ONYdo1JzC6eBwkn72G1izfz1xKStoLDPmQ2k3Pkva8lmixGexMp8kKnySqvBJqsxnqTItEgVeX8o1KS+dhH+AI1rLNtLF7iyqDrdp4xSPkl0cyvbxihnDpSJUlicjEKYhsMtE2SGXtsJsOtqJ6L44iIGLDzF68W8IXdZy+MqfJGT8SmX5Eh5VT+CRrDcvy3vyprwbb+VdeC/rRJNEnc+lKrSUKvNZokyTXIX35ar8XdGOt+UdeC/tzluZNnXieVy4asfCTavoa7uHjo63URVGoeyoeH6UhIrFUornNlpRKXSKRlkYj5JDAkqOcSg5R6HkEEY720h62Z9Hd+kfuJ1cTZH4Zxoqx/FCrM57WVs+ypX5UKbE+3Jl3pep0iRtr5htFbejRaxKi6Qtn6RqNEvU+CxW57O4Ay2lnWgRd6RZrsbHCiU+Vijw2lKpRnNZV55LR1Alm8+1mF+Zsc6OvkJP1O2uoOoQjoowToEwBxECYTwCx9a/xTEGJWEMyvaxqNjF0sY+HhWHOFSdI1ETXqPzEm90Vv2Mywl7JGW/8ERixrvSATS3tj5TokxLSWvbsFSVJlk7mkva8rmwDZ8lbflYocZLeVuey3/gxV1dHlfPoLhgEVeDhazfuwyjFcvov8CDPvaBdFsaRhvHIATOQSivjUbwSzSC5TEInGJREsajLExAxSmhdZY7hHZOl9B0dmXFHieycxfyolybD5K+NIs78kmmxidZG5qlyrTIFGfQfpII+CRXa8WrLvIiIQeubEH7n3gVxqIk/HZh58v7Q0ko+q76GofAKR5lhwTa2CV+h9cv77t4lBwTURImoCIUKfBqe51uDscxWLOBk7e+w2vET+jNHsbQubb0tPqf8OpFR2tfOlv5022OH93m+NLJ2pdONt50ttlDFxsvutp40cWmFbL/X/IfINu1dZ72n/mfZl7/G1K/h+r3Z9J2n+NOT2vF+as9rT1a24u/HKOzg+6zXb+2DfeY7U6PWd9mXhUtw+70mu2BhrUnfa290LBSVF0VeHVDw9qNPtZu9LHZ+R1e3em/cHcrXt3QmLsLjbm76GPjQi+r7fSy2k5v6x1ozHOh3/yd9JvvisY8V/oudKPf4t30W+xBf1tPBth603+xN/0W7qHfgj0MWOjLkMX7GLJIkaGL9zPc9gCj7A+jJTyKlvAoY+wPMdJ2L8OXeDLc1pUR9lsZ47gJ/eXrMfllPTM2rGOhyx847V7DLz6r2Lh/OTsPO+J3Usihs7acPL+Is+fncu7MLM6dmsrZE5M4c3oKZ85PI+DidC4FzuDSlelcDLTkUqA5lwPNuXLVlOs3TLl1y4w7t80IuWNGaIgpYSFmrdVXc6LDLYiJtCAmyoLoSBOiI4yICjMgMnQ8kaHjiQ6fgCjaiKQ4Y5JiJ5Ica0hqvBGZSSbkpJqRmzmJ/GxLCnOnUJQ3leICxfxrSbElJcUKuBYXWX7Fq+KxqZTLv+B1JsWF0ynMn0ph/jQK86cp8Jozifz8yRSXTqNUMg2pfOZ/rrzenduKWAVkq74Atra1XbhWMfNaedeGqmorKitnU1Y2ncJCU1KStElJ0iY3azylBcbf4bUVsIWK9uHyYkMqSyZSVWrEXYkx1aUTkeXqIc3Ro6JoIrVSCyqLjJHmGCDPM6ai0JyqwklU5ptTkWtGebYZ5ZnGyFImUBKvR1GMNiUxOooW4jg9csJGIhZNoDrTkop0S4rjTciPNiQ/xoCydAsqsiZRmWNOeZYRRaIx5EQMRZyogzxZn7Lk8dzNNOFR4RTq8i2oL5rM46LJ3M82oip1HBXJelSm6lGVrkh1xliqs8YpKqPiSVRmT6AqdyLPqmbxpHw6Tytn0FijWMz0Ba31ZZN5KLXggcSMOrEZD1rzVG5JvdSCV9Uz+VBnw3P5FEpFIykVjeRlxXT+rrXi7/vzePtgCe8fOfD+kQN/P7Dj7UM7PtQLaXqylKbHS/n7nh0NUiteVyzgQ81iPt5dxFu5Nc8LLHmQPpEakT7VMTrUxupwP1abulhtHsXrUC/S5V7ECOQ3+1N2vR937wzmUdQInsaN5plIi8YkbV6l6vI6TY/X6Xq8StflZbouL9J0aEzU+prvEdsQP4qG+NE8jfuWhrgxNCbo0RCnzf3QodTcGcyjyFE0JujzKmUCL5PH8SBiOI+jR9OYoEfN7UEUnO5EaUA3XiboUnNrAA9Ch/EoYhQPI0bzMFKLR9Ha1EfrUhMygpQjXUg/0Z3yW0N5Eq9PY7IBT0X6VN4eSuaJ7kivDuVVmgWv0s25FzGWW25qlN/R53XmdB7GGlBwcRDFl4fyKn0a73Nn8z5vDvIgLbLO9KMyRIu3hVN4UzSZp9kmVIrGU59rRXPNWj7d30jT/S20PNxGy/0/achfTP5NXaIO9CDhcB8yjw+iJGA49bEGvM+3pFkyi3cls3idM5WXOTN4lTeHdyWLaK5Yxgf5ciojLLm4oyMXd3RAdsuCv/OX8yTJlqRDuhxe0ZGTP3Ug2KUv4bs0ubW5JwGr2nFSKODyyrak7xnO/WtTeCVaQPVtc9KODyXMpxeBO7sT6NqHay59uLSxFydWdsZ/oRruM9VwmarOdsv2uExpz87pbXGfpYyXjYB9tgLOrlbi6sY2hLt3Jda7J+HuXbjj2oGk/Ro8iDLkVZYRjVmjeJU7jNc5o3iepMXLRAOeRBlQHqhNgq8m19d3IvD3joTs6EW0Rx+iPLuTdkiDgrMDKLs+nAeRejxLmMizBGPKb2gR7tGNoG2dSPQfRO4xXaJ3D+TONg1ubuxDwM/dOLuiG+dW9OCkU2dOOXXhhLATJ4XtOe2ozhnndpxdpkbASjWure1A6KYOpPl2RnKqG7VXe/E4VJOGCE0aIjV5EjmAh6EDuXtzEOKAgWQc1CTCvScRbppEeQ4jca8Oyft1ifT6kUsbOnPuj45c2azJxfX9CFjXm3N/9uDE2s7sX6HO/pVqnFnXm6s7hhHiNZ6r23XwdeiG16L2HF75A385d+DgSnWubO9B3P7+pBzXJPusJomHuxG/ryvJhzVIOzYM6dLdAAAgAElEQVSQtKODyTk9Evl1AwrOj0J8RYuq4HHURU3kfpQBZUFa5J4bQObp/mQcH0DSQQ1i/+r5Da+Ho+4GnU58xKXMRs6lPOV00hPOpL3gTPY7TmQ34xX3Bucz5Yz8PZQR62IZsTmZQeuSGbguhaGbMxmxLYcf16cwbJ2I4b9HMfrPSHQ3x6O3NYFR62MYszGWMesjGLc5nFUXK9iX/p5jmW84nfmSa8UfuV7SxJmM1xxPfcPBpDdsvF6LxfZY9DeL0N6sOLZHd0sC+lsTGL8llolbo7E/Vsj+zDecLWrmfGETFwo+cirjLRfym7lc8plzBZ/YdrOa+d6JmG6NxHRXOgYuaUxwSWXiznSM3TIw2pWGgWsSE3cmY7o7HVOPDIzc05nolo6ReyYTd+dg6J6HkVcRRt6lGHiVou8lRm+PFF2vEsZ7F2HsW4SJdx6mXlmYe2Uy2TuHyT65WPoVM8m7iCl+YqbvLWOGfxnTvKXM9JUyd28FNv7lzPGvYKaPnFk+JSw+WMwi/zR+PpnHsdRGbklaCJZ+IkT2gbDyd9yRvSW0rIkgyWeOJr5g++Uq1p4oZfWRAtYeDGHnYVeCY/5EKv6JKrkTCdm/M2Prn/Rx2ksnx8u0FYag5BCJwLH1Q7QwGSWHVJQdklG2T0TZPh5lh7jWfEOskoOotXX4G16V7RNpayeinV0c7RyiaecYTkeHk/SzW8+a/eta8WrEx9JufJaofsOrWIVmiTLNUmU+SZX4LGnDR0kHXso1KSudhF+AI1pLFXhtY3+LNk5xKNnFKvDqmICSswjlZUkInFIRCNNpI8yknV0SnRcGo7HgFDp2riz8cxWHL64hI/MnamWLaKgwpFGuybPStryUq/Guoj0fyjryQdqBZkk7PouVaBEL+CxVLEV6X9GGtxXteFveiQ/Snvwt1eahxJobt4U4bPuZfgu96GIfQlvbWFSFyajYJ6BsH4eSUIFWgXMkAucoBM4xKAnjUHKIQ8kxBmXnCJQdglFfFILGkmNM/vVXjl5bTnm5Pc8qRvJSrMq71rNd35cr8b5chQ+ydopqYWlHWkrbQWmbVry2o1mqxmeJGi2l7Wgp6cTnVrx+qFDiQ+vROi0VbWmWtadR3J86+VRiUpfj5LaYgU7bULc9RxuHYJSFsSg7JKBil4CyfTwCYQwCxygEjlEoCaNRso9FyTYeZbtElB2SUHWMQ83+Fl0W+aP/0xo8zjoiKVvFE7Ep70oH0VzSnc+l6orfVaxY2tQkU6JJrkJTiTLNhUogVaGlug0fK5R4VarKy9IevJCN4GmZKfLiRQTHrmKV6xIMHNcx3OEIfYRXULO7jLLjNVR+i0TwSySC5ZEIHKNRcohVXGhxaoWj8x3aOV2gn5MLK7yFZOctoLFMiw8SDQVepWo0y9rQLG09wkeswiexAq/vxN/hNbAVrw7eqDl9wWvMN6wKW98bDoqLF4rKdbyiRdgxDmX7Vrzai1ByjFVc2HBUXBxQEiai5NCKV8c42i65Rjf740z4ZQMnb639B16HM3SeHT2t1tPVZudXvHad7d+KV69WvO6ho7Ufna320m2OP92sfOls7UsnGx862+yh61xFunwB7P/bWHvS9fu0wvW/pfuc/57/1iL8zzbh7/HabbYbPa096DXXi15zvehp40EPa7fWo3Rcv8689pzjRs85u+k5ezc/zPL4l6VNvWZ7oGH1Ba+tcJ3jTp85Crxq2HwDat95bvSb747mgt1oLnCn77xd9LFxpY+NK72tt9PLahu9rLbR23obfeZuo+/8HfSdvwON+S5oLHSj32IP+i32ov8Sb/rb+qC5aA9953vSb74nAxd6M3SJP0MX+zN0kR/DFvkxYrEvo2390Lbbi479XnTs/NG29UDLdivaDn+gv3QtJj+vZdq6X1mwYy1L96xh7f7VbDqyAtcTQjxPLWbvmXkcPmfN8bOzOH16GudPTeXiyalcPmnJpROTCTgzlfMB07h4aTqXA6dzOXAqly5P4tJlMy4HmhJ4xZhr100ICjLl9i1Tgm+bERJsSliwKeEhZkSEmhMZZk5UuDnRkebf4dWQiJDxhAePIyJkHLERBoiiDEmMNiQpxpCUuInfWoczFHgtyFHgtSh/SitSJ1Nc9K3iWlgw+ev9okJL5DKr1rbhmRQVTKUgbwoFeVO/4jU3exL5eZMoLplKiXgqEtkMZGWzkJfPpqxiDuWVVl/x+q+I/VaF/TIPW3HXhspqayqrZlNZOYvy8hkUF5uTmqJLcqIW2RnjKM43Qlxo3LqwyQjpF7wWGVJePJHKUiOqJSbUyMyokZogyxuL5Du8lhUYIskeT3mBMVXFFlQXTaKqwJzKfDMqc82oyDJGmjqB4ngdCmO1KInXRZo4npJYPfLCxyBNNKI6cwrlqZYUxBiTH21EYawxFZmWVOVMoSLHAlnGRIpE2uRFj0SSpEd5mgFVmSbcz5vMo6Jp3M+zoEEynaclU6nJNKQ8WY/yZD2q0vSpStejMk2X6kx9xRKlUgvqCk2Rp4/lfrE5L2qsqC+bRkP1TF7dt6axZhYNVdMUbcISM+6VmHC/xIQHYjMeSS14LJ/MkzJL6mWTeFE9g/d1NjSWT0WaNIbiuOG8KJ/Gm7tzeHNvPm8f2vPhyVLeP3biVd0S/n5oR1ODM80NS3n3wJ7n5XN5XDqDN1Xzab6/hA93F/BSPIP6LBPuJY3nbtxYqqN1qIwYzb0YbR6J9HgUr0Nt5EjKbw2kLGgAd0OG8Ch6FA0ibRoTdWhM0qExWYeXqbq8asXr63Q9XmUo8iJJ+2v+CdhnojE0xCvyNG40T2JH8yxe5ytgK2/2pzb4R56LxvIqeTyvksdxP3Qo9VGjeC7SpT5yJPLA3uSd7MDDsGFU3+zP/eChPAgdTl3oCB5GjOFJnB4PI7W5FzaK/HO9SDnSkcILGjyOG0tDwngexehwP2IMeWd7U3xxIE/jDfk7cxJv0ieReKgH2WcG8lhkwrNkM8qCRpEfMIh7ERP4O2s6zcU2VIeNJfFwD9JO9eZ5pimNuWY8zjKmLs2EhgIbPlb/TMujzbQ830XLwy0016zlWcFiyiJNyL8yGslNXSpvGVAXbsz73Fl8LpnDh4JpvMw040nSROqTjGhIM+fv/Dk0yxx4XbCEnAA9Dq9WIsi9F/ejbHia4kDmGWNO/todP3tVovb0J8FvMCKfgUS49ubKr+qccRZw7Rd1Sg6P49HNmdRcnUSi3wBuu3Ymxl+T9FNjyDmvT+JBbW67DODkio742Ciza5oyrlPbsdFUmW2T27B7thq+89U4JFTn4m+dCXfrTphbV0LdunHHtSNB29oR5t6V0ktjeJc3m48lFjzPHs7zrIG8yFJsgn6dbMq9W+NJ29+foM2dCPilLRd/bUfwjp7EeWtQfG4E90P1aIgfz/PEcTxPHMfLVGMeRk0g5aAGN7Z2JMqzLwUntck5qkXErr4Ebe7JjQ29Ob+6OyeXduGUczdOOffgmEMXDtt25Khte47bq3PSUY1TzqqcXa7K1V/bE7qpI+l+XZGe7kHttd48Ce3Ps8j+PIvuT0P0AB6FD6QmaACl5zVJPdCHKI8fCHfvR7TXcJL3jUXkr8u1Lf04vKItp9Z24eqWwVxYp8nJX37g4IqO+Du1wddRlf0r1Qnc2p8of33SjlkS95cZZ34fiPv8Nhxa0Z1jP3XlL+e2HF2txnWXLsTs7UX6cQ3yzvcn53R/xJdHU3Zdn+IL2mQcH4r8ugGll3URB+ogvzGWqjvjqQ4ej+SaFsmH+xJ/oDei/RqE7+nOdZd23/B6NFQSdDq2kkupD7iU/IBrWc+5nveGC1mvOJ76Bo/IBpaekqC7LpQRf0YzfGMCA/5IoN9vCQxan8rwrTkM35jB8I0pDP0znlEbRGhtSWbk5iSGrItjyLo4RmyIRndzBPanSvBJbORERiPHRLUEZj/lavZzAtKeczH7PSfS3/H7xTLG/nYLw13Z6LnmMnprGqO3JjPWNYOJbtmYuaXhcLKUfWl/cyLrNafTGwnIfMmZ5GcEpL/kUt57zmS/Zcu1chb6pWC5K5mJOzMxdMvHwD2P8btyvsbAXZEJbtlM9MjDwCMXA898Ju4pxsCriHHuhUz0kWDiX84Ebyl6XhL0feXo+0ow8C3FyLcY4z0FGHvlYuyZg6lXAWY+xVjslWPiK8fEtwJz/2osfKsx965ksk8VM/yqsfSuZIpvDVN87zLVR8acvcXM25vByhN5HEt9wW3pJ+6I33G75CWR5W+4UfiE60WvuFL0nv1xDawPKOfn4xJWn5az8VwSrsd2cyd2PVLJL1SVLUWU/Tsztm2gl6Mf7e0CaGMXjMA+CoFjLAJhvAKhDikoOySibJ+ASmtlTdkh9jvAKj6cC4Sir3gVOCShbJ+Iqp2Idnax/0u8Cv4Fr01SZZqlKt/wKtOkrMQCv/NCtJZupLPtmW94tY1F2U6EsmMiAkdR61E+yagsS6GtYyLtF4fQY/5JRixxx+qXX7gY7EJO1irqpHN4VTGev2V9eVmkyqeKtrQ87MJbqSpvS1RpEqvzSdwWxK3npkoUs6Ufy1R5V96Od2WdaJL25o1kNPXS2YRFObF81y9ozveku20oaotEqNmno2qbhLJdHEoOUQicIhR4XRqlaBMVxqHkEIOyYwRtloaiKgyi/YKb9F+8F6HrWoKiHakpn8VzmSZvpMq8K1fmfUXrrVxRdf1c2hlKOkJrNfOzpA3NMjWaZW35LGlDS2kbKGnP59IONMnV+FCpwOuncgEtZSo0SVR5WdKDx/IJZOUtYccJW4Yv+40OdkdoI7yJkjBW8f+0TaKNrQgV+2iUHCNaE60AuH0iSnYpKNmloOqQiLptCN0X/YXhL2vwvyxEWuHIE4khb8UDaBZ357O4A0hVQaoErTOlTXIBH0sFNBUJQKoMlUpQqcSHYgGv81R4VdiRN9L+vKo25+HdldwOW81ql98xdNhGv3m+dLM9hfrSayitvIlg1R0Ey8IRCKO+4lWBxzgETrdRcwygn9MOVuxxIDtvHo3lY3gv7vMNr9I2NEsUFwI+i1VoFgv4LFPjfWlXGsU6yAodOBC4BS2hMz0c9qDmeBllYShKDv+OV8V7JF5Rtf4Oryr2CajaJaJiH4+SMOYfeE1AyV6Ein087YSxqC65+g2vQWuRiZchK3UmKOInxs4ZztB59v8Rrz3n/EVXmz10nutBp7l76GTjTxfrvXS38qe7lR+dbfzoNNeHLvO86TbP+ytgv8/3MP1Pj/9bbLzo1prvEdvtv6S7lSc9/msUOFVUUHf/G157Wnv8x8e+x+sPcz35wcadH6zd+cF617eNw9/jdbYHvWZ70nOmArK9Z3uiYfUlu/8tfef+a/rN/1J1dW+tuLrS29rlK1x7WW2ll/UW+szdhsa87QrAznOh73x3xZbixT4MWOLHgCU+9F/opZiZnefG4IUeDF/ixfDFuxm+cCfD5u1g2LytjJi3hTELtqC7eDv6dq4YCLdisux3LFf/zJw/V2G7fTUr96xh3cE17Dj5Mx7nl+FzwR7/gLn4nZnOwXNTOHLGnKMnjDlx1IizR024fHwy105N5eqpqVw6N5WLF6Zx8dJULly0JCDAgoAAEwIumHA50JSr1824fsOUGzdMCAoyIfi2OcG3zQi9Y0ZYK2IVFVhTIsNMiYowJSbClOhwIyJCJhAePI7wYH0ig8cREz4BUaQBSdGGJMcakiYyJivZlOx0C/KyJlOQM4XC3CkU5imgqsCr4v6XfEFsQf4kpOJZyCRzvsOr5Ve8FuZPIy9nsgKvRVMoLp2CRDZDUX39DrAVrdXX7/MFsRV351J+16Y1VlRWzaaiYibl5TMoL5+BWDyZjDR9khO1yUrTpyh3IuJCE2TFpsiKjZEVGSErmoi8aCIVxUZUiY25KzWlRmbGPbkZ8nz9VrwacldsijR3PJKccVQVm3K31IK7xZOoLrSgqsCcqjwzyrONkaSMpyheh6I4bcQJYylPnUhxjB4FkbqUJZtRnTkNWdIk8qKMKIozozTBnKqsaVTnTqMs0wJxigEliWMpSRyLNHkclRnG3Muz5GHRdB7kT6Um25znsjk0lM6gOt2QsqQveB1HRYoe5Sna1OYa0CCdzBPJZKpyJiBO1eGh1JLGWiseV0ynsdaK1w9seH53Bk8qpvBAak5tiTG1RUbcKzbmgdiMx/LJPC2fwmP5ZB7LJ/OiSoHX19WzuJs9npL4ETyTWfKiYiavaubz9pEj75+u4N0TZ17W2fKuXsinFyv4+NSJ51U21BVb0lg+mzdVNryttOGVdBaNRVNoyLWgPtOEewkTKAsbRUXoSB4njeN5miH3okaRf7En+QHdeRA9msZkfR7HjqE+eiSvUsbyMkWPFyk6X/MyVYeXaYrK66s0XV4m6/AyWee/AHYMz0RaPBNpKbYGx47mScwYXiWP403qBCpv9qfy5gCexGjTmKDPc5Euj6NHf82zOG0ehQ+n5Hw3so+1427QAGqCBlF7awj37wyjPkKLxoTx1Efr8iBCi/KgH0k+3Jn04914EKXLoxhdHkZr8zBaG/mNoZRcHMTdO1q8SZ/Eh9zpVIfoE+7dgfLb2rzNmUZ9nCH5AQPIOduPv7On0VRkxaN4Y5KPaxDi24HqaF2eZprwOMuUx1mTaCy04X3VSni2jZb33jTfW8db+Uoai2x5nGFFnWgytVFmVN0x4F64Ee/zbfhcOp8PBbNoTDfjboQW0qDB1Ebp8DprCp9KF/IsZTYJB4ZyYJkycf4juHvHivi9I9mzWI1tMwVc2dKB8htmZB0dTpKfJlE7e3J9rTrnlwq4uroduXu1yD+gx+0NXQnd0ZOMw6MQB07kXtgs7oXNIufkBG5v1+SYUzv85grwmq2M6zRVtlgosc1SwJ55bTnzc3diPIcjDjDiUdg0HoVZ8jR6GlnHhhCyqwNZxwfzIW8uLeWLaCqdxLsSfV4XjOZllhYvkydw744eecd/5PbW9pxfLeDir20I2dGNnOMjqLw+jnfp02jKs6Q535SXqbo8jhvNqzQzKoO0uba1HfF+fZFc1EccoE+i/0CidmsS+EdnLv3ajUtrenHCsQuHFnfktHNvDi7qzP4F7Tm4oD1Hlqhz3F6NE8I2nF6qzJU16oRt7kSmf3dkZ3px71o/noYN4nnkQJ7HDOR57CAeRw6i5vYAigM0SPyrO6FuXYj2HkCczyhCdw0l4I9e7HNqx35ndYJcRnBl0zD2O3dk20wBW6YL8LFX5eLmXoR4DSNmrw6JhwxJPWZOwn4TbrqMwc+hI56L2nBwWScOr1Tn0EoVTqxR5o5bZ6SBY3gYaUBlkA51YUY8jpqM7Io+kd49yTg+lILzo5Fe1aciyICKoAlIruqRc3YYkb49CPboTKhXD267deXKtu/wuvNMbNC+oBwuJN3lYmINF5PuczH1EedSn3AsqYHtN6tZuDeNcetDGfF7OCPWxzP4DxH914oY+EcSQzdmMHRDOsM2pDBqYzJjtqQwbEMSA/8QMXB9IkM2JjFyayLamyOY6ZvEllsVnEx7wtnke9zIrudi8j0upj0hIOsNflH1OOzPwnBTOGM2JTJmRzajd2QyekcaY7anobU5Ga11kczxTcMj+gnnc99yNe9vrmW94HJqg+JM2JzX/BX7kGWHM5iyIxJTl0TGuWQxblcB49wK0XPNQ8clF71deYxzz2fc7gL0duUybnchem756LkXMsFLzPg9EnTdihjvJcHIr5xxexR4He9XxgR/OYZ+Ugy9i5noVchErwImehVi5FWM0Z5STPdWYuhTiaFPNcZ+9xTxqcHMtwbLvfcw96nG1PsuZr41TPItw9I7H2v/TIQHM/GLfsSVgncEFb4hqPAZ4bJX3Cp5RpD4LZcL3uMeXIvjgWwW+GVhf7iQn4/HsO2YB3fiNiGVrKFCtpT4rD+YuX0zPRz8UVtynjZ2wSg7RCsqa1/waq+ooqrYiVCxi0XFLgYVuxhFJdE+XhGHeAVeHRVbfpXsk1CxTaCtbbwCr/bRqAnD6Ojw/xB3X1FR3n3Y74cOliioKJaosTeQjnSxUaQpXTRqijGJNbFEBUTBgj32jr2joPReBKRNHzpiwS6gsSLy3QeDxjzPk3e/+2gfXGsY5l4czLpnLT7zK/8D9A1Yws//n/Ha+R94HTVrqRKvAVdQC05BxT8JlYBUVIMyEARlIGjfjKsxJwmd4Kvo+h1keHAo3ksXsGn/d+TnzaVB7kaTwpC/ZL15J+tMi0yL92IVPkjV+CBW44NYg1aJZjv8VJTbhsVqfJRq0SLrwDv5V7yT6dIi6cVL8VAeKyaQmhHE/Mgf6Ocdip5fLBrT0tH0L0DdPxs1/xRUA+MRBF9vr7wmKxcgBaegEpSI6ozraMy6hk7QBbp4n2Cofzh//LmI3IIA7ldY0STvwZsKNd5UqvKmUoU3FWq8U2jxQdqBNnEnEOmAUA1EAlplqrwvV+d9uTofZSrK+VKhNm3iDsqZ3SoV3lUpz4VtlQv4IFHhtaQzzxXDkYvdOHLtW4x/mIPujCg0g0+jOiMRtYBMNH0z0fRNQz0gAdWgG6jMuIEgOLG9zTULQTteNQPS6Ogfg77fZuwX/MjuS/5U1k7jcbkhr2W9aJF9RatUmzaZOkhVQSbgo0yFD3JV3stVaZGpKlvHZaq0StRoFXfgg7QrLfKuvJHr0SwfSHOVE3fk33H23K/8uHw+FoG/MTBgO92Do1ELPIkg+BIqwXGoBCW2t5W3t+3OTEUQfBXtGdH0CW7Ha5EnjZUjeSvrSYukA61yzf/Aq/q/4HXZf+M1MLH9M9FecQ1IVeYTXoNTEMxMVuI1IA11/3TUAtrxGpyovCYoRdlK/gVetXzPohuwF/N5Szhw8WcUktmUS2ZxKf5HjN2GMsQrkO5Tl9LVM4Qu3uv5yn0Duv/A63o6e274/w2v/wZXXff/E1z/N167uoT+S3vw3+3Fn37/N17D0fcIp4d7GN2nhirbhl3b24Zd137Gq77rOvTd1tHTLZyeruFfLGpqX9Y0dS0G7uvo7RlBL89IenlGYOAZQW/vCHq3bxk28FxLL/dQ9N3WoO+2Cv2pqz63DvfyWIWBpxKufbxC6Ou9nr7TNtJvehQDfbcw0Gcj/b3X8bVHCP09VzF4+ipG+q9mqPcSRngvZNS0XzD0mY+J/09YBc/HYe6vTJ6/lKkLfsX/9++ZuyaYn9cFsjRqJqv//JbwA8FsOOzPpqPeRB1xJeqgE5v32rDjoB17Dtmyd781+/ZZc2ivHcf3jSd6/wSO7nPkyAF7jhy248hRO44etePYEWuOHbHi+LFxnD5py/lzdpw/b8OFc+O4dNGamMt2XL1iy7UrtlyLsW1HrB3Xr9ly/ZoN8ddtSLphS9INaxLiLLl+1ZTYK2O5fsWY+GsmpFw3Jz3BnMwkC7JTLMlLH8fN7C8B60RZ0XjKih0RlTkhKnWirNiR0mIHhCXjEZVOQFgygeJCB6TCKcglLshEzohKJ1FyazwlhePbq7cTKS1ypKTYAWGZI2LReGTSicjlkyhXTKGiwpnKSheqqt2oqlVuEFZmqvJ5nTKVdVOprHWjstaNqmoXKismU1E+iaqKKSjkEynMNyc3eywFuaaU3bJCUmpDudheCVihErDlonFUiq2pltpQJ7elvtyeuxX2X+DVgmqRJcK8MUgLTaiT2HNb6kCtyJ46oT21ZfbUlNhSWWiFJNuUslRDylLGIMsyo+amDWUJhpQlGFOV40h13iQkqXYUxVshzRhPec4kam+5UF04CWm2DcJ0M+S5VlQV2iLPtqAq35Z7wsk0iFyoL3KivsiB5+VuPBRNpDLbDFm6IeVZRlTkGFOeZUT1TRMahDY8kTnSILJVtgwXW/KoYhLP6lx5ftuNxno3ntZM4VH5eBrkdtyX2nBXYs1dsTX3pbY8VDjwuHICT6sn8rRqIs+qJ9FYO4WX9a68qHPmvtAaSfoInpVPpLl2Kk23p/PiXjCvH83hzZM5/PVwJq8fBfP28Qxe3J3GQ8Uk7okceFPvwcsqVxqlE2kUOdEsmshL8WSaSybQkGVF5fXRPMww516SIeVXBiI+a4D8Ql9uxw3hfuJIHiSP4mHKKJ6mG/Iy15QXuSaf4fppWdOnNOcY/l/h9XHyCGULcqpylvVFlikvs824f30otZcHcDd2KE9TjHiUOJqnKUY8jB/Jg7jhPLwxgkfXh1Nz/mvSNqohPd6DqrN9qL3Qn/rLg2iIHcGjREMa4sdw/8Zo7lwfya3D3cje3ZnKS4N5lGJKQ6IRDYljqY81RHxiIPIzg2nOtuNNwSSasp1IjOqK8OQ3NN8cz4t8JxQXh5G1W5eH6Va8LprC27Kp1CZYknO4D+LLQ3mSb8ejfHvuZNnwqNCZ1xUzabk9n/f1C3hXPY93VT/QWOpPdZIDeceHkLKrJ7n7vqY+3pa/ijz5IPPnY2UAb6Qe3EkeS+HxbiguD6Q5157WUg8eJzmRsqkf++aqkrZxKLk7jDj8U3c2+KgQvVgX6SlzxMeNUJwwImdLb64t78iJH1TZHyBgm4cqO706cuL7zlxf2Qfhfktun59MxWkHivabkBgxgNMLu3BgthY7/VXZOk2FzZ5qhLmosnFaBzb7aPHnrA5cWN6b/D/HIj0+DvFRUyTHjUnd1If0LQbIzozkcZotb4on8aZsAm/KHHhVasvLYhueZVlRfX40CWs7c3VFBy79pkliuB4lBwZRd8mEZ8m2NKaN42naWF7lm9OUPYZnmaNoyjLldowRl1d15OKKDhTsHoos2pjC3YOJD+tO3Bp9oufrcGhuB4792I39s3TZ7tOJnb5d2er9FZs9OrLFU4edPjrsCdBmX5A6B2eqcuonHWKXdSF/S0/KD/fhzrn+PIkdxPOEQTQmDeB5ykAexw/g9pV+SE4YkLe7O9fDO5OyeSDx6wcTvbAHu2Z3Yq9DtCsAACAASURBVOe3XTnySz9iQoyI9P2KMHc11nmrs/3bThxf3JNLIf25FPI1MeEDSd5mRPJWY66uHcHp3wewf14PVrupstZLjYPzu3H6914cW9SZs8s7UnfFgmcpdshODUNyYjg1l8yoPG9K+lYDEjfpk7LFgMKDQyk/b0HlRUvyDwwjaUtvEjYacDG0KxdDdImL7E3S1gF/4/W3XdcubTyTy4nMOk5l3yE66w4nsu9zLPcx+zKfsOJcBR4RqZgsvMSQny4zfFESQxalMmBBKgMWZDB4SQ6Dl2QzeHEmQxdnMOL3LL5ZnEG/hel8szyPgcuyGbQsjdHL4pkUmcbvF8s5fPMJRzJvc6XoIaez6zmZ+5ijN5tZG1OPd2QW1iuSGLk0jVGr8hmxKo/hK7MZuTKbUcuyGL0oHueILEJi73E4/wVnbzVzoeA55/Kecjr3GaduvSQq8R7BO3KxX3EDqz8yMFmVj0loKSahZRiuLmbM6iKMQkoxWSvCZJ0Io7BSTNZJGBNaxpjQMkwj5JhtKGdMqIix4RIsNlZgEiHHaJ0E40g55pvLsdwkxyJChMV6IVYRIqwixFhGSLCIkGG1uRbTDTWYbbyN5eZ7WEXdw3JjPTab6xm/9S72m+uw3liHXdQdHLdW4xBZzNQthfhtyWXt1XpOFL7msvAtl8tecFXczEVRIxelb4guecOqS3X4bcvHe0shfrvLmLX7Osv3hhOTsgyZZD6V8lmk5i/EZdUK9IK2oOl7DI3AWNSCk//Ga5ASr2oBGagFpKIekIz6J7wGJKPSDlhB4Bd4Dc74L7xqBSb8F15Ts+fSVP4veJUr0/oFXpsUfSkX2bP5aDte/Q6jHhCDWnAKAv8kZdtqYBaCwEwEQWmozEpEZ04MXWYcpU9AOA7zf+KPnd+SmT2HGuEUmsvH8lphwFt5J1oV2rTJtfggUqNVpM5HoTptIuWSJsRqIFJtjyYfRTp8EHfmvaQL7yR6vBf35IVwII/LbcnK82Vh1Gy+nr6Cbv5XUPdORd03H3W/bNT9U1ENTEBlxvX21uH25UfByoqsWlAcmsExdAo6S/dp+zEKXMau04uQS314pBjFS3kXWqrUeVupypsKFd6Wa/Bepk2rRKcdrhogVKFNJKBFrsKbCnXeVqjzUaZKm0gFyjRpE+nwQa7Ju0oV3lYqW6A/SAS0SgS8l3XgpaI/9fLxJOTMwWa+L71mhqETfAy1GTdQ989A2ycLbZ80NP0TUA+6oZyPDk5sPxomR4lXvyw0/VLp7HuJ3n4bmLj4Ow7H+lBbP5UnFcN5rejOe1mn9nlcdZCog0SVNqk6rTJ1WhRqtCjUaJWr81GszkeRJm2SLrTJ9GiVd+G9ohOvFd35Sz6M5nJXxLk/cPjwzwQv/hVD/1X08tlB58Bo1APPoxoUi1pgIqoBqagGKBcnKd/za2jPOEGfGauYGxFEQZEnTZUjeCvTp0WiQ+uns3A/4VWioXyfPuFVYkh5aRDbT/07Xj/PhH/C6+cveVLaOxv+iVfVoCRlC/ZnvCrhqxaYinZQkhKv/l/gVfwt5eJPeB3GEO8gekxdSlfP0L/x6rblM167eEXQ2XMjnT2j6OK+Fb2pSsB28dhMZ69NdPHaiK6nErC6/wfI/t9E1yPyM17/kf+suHpEoOcRQXf3f0+3qev+j3jt4bH+cz5d8+n6T4BVJpyenuvQ91Ce8drNLRS9TwubXMLo4bIOfbf19Jy6jp5T16HvFo6+y1p6uirbhXu7h2PgrlzWZOAejoFXJL08NygB6xWJgXckvadFYuAdgYFHOD2nhtHDNYQermvQd13TDtnV9HJfg4FHCL09QujrGUY/r/X0997AgGmbGOSzicHTI/jGK4QB7sv5xmMJw6cvwdB/MSM852A4bTbmAbOxnTWbCT/MYeqv3zP9t3kEr17I92E/sTBiFis2+RKy1Zt1O6ezce90Nh/wYstBN7YcmMSW/ePZsteGzX9asGP/OHYftGHP/nHs2WfN/n22HN7vyOH94zm4144De605dGAcRw7bcOyoLdFHrTl+dBzRx6w4GW3NmdPWnDtjzfmz47h0wYYrl+yIaW8fvto+Axt39VMV1pobcTYk3bAj+YYtiXHjuH7VjNjLY4m7PJbrMcYkx5mRHm9ORoI5mUmW5KRakZthQ36OHbduOlJSOJ7SW+MpLXJEVKrEa2mRA6VFDkrQlk5AWDyBonx7xKWTkImckYmcEZdOoqTQkeICh/atxRMpKx5PabEDZaX2iIQOyCROyGUTUcgnUVE+hcoKZ6qrXKmucaOq2pXKate/EdsO1spaNyprXJWpcqZcMYly+USqKqZQoZhE8S0r8nKMKcgzpbTQCkmpLRViR8rF9pSLbCgXWVMuGkeF2JpqqbLqWl9uz70KBypKTZEXjaVKaE5lmTkl2SOQFhpTL3OgXuZI3We82lFbaktFoSWSbBNKU8dQmmqIPMec2kJ7ShMMESaZUp3rRFXuJITJtty6YYUiZxJV+a7UFblRcXMCwjQrSlNNqSyw545oEvIcKyrz7bgvcqFB5Epd4XjulU7geflU7pc6Ic8wQZI6BlmGIYosIxRZRtQXWfFI4sAjiT13SqyoK7LkgdxJuaip1oWX9714VufCPZkD9yQ23Bdbc19iQ4PUhgdyOx4q7HlU4cjjqgk8qZpAY+0Umm+78Kx6Ek+rJvK0ciL3RTaI00fwTDGRl7c9abrtS+OdGfz1cC7vnn3P26dzePVwBk3103hc6UKDbDwPpY68qnXlZeUUXson8Zd8Mq+kU3gpnMTzWw48zLbhXpoF91OMqYwZjPB0L4Sne1IZM5CGpFE0JI3iQfIonqQb0phtTHOuCc05xl9UXv9G64tc5QzsJ7x+Auz/wuvDROX8bGOGIY8SR/Iy24ymDGOepozhdsw31FwawJNkQx4mjOJB/EgexY/i3tUh3I0ZzP2rQ6i7MICsLZrk7eiI4oSBEq+XvuFuzFDuXB3GvbiR3L8xmgeJhkhO9SFnT2fKonvzPHMc9xPG8jDZlHs3jBFFD0AU3Z/nGTa8KVDOtebt703+IQMaUix4W+LMvURTbh7sQWXMcJrznWiV+/A0fwql54eTc6w397NteJDrQG3qOB7dcuV9zWxaqr/jXeX3tNTOp7XmJx7e9OLWWSOubOrKuTBtMnYb8CTPlbeSGbRWzKbt9lw+1M7gaZ4dt070QHq+L41Z42i55UJDnA2J4focn6dB6vrBxP7Rl90zddj9rQZJG/py/7oT1efNqTo1lls7viZuZUeOzRXw53QBm10FRE4WsD9IkxsrB1C6exzSw/YU7DAmPmwApxd8xZ5gVbZMF7DJQ8AmTwGbvVSI9FJh97dfcXJRL+LCBpK7cwziYxaIj5mTs2MI8et6ExumS+H+ATxKGcd74RTeCyfypmQ874WTaS6YxN1Ea0qOjuBGWE9Ozlfh2sqOpKzTQ3Z8GI8SLGhMs6QxzZTXNy1pzBxNY9ZInqQP43nmGJ6kGJO/pxcnFqiQueVrpMdMER8xJHtrX2JXf8Wl3ztxZsFXHPm+Mwdnd2FfsB47fbuy2aMzmz06s9GtI5vdO7B9ekd2++uwN1CDA8FqnJzXgWvLulCwpRflR/px59wAnsQO4XnCEJqSBtOYMpjHCd9Qf6U/0pO9ydvdnfiIrsSu7cWpJd058GNXDszrweGf+7Hvhz7s+a4v4Z46RPl3ZvdcXQ7/0oOTvxtwKaQ/V8K+5uLq3lxY04czKww49ZsB51b058zv/dnor8OaqSrsnN2Z8yu/5lrYAK6E6JOzawD3Yi2pODsaSfQwFGeMKD8zloytBlwO6cj19XokbupFydExyM9YkL7jG2LX6ZOxayhXwntybpUu8ZsHcPOg8d94Xb434VLUxVuczLnLqdx7nMxr4NTNRxzPe8LBnGeEXKpm+sZUDOefZvAPZxmx4DrDFyczeGEKgxamMmRROoMWpjJ4YRrf/KKE7TeL0+m/JIshq24xYHku/RYnMnp5AlO35bEm7jZHC59zJPM2MaWPOXezgRO5jzmY00TY1btMi7qJ9coUDJelY7gqlxErMhj6ewojlmVguDIH0+WpeGy+Sci1u+zLfMKJvMdcKHjGxYImTmY95WThS3ZmPGXugVIcVqdgsTIT09X5GK+5hUlI6efKq+GaEozDxIwNl2C0VoxphJwxoSJGhwgxXi/HNLKc0aEiDMNEmK6XYbJOiuFaEUZrxZhHKrCMlGMeLsJinQir9RKsIqRYRMgxjVBgvrEGk8haTDbWYx51D8uoe1hsrGPcphplG/GWWmyj6rDfVs/4bVU4birBfVsxftvyCYu5w/GCt1wWfSRG9J6LpS85W9rMGfE7jpa+Y821u8zYU4rvn6X47S8jcFcMS3eHciX5d6SS+VTIZpJycwEuq1bQLWgrWn7RaAbFoT4z5W+8BmaiGqCEqJp/Kur+yaj7J6Lmn4hKQDIqASmoBKQgCExBEJSKYEY6ghnp/8Crln8SWgEJaM2IpVPgfiVety4iNXPOv+NVptZedf0Cr/I+VIjs2XQkiJEzl/CV7yHUA66gOiMZgV8SKv5pqAZkoRKQiWpgCurBcXSedYIegRsxnP0z34UHcP76dB7f8eWJdCSvZD2Um3vLNWmr0FJuPBZr0SbtQFuZBm1CddrE6rSJVWkTqiqfC7X5WNaRFmEn3oq+4q24C29FejSL+vK4yozcIk+W7Aykv98i9ALPouGThKpvDmq+2aj7paEWkIhqUDwqwYnt23rTUZmhrMiqB1xDO+giujOi6TMtCvvvfuFs3K/cq3Lnubw/b+Qd+VipzvtKVd6Wq/FOrskHiQ4fRdq0CTVAqEpbmYCPIgFvFWr8VaXF60otPkjVaBOqQokGCLX4INXgXbkabyvVaFGo0yIW8FEi4KNCh7eKnjxWmFMsnIX3Sm/6z1pC5+C9qAddQ8MvDZ3pmXSYnoG2XwIaATdQnaFsMVedmYlG8E1U/HJQ9clCxzeZrj7n6ecbjutv33I6eRq1dybypHIQfyl0eSvrSItUuZypTaQFIk0QadMm0aJVrkmLQoMPcg3axJq0CbVpE3elVaJLi6wT7ys60FLVhb9EejSXDadROh1Rzs9s+/NXJnz7E33dltEr+AgdAs+hGRiLekAi6v6pytnSGZnKL1lmxKIddJI+M1b/jdcKJV4/iHWU92M7XpFpgkRDOfMq1+SNpCuNUiMUpYFsP/m7Eq+BkWjNOIVq0DUEgcpK7+euhIDU9ufKCGa0f76CklHzT2u/L77Aa5Dy86QSmIaKfypq/iloBSSi5aPEq9kPizlw4WfKxd9SLp7JpRs/YjJ1OIO9Aukx9TclXr3W08Vj42e86npG0sUrkq+8NvKV5xa6emylm7syXT2j+Mp7M128NqHr+b8A+0/Efvnav+Z/APYTVP+J10i6eUTS3SOSHl/GPZLu7pFfIPYTTNeh67qWri5hdHUJQ88tvL26GqmssLYD9p/5G7e9vNa34zUUPdcQdF1C0HUORc9ZuV24h2v433h1XYu+Sxg9XUPb8bqW3u5hGLiH0ssjjF5e6zFoR6uBdwQG3uuVj17r6eW+Fn23MHq4hin/hksYPV3D6OUWplz4NHUtfaaG09d9HQM81zHIax1DvNcxdHo4Q71XM8RjKUPcf2G4548Y+nyPmf9cTH39sAn2Z8q8IKYvmUnwH9/yffhcftn4HUu3zmPF9jmEbvdlw3Z3ona4snWXK1v/nMLWPyexbfd4tu62Z8suG7bssmTLLgt27rVi9wFr/tw/jl17rdi9z5p9B2zZf9COfftt2LfXikP7LTl22JoTx2w5edyGE8etiT5mSfQxS05GW3L6pBXnz4zj4nkbLl+0I+ayXXsFtn2BU4wdsTG2xMaM43rsJ7zakRhnzY2rFsReMSH2kjFxl8eSFGtO2g0L0uMtyEiwUC5vSrPmZpYdhXkOFOWPb6/AjkdU4oSoRInXklv2lBU5IipxQljkRHG+PcLiCUjLJiMTTkFcOpHSW46UtB+7IyqZqLy2xBFhiT3CMnukQkfk0gmUKyb/jddKFyVgq1yprHKl6hNgq5WgrahxpaLKhYpKF8orJqOQT0Ahm0BV+WSqyidTVmxNfp4phXmmlBRYIi62oUI8nnKxA+UiOxTCf+K1rh2vdyvsqSwzQ1Fs/PmxKHMYslvG1MvtqZc5UCe257bIgTqhHXVldlQUWiLMHEtJ6hhEmcZUFIyj5pY9JQlGSFItqc6bQHn2BEoTbSiOt6Hypiu1tzyoK3ZHnuNIcZIZpalm1BZPoEHq2r6B2JF7QlfulLpQU+DEI4kLT+Vu1Bc6IEkxoixxJOKUUcgzxlCZa8L9MlseS8dzr9SamgIz7pRZ03Tbjee1rjytceavBm8eVk6ittSKO2VW3BNa8UBiwyOFA48rHHlc4cijivFKvFZP5OUdN5pvuyirtDIHHsoduFtmjTh9JM8UE3lVP42m2348vT2D5oY5vHv2A++ff0fzPX8elLtwTzKeR3InGisn0qRw4lXVFFpqptJSPZU3sik0FjnyMNeaB5nWPMqyRnF5EGWnDRCe7oXsQl9qYgfTkDSKR6mGPMkwoinHlOZcUxqzx9LU3jbc2N4y/CLXiJd5Y/nrpjGv8k3+tfKqXNqknHd9kDCUx8kjaMww4nHSKJozTXiaMqZ9xnUIFef60nBjBI8SR3P7yiAe3RjJ3ZjB1F0YwO0LA6g+25eyA11IXq+K8GA3as59Tf2lQdy+NJjaC99QHzOUu3EjeZhoRM2VwRQe0iV/vy5NWbbKDbbJFjQkmCI+MYDiI324H2/Gq5sTeVfsRvnFEWTt1kN+YSjvSp15UTgB+YVBFEcb8Djbhg8KX/4ST6MqcRzphwyoSbaiIWc89em2PBd68fHO97RWz+F9xRza7i6gre5n6tKcSd47gGN/qHN8hSb5Rwfytnwm3P6Vj3W/8PHuz7Td/4E3EnekVwYivdCXZ+nmvCuYxN0r5iSE6HFxYUfSwwdzaVE3Ds3W4OyiTtzaPZQnCU48um5HxfFRCHcPIiVElxPfqbPXT519fprs9lXjUHAHLi/qR+KqYcT/MZiLi3sR/WMX9s/SYoefChvcBYQ7C9jgrsrOIC0O/tiFy6sHUHDAkpqYKdy77kztRXtEx4xJjOzF0V80yNrRl9tXTfgr35E2uQttMmfel03mdZEbNdccSd0+goPzvmKTt4DoeRoU7hyA4vhwmtJseFdgz/N0Q+7Gfc3rAiNe5Y/hSdognqYP52maERXnB3NxpSqxIZ2pPD2OqjM2FO8bTvpGfa6t7sTpBepc+r070T/psTuoA7v8u7DLrzuRLh3Z4NqZSJeObJzakW3enfjTrwN7ArXYH6zOyXkdubasqxKvR/tx9/xAHl8byvP4oTQnj6Q5dSSPE4ZRHzMYyYmvyd7Znbi1XTm+UIddszU59HMPLqwcxrkVI9k+qzuhHjrs/rYHJxYM5PTSgRxbaMCRX7txapk+l9b05fQyPQ7+rMXeH9Q5vkiXuHVDSYgYzYklBkT4aBHurUr0IgOytpuQtX0Ux35Vo/jgYG5fMaf6vDGKU4ZITowmY6sBF1Zpcy1cl/MrO5CxfSDC42YkRw3k0ppu5Owbw7X1fTm/ujtJWwZTfMzyy4VNVZcOZ9whOreBfSk1ROc1cKrgKYeyHnAor5Ed6U+Zf0SI0U8nGLvgMqMWXGPoL3EM+eUGQ39JYPD8GwycF8fwBUkMW5DA0IWJDFmcxsClmfT/LYtvVubSb0kihiuTmHm8nI2Zzzlw8ymni55y/tYjTt98yKHsR+zLecnWrDf8fPYe5suTMPo9GeMV6YxelsSwJTcYvjiBMb+lYPVHGjP3i9mU8pxDuY1E5z7mQmETccL3nMxp4mDOcw4Vv2PxhXomRdzEclU240LyMVqWhUVoEeahxRj+kc+olfkYrilhzOpSDMNEGIaJGROqfDRaK2mPGOO1IkzCRZisE2MaLsE0XIZ5uBzLdXIswqVYrZNitU6G1XoFlpHlmEVWYBJRhfmmekw23sZscz2WUbcxiyzHbL0E07BiHLeWM2FXLdab5VhEFDNlpwj3bcX8cLSc7ZkviS5u40xxGxfL2rgoauXErdecErdyUtZGVHYz3x9XMHVrDlO3Z+O34xy/blvGxYQlKOS/Ul0+h6TcXxi/dBE9Zmzjqxln0AyMRRAQjyAoEUFQCoKADCUG/dJR80tBzT8JNf9EVP0TUQlIQsU/GRX/FAT+KQgCUhEEpSMISkclIAM1vzQ0/VLQ8k1Ew+86moFX6RS4nz7+i/kpagFJabNoVFjxXvrfeP20cfgTXltknWmW9aFK7MimI0EMC1rYjtfLCAISEPgnI/BLReCbjopfOloz0ugQeBW9gD308/2VaStnceL6LCorpvJAOpBmiR5vpVq8l6krAVeuSYtMhw9ibT6WatFWrE6bSIs2qSatQlU+lKjwsUyTNmEHWkq1eVOqxWuhNm8kHXkt6sRLuQGPasaQV+bMsn3TGTjjB7oEHaDz7CRU/JJR8U1DzTcVNb8kVP0TEQQlIQjOVCYoBdXAG2j4x9DR/xz6gQcZ7LOSb0OWEJ88lwcKe/5S9OG9VIc3wvaZW4U6b4UatJRq0VaqSWuJAMqVeH1fKuCVQosXdV/xoqozr8vUaSvTgiI1KNXgvUiNNzI1Wiq1aZFp0CJWoVUkoK1Ch3cKPZ6IhyITe7P5/AKGzJxFl8CNaPifR807AW2vNDpNz0B7ehJqPjfaW8xTEQRmoeJ7E4FHNprTcujql0r36afp570Cz9+DiMvzR64wo0Hel2ZpF15JOvBGrMM7oQ4fSztASUco7UBbmQ6tYm1apFq0SNRpLVWl5ZaAD2UdaZXr0VLZhdeVOryUafJG0pEW2de8FJpwv8iDjISfWR65gOEes+juFYnujLN0nHEdzYBENPzT0AzIQmtGLqozMhEExKLtf5J+M0L4PmImBYVePFeM4I1Unw8SnfZzcpX34Se8tslVaZVr8lbSlSapEYqSALYcXczowJn0CNyARuAJBAEx7fdjCipfRPn5SFYmqL2zITAJNb9UJV79U5QV26AEJXADkhH4JX/Gq4bvDbR9zqLruwfjuQs4ePEXqqRzKBfN5ELcd1h4jWbgVD96eiyjq0cYX3lGoOu5hW5Tt9Nj6jZ0PTf8E6+e2+jmvo1u7lvR9d5K12lRdP2M103oen0RT2W6/q/X/mc2tsP17+h9GfdIdN0j0HWPQM9didceHhvQ99j4OT3cN3zGa0+vjfTy3oi+5wZ6eET+o6W4u3sEPTwi26/ZRE+vje0A/rty28MjEn3PSHp6RnzGaze3UOXmYec16DmHouccSjfnUPSmhNDdWQlOfZdQerm2xy0UA7c1GLitoVd79bSXdygGPuH09V1Hn+nr6D0tHAPvtfT0DEPfLQS9Kavp5bYOA9f1GLhG0Nstkj5TN9LbbQM9nddj4BzB167rGeIZzshpaxjpvZxhnksY7DqPoa5zGO35LWa+M7HyD8B2xnS8F85i5qrZ/Bz5HUu3zmX5jtn8sWsmq/4MYuUOb5ZtmkzIxglsiprIjm2T2LVjEju2T2Tbdid27HRix05Htm23Y+t2a7bvsmXHbht27rVm1/5x7Nxvyc79Fuw6aMHuQxbsPWTJ/gMWHD6oxGv0EWuij1hx/LAlx4+YE33UgpPHLTlz0orzZ6w/41VZfVXiNeayHTGXbLlyyZrYGBvirlkTH2tNQqw18desuHHVgrgYU2Ivm3DtohHJcRZkJFiRdsOctBvK9uHcDFvysx0ozB1PYZ4jRfmOCG+NR1TkhKjICeGt8ZQWOHxOWaEjZYXKa8TFE5CVTUJaNhFx8XiEtxwRFTkiKXFCUuKErGwC0rLxlBbZICyyQS6ZQHWFCzWVrlSVO1P1qfranppqN2pq3KipdqO6qh2u5VNQyCchl01ALh1PuWw8VfIJVMknICm1ozjfgoIcUwpzzSgpsERWao9CpGwdlpWNQ15mRbloHNUyO+oUdtQq7Kgvt6NGakW12BJFsSkl2cMpzhpOtciKWpE1t8W21EvsuS22o05ky12pE4oCC/ITh1GUOprqEjvuy6agyLOiLMmY2vwJ1NyciCjFlqL4ccgyJlJT6E7tLQ9ul3pRlmZLYaIZsjx76kVTqC52or5sMg1Sd+qKJ6PIcaCmcCKNFd40lE2kMsuS0uvDyb8ygKK4QZRnGHK/2IZ7ReN4LHGktsCcipyx1Jda87zWhee1LjypmcKjqsnUi+24I7ThkcxeCVeZHc8rnXhaOYEHcgcaZPY8qZ7IX/fded3gzePKidwV2/GofAJPKydTXzyOilwTmiqdeVnnRVO9P8/uzODpnWCa7s3kRcMMntR6c1c2kfsyJ5pqnHlbP5VG2Xg+3Hantc6DV7JJNJY40FTkSFOhI/VJZtw60Ydbx/UpO2WA7EI/qq8N4m7iSB6kGvI4w5in2SY8zzWlMc+UpjxTmnKMacoxojHHkMb/rLzmjf2vqut/HpXzKGk4DxOH8TBxGI+TRvAoUTn3+jzNiOZMEx4ljqLyfD8Upw14nmzE3ZjB3LkyiIZrQ7l3eTC1Z76mItoA+VF98rZqkhahiuRwT+5cHkL95SE0xI6k5tI31F8bxp244dy/MYryc/3J36fL3VhDXuQ4cu+GCc8zbKi7Opqb+7pTdKg3zzPseJE3gWdZdmTt1idnXy8a8534UOVDQ6ophcf0uZ1kwhvpNFqrZ/FC7ENtqj2VCVY8LXThZakHb6U+tFYG87HyW97JZtJWO4+2up+pTZlC+v5BnF7TkePLdZBfHsv72u/h/m+0NSyn7cFvtN2fz7uK6dzNMEF6qT+NWZa8L5jInYsmpK7tQfyK7hRuGkVG2Decm9+J2GW6VBwby+t0Z6pOjkR+aAjC3YPJXGdA7FJdri7uSexvAzk2W4/tXhrskU6viAAAIABJREFUC+jEsTndOTZHj72B2mz1UmG9q4Ct05XZ6CFg94yOXA8dgvSUE38VzqGl/Bdaq3/mnfhbnqa5oThnTmJkd2LXdqL2igkvc8fztng8bdLJtIpdeFXoguysOft/0mPFZDUWjFNh1QRVUtd3oynZgVeZtrzKsuBlphHPUgfzIKEPL/IG8SzjG5qyR9CUOZaai4NJ3tCJ6IWaVJ83p+6CPcV7R5Ed1Y/0yO5cX9OJC0t1OPVLRw7O6cBOf202e+oQ6daR9c6dWDtJ+Rjh2pHNnh3Y6duBfcEdOfitNifndSR2eVcKtulTdeJr7l8exKNrQ3l6fTivMsz4K9OCp4km3Ls6FvnJkaRt7sWheSpsDxYQvagHceGjuL7eiPMrh3F62VBiwsaSsM6CK3+M4eSi/hyap8ee73TY+a0K22epsu9HVU4u7cSlVfokbhjEzb1mFO4dR+Z2U6IX6bPWQ4PN/h25sW445WcmELdWl9NLNKi5YEFDnB2V50yQRI+hcN8gUrYYcHWtLudXdiJpUz+KD5mQuWMExxZqc25VD86s7EZsxNckbRlCQtQXR+Vsuia/tCftDicKn3Eo6x4HM+9yJOcBR/OecLSgmS1JD/h+byFmv5zC6JdzjJh3jqHzLjLil1hGL4xn5K/XGfFzHIZLEpVV2QXxDF2cwjdL0um3OJVBy7PovziRkcvi8TsoZn3aMw7eekl0USNHcu5zNOchh/Ka2V/wnqisd3x/4i7GS+MxWhyH4ZJYxiy5xthl1zFbmYzZ8hQslyUwc6+QXbkvOFn6lhP5zRzPfkZ0TjOHMps4VPCGQ2WtLLx4l/Hr8jBamoTJ0mTGLklk3Jo8TFfmMPq3DMYsz8UsrBTj0DIM15RiFCrEMFSEYagIo1AxY8PEjF0rwmRtGSZrhZiuFWIaJsYsTIp5mAzLtVIs10qxWivFKlymxOx6BeYRFZhvqMFsUx2G6ysYG1mB5eYqbKIU2EfJsFybj/X6W9htKsMqsgiL8FycNuczISKdWfvFbMt4yUkhnC6Fk7faOFnUxomSD5yVt3FCBhvSGpl7VIr7tiw8dqbhuy2an7cs4Vzcr0jFP1FTPpvUmwuY+NtiegRtoXPgKTQCriHwv4EgMFFZTQ3IQMU/A1W/NFT9UlD1S0TNL6EdsEkI/JT/ZAv8kxEEpCAITFPi1T8DVd80NHxT0PwCr50D99PHbzHzNv9KUupMGuWWtEj1+CjVUG7z/QKvH9vTJlWnRdqZF7I+VIsd2XwkiOGBC+jiexCNgMsIAm6g4peEim+KEokBaXSYkYyO1wn6+m1g3PffE7I3mJxbPtytMKa5XJfXUk3eS1V5L1PlnUKddwpt3sk78F6sQ2uZJh9L1GgVqtEqVuOjRIOP0k60yfX4KNXnjbA7L0TdaJLq0yQz4HFpTx5IBlNfM44ciS8rjsxi4Kz5dPD/E51Z11ALTEHVLxVV31TUfJNR9Utqh342gqAsBIEpqAbEoeF7kU7To+njv4ORPj/wx65F5N+cxTOFBa9lPfgg0+KdSECrQk05kynSorVMm7YyTdpKBVCuQqtQwFuRJk+lXbgj0+O+RJdX4i58LOtAW5EGlGjwQajOW4k67xVafJBp8kGsykexivJIImlHmsUDqJU6cyz+Zyx+9MMgOIQOASfQmHadDl6pdJ6Wgfa0ZDR8E1ENTEYQlIpKYBaqfjdR9c5Ge3o2XXwS0PU8ytfey/FZOYfkkp+orXflcbUpzRVDeKnoz1/SPrwS9eJdiT7vi/RoKf6KD6UdaZV0olXWgQ9idT6WCfgoVOWjpAMtss68VujwolydFwo13sg1eS/V5VXp1zSV2aDIn8nB6HlM/Xkmvbx+R9f/AB0DLqLpdx0N32Q0fNPR8M9EJTAdFf84dPxP0S8ohO/Wz6Sg0JtGxQjeSpSV1zbZF3iVKvGKXJWPMk3eSbrSLDVCXvwlXiPRDIxW4tX/X/Dq/wVegxIRBCSh5puCuk8qan7JqAYkIAiMV17jn4TANxkVvxTU/wOvJnN/5dCFv/F6Pu47LLzGMHCqL708v8Cr1xa6Td2BvvsO9Lw20tU7ki7em+nitRVdz+1099hGd49t6HptpYv3Frp6bf4MVT2vzf/Ip9//r9f+O+0I9tighKvnBvQ8lOnmsQE998h/pNsXcO3puem/ANvTayM9vf7G65ctxZ8qtfqeG/5x3X9HWZn9Eq96riHouYTQrR2uSryuobtzCD2cQ+jhvAZ95zX0dFlFT5fV9HJbjcHUNfR2X4OBx2p6eq6ml3cIBt4h9PJcQ0+P1fR0X6Vc0uS6mu7Of6DvvJqek5XpNWUNfZxD6eMcSm/nUPq5hDPYfS0jPFcwxnshJj7zMfWdh5nfXKwDZ+M0Zw5uP83B+9eZ+CwK4PuQWfwaOZPftgSxYpsvf2z3ZvV2d0J2uhGyYzKrNzsQvsmezVHj2bFtohKv2yawfZsTO3dMYOcOJ7Ztc2DLNlu277Rnx5927Nxjy8591uzcZ8mO/ebsPGDKzkOm7Dlkxv4D5hw+YMmxQ1YcPzyO44etOH7YguOHLb7A6zjOn7HmwjkbLp3/hFf7zxXYK1/i9ao1N65ZE3/Nmvhr47hx1YrrMebEXTYj9pIxSdeUlVdl9dWSrCQrctJtuZllT0GOoxKvNx0pKxj/GallhY6U5NtTfNOOknx7SvLtPyP2E15l7XgVFf2NV2mpE7IyJ2RCR4TFtkq8ip2oUkyhusLlb7xWulBV4UzVF1XY6ipXqipdKP8EV/lE5DKnz3itlDlRKXNCUmpHSYElhblm3Mozp6TACkmxLfIyJWDlQhvkZcq51yqpLbVf4LVObkOt1JqKUnOKs4ZTkj2CGvE46sQ21EvsuCN1oF5iT63QlvvyiSgKLChKHYUkz4zb4gnck02husgBebY1dbcmUZk3AVGqHcIUeyryXKgp9KSqwI26Eg+kOU6IM+2ovDWRepEzt4WTqS2eSHXhBCpuOlGR60T9rck8V3hyr8iJykwLRAljKI4bhjB+OJVZxty/ZU19gSUPhfbU3DSlMteYBxIH/rrjzrPqKdyR2FEvtueO2J4HMkeelTvxRG7PY5kdD6V2NEjtaJDZ87jCicbbzvx1z4Omejcelk/gvsyRZzXONNe5cVdohzzLiAei8TRWufPibgAvHszmxYM5vHwwi6a7ATyu9uBB+RSeVEzmZa0r725P5VXlFF6VT+KVfBKvpJN4WTaBpzdtuZ1sjOTiEIpP9KXsVG+k5/tRGfMNt28MoyFlDI/Sx/Ik04RnOab/wGtjrjGNOYY8zx5DY9boz3OvX+L1PyuuT1KGt+N1+Ge8Ks96VcL1S7w+SR5DzaUByE8bcP/aUB7dGMn9a0O5FzOYu5cGfcZr+fFeFO/uRHqkKkV/dqb23ADuXx1O/eUh3IkZyp1rw2iIH63E6/n+FB3shuzUAJ5n2PIo2ZLGTFsqLw4jbVsnsnbq0Zw1nrdFLrwpmkxp9ABy9/fkbpIZLdKpPMowR3phAHdTzHgt96Xt3jxa6r7jeck0qpPsqEm242HOJJ4XuNBc7M4bsS8fFMG01f0ItfOpTZpMxv7BnF/7FadX61B+1YSW6jnwYDk8XA0PV/Cx4RfeVvnTkGuJ4uogmnLG8T5/AvcumXJzcz8KNg1BssuUjJD+XPqlI4l/dENxaDRPYsZRe2IUtdFGSPYOJ2Ntby4v7MLZn/Q4M8+AndM7sNZJlfWT1ImcrMWGKZpETVUlyl1AlKeAw3M6cfpXfWKWf0PeDmvu3fCnufQHPlb+wl9lM7if5oz0gim5+/qTuk2flC16yE6NoCHBglcFE3lbOpkXNx14kGJN2fHRnFyqz+aADiy2U2ORtYAjP3agIcaMl+njaEody4sMI56lDONhfD+epfXndf4wnqZ/Q2PGSB4mjCJ/jwGXVnYgZ2c/qs6ZUHnGgqI9w8mO6kva+m7E/dGJ84t1iP5Jm32ztNnuo8WGqVqsd9Zh3ZROhE/uTITLV0S4dmSjuw7bfXTYHaTD3mBNjs7V4tKSjtzc2p3y6N7cvzKI5iQjmpKMeRJvzPPkcTxLtOX2RQtyt3/DyYU67AwWsGuWOmd/70N8xGhurB/DxdVDuLBqMNcjjDi/bCgnFvbn0Dx99n33FXu/02bfD+ocmq/F2WVdub6uD6lRg8jeOZK83Ybk7BxL6WFbMrYYsWduV9Z5qXFwXg/y95giiTbj4nIdsrf3o/q8BXWXrZFEGyKONiRvz2BiQrty4CdNzi7rTs6uUWTvGs3JpV04urAD22drcWjBV5xarseJZV3+xuvvJ25d2hBbxaGbz/gz7S4hZ0sIP1/KntQ7HMx5yrorVcyISsVuyTlsfruMyYILjJl/gbELr2K5LAnrlSlY/haP4a8xjPz5KiMWXGfYoiS+WZRMvwWJDPotnYGLExm6NA7nbQX8dvUeW7KeE5V0lzXnhIRfVrAl+QlbMl+x6kYT/vsqMF5yA7tVSVj+dgXTxRcYtyKW8WvTGB+Wgc3yeHy25LH2+j32ZDexM/UxG2JqCb9QQ1T8Y7ZlviQyvYnZxytxisjHenUmNiuTsVgah8OaDOxDsrEOycU6rBDr8FLGri7EcHURRmtKMQwtwyhUyNgQEcahQozDSjEJK8U0rASz0DLMQkWYhUgwD5ViESrBIlSCZagUyzApFmuVFVmzdQrMN9RgvqkGo3Vyxq6XYLlRikOUBNc/FUzeUszkLYU4bS7AYeNNJkbl476zEOeNmQT9WUpY3FP25n1gf95HdqS+Y1N8MzszX3Og6D078l6z4up9vj1Uht+eXPz3ZxC08yiLdyzlfNwvSMq+p0bxLRkFi5j8+2J6BGyio99xNPxiUPG7oaweBSQj8M9A8Amvvsmo+iai6puAml+CEmG+7fFLbq8upSEITEPFLx0131Q0fZLR8klA0/c6mgFX6RzwH3iVWdIi0aVNqkmbVKX9SJK/8dom/YTXTryQ9aFG7EDUkcB2vB5Aw/8iKv7XUfFLRNU3GRU/5UKpToGxdHLZxQi/ZcxZM4eL14OokU/iibwv7yq0eCdT4b1UwDu5Gm8VmrxR6PBW3pH3Eh0+iNT5IFThfZmAFpEKHxXatFb05K28H39JBtEoG8HTckMeVppwv8KCOzIbqmUTKa/1J1OxlNWnVzLshz/o4LsbzYALaAQmoeqbgqpPKqo+Kaj6pKDil47APwdBQBaCgGTU/GPR8jlHF++DDPANxzLIh33nFlAuCqRJPoY3ki58lGrxQaKifF/k2rSJtGkr01a23AoFIBfQIlLltUyXmpKe5Gf3oCy3B38pvuZ9WVfairWhWJNWoSbvJZq8lWrSItOmRazOR6kaH0WqtJRp8Ubch4dyB+Kzv8druTdDZi+lS8B+OvjE0GlaMp2809HxTkHLNwXVgPZ28cB0VP2zUJuegbZPOp2nx6LrfZiBfiEEhC0hqSyUivofuFPpSYPckQcyax7JLHgmNaZZOJIXJQN4VdaTt2JdWmRdaZV1plWsSZtQuSSrTapJi0yLVwp1mspVaKpQ4VWFKm/l2rwp7cob8SgeS6aSljabP3bOZdiMeej6RNDB9zjavlfR9ElAc3oKatPTEPiloup/nY7+Z+gXEMLc8GAKC7xplH/Cq3Z727DyPmyTairbx+WqfJRp8E7clWaJEfIif7YcXcTowJl0D2jHq/8nvCb/jdd/fMGTjCAwWbnR2z8JNZ8U1KenKL/U8E9Qdj34J33Gq2o7XjV9b6Az/Sx6vnswnfMrhy/83I7XYGXl1XsMA939lHj1/E+87qSb9yZ0p22ki3cUXby3/wOvXT230sXrE14/ATQKPa8ounlHtf+sfE35etT/Szaj57kJPc+NSrj+B16V2fg53T03/T+M3WVY1HnY9nGQsLtz7RZUulPBIoYZUNd1V9ddu1tBUTAoATvXLhQQUEpaGobpARRFbEVE187v82Iwdu+9n+d5cR5w8B/eMccxH87rd/3o5L6dzu5BDdlOJ7ft3wD7b5R2/NeI8b+h+vX1//y9LXRyD9CceZ3kT4cJG2g/3o/24/zoOG4jHcdtoMO4DRq4jvOj0zg/Oo/zpbPrOjq7rqGz6xq6jF9Dt4nr6OG2nu4NUO3ioYFsl0nr6DxxDV0mraGb21q6TVxLtwmr6TZuJV1dltN17FK6jVlKj7FL6TF2Cb1cltJ3/EqGuC9nlNc8zCfPwH76r7j8PoPxf/6Kx4LfmLJ8BjPWzWD2hl+Z6z+FFdunsjrEh7VhHqwLGce6YCf8QuzZuMOeTTus2RhsQUCQFUEh9oTtcCY8Yiw7djgTFurMjrAx7AhzIiTEnuAQW8J22BERYUfEThsidlsRvseM8D0mROwzImK/EbsPGLFvnwavRw6Y8ddBM44eMuOvg6b8ddCUY0fMOHlMg9ezpyw17etZ64b21ZboC7b/wOulaEvN6HDsV7x+BawZCdEmJEQbcSV6NMmXjEiNNyEj0YLsFEuyrlp9A2zhNQ1eS/PsEOdrUppnS0muDcXXrCnOtaYkV4PYsgI7ZMWOKMXOKMVOyEsckBbZIyt2QFHqiELsgLLMAWWZPfJSG2Ql1igl9lQonLmhduFGhSs3Kly5rnbhutqFynIXDWIrXKmscKWi3IVy9RjUSmdUSifUCgfUCnvKFfZUKByoUDg04NWcolwTinNNEReYIy2ybGhf7VBLrVE1LG6qkFtyQ6UBbHW5LdVqW6pVNlSWmVGaPRRxzjBuKaypUdpSo7DljtKOGoUdN8SW3FU5ocgzoSxrFJWlNtQox3JL6ky11JmbxY5UFY1BnWOPLN0WVfYYbha7U1XkTnneeKpK3KgsHEdl4ViqSl2olrhyXzWRinwHJGnmKLPsuFnown3xBOqU7twpsKcywxRlykhkSSNQpozgRrYRdwstqM4z4U6hGTeujeZmvglPlI78fWsCD1WO3BRbcFtizX2VA7XlTjwrd6Ku3IFHChvulFlQI7HkgcqeZzddeVEzkfrbE3lyfSyPKsfwqGIMz29P4uUdD+7JHZBcHcaNPDNqy8fz8t5U3tbO4k3tLF4++IXamwIeVUzgSeV4nt8Yz8uq8by+MY6318dRL7PnmdiWF2X21BfbcSfNCMXFfhQf7474VE+U53tTEd2Pm/EDuZs8jIdphjzJGk1ttjF114ypyzWmLteIZ7mjqbs2irocA55mj6DuB7x+bV/rswx49m+8Xh3M49TBPEoZzMNkTR6lDOFJ6jCepI7gSepw6tJH8jzLiKdphtyJG0jF2R5Unu5OXbIBjxOGcje6PzXn+3LrTG8qj3en8lg35AfbkxvamGshjVEe6cLdmMHcPN+X+3FDuBuvWd50L2Eo16P6ID3WleKDnXiYZMqTVAuepltw4+JgsiJbkxLUgurYUbwrceWjZDxVsSMoPtKDyuihvBU7U59nRU2SIY+yrXit9ubzvbl8ub+Qt9d/50aKE4WnhlMeZ8btFGvuZ9jzvGgin1RT+XLjd6j8k6rLzqTv6c+FgDZEbW7O9QRjPlz/FR6ugccb4PFavjxYyLuqn3lUYMP1K0Ooz7XkTZ4DNVEjKQztiSxyOLcO25C+vgdRc5uQsaEL1ceMqLtkw8MoU6r+GklJaH+SVnfkzOyW/PVbaw5Ma8uW8bqsMNdimYkWy4218LPRIdyjKXsmN+fQry254juQ4l3WXD/rwdP0WXyWL+Oteg4fK2fxvFDA7Su2iE8MIS2yIymhrcjb35knaZbUZ1nzMt+JZzmO3LpkTPGhIcRv6s42kS5rnPVYbqtHqE8zCnf14nORE/VXR1CbPJD69CE8Se7Hwys9eZ45gPqMATxLH0LdVQMUx/qQGNCOpICOVJ4ZjuLoYJTHhlO0ux/ZwV25uqktcaubc2ZhE478oc+un/UJEegROF6fTS5N8HdpziaXVgSMa03A+OZsndSMUK9m7JzSlF1T9Tn4W2POL25KdnBrlMc6ci+2L89TRlGXZMyjeFPqkh25F2tP0a4RnFnajoiftdkxWYc9M5pxdkUPEjYP4UrgUGL9+3HBtycX/XpzcE579s1qx96Zbdjzewv2/9mMowuac351WxIDe5K1oz+5uwaTt2sIORGDyAgZiOSIJbKjdlxc9xPbvPXYJtInxrcHFadtyN7Rl+i1rSneN5SbF6xQHB+F9KghJYeGE7+5I5G/6XFgTguSt/UjJ9KQaN/u/LWoJdsmNyJyph4H5umzf67Od7zO2pl5YfVpGRFpDwiMreDnwIv8ujWawCgZO1PvsPZkGZO3JODmn8Dk0GwmBaZjv/Yy9usSmbglF+8dpUwKzGbYrBMMnXOeIQsuMWjRZfotvELPeQma63KWJtJvUSwWG68yZb+U+afUzNpfiLt/LN7bkplzRM6C09VMP3ydcUEl2PhmMH1vGZ5bUnBedxGXDfF4hVzDO6IEt605jN+Uys/heSw8KmfhESkzInKZFpLDkhM3WHzmFtMOyJkYVsykcCk/H6xg2q4yXPwSmbA5HZ9ICdMOViLcU4njVjHDl2diuL4QQ98SDP1KMfQTM9KvjJF+Ykb5lTB6QzHGG4ox8SvB2K8MY18pxr4yTHylmPrKMPWTYeonx3SDAuONCkb7Kxm9WY359huYbFVjEijFIlCMw/YSJh+qZMbxG8w+fYPJ+8vw2l3Mb8fVzD1bxcy/VPyyR8bcw9WsPv8C3+g3LDtZy2+71Cw6cYc1MbUsPX+XWUeUzDgkZs4pKfPPFjP30En8D/sSm7QIhXgmN1W/kFWwCJcVi+ngvYWmXofR946mkc+Vhg/gyWh5p6PlnYG2KA1tYQqNhEk0EibSSJSItigJbVEy2v8A7FW0fK6iLUpDV3iVxl4pNPFKpLEwgcaTY2k1eR89REuY82+8yhvzRd6Iz3JdTRQ6fFY04otCs8jno6I5L5RdqZLZEnx4MoMnL2jA6zm0fOLQ9k6kkSgJbdEVdESXaOl9mg5jN2E99Q/CD85CViKittyIV6oOvFfp8F6pzXvld7i+UTfnraoF75VN+KDQ5r1cizcSLd7KdflQ0ZLX5b15JB1EjcSIapUTNyonIVd7UiITIVHM4lrpHLKkq4ktjWD1qb0YzI+kpegIeoKz6IuuoCNMQdvrKtqCNBp5paEtzERLlIOWdxZa3inoesfSXHiKDoKdDBAtZeLc8cSnz+VupQfPFf14I2nOZ4U+X5S6fJLp8EXZBCRNQNwYpHp8kWrxRaHFW3lj/q74iYKsPpw424lLMV2orzDgtaQzn0ta8qW4MV8kTfigaMJrmR7vlU15L9Pjs1KPD+JGfCjR46OsC8/VZpSU/cKSUAFGf/xBR+8gWonO0lJ4hWaeqTTzvEqzhnFXrSmpGpB5J6EjSkJflEhzUQztvY8yYHow3psCOZMdTmrhCrJzZpKbKSQv2x1xoTuVEjfuKsbySGFBrXIQf5f35LWqE+/lbTRnj2U6387xflRq86ZCmxeVWtRVavHihhavK3V4U9aEd7KevKywolLpzfnUuTgvn0lH0RKae0XSTHSepsLLNBYkoeOZjJYwBd3Jl2k5+Qw9vf2YsWEqhfk/4rUxn5W6GrwqGvAq1eWLUptPin/iNfjwD3idfAwtn2i0vK98n0jw1vxDRfP+SEZrckOmJKLlk4SOV4oGr8JktL2voOXTgFfvJLSEKTQS/ROv7UW7Gf0Vr/IZlEs0eDXzNKDvJB+6eqz6T7x2EATRzms7bQQhtPEMp61HBB3cNIBt4xZKK/dg2ngE084jhHYeIbT3DP1Hvv78v579z2jQ2/4bYrfTzk2T9g3p4B70LR09gunkHkxn92C6eITQueH7zu5BmhbWXZP/vVXd+g/IdvHcThfP7XQVBH0bJda8LpDObpvpPGlTw3nUDXQav4HO4zXnUTuN20CncX50mbCRbhM30m2CH93Gr6fruDV0cV1Fl3Er6T5hFT0nraWnmy/d3Pzo7rGRHu4b6eG2gR5u6+nlvpY+nmvo47GaPpOW02fSEnpPmE/vcbPp7TqLPi4z6OM6nQHjfmOY2yxGC3/H7pdfmThnGt5LpjJ91XR+WzONP9ZPY57/NJZs+Znl2yazMsgL3x0CNuxwxy/UFd8gB/y2W7Mx2JJNoZZsDjXFP8iEzcGWbA1zICh8DCERYwne4Uxw6BiCQ8YQHOJMULADwcH2hIU5EL7DjvBIWyJ2WhGxy5yIXSZE7DZh5x5jdu81Zv9eEw7tM+XwflOOHNDkr4OmHD1kxvEjZpw8Zs6p4xacOWnB2VMWnDttxYXz/wTsV7zGXrTkUrQF8TEWXP4HYM25EmvG5RgT4qIMSbhgSPIlI9KvmJOVbEFGigVZV624lmFDQY4dRbl2FOfYUHLN9luKc6wpyrakOMeKkmvWlObaUJZvg6zIHkWJI8pSJ+TFDsiK7JEXO6AUO6Iqc0AptkcptkNVZodSbItcbINKas91pTM3K1ypKnehUunMddUYKtVjqPgh5Spn1EonVApHVApH1AoHyhV2lMttKZfbUy63Ry62QVxoQUmeGaV55ojzNZGXWKOW2jVsHrZCJbFALbPgutKKm2qbhrOv9tSUO3BDaknZtRFIcg24rbLjXrnjN7jWKOy4XmpOldQOybXRyPPNqVaM5bbShYoSO6rlLtRIXKgscEKeaYM8y57rhRO4IxVSVexBee4EbpS4c7PMnZtlE6gqc6Va4srjSgHKbFvy4w1RZNhwt8yNWoWA50pPavLsqEgzRpUyClXKSMrTRlKVbcTdfHOqc024nmnIjZxR3Cm24LHSgUcKB26XWmhGhdWa0d+nFc7UqRx4pnbkkcyW2yXm1JRZ8bjCmRe3J/GiZhJPqlx5UOHMkypXaqvG8aLGnVd3BTxQOlOYOAhJ6ggeq8bz5sE0PtT9ztvamby4O4UH6gk8VLrwrHICL6sm8rLSleeqMbxSjeW51IG6Ymse55lzJ2005XGDKTvbi9JVrGKmAAAgAElEQVQTPZCc7klFdH9uJQzmTtIwHlw14EnmaGpzjKnNMebpD3h9mjuKp9dG8jTHgNrsETzNHk5d9nCe5fyA12wDnmWNoC5zOE8zhlGbPpTHVwfz+OpgHqUO4WHKYB6mDObx1aHUpo/gabohtWkG1GWM5Hm2Ec8yR/MoeQQ3L/ZBcqgtT5NGUJdowP3ogdw+15fqM324frwHlUe7cf1YdyR72pC9XY/CiJZUnenNrfN9uXdpMA8uD+Nh4gjuJQzl9qVBVJ7vS+H+9tyJG8nDRBMeJhtxP3EU8pN9Sd7egowd7XiRa8+HsnE8SrNAeXYg6qhBvCp25J1kDM/zbakvdOK1UsTHmtnwaBkf7i6hKm0ciTt7UXh8KOpYI24nW/CswJUPcm++lE/ni+p3KmLsSY3oS3RgOy5ta8OtJHM+3PgNHq2BJ1/xuoiP1b/ytNSZmvTRPMu15nm2DddPDyV7WyfKwgfx+JwLGX49OftHY3I29aT2oj1vUsbxNNoGcVg/UtZ2JGp+K47PbMmh6W3Z6d0a/zG6LDHRYvYwLZaM1iZofEvOzulNzNJ+xK8ZiPKwCy/S/+CLYi2f1et4WzaPR1mTeFki4LXYi1clAp7muHDzsjGqqEGUX+ivgXWRI0/Trbl+fjQFuwcTvb4rJxd3YaunLrNHabFxXBMygnrzLM2cD0Wm1Cb3oS61H/XpA3ma2p+nqQN4njGUmphe/J1hzKMEQ1K3diDBvx3lJ4dQdc6Akv09kRzqS8Gu7mQHdyTVvw2xK5tzaq4+B2fqEjlFl2BPXQLH6+Hv0oSNLs3Y6NKSTeNasXl8C7ZMakaoV3MipzRj189NODSzOReWtSRtWzNkf7WlJuYnHiUM52G8CS9Sx/I0cSJl+8w4Ma8jQZ7ahHnrsfPnZhyY1Y6TS7oR7duHhM19id/ciwu+7Tm5vBW7f2/Knpkt2T+rNQdnt+Lo/NacW9Gey/7dyAjpS27kAHIj+5ET3pdrEf3IDO1DwV4Dyk/bcy3SkEPz2rHNW5dDc5uRHjSAWxecOb+qI1c2d0dx3AjVSRPy9gyk7C9Drob8xL7ZTdk7qzGxft3JDh9J8rbBXFjbjT1/NObQ/KYcXdyMQwv0vuN10V8lFzZcrGR3Vi070x6w9EAOKw9dY0/qbQ5nPyLwooolhwrwjbpO8NU6/OIesPDkdeYfq2TNxQcEJL1g9YV7uGxIZtTCaIbMj2HQwnj6L4in59xL9F2cRP9lyfRZEMOIlQmYr0/EZl08YzdewWbFeayWn8N+bTxWqy9juSaFCSFiFkY9YkfOKwKv3GXFaQVLTihYG13D5qRnbEio49ddpUzYlIKL3xVc/a7gvDYe62UxTNiShWtgJtbrkxgXXMjsc/fYmvOG4PTnLDkmZ9FxFf5XnhKU8xbflL+ZdqQG0/XXMNtYwijfYg1gfUsbvhZr8OpbhLFvESa+xRj7lmLsK8HYV4qJbxkmvhJM/SSY+kkx2SDHaKOc0RsVGG6QYb61Aottaqy2SrHdWsqEHWIWRT8kIOMVYblv8b38gBUxt9l0tY7ga68JvvaGZeceMDVChXeomsnhVQhDK3DdVIRnqISpe5RM3SNlxiEFK2NqCM6tZ0feA0KSMjmcsIv07DWoJTOpUkwlM38BY5fOp4MokKaCQzT2jkbX5zJa3pcbPkSnoS3KQFv4L7wK/wOvon/iVccrFf3/Da/b55Oc+gv1SjM+ytryRa7PF3kjzVU03/CqzReldkPz2pwXii5USW0IPujD4MnzaOO1Fz2fc2j7XELb+wqNRFfQ9rqEnvAMHaccou/4Zfy67E+uXJ5DjdSFp5JefKxoyzuZFu+UjXiv0uOtuhlv1C14q2rOW1Uz3qv1ea/S4p1Ki/cVurwub8ZTRUceyEdyR+1KuWIKmbmTOXHJna2HnVkV5sCSwLH86TuO2ZsnMzt4DePXhdBr2l5aCs7QRBBDU2EyOl5X0fZKQ1uQTiPPdLS9MtEW5qAlykRblIyuKIaWouN0FwYzVPg7CwInkVs8nQcV9tRLu/GmrAmfZHp8UerxsUybL7LGINaHEj2Q6PJFrs07hS4vle14en0ksXGD8QvqSOTe7jxQW/NC2pdPZe35XKxpbD8qm/Japst7ZWPeK/T5rNDno7gRH0t0+SRpz2u1IddVQiJO+eCwYBqdvdbS2usIrUTxNPVMoZlnigav3ikNy7qS0fJJoNHkBHRF8TQRxdBadIrukyOxnL+FBTs2sTDgF5ZvdGfpOntWbrQmaNdYzsb4UFA4k0rlz1SpnKlRjuKJYhCvFL14L2vHR6nmPO+nsoaNyBVavL6hxYtbWjyv0uLtTR3eyfV5U9aWF/KB3KscS6F8Nov3zmXA9Bm08QqgpegELbzjaC5KRN8rEW1hEno+8bT0OUVP4Xpm+E2lKM+TZ6qhvJV34pOsMV8Umi3Nn+SN+CLX0+BV8d94HTZ52v8Vr9+nExoa1a949W7AqyAVHa+veL38A141jb2edyqNhZdpIjhNe9FujH5bwKFz87ghn0GFZBpR8bMa8DqZrh6raevhT2uPLbTzCKXDv/DaVhBKG8G/8OoeRmuPENr+P3D6/wdXTToKQugoCPkO2B/w2sE9iE6eIXTyDKGjRzAdPYK/gfWfeA3+fg7Wfdv/aFT/C7Nfz77+iNevgO3ssYUubgF0mbSJzhM1C5U6T9BsEu4ywV8D2PF+dG3Aa/eJfvSY6Ev3CWvpOn4VXcevoMfEVfRyW0tvdz9+8vCnr1cA/bwC6Cvwp5+nL/091zDAcwUD3BfTb+IcfnL5hd4uk+k7zptBE0UYeHhj4j0Fm1+n4zL7TzwWz2bqypn8vv4X5m/6mSWBP7NwszcL/T1ZtMmdpQGTWB4wnpWBY/ANdsEv2JkNwfZsDLZhc4g1gaFWBIaaExBkjN+WUfgHmxMYbseWCEe2RzqzPdyJbWHObA9xZnuwE9u2OxIU5EhYiBPhYQ6Eh9sREWFDRIQFERGmRESasHOnCbt3G7N/jykH95pyaJ8Jh/dr8h2vFpw8asGp4xYNgLXk3Gkros5ac+Hcj4C1IfqCVQNeLYmP/jdeLUmMteRKrDmXzhly6ewIrkSPJDXelPQr5qQnW5CZaklOujX5WXYU5dhRlGXzDbDFOTYUZVtRlG35DbCluTaI86yRFtqhKHFEUeKIrMj+P/Bqh1JsR7nUAVWZHbISaxSlNlTIHakqd+GGeiwVCicNXlVjqFA5U94QtdLpB7zao1bYUa6wRf0DXhVltpQVWVKab4443wJxvgXF10yQFlmhkthR/kP7qpJaUKGwokptww3Vd7xel1ggyTVAkmtAtdKW+xVO3FFqRoZrFHZUSaxQF1tSljOKSrEddysmUK10QVVsS7XclVtlY1Dn2iPNtEZxzZGqUjfuyb25WepFZaEbN8We3JK4c710HJXFY7gtGc/jck/kGVYUXh5FxTVHHim8eKYW8VzpSfU1G1TJo1EmGaJMMqA81ZCqTCPu5VtwJ9+MirThVGWP5G6xBffEVtwqNKWqwIRHKkeeV42n/vo4nigdeSy15YnMjkcSW+6VWfNAbkdt5Vie3dIsd7pf7qS5F7Z6EnU3J1J/y43n1Z48UIwhL34ABXEDeawaz9sH03j35Ff+vjeV2hue3JW78FAxlrrycbyoGMdz1RjqpPY8K7PneZk9T/ItqE4dgTKmP9LzvZFH9UV9cSDKqH7ciBvE7SvDuJfSMC6cZfSfeH2W3wDYHEOefh0dzhlB/Q9nXv8Lr0/ShnzD69c8SRtGXYYBzzJHUZcxkmeZo3iebcTzbGOeZYzmXvwgJIfaUnOxL0+vjOBh7GBun+vLrdO9uXGiJ6pDnbh5shfXj3WnMLw5Wdt0KNvXlrvRg7gTM5DHV0Zw59Ig7iUM5WGSAdWxgxAf6cyNqEHcjjWgJn4EtelmPEwyJX9vN2I2NuZJuiVvS8byIteRu4kmVCeM4u9CRz6rJ/G6xJm/S1x5pZrMhzvzoXYNn56s51HhFFL39KPw+DBuJFjw9NpYPsgFfJQL+ayexhflTNQXbUkM/YkLm9oSt72dBq83f4MHK+DROni0ii8PFvL5zgxeyMbz8Jo5tTkWPEwxRnGsP1nbO5Ef0psnF1zJ2dyHc7ObcHVdF1R7RlAS2ofEVS2JmtuY07P0OfNnS87M7cRfv3cmRNCS1XZaLDXXYompFgEuLTg9ZyAFwQ6URjpSHGlD1VkP6tN/54N4KW/EC7if4Y3qkhU1Vx14nOPKs/xJPC+cSH2BC8/yHHiSZUpdjgUPko1RnBxMdnhv4jf04OAfrdjipsf6sVqsstPixILu3I625m2+DQ+v9KA+rR8vMgZQd7Uvz9L68yxtEI8TB3I/bhAvMywp3deF1C0tKNrbi+oLo1CfGIT0yE8U7etE0e7O5IZ1JMW/LdHLmnNith77f9Ul0qcBrxP18R/XFH/X5mxwbcGmCa3ZPKEFgW7NCPZqRoRPM3ZOacLhma2IWdWejOA2FO1vheJ4Z2pihvMy04XXmQKKdhlyaFYHNrro4u+qQ8TkFvz1ZzfOLP2J08u6cXxxe44tacnJFc05u7YF59e15ciC1hye156jCzpyYnFHzq7oRMy6zlz270bqtp6kB/ckPbg7WWE9KNjTn6J9g8jfPRDFCTMUJ6zICBvKxfXdiVrThf1/NqHyjDPpwQOJWtOW1KCeyI6PpmDfYPL2DCJjRz9OLW/Fvj90OLGkDclbB5MUOIhLG3pzZmVHotZ2JNqvExd9O3zHa8ClWxeCE++yJ6uWA9lPCI5RE3ZJzdHsBxzNeUjklSqC466zN6uOQ0VvCc98wbaUp2xLqWNH5iv25L0nNO050yILMVsWy6C5Fxm4II7+8+PoNSeGfguvMGhZCn3mxzJg0SWGLIpl+KKLGK+IY8S8Mwybc4pRiy5guCAKo6VxeEVICcp5z978VxzMq2dnxmPCUh8SnlnHnvy37M7/wOxDCsb4JWGy+AKmyy5hvjKBYfPOY7g4BqPlcZituozPXiUbrv7NAelnDha8IizpDiHJD4jMecXe4k+E5n5gwflabDbmMXJlJoZr8jBcV4jBumIM1xdjuL6IUeuLGb2+EKP1hRivL8TYtxgj31KM/MQY+5Zi4iduiASTDbIGvMoZuUGKyWYFZpskWAWUMmZ7KVMOqNia9YaD0s8ckX5hb8Ebdub+zd7CtxwQf+SYGgKSXzJ1pxrXzWWM2STF0V+C42YxToHFuAYVMym0iJmH1QRereO4+iOnyt9wRqzgcsFpior9qZTM5KbMh6zcOYxdPJtOogCaCw7SRHQRPZ8EDV69/43XVLSFyTQSJqH9LcloC38YH/6KV2EDXgUpNBEk0tgrnsY+MbT02UsP4WLmbJtPcuo0nilM+SBtCzL9b/eofpHp8ln+A17lOnyQN+OFojNVUmuCD3kz2GcObbx2o+9zDm2fWLS9E2gkikNHGEUT0RG6Tw3B2Ps3wg8sRpY/k1qpGX+XdeCzugUf5Nq8U+ryTtWEd6qWvFO24p2iGe+UerxXN+KtuhGv1HrUq5pSW96Vh5XGXFcIycz+jX0nf2HpNhHClR44zPPAYpYI8+m/MNJ7OkaTZ2M2cxNDp++lveA0LTwTaOqehJ5bMo08v+I1jUae6TQSZKAjyEJbmIG2KBk90UVaiw7xk3Ajo32E7DkzGalsEg9UI3gua887aRM+SjTbdz+WavFFoseXUl2+FDfic5kuHxWNealoyfOKftwud2DXUROmLunNis2DUJe6UK8YzUdpDz6VtOCzrCkf1c14o9DhnUqXDyp9Psj0+CTR55O4MR/FrXinHMB99Rjirk5BuFpAD+EcWgsiaekdQxNBMk08EmkqSkVHlKRpXacloTUljkY/X0bbOwE9UQLNRDG0Fhyl9+RdWP0RxCjPP7ESzsRaOBnbKUJc/xQxebkPizZ7s3WvF2cTvCmW+HC7YiK1KjNeyPryRtKeT5JmfC5rxCeJFu8VWry9rs2b6ka8qNLizc1GvFPq8rqsKc/LOvNYPZrKSh+OpS7EeZk3XX2W0Uq4l5beF2gpiqeJMIFGwgT0vGNo6X2CnqKvePWgXjmEt7KOfJI20eBVocErcn2Q6sJXvEpb81xugKrIh5DDixnuM40OPoEavHpHoyW6/P398I8kaVDqk6QZy/dORMcrBb0f8ep9WfMa7yS0vJJpJExBT5RCY6/LNBWcpr1wF0a/zufQ2blcl/1GRdk0LiT8iZnAgH6TptDNYw3tPDbR2nML7T3D6DApks5ukbT3DKKdoKF5FYTTzjOSju7hdHTfQTvPHbQVhNFOoIFnB88wOgr+mQ6eYXTwDKWDZ+j/ePZf6eQVSievUDr80MB+hWtHj2A6C0LpLAj9htguHv9bgv4HXr+C9DtK/zs/IrarYDtdBdvo6hZIl0mb6DLRny4T/ek6cRPdJm3WXIMz0Z8uEzbQZZwvXcf70n3CenpMXEePCWvoPmEVPSau5Ce3VfT1WEt/wQb6e2xioGcAgz03MdDDl0HuqxnisZShngsY7vEHQ91+wcDDm1Fenpj4uGH18yScZ0xi4lx3vJeL+G39z8zZ/AsLA6eyNFDEqm1CVm8XsCxgAos3OrNkowPLNzmwMsCB1YG2+G6zxW+bNRu2W7Mp2JrAUBu2htmwJcSCgG0m+AWOwj/EhM2RlmzeaU3gTlu2RNixZYcDW4Id2LLdka3bnQja7kRY8BjCQ52JCHMkYoc9kTusidhhQUS4GbsiTNkVqcHrgT0mHNhrzMG9xhzab8yRg6YcPWzG8b8sOHHMkpPHLTl53ILTJy04c8qSc2c051+jzltzIcqGi1HWXIyyIuaCJbEXLYi7aEFCA2C/IjbxkiWJlyyIOz+KS2dHEB9lQFLsaK4mmJKe9HV02Ia8TFsKsmw0eM3+GmuKsqwoyrSkKMuS4ixLSnKsKL1mhaTAFnmxA4qG1lVWaIu82B5lqQMqsQPKUjuUpbZUSB0ol9gjK7ZCVmyFWqJpX68rx1Auc6RS6Uyl0pkKpRPlCifUCkfU8h9j/611VctsKJfZUSG3RyWxR1ps3QBXS8T5lhTlmFBWYIFCbINKYotKao1SYolSak65wpIbahuuK6y5pbanWmVHhdgcaa4hsvyRVMttuF/uSI3ClltSK6plNtQo7JHmGiPNNaZG7cLDKneq1eOoKHPilmIcN8ROKPPsUOTaU1Hkyi2pJ3fk3lRLvblZ5kW1VMDNMjfUhWNQ5tlzSzyO22WuiFNNkaZZcLtkPHUqH+qUQh4Wu1KRaoo8YQSKywaokwypvDqS6ixj7udZcCfXlIqrw7ieYUB1njE1hWbcLjTjbqklT5SO1FWMpa7ChScKRx6KbXhYas0DsTUPpXY8UjjwUOXEfZUT95SO3FE68PC6C89qPKirduPZLXee3xLwWD2egsuDyb7Ql3vSMby+N5lX96dQW+XBfZUr9xVjeaJyoU7tyjPlWOpkTjwV2/GkwJr7WcZUJQ1HHTcQ+YW+yM73RnGhL9cvDaH6yghuXxnGnaTh3E9tWNKUZcTTayaa5BrzNM+Yunxj6guMeZY3mme5mva1LmcE9dcMeJ77fePws2zNIqe6rOE8zRxObcYwnqQP5Un6EB5fHcqjq0MbWtfhPMsaSX22EfXZo6nPNuLFNWP+zjXlxTUzalMNqDjZFfXRTjyOG8KT+GHcuzCA22f6cPPUT8j3d+DWqd7cPtMXxYFOZG9vTG5oc6rPN9z3enk4NdH9uRc/hMfJhty+NBjxkU5I/urKrehh3IwZysNkY+oyrKm6aMC13Z15nGbJu1JX3ovH8yzHgZpEI+6kjOazchIvi5x4XjSWV+opfLy3CJ6s4/MjX16r5lJw0pjCE4bcSLDiRdFEvlRM5rNCyGflVL4oZ6A8b038tu6cXt+Si4GtNWPDVdP5cnchX+4vg/tL4P5cPt/5lZey8TzKteBu6igqLg6i9HAvCnf1QnZgGPWX3cjZ2p+TfzTl9OymRC9uy/Hfm3Hyd21O/a7H8V/1OPl7S07O7syhGV0IFrRmnZMeq+x0WGGtxQZnffZM7UzCmhHkBJkhO+jMzQue3Irz4maCF+WXJlJy1pqCU4aUnDVAfG4UsigjKi6ZcjvFiocZ1txPNeFG7DAkx/pzLfInotd0Ys/0ZoQK9Qjy1GOZtTYHZ3Wm7KAJzzMceZltxOPEnrzNHcrz9P7UpvSk7mpvnqb05UF8P15lWlB1djA5oe0o3duLypNDqTg5hIpTQyk/NYCSA+0o3d+e/PAOpGxsy8WlLTk+S499v+gS6aNPiECfLZOasGl8c/zHt8DPpTmbJrQiYGJLAic1Z5tHU0K8GrNDpMvB31oSs6oz2WFdKNrXEfmxXty9ZMbjy84U7hzOzmntWOesi6+zDqHCFhyY0ZGjc7pyfH5njs5vx9EFrTixpCVnVrXk3NoWnFnVgpPL2nF8cQdOLO7IuZVdifHtwWX/HiRu6kZSQBdSt3UhPagLmSFdyInoTtmhQZQeHITs+CjUZyyRHjOj+IAx+buNOL64PXEb+5K/24i4jd2IWtuGazsHIT9hQsaOPqRs/4moNe3ZP1ufw/NakrCpL3Eb+3BhbVei1nYmxrcLKdt6kxkx6Dtew1MeXNiZ9pD9WU/461ot+1OrOXi1mpPX7nMs6y77km+yO+kmh7JrOZL/N3uy6tlz7SX78l6zvyGRGXXM2F2A+fJYBsy5wIB5lxgwP47ec2LoNz+BIctS6DM/jt7zYuk77xKDFsYxfNkVBs27yMA5URguisVg/gVGL45BGF5KRP57dmXWcjS/jmMF9RzJq+dg3nMOFLxiX+E7/tgvxWFdEgYLohm59DKjV6UyYH4M/edeYMTiOMxWJ/LLITVbMl5yuOwdf+XXczT3CUcL6jmY/4r9RR/Yce09S6IeY78hhxFLUzBclYPhmnwM1hZisLYYw3VFjFpXxKh1BYxeV8Do9fkY+RYw2q+IUX7FGPkVY+RXgrFfKcYbxBhv0Cx0Gt0Qo41SjP1KsNpYhMu2YqYfUBGe+55Tqi+ckHzkpPgjp8s+ckL8gaPi95wq/8yW1FdM2aXGebMY240SrPwlOAQpsAkowS6wgLHb8vntkIrt6c84U/6JqPI3JKhukCOPQVK2mRtlv1EtFZJ97Q/GLvyDrt6BtBAcoLEwCl1RPFqiBM2HbVGaBljCNLS8UtH2SkbbK6mhgU1C20uDWC1hUkO7lKoBrPBqA16TaeJ5hcZe8eh/xavXv/Ha5jtepf/Cq+I7Xv9WdKJKakXwQRFDfGbTxmsX+t5n0faOQVsUh44oBn3RGVp476S79wrc5/uQlLKUOxIRf5cN4V1ZKz7JG/NR2Yh3Sn1N06psyQdZK95Lm/Beps17pRavVY2pV7figbo7N9WjkcnciEv5Hf/I33CfN5WRPtPoLfiDLoIldBaspZtHAF0nbaX7hCB6uu+ns+dZWrpfoYVnBk3d0tGdlNqAV010PNPQ8UxH1zMDHa80GgmT0BNF0Ua4m37CFdj/NpGUvN+oVFrzUNmTl8pWfFQ24aNYj89lenwq1dZc21Oqw+diHT5K9HmnakG9qgu1100oE7uxNswBu+kjmbbclMy0STxVO/JePoAP4tZ8lDXlg7opb5QaqH8o1+dtmS4fZc34LGnKx5JmvJd1p05pTGnpZBZsdWfQlOm0EWyhpc95mgiT0XdLoKlXMjrCRM3VMNMS0Zp8CZ1pVzTjsN6p6ImSaOwRQxv3M/QWHKeD3Vb6uATRd1wgvSdtoJf7Cn5ym82gSVOwnu7F7C3T2R/9J+n5M6iQufFQbsZL+QA+yjrwWazHJ7E2H2TavCtvxNsqHV5VNeJVpRbvlDq8kzbmZVlrauV9qFE7UKScy4JQLwZP/4NWgiCaC0/QQniBpsJYdISX0BWep4XwKL1E6/h9w1QKcz2oVwzhrbQBr/KveNXRjLRLGppXuQav9TIDVEXehBxexAifaXTwDkTP5yha3hfREl5GS/jDVMK390fSd5j6XEFLlIiOIAU9zxR0vDQj79/wKkr8B171vRJo5nma9l4avB5swGt52TQuJMzGXGCowavnWtp5bqaN51baC3bQ0W0nXdx30t4ziLae3/Ha3jOSTh4RdPIIp70ggvZe4bT3aoCnYMf/mo6e//fn3+KlAWxHQcg3wH4bEfYM+YbXr+niGfoPtHb1DG2IZnz432j9N2D/PSb8I2C7CoLo5hVEd6/tdHPfQle3zXSd9BWtm+nuFkB3t810n+RP1wkb6OK6nq6u6+g+YT09J66jx4TV9Jiwkh4TV9DHfSUDBGsY5OXLIA9fhnj4MsxjDUPdlzPcYxGjhPMw9ZmN5dSZWE2dytjfpzBhjgj3+R54LZrAlGVjmb5qDH/6ubAwcDzLtk9k5bYJrN42gXXbx7Nm61iW+dux2NeCJX5mrNxkydot1qzfasWGIGs2brfEf7slAcHWbAmxYUuIDYHbLQjYao7/NhM2hZmyKdIU/51mbI60IDDSmsAdNgQE2RC43Y6t2xx+wOsYIkKdiAhzICLMhogwSyLCLNi5w4xd4Sbs223G/j0m7NttxP49RhzYZ8zhg6YcPWLO8aOW/8DrqRMWnDppwZnTFpw9Y8m5s1acP29F1HkrLpy3JDrKgpgL5ly6oAFsfLQFCQ0jxImxGrwmXDQi/rwh8VEGXL44kpQ4Y9KTLMhOs+Fahi15mbbkZ9pQlGVN8Q8pzLBsiAVFmRYawGZbUJZnjazQDnkDXKUF1siLbFGW2KMqtUdZYvsNrxVSB+Ql1siKrVCKbSmXOlAhc6Rc6qCBq8KJcrkjapnD/0i53IEKhR0VchvKG/BaqXBALXVAXmJDWYEGrqV5FhRmm1CaZ4ak2ApFmTVKiTUKiSUKqTlqhSXXVTZUyq25qbSjSm6DusQMef5oFAWjuSm14q7KnhqFLddLzbkhtuCuyqzb1HUAACAASURBVImSTEPk+WY8rHLjUbWA2xUTuakcz03lOCrFTpQXOVJZ6sItmTs1CiE1cm/uKCdzVzWZ2wohN8vcUOY5Ic225kbRGFTXbChONKLimgMPZZ48U3nzSOxGRao5ZbHDkcQMQXl5BBXJI6lKM6Im25S7OWbcTDdEcXkA6pQh3MwexZ1CMx6UWlErd6BW6cgThSNPVc48VTjxSGzLvSJL7hZb8kBixwOZPTUSW26KrblVZsMdhSP3K12pq/Hg2W1P6qsF/F0jou66B6UphmSc+4kbBTbU3/Lk+W0vHqhduStz4rHalfqK8TxTuVArceRJqR2PC625k26MOm4gkvO9kV3oiyq6P+qLmlTFD+VBmhF3kg24mzyCB1cNNUuaso2pyzWlLteUp/km1BWY8qzAlOeFJtQXGFGfN4q6a4bf4ZqngevL/NGaLcQNrWxd9gieZg2nNnMYTzKG8iR9GI/ThvEkfThPM7/eHWv8LS9yTfg7z4yXeeY8zzLmXuwAJPtacT96AHVXDHgYM5g75/px+0wf5Ps6Un2qL3fODqDqxE+URLYlJ7gpqqNdeXR5OA/ih3I3diD34gbz4MpwauKGID7Sify9ramOHUp17HDuXRlNfZYNdRk23LgwlHtJJrwpduWTzI2XhWOoijOg9ERP3pSM5Xm+A/VFY3ml/pn3dxbx/t4qPt5Zy+ebKylPcKHoxGiUF014mufCJ7WIj1IP3omFfJD8guy0OTEBXTixphnn/VugijHk/Y2pfLn9J19q5vKlZg6fb8/k480pPBc78yDHlOvxQyg90YOCg92QHR1M5WkT6hLduLq5N/unN2HX5EYc/LUxB6e3InZJBy7Mbc3p31twYmYbjv7eif2/diZE2I4N45qxxkmPFXbarLLTwt9Flwif1hyd053ETQZkRZqSGjGSxIjhXI4cSsLOAVw9OIi0A/3IOjyInMODKDg2GMnZ4aguGlARbUjp0f5k7uhBrG8X9s1oyVY3HXZOaUGosDFb3FuQFzGaulQXXmbbUpcyhL8zB/Euz4D6tH7UpvTkaUovniT15mF8f15mWJAX3p6iXd2pOmNA9TlDlEf7c/3sMG6cG4Tkr/aID7YlP7wdKRvacXFJK4793ph9v+iy06cxoYLGbHVrwuYJGryuH9MU//Et2DyhBQETm7HFrQnbPfQIEehy4NdWxKzqTs6OPpQe6ofyxDAqTpmSHTaUiKlNWGatzRpHXUJFLTg0qwPH5nTm2NxOHJvfnuML23FqWTvOrWpP1Np2nF/TmjMrW3F2ZUdOLmnPySXtiVrdlcv+vUnd0pvkgG4kbe5E6pZOZAR3JiO4A2lBbSk71B/FiWFIjw1DfmIUylNmlJ+xpfy0E1e3GxA5vQkZoSO5GjyYqLXtid/UBekxEzJ29ONKYA+ifTtzeF5zDs5pTqxfL6LXdefcyg5cXNeJuA2duRYxCNlxk+94Dbp040Jk8h3+yn3K8dwnHEi9ycHk65zMus2JzNvsjlex/byY8PhKDmQ9Zn/WU44UvOJI4WsO5v3NvpxnhCbfRbglEaMlF+n3ZxT95sYyYH4cfefG0ndePEOWptBn/mV+mhvPT3Pj6bcwkaEr0hi+Io3hS5IYuewKQ+eeZ9jsM0wIyGJb6nN2pT/gaO5DTuTVcjzvGUdyn7Evp47IrBf8vKMA69WJGCy5jMHyNAxWZzF4WQrDVqQwelUqxssSEIQVsO7SXQ7k/82pwlrOFdUSJf6bEyWvOFz0ntCMV8w7cRObdWmYrcti1JprGK7Jw2BNASPWFGGwtoiRawsZubaAUevyGbUul1Hr8xjlV/hDijSI3VDC6I1iRm+UMHqjDONNCow3yjDxK8F6QyFO/nkIg4vYcqWOY+JPnCh6w+miN5wvecfZ0nccK37DweKPrL74AM8wCU5byrDfrsImuBzb0HLMt4ixDijEfvM1Ju+SsCH+EYcK33Ks4DFxZWryZTFIxRu5IZ7GHamAvGt/4LrwD3pM3kJLwX70Pc+i7RWDligOLVFiw1nX9G941foPvGp5/TdeGwlSvuFVX/BPvM7dNp+UH/Eq1QOpNkh1+CL9jlfkWnyRN+K9vCkv5J2oklgRckDEUO/ZtBFE0tj7NI28o9ERXUJPdIFmPsdp7b2NTpOmsmT7z5QWzeGxzJm3Zb34XNaMD2WN+KjU4Z1Sn3eqZnyQt+CjpDkfy/T5UKbNB5kOrxQtqVV251G1JXK1gJNxQmatdWPkJFe6OU6jq5svXSdH0m7KAZp5Haalx3E6Ci7QyeMiHdxiae2eSDNBJs2FeTT3yqaJMJNGwqtoCVPR9kpFx/Mquh7p6Huko+eZSiNhIvqi87QV7GCQaC7CpRORX59Jdbkhj5XteFvRgi/lzfgk1uNTiQ6fxY34ItEBsS6fS/X4IG3Cm/JW1FX25f4NZ5LShczwm4ihyIkJc8Zy5twkHpV78FYxjPeSNnyQN+adWp/X6ka8KW/Ehwo9Xot1+CBvwRdZCz4V6/O+rB1/ywdxS+VF4H4vTH7/mXZefrTwOUUTURK6Ey/RRJiIjugKWlMT0fr5Mlo+MehMS6LR5FR0fDLQFWWgJ0illVcqvXwy6eZ2mX6iJHoJY+nodYY2goO0dQ+n08RN9HJfguG0GbjMd2PDHhFXc6ZxS+nGqxsWvJF040OhPp/FOqDU44NKlxcKbd5W6fNCpcU7uS6flc14r2jFM0lH7kqGcK9mGnvPeWM19zdae/rTxPMAzTxP0lR4Hl1hNLqC0zQXHOIn0Tr+2Djtf+BV8/fXMDYs09c03fJGfJLp8k7SmucNeA0+9F94Tfh/4DXxB7wmo+eRgq4gCW3RZbS8ExpGhhPREmjGivWFGrw29Tylwev0783rN7x6jqK/21S6e677b7x6hNDWczttBSG0FUTQ3jOSzg3p4BVJB2E4HYQ76Oi1g85e4f+ZrzD9357/M2F0Fn4HbEdPTb7CtYtX2D/zDavf000QRjdBGF09g+nqGfSPMeB/RwPUYLoKgv53vAq2091jK93cA+jmFkB3twB6uAdq4hZAD7dNmrOuDa1rz4m+9Jq0jh4TVtJ9wnK6T1jKT27LGOC5kiGClQzxWIKB52IMPOdhIPgTY+9Z2Ez/A5c/Z+OxcDaiJTOZsX4mf26czhx/H+ZunMRcPyfmrrdmvq8FCzeYs2ijOcs3W7NmiwPrtjiyerMtS9absWidEUv9jFgTYNZwttWaLTvsCAi1ISDYmoBgawKDrAnYZsmmLeZs3mpJYIgVATss2BRhin+ECZsjzAkMtyQwzJLAIEsCt1mxdZsNQdvtCQt2IjzMiYgwJyLC7AkPtSE81JLwMAsidpgTEW7Kvt3m7Nttwt5do9m7azT793zFqwXHj1px4pg1J49bcfK4JadOWHLqpAawp099Bawl585ZcP68BRfPWxAdZUZslBmXosw1DezX868NeE2KNePKRWMSokY2tK9GpCVakJNuR26m/X/itSjTioJ0C/LTzMlPM6MgXZOiLHPEuVZIC2yRFdohybdBkm+FrNDmO15LbVGW2lAusadC6oCy1AZZsRX/h7W7jKoqj9+/TwnYTSm22HSnjuPYwgnAHp0Zdewak1BQCQOwuxAFFRCku7vOOTSIDTZijK3v+8FBZ+b3/933+j+4H1yLvQ4c1mKvzVrnta/P97tlJbbyTZUqxv8HrzXSCVRLxlNV4UBVhQPVkvH/C15tqZU60FD1E3XSn6gstf+B15JcSwqzzCjOMaOswAppqQ1VFbZUSaypklhRU2lNXaUNdVIbGmV21FdYU1VsRmWRKXXF5jSWWbavd7WntsiUqnwT7lf+RFHaOCoLrXnU5MSjO0LuNThyt86RxsppNFZMorFiMveqnWipd+FhrSt3ZS48rJnHo/r53K9ypqliFtX5E5Fk2lKbO57iRGMKY424UzSZZ5UinklF3Mn5mfwwPfJCBlN6XY+aWH1uJZtyJ82C+5mW3Ek3ofLmcAquaCG9OZQ7Wca0lNjwVOJAW80kWqt/liNW9hPPZT/xtNyBBwWW3Mu34H6JDXdLbGkstKS2wJxbZbY8rJnEw9rJPLvjSNt9MW8euvJ38xze3HWhMtOc1Cu6SNOMeVQ9lRe3ZtJc9TPNlRNpa5zB28aZtFZN5nGJPS35NjzINKcmahTFIf0ovKhFRdhA6qJG0Bg9ioaokTTFjKE5xZgHieP+g9cX2Wa8yDWnNc+C1gILWgsteFlkQVuhGW0FprTlG/Myz4i2PENe5RnyOl/+jNe3+ca8zDHgZY7BfxD7PHOsPBnjeJY+jucZ+rzINOBltjGv88x5k2/Bm3wLXueZ8zrPgtd5lrzJseBlsiGSE925d3UIL+L0eXZzLM3X9bgfNpSa09rcCRnC3ctDuR86nPpz/SgM7ERhUCeexo7jfqQej2PH8CBKj3s39HgYMwZZsA65R7pwL3oMLQnGPEm2oC3LgTe5P/Eg1pi666N5mT2BTxUzeJU/EVnoMOL2qvEk3YZXBT/RVjKVN7XzeX1rOa11q3hTv5Fvd7bTkj2HwovGFF4Yxd0ES/4unsLrgim8yJrCmzwxpedNifDS4tLWLlzd2QXZ9bF8bJjNt6ZFfGv6ja+3FvGpbjbvqxx5mm/Lg3QTKiOGkndGg/xTOlRf0acmxJR74ROJ2NIHPydlDjirc229Fhk+4yg/ZM3N9TpcX96HkCV9OfubBkcXarJ/tgaeM7qy6Sdl1tkpsPknBbZNVOAvewU22CqwfaoC3s4K+CxUIHC1Kie39+DSbk1uHhpM0onhFIeZIrluQVmoEUXBoyg4p0d5iD4Fp0aTuncoRxd1w+MXBQJdOnNjix47piiRvGcozxN/4X3eFFpTTHkWP4JP+ca8ShtFa8pwWlOG0JoymBfJw3gWP5qGkAEk7VLhzlV97ocb0xQ6ltthY6m7PIKGsOFUBmtScqI7eQd6kuLZm4i13bnwuzon5qv+D7x2xHOKOlt/UsFjckd2Tu2E9/SO7Jmljr9AlQNiNc4s7knU1kFkB4ym8oIplRdNSdg1CO9ZCvxhoMCWnxQ4srArV9bpcHmtFueX9+TKOg0it+kS4zmQG+79uLZVg9BNvbi6pQ+R7tqEbdYkeF1PLq7twbUtWiR4DybNdwjJe/qRtEuDVF8NMvdpkObfg6Q9nSk5OZC6K+OoOKdH8enhlJ8bhyzYnKpgB6qCp3NgbkdCN/Un+6AxSf7DuPxXFxJ9B5B/dCwJPgOJ3tGPi2u7cmZFJ8K39yN8mw7hW/sS5a5JnJcWJSfGcifc/l8bNvlHXXc7l8eZ9AdcyX1EcHoTwSmNXMlo4nxiLV6nU1jpF8bukEJOpj3gdPYTzuXLn6d6NOMpR9If43fzFuPXXcBgZRiDloYz6M8ohq2KYciKaIb8GcXw1fEMWh7LgOWxDFqdxOC1qeiuTKTfshgGLIti9Jo4xq2KxGB5KBO33mTjpWrO578gOLeFcxkPOZ/5mHPZTzme8ZiAlCc47k7FaM0NRq2OR29dGsM2pDPir3TGbs3AaHMqo5dfY6JbDOsuSjmd85TQgmYuZd8mOOchF/Kfc6bgDbvjnjD3YAn6K69jvi0doy3Z6G/JY9yWAsZuKWTstkLGbSvAYFs+htvyMNyWi4FbDvoeOei756DvnoeBRz5GHgUYeRRh6FGCoUcZhjsqMPWSYbZDgpVnGfaeRUxwy2SqewrbrtzmbO4HQos/Epr7mrDcV4SXfCCs7BNHs9+w8nw9k3fnY+NVjK1/NTb767Dwr8Tcrxw7v1LsvbMRB5XgfqOZ03l/cyH7MXGltRRUhCMtdud22TyaZWLyc5YwacUi+rvuorvwOGqCKygJI1AQR6PgHIeiOAVFcRoKolQUhEkoCBNQEMWjIGqHqzBeHlE8CuJ2vLokoyBMQVmQhKrgH7yquUTS1fko/UVrWO6zgqSkf+NVDSRKP/D6TabMt+94lSrxWarOK1lfblXYsPekmFEuS37gVdE5AiXnKDqIr9LZ9TR9Z3swzEXA8chlSMqEPJUZ8768D5/LVPhcrsQnqZJ8RLhalS+yDvKx2xIVPpeo86m8B2+lWjyW6VNeOovT4fNY5O6KkWgBw5y2Mtj1CH2cz9JJfA5V14uozQlDRRBKD9cYeghj6TzzJqqz4lAWyXcVVhLFo+TSDhdxAgrCRJScEungmISqUzIdBIkoC2NRFV2hl8gfk0Ur2By4kIbbrjQ3Dqe1vgvv69X4UqPG1wo1Phcr861ckW8VilDWga9lHfko68zr2m48qtejodqJkyFipq8SM1zkis1CEbv3/sJd2QJeyfR5L+vJhypV3tWo8HetEu/qFPhYr8Lfkg58knbhm6QzX0tV+VTamfcyXR5WT+Zi1HxmbFmMputWOrlcQN0lHqUZkXQUx6HsEtv+XOA4FGfHojovGQVxMgriVBSFySg6xqE6M54egnR6zkqmx6w4ugiiURNHoTo7ko6zr9NNFEJv4RF0xDsZOXsJ09bNZeeJ2SSni2iuGU9bxQDeFXTnS0lXkHXhk1SNV2WKfKztyN/SDnyWqPOtqhufq7rxtrwrL8p1aGsYT1q6Ky5uf6AzZwedhUfo6HSaTuLLqLpeQ0V4iU6Ckwx02cZSr/kU5jnysmrkv/CqwheZknxzLIna/4rXmna8jnWZ9w9enf/B64/8uMETL29UXeLlDas4HiVBAipOiSgL4uXvc74p/7n/S7zWVSwgPPZPrIT/4LW3wJseQl/6CAPQmHUYLcdD9BXup7doL71EB+glCqK38BCaTofQdDr4o3ntIw5A4/83vAagKZL/vh/v+1e0RN8TiJYoEG1hANqCAz+iIwxARxjYDth9aAv3/l/j9X/+nLbQHx3hP3jt57j7B1x1nfYwwGkPuo670Z3pRb/pO+g/3ZMBMz0YNMudwbO2M2D6JvpNXU//6esY4vgXo5w3YTR3LZYL/8Bu0QLG/7aAn/6Yz5TlCxCs/5V5W3/njx1LWLbzN/7Y7swyNydWuM9gpdsvrNo+gTXb7djoac+WnQ5s83Zgu/d4tu+awLZdE9iy0471buasczNlk6cZbrst8fS1Yae/Dbv2y9e5fsert78NO/ZY4u5txo491uzZ78CeA/bs2m+L9z5rdu+3wTfAFt991uz2M2e3rxm+fubs22fJgQPWBAZYExBoQ0CgDfsDrNgfYMn+AEsOBFoSEGTB0SOWHDtixtFDxhw9ZMTxIyacPiHHa/AF2/9XvIZcsuRyiCVXLltx5YolYaEWhF+1JOKaJZFXLbhx1YKo6xZEh1twM8KSuEgr4m5YkBhlRUKkOTHXjIi+Ok7evsaYk5FsS066A7npDuSn21GYYUdRhhyuhenW5KVYkJtsTm6yGbnJpuSlmFGQbk5JthUV+bZU5NtSnmdNeZ41kgJbKovtqSpx+IHXqlI7asodqCl3+AFYaZE1laV2crzKJlIrnUBNxXiqyuypLLNDVmZHZbl9O2DHUyf7B691svE0VP1EvexnqsocqCi0oTTPmpIcK4qyzSnMMqEo14zyIktk5dZUS22ollpTI7OmTmZDvdSOBqk9NaVWyArNqG1vWetLLH48Jqem0AxZjhF3ZROQ5ZtTV2ZPyy1HHt0R8eCWgHv1Ttxqb1+bKqfxsEHEk9tzaWmcy90qFx7WzePprV95UONCQ+kMqvMnIs22Q5JmRX6sPhUpFtwvncYTqYAHRdOpjLMg7Ux/ss/rUnZdj5oYfRrijWhKMuFuqin18WPIv6xF5oWeyGKG8TDfgqdldjwus6O1aiJtNZN4Kp1AS5kdD4qsuJtrxu1sE27nmHE735LbhdbcKramqdSWe9KfaKmdQkvDDJ7fFfLm4WzetczlXfM8Xt92pSbbhrTQQRTHjeF2iR2PayfxqHoiT6t/5mX9VNpqp/K0fAL3si25lWxEdfQoCoN1KbmkS/nlAUhCB1Hd3rjeS9DnfqI+d+LGcDduzA+8fh8bfpZtyrN/N6+F5rwsNONlgSkv84xozTXkZa7Bj+b1O17b2vH6b8T+aGEz9NsbV0NeZhvRliPH69sCS94WWPI6z5xXuea05ZjzOsuc12km3A0byJ3LA2kO1+PJjdG0hI/k7uWh3Akewt1LQ7l3eTgPr47kXugwZCf7kO2vQu1FHZrCBvM0biwPokdwP2oEz5KMeRAzmrqrg3iSZERrhg1tWQ68zLTjUaIp1VeGknGoF9Vho3iZM4G2vAlUhg0j2qcDteGjeV34M+8kjnxo+p1Xt1byuGo5725v49tDLz7UrKM81Jq0wwMouziUR8lWvMr9heZEB56nz6LsghnxewcTtVubGH8NOV7rXPh2ax7fGufxudaFtxUzaC36iftpxjxIM6Y2egTlVwZReXUk9eFGpB7QIXnvQE6vUGOXowKHFvYkbscYMvdaELqqH2cXdCJsaR+urejPxSX9CJrTm50zu7DGTpnVNgpsm6LOzhmqBMzpxg23sUjPTqXhmiN1EdO4leDI/dw5NJf9ysOSBdQmTqcxeToteULupk2hOsqa8itGlIeYUnf9F8rO2HN+pRY7pipzeF4fIjcP5/D8TgSv6sSd61a0pjjwIsWSF8lGtKUY8CplLM8TR/I6fSxvMsbxKnUsL5JGcff6YNL81Ki60I/b1/R4cGMszTf0uRc+moYrw2i4MgTpWU1Kj2tQGKhDhnc/ojf05dLSrpxa2JEjczpxQNwRn1nqeE1Tx2OyGlsmdsBtsjoek9XZOU0dX8dOHBB3JtC1MycX9uDqOl3id44kxXc0Edt1CZyvzvbJiux1VSP0r/7Eew8n3X8kqb7DiPXqT5S7BlEemvJRYO9BxOwYRMRWXcI26nBlvRahmzQJ2dCLS+t6cG1zX2J39CfFZxApPv1J3q1Fik8f0vx7kbm/FzkH+1B2RpfqSyOoODeUktNDKTs7itKz+hQcM6bk5M9c2jCEwF+7Ee4xlKS9I7i8qQcX1nUm9/Bo0g/oEeOlS+im3pxf1YXgNd0J36pFjKcO0e59SdilRfGxUdSHWPyD1xX7oq7vuJjP2fR7XMq8z+XM21xJb+JyWj0XEmvwPZ/O+v3h+IcWcTrtHmcyWzif94JTWU85ktbCkbQW9sU2MXFjMIarrjJwyXUGLItk2KoYhq6IZvCyCIauuMnAP28ycHkcg1YnM2BNGjorkui/IpH+f95k+MqbjFkRgfHKq0z1iGNraC3n859xIaeZcxkPuZD1hPPZTzme1syBpBZmeiVhsjaK0WuTGL42nSHr0hn+VwZD1yUybmMS+qsjmbIjno3BEs5kPyI07x6hObe5lHOfczmPOJX3kj0JT1hwpAz9Vdcw3pSM4eZM9DfnMG5zHmO3FDBuqzwGW/Mw3JqL4bYcDLZnM86tPe7Z6LvnYOCei4FHPvoehRh4lGDgWYqplwwT9zLM3Yqx9yhions2M3ek4x52j/N5Hwkr+sjV3Ddcy31FeNE7rpV94ljWG1ZfbGSaXzE23sVY7JFi5leJsU8FZn4V2O0tw9Y7C1FAEZ5RzZwvek9I7jMSyuoprIhEWuzJnfKFPKp2IS/nDyYumUc/Zy96CI+jLriCsiACBVE0CuK49rY1FQVhMgrCRDlehfHtH8jj/8GrsP0D9/eNm4TJKLXjVU0Qh6owGjXnCLo5H6W/aDV/fserzIJPkp5yIEiU5HCVdOCbVAVk/8Xra1lfmsqt2H/SkXHOC+kr8KOz8ylUnYNRFV+mk/gsPVz2M3jBesavFBKT+ye3qn/hZeUIPpR35XOZEl8lynyRqfCpSpVP1aryjaEqFPlcosKn4q58LOvHK8kI7kt/JuyGiD+85mG5aCk6UzejNesImrOv0dU5AhXxNRRdr6I8NxJFUQRd5iTQSZhAhxmxKDvFo+SaIl/bKI5GcU6sHCxi+blTcoqng2MCqo5JqDoloiKIQV10CS1nbyauWsrRa8toujWFF00DeN3Qkb9rVfhY1YGvUnU+lSrLHx9TocC38g58qejE+8outNX24GGtPtKK+ewMcsZi0Tz6C5Yx1vVXlm6cRFXZSp5KTHlX2Yf3Vaq8q1bhQ50KH+oU+VSnwnupKh/K1flSoc7XcjU+laryuVKDR5WWJGXNZ7HPQgbOXUtXl1N0dI1HaUYEHZ3b8eoag8LsWJRc4+kwOxkFp0QURKlyvAsTUHZMRH1WGp1mpaI2KwEVoRz0inOTUJ6bhJpLPF1E1+kuOI6GwB292X8wc6MLAReElBb8wvMqIz6UDeJTUW8+FnfmQ7k67yTqfJB15KO0E18lXfgm68ZnSSfel6nzTtqXvyvHUFsiZo3/YkYv3kJvZz+6OgXQ3fkUXeZcRF14km6CAIa6rGW5lzNFedNordLjnaQ3nyVqfJUp80WmxGepMl+l6nyp6MDXf+NVok9Noeu/8LqLDi7teBXF/LjBo/B/3OCJQ8E5Tr4uVhSHklMCyt/xKoqVA1YUJ48wHiVRIh3EiagKb7bj9RAmC1dw6spyGqS/UvsDr8YMc5xHP+F2egt30VPoSx9RIBqOh9FyOkxf0QH6iPfRSxxAL9FB+ggP/wuvgfQSBdBHFIDGd3yKg9AUB6HV/lVTHIiGKPCf7/9/Jqg9/z4OQksU9AOrP9AqDpJHGIiWIOBHtIWB6Ijk6ScKQEe0H23hXrQE/mg6+f2IltAPLaG/PCJ/tEV7/xX5a1rtoNUR+NFf4Ed/xz30d9zzA64DnXYz0HEXA2fuYMB0NwZM38agGVsYMnMTQ2dsYPD01Qya+idDZy5njPM6zBZsYPzSFUxbswCn9S6I/3LFZZMrc7fOZpH7HJbunMcK73ms9HLhT7cZrHSbyhr3yazd/hNrttqzfpstmz3scdvpgIfXeNy9xuPmNZ7t3g5s3WnHRncL/vIwZ6uXBR57rNnha4OnjxWePpbs8LXC29+G3fvs8Pa3xWO3Bdt2muCxy5I9+8bjs38Cu/c6sMvflj177fDbLV0T0AAAIABJREFUb4ffXmv2+Jqyx9cIPz9j9u83JSDAnMBAMwKCLDgQZMG+IAv2BbYnyJIDBy05csSSY4f/weuxw8acPmHB+bPWBJ+349IFWy5dtCUk2EaO1+Dv48OWXP4BWAtCr1gQHmYlB2yYHK83rv0D2JgIS2Ij/ovXqNBxRF8dR1yUMakJVmSm2JGTak9emh0F6XYUpttQmG5DfqoVucnmZCeakp1oQnaiCTlJJuSnmlGcJW9fy/NsKMu1oizXqn102I6qEnuqS+yoKrGlqtiWmjJ76irGU1Nmj7TImooCS6TFNv+MD1eMp7rcgcpSO6QlNkhLbJCV2VFV4UCNxOF/4NWBxuqJNFS247XAhpJcK4qzrSjOsaAg05jCLBPKCsyRlVlTI7WlRmZDjcyaWqkNDTJ7GqT2VBVbICs0paHChiaJLTVFZtyW2HKvcjx1JZZU5Ztxv/pnmqQTaar6hZbbQp7ed6Xlriv3GkXcqpnFndqZNFVP42GjiKd35/OoaR53q11orpvHs6Zfaa5xob5oMtV546nKtqU0wZjC2HHUZtvRUj6DxxWONGVPojhcn+QT2mSf16X8+giqo8ZQEz2W+lh9biUaUBU1gvQzPcm/rEV90hha8i15WmLL0zJ7XtVM4rlsAveLrLiTZ05jphHVSaOpT9PnVpYpt3LNuV1ozb1yBx5W/kxLzRRaaqfy7LYTL+878+7RPN63zOPt/dm8bBRRl2NDxtXBFEaPpC7XnIdSB55UT+RFzS+8qP6FZ5KJNBfY0JhshCxyBEUhuuSe1aI0ZADS0MFIQwdTfV2O1/uJhjxIMqApZhR3YkdxP2EsD5P0eZQqB+yTTGOe5JjyNNeUZ3mmvCgwbcdr+9hwrgGt7WPDr9rHht/mG9OWa/if/LeFNWhvXOVwlePVjL8LLfm70Io3+Ra05ZjxMsuEtgwTXqea8DJBn1uX+nE7RJeW8BG0hI/gdshgHoaN4M6lITwI06MlfBQPr+lRe06bnH2qZO/vTEPIAJ7EjqElZjSP4sbSlmFBa4YFL9LNeJNjy5scB1rT7WiON+VWxGhqQvWI3KlOxiFNmpOseV0wicYofRL3d6Po3ADa8ibyXiLg891lvLy1mmbpn3y+v4Nvzbv4dnc7pWG2ROzpS9ze3tReG8O7kpk8ShxPa4YjVVdsyD46hvRDw0k9NICqcAM+VougYTbf6l35IHPiZeEkHmXa0pRgQHO6ObfjDai/OZY78aY0Rply06cHYdu6cnK5Kj7OihyY24XL6wcTtX0cJxf15szCHlxZqs2F37QIcumJ14wuuE3tzJrxqqyyU8JtRid2iztxYpkGeUds+Tt3CV8kK3lX9jsfqpbxoWE1f99aw5v6lbSW/8bLskW8q1rM00Ihd5J/oTFmIvWRvyANnsy1LaPxFXYmcHYvrqwdTOh6bU78rkLx0SG8yZjAmwwbXiQb05pixKtUY14kjOZNuhFvM4x5m2HKqxRjHt7Qo+xELzL2qvEwSo+WmyNpuTmalugx3I8YQVPYEBquDKLmYn8kp/pTcmgg2T4DidmsxeXl3TmzuAvH5nchwKUTPo4d2TmtI+5TOrJ9SkfcpnbGbYo6O6Z1xMepC/vFXdkv7sRB186c+b0P55ZpcmZZX4791pXAeSocXdyDKA9dSk+ZURNsg+y8KUXHRpMVMJhEH21iveQbMMV4DiBq+wCu/aVL6Lr+hK7rR+hGTUI29OTy+h5c29SbaA8tkvcMIM1vAKm+OiT79CHFpwcZ+3uSd1iTgmNaVJwdTNmZwRSdGEThiaEUnhhJzqFx5B224/KmYfi6qnN0aU+ubdfl2nYtQv7qSbL/YNIP6BG7awCRHtpc2diT8ys7EeWmTeLuAYRv7U68txZFR0dTed70Xxs2hZRcD4qu4Vz6Pc6mNHE5+y5Xsu5wMbmW4OQ6TkRL2H8ln+Ox1ZxJu8vp9Aecz33K2ZynHE9v4WhqM4eSHyDeFYPJuusMXHKVAcvCGbbyBnorbzDsz3CGLAtn4NJIBi6PYeDKRPqvTEZ3dRpD1mcwcGUCQ/6MYsSyq5iuvobL3iz2Jj3heFYLZ3NaOJ/zmODcZ1zIfsqp9GYOpjzG1S8Dm79i0V+XxIi1aQxbl87wjRnoLItk1NpYzDfFMjswH8+IRk5ntXA5+w4R+Q8ILWjhTE4Lx/Na2ZfxkhUhDZj9FY3++lj0N6ag/1cWBptyMdicj/6mXPQ35WK4JQ/jbbkYbs1i3JZMxm7NYuz2bMa5ZTFmewZj3TIZ55HFOI9cxnkUMM69EBMviXyzpy152LoVMHlnAa7+RfjFtXKp+AtXit5zreBvrhe8JazgLZeLP3Aq7wNbwx8hCpJht6sUU68yDL1KMdxVioVfBXZ+pdh6ZeJysITd8U+4LPlCWFEbSZImCiU3kZbu5o7kNx7VuJKft5Sf/piDttCT7k7H6SS4ioowCgVRewMkSkRBlPQvuCa0Hyf+F67C9g/c38eHhckoCpLoIEhAzSkWVUE0auJwuoqP0E+4ij99lpOYtIAXMks+SnrxVaLGN4kyXyVqfJV05JtUFWRKIP2OVzVey/pyu9ycg8cnYy4WMGDWJvqK9tBV4Ed34QF6CfegJdqA0eKFLPVxoahiEU8b7XhbpcvHcjW+livxTda+s26VGp+r1flSqcRniQIfSzvwobQX7ypG8FRiQ0mOmE1+IgznLURX5EmvmYfpPDMEdccbdBDGyUc8XW/KI45BbXYSHQSJKM6Mk4NtbgqKcxNQcI5CaW5sO2QTUBTFoyyMo4NTPCozk1F1SkFVEEsX4XmGzN3GXPcFxGUv416NOW8aNXlfr87bSiXeSpX5XNWRDxUqfJUq8qVCgc8VynySqvN3VRde1mhwv8aG7NxlLPWYg57LEnoLtjJAtIZfFs0gJWMz98sceFvZnw9VHXlf1YFPNR34XK3C1+oOfJKp8r5cmY8VKnyRduBTqRLfKrvxVDKCigoxbsdd0V+8hF7ig3QWx6AyI5JOzgmouMa3j7rGoOQSj7I4EYVZ8SiJUlBxTUXFJQVlYTIqs1JRmZmCslMKSqIUFFxSUZidhsLsNBSd01AVJ6IuvEYXwVG6ztjKEOeFzHUTcuHqVO7XTOd9tRnvCrV4k6PG+xJ1vtZ0512FGl8qu/FN2p1v5V35XKLGxxJVvlb15n15Px5XzmDvqbmMX7WMga7r6Ou4BU0XX3rP3kd34S40nLYx2nk+q70mU5z/M88qB/O3tCefJe1QlSnyWarMF1knPknU+SJT4pNMhfcV3WmTGFBd4Mre06sZ5zKP3s676OB8HgXxP3hVbM9/b/DEtTezMSiIYlESyPGqJEhAURQnB6wo7seNISVRAiqieDoIo+jodIk+wiBMFi7n1JU/qfuO1xh58zrccR79hW70Ee6ip8ivHa9H0HQ6+gOvvZ0D6C0+1I7Xw2gK/ovXvuJANMRBaIiD0HQOQtP5IJrOQWg4B7W/Hig/dg76Adzv+fGa8yE0xYfQFMmjJZZHW3QIbdFBtEVBP6IjPoi2OAgt4UE0hYH/NLSiQLTEctzqOh+ivzgIHWEA2k770XLai6ZT+/pWoR8aInk0Rf5oiv3Rct6LtvM+tJ33oSXeh6bIHw2BH5qOvvR38qe/oy+6jr4McPJhkNMehjjtYqjTTobM3M6QGZsYPHUNQ6etYMSMPxk18w/GzFrMOMECzFwXM/63FUxfuRqXTUtY7DmbpTsFLPMS8KeXgOVeAlZ6O7HK25FVntNZ4TaJ1W6TWOcxiQ0eE9mw3YF1W63ZsM2arZ52uO+0x2OnPR5e9rh72ePmZce2nTZs9rBg6w4L3HdbscPXlh2+tnjstmT7TlM8dpnj5WvD7r327PK3w3O3Jdt2mODhZcFuP3t8/Cewx8+BPX52+PjZ4rfXFj9/K/b4mOLja4S/vxH7D5hw4IApAYEmBASZc+CgOfuCzNgbaMa+QPMfeD182JKjh804esiEo4eM25tXC86fsSH4nB3BF+y4dNGOkIu2hFy0aUesFSEXLQm5aMHlixZcuWRJ2GVLrodaER5mSUSYJZHtgI26ZkH0dQtuXrcgJtyChEhLEiLNib1uTFToOG6EjuFmuD6JN81IS7AmK9mW3BRb8tNsKUizpiDNmrwUS3KSzMhKMCEz3pjMeGOyEozISzGjKMOC0mxrynKtKcuxojTHkvI8a6SFNlQV2VJdZEtVkQ1VhdbUltjRWDGBujIHZIVWlOdZIC20/jFS/L2V/b4uVlJsLX82bPszW+tk9u0jw7bUyexprJ5IY+XP1JSPR1JgQ0m2JUVZFpTmWFCYaUx+hhGleWZUllpTI7WjRmpDrcxGjtfKf/BaWWTGLZkdt2X2VBaacqvChjuV42kot6O+zJaWxhk8uS3kwS0Bj+/N5nnLrzxt/pV7t+fQ1CDmdoMTDdVTudcg4Mm9+Ty5s4D7Na48qpvHi6aFPKoWUZ8/nposS6ozTSmJHYUsyZDmkp95JpnJo+Lp1CbZkX1Jj7TTOuQFD6Ls6nAk1/WQRoykKmo01dGjKbs6hNRTvZBFj+BephmP8q15UmzHi/LxvJRN5GGRFQ0ZhtSl6VOZOIrym0OpTR3H7RwzbuVZcLfYlpbKSTxrmMnzxlk8rp/By/vOvG6ezfvHC3jfMo/Xd1x4XjeLxjxb8m7oUXxzFNUZJjwos+d59S+01UzmaflPNBfYcjfTjNrYMZSGDiTnTF/yz2pSdkkXaehgKsOGUH19GI3Ro7gbr8+9eH1u3RxF082R3Ikd/WPTpkepBjxON+RxljFPsox4mm3E81xjXhaY0Jovb11f5OrTmqPPy3/h9U2+Ea/y5GnLM/oHr9+Tbfif1rUt15jX+aa8K7LkXZEVr/PNeZljwotMI1rTDGlLMeJDpgVNl/pRfbovdy4P5OH1YdwOGUDz9eHcuTKIlnA9msP1eHBtGLcvD6T0SDduuilQfV6HR9GjeZ5gwMs0U/4usOV9kQNfyyfzJseetgxbniRY0Hh9DFUhw2mKMCZsexeuunemLsKEt0XTaUlxIPfEQBL29eRZxnjeVwj4cm8lbU3raJYu51uLN9+avaDZk8IwW85v7865zarkntTl7xInWtMm8zpLQFP4eGTB5kiCjSk4o0dtpDEfZU58q3fhW70L76VOtOZPpiVtPA3RxjzOdKAl3ZpHGdY8y3bgbrwF8ft6cXZNB86u7kTQr2r4iJTZ69KJU7/rcPxXDc781o+TC3XwndWVDXZKrLZRYdOkbqyf1IVVE1TYOEWVneJOHFnWl5QAY56kz+Zt2W+8Lv2VN5LfaJP+zrPyxbRKfudzw1o+N67mY+1vPMl3ojlzJo8zxDREzuCmtwluU1TxntWJ65tHcWPbEE4uUSLJpyevMuz4XDied1kWvEo1pi3FkLYUQ1qTx/Epz4a36Ra8SbPi8U0jpKf7kearSvVFbZ4njuNlqgFPE8bQHK3H/RtDuRM+mIbQAdwKHUzluYGUHx9C/oEhxLvrELamJ+eXduPEou4EzemKj6AzO2Z0xm1qZzxm9MBtRne2Te2M27TOeDt2ZY+gK7tmquI1RYW9AjV8ZinhL1Tm+OKORGztQ06gHpUXTHgU+zPPE3/hfqQN0rNjyD80hLR9uiR4a3PTQ4uIrdqEbtAiZLUml1frcHW9LqHrNQhZ14PL67sR9lcPIrf1Id6rH+n+A8nYN4BkXw0S9/Qg1b8X2UGaZBzoQ+Gx/hSfHEzeEV2yD+mSc3goWUGjyThgxoV1/TmwsDO7nZU5/HtXwrcPInrnUKJ39iNtvx6JvgNJ9B3IDU9NLqzpSJxXP5L9dAnb3ImYnVpkB46i8KjBP3g9nnT7+vGk25xIauJM2h0uZt8nOOsu51NvcTapnrPJDVxIayI48z7HEho4nXaf0+kPuZD7jLO5zzmU/IBDqQ9ZeiwP4zVhDF12jSF/Xmfon1cZszYSw/XRDPn9MgP/CGPwskgGLL9J/xXxDFqbRr8VCQxYHsvwlTfRW3YVkzXXmH+oiCP57ziQ1syFstdcKmnjTGYLZ9KbCclv41zuK9adluKw/gYGK24welUcI9YkMWpjOsPXxjNq7U0M10Xw+1kZBzJbOZ7xiAupdwnNfMDlvKeczn3K0cJXBBa/Z0vCE0y33WTcXzGMWhvHuPVpmGzOw3RzPvprMxi9KhmzbblYeeRhuCmNkWuTGbMhE8Pt+YzbnoXepiRGbElijEca43ZmMdYzm9Hbsxjnlo/ZjjJMthVgtS2XSTvymRdYwdG8r4RIvhFS/oHLxW8JKXjFudyXnMp9zbmyb+xJfo/ggAR7r2Jsd0kw21GKuXcZ9v4SrHbmMN4rg9/PVnEg8xWXJJ+5WvGapOoH5EgTkUgCaChfwm2JmLLytUxd/Tt9Z7nRbdYJuggjUBfFoSSKa8fr/0xC+/hwexMrSmj/kB73Y6MaBedEFMQpKApTUBYk0sEpFhVBNGqia3QVHaS/YAV/7vmThKQFPKu04r2kt/zZmtIOfJF04aukO9+knUCm0t68KvBJqsqbyr7cLjXg5DFrfhHbMuYXMcMcf6f7T3PQcVyGrtNCBs+cyoTfHPA94UhV2QzaasbJf3+5SvtjeNT4WK7MR6k6n6s787FShbflCrwpV+PvSh3e1ltxq1zM3qCfGf+bCG3RNroJj9JZEIya4DqqgihUhLHtf297RPHydcDCBBT/07DFtK8djpG30eIklJzj6eAaSwdxAgozUugoyqGjIIEewpOY/LGWbYeFlEtdeF49kjcVnfhYqcqHSlXeypR5W92Bv6tU+FKlzJdKBd7LFHhTqcTbmi68qR1KS40Tl6/+waxVv9JPvJEeLv70dd3FWNdF+J9ZT12piFeyUXyQdeeTVI1P5cp8LVPlW7kq36RKfK2UP47ms1SRj+UKfKlQ4ZVMh3u14zkfMYsZ635Fa8ZuOk69TqdZN+nqmoLqnGQUZ8fJASuO/YE1xfbrQkkYj7IgERWnFFScUlAWyK8LBWEKCqLv64CTUBbFoyKMQlV0hc7iU/R19mbcgoXM3zyenPyFNEsdaCsbxNuibnws7czXyq68l3Xkg6wznyXd+FLWla8lHflaosbn0i58LNfkmcSWyGhnFm6dxVjBJAZNFzJUvIze0xbTZ/p8hjjNwVhkz9odhpQV2dAs0eKtrBtfpCp8lSrwRarAZ5kKHyu78KGyKx8rVfgg7cAHaS9ey0yoKZyD/6nV6LvOp5fQG1XxeZTEkSiJ5OdB6XuEif+6NmLlUw2iaBREMfIbHYIklARJKP24CfTP/5uSKAFlUSzKggjUnS7QVxCIybxlHL+8lBrpr1SXL+Bq9BKsnAzRc5yHrsidvqI99BLvpa/4IJpOR9ESHKOPcD+9xHvp5RxAb/Fh+oqOoSU8gpbwMJriQ/QVH6SP6PvGTUH0EX/PQfo6H0Ljf4nm/3Is/3oYLZfjaLucRNvlBNriY2iLj6EjPoKO+Aj9xUfQbU9/8WG0xYfQEh5CQxhEX6F83W1fcQB9nQPQEgcxaPZJBrueYoDoGP2Fh+knOkg/UQDa4v1oiPzpI/Chj8gHDbGfPM570XTei7bLAbRdDqAh2ktvR196T/dBa4YfOjP90XX0Z7DAj2FCH0YIvRkpdGeU0yZGO65i1LTFjJsxF3PRHOznzGbSotkIls9l/sZFLPNYymrvJWzwWchmPyEbd09m7Y6fWe3xE2s8JrLO82d53H5izXZ71rs5sN7dgfVudqzbZs367ZZs8rTBY/d4dviMx3O3Azt8HNjp44CblzVbPMzY4mGGu7clO31s8fazx9vPnp0+tuzYZYXXHiu8fWzw9rFl525rPL0t8fCyYKe3Fbv22LLH1w4fPzt8/ezw9bPFx9eK3XvM2O1jiq+/GXv3W7A/wIL9+80JCLAgMLC9eQ00Y+8BU/YdaG9lgyw4GGTG4SBjjh4y4dhhU04es+DMSSvOnbbm4llbgs/ZEnzOhkvnbbh80Y7LwXZcDrbh0jlLgs9acOmcJVeCrbl22Zrrl60Jv2JFZKg1N8KsuBFmSVSYJdHtgI0JtyA23JyESHMSb5gTF27MjdAxRIWNIT7SiNRYCzISrMhOsiI3xZq8VCvyUq3ITbYgO9GMzPjveDUiM96QvGRTitLMKc20pCzbmrIsK0ozzSnNNKc8xwJZvhWVeVbIcs2pyrOkrtiOxlIH6krsqSqwRpZnSWWBNbWl9tSVOVBV3A7dEtsfo8ay9uNa6fj2jZpsqJPaUie1p146ngbZROolE6kssqMow4y8FENKsywozTEnL9WAkhwTKkusqS63oarcksZqB/maV5kN9VJbasutqCu34nb75k3SAmNqSyxpqLCnrsyeW9KJPL0nprVlAS335vLowQKePvqDJy1LuH9vMXfuzKWh0ZGa6sk0NTjx+N58nt9fxJPGeTxvmM/Lxnk8kkznTr4ttan6VMQOQRI7lOZ8Sz7UO/KuRsiD7J8puapPykldcoMHUxQ6hOwLOuQF90d6YxS1cYaUXdcj46wWRaFDaEwy4X62Fc9KJvBaNoWnJQ7UJo2hMd2Au7lm1KWOpSphBLfSDXhQYMGjUjselNjxoMyBlspJPG+cRdsdMW13nXl5T47X783r3/dn87LeiYdlE6nPtECaaEB9pjlPJb/wtn4WL2VTaM6z5V6mOU1JBtTHjKYqfCilwToUnulLyQVtJJcHUH11CPURejTeGMmtqFE03hhJfYQeDZHDuRWt96OBbU424HGaIY8zjHiSacjTLAOeZRvyIle+UdOLHAM5XnP1eZlnwKt8A97kG/I635hX7fm+LvZlriGtuYa0fn9ftgHPs/R5kWPAqwIT3hab867EkjdFFrTlm9KaY0RrpiFtmYa8STPmWcxomiOGUXqkG6VHunIntD/NEUOou9CX5oghPAwfTOMlHe5dHcyLuLHcDRtEsrcCxYe68OjGSP7OsORjkQNfpD/zvmQC7wt/pvxsPxqu6vEozpQ74YZUXhhN41VLMgKHcnyZOnkn9XmZ60RrtiPSSyacWq3Io6TxfJI48+3+Wt7f30pbw198fujJt0c7odmNipuTCNmlwalNHYjZ25uqUCNeZczgeeIUGkMtuBNuS3PsBCqCx9AQbcYHiRPfGlz41jSHr/Xz+Vy1gHelc6mNsOVZ1gxa86bwpugX3pdN5nm2PUVnBxH4qxJnVnbm3Mre7HPpjNc0VQ7P7cM+cU88pnZmjY0Kiw0VmTtWgXkGSiwyU2exlRqLLBVZaKnAEgcF1k9XZM+vHbji1YuiEGPupk7lSYEzrWW/8rbyTz7Xr+Fb0zq+PdnCozxHykKNqI6w49bNGUTuGsVKW2W2T1Mgbo8pYVuGceQ3JeJ2deVlugVfSx34kG1MW+IYXsaP5WXiGFqTR/OlyIbWZCNep1nxKtWW0mMDidregaIjvXmbYUdrsgnPkgx4kjSGlvjhPLg5mLtRA2mKGEDtFR3Kz2giOTuYslMjSfXT5frmXlxY2Z2Tf/Tg0MKe+Dp3x2NmFzZN7sKWaT34a2p3Nk3vweZp3dg6rQtbJ6uzwUGB5UYKbLRVIMBVgRj3nlSeGcXjaBtaosxoujaWuxEG3Is04FaYPhWn9Ejf248Ebx1i3LSJ3t6PyK39ubpBm0sr+3BheQ8urujJlfW9ubiqK8FruhC6sTvXNvckYlsvUvwGkntQj2Q/HRL3aJDqr0XaPi0yDmiTc1CXvMODyD00iKzAAaTt0yXRdzBJfmMI26xLpPtgDv/WHR+xGieWaHBtix5p+/XJPDiG7CMjyDo8jDgfLcK2diXBtx8xu3pxY0cPonfoEL5dl8sbtP7B6/7I6uuH4xs5nXafE0lN7AuvIPCGlDOpTVzIuMux2GoCIso5ndLE+cwHnEl/wN4IGfuiajie9pBT2U85mvmEuf4JmKwOYezqa4xeeQ29pZcYuewSY5dfYfjvF9FbFsqw5eEM/DMS3RUxDF6bTL/lcQxYHsOI1bGMXhmB6boIXPbn4ZPcytHCtxzJbWV/4j32xTRyPLWFkII3HE1+zPJD+UzcGInlmhsYrIpC788bjFobz9iNiehvuMnYlaE4B+XhnfCIk7ltBGc/51TCPQ7G3eFg+mOC8l/hk/ualeG3MdwUydgNkRhuiEN/dTwGqxMx35CB9ZY8TDdmoL82Cf0NSRhuSsVoSw5GW4vQ35LPyE3pjNyUzJhtyYzzSEZ/RwqGO9Mx2ZmN/pZ0zLbnYbopC8vNGUz0yMZ1fyn70t9zsvgzJwreciz7BceyXnAq/w1nij9xohg8Y14h2FvOeM98bD0LMduWg7l7Hg57irHxzMDBM5kFx0vZk/yUs2UfuVjyiiv5tUSkh5Fb4ENN2VJuS1woKlnFpOW/0neWOz0cT9NFcANVQRyK35vUH23Q9/wbr8lyvApjURLGoCiKaUdbgnzcWCAfHVZxikPFKQo10VW6Cg/S32k5y9rx+rTSSj6qKVWXt64VXflW0R0knUCqLMerRIFPEhVeSXvQXDGGuGs2bNs+keWb5rLCewWum3/lV6/lLPZezG87HHHbP5GIqKk8kNrzrmoonyq68KVMkW8SRb5KVfhYrsJHiTofpJ34IFXjnVSNN9IetFUN5XHtFOJjXVm6dSZjZi+hp3AfasJgOgivoiKMQFkYjZIgVg6RH010wj/t84/zFtOemyiIYlF0TkZBnISiOBZl52hUxLEozExBzSmdLk436esUwIQVSzgaKqCxdgqvZQP5UK7GF1lHPso68laqwusaFd5WKfFBqshnmSLvqxR4W6PM65oetFaO5n7VAgJO/IH94iX0FbjTSRxEV/F+Brts5PedKygpWMjjCkPeVvTmi7QLX8o68K1EnW+lqiBR5GulAp+rFPgoU+CjRIEvFcq8lfXmSb0xccmT+c19DkNmbqPntBA6Tb9OZ+cEOrgmojSnffdcUew/50Aov4aUBHEoCeJREiQ1FlpEAAAgAElEQVTKgSZIRvFHklBsb/AVhfEoCmNQFkaiKg6ji+gY/UTrcPhtFicuz6WmeAqtsnH8Xa7J+9KufJZ05r1MnfeyjnySdOFLWRe+lqjzrViVryXqfCrvxUuJPkWZUwg4PollbhNZtN2ZxV7LEW77HWe33/jVcyErPCdx+IQx1SVGPJH25Z2sK1+lKnyTKPBVosBnqTIfZJ15J5Pf6Hgv7cAHaW9ey8yoLpzLvlOrMXCZT2+BN6qiCygLI+XXhyAOZUFsexJQEiSgJIhDURiDgigaRdENlL7jVZiMsjAJJWHCf/EqjJefQ1EMysJw1ATn2/G6hOMhS6mWLqKqfAFXo5ZgLTBihOMCdEUe9BX7/Aev2sLj9Bbup5d4H72cA+ktPoyG6BjawiNoi77j9RB9xAfp3Z4+zv+kr8sh+roc/hGN9mj+L8eaLkfQcDmClusxtF2Po+1yDB3noz/Sz/kI/ZyP0N/5KLrOR9EVH0VHfAQt0WE0RQfREAfRVxxIX+dANFyC0HI+SD+XduiKDtFffIj+LofRdT1E/9kH0XI5gIbYHw1nfzRd9qHh7I+GyB8N8V60nffTz+WAPOJ99Bf4ozNzN/2ne6E73ZMBM7YzeOZm9Bw3MFa4BiPxcsxdf2P8wsVMW7IIwfIFuK6ey/z1Lvyx2ZnVHrPZtHse233n4u4nws13Glt3/8RGT3vWe9ixwcOejZ4ObPR0YIO7Heu327DezYYNbjZscJPDdb2bBZt2WOG+xx5PXwfcfezY4WuHl6897t5WbPU0Y9sOczx2WePla8cufwd2+dnj1Y5Vrz1yuHrtsWHHLis8vSzx9LLEa5c1u31s2eNri4+fPL5+1uzxsWzHqxm+/ubs3W8lX9+6z4KAA1YEBloSEGDB/gNm7NtvKh8pPmDOwSALDgaacjjIhKOHTDh+xIxTxy05c9Kac6dtufAvvAafk+P1SrA9ly/YEHzOiotnLLh01pLQC9ZcC7HmeogV4Vcsibxi1R5LboRacCPMnOhr8vY1Ntyc+Ag5YOPCTYgO0ycqbCxxEYak3DQjI96SrEQrclNsyEu1/j/wmhFnTEacERlxRuQlmVCYak5JhiVlWVb/xWu2OdI8K2S5lsiyzanKtaS+0JZbpeNpKLGnusAaWa4F0lwLKgus5A1toQ3V/w9jdx0VdR72/5+wY22RsBOVjqFtXV2FAaXUVdfWtXstBAkpuxtburs7Z4ZOFRSwBbGL5++PQdfde+/7+/vjdc4ww3DOvM+Hc+bxua7r/c4xpjTPlNI2vBbnmVBaYEa5ZALlEhPKCqVtv5VteK0umkJ14RRKc83IS9YnM1aTvCQ9JBkGZCVokpeiTVGOIWUiY8rEhlSXTqCyxISqElMqCo0oFxlQJTHiQekE7hWbUZKrR0mOgIoCUyrFk7hfOoMX9XY0PVnC40e/87j+D54+XsmTx6t4VL+curpF3H8wj8qK37hfbcnjugU8r1vE06r5vKycT1OFDQ3506lO0qEkahTFEUOpihvNiwJj3pXM4kXedCoiDcm4pkr8uYGk+Qwm5/Ywsm4OId93BCWhapSGqZF9ayhJFxUp8B3NvXgBz3Km8CJ/Gg0ZplTHaVEVp869JE0q49QoiRxNdYI6jdnSc2EfpOtRk65Pba4JDUXTeF45h1f3rHh1fy4tj+xoqp1H8wNr3j2y42P9fN7em0tjwRSqk/UpidGgOlnAU9E0mot/41neFB6lGPEwWcD9GA2qwlQpDxxB0e1BiK8rIbmuTOGNgRTdHETx7SGU+Q6nwn8U1UGq0gSPoiZk9D/wKq2+avE0SZOnyeo8S1HnRer3qPEyXZ2X6Wo0ZarTnKXB6yxNWrLbwPqvvPoO2LY0ZWjRnKnN6yydH2nO1KEpQ5umdC2a07R4naJFU6w6T0PG8DhoJIXneiI5+wv3bytR5zuQkks9qLnRn9o7ytT7D+Fx0AgeB43koe9Qco93Q3S6Jy8jNfmcYcaHTFPeZpvyPm8SjVE6JB/5BfElFR4Fa9EQakDVbV2yT4+h4KIOlzd2J8x1IA/CpvIuZz61IVO4vFmerHPDaMqYQ2vdZr407OXtvZ00V27m21NHPtZuJ9PPlJATI4g4MZzEsyOQ3NCmMXIq9aETKfFR556vPo3hE8g5N4x8n9F8KLah9cHv8GARn8sW0pJrx7NkS8oDTHmaNIuW7Fm8y5vOu7zJvEgxoujWaG5s68rlP7twaVVvjtr34OCsjjjM6MiuyR1YK5BnsZYMduNlmKcqg+UYGYRj5LDRlGOZWTs2/NaZA4t6c3KTMndcRpB8SZOSoIk8TBTyKncx70s38KVmJ98e7OJr2Z80pM2l0FdAsZ8BpQETSD2rw9n1vXGy7kbkIQN8947h8sbehB7sQ+Xd0XzKMeRDhhZvEsfQEqNKS4wazTHjeRUzjk8ZRnxINeFD6kRKLo8i2qk7yR69qQ/SoiXBhJdxOryI0+BZzFgaIkZQFzKYB0GDqA0azoOAEVT7jqLIZyTZZ0aSdHgEkc6D8d2pzOW1AzixpB+u1r3ZO7sH22b8wtZfe7FxRg82zviF9VM6s25iezaYybPBWIaNhjIcnNOBu1t6kX1Mhfu3VWmKMeB1nD5PwsbzwG8k1beHU3lzNJILI0k8pEL4vgEE7RhA4E4V/LcN5NYGBa6s6sGV1b9wY30fbm7qg8+6X7i+4RfubuuN384+BO7uS9yhoaQfHU2smwoxrookuCuT4KFMopcKKUcGk3Z0KClHhpDoOZAYNyXCnJQJPTAM/z1DCNo/lMvr+uJp35nD83tya8to4j01STw8lrRTo0k9OYxw137c2d2NaHcloj36EXSgJwF7B3BrmzJX1in8jdcdZxP8XH3FXEh4xNHQcjYeC2f76RhORpRxNakO99s5bDsRgVeAhKsp9ZyKqmHHuQS2n0/CI7icM0mNHImpZ/bu20zdHcD0A9GY/RWK3oZb6G24idmOACbtDsPkrwjGr/dn8Io7DF4TzNAN0SitCkVlVQij1oejui4IjQ0BTHeIY61PJY7Rz9l6u5KVZ7L482wWDnfK8AitZeeVAuwPRjJnXygWzolM2xeH9qZgdLZFMMExmWkuKZjtDsfcLZ61VwpxCq7DLeABOy4UsPZUJttul7ErtI71/jXYncvD1CGcqc4JzHRJY8KuGIy2RDJtbxpzPUv4zU2C9uYYVNeFobE9AZ092Wj8lce47Vmobk9m3M4ENHbHoLM/BiOXBKYdzmLOCTFmDilMccpi+sFsfnPJxcItFxuvPLbceYhDxDMcIx6z07ea7bcrcAh5hHtcE/tDn7Pepxa7IxLmekmw9C5ipmseU5wysTgiQXg4D6FXBgtP57LNtxq3mCd4xDzCPSidozeOERG7h9L8lTwotCMjczUTltnT32IfvS0v01UYRDtz6ZfvvyHShjCrMCnSLGP/xqtVJLKWYchZhiI3N1RafbWOlL5mGYucMIZ2FlK8drC6S3fLoygLV7PKeRWR0Qt5VmTIe3Ffvki68E3ckVZRV1rF3UDSCSRytBZK8fpJIkezuDMvi4dRnKJPyK3J+N+1ITRqGTcC7LgTupC7Ydb4hswkKnoChZlGNBWO5XNhP76IOvBVJMXI10JZPknk+Szpwvv8znwUdeZjUQ/elqjwtFiLMpEtbscXMOWP31EW7qar1XnaWfkibxWAvFUQclZhUoRYfm+f/hde50YgYxXetlbfEy49I3duNDJWocjODUR+bgiyFtF0MA+np/AWgyydsN7xB6HxtjRUmfFWrMCXgo60FnXls6Qr78TteVsmz5sSGd4VyPClSI5PpXK8K+9Ec+kAGkTalOStYOvBxWjYrqWnhTMdrE7TyeokivMcmbT8DyJjl1CTI6BZpMy3wl58y+8AeR0hrz2tYlm+FsnyuViWj0WyfCqU5atEnvdFPXlZMYacrGns8bZH23oDyuZn6TrzKp2tgmk3Lxw52yhkbaL+AdcfgLWMQNYysg2wUW2A/Z5o6TpaRrYlAlmrUOTnhtDR8ho9Zx9A1Woha/dZkJo4h6clRrwtHMrbvF58FEnx+rGoI18knfkq6ixFeJ48rfnt+CLqxpvCQdSLdEmLFhDga4JvoCV3Q5dwyf93rgYt5nbwQvwDZpAcqUVdwQiaC3tJN60St5duiiWSAv6TpBMfJB35XCzHB0l7Pkj68rpIj9Ks+XieW4/md7xa/Y1XOcsI5C3DpBFGIieMbsNrKDJWwchaBSJnFYZ8G17lLGParqmfuhysItpuDIUgZ+VLB8vL9LM8jO78NrxKllAillZepXhdxKB5+9vw6km/eccZYHlaite5XvSe59WG15NteD2F4tyTKMw7QX/r4/S1Pk6ftvS1+Wf62Z74EQXbk/9HTqFge5IBdsdRtD2Kos1RlGyOoWRzAiXrk22IPY2y9WlUrE8z0Po0yjanULQ+yQDr49I2ZZuj9Lc5hoLtMRRtjzLA2hNFaw+UrD1RtvFGxf4oA+2Po2J/AkXbo/S39kbB2htFm8MMmOfZNvvqjoq1B4NsPBli48lQGw+GzXNl4JzdDJ69laG/bWD4nLWMsVyFpu1yjBctZ8qKP/ht7e/Yb1vCsj2LWb1/AX/ut2XDfiu2OFiwy1nIPre5OLpb4eg+h31uU9ntbMYOB2O27zdi+35jdjiYsn2/KVv3GrNlj+FPMWDLHgFb9uqz3cGAPS4m7HMzY6+rMfvdTHB0M5W2Bjvqs8dJwAEXI5wOmXLwkCkH3UxwdDH6Rw4cNMTByQAHRwEOjgKcnI1+gqsxroeM2qquAileXfRwcxdI8epthJenAd5ehhw+bIC3twAvLz28PHXw9tLliLc+x48JOHZYh+NHdDh1XHrm6/kzBlw6byzF60VjfC6Z4HOpDa9XTbnlY8qNK8Zcu2SIz0UDrl0UcOuyAXd8DPG9boDfDQP8bxoQcNOAgJsCAm7qE3hbj+C7AkL9DAj3ExAZICAqUJ/IAF1C72pK514DNIkN0SUhXJ/kKAPS40zIiDcmI86Q9FiD/8Rr+k94zU82oCDFgLwkPfKS9BCl6FOYbkBhmoDCZF1K0gRUZBlzL38i1XkTKMsyoihNH3GKLuIUXYoyDCjJMqIs14SyPNMfs7KlbRs9lYvNKBMbUyoxpLzQiAqJGRWSCdQUTqGmcApleRMoSBGQFadFdrw2xVnG5CZpk5ukSWGWgDKxCRWFxlSVmFFVasr98omUSwwpExlQU2TCg9KJ3C+ZQIXIkMJMPcryTKgunEJdxWxePV5I87OlPK5fxJOGpTx9vIrHj1dT37CCR/V/UP/InvvVFtRWW/H4gT3PHyzgWZUdLytteVkqpD5nEmUx4ykMG0ZZ9HBqU9VpLpzIK/E0HiQbUxCgQarPaJKvDCXr5jBE/qMoCh5LWbg6pWHqFPiNIu2qCmlXB1ESokFdkjEv8qbzJGsSFdFaFIaMpjpei+p4DcqiVKmOV6c+Q0BjtiH3UrSpSFCnKlWXunwznpT8yvNKc15UCXlRY8mbR3a8qBbyvNKCN7XWfG5YwIcH1jTmT6IqSZfyOC1qkgU05kzmWe5UHqYaS3c/ThRwL1qD6lBVKoNGUuY/jJK7gym5PYiimyqIrysjuaFC8e3BlPkNpzp4LPfDxnMvVJX7YWPa8DqO+hg1GuPUpdXXBHWeJKrxNGk8z5LH8yxlPM9Tx/MiTe2feM3WpCVHpw2oWrxK/xmw2v9IS7YuLdl6vM7Spfk7WDO0eZ2pw+tMHVoydHidosWLyHG8CB/Hs9AxVPr0p+jCL5Rf7U2FTx/Kr/ak5mZ/HvoN5GXkGF5GjOGR31Ae+Q3n3s1BVFxV5GWkJh9STWhOFPA4VovmDBPuB48l1r0jqUd7UH17LM+izHgYZErq0aGIr+hyZ1cvbuz8hbwrurzPWcjzBAtCnHsT4NCNhrjp8GAT3xr28u7eDh5LVvHtqQOvyv8k6bYhaXcMKY/6ldLgidRFz+Bp7ExqA03JOzuKylvaPI2cRMapQcQd7sf7Ilt4sJSv1Yt5nTePuujpVAWbUR1iwpPEqbzL+5X3+ZNpyTLhZYoRNYGaRLkqcHF1J84v7cmZ3/vjbtGDLQYyrNaWYbGaDPbjpXi115BhkX4H1kzpzT77oZzarMFdV2Pizk0j9645FdF21Kcv4WnWUl4V/MmH4m18KNlFU8EWHqUspSxgGtmXtZDcNqQmfDoFNwy566DE2Q09CTqoSdxhE86t68udPX0ovaPGmyxTPuXp0ZI8ipaEEbyNV+VdnBotsRo0x2nzIc2Ub7nTaQzVJvpgT8IPdKPs2ijeJU+mOcGIVwnavExQ50X8WJ5Ej6I+fASPQkdTHzqeR8FqPPBXp/SGGnkX1ck8o0mS93iC9g7n0hplDi/oh5OwF7tn9WDr9B5smNqDNZO6smpCJ5YZyrNUX4bVBjJsNJVh34wOnF/WlzSPEZRfGcVD3zE0RWvzLlmfplh1av2GUn5NhdKrQxGfHUGCmwohfyngt2UA/tsGcXfzQHzW9OP8su5cXvULdzYP4Nq63lxZ051r63/h9pbe3N3eG/9dfYh1HULqkdHEuw8m7pAK8R7SJHiokOQ1iCSvISR4DCLGVZlwJwUC9yng/5cKAXuG4Ld7ID4b++Jp2wWHWZ05t2IgMW4aJHqPJeOMKmmnhxPu1o87u7sS7aFEyolBBDv14u5f/bi6oT/nVvb9G69/uPr67b6cypnY+7j7SVjseIPlLnfw8MvnQmwNDpeSWO50A8draZyLvYeHv4Q1XiGsORyOw818vMKqcQ6sYPauG6w4lc76q0UsOZHBXJdIbNxiWHU2l003Kll8VoLhjlCGLrvO0DWBDF0fgeKKIAYslx6nM3JtEKNW+aK5wZ9pjokIPbOZti8a0y3+TNsRgLVzFAsPxTL7rzvM2nWHxUeT2XKrkjVXSrH0SMXcPYXfzxWy7tYDll8swcotgTkHIrB2TcDSKY4p2wIx2nib2S5xCL1S+NU1lmnOUcw/k8sW3/tsuXWPP07kM98jk+WnS9h29xnrbz5lqlMOGltiUN+RxPhdmYzcko7qjmzUd2eisSsJ7V1RmDnFM/dUPmvv3GdbUAOLT0tYdq6EP33us+lWPet8HrDgmAihezrzT+Sx+FwhQo9Uph+IxsojnT/OFmHtkYmdZw5rLlaxw/cJu4Nesvl2A4tPlbD+9kN2BD9mi18dKy4VsehUNkvP5rLifA6rTwSyzWM3dwM3UZK/ktri+aSkLcdkiQ0DLB3oN/cqXS2CkJ8TipxlBDKW4dJYhSFjFYKMVWgbMmJ+SiSywjDkhCHIWYX8PbNnGYOsMAZ5i2jamYfTziLoP/H6vMiQD+J+fBV345uoI62ijrSKO4BYnlaJ7I8K2CeJDK9FcrSU9udFsSoPcnWpk0zkafWv1BWbUldkxMNifepLtGksG8+z4qG8FfXmU34HvopkpXAtluFziQyfiuX4UtiVdzmd+JjXlc+F/XlTospDySQSEpcyf9MfjDLfTM/fvOlseZ12lv7IWQYiZxn8o6omXYeotkRIY/UdruF/r11bZL/jVhiMjNAfecsg5C1D6Gh+h34Wpxhvt5NNh5aTL17MsyoDXuf3kuK1rar4qaAjH0rb8bZEhnf5MnwtaseXkva8L+3By+LhVOUYkRC3DNt1tgwz30D3OZ50sLxAJ6sL9DF3Y7T5fE772FKQasZL8Wi+SPrzLbcjrfntac2X56tIji8SeT4XteNjUTs+FsrzWdKeD4U9eVU2nKqiGZy99jszl69ipKUb3Wcep7PFbdpZBkrbWuf9tA7/EVnh90T9R9pes4xA1jIMeasw2lvcoduvXqjMWMsk26nc8Z3DA8kUXheNpSW3Px9F3aSt34UdpPPSova0FshBgQytBTJ8kXTgU1EPPpUNpKlwGE8l43leZkZD2TTuFU6ntmw2j0pnUi8x5alIlWaRAp/E3WkVd4H8jpAnD3mytObL8bWgPZ/F8tJqt6QdHyR9eF2kR0nWfDzPrpPiVegoxatlIHLCcOSEEcgJQ9sSiZwwSvr5vuPVMlB6w8cyCjnLn/H6L/x/x6ulLx2El+grPIzOT3gtFf2Ob8hKjCy1GGOxiEHzHOg3z02KV2spXpXmnqXvPG/6WHvRx+Yofa2leFWaewqluScZMO8k/a3bKqu2/1dO0s/2JAr2p6WxO82A/8wJFO29ULI/hJLdIZRsPVG0OYqizQkUrU+jZH0WJZuzKNucRcXmLMp2Z1C2PYWi7fF/5QRK9odRsHdGwf4ACnZODLB3RdHeEyX7IyjatrUpzz3GgHlHUZp3FGUrL1Ss3Bk89xBD57ky3NqZEfOcGDn3AKOt/mKE+VrGCJcyfu5itO0WYbzkd2b8uQjrHUtYfGAJq10Wsd7Nns3u1mxzt2THIXN2usxit/NM9rnN4oD7HA56mOPkPot9rpPZ42LGTkcTdhwwZscBE2kcTNi615AtewRs3iNg615D6c97Ddi6T8COA4b/xKurMQfcjNnvYsDeg/rscxbg5GaM8yETnA+Z4ORqxAFnAxxdDDngbMCBgwYccBLg4KiPg6M+B5wEHHQxamsXNsHVTQpXadX1f8erl6cBXl7SFmJPD128PHTw9tTl6GGBFK/eOhw/rP2feL1ywZgrF4y4etGIa5eNuXHVhJtXTbhxxRifiwZcvSDA54I+Ny7qc+uKPnd8BNy9JsDvugC/6/r4XdfH/4Yegbf+xmuYnz4Rba3DUYF6hPtpt535qkV0kA5xIbokRghIizUmPc6I9Fgj0mMMSY3SJzlSh8RwrR9Jj9YhK06P3EQB+clSwH7Ha0GKAEmaAEmKHpIkHYpT9SnPNKImbwLVeRMozzamMFWPgkQt8hM0EafqUZIlnYstyzOlNNeE0lwTyvPNKBdNoKzAlJICQ0rEBpRJjCgXm1IuNqNaMplqyRTK8yYgTjUgO06LjGh1ynJMyU/RJSteDVG6LuViEyqLpBXXmvIJ1FVPpVRkQGmBgPslE3hQOpEHpROpKTKlIE2L4mxD7hVPo75GSPOTxTQ/W8qT+kU8rv+DJ40rePx4FQ0NK2lsXMazxkU8ujeXh1VWPK6x5vk9W15U2/Cqch7Pi3+jLsuUkuhxiMOGUxarysNMfZpKpvGkYCrlcQKy/dVIvzOWHP/xFIeOpypak9pEA+7F6VEUPJY0HxWSLg4g784oahOMqU8zoz7NjJo4PSTBqkiCR1MZo0lZ1HgqY9V5mmvK03wzKhM0KI0ZR1mcOvezDHlaPJ1XVea8qhbyokoK1tcPrHlWYc7Tstm03LPi00M73tZY8ijHjKpEHaoTdalJ0qcu1ZiHKcZUxehQHa3NgzgdqiPVqAodQ1XwKCoDR1DuP4xS3yEU3R6I5KYyhbdUKL47mPKA4dSEjqU2Up0H4eN4ED6W2oixPIway6PocTTESgHbGK9GY/w4HieM5UniWJ4kjeVp8liep47nZbo6TZmaNGdp0ZKj9S+8atOUoUNThg7Nmbo/8jpLj5Zsfd7kCHidqcfrdB1aMnR5m6XPu2wBb9qee5WkwdPwMbyO0aQpSo3aOwMpuvAL+ac6IjrTmdq7yjwLG8nLyDG8TdDgdYwaj4NG8jhoNE1RmjQGjqbBfzRPQ9WpDxlPlf8oGqK1qI/QIMG7CxFO8ogvDOV51ESeRExCfGkcWadHE3ygDxc3tCfGezgvk+fSnGaFyEeNq1vacy90Et+q/uRr7Q7eVm+lQbScL/V/UZe3mBRfEyoSLXlXvoamgsW0VqzlU/4i7gWYkew9iOIr6ryImUrmqUEE7evIu1wrWiuW8kGygIfRU8m7Np48H1Xqoo14mmTMB9Fk3uWZ0JwuoCXNjIZwI5K9h3F+eSfOLu7JxT8GcWyeIpv1ZFk6ToYlajIs023HGtPO7JjdE++VQ/BzM0Xkv4QnGTv5VOYC99yh1oPWh1601nrypdqNDxWuvCl0oD5hPblXhQS7anJ+0y9EeIygPtaKuigL4o6P5fL2HgS6jqTozlwOLejCqTWdyb44jubM6XwumsrbLA1ep4zkTfJI3ieq8jZuPC1xOrxNMuFjxnTep08mwaMnd3fIk31qMM9jjHiXOpE3qUY0JWnSlDyOpuRxvEwYx7MYNZ5G6fA4XEBdgA6VN7WouG1I2e3J5F8yI9FLm7s7hnNy8QCcLXuye0Z3tk3uzsaJ3Vlj1pWlhu1ZpCfLAk0ZFmnKsMZAhp1T5fG27UnQzhFIzmhw78ZYHvmO5kW4Om+T9Hgdr8nDgOGUXVVBcn4gOccHE+eiTOAOBe5sGoDvlkHcWq/CpRV9Ob24GxdX9uTuVhUur+rJhRXduLy6m7QCu/EX7mzrQaSTCimHR5LsPYwEj0HEu6sQ565E3CHltgyUwtVxAEF7++G7qx93titxZ8dAbm4dwIW1vXCy6MhGI1lcLLsQ7jSOxMPjyL2gTvZ5VaI8BuC7tztRHkrkXhpDmEtfbu3ozblVPTi6qPPfeHW5m+93JKyc8wkPORlZzSHfAtx98zkZUcbF+HucDi/D0zefU5HlXE9v4FRUNQdv5XLIv4hTMXWcjHvEyfgG9t0uwi3sAUfinuAR8RBH/0oc/avwjGrgSGIze0MasfLKRG29P0NX+TL0zxAUV0rxOnh1CENXBzJk+R2GL7+N2rpAVFf7o742EI3Vvmitvolg7XWM11/DdMNl5rmGsy+4Bs+k57jFPmF/2EP2hT7CIeIxnklvcYl+xaKjWUzc4ovRRl/0NwWjvT6QcatvI9gRimB7MDqb7zLNMYJ9YQ2czPzAsaRm3ELrcQqowy3sGUdTPuOe9Jk/Ltcy0SkH9e1JDN+QyOD1yajuzEFjTxZjt0Sjsz0coXcWO0PqOZrxnqNpLRyKfIJLeCNe8a85mfkR75S3rLtxn4l7IpiwJ4rJB+Ix3R+PYFc0JrtjmeWSwYTt4Vi5pbM/+CmnMj5zNusLx5Lfc/uGuZIAACAASURBVDD8GZ6Jbzhb8IkTuR/Z5l+LlWcqMxyjmekUjdUBH5bv28S1O+sozl9JXemCH3hVtDrwE17DkBWGI2MZhoyl9Mu2NCFSjAmjkBHG/IDbd7zKWoa0tcpK8SrzP/B6h+6WR1GyWMXKgyt/VF4/iPvxRdxVChBRO1rFciCWke6oK5Hhq0SGzxI5WkRyvC3uzpsyJV4VD6apdDhvq0fxumQgTRIFWor687asP2/K+/Ja0oU3Oe34lCvLN7EMrcUyfC2V4VOpDB+L5fha3IWPuZ34lNuVT6IBvC7UorpgDpdvL8Js8UoUZzvSdfY5OghvI28ZIMWrMARZy7a1EX7Ha+RPSPtvuMpYhiNjESp9r2Uwshb+tLP0p72lH90sLjFgtgOTVmzk8JU1VJTa8bxcnea8bnzOb09rfhe+5nblS0FnvpR15H2xDJ9FMnwr6sDnos68LerP00ItJJkzOXvFjokLbFD5bRfd5pykk9V1us67QbdfvRg0axkbD84iPmYGz4sEfBSp8CWnE60F7WgtkOWrqB1fJB35XNiRj0Ud+VjYkc+SDnwo7MGrQhXqS6cQGr6IFbuWo2a5mT4zXelu4UN7c1/khMHSmx3C/wWvwp/x+j2RbfnpOcvwtmspnPYWAXT/7TzKMw8wfsZveBybSX7adJ4VavM6X4Uvkp5tc9Jtu1OL5WkVyYBIet18k8jxtagDXwo78VHSlY+FfflYMoTmwmE8F42kqXgczUVjeC0ZzjuxIp9EPfgm7kxrQWfI6wC57SBXntY8OVrz2zbIKpThg7gNr4X/E68dLb/jNawNsG14tYhAziIKWWE4spYhyFoG/YTXyB+VaNnvN0K+49UyXHrNtOG1o/ASfYXe6Ngv5/T1FZSKF1Mi+h3fkFUYW+owRriYwdYH6G99iD7WnvS3Po6i1Zk2vB7+B14V5p1Bae5plOaeRtH6FAr/T7xK4drf7tT/P7zO90JpvhtK9m4o2XmgaHMYRZvjKNqcQsnmDEq2Z1G2PYuy7RkpXu1OoWR34gdclWyPoWR7HCV7LxR/d0FhkSMKCx1RmO+Mgr07CnaHUbQ9hqLNSRStT6A87zgD5x5hkKU7g4VODBXuY4TlLkZbbWPsvC2o2WxE03Y1Br8vxWzpQqat/h3zTYux/WsJS53+YJ3HErYe+Z1dx+ez3duC7e6/sst9Gn+5TeYvlwnsdZ7IfpdJOLlNw9l9Bgfdp7PfdSJ7XMzY5WTCTsfveDVmu4MRW/YasHmPvhSv+wzZtt+QrfsM2LpPnx0HBOx2Nmavmwl7XY3Y52LIfhcD9jkL2HtQn/0uBhw8ZIyLu+l/47UNrvsP6OHgqI/jQQOcXY1xdTfB7ZDxD7j+jFcXV/3/xKunpx4eHrp4uOvg6a79D7we9dbm2E94vXDW8AdeL18w4vJ5Q65cMGqbe5XC9fplI3wuGnDlvD5Xz+tx7bweNy7p/sCr7zX9Nrzq4X9Dj4CbP+HVV59wP/0f1dcIfx3C/LQI99ciKkCbmCAdEsL0SYs1Ii3WsA2uAlIi9UgK/yde06J0yIzRJTten9xEAXlJAvKS9MlL0pO2DqcIECfrI0nSpShFj/JMI6pyTKnKNaM825jidAEFiVrkxWuQl6hFUYYBZblSvJbkGFOSYyydhxVNoCTfmOJ8A0pEAkrFhpSLTSgXm1AlmUS1ZDIVeRMoTDckJ16btMjxlOWYIk7VIytuPPmp2pSLTKgunkBVsSn3KyfxqGY6xfn6lOYLqC2b9AOvD0onkZesiSRTwL2S6Ty+P5fXT5dIK6+PFtH4aAmPG5bR2LiChvoVPGlczovGJTTcs6G+worHlVa8qLGm6Z41zVVWPC2ayf0MI8rjNSiJGUd5vAYPM41oKpnF86LfuJcxmeI4Y4pijahKMuVRuhnPsifyPGcy9+L0yLk9jIQL/Um7qkJFhA5PMqZQl2xMcagaBf6jKQweS3mUJqURalTHadOYacqL/EncT9ahIGQExdHjuJ9uyBPJVJoqzXldY0lTjRUvqy15USXkWYU5zyvNeVVpQXOVBc0Vc3gmmUZthiE1ybrcS9KjIkaLymhtqmP1KA1TpyxkPNUR6lSGjaUiZAwVwaMoDxhOqe+QHynzH0p5wHCqgkdREzpGekxOpBq1EeOojZDitS5S9QdgH0WPoz5mLPWxY2mIG0tjvCqPE1R5mvRPvL7O/huv0jZh7f8Tr82ZujRl6PA6U4932QI+5BryMc+I9zkGtGTo8jJZg2ex43gSpkpTtDovwlV55DeE8it9EJ/tQtmVXrTEqfEpXZ8vGQLeJmjyOlaDllgtXoSP532igOZobYrO9UN0ug8VN4ZR469K+Z0RtKSZkHO2L8H72pFzaihPIybQGGZKY9gEkg+rEO7cj0sbOhLipEJt6DRepZhTHzWJm7s6UXRbQItoCR8qN/CmcgPNFetorlpPRYoNktg5NBYu5+ujXXyp3kTr/S18K12L6KoOAbt7kHZkCHWBRqQeUeLuDlneZpjTWrSQ5gwhxXe0SDyhQO7VQTxN0udZsjbvcg1pydTlRZIOTUlm1Icak+w1ghvr+3B5RX8uLFHh6Lz+7J3UkQ0CGdYayuC1RIUQdzMKfRfwKHk9LyV7eHvPlc8P3Pn2wB3qj0LDCVrvefNJ7MTjuE3kX7Ym1NmYy5tGcWqlMidX9uPKFgWK7/xKXdQ8Mi4KCHUfTtwJNXKvT+TMhr442cqRdEqTl2lzeJc/g+ZMXd5kjOVz7njepIygJX4kb+LG8S5RwKf06XzM+I2C8ypcWN2BuEOKPI024l3GFJ7H6PAmVZ+mZDVa0tR5k6ZBU6IGTyI1eBioRV2AgEeBpjwKmso9v+mIr0wkzlOH29uHcXppPw5Z9WDP9M5sNGnPKj15luu1Y41pN5boybNQS4aFmjIs15Nh6yQ5HM07c3JhH0L+Gk7usdFUXh3BI99RPA8bT1O0Ok3RajwOUaXq5lByTyqS4Nqf8H0K3N2iwM31A7ixbiBXVilxenFvjs7vypklv3Bt3QAur+7LpZU9uLSqO5dWd+Xymi7c2NSNkH0KJHoOJ+3oCJK8BxPnrkSsmyLRLgOIclYkylmJCEdFQvb1x29XX25t68uNzUpc/rM/1zYpcHJpN/bNkmWTsQw7J7fn7s4hJB4ej+iKLiIfTRKPDSbwQC8iDyki8lEj2kOR2zt7c+KPzjhbyf008xpc6nc69j4+6U+4mPiQMzE1nImu5EJcDdeSH3I5/j4nw0o5F1vN9fQGzsbe51hEJecSHnE57RmnE+o5m/SEE/H1nEls5EraMy6nPOFcfD3nEhq5kPKMi5lv8Ih5zpJT+ehuDmDI8hsMWxPAwNXBKK0KZvCaUIaukR6rM2ylH6NXBzFsWSBj10QwdlUIo5fdYcxSHzRWXcVkyw0WHE3APb6BkxkvOJn+jFMZLziV/oIjCY85m/mes5mfWH1WxITNfuis80d1XRhjNkQxbHUQapvD0dgYjM4GPyxcEzmW+oaLWW+5lN7EheRnnEt6yvnUJi7kfuFEFvx5q5GprvmM25LIsI1JDN+awegd2YzbnsqoP0PR2xLKwuN5eMW/4rroMxfTX+KT3cy55KecT2viSsEnzud/YXfIUybvj8FodwzaO2LQ3ZOM9u4UdP9KYsrBLIx3RGLjkYlHzCt88r/ik/uRy1nvuJj5lnOZb7la+IVLha3sDmnAyiuTqY7xTHaI59fdPizevRmfO+spzl9JbekCUjNWMWH5AhStDtBLeIku5oHIm/8Lr5bBbQmRPieMkh6HIvw3XoP/xqswGhlhDHJteJU3D6K95W26CY+gbC7Fa0TUgja89uWLuLMUIGJZEMn8wKt07lCOT0XteSPpwJvirrwt7cmbkl60FPXkfUlvPhb14n1BVz6Ju/KluBufizryUSTP51wZvubJ0CqSobVIli+lsnwoleVdsRxfizvxRdSJz7ld+JirwCuxgJJcW3Z7mDPebg29LTzpZOFDO6EvcsIgKdCEoVKACCP+hdf/BazCnzJb+v52ViHIC/1pb3mXDhbX6GVxhMG/rWThjuUERa6itmQWr4qH86agC18K2vMtuyPfMjvzLb8LX0s78aFQivnWwg58EnejRTKYhsJJpKXMZ72DOWrCxfSf5UrX2ZfpZHmXbvMC6PLrGRRnbWXWmulc87OgvmgWH8Wj+ZTVhVZxe76JZPgiasdnSWc+F3bhY2HnNrx25IOkG82ifjwvMSAn1R63I0vQn2uP4sxd9DQ/T8c5t2g3JwA5i7A2vEbycxvwf+M1/F+P/xk5YTjtLILpPucmSnNOM3TKIlbvmk5k+CweiU1oFg/jS2Evvkk60CqRp1UsD6K2qmsbXlsLZWktkuebWK7tfN8ufBH14W1OX97kDuBdgRJvc/vxIb8PX0W9+FbQDfI7/WijJq/d39XXgrZrsVCGj2J5Pojb8Jppj8fZP9GwXkBvoSMdhVeQFwb8wKu8MFQa8wjkzH/CqzAIWWGAtFtB2IZXYTSywkjpGv4br5bByAnv0tHiEn0tvNG2X8bp6ysoES+mpOB3/EJXY2Kl+wOvCtbu9LH2or/1CRStzqI875wUrzbe9LU5Sj+bUyhYn0V53hmU552R4tXmJP1tT9Lf7ntO/S85zQD7s/9nFO1PozT/GMrzD6Ns742S3WGU7I6iaHcMRbsTKNqfQtH+zL9yGqU2wCrZHUXJ9gjKtodRsnNHcZEbCotdUFjkhsJCDwYs8EbJ/hjKdicZZHuaIbanGGp9jGFzPRkuPMgI812MFm5k/NxV6Ngvw+SPP5i6egm/rV+I/V8LWbTPlmWO9qxxnc8Gz/ls8bZlx+G57PC2YJfXLPZ4z2C/91QcvCfh6GnGAXcjHA8ZcfCQIS7uxrh5muLiMQEHN1P2upiy+6Axfzkas+uAETscDNm+z4Cte/TZvFuXLbv12b7PgB0OhuxwMGD7fn12HhCwx9mIfa7G7HUxYu9BAXuc9NjrqMs+Jz0O/IRXl0MmHHQ1wtHZACdXQw44C3Bw0me/ox77D+hywFEfp4MGuLga43boZ7wKcHbR56CzHgedpXg95C7A09MQLy9DKVw9BHi46+LuroOHu/ZPeNXn2FF9jnpJ8Xry2D9nXi+dN+byeUMunTPgygVDfC61Afay0Y+W4asXBFw9r4fPOV2uXdDhjo+AOz4CfK8J/oVX/X/gNcxXjwj/v1uHw/20CffXJKINsHGheqREG5ISbUhqtCEpkfokheuSGKZNQpgmCWGaJIZrkhqp/aP6mpOgT26ifhte9clP1Cc/SR9Rkh6SRF2KkvUpTTekItOYimxTyrNNKMkwRJKsS0GiNrkJmkjS9CnNNqYs10Q6+5rTVnnNN6Mkz5jiPANKCgwoExtSITKmXGRMlWgi1eJJVOZNoCTDiPwEbdIixlKSZYwkTZ/seDXykjUpzTP6gdcHlZN5WDWN4lw9SvP0qS2bxP2SCdwvmUht2RTyUjQRZwq4XzaDZ3XWtDz7ow2vv9P4aDGNDUtpaFhOY8NynjWu4FXDHzy9b8/jCiuelAt5UW3J6/tzaa42p0E0mapUPcoTtCiL16IySZ+HOZNorrDidZUNT4qFPBLNpl40h6eFc3glmckbya+8zJlCZYQmWTcGk35VhcLAsTxMMuFRiinlEdrk3hlB9u1hFIaMoypGh8oYHRoyTHmSPZGKGA3yg0YgiVClJkWfJ6KpPC+ZycvyObyqEtJUYyUFbJWQxpKZvKy0oKnSgieF06nLMuFBuiEPM42oSxNQFauBKGAkIv/RlIWpUxQ4liL/0ZQFj6UiRJXKUFUqQ8dQETSCMv+hVAQOpzJoBFWhI6kJH8P9yHE8iBpPbbQatdFq1EWNpy5yHHWRY6mNGENtxBjqIlWlkI1W5VGMKvWxqjTEfcfrOJ6nqP2EV21acrR/4PU7Wv8N1+9pStemOV2HN1n6fMg15FO+MR9yDX/A9UmsKo2Ro3kSpsrzsLE8DhrJk+CRNAYN55H/YJ6EjORLhiFfMgxozTLmTbwWLbFafEgS8DJCjdfR2rTE6FJwsifxzu3JP6NEbaAGkquDeJNmSpHPIMIcO5F1YgiNoaY8CjbgecxExJdGE+uhwPm1Hbm5vS/FNwW8Sp3N64w5BDr2JOH4CO7HzKGleBXv723iw8PtNIiXUpxgRV3+H7x9sB2eOND6aA/farbSWr2VlJPjuLmlE/GHlCnz0STmYC9ubJShJXkWXwpseJ40DdH1ESSf6kGZ/yBepqrxNGk0zelqNKdq8jJBl4ZwAXmnRxK8uy93NytwZ4MKPitVOGnfl4MzO7JzshznNwwly2cm9ZlreFe1l28PHODRQXjqDg2HoNaVt0X7qEtYR+6VuUQeNMZ3mzoXVwzG26YXLnM64SbsyJllfUk/NZH0sxOIOaJB7DF1cq+ZkXttEj67B3PATpboI+NpTBTyqdCWt3lTeJWuwYc8db6J1HidNITX8SN4l6TBpzQzPqT+ygM/AZf/7MztbT2ouKnBh6xpfMyZTHOyDs/jx/E8QZVXyeNoSlbnVaI2z2P1eRplyuOwKTwMmEb1zenknjYm1HEcF/9UxsOmO3tndGSzcXvW6MizSkeedQad2DyxN+sn9GSlYSeWCdqzwkCeDRPk2fNre1wsO3F8fncCtiqR6TmYqqvDeRyoyqsINV6Ej+VlxDheRKhz/84oso4qELq7O7c3defan725ukqBi8sVObWoH962v3Bobme8bLpw4vce+KxV5NqfClxd25vLa37hytpu3Nz8C8F7+xN/aDBpR0eQ7D2Y2EOKRLsqEHmwPxFOAwh3VCR0vyKBu/tzd3tfrm/qy6U1fTmzvCfXNilxdmVvPGy7cdC8G/tmtufsyh5EuY6k4LI2hTd0SD8zklDnfoS69CPv8jgSjgwm0GEAx//oyp6ZMn/j1dVX5HcsopIrqY1cSnrIxcQ6LifWciWxFp+kOk6Hl3HodjbHQovxSX3EhYQ6zsbXciX1CVfTX3Aq7hHHomtxCyzlTMx9fJIe4pNYx9WEOq4lN3A15TGX0l7iHlHPoqPpaK+7xZA/rjJs1V2GrAlm4JpgBq0JYfDaUIauDWH42hBGro1gxKooxqyJY+TKSIYtDWD4stuMXX0DvU03mecVy8HIe5xMa+BcRgMXMxu5mN7AyfhaLmQ0cz79HWtO5WO2yR+NdcEMXhvJwPXxqKyOZPTGGMatD0NnfSCWzkmcTG7hXOIzrqY+4UZ6I9fTG7ma8YxLOW85lv6JFVdrMHNIZ8ymOEZtTWX0rhxGbEtHdXMiY/4MRX9DEAs8M/AMb+BWTgs+qY345b7gekYjV9KfcCWnmdOZb9kZWM9khzhMHFJQ35GI+u5Mxu/OQv2vdMyccjHeFcu8Q+m4Rz7havZbrmU2cz2riVu5LVzJauJqwQcu5H9mZ0AdQs8sprmkM+lgBtP23GbR3u343N1IUd5K7pfMJyVjFZNXLUbB0oHus8/RaY6/dObVIhwZYRgywpC2VtcgZITByArDkLWIQsaiDa/CCGSFocgKg6V4tfoJrxbRyJlHIT8nDPk5gbQX3qarxWGUzVey0ulvvL4X9+WTpCNfJd/PL5X9gZBvYjm+FLbnU3Fn3hV15k1RZ94Wd+ZdcSfeiNvzUdyFL5LufM6Tzj1+k3Tiq0iOb2I5WgtkIV+G1nxZ6d8plud9iTxvS+T5XCw9N/VLXmc+5AzghciE/MxFLNg4geHz/qSH5TE6WN5EXugv/WwWochahCFjEYGMRaQUr9+xIfy+Vv9OeNvvRyAzK4h2wlA6zAujvWUAHYS36Dj7HP3NHVATWvKXuz25WUuoLzTkdaESHwu78k3Unm+Z7fiW3hFyO/OtuBMf20D/TdyeDwU9aJaocl8sJDhqFTOW/caQWevpNesknWffpoN5IJ0tQ+g25wa9Zx1Aw24OLudsKM+z5WOhHh8yf6FV3IFvYhk+i9vzWdKFz4Xd+FTYlY+STnwWd+SjuAtv8nvRXDiemjwLbt1cwPQFMxgy60/6zDlO1znX6DDHD3mLUOnnFEb9x9qEI2PxM+bD/vVYGlmL8B+RNw+lyxx/+lvcQGX6ZmYvn8a12xbcE0+nuXAMn8Q9+SZp33azQw4K5CFfjtYCGb6JpNBsLWw717egHV/zO/Mlrycfs3rxMacfn3L78CGrG59zu4KoO635XWjNlW741JrXDvLbQb4cFPx9M+VboQyfRPJ8EPemuVBXitczUrz2+RmvFqHIWYQjbxEijXkEcuaRbf9TIci04VW2Da+ywmhkLaKRtYiUrtPP7ebCMGSFwchZ3KWj+UX6WnihbbeM09dWUCJaJMVr2GpMrPRQFS5miI0jCjbu9LXxRsHmJIpW51Ced45+1kfoa3OYvrbH6GdzigHW0ue/43WAzUkU7E6iYH+qLaf/l5xBcf75/0fOojz/LCrzz6Bifwpl+5Mo2Z9Acf5xBsw/zoAFJxmw8BQDFpxGYb40A+xPo2Qvxauy3VGU7bxRsfVCyfYQAxa6o/C7Bwq/e6H4+xGUFxxloP0xBtkdY5jtcUbaHmGUtTuj5zoyfu4utOZtQN9+BROWLGTWWjtsttmxZL8ta1znse2oDTuPW/LXCSv2nLRk7wkL9hz7jd3e09nlPomdrqbs95qE89FJuBwxw/WwMa7ehrh56uPmocshT108vPVx8zLkgJsR+11N2HvQiN1Ohvx1wICd+wVs36fHtj26bN2tw7Y9euzcb8BfB9ped9Bnl4M+ew4asM/ZiL3Ohuxx0mP3AR32HtBhv5Meji4GOB8yxsXdBBd3E5zdjHByMeCgqyGOzgIcnPTY76jLfkddHJ30OehsgIurEa5uxrgdMsLVzaANrro4HdTB2UUPVzcB7u4GeHoY4OX5N17d3XX+B16PeOtz9LDef+L1wllDKWDPSfF6+bwBPpeMpIC9ZPgvvOrjc04Hn/Paba3D+m14FeB/Qx//G/oE3hIQfNeAUD8DQtvwKq2+SluHI/x1CfPTJNxPk6gAbWLbWoeTIgUkRxqQFK5HYpgOCaFaxIdqEh8qBWxKhPbf1dc4/TbACqRV2ER98hL0yE/QRZygQ1GyPiWpBpSmGVKWYUxZpjGlGUYUpxkgSdYjL1ELUdvsa2m2MWU5JtK0tRH/wGu+AeViIypExlSIjKksMKOqYCJVeRMoyzRGlKhDRsRYxCn6FKYLyE3UIDdJg+JsAdVFE6gpmUBt5RTqyidTkqtHWb6AB6UTuVc8gXvFE6ktm0pBug6SbAMelM3kRb0dLc+X/t023IbXxoZlPG5cxssnq2huWMar2oU8rZzLk7I5PK+cw+v7FryqnEltrhGliZqUxGtSlqBLVaopDQUzaam2513tIl7fW8Cranuaa+xpqbamuWgWLeIZNKaaUByoSu7NoRQFqFKXYEB9qill4RqI/MaQd2ckBX6jKQ5VpypGlweJRtSnm1ETr0fWnaFk+g6hMlGXxvzJvCqZzfPiWTwrnsXLCnOaa+bSXGPFiwpzGgpn8KrCnOfFM7mXbkhJjBpVido8zZtAY5YRJWFjSPNRJMNnIEX+qkj8RiO6M5zigNFUhKhyL3I89yLHUx02hurQUVSHjaImfDT3IsdwP3ostTHjqY1Voy5OnYdxGjyMVedhtBoPo8ZRF6n6A7C1EWOoixrDw+gx1MeqtlVex/IseTwvUtV5lS5tGX6drf0jzZnaNGf+N1p/JEPaKvwuW8D7HAPeZQtoTtPmeaIaj2NVqY8aRUPEKJ6Fj+VFxDiehY7mdYw6bxO0eROnydt4LT6mCnifqMunVAPexGvTEqvN23hdnoWO43GgKi/C1Cm5oECsU3uSPHpReWssokuDeB6rR5XvKOIO9SD9iAoP/PSpD/3/KLuvqKiybv/7RTJgto0I5jaiEqpIYs5CgTljjm1Htdus5GgWAQGVYAAl55wzFFAEAyqigCJgDggC3/ei0O5+znPOf7wXv1EXNepir7H3GPXZc6659KiLMqAmXJfU80Nw29WJy7uVSb80ltdpi2kuWkXKxVHcsehPjq8erwq38rX6T1rqjvAkdwPlKSt5XfEHrXXmUG9F+wtLWh8f5uuDA0Taj+L6711IcRpO+TVNok/0wmuPgPrImXzONOZ5jAHFN9SQ+PThecIoXqWNpi5hGA1JY3mTrMnLGBHFnuO5+VsPruzohN+v/bj9mwrX9wzi8sbeOC5RwnZZFwp85vNO+gutz0/SXneStqqDtD75i+bKg7yW/kJN2k6kt5YR66DP1Z+G47C0OzaLO2M5T54TMwWYzxbgZNKZa7tUyHadj9+xsVw/okrmFQPuBhkTfVYbi7UKXDk4mPr05TSXbqC5ZDkfC2byPkeTliJNWiTqvEsZyafU8XxJF/IlfSaNMbOJshrC2fWKZF8ax+uk2XzJnsPnbEM+5+hQFzeGhsTxNCap05g4hcYEIQ1xBtTHzKY6aA4lnoYkO2gRcPBHLm3rj7lpF/ZNF/CLnoCfdZTYK+rCr/rd+HNWX44uVOH3WX35eVoPfpnejd9ndeHg/M6YG3fGZoki51Z35s7v/ch0VOGR90gaQibwNmoSDeHjaAyfyOtoTar8J5B9ToWAA8q4b1PEY2tP3Lf0w3l9f5xW9sZmSXcsxV2xEnfC2lQJz52D8N6rgtee/lzd3QuvvT3x/7MvoccHEmurStrZkSSfHkas3SCirQcQYdGfcPOBhJ0YRMixwQQcGojf/gH4/DoAt+19cNnWB+/fhnDtFxU8dg/BbbsqZ9b1wm6lPAFHh5DtNgmprxY5HuOJtBtEiGUf0i+NIvXiaGIcRuK6s/e/8XrQI+WO1a18LkQ9wCXmIb4ZL/DLqsMrqQqXiLtYXEvl97OhWPpm4JX6DK/U53gkPeNKynOupr3kYtxTLPykbLT2x+m2BI+ou3iEl+EZeQ+fxCq8kmq4HF/DSf+7mJwIYfxmH6UxAgAAIABJREFUN0ZuvsKIHTcYtSeYYXuCGbJLlqG7QxixN5xRP0UzancCw7fFobo5kqFbQxm1K4jRu24yavNlph+8xb4bEs4lVXI5rZLLiQ9wjbuHS1wFl1PqOBvzAjOHFES7bzJudyD9d4TRe2cUA3ZGM+rneMbuDkd9uz/z/grHLriaS9HVeCc/40ZaFT5plVxNe4p7Rj2OiY2sPJuL5h+RjPs1lgkHMxlzMIthvyWhfiAFzX0xiPYGID4SySHPIq4mPOdWxnNupT3hVuYzrmfX4pH+Aruop2xzL0TvrzCmmWehdSyL8YeyGbk/kx8PpCM6moXoQDQLj8dw9FYFbkn1+GY24JfbiE9mHT7ZjXjlfcA54z17ve8xzyqFWVZZzLLOZ8GJIDabH8EnYD/F+bt4WLKWlPSdzNm9mf6mx1Fe5EKnxbdREIcjMA1HsCTs+59twZJABEuCkDMNRc4kCoFJdAdUOlpiTb/hNex/x6upDK8q4p3stNxBVPR66qX6fCzuR1NJZ5pL5DrQqdARedokinyVdqWlpBtNUmU+STvzWarEF6kCX4rkaCvq0rEvtCtthV1oK1KitVAgm1QslQGkLVdAa54cLcWKNJV3oumuEk1SAW1lnflaoExT3hAaC2eTlbqVeetFDF/2Kz1ML6Joegt5045rNg3/N15N/x9wNQ2XQcQ0CoFJFILFISgtiaDLigg6LQuik6kPyovPM0T8G7PM5uPssZRH0lXUFarzUTqA9vLuUNy5A6+dIK8LbdJONEkEMmwWKvJJ0pdXxUJK89bjevNn1JcsYfCiY/RYdI1ORoEoGIWgJA6j14pQui6wZ+TyDey2XkNGkhlNpXP5nNWf9qIutBXL0SJVokXala/F3Wkp6kFzkTItRZ1oKerKF0lPPhaOpK5oDknRKzDbO5NxRpsZKHaip4kXyqZ3UDIN67je6H/g/h9wNf1vuP+fa/YNr/ImYSgZBdHT2B8Vo5PorV6A87WVVBQv4U2pOp8k3WmTKNAuEcjgmq8I+Yq0F8jTVihrFW8rEtBeokRbUWfaJMq0S3rTXvAD7YUDoKgvbXldaZN0heJutBd0pj23E+25SrTnK4FEETra1ykSgFROVnktVKCpsC9vi/9vvMqZhv+NV3EECuIo5E3CEZiGyJ6jb3g1jeyA63/B65Jw2Ysh02DkTPzobOJJf5NTCNdsw9V7O+WFGykrNCMgfI8Mr0s3/xuvqy+hstwd1ZXu9F95nv6rz9L/H3hVXXkZ1ZVuqKxyYdDqSwxae4lB61w64vq/5v+NV3dU13kydP1V1NZ5orrODZX1rqhscGaQmTODNjozaNMlBm50pv96ZwZ0IHbwuksMWXtRNpBpzRnUVp9myGonBq45xcC1pxm07ixD1p1Dbe1Zhq5yYthKB0Yut+bH5ScZt/wQk1b8ju66vczdtgvTX7ax4ZAZuyzW8ofTao5cXIWF23Ks3U2xdl+ItdtCrFzmY+k8B/Pzszh5ejonnAw5bq+PpZMhNmemYXvaAPvT+jie1sPxtA4Op7RxPKXFqdNCHE7rYmGrywnbqRy30ueIpS6HzUUcOink4Akhfx0XyXJMyCFzXY5aGnDUUp/D5iIOnxRxxFKX41b6sqqrhZCjJ7U4Zq7NSSsdLG31sXEwxNZxGrYOhtjYT8XazgBrO4N/4fVkB16tbfSxtpG1Ctva6XfgVYSllfZ3vNo56ODoqPf3Xtf/A69nTgk5c0qbc6e1uPAPvF520cXDTb8DsHr/gVf973j9BlhvDx283YV4u2tx46qQW16iDrzqEXBdNrgp+JYeIX76hN7WJ8xfhzB/0ffqa0ywHlGBOoTf1iT8tiZRAVrEBgtJCBORGCEiKUJEUriIhFBt4kM0iQ/RICFUBtjUCC3So7TJjBGRFadDbqLu33hN1CEvQUR+vJDCBG2kySLK0vRkSdejPNPgX4CVpGgjSdGmMFVIaZY+d3MNuZc37W/E5k2lPF+fcsm/8XpfYsgDyQwe5E3nbtZUilNEZEerkx+vQWm6LoWpQgqSNZFmCXkonc6T8tlUPZhDZdkMyvN1eFBk0IHX6TwunUnl3XlIcw0oyTPkyT0jXr1Yz4dX23jXsI2XtRupq9lEXe0WXtRupe7FNt7W7+b98518eLaFxooVvChfTP29hbx5bMTL8tk8yNRCGq9OUYw6pfFCKrPmUF+6nE+PN/GpagsfqjbxvsqMD0/X8/HhCurz5lCfNZ2KSA0kfqOQBozlaYIejdlzeJKoR9b1YeTcHEVZ6BQeRAu5F6VFRayQmvSZlEdMIevGcLJujaA0SoNnWTNokC7izT1T6ksW87J0MW8eLOFj5UrePZS1NL8sWUhD2WKe5U6nJHoiBaGjeZSsxcfyBTTkTaMoYATxrr1JchtA4a0fKbw1moKbIyi9M5aK8IlUxU7hWbwGVbGTeBo3maq4iTyJnUBlzHgqY8bzJHYCVfHqVCdNoTZJi9oEDWriJlMdo/5f8VodO57a+Am8SJxIXZJscNOr9CmyqcHZHXDN/jY9WNYa/H/lQ47Od7S+zxTyOlWDuvgJ1ESPkcE1eix1MRN4HTuJT4lCmpJFtGYa8DVDn0+JWryJVqc+bCxvoifzNmYKHxO0eR+nRX3YRGoDx/DIdyjP/EdTGzCOzDN9CT/emfSzAyi+OpLKoPE8C51MxrlBJNgNoMxLnfoYQ6rDtPicOY989xG47+7MmQ0CQi37UZ88Hx5s5n7gdK4f6UvkubE8zzODl0dpeXGYqjwzHuZs4MOzw/DKDhrtoMGO9jpbPhX+zO1jKtzY150C10lUB8wgxVaFqzsEPLw+hVdxM3gaOplyP1Uqw1T5kD2BhuThvIgbSn3ceN4k6lJ1R5uQQ/0xny/gzAoB17Z3w3tnD7x39sJja3fOr1Hiyu4+NCRvou3ZEag7TuvTAzQ/+Ikv9/fwKn8TeTdmcMdqNG57+3Nhcx+cN/TDZf1gnFcPwm5hF05Mk8NyljwXl/fk2g5VLmztx4Vd/Yg5q011/DoyPA2xXC/g9E5lXmYso+WuGZ+KlvKpcBFfpLNpLtajuVCDT9njacqeSGuukOZMPd4mTOXBDRGOawT4/9mV+sRFfMkz4W3yVN6mimgp0ONV8kTepWvwLk2b18ki6mN1qQ3T45G/LvkuGoQcGorLxh6cXtsdq+XK/DZdwE5NAfumCbA26YPTClXslgzl+MLBHJjVl99m9OG3Gb04MK83Bxf05NgiZcyNFLESCzi/WongA/3JOzOEx94jqA8ay9vIibyKGM+riIm8jtCgym8i+ReHE/hnLy6sk8d5fTcuruvLqRV9sTHphYVRD04uUub4QiWOLZDj/IbeuG39gctb++C+vSfee3sRdHgQEeYqRFurkHxqOMmnhhJrN5ho64GEmw8g7MRAQo8PJviICgEHVfDbPxjfXwbhurUvV/YM5urewdzYNxz/P8dxa/94fH8bxdFFArx+70PyudEUemuQf1WdWKchBJn3JtpxIOmXfiTdWR3v3wdibvoPvO52Crlz/FoGrrGVXI57jHt8JdcSn+Cd/BT32AqOecSzw+o6Vj7pXEl6wrXUWjyTq3FPrMYtoYYLMU84caOQZX95YuWVgXtEGT5xD7mVUs3N9Be4x1ZxNvwxR6+XYnI8mElb3Riz1ZMRW70YscOfobsCGLz9NgO3+jN4221UdwahtjOM4dujGbo1GrWt0YzYFcPonyIYsdOfIRtcmXrAn7/8yziX+AT3lEq80h5zPb0K3/RqLifVYnH7HstORqC504dxewIZvi+Rwb8nM2pfBuN/T2XsrgjGbrrB1L13OOpzD9fYWnxTa7iZUYVP2mOupFbinlnHqcSXrDyVicavwUz4JYoJB5IZ8Xs8ansj0TqYgv7BRHR+CmTB/hD2ueRzJaGOgJzX+CQ/wj+3Gj9JHVfzXmIXW8W6ixmo/3wL0eEkphzOZNIxCerHi1E/mo/24QxEB6KZeySCA95lXIp/gW9mA7dyGvBOf87Ngrf4Sj7jkvWRPV7lzDgWh+7hJHSPZDD/RDAbjx/GJ2A/JQV7qCheQ3zyNmbuMGPAkhMoL3JFaZE/8sZhHfgKQ2AaisBUhlc50yDkTUKRF0chL+5AikkEciahyJvIWmtlbcYdiDGJQV4cjYJxOPLiIJRMb9Ld5G+8Rkat56VUj/cl/fhQ1oVPZZ1oLlamNb8H7bndaM/tSnueMm0FPWkr7MHXwq40FyrRXCjP10J5vhYq0FrQhVaJMl8lXWguVORLkRxfpAJapALaChVpz1ekPUeBtmx5mgsU+FzSic93lfhUIuBreRdaCpVpKhhKQ+F8kmI3M3OFiBEmv9PL6BKdxLeQNwmWwdUkHDmTSAQmkX8DzTTyb5iZfqtSh/2NV5MIGVxNopE3ikLJJIpOSyNQXBpAZ9Mr9DVxYoR4M7uOLiY8bDG1JTN5XTiCz0W9aC/rDtJOtOco0J6lKDsCplCRlg68Nhd34kPRIJ4XGRIXt4GfrLYybPE2+i0+jfIif5SMwpE3DkdBHEa3FeEoLDjH4KW/M3/vOrx91/GywJjPuaNoK+zWgVc5mqWdaCnuxtfCHnyVdKO1qFNHJbs7TZLBvC7WpiRjMbZnjBEuX4Oq2JreYg+UTf1QNA3tWIeof+Tb+vwnXkM77qtvka2XvEk48iYRKJhEoGASiqL4Dl2Mr9PP2JLJS02wdzOjVLKS12WT+SRRpl0iT3uBQAbXvC6Qpyy7X/KVaZMo0VakyNdieb4UyNGUp0RzQXea83vQWtidtkJlWvIU+ZqvQHuhEm0FinzNVeRrrhKtBZ1oLVKitVhBti7FsunLLf/A67sOvDq47mXyinX0NTX/G68mYcib/B94NQ1CYBoge+HzDa8m0R331j8q1KZhyJmGIW8ajLyJH53FnvQXn0J79VZcvbdTJtlIqWQDAeF7mLZchwnLtjBitSWDVjnSf9UZBq12+S94vciAVW4MWuX+/wuvg9e5/Q+gDlr/3zN4nQdq670Ytt6Hoeu9UF1/FZX1ngwyc2PQRjcGbnZlwBYXBmy+RH+z8wwwu8hAs4uobHBGdd0l1NY6M3TNRYatdGboSmeGrLjAkJUXUF15AbWVZxm+woGRK6wZu/o4k9f/hXDjbxhu2828PVtZus+MrSc28Iv9Bg6eXcuJC6uwvLQMGxdT7FyNsXGej63zLGydZ2PrPBs751nYX5yF/YWZ2J+fgcO5GVg76mNhJ8TKToitvQh7R10cHHWwtxfhYK+No6MIB0ddLGx0OGGrz0lr2aCloxYijpoLOWIh4piFHses9Dl8XMhRc11OWBlw3EqPIxZCjpzU5oiliOOWOhy3EHG8o4pqbiXE0kYHa3t9bB2nYudoiJ3jVGwdDLCx18fGTh8rax3MLYWctNDG3EKIpZUIa2tdbKx1sbHSwdZWDxtbXayshVhYamFppYmNjRB7e52Oqqve90nDTo6y63Gwl+H1lKP29zg5asjwelaGV5eLwn8B1tNNF083Xa666+HlqY+XZwdYPfX+RqynLj7uIrzdtfDxkAHWz1vnH3jVJeimrgyw/rqE+okI9RMS5i8k4o4O0UG6f+PVX+M7XmODhcSFCkkIFZEQKiI+REhcsBZxwZrEh2iSEKpBSrg2aZHapEcJyYrVISdej7xEfRlgE3TJjReSG6tJfqwmRYkiSlP1KE3VoyRNl9J0Pcoy9CnL0Kc0XQ9pmg4FCZrkJ2ggTdfhQceZsPdyDbmbbcC9fEPuFhhwV6LPgyIDKgoNuV9gwIN8QyoKpsv20WYZUpqqS36cBunh4yhJ16E0U4+CFE0kaRo8KDKk6u4cnt6fS0WxIfckBjwsmc7j8lk8Kp3Jw9JZVN6dxwPpLO4VzeLJfSNePV/P+8ZtvK3fKsNr7SbqajfzonYzL59v5W3DHt4/38nHmq00PlxJTekCasvn0PBwHjUlhpSnT0aaOJGyJC0eZs7gRfES3j3YwKfHW/n0eAsfn2zmw5MNvHu0isYSI56lGPAsUYfSwLHk3xhOaeB4nsSJqIrXoSRoAnk3RlAUMJ6HMTo8STDgQYyI8ggNyiO0yLw+ggzfYdyLEVKdNYuqrJnUFS/iVbkpjWViXt815f3DFXx8vJI395dQV7yQxtLFsmnI8ZoUhY+lPEadhoKZfH1owquCGZQEjybp8g8kufYnz2cEuT5DyfMdKsNrmAyv1QkaVCdo8DxZm+qkKTxLnExVwkSqEibyNFGd6pTJPE/TpC5dSF2KFi8SNaiNm0x1zESeRU/4XnGVwXUiLxLVO+A6mca0KbKqa5YWb7O/VVtleZ2lzetMIW8yRbzJ0uFttg7vsnV4l63Lu2xd3ufo8jFHj4/ZerzLEPEqRYO6+InUxoznRdwE6hMm8TpZkw+pQj6nimjN0KctcyotaXq8j9OkIXw81XdGcu9afxrCJ9IYoc7bGA0aIyZRc+dHqm//SIX3UB5fH0FDmAZ3rw4nxqIbwUeUyb44hHs3R1EboUWe63CirX4gz3U0L6OnUhOuwasEA+7fnEDQ0R5c3CzA+/eePAjQpq1sPZ/yzIi7MJ7wM6N4nGgKtX/R+vwgjXd387x0N001x+C1Pbx2ggYHWqutuBtqiu9f/fD9oztFlzV5FyNG6joB750CilyHUxOiyd0bwyi7OYC6+FG8TRtLbfRw6qLGURuqyaMb2sSeHIndYiUOTxXguq4zXtuU8djYCY9NnfDe2Q3/XweQZDuJl9HreZW6mYpQY5LdJhPqqErEmaHEXfyRuHPjSLkkJMZBkzuHxuOz90cubxzO+RVDsJ7fg0NTFfhTV8CRGQpYGnXh1IaepLvN5UXObyS6z+DM7l5c+qMf96MW0Fz1E60VG2kqWcKXkkW0ls/ha6kBH/Om8Clbk6/5OnzJFPE6QYtH/hNIclLl/BZFHt82pClnOZ+zjXibMp3XyXq8TRPxLkPE61Qt6hM0qQpVp+jqCOId+uN/oAdXd3XHdZMyF9YpY72kMydNu+K8XQW//VPwP6CB584xnF41BPNFP3BoVm8OzOjNvhl9+H16D/bP7slfc7tzeF5nTi6Ux9pYgPNqJSIPDaLg7BAeXVXjuf8IGoPH0Bg6llfhE6kPnUzljQnkXxxJ0F99Ob9GjjMru+C0tCe2Jr2xWNyLEwt7cmxBd44uUObYwk7YLu3CmdXKnFvThQsbOuO5szuBhwcRflKFCIuBxNurkuSkRrzDEGJsBhNhMaij6jqEoMOq3PlTFb99qvj+MgT3Hf3x+XUYnrsH4fvrUPwOjMH/wDj8/xyDuVjAWTNFIm3VKLw2mWLvKaReHEGEbT/uHFMm9cIoCjy1CT6hyun1/6y8uiffsb9dhGfSM9zjK/FMrOJa4hOuxD/mSvxDHP1zOHI5hvPBUjwTK/FMfMbV1Fo8kmpwja/mUnw1p8Mf8fO5aM4ESLkS8xCv+Ep8kqrxTn2BW9wznONqsQmuZLVtDFq7PBm/1ZMRmzwZsdWXETv9Ud3uz+Ctfqhsv43ariDUdoYwfHsEw7ZFoLYlgqHbIxixK5yROwMZuc2X2ccjORpUiXPKC66kVeOTVoVPymN8Up5yJa0Ou7BKNpxKQfc3f0bv8mPEH7EM3BvFiF8TGbM3nvG7ItDcFcT8P6M4fv0R7okNXEupxTf9GV5plbinPsYt4znnUhvZ6JyH7r4wJu4NQ31fLGP+iGL4niCm7ItBZ180enuDWHIsnuM+FXinvuN6eiO+6dXcyKnBK6eGqwUNnM+oZ6dXMcL9QYgOJTLpz1QmHMxh4lEJ6odz0PgzGYND8RhbJHLU/xHuaW/wzXmDb3aDLPlv8cx5z6WsT/x28zELrNMwOJqK9p8pzDsWxPojf+ETsJ/Sor08kK4hOn4zM7ZvYNAyc7obXZZVXo1CkTPpwKuJ7M+2nGkg8iaByItDkTeORN6448+2Sfh3vMqZBncALlwGPHE08uIoFIzDUDAORMnkJt3Fp1Ex3sFOix1ERq2jTqrH25J+vLvblfd3u9JU3Juv+T/Qlt0HsnrSnt2D9txetOf3pE3ShdZCBb4WyNGaL0dbgQJf8zrRkteZr0VdaJYq0lQioKlMQJNUQItEgbb8zrTndqY9R4nmPAU+FinwsVSej6UCWu524oukK02SYbyULCQ6zIzZyw0YZbyPvotd6GLkj4I4BIFJOAJxBAJxJAJxR9XZJKoDp+GyfId+aMe6deBVHIWcOBpFcSxK4mgUTcJRXHIbZVM31JZbM8HEFCdXEyRZc6mXTuJD0WA+FyjTJu1CW5Ei7fkKkCdDeGuBPG3FcrRL5Wgu7c5b6QgeSebjfWcjM7etYZDRIfoYedJ1cShKRjEomkSjYBqJ0pIQ5Ba709v0JOprN2J5ei3301bysUCbr5LetBbL0ywV0FyiSEuxMq2SHrQVdJdNfpZ2pq2wC82SPrwr/pEqyQwCglYzZ8MSRpkepq/4Il3FviiIA5EzCetYk8j/SMR/rFGI7L4yCUFgEorAJAyBSRjy4nBZTMJQNA2l89JAOpv60kdszbglKzlxYTP5OStpLJ1MU2E3kMhDgQDylGRwze1Je14f2vJ70ybpSltRJ1ql8nwpFPClUElWUZZ0o6WwE23STnwtlKe1UI72IgXaJAq05CnQnNeJr5IusuFVJYo0lcjxSSrH5xI5mksENP0Tr5myyuvk5evoa9KBV9OAjhc8YcibhCBvEoKCOAJ540jkxOEITIJlz5NJAHImIcibRCJv8r/g1STs+7OlIPajs9iD/mInGV69tlEuMaOsYAOB3/G6tQOvTvRfdZZBq10YssID1ZUeDFj1D7yudmPwKg9UV8oAq7LalUGrZa27/4nXwevdOnIZlfUe/8rgDR4M+i9RWe+J2gZvhm3wRW2DD6pm3qiYXWXwxisM2uzBwC3uDNzqxoAtl+i/8TwDN11g8MYLqJo5M3TDJYatc2HEGhdGrnRl5EpXRiy/wMjlZxi53IFRy60Zs+IY6mv+QrT5D+bs/RWT/btZd3wb26038avjGg6fX8lJl+VYu5pi62KM3aXFODgvxNF5AQ4X5+LkPJtTl+Zw+tJsTjvP4tTFGTieM8T+jAF2TnrYOIiwttPGxk6IvYMOTk76ODnoY2+ri52NjuzTTg8LaxHmtrqYW+twwkrEcUshxy2FnLDWwcLGAEs7Q46e1OaYhQ7m1h3ItRBy9KQ2R82FHLcQccxcyAlLIebWIhlc7fSwdTDA3snwe74B1rYDrxaWQswttLGw/IZXHWysdLC2FGJjo4uNrQ5W1tpYWGpgYaWBrY02Dv+J19Mdw5rstXG018bJ4R9wddDEwX4y505pceGsNs7nZWe9ulz8e+qwh+vfeL3mIcs3vPpeNZDlih6+HiK83bXxdtfE11OLW9dE3PbRI+C6/j+OzNEl6JYuIbd0CL0lJNRPSMRtHaKD9IgM0CHMX4swf02iArSJDRYRE6RNbLA2ccFC4oOFxAVrExukRWyQJvEhWsSHaJESLiQ1Qkh6lIjMGB2y4/TISzQgL1Gf3ARdcuJEZEdrkhuj0YFXfUpT9ZGm6n4H7LeUZeiTFzeFnNhJFKcKqcifziPJTO5mG1Cepc+DfEPuF0zlvkSfB0VT/8Zr3lQq8qdRkTeN+1lTKUvToyhRm6TAkUhTRdzLmUphihb5SZO5L5nKs3vzeHpvLvckBlQUT6OyfDaPy2fzqGwWD0tnU3l3Pk/uLeRh6Tye3DeisXYd7xq28PrlFupqzKir3ciL2k28qNnIy+dbeNuwm7e1O/hQu5WXD5dTVTKHqpLpvHgwk6dSPcoy1ClNmURl7nTqy0z58MiML0+28/nxdj4/3saXqm00VZnxvmI5Lwvm8SRehyex2hTf/pH8G8OR3hlDWfAEJH6jyfYZSnmIOvfCNXkUq0tlggH3ooTk+Y8jzXs4Obd+pDRMg8eJU3maMZNnOXOpKzbiVfmS73lzbylv7y3lTbmYxpLFvC5dTGWqPsXh4yiJGM+zDF2a7hvTVrmUN5KZVERNJPPaYFLcBpB9VY3MK4PJ9Vaj9M4Y7ofI2oafxk3hWcIUalO0qE3RoDZVg9rUKTxP0+B5uiYvMrR4mSWkPktEfZo2L5M1eZEwhdq4SbJhTbHj/wHXSbxMnkx9ymQaUqfwKl12/M3brG9ntP59DM6rTG1eZQh5nSnidaaIt1k6HWjV432OHh9y9fnwHa6avEyYxPPYCdTFq/MqRZP3GTo05RjQkmvI1+ypNKUIOwYxTaQ+7Nse2DEUuvSkNnAMjRGTqA+byPPAsVTfHkPNnbE8vj6CyhujeB6ozpNb48g6O5CgQ52Js+1N8bWhPAvRpNBjDIkOQ8i5NJKnwdo8DZlEddhkakK1yTivitfPnfHY04Uc9+G8Sl9M6/2fKA2cQ+zFsUiDZ/Ll0c+0vzhE09MDvK74g+bnJ+GVA7w+Ba9O8fW5LUW3FxN7Sp0Iy6GUX9OjKWk5FV5CbuwRUHRpKM8CJ1F0ZSAlvv15lTSBlzE/8izkR16EafHouog027G4ruvFQT0BFrPkubhSkSubO3N9V3eC9/cn9vgwkqzGk2Q1kSQ7DWKs1PE7oIbn3h5c/6s7saeGkXppPAlnx5FyXptYO23u/DmRKztGc3bFEKwX/sAB/S78rCnPH7oKWBn1xH33SDLcFvAy9SdKQldz9aga7n/2I9dvOk0VW2l+vJXWh+toLjPhS+l8vpbPprVsOk0SXVokhjRlG/AyehLVoROReIzE/2BPIm2G8iHNlK8FK/mQsYh3qbN4lzaDV0l6NCTq8DBwNPlXVIhz7If/oe54/9oZn1+Uuf5LPzy39+L8ui6c39gbr99HEWUrIvX0dAIOqnN27SBOLuzB0TndODavF8cX9OfwvP7sm9GTfTO6sX9mFw7OVuTEfDmsjQRcWCVP2IEfKDitwuOrqjz3G0ZD8GgaQsbQGDqel8GTeOQzjpwzw7mVD3PUAAAgAElEQVSzrw/nVstjb6qE1aKunFzQg+Pze3F0bk8Oze3Bkfk9OLG4OzZLlDm1shunV3bi7BpFLm/vRuChQYSdGEzI8X7E2Awm0VGNREfZdOFICxXCTqgQclSNoENDufPnUG79oYbvL6pc2T2I678N4+qewXj/rIrf/lHcOTgWvwPDcVwt4LixgKATQyjy0qDshja57mOJPzUYn/2KJJ8dTom3LnH2I7m8S+FvvJ4JKb/jGlvJ1ZQa3OMr8U6rxSflGR6xD7mS8AiPuAdciijlWuITPBMr8Yiv4kpKLZ4pz7mcWMvl5Od4pDVwJqwCz8QariZW4xFXhXv8M9yTnuOa8Bz39LecS2hk87k0dPd6MXGbJyPM3Bi19Rqjd95k2PabqG27hdqO2wzfHciI3cGM3BHC8G0hqG0OZsjmYNS2hTByZwgT9gZjZJeBRUQdbulvuJZez7XkZ3jGVXAl4Qk+OW+4kNzAbs9Cph0MZuQOH4btDWLg9tsM3RnCqJ1hTNwVjsGvUSy3yMAmsA73lPe4J73gSloNnulVuKY9wTm9louZb/nJq4wZh6KY9FMgk34LY9K+MMbsvcPEn4PQ+CkI/Z9DWGeXi31oA77ZLbgnNeCb3ciVzFpc0p/iKXmNe+En/gx+woxjUegdTmTSHwmM/yOF8QcymLA/lSn74pl2JIHlDhlYh7/AK68Zn7yPXMlswDf/HVfz3uGS+ZaLWZ/5K+g5y84UMss8C+GBROYevs2ag/vwCdxPmfRnHpSsJTpxC9O2rmPwcgt6it3psvgOikahyInDZLAQByMwCUJOHIC8OAB54xDkjSKRM4rqAF04cuIQ5MXByJkEyXCyJFwGPHE08sZRKBiFoWAUSKd/4tV8O5GR66gr0eNtaT/e3evK+3td+Vz8Ay35A2nL7geZvSGzF+3ZvWjP60G7pAtthfK0FghozRXQmitPS64SX3I6JuWWKfGlXI4v9wR8KhHwRaJIW4Gsetue25mWXAXeS+R4JxXwqUxAc7kiTZIufJYM50XBAsIC1jJ/5XR+NDpAv8WuKBv5o2AcgkAcjsA4oiNRMsCKIzuuP0wWk9B/Y0wc1vG7KOSMougsTkBpcTQKRqEomd6mh8lFRi37k+lrF+EXtJRK6TQai9T4XPQDTfmdaC1UlO3dlcjL2qcL5GktkKNdqkB7qQJNZX1oKJlIUY4JdpfNGCleQT8TR3oa36SrUTSdjONRMo1HcWk0cibByJn40NXEEVXTnew6tIa08DW8L5pHs2QgLYUKNEvl+FIiG9rUJulJW1432TE6UiXaC5VoKezOh2IVXkiF5GRuYN2vS1Bf/gv9xU50MbqKvJE/8uKOtRJH/M/882WISbAs4m8JRSAORc44DHnjMOTFoSgtCaHLskC6LL1OL7ENY5as4fDZLWRlrKC+dBJfir/hVQ7yOkNed9rz+tCe17+jNbg7bcWdaStVoKVEjmapEl9LetBcrExLsRLtZUq0lcrTViJHu1Se9kJ5WvIVaM7rTIukK1+lnWkuUeRziRwfO9L8r8qrNmWZa3B0+YlJy9bS1+QknZdcleFVHNJxHcGyGIcjbxSBnHFYx7UHIie+0wHbjmFOJtGye8ok/Hsl+n/g1diD/sZOCFd14LXAjPKCDQSGyfA6cdk2Rqy2+jdel3ugutKTgasv0H/1uQ68XmbwKg/UVrmjtuoyQ1ZfZvAa1/+B17/RehmVDe4M2eD5rwzeIAPsYDNPBpt5ovLtc4MHambXGGrmheqGawwxu4bKxmuobPJCZctVBm31ZODWywzc4sLATRcZtOkCQ8wuMNTsIiM2ODNqvQs/rnVlzCpXflxxkTHLHJmw3IpJq46jseYgog2/MX37XsT79rDRfA+7Hbaz/8Imjrutx9J9Bbbupti7G2HvugAH53k4XpiH0/l5nLowjzPOCznvsoDzLvM57zKPc5fmcObCdBzP6GPrKMLKThNbByH2jiLsv7XanjLglOM07O0MsLXWx8ZaH2trPcythJhb/52T1kLMbYRY2uli62iIndM0TlgKOWEpwtxaF3NrXU5YysD6d7Q5adlRcbXTxdZeH3snQxxOTcPhlCH2TlOxczSQVV9tdbGy1sHSStgBVyFWVrKBTNZWIqwstbG11cHGVoSltSYWllOwtNLAzlaIo4MuTo66nHLU5fQpPc6c+S947WgddrTX+Adetbh4TutfeL3sovt/4tXnin4HXvXx9dDBx12I12VNfDw0uXlViL/3363DAdd1Cbguq8CG3NIl9JaI0FtCwv11iArUIzJAl/DbQsL9tYm6IyQmSNQRbWIDtYkN+hYtYoO0iAvWJiFUm5QwEanhItIiRWREy/Cam2BATrw+OXG6ZMeKyIrWJDt6CoUJMryWpOhRnKyLNEWXklRZpCk6lGcYkBc3hewYdQqTtbifa8ijgpncy5nK3Sx9KvINeVAwlfsSAyr+E695hlTkGnI/ayp30/WRJotIuDOcoiQtHuQaIk0Tkp84mbt5U6m+t5Cq8jmU5enyqGQGT+/Po/LuXBley+ZQeXcBTyuMeXx3EVUPxNTXrOFV3UYa6zZTV7OhA68beV5jRl3tJt407ORN7XZeV2+i9sESHktnUVliSM29aVRKRdzNmcLDPB3q7xrxuWoDrTU7aX22h6ZHO2iu3EHbs520VJrxrsyE2szpVMYKeRipQZH/aPKuDyPv+nCyvdVI8RhAppcqj2OEPIrV4XGcHhUxukhDppDqNYwY14GUhWtRnTaLhwlTqUicyvP8hbwsFvOqfCmvy5fRUGpKY4mYVyXGvCox4k2pMc9zZ3EvToOikB+5HzuJRsks2quW0/Z4CW8LZ1IVr0n+9WFkeKiQfVWNNPcB5HqrUXJ7NOVBY3gQPo7KGHWeJkyhNkVTVmHN0OJlljYN2SIacnRoyNGhMVeHxhwdGjNENKRo8zJJk+fxk6mJVacmTjZl+HmCOnVJk6lPmUJD6hQa02TThL9NDpa1CWvzNkubN5lCXmcKeZUh/A7YN1k6Mrjm6vM+R4932bq8SRfSmKxBfeJkXiZMoiFpCm/StPmYrUdzniGtBTNozZ/B1+ypvI6ayPOg0Tz1H05t4GheRarzKnIShS69qPBR/b7H9Zn/aGrujKU2YAJP/X7kyc0fqbo1hme3J1J+ZRQxlj0JPqJElvMAKvwmUnJNncwLo8m5NJL7NydQGTiBR7fHUB+lw13vCYQd/wGvXzsRd/oHHodPpeXhL7zMXE/aFQ0yfbV5VbSJ9heHaX9xhA9P/qL5hTntjXbwyon212f4+sKesuAllPsvItNZk/u+hjQlr+Cxry7+v8hR5DyU2mBNJO4DKfTsR0PsJGpCxvEsYAo1gVORnNfixs6BmM+Q47CePBeWdcN1bTdu7O5F1BFVMuzHknN6Eml2k/H/RYVzKzrjYCKPjZE8Z1YrcudgP/Iva1HspUfSaXUiLCfgf2AcHttG4rhkMMdm9eEPURd2TJRj5yQ5Ds3uhsfuUWS7GdF214JXub/iZzka9wO9yfQR8aViG63PdvCpdDlfK1bQcncxX8rn8rV8Lm1lc/kqnU1r0VxeJ+nyOGAs92/8SMoZFa7v686jAEOacpbRnLeU9+kLeJc2l3dps6mJ1KHsxngSTvfhzlEFPPfK47q9E1d/6kbQoYFEHB9FwAE1vPb0I/jYGDIvTSPr0gxibbVw3dqPk4s6cWSOEifmK2Nt3Acbk0GcWDyQP2f14o9pXfndUIk/Z8pzfJ4closEnFshIOj3XhScGkTl1SG88BtKYwdeG0LGURekToXXWNId1Lj1Sy/OrFDAykiB47OVODpbmSOze3JoVk/+mtWDw/N6ctKoF/bLenJ2dU/OrunK+fWd8djZk6DDKoQeH0zQ0R+ItBzQUX0dRrz9UKIsVQk9rkLwUTUCDw7Ff78aN39Tw/dnVa7uGYzvr0Px/lkV719U8TswgqCjY/D7UxW3nZ04ulgev0MDKbw6mfv+OhRem0C683Cu/9mZGHsVpN4iMi5O4PahPn/j9VL04ztucU9wT6jictxjvFJr8Emp5kr8Y64mPuZa0mOuJDziWlIVV5OruJpUjUtsJW4Jz/BIfoFrYg2uSS+4nPKSK2mvuJxUj2tSPZfTXuGa9oZzCfWcS3rDxYzPbHHOQXevF5O3ezBq/SUm7vRhzHZvhm26itpmb9S2+KK29QZj9gQyeocfw7fcYNjW24zYEczwHSEM3RrA+D0hLDtVjF3cB9zSm3BPfoNH4guuJNVwPbsR34LPXEh7zSbXbHT232LsHi+Gbb/K2J/8GLvTjyk/hTJlRyDCHYEsNc/gbHwzLimfuJzxnkupdVzKeI5L9kvOpNVxLvMtf92pZO6RSDR232LST7dQ33sd7T/uMOXn20ze6Yfe3hDW2EuwDnvDldw2XNI/45H7ifNpdThnNeAp/YyL5DP7Ah5h8GcQU/+KRrQ/Dq0Diaj/Ecek32PQP5SA8PcQjK2TsIxs4IqknSv5X3DJeItH3mc8C1u4VtKGc14rh0IaWXOxlDnmGUw9mMjM/V6sOvAzXnf+QFq4hwcla0nL+RnDLWsZsOQE3Y3c6GJ0B0WjMATGoQjEIR24CETO+A7yxgHIGwUjvzgCucWRHZgLQ844BHnjIOTFQTKcLAmXAc8oCnmjyH/g9da/8BoVtZ76UgPel/X/B1778jV/IG3Z/SGrN2T3lFVeC7rL2jsL5WQDefIFNGfL0V7Yhc/ZcrKBQ2WKfC4X8OmugKZyAc1FSnzN6URbVmfac7rQKulCk7QTH0vlaSqX47NUjpYiZVqKRlKdPZvAW8tYuGY6403+ot8iF7os8kPBKBiBURgCo4h/APZbwv/Gq/jbeoXK1s44rON3UcgtjkLZNIlOC8JRXBBEt6UB9BE7MmTOcv6wMSMjYxk1pVN4XdiH5qIetBZ2pq1QgbZCAa2FAlqLBLQVydFWKBtA1FaqxNuiH6iW6hIZvYTNR5czcNFmei9zQ9noDl2N4ugkTkDBJBb5pdEoroxCIPalyxJnBpn+ybyNK/C8tIy35Rv5UjSaz/mKNJcq8lmqyJfibrQV9qYlozNfMwWyacQSedpKlPko7ctzyUjKCldw5soe9NZvQcXEgu7G7igsvoWCcfD36qlA3HH9i8MQGMv2sioui+pYo8B/xzgYgXEockahyBuFomQaTqclocgb36LrEl/6mFgzxmQlR89tJSdzJfUl6jQVdZVVXfMF/8Br3w689qO9sKesel0mz5cSAR8KBXwoUOBLcVfayzvTfrcT7eUKtJXIjsFpL5bna4ESLfldZHgt7kRziTyfS+X4XKpAU6kCX6QCmouVZHtei2R4tXfew3jxCvqanKST6VXkxXeQNwpB3igUeeNgWRaHyZ4Z4zDkOvAqML6NnDgIOeNw5I2jkDOKRGD0z/tJdk/9b3h1897OvcJN3JVs5E7IHgyXi5i4bBsjV9sweNUp+q06w8BVLqgsk+F10BpnBq65IDvqZvVlBq/2/C94df0vFVd3WaV1g8d3tKqaXZHhdZ3suyFmnqht8mTo5iuobvRkiJk7ahs9UDVzZ/B6Vwauc2WwmSdq27wZtsMX1W3eDNrkwUAzN4ZsdkNlwwWGrDnL8HXnGWN2kQmbLjHRzIUJay4wbrkt44z+QHfVL8zf8Tumv/3G2sM/sdN2N4dd92B+ZRsnPVZz0s0Yc5d5WLrMxvbSHJxc53HWbTEX3MRcdDXhvLOY8xeMcXFdirOrmAuXFnPeeQHnnOdy7uIMzl005OyFqZw5r8epszo4nhbh4KSDvaMODo4GOJ2aiZPTLOzsZmJlZYiFhS4nLbU5dnIyJy01sbIVYWUrwtpOB4dTUzl9fiZOZ6ZjY6+PhbWIk5bamFuJsLTRw9JGjxMWQo6d1OJ4B14trIVY2Qixtdfj1OlpnD4zHadThtjZ62Frp4utnS5WllpYW2ljYy38HitLLSwtNGVwtRFhb6eLjbU2FuaTsbSYgp2ttgytHXtcTznqcva0PufPGuDkIMTBTgsnByGnHLRxtJ2CrZU6DjaTOXdKyPmOo3IuntPC+bzWf8WrbOLwv/H6HbGeevh66ODroYO3uxbe7hr4enyrvuri762Dv7eQgOu6hPgZEOqnR5ifDmF+IsI79r5GBeoRE2xAdKAeYbe0iPDXIjnSkJggIVG3tYgNFBIfIiIuWEhMoCYxgZokhglJCRORHKZNcpgWqRFCMmN0yIrVJSNaRGaUiKwYHbKitciO1kCSqENxij6SRCGFiUKkybqUpOhRlCgiP1aT0lRdihK1yY+bQn7cZKQpQu5nT6VSMotKyQwq8g25n2/A/QJ9KiQGPJIY8rBgKhV5U3mQY8CDbAPZJONMA0pTRGSEjyU7agJ3swy4m22AJFkLaYYuNfcW86h4JoXpmjwqmUHdEzHVDxdzXzqTh2VzeXJ/EZX3FlH1wJjaJ8upe7aG509X87p+K411m2l4sYnGus3UP99EXc1G3jbs5O3LHVQ/Wsmj8kVU3pvLs4o5PL1vyEOpkOq7hnysXcLn6tV8ebaJtppdtDzeQdODLbQ92UX7k+18KFlGdco0KiI1qIzRRnJjJLneQ8n2UiPJtR+xF3qReXUIj6K1uRc2mco4PapTpnM3QotUr2Ekeg6h4LY6tenzqEqZxd0YPR6lzORloZjnEmMapUt4W76chmIxjVIxr6RG1BfM543UiBRvFQoCR3M/ZhLPUnV4XTSH9qoVtN435kPxHB7HTEZyczgFPiOQ+I4kzX0ghTdHUnRrJNLbIykP/pGHUROoSdakPlOH+g6wNubq8Cpfh9cFurwu0OONRI+3BQa8ydbjdboOjalC6hI1ZICN+3ZEzsTvgG1M0+JNppC3HSD9kKvPh1w9PuTqfs+7HD3eZOl8B+zbbF0ZXHP1eZWuTV3SZGpixlMbM56GpCl8ytGntWgmbdI5tBfP5mvBdJpyDPiYJuJt3GSe3RnO86AfOyquY6kJGE1t4BgqvFVJtlXike8w6kMnURswnsobo6i5M55n/uO4f204VTfH8fTWRB75TiD/4nD89wkIPa5Arqsa5b4a5LqOI+2cGmU+Y3l8ezyVt8dRHTiJJ36TKXAZToRlN8Jsu3bg9WfaHv5O0Z3pJLiP51GimPaav/hafZBPzw7xueY4X1/awKtTtDc40fL4OBVRq6mJW0OWqxYl13T5mLiMRz7ahB5SIsW+D6/jZ1JydSQZZ3pTdXsiDeFTeRW+gEqfuQT9Mhzb2V34S1OAwzxlQn9VJ9NWF+lFA6TOOqTbjiV4/yA8N3XHZoE81rMVcFyozNkl3bi4uguXtyhz/de+BB5W5dYBNa7sHsKFtSpYzOvD7olybBgux4pBAraME3BwdlcublEh6dx03mT+zJf7x/G3Hs2l35WR+E/jc8Vu2mp/oeXBOtqfrKX5gRHNd+fS+mgRbRViWkuMaZWK+ZA9m8qQSTwN0SLPdShBxzoTZz+A9+limnKX8j7DiA+ZRrxLW0h1hAEZF4fhskOBU+vl8NgjIPBIDxLsh5HqNJaIE0Px/bkXMRajeXRzEc9Cl1J4bTqBJ4Zxer0C1kvlcNvWi2u7B+O6aRCOS/tgvrAXx+b35uDsnuyb1pV9hkr8NV3+/yPtrqOizt+/j9O2a6y6BqggKgYSQ4Ox6yoMYK4dYOzqGmv3mnSKSHd3pwJKCpJDKCGKChZ2F+rz/mNQd7+/7/md+z73H68Dh4HhzJzPnDOPua73dXF4lgTHZ0twdokEaXsGIjo9ghuBI7gTOZJHSUo8TB7Pg4QJ3I2bTHPgBAptRxH+Z18cF0hwfI4Uh2fKcWhmXw7N+oH9M/uzd2Y/Dszuz1GTH7CZ3w+35QPwXTeYkC3DiN0zkvRjY0k/Lk/ykaGkHvuRLKufyHMYzUUnJc7bjCH58AgSD44ids9IIrYPJ2zrcMK2jvyG18idY4jeM5aEg0qkHR9PltV4Uo6NJHx3X8J3y1F8VpHmWC0q/JWpDlLhgusoovb3oMh9HFcidKgN1fqO10P+BfF2sTX45tzELfUKu89mccDrHGdTGwjMvY59dCkHvLJwjK3A5/w13NMbORRQwMGAQhyTruKR245TWit/ul/AJqUNh8x7HIu/wd6Iq+yNaMIqsxOHvBecyOjkN/uLqP/uh+p6HzQ3B6Ni6cd4C1+mbY1i2vY4lH+PYLRlCJO3JTDhj3CU1ocwdn0EihvjGLMxEQXLeJQ3JvLrsVL+Cm3HMfslLpmPOBZxhd3eJVjHN+J07i5/J19nsUsegr0RTNsRivaeKKb+EYiKhT9af8aiuyUR/S1JmB6+yOHYh5zO/4hVZid7YxrZG3eFE9k3sbvYiU3OA9Z5XcZoVyx626PR3xWNxtZABNuC0dgaif6uZGbuO8cCq8tsC27H5vxbHC6+Z29cGzuirnI08xb2BY85kXOfjUEifj6czsyDWRjuzUKwI41p25LR2p3Bz0cvMONgJubW+eyNbcfp4mscL7zgSEoHOyKaOJH1ELfLXdgVfmBz2E1mnyhAsDMdw305zD8ez8oDOwiJ20lt9eZveDWwXM7Q+Ufpa+pDD6EYr5Jm3W+ezZORNE/qrromIG2agrQwEylhVjfovuNV0qwbr/PT/oVXGWEaMt2V137mLoww3SjGa+YqHtXr8bphCK+u9uL11R68r+3Hp6qBfCkfAJf7QXkfqOwHNb35JJLhY40kXbXiibufqiShrjfvK6T5UCPLW5E0r2sleHtFgvcNkmIEVvTgS1kPPpf14EOFLK+qpXgmkuT9VSneiiT4UNWDD9Wj6ayaTW7GakxWGDDO9C9+mOuGnHEk0qZJSJqmIWmaJsaFacY/IJveDdjUf8dMXEUU/10GksIMepido4dxGj1NEug/P4zh846hsdAYr/B11Fca8/CKMq/r+vNR1IvPIlk+i6T5JJLgY604XbWSfBLJ0FUrx8crfXlcP5YW0Vx8IhYzc+N8BpnupNf8IGSN4+khPIecWS5S5ueQXJiN9JJsJMyjkFvgzyDzY2gtXcNx66U0FFnwul6DV5V9edfQh9d1PXlT1Yuuir58LuvN51Ip8QCkagm6amV4U9eHx3WjaK2bQ1rudn7btRbFBbv5wcSVnsJwZM3ikZ6XgvS8VCTNUpEQpiAhTBUjdp54fczXD0MkzBOR/BqzZHG68SozLw3Z+SnImEbTyzyEIeanmLJwIbY+62moWcGzpmm8q+klhmulBFTIQUUfvlT8wOfKgXyu+oHPNX34VNuDD3VSfKyX5GODLB/r+9BV15euuh58rJWiq1aSz18jku7Gaw+6anrSVSvLx3oxfN/XS/KhXpIPtf/Aa40mV0uWY++xGRXz3xhsfhy5eYFivJqlIGWa9g2v0qbpSJtmiKux85KRnJeIpFlc9+3f8SpplvFvvJqlImn+Ha89/4FX39CNNNdY/gOv2kxevPEbXocsPd2N1wAxXpd5Mmz52e7drH6M+IZXP0Yu92XECh+G/wut4nxtEf5nxVV+bRAjVwd03+bHqLX+KFgGomAZiLyFGK8j1/gib+HH6HUBjFkfhIJlkLgy2w1h+bUBjLH0R9HSl3GWniivOY3SClsUlxxH6bfDTFx2GI21xzHa+DdmW3axZt92Np/Yxl92m9ntbMnBMyuw8l+KXdB87ALmYOs7EztvQ+w9DXD0NMTVaxbu3nPx8jHD22c+Xt4L8PJagJfXfDw9zTjrIeSspzEeXnM46/Uz7p7TcT2jh5OrABc3LVzcdHBy1cbRWQdHZ31cXGfg7DILB4dZ2NoaYWWtyykbAcdOqWJlp4mdow62jtrYOengdNqA0+4zcD5tiK2jDqdsBJy01uSUjRZWtrqcstH5Ni34hJUWJ63Ft1vbaeHgqI+LazdeXQxwcNTDzkEXO3vtbrxqYGsjwNZGjFdrK02sTqljYy3AzlYLO1sB1lbq/wOvX+PsqIOrsx5urno42Glgb6uOk4MAl2682llNwdF2Gu6uWv9feA0L1CM8UJeIAB0iAnS+tw77aRAVKCA2RIfYUDFgEyJ0u/GqR2q0TjdgxYjNTPiKVz3SYwSkx2hwPllXXH1NFJAdr0l2vAbZ8RqcS9AgJ0mT3BQBBWnaFKRpUZAmoChTm0vndCk9r0tJtvY3vF7K0qA0U42qPC1E+bpU5WlRk6dFXb7uv/BaX6BN7UUB1XnqVOaoUnNBnaslutyomiHGa4U+LRV6tPwDr9erDWmtMKTlsj7NpXo0X9KnqUSPK4XalGVOoixDhSvFOjSV6lNbIKC2SIubdbO5LppFXakWbVd+/obXa/U/c/3qHNqaTGhrEnK7dT73by3h/u1ltF9fxL32ldy9vYIHd1bz+IHlt0rsk851PLpnwZ1by7jVak5byxxuXpvF7dYZ3Lkxg6cdJnx4tJSPD1bx9tYqXjav4EX9cj40WfC5dT2vahbTccGIlvRpNKdMoTF5MvVxEyjy/YkM575kuvSlJGA4zamqdFzQpylNlfaLBjSkqHLBfzjnfcQV1welxjwoNeZajiEtuYZ0lM2ls2Y+96vMedbwGw9r5vGgSsi98jncLfuF1hwdcv1+4pz3QBpSVOgo0OF+iT5PKmbS1WLOp2YzPlw1of2igLq4cdREKFIToUiR31BE0WOpjR1LQ6IizekTuJWnyoNLWjy+rMOTcl2eVOrwtEqHZ9W63/K8WpfnVbo8v6zLs0s6PC4UfK++5kzqXpEjBuzX9uHHRRo8L9XmVbkeryv0u6PHm0oD3lYZ8qpCn1cV+rws1/sG2cfFmnQWqHH/wlTu5k7mUYEaLy9p8+ayHu8rDemqmcHHbrS+KtHmWYEGT3Kn8Th7MrdjFbibOI6HaSrcT55AR/w47iVO5Fa0Ipece9PgN4yOuIncT5pCe+xE2mMn0RE3mRvhytyKmsitqEncilKlJXgyuVYDiN0rSZmHAqLAyZS4K5HrMIzSs8vsRmsAACAASURBVCO5HjuZtpgJdMRP5k68Ko3ByhS6DOa84w80Jmnx9spGPt/Yxc28+VTG6NOYZcyd8tU8bdzCu/aDdHWe5NNDGz4/cuDDfRs6Lm2g9dwyHhWuoTpYl7pgbe6nzqbMbSzhWyXJPtGHR1lGXA0ZT759f0TeY7gbb8iDRGNKHdTxWzEAq5lSnDEfSN4hba75zKc1cA7lLqqcPzqShF0DiNr6A0HrfsDOWJqD2pL8rSeN1c8yOJrL4LZUBvdVMpxe0ROb+T058ktP/hL04E9VWbaqSrJ+vCS79fpjZf4jf5v0wWlVf4q8dHhevpFLIUaEHxtGdawRz6vX8L5pPW9a1vCp3YK3V4V0tZry+bqQ941zeFdvwgfRPJ6XGHP/vBHPCuZQHzqJ1OP9ybIZQkeGEV01S+iq/o03ZfO4k2XEJW9l4g4PIuSv3oTskCHjlDw5tqO5YK/IuVMKJB8aRsYxeWq8tWgKnUFz+ExKzk4h5vCP+G/vTcA2OWL3DSXp4AiSDigQt1uR0M1jObN8OEd/7cfBWf3YbdCT3foy7DOU5NAMCY79LMHZJZKk7Rbj9XrAv/F6P348HbEqNPqPJ996BKF/9MZhngTHfpXi8AxZDs7ow8GZ/dk/4994tZ7XG7cVP+C/4UfCtw8nfr8CGceVyDiuQMrfw0g7Noz0Ez+RbTWKXLuxnLMeQ9pRBVL/Hkvi/rFE/jWSkD9/ImTLTwRvHU7ETgWido8havdoYvbJk/S3AllWimTZjCb15DCSjw+i8MwYqoNUKPFUoMRrNPlu8qScGEiBmyIN4Vq0xhl9x+v20xnxx0NL8T53A9fkeixPRvCHTTRuSbX451zjeGAef9pFYxVajM/5a7gk1bHFJZU/nVOxiq7BK+8OtklNmO4LZbVTHus9K1h5+hLzrHIwPpaFhZeIjf71rHArw+RYJrMPJrHA6hwrHAuYvjMKg53RLLQv4DeXMn45loPqthgmbY5g4u9BKK8PRGl9CEobohi7PhYFi1gU18WjszOXRbbVbPJs4k+POlbZ5GG2P451LhfZ5HOZVWfyEdpmMNs6jXmO51nmksvs/VH8sjuaxSdyWWF3iUUnCzE9coFlDpVsDWnD0ruOBY75mDvksMKjmN+DRWzwq2CeVSbCv1NZZn+BVc55zDuZiPBoPGYnMlnuXMYSp0rm21SwyLGWdf432RzewQKXy5g7FrLap5KNIfVY+Faw2PkivzkWssKlnDVnqplnlc+cY+dZ7FTKWs86VrtXs9jhEmvOVvNnyDW2hLWyxruWBY4lrPZpYGtMO5sjb7PYrQbDg9kI/krGaG8W5kciWLl/OyFxO/6B163f8NpH6EMPYdx/x6vZd7zK/De8miYhaZbY3Raa9q1dVkrYjVdhInLmYrwON93IH8c3kpWxksd1eryt/5E3DT152yDDR1EPcatvZU+o6MGXSjk+i3ryubYnXQ1yvK+T4mODJJ+vivHxqa4nH6pk+Fgjx/tqWd7WSPGhToquWmm+VPfsvp+efC7vwYdKWV7VSPOiVooPV6V4Vy3Bhwo5PlSN5KloNpcLN2C2Vo8xwk30m+uMnEk40qYJ31AlaZqOpGl6N2K/Qja9u9L67/wTr1LCdGRNUulpkkhfYRSDzDxRXLCDxVuMycyx5HrtdJ40jOZ9Qz+6RHJ8EcnwRSTFJ5EEH2oleF8vwYd6SXE1sLYPr+sH87BRk8ulizjkupiJixfyg/nfyM4LQXpuHHImWciankfKLBvJBdlIL85GwjwGuflB/GBmw8T5v7Nh1wrS4lfztGEWzyqH8ap+EC9r+/O6ojcfynpDeV8olYUK8cqhjyJJ3tTK8axhKO0N+lTX/ck+p7VMW/I7P849ST9hAD3MopAxT0DGPAkps2QkhMlImHwHrOS8NCTMUv6NV7PveJUyTUVKmIq0WSqyZkn0EEbT2ySQ4aZHESwx40zwWloblvOqWY231f+svMpAZU++VPbhc1UfPlX34pOoB111srwXSfKxTorPDT35VN+P99V9+FDVk4/VcnTVSPO5Vqa7NVqGz1WyfKqU43O1HJ9FMnyqlaKrVoKPIgnx11oJPn7Dq4YYr2e78Wp2jB7zApH+T7yaJiMt7MaruRivUvMSkTKL/47X7g95JE3TxRX7f+LVLAUp8ySkzaLpaerPj6aOaC5dh2/IRpr/VXnV+Y7XZS4MWerGsKXe/8CrF8NWeDBsxT/xGoD8Un9GLfdjxApf8VCmf51x9ftXxXXk6kBGrQlEfm0Qo1YHMHKVPyNXd+PVIpDR3XgdtdaPkWt8kF/ryxjLABTXBzPGMgj51QGMWumHwip/lNb6M36tL+PXnEVljSuTVlujsuIQKst3oLrqT3Q2bGHOzp0sPbKDrbZ/cth1A6c812HtswYbnyXYeM/D0d8Yl4BfcA2Ygau/Ia6++rh66+LqqYebpyFnvX7By9sEXx9zfH0X4Oe7EG8fM7y8TfD0NMbTay5e3nPw9PkFD+8ZnHbXw9FFE9cz2px218HFTRsnV22cXHRxOW2Iy+npODlPx97BAFt7XWzsBZyyUcPOSQun03o4uerhdFoP1zOGuHlMx+WMAXaO2ljbCbCyFYgrs7Y6nLLWEg9cOiXAykaHU9YCTlqrY+ugjZOzgfh/uRji7GKAk7O+GLD2WlidUsfaSh1bGwF2NgJsbTSxsdbExlodOxsB9nZa2FprYHVqGqdOqmJtpYa9nQAnR22cHMRxcdLB1VkXV2cd7G3VsbdRx8lejFcnOzUcbFRxtlf7/8Lr14FNEUF6RAbqEhmoS5i/eGVOmJ8GkQECYoK1ifu291WXpCh9UqJ1SYnSJjVa+1v7cEacDtlJYrxmxmmTFq1BeqwG55O0yUnWIStOk/ToaWTETBPjtfsMbH6qdnfrsDbFmbqUntOj9Lx+N161uZStRUmGBpcy1KjIEVB9QYfKXC2q87Spy9eloVCP2ovaVOVoUHtRQF2+FrUXNanKnUZVzjTqCwS0lhvRVjWda+V6YrxW6nGtWo/rVQZcr9KntUKf5jJdmi/p0lwiztVCbSrPTaUsQ4X6AgFNpfo0FGkjKhDQUjGd1ppZNFYYcKvxV+63ifF6/cqvtDUZ09Zkws1mMzpuLKSzYzkP2pfT1jKftmsLudm6iHu3l/PkgQVPHlhwv2MlDzpWcufWUjpu/Ub7jXncbJ3Lzdaf6Wj7hcd3TXjduZAPj5bx7t5ynrf+xoNqM+6VmfKiZjEvqxdx98JMGhOn0hA7nqbESVxNmERF6Ghy3AaS4dSX3LODqYpQpDVDg448fW5kC2jJUKckRIFsj8EUh43l/qVfeVY9n9v5s2jM0uV28WweiRbQWT2fu+Wm3K80536FKXdLf6U1T5+GdDXKIhSJOClJUfAIbpxT536RPvcKdXh4yYCPTaZ8vjafrhZz2vMF1CcoUxs9DlGUEsX+wxBFj6U+XpGrKcrcODeZe0UCnlbq87RSj6fVejyrEef5f6ZKlxflujwv1eFJsRad+ercy51Kx3mVbwObvlVhc6bwsECd56U6vCrX/5bX5Qa8rTLifc0M3lQZ8abKiNdVhrwo1+fJJS06C9S5d0GV+xdUeXBxGi/LdPlYLQbrh0oj3lUY8rpUl+eFAh5fUOPh+al0Zk2mM2Mit2LkuZOgRGfqRO4mKtMRP477SSrciZ+AyGsw1R4DaQ0dw/3EqdxPVKU9ZhIdsZO5HT2Jm5ETuRk5kdtRqtwMn0aFmzzRuyUpch1JhfcECk+PJdt6MLn2g7gRO5WbMRO5mzCZzmR1bsVMocZPgaKzw6iLVeNZ1Wq62nbxpGYd17KFXEn/lcbzZtwoWc7rG3v5/Miaz49s+NRpw7uOEzRmL+bGuaV0FqxEFKpHQ6gO7UkzyLP7iYBNEmQc68X9VF1aIyZT4DCQIochXA/Voi18Bun7R+HxmxzuC3uSvnsCN4PnczdqPvVeAs4dG07Utp6E/CFD2KbeBFr+wMlfpNg6WYJtUyTYI5DgyExJTplKYrdIAqdl0jgt7YPTb4Owm/8TzosUcF8mj5XxINyWD8dv40gclvXGY2Nvir2ncPu8Kcn28uT7qfKsZi3c3MaHa+t5dWUJL5sW8rjCkHdXZ/P5uilvG+byunouryvMuZ/zCw9zjbmfPZdzdqNIODKA6qApvKtYQJdoMU8L5tAcp0XRWUUSjg4gdFcvYg8MJs9RnqLTE8ixUSTjmDxpR0aSfXI05e6qtCf8yo3omRS5qpBweCBhe3sQ9/dAsm2HkWcvT461ArnW48g6NpGYvxQ5vXQwR3/tw6GZfdmt14NdutLsNZDk0HQJjs6SwH2JFKm7B1LjKsZrR+RIHiYp8jBJmXtxytyOnsgV33HknfyJoI29sDcX4/XQdFkOTO/NgRn92D+jH3tn9uPgr/05bjoAm/m9cV/1A4G/DyHyrxEk7B9N+lFFUv+WJ+HgEJIODyX5yFDSjg0n+5QCmSdGk/q3Aml/K5F0QJGoHaMI+XMYIVuGEbZ9BNG7RxOzZwxRu+SJ2vMTCYeGkWklT66DIrmOo8l1HEWR+1gu+yhRdHYkuc5DyLYbSvKxgZyzG051wFSuJxh8x+te77z4UxHleGRd40zaVbY6J7PrdCpnUxvwP9eCdWghe93TcIypICj/FmfSrrDdLYNtpzOwi6/Dr/ABDikt/PyXP5PXujPlj2DUt0UzcWMwI5aeZfLmCFR+D2aCpR+zD6fxV2gTTrnPcMl9xibvMn73uszx1LvY5jxnd8xthKcuoGzhy4QNvozf4IfyhkDGrQ9jrGUkoy2iGbs2lkkbU9Helo3GxgQEG6LQ2hjGlNVe3RgOR3NbILNPprAhVMSx7A5OJbeww6eQ3X7l2CTewjn7KYdjOlhsXcLU9RFobEtEY0cyk7fGMO6PEMZvCkJ9ezgaW4L45UAsW3wrsc+4g2PmLY7GiNgXWsmhmGassx6zP6GTpW716B+4gNa+PLQPXER1dyZTdiQh2JeCzv4ktHfHMOtQEjvCm7DKeIR74Vv+TrjN7vAmTqU/wDHvJfY5L1jnVcfMg5kYHshk5tE8DI/kov/3BbQOnEP3cC6Gf1/A8EguhgfPYbQ/m+l70pi57SxLd/1BcNxf3XhdTtHlLehbLOvGq3c3Xr8iLKW7pbO7bdg0AWlhMjImGUiZZCIpzEDSNE3cJilMQso0EcmveDXNRFKYibQwE2lhKjLCBOTMo+hr5sxw4QZ+P7aBzPQVPK7V5b1oMO9re/BRJN7R+aW6O927Xrvqpfl4RZaupl68vSLDu6tSfGyS5m2dJO9EMryvkeOTqA+fRX34VNOTrio5PlfJ8aWqZ3d68aV7CM/bKz14e1WOrgZpPlZJ0lUuy4eKYTyvm0lD5e8s22LAKFML+ps60sMsFGnTOKRMk5ASpiAlFONK0jRVXIkVfkVs6j+S8u17SdM0JIXpSAlTkZkTR6+54fxg4sswoTXTflvDydPzqK1Zwd16Ac9qh/Ohvi9dIlm+1Ejxpbtd+H2dBG/rJXhXL8WH2p68EQ3kUc1I7jabkJi+giW7FzPUZBV95tsiPS8UaeM4ZI3TkDHJRMpUvF9UemE2EmZx9JgfQj8zJ0aa/MUvq1fh4LKMO7WLeFQ9gSeikTwXDeV1xQ+8L+3Nl8t9+VIiXh2DSJqPtZK8FknzvG4ADxun0X5rDUHxlszZsAoF410MNjlDL9NgZM1ikDWNR9o0EUmTJCRMugFr0l2JNU1BwiwJCbMEJMwSxHg1TULSNOn782uShIwwgT7CGPr/6oe88X5+WTOXoKil3L66kNdNU3lX3fv7wKYqKaiS4UuVLJ+rZcRDveqk6KqX4mOteEVSV20v3lf14eWlnry73I/P1QO6Jy334kttL75U94CqHlApK97xWi0N3fuGP1eL80kkQZdIlnfVYrxeKVmO3dlN3/FqHoCUWZwYr8JU8WtCmCRuG/5aeTVPRso8Eamv15VpN16FX/Ha/dozT0PCNOVbV4O0aTQ9hX78KHREc8k6fII30FxtQWPVmn/hVWm5LSOWuTJk2Zl/4XX4ci9+WuEhPte63I8RywJRWBaIwrKAbrz6MXylb3e11fd/VFxHrQlk1JpgRq0JZrRFMPJrApFf44/8Gn8U1voz2iKA0ZYBjLbwR2GtH/JrfJFf5YP8Sh8UVvoydrU/ymuDULEIYpJFAJNWezNphRuTltkyZfkxpq3YjZbFFqZv/h3TfRtYcWoDf7huZLfXWqwDl3E6ZD4eYfPwCDPnbIgJbgGzcfObibufEZ6B0/EJnI53gAEevrq4e+lwxkMXd4/peHn9gq+PCf6+ZgT4m+MfaIKv/xy8fWfj5fMLXj4/4+U7C0+f6bh56ONyRge3s7q4ndXF9Yw2zm4CnE9r4uqmjesZnW8VWQcXLeydBNg6aOB8Whe3s4bf4u5pxFmvGZx2N8DeUQtbe4E4dlri86hWmpw4qcEpKy3xECYbASet1HBw0sHVzQiX0wY4O+vj6iKOs5Mu9nYCrE6pYW2ljp2NJvb/jK0mDrZaONhpYW2lxskTU7E6NQ1bGw0c7LVwchB8i4uTNq7OOrg4aWNvq46DjTrOdpq4OmjibK+Oo+00XBw0OHta+/8SrzoE+ekQ7KdDiL/Ov868RgbpExWkR1SQHuEBAsL8NQnz0yDCX5PoIDFe48N0iQ/XJTFSj+RIHZIjtUmO1CI5UkBypKb47GuCHucS9cmKF7cOJ4VP5VyiDrkp+mTFaZISMZXUyClkxamRkyTgfJIGF1O0yE/9jtdL2fqUnjOgJEuH4kxtijMEFKWpU5KuRvk5AZU52lTmCKjK1aL2oi71BWK8VudqUJOrTn2+FvX5WlTnTKMiewo1uWq0lBrQVjmd1nI9rpXrca1Sj9YqPa5X6dFaqUtruS7Npdo0l2jTXKxNc7EOTUW61OapU5auQk2eGo2X9Gks0afmoiZ1hdpcq5rJ9dpZdDQbc++6OR2tZtxsMuZWiyltzUJutphz79ZvPLm/mod3V9LabE5jgzEtjabcufkbT+6v4emDNdy7tYT26wu41iSk7Zopt64LuX3dmI62uXR2CHnxcCFvHy3h7YMlPG9byL06Y24UT+dargE384y4kaXDlbhJVIeOQRQ6hsbYiTTFT+GcS38yHfpS7DuC6ohx1MVMpCFhMjeytLidp8+lEAXOew6mKFiBa+d1eVm7gI7CX7iSJqAxS4+HVfN5eXU5ndULuFMmpCVvOh0lc7hxwZDq+Enk+Qwj1bkPCXY9uZahxoMiA+5c1OZGtip387Xpap7Hl5tL+HhtPm256tQnKNMQP4G6WGUuBf5EbYwiDYnjaMmYSPsFNR6X6fGqdgYvRIY8rzP4lhe1BrwQ6X9PtR6vKvV5eVmXpyUCHhaocTd38je8fgfsZO7lqvIwX4NnJTq8KNXjRakeL8v0eXXZgLdV0/kg+pn3olm8qZnBi0pDnpTp8rBYQGeBBp0FGjwp0uL5JV3eV07nk+hnPlbN4N1lQ16V6PI0X5OHudO4nz2Fexkq3EubyP208dyKFeP1fvJ4OuLH0R6rxIPkSTxInkpLyGgun+5PnfdP3ImbwsMUTdpjxHC9EzeVG+HjaQ1Vpi18Em2hU7jqN56kA7KcsxpMsZsiha5jSDsxgPTjfbkZr05H7BQeJE7labqAR2kC2mInUxOsRGX4JO4WL+T97d103drN/dIVNKTOoSHThPKkX3h0ZStdX/F67yRv2g5Sk2RMe94yOs4vojJIQEOEDreTp5NjN4Tg7VJkW/fjRowq1yOnUOz4I1lH+yDynECdlxpRW3rhs0qC2G2DaPDW40XWIq76aZBxpA+R26QI+kOSkM0yRPzZC7+1fThgKIHlOAnWKUuwaaokO/Wk+dtYDscVvQjZMYAMK2VK3LWpD5xDS/gC6v1MyTo+jYR9Y4nZM4zwnX1JPj6AEu+xVIZNIsdLiWfVq/nUto2Pt7by9poljypMuHZOjY4CNZ5W6vOhSci7BlNeVBjzuGguHZm/8KJwOUVnVAnaPogLLuN5kj+XdxVmPCmYRU3IBCL298L3T2kSjwygxH0MtUFqtEQZkXFcgbBtAwj6oy/phxW4GmhIZ5qQ61H6lJ2ZSNSufoTvliPHeSh14ZO5Ej6FQtcRFDkrcPnMZC5YqxC6aSgn50px7NdeHJrZm926suzUlmKPngQHjf6B1z0DqXYdzvWA4XREjKQzUZHOpHHcjR3HzcgJ1Hsrcf7YUALW98TOXJKjs6U4aCTDfqNe7J/el33T+7FvVj8Oz+nPSfMB2C/qg+faAYT8OYzoXaNI2D+alMOjid8/nMidA4nePZC4/YNIOjyU1KOjSD4sT8KBkSQdGkP83tFEbB9J6JafCNs6nKgdo4jbM4aEfYrE7pEnZvcQ4g8MIvPUT+Q7K1FyZjzFZ5Qo8xxHpa8yJWdHkX6qL7H7exG+U5bY/b0oPD2aq2Ea3/F6Jr053j2jBc/s6/jm3MAzqwWvzCb8z7cScP4a/uea8T/fQlBeGxGX7uGfdxPHxFqckhvwzrtNQNEDzpy7zRqHbDQ2BaJkGcD4P8IZtzGUEat8UNkcxfgNIUxYH8iqsxU45j3nbOFLPAue45jZgX1GOy7nH3K26A2OuS9Y51WD8hpPlNd5M36DH+M3BDJufQhKluEoWUahvC6O8ZYJTFgbh9KKcCauiWDq+kiUV/oyZX0gKut8mLrZn3lOuexPu4ln+WuCS5/gee4mZzLa8M1/THjlOzwLX7LZrxG1TTGM3xCJ4oYYlDcnoLQplrEbw5n4RxiT1vsx/1Qmdpl3CLj0Ar+CB3hfuI17zk28i58RJPqIW2kXWyLbmXm8GJXtGchvTGDsnykob01BZVsSan8loL0rHpPjWdhkP8Tn0jsCyt7jXfwCz8KneBW9wLPoFaF1nzmSdI85x3LR3JmK2s5MJm1PZ+qeHCbtyGLanvNo7s9DsO882nsyMdiXyc8HMjHe7cuK3ZsIjt2GqOoPmuuXUnj5T/QtljFk3t/0MfFCziQWaWE3NMySv0FDUhiPlDABKZNkpI3Tv+NVmIqkMBkpYeL/xKtJJlImGUibfMVrJH3NnBlh8h2vj0Q6vK8eTFeNnBiu/4xIgs91EnQ1SPDhijQv66R5VC3JY5EULxrkeCaS5WllD15X9+W9aCBdosF01QzgQ2VvPlT0oKtUhq5SKT6VSdFVIcMHkSxvG2R5d0WOj7UyfKqS4XOFHB/Lf+RZtRaNVSvZc8oExXmrGLzAnt7zg5E2jUTq62MXJiElTEZSmIKksBuvwrT/gGvKd8AKU5EUpiNtkkwPk1h6z/FjwK+2jDHbgfHGRaSeX0lr/a88qlfhpWgI72t6iScMd6PpX3itk+J9bR9eiYZzr2oyLXWrcPBchu6q5Qydv5ce852RWRSBjGkc0nOTkJ6bioyJeEWL5LxMJIRx9JwfTj9zdwbNOYiKuSUb9vxGTfFKHtTN4H7VBJ6LRvNeNIyu8r58uiRHV5E0Xyp6QK0cn+qkeVMtybPqXrxoVqajZSYFl9aw5e8VaC76nZ/mnqCPsSeypuHICqOREcYiZZL43/Fq+h2vEqYJSJomiAErTEZKmIKkcQI9TOMYOC+KH391R+nXTVjsNCEp0ZwO0c+8rlOmq6YviGRBJAk1UlAjzZcaKfE5YZFEN15l+NTQg08NffhcP5CPoiG8ujyIt5Uj6BLJ87ZiEK8v9+ZDRW++VPeFql5Q2QMqpKFSCiol+VIlwZcq8RnrTzXf8fqsWoMrxcvEeDVdzCDTY8h141Wy+xr5hleTVKRM0rvPwXZ3MZjGiV8zwjQxXIUZ36+lr4D9L3gdYuKA5mLLb3htql5LQuoWjBbrMmXx7/87Xld6is+zrvBnxPLveJVfEcDIlf6MWPW/4TWIUWuCkV8rxqvC2iAU1gb8C65jLP0Za+HPWAtflCz9UFzrw5gVnoxZdhbllZ5MWevLNEsf1Na4o7rcnmnLjqO16iD6FruY++dWlh78k432m9njvYmjoRs4FbUa++hFuIT9wplgfTyD9fEONsA72ACvQAPO+unh6a+LX5ABQSHTCQwxwj9QH29fbTy8tPHw1MXD0xAvr5l4e/+Mr+9sQsJNCAydjV/gLLz8jPDwMeiOfncM8PDRw91Lh9NntXA5o4mLmwaubuq4nvkaDZxOa+LgrImdowauZ3Tx8DbCw3s6Z72M8PQxwtNnJmc8DLB30sTOURM7BzFgrW01OWmlxomTGlhZa2PvoI91N14dnXU5fcYIZ1f9b+tsvuLVzlYTays1bG00sLcT4PAtWjjaf4/VSVVOnpj6rerq6KCNk4OgeyjTd7w6O2phb6uOo606LvaCb3h1slPD1VHz/wmvgb7aBPpqE+yn/S/ARnTDNSpIj4hAbTFefTUI99MkKlCL2JDveE2I0CMpQpekCG2SIrRIihDjNS1G5xtezyXqkx6jRWLYVDLjBOQk6ZIVJyA1chrJ4VNIj1YlO16TnCQBeUkCLiQLyE/VpihDl5IsPUqy9CjK0KEwTYuCVA0KU6dRnKbG5WxNKnO0qTivRVWOFqILOtTl636rvJZnT6U+X4uGAjFeL2dOovLcVJqKdblZYcT1cv1uvOpyrUpXDNdKXa5dFuO1qUSLpiItmoq0aSnWo7FAm8sZKlSem0pjsR4tZUbUXNCg/LwqLRXTab8yl7stQu62mtHRakb7NVNutZhyo9mE263z6OxYxvNHFjzuXEtb6wKu1M2h+aqQOzeX8OT+ah7fW8mdtoXcaDahqXYWTfUzud74C3fahDy+t5CXj37jxcPfeH53AU9vzeNuw69cu6RP3blp1CRPojZ+IlURilSEKFATMpqGcCWuRI6nMngsOa6DKfYeRU3YeGojJ1AXo0JTkiqNyaqUh43lgs9QLoUo0JCiyq2L02kvnEldsjptedO5XybkYeU8Oivm8aByHp2V82kvnoMoNIOf7QAAIABJREFUSY2ySGUqopS56DOcRNve1MVP4PnlX3h0aTqtmVNoSBzH7TwNPrfM58uNRbxrNOVGrgZXU1RoTp1MY9JEykNHciVJmaa0CVw/N5k7hRo8LtfjVd10XtQb/isv6w15VWfIy6+IrdHnZaU+L7rx2pk/7V94/Vp5vZc3lYf5Gjwq0ORxoYAnRVo8K9HhZZk+byqMeF89kw+1P/Oh9mdeVhnxsESLewXq3MtX51GRgOdlerwuN+RNhRFvyg15c9mAV6V6vCjS5slFDR7mTuNe9mTuZKhwJ20Cd1PHcz9tPO3xY7ibqMS9pPG0x43jdowS9xIn8TB1GrdjJlB19kcq3AbRGjqOhyma39DaETuFayFKNAaMpdFfkau+ilz1n0Cx0wgSD/XmoqMChaeVSD46gMSDvbgRrcbdOFUexE/laaoGzzK1uZ+mydUoFUqDxnEjdy5vbu3gy4MjdFZacDXDhDulq7gYpsetsrW8v/s3Xx5a8fnOUZ5d2UZhsA7PK9bRWbCEsgBVSn0mUhc2jRynIaTb9KfKfyx5jj+QZ9uH9CM9idslR7HjcMpPjyNuhxw+ayUIXC9Fge0obkVrkXuqPzE7pUjaL03KwZ6kHh5AysEhRG4fjMMCSQ79LMH+mRKcMu+J36aRpFupUuyhS4W/Ps3xc3lycRXvyjfzvGAdbbGm1PkbkWc7jvPWIyn1UKY6cALVoco0JmvyptGCT3d28vHaZm7nm1IcOoFU135c8B9EZ6k2H1tM+NhoRlfjYh5dMqEtfTovL62gKkAPh2X9KXbX4nnhIl6UmNEcr0q2Y18iD8gStleS/NMjaU81ojPrVyp9ppB1ahRBm/sQ+ddgzp0YT7WHLi2hM2kO1SPlYG/cV8mRdGgglb5KtMSp0RgzhWr/MZR7KlDvP4nyMxNIPTAMP4veOC/syYm5vTg8szc7dWT4S0uS3boSHDT8J14HUe06nGv+P3E7fASd8Yo8SBxHR+w4bkaOp9ZLkeyjYrw6zJPi2K9SHDSSZr9hT/Yb9Wbf9N7s/7kPfxv3x2rBAJyX9cN3/SAitg8nbq88iQdGk3xoNDF7hhG2/Qcidgwges9g4g8MI/HgCGL2DCNyxxCidg4jfPswQrcMJWzrT8Tskidm9ygS948l+eA4EvePIX7/UBIPDyTTaggXnRQodhtH8ZlxVPtPoSFMlUse8iQd7UnwNil8/5AkZJs0CYf7kGn1j4FNp1Ouxp/NvIZv7k3xjteCDoIv3sI/p5XA3FYCc74CtpXggtsE5bfjm3cT/4vtBBTcw+tCB66Zbax1zkFvZxSKFoGMtgxmzPoQRq4JYPymKFQ2RTJxfQBLnYuxzXqIR/4zPPIeElD0FJ+CR3jkPcS76CUuuU/Z4FmJioU3Spa+KG8IYvzGEMatC0HRIpRxlpFMWB/HBMt4lNZEo2wRi8qGeFQ2xDJubQjjLQMZb+mH2pZQFjlf5GByGx7Fzwgq6iSs6AHe527im3ePkLIXeOQ/ZWvAFXR2JDLxj1gUf49HaXMqYzclM25zImo7klH9IxTzY+nYpd/Gv/gR/vl3CMi/jXfeTfxKHuFf8RrX4rf8GdHGzBMFTNqZyehNyYzZnMbEHedR2ZaO+o40DPenM+9UDnbZD/EvfYtv4TP8i58QVPoU36LHuF94RFgtHEt5gPGxC2jvzkJzby6T/jqHyo5cVHbmon6gEMGhQjT25qD2VxpaO1OYeSAT0wOBrNyzuRuvv9Nct4TCy5vRs1jCkHl/0/srXk1S/gteE8RvtrvxKmmSgaQwHUlhqvhnJonialv38J3/xKu0SQJyZhH0MXVihMl6Nh5dT0bach7W6PC+ajCfqnrypap7b2f1f+C1TnyG9VW9LM/re/P8ykBeNv3Ey8aRPK8fwYvaEbyoGc6LqmG8qhnKu/qhfKgdyKfK3mLAlknSVSnJB5EUb+uleFsnRVetHJ+724o/lA/gScUkWirN8QldjdpvKxlmdoK+pj7ICsOQFsYgLYxDWpiAtEkSUiYpSJqkIWnSjVdhandS/pGveBU/9r7m0fSfe4Yhs3ehtngVu6x/o652ObfrNHjeMIa3tT/yobqXeDdttSRfqsVV6A+1Eryrk+RdrQzvRP15UaPE/fpfyc+z4M/Dy5m4YCNDF9kiM/8MsosjkTaNQdY4Cbm5qcgZZyBnmo2UWSYSJvH0mhdFf3M/+s+1ZYTxduauX0Fs7Epu1y/hTrUWT0XjeF83gk9VfflYIsWnEhm+lMvxpVqOL3WyvKuW5kWlHK8bR9AuGs9V0ULO+qxkwYbVjJm7nf5znZA1CUbWOBwZk2ikTcQfdkiapCJhkvYPwCYhYZrwLZLCBCSF3Xg1SUbaJIHeZjH8aB7IsF9OMnXuck7Ym1N03ph7VQJeVcvzWdSfL7WyfKmV4otImi810nzpHub1SSTBxzopPtbL8a6mB6+r+vCudgifrirytk6J13UTeNugwouq0byo+Il31T/ysXoAVPeFyt5QLgOXpaG8G7CVEnT9B16f/w+8HkXOLAAp01gxXk3+gVdjMV4lhSlImiaKsS6MRfKfeDXJQNKk+1r6ildhsvg5MU1E2jTq33gN2kBT1Voaq9aI8fqbLlN++47XocvO8NMyn+94XeHN8JWe4tbgFQGMXBGMwrIgFJYFIr8ikFErAxi52o8Rq/9zsnAgo9YEIb8mGPk1ISisCWbM2q8JZIxFAGMsAhhr6c9YSzFalSx9GL/Oi4mWnkyy8GDyGnemrDrN1OWOqK2wRXvVKYzWHmH2xv0s3LmHNYd38pfDdg57buZEgCXWoUuxjZyHQ7Qxp2NnczbCCI8QHTyDtPAO0sInRAe/EB18ArTw8RfgF6BNULA+IaGGBAUb4B+gh6+fDt4+Onh56+DprYunjx5evvoEhf1MYNhM/ENm4BtoiJe/Hh6+2nj4aOPlp4O3vy7efjp4+mjh7qmB21l1TrtPw+3MNE67q+Hmroabuzoubho4Oqlj76CG2xkdPL0N8fIxwsvbCG/f6fj4zeSsh4H4dxzVsXfQxNZOE2trdU6dUsPKSgNbW10cHQ2wtRVgZaWGk7M2bm4GuLjq4eysg4uLLq4uejg7amNno46djToOdpo4OXRXU+0FONtr4eKojbODFg52mpw6OZWTJ6dgY6OGg4MAR8d/ThTuxquTNi4OWjjZaeJsp/kNry4OGjjbq+PqqPl/3TYc4KONv7eAAB8BgT6CfwE2PED3W9twZKAO4f5ahPlqEOarQWSAFjHBOsSFivEaH65LYrgOieFaJIYLSAwXkBwpIC1Gh8x4PbIT9DmXaEBWvA7JEWqkRWuQFadFdrw2GTEapESokhw+mYwYNfJStMlN1CQvSZOLKVoUputQlKFHUYYuhenaFKQKyE9RpyBFjZI0dcqyNKk4ryWuwJ4XUJOnjeiCNjV5AirPq1GWMQlRngb1FwXUnJ/G5XQVyjMncaVAi7bLBtwo1+faZV1aynW4VqkjhmuFDi1lOjSXaNFULKCpSEBTkRYtJbq0FOtSkTmZy5mTuFKoQ2v5DGovalGaOYWmUkPuNAq5d82Mu61m3Lk+j45Wc242m3K9yYT26wt5eHclL56s5+kjS263LaaxwZjWZnPuty/j6YM1PL2/inu3FnOz2YRrdTNpqTXixpVZ3Lsh5Pm9xbx5vJLXD5fx7M4inrSZc0s0g/oL07icokRFgiINKROojR1HTcRY6iPH0Rw3icaYSZT6yFPkOYpSvzFUBClSEzGBhrjJ1MWqUOQ/ggteQ7gcNoarKeLBTbcuGNKSrUNFzCTuFM3mee1CHlcv4F6ZKffKTLlTYkJjtj7VCarUJapyOVyJXI8fKfIfyd2L+jy9NIP7+Xo0Jk9EFDuW61mqvK034X2TOe8azbhbbMD1bDWuZ6lyLX0yNdGjaclQoTV7Mm15U+ko0uDhZR2ei/4DrfVGvKoz4nWdEa9qjXglMuRVjQEvyvV4XqrNk2LNf+H1a8X1bu4UHlyY9m0icedFdR4VaPL8kq646lo5g3fVs3hXM4vXlUY8LdPlfqEGdy5O416+Ok9KtHlxWZ+Xlw14WabPy1I9XpTo8KxIiycXNejMUeVe1mTuZEykPW0C7SnK3ElR5kH6BO4mKXEvaRx3E5W5HavErWhF7sRP5EGyKh2xk2gMUKDCbTANvqO4l6DG3Xg1WoKVuBE+gcaA0dT7jKLeayQNXgpcC1KhMXAKSYf7kHFqKDkOo0k4MojInT1pDJpMR8w07kZPpjN+Kk9SNXiQpkFjtAolAWNpzv6ZVze2wcOjPKz5nasZptwuWklp3M+0Fi7nTds+6DzBx45DdFZakuevxrumrXQW/cYFdyUyHIZx2X88FUHjqY2cTEviNDJt+pJr15cyt2GUnR5FjddY8m2HELdLhpDNEsTtkaX8zCjaoqdS4DCAPJtBlLsrUO01nlrfadT6aVF6ehqJB0cRuXsUkXvHkPC3MjlOalQFzeRGynweFqzmeflGPtZs5u3lDdzNXEhtoC7lnqpccBhNnsNwch2HkuM0iPJARR4Vz+XzjY3cubwIUaI+me5jSXT8kfzAUdzIFfC8eiafrpnxquZXnpTO5lGxKZ0XF3It0YSgv4YTf1iZxuhZ3Mn6lYbIaeQ4DSb6oDS5zj9SGzqR9lR97qQaUReoSvqxIaQeGUbSgZ/ItR5PuZuAGk8dihwmE7tzGEG/S5B+ZBgVHoq0RE2mJXYqohBFRIFjaQydSJ2vMvm2w4nb0Z8Ay16cWdIHK+PeHJnVh106MmwXSLBLR4zXYz9L4LFMmrR9g6lyHU6L3zBuhQ3nQdxY7ieMoyNGmbaICdR6KXHu2FCCNvbCaaEMJ+bKcGi6DPuNerJ/em/2z+zNgV96c0zYD9tFA3Bd2Qf/3wcSuWM48fvkST40mtQjY0nYP5Lo3UOI3TuM2L3DiNs3jPj9w4neNZTw7YMJ3z6EkC2DCd48iLBtw4jbq9CN3zEkHVAi8cAYEg8OI/noALKsB3PBUZ5CVyUuuU+gLkidxggNLnkoEHdQjpDtssTuG0jSkUHEH+xDxG7Z73g9GnIp3jmp4due16D8doIv3MTvfAsBOddwTxZhHVqEa0INvuevEZzfTnDRHYKL7uGff5cz59qwT25mwbEEtP+KZPRaf0auDWT0hjBGWQYzZl0oKpsiGG/hi8nRdI7EtuJ98TGe5+8QVvKUoMKH+F3sxCf/CTYpt1hqk4PKGi/GWgSgtDEc5Y0RKK0LQ3FtCEoWYUzYEMOE9bEoWkShvCGecRvjGbsuhnHroxm3PpxxFgFM/SOYeTbn2RvdzJm8Tnxy2om69Bi/nFv45t7Gv7ATx8x21rmXorU9hvEbo1D8PYHRv6civzGVcZvS0NiVyZQNoczeG8Ox2Kv4XLxDYP5tggtu4Zd3nf9D2X0GRWGv7/+n2jXR2GJBRVBQ6btLszcWLImxN5qaaDSxphjTNSpVel360ntTepPesQEiHcGCPTFW3r8HS0zO95zzn/N/cI8Ooz7Y0RleXvd9fXwLe/AovMfZ7LtY+9dhdDINzcNJzD6YguqBdLSO5aNxIB2dgymYHk/D4vuL/BzfiX/xU/wL7hFQ1EdI6V0CLt/FLbsPv7KXHJe2svybi4iOXkT0dT5aR3OZf7QAjSP5aH11GZ1vCtE+loX2l6kYHElh4ddprPrKj63HPiUo6iB1VXtleC37FGOrTYxff4oRYk+UxVEo/IXXNYmD0Ij/B16T/sareSpy5skomCegaB6HokXc4P1iMnIW6ciZp6MoTkNRnISiOBblNVJGWjjwodiWvd/bkJa8jXu1Ihleq4YzUKUEVQoMVMu/w+tAvRxv6uV4US/PH1eH88eNiTy6pkpf3XzuXBFy94ohfXUCeqv16KlcwO2qudytm82TKzN4XT+RN5UjeV2hxOsaeV43yPPyqjx/1svztn44b6tHDOJ1NA8rZtBetYSCgs8x37OdGeZHGWPmyFCLQJQsIlCyiELJIhYl83gUzRNRME8eBGzKYPr830fRIoYx66SMMz+PipkVZtZrCI7aTneLBX31s3h2ZRIv68fxpmYEA9VKg2uwMry+rpPjRb0CL+qG8rx2LA9rtOm9bo1fwG7W7NnJdIsTvP+xGwrrvVDcEIaCRTjDLBIZLk5l+Op0hptfQsk8HTmzOEasiWbMulBGmXvwvtkPaG+y5cfzm2mo/JSu2pX012rwvP5DXteO4lWZAm8rh/CmTJG3FcoM1A7lVY0yz6uV+OPqGHoqxtJzbQk56Ts4fmoz2ut2MU78C8rm/iiLg1ASh6Mkjn33WSmIU5ATpyBvnjyYTP6FuLh/SbUVzRNQtohl5NpQxps7M23ZFyzZsAZp2Cc0la6gv0qDZxUTGKgfw9t6Zd7WK/C2Tom3tUq8rZF/95m9rFfiz4aRPKsdz93SSfSVqfLwipC7DSZ015rSW7+I7iohd6q0eVSrzrOaSbypHctA9WgGyocwUKrIQLkCA1WyZ4pe/QOvL2rG/o1Xt8/QGMSr8lp/5C2iUTBPROEfeFUUJ6Mg/ne8/jN5VfhPeDVPRN48YfDzCWeouS8TxOcx2GiFT4AtjdW7/w2vatvPMWXbBSZudWPyVh+mbgxg+uYAWSHTTk/ZavCOQKZtD2bGtiBmbBvE604JU3f5D5Yt+f174ro7GJVBvM6yDELVKghVq0BUrQNQtfZH1doPVWsf1Gx8UbfxQsPahQXWTujZOiKwdcBg9xkEO05hsutbxJ9+w9ajX7P3++Mctz/Mz16HuBB6AM9oKzyiPuGCdCWOYSY4SQ1xjzTCJ9wEnxAjvIOE+AQJ8AsWIgkVIQkW4CcxwM9Pn4AAEcHBpoSEmBIcvJCgIFMkgUb4SUT4+Avw8jfAy1+Ab6AR/sGmSEIWIglZiF+QMd4SIZ5++nj76ePjb4CvRICPvwFePvp4eOni7q6Dm6sObm66g6PHBRd9HBx0sbPTwcVVhJe3Kd4+C/H2WYiv3yL8/Jfi6WWKg4Medna62Nnpce6sHmdO63L6V13O/ibA7rwxDvamslvV3/RwcBBy4YIxzs5Gf4+TIQ52As79pov9eQMc7YU4OYhwtBfiaCfA2U6Ii4MhznZCzv+my6+/LOD0r1qcOyf78+ztBf+GVyd7EU7nBf8y/xevrk7/W9vwX3j195bhNdBX+Ddg/Q0J8xe9K22SPZvzz/RVRHSwETGhRsSEGhIXakh8qJC4UAHxoTK8JkcakhptxMVYEzLiF5IRZ0JqlEAG2AgDMmINyYgVkRKhS1ywJklSLbITRWTFGZATL8NrQYohhalGg2P4f/CqT9lFAyoyBFRkCKjMEFCTLStuqsk2oDJDh5IUDaozdWjI0acuU4eKVE0qUjVpyNajpdiItnITbpYZ0VQmorlCxM1KQ25WiGguFdFULKCxyGBwBNwsMaKl1JiaS1qUpWpwJV/IrcqlXCsyojRtAVcvG9HTaEFvyzput6yjt/Vjem59xK3r5rRcN6e7bSP9d3bz5OEeHvXb0NO5habrFrS3fMy9nu08vrubx3d3cb9nCz0ta2i7upS2+oV0XFlCb9NqHnR8zB93tvPn3Z08ub2FB63raK02oTZLk/LkGdSnq9GWp8PN9AU0JWrSkqRFa7IejTFalHirUOozkzI/VUr9ZlEdok5duAYlEhVSHEZQ4DuZplQ9bhcsprdoKe05plxP0aciSpO+EjOeXtlIf81HdBSupDljEY0XTamJ16XpohEtFw0pCVQh230sN5O1eVK+kjt5RnRlGnAlRo2K0GlcS5zLw6oVPL+2lpfNG7hXsZyOHCEdWXq0ZWhzJV6VtiwtOnJ16CzQofuyHn1lQvprjN+tCz9tkCWuz+oX8Xv9Yp7VLeJZ7SKe1SzkcZkhD4sF3C/U406eNr05C/7RNqxFb7Y2d/P06C8UcC9f/93Pn5T+laYu5ln5Ih6VmnC/SMCdQgP6CvXpK9Tn3mUhj0qNeFxmzOMSIx4NovVhoYD7eXrcydSiJ12T7pS5dCXPoSt5Dt3Jc+hNnsud1LncSVKnN0F269oZpUpHpCpd0XO4HbuA7uj5dERoUusxiSrXCbRJNemJ0aExQJXGAFWu+k6j3mMydW6TuOo5jbaQBXTFGJFxejyxJ98j+efJxH47noD9Q6jxmE1XuA5dYRrcDtfgbpwWvUk6NEZpUBakSnPWcn6/dQDu/Uj/lYNcTVlHfZIFVy+upzl3M8+avmTgzg/82XGCzsJNFIcIeN32JT2567jkOJWks+OoDp1HZ+Zi+sssuFO4jMpANRqCZtMZq013vAEtUm1KnT4k97fxZPz6HsXOk7gp1aQzVo8qz+k0+GnQGmlCa+RibkUs46Z0GVcDTSh206bMV0h9xDIaEyy4lfoRPTnbeFy1H1pP8uL6Ue4V7qIpeiUlnjqkn1Eh4dREEr8fR+L37xPxlTIx3w2hKmAOT8o/oqfIgopofTK8ZpFyYQb5/nNpzTLlz+sbeNG4judXzLhfspCeHFPuF67nduYWEn6eh5vN+1RJjLkWbkyZ71wy7CaQ/MtoLv42gfZEfR7lL6c3zZQ6iQZZZyeRdGochQ5zKHGeT6WbHhUuuuT8qkbEoQ/w2KFM3LGxNAbOpyNam9ZoLW5INagPUqUxbA43pfOocJlKxo/vE/PlSAKtR+DyyXDOWozmh2WjOPZPvC6StQ177lAk9dvxVDl/SKPfJNpDP6Q3Zha9cWp0RanTFq5Bg7camT9NJvjTkVzYNITT5kM4tVSJbxYP5Zslw/lm2TBOrhzOz2tGYbf5Pdx2jyTwwFgij04m7msZXlO+VyXhWxVivppC/LfTif1qCpHHJhF94kMijkxE+uV4wg9PJPjzcQTuf5/QQ+OJOTGNuK+nE/e1CrFfzSTuKxUSTk4i+af3ufTbOHLtp1PgpEqZxzyuBAloChdR4aNGxAllJPuHkPnbbC67aJJ1bhrxp8b8jdd95+NjfwopISC/G9+sVnwyb+KXcRO/zGZ8LzXyvW8mVj8E8L1fDp6p1wnI7cAvpx3vrDY8M9txuXiL0zFXEe1zY46lO1O3e6FiE4z6/kim2wQzYYsXs6wCUN3hzsLDYRwLrEFS2I9fdjeSnG68L7URlH8X7+w+TkiqWPJFMLO3ujLTMoRZe6JR3RONqnUYs3YHoWoZxBzbMNRtw5llLWWapZSJ24OZuCME1X2xzN0fh8pOP6ZvcWHpiViOBF7BLesunhc7iSh9QHBBL0FFvfgW3ubHmKts+CWZuZZeTN3mw3SrKKZYJTBpdzzTrBKYszcelU0eiD7z40RgOT457YRe7ia8uJvAvFb8i7pxy+/i57RWNjnnonkgkJn7QlH7PBG1A+ksOJLH7D1JqFnFoL03CtNDkRwPuIJ/0UOkFY8ILu4ltLSXiKoHSC7fxzX7PtYu5Qj2R6KzPwGDoznoHC1A8G0F6l/kM/NAJrMPZjLvSCZ6J7Ix/CYbwxOpGH7mxCeH9xAY9Tl1VXtort9MUemnGFluZPy6UwwXe/wfvP695in/FzDMk1EUy1JVefN05MTJyIsTUBQP4nXNX3hNQ848DQVxKopmibJbzDVSRpnb86GZDXu/tyE9eRv3awbxWj2cgSpl2VQrMVCrAHUywL6plb2v+axhDE+uqdJaosPlZEOKL1pQWbCF8oItVF/eTm3xZsrzV1CSqcWtcm3+uKLOm9qJvKkZwds6RQauyN5IfV2vyEDDSN5UDedN1RBeVg3jadVE7tTq0dF8kMPfb0N7vSUfrDrFCAtvlC3CUBpchVUyj0fJPBFF86R/ADb57/kPeFWyiGGkRQDjzX9iwceb2fv1CirKd9J7Q5/+hvH8XjuaV3WjoWbEYPmQIlQrMFAjx5taeV7XKvGydhh/VE/kfrURrXVHOHpyI6JNe5lscZYhYi/k1kmQWxeCnDiUEesSGSVOY+SKdEauvsSQ1akorIpnuDiWUWsiGbE2hJEWzkxf+wUb963j0sWDtNV+zP26+TytncCL2hG8qVGGhuG8LJHnVakybyuGMVAzhLd1ijyvVeRB5RD6G+bTWrUZX+9NrNi5mYkW3zLU3Jch4gCUzcJQFsegbJ6IknkKimYpyJklIy9ORt48SZa0vvtPkX/g1SIe5TVRDDP3ZezK75m9cgc7PhNTlLmJ+1cW86xahT/KRvO2dgSv6pV4Va/I69ohvK4ZwptqRd5Wy/GqRp7ndUN5Vj+RJ1f1aSwQUppmRFmWOUVZH5OV8QlF+Vspzt1Add5qWkpE3KmczfPaSbytHctAxTDelCrwtlyegWpFXtco86Jantd1cryqU+LP6n/i9VM0LD5hrMX3KK/x+1e8mifI/mNnEK8KFsmDd65/rQ0n/AOv6SiYpw6WW/0rXuUt4lAwD2eo2IcJ4vMIPrHCR2JDY9XfeF28yZgFmz5Fbfs5pm67wMRt/8RrEFN3+DBlp5eshGkQrzO3BzFzeyAqOwL/Ba/TdvsP3rgGDK4KB6NiGcwMy2BmWAWhahWMqlUQs22CULMNQM3Gn9nWvsy29kbNxgcNW3c0rc4z3/IndK2+Q2j9LSZ7TmB24Dhbjp/g81+/4XuXb7HzP4FbyEG8w22QRG1FEr0Wv8jleEuN8Qw1wDNUD89QfSQRJkikxviFGuIXIsI/REhgmBEhUmMCQ0T4+xsg8RMQFGBEaLApYWFLkEqXEBq+kOAwYwJDhUhCBfgFC3D31cFbIkASbEyQ1JRAqQmSUEN8A/Xx8dfFy1cbX4kekkAB/v4CfH0N8PHUx8tdH083PTxd9fFwE+DqKsDJSRcHRx1c3YR4eZu8Gx/fhfj5L8bL22QQrzrY2ely9qwOZ85o89sZPezOi3CwN8HRwQR7O0PszgtwcBDi5GTIhQvGuLqa4uJigpOjIfbnDTj3my5ODiIuOBnh4mwsu1u1F3HBXvQOr2dP63D6lwWc/U0He3sBjo6if8HrX/A4L44bAAAgAElEQVR1shfi+C+pq/AdXp3s9LngIMD1f3wq5//i9V8A6yci1E/47rkcqcQQqb+QsEHASv0FRAUZvmsejg0xJC5ERGywgLgQIYnhIpIjjUiJMiI9xpiMuIVkJiziUpwxCWE6JIXpcinGkMw4Y9IiDYgLnkd8yHwy4gRkxgrISRCSlySiIMXw3RSmGlGYIiI/SZ/CJD2KU/QpTZcBtvySAZWXBFRnCqjOkk1lhg7FyXOpvKRFXZYudZk6VKbNoyJFg5pLWjQWCGktM6a51JDGUgFN5UKay4U0lwlpLhHSdPnf8Xqr1Jj6LF3KUzRoyNGntXIpzaWLKL+kTV2+gK5rYm7fXEvvrfX0tX9CT+tHNF9ZTfNVM3o6NvPgnhVPHu7h4X1reru30XxjDV2tn9Dfu4Mn93bz5N4uHvVt527bOrquLKaz3oSOWhM6ahfTc3U1j9o38uLObp737uBB6zpaKg1pyNXkRt48uisEPKhbRE+RgNv5AnpzjehMF3IlYh7lfqoUuU+j3F+NykB1KgJmU+g1hXSnMaQ4jKAxSYd7JSt4XG3BvdKVtGUb05hmQEOSDnfLzOmvWU9vmZgrKULyg2ZTFq7J1WQhd0vNaEoVkO8zict+k+jLMeFZ+Uq6Mw1oT9ehRqpCge84KsNVuFu+lFc3N/CmfSt95ctozxHQlaNPZ44uN1LU6S7Qp+eyAT3F+vQU69FbasC9SkMe1ZvwqN6EJ/WyG9endaY8rV3IkxpTnlab8qzKlIfFAvqL9LlXoPsOr3+PNn05stT1UbEhDy+L3q0M/3X3+vCyIXfzDOjO0qY9cx7dudrcKxbyqMKEJ5ULeVphyuMy43e/v7/AgHu5uvRlatGdpkF7khodiWp0JqnTnTKX3rR53E2fR1/KHO4kqXM7Xo2uGFU6o1TpjJpNZ9QcOiM16Yqax50EXa75TafceRxXfVVok2oOwlWFBu+p1HlMps5tIte8ptERuoCeWEMqPNQJPz6KiK/GEv3NBPz2KlNiP41OqTYdIXPoClWnL3oePfELaIrWoC5ak47LZjxvleH1SeNxriZ/RKqHDjdzt9KUs4nH1z/nbe8pnt78gpasNTSlrODNzf20pC0jz2MGl/1U6cpawqsb2xjotOHl9U28vrqRl+UWPMtdTn/6ErrjjOiOMeJu0iLao3Rpj9alL9mEnnhT6nwXcCPIlBbpKup9F1Nkr0/maQ0yz6iSd0GThsgl9BZt5/m1Qwy0fcNA1w8M9J7hVc8ZevKtybqgS+CR9/H+TBmvPYrYb5LDbZccHrvl8LSSI/n7iTRKRbQlLyHNZSoFwZpcSVrEo+rtvGq04feGzTypW8/brh30XTahN9+I/sur6MteT6G7CT+sH0Km3XzKfPS5ZDeV2B9GkHpmLDX+mvSmL+FV5Ud0JAnJcRhL0o/DyLX/kGvBBnQnrOZ6oCHFTnNJ/nYCftZD8NihRNrJ8bRJDWmV6tIRo83NiHk0hs+nI16fjhht6rxVKDw7jpyfxpF87H0CLEdw3kIJ+7Xv89OKMRw3VOZLgRxHjeQ4uUSOX8zk8NqtRPqpCdS4TKHRfzJtYVO5HaPK7Vg1OqPUaA3XpMFHnexfphB2YAzu20Zwbu0wfliuzMmlQ/h26VBOLhvKqVXDOL1uJI7bxuC9ZwyhX3xA1PHJxH09jYRvVUg+NUuG1xNTiP9mBtHHpxF+eBKRR2V4jTw6iejjU5B+OZGgA+8TcnAsUccmE/vVVKKPTyHyyDSijk0l7tsJJP/8Hhnnxg0mr2pUeGnRECigJcqEa6G6hB9X5sIOOXLOzeNa8EKawk24GiL4G68HnZNifwkrRZLbiSS3HUluG4E5bQRkt+B76QY/+mfz2Rkpv4YU4nOxCUlOO77ZbXhltuKZ1Y57Zjt2Sc2YfubB3N1uqOzyRsU6gBm2QUy3CmDqTl/UbQPRsPJm5VfRHJNU4pHRiSSni5C8bgKzOwkp6MM7s4fvgmv56FQCep+GMMM6EhXbeGbYxDLTOpyZlsGoWgWiZhOIqk0QM6yDmbk3kml7o5hsE4HKvhjmfp7IrN1BqGxyZdXxeI5LruKS3ockr5/gon4k+bfxzevAPbuNH2Pr2W6fju6nfmjsDUV1Tyyz9qWi9lkmmp9no/V5GnN3B7LiWARfB5bjmt6If1YzQbktBOTcJKikG6+iLs5ntbPLIw/dLwKZuz8UjUPxqO9PYcGhLDT3paO1Nxnh/kRWHEngq8CruGXcxienE0l+B8HFXQQV9+Cd14NzZi+fuley9Fgyoi9SMTicxYJDOegeK0XjcCGaR4uYf7yIBcfz0Dqaie6JDARfp7PwsBcbj34qw2ulLU11mygs2fcveFUyi0RBnPgf8Br/X/GqIE5ASRyHovng7eLaZOTM05ATp6Fg9k+8hv1XvL6uHsLbKmUGqoYzUD2CgZohUCf/Dq9/1g7lSf1Ebtdoky4V8N1RXQ59vpxDxz/G5ov12BzZgO1RCz7/yoQz53VIjRbSU6bHH1Uq/FkxilcVCrytludtrSIvq+UZqB/OyyolXtco8KpWkWe1I3nUMIt7zR8TFLyJzZ9vZPb6Lxht4cIQi1CGWIQP4jUWJfOE/4PXlL8R+1/wOmy1DxPF37BqzxacvC1oqrOgr2EWTxtG83uVMi+rhkD1MKhQHgTsYAJdrcCbamVeVY/gedWH9JUvJjPeli3WG5i/5kvGm19AfpUvcmuDZXg1D2X42nhGrU5h1LI0Rq+8xNCVKSivTGDY6gSGi+MZujaaYWt9+cDiJCafbMDZzZIrJRu436DN49oP+KNmCG/qlaBhCK/LFXhdMpS3ZSMYqBrK21oFXlTJ86JuGE9qVbhfv5LMhA3YfrWdqWuPMXyND0PEEoaYhaBsJlthVhIno/A/4zUOJQspw8QuTBQfxXjrZs44buJqyTqeXNXjefUEnpcO5VWVMq/qlXlRr8yr2uG8qh7Gm0pl3lQq8qpqCM9rxvCgdi7VOUvxuGDKkWOG7D+6Gpuj69h6yALrE+vZc2wlh45q4+OmQXOZAQ/qVHhZP5HXVSN4VaEgWxWuU5IVZdUo87JOjpeDeH1UrcfVoi3/n3hVNE+QzX/F639JXv9XvFbuprFqN/EpB1m8yRitTZ+itv08U7e5/Be8esvuWHcGMW1HyN943RnI9F0Bsgbh3RKm7Zb8Z7xaBTFzEK+zrYNQtw1G3TYQdRsJata+qFl7o27jg+YeV3T3nUH46UlM9x9l5ZeH+eTkET47d5xvPU5gF3QMz4iD+EfbEhi1jYDwtfiFLEcSsoRg6RLCIpYSFrmU4PDF+Ica4y81xj/CGP9wIxlgg0UEhJoQFrGEMOkSAgNNkfgZEuBnREiQKWHSJURELiM8ajHSSFNCI4wJiTAiWGqIp78O3hID/IJEBIYaESw1JlhqRGCYkIAgA/wkukgCDQgMEhEgEeHvJ8TPS4CXmwGeLgZ4ugjwcBHi7iqSAdZZDzd3EZ5eRnh4GuLhaYiXtzE+vgvx8DTC0UkPewfdQbxqc+aM7PkaJ0cTnJ0W4ehggqODMU6ORjg4CHF0FOHmthBPj8W4uy58h1e7c/q4OBvj5mKK+wVTXB2N3sHV1dEIp/MCzvyqxW+ntbE7r4+To0iW2tr//Zark4NIltraCbAfLGr6J16d7Q24YC/A1UGI2/9PvEr+I16FhA7O3wmsiDA/AaG+Bv9IX//Ga2ywkNhgAfGh/4rXtChjLsWakpWwiMwEU5Ij9EkK0yM9SsilGEPSIg1IDNMiPmQ+KRHaXIrWJzteQF6SiPxkw8EfRYN4NaQgSUBBkh6Xk3UpTtWjNN2Asov6VFwyoCpDBteaTAFVGbqUpmpScXEBNRna1GXqUH1xPpWpc6lM1eBqji4tJYY0lQi5XmxAY6kBTaUCGV6LZXhtKjIYHAE3Lxtyq8SYqzn6lKdoUJulS2vlUtqql1OTbUBVti7tDavoaV5DX+vH3O3cRPetj7heu5ymK6u53bWFh/esedy/h/671vR0bKWxwYy2pvXc6dpC/+1tPOzdzqPerdxtXUN7tYiWEm2aC7W5WSyks3oZD5o38EfXDp51buHBzXW015jSUqHP7XojnrUs52nTUjov69FdYMDtPCNupuhRJplFked0ynxUuRquTbH3DC7av0+m8zjKg2ZSFzWXjkwjfq//iKc1a2jPNqYhYQFNFwXcLl7Bs4YNdBQuozJ2AZm+07jkNYWGRAOe1W/iWqIel1zGUx48i84MIR3pBtzLM6UnU8CtlAWUBU4my3005WHT6K9cwdvWLbxt30ZP6WJas/XpypXhtSl1Dr2XhdwpM+ROuYi+ciF3KoTcrzHk4SBeH9eZyNqFa0xkb7tWGfO4woTH5cb0XzbgfqHeO7z25Wr9R7w+KTXmcYkxj0tMeFRsTH+hiLt5+tzO0qbr0gLaL86jK0eL3kJ9HpQZ8bR6Eb/XLOH3qkU8LjPmweBbsn3Z2nRf1KQrXYOOZPV3eO1KnsPtNE3upM/nTto8uhNUuZ2gSnfsLDqiZtEVPZvumDl0Rc2hI0KDrqh59MXr0BKiTrXbJCpdJnDdfyYtIXO47j+TKz7TafCawhXPD7nuNY1miRodEfrcDBcRf2o8QV+ORHrsPQL3K5L50zjaQ7ToDJ7Lbelc7sTMpyduPjdj5nIzTZ8H9Rt51XUI7v3I7ze/ofnSFpJcFlAcuYz6tLU8vPIZb3q+4cHVfVxNXkp7xmreNO2hN09MS4oJnVlLeFy5jtdN23jbbsmrpq3cy1tGR7yQjighndEmtIWbcD9FTG/8Cird1Mk/O5XC86oUntfk4vfq5P1qSPp3BgTYTuPsutGcXjsC/0/fp8hLSH/l5/x58zve9J5j4Ik7A4/c+KP5RypiPyH8F02c97zHb5uVOLdRHvuNcpxbI4fLJ3I4rZfDd4cyWd/PpMZNlzI3TZqSFnP/iiXPru3h+bU9vGrcy6smK57Wfcyd0qW0pGvzsHwVf1R/QrG3IQ47x+GxdzTx388g5dfpXDz/IUVeM7kZb8Sjwo+4l7Gaxgg9Sjymk+f4AVU+M2mNEdAVv5Bqb01qPOeT/et0Ig+NIvSz4aR9O4laNw2u+c7jhv8cboZq0hqlQ1usATcjtKj3nUG121TqPWZRen4aKcfHErZnDJJdE3BcP45fVr7HCcOhHBbIbl6/WyrHr+Zy+Fgpc+mHidS5T6M5YCrt0mncjp3N7Vh1OqPUaYvQ5IrvHHJPTyXi0Fh8LMfg8PFIfl49lFPLZXD9bvlQfjAbxpmPRuK0fQySA+OIODqRmBOTiflqyjvAxn41nahjU4j9SoXo49MJPzyZsC9kaav0ywlEH5dBNvjg+wQffI+IoxMHvzaZ8C+nEHlkCnHfjCf55/e4dHYsOXbTBkub5lHrp09rzGJaY01I+mEcv6yVJ+jzsZS66dAet4LbKav/xutPIaWxjglXkOR1EZDXRUBeBwHZrUiyWpBkteCSUMeZsBJcU67hk9mKT3Y7frnd+Obdxiu7C7fMDlwudbD+u0i0bb1Rt/ZjppU/03b6MMPSj1lWEtQsfZlv7c2mMxf5JbYJ76xu/LM6CM7pJDSvm8CcbvyyerBPvIWNUx7zLX2YYRXBNOs4VKxjmGUVzmzrYNRtZN9UqVpLmG4dyFTbUKbsiWCybSSTrMJR2x/PbMsQZm/1YuNP2fwa1YFnxn0CCh7jldWLf34fPnndeOZ1cz79Fgf8ShEcCGCOTQDqe2NQ3ZOI6p5k5uxLZf6+eLRsQvnoh2ROSevwzm4jIK+NgJxbBOS3ElLWi2dhJw45nez1u4zxCSkLDoahcSCKeQeSmLc/lXl7k9Hem4jh/gTWnrzIr3GdeOf141fQS0BRDwFF3UiKeggo7sen+ClHAq6x6puLGBxMRufgJeYfymH+l0XMOVSA5pHLzD9+mfnHcpl3+BJaR9IwOJHMwsMebDqyl6DI/dRV2NJUt5HC4n0Y7d7I+LXfyfAqjkBBPNgSa/HXJMjWF80TURAno2iWirw4FXlxCvLiJBTE8X/j1SIB+TVJyJvLfo2CWTIKZgkoiKNRthjE62pb9g3i9V6tiD9rxvG6WllWoFQ9krfVoxmoGQ51g3eMNQr8WTOSx3XTaa8wRuK2GIu1hoiWfYzhR/vQFO9DY83naK61QmedGetshLi4L6OxeDlP6xbwomoCr8uH8LZSkbfVyryqVOB17VCeVynwqk6B1w0KPK9T5o/6cdyv16G26BPOOKzHdNdOxlt8xwhzd0aIJQwThzJEHIWSOB4Fseyu8Z+pq6yYSDbyg6NgnoSyeTijVjszzfwANt9tJSNrE63VBjy+MoU/G0bwvFKBV5WKDFQPYaBCSXZzOZjADlQp86ZqBC+qxvK0cjZtJRbY/7aBpRu2M2PVN7y32hMls1DkLcJRWBeBgkUEQ8xjGL4ikVFLUxm9/CLDViQzZGUiQ5cnMWRlIspr4hmyPoTR5mfQEFuy5/AnFGRu5u41Ix43fMiz6iG8qlPgTY0Cb2uG8rZ8JANlo2WJZIUcryrkeVs7lD+rx/O0VofrhWs447yTOR/ZMnatEyPEXgw1C0LZLBJFcTwKZkkorE5EbnUCCmaJKIgTkDePR84iFjmLGOTNY1Awj5XdRZuHM1zsw1jxT2hssGb74fWkpVnSVb2cP+rVeVn9Hi8qlHlZrcjLBiVeNAzhVe1IXleN4k3FCN6UD+dV5Sj+qJ7InVpj4iLXY3XIDOFaM/Q/2oXOJ58xy9yGeR/boPPRZkzWG/HVKV1qS5bQV6vK84YPeVUzkldVCryukeNNvRIvGkbyR+0wXtTK/w94jZL9WxEnoiiOR1Ecj5JZMopmKYOrxPHIW8QOIjd+8B48VXYT+9ffob9upsX/itchZr6MNzuP/idW+EhsaarcTWOVJfEph1i8yQStTftR227H1G2uTNrmzofbfJm6SYLKlkCm7vRhyi5v2T3rzkCm75Alr7O2BzFjZ5AMr7slTNktYYqlhKmDM90yEJXBkqaZVoGoWgaiZhnAHGsJmjb+zLP1YZ6NO5rWzmhaOzDfxh6dvb+w+MuTrP32BDt+PcYBpxN86/cVv4Ucxil8P55Ru5HEbCIkZi1h0auQRi1DGrGI8IhFREYsISpiGZHhy5GGLSMkdBESqTGBUSYERZsQEG6Eb7AISbAJ0shlRESsJCRkCRJ/I/x9RQQHmiCVLiYyaikR0UsIj16INMpkcIwJCBXiF2SAX6A+/oH6BIYICZUaERZhTFi4EcGhQoKChQQFigiUiJD4yvDq7WqA5wUDPJwNcHcW4OEqwtPDEBdXfdw9hHh6GeLuIcDNXYCHlwhvH2PcPUQ4O+vh6ChbLz57VovfftPB3k6Iq8siXF0W4+RgjLOzCS4upu/w6uGxCF/vZXi6L8LZUYT9eX0c7AxwczHBw20hnq6muDkb4eIowsVRhlfHcwac/nk+Z89o42gv4IKTIS5OhjjaGWB/Tg9HOwOcHYQ4OwhxPK+P3RkdHM7p4XTeAKfzBjjb6XPBXh9XBwHuTiLcnf4qbNL7nwubAn1F7+D6z+T1r5FKDAmXGBLmJyTEx+Bfbl//xquI2GAh8aGGJEUYkRxpTEqkEamRRlyMMSEzfhGZ8aakRQlJluqTEq5PWqSA9EgBKeF6JIYsIC5Qg/RIXbJiDchJEJKbKBwscBpcIU42JD9JQH6iLoWJstKmkjRZAltxUUBVhpDqTCG1WUJqMg0oT19Aefp8qi5pUZepQ22GNlVpmpQlqVN7aQHNl0U0Fgu4dlmfG8X6NJYY0FwqoLlYQFORgOYiATeLBNwsEtJSZEhLsRHX8wWUp2hQk6FNa8VSuuvNaMg3pCJDi9ba5fQ0WnC3bQP9XVvobvmIK5VLuVG/it6ubTy8Z8uj+3vo77Oku20TV6uX0XxVTPetj+lr38Ddzo3c79rI7ebVtJTociVTldr02dzI06OnZhWPbm7m8a2tPLj5Cfeb13G3cTV3ri/hQfNSXnWJ+bN1FW0FOjRdmkdTqjYNMfMp9lel3H8OpT6zKfaaRerZ90k5O4YSPxWaEvVoStblbtFSntWto79sNTfThVxJ1KGncBmPatbRc3kZpeHqpLqPI9PnQ+ri9bhdIqY1YyEZbhPJ8ZjE9XgtbmcZ0Z6qR/clAW0p2tyIncNlv/HkeI6hKmIG/ZUr+LNpA69bt3C/dhWdBUI6c/XozNGhKW0ud0oMuV9pSn+1CferjblfY8KD+oU8rDflYb0pj2pNeFRjzKNqYx5WGvGgwpAHpSIelIi4P5i63ivQ5W6+zjvA9uVq0Zej/W5t+FGxIY9LjHhcYkx/oZDebB06L86nI12TrksLuJ2jw4MyIx5WmPC40pQnVQt5ViVLXh+VGHEvT4/eLC0ZWlPU6UhWpzNZnc7kOXQlzaE7eS49yRrcTtagJ3EOHdEz6IqZSUfkDNojZtAVo8btOE26YzQH8Tqf7mgtuiK1uOKjwuXz71HtOpmO8AU0Bszmmt9MrvnO4IbvDG74qNDgMY32SH36UpeTeX4Gfp8Px//AMEIPDSHm8DBaAubRGTSH3vA53I3RpDtWg+YYdbpzjfmzeTdvew5D3w88b/mWzgIrcgJNCD07g5LoJdyvs+FNxzHuVe+mNkpET46Yty17eVS+gQfFa3lStYE/r23j9S1Lfr+2hfbMxZR5z+Ky41QqXWZT4z6fSpd5tIcvpd5Ln9ijE/C1Go7X7tF47RqLx/ZxeO2cwWmLSRw3GcrxhcrYbf6AtLP6dBZ/xuuuswzcd2HggRu/99hxq+IwRdI1+H+nivOBcbjsG4f/51ORfDoZt60j8Nw8Esn2kXhtUMZvszJJBydQba9NW+QynlRt523n5zyp301/+VZ+r9/Ni+u76StaRXOKLn0Fi3les4Hm+MUEH5/E6Y0KBH45muSfZ5J3QYP6UD06UhZyJ2sVPWkraAjSJt9pKhXes7kWOp9b0Xp0xotoixZS5DCVlJMTiPpyFNIDw0g88T6Xz8/kuu98mgPm0RKkSUvoPDpjDLidaEx7tD43AtWp91Sh1nU6ZeenkvndJGIPTiDIaiIXPv6A06vf52ujoRwRyHPcWI5Ty+Q4YyGHv40yWT9NpMFrOi3B0+iMUKE3Vo3bsXPojFKnPUKTa35zyTszjejDHyCxGcuFjaM5LR7GDyuHcmr5EE6tUOZHsyGc/XgEF3aMJvjQeKKOTybmq8lEH59MzIkpJHyrQvw3KsScmEbCtzOJ+3oG4Yc/JOjAOHxsRyD5dAzSLycSfngiIQfHEnLwfSKOTCD88ATCvpiA9IsPiTo6lfiTE0n5+X0unhlL1rmp5NjNpMBRnSpvHVqiFtIaa0q+4yx+slDgl3VKJH6vSq1ExNUQw38UNqXejPW41IYkt4eA3G78stvwvXQTSVYrwXmdBOR24pPdiX9+L57Z3bhn9+CVd09WtJTbh2um7GtW9hcRfubHgj1+qFv6orLNHdVdPmjYBjBrmyta1l5YOxdyIaMXSf5dfDLa8b14i6CcLvwuteGfcxvPrNsc8ipl9iYHVHeHMMMqkhmWUmZbBjPXOpC5NhLmWPsxy9KXGdYBTLIMZKJVKJNsIpmwS8rMvdGoWYYw3zIAS7vLOCTfwS/vCZKCRzildeKTdw+vvDv4FD7ANf8Bx6TX0d0nQXWXL3P2RKBqHcGM3WGoWoYxxyoYHdtANp2+yC+xzQRcvk9Iyd3BwqZWJMV9eBbe5kJ+HwcCKlnydTR6h8KZuzcUrQNxaOyNQdM2Bu090Yg+i+ajHzJxynxIYPkLAkse4194F5/82/hfvoe05gUhNQN8FX6LVd9lov1ZApr709A8lIvGF4XM2p+L+hcFaB7JR/PLTDS/SEHry0T0D0djetCeTV/sIjh8L1cqbWip20Rh0V5MLTczYc13DDdzQ0kchrw4FjnzeOTME2QjTkROLEOHglkiCmZJyImTZN9cixNkeDWLRUkci4J5PPKDJT3y4mTkxYnIm8UhL45C2SKMkWZ2TFm9h33fDd681hnyvHacbO2zRpE31cN5Wz1S9kbrXw2y1cq8rB7D07qZtFUs5YKjGIOlZkw3+gwVs1/5YMVvfLDKgfGrfmb8cls01i7ni5/NqC7+hEdXjHlRM5035SOgQpmBqqG8qlTiRY0yf1Qp8KpegTf1CryskedlzTD6yyby4Noq0hIssDq+FvUN1kxYc4r3VtsxerU3I83CGSqOQ1Ecj5x48DNakzSIfNlnIrc6AflBqCmujmfoagnvrz6F7hZLznju4EbDVjrKZ/FnwwRe1Q7lZaUCr6oUeFujyNsqJQYqlRioUGagYihvK0fysmocv1dP526VPqUZH7Nrz2q0LT5l4opfGLnKh2HmUSiKo1FaE4eyRSzKq6MZtiyeUUtTGL0sjeHLkxi6IpGhy5JRXpEoW31eF8YIc2emrTrCoo0fESrdREf9Kp5cm8vTyhE8r5DnVbUSb2qH87ZyFAMVY3hbNpw3xQq8LVNgoHIIbypG87xqOneqlxIZsY3VttuZYvEVYy2cGC6WoCiOlOHLPBF5cRxyq2JQXBWLklkcChaxyFlEI2cRhbxFFEoWUQwTRzJqtS/jVv6C2pp9rP9sI/bua2mp28WDGiHPq6fyunoUrwdx/eKKIi8ahvC6ZhSvK8bwpmwUb8pH87JiHM+qVeipM8fJfSum27bx4TJbppqdZOrac4xZ8TMTzH5k6uqjaJpt4MBXSykrWs3tWjV+r/+QV7UjeF2jwJtaGV5f1Y/kz5rhvKxT4GWtMn9Wj+NRtb4Mr66fomGxkbHmp1C28EHePBJ5cTwKZgkomsWhZBaH0uokFFcno2CWiLx5HPLmsciZR6MgjkNRnIiiWfJgOpuEvFniIFqTkBMnICeOR948Vpa8rvZj3Go79DZY4y2xpanSksZKK+KSv2DJpkVobTrA7K32TN3qxqRtXkzZ5se0zV4X0T4AACAASURBVH6obPNn6k5PpuzylAF2pz/TdgQwc1sQqtuCmbUjiBm7Api625/Jln5MtvZjirU/U639mW4VwAyrQGb9hdbdEubu8mHebk+0LV3Rs7bHwOZXhHu+x2T/dyz98iTiE8fYffowX7p8wU8Bh3GKOo5X4hF84/fgE70Z30hzAiKXEhK1EGmUMVGxC4mPX0JC3FLio5cSE76EyLDFRIQuIUK6mOBwY0JjTAiLNSU40hj/EEMkIUZII5YQEbmc0LAlBAQYIfEXEBRkSKjUhPDIhURGLyYyZhGRMQuJiDElItqEiGhTgqUi/IP08A3QwT9Ql+BQAdJwI8IjTZBGGBMSIiIoQECgv5AAXyH+3gb4uBvg5aKPh7Me7k66eLgY4ONtiIeXAG9vEV7eIjw8DHBz08fDwwBvLxHu7kKcnXRwdNTBwV6b8+e0sDuvi4uzER7ui3G9YIKjgyEuF0xwd1/4bs3X03MRvj5L8XAzwcnBAPvzujjY6eHuYoSnmwle7qZ4uBjj5myIm5Mhro6GOJ7T57efF2D3mw7ODgJcnUW4OglxstPD8bwuFxwMcHEUcMHBAIez2pz9dR4OZ7VxPq+Hk50eznZ6uNrr4+EkxPOCCM8LItwuGOB24d+TVz8vI/y9Rfh7i5D4iAYBa0igjyGBg63DMrwaEuIrIsT3H3gNMELqLyLU14AQH33C/AREBhoSE2xMbLARscEywMaHGJIUbkxyhAkp4YN4jTYmM86UrDgTLkUbkiLVJzFEh+RQXdIjDLgYJSA1TJsYP3VSw7TIiNIjK9aA7HiBrMApXiB7QidJRH6igPwEXfITtChM1KYoWYfSNAMqLgqpuiSiOkNEbaYhNZkCKtN1KE9dQNVFbeoydKnN0KEqdR7lyRpUpGjQWCik8bKQa4V6XC/S48ZlfW4WC7hZLJTBtdCAliIDWooEtBSKaC0xprlQJFs9vqhFa/liuutXczXfkKoMbZrKF9J5ZRX3Wj/mYfc2um9+TE3JIm5eteBO9y4e3rXl4V0b7vfspPvWJ1ytWsK16qW0N5rTc2s9fe0fc6f9I7qur6C5SIeKxGmUxatwPU/AnavreNK+i/s3t9J7YwP3b27gWedGnnWs42nLav68ZcbvN1ZwM0uLmtjZVISrURasTrG/OpWBCyhwn0X8z6OJPDWUXNcpNMbrcitNyM00fZ5UmvGwfDWd2aY0pwlpy1rIvVJzuguWUiKdTYrrGNLcx1Abp8m9Ctka8UWXcSScG8WVmPm0pwtoTdalPUWPW0la3IiZS33ELEokkygOmMiVhDncq1jGk2treHlrI0+vr+F2sTEd2Tp05uhwK2M+fcUiHtYs4VH9Uh7UL+FB/VIeXlnGw/qlPKxfzMO6RTysMeVBlTH95SLulwm4V6xP/2V97hfpcb9Alrzey9flbp4Od3K16cuR4bUvW5s7ubr0FxjQP1ja1JM5n440DTrSNOjJWMCdPH0eFIv4s34Zv9cs4XGlKY/KjN/dut7P16fn0jzak9VoT5xNR6IaHUlqdCXNoStJg+5EDboT5tIVP4fOWHXao2bRGj6djsgZtElVaJWq0BE5m+5oDbqiNGiXzh18y3UevbH63AzSoPDc++T/9h5tYQtoDtbkmr8a1/3VaApQ54avKjVuU2mN1OPupZWUes5DcmgUblaKBB8YStA+Ba57z6EzeA59EWrciVWjO242LXGz6S0w5fUtWwa6j8Lt73ne/A29ZXtpSP8I7x/GkRNiwO3yrbxo3s+Dym00JpjQX7yet7f28bhyE/0lH/O4ahMvGnfz6tYe+i6v5aLDdCKOKpN0YiTZP0wk+8fJ5P4yjeu+QgrOquFvPYZfzBQ4YSpbfT1uKs+xhcrYaslz0Gg4zpYqZDgupqvgc3jgDv2uvO135Y+209zKt+WSjykB36vgfWwCYadmkHxmPgXOxmT8okOQ7QdIbccjtRpLwJZhBGxRJm7PaBocF/A8dxPParbwpG4jXbmr6M4T87B8I48qPqE1fRG3Uo141bCVBwVrSfpFBcfdcvgcUCbhx/GUeGrREreMnosr6UxZxpVQAwovzCTbbhKFF6bTGmvE3fRldMUb0RiqRZWXGiknx+Jno0DgHkXij40m/8wUKi/M4oq3Gm3SBXRFadMZrc3teOHgCrWIjihtrvvPosJpIiXnJ5H/81RSjk8m0HIs7hvHc87sfb4zGcpXIgW+MZHjp+Vy2K2TI2TvEHJ/mcBV72m0hk6jK1KF23F/J68dEfO45jeX/N+mEXPkAwL3jMN182jOWgzjp5VD+GGFEj+sUuIXi6Gc/2QETttGEHJwAtEnphB94kOijk0i5sQUEk/OIPHkTBJPziTh2xnEfa1CxJEP8d83BpcdirjtUibgs/cJOzSR0EMTCD34AWFfjCf00DhCDo4j7NAkoo5NIeHkZFJ/+oCLpz8g87epZJ1TIddOlXLPBTSGG3IrxoRqX21Of6TIl6ZyeO39gLTTs8g4N/tvvDoktcReSG3DO7ML/5wu3FKacE++TlB+FyFFfbilt3Euvhm33Hs4Zd/HNf8p9pn3cci8h2tuPx5597lwsZOdZ5IQ2rqjbeXJfCtv1He4M3enJ1q2EmZudETHyovd9rk4pHXjn9+PZ3oHzvE38ElvxTOtFZ+sHlzS2tl/IQ+93a5o7vZFwyYYtV1+zNnljaalD3N3eTJntzcq2z2YbRvCNKswJu0O50ObaFT2xDLLNprZlkHofxrGll+z+VHajH/+YyRFj7BPbccl8w4uWf14Fv6Bc+4f7PdrZNZWD7T2SdG0DWWOdSBzbQLQtPFDw9ITLSsP1v+QyJnETnyLniApfoRvwR1+jbuCS1YPfuXP8Cr7k/2SekyPRiM4FInGniDm75Myb68Urb1h6H0qRbhfitk3ydhdekRgxRs885/idLEX50s9+Fx+TFjdAD5lbzkccouVP+SidTAZ9f1pqB3KZe7RElQ+y0H9i0I0vsxD42Aa8z//f4zdZVTU6f//cUKw1ljXVhQUEAFh6LKIGcDctRNj7dUtXd3Q77q7FqF0Dt1TlIiilEF3iRiIgondgT7/N4b1u/v7x/nfeJ85DBzuzFznXI/P6329Lzlm21Ow2BbN9M2/s3DTfOLiV3Gpah3t9UspyFuL49oVDJ/1K72Fvqi7xqLqloqKmxQVN3nPBlq5qVZzTUPNNQ1VV0XP7xSouSlQc5WhLpLSSyRFzVWKqqtcma65pSuB5yZF1T0FDfcE+jkfQUu4kfU/reF4xjLuN9jzsuYLuqv7KO/orNJQVrUaH6pVlK2zlZq8rxzEixpt2soc8Tk6HxPRUkY57mOwqy/9RCH0E4r5TBTIQLe9jJm3AufNjhSeX8Wtuum8rNSmu7g/lGryobIvr0vVeVWpwetqDd7VqNFdpcKHchW6y9R4WzaYp1X6tFWI8A91w3XjbAy+8mC443cMdfFk6KwEBsxKQ8NNgYqbBJXZMtQXZKIyV47qnAxURApUHCWoOcvQdE1H3VlKH6djDJm5miW7ViPPWUdb0yy6qrV5UdqPd2XqdFep865ajTc1qryv78WHWg26SzXpLu3Ph4ohvKocw+MaY65XCxFHumK/wJ0xoh8ZLPSmvzCCPqJkNIRyegnT0BDK0RTK6OOcRj/HTPo7ZtDXKZ0+Tun0dspCwyUdNVcJau6x9HYPYqjrAXSFy/hp/yyqzs/j2UUHnpUN5fk5VT42DOLlBTXel/XmY0V/Ppb152NxH+X9rxd68aG4D2/Lh/C4ypTKgsUc9N+EjuN8xsw5yGezxKjPSkFlbjoq8zNRmyNBVZSImlMCmq4SNObIUJsrQWVWEqqzkug7J5lBbvEMdfRktMNaZi4Q4eO3gJrzy+hqcOFpuR6vy4bxvuozums1eVOnyut6Fd7Va/CheiDvLnzG23P9eF86iDdlw3hapcuNhqV8+/tiDBZsYbj77wx2OcIAFz/6CwMZIPRlqPAAuqL1bPjRneICV+7V6fG8ehhvqnrTXaPE6/sqNbqre/Ouug/dteq8rdbgddUXPKm2oOHsEg75b8JwziIGuf5ML7dQVN2Sld9/VwXqrso10UuooJdQ+SBD1VXWs7YkqLhJURMpUBelod6zvlRd01B1TVci1lWBipsMVXcp6m7J9BZFMkTojWD+ekLF62mtXENLxVqkaTtwWuqIyeLtTFjsyeglQYxcFs7o5RGMWRzM+JVhjFzhx/CVfoxYFcCoVSGMXRGBztIYdJbEMmFZDDqrohjjIWb42nCGrw9n5PoIxqyPQGutGO01keh6RDHZIwrj1REYLQ/AdJk3Fsv/wHbVHmau28Gs7VtZse8btvv+yH+if+RYyg6CpV8TLl1FhHQ5YukioiSziZa6Eid1JkE6gyTpVJKldqTK7JHKHJDJHJBJpyKTTEOWOg1ZyjSkKdNISrEjMcWGhFRbElLsSEixJT7ZloQkW+IT7YhPsCM23paYOCuiYy2JjrUgLsGaFMlUZIqZyNMckcimk5xqT6p0Kkmp9sQlWBEZY0ZEpAli8RSiokyJjbEgId6a2GhLosXmRIstiBZbER1hTVS4FREhFoQECAj0NSbQdwphoRZERtoSE22PWGxDaIglwUHmBAdZEBJkQWCgBZ6HJ+PjbcJRb1N8vEzw97UkKnwmIcEO+HgK8D5ihp+vLYGBU/H1teHwYVP8/W0JCrLn2FELvDxN8fYyxevIFAJ9LQn2tyYsyIHw4KmEBTkQ5GeDr7flpztaj3maEeBjQeAxCwKOmnPM0xRfL1MCjvb87GXKkb8M+HPfBLwPGeHnJcDXyxQ/LwGBRy0I87chPMCWYD9LggOsCPK3+BdeI4JtEIfYEhFiTViQBREhVkq8hvXgNcz6U8WE2xDzD7wmiK1J+kf6GhtqTnSwgKQIK+SxDshj7JBF2yCLsUYeY01avDXpCTZkJdqSnWzLiVRbTkntyZM7cFpqR1aCGTKxIfJIQ44nCMiVWnMyxZy0qMlkxBiSnTCF3FRz8uSW5CssyVNYkCe3IF9h0ZO8mpEvMyZfakih3JjiLHMqTlhTedKGyhxrKnOsqMixoDxLQGmGMdUnzKg7ZUH1CVPKs4yoO2VGkUSHpjxLLp234eJZC5oKBTQXmXH5vCVtxVZcPW/BlbPmyioy50qRBR1lDlw7Z0NVpgE1J6ZwtXgabeUzqck1o7HImrp8M66UO3D/6nyedi6ns/UrSgtt6by2jK7ba3lwZx0Pbnlw/+Yybl9bwNV6F+qKbWhrFHKv/Su6OhZx9/qX3Ghy4doFS4plWpSkTeBS8VTuX1nM45trudu2ks7WxTxsX8GbO6vpvr2CV1fn8qB6Ou355lzMMqIyWZezkdoUREygMHwSZ/wnctJnHHG7Nck4NIT6VAHXTthQnaLHrSIHXtXP4X6xE03pAlqP2/KgeA7Xc2eQGzSc+P0anA4bQuspIx5WOfOo0pUGhTEpf6pSFqfDjVwbrp+woDXNmLZMAQ2JE2hInkh98kRqk3Wol+nSmmPCvbIZvLw0j9eXv+Rpkzud5225lmvMjTxTbp+zpqPQgqe1LjxvdOVxvZCH9S48bhTxuEHE40YXHjU48bB2Og8q7bhfasn9YjPuXzDlwQUzHpw35+FZCx4UmdNVYMa9fFPu5plwN8+Ee3mm3M8X0FVgxoNCc26dMuJq+gRaZGNpy9TlXp4Jz0tseVkxTXltTvUMZYvwBWseF9vyrNSex+es6MiZzGXZeFpSxnJdMYHOTH060vW4qdDnplyfGzJ92qX6tKfqcz1Zl2uJOlxL0KItcRzXE8dzLX48V2LHczlGm8sxOlyN1aUtwYBr8ZO5I7eiU2pJme8Y0n7SoD5sIlcSTGkUT6I50oCWKEMawvWoj9CjKc6Ia2l21MWZk7x7ON5LVQherULcJjVq/LTpSNDnjkSbO3ItbmeO5+ZxPW6etuZNkwcf2n6Azt951vITncXr6ChfQ0GyDWfiTbl4Wsij6qW8qV3J68olfGhZw8eWtdwpnMPl487czJ/NywYP3jSv52qWMwFr+xG2UoXsnV9w+udhZP3Yn8qjutxInEZ9sDmZe7Tw/LIfWwQqeBiosNZYhQ2WKmyyUyHoGx3qZEt4efF3uu/5Q6c33D/G64t7uJy9kFMBJigOaZMfZMxFmTNXM9xplYqoj55J3gEj4jcOJmHdYMIWqxE4RwXpuv6U7BtNa5ABbfGmNCQbUJOqx/VcWx6VzuLBeXdunJxJR64z3fUefGxYR1n4FII39iVgvTpZfw2mIXEKd04587JkIU2Jlsh+G0bIpl4k/tibkuDx3Mtx4tEZN25lTudqshX14YZk7x2K91eqhK9RIX1nf84dGk11wARqg3SoDR1HS6wON2VG3Muy4F6WNZ1pVtyQCriaZEBLjA4NYWOo8B1JwR/DOL5rGKmbhxOyeAg+swbx54y+7HNQ5z/TVDgoVCFwoSry7f05++dQGkNGci1+NB2pY+mUjadDohwCdiPZmMZwJV5lP35B1IZBBCztz5G5muwXqbPXWZX9br04sqA/3ov7cWC+KtGbhyH/aTySnaNJ/n4E8t1jyfhVm/RfxpP9H12Svx/eczXOcMK/7ofPEhU8F6oQ5NGf+G9GkvK9FgnbRxK1eTCx2wYTs3UQsdu+IOm7Ecj3jOD47yPIPTiKM4fGcebwOAq9dSgLmszFRCva06ZSF2vJoUXq7LBX4cBCDeJ/GIpir/Z/8brDP1+2N6YS38zLeErq2HJIzuaDEo6kVBF8so29cVWs885lW3gl38Y2s1ncwGLPIpZ6FbE5rJIfY2rZEVKM8/ZwXH+MZ9YeCdN3xCFYG4xgXSguexQIf5Ix87sE5v4iY2dkJcG5t/BJu8T6P6Vs88zAW9ZI+OkO/kysYeGeBOzX++O8M4Wp3yVjtiECyw1iZnyXhPMuKTN2yZi8PhodjyjGro5ntEcyo9dK0VovY9zaFMavjMLQIxKXH6Ss8ypkd0wdP8XUsOrISVZ55rEttIYfYq+wJewi8/efxWqLhFm/5zFjVzqmGyMRbIpgxq4k3H6T47pHguP3Caw4nMcPUY3sjKljU0ARHj65/Bhby09JLWwT17PgQD4uezKZs/8M8w7kY7ElDrNNMczYJWPWf47j+lsGwj1prPUrY3dSGz+nXGdbaDXrfc+zPaKGPclX2ZncxhLvcmx35jB5ayZ623LQ3Z7PxB3n0PmmCP1vz6K79SSTt6Uzdc8JFhwpYPHBbBb97M2GnUtJSVxJS9lK2qoWkJfrwcxVSxnu9gt9Rb6ou8UoN+BuElTcZD0JawaqImXrp5qrAlVXec8GXIaqmww1VynqIgm9hBLUhRLUXJWbclU35eZbxTUVVbcUNNwT6efsyTiXTf/Fa6MDL2q/oLu6Lx+qlJDrrlKju1qVD9UqUKWqTPkqBvGyRpvrZU54HV3IZNfVDHE5SF+3cHq5xtJLlISmKIa+rj4Mcf8G02WzCYlfwMUyNx6WG/O25Aso68+Hyr68LFHldZUmb2o0eVejTnelKh/LVPhYqsqH8r68qRxGV7UJlcXz8Y9bzsIdc9F1nMXoqRsY5XKYwc5h9HaOpJdbHJrzUlCdk4yKMB4VUSq9RDL6uMrp7yajnygZzZmRDHP7A8sVy/j52CKKzi3gdrMDT6tH8bakHx9KNfhQ1Yt3NWq8qlHhVY0qb6vUeV/ShzfnPuNd5SieVulxo9yaC3nz2LZnBpPnrmSI6C8+E4XQVxRDb2EqGkIFGsJ0NIQKNIUKeruk0cc5rQetGT0twxn0EipQdU1F1T2OXm4RfCb0Y7zb93z59SzS5UvoqJnF4zId3lYM5k1ZX96VadJd2ZsPVb35WN4XSvrB+T5wXoOPxb15X9afZ5XaXC0RIkvxwGWJkNGOmxjsfpTe8xJRnS9HZZ4UFbdYVJzEDHBPpZ8wCQ1hHOruMfSeE0W/2SEMEHkyzGk/+i7bmL1yGX8emMfp9NncqXPhRb0xL0tH8aZkEO8q+vG2WoNX1copzK+r1XhX0Y/u8iG8Lx/K67JhPC0fz7MmB4pOzWfJt0sYO/cnBrodpa9LIH1cxPQRxtDXJYLBzn6Md/mGdT/Mozjfnfu1ejyvHsqbKk26a9T4UK1Kd6UqH6o0eV+poTwvXa3Bm6qhPK22pLFoCYf8Nv4Lr2puSai5ylATKZRwFUk/fTbqIuWDHlU3ac/6kfY8+JGj3gNeNVEavYTpyjZrV3nPGpOg7ppEnx68ms5fT4h4PZcqPWip8ECm2I7zUicEi75h4qIjjFkcxKhlYsYsFzNmcRDaq0IYtTKAkasDGbU2hLFrIxjvEc3EFYlMWJqIzrJYxq2IYtSqcIZ7hDJyfRhaX0egvSGCCevDmLgmCL2V/hgs98F42UHMlu1n6pp9uG/9laU7d7PhP9/znedWfgvexKHYjfinrkUsX0qM/Evi5LOIk7oRJxUSL3UkQTaDJNk0kmX2JMvsSJHZkiqzQyqzQyazRy6zRy61Ry6xR57qgCzVntRUO5JTbUlMsSExxbrn1YakFBsSPyHWhrgEa2LjLYmJsyA+0ZrkVAcksulI5TOQKWYglU9HInMgRWpPcootCQlWxMSaExVlSqTYhEixKVGRAqLEZv/Fa4QlkeEWiMPMCA8REBYkIDTQlJBAE0KDTYkIMydKbE1UpA2REdaEh1oSGqwc7hTgZ4rX4ckc8zbB18cUv6MCQgJtiBE7EhJoi9chYzwPGeN71IKAAFv8/Kzx9DTFP8CawAAbfLwFeHlO4dhRM44dFRDsb0VwgDVhQXZEhDh8wusxL+WU4KNHBPh5mRHoY07gUXMCfMzw9TTB38uUwKPK93w9TfD8y4BD+/U4esgIfy9T/L0FBPqYEXzMgjB/a8ICbAjxsyQ0wIqQAEuCAyyUqWuQFeIQWyJD7RCHWBMebElEiJWyfTjMlugw238B9n/Da4QVSZE2JPekr3/jNTHMEmm0PdJoW6RR1kijrJBFW6OItSYj3oasJFuy/05epfbkyRw4I7XnRIIFikhj5GJDMmNNOJlsyclkczJijMiIMSQrzpicJFPOSC3Jl1txRmbOqVRTzsjMKMyw5FymJRcyzLmQaUZxljnlOX/D1YaKE1aUZ1tSnm1BaYYJJelTqMwWUHfKkpocM8ozjak9ac55mR41OaY05lvQVGhBc6E5LUXmtJ6z5Np5K66es+DqWXOuFplxpdCMywXm3Ci249pZa6qzJlOVZUhLgTVXi6fRVGDNlZJpNOSbcfG8Nbeb3Xl4fTE3Ls6n6sJ0Oq8t4/6ttTy4vY4Hnau5f2Mpd9u+or3JlcYyO9qbRXTd+IoHnYu51/4VN5pENBcIKEufQO0pE9qqRNy7uowHN9fR1bGO+zc8eH57Pe/uref1jWV01Qi5XmDNlRMCmtOmUJ6gR16IFif8xpB9TIssz7FI9w9Bun8wJdEGNKdZ0Cg3oUFuyOMKIV0lTlw7ZcXlE9a0nZxKc5oVuYEjyfQeSFHkGK6eMuNB+XS6SqfTkmVK9rHBlMaN4/JxM9qyzbmSYUJzyiTq43RolRjQmKLLRZkBrRlGXDspoPOsHY+qhbxqncery/N43OjKrQu2XD9jwo08AbfOWdNeYMHTWhEvmmfztNGdx43uPGmaxZNmd540u/K40YXH9TN5VDOVRxU2PCy34GGZOU/KLHhaZsPT4p6ra4osPtWDQnPu5Zly65QRN08YcD1Lj/bj+rQf16X9uC63c414fM6Cl+X2vKycyvNyex4VW/O8YiqvqmbwonwqXYXmdJwwoC19ItfTdenImkRn5iQ60/XpTNOnU65Ph2wSN6UGPXDV41qCLlditWmNHkNr1GguRY7mYsQomsJG0RQ6muYILS5H69IWb0BbvBE3UwS0JwuoChxP1i+aFBwcQnOUEY0RhjRETKZJPJnGCH3qxbrUx0yiTWHDpVRrcg6OIWKTOlEb1YnfrEZjiB63JUbcketwSz6KdvlILivGceW4gBe1q+i+uhPa9/G86UfuVWzkaesOWs5+Re0pIR1lC3hRv4p3tSt4U7GQd9ULeFoyj2aFAxeiTamTO/CwfCmvatbSED+VgBW9Sdr8GXm/jCL/t2Hk7/ucy5Em3Ep14FKUFYWHJhO+bgj7ROr8MWcgPitG47nyC9IPWXExYzHPGnfyoeMA3D7Ch/Y/uVuyjmaZE7UJNrTIp3Er1527p925nunIVfkMrkhmcv6oEcnffk7YKg0iV2sgXqVGwvrenNo9lGpvbVrFk7mWPIUmyWSuZJvRdcGR2wXTuZ03g8cXZvOifDHPzi2iItyE1N2Dkf48jJJgI9oUdtw/7cTDfCGVkXrEfD+YkM29Sf/9c+pijOnIdOBejiMd6VO5kmRJdcgk8g6MQLGrH5LvBnBq71CKPcdSEzCBhtCJNIRp0xQ1nmspetzOMOZ+thl3syzoTLPghsyUthQDWuMn0BipRWXASIoODiPn52HIto0gYtkQ/OYM4pBjH/6Yqs6f01XwFKkQuliVjO8+o/jQcJrDR9KeNJpOmRa35Np0SCbQIdGnPdmYhjB9Cg6MQf7DEGI2DMR/SV8OzVHndxdV9jqr8NdsTXyXDSZ4zTD8Vw0kbN1gkr4dhWSnclJw+i/ayHdrkfLDCBR7tEj9cWRPO/AXxGwdTJBHb7wXq+C/QpPozUNJ/k6LxB1jiNr0OZGbPiN6y0Bit31B8vcjUOwZRfbvozl9cCz5R7Qp8NQm31OL87461EebcE1uT1OCNQHrNNg3W4XA9YPIOTyFSrHjf/G6zTtHti+qlOAT1/BVNLLtsIytByV4S2oIPdXOz9HlzP9VivOuVGbtP8nMn7Mw2RyH2ZZ4Zu6S4f6Lgrm/yHD5LpqNx/LZGVXJpoBzLP7zOAv2Z7ItooqdcY1sCjzPWq9cdkdVEHzqJn6ZrWw4IGGbZxpH5Q2E57ZzIKmarw+l87VnNjujq9kSWsryQydZV36hpgAAIABJREFUdjCHjf5K6G0MqWLG7gx018agtTqOMWtSGOUhZdQaKWPWpDJ2RTQ6y8MRrI/C6ftU5u/NZNavcuy2RWG1KQrR7kzm7j2N608nEO48ziqvcraLm9kurmPZkVwWH8pmU+gFfoiv5dvoGubsTcfxewmzfs1m1q/HmfptItN/SGL+HyeZ+/tJhD+lM/u3HFb7lLIjsondiVdYffQsiw7k8HVQMd/F1bNFXMWiw2dw3q1g/p95LDhUhOvPWcz4LhWX3enM/eMMXx48x/TdORhvS0N3czoTt+Yw4ZszaG/NZ+L2IibtKEB3Sxbm32Wx2KeEPZIr7E1pYFdQAn8c/Zbj6Ru5VLaCtsovKchdw4wVixnh+jP9Xf3o5RqNqigRVddUVFylqLhmoOKqxKuqKB1VkRxVkQwVV2VypOomRU2kROsnvIokSry6ynv+RwqqbslouCXSz9lLiddda8hKVyavL2qG0l3VTwnXSjXeV6kq09Cqf+P1VbU210ud8Dy6kEluaxjkcgRNt0jUXBNRE0nQECbTVxjGYOE+dGevYNuvbpQULqezfDovyrXprhzMu3JN3lao8aZag7e1Gryr6cX7KnW6y9XoLlPjQ3lv3lcO4Fn1WDob7Dl/fi6BkbNYs12Ew7y56DttZPTMvXzh7MkAYQC9haGou0TQ2yWavqIU+rtKGOiWwuduCQxwCaH31IOMdd/Cyp8XESWZQ2OVIw+bjHlZNYQPJf35WNqbj1W9eF+rxusaFV5VqfK6ohfdJZ/x+txg3lSO51GtOc0XXIiL/xLHpdPRct/BAFEQfUTxaIpS6CWSoi6SoyaSoSaSoy6S00uoLA2XNDScM9FwyURdmIaaSK5M/dyTUHOLo48wgpFu+7Gc+yWHfRZTkfcVXdWWvKoZw/OSvnRX9VFeQ1OjPH/7sawPH0v68rG4Dx9K+vC+vDcvK4dxv8qW6vzl7P5lNrrT5zNS9BufzQ6h19w41OcmoOEeiaZzGF+4JTHQMYa+M8Pp5xLEQHdvhoh+ZoTjekxnr+Irj4UcOryIvMwvuVI8nadNJryqHcnLsoG8KevPu4q+vK3szetKdd7XaPC6Qp03Zb15XzWEt7VjeFw5js5SQx5dW0JQyEymr1rEUNff6OMSiKZzOJoucWiKkunjEstA5yC0nL9l7XdfUpLvzv1aXZ7XDOFNdS8+1Kh+wuvHyl50V/biQ40ab6s0eP0PvB7024jh7IX/SF6TUHVVfg69etaEhouCXi5pqAsVqImkqLpKlOvHVaLEq+vfeJWjJkpTQleYhorof+BVKGaI0BuT+esJFivPvF6qWI1CsQ3hkhlYLNqC3qJDaC0OZMxSMVrLIhm7OATtVWGMXBnMiNWhPS3BUWh5xKO9IgWdZamMX5GA1qo4xq6KZszqSLTWiNFeG87ENcHorfHFwOMIUzz+wnzNPmzX/YRo6y4W7trJhj92suvYj/wZ/i3ecZvxT1lHqHQlkYpFxCpmEy8Xkih3JknmRJJsJkmy6STJp5IscyBFZkeK3JZUmS0SuS0ymS1yuR0KuR0KmR1yqR1yiT0yiR1SqR2pEluSU6xJTLYiKdmK5FRrUiQ2pKTakZJqR3KKLUnJNsQnWBKXYElikjXJKXakpDogkU5FrphJeoYTEpkDEpk9UqkSxUlJ1sTGmhMVaYI4fArhYcZEiQXERFoQG2VJTKQl0REWiMMERISYEh5sSniwgLBgAaHBJoQGmyAOtyA60pqYKFsiI6wIDTYjwM8E/2NTOOZthN9RE/yOmhLga0ZEqB1x0U6EBNrgdciQIwcnc9RLgJ+vFX6+Vnh5CfD3t8LfzxJvryl4e00hwM+C4EBrwoJtCQm0JjTIhvAQe8KD7Qnys+aopyk+hwX4eZkT4GNOkI85QT5mBHoL8Pc0IdBbQPBR5Xv+niYcPWiIz4HJ+B42JsDLlCAfM0KOWRDmZ6XEq781oX5WhAVYERpoRWigJaFBVoQHWxMZaktkmB3iUBsiQqwQh1gTGapMXqNCrYkK/R/pa1gPXsMtSYiwJClSmb4mRlgRF2JOTJCA+BBzUsQ2pIqtSRVbIom0RBplhTxGidfjSbacSLHjpNSeXJkDeVJ78qT2nEyyIiPaBIXYkPRoY7ITBJxINON4vEkPYI3ITpjCqRQz8mSW5EoEnEgy5mSKCQVpFpzLtOJChgXFWRaUZVtTkWNLxQlryrOtKDtu2YNXS4rTplCSPoWKLFPqTlpRe9KSsgxjqrIFlGcaU55pSNUJY+rOmNJcaM6ls5a0FJlzuVCZtl4tMlfCNV/A5Xwz2s5ace2cNbUnjChP16fmxBQuFtrQen4qN6ucaS60pLHQgvZaF+5d/or2pnk0VbnScXUZ9zvX8OD2Wro6V3H/xhLuX19AZ8ssLlVNo+OSGw86FvDw1qIevLpSl2tEbY4hV0qmcrflSx60r+Rh53qe3d/K8/ubedO1hde31vK45Ss6S2Zy7Yw113IsqZUYUhg+juNHR5DmOZx0z5EoDg5H/tcQTgeM42K6Nc3pFtRIDLmcY82jCjc6CqdzMdOM1hPWNKYJyAsdRbpXfy7EaHP5hAWPKoQ8rRZxJceMwogRnPQbTNtJS27mWnMl04RLckPqEnSoiBjFZZkhzRJ9rmRM4WauJbeL7OkqncHTOldetc7lRetcHje6crfUgZsFZtzMF9BZZMW1PDOe1rryqmUezy/O5WnzXJ5enMuzljk8vejOkyYRTxqceFI7jSdVdjyutOJxhSVPyy15UmrFkwvWPD5n9a/qKjCj86QhbZm6tMrH0yofT/txfW7nGnEvz4QHhWY8OW/Fi1I7XpQ78Lzcniel9rysmsGryhk8Om9Dxykj2jJ0uZ6hS+dxA25lT6Yzy4CONH06FPp0yvTpkE7iRuok2pL0uBI3kdYobS6Kx9IcPoqLYSNpChlOQ9Bw6oOG0xA8kuawf+P1Sowhl2MmUxcygdz9A1Ds0qQqaAIN4ZOpC5tEfZgeDWETqQ/Xpk6sw1WJgMsSS4qOjUeyqz+p3/cnZYcGDcG63JIYcS9dl7uZ4+nMHM+1TF2u5VjxtGY17y7v4mPbXl40/UhX9Vbe3NjN/aZN3KpZzZPmdbyo9+Dh2XncPjmT16WzuHvGkaoEU07661ASJ+B+8UKel6/ivJ8JAcs0UHw3hLy9Iyj8YygVR0dzV2FDp9SG1jhLSn2NSf1hBJGbhpC515CTB80oCrChPWcRr2q3Qvse3rfv4WndZjrOLaFJZk+zxIK2TFseFLrwunwer0vn0nl8OhfjzakNNyXj55FEru9NwrYBpP00jFP7x3HBR5+aUGMuJVjSmTmNrjwX7p4V0XVByN2imdzIteNuwUyelczhzhkhVeFTSN/7OZn7hlMdIeB+jjuP8+ZyVWpHcZABst/6krhrEBn7R1AVqc/t7GncP+XIjTQ7mmOnUBk0kaIjo8jd/wVn9g+l2GsctQF6NIZOoilcj8bwCTSJtbmcqKuE6wlT7mebcifLjFvp5tyUm9IumczVJF0uxmhTHTKac0eGc+rXYSh2jCBq5RcEzB+Ep3MfDkxX5+BMFXzcVYhYrkr2zoGUe42kNXI0N1PHcEcxjjtpE+iUKgeBtScZUR+qR96fo5B+/zkxXw/Ab3EfDs1RY79Qhd+Fqhye14cQj+FEb9FCvGkkwR6fId4wiIQdI5Du0kK+ezzSXWNJ+WHkp4rf/gUxWz8nfvtQIjcNwn+FBn7LNQldO5CYLSOI2zaSqE1DiNjQn6jNA4j7ZijJ349EsWc02f8ZTe6BsRR4alPkrU2h9zjO+Y6nRmzAFakNrRIHoncM4NAiVQLWDSDnsIC6uFn/xevesCKZj6SWuIIOYvPa8Uos4Uj8BaJyrxFTdJv9yfV8tVeOwUpfjDdEobdWzNilgWgvD0ZvVSj6ywOw2ihm6V8n2C9tIaTwPv5nbvOnvJXfUpo4mnePsAvP8DnZyQH5JbzTWwk/fYOwU9c4EF+CZ3I5wccvEnbyKn4ZFzksrSMwt52Y0meEnX3IofSr/Cm9hHd2BwH5jzhysosl3hcw2pjAOA8lXkesTmW4h5TRa6SMWZnAmKUR6CwLxXBVOCbrxBh4BGPgEczEJf6YrIlEsCYKMw8xrj+mcSj9Lp7H7xJ27hme2df5K/0SR093EnD2IQHnnrE+qAz77SlMWRuD0dpo9FaFM2lNBGabEjBZG42ph5iv/pPLb8nX8TnRRVDeYwLzutgvbeFIzg38zz3CM+8e26Jrsd4eh/nWeEy3xGP8dQyGa8QYrY3CbEsS1t+mMWWzBN2vU9HZkIbO5my0t5xi/ObTTPwmj0nf5GKwJYMZv+SyI7aFkAvPibzQRXBmATFST87m/8iVytW0Vy/gXP56pi1byAjXnxng5k8vURQqLgmoilJ6NtjpSsAKM1AVpqEqlKMikn7afKu6Sj6lrp/wKpSgJlQok6N/4LWXWyJ9nXqS110eZKUt/dQ2/L6qHx8qe/BaqcL7v/FaqcrHck26ywfxsmo8bSWOePosRP9vvLqKUXVNRE0oQdNFwmcu8Qx1Osp4x60Ilzhz/PhWWsu+5GG1Ca+rh/OyRJ2PdRq8q1FXXrVSq8Hbag3eVmrwtqIX7ys0eV/Zl9fVg7lbOYqr1QLqy2cjkyzm+12uOM6fjYnrevRcdzHSaR/97ffTb4YXQ1wjGOYezxBhDJ87RzDUJYDPHf+kv8MOJs6ew/7A+RSeFdHRaMGzhnG8qRgAJQOUEKzsxfsaVd7VqPKuSp03pRp8LBnE2wvDeVmpy4P6GZQXLmDvwfnozhQyTPgf+gpj0RDKUBel9SThElTcUz61oypTPWUCribMQk2Ugaqo5/Nwk6LiLkXVLZU+bokMdvZEe+ZKVm/7EmnyQm7Vi3hQPYFnFZ/zrrovH2rVlHfu1qgqrzGq6MOH8n68L+/H+wpNXlcN5EXdFO5ULUASswwHd2d0hVsYIvyTPm7+9JkdxsDZYQwSBjHMKYIvpgfz+XRfhjoeYJRwJ9rCpQhmObFikxBvT3fyM+dzs8aNh/WmPGsczYuafrys0ORtRR/eV/blfUUf3pX35kNFb96Wa/C6TJM3VYN4Ua/FnRoDWkqsuX5lK1t/ssBg7lcMdN6HpmMQGk6RaAoT0RSl0scljoFOQYx12sGa7+ZTku/G/dqJPK/5nDfV6nyoUeFDtQrdlSp8rFSnu1Kd7mo13lT2+hdeD/ltxOgTXkOUeBVJURX+F6+9XORKvLrIUf3H2vmEV5Gy1ERKvPZySUPNJQ0VkQwVVymqbhJ6iXrw6uKNyfx1BEeso7ViNa3lq0iXb8Z18VSsFm1i0qIDjF8cgNbSCMYti2Lc4jB0VogZsTyC4avEDPOIZLhHNKNWJTB2eSrjlksZtzqJ8WuSmLAmkYkeceiuikR3RRB6y30wWPUXZuv2Yb/5F1y+3cn83Tv4+uB3fHdsO/vCt+OdsI0g2SYi0tcRlb6CmPTFxGfMJ17hSoLcmSS5EykKJ1IUM0lRzCBZMY0UuQOpcjtS5Uq4ShU2yBS2yBW2KBR2KOS2yupBrEJuj0xmR2qqNcnJliQnW5Kaao1EYoNUqoSoTGaPRGJHUpIViYmWJCdbk5JiS3KyLSkpdigUMzh+3EWZ7srtkcunIpc7IJHYkZhoSUyMKZERxoSHGhIdKSA+xpKEWGsSYm2Ii7YiJsKcyFBTxCGmiEMFRIQKCAsxJSRoCuGhAqIjrYiNVuI1JMgUv2NG+B01JsjflEA/Af7HTAjyNycqYiqJcc6EBtngddgQz4OT8fY04aiPOb7HLPHyNMXfzxLfY+Z4HjHGx2sKoUHWiMMcEIc5EBpkQ0igNeEhdkSE2BPsZ8XRI1M4etiUwKNWBB+zJPioBcE+ZgR6mRLoZUqQt4DQYxaEHDUnwNMEv8PG/3oNPWZBhL81Ef7WhPtZ9SDWirBAa8KClBUeZE1E8N8ThpX197nXqNC/4Wr1qf7Ga2yYFbFhfw9osiBR/F+8xoeYExskIC7YjMQwS5LDLUmJsCBVbNGDV6v/4jW1B69Se05L7MiXOXA61ZasWAGKSEMUkYZkxEwhO8GMnCQzsuKmkB5tSEaMIScSTTgtUaauWfGTyU40Ik9uTlGaBUVyAefSzCjJsqIs24bS45aUZllQmmVBebYlFf/Aa1mGKbU5VtSdtKI03YiyDGNqT1pwQa7PBYUulTlGNBWa03rOiuYCARfPmHApX8DlAnMu55tx6YwprXk9gD1nS8MpE0rkE7kgm0jdKQFXS2Zwq1bEpXN21OdbcLXSkVst87neOI9rzV/ScWUp926u5sHtNXR1ruR++xIe3FjE3SvzuFbvyO0rs3nYsZAHnT1tw40iqnIMuFgg4E6DK09vLONppwdPbm/g3dPvef/0W94+2MqTq8u5Xe3GjfPTuFnoQPsZO0rjdDnuMxTJgUHIDg0l3XMEioNDOOU/hspEI67mONCUZk6dzISOIifunBfRdmYaDelm1MimUCAeg8K7NwWRI7hZOI17JS48rZnH3fNCSuN0yPTpQ23qRO4UOnAjx4LL6cY0SfSpitGiQjyKFok+LTIDrmebcafAnq7iGTwsd+JJrSsvWuby4tI8nja786ByBrfOWtFRYEZHkSVXTpvypFbEm9YvedX6JS9a5vO8ZR4vLs3lWcssnjb/n/H6pMyCrrMCugrNeFhkwaOzljw+Z8WDQnNu5xrTlqlLi1SL5tQxXFZo03nSkAeF5v/626cXbHheas+L8qm8rnHiReUMHp63oTPXhLasSbQf1+fWSSNunzDkRoYeN9P1ledb5XrclPZMek3S5XLsBFoix9MYOob64JE0BI+kKWgEjYHDqA8cTn3gCBqDR9ESPo4r0Xq0xU/mWqwhzeETaQybSGOYHueODCduiwrnPEdSF6pPXageNUHa1AVrUR8yhtrQMVxKMOBS4hRKAnTI2T+ME/uGkfXzAGoDtLmZbEjXcUMe5RryIG8Kt86Y01Ewg6d163jduovutn28uPgTXbXbeXvzV17d+IlX13/gbdsOnlSt5JLcgZqYSbwqcaPzpB2VcYZkHx3N+WhDHpQs4EnJcrL/Mw7fxerIvh/EyX2DOXtkCC0xE3meN4MOuRUt8QLKAw3J3jeGk39M4GK8ExcTHXlStJwn55bytmYd3a1beVa/hivHp1Mep09Nkj73CqfyqkLI8+KZPCxw4HH+dG5l2lEdok/egbHEbfmMmM0DyT+sT32UHe2Z7tw9PZ/O07O5UzSf59Ur6W7dwMerm3letZi2nKnczJ3Gg7NCbuXOoDhsAnHfqpKx73MaYs15kDuLZwVf0ZHuwpkj4wn5WpOEHzSpDNflqsyc9nRrbmXZcyPNltZEAeVB2pw5MITTf3zOBa8xNIRMoinMkMvRU7gUZURThB4NETpcjJ7ADakhD09a8DDXnLvHTbmdKeB2hjkdCgE3ZUa0pejTGj+BunAtir1GcnrvCNK/G0msx1CCvxqMt7Avh2aqc9hJBd85KkSvVuPUns+p9h3N1VgtOqVa3EvX5l66LrdkunRI9bmeZEhdiC6n948k9dtBRK3rj9/i3hyZ24sD7mocmNULn4WfEbF+NAk7JhC3fRxBHv0JXN2HyE2DSfx2JCk/jPmUwibsUA5gitk6hMhNnxO7bRix24YRum4g/iv64L+iD8EeA4j4+vMevA4gestA4r4Z1oPXURzfN4pTf40m/8g4inzGc95Xhwv+2lSG63FZYkV7uiOyX0fhuUyDw0t6kbJnAhcCp/8Xr+KcS7LoU1eIPX2V2FOXicxpJiK7majcq4jP3MQr8wob/YuYtNwX7WUBjF8RygSPKPTXx6GzMoLRX/oyZV0k28JrOKC4TFjBHaLOdRGcd5tjOTcIzLtHYN5d/E7dJPhMJ+L8W4TnthGY2UTEyVbiCq4TnNVISHYLUXk3iC7oJDzvJiG57YgL7xB0sh3/420En75NeNFjAgqfssa/AtPNSYxfHcsYj0SGr05m2Bopo9cp0FojYezKBLSWRaK9NAztpSGMWhzAlC1JGKyJZvIqMQZLgxGsDGHBL5lEnX1FZNFjooq6CDp9A/9Tbfifvol//l3Cyt7wTXQTU39IY+IKMToro9Fbl8REjwT0VscxcWk4pmuiWXHoHN5ZXUSdfUFU0SOSy58TcKoN/zM3iCh7THDpU3amXsLuxyQmb4xm4tpIDDbEY7ghEf218UzekITxFgn6G1LR+ToVnY1p6GzKYvymE+hsyWXiphz0NmVg8k0ac/8qZK+0jbjyF0gqH6M4X8OpoliqS/bSVrWGjtpFlBZtwmHJVwwT7maAmz8aoihUnOP/v/Gq4qrE6j/xqgSsXIklkQQVUTKqrkmf8KrlvJGvd3lwPG0p9+vteVH9Be+r+vKhUu3/itf35QM/4fWIz0L0XT0Y6HxYiVdRAmouEjSdZQx0ljLCKZoRdr8gEC7CO2gbJWc96KyfRlfVKJ6UaPKxsT/dVeq8r1bnXY0Gr2t686qmt7KVuEqD95UavKvszYuaATxqGMvdBnOuVs+n+IwHwUGr2bBjIU6L5iOYtQTDWeuZ4LoNbeEuRkzdzSDLnQyx+YmxTrvRFm1Dy3UJM9c4kiifTWvtNB41TuRF9ee8Le0NxQP4eL4v3WUayrOVNWp8qNbgbYkm3Rc+p7tcmycVJrRXzSYzfSXz181m9DQPBjkfRdMlFTUX5XAoFXcpKrOSUJmdjMqsVFRmSZXlLusZHpSByj/aUFXcFKi4pqPqlk6/OZlozvBn+IzvsJ43jz8859NQsZAbVaa8btDhVaVyeNHHGiVeP9So012tyduqvryr7Mf7ag3eVvfhReVoukptaCr04Jvtc7Cbu4QxjhsY6PgDg1x+YYTrrwyb9iMTXf7DRMc96Mz8Bn3haqwWfMWSb2bxl898MtOWcqlsKXfrXXlYZ8Lj6hE8rurNiyp13lZrKs9FV/Wlu6I33WWayu9FqRrvq3rzvLI/dypHcL3WnIv1C5Ckr0a00p4xLqvo53iQXjPD6OUYg4ZLChoiCZou8XzmFMQYpx2s+XYexXlKvD6rHsTbKnW6q1Xorvobr8rv5f8LrwNFe/6FV7X/C17VhP9eO6oi5RArdaEMNaEMNaHiv3gVynoe/khQFybSWxjB5y5emMxdS3D4OlrLV9JavoIMxUZmLbHFetHXTF78FzqL/Rm/NALtpTGMXxTJhOWxjFoew8iVsYzwiGGkRwyjVsejtSKRcSsSGecRg86aKPRWRzB5RTBGy30xXn4Q01X/wW7jHlx//Iml+39iy7Fd/BT2PX8lfIdX8mb8pV8TqlhNRNpSIhVfES2fTYzcjTi5sAeujqQoHElNcyQ1bSap6TOQpE1DonAgVWGHRGGLVGGLNM0GRZodijQ70tLsSFMoS9GTxKalTUWRZo9MbotEYk1KqiUpKVZIJDbIZHbI5Q6kpU1DLp9KSooNSUlWpKbakppqS1KSFUlJ1shkU8nMdEQms0ehcCAtbSppaVORy+1JTbUlIcGC+FgzYqMFxEabER9rSXKCLalJ9qQk2pMUa0t8lBKx0eFmREeYExVhTmiwCWEhpkRGWBAltiI81IxAf2P8fQ0JCjAlSmxDaJB5D17NiBZPJTHOifAQO3x9TPHxnNJTJhz1EXDksBG+x5Rtwp5HjDjmY0pEqB3R4qlEi6d/Sl/Dg+0Q/w+8hvpZE+ZnRcg/8BrkLSDkqPm/8Op/ZApB3gL8Dhvjf2QKoccsEAfYEBloq8SrryXhgVaE/wOvyrOu/zteI/+/8GpJbKh5z92uVv/Ca0ygKTGBpsQGCUgMMyclwoKUCHMkkZbIYyxJj7MmK9GG7BRbTkrtOSW141SqDfkyB85I7DiRYEFapBGyCAMUkYZkxZlyKsWK7ART0qMNUUROIiNmMjlJppxIMiYjdhKZcQacTjUlXyogL3UKhTITzqWZcT7dnAsZZpRkmn/Ca3m2JSUZppRmmFCaPuUTXosVkylWTKY5346zkonkJ4+jJEOPhnwBrWetaD4joOGkMc2nTbiUZ0rLaROaTxlz6YyAi7mmtJ2zp+WMBcXSCZyOG0VZhgFtJTO5VetGe8VMWs7Zcq3Skc6Lc7neOI/bbcvpuLqMO+2r6Or0oOvmCrquL+bxzSU8bF/IjSYh967N5VHHIrpuLOT21fm01btQnq1HS6EZXRdn8bJzJS9vr+XlvU18eP49bx9+w9Mba+iomc2Vc9O5VujAzcJpXDtpS0GoFpK/PiNx/2fIDg8l69hocvxHUxZvQEumFU0ZFtRITbiUbUdX2Vzazsyk5YQ9VRJj5J5fkHKgL6VJWjyocOZZ3Wye1sznfslcKpNNyPIZTGHYMJ6UOXE924zLGYZcyTCmLlGH8shRNCToUB+vTat8Mu0nzLmdb8fds1O5e2E6XRXOPGl058Wl+bxoncfjOhfuFtvSUWjBzQJLLuea8KRWxPsrC3h3dSGvLn/Fi9Z5vGidx/OW2TxrFPGk3pEnNVN5XGHLo1JLHhYLeHjBlPsFJnQVKM+1/t0mfD1Lj8sKbS7JxnFJNo5rGRO5dcqIu2dMuJ8v4F6e6afzsI/OWvK8xI5XFdN4U+3E/bNWtGUbcCVDjxsnJivPzOab0ZFtwFW5Du0KXW6mTaJdpkdbykSuxOtwKUabpoix1IeMotp/GNXHvqDObxgNAcNpCBhBY9BImoNHczF0LJcidLgcOZErMfq0RupTHzSeusDxNIXpUuk/jpRvVDixtx8V/trUBk+kym8M1X7DaQgZRUP4KC7G6NAYo0d5sA7FvtpUBRpQEzSJyzHG3FWY8zTXkmdFljw+a8O9s1O5WzyLp02beXt1Dx9u/sGrK7/xuOlH3nTso/veH3y4+zvv2ndx58JSiiOMOO09lJclIm6dsqZRasrpQC3K46fwtHwxD88tJv6bz/D5SpWYzWpk7u1LRchobmdZ8LbElVvroT6bAAAgAElEQVSZNlxKMKHUfyL5h7U4c3AsZYEGPDo1l6f587iYaM7DPHeenJ1DS6qA0rAxPDg7jVeVznQVWdNVaMWTs3bcz7XkUpI+VWHa5B8eQcyWvsRsHUjeESM6shbxonwr71p38/7yjzxr3MyLy9/w4c5uPt7dzYfLm7ldMIeuc/N5eOFLWtPtyPEeQezOXkR9o0JdtIDHJQt5fHYe1eGGSHb1J/G7PuQd0aI+xpT2NBs6Mm25rrDkUpIpF+Om0BhtSPGx0eT+MZDzXiNoiTLiZrIlTWH6NIXp0RimbBdujNTmcoIet9NNeHzamgenzLmVYcytdBPuZFrwvxi7z6goz7Xt41RLisaoiGABlKL0XsRGUaMm9t5rek92dnZ26jaJhd5nGHqbXgDpVZDelCqKCoi9xl7/74chJvt5ng/vh2MN3AvWmrXuuda6f3Oe13kNqZwYlNtyXmrN6XQLTgqnURNkQskPk9B8bkTqzvHErXuDkCWjORRgwOFFOkSs1CFlpz7F342jLWIKZ1Onc0luxjWNBVc1llyUW3JBZs259Nm0Rs2k8MdJZH74OsIdrxC6diRHVo3iyMpXCFr9KuGbxhG/dzLJH04n4T1jBLvfIHbXa6R+ZETW56akf2xM5qdTUP5zJskfGJHw7ngS9o8nfu84BHveQLR/PEnvGRG7cwxB6ww5uEqXkA0jEOzW7nVN+XA8aR8bkfmZMbKvJ6H5bhJ5v0yi+HcTSg+ZUBkyhYpgE6ojptKZ7sSlo4spD7Yldt/rHFitT+w+I1Q/2P6F1whZkyxOc4Lkgh5SC0+RUthDUkEPScVnERYP8Ju8h51BJdhui8Z8UxRmWwSYbU9kxq5ULLYnM31TPDY7k1j7Wxk/S08hKBlCVHaR2GLt9OC48mtEFA5xWHWKg/IOoo6eJrlsAFFBL0lFfaSVn0NU0Iuo8Axx+WcIUrRzWNZGVE43SaUDxBedQ1h0HlHZRYRlVwnKv8iWI5U47k/BbFsiJttSMdqWidEOGZN3K5myS4HpdjGmm1OZuimJKZsSmLRRiPW7YmbuSMF6qwi7LQLctsWy7NMMQtX9pFZcI6F4gITSfuLLBogrvUB0+RWiq+6xLawOz49lWO9KZ8YuCWY7ZZjvkmG5S8LMTUk47Uhh1b/y+SH1FAllN0gqu0xi6QCxhX3ElJ5HWHONsMor7I9vwPXTFCz3xjNzXwo270mw2S9l5q4srPaKmfWenJl7JJjvkWCxT4HFfg1m+7OxeDcXq3dzsN4nx+HdLJZ/n8c/09qJL79ERtUgyqpGSqtSaKr+lt66LQw0r6G2fD9ea95hvP9X2rbhYbzqBWaiEyhBJ1ClTYAK3QAFugEydAKl6CwSDz98S9ALFKMfIMYgQPuqHyBGL2C4vXgYrzqLMjBYnMaohQeZ4r+X3V9uI1uxnitt3txtfpOnjcN4bdDV4rXxTzj8b7weClr9f+PVT85rCxWMn5fJOLdD2AR+wcaPdpGu3EFnWyBDzebcqX+DZ42v8LzGgOd1+jxpMuBBywjutWpzv8WQJw0GPGkw5F7dCG43jOF263Sutbpytm4hxwvfQpa1nKjYt/npyCo++3Eta99bzuKtq/BZuRHnJVuwD9yMjd8qzOfNZ/YyT97/YSFlxYFcOuHMvVZjHtaN5tlxQ6h+nWeVo3laO4qnTcPTlhv1eVo7gifHxvKk3pJr9b7UFq/kYPg6nN5exfgFX/OKfxwG/jLtFwmLxegsTUdnWSo6y9PRWS5BZ5kcnaUK7cToJQrtpN8lMnQWy7SAXaRBJzAP3cB8DJfmYeCfyJj5PzBz8Sa2ffE2iuyVnD2xiD9OzuZe41geNxjwrEmHp826PGkx4FHLCB60jOBhsyGPm/V43GzAg4Y3uF1nw9WWDUQFreDtdfOwWejH1PlvYx6wFodlG3BavJp5KzaweucO9n21m28O7uBg7DqSxG9RWryI7no/rrZ5c7vNjttNptxpeJ27jdovGJ63aFuYnzYY8qxen+f1eryo1+fxcV2etY7kj+ZXGWiYRO9JH1pO7mPvV4txXbWWSQFfMnphKAYLEzHwS8cwQIpBoIwR/mm8tjCaKX6fsOPTFRwvWczVVgvuNo/l0d/x2qD9DD5r0OVZs64Wr43jud3kSnv5On4N3attG170DQaLY9BdnI5uoATdANnLtWDgL0ffX4G+vwy9QIl27Qznf+E1QIG+vwI9fwU6Adr1o7tIjEFgOiP9hYzzPzSM15301G+mp34jKuVulmzwwH3dLmat/xmL9eFM3xCP2YYUzNYkMWNDOtM2ZTBlazpTdqQwdWci03ckYL5VhPmWOMy2hmGx7QiztvyGy5b/4LPjJ/ze+47lX3zDph+/4N3gT/ha8DG/pH/AEel+QqXbiZJvRKBYT4JyNcnKd7R7W2WBpEr9SJXOJ0M+nyzFAiSKBUiUC5Cq5iNVz0Om8kWm9EGq9Eam9EKu9EKu8kSp8kal8kal/CtKhRdKhRcq1RxU6jkoVT7IFV5IpG5kZbmSJXZDKvNEofBBpZ6LUjkXsdiTzEx3JBIvJBIvMjPdychwQyz2QqHwRamag0rti0rli1I5B7ncG6nEC3GWB+JMd8SZnqSluJKW5EpmqifiDG8kGT5kpXqTnuxBeqI7aYlupCa6kZzgijDWkbhoewSxjghiHIiJtCMq3JbYKAcS4z3JSJ2HMNaNiFA7IsMcEMV5kZIwF2GMF1GhLoQHOxF82IEjB7WA/e2ADcFHHAgJciTosB0Roc6I4nxIFvmSLJqPMMZrGJNexEd7Ex3qRshBe8IOOSGI8EIQ7kFsiAvRQU5EHnYgOsiJ2BCXl9ciDtkTccie6CAnwn6fTdjvtsSGuCCK9EQU6YkgzI24MFeEUR7ERboTF+WOINodYYyHtkU4RgtWUYz7/0pi7J9xIzHWjaRYbdU1OVaLV+10YXfS4z1IF7qTFutKcpQTSZGOJEY4kBbjrK28Cl2RilyRJ7qiSvFAk+ZJbqZ2z2u+xIsCsSfFMh+KZT7kZbqjSrRHKrBGJrRBnWRPQZb7y72vcqElSpEVuam2HE2zQ51kjSbJhvwMe0okTpTLnKhUOHNMqU21ypnabFfqctyoy3GjNtuFOo0ztWpHapX2NOe60prnRrV8NlUyG7rL53BMaklxmilVcgtOFDnSU+FOR5EjbXm2dBTa013kSFeBPZ15dvQUOtKRb8/ZYz70lnlQI5tBQdIkquVWnK31Y6h5MRdbF9NXP5/zrYu40PUOZ9vf5mr/Vi6c2chQ30Yun9/M5XMbuNq3htsD67k9sJYLXYu5dvYdbgys4cq5VQyeWs7ploUc11jQVmjLUKs/f5zbwP2hHTy4vI8nNz/i1sBOBk6soLtyPicLPGg/6kpHtgtNWbbkhxsj/fUNJAfeRH5wErlhU6hOsaRJPIvePE+apXbUZ9rSc9SXi1XL6NB4U5VqQ26EEeLfRlMcP4mBY57ca1/K/fZ3eNC+jlM58yiJsqA0agqdCluuHZvDuVwnTqtn0SWxpCnRhFrBRFqTp3IidTqnFLM4d9SJCyVeDFXMYahqLlfq/bh1cin3elZyr2cFt08s5mrtHC5UuNNf5kpPvh23WgJ5eno1T/vW8uj0Kh70ruBB7wrudy/jbvsi7rQt5HazL7cbvLhV68aNakduHHPk1jHtHtcrJY4MHLXhtNKcLskUuqVTOaOyoD/XmqECWy4V2XOx0I6hAlsuFtpxudiBa2XO3Kx043aVB38c92Ko0IFzR2fTl2NDf54tl0ucuVHuxtUSZ4bybBnQWNOvsuK83JI+sQWnUqfTKTKlXWBCW7QxzRFGNIZOoCl4PK0hE2kLNeJEmBEnw41pj5hMR5QpHTHT6IydTmesOR0xFrRFTqclfBptUWa0RpqR880o5J8bUnXQmKbwqTSGTKI1bAJdgsl0iUzpTTGnO3kmJ0VWdCTYcSbVg3MZXgzJvLiW7cXNQg+uF7tysdiNwdI5XKp7h7vdH/Jk4HueDx3g0bkfuXfmO55d+Y0Xd4J5cf13ng58x5Xa7TQku1AWZsKtinkM5jnTrXCgJMqE2iRrbla/w5XCdxDs0Cd4lQ4J7+lQ+PtYusWzuFk2n0e1b3G9aD7n5G40xlhQF2nG8ZCplP02ka5EB+rDLTghsKEv04XTGfZ0Js3gdJYlF486crnQmaF8RwZzHRjQ2HNaOpsWkTl5v45F+e+xaH6azvEYH87mbOZ+yz953vMfXgwc4cXArzw+/z1PrvzIk+vf88fZj7jRtImr1avoL1hGW6YveYdnEPvBSIK26VMWNJWr5cu4VLKYxng71P8ei/ybUVSHWnAq3YNzsjmck3lyRuzMebkHV48uYFDhzUmRDTWhptQEm9AaY0FPwixOJcyiU2DJyVhzOgTmdCWYcyplBmfFNlzUOHKjwI2reU5c0NgypHbkUrYrQypHBhWz6ZdZczpjBu3x06gNNqH0p0lkf2lExp4JCDe+Qfjy0QQvMSBkmQ4xa3VI26NP6fdvcjJyCufSpnNZYca17Blcy7biksKKCzIbzqbPpiVyBvnfG5HxwWsIt2vxGrxmNCFrXid03RgiNr+JYLcxCe+ZItw3kYT940n/2JjcH2w4+sMsMj81Jek9I8SfTydh30QS9hmRuN8Y4Z6JxGx/A8GuN0l+35j4veMJXj+CX9/R4feVukRuHU36pyakfWJM+ieTX+JV/S8jjv5sROGvxhQfnERF8GQqgo05FmZCS4INZ6S+VIbak/zJRA6tNyRo8ysI9k/4C6/fRqhlB5PLSTjaQXpxL6lFp0guPEVKaT+CogG+TW7mne8U2G2PZebWWCy2i5i2NZGpW5Mw25HGzF3pWGxPwvczCT9kdiIo6kdQeI7YgvPEFV9AVHGNqIJBfk5v5svoEv6TVkdK2QDpZedJKuwluaiX5NKzJBT1cVjczBcRBXwnLEdwtIu0krMkFZ0mueQcKRUXiSu6wM+Sblb+oMF2p4DpW4SYbkth0rZMJu2QYrxLiclOBZO3SZi8NRPTremYbEvHeFsa03ZnMnVrMjM2a9uGvXbE4b9PwPfxdaSWDpFU2Ed6xQDpx4YQlQ0SU3aZ0JIbvPNzIU7707HZk8WMvUqm7FAyfZeambuVzNySjtP2VBZ9LOPT8BqEBUMkFw8Sl9tNUtk5RBX9CKsvcqjwHBuCi3D4IAHz3QJmvpuB9fsKZu5TYLZLwoy9MqzeVTJjjxTzPRJm7FMw410VFnuVmO9RYPtBDnb7pdjvTmLRlxK+iKshJu8MKSWnUJRXU34smYZj39Bds5H+5tXUlO/Dc/XbvOn3Ja8EhqAfmIBuQNowXsXoBCr/D7xK/vbwLUYvQIy+f9Zf+ROvgcN/G6jFq/6iVEYtOMgUv7/htdWbu01/4fVpgy5PG/6G1wYdXtQZ8rRuDPcbp3H2+AIOHVmN1aLtjPH7HcNFQnQDU9ELkGC4UM7oeUpe95Ey1kvE1IAgZi3dwrfhmymveYfzbS7cbZrK42OjeVFhCFX6PK3X50GLAXfbDLlzwpC7rYY8ajDgab0BD2oMuVc7mvuN47jbZMz1xmlcbLFloM2bnuYF1FcHkp+3iDjhXA4e8ef7X1bx1beb2f/JOlZtXcC8d6x4e7clwoxAumrncLt1Jo8aXudxtQEvhvH6tPIVnta+ytOmV3g6fAbt84bRPKp6g/u1tgzWLicrdRWbP3oH04DdvOZ3hBF+Kej6y7T3Z0kaOkuT0VmWPIxXKTpLlX+dN7tEMTx8K0tbMQ9UoBOQi45fETr+xeguLsBgkYSRC4KZFPgBvltX8J/wpbS3bOJqmyt3mybyqH4kT+p1edyoy8NmA+63GnK31YB7rbo8atHhSbMuDxtGca/ehPsdiyiWvcOnHzuycoszb2+fz/r9S/jwy5X845+r+OXHVQiiNqKUb6G8cj1NTUvp6ZjDUI8TNzstud1szJ3GN/mj4XXu1o/kUaM+L1pG8qL5FZ7Wj+RJnR5P63V4MTwh+nGtDk9bR/JHy1gGW2ZwsnUxyqJ9OCxeyMy3vmBC4BFG+Qkx8EvDwE+CQYACvQA5BguH8er/KTs/W0l1yWKutFhwt2kMjxr1Xu65ftagw4sGXZ7/Da8PhvF68k+8Ll3D2MBvMFgcrd0vHvDfeNX3l/2F1wCJ9r79uX4CpegHaKPF65/QVaATIEUnUILeIjEGAWmM8hMwzu8QDm/vIEawg566jXTXr0eu2sWiTe64btiBzcafMN8QhtkGEebrU7FYnYzl+kxmbMrCfEs6ZttFmO+IZsa2MKy2BGOz9Xdsdv6E3e5v8dr7Dxa/9xVrP/+SXT99yafBX/Dv+I/4LWM/IfKdRGs2I8heS5xiGfGKt0hULCFFsZg0+SIyZIFkyvzIki0gSz4PsXweEsU8pMp5yFTzkKvnIVf7olDPQa72Qa72RqH2QqnyRKnyRK3yQq3y/lu8UCmHo/ZBrZmDJtsXldoHmdydLLErWWIXpDJ35Aov1GpfVOq5yGRe2pZiqSdSqSdZYvfhVmN3JFJPNNlztdH4olL6oJB7IZdqo5B5o1L4Isn0ICPVjaw0D7LSPMlK8yQjxZ30ZDcykt3ITHYnPdmdlERXRAIn4qLtiI2aTVS4DVHhNsRE2pEkckOSMR9p5kISBO5EhtoREWJLXJQr8bEeCKM9iIt0IyrMhdAjjgQd1FZgf/3FiqBDdtoBT0EOxES4khQ/h5QEX1IT5pEQ562tgkZ7IozyJDrUVTuQKcgZYaQXwnAPYkOciQ5yJDrIgZhgJ2JDnIkJdiLqiAORh+2JPGxPdJAjYb/PJvygLbEhTsRHuCOKdEcY7oow3I34KO37i4vSDmX6s0U4Ptp9OG6IYv47icNJiv2fcSUp1pmUOGfShG5awArdSY9ze1l9FYXZkRrt9Bde47V4VSa7o0nzICfDk6NiL/LEWrwWSb0plvlQIPZEk+yITGiDJM4KVaIdBVnuFIrdyE6xRyG0QiGciSbRhpzk2WgSbdAk2pCbMpuiTAcq5C5UKlyoVDhTIXfkmNKZ2mw36nM9qM1247jKifpsV2pUjtQoHWjKcaE515XjcluOSazpLPXhuMKG4rQpVEjMaM13oLvUjY4iR07k2dFeYE9XoSOdefZ05NrSne9A+1E7+iq86Kv0pkFlTWHSZKplVpyv9edC02KunFzGhbbFDLUvZ6hrFWdPvs21/m1c7NtM/6l1DPSu5ULvai6fWcXtgXXcHVzHpZ4l3Di3khv9a7jct5L+7mX0NM6nWmVOQ44lZ+t8uX16DQ+GtvPw8l4eXNrHhY41tFfMpyHHhXqVI40KB2ozbCiOm0Z2sBHKQ0YoD01GHTSFwhhz2hSOtCls6c33ojrViuOps2hX+9CZPZcykRWKoPGkHxhJUfwkzpS6cr9rCfc6lnK/fQVXapZSk2RHadRMTkqcuVjiQ3+eIwN5TvQqrGlLnUK9cCLHY96kVjCBE2nT6ZFb03fUkcESTy5UzGGoeh5XG/y53bGcu90r+aPrHW6fWMy1+nkMHfOgv8yVrqOzudEcwJPeVTztW8Oj06t42LuSR6dX8qBrKXdPBvJH6wLuNPlyp8GL27Vu3Kxy5EalIzcrnV/C9ZR8Op1iU7qlU+lTz2Awb9bLCuvlYgcu5M9m4KgNF/Jnc6XEkWtlzlwrc+ZqqROXihxoz5rCKeUMBgscuFbhzs1jXtys8OBqiQuXChwYOmpLv8qaM2JzetKm0S6aTGusES1RRjSHT6QpbCKNoRNpDjHiRKgxbSGTaAueRGvwJO3PoZNpCzelLWIKrWHDCZ9GU+gUGkJMaYmczrFfx5P1oT7FP46jLsiYphAj2iON6I034VSCKWfSLOhNncmp1FmcSXfifKYH/WIvzma40C9z5lKuK5cK3Bgs8mCwfCHXWzbwoPcznl38hecXf+VJ/888HvwPz64f4cX9KLgVwvOhA9xseZ8O6XxqBTO5XurDxQJnzmQ7Uh47ieMiM66UBHJBs4iYjTqErdYh/TMDauOmMlTgze2qRdypXMTtikAu583hRMIMTopm0BZnTvHPr1P4wxgy39Oh+rfJNIVMoTXClFMJZlyUzaIn2ZRTGWacldlwWjKLk8kzqY2dRlmoCTm/TaQ0chZdqre5Vv8pj3p/gwsxMBALF+N5fima51fDeXY7mDsX/0V/8xYuHF/J+eK3aEjxIef3WcS+P54Daw2J3juRC0cDuFL5Fo2iWSi/ex3lv0ZTE2HCBZUPV3L96JfPoTfDjd4MV65kL+DJsZVczVnACYEljeHTOCmwoidhFp2CmbRFTqUzzpyTMVPpjDfjVMoM+jItOS+14YLKjss5jlw+6sjFXAcu5ThzKduFIbUjg4pZ9MusOZMxgw7RNOpDTSj/ZRK5XxsheW8CSdveIGb1K0SuMCRqlR7xm3TJes+Aip/G0xE9lfPp07msNOd6zkyuZ1sP43UWZ9Nm0xRhwdHvJpD+/qvDeB1B8JrRhK4dQ+j6sURsGkfcLiNE75og3DeRpPcnovjGnLKDrhT/6kzWZ9MQ7nmTlA9MEe42QrjbGNFeEwS7JhG97U1id7xJ4n5jRPuMiNjyCodW6/HrOzoErzck4/OppH9mSsanpmR9ZoLsa2MtXn+aSOGvRhT9PpHyoElUhhpTFW5CbYw5jYLZFB+yIuOLyUTsfI2D6wz5bbX+X3jd/k2s7B+hCgTZbWSUniGlqJekwtOklF8gumCADyIq8N4vwHpjODO3xmK5M4lpWxMx3hCP6eYkzHekM2VjPK7vpfJdahtxBWcQFp4mtvAMcUXnSay4TEzheb5LrGbXL1l8FppDfH4P6WXnSMzvIv5oO0klp4nO7uCb6CK2/TuVf8YUklHWR1ZZH8n53aQWnSGt/AIx+Wf5RlSP36fJzFgXzLQNUUzdmsjkbelM3i7BeIeMidskTNychdHmTIy3ZjJ5exaTd0mYuCUF402JTN8owGF7PF4741iwO5qvw0pJKjhLWvFZpNVDZB0bQlh0jojCAQ7nXWLJv7KZvTOBaZsSMN2WhekOJabblUzbKsFiUyoO25JZ+H4GHxwuR3B0gJSiAZIKT6Oov0z68QsIjw1yIOcUqw/mYP++iGk74jDbk4b5PgnTdkuZslOM2R4pM99VYL5bjPkuMTP2yZi5X47FLjHTtqbj+kkuLu9Lmb01lvkfJPBpZBlx+afJKOtGWVpJRVUSjVXfcKpuM4Ota6kp34f3am3ldZR/EHoBIi1eAzLRCRCjE6B8GT1/BXp/4vXPB/BAMXoBw2j1y0LP/89oK0laAGegG5iOQWAqo+f/zrQ/8Spfx+VWr/8vvD6rG8ODhmmcrZ7PwcOrsAzcxpiFv2G4SIhOYCq6/mIMFiownKtg1BwFExepGTM/mrE+u1n2yRqSNes43b6U282zuV/2Ks9LR0C5Pk9r9XjYrD+M1xHcaR3Jw0YDntYb8qLpNV40j+VZw6s8ahjFo9ZXedA+jtvtE7naYcKlTiuGutw5fzKAnqa1dNa/R2Pl5xRp3idRsJLfD7oRGm1PU/0iLjc7cL/RiKc1I3hWpQt1hlD7Ko+rX+FJ/RieNo/hcdNIHjfq8+LEGJ7UTuRWjQs9FZv49cAqXJcux2jRDxj4idD3y0LHT4pOYAY6i5PQeSsJnaVp2j2vb8mHz+XNRndxtnaC7eJMdBdloBso0d5Lv1x0Fhai41eIjn8u+ouV6Pv9OehqE1s+XUJh4U76G32422zKo/pXeFKny5MGPR42G3C3dThtWrw+bdblcYMBd+vGcKfVjlPHF5EudCYudi5p6avIUe+kufJTBlq/5Wbnt1w5sZ/+5uWcbnLhbKsFl7uNudP7Jvc7xnCvaQT3Ggy53zCChw0GPG3U53mTIc/rRvLkuCGPa7Sfkectujyu1eFFiz6Pmkdxq9mYS52+VFdt4Iuf3mGa72ZM/IJ4w1/ESL9UDPzEGPgr0PdXoeMvR39BKq8uiGKq/6fs/Hwl1aVavP7RNIbHjXo8b9LheaMOz+p1eFGvy/N6XZ416fKwQV+L10ZX2svX8lvIXmYvXc2YgH8M4zUNnQAJuv6yl2tB31+Gvp/8b3jNehm9AMlLvOoHSNH3l2vfp58cHX8pOoFidBdlYRCQxuiFWrw6Lt9BTNx2euo20tWwAalmD/5bPHHetAPrzT9ivjkUs01CZmxIZsaqBGzWp2KzMQ3LjfFYbAzGfOPPzNzwT+w3/QO3nV/j++GXBH7xKeu/+4QPfv2Ub0I+5j+iTwjJ/IgY5R4Emk0Is1cQr16ESLmQJPUCUhTzSZXOJ00ynwzJAsTSBcgUC1Eq/FCr/VCo5iFTzkWmmotC7YtC7YtSPQelxgdltg/KbG+UGi9Uai/UGm00Gm+ys73RaLzRqL1Rq71Rqz1Rq73RZPuQnTMHTbYPCqUnUpkbYokLEqkrMrk7SpU3ao3vy+qsVOaBROqOROqOWOKubTUWu5KTO1ebbF80ah9USi+UCk+UCm/USh+yNXNRK+agkHghyfQgM9WNtCRnUhIcSBE5kJrgSHqCE+mJLqQmupAY74QgxpaocCsiQiyJCrdBFOdIVvocNMoApFnzEcW5EhVmR2SoLdHhDkSF2RMb6YIwxp2YcBfCghwIOWxP8GF7fv3FkqBDswkPdiAi1AFBtBupib6kJmoBmxTvQ0KcF6JoDwQRbkSHOBMZ5ExMqCvCSE8E4e7EhjgRE6yFa1yoE3GhzkQHORB1xJ6oI/ZEB9kPQ9aWqCP2xIY4IQx3JT7CjfgIV0SR7iREuSOIdEUQ5TZ8nqvny4prfLQr8dGuf4OrK6JoVxKjXUmMcSXpz8QOJ8aZ5BgnUuKcSRW4kiZwI03gRnqc28vqqyhsNinRjmQKXMgSuiAVuSBLcEGZ7I461YPsDA9yszzJE3tRJPWmUKJ9LRB7kpPmjEI0G0mcFQrRbPIyXCmSuHM03Ql1wiwUAiuU8dUAZpoAACAASURBVJaoRFaoE6yHAWtNXupsSsQOlEkdKZU4UCK2pVzmQI3GjfpcT2qz3alWOtKQ7UaV3I7jCgcaNM40ZjtTo7CjUmxNW74HDRoHSjPMKMucTlOOLZ3FrnQWudCe70hHvgOd+fZ0HrWjI9eWjlw72nPs6C11p6/Sm5ZsO8rSplEjs6a/xp/BxsVcPrmcKx1vc7V7NZe613D25Aoun93ClfPbONu1itMnl3OuYzmXe1dwp38tdwfWcuXUEm6dX8Wt/rVcObOKgc5ldDfMoybbkrrsmZyp8eHOmTU8ubSLx5f3cuf8dk7XLaY+143yLBuqxLNokDlSlWJNdqgx6iPGqA6boA6aTn6EJdXJtnRoXOk66kJXrielQnMqE22oz3IlP9aChO9HkvC9HoqQ1+g/Ppcnfau43/UW97uWc//kSmpSrckPn8YJiRdXKhZzqcSHPvUsLhY405E5nQbRROrjx1MdM5ay8FdoSZtKp3QmZ3LsGSzx4OIxXy7XLOB602LudL7DH10ruNW+jFtti7jeMI+LVZ6cL3ejM3cW1xr9eHxqJU/OrOZR7yoen1rBk9MreNj1FvfaAvijeT5/NPryR70Xd2rcuFXlyPVyBwaOWnFaaUaXZAodWSackk/nQv5srpU5v5w6fLXUiYuF9gzmzWIwbxaXiuxfonWowJZzGktOySxoTTGmT2PDjWOe/FHry+1qH25WeHCr0pOrxc70Z9twWmpBV9pU2hNMaIk1oiFyAo1hE2gKm0hTmBHN4cacCDelK3Ia7WGmtAVNpvmwEU2HJtJ8eBLNQca0BE+mKXgydYcm0RRsSv2RyVT/PoHGEFOaQqYi/WQEef96jeMHJ9IaPpkewRR6RaZ0xU/mdKo5vakz6E2zpid5FicFVjTHWFBxaAJ1UaackdpzpdiHG8cDudO8hse9+3ja9xXPL/7Mswu/8GTgZx5fOMCDiwd5cSeKF7ci4Vow97q+4nT2WzQlzuaPqvncqfJmqMSd4wnG1IimcOGoL/3S+Qg36hK9Tofs78fSI3XgxrEArpUtYujofG6WLuZ60QK6UmbSlWRBT5IVVb9PJOs9HeI365K1V4fSf42lPcKc00ILTkZMoDViHH1plvSkWNKeZEltjBk5v01A9vObNGXN5X7HZ3DpMC9uxfHiTiovbmfCtQy4ngE3k3lxR8SjayEMnPyQlsJlXK5bR5lgNprfLRH/ayZHtkzgwOpxVEd486RtL5XhU8j4ciTqH0dzMsWMq/keXC/wYUjjQ2+GC10pLgwpFvKwbBUPS1dwLtOd5nAzWiPN6Y63oUdkTXuMGa2RJpyInszJGBO6RNPoTTGnL2MGfeKZnJNaMaiczeWjTlwrdONqntv/wKslZzIt6EycRkO4CZUHJlHwrRGKj41I3/smCZtfJ37DK4g2G5KySx/FxyOpOjCezrip9GeacUVlzo0cS67nWHNZac0F2Sz6UmfTEGZGzrdvkvruqwh3vELImhEErR5FyJrXCVk7hvCNbxC704jE96eQ9IEJKR8aofjGnPyf7Mj+bhbpH08hfo8RSe9OQbjbmOitE4neakTs9knEbjcidocRgl1GxO+diGD3OCK3vsKRtfocXmNI8keTSfnYlPRPTMn63BTZ15NR/8uI3B8nUPjrRIoPTqAixIjjkSbURk+lKnwKxYcmo/7BhIwvJpH00SSCN7/Gd2/p/H1gU77sSFYtScWnSS7uI6GwF2H+GRJKLxBfdoUfMjtZ8W8VM9YGawc07UzEYlsS0zYnMHVTAlM3J2K6XsDyn4r4RdxOfGEvKWVnSK44R2L5eRIrBhGUnOWgrJmvYwv4OaWCxJJTJJX0kFTURVJRFyllvSSU9HJI0sCXUXkcSDtOYl4X6YXdJOa2k5jfQ2pZP/Elg/wm72bdzxqcd8cxY3MM07cImbo1GdNtGUzeLsZoSwYTN6UzcVM6k7akM3lbFqY7pUzYlMy07WlYbBFht02A1644ln+awsH0NpIKzpNS2EdayTmSi88Rm3+WiPwBwkuuszP0OPM+l2O1I5np29OZvluB6XYpphtSMN+YhMO2RJZ/peKfwhaEBUMkFQ0Qn3+alIp+YgpOEZrfy4HsU+yIrMT1k2Qs94ow352C+V4x0/fImLpLgsVeGVbvKpixJ4sZe7Kw2ifBep+YGTvTMd+aguuHSpz3pWO/LZoln6fyr4RaUsr6kVSeJvvYcY4dT6G15jv6GrdzoW0dx8v2MmftSowCv2GU3xH0/ePRC0hDNyBDi1d/BTr+SnT9lOj5ydH1lw6jNusvvA7D9X/iVTdA+n/iderCPez+fCvZ8nVcafHiXuO4/4XXZ41aPPyF17Ev8fr74VVYBm79C68BKej4idFbKENvvowRC+RMWJGLwbwoxgZ8i/2GzXx9ZAOVpWu5VO/Go+rxvCgbBeV6PD+uw+NGXe63GnC3bSR3WkbyoHEkT+pH8azuVZ4cH8X9Cn3uVWonzT45OZr7J0dzq3UUV5tf40rrJK6dnMWFJjf6G/zpO/42p6tWcapqBe2V/jSU2nO6zopbjaY8rh/Ls+OGPK/WhQZDaBjJoxrtsKFHzW/wsGk0T1pG8PzEWB42mHCl2pvCjDXse28VVgu2Y7QkFn0/Cfp+EvT8MtHzT0UvMBm9wDT0AsXoBCrQC1SjH6hBPyAH/YBsDAIU6AdmoB+Yhr5/Fnp+MvQWKtFdqEbHT629vwFiDAKSeXXhQUz9PiRw0zqOBK3m1HF/7jRO51Hda9q9pQ26PGoarry2GXKvzYDHLfo8azbgSZMh9xpHc7vVhCsdrrRV2dNQ6ULb8Tl0Vy/gXMVCrlUv4U7VEu5Uz+d2nTO3Wiy43T6JO52v8cfJETxofZXHLa/zsOkV7jcY8qBBj8cNujyt1+VpjT5Pqg14WmPIs4YRPG8y5EGNDs/bX+dOw1iuNFrTXbsckWgjC94JZNbiA4z3jefVeWmMWJiJgZ8UAz8V+v4adPwV/43Xz1ZSNVx5/aNxLI8b9F9+9p7X6fJiuE35WZMujxv0edjwJrcbXDhZNozXt7R41V8UjU5gGjr+YnT8pX/hdaEM/YVy9Pyk6PoPr53/X7wGiNENyMLAL5VRC+MYt/B3HJdtIyZ2K911G+lo2ERW9n7mb/XBccsuLLf+gNmWI5hvjmLmhjisVkdhtz4W2w1RzN54GNvN/8Zx62d47nyfgP3vs+qLD9n688e8e+QDvo15l0NJewhL20aUZDNx8nUIFW8Tr1yESLGABLkvyfI5iHMWIlbNI0s2l0yxL1lZvkjF81DIFqJRBJCjCUClmo9C5YtCNQel2gel2huV2hu1xht1tg+aHB80OV6o1Z5oNF5oNF5kZ3sPx2v42p94Hf59GLZqtSdKpQdyuTsymStSmStyuTtqlTfZ2b5oNHOQyzyQSFyRSd2Qyz2RyzyRSt2GgexDTvYccrN9yc2eQ7baB41Km2yVD7nqueQofVGIPRGnupKW6EBKvJ02QltShHakxDuQmuhCSqILojh7YiKsiAyzJC5qNimJrsjEc1HLF5Ke7EV8jCOCKAcEUY7EhDsQFmRDTJgD8dGuRIc7ERZkR1iQPWFBDhw8YEXoEVsiwxyJDnciIdaDjOR5pCf5khLvQ6poDinx3iREuxMX5kxMiCOxoS4Iw92Jj3RHGOZCbIgDscH2xIU6IQx3QhDqRPQRW6IO2xIdZEdssD0xQfbEhTggCHNGEOaEMMwZUYQrCZGuJEa5kxDlijDShfhoVxJiPf46AifGnYRoV22VNVZbaU2IcdVeG85feHXRJsaZlBgn0mKdSYtzIS3OhfQ4VzIE2qRGO5EQNpuUKAcy4pzJFDghiXdGluCCIskNdaoHuRme5Gd5USj5q+JaIPakUOLF0XQ3VAn2SOOskcfPIifVicJMdwozXTma6og6YRbyuJnI42aijrchO8EGTYIVOUnWFKTPpkRsT4nYnqJMW0rF9lQpXajL8dDiVeVEndqF8iwbquX21KudqVc7U6dypCLLSttKfNSZiqwZlKROo1Zhzck8JzqLXOjId6I9z4H2XDtOZtvSnmNLR6497Tn2dBU4c6rUg9YceyozzamR2dB3bD7nav0ZaFzElY4V3Ohdx+WedZxvX8nFM5u4NbSbsx0r6W5axJnWRVzqXs6tc6tf4vX2+dXcHlzPtbNrGOxezqnG+dTnzaIlfzaDzQt5MLiJZ1f38PDCDi53ruFk2VyqlQ4Up82kSmxLs8qd6jRb1KGmZIdMQX7IFNnBKeRFWVGb4Uxd5ixOqp1pljpTIrSkRGhNfuxMUn4ZQ+RX+ihCx9Ge58yt9qXc7VrO7Y6l3D+9lu5cV3JCJ9Cc6chQ6SIulS6gP9eZC3kOnFVZ05YymSbRBBrix1MTO5aq6NdpSJxEa8Y0upU2nCtwYaDMiwvHfLlc58/Nk8u407mS2x1vc7NtMdca5nGx2ov+Cnc6c2dxpX4+D7re5nHvKh6dWsmjnnd43PM2D9oXc6d5ITfr53CjxoPrVS5crbDnUrE1Q/lWdIkncyJ9Eh1ZJpxWmnMhfza3jrlzt8abO1Ue3Chz4WqxE1eKHBnKt2Moz45LBfYM5dtpMaqwoEc6nR6pGec0NlwpceVOtQ93qn24WeHJjXIPblV6cbnAkV6pBZ3p0+hImcJJ0WSaYyb+F16bw4xpCTfhRPhUuqPM6AidQtsRE5oPGdF4cCINvxvRcFCbut8nUvnLOKp/nUD1rxOo+GUcNQeNaAyeQsF3r1H60xs0BpvQGWfO6QQLekRTORk7ie7EaXQmTKcjwZzWODOOB0+i8vBECg+8Tm2UKQPZHtytXcrjtrU86dzK8zPv8ajnY56e/YYn57/jUf+PPBj8DzfP/cLj6+G8uBkDN6O41/MvupVLOC6w5GnTEp62BXCndi5tWWY0p05nKG8OA9L5pGwfReRqXYoOTKZP6a6Fa14g5xTzGFTPY1DlTXuCBa0xU2iLMqPyF2OStusg2TeGtG0GlP5jMs0HLaj5xYiqH8dwS+XBZZk7PUm21EaaURluQVOaFwNlG7nT8w+eXTwM9xJ5cS+N53fSeH4nA+5kwI1kuJnAsyuRXGn/lta89RzLmE+TbC754ZbUiHyR/NuK0B1vkvUPOy4d3U2TwBvhe6+S9+sEerIsuVroyO1SF24Vu3M934fuZFtaYm3pTfFmULKQ3kQX6oKmUHdkMq0RZpyIMqM9ejpdcdPpEkyjJXICJ6KNaBcY05VgyqmUafSmm9EnnsmgcjaXch25VujOlTxXLmqcuKCyZ1BhQ7/Mkr6sGXQlT6c5ypTqg5Mp+cGYnK+MkX04kYw940jb9Trpu0cjeX8k2V++Qu1BI3qE0xjMMuOa2oKbR624kTuLy0obBqWzOJ1sQ13IdNT/eIOkvSOJ2zqK4NUGBK0eTfj6sURsfIOorW8i2G1E0gemJH9kQtpHk8n41IT0T0xI/dCE1A+nkPL+NBL3TyVu52RC148jZN04IjZpERuzbSKxOyYi3D0R0b6JxO8dR/T21wjbNIrwra8Ru/tNkj4wJv0zEyRfG6P8diLZP46n8NeJlB42oiJkIlXhk6iNNqUu1ozqCAtKjliS9ZUx8m9nkPSRKYc3vvoXXoMUrbKYoz0klg0gLDpHQukAguJB4oovIii/zu+afrYfLsV6Qyi2O4VYbolj+oYYzDYJsdyezIxtSUzfIGB7WAOH1adIKD5FSukpksrOICrrQ1jah6DkDNEFPYRo2ojMOUFiSQ+JJd2klp8ioaiT+MJOkivOIig+zSF5MxG5HQiy28gq7SWtqIfE/B4SCvuILxkksmCQPSGleO4XYrkpAvNNMZhtiWfatmSmbk/HdGsak7f8FdPtmUzbLeXNdSLMd6RjszMFu+3xeOwSsOafMoSFF0kuuUhqySBJRedILB4gsfwSgtIrxJTf5oPYRgK+lGG/K4EZ25Mw25GO2c5Mpm9OwmpLIrabBaz+Lo9fMk8TW3AJUfFF4ov6EZX2E13YR0RxP0HFF/g4pQ23j5KYtS8By72pWO7TotVst4SZ+2TMek+O9b5MbPZlYvtuFrb7M7HZnYLNzhSc9mdgvyMel52xrPtewW/iE6RVDJBe0kX2sRoqjiXSXP0tZ+q3MtC8hmNFO/Fdu5LJi79llN8RDPxF6Aemo+ufgY5/1v/Gq59U+3D+8gH8v/H6F2CH8RogRicgA92AdAwDUhk973emLhjGq2wdV1o8/w+86g7vd9W2bL6oG8Gzujf+G68BWrwaBArQ8U9Bxy8LXT8pun5S9AMljF4mR8dfyOvLjjD5rfdZsmcDsYK1nD7+FvfqrHh6bBwvKg15XqPDkwYdHjbrca9lBHebR/KwcRRPG1/hee2rPK0ezeOqETyqNuRpgz5PmvV51KLH/RYd/mjW44+W0fzRMoEbDVO51WTLjTpnrte6cqvRjTutjlxtmsKNxjd52DiGZ3WjeX5cn+fHdXnRaMjzRgMe1BnwsHksD5rf4H7jKzxqHsnDxle4U2fMwDEfog/4svSdxcyc/xHjAxMw9FdhsFCMwcKM4VbYNAz8stBfqEBvoQb9hdkYvIwaAz8Zhn4ZGPqnYeiXMfy/Ugz8ZOj5S9ELkKDrl4qhfxKvzAvCeN7XeCzZyJ49vrSVBHCz3pxHta/zrEafZ/W6PG7U50GzAfdaRnC/ZRRPmkbwvHEEz4bPzb3T8hrX20241D6N/lZTLrWZcavVkttV5jwst+RRqQ2Py2fyuNqUR41v8LB1NPdPGPCgVZdHTaN50vA6jxtf01ahm/R40qDD01odntXo8bzGkOe1o3hWN5rH9SO5XzeCx+2TuNZozmCTH/nKdbz74QpmzVnPDH8BY32yGOkrxmC+9osNfX81BgHZ6PgrX+JV2za8guriRcN4fYNH9QY8b9TleYMOz2t1eVFnwLM6/Zd4ffR3vAbvwfb/wKvuf+FV+hde/YbXznD0AiTo+0v/FjkGfvJhvEqG8ZqJgV8qoxfE8eaC33BculWL19qNdNRvJlPzPnO3+uKwdQdW277FYut/mLH1INabDjF7zQGc1/+K4/ofcNvyT+bu/ZS3PnmfDd+8y7s/vcdXh9/n39HvcSBhN6EZmxBIVhIvXYJIFohItoAE6RwSpF4kyTxJlXuSqfBGqp6LVDEHqWwOMqkvcqkvStlcVPJ5aOQLUCvmoVb5olL9iVYvVGpPVBpP1NleaHK8ycn1ISfHC43Gg+xsz5fJyfEiO9uL7Ow/UeuBRuOBWu0+HI/ha56o1Z7I5a5IJE5Ipc6olB7kHZ3L0aNzUcjdkYidkcnctG3Iam8UCg9kMhdUKndyNF7k5c4h/+hc8nLnahGr8kKj9CRX5UO2whtFlhviVCfSk+xIT7QjPdGeNJEdqfG2pMTbk5boTEaKG0nxDsRFWRMTYYkozo7MVHfkYl/k4jkkCZ0QxtiRKHAmOd4dQZQjIYcsiQq1Iz7ahegwB8KOzCYi2I7IUAeCf7cmMsSOmHAn4iKcSBJ4kJU6n8wUX1KEnmQkziEjwYfEGDdiQx2ICbZHGOFCQpQ78REuCMKciAuxJy7EHmGYI6IIZwShjkQdnk3koVnEBNkRN4xbUYQziVFuxIc7IwxzJD5c+3tStDsJUS7ER7lo24FfntnqSVKs+8vW4OQ4d5Ji3UiMGUZrtCtJ0S7axLiQHOtCcuxw1XUYr+lxLi9fMwSuZArdSItxIjHcluRIO9JiHMmIc0QsdEIqckaR5IomzZ2jmZ4UiL0pkmr3uuZneZCf5UGhxIv8THc0SY5IBTZIBdZokh0oyHClROxBUaYbucn2yGJnIokyRyW0JjthFhqRNblJNhS/bB12pVTiQKnYgWMKF2o07tRq3KlWOlOjdKYobSZVMjvqVE7UqZxo0DhTnmlFeaYVrXnuVGZZUpQ0haqsGbRo7OkocKEj34UTOfa0qmfTqprFCfVsOnMd6MhxoD3Hga4CF1o09hzLnEG12IqeUh9OVc7ldPUCrnSs5FbfJq72bmCwcw1DvRu4d/VdznWspLPen94mfy51LuVW30ru9q/mSs8S7vSv4Y8LG7lxfj1Dp1bQ2+xHQ4EdJ0scudK+hCeXtvH0yi5un15PX10g9dkulGZYUZJmSa3UiSaFB8XxVkgOGXM0YibKoOlkHpiMKtiCyiQHigVmlIssKE+wpirFkYJYK1J/GUf0N4akHnidOvlsLjb4a89W7VzGrY7lnK30JT9qAg2Z1lwoW8DlSn8uFHoxkOtAn9KS7qzpdGZMpSXRiHrBOOoE42hMnEht/Hgako1pk5jTo7HldL4zZ4rc6K+cw9XmRdzuWMHd7pXcOrGEqw3zuHjci4FKDzpzZ3G5dh73O5bxuGcFj7rf4VH32zzqWsa9tgBu1s/lapUHl8udGCq2ZSDPkj71NHrlpnRkTaJLMoWzmplcLLR7OYDpbo03d455cLPcleulLlwtduZSgQMXjtpq0Sq3oCtrKh0ZppySmtGfbcO1UjduH/PmTpUPtyq9uFbqxpViFy4XOTOQM5vTshl0Z0ynI2UqJxJMaIkzpjHKiKZwI5rDJ9EcNpmWUBPaQqdwMnQq/4+w+45q+n7jv8907wm4t+wZhogstXZbq1XrrKu1tXu3to66F5sAgYTshISVhC3IJiwH7r1Xq3UvBJ6/P0Jtv7/7vs/9x3XCIXAO5Hw+57wfn9f1fl9HdjtxcIcDjdsGU791EHVbB1HzxwCqNvWj/PfeFP/Snf2/9aJsQx/KNvSh4o8B1O10wLzLkbqdDrQkjOWcxJVz6ZM5kTaGw4mOHE8bTYtoJC2i0RxMGkVN1FBqY5w4qXDjiiGIB3Vv8+LwBzxtfp/75vd4cPBD7jcv49nJz3ly5jueXFzP8xtbuX95Ky//TqDjXjLcS+Lx6Q2cyHyDysTxvGx+nY5js3jSGMbJzAkcVY/jVsFUrmaEoV7Rm6g3rSndOooL+kBuFc7ghnEmlzPDOS0XcFrmxaHEUdTtGYx593Dqto1HtaInkgU90CwfTN7nIyn9cSQVvzph3jKMo/Fjqd83irqYcTSmeHAyazp/Nqyh9doWeJAAD1Npe6ak/Zma9idK2h7JaHuQxvNbsbT/FcvzS1s5X76SavkMKsRTqUkPpEU3A7M4nJR1w0n5dBRF20Mw/B6I+puh5G0ax0mlJ/cPBPC02p/HFb7c3+/LWdVEyncOoXbfOI4m+3IsyRvz7tFUbh1MzfYhNEUN51DsCA7FOHIoZihH4ofSkjiUlsTBtCQN5phoKCfFTpyRj+KCdgJXs1y4nuvOdaMnNwxeXM/x4FqWK1f0k7ism8AFzThOScdwWDgC895hlP/hROHPTuR+MxT9ZwPJWNsP3ae9yf6qB4U/96ZxjwNn0kZxXTuGO4Zx3M+fxN95LtzKmswV7WROSyZRu2cEWd/2IXW5PfEL7Nnzni1Rc3uSuGgwSa9SUwfEax0RfzoU+TpH5OscSFszEMnHQ1F/ORblunEkLB5C3MIh7JnTn93v9WPv3P5Ezx9A3IeDEC4bjGjlENLWDEH88WDEHw8iaUV/Nr1ly5753UlePRDZFw6ovxuK7seB5Pw2gKKtlpbhuoRhmBOH0ZA8iqNSV04o/KhL9CR1bX9kXw0jec0Qts3p8h+85pzSxRVeJKXsBvEFV4gtvEJs4XXiim8Rt/8OW3Ou8NHeCtwWxeC9UsT4+TEMn72HcfMTcPsoHZflEiZ8mMxHMWb25J4hreQMooLjxBlaiMptIb7gNEkl5xEWn0NYfJakotMkF54gpfAEoqLjxGQ3E5t7iLQDlxCVXWZv7jGExWcRGo6gOnAOScFJErKPkGA4gWj/VRJKbvDRriICVwuZNH8f4+bHMO5DIWMXJTNmURpjlqQzYpGE4YvSGbVEzpiP1Iz5SMOQuSmMXybHfaUcj+Vp+K8QMXd9DsmldxAfuIus8i6JeRdJyLuIpPwO0upHJJc/4JOYKiI+l+K1LJ5JixMYu0jI+KUiJi4V4bI0BZcF8bz7i4lNmoskFN9BuP82CYVXiS24SFzJVZKq7hJb8TdfK47j+0karivTcF4pZfJqDRNW6Ri/QoPzGi0eazNwWS3HfY0cr08UeK2R4blaitdqKZ4rxLgtTkSwQsjCjTls17SQXnaZtIIj6ErKMebFYi77lvPmxVxumE1Z/mJC3p/NsFm/0CNizyu82kQqsY5QYxWRiVVEJtbhmdj8dwEeqcJquhrr6Z0L9AgVtuGWsqSCGRa8RqqxilRgPV2OfaSU7iHbGBm2kpVf/f/gtcGSfNFgTYe56//gdUdn8to77L941VjwOl2L9UwVVjNlWL2eTve3EukbuZ4JMxaz+qv3KM6Zx636UB7VjqHN3Ie2entaG6153mzNs4N2PGmy43l9F9rqe9BW15P2up501Peio74n7fVdeFFvy4sGa140WQ4vaj3Ujaf1PXli7s+LxuE8qx/BoxpHHlYP5qm5P08bu9Ha1JWORnuot6Oj1pb2Wjs6GrvS2mTD0wZbnjX34UljXx439OBpYxcembtzp3ogR00u/PTJKKaGBjA57FMGhMXSLUJD1zA1XcJUdAlVYR+qwj40A/uwHOymGbANMWAXasA2NAvbMB32EVq6RCixC5djH6bAPkyJfZga+zA1XSJUdI1UYBeWSvcwIX1DdjA85Ds8Qt7l9dfGUaz05nbNGJ7V9bMccFVnRWu9Nc8abXnS2J1njT152dCd9oaudDTZ8/KgHY+bbbnT3JV7R/vx58Ee3D/Um9bDA2mr7g9lA6B0KJQNor2yFy9rbXleb8WzJiteHLTiZX0PWmt689Lci/ambpaTp+utaDNb0VFvA/WWObOttT14UtODB+a+PD46mavNITRVfMD2nfMImPE2Y6d8g9M0Kb2DMukSrMNmmhbrcB02ETmdyWsWtuEyeoTFWU4b/vIdqkte48+D43jUOIDn9fa0NdjQXm9De51NQxZQdAAAIABJREFUZ/JvS1ujNa2NdjxvGMCDBh+Ols5ly54VluQ18ntsZ8RjNUNmwWtEhuU+iFB14lWHTfh/7p3OsonUYvuqMrCN0GEbpsM2XId1hLYTwv/F61Y831iMULiEU3ULOFG/CK3hc6YtmoLnhwuYvOQrJiz5nklLfsBt0fd4z/+aqUu+IWzFV7zx2Rcs/GUtn2xfw8+xH7Mj6WOi0lYTK1tOonoBKdo3SdOGItYGItYGINb4IVH7ItX4osgQoM4MJCNrChl6y2iaTF0wWfqp5GRNxZA9ldysKRgyA8nW+5Ob/U9y+g9cBeTk+pNrEGAwBmAyBWIyBWAw+GMw+GN8VQGdZUGt0eBPbq4fOTm+ZGf7kJPji8Hgj8kUgNEQSHaWH7oML7QaDzIzfcjPD6awIITsLH8ytN5k6v0wGKZgMk3FYAgkU++NXu9FdpYP+cZAigtDKCkMpSAvGGNuAIZsf4xZAeTqBOjV3mgVnmjkHpaSeaKWuKNIc0We6oZS4o1GIUAu9iI5YSLCuPFIRG5olf7oNUGoZX6kJbuRluSGXOyHShqEJMWX2D0TSYhyRZTgTWK0O3F7XYnf50ZclBtxe10QRnsgjPEgJd4LWWogWkUoWnkIspQANOlTUUuCkST6khTlhjDKnbQEX9IT/EiJ9iR5nzsp0R6kxnhZKtaLlGhP4ndOJnG3C0n73EnuxK0kwQ9Zkj+SeF9EMV6IYjwRx/mQnuCHOP4/6WqSP5Jky8xWC14tyWp6kgWx4gQfxAk+SOJ9kCR4var0RO/O8kKW6IU8yYLWf0qV4oc6xQ+F0BtJrBuSWFdk8e4ohRa8akVeZIq9MSgE5KsteC3SBlGsCyL/P3gtVAdglHqjT3EhI3kS2WI3ChS+7NcEUKoNoEDujT5pIqqYkegSxpGb6owxzZl8qStlWh+qcwKoNQRxQOdNqcaD8gxvqrP8qMkWUJXlTZXei8L0sVRm/BevPpSrJ1MiG8ehfAFVWmcKUp0oFg+nIdOV40UCWkxeHMxx5WCmMwf1kzmc5cKJPG9act1oyXXjqMmLpmw3KpXjqFSO52ihgGP7gzheFsytltk8uLCYO2c/5PqJedw6u5Bnd9Zy5cR7nKiP4JQ5jKuHZ3Dn9JvcO/82f56axcNL7/P42kLuXVnArbPvc/7QDJqKPTlRIeDvU2/Tdmspz68t4tbhN2gp9qdcPYEiyRiqNe40ZQdQq/bFEDcG1TYHTLGTyNwzBvkmB9RbhmGKmUD2HidMMSMoFE6gWu5DdtRI4r+3J2V9dyqVE7lQNY3bzTP46/BMHpx4m1uNM6hIH0723p7cqZvOg6aZXC8L4EqBJ1fz3DmmGE6LzIkz2jEckTrSkNKfxtSBHJI5UpPSj9rUQZilDhzSjuFotjPHjO6cLvTlujmCh8dn8+TUHO63vMGfDaHcqAniSoU/J/NduV41hUdHX+fFyXd4fuJtnh17g2cts7jfEMqtCgFXSzy4VDCZC8ZxnMsezRn9ME5lOHIhZ8yrva33KgU8rAnkYU0g96v8uVch4F65H38f8OOv/T5cz3fjYvZETmlG0SJ35IjUgROqEVzKmcSdUl8eVE15Bdc7ZQJuFXtzLd+dy0YXLuZM5mL2JM5mjOeEcjRH00dyWDSMpoShNMUMoTFqKI37HGje68jBvU4c/AeuWwdT/8dA6jYPoHpTfyp+703Jzz0o/KELpu/syP+xK/vX96J8Yz8q/xhI3U5HjgsnciRuHCeTnTkv9eRUugsHhaNpiHPisGg0h5JHcUwyntMKF07KnTmn9aK1cQ4dh+fzpHke98yzuVk6k9M5wVwrfYObFbN50rKKxye/4PGFX3h+cxuPru2g40EyHfdEdPydwpPTmzmR+TblcRN43jCLjmOzeFQ/jRP6TrzmB3M9IwzNil5Ev25N5bbxXMwI4pYpktvGmdzMnk5LsisHEybQEDWcA5v7U7HZgYadbmR96sj2adakzXUifcFQZIsHkrPOifINo9B9aYfp94HUpXhzoXA2j49/BX/uoOORkI6nYjqeK3j5TEH7CxUdLxS8fGxpE35ybQsvr2/m/tEvOWF4h1pJMM2KcI7pZ3G7YjmG7T7s+LAvos/Gof/Fj99m2ZHxvQM3jLN4VD6DF3WhvKibwsNSX65kOlO2ow/ZP3alLmosx0VeHIpzpnqrI1VbBlO1dRD1ux04FD2Mg9FDadjTj4Y9fTkSP5hDsf05kjiQY8mDOZnmyBnpCM6rx3Ml05mrWW5cznLlarYb13PcuZbtwtXMf/A6ntPysbQkj6IxejhV24ZR8psT+T85YPx2CIavB2L8ph/5P/ShdENfDkY7cC59NDd0Y7lrHG/Bq8mZm514PZU2kepdw9B93YvkJbbEzLVh7xx74hb2RfSRE+JVw0lb7UTaGkfS1g4l9ZPByNc5IvvMkdTVgxCvcUC5bgxpq0ayc3ZPds3uy853+7LjnT7seLcPu+f0JeqD/iQsGYRo5VDSVg8hbc0g0tcORbLWkc1vd2fTW7ZEL+pF2qeDUX0zlIwfBpH96wAKtwymYp8jTcmjaUoZzcHUcZzR+nI1N4zDkkCS1/QlaXV/ohb34vc3/tM2/KP8kG5rzjniy+6w23SNbyWH+EV1kr2Ff7Kv6C9+Vp7igy2FuCzYg89yIc7zoxg3ZxeT58fgtljIpIXxuC4WMnu9gc3Kw6QWnycup4XfUsv5QVhKlOE0iUWX2aY9wkaZme2ag8TkHmev7hAb0g7wU2IRu3SHSCq+zA7dMb6I28/2jCOICk+RkneULeID/JxQyE5NM2nlN9mZfZaZX6QSuCoet4V7mDR/L5MXxTFhQSxj5sUyYYmI4fMSGD5fyITlUlzXaBm/RMb4pVImL5fhtjwdj+VpBH6czju/5PJT+jGSDjxEXP2ELZpT/CRqZGfmOeS1T0k5cI/FG3MIXR2H18LtuC7cyeRFexnzwU4mL47BeXEM7kvimP6Nlm/ExxBWPmVv0W02ZpzhJ/kRthsukVj1kD3Ff7EsqgrBGjEeH4lwWSbGdaUK55UaJq9Q4vWJFsFnGbgtF+G7RoLvGjG+q1IRfJyO32oJvqvS8FuRjGB5PLO+kvBdYjni0suIC4+RmmkkKeVnKvI/50rzR1xtmkOp6UOmzX2P4a/9Su/IfdhFiLCOkGITocA6QoVVhN6C17BMbMJ0WIdrsYpQ/4vXf1LXf+DaiVfrCC1WrxbqFrza/V94Nerm8dertuFunXi1+V+81v8Xr6O4VB3Gzl1zXu15teBVhnW4BusILdYRSqxmSLF5W4HVrDTsZgrpHbmPoSFfEfDmu/z0y2scrlzIjQYBL46O5uXhfjxvsqe1yZr2w3aWQ4mqrHhRY09rXTda63pYMNXQh47GfrQ19OSFuSsv6rrwsr4b7Y29eWnuS2vdAFprB9FaO5DWmn68rO3Jy7quvDTbWPDV+M/YH3s6zN1pr+9Ba5Mdz5vseNbUk6eNfXls7sljc1deHh7An1V9MSV05cslPQgNnYzz1PdxDP2NnsEJ9AyV0z00gy4hWuyDtXQJ0dMtLBe7qTlYB+VgF5KLzVQNNqFyus5U03WmGqvQdGxDZdiFyrEJkWE7VUa3UBm9w8T0nBpHv2l7GBa+kbEhq3H1DyJiWl/2/WzHldIRPK8bREdtV9prrXlZZ8WLemteNPSitaEf7Q296ajvRnu9LS/rLS3Yj5u68fhgbx4f7MOTpj601veho6o3lPWE0n5woA8dVV3pqLOmrd6K1kZLtdX2pL2qLx01veios6etxoq2Ois6mq3oaLaGBhvaaux5UdWDR5X9uH5gKI/OzOTUoaUkpc7jzUVvMiJgKY7B2xkeqaf3lEy6TNVhG5aBdbgO63DLQxirCB124VJ6hsXhFP4ZSz5/i6qi1/jr4HieNg3mRX0Xy4nGZlva62zpMHel3WwB7csm+068+nLswDw27VyGy6w59Ar7BtvIWKwjZZ1dANpXeLUJ02ITpsMmXIt1uBqrSCVWkQqsIpXYRGg628AtZRveidcwHTYROqwjNdhEKLEPl9E9NIl+0/7A6/VFpCQt5az5Q840LsVg+oqwD3zxmvc2bos+wmXJStyWLMd36VJCli9lzucfs+aPb/k66ht+S1nHdtlqohVLSUj/EKFkLsny90jTvIVEG0m6JpB0jR9SrQCFVoAywx9VRiAa3RS0uinodMHo9VPJ0oeQnRlCTlYwhuwgDLkBGHP9yDP4YDR4YzIFYDIFYTRa2oBzcgXk5ArINfhhMPpjMvpjMnW+Gv0xGQUYDX4YcwUYcwWYDAJMxgDyTP4Ycn0x5PpiNPhhMgrIM/mTZwrAZAjAkONPbrYfOq0HWrUbhhxBJ0QDyc70IydLgMkQRGH+VIoKQyjdP41MvQca5WRyM70oKQymvDSCksIQCoyBFJqCyM8NxJgpICfDl2yNLzlaP7LUPmTIPVGLXVGmOSNPc0Ep8USv8keV7kVK/HiEMWOQilzJVAeQpQlEIfZAIfZCme6DVh5ApioYjTSQtERPkmPdSY33RBTniSjOC2G0G1E7J5CW4ENqvBfCKBfEid5o0oPRK0LRK6ehFgehk4WgkUwhXehDSow7ohhPZEn+SBP9EO52RrjbmfR4H5QpgaTH+5Aa7YE41ou47RNIjfYgLdYL4W5nUva5I03wQy0KQpUSiDTBl9RoD0RR7kjivJEl+SMXBZKeJLD8TQk+nWj1QxzvQ1qcN+IEbySJ3ogTvBB3nhr87+gbT6QJnsgSvZAJvS1pa7I3ymSfV+3CyiQflEk+KITeyBI8EUc7kx7jgkrohVbkgybFE53IE4PMj3xVAPkqf0xKP/I0/uSp/SnKCGS/PpjiVyNz3NClTEYvcqZQ6UeJ2p9STQAlSgGGVFcUe4cj3zOMLOEE8iVuFMrcKVF5UJXt34lXH4qV7uxXuVOh86Yqy5fKTC8qtO4Upo+jQuOCOdub+hwf6rK8qMpwpVQxgYZcH8xZnuQlO6GL6otZ58K5AyE06F1oyJjEoUxXDme6cjjThdP5fjRoJ3LU4MkRoxeNma5UKsdRoRjPkXwBRwoDOFIUyPXD7/LgwlLunlvE9RPz+PvyMp7cWs2tM/M42zSD49VTOFMbzLXDEdxoieDuqdd5cHEOj67O5+HVhdy5OJ9LR1/ncJkvZ2uDeHB2Nm3XF/Ho7Bwu1IRgznSmIHUYJZIxHDYGccQ4lQPp7pjiJ5ATM56MnaNQ/OGIdKMD8k2OKDc5oNniiFkeSFW6H6bY8Uh+74vwZ3tyExy42TiLy3WhXK8P58Hxt7l/7B2O5XmTG92Llhw3nh17k7vmYK6XenClwIUL2RM5pR7FUZkTR2WOHFM4cVThxGGpAw1pA6hK6k1t6gDKhH2oTXfgsH4CLTkutOS6cbUmlKdn5vH4xGzuH3mDO43hXK8O4mKZLxfLfLlQ6sPDIzN5eeodnh97g8eHZvCwKZKb5QLO5TlzKnssJzJHcipzBOeyR3MtfwJ3ytx5UC3gfpVltuudAz7cr/Lncd0UHtdN4X5lAH/t9+FOqS93y/y4lDuJY7JhHEwdzBGJA2c0Y7hmcOVOiR8PKoJ4WD2FB1VB3Cnz42aRJ1fzXLma58r1AncLYg0uXMpx5rx+MqdU42hJG0Fj/BDMewdSt3sg5t2Dadw9lIN7nTiybwQHdzjSsGUw5s0DqdnYn4rf+rD/p+4UfN8V0zd25H5tS8GP3Snf2J/a7Q407h5BS/x4TovcOC1y45hwMi1JkzmYPJHi7YMo3TmImphhNAhHcVbtwf3SSF42zqatYTYdp5fT3vIhZ7P8OSx3p0XlQ6VwPNeKZnKtZCaPDy2m9dyXPL/8C4+vbOTepS20P0im7U4yHXeTeXLmD47q36Z43xham9+k4+jr/FURyEHFCJokw7ma688NXSiyxV0QzbWiea8rN/Sh3DFGcsc4g79yI2mKHkvNzmFUbXOg+Nf+FPw4iAO/TSDr0zF8McmGzyfZ8KOPNb8EWPNbiA375tih/a4XJzMieHT6K9r+2kLHvd1wP9qC10fJdLTK6WhT0tEmp+OlhJeP4nhw5Vfab/9O6/kvubT/bY5qgjipncpl45s8b17Hcd1sNn8wmE3v92TznF78+kYXxJ/145bpXV42LuRx1Qye14bxoiaMG9me7N/aE8U6a/ZvGcBZmTtXM/w5I3Gjad9Iyn7vx4GNfTHvHELznqEcjh7KkZghNO/tz4HNtlRus6Mppi/HkodyItWRYyJHjotHcF4zkWvZHlzP8eRatjvXc9y5mevOzVxXrmZO4oJmPGfkYzmaMoqmmOFUb7e0Dpf85kTJeif2r3ekZP1g9v8+gMqt/Tkc68h56ShuZY7lrnEcd43jO08bnswVjTMnUydSud0J7Rc9ES6yJnquDfELe5O8bAjilSOQrBmJ5OPhiD92JG3tENLWDka+zgnppw6krhpMwpL+RM3vzfZ3urNhpi0bZtiz6bVubHqtG1ve6MHO2X3ZObs3++b1IWWFA2lrHEhe0Z/kFf1IX+uA/Iux/DTdjg1vWpP4UT/U3zih/9GBnPVDyN88mIp9TtTFj6AhaSSHxOM5qfLivG4KxxUh5G4YjeJrBxJW9GbXPJt/8TrrB61uzkYji/ccYO4fRYR/o2bWz9nM31bKhzvKePc3AzO/VfPWT3oWbyvh7R/1TFsjInKdjPfWG3h/Qx6vfZfBjC/S+TbhAPv0h9iQeoCVm1Us3ahie0YLO/Qn+GS3kYXr5XwdV0R0znH+kNex5FcxH/6SxnpxFftyT/FTWi0frFexZpeRvbqDbJFWsGqTnCW/pvNraiXxBRf5RdLAzM9TeOs7GR9syGHOb9lEfiEjYFUSb/ySy7xtB5j5Sx5ea2RMWizCeZmEyUvScVmajtvydNyXi3FbmoLH8hQC10p597c8VsXVs2x3Je/+nMVb32lYtMnEp1HlrN5RyKzPkpjzbRpLN2mZ/7uKGV8nE7IugTd/UTNns4HXf9YT+oWcWT9ksnRfNYv2VDD9Oy0hX0h5a302S/aWs3BnGWFfqvBcmoRgpQS/lXK8V6lwW6HAZXk6Xiul+K5JR7A6lbd/zWb+1kIWbC1k9m+5BK0W8dZPmSzeUcKibQXMW69lzU4De/SHSTAcYkNsMr9tWEqmbAGnKj/gSsN7lOcvYdqc2QyN+J4eYbuxj0zFbroCm/D/d7zahHUuwCNUWEeqsI5UYxOuwjZMhV1n2YSrOpGrwSpChVWEAusIGXaRUnqEbGNk6ApWfrUYUyden3Qmrx0NNrTV2/Cy/v/Ca11X2uv68ax+JBerwti56z0mzlhCn/Ad2E9PwboTrzbhnXidKcX2TTlWM1KxjkimR0Qy/UK2MCZsBa8tfJtd+97hUN1cLjT48GfTKB4dHMTz5h60NtnS3mRNW6017WZ72hu70dbYjdaG7rSae9He0Jf2ht60m3vSVtuNtuputFX3oKOmH+3VA2iv7kd7TW/aa7vTXmdHu9madrMVHfX/4NUG6rvRYe5Nm7k3rY1dedHYhecNPXhe34cXDX140dCbp+Ze3Kvtx1GTA7Ko8az72Ivp74QyefoCHMO/ZWD4TnpPS6DXNDG9pinpHqzCNlBJ1xA93cNN2E3NwjpEjV2kiq4zNdiEyrAJk9NtupKu4TK6hsroFS6nf3ga/afsYkTEFkaGf8foqR/iM/01Plw2jb1bg6nJcuevmvE8r3OgvbYnHTW2tNdY8bLWmpd1PWgz96W9vicd9V3pMNvQXmdFu9mK5/X2lv+poTcvGnrTZu4JNd2hshtU9ITKHlBjT4fZ2rKvtNFycnB7dQ/aK3rTUdmDjmo7OuqsLZ9dgxUvzVa8qLXmRU13ntcO5WmTG49OvkFL9RyEondZ9MWbuLwxn0FTf2BAaCL9Q1XYByqxm6r5H7xaheuxCs/ALqITr2GfsWTdm1QXvcZfzRN42jSEVnN32s12tNfZ0l5nR4e5m6V1vcGG1kZ7ntX/i9fNOzrxGvovXq3/v/D66t75B68KrMPV2Ib/B7DhGdiF6rAN1WEbocMmUvsKrz1Ck+g3dfMrvJ6rW8jZuvkY9CuZNdeZqQsimLpyPqGfLWbWt8uYv34Fqzev5ufoL/gt8XM2p37CLvlSYjRzSVS9RVL6LJLEkSRJwxHJw5AoQ5CpgpCr/FFo/FFq/VFr/dFkBKLNCCJDNwW9bipZmSFkZYaQkznVsk80J8ACT6MXeUZ3TCYPTCZfTCZ/jCZLO3Cuwa8Trn4YXwHUn/w8C1Bf4dXg1wlXAXmmAPLzOvFq8MFo9CXPJCA/z/9/fseQ60tWphd6nTvZmV4Yc/0wGQMw5vpjyLGAuCBvCiXFIZTuDyHP5EdOlge5WR7kG3zZXxhMWXEIpUVTKcoLIj9XgEHvQ7bWiyy1J1kaL7I03uiVHujk7uhk7mil7qgkHuhVfmhk3kiSJ5KaOA652AWdyhed0gdp6mQyFD7olAIy1YFkqYPRSAMQC91JiXUlNcGD1HgPRHGeJEW7EbtrIhKhL2kJniRFOyNJ8iJDFkSmYip6eTAZ0ilkSKegShMgSfAkNcYNSZwn8iQ/pAk+JO1xIWmPC+nxPqhSApEl+iGJ8yZlnxsJOydZ8Brj+QqocqEAVUogyuQAZIl+iGO9SIvxRBLnTXqCL1KhAHGCL6nx3qQl+FhahRP9ECf8C9d/8foPXN2RxHmQHu/xCq//wFWR7I0yxdIqrOrEq0LojULojTzRE0mMC+mxLiiFHmhSPNGkeKBP9erEqz/5Kn/yVALyNP7kawMoyug8vEkTQL7Cj1yJJ3qRMxnJkyhSCShWCShWCihRCjCJPVBFjUK+Zxi6+HEYRM7kp7tRrPSkQu9HZZY/+zWeFCnc2K+ypK+Vel8LYnXelMgnUqFxw5z1L16rdW6WltssT8yZnhSIRqCL6keVciLHCwJo0LrQoJ3MQb0rzRnONGdM5pjBkwb1BFqyPTic7UGj3pVKxQTK5eM4bPLjZNk0DhcGcrnpLe6fW8K980u5fWoh9y4t4+G1Fdw68wGXjrzBGfM0TtcEcalhKpcbg/nrxEweXnyfR1cWcP/yQv48N4+LR2bRUu7PycoAbh15jfun3uH2oZmcKPajSjWWItEwqlXOnD/wGqeKZlIsciVj90h0e8ag2TEa2WYnJBuGIvltKKo/RrI/0QezLITsPWOR/N4Pxdb+FKSMpDHHg8t14VysCeFuy5vcOfQGh3O9KUoaxjGDJw8Pv87Dg+H8VevH1f2TuWgcx7nMcZxUjuRIugNHpA4cVThxXDWco8phNMuGUi8ZxEGFExWiflSJB9GsHUNLrgsnC7y51TCdJ6fe56/m17ldH8HN2qlcKRdwcb83l8v8uFDizb2mcJ4ceY0HTRH8VTOFG+UCLha6c8YwgbO547lgHM/lvIncKHLm7gEPHtf483eFD/erBK9ahe9VCvi7wo8H1QE8rA7iQWUgf5Z4cyl3EqczRnNMNoxjsmGc0YzhcvZkbuZ58GehN38W+XCryJNbRZ7cKPTgWr4b1/LduFnkyZ0yP+4e8OevUj9uFHhyKduFs5qJHJOMojnRAXPUQGp3D6Bu50DqdwyicddQjuwbyaGdTjRsGdwJ174cWN+H0l97U/xTD4p+7E7xzz0p3ziQ2m2O1GxzpGrLUJr2jeZksitHE5yp3OqI4Zc+ZK/vR8G2IZTtGcYRsRtXc4J5WP4arfXv0Fr/Nn+VTONu5Sxajy7iVFYglYnjqBJOpDZ5EhcModwsmc7d6nd4cmwVzy/9xJOrG3l0fTtt9xJ5+Wci7X+n8PDUZhoVM8ne4sj9ypnc2u/PMd0EqkRDqBU5cinLl7vG19Ct7oNySTfOJgfwuOgdnux/i3vGCG7rp3I4bjxV2xwo+LkPmZ93Iffr/pT95kzG2nF8PM6Grzzs+dzNhs89rdj93gDqE6ZxPudNHh5Zx6OzP/L32Z+5f3EjT2/u5smtKP6+upu7V/dy+dQmzhz+npMN6zhZs4KLdUu5UjufS6VvcjIriBaFOxezpvCk5kMe160j8dOxfDzFnq8jbPljrh2ybwZzRhvGC/Mi7pe9zpOKWTwqC+e8ypmybX3QfWtP5a4hXMv05W5eENczvTkndeZk8kRqtg6mfFM/zDsH07zXgeY9g6jb3osDG+wxfmdF1ZYuNEf351iSA8dTHDma7Mjx1BGcV0/iWpYHN3IsLcPXc9y4aXD7X7wqxnEsdRTNscOo2elA+R8OHNjsRPmmYZRvcuLAxsGUb+5PzY7+HE1w4pJ8DLezLXC9a5rAn7kTuaGfxGW1MydEEyjf6oDqs+4kLLQmeq4t8Qt7k7J8COJVw0n/eASSj4cj+cQR8adDEH86BNk6R6SfOpC2eijCZYOI+qA3W9/qym/TbVkfYcPv0+3ZOLMrf7zegx3v9Gbn7N7sndubpOVDSFvtgGjlQJJW9CN51WBEa4YTtWgwG96wZ9sce9LWDiTr51HkrHeieNtwKveNpD5xNA3C0TSljOOE0otrhnCu5MygeMcEtD8OQ/zZYJJW9f0Xr+5LhTqf1WkEfKbAe7WEiYsScV0uwu9jKUGfypiyVsKs77R8m3qIrfoL/JjazOqdxazdW8av6UfYqDrFl8J6PtqWz0apmbjco2xT1PBllIHP9hrYk3OCKNNZfkgu55PdOfySWk583il2ZjTy8VY1a3fp2CSvY0/OcX5TNPLJvgK+EZYRk3uMnep6vtybw+d7DfyhbCLaeJb10kZW787nq4QK1ksP8rO4mbVRpSzanMuP0hZ+VZ/ly7SjvLnehPeKNNyXinBfmor70jQ8lonxWJ6G+zIRLkuScFmajPdqKcFfapnymQrBKjEBq1IJ/URM5FoRMz4W8sZniXy+x8A2RR2b5NV8lZDHx1G5fJtWxUb9Sb5JP8LsDSb8P5YQ+JkC/8+UTF4qZNyCaNw/SiZwnZyAtVJcF8Xj/mGSPYs3AAAgAElEQVQigSul+H8kxXeFHM8VMjyWi/FZkYpgVTLhX6TzaXw1v6tPsFFzku/Tmlm+s4gfpS1s1J1hg+YE3yRV8a2wjL1ZLaQWn2RHqoJde9aRl/ERZ6oXcq1xDtVFHxE+732GRnxP99Bd2IWLsI2QW/Aarupc7HfiNfTfBbh1hOpV2YarsAtTYhdqKZswZefP/YNXuQWvEen0DNnGqGkrWPnlIowZ/0+8ttfb0FZv2W/4X7x2vMJrKDt3vsfE6UvoE7aDLtNFnXhVYxOmwTpcifV0KXYz07EKS8U6NJXuERJ6h8UxYNpPjJ2xhJlL32BvynxKS9/jXHMEfx5y417DIJ7Ud6OtwYaOems6Gmxpb7bjRbMdzxrseFpnz4u6brTVdaWjtisd1V1pr+xKe0V3Oir70VHVn47qPrTX9qC9votlLmjnvNr2RmvaG23oaLCnw9yLjrr+tNX146W5B631XWk196C1rjetdX14ae7Ds9qePKrvzc0aJ5rzPdBJp7Fz10xWfPM2oUvmMfq1pTjM+IFBkdvpGxJDj6Akugen0zM8g+4RWXQJz7K0qkZqsZ+hwy5Ci02Ykm6RcnpEpNN9mpg+ISKGhsUybMp3uE7/mOD3FjN3zft8v/EdJJI3qcifzoVqHx42TqTVPIz2mr50VHeho8qK9ior2mu60FHXwwLXejswW0OtFR01VpbDleq60Wruycv6HrTVd7Ocrmy2o6O2i6XM9nTU21rm+DZaTvTtqO5GR0VPOsq60nHABmqs6ai1orXGiue1Vjyv78azhqE8NDtz2xzBheZVSMRzmf/pDFzffovBkR/TJ3I7PSJFdAlJxzpYis00peW6CMvAOlyPVbgOq3Ct5VoMi8Ep7FOWfPYW1YWz+KtpIk8bh/LS3JP2ui6WBxB1nUl5XWfy2mjP83pL2/Cxsnls3rEU11nv/S9ew9VYh2stXQjhKmzDtNiG/l94jZBb7ot/8BquwSZcg01YBvb/4DVch02EBptwJfZhUnqECi14nfUhIuESLtR9wMWa2RTr5rNs2QQWfBLGgu/nsmTjh3yyZyk/Jazkj6RVxMg+ZU/6SvbKFxGjmU1CxgyE6mmkyIJJSg8iSTYFkTyYdGUICuU0lMoQVOopqDWBaLT+ZGT4o9MFoNcFotdPITvzn9R1KrnZwRhyAy3wNHmRZ3LDZHLDZPLGZLJA1VJ+GI1+mEwC8kwC8vIEFOT5U5gXQEGeP/kmf/JNfuQZ/cgzCsg3Wd4vyBNgMvhgMniRZ/Qh3+RHfp7l/TyTHyaDD8Zcb4w5PuRkeZGpcyc705N8kz+FeUGYDAIMOb4UmAIoLQmhbP9USvcHUZTvhynHE0OWBwVGPw4UT6V8fwglBUEU5Pph1HuRrXEnU+VKpsqVLJUHeqU7mQo3spQe6BWeqNPd0St9yJB7IU9zRiqaiFLiQobCE53SC6XEhZwMf3K0AeRoA8nWBKGRChAnuiGKc0Gc6EFaggeiOHeSol1I3DcZaZIvaQnuJMc4I0vxRi8PIksRjF5mec1I90ee7IUk3g1xrCvSBA/kQh+kCV6kRrmRsteV9HhvlMkBKJIEpMd7k7BzIkl7nBFFuZEW40F6vDeKJMH/lFxoAbAkzhtxrBfiWE/S4rwQxXmSGueJONEHWbIAeZLgVTuwTOiDVOiNJMETSbwlbZXEuZMe54403gNZgifyRE8UQi8UyV4oU7xRpvigSvFFlez7H8B6oUj0QBrrijTWBXmCG2qhOxkiD7LSvDFIfclT+Fn2uWr8MakFFGQEUpRhGZtToPanQCkgT+5DjtgdXdKkV3AtVvhRovAjX+JJRsxYlHtHkBEzhqzECRhTnSlSeFKm9aFM60ORwo1CuSv7VR4c0HpTofOlPMOL2iw/SpUuVGjcqM30pj7bl/psH2r0HuyXT6BS60qd3oMS8RiyYgZRKhlLo94ds9qZRq0LzRkuNKkn0aSZxJFMNxrUEzmkd+eg3p1GnStVyokckI3lYK4P5yunc7hwChfq3+DvM0t4cOEj7pxdzN8Xl/L3paXcPjOPmyff5dLB6ZypCeRsjYCz1b7cbonk0YU5PLo8n78vfMCt0+9z/tDrHKsM4nhFAJcbwrjRPJ2LVcEcznWlUjaKSulYTuRN4VrV25zIn05+kgvK7cNR7RiNfMsIJBudkG0ahnrbaAxR7lSnhZIf5YF84xDSfuuFIc6Jw0YfLlRP42xFEH8emsX9Y7NpMQkoSh5BtXw8fzfP4nHLLO43TuHveh+ulIzjTNZwTmtHclTqRHPqYA5JhtAid+S4ejjHtSNo0QznsNqJY7rR1MuG0qBw4kjmeI4bXTmZ78X12jAetrzD7YaZ3DZHcLt2GlfLA7hY7M3FYh/O5LlxvTyAP2uCuVHhz+USTy4UuHHONJlzxolcznfmZok7dw54ca/Sh0e1/jyrD+ZBlR8Pa/6Ttlb5v5rder/Cn7tlflzPc+OMdgyn1KM4pRzJGc0YLuoncjXbheu5blzLdeVKjjOXcidx1eTM9QJXbhS5c7vEi7vlAh7WTOFhTTD3KgK5XeTDlVx3LuicOSkby+HkYTTGDMG8dxDmXYOo3zGI+u2DadrhyMGdTjRtd6B6Y3/2/9SDwu+6UfhDd0p+7kXp+r4U/9KLAxsGUr3VkZptTlRucaBm+zDMu0dRucURww+9kH5qg+zrnjSKPDmpCuJmwWs8rZ7N0+q3uFcawe3CIE5pXTit9+bJ8aVcKn6NysRJFO0bQ6PYi0uGMO6Wvcat0hk8PLSE1kvf8+zq7zy9sY22O7G03Y6j404S9479TnVaGOpfB3K9MJRLJl/MklGY08fQonbmmnEKD4vfomL9WOSLutO0YxL3cmfQduBdHudN55pKwOGYMZRvHkjut13RfdaF3G8Gk//jRERLHPjC047vArqyzseWX6f3IfMXPx5Ur+X5sa95dO4XHl7exF9nN3Dz1AZund7CzZNbON/0C2fN33Os/FPMhgWUq1+nVjOTk3nv0KIPo0UTwCmdgHN6H/4sjeRJ83JqhdP5dGp3Vgis2Ph+V9Q/D+Gw1JP7FW/S1vgBjyre4m7+TE6le1HyxwCyfrDjwI5BXMv04HFZMPeKArid68P1DE8uSF05GDWc6q0DaNg9hENRjjTuGkDFxq4U/GiF8Vsrarf14GD0QI4mOHBU6EiL0JHjohFcUE3mmt6D69lencmr6//g9aJ2AmcV4zieOoqD8U7U7nagZocT1duHUb1tONXbhlG1dQhV2wZg3jOAE8nDuKIax185E7iXN4G/TRP5qxOvl1STOZo0jrLNQ1Cs7Ub8Aiui37clbkEfkpcNRrxqGJI1w5F8PAzJWkcknw0lfZ0DsnVOpK91Im21I8Jlg4ma35etb3Vjwww7fp9uz+ZZ3dk8qxubZ3Vj21s92T2nD9Hz+5G4dBApK4YgWmnZ75qwbABJK4aRtnYMO97vzca3bIn+sCeqr4aR8+tIiv4YScWe0dTFj6EufhT1iWM5Lvfihmk61w0zKd01Hv0vw1B/54TyG6d/8TphkVA3eUkyk5eJGLcomdHzhYxblMzExUm4LU0mYI2E9zfkEV3wJ7LaJyQV32KX7iR7s86QUnILcfnfxBfcYF/2OVKKLiA7cIHU4lNE5xxhl/4QicUXkFTfIqXsCjF5p4g1nSC5+AzCghPs1NQRnXuIWONxYvJOsc90mj3G0yQUX0R84AqpJeeJyj5KjOEUiUWXiDadY1f2aaKM50kovEJ8/iXi8y4SlXOGTYqDJJf+SVzxn+zJv8XK6Gqmfa7AZ7kIryUpeC5OwWOpCM/lqXh8lIbLMhETFicxblES4xen4LFShvcqGb4rJfgtS8Zn4V6mLoti4c9ytsvNSIrPINl/iqSCFvblNhNXdAZpwwMSKu/zibCRwE/lTFqSxNhFSUxYnsrYxUImLU3BZbmIyYsSGTc3Co8PhQStkOG7OBXvpWJ8VkjxXSHGf6WIoFWJvP2Dgk3qY6RV/o248m8SS24QW3ANaf0zksrvICy7TUzeRaJyT5FSchFN7TUURZXos6NoKv+Rq80fcb3pfWpLVjLzwwUMm/ETPUN3YxuahHVY+r94DdNjFabHJlT/Pwtw63ClpSJU2P4D12lKbEOV2IT+B6/hKqzC/8Vrj6lb/4PXuRa8NvTnZUO3V3htr7emvd6SWFJvbcFi7X/wuuM9JkYuoXfYduwjLcmrVZgFrzZhCmzCJNiFibEJEWMbIqZbuIyekWn0CN9Nj5BvGBw6l2lL3iROuZaGhtWcb36N63UTuG8exHOzPW0NFjy3Nlnx9KAVjxuteFxnxdMaK15UW9FebU1HlR0dlV3oqOhOe0Vf2qv60VbTizZzd1422vOy2YrWg1Y8P2hNa7M9bY1daK/vTntdX9prB9FWM4C2mp68rO1OW00PXtb04mVVL1qrevLS3ItnDd3529yXm02TuHZ0BscPzkOfO5vvtk9n6pIQ3D+Yz6jXP6F/8Pf0nbKDwdPT6B2hwC5ERreZmdhPz8IqTIdtZDbdXzNgHaqka2gavSNE9AxOoE/AbkZM24hHxEdEvPs2n3wzmzTFMurqV3D+5GzONftwsWoUj5rG0lo/jPaaAVDVHSptoNIKqmyh1o6OepvOQ7WsoNqqE7c2tFV3obW2Gy/NXWlrsKejycYym7XBlvYGO9oaLZ9JW6MdHY1WtNdb01HThY6KbnTst6e9xJqOCmvaK615UmnLkzo7nh0cxONDztyqn8qR/XPQq1fyybfvMfm1mfSZuoDukT/R/fVYbGekYBUqwjpcinW4AqswNdZhGZZrOTwDq3ANduFieoZG4xT6KUs+e5uawte50ziZZw0OvKzrRXtdVzpq7S1l7kZ7nT3tDTa8bLDnuXkAD+p9OFY2l83bl+I68794lXY+SNF2PsRRYheqxTY041+8hv+LVwtu1di8un4zsJumx26a3tI6HK7BNlxJl9B0uk9LoF/wJrxmLUQkXMyl2jlcq3md+tzZ/Pb1ZH7eMJ2f9szj14SF/CFZzF7FUuKki0mWLyZBvoB41WzitdNJyJiCUOOHSOlHilxAiiqIVPVUpKpwlMoZqBXT0aimodEEW+al6gTo9AIy9QIy9f5kZwaTnTWVnKwQcnNCMOROwWj0x2jytqSuee6YTF6YjL6YjP+0+gpepab5ef7k5wsozBdQnB9AcYE/RXn+FOb5UWgSUGjys3zd+b08gzd5Bi/yjd4UmHwpzPOlwORLgcmHfKMPeQZvCox+5OX6kql1JTPDlUKTgP2FUygwCjDl+FBg8ufA/hAqyoKpKg+hfH8QhUZvDFlumHI8KS0MpLwkmNLCKRQb/cnP8saQ4U6WyoVMpTOZChdLyV3IUriRqfAgQ+6JTuFFhtwTlcQFRdpkVBJnMuTuZKq8yVL7kJ89BVNmIAZdANmaADTpPogTXUmNc0GS6Ikk0QNRrCvJ0c6kxLggT/EhLd4VUZwzylQfspVTyFEGo5cGYFCHoBX7IU10QxzrTHqcK/JET+SJXsgSPEiP9SAt2pLGKpL8UKX4kx7vRey2sYiiXBFFuZIW444iyQ+1KABlsgC50BdZog9yoe+rr8WxHqRGu5ES7UpytCupcR6kC31QiPxRJguQJfogS/RGkeSLXOiNNMETabzHf8odWYI78kQPFEJPlEleKJO9UaZ4o0rxRp1iGYdjAawPKqEXykRP5PHuSONckcW5oEpwRS/yJFvsQ67UB5Pcj0K1P4XaAExqAUX6KRRlBJGvEpCvElCo9qdIHYBJ5oM+aTLFCgFFcj+K5X7sVwoolHqTGTcezb5RZESPQRczhtykiZ2tw56UqDwpkLlSKHOlROlBmcaL8gxvyrVemHP8+T+E3XVU1Pn7/39a7C5spbsRgQHdXbfcdi3E2I73ezve226oaysd083QMMDQPQxtF2l3YSt6//0xrLuf+P4+fzwOMIfhnDnzmnO4va7reV3VWk+qNZ7U63wxZQfQnBuIMcuHcoUTlSoXjDovKmVO5MdPoSRlJtUyR4xKF1p1HrRqXGlWOtGqdqEj3Z0WrSttOg9adZ60ZHjSoHahUjaHpkxv+uoXc6A0gu7GF7lyLIb+3re51rOOKz0xXOxaycXjS7nS9QbnDz5Pl3E+R2p8OVzhxdmOhdzsfp3+nje5fHwpZw+9Rk/HCxwxCjhct4CeRgF9DeEcLQ2gRedEg3w27ZleXDAu4VTNS7RmhpEf74ryz5nIN81G+IsDop+nov1zLkUJPlSLIqhMCkP0zWTkv0wkY9tkapTOdNeEc759Mcer53OncxnnWp5DnzSdwgQHTtVFcu/oa1yoD+ZaUyDXm/04UTKbQ+mTOaCYSrtwIk0pY2kVjWefYiqHtdM5mjmLI1mzOJI9m6M589iXMYtDOU4cL/TkaKEXB/M96amYz5XW57nS+hzX257jWvPTnKtdQK/Bn85Cbw5kOXIs340egxfdxZ4cL3ClU+9Gt96VE0XunCv34VpdELca53PbFMqdpgXcbQ7jbnMYN40h3KgP5npdMDeNoU8Qe7HMj9OFHvTmONOZPpfj2jl0ambTnT6XnnTzSpNenTM9Oie6dPPoyXHilN6N86XeXK7y51pdMP2NC7jdHEF/YzhXqkO4UBbAGb0PfdkeHFc5cUA4k/aEqbTsmkTz9ok0b5lI0+YJGH8bR9sWB9q2OFD3yxiKv7Qj7xMrCj63pew/I6n8eRzF3w6n+D8jqfx5AnV/OFC3cRoVP0+k8NuR5HxhT8bn9ig/GUrWj9M4Z3iZm7XLudcUzQPTMi4WR3FM7c4hpSNtohk0ieZy48g6LreuplkWTNG2uXTI53Ou+Hlu1S/hfPlT9LdHM9D3FfdO/sDtU7/y8OIOBi7s4fHFeC7v/Y7q5AgU34yjJy+CU8XhNAjncDDTn1OGSM4bFnK95AWOJoYgWmZH9sdD6UnzYaDsRe4UP0Ov1JuW7Q6U/TSCnM9syf18BEXfTifz09lsecme7yLt+DLCjq8WDiHtX24c1K7k0ZEfGOj7mYvHf6D/4i6un9/Dua6t9O3/g97WXzhU+TkHij/gYME6asXPUhIbglEYwQHNM7SIgtkvD6IvN4LL5Qu52fIKp+pXsHXVGKLdrfj6OXu0P07lkM6f6/XPcLU6knvGF7lrfINjsjAKf5iC5t92GDaM4XS2Bw8bIugv9+dioQ9Xi4O5qp/PSZUXh5Pm0rxtEq07J7NvjwMtW8dR9fMQDN9YUvGjNU1bRtO+eyL74qawL24Ke+OncChlBj1KF87ovDmT5cPpbM9BvHpwLs+D09mu9KU70aVy5LBoNh3x0zDtmELTjhmYts+kadtMmrZNp3HrFBq3TqBl1wSOCWdwJt2Jy/nOXC9y5lqRC5fyXTiT4UyP0pl9CXMo2zAB+ft2xC6zYNfr1sQtH0VyzAREbzsgfm8akvcdkH40xQzXTxxQ/Gs60g+nI3xnKokxE9j55mg2vWTPb8/bsvHFYWx7bSybXxrJr88O4Y8Xh7Fj6VgSVk8kfvV4EteMJ2X9eJLWjSU2Zgyp78xE8pEjCWsn8cfL9vz+ki1J68aQ/e0s9D9Np3LrbGp3zaRu90xM8fM4IPXlRE4UvZmRlP85m6wfppD1wwxyf57zN17d18sy3N+S47JehuMaKc7r5LiuV+IcI8Z9TRoLPpSz6o9SdhedQ1J9FXH5OVKKekkt7kNcdhph2VmSSk4jqjhLWkknopIjSCs6kVT2kGQ4zs78g6RWnkTZeAlp7VmSSztJKj5MiuEQqcWHUNT2IqrsIaW8m8SyXhLK+hDWnCHFcJy0kk5SDJ2klp8gteIUiSUnkNZdQlZ3EWHFaVJKehGXn0JacZqE/OOklZ8mpfwCKZVX+Dy1lac/U+ETHY//6lR8olPxik7Ga00KXutFeL0tweNtCa5vyXBZL8VtnRz3tTI814jxXp2E38pdLHo3gXc35bInaz+Kii5k5YeQlO9HVHGQlNLjpFafZk/pOT5Maib030rmrUpk2pvxzFsrYk5MGo5r03BZK8RldQouKxLwXycm9G0FvitT8IlOxX+diKC3RIS+k0b4O4m8/o2SP3UHURmvom68iqT6POKqC8iN10goOUFqxVnE1eeRVJ1GXn0SRXUXukojZRVC9tf/SI8xms6a56guiGbRm2/g8PS3jFy4A7tFaVgtlGMZpRjEawYWUZlYCjKxFuiwFmixjFL/T7wK/sarGbBaLKM0WESp/n/xerEthNvNYxn4f+HVZDl43nI0d0wz6KkVmPG6KIaRgk1mvC6SmfEaqcFaoMQ6QoJtuJgh4QqGRCgZEqnEbpEcu6eF2D61iyFR3zDp6dWEx7zKlsR1NNS8z6m9b3DB5Eu/yYEb9UO502TL3TZL7nZY8GCfJY/22jLQZsdDkzUPGqx4WGdjrrzWDWOgbjQDDaN4YBrKgxY7HrRZc7/dgvvtltxrt+V+iz0PmoYyYBrOgHE0Aw3jGWgYy0DDUB7WD2GgbiiPaofxqGYYA7XDeFhvz32TDf0mO660jOPyAWcuHg2h88AiqhpeRFW6nujvnsL75TAcn3kTlyXf4/D0n9gGbsMmNAGbKDlWC9OxWpSNzaIcrEJk2EcqmbBYzBjBNsYt+Inp4Z/hsXA1K9a8RlLie9TXfsr+thUcaQ/j1CFX+ruduXXIkfPVY7lVP55HDWMH8Wo9iFdLaDC3CT9qHnyvGsx4fVxnyaM6awbqbRlotGWg2ZqBVgsG2ix42GbFg1Yb7jcP4X6zPfeb7Xjw1/tuHMLjOnse1w7jUfVQHlTacadmGHeaJ3KjbSrnmx3pNoZxqCGa0oIviF7/AsEvvsEkwTqGRn6N3bM7sXlBiMViMRZPC7F5ToHl0wosotRYRqVjEaXDIiodi4UabKLEDBfsZprgI9Z8tISG4ue53OLGnaapPDAO55HRjsdGGx432PC4cRCvTZZP8Nrf5M/BiqX8+g+8Wi2KxXKRzPz5iNI+wau1QIuVQDf4mVBjsVD5d+U1So11pAbrSPP1axWZ/gSvVlG6QQgrsYuUMjwigbELNuD77F94fYWLjU9xvOwlRFu8SE16jjjxUnYr3mCP+lXilC8RL3qeuNTFJMmXkKBcTLwmjAStP0lab4QaP8TaIES6UMQZEci0i8x4VT2NVh31D7wGkpEZQFZWANlZQeRkh5KTHUZuThj5eRHk54dTUBCKXh+EXu+PvtB/EK5mvP4TrsVFIRQXB1NcHIShOIjSomAzXouCBsEaiEEfgKHQf/Bnf4oKfCkq8KGowJdivR+GQn+K9f4U6/0oKvCjqMD3yXNzMz3JznCnqMCf0uL5lBQGU1wQSElhMJWlodRWhVFXE0Zt1QIqS4Mw6H3Q53pSmOtDiT6ACsN8KovnU64PxpDrjz7Tm7x0z0HEupKpcCFD7kqmwpNstR86hTcaqQcqiStKsTMqiQs6pQcFWUGUFQoo1YdTmD2f/IxgcrRBaGV+SJI8ECW4I032RpLoRVqsO6l73BAneKJI9UOU4IE40QOtJJB8TRj5mjCy5CHo0yPQCH0Rx7oijnVDkeiFKtkXRaLPIBZ9kcX7IInzRp7ojzo1GOFuT+I2z0MS54NwtyfiWG80aSGki0L/AVF/lMmBqFKCUCYHIkvwQ7THi5Rd7k/wKk8JRCUMQZ0aPPgcXxRJ/v8nXv+CqzrFDNf/idcA1Ml+ZsAm+SCP90AW64oq3o3MNB/ypGa8FsgDMGjMq3GK1H/jtVAViF4ZQEn6fCoywyhVB5OV4kaR1A+DPIAyVRCVmhBKZP5kxzuRsWcumbvnkr5zNpnx89CLPSiWe1Kq8qZE6UWp0otytQ8VGl8zYNP9MOXMp1rrTaXKgxqNF8ZMP5pzg2jM8qNC6UyZdC4NWi/qVB4UJ8+iMGEaRQlTqZc60abzpEXtiknuSIvKmY50dzNgNW60aN1pz/DCpHWjQjKbWqULnZULOVL5FL3Nr3DlWAw3+97hRu/bXOqK4dyRN7l4bCk3epdx9djLnGgK42iVD/tL3DjTFkl/56tc63yd84df5czB1zh14FV6256lr20xp1qfpqc2jP0FXphUc2hWOdJZNJ/+tqUcK36KcqEXGTvmodg8G/mmOQg3TEf6+yxy93hSI11ArSQC5U+z2fPxMPJ3zqE53Y99Bf4cqwzhfPszXNz7HOfbnqNE6EC5eAbdFWHcPvgSV5ojudYcyoVab06XO9JTMINDmsm0CMfTmDiGhoSRtAjHcUDpwNGMWXTlzKW7wImeQheOFzhyNN+J7mJP+sp86Sz25mCeG12lQVxtfZY7B1/h/sFXuNXxPBdqw+jSe7M/0wmTfCotqukcznGiq9Cd3iIPzlb4ca7Sn4vVAVytC+Zmoxmtt02h3Gqcz01jCPdbI+hvCB6syAZxr0XA/dZILlb40pvrRGfmXHqynTiZ60ZPphPH1bM4JHNgv3gqB8QOHJHPpFM9l75MJy4YfLhaGcCNuhBzG3LjAm6awrjdHMENYxiXq4O4VBnIxVIzYLt1rhyWzGZvkgNtuyfRun0iLVsn0rp1Mu3bHGjZPIW6X8ZQ+q09Jd/aU/njaOp+n0j1LxMo/nY4Vb9MoOKnCRT/ZzT6r0eQ+8VwtB9Zo3jXksxPhlH+6zT2pQZwofg17jWu5VTOYrq14XSpgzgodqEjdSaHFPM4qHSiUTiX6wfWMtD3Fb3ly6lM8KNZEsK1uje537KUa3UvcntfDI/6vuBe79dcO/41989t5NHl3Tw6u4PLbV9RmxqJ+vspnCt9nu6CcKoS5rBXG8Dx/DD2q7w5IPKmRxSBev0QNG9b0rZ1DlcyBFzJFHA40ZXqDePI/cKG9I+tyf1yHGUbXMn7xp1fFlvzWbgl/wqzYOe6WbQql3Nn/w/cPfIfHpz+jYf9CVy7GEf/xWTuXZNz/6KcO12J3O9K4nbHJlqlS8n4wZ2cH51pjAuhZrsXtTvc6H1tiocAACAASURBVNUt5KZxOQP7V3O+4lmKtjryqcCK75+3oSEpjPNlL3C+XMCF8lAetr7AzZrnaEl0RfPJGNT/GoVxx1zO583nfkMk/RW+XC3xoL88kBul87mYF8AJlTs9Ulf2xU2jbdck9u6eQsvWCdT+OpyaX4bRsWMybdsn0rFzMh27ptC+czJtu6dwIHEm3TIXTmk8OZ3uxakMD07nuHE2z4Ozue6cynKjL92FLpUTR8Rz2Js4neZdU2mLnUnr7pm07ZpJ664ZtOx0oGXnJNpjJ9EpnsU5nQtXCly4UezC9SIXLg/itUvuxN742ZT8PA7Ze7bsWWbBztes2PPmCJJiJpC2fgrid6ch+WAaso8dUHw6DeVn01F9MgvZhzNJfWsKsSvHsvW14WxcMoRNLw1j9/IJpL01m7hVk/njxaH8/sIQdi8fR+p6B+JXjyd21WjiV48hPmYMu6PHkPrObGJjpiJ6fzaxMePZ8IINvz5vh+SDCeh/mkPZpjmUbJxK5dZpmOId6Ujz4oDEj/Y0L4p+n0LGd+PJ+sGB/A3/wKvLGlmGy1rzQKM5MTLmrVXitE7J3FVCnFYmEfCWkKU/5bMj/wTS6ksoKs8hKelFWtqHouoMorJTbM04yLdJVezKaENkOIK0vAtRWTcphi6SS3tJLutjZ84hfpU3skXbgqi8C3lVDyLDUYSGI8ir+5BUn2Rb9n6+Ta1is66dpIJDSMo6EZV1kVLSTVrFCcTVZ0kw9PB9WhU7s/YhLO5EWtqNxNCFsPAYopJe0srPsC2nk7WbDSx4NwXPFXvwjU7Fa1UqHquScYtOwm1NMu7rhbi/LcbtbTmub8lxXC3GcaUI12gRXtEpeC/fTUj0Tl7/UswGcT3C4iNIyw4iLduHtqELRU0fKeV9bMntZt32KoLeE+OyOhmXdWJmrExi2vIEZq5KYm5MCs4xqbiuTsV3nYTA9TJ8otPwWpWK9+o0/NemErI+mQXrY1nyaRo/i42klfYiqzqFpOIEkoqTiCtOIa48TWppLzsy97Jd14K0/Di6+h4yKmopNiTSVvUN3fUr6W1YQn3xWgSvvcKE8M8YJtjCkEVCbBcpsIqUYxGpwkKgw0KQgWVEBtYR6VgJNFhGqrGIUprxGqXCKlKJdYQSmwilGY8CJZYCDRaRavPfiFJgufBvvM6MWM/bn0RTkL6US60h3Goew0CTPY9N1gyYBtuG/1e8zqSnJpItm1/D6R94tVgoxSJKjVWkBluBCjuBDLtwCUPDtQyN0GETrsZKoMBqkRzLZyRYPbUTu7DPmf3i+zy3fg3f/7qWwqx36GuN4VxTBGeNTtxon8mN5lHcMNlwt9WOh+3DeNg6nAdNwwbbfEdw3ziSe8bh3DON4F7TUO612HCvzYr77ZY8aLfgQasV95vseWgazkDjcAaMwxkwjmCgYaR5oJPRhof11gzU2fG41p7HdcN4VDecBzU2PDBacr/Zlv5mey6ZRnKueQJn9s6k+6AfptYositeYnPKCyz9cCEezyxmWtjbTIncxJjIeOwihIPnj82vfViEgtFRIiYLtjN1wVc4LVzH4uhVfP1LDOmqGJrK36S7bQln9oVwtmM2F9pHc6V9FDdax3OrbSL3mscw0Dicxw1DoM7WXHVtsACj+azqQLMFA02WPDZaQoMV1FvxuN6Kx/XW5tVAjebdvQ9aLHjYasb83abh3DGN4I5pKPeabHjQbMND01AGjCN4UDuC+zWjeWCcSn/jbM4YHTnVEUD3vueprYgmJWUd7/w7Bu+FK5gZ8TGjI77DLmoLVk+lYvmMCovFaiwWS7F8VorFIpn5GozU/o3XqL/wuguHiA9Z8+ESGoqe53LzP/Fqy+MGa3Mabc3nX5sseNhswz3TWG6Y/hteBZ9jvXAPlgul5hs2kRosI5VYRiqxitCaJx4LNFhGqrCIUmKxUI5FlBzLKNV/xasgHeuIDKwjMrCK1GEZpcEqUomdQMqwiHgzXhevJC1xFScalnCxIYzuUgG6OEeUYgHJ0meIkz9FvDKKJOUi0qTPIJI8h1CxhFTVYpI1YSRr/UlJ90Ks9UGsDUCYHkKaNhSJNhylJhKNRoBWE056eii6jGAyMgPJzPInK8uf7OwAcnOCzPtZc0MpyAujIC8cfX44hQXhFBaEUViwAH1ByGDFNZDCwkCKi4IxFAVTUhxCSXEwJQYzWkuLAp+kpDCAEn0ABr2fOQV+GPS+FBf4UFzgTbHeB4PeF0Ohr/mr3pdivQ/FBT6UFPpTWhhIYZ7PYDXVG4M+kLKiYMqKgykrDqHcEEx1eQj11aE01IRRWxlKhSGA4jwv9FnuFOZ4Ysj3o6IoiMqiYMoKAjDk+FCY6U2BzpO8dA9y1G5kKd3IUnqQrfJBK/NEJXZDJXFFJXFGLXVGp3RDnx1IpSGSUn0Y+uxg8jOCyNEGki73RZrsjjjRDWmSF+IED4Sxboji3JEn+yBP9kYc74482ZtMWTB6bTj69HByVSHotWGoU70Q7XZCGuuKOtkHbZo/ykRv5AmeqAcHIknivZEk+KBMDSRxuzOJ252RJvoiHnxcLQxGIwpBmRqIPNkfebI/ipQAlKmBTx6TJPiQtseDtD0eSOK9UaQEoBEGo0kLRp7oN9gS7Puk6iuL90L+jygSvFEl+aBO9jXDNcUPdao/6kG4PkmKP9on8UOV4IU81g1l3D/wKvVHLw/AoAmmVPc3Xg26UApUgehVgZTqQqnKFlCRHkqeyIt8oRdFUj8q1CFUa0MpkfqTHedE1h5HcmKdyNg5B92eOeSkOFMgdqNU5UOF1p8KjR/lah/K1d5UaHyoTvfDmBVMtcabMrkbFQp36nU+NOUEYsoOoFrtTol4LnVqTxrUXpQL51EUP428XROoEc2jVetFs8qNRpkjLUoX2tRudKR7YFK50KJ1pyPThxadF1XSeVRK5nGgMJSuuuc43b6UK8fWcrPvPW70vs2Foys5feB1Lhx5nRs9y+jvfIWzbZEcr/Zlf7ErZ1oF3Dj+MleOvsK5gy9z7vAbXDi6jPOH3+Di4dc50/Ycx8qDact0waSczV6dG91FoZyuXEybbj4FsU7IfndAtGE6qm0uqLa5oN7mQuYOF/L2uJO1zZHUr8ag3jCVGpEnh/QLOF6+gN66cC7tfY7L+16gSjmLnLjRHCjy50r7s1xre4qrTeFcawzhXKUXvfq5HNFNpU0yHmPiaOpiR9CQMJJ28USOaGfSneNIn96ZkwY3Tpd50FviRleRC13F7vSUetNb6ktvaQBnayO43voct/Yuob/1OS7VR3KiJIDDWS60qWfTKJlMk3QKx/NcOFcZwOWaEK43LOC6cQHXG0K5YQylvzGUm6b53DTN54YxhGv1QVytC+ByjT9XawPob5jPTWMol6v86c13ojNrLj05TpzMc6Mv24Wu9Lkclk+nI3UirYnjaU+exCHJDLq1TpzJ9eBaZSA360K4ZZxvxnHjfG6aFnC7JfxJ9fVq7XwulgVwWu9Dl86FQ+JZdCRMoXXXRFq2TaBl60RatkyiZctk2rY60Lx5MvW/jaN2w1jqf59I4+apNGycSsXP4yj9fgyF34wg+9MhqD+wQfqWNfJ3LMj/eixtezw5mbGYKyVLuVj4CgfEIVRtmk3TLkcOpLhyROzCcaULPZkeHM/ypFHsyEXTMgbO/MSVg1/SpnmeyoRATpe9zv32lfQ3vcrN9hXc7/yY+31fcvnwv7hz6iceXd3Bo7NbuLb3G4zip5B+OZ69ilAKt02jZPc82jXzOZQVhknkSvnWqRi3OJH50XBy/j2Mul+ncSTBh87UQFq2OVLw5QhU71mR/q8RlP7iSPWmQJQfO/JNlCXvBlqwbe00qlNe4ErrVzw6tZGH5zcxcHkbdy7v4c71NB7cVPKoX8OjczLuHIilq+ArKrYtQfTOPOJWjEG0fgwZn0wi58sJ7E8N4np9NHea13HG8BJVezxI/dcYpJ86UR8XyZmiV7lQ/iznSsO5UhnBjeqnaE5wIuXtkSg+Hk79ttmczprPnZpF3K0L53ZtEHdqg7hVFcz10mAu5vtzVufFaa0nBxKm0bRtHM1bx9O8ZTzGP8Zg/H0M+3ZOp3XLZFq3TKFly2Sat0w0n3feM51jQkf65O6cUHtwIt2Vk1kunM5140yOOyczXelLd6Vb7cxRyVz2J8+kdY8DHfGz6IibTUfsLDpiZ9C2ZyqteyayN34SXdJZnM905qrehRvFrtwoduVKgesTvHbEzaLk5/HI3jNXXv/Ca+Lq8aStn4LoHQck7zsg+9gB5WfTUH8xE/Wnc5F9MIvktZPZtWwUf75izx8v2rH55WHER09G9oEjondms2vZGDYusWPb6yNIXDOR2FVj2b1iFLGrRhMbPYYdy0ezO3oKO1ZOIn6tA/FrJ/Pna8P56RlLti8dSu53cynaMIuiXx2o3DKDxjhnWpLcaEl2pyXZlbIt08j6fiy6b8eR9d3k/4bXNQqc1iiYG6Ng3pq/8TpveSI+a5J5+dsM/sw4hqj8DIqK00gNXUhLulFWniLN0MsvkkZWfS9lk6wecdERpKWdiEq6SCvpQVp9juSSXjZIjHy8JYcfksuRlnejqjmBxHCMpLx9yMp7EJf3sEFaz7pf1XybVE5KwQEU5ceRVXSRWtJJalkPospTbNa2sup7Eb+KqxAWHkZadBSx/hByw3EzYstO8rOslVe/1eC/eg8ey3fjtTIFz1VpuEen4BqdiMvqRFzWJOO6Lg3X9RJc1klxjpHgtEqM+2oxPjEifFbE4btsK0+9F8cXcSUkFhxEWnYYaekBdHXdKGt6SSntZXPmMaI3GvBZk4jTqng835EyOzqZGSsTmbkqkblrUnBem4brGiEea0R4rRHjtVqE52ohntFp+KxOIXBNAvPX7OLZDxP4JqGchLyDSEo7kVX0IKvoQVzajbLmFAl5B/khqZgfE/UIC/eR1dBFVkU1JSWJtFd/S1/jas40v0Zz+TsIXnuFcaH/Zmj4n9hFpWITJcNKIMdCoHyCV6u/8BqhwVKgwiJSaQZspBIrgRmv1hEKrAZjGaHBQqAe/D05FlEybBZKGBZmxus7/16FXjuI16Yx5sm9JmsGGq0YMA3i1TSI1wY7BhpGc7vRjNc/N7+K08LVjBRswmZRihmvkSosBRpsI9XYRyqwDZNhH6ZjWEQ2NmHpWISpzKh4Wo3F00KsIv5k3FM/MeepD4h6PYbvf1qPPvN9OqpWcNy4mHPtC7jU7Mg14wRuN43lTtNYbjeO5nbjaO41jeV+8zjuNo/lVtMIbrcM43arLXfazZXa++0WPGy14GGTDQ8bhjFQP5JHDSN4ZBzGgHEoA0Z7Hjba8aDRkodGCx7V25qn79YN41HdMB5W2zDQYMlAk3kP7LUGGy4b7bjcOozz+ybR2TGX7s5FNJiWsDMxitfWzcf76ZeYu/ALJkdtZqQgEftIGUMESuzDpYwWCJkQsYOZC77FPWodz614jZ82vkGhfg2dbW9yqjWccy1uXGlzoL9jNP1ttlw1WnG1YQj3OsZzv2UED5vseNRoC/W2UG8DRgtotGCgyYKHTZY8bLLikcmax0ZzzIi1HgSsJQMmCx40WfCweQj3m4Zxp3EUt41juN04ijsme+4123O/eSQPTGO51zCBO/XTud3syeW2MDqbFtFqep7CsqVsS4xm5Qer8IhahUPwZ4wP/YPhgu3YRCaYr7NFmVg8nYXF0wosFomwiJIO3oTRYhGpwyIyHYtINTaRIoZH/I3X+qLnudzkyh3TIF4bbHjcYMVjo5V5z2ujlXkycpMNdxvHcsPkx8Hypfy6KQaPxa8yIuIfeI3873jVYBWRPnhDx3wzxyJKhkWUDMtIFVaRaqwi1VhGarASaLEOz8AqXIeVQIdlpBqrSAV2AgnDwuMZG7oB38UrSEtYyYn657lYH0iXwZfc5GlopAGkSEOJlwUTLw8iWR6KRLYIpeIFJIolCFXPkqYOJ03rjzDdC6nWB6nWnzRNIKnqIMSa+Si1C1BrQ81w1YWQkRFERlYAWdn+ZGf7kT24riYvL8h81jVvAfq8cArzIygqiBqMgMKCBYMDl4IoKgrEUBxMSbEZrGWGEHOKgykrCnyS0sIASgr9KRmEqSHfB0OBNwb9X/GhpPCv+FJS6ItB74NB70NpoR9lRebnF+X5oM/xojjfj7KiICpLQqgwhFBWHEBFSQD11aGY6iNoqAmjuiyI0gJvinI8KMx2pzDbA0OeN6UFvpTk+WDI8aYoy5vCTC/0GZ7kp3uQoza3EGcoPM3twmJX1FJXNDJXNDJn0hUu5Op8KdWHYsgPoSArkPyMQHLTA9EpfJCmuCFKcB2swLohindDnuSFOs0PWaInkng31Gm+ZMuDKdCEUZgeToEmlDxVCMpkd0S7HZHHuw3uQg1AleSNIsETbZo/WmEg0kQfRPFeyJL9iN0yl5TdbkiTfJEm+SJL9kMlDEIlDEKRGoA8xR95ij+K1ACUaYEo0wKfPC6J90Yc64k03htlsj+atCA0aUHIE33Nw5gGz7TKEwYrrfF/R5ngjTrJB02KL5p/VFv/t6SnBpCeGoAuNQBNojfKOHdU8W5kpHqTK/YlX+qHXu5vbg3WhZjbhDNCKdbNp0AdSKE6kLKMBVTnCKjKCKNQ5kduqgd6sQ8VqhCqNaGUSPzI2uNI1h5H8uJcyNw1l/Rds8iIn0NumjOlKl+qM4Kp1gVQrvYZrMCaz77WZwRSpfGmROpCqdSFGo03puwATNkB1Gq9KBHNpUbhTr3aiyqxM4bEmeRsH0dFyiyaVR40KdxolDrRLHehReFCu8adRoUTLRo32jN9aNV5U6dwoVI8j5Ysf3obXuTcvhVcObaOm33vcb3nbc4eXMaJva9w/vBrXO9aSn/nK1zcu4iuGn8zXlsiuH7sJS4feYXzB1/h0tHlXO1ezZXOVVw5tpxTzc9ysMiflnQn2jSOHMnxobMghAMZQVQLPcjYOpO0nyaRtmE6GbE+ZMb5oNrqjOz3GUh+mYzox7GIvhtBSbwT7RlBHDWE0VsTybnmp7nY/ixHK0PQ7RpKjXoWp4wCrnY8w+XmCK42hXGm3IszpZ705DmyVz6JhoSRVO8eTtWuodTHj6BDOpljGXPozXfmZJErp8s8OFfpzakKT3pL3Ogp8aCvzJuTFf6cqZrP+boILjcu4krjU5yvieBkSSCd+Z4c1DnSoZlDi9yBFtlUevQeXG8I43Zz5JPcNIVxwxjKdWMINxpD6DfN50ZjCNcagjhX4cWlGj+uN5jbhs+XedOT50hn9hx6cp04WeDGiTxXunTzOKaezUHpNNpTJtKSMJ72pEkcEs+gR+PMmVxPrlX4c7MumNuDrcm3TKHcal7AndZw7rQIuNUUweXqIM4UedOX684x9Tz2p02nPW4yLTsn0LJ9Am3bJtG6dRJNf06gfcc09u6cQetWB4wbJ1L323hqf5tA7e+TqP5tEnlfDEP3sS3q961QvmeN5qMRGH6YQkecD2d0i7lmeJMLBa+wLzmQ7K8nkPXZMJq2zuZIihs9cndOpHtwMteL7jxvGiVOnKx8mbsnf+buqc10lb9NSVwI+7Oe5W5HDLfa3uSq6XVuHXybBye+5MrhD7nZ9xUDV//k0bnN9B/4FqP4aRI+GI5+8xzk346iLsWfY3nP0130LPvUAZRvc6D8VwdyPh1J8TcTKf/egbpf52La7Er5jzNI/3Ao8nfsyfp8CuW/+lDwvR9bX5/IxyEWfLV4JMU7ozhn/BcDJzbw+Lx5svCDS1u5fX47dy8ncf+KiFsnEjndsIF2xTtkfhfJnmXT+OPpIex8yZ7UlcOQrRtK6Y/TOFewhLut73JS/zIVO7yRfemA4uvpHFA8y42adVwqf5W+vAjOFIZzvlhAh9Ad0fvDiV09nLI/ptOr9eVGWQR3agXcrgnlQWMY9xsW0F8ZzPWyEK4VB3Mx15ezGV4cSHDA+OcoGjePoWXrRJr/nIRp40Rat0ylaeNkTH9MovH3iRh/H49p4wTad0zlcNIcusUu9Mpd6VU706tz4mSWC6ey3DiR8RdeXTgmdeRAyiza46axL3EWexNmsy9+FnvjZ9ARN5X22InsS5g0OGnYjNd+gyv9Bjeu6t04k+FCt8KM19JfJqL4wJ74FZbset2a2GUjSVw9ntR1kxG+PRXx+1ORfTwVxacOZrx+Mg/pB7NJWjOFHUtHsfnlIfz+gi2bX7YndtV4xO/OQvHRPFLXT2XLq/ZsetmO3StGPUnsqtHsWTmGbW+OZsvScWxfOZntK8azJ3oiO5aN4bcX7PjtBRvkH04m6xsHCn+ZRuXWOTTsccIY60xzohv7JN6YEp3I/2Uc6i+Ho/lixD/ahtcoMzzWqXFfr8FpnRqndWpc3lLjtEaKa3QqfmtTWPK1ll/lHSQWdCIt6UZcdBRx4VEkhm4SC47xXWoNr32exCZJLSL9QWSGY8jLepBVnERefZaU4m5+ldTzwUYd3+wpRFh4BHnpMdTlXaTpDyAsPERi3gG+Typj9fcSvtqjR1p8GEXpEdRVXcgqu0k1dBJbcJgfhFW89slufkwoJC1vL1L9QWT6A+gqupEZjiMq7eMHoZEXPpfhvXInbsv24LosCfdVQjxi0nCLScZldSJOqxNwiknEOSYFp9Vp+LyjwuctJT7rFfivl+Efk4L/qp1EvRfPJ3tKiC04hLSiE1nZYaQlh0kuPExqSS87crpZs9GA58pdzHx1K84xiXi9K8XtbRFO69NwXp+Gy1tCXNYJmRedjNPKZNxjxHitk+G5RoJXdAr+q814XfxBHF/FGkjI2Yei/Djaml401b2oKruRl3eyTVnH51vUfLszHWFuMxmVB8mvqsZYL+No0wbOtKzjQutS2irfJ+qN15gY/hnDIrZgHZ6IZZjwb7xG6LCI0GEVocMq3IxXK4EKi0jFYJRYCRRYRyiwDldgFf5/4HXBH8yKWM/b/15FgfYNLrYEc7tpDA9NQwdXk5hXywyYLHjUaAGNf+F1FLcbZ9JdHcnmTa/iuDCaEREb/8arQIWFwFzBGhKlwmqBHNvQDIZG5DEkIhuriHQzYKI0WCxSMORZGTZh2xgX9guzw/5FwMLXWbnmeaSS96mr+oADphWcaX2G/rYgbrW4cN04jUs147lSN4ZbpgncbZ3E7dbx3Gwewe1We263W3G7w8KM11Yz6B412PG4ZgSPqkfwuH4Yj432PGocwoDJjgfN1txvtuBhk4V5om2Dvbn6WmNnHozUaG2uvhpteNg6nMf7R/OgYygX6q24vnc8J5um0NPmx4HWV9Ckr2Dtxy8yN/RZpoR+wORFWxkZkcjwcCETFokZFbyRySGf4bMwhpeWv8Ifm1+jpnwVZ44s5VybD9daZ5h3ppqG8KDVlscdtjxsteFmvS3Xa625Y7LmQbMVAyYrM0yN1tBovrnw0GTFfZMN95tsedBkx4DJlseN5n221NtCnS2P6614ZDRPDH5osuOeaQR3jeO40zCJ28aJ3G4czZ2mkdxpHs+dpqnca3HiVos/5xoX0tcWzcH9n6HIi+atHwR4vxCKQ8irTA39homhuxgVmsKQ8BSsBCIsorRYROVjEZlnvu7CRVhGyLAUqLGISDdfywItFgI1NgIRwyN2My38Q9Z8sIT6wue43OTKbdMUHjQMG8SrJY+MluaOgEaLQYD/E69v8NvGGNyf+RuvFv/Eq0CJpcCMV+twc9fCf8FrpAyLSIV5qJRAhaVAjXW4FuswHVZhusFqrblrwFYgYWhYHGNDf8H3mRWkxq+kr/5ZLtT5cLzYBb1wIlqFB6lyXxIVvsQrfEiS+iORhKGSLUYiewGRYjEi1QJEGj+kWm8UGl8UGn/EmgCEqkCkmmBU6SFodMHoMoIG24UDycz2JyvHj5xcX3Jy/cjLM+O1IG8++vwFFOaHU1QgoKggkqKChebv9WEUF843V1wNwf8Nr38B9r/itazIn9IiPzNM9T6U5HuZo/empPCf+Z+ILS3yo9zgT0WJGcGFud4U5npTWhhAZUkIVaUhlBsCKCn0wVi7gJbGSBrrwqgpC6SiyI+yQl9K8r3Jz3AhT+dMns6Z/AxX9Blu6DPc0Wd4DgLWgzyNG1kKV7QS18Fzrq7olO5kqt3RKV3Ryp3RKV3J0Xqiz/YnP9OPvAx/8nQBg3h1QZTgjDjRDFdpkicaoT/p4kDEcW5I4l1JF/mRLQ8iTxVCYXoYhelhZEr9kSe6Iol1RpnogU7oT4YoEHWyN6okb9KFAaSLApEn+yKK90QU70XslrkI4zyRJPqgSA1AJQx6AlRFqv8/YsarShiEWhSMRhyMMtkfWYIP0nhv5Im+5inBqYHmVuHBFmF5gjeKBG8U/w2vqkRz1VWb6mdGdZo/2rSA/wFXbVoA6WmB6NICyRQGokvxRZ3ggSreHW2SB9kiH/KlvhQq/CnWBFGsDaZIbR7YVKybj14TRJEm+AleqzPDKVUHk5fmSUGaF6WyACqVwRhEPmTunkfGrrnkxjqTtXse2p0z0eyeQVbyPEqUPtRkhlCTEUS52geD3INSpRdV6f7UpvtTrfGlROKCQexEtdqTxix/TNkBNGT4UipxpELqQq3Cg1qZOxWp88jZPgFDvAONMheaZK40SpxokjljkjrSonDFJHOiReNOq86LlnQvTGoPqqVONGi86DUu4dz+lVw5to7+nne52vUWJzreoK9tCecPvsrVY69x49jLXN7/FN21ARwoduX0IF6vHn2VS0fe4FrXavr71nG9O4ZLh5fTVbeQjjxv2jNcOZrrTW9RMMdygqhJnkfetmkofp1E2o+TkG92RJ8aSmacL8JfZ7Dnq1Hs+nwIyd/ak71tEka5O52GCI4Uh3KidhFX973MiYaFZMeNIj95DJf2Pcv51ijONIbSv3chlxqC2Z8+gxMF7vTkuNCSNpGK7faUbrGjdKsdtbEjYQwNHQAAIABJREFU6JBO4XjmXHrzXTjxF16rvDld6cXpSi/OVPlxpjqA01WBnCwPoLfEn15DACfKgukp9Kcz15NjOW4cyXLhWLYbhzLmsVc1k5MGH243R3Gv7SluN0dyq0lAf+MCrtWHcLU+iOvGYG42hXKzKZR+03zOVXhxpS6AG8YQzpd5czh9OvuUk+nNd+KswYtTene6Ms1Tko8oZ3JYNoMDYgf2pk5hX6p5rclx5Vz6Mpw5r3fnaoUvtxtCuNccxr3WcDNcW8Ppb1zAldogThV50Jk5j6Pa2RyQTWdvigPtcZNp2z2Jjp2T2bdzKnt3TDHjdedU9u2aQev2adT9MZ6yH4ZT9I09xd+NoPyncWg/tEWyzhL5Ozbkfz2G5l2eXMxZwq2SZVzKeYmjwjBqNs1F9aE9cUstyftsOF0pPpxVBnBS6UmvypneTFe6cs14PVTwDDeOfgsX47i0/2eqxIspS5lPf/sabu9bxbnaJVxuXcXAyc+51fkR1zo/ZuDSr3BhI7cOfkNtahQbV1qS9OEQ8jbOpa94Of0tH3K7/R2u1L3OQVUATbudyP1yFBU/zqHwq+nkfDKZ3M+mon5vDLL1w0j/aAp5X7uS/ZUXu5Y78La3Bet8bdD+5MuVpk95dOY3Hp3fwMDZn3h47jf6e37gwbk/uXzkZ861fsdh/ftk/hbGz0uG8UWYJb8+ZcvW52yRxown86PJFH7lwFndczzY+xFXSt+k8LfZbF5uRdIHU9ivXMyD1vXcbVpFb24UR9UhnMiOZL84gNg1FvxnoTVVW+ZwoSCMG+WhXCr25WqpP/cbInjUtJD+ymCulgZwq3oBd6rDuaL343S6G/viJ2P8cxSmP8fSsdOBfTtn0rxpCnW/jKN+w0Tqfp5A7U/jqP15DPUbxtK8eRL798zgePI8usTmymiXeh69OkdOZLjQl+5KX7obPRpXjsudOJQ2m46EaexLnDmYGexPnM7ehKl0xE9kX+L/gtcSd64WunM204VuhTN7E+ZQ8dtkNP8aTvJqG2LfHEL8itEkxUwgdd1k0t6agujdKUg+nIz8kykoP5uO8t9zkbw3h8SYqexYOprNLw/ljxdt+ONFG7a9MYy46LHIP5qN6t9z2b1iFL+/aMnmV2zZ8eZwYleNIS56LLtXjmHr0jFsenUMO1ZO5c83xvDnG6PYsXwCO5dP5PcXbNi4xALJB2Mo/HkGVVvmUb1tHjXb59GW6smJnAg6dcGUbp6C4jNbxP/6x6oc92hZhvsaBW5rlTitUeG0RoXLejXOa6S4rxEy/z0Jy3/OZ1dON6nFvagrT5FedRJ1RR/y8j5EpX3syT/OBlkjCdkdiPX7UZYeI736BKqqk6QZOhGWdJKsP8I2VSOxGS0oy44j0e9HW36czJpe1OWdKMqOk5x/gE2yOrZpGtBVHUeU34K0eD+Kyk6k5Z0ISzuRV/exXW0kKacdpeEI6pLDKAsPoCw6hLDgAJLyk+zR97B+i4Gg9YnMe30nTsuScYuW4LlGgtuaNHPlNToe15hE3Nak4Lo6BfcYES4rUnFeloT78iS8Vyaw4K1UXvtPOj8qOkguO4mi9jTq6j6E+sMk5BxGUn6W1LILfJbQSMT7QlyW7WTesp24rI7DMSae2dGxzI6OY25MIo7rUpmzOoW5Mam4v63A+10NXusVeKxOw3d1IqHr43j5MyG/iGoRGY6ire4ho7oHbUUnuupulKVHkBTuIy23Gam+lYyKA2gMzeSXl1FXLWRv9bccrXyD4xWLqcmPZsFLLzI16ivGPLULu8gUM14jZFhGKJ/8028ZrjPvDg1Xmx8X/AOvg3D9J14tItRYRKie4NUySoZt1P+B10YrBgZ3iT7Bq9GCxw22/8CrgM2bXvmveI2SPMGrpUCLVaQGi3A1lgvSsYvIxl6Qi50gB+uIDCwj1FgJZFhFChn5tJCRC7Yxyv8/TA/+CL+n3uKZ19/g0/+sQCJdT1PpGk41vMrV5kVcbw3iSpMTV4wO3GiaxK3mCdxsGsNN01DutNhxp9WSe61muA40WfK4wZbHtUN5XDmCx5XDeVxvZ359jdY8MNnxoNmG+3/tNzXZ8Nhoz+M6ewZqbHhUazU4CMmW+/X23Kkezt2akTyoH8X9+pHcrx3L7drJXG1w5GxzGAcb3yA7dy0ffrcU3xeWMi74PcaFbmRSRALjQ7Ywwf8j5s5/hTXvv0xa6nJMla/T2yLgYqs7l+omcbdpLA+Nw3lQa8PDWise19vyqGEI9+qHcafBnntNttxvtuJhs7lNmCYLMFnwyGTFA5M9d03DudM0nLvN9jxotjVP6G2wg7ohUDuEx/XWPDYOYtdoy33jSO43TOJ+wwzuGWdyt3Eqd0yTudk4mevG2Vxv9OeS6QUOVa8mK+MtvvjjdRa+swjXpc8z/fl1TFn0H8aFb2f0/BSGhoiwCxNjE6XAZmEW1gI9lgvysA3RYr9AjW2YGstwNRYR2ic3YiwEGmwEIkaE72Ja2IfEvP83Xu+apvCgYSiPGqx5bLTkUYMFjxstnuD1YZMN941j6W/8G68ez7zK8IjPsIra/T/waiVQYh3+/8arZYTc3K0wiFercM3feI0w49VSIMc2QszQsDjGzP8Z32eWP8Hr+Xpfjpd5opc7oNF4kqrxI1nnT6LGh3iJFympQYhSBYjFzyCSPoVIEYpE7YdC7Y1G5YtGHYhaMx+lJhSVNhR1eggaXRC6jAB0mX5kZPmSmeNDVo7P33jNDSY/bz76vAUU5YVTnB9OcUEYBv0CDPpQDPr5lBTPp8QQYobr/4rXYMoMQZQVBVJeHERlcSCVxQFUFAdQXuRH2T/xWujzD7h6Dea/4rWs2I+KkgDKDQGUFQdQUuhrbjUu8KG0yI+qsmBqK0KoLPHDWB1Cc/0CTHWhNFQFU1seSHVpABVFfhjyPCnIdCFf54w+wwV9hisFOpdBwHpQkO5GrtqVTLkr6VI3tBJ30mXuZCo9yFZ7kKVyQ6dwJl3miFbmSF6612B8ydP6kyH3Rp7igjTRBWWKF8oUb7SiAHLkoWTJQhDtcUIa70qGJIAsWQDZ8kAKNKEUZ4ShSXVHnuCEPN4FTYoXmWJ/skQBpCf7oE3yIUMYgFYYgDLVD0miF8m7XEjc4UharBuieA+UaQFoJcGoRYEo0/7Cqx+KVD+Uaf6ohAGoRYFoxMFoJcFohcEokvyQxnv/XX1NDUSV7D/YKvz/0XWX4U3e7f/Hq1DcvUgp1DWpJy2MCUPGFHfZGMzdGTBcSqHuaTypa5K6pamgLRSKFHcZNrTl/X+Qju133/f/wefZ1R7pcV05jr6u8/yep8fLFmFZtOfLyGM8UXRVXTWJAvPO1v+BV3WCEE2iEG2iH+lJ/mQk+ZGe4IsmzgtltDvKaFcyEjzJk/hSJBdSpPQzR2VelfN39NogStJDKM8UU5khpiJdRJHEl9wEDwoSPdGn+KBL8iJz7wRUO8eQEe5AZoQjmj1jUYTbo4lyoFDiToXWn0qtP6UKH3Rp5uFN5SofqrsAWyxxQZ8ykQqFB3UZQhqy/WnI9qdU4owhcSJlyc5Up7lRnepKbvhQ8sIHU5U4HlOqE6bUiZhSJ1CX4kij1IUGmQsH1J40KN2ok7vQoPagRuZKpdSFtoqpXNg/mxvHlnDvzIfcOrmMM01v0940g6tH3+Fm6yzutE7n5pFXOF3tS4vOmUuNYh6cfJuHZ+Zw/8wCHpxbxoPzK7l9ajFXW97nZNUkWnV+nNYHcLEkiLMFfrSovCiOGIVqw0Ckvw9Ftd2R7GgB2TH+pG4ZT8wvw4j7dSipG4aQvmMYtWmOHEh34WxZKKdKQjlf/Trnq1/HlO6ObFs3ztaG8OD4dP46MZX7zZO5ZvTjRK4j5wo9OaoYx6HkUTTEDqNqT18M27tj2NGN6sjeHEobwalMR87lu3Be58rlUg+uV/pwqdyTq1U+XK0ScqHUh1OFbrRkTOCAchxHNBM5XejLeb0fF/X+XDL4c0kv5HKxP2fzPWhWjuVCoScPTWE8apjEfZPoZdX1P/F6vyGYu3UBXK/04Vq5F5cMbpzMHEezYjgnNKO5onPnqt6L9uyJtGnGvRzYdFLhYAZs0iiaE0dyNNmeE2njOKUcz6UcJ24We3C/Rsij+kD+agjinsmfO7UCrpZ5cr7IhTM5EzmZPp42tQOtsrEcTR7D0Xh7WqJH0RJpz9G99rRGjuFkwgTqtg3A8LMd+p+6U7G+LzWbBlO5YRC6n3qT+3V3cr7uQem64bRE+3BVO5VbObNol06mZpsz2d8NRvVJL7Sf9SLnq55oP7Ym/7Nu7N8yihORDpyMH8fptHGcz3DmTI4n9VIXGrVibh35Gm7G8vDCXtpKVpMfHcTl2rk8OraM63XvctP0AR1n1vD07Cfcal3F8ys/wZX13Gr6lKLdAWyaa4P2lzHcLF/Gk6M/8rT1B54d+5wnh5dyo2wGZ9TBGNaNoHazN7lfOZK4sA+RH3Rj51s2RM/tRcryUUTNHcnPk/rzkZctX4ps2bXYnmsVn/D89K88Pv0DD09/zf3TX3G95TPaTStoLniXiiQxmo1ORK0ZSviSgSSsHErKqhHsftuW7dMtyfh0BIf2+nFJO42/apZyUjkZ1TfD2TG3GzsW2FG01YNbFXO4U/06t6umcLngFU5rXqF6tyexy3qzcWY39kcLuZARyI1CITd1nvxZ6s2j6kAeVgVyXefD3bJAntRN5nFtKHeL/biW7c5p6TiOxAzlYMQQDkeMoGXfWFoiHGjaOpKKnwdQ+dMAKn4YQPmP/aj4qR9Vv/XH9McgDu4aSWvkONoSHGlLcaBNNo7TKkfOqp274kK7yoVTUidak8znXv/Ga3MXXo9Ej+Bw9FCaY4dxJm0s17OcuZNvbht+YHDjzyJ3rmW5clbhTEusI5WbR5L+ZT+SlvUgdkEv4hYNImHpUBKXDydxxXASVw0j6aMhpKwdguTTEUg+HkvCstHsmzeUne/1Yctbdvwx3ZqN0y3Z/JY1O97rTvzyocg+GUfiyuGEz+n1D17nD2Df/IHsmTuAnR8MYMs7/dn87kC2fzCIze/0Zdt7A9g7fyThswfx66sWRC7sjubrQeg2jKZkyzhKt46lIdqFy3mTuaabQlXEGNI+tyVulcW/8ZqS7rYoFdfFEpwWSXBenIbr0jRcFifhvSyJSZ/IWLa1hLjiGyQWX0ZadgV5+WXSSi+QWnKelLJLJJZeZl/ucRILjqEoPoGqzIzRFP0JUkvPICk/S0rxKRIKj5Gqa0VRcpK0oqPIda1kVJ5FVXoSWXEbKfoTxOY2k1jUgrrsOCl5TUh0R5CVtpFa3EZi0XEU1RdILDyGRN+GzNCG3HAChaENqe4EqbpTJOjPEVt8mTV7qxCvTsZ1XhROc+NxWyTBbWkqTovimTA/CqcFkbguisFjSRwei+PwWJiA+/w4POfH4jUvGs85ewleHsvsddms17QSW36V1MrLSMvOk1R4ioSCs6SV3ySu+CZfxzbx+udyfBZH4TRnN87zw3FeGIHjgnDGLwhnwuJInJfH47gkDofFcbisSMN9lQK3pRJcF8ThtTCakBXmgU2bFftJKzuHovws8tLTKMvOoCg9hVR/HG3FGTTlbSj0R9CWNJNVfoT80hKqy+I5UvkDZ2rmcq52BrWFiwma9iZDxF/Sb0o43SYlYClK/h941XThVYFlqOwfvIaZwWojMudvwJrBoDBXbyeZ8dpt0v8Hr/X9eW6y+wevdWYs/CdeH9aN5vTfeJ28iN6hW7B5JQ6LSV2V11C1+fNO0mA5SYtlqAZrUTq2oixsRVlYh2iwEsmxDpNiIUqk55RUeofG0jtwJwMCNmAf/CMTQj9C9M4CFn48mw3r3kYRNYOq9Bm0Vc3iQuMbXGkK5vp+H27ud+NWkwN3GoZxv6k3fzXZmIHXYElnnTXU2EFlTyjvDeU9eFFjba4+mqx4ZurG0wYbnr7Erg2dJjte1PWg09iNjmpLc+t0ow3Pjb15WjmApxUD6agcQGdlX54betNROojHlaO4a3TlcuMkWkyzUWmXsuq7eXi88T6jQtYwKuQnRgZ8hov4fd6a9yaRe9+mofRdLh96hZv7nbltHMT9ql48r+vFi5rudFZa01lhzYuqbnRU2/GktifPGnq9HKrU0XUO+UW9BS/qLemot+FpfU8e1/flr4Y+PGrswZOu9uIXRluoNuOVmq424wYrnhrteGwcwl91E3hoEnC/PpA/G/y51eDP1boALlRPornwdQol09izbRYrP3+b4PnvMHbWbAZOW0mfV3+g96Tt9BbH0Ts4je5BUmxC0rAJU2A7ORNrcR7WQTnYBWTQOySD7iI1ViIVlmI1lqHpL6uvNmEp9BZHMEq0hiWrZ2L8L7xa0Wm0+C+8Pqu34UkXXo+VfvASr73FX2I9OeJfL1KUWIbKsAqVYy1SYS1Sd7Xcy7te+kixCJO+xKv5OyXHSqzERqTBWqTBKlSNZZjiv/Dq/fpcEv/Ga50vpyq8yZePRCZ3Jk7uSZzalzi1DzFp3iSlBCCVTEYieZVU6StI5MGkKXxRKLxRy33RyP1QKwNRq4JRq4NRawJQa/3QpvuizfAhI8sM16wcM15zcgTk5QSSlxNMYa7o/8DVUBiEodAfQ6EfxYYAiosDMRi6AKvzx1DkT7HOnxK9P6UGf8oM/pTp/SnX+1Oh96dC3wXYIl9KC30ozvfCkOdJSaE3JUVelBR5UVzoSXGBJ8UF3hQXelNS6ENJkTflegEVBj9Kdb6U6gSU6YUUF/pQlOuBLs+TimI/6mtE1FUGUlsuxFjhR0NNEI21IZiqgqgqFlCu86XSIKSs0JvSfE9K870oyfVCl+WOLtOcQq0ruUonMmXOZMrcSZe6ky51I13WdRZW4UqG3BmtdCJqiSNZSleylK5kqzzJUfma8RrnjDTOBXWKD9pUIdmyIApUYnLkQSRFOCKJciZDIiQ9VUB6qg95ygD06SJkMRNJi3JEHuOEJsmTzFQBmSkCNPFeaOLMeFUlClAkCpDEehG9y5GEvS4k7HUxTy9OFqJNC0Sd6o8iWYg8SYA8wQd5gg+KRAGqZCHqFD80qf5oUgPQpgaiiBcgifIgNdIDWYw3qgTzhGBZzN949UAe7WlOzD9Rxv0br2akqhPNZ1xV8b6oE3zRJAhITxSSnuhHRpI/mUl+ZCYJSU/wRhXjjiLKmfR4d/LTBOgU/ugUfhQohBSqAihUm6PTBmFID6E4PYTSdBGVmaFUZ0+iWBFATrwbmdHO5MV7oEvyJmufE/Jt9qh3jCEzYgLaCPPqHNXeceQmulKqFFKh8adE7oNOYsZrmcqHGq2Q2nQ/SqRuGFKdqVB4UpchpDErgKacQMrTXNHFjccQP4EqiTtGqSf5ESPI2jGQstgx1KVMpC5lIsZkR+pSJtAoc6FJ4cZBrRd1MieqJI7Uq90xKt0oS53A0eIptJve4VrLQu6dXsnttsWcbphBe8ObXG+Zxc2WmdxqmcqNQ5M5XenDkUInLtaL+Ovkezw9t5DH55fy6MIKHpxfwZ1Ti7jW8j5nja9yvmoS12qncLUilGNaD+qTJ1CwcxjqjYPRbh1LQbQPBfEBSLdNJOqnISRvGEVmhBMF0c4Y4h04nO3OuYpAThr8aS+fxLmq1ziY40d+zDDK0kbzoG0W91un8rD1Ne4eEnOhzJPWrPGczHLmSNoYGmKHUxc5hOqIfpTs6kFJeHdqYvtyRDGK07lOnNe5cbHYg6sVPtyq9edatYArlT6c0bnSkuHAAaU9+xX2NMrsOawez5lCH66Wh3C7ZhK3ayZxq1rMrWoxFw0CmlXjOF/gyYO6MP6qD+OeUcRDk5gHJhH3aoO5WxvIvbog7tcHc7cumFvVQi4a3DmV40irdgyt6tGczHDgfJ4zF/JdOJ/nzNlsJ85mOXEuy5l27UROKhw4lmpPc8JIWhJG0Zo8hlMyR85qJ3I1341bJR78WenNnUpvbpR7cKXEjUvFLpzXOdNeMJFzBc5cKHDjfK4r7RnOnFZOpE3iQGv8aI5GjaJ57wia947gaLQ9xq19KV3Xg7J1vajc0I/KjQMoWz+Qig1Dqds6hqMJQs4rX+Fa+ptcVLzO4Ug/dL+MQbm2DykrbEleaon8Qxvyv+pJ6Y/9yFtrTcUPvTm8YwQn48bSLh3PhQxXTqa70Sh1o0oi5Or+z+BGFM+vxXCz5Xd08WG06mdx/9gq/jywgJum93ncupzn59Zy8+gynl/8gY7zv3K+cjnaPzzYvKA7hdvceXb4Kzi1js6Tv9Bx/GueH/2IP2s+oDHWjdwfh5D3nSMJC4ex5Q1b/njdgnVTLPjjjW78HNaXzwW9WOFiwxpBdyKXOdKU+j7PT2+EC+t4duFH7p/6nBvNH3GxaQXHDO9wUDOFoh1OpH01kKgVPYld0Q/5muFIVg0i4n1r4hb2pHarD9cy3uZ24WyOpE5C/rk962fasPFda2TfjqZZ/hoP6hbyV8NM/mp6i2v6aVTu8iFh1WB2z+mF9htHrhe8xt3iUG4bBNzQuXHL4M69Ml8eVgZyryKYB1ViHlaLeVAVwm29gHMaR44mj+BowgiOJ4zhaMwYmveO4dCu0dRvGkHJ9/0o/bY/Jd/0o+TbvpR+34+Kn/tTu34QTduG0xxhz/G4cRxPHsvxtLGcUjjSrnLqShdeZU4cT3agOXY0zbFjaI4dQ0vsaFpi7WmOMeO1JW4o7VIzXm/nO3FX58x9gxt3dW5cy3Y1r8qJn0D1VnuyvhlI6qo+xC/uS+LSIS/hmrBiGPErhpCwajCJq4eQvGYkiSvHELVoFLs+GMzWt3uzaaYdG6fbsnG6JZtmWrH1bRsi5vUh+cMRyD8dR9Kq4eye3ZPw2b2ImNuPiLkD2DNnIDs/GMTv03qwbkZvNr3Tjy3v9mPruwPZ+f5QIuYNI3xOf8Ln2JKwsgeZPwxBv3EM+j9GU7FzHGfSRdwsnoox0hHJZ92IXG7x7z2vKekeS1PwWJqM59Ik3BbF47E4Dt9l8QSuSuLVz2Qs2VpCdNmfxJTeJkp/jd3Z7ezOPEl04TmSy64Rp7/ATs0h4nJbUJe3IytuY196IzvVdUjK25FVnyem4CjReUdI1rUiKz6FVHeCfcp64rIOISlsJVV/gti8ZvZmHiBJ30qa/igpBQeJz9lPbM5B4nKPEJd/jER9G+Ha/cQXnCBZd4rEgpPE5LSyN/MoCUXnicw/z96CC6wOr2TymlR8FsfgOj8Oj6XmqqvjvGgc50XitCAal4XReC6ORbgsEb8l8fgtiiFgcTSBi6PwW7DHXA39UcXPimb2llwmxnCB6NyTRGiPEl94kaTSW+zJv8qaiDpe/VROwMoEPBftxXXuDrwW78Zj0U7cF+3Cc+levFfG4bokCseFkbgsS8JtWSoui5NwmR+Lx4Io/JdG8c4PKjbIDpNQfIkkw3li8tqIzj5OdPYxkotOoq28SFrRceIzGlDqmsmvPkl6fhEFmTs4UPoVlxoXc+PA+5gMSwl6cyoDgz6jV+h2bEPjsRSnYBUqxVKswEKswUKsxVJsRoC1WIFlqBSLUOlLvFqLZdiKzPkHsGa8mlsnpViFSegWlkqvkE2MES9jxafzyVe9z80uvHaYuvHCZEVHnRXP6yz/hVfLf1VeR3OmMrQLr4vpLd6CzaQ4LMIkWIgVWIrU5s8bpsVycgaWYRosQ9RYBWuxDtZiHazCOkSGTagMy+BkbMSp9JwkoXdoEr2CougXGM5Q0SaGhXzCmJA5+L02nbkLpvPzD++SFLeIHO1CSgvex1gyg/1Vb9BqCuNcky/X99tzv6kPT+q70VlnA9XdoLIHLyp701nRk87KbnTUWtJRZ0mHyZrnRlueGq3N52IPWPLcZE2HsTudph501neno9aCpyYLntdb02HsS0fNUDqrh/GichCdZX14ruvOi5I+dFYM4lHFCP6sduZG4yTO7F+CXLGQpZ9Ox/f1N3EImIFryBu8t+AVwnfOpF43i6tNr3D/kDv364fwoMaOZzV2vKjpDpW2UGHNiypbOqvteFpjxyOjHR1NvXjeYGtuGTZ17XKts+CFyZrO+m48ruvBX6be/NVgHr70tL47HXU2vKi1Ng93qjYPeHphsqSzwZZHxr7cq3PkRp2I87WzOF45m/2l71OWM4tC1TtkSuYTuWMOa9bMZPLMqYwLmc7QycsZ8Ob39Hh9A9ahO7AKicJWJMFOpMQ2WIlViByrUCXWoRlYi7KxCcrCLjCTXqJMuovUWIvMFU0rsbbrZYwK29AUeov+wWtd4TRuN7ryuH4Ez4w96DBam/Fa14XXur/xassT47/wumkJ7q+/Qx/xl1hPCsdyUjIWoXIsxQqsxDKsRYp/8Crq6lr4++VPF1pf4jVUhpVYjq1IZf4ZsQrLUPP3zSY0hR7iSPoFrcP7tbkkRs7jfO1UrpkEnKryIU86HGnqeOJTXUiU+5CoFJIgEyKRB6NQTUYqn0SaPBSpIgiZUohS4YtaJkAj90Oj8EejCkCjDkCj8UerFaJN9yU9w4eMLB8ys33I6qq65uQIu/AaREFuMEV5wejyu6qthQHmoUtFAooN/hQXB2AwBKDX+6PXCzEU+VFcJKRE50ep3o9ygz+VxYFUGfypKg6gutifqmI/yvUCSgt9KCnwoqTAi7Iib8qKvCgt8qK00IuSQk9KCrwpLTSnrMibSoPADM8iH8p1vubfo/PFkOuOPseNCr0v9dXB7DeJqC0XUFvmS0NNAAdMIhprgqgq8aFS74OpItCcsgDqSgOoMfhRnu9FSY4HxdnuGDLdKNI4k6d0JkfpTpbCnQypK+lSJzJkzmQpXMhWupGlcCVD5mxes6NwI0thXq+jkbgjjXdCkeRGhkxAtjyAAk0IRekiMtN8Sd47HmmMM5pkbzTJ3i/xWqAORBLpgDR6PKoEZzJSPclK8yUjxQd1ggeaeC+0SQL2ghXZAAAgAElEQVSUCb4v8Rq1czzJUe4k7HUhKdIFRbIv6bJA0qWBqFIEyJN8UCR4o0z0QZ1sblvWpAjRpPihTfUnIy0QVZKAtGh3Uve5Io3yQBnvgzLeB3mseUiUNNrjX9VWr5dRxZtbhrVJwn+SKECTIECT4IsmwRdtooCMRCGZSUKykvzISvYnK9mPzEQfNDFuKPZNRBvrRn6aAIMiAL3Cn0K5H4XqAApUARRqAtGnh2DIFFGcIaIkQ0R5VijVua9Qrg0hL8kT9d4JaPc6URDvTXakK9LN9ii2jCF99wTS90xEtdsB9Z7xaPdNQC/xplzpR7lSgD7Ng8IUF0oVXtSk+1Gb7keZzANDigvlMg9MGX40ZvrTmOlPldwdXex4iqIdqEh2xSj1ojjWgcztAynaO5yaJEfqUp2oSRqPMWUCDXJXDmo8OaD1oFbqSEXKWExqV+q17pRLHDmYH8Kpmplca57H3bbF3Gqdw9n6qZyrf53rh6dz88g0bh15nWv7Q2kr9aK5yJVLDZN4fGoOHReX8+zSSh6dX8799sXcOT6PKwdncaVpGrcPzOBO0zTOGoKoT3OkLNqe3O1DydpmT9E+d0oTAsnd50PsT0PZ+20/svY6US33w6j0pU7pxgm9gFv7X+W4TsjpslCO6YIoTXEgN3oIF+rCeHr2fe40T+HPw2HcbAjkrMGN1kxHDqaN5GDKKOpjhmLcN5DayP5UR/WhKrYX9SkDOZYxlnM6dy6X+XC1UsC1aj9uGgO5WiXkXIknLZkONEiHYUwZTH3acBplI2lOn8DFEj/u1E/h4cE3ubf/DW6bJnOjJpRLJf4cVo7jdK4bd2tDeVQ/mfs1Ih4aQ3lYF8oDo5gHtWIeGMXcrQ3mRrk/F3QenMh05JB8JIekIziuGcfFQneu6r05m+3EmcwJXMx142qBF5fzPDif4copxXiOJdvTHD+So/H2nEh24IxsIue1zlzNc+W63pXrBlcuFzlxLm887XkOnCuawAW9CxcMrlwp9eJGuYAbpQKuFflwIcudduUETiSP5mjsCI7sG8KB8IHU7+hL3fa+1G3rj3HbQGq3DqZmyzDqd43jWIIvl1RTuJn/Ljdz36VdMoXaza6o1vQlZp4lcQusSF7aDenybqg/tKXgy14Yfx9O3lob8j6xpv6PQZyMc+C83JkL6R4cV7lxUOpBcbQLF2pX8OLKTrgRxeMLu6mWTaNcEkp7zTzuHFzKrfrZ3N4/l87zn3K3dSVPznzLk5M/0lowD8nPjmxdakdppIBnrd/w4uRPvDj5E50nvuPp4TVc0r9D1i9DSf24NykrhrBtWi9+CLLgJ5EFP4Va8oXQgrmjLXh3uAXL3GzYPncMxrh3eHFsIy+ubaXj3A88OvMl1w8v46JpLlebFnNSN53D8hCKNo5G9WV/FJ8NRPPFCNRrRxC3sCexC3qS++14jidO5WrWXA7HvUL0soF8O9mSn6baEf3RYOriRdysWsaj/R/x4uiHPD6wlBbZFKKWDWHdNFvkn4/hrPYN7pW9wf1yEXdKfLmhd+daoQvXizx4UBlMR+PrPKqdzJ3SAP4sC+CmXsBplQPHUkdySubAGdkEWuPHcmjPSJq2Dce4fijF3/bB8FU/9F/2Q/dFX/Rf9aXk+35U/jaQus1DOBQ+gmOxozmWNJpWyVjaFI6cVjtxRjWRdpUzZ1ROnJKZ1+UcibPnSKw9zXGjaYn7G6/DORIzhKPxQzkn78JrgTN39c7cM7jyp86V67kuXNC4cDRxAjXbR5Pz3RCkq/uTtHwAySvM1eukVcOJXz6UmGWDiVk+mNiVQ4lZMYJ9i+3ZPWcEW94ZyMYZvVk/rQfrp3Vn43QbNs20YcssG7a/a0v04v4oPhtH5rfORC7sx965fYiY0489s/sTPnsAO94byC+v2/Lja7b8Pr0H2z8YxI73h7Dprf6Ezx2CZM1Y9s7vw975NqSu6U3OzyMp/H00RRtGciRFwA3dNJpi3ZF92Yt9S/6F14C18nT/j9MIXJOKeG0KPot24zNvO1PWxDH181RCP4pn6ldKfku/wPbih/yaeZVle+pZtaeOP7RniCu5wR/Sg6xar2arxESq/jR70vfz9Z5sPt2pJbroGMmV7WyQVvH13jy2SI1IS88Tn3uctetVrN2oJkJ9kGT9abbIavl0p5aNaZUk6Y4Rn3eE9fF6vgvPYqu0hpTSdvblHGP11ix+TTYRWXiBrdo21uwuY8U2A+sVbUQUXOO3tGMsWJdH2MpYvOftxnPhPnxXJeOyKJpxH+zBdXE83itScJobhceCaKZ8IuPV1SmELAwnaN42Xlm2h2lrY3l9bSwhK/ewel8Ff2SfZlvWSdYlNbB6Yw6bFa3szrvMxvTzzNlYjGBZLEEfJSFem4LbB5sIWrGHgMU7CFy8g9BV+xCvisFnYTiuc3fjtSTWXPFdEo/Xknjc50fiMnsXk9dK+Di8hs2adsJzL7NReowPN+v5Kb6R2IKLRGef5reoMn6PKkalP422uI09sRK2bVyOQbmQi6b53Nj/LlV58wh9azrDQ7/GLmgz1iGxWIdK/guvViI1NiIlNiJZV1U2DcswGVZhcmzEMrqFmGMrkmHbhVcrsQLrUAVW4jQsRSl0D02hr3gro8XLWPrJXHJV73FrfxCPGgf8C6/WdNSZEdtpsoI6qy689uZRw2jaq8LYuultJoQtok/IVnObc6gEqxA5NiFKrEPMVTYLsdoMbrEaK5Eaa5G6CwRKrMXyl23ONuI0bMUSuolS6SFKpqcoll7i3fQTb2Jw8E+MCvoUx5DFeEx6C9HMN/hg9Qw+W/82W+PmoipYRF3DB5w86MfNg/Y8qutHZ3UPKO9urrYa+/Cs0oanNVY87RrARL0dndXdeFJuAQes4bAtT2qseFxpw7MaW57XWdPRYMXzJgueNljz1NibZ9WD6agawovq/nRW9eJ5VTde1PaG6r48L+nH0+JhdNa68bz5DVqrp6FSTGXBSlfc/PsR9voQYiJEHK99nxtGMQ/r3HlisudJ3QCe1fWFuv5QaQcVtlBlywtjd57X9+Bxgx0PG7vxtKkbz+us6OyaIkyVhTkmG9jfg3u11twz2vKooQdP6ux4XtfdfE7UaAE1XSt1aizpNFrx1GTHfdNwrpkCaDPOp6ToU+JT1/Dr7hW8u3Iar8x6E/9XZuEqnsfYkI8YLvqGgeJf6SPehF3oLmzDIrEJTcBanNp1/xRYi80wtRCrsBCrsRJpsQ7RYhuixTZEhbVIgZVYYW53F6uxCFVhEarCRvwPXpeunompaDp3mtx43DiSZ6bedNTZdD2HXWde6yzpbLDmqakbT4wDeVAvoLV0Nhs2LsFtyjv0FX+FddguLMMSsRJLzZ9NpMBGpMRWpMK26/mzEiuxClX8R/6NV1nX9SpsQ1VYh8qxFKeZ9xWHRtE35Hc8p8wmfu8cLhjf5Ea9H23lXuSmDkGbOh5ZqjtSqRCJPIAUuT8SVSApCn8kCn/SFP5Ilf7Ilf4olQGolQGolf5oVH5o1AI0agFajQCtVkB6upCMDGHXhGEB2dlCcnL8yM3xJ+9fyc/zpzDfH32BubJqrq76odf5odML0RmEGAx+GPRCivV+lOgElOgElBb5UqH3w1geQm1pILWlgZgqgjCWB1JZLKC0yIzUCoMvFXpfKvW+VOh8KC/y/h/xolLvQ5XBlyqDD9XFvi9TqfemvMiT0gI3SgtdOdQooqkugKZaf5pq/Wms8cdUKaC2zBtjmS+NVQE0VQdyoDqI/ZWB1Jf6UVXoSUWuW1fcKct2x5DhRp7KjRylG9lyFzKk5mpstsKVXJU7+RpP8jWe5Gm8ydcKyFX7opG4IU2YSFqCE1qZN1kqf7IUQorSgyjQ+JMSOZa0GEeUCW4k7x2PLNaVfFUQ+kwxqiRXUiLHokycSKbUgxyFN9lyL9JTPVAneqBO8ECd6I0y0RdJjBfxEa7Ehk8kcZ8rkmh30mLcUCR4kZHmT44iCE2qD/IEdxQJnqSnCsmSBpAh8UOd5IM6yYcMiR858iAy0/xQJ3ohi3YjLdIFaZQrsmg3FLEeKOM8kcd4IIv2QBHrZT7fmuCLJlHwEqwZKf5kpvxdVRWQmSTsioDMJAHZSUKyk4TkJPuRm+JPbqofWYneaKNdUe2bSHqMK/kpvhhkARQrg9GrginShryMPkOMITOU4qwwSnMmUZ7blYwwipXBaCJdSN02hvR9ruREe5G60R75ZgfU2yai2eFEergrmfvcSdownOxoZ8pkQowZwZTJvcmOGUepzANjRgBVagHlcm90iU4UJ7vQmBmASeNLlcwVk9qb0sSJFEWNoyRuApXJLjQofcjbPRztln6UxY3DJHGhIn4s1cnjaVC4cSTLlwaVM7Wy8RgVjpg0zhzM8cCodsGUIaS99i1ut8zjVvO7XD/4JjcOTuWiaTKX6ydzc/+r3Dn0GpeMwTTnO3OyzJ+bB2fw9MwSXlz+mGeXPuT+qQXcOT6bawdmcrJMxJ0jb/GkbTZXaqdgkjtSnepASewY8naPQrfPmfJ4P4r2+ZL6y0gSfhxM2vqhNGlDaNQIqJY50Zwv5ERxEKfKgjlf8wpHdf7oEoaTHzOIk2VBdJydy72j07i1fxJ3msK4VS/iQrE3R5T2GGP7UhvVl/qYgTTGDaIpaRAHZIM5qBxEc8YIThdN5GqVgNv1wdwyBXO12p/zpd4cy5nAsdyJHMuZQEuWI4c042iQjcSYOpSjmRO41zSFR0dncP/odG4dfJ0LVSGcMghpNwhpko3hiGo810sDedY4lXuVoS/zV+0rPDG9xqO6KdyuCKY9250j8jHsl4zksHwMJ9IncDbXjfP5Hlwq8OByoSdXi7y4VuDNtXxvruZ6cSnTg3MqJ05KHDieNJYTSQ60JTnSluTI8aTRHJeO4JRmFGcyR9OePYb2nHFcKHLieoU3t2v9uGP052a1kBuVftyuCuB2uR+X8z1o1zjSlmbP8eQRtCYM50j0IGq2daNxTz/qd/Wnems/GsNH0S7z43H5B7yoX8WziiWYdnqR/dUwZCt7k7jAhoR5ViQvtEWyxA7Fil5oP+pDzto+FH3Vl5LvB6D7ug/K5VaU/tiP1lgHzik8OKP04oTSh2NKIUU77WnXzaTz/K9wcxdP2zdzNG8h8T+PJnO3O+cqZnOzcT7tlTPh6tdw4Wv+PPIZD5p/4EjWHOK+HcOW5T2oSPLj2akv6DjxOZ2nvuXFyR+4Y1xNXVwoks+HsPltK5KWDydydn/WhVnxfaAlP4fZ8KGbBe+PsmDuBAt+mzmI6tgZvGjbREfrj7y4vI6HzR/SXjyNI5khnDa8xuOWJTw+sAjjPheyfxiIfG0vFGv7k/nlaNI/cyBpyRC0n0zgQMR0jsTMouAXX/6Y2ZN5Eyz4arIFsu8cqI0L5UrZEjqO/wRnN9NxYhvnclcSvmgYq/0t2L1wCCdUk+nYv5A7ZaHcKvbjut6LK4VuXC5w57rOl3sVIfxVM5kHVWHcLQ/mz7IgrusEXMh251q+N1dyPDgtH09L7EgO7RlG0/ahGNcPpvz7/ui/6E/hp/3JW9uX3E/6UPBFH4p/6EvNpkHsDx9OS+wojiaN5qhkLCeUjpzWOHFGM5Ez6gmcUo7nhHQcLUn2HIwd/i+8jqE5ZhSHo4dxJHYIx5OHc1E1nhs5Tvypc+VesRv3il350+DCjQJnLmY605rqiHHnGPJ/HI58zSBSVg4iZeUwpGtGIvl4FHErBhO5dCD7lg5hz+LhbJs9mE3vDWXj20NZP3MQv03ryy9Te/Lb1B5smN6DTTO688cMK7a/a8ueOXbELulH2UY/ohf1I2ZBfyLnDSBi9gB2vdufzTN788fM3nwXZsm6N3sQsWAUEfPt+WNGH7a/N4D4laNQfOZA7LJ+RCywJuXjPhT8Po6C9fbUhLtxOXsGx1JDyf5pODHL/oXXD7aUpi8Kr+bj2AY+ia5hwYYsFq7T8OW+Mr6LN7FyRwlv/5zNrN8NvLO5hhkbqgj7Jo9Xvs7ivXWFLNpQwAffpjH3m2S2pTWQXHSancoGvgzP5tNd6UTkHya+5AS/Syr4Yk8O61OqSNa3k5B/kk//yOCzTZns1RwhWd/OVoWJtdvV/BSnQ1Z5ll0qE19sV/PZFiXbZUbSys4RmdvKwl8VvP+dlIXrc3n/l2wmf5JG6Jo03vutkMWby3j3xxwmrUxAMGcnHh9sw31+OJ5LY3FZGI3rYvOeV4+liXgtTWD2xmK+jNnPl/tqWfZ7Bot+lPHJlhx+jKlg7W4ds36Q8tZPaj5Yn8v7P2mZtiaBKcv3MefnLOavL+SdX/J445t0Zv2Sx8dR9XyVsJ+5v2qZ94uSD7fk8GVEMZ/s0jPraynec7cjXBKF27x9OM+LxH1xHF5LE3BfGM3E93fjuziWqV+lM2edjrnripj1bQavr5HwzjcaVm3SsWxdFst+VvJzhIHUgjbkRcfZl6Rkz441lGgWc944hyv1M6nIno1oxpsMFX2JXdAWbERxWIemYSWSYimWYyHSYCHSYBWiwiZEgU2IFGuRBMvQVCzCzP9024pkdA+R0T1Yim2wFBuRFCuRGa82oQqsRWlYBSf/X7yu/QevjxsG0FHXreuMoTUdRms66qz/G6/19rRXhprxGrqIPsFb6RaWgKVYglWwHJtgBdbBSixDVFiIVFi+jPI/osBKJHsZa5EUa5EUG1EaNqJUbEWJdBfF0Sskhv6iCIaI/mB40GeMES/FZdo8hO/NImzR67y3JogvfnYiMXog5+vG86huBJ1V/XhRYkdniR2d1b3orLejo6kbj4yWPDHa0FHbnc7q7nRUd+epyZpnjd35q7Y7T+p609nQhw6TLZ0N1jxvsjQPdTL25GllP55W9KOjqg8dNT34q8qKZ7W2dFb3oLO0F52GvryoGE5ngztXTAJMJWJ27vRg1epRfP/dOMqygrjWGMqdSkceVQznafUAnhn70mHqy7NKOzorutNZYUtnpS0dRjs6mvrw/GBfHu23416tFc9qrXhebcmzMguel1rSWWXDiwN9eFRvy71aa/5q7MGz/X14UteD58budBq78FprAbWWvKg139enpt48OuBEqcSebb85sWJ1KDOXvk3oooW4zlyE86urcRB/w/Dg3+gfvJVeonB6iPbSXRSNrSgea1ESViLJP8+mWIGFWNmVf93zEBVWISqsRAqsRHKsRHIsRQosRUosRObrbUTJ9ArZw8iQj1myegZ1RdO40+TC48aRPO1aY/T3S5QXJlueGy3pbLD5v3gt+YANG/4Dr6EJWInSzO3pIQpsQpTYBKuwCVFhHfLv568r4v+B1xC5OWIl1qEyLMUSrENT6B4WRZ/gdXi8+gFx++ZwofZNbtQLaSv3Ij9lCFnJ41Enu6GU+CGTBZEqD0Ci8idF4YNE4YNU6YNMIUSu8EepDEStDOrCqxCN2heNxhet9j/xKiQrS9iFVyG5uULycrqSKyQ/z4/CfPOO1f+LVyE6vQC9QYjBIKREL6RU70epXmhu6y3ypUIvpKbEXHGtLQ34L7yWFnlRafClUudLZZEPFUU+VBR5/0e8qNT9HW+q9N5UF/+TKoMXlTpPKorcqdC5YaoS0Gj042B9IAfrA9lv9Ke+0pe6ch/qK4Q0VQdwyBjEYWMwB6sDaSgVUlXoTkWOC5W5rlTluVGZ605JljtFWjfy1eYBTjkKF3L+BdcCrTcFWm/ytb5kKTzNw50SJ6BIckYj9SJH40eOxp9slZACrR95Kh/SYseRFuOIPN6JpIhxSKImkp7qQ7ZMiCxuApJoB1TJE8mSu5Oj9CRL7km6xB11spsZsIneyOO9SY50J26PE3F7nEiJdkcW54ks3h1FoidaiS+ZUgHqZE+Uie6oEr1ITxWQleZHpkRIeoov6SlCstL8yJH5kZUmQJvsjTLOA3mMK9IoF2TRLshj3FHEenTFE2Wc10u4/o3X9GQ/MlL8yUoJICtJSGai4F/xJSvJh+wkX3KTBOQmC8lNFpKXIiQvRUBWvAeqfRPRRjmTn+xDsTyQEmUwemUwRRoRRVoxRRkidJli9FmhFGeHUZIzidLcMMpyw6jInoRBFYImyo2UrWOR75yAZrcLqRvGINs4DvUWJ9J3uJEZ7klmhAfyrePI2DvxJV4rVQKKkp0pTnOjWiOkSi2gUuGLPtEFQ6IL9Ro/TGofqmVumFRelCU5URQ5Fl2UAxVJLpjkZrxmbB1IcdQYapImUBE/lprUCTQq3Tmc6YNJOZEa2XhqlY6YtE4cyPWgTuNCncab1uJXudI4i5uHZnJt/2tcbZrC1frJXDFN4lrDZG40TuZiTRBHC9w5UxHCrUNv8eT0UjovruZx+zJuNL/D5aapHDME0lYcxO0D0/nz0Aza9AGUxI8gf+8Q8iNGUhgxjop4H8pihWRtd0H++2iSfxxMcaw7JoUAk9KDRq0HrfpA2krEnK6YRKshiILYUeREDeZArju3Dr/Jo7ZZ3G95gxuNYq6bgrlc5cepfBcOSIdTG9OF19hB7E8YwoHUwRxSDqU1255zJS5crfHhRp0/12r9uVjhy2m9O20FLrQVutKa58SRTAeOZDpwLNeJtgIXWnMncqbIndv1oTxoeZN7x2Zw89AbXKgVc64imKs1oRzLcqU1w4Uren/u10zmbkUY9yrCuFseyp1SETf0gVzI8+FkhgstcgcOSuw5JBtLq3Yi7TnuXCr04YpOwFWdD9f1Am7qBNwo9OVavg9Xcrw4r3XltGwCx5PGcjR2NM3R9jRHjaY5cjRHoofTKhnBaY09F3LHc6nQics6F66WeHCzypfbNUJu1Qi5VePH7doA/qwJ4k5lAFeLvDif6cQZ5ThOSu05kTKC1sRhtMQPoS3FnlOp4zkr9+B6tpiHxTN5oH+HY4nBFPzogPbTIchW9SV5kR0J82xInG9L6iI7ZEt6oFzeC+2qPmSv6UPRl/0o+3EQ5T8PIWOtLbrve3AkciznVT60K31oU/hyUh1IZaQjJ7On8NfRtXBpA09P/c7RvPmk7/Albf14DLE+HMmZzLnKmTxvX8uLS9/x7Owv3Gz8gnr5W8R9O4atq3pSrxTx/PTnvDj1OS+Of8mDhrW0at4l63c39i3tye/TLNkwtTuxC4aTsmwMe94dyropPZk7xoIVHhZEr3ShNnom18o+pqPlO541f8oN00KOZU/iTOGr3DC9x73D87lZNQ1TrCP63wdTsdGeivXj0P0wmqzPR6L+eCQpy4YQNbcfe2cPY9OM4fw2tR/b5/RD+b0/lZFTOZ23mJtN3/C4bQMv2rfypHULx7UfsWeJM5+GdCdi6ShMMSJul83ibuVUruv9uFki4GqRBxfzXMxV+UIf7pYH87B6Eg+qQrlbHsKdsiCu64VcyPXkWqEvV3I8OS13oCVuOIcihrB/x1DqNgym4ocB6D7vT/6a/mSv7kvm6l7kfNIL/Xd9qd44iKbw4RyJGUlL0miOScfRpprAaa0zZ7QTOaNx5JTKgRPSsbQk2XModgRHYkfSEj+Go3FjaIkdxZHoYTTHDuVEynAuqh24kevEnzo37ha7cbfEjTsGF24UOXMpy5kTEkdMu8dS+PMIVJ8ORfLhEJJXDUHy8QhSVg8netlAwhf0Z8e8gWydPYwNswaz7q3B/DZjML9MG8hPb/Tlp9d68evrPVn/Zk/+mG7Hpuk2bJpuzfZZNsQu7kPeDy5ovxhH4rLBRM3vz+73+rBlRk/+mN6T9dN68P0rlvz0qjW75gxj38IxbH17AJve6kXs8lFIP3Ug7ZORxC3vTdQSW9I+G0Dx5okYw705kiCiOVGMfuME0tb0+gev38iOpv+eeYZww1V25Z/h97RGfk81EpHdSoz+IhvVJ1i4tRS/j6R4rlLgtVqLx4dqvD+U47cyhYClMYiXRrD0Nw17NM1IS84TndPCxtQKfksuIUbXQlL5SXZnNbFZXkN4+gFSDWdIKTrDHwk1bE6sJTrzKBJDOzG5LWyUVLJFXoOsop292kY2JhjYnFxGTPZh0kraicw9zpJ1Gl77OAbRyhj8lsbguTAKz4VxBKySELwqDf8l8fjMjcB79i685objNj8Cj8WxOM+PxmNpIh7LEvFcGs/kL5SsTz/LnoJL7Ms7w6Y0ExsSKwnXHCRBd4YtqiN8FF7C5E+TES6Lxm/xPgRzdyGcu5uQZXEELotFsDiaN75S83ncfsILr7Kv6BK/pzbyW2I1uzWHick7yS7tMdbuLkW4MBzB0lgmzt7L+A/2MnF+DG6L43FbFIvznH24L4jGb3kyIR9KCFyRhGBRNMKFkQQsjmTKh/GELd3DB18nsz6hCon+FIriEySpc0hJ/JHa/I+4aJrHZdNMqrLnIJ45/R+8iuOxCZWagSCSYyFS/w+8pmIRmopFqBRLsRTbECl2web8g1cFlmIFNqFybEQSM17FyfQRbWG0aClL1s4hR/kut/YH8rjejFdzxc6aDqPN/wevo2ivFLN10ywmhC6ib/BWuocmYiWSYB0sxyZIgU2wEqsQM2D+yX/j1bILNf875r/fJkSKnUhCH1Es/QL/oL//dwwRfc5w8XLsxW/jNCmAsJnD+fYLa84ZffjLOJ6O8kG8KO1DZ1kfOqt7wsGePN1vyyOTNU9NdnTU9aKzpidPqnvyZ1U3/mrsz4OGQTwwDeZRXT+e1NrSUW/NsyYrnjRY8aTWlqfVPXlW3ZuOmp48M3bnodGSJyYrOozdoNKOF6V2dJb14Hn1YO40jOdsUwCleYFIk3zJkvlw2hjA3f3u3CsbxJPy3jyr7sHTOjvzvlpjD55V2/G80pbnFTY8q+rO01rz7tpHDT34y2THoxprHlVa8aSqG0+re/CwqjtPDvTnXr0d9xt68bCxL48a+vC0rhcdRjvzsKParkptrTUvjFZ01Nnw2NSPBwc8kGztx/x3+uIr8sJp0ruMmLyCgWFfMM527gUAACAASURBVEz0G4MCt9E3MIIewXF0C0nENiQJ25BkbESpXSiUdT2XcjNEX0aFxX+9pJBjGSLrihyLEMXL661DkugZHM6IkNUs+ciM19tNzjxuGMEzYy86jDZ0Gi3p/Dde6//G64CXeF2/YfH/wOs/nQBmvJoB+xKvIYp/IpJjKZaZ2/C7vk82wTJsgmXYihVYi2VYilKxCk3+F17fJ27fbDNeTULayj0pSBlCTrID2mRX1BIhcmkQElkAaSp/UpTepCm9kCq9kCsFKBT+qBSBqBVBaJQBaNRCNBoftFoftFpf0tMFZKQLycwQkpXpR3aWkJz/wquA/FwBBXlCigqE/4FXfwx6IXqDAEOxkBKDkFKDH2UGP8oNQsr1Qip0Aip0Aip1Aqr0QmpL/TFVBFFXHkh1iYBynTdlOi+qDL5U6rypLPrvVBV5U6XzplrvTZXOiyqdJ9V6L2oM3l3xosbg+TLVhv9H2F1GN302cB9PHZ/hXpdUYm2TlMLGjCkzrNC5+z3l3pixjW0wtC21NN4kdfemmqZKoS1UkCLDizOc8X1epNvYfd/P87z4neRFT0/Oua6c8//kd0kwteWBtDZK2NGmoKtNyTZ7BC11YlrqxLQ3yOi0RdBlV9DTrKTLJqe9RkpjqZD6wgAaCgNpLHIAtiZfSGWOkNKsYIozHC1soVlIkSWY4owQijNDKc4Mo8ASSrYhiAxtAFl6IXlmMQUZUvLMYnLNEgozZJRkySgwh2JK9cGY5IMh0Ye0zbNRb/HCkOhPenIA2nhP9IleZKj9yDMGkZ8eTK5BSJYmiIy0IDJUwVhUoei3BpO6yZ/E9T6kbPJDnxSCWSXCnBaKWRWCJS2UTHUoGWkhZKpDyNKEka0VkzOcXK2EXK2MPJ2MfL2UfJ2EXK2Y7LQwLMlC0rcGYEjwx5gQSPpWIebEYCzJoWSkhJGVKiFLJSFLJSVLJSM7TUauOpx8TQR5Kim5qeK/oxrGa5qYwjQJhWkSClQiitQSSnUyCtNEZMT7kxHnS6EqlEpjBNVmORVmBWWZUZRlzaEsew7lOdFU5EZTmT+M1/y5WPPnUZt3H+VmJVlbg9H+7EnaD7PQr/FC891stN/MwvyDL9lrheSsDyF7vZCsDQFkrPekSiumMTOShgwZVmMo5ZpAatJF1FskNJhkVKqElCf70WgU0WQW0WgQYjeFUpPmT8nmmRRvmkGtKgC7IYzijVPJWzuBsk1TqUmcRW3yLGxaP9pMQjqzQmkyeNNo8MJu8aU1O4DOwlDacoTYM0LZXiBnf8MDnNj2CMfa7+do6zxOdtzP0eZ5HLHP5XDTHPbXhtNXLuKQ7T5O71jIld0ruDb4Eud7l3DAfj+7a+R05oXwW8M8znU+xrGm++nMEVK05W6y195Badws6lQhNKRFULY5jIzVXlhWe6JfNZnWdAVNehFt5lB6isLpr4hir3U+e2vnU6vzxvTLWKo1Mzncci+XBp7k/K6HOd9zP6c7ozlik7GnNJDt5um0pI2nJWU87amT2J42jR3q6fSkz6A/z4vB8gCONog52iDhoDWUvRVCBsoC2V0RxL6qEHaXB9FfGkhvkR8DpYHsrwrlcK3EcW1OdRhn2qI53/Mw5/se50zPoxxrm8/RpnkM2e9joDCE3uxADpVIOFMbzfm6eZyvmcvpSiVHCiXsyQikW+/JNvV0OjUz2K6fRa/Fl335Qg6XiDlREc6JynBOVsg4VRnOqXIZJ0vEHCtwwHWPwZte1Ux6kqbRFT+Vzs2T6dgwic4Nk9m+ZSK9minsy5jB4SI/jpcHc7I6lKEaEafqJZy2hXOqUcaZpkjHnbN2BecaIhmqFHG0KIhDOb7st8xmr2E6A5op7NZO40hmIKcKpJwqUHAsR8mBdDndW8Mo/3Iq2pdHoXlxJGmxHqQscyNlqRtpMe7olo9Ev8ID44oRmF8YQc5royj9cBy1X4yn+fvplH02hpJPPejYOJ2DZgmDJgm708Xsy1LQrhKy06LkVEssHFzFtf4v2JH3HHbjY1h+EpK91pe6tDB6Cuby+84XuHXkE/jta443v02z/hFSPp3Njy+Nos0cxY2Bt2H3+1zvepsjZTHUbYpC+940fl3qwjcLBKyaLyBpxQTyPw4m8z0hPzwylsUzBGyKmUV70pMcK32Fi/a3udr5Fietz7C/aD67c5UcLX+AEzWPcKj8PnqNodT8dA9NP05m+1pvOn/2peGr2RS8NwHt82NZ+9gYvpznwmfRAlY9PIr1K6aQ972EwZKXObvtC67vXcsfJ5K49ls8x1q/wm54gQ3Pi3lH7s53C++mbqOSk5XP8LttIUPVcxiqljFULeJoaRCHCvw5VBDI0ZJQzlgjudgQzYX6KM7WyDlVHc7xcgmHi8I4XirlaEEIe9O92JkyhR1bJrJt3UTsq8dTu/JuSt67g/zXx5H58mgsL40g+42RlH48lobV42nfMJkdW6eyUzWTPoMXuy2+7MsKYF+WH/syvNlr8aTf8E+87kyZya7kWfQkTqdr62R6kiYyoJ7C4QxPTub7caY0iLMVQs5UBnG6IoChUn+O5AUwoPelZdNsyr6aRuaHkzG8NZm0VyegfmMSqtcnsSX2Ln5eNIbvFo7l68fu4t8P3snnD97JZw/cyWf338Gn88fy2fzRfHH/KL5+aCSrH/Fw4PURJ35+0pmE5aPQvzGRopX+aF+bROLyu1j/9Bi+X+DONw+58dVDrqy834lP5znx01N3Ex87k/WLJvLtIx7EPz8Z7TuzyfzEG+P7U4iLHcGGZW5kfTaZhl9DaN0iozNRQeUPfhjfu+NvvP5SdDAroWYIfctFVLXHSSzdy9aiPtRVB0lvOsOWsqO8trmJsJfS8I5Jxe9FI4GvZhDyqong51UELd2M4uWt/Cuunq0FezDXHsFUc5C08n6SSnrQ1u5B3ziIpnY3upo9GGsGMVbtQ1e2B2PFAdIrD6Iq6EVXvgdT3UF01r2oKnrRlO9CW7YLY9VuLLWDmKyDaMp2s7VwgLd+KWbBu6lIV2xEuHQTwcsTCYlVIVyRSuDSrQQsjid4SRzi5VsRxyYhXJZIaKwK/6VbCVyeREBMAmEvbuXpbwpIa75Eat1xdHWHSSsfQFXai7H2AGbbSeKK97NS08nctzX4P7eekGVbkMUmEh6bSOiSLQQ9t56g59bx1Moc1mTtQ9dwjrSqI6SW7CGtZIB060EMNYdJLj/EatMuFK8kERSTgNeieGY+G8esRQn4xiQRGJtC4IpkglYkERKbTFhsEiHLEwhetpmwmM2ELlmHLOZXpIt/YPFnGtaa2zDWDmKpG8BSWkVB/jp21H3E0fYVHGt9AlvRMuY++QQTlB/iIV+Da1QyrtE6XJT64Qd+CwKlBWelGRdFOi5/4nWOA6+CP/Eq1+Eh1+Gm0OGi1OE8/GDuMseIi/KfeJ1+G16H2iO40nLnX3j9R/Nq/2+87qudw5rvn8BnznLGKn7CY44DCy5yw194dVGYcLo9yv8AgzIdJ+XtsPnP6HFS6nBS6HBT6hg9J41xio3cEf4TE5Q/MyXqG6bK32d2xELC5wXy3uvjONI2n4uNgVy3TuCPuvHcsk3gD9to/ugcwcUWJy63uHKjYwx/tN3Jdds4zteN5VjdnZzd5snZbb6cap7NqYYJXGwYw9UmD660unK5xZkrTS5cs7lzo2kEN5tGcN3uweU2Zy63OXG9xZVbTe7canDjZq0TV2rdOdcyiVM7QjmwbR69TffTb5vD2R1SLrTM4HfraAdU7e5caXbmcqsr17eN5mrLSK43unG91pVrVncuV4/k95pRXG4aw7WOu7hgG825xlFcbp/A1e0zOGW/h7MdEzjdfjcXtk3kXPNdnGsczTX7GG42jeQPmwe3bO7Q6A42N241uXKj2Y1LLXdxpi0E1Y8TeWrBJIKk0XjPeYM75B8zKvIb7lKsY1zERkZHxDNCkYKbIs0BV6UaV6UGZ6UOZ6UepyiDA6/K9OGYECj/1zgbh8dSj0Bp+Pvvo9L/xqviDWJff9Sx57Xdn6t/4nX4fto/mpy4ZXfg9WaLC9fs7lxpuouLzeL/wOuHf+HVaRivLop0XBTpw3g14aI0Ob4X//kZo/QI5ugQzNHhFKXDVW7AVW7APSodlyg9gigNznPScI+OY6zia4TDeD1oe5gTzRL6a0Io1kygQONJliaQDL0Uo8GBV705HI1ZhM4cht4chtEkxpQejiU9kox0OZnmCDItUjIzxGRmisjKEpOdJSEnS0JutoS8HBn5uTIK8qQU5DnQWpwvoThfTHGBhNJCCWV/4VVGZamMyjIZlRUyKiulVFVJsVbJsFbJqK0Kp65CRn2FjPoKqWMpcEkYdaUiGitl2GsisddEYKuWUlchoqY8lLryMOrKQqkvDaXhP9JYFoatXERThYjGslAay0KwlYfSVBFGU0UYtopgbBXBNFWG0Fwdht0aRmWhN811Yna0Kulqi6LTHklrvYTWegmdjeHsaIqkx65gZ7OS7iYFnfXhNFeG0lQSRFNpEE0lQTQWBVFbKMRaEEpFbgilWUKKM4IosjhSaAmiwCKk0BJCjjGAXGMQxZkiqgoV1JTMpSw3kgxtIJk6IUWZUkqypRSYQsjRBWJO9Uef4I1mixfqzZ6oN89GvXk2mrhZpCd7k6XxJ98oJN8oJFcfRLYmiCy1kCx1KBZVCNr4AJI3eJP4qxeqzX6kp4aSpZWRpZVgSQvFlCLEnCokUx1Kjj6MPL2YHK2IbE0Y2Zow8vRSCgzh5Oll5OskFOgkFOql5GvF5KSFYkkKJD3BD2O8P+nxAVgSg8lKEZGdKiY3TUpu2p/Lgh17WPPUEeRrIh3Lg9PE/5V8tYRCtYQitYT81DCK1GLK9eGU6aTkJgnJjPclP0VIuV5KtTmSqgzHyctlWVF/LxnOi6YqP5rq/LlU583DmjeP2tz7KEtXkpMchmGdL0nfTEX17Uy0q71J+3IGhm+9yPwpkOx1QrLWBlIQH4xp7UxKU4XUpktpyJDRkCGlNC2ASl0IdWYpNksk1eoQShJ9saqDsKWLaDQEYzOGUKcOpHjzTPJ/nUKtKgCbLoSyLTMoXD+ZovWTqNgyldrk2TTp/GlND6LNEkSD1pNGozdt2YFsyw+mq0TMjiIxbdkiWjNF9FdFc7z9YY6138+R1nmc6X6Yo633cagpmsE6OQNVEnZbIzjR/ghndzzN731L+b1vKSe2PUZvpYwdRcHsLArjfOfjnO98nH2Vchp1s8lbP47sX+6gThVIhzmKuhQZuT/7k/71LDJWe5H1ozfbLHNp0onZnh3BQHk0vWVz2FM1n52l0Zh+GUN+3N3sqpBxoe8Jfh94jLM993O+5z7OdUXzW30YPbmzaNaMx666h07NNHYavOgz+tNvCmBvbjAHK0QcrHZkb5mQ3kJfugu82VXix2BNGIdt4eyuDGKfNYQDdWKO2MI52SznZFM4h6yhHK4N49y2eVzoeZgLfU9wsW8hp7cv4ETzfZxonEtfnpCdGX7sLwzjtHUO52r/hutuSwBdmpm0p06lI20a3QZP+jL9GcwP5kiJmBOVEZyqjmSoKpyhCpkjZRKOF4XxW04ge9I96VFNY/vWSWxPmERn3GTaN06gbf14OjZMZEf8ZPrUU9hnmcnhQn9OlIcwVC1iqEbMqXoZZ2yRnLXLudCi5PfWOVxsieKCTc4Zq4RTFWGcKBFyJM+PA5bZ7NFNo189heM5IZwrjuRIhphtm2dS/uU4st7zIOvd0eR+cDeGV0aRFuuOarkbqmVuqJe5o1nqjnqJC5olLuiXOZP5shtl/xpL3Zf30LnOC9sPkyhbOYLmtZMZNIrYb5aw2yTiQK6SnnQp2/QyDtU8BwdXcbXvczqynuBQ/Rs06h+iIlFKTWooLUYxx5oWcmXvm/yx/3OO2V6hPf0RNJ/78O3Skdg14dzoeQ363uOi/WX6TI9S9I0Q1et3s2GJgO8fE7D+OTe0r0+k+jsp9WvmELdsPB9GjqZ50yMczlvBodznOFa2iPNNMey2yDmUF8U560McL55LjzqApo1TaNs8na742Qwm+rNnkw9da2bR+O/J5L01jvhnBHwaIeBjhQs/PjOCrFU+dOgf5HDdK1zv/4pbRzfyx1AqV09oOLJjHRUpK/hqmS+PzxDw5YJRVP8i43jZs1xqWsT5hoc4WxvF+YZITlnDOFYWyOEif34rCuRIaQinqmWcq1Nyrk7OaWs4JyslHCsXcaRExPFSKUcKQthr8mJn6lS64iax7deJ2FdPoPaLeyh59w5yXhmNKdYDwwo3LK96UPLRWBq/n0DHxil0J05jl3oWA+mO1nV/juOgr8FMB14HDLPYmTad7UlT6E6azq7UWexKme3Aa8IwXjUOvJ7I9+V0SRCny4I4XR7I6Qp/hkr9OZofyB6jH21bvKj4Zjq5H0/D/N501K9NRP36RFJfn8TG5XeweuEIVj7owSf3jeJf0WP4IHo070eP4oM5o/gwehQfzR3J5/eO4MsHPPhugTs/PubKz086s+FZV+KWuZOwfAR5n3qhf3MySbF3sfGZ0fywwI1V8wV8cb+ALx505pNoAd89Ooa4FdOJWzGNrx92Y1PMeNRvzSR3pT/5//Yh9fV7+GGhE5uWO1P2nSctWyS0bJFQ/PVMdO/e1ryuyerLiis/hN52ClX1ITTV+1FX7EVdOYi+/gQbCg/w0ro6JK9oCHhBS+CrGQS+lkXIG5mIXjMifimNOW9qeX+LjU3ZfRgqBsmoPUhG4yHMjQcxNgyitvaRUrGT1LKdaCv7MVTsRlO0i+KWIQrtJ0gr2EVa8S70VbtRV/ShruhFU74Ts3U3WXWDZNYOkl61F13FXlTl+3l7bSn3vb4V8fKNhK5IIPTFNEJf0hP0vJaA5akExCQjjEkmdHkyIcuTCYpREfa8jsBlqfgvTcBv8UZCYzfz5KpMEmuOEF82QEplP9rqfgzW3Ris+1BXH2Bj/h4+Smzlvrf1hK1IQvJiGuIXVITEJBG4eAvCRRsJW7qBZ1dm8aNpJ+rKw6QUDqAv7cdctZf0ij2kFPWzKbefr/Q9RLySgveiLXgvTcEnJg2f5Sp8V6jwX6EicEUKATHJ+C/div/SeAKXxRMSE4/4+XhEyzcQ8cIGIlb8zHOfq1mtbyStqo/02l6yqmuwVifSa/83R9tjOdLyOPaS5dz71EImRjnw6qJMwmWOFmelbviB3+zAq8KEi8KIi0KHs1KNYI4aQbTun3iN1OEqd+DVAQcjrsN4dZKrcI9S/YXX2LcWk5f+FENtEVxuvg2vNuf/idcbTWO41DyVfbVRrPn+CbznxDBWvsaBV6UGZ7kOF7kBF3k6zv+JV8V/giH9/wFXgwOuSh0CpQ7XaD2j5+kZp0xkXEQcE6JSmBqdxMyotfgq3mLuw/NZ/6OE091PcL4hkKvWSdyyTeZW6xRuNI3mapsLZ5sEnLcJuNriwfWWMVxqGMuZ+gkMtQs53C7jcHs0R9vmcrZDwdVtIVy0TeJs40gut47kWvsortjduVTvxLVGF/7oGMXVThcutQu43OrEjWZXbjW7ccvuxLVGZ841jWWoZTonOsM4vl3OiQ4xF7f5cqHhTq7UunOz2YMbba5cbhFwvkXAmRZnLreP4GaLBzcb3LhRO5I/Gu7mZvMULjdP4njtHZxtm8mpNm9ObQvlQu88zu6K5vj2MI5v8+N401RO1t/FhcaxXP+zebWN4lbjKGgcCTYPbtnduN7sxu8td3GuU0y5Xs6bL0UhnbME7zmrGCldjYt0PXfOSebOOamMVqbirlDhqkgbjhoXhfYvvDrm5W0YvS3/Pca6/8ar8p94ff61R7GXLPj/4vWP5mG82v4HXqM+xCV6GK9KLU4Kw194dZGn4yI34aJIx/m/5qIBgVKPIErniPJvvLoph/GqVOM8Jw2POXGMkX+FcP4zJG1exMHGhzjRLKa/RkixZgKFGi+yNUFk6GUYDZHoDOEYzBFozCL0ZhEGcxjpJgnmYbxmmhRkmiMdeM0U/wOuf+NVQn6ehIJ8iaNt/ROvBWJKCsWUFv2N18o/72stk1Jd4YBrdZWMmqpwaqvCqa8Kp75KRkOVjIZKKfXlkr/w2lAuockqo7k2AntNOI1Vkr/2q9aWhvwDr41lYbfBVYy9UvwXWO2VIlqqJdir/onXlhoxrbUSakr9aawOoa1RRmeznO3Ncjps4bTVS9nWIKPLLqerSU53k5weu4IuWyQdtRLaq0S0VYXSUh5MY0kQdUVCaotCqcgLoTQ7kOLMAIos/hSY/MlL9yXH6EeO0Y8MjTf5piCsRXJaah/AXnM/5XkRmNJ8SFf5kGcKocgSRqEpmCJzKFmaQAxbvdEneKON80S1cQaqjTMwbPXGlOJDji6AgnQh+cYgcvWB5OiCyNUHk6MNJTMtBG2cH0nrPUla70naFl/MaaHkGGTkGCRkqEMxpQRiSg0gSxtCfrqEAqOEHG0YmWkhZGvCyDdIKTDKyNP/Ddc/k6cRkZUajDkxAGO8P4Ytfpi3BpGjEpGbJiVPLfsruWky8oZb1wJtBPlpkv8J14Lb8OpoXsWU6WSU62UUq8PITQokNymQYnUYVaZIrMNwLcuK+muva1X+3H/iNXceNdn3UmZQkJ8qxbwxiMSvppLy1XT03/uSsnI6mlWzMX3vh+UnfzJ/8acgPhjLr7PIi/ehXB1MnVlKY6aM0rQAytRB1KVLabLIsWrCKE7woTzJjwZDKA2GYBoNwdRpHHjN+WUSNan+NGqDqUyYTenm6RSsm0DJhknUJnti0/rRbAjAbvCnRjULm9GXzrwwdhSJ2VUeQW+Fgh0FMpotwewqi+RY20Mc73iAI633cr73MY533M/Bprn0V4ezs0zMYP0cznU/xbnuZzjf/Qyntz/Bgca5bC8IYluOHwdrlVzueZpjtvm0mf0o2XI3GT+NJHfdPTQbJLSboijeEIjpm1kYv5qJ8auZVG8Np0mrwK6T0ZWrpK9kLjsK5LRny6hU+WD4cRTbCyWc6X6CC32Pc7prPhd6H+BMTzTHWqUMWgPoLfJke8Z0OgxTaVNPY1vaTPrSg/itUM7RciWDpWL6CgLpyvZiZ74vu8uD2V8r5kCdmL3VIfSXB3CgLoRjzeGc6lBwpjOKMx1KTthlHKgO4lBNCGe3zeXCzgX83vckF3ufZKjjQX6rj+I3q5y+3CB2WfzYnxfKyQo5x0vDOZgbSp/Rhy7NTLarZ9Bj8GIgK5D9RSIOl4dzrDycoaoITlsjOVUdwYlyKcdKRBwtDuNwfjAHswMYzPBlt3E2XamT6YyfyPaESexImMy2zRNp3ziRbZun0JM4jT71VPakT+dgtjdHCgM5VhbMyaowTtfLOG9X8HtbtCPDeL1ok3OuPpzzNTLOVosYKhVyOMeHwfQZ7FZPpT91Ot3xk7H/chcVX44k/yNXst9zI/f9sRR8eA+WN8ZheGk02udHoIlxR73UhZTnnEh+WoDqWQH6pQKyXnGl/OOx1H91N90bvdixaTZ1391J45rx9KoC2G8Rs9ci4nBRNP2ZkTSrQtlT8jgMruRq/ye0Whbwe++XHLW/zc78J+kvXMD+ykfoyJByoOZRru1+nwPVS+g0P4z5ayFfPu1B3dZgrne9Cl1vMVSxhM7keRR+4Yv2jbuJWyrg16cFZH8yjZZNEexUPUxnwgOUfyOi/Bspu/VPYVsvxbY+hH6dksO58zhWEM3l2gUcyZbRunEy9WvuoithNofNEvam+LIvbhb7t3jSs2YKFR+MRrXYmXWPCli3UID27XFUrg1gf8mTXN71HtcPr+LWb99y6/BPXB38lUOtX1OmimFVbBCPB7jxfJgLxd+FcbJsMRfrF3Gh/lEu2x/gSsu9nKmVcKomhOPlARwp8edwcQBHSoM5WSnhTE0EZ+siOVUj42S1lOOVEo6WiTlWJua3gmD2mr3oVU2jK34yHesn0bR6PLVf3EPxu+PIenkkhhg3tDHOmF5ypeRfY7H9MJntW6azM3kmfVpPdpsdrev+nIDb8OrFgGE2O9NmsCPZsWS4V+VJb6onPYnT2fHXsuG/8TpUFMBQSQBDZf4MlflxstSPYwWB7DX60xHnRdV3M8j/dAaZH85E8/ok1K9PIuW1yfy67E5WPerOv+Y6855iBO/IR/FGpAevR7jzZqQ778g9eF/pwcdzPfj3fY429cfHXNnw3AgSYkYSt8yNpOdHoH9zPJrX7iF+2Sg2POPB2ifd+eZBASvnC/jyIWc+u1fAVw95sHHpJLa+MJPVj41g3aJxqN6YSs5nvhSu8sXy0WS2xLrz3eMCtO+MommjkLq1/mR+cg+q191uWzacUJ31k2U7urrD6GsOYKgZRFu5G131INqao3yX3s3Cf+cgjE3CL1aN/8tmfF4y4f+yCeEr6QS/qCbs+WSeXpnDWnMP6uIBdGX9pFv3kWk7hKlxPyml3fxsrGVlXB4/a2swVgygLdpJTt0h0iv2oC/tR18+wEZLMx9vyOZHTTWGil5MVX1oi7tIK9yBrqwPfeU+NufuYtFnemQx6xAuXk/g0nj8Y5LxX6HBN1aH7woNvsvT8I9JJWBpMv5LkglYqiZomZbgFRpCYlMQxmxBuOwXot/cwiqdjaSqPlSV3eitu9BX70JdsYvUir3EFR8g5ptCwmMTCV6SiDBGhe/iJLyfjUe4PJnARZsRPvsLD72VwqdbalEV7cZYNoCpbBfpJT0YS3rRlOxmXUYPL/xYSuDSTXgvTcQzJg2fFTp8l2vwWpaK15JkfJcm47MkEa/n4vB+bgt+S+IIiokneEUcQUvWEhbzM9LlP/Lg2xt5d0MOccXb0NV0k2G1Um1NoqvhMwZtSzjQuIDG4hjmLXySCcoPHMuGlUm4RGluw6sJgdKMs9yEi/w2vEaph9siPa4KB1w9InW4yXW4KHQ4KRzNpkuUARel5i+8jlH+yDTl3LGlIwAAIABJREFU88S+tYj8v/B6Bzduw+sNmws3mhz7Df8nXlc/gXdUDGMi1+AelYyTYhivkQZcIo04K0w4D0Phf8eIs8KAs8KAk+J/N68CpQ5BlBbneVrc79XgoUjEQ7KVMeF67g7XMVEax2zJR8x/ZCGZ+qc4ueNhztv8uVY/iT9s93DDdidXG9y51CLg93YBF5sF/N7kzKUmd363jeNMszcHW+8lVx2IPk5CoeYhdpQ8w3Hb45yyRXKq2ZNzbRP5vf0urrSN41rLSK43uXKlyYVL7U5caBNwsVXAlRZnbrS4cKvViT9anbls9+CsbSyn7BM53TKD823Tudo2kSsNI7he7zh46XqLE1faBVza7sTpVgEXO5y50ebCH02u3KwfwbX6u7lim87FVl+G2kMZ6p7H3tYHaa1eQEXuw+gTRCT9NJEd5TJOtoTwe9tMrrXezQ37yOE9vWP4o2EstxpH84dtBDftrlxtceVCyzhOtQvpKF/IR+8+QZAslimS7xkl24pzuJrR0XpGKtW4y1W4DaPVES0uCq1j7ikMCJRGRxTpf0eZjtN/jK1jfB0NutP/Da/y13n+tUcceG0bxqtt1H/g1ZXrNsE/8WoX01v5J14XMk75Ia7Rv+I0JwUnpcaBV3n6bbkNr7fNRSeFYXiu/Y1XN7nBEaVx+HuoxjlKhfucLYyJXEXQfU+TuOk5DjQ8yHG7iP4aISXaCRTpvMjVCckyyDAZItEbwjFYItBaROgtYRgtYZjMYiwmGRmmSLJMCrIskWRlSMnKFJGdJXKAdTj5ORIKcqUU5kkozPsbriX5EkoKxJQWiikrklBeLKGiREplmcRxT2u5lOpKKdVVUqzVUmqrZdRVh9NYHU5jtQzbn6mU0FAmor40jIYyEbYqMc01MlrrImiukdFQEYa1OIi60mDqS4NpKA2hoTSExrJQbOVhNFWIsFeKaa4S0VwtosUqpq1WSnutjNYaEfaqEGwVQpoqg2mxhtFWK6GlTkxDVbADsA1Strco2NGioL1BSnudmB1NEexoiqCrKYKeZjnd9ki2N0jprJXQWSumvTqM5vJgGkuDqS8Jozo/hIqcIMqyAijO8Cff5EOOwZMsrSdZOk+ydT4UWoRUFcpoqIiirlxJWa6UbL0/FrU3FrU32To/Cs3BlGeKydMJSU/0xpzkhzHBB82mWWg3zyJT5Y8l1Yc8fSBFpmAK04PI1weSrxdSaAwjXxdGpioYTZwvKRs8SdnohTbeD0taCLkGKXlGCdnaUCyqIMwp/mSqheQZROQbxGRrQshKCyZXE0aRUUZxejgFegmFBglFBgmFegkFOjH5WhE5aSFkJAeSnuCPfosPpgR/clRh5Kkl5GtkFGhl5Gtkw+/DKdBGUKgLp0AjpUAjIV8tJl8tpmA4hWoxRcN4LdZIKNKIKdaIKNNJqDSGU5QWSvZWf/KSA6kwyqjNnkNFlpKK7Cgqc6OpypvrQGv+XKrz5mLNnYs1Zy412fdSblRSlBZOxpZgEr+aSvKX09Ct9iX58+mov/TE8J0vph99yVkfRGGckNwtfmRv8qQ4xZ8ao4g6s5QKbTClqiBq9FJsZjlWjYiieB+K4ryo0wXToAumXhdEvTaI0rjZ5PwykaokH+rVQdQk+1CZMJuCXydQuH4iNcmeNOn8aDEGYtP5Yk2did3kT3eRjO6ScHor5OypmUtPYTj29AB25Is52HgvR1rnc7jlXs7ueoxj2x5kv30euyrD6S6V8lvzg1weWMq57qc51fEIR5vuZaBCTHuWF115/pzreJjftz/O7hIptSlTKFx/B4Xr76Y6yYvODCV1KWIyvp+F7stp6L6Ygfbf02jR3Yc1WUp1cigN2lDs6SLqdUJyNkxG/e0Y6gz+/GZ/gHM7n+Dcrkc4u+sBLvTdz+luJcdaxeyr9qMnfyadlmlsN8+i2+TDTqM//eYw9udGsjtHyg5LAL35wewpFbG3LIz+UiF9pYHsrhJyoEHEsRYZZ3YoONcdxZntCoY65Jxqj2SoNZzDdaEcqg3hRIuCCz0Pc6X/KS70PM5x+70cqpFzrEbJoTIZu7ODGLD4M5glZLfZn169F11pM+jSzKTP5MuBvFCOlkdwwqrkVE0UJysjGaqM4FRlOCfKJRwpDuG3AiGH8gM5kOPPvgxv9lm8GbT4sEszja7EKXQlTmFHwmQ6tkygbeN42jdNZMfWyexKm0K/fhr7LJ4cyvPnWFkIp6wSzjfK+b01mivb7uNSWzQXmpVcsCu4aIvgQmMElxoi+L1eytmqUI4V+HPAPIuBtCns3DqJzg33YFtzB9Vfjabk05HkfziSvPfGkPfenWS+MQ7TK2MwvDAS3XJ3NEtdSH1OQMrTAjSLBJhjXch/cwRVn42j4eu76N40i4Fkfzo3zqBxzXjaN89gnymUwUwxh4vmsDc3ijatmL78h7jU8w6Xdr1Pd+GTXNu/mqt7vmao5Q2Gmp7nfPsK9lU8QIdFzKG6hRysepqdWQ+R/Z0fa5Z50JAg5PrON7na8hIHMh/FvkFG3iezSHtxFPGLBeheH0FPqpw96fPZa3qEPcYnKP8mCPO7k+naei+lX84g7+NxtPw6k0MmCUczpRw0hrBtw2Qavx9Hx7pJ7FcHMZQp44gugIPJM+n66U5qPx9J8QfuFH44iryP7yHr07uoXufJnrz5nGpezIWeF7my7x1uHvqE0z3vsqfuNaq1C/nlXSEvzBvDy9EeWL4Ipt80nwu1T3PZ9gRXmh/metv9XGpScLIyiNPDeD1c7Mtvhf4cKgriaFkoQ9VSxyFcDZGcqo/ghFXGsXIJx0odeN1n8aZPM4PurZPpWD8B2+p7qPn3XRS9M4bMl0agX+aCZqkT6cN4bfpxCjviZtGr8mRA781ei6N1PZgXxGC2H4NZPuyzeLPb6EmvZibdKdPpVXnSn+ZDn8qbnsQZbI+byI6ECfSnTeGwxYsTeX4MFQYyVBzIqdIATpf5carUj2OFgewz+bMtwZvq72dS8NkMMv81E91bU1C/OZXk16bwy+I7+PxBN96RO/GmzIPXpKN4WezOSyJXXhG78IbMjXci3flXlDufzXXlm4dcWfOEG5sWjyQpdhSqF0djfm8CxrfuJu2lMcQvdWfTIjc2POvBT0+68uX9Ar562ImvF7jy1UOurH3mThJfmM66Z8fx01MepL42iaxPPcldOZOclVPI/Gwiia+MYGOMC9mfj6fk2+lkfnIXqa87/43Xd9blZ32nbURTtY/02v2YavahrxzAYN2PuvoQX6jbeORjE0ErtuL3fBp+L5vwfMGI94tGAl5KJ/B5DYHLk3noQzNrLbvQlOxBXdyHvnIPGQ0HsTQcJKWkh9VpFby7Rs83icWYKgcwlO7CXLkbdUE35qq9WGoG+UlbywtfJPPl1iJ0ZTuxWHejK+khrbALXdkA+qr9/Jy+jUffTUa6fD1BSzbhuyQeryVJeMWo8Yk14PO8Ae/lWnxiVPgtSyVgWRr+SzT4LU4jeIWasNgUwlZsIXTZT8hf/JkPthSSVtOHprobY+1O9NYeUku7SCnfQ3LFURZ+bEa8LJ7A5xLwX5yC1+IUZj+3FdFLOkf7+vTP3PdyHB+sLUZd2Edm5W4yy3ZiKu4ivXgXhvJ9rLP08MzKTPwWbcBraRKzl6XhFaPFe1kasxYlMeu5RHyWJDmyOAHfJQn4L9tK0PKtBMZswX/xLwiXrEG6Yg3zXv+FV34yElfSib6uB7O1iorqRDpqPmag7ln21S+gsXg50U88znjFB4yS/4SbIglnhRpnhaM9cuDA9Dde5TqcFWoEymG8RumG8arFI0KLe6QWF7n2b7wq9TgrNDhFpuIepWK04gemKWL/wuuptnAHXpvcHFeT/AOvTtyyO3PL5sYN22gu2aeyt0bJj6sfxysqhjGRPw7jVY2TXIdLpN6BV3n6cIz/j+hxlutxUugR/K8otY52eZ4K53mpOMsTcZEmM1JmYZzExHhRErMln/PowiXUlr7I4fYozts9uWa7m+v1o7la68E1mxuXWgRc3S7gaoeAyy0CLttdudxyN0MtoXRUPcpn701nxRIf3n/9XjZ9+zS58Y/Tmvkw+xvncqJdzOl2L861TuRSy1gHnOyu/N4i4EKbExfbnLnU4syVZidutAj4o82JGy2uXLa5cbHRg4u2UVyxj+FG00huNLo4Wm2bgKt2AZfbBVztdub8dmcubnPiWpsTN+wuXGscyaWGiZxr9OVEi5xDHU/San0Ks/Exfl63gI8+m09sbBDLFo6jMG0uh+oiudzmzc22u7hp9+Bmkxs3G8byR8Md/NE4hpu2Edywu3KlxZnzraM5Yvek37aULz5ehL/4BSaKfuGuORZc5Jm4RaXjLE/DOVKFq1yNq1yDi1wzPOd0w+NlRPBn5OmOKIyO+SY34iw34CzX4zIcZ7l2GLD/A6/y9X/jtXgBp1v9uNoymWt/4tUm+BuvjX/j9eowXndVPsu338YSeN8wXuf8itOcZAR/4dWIS6QRl0gHYP+ck06Kv+fhX3i9La6RekcUt+FVmYq7cgtjIlYhvO9pEjc+y4H6BzlhF9FvDaJEN4FivRd5eiHZBhnmv/Aajj5DhCEjlHRLGGazmAyzjCxzBNlmOdmWSHIypORkisjNEjnAmiOmIEdCYa6EolwpRXkSivP+hKuY0gIJpQUiygrFVBSJqSwWU1UiobpM4rintVyKtVKKtUpCTbWEumoZ9VYZNms4TVYZ9j9TLaWpQoytPMzRqJaH0myV0FYfQVt9OLYqETUlgQ64lgXTWBZMY1kIjeUhwy1rGM1VIlqqRbTWiGmvc7Sn2xrCaa+T0GINw14VTFNlMM3VobTWiNjRosBWHUJdeSDNtSK2N8vpalXSYZPRUS+myx5Blz2CbnsEPc2RdNsj6GyQsL1OzI56MZ21ItqtYTRXhmIrF1FbGEpVXhCVOQGUZflTaPYmxzCLLO0ssnWzKLT4U5kvorYknJqScCryRBRnBJNvCiRb74NJNYsMtSeFpiDKM8Xk64SYk3zITAnAkuSHId6L9ARv8rRCMlU+FBoCKbUEU2wSUmgMosgYQolJTIEuDEtKINot3qg2eaLe4o0hMYBMdQh5Bgn5Rgm5ujCy1EIsKn8sqgCytcHk6ILJUgvJVgdToBdRag6nzBJBSbqU4nQpRUYJhQYxBXoRBbow8jShZKuEWJL8McR5k57gS1ZqCLlqMQVaKYW6cIr0DrAW6iIo1EdQpA+nSCejUCulUCuhQOOAa9F/pFQnpVgjoiAthBKNCKtZTplOQvZWP7K3+lGmF1ObHUVVlpLKnCiq86Kx5s/9O3kOuFqzo6nLuY8qUzQl6kgyNweT9NU0Ev89FfXXXiR9Nh3NKm8HXtf4UrA5hMItQkqTQ8jZ7ElRki9VulCqDWFYDWLKUoVUacXUGyOwasQUxfuQt3EWNWohdRohtZpAGjRCKhK8yF07mfIEx6FN9Sp/rEneFG2YROGGiViTPbHrA2gzCbHp/LCqZtGaIWRXmZye0gh2lsnZV3cvXflimvTetGUE0l8ZyQHbXH5ruZeTOx7mt/b72ds0l54qOTsrlRzf9iTX9sVyZsdCjtnnM1gtoyffj3bLDPqLhVzteYJTzfezPdOfqoQJlG+ZQF2KJx3pErZnRFH0qw+alRNJ+2wSmpXT0KycRn1KFEWbgslb70Pe+lnkb5xB9q+TSV3lgea70ey23supHU9wpucxzu1awIX+hznTM48z3UqOt0nZW+1PV+50OkxT6MrwYnduCHtzxAxkiNllEtGVHkynOYideaHsLpGwu1REX2kw/eVCBuvCONEu5+KuuVweuJdL/fM4263kZEc4J1plnGiRcbhexKHaUI7Z5VzofohrA09zuXchZ9sf4njjXIbq53KsSs5AZgBd6pn0aGaxS+fJLu1sdum9GLD4czA/jGNlEZysVnLCquRElZwjJWKOFIdxtDiMI0XBHMoP5GBeAIfyAzmUF8CBbF/2Z/owaPGhTzuT7qSpbE+YxLa4ibRtuofWjXfTunE8HXET6E6dQq92GnvNnhzOD2KoUsK5ukgu2pT83hzN5bZ5XGiO4qwtkvO2SC7awrloC+dyUySXbeGct4o4WRTAbxme7NfNpC9xCp0b7qbpx3HUfD2GipWjKflkDEUfjqPwgzvJfmssGa+OxvzSSIyxHuiXu6JZLEC9SIAhxonsV9woeX80tV/cRdPqe+jZMp392iD2pgXRsm4KDT+Pp1fjz2CWmH1ZUvYXRNOfO4+9JY8x1Pw8Z7a9yv66GG4cWQNHf+Fa/0qu7nyfa71vcdL+FF05MvaU3sdg2QL2FDxExfogNr3sTv2WAK7veI1T5c+yM3UOjT+Fkv+v6aTEuKBa4UTjmlkMFS9gqOxxfst9lEHTIzT8HIb65dHkf+RNzvt3UbbyDjo3zGRQHcBAsiftP99D49ejsH93B72bZ3FEF8JxYyiHND70xY+n8VtXij8WOJZEr59GT1oY29USdmUoOdnwNBe2x3Cuexnndy7nQu9L9FU9TpU6itRVvnz09Fhen+/G+lcnsyf7QYYqHuJi3cNctj3Atdb5XGuN5ny9hBMV/pytDXFchVTix29F/hwsCuRQiZBjlSJO1UdwyiZnqDGSE7XhHKuUcnS4eR3M9GVAP4uepKkOvH53N9aVd1L49mgyX3RHt8wZ9VIB6S+6/IXXrvjZDKi92Wv0YzAzgAO5QRzKD+JArv/wvPRlr8mHfp0nO1Uz6Vd7s1vjT7/Kh+6tM+jYPIHOuPH0pk7hN7MXx3P8OFkQxKniIE6XBnKmzI/Tpf4cLwpg0OxP51ZvrD/MJP/z6WR8OAP9O9PRvjODpFen8sPTY/noXlfekDnzitiDl0SjeD7EnRVCZ54PduYVkQtvydz4QOHGp9EufPOQG78sHEHc0lGoXhqD8c07yf9kKjkfTkT32hi0r45F9eIY4paNYN0zrny7QMB3jzqz5qkRfPOIK2ueHM3W2CnExdzDmiddUL02kcyPZ5Dz+XQKVk2jZPUMcr8Yz+ZYZ9LecqXo68nkfH4Pya/edtrwZ/GlWT8abKjK+0mv2YeldhBj1W6M1kFSK/azStPB01/mIno5haCX1AS8asL7RSM+Lxjxf9FI4As6Ql/U8sxXJWzM3Yuh6hCGikGMVfsx1x7EXH8ITWU/6y1NrNpaxFpdLeaqAdLLezFVDqAr3klW3X4y6w+wztTE22tM/GyoJ7lgB9kNB8lt/I2M2gOkWw+gqTzAGkMnT3yoZe4bqYQ9n4jvskS8lqbitVyL74smfF5Ix2uFDp/lagJjNYS8oCdgqRa/RakELktBuCyesOUbCX9+Hfe/vZFPEovR1fahr9mJpaEfY20vqaXdpJTvJa36JM99noXyxVSCnkvAb3EKgbE6/GLUSF81EbQ4jtDn1vLwG4l8tqkCfckAGeUDZJXuIruyD3NpL/rSvWzI6mPF6hJCYhOY9Ww8s5ak4rlUxaxFicx8Jh7P5xLwW5pMYEwqgctTCVyeQtCKFIQrEglYFkfAkl8JXvozES+t44F3NvH2+mxUNf2kN/Vjqq6ionor7TUf0V//HIONj2IrWUHUY48yXvE+oxQ/46pIxEmuwlmuxkmuRyB3IME5Mt3RbMq1OMuH8RqlRRClxVWhxSNSi3uEFrfb8CpQGHBW6h3/KzIVN2UqoxU/MFURy4o3nyPPuJCh1nAu2+/gps3NgYXb8drkxK0mJ27ZXLlpG80l+xT2WpX8+N3jeEUtY0zkj7gpkxx4jdTiEqHDJUKPc6Tx/xMDzpEOvAr+b1FoEMxJRTAvGcHcZASKrbjI0xgtz+ZOWQaTpCkEKL5g8fLlbGt8mQPNIZxvnspV22guW124ZHXhj7YRXG0VcK1TwB9dAm52OnG93YMrbZM5agunwPgYjz06BX/hLETSSB6YN4/YJyNZ/+8HacxbxL7mpzjcpuSwbTYn6sdxxT6CP7aP4nKLE5fbXbnS4c7lVld+bxJwySbgRouAW83O3GpyHt477OoAa72AWw0CsLtys8mZK3YBl9oEXN3hwrWdHlza7uKAtc2ZS01jOd/syXF7BH21T2CreJn1G59k6WtRKB6LRHRfFOH3KZij8CTh+/vpzovkTO1Mx1Jbu6vjsK1hvN5sHMPNJg9uNLtwpcWJ860eHKyfxN6WRaxetZQQ+ctMDd/AlAeLcFHmIYjUI5CrcJKrcIlU4xKpHY5+eLwMOMmNw3Pyn3GSD4+rXI9zpA6X4TjLtTjJdTjJDQ7wDuPVVTGM18jXiH31EZqG8XplGK83Gp252Sjgps2JW02u3PxfeK14lm++XfEXXl3mrEMQlYxAocZ5+IcUl0gjLhFGXCLScY40Dn9+A06Rw1EYECh0jh9LlA5ou0TocI3QOfCq0CJQpOGkSMVDsZmxt+H1YP2DnGwKY8AaRKluAqUGb/INwWQbw7EYIzEYZRgtMowZIowZoZgsYVjMEjLN4WSZI8gxR5BriSA3Q0JeZhj52SIKcyUU5oqHXyUU5YopzhNT8mfyRQ64FoioKBRRWSSiqlhEdYmYmjIptWVSasul1FRIqKkUU1slpq5aSqNVgs0qpckqxW6V0WKV0lL9f2i7r/im6///+51AAUHZG0pX0uy2SboAFXEiKiAbt/BVFBVFxAUOQGWPlu4kTfdMd5ImHUm6B22hLXvvKUOGgI/rIHX9xv/6XwfXwfPWs96S2+edg/vn+Xq/38HUlQdTa5ZhKxVjKxVTa5bTVKWkyaairiKIqrLAnr2sYhxGiTMmMTUmKbXlUuosMuqtcpoqg2ixKdnjUNHmUNFq/xOwUmrLxdSWi6mzStnXPIm6SjnVpkBqK2S01KhobwijtUZJqz2Yjjo1e+tD2Vcfyt46Ne01IbRUSWmplNBWLafdJqetWkFLhYI6swJbqQRrgRBrgZDyfAElWb7kp04gVz+evJQJmA0SaspDqa+IoLoshOIsAXl6HwrS/SlI9ydHN5FsjTcFKQGUZUgx6IRkxPqSnSAkK15A2m5fMmL9KdBLyEnypSg1EGOWhNIMESXpIkrSpZRlKChIlpIa7Yt2hzeaHRNJjvYnIz7QOR6sV1CQosCgl5GnE5OVJCA93o/MBH8yEwPIShKQr5NQkhqEKUuNKUuNMVNFaXoIxalBFKUoKNTLKUyWU6CTk6+RkhUnJDXKl9QoP7JiA8lNlFKgVVCUrKJYr/5HVBTrlZTolRQnh1CkcwK2UKOgKEn+j8goTQ6iWCunIEFMiUaGNV2NSR9MXoyAnGh/SrQyrFlhWHIiKM+L/AuvFQVTqDBMpiJvEtacSVizI7HlPUll5uOUJqnJ2CIi9usxRK8aRewXY4n5fCy6b/1I7RkbLtopo3CHCEuigoIoP4pi/ClLDMSoEVOVpsSYIMWUKKNCF9yDV39yN4/DEh9IRaKQikQh1Uliynf7Ydg8iqJtY7DE+mFPElIZ50fJ9lEUbxuBNXYC9SmBNGfJqNEHUJE0kaZcGd3lkXSUqmgrVnG4cgot2SIcuvHUpkxkT76Ew5XhnKx/nJONT3C0fgoHbJHss0RwsPopruybw+/H3uRS64ucrI5gf4mI1qyxtKSP4ni5jNttz3HSGkpDijfWmBHYE7xpy1DQnT+Jep2StDUj2P3xQGJXDEHzxWh0X44n+0d/Mtf7oF87Es3Xj5HwZT9iVnkQ97Un5oQJnG98gWsdL3G143mudz/PzQPPcr45nF87JnGhSclhq5D2/PE0p4+mI8uHwwUKjhao6M5U0KIV0pYqptugpD1bTEuGP225Ag6a5ZypDeNa2xRudT3Bb/un8Nv+ydw5+Dg3uyK53KrmXEMIZxxBHLdKOVEh52J9JDfan+H3AzPh6Dwe7p/FzZZnuWybwhmjkr3J3tTtGkJL7EgOpvpxNFPIyXwZZ4uDuWBUc8Go5myZkhMlCo4XSjmU7c/hbD+O5vg7UZAX0HOKrJTzJVLOFoo4nuPPgeTxdCaOpX33SJp2/InWQTRuG0zjtqE0bh/MnpjhdGpGczTTjwvFMm5UqLlpi+C6LYzrtlB+dYRxxabiSnUIv9pV3HQouVWr5HatitsOJTcqZFwsDuBsjg8XMgM4kjCOPZsHYfvOC8uXvTF/0RfzqoGYPx+M6bMhFHwwgJyl/ch6py8Zb/Yh/XVPUha4kjzfhfTX3Mhf2hvTigE41g6l8adhdO4ay6kUEWczg9mzczwVPw6gOWoMR7LktGsDOF4YyaXqmVywzeVkxWxOO+ZzqXUJDy7+BJc3w8nv4ehq7h1azjnHDC7UvsCZ6mc5UDiZ42XP0qRRE/t+L6ybvblXt4ij6VNp2haEfZ2EohVjiZ/vSvb7npzLjOSG+Tnu2GdxoeQFuhIj2J/4BHmfjGDd0x6kLXmEjm0BnNYF0bl9HHXfD8D6hTt1awfQvH4o+3d4cypJxMnEALqiRmH70YPytW4Y13hS+csQ9unknDdN55pjPpdq5nKlYT63u97g7qE3uNYxl1OOF7DrZejXDmPDG71YOd2FnxYNxLxRwoXSaVyveJxbtincdkziTk04tx1KrlVKuFQu5HqVjMsWMedNgZwpDeRkiYjjJSJOm+VcrFY54WpTca5CybnyEM4aFZwulHA815/Dqd50xo2hZcuwHrwOpOA9LzJf9yR5viua+U68Fn/cn5p1I+nY5c1BjR9H0wQczwnkpEHE6ULnVMDJvABO5AZwLNOfQym+dGsmclDrxyGdgAOJfrRHjaFxy2Catg1iX+xITqRO5GyOP5cKRFwpFnG1VMjVsoB/43W3D9Z148n7fAypH44medk4kj+YQNRbo1jzYj8+iHDjLYUbb8j6sFjcjwWBvZgncGW+0JU3JO4sDfLkw1BPPov0YO0zvdg8sx8xix4hecmjZC4fTP6KoZR9OZbs5YMoWT2O/E9HE/d6X36Z6cL6Ga6se8mDTa8+wg8v9mbJyy5wAAAgAElEQVTdi17sWjiU3a8NY/0Md5KWDiPjk1EUfj2eku/GU/DtcMwbxqH/uDdJy9wwrRuD4athRL/5D7zuMHRk7y7uJMl8kLSqo2RUHSPFepiUimMkmk/wS85+/rOtmpB34hG/GY/wrWR8X9fhs1iL32Itwtc1qN5LZ8n2BjblHUVjPoW+/BQ68wkSjEdIMB0hwXSIuLIuYov3klCyD72pmxRjF6nmbjIsh9CXH0RrPkBM0T625u4hyXKMRNMhUqzHSLEeR2s+RpL5BBrLWXYbT/P6+jLC3olHuCAa3/kxeM+PZ8JCDd6Lkhm/QMPYufFMmBuL34J4RIs1iBdp8Z8TS8DsnQhmb0Ey9xfC39zM3K+0bMnfQ5xxHxrzXlIru9Fbu0ks6yK29DCxxtMs21TJc8vTkS+Iwf/VaHzmxDB+5k58Zu3A75VNyF79hVdXpvBTcjNp5uMkF3eTVtJJjuUwycXdxBr2sz3vEKviWwh7N5FxL23CZ240AQvi8J8fg/+8aPznRhHQ89fv1V34zNqJ9yvbmDhzK/5zdyBasAPJws2EvLGZF1cm8mVSFVrbMXRV3SQbTZgssbRUfc5hxwJO1r1MbenrhD33HINDl9Mv/Gc8Qnfjqo7HLTQJt1Dt/4BXHW6hmr/xGqbFQ62lt9KZv/AaqsclNPlvvKri6BUeT/8/m9els8nX/894dbZebj1Xrvx3vK5fOx2f8Pn0V/6IZ3gMLqGJuKg0uKm0uKt62tf/S7y6/i9xCdPgOiUR16kJuDwei0tkNB7h8XiFpdJXEcsg2ToEYUtY9OZ0ulvmc6bZm+t1A7hr9+BOpQt3qz142Nyfu3XOxvVugwv3Glz5vcGL2/VjOV4xhZ0/v8Az0ycRGD4TX+XbCIPfJSRkHqHyycx5KZSt65+nxvgKJ1ue4HJTAL/aB3K72pN7Nb243+jF/aZ+3K3vwy2HOzdtLtx2uPDA4cIfDhf+qHXnj1oPHla7ct/iwh/VrlDblz/q+nKvzpNbda7crHPlZq0Hd5u8uFvfi5u1fbjeNJJr7aEcrp+JNnYei996lvDpL+AzeRbD1PMYHDKfMcGvIJJN4qtl09mbP53fHCLu2b2c+5Rr3Hho78tD2yM8sPflQa0n9+vduFPvwo0Gdy43j+R4y3S2/PQqYVNfY6j8K7xU8biE6HFRxdH7SR29Hnc2pu5/IVTfA1Mn/v6n/PVc/8KrE76uoRpcQ7U9z/RvvLqHxdNX/Sden6Wm+Bln81o3gvv2vjywu/HQ7sJDe8/6s7vwsNaN32s8uet49C+8rl2zCNE/8OoaEYtr6P8Zr67/xGtoMi6hOlzCnL8ll1DnSxgPpXPvq1uYFtfQRNx68Npf+RWiKS8Ts2UWJ6qe4oJDygGLgNLkIZSmTKQwRUxeaggZqX/iNagHr2LSMqVkZsjJSg8mN11JXrqK/Awl+ZkKDNlSCnPkFOUpeuKEa0megtJ8eU9klBqklBXIMBZIMRfKKC+SYSmWYS1VUFEW1INXBZUmOZVmGVVmGTZLEHarghprEHXWIOqtwTRYg2iwKKgrV1BnllFjlGAvFVFrktBYEUSLXUmzTelsT00Saoziv2MSU2uSUlcupd4io8Eio7kyiFZbCG2OENprVLTXKNljD6G5Sk6DVUxtuYiachFt9WG01qqd/786mGZbMHscIeytD6WzMZyupjA6G0LpbFDTWa9mb00wrVUSWivFtNmkdNjltNsVtFYpaLAosJdKqCoKpKo4kMoiEeX5AkqzfCjO8KY0yweHMYj2msfZV/8UjRURGHMDMaR4U5wVgClXRFmWkIIUXwzJvhSnOUeBcxL9yU0Skp0gIDPOj6x4fwy6QPK0fpRmiCnPlWPKllKWKaEsU4YxU06eJhDt9nFoto1FHzWRjDgBuRox+XoJhXoZRSlSilKkFOolGHSB5CT6kxnnQ2acD7kaAcWpMkwZSsqzVJizVJgzVRjTgylNC6IkVUFxipxivZyiZDkGrZTcRBHZcQIydvuTEe1PTpyIAq2ckhQVZalqylLVlKaqKU1RUaJXYtSrKNOHUJocTInOidQijYyipD8jpUQrp0QrpzhJSolGhlEvp0wroyhBRGG8kOIkMcbUYKy5EVjzIqk0TKKqYDJVBVOoMkymMi8Sa04k1sxIqrMfpzrzcUoSVKRtEpC4dgIxq8ewa8UIYj4fg7YHr1k/+VO4TUzhDhGmOBmmBCklcYEURPtRFBtAdZoKs0ZOaZwYc4IMS6KC4igB2RvHYY4LxBIvwJogoCpRhDU2gKKtY8n7ZTjGKG8cmkAq4/wwRY2jbOdoLDHjqU8NpDVHQV1qIFVaX1rzgzlgmUJ7iZqWghAOV06hOSuAptSJNKT40JQl5HBlJGebn+agLZz99gj2VoTRVf04Z/bM4tbhN7l77E3ONT7LEauSfQW+NKeNoC19FBeqlZytUtNlCKReN57quNHUanxpzwqmOSWY/PVjiFsxgF0f9Cfm40FoVjlHh3d+MADdN2PQfTOS2FWPsP1jD6JW9qJk92iOVj/OmfppXO98iVv7X+J653Nc65jGhaZIru6ZwiGLiP1lAg6WidhfKKQ13YeahDHUxo2jRRvAvkw5e7MUtGZIaM+TcaA0hNO2SVxtncqtzqe51T2Va/siudSm4nKHmlsHJvPbgce5vncSF5vDOO0I4YhFxvGKEK40PcWtjhf4/cAsODKPB12vcKXmCU4ZQzhWIKMtaRx1u4awN2kc5woUnC8K5nxJMGdLgjhdpOC4QcLhvEAO5ArYnxNAd/pEDmVM5Fi2HyfzAjhtEHKuWMKlMjkXSuScKRBzOM2HttgRtMeNpDV6OPXbHqNu2yCao4bTETeGvfHjaIsZTVvMSLo04zieJeBiSRDXytVcMgVzpkTC6RIRZ41SLljkXKkK5le7ils1Kn6rU3G7TsUtRzDXrGIuFPtyMnMchxJHcjh+DF27RtL08yBsa/pjWd0XyxcDqFg9GOsXwzCuGETx8kcpWDaAvKX9yH6nNxmvu5H+miu573hQ/KEX1tUDadgwnPadYziU6MOp1EAu5ak4pBFQvWEgFRv6czhTQkvCRA7nhXKjeSG/trzBEdMMukunc7X9PR5c3ABXNsGZdXDsS+50vc8p23NcrH+e2/vmcrX+JU5bnqVJqyD7m0cp+mEY162z6EwMp2lbMI0bQzB/MRHta+6Uff4Il3IjOW+IoEsrpnGnH03bA2nYJCbt3f5Ez3aj8MMh1K6ZQNOPE3B8M5SCZW6UfuJK60/D2bNxFAeifDirl3MyWULT1hEUre1NxbYRNCSK2JsRybHSl/i1cSn3j3zJ/RNfc//UVzw4toJ7B5ZwtWUuB0smU7nbG+2nfdj+hitx73hRtmY8+xKDOJ2n4IopiKvlcq5ZZNy2h3C/Xs0tm4KLZf5cs0q4Ui7lYrmM82Y5Z00yTptknLMquewI53JNOBftoZyvVHPBqua8OZgzxVJOGYQcz/TnQNIE9mwfQc0Pj2FdPZCC//Qh641epCzyQL/IjYy3PSlZMYCadSPZF+3DUb2AE1mBnMoXc6ZIwrkSKWeKxJwpCOSMQcSp3ECOZQg4pPfnsE7IUb2YA4kB7Nk5hrqNj9Gw+VH2xvTgNTuAi4ZALhWJuFwi5EqpP5eK/Thj8OdQqi/Nu7wxfz+WrBXD0f5nGLpl40lePpEdr4/ii6e9eDfEhcVidxaK+jJX0I85Ab2Y7efKHD8XFge68a7Ckw/VvVg5yYMfnvNi57yBaN4eTOaHQ8lfMZS8jwZi+nY0xq9H4/hZiG1DIHmfjmTXIk+2zPFky1wvts7tz88z+/DzTC+2z3+UqMWD+GWmO7r3h5Px6SiMP/pRvsGHrFUDKFo7hLIfR1C4ZjBVm70pXDOU+KX/wGuM6VB2nPkQGutR0mwn0ZgPkFDajd56nMTyk2zKP8iynXaC34xG8noMkrc1CN/QIHhNg2BxIoGLE1D9J4WlOxrYmH8cjfUCOut54o2niC45RkL5KZIqT5FQfpR400ESjd0klx8g23achMI2dMZudKYDJJkOEW88TKzxCPHlJ0m2nWd36RF2lxwl3nyaBMs5Yk1niTZdZMlWO6p3EvGfF4XPvFgmzE9g/IIkxi/QMGF+PBPmxTJx7m785kUjXBCDZFE8vrO2I5i9BcXC7cjn/YxywTrmfJFEkvUEccb9aMz7STJ2klDaSaLpMFrraaKKj7Myuo6n39cinbsV4Zzt+M/Zhd+cXUx8eSPiOVuQzf6JOavS+CW9g2TzSXQlh9GVHCQhv5PEooNojCfZXXKSVXFNBC3YRsDszQjm7iBg7g78X91GwJxtCOZsJ+DVbfi/up2AV3cQMGcXAXOiCJizk4A5O5Au3o1kwTZEczYwY6WO79NaSKo8QYK5i1RzFaXGGBosn3HQNp+TtS/jKH4d5bRpPKb8gP5hP+MZuhtXVTxu6kTc1Fpc1Cm4qFNwVaXgpkrGTa3FVa3BJSzR2RaFafFQaeitdMZDpcFNrcFVnYyL+s9xzx68hsXzSNiPjA5dxOIls8jXz+BSfQi3awf8jVe7Gw97RlwfOlz5o8btb7zWjOSIJYz1a1/AJ+x/w6sOd5X+r7j9b1HrcP0/xCVUg+tkDa5PJOAyOQaX8Cg8ImLxCtfQL3grw4K/JGjqYt7/8GkOtU7n0p5R3KjrzT27C/erXbhv8+BBXR9+q3Lh9zp37tW5crfGlTuOvtx0+HDYMp1Plj1F8OMvMCF8OSNUaxku+5GJsm8JkHyALHgmz09/im++fJyy7Kc40fAEN5vFXK8YwJ3qfs7rbhx9uVvjxe3aPtyu6cWdGnfuO1z4w+7E6sMqN/6odOGh1ZU/qj15aPfid5sXd2t6c7uuF7/V9eZu/QBu2vtxo+ZRbjRP4FyjgpriSHZtfoI5i15AMnkuo0KXMlC1Ei/1N/QL/YbhoSvwVcxn7otTqUmdwe26EO7XDOBhnZtz9NvuvOP2gcOLB3VOvN5rcOG3Bndutg/nSEMkMdum8+wrCxil/Ig+yi14TU7DNTQWj8h43COcTbqbKrknf2Iv5b/kbwQ616bur7irNLj/tRa1zvUY+vfIsROvmxipepfFbz9LTdG/8frwv+LV5uLcL+zw5K79UW7Wyun6E6+Pv8TAP/EaHoNraBKuat1fa81dmYK7MuUf3+Of0eESqsUlVONcc6EaJ1yVzr2vbqFaXNQJuIXGOZvXP/G6eeY/8BpAWfJgjKk+FKaKyUsLJiNVhT4lmJQMhbN1zRSTnikhK0NOTg9e8zOU5GeEYMiUOfGaK6O4B6zOONFali+jLF/aEwmmAimmAgnmQinlRVKsxTIqSuRUljnvZK00yqk0SakySag2S7GVy3FY5NRaFNRbFDRYFTRaFDSWy6k3SWkol1FvkuIoDaSmTESjVdYDUTWttmDqy6XUmkTUmsTOmEXUmSXUlYupL5fSYJHSVCmn1RbMHnswHT1jvx21IeyxK2iqlFBXHojDJKCxSsG+5gi6W6bQXhtKY6Wc5mo5XU1hHG6bzIGWCDob1OyrV9HVoKKzNph2u5Q2m4R2u4x2u4w2m5SWSikNVhmOMhHVxULspSJspSIqiwSY83wx5UzEnO9LY4WSjtpJtNkjqTEFY84TYM4JwFamwF4aRHmeiMJUHwzJEylM8adQL8SgE5CvFZKXJCAnwZ/sBD/yNP4Ykv0xZoux5iuw5MkwZUswZUkxZsnITQwgYfNIkraOJjXah5xEIYXJEgpTpRSlSChOFf8rBclCsuInkhXnjUEnwJihoDxbiTkzBFNGMKaMYIzpwRjTgzCmB1GWFkRpqpyiZBkFWgkGjRiDRkxWrIC0XT5kxwoo0EopTVFiTFP/lbJUNaUpSkypKowpIZTpg/9qWIs0MgqTpBQmSShMklCUJKVUK6MsWU6pVkpRkojiRBFlWimlGgmFCYEUaSVU5IZTkf83XqsLplBtmExVbiSV2RFUZIZTmR5JVcZkiuNCSNsYgH6dL0nfTGDb8iHsXjkazTcTSf3Bj6yf/MnfLKBweyDFUYFUJodQFi8ie9t48nb6UJWixKINojjGOVZcnqCgJCqQ7F/GYYoJxBwrwBIvoDJBSEWcgJLt48lcN5iSHeOwa0RUxPpSHj0BU9RYzNHjqE0R0pqjoDY1kGqdP22FKg5VPklbSRjNBUqOVD1Ja7aQvblC9mQG0Jwp5Hj1FC61vUBXhYp9VaHsKVdzoGYa1w6+zt0TS7l9+A1O1U7jkFlBR94EmlKG0J4xiqs1oZy0BHGgSMLenECaUwNoSRPTmRtGTaIU7aoBaFYOIvGzIcSvGEL8imHEfzqU7e/3I3XNONJ+GMfulQPYttyd5O8H0pwn5VTdk1za8xy/7pvO9X3TudbxHNfanuHX9me42DCFYxUh7C+R0JbjR03SKCxRg7HsHExd4gT2pAjoyBCzN1tOV0EIh01hnLFP4XLjU/zaNo0be6fy697JXNkbzpW9oVzbF86N/ZO53jmJq22RXG6exKXGyZx1RHCqOpLztU9ys+NF7u2fxY3W5zltDaM7N5D9uUJOlwRzIN2f1rhRdCdP5FKxkrMFCo5lCzmY4Ud3mg9d6T50ZfqxPyeAg3kCjuYJOGUI5FyRmPPFEi6USLlQIuV8sYSTuUIOpnqzL2k07XEj6UwaS0f8GJp2DaU5ahj7EsdzODWAo+lCDiT70hE/hm6tN8ezAjlXIOdcoZxjOQK6UsfTnT6eI3l+nDWKuVIZxHW7kt9qVdyuV3G7VslNu4Kr1kDOFftwMnscJ/TjOK2byOG4cezZPBTHd49Q+XV/qr5+lOqvh1KxegjWVUMwfTqIkuUDMLzfl9ylvch+x42cd90o/qAPls8HYv9uCM2bR7I/3puTqUJOpQVyKT+E05kyajcNo/CrPhzOlNCZIqIzPYjLNbO4Ur+AzsKnac55ggvN73D/1BoenP6e3499w/3DX/Dbvv9w2Pokl5tf5GbHTK41zeBqwyvsywkj8+v+FH4/hJsVs9mviaQjOpz2HeFYv/JF97orRZ/2oWXrGCrWjcCweiCGL/pT/NVjZH7wGLo33Imb44JmnheZrz9KyQdDqfh8FKYVg6lYPZDWjWNo3TKazuiJHNGI6E4QUL9jAo5YIV2F0zjjWMSVlmXc2Ps59478COe2wPnNcP4X/jizlht73+Nw6dM0aSVkfzWA2LfdyFreD/v3Y+jaJeREspRTWX5cKAngmlnEjQopv9kU3LEHcatKxlWziKtmKRfKJJw3SjlvUnDOHMR5q4or9khuNk3lVstT/Nr4JJcdk7hYEcb5ciXnShWcLRJzKkfAIZ037TtHUvvjICq+HEjB+33Iebs3GW/0Iu0NT7Lf7U3ZpwOo2zCKrhg/jqeJOJ0j4UyBE64XyuTOqYBiCeeKpJzJl3AyW8TRNCFHkgM5liLlQEIArdvHUPPzY9RtHEh79AiO6304k+XP+TwhFwyBXCwUcLHIlwuFvpzO9eWAzoeGbeMp+3YUacuHEP/2YHTLJqBb7sfWRaNY8UQfXpe5ME/ozlxBP2b69mOWX29e9nFjlq8LC4VuvCPvwetkT9ZP70vMokEkLxlC7sdDKVs9EtNXwzB9M5TK78dS+eME6jaJqN0oIevjYexa1Jtdi/uzda4Xm1/1Ysucvmyb148dC/uzZW4v9B+OIGfVGEq/98a8fgLF3w3DuH4EpvUjMK4bRtXmcRjXDSfri3+cNrwxd0/29qIuEiuOo604zk9pdfyUUudsTC2nWJ+5l7d/MaJ6axehS5MIW6ZH9nYSsrc0BL+rQ/mulrD3klm43sr36QeIKj3DjoLjbMjo5ofUvWwrPMpu8ym2GDr5KaOZbbmt6CyHyLSfYIPGysYUO/Gl3SSaj7CjcD8bMtpZn7mXuIqL/JjZyTfJe/gxo5tNhmNsMpxgfc4JFm2oJOitRPznxTBxbizj5sYxfn4i4+cn4DM/Dp95u/GfH414UQzBb8WjfDsB4ZwtCGf/TOQ7u5n09k5CF/3Eix/FsKvoIDsNnUQZ9vFLSgPrtLVsyd5LrPEEP2d28sEWC9P+E4Ny4RaCFu1AsmAX4gU7kS7YTsRbMSgXbOblFcl8HVfPzvxDROcfZGNqG9/G2NmY1sbu4mNszjnI0l/MBM35GeXiHahej0IydzPC2T8jnb8VxaKdyBftRDR3G6I5O5Au2I1sURyiedH4z9qBfHEs0vk7CHhlPc8s17A6sYHthQfYlruH2Fwj2uR1VBR+wP7q+RyveRlb0WsET53ag9ef6NWDV3d1Im5qDS5q/b/xqtLiqk5y4jXsH3gNceafeHVV63AL1eGmTsRVGYdnaBz9Q39glHohi5bMIj95Bpca/oFXuwsPbW48sLs7my+HKzjc+MPuwQN7P27XjOSIJbwHr/OceA2LwTU0EVeVBjelFnfl/yVeVf8veFVrcYnU4jI5CZeIOFzUUXhGxuEVHku/4HWMUn/E4zPm8fXXz3Ck+Umu7RnGrdpe3He48ofdlYc2Dx7Ye3G7wp2HtX14UOvOPbs7v1UN5Hq1iK6yV5k9MxIf9SyGhn3NgNAd9FfEMFweQ0DYbrxlnzNB9BJTpoXy7VeTqcx/gcst07hqm8DtisHcs/TlboUXd+19uVfXn7v1/bhT48n9mh50WV14aHGBCleodAdbHx5Ue3G3yos7Di/u1vXlTn0/fm8YzK9Vj3GtxpvLTZE0l01jy7pJvDw7DG/FiwwP/oQBqh/oHbYVz4govCZFM2zyRiYEv8+ksHBK4p/n17pQfq8bxIM6Dx7WuPDA3osHtj48cPTmQZ0HD+rdetpXD35rH8TRWjmpCc8y7405TAh7i0dC1/HI1FTcw+NwUcfgok74F/7cVHpcVf8Vrin/hqvqb7g6X2L04FX1N17/Gh0OS8E9NI6+6k2M+hOvhU683qkdzn2b17/xanfnfrULf9S48bvDw4nXmh68fruIwCkzGBD2Ee4RPXhV/y94Vepx/W+A1eGq/gde1Ro8lTo8lTo8/tyz24PXPv/C6yxOVE1z4tUagEk/GGPqn81rEJmpSlJTg0nNkJOWJSU9S0xGppjsDDm56cHkpSsxZCgxZIZgyJJRkC2lKFdGSb6CsjwFZfkKjAZ5T2QYDVKM+RKM+WLMBVLMhRIshRKsRRIqSmRUlSqoKpNjK1NQbZRRbZJiM0uwlUuwl8uosciotyhotDrTZFXQVC6nwSSl2SKjySyjtkxETZmQBrOYlio5HQ4VHbVKGq0y6stF1Jn/TCD1ZjENFjGNFimNVinNlTL22BS0OYLoqFWytzaEjtpg2h1BtFbLaLSKqDUH4DAL6WqJ4Oi+aexvmUSrPYimKhn7GtQcapvEwdZIupvC6GpU09WgpLMumA6H7K+02yW0VolpqhBRXy7CUSbEViLAXhqIo0yErVRIZZE/VoMPFoMPzZUhtDnCaKpQUl0swpIfgKNURqstjEaLkgqDiKLUiRh0EyhM8aNIL6BAL8CgFZCvEZCXFEBeoj+5Sb4UpfhTniuh0iDHmi+jPFeKOVtKSbqYrNiJJG0ZgW77aLJifSnQiShJkVCcKqEkVURJmjOlaSJK08WUponJTfIhJ8GbomQh5iw5lpxgzJlBGNMVmDKDMGUEY84IwpzhRGxpqoziZCmFOjGFWjGFWgl5CYFk7PYlK8afvIRASvTBmNPVmDNCMaWrMaaqMKYqMacpMaUqMaYEU5qsoEQnp0jzJ1zFFCaJKUqSUKqVYkyWUaqTUJggpCghEFOyHFOyjIJ4AYYEYQ9eI6gyTKK6YLIz+ZOoyomgMjuCqswIrKlhVKRFUBIXQsZGASnrfNGumciOT4YS9ekoEr6aQMr3PmT95E/uRn+KdgRStFNAdbISY7yYrC3jyN42AWOCjEq9msJoEYW7AjHHB1EaLSFjwxhKogQYdwdQHiegIl5IZbyQsp3eZPw4iKJtY7AniaiI9cOy2xtT1FiMUWOo0QvYkxuEPVmALUVIR0kYh6qeosM4mbbSCI5WP0VHnpgDBRI6c8W050o4aXuCy+3T6a4Kpd2qos0axrGm6dw6voR7J9/n5oHXOO54ioNGOXvzxtOSNozO7DFcrQnllCWIE2Ylx4wquvOD6MgKYl9uOFW7A4lZ3gf96mHoVg0n4dNhxH4ymJ3LHiH+syEUbBSQ8eN4olf0J/rTPhTtGE23ScmJmgh+3fc8V9uf5cqeZ7nW9hzX217g1t4ZXKidyjFLGHuyhVh3Dyf/Jy8KfvaiImoozSm+dGQG0pEVSLdBwTFzBKeqp3CxfipXmqZytfUJru6ZzNX2CK7uDefXrghudE/h185JXGmL4FJLJFdaHuda6zQu1E3lVNUUTlZO5krTc1xreY4T5WraM/1o1XtzME/ElYpJnMiXsSd+NG3xYzidK+VIhoDu5Al0aMfSoRtHZ9pE9ucEcNgg4liRhLOlci6WyblUJudiqYwLJVLOFUk4lSfgUPpE9iaNpj1+JJ1J49iv86YzaTztcc7rS46mCzmTJ+d0rozDqQF0JXlzUO/LsQwhJ7JEHE73Z2/SGJrjhrJXN5qjeX6cM0q4WhnEdXsIv9Up+a0uhFs1wdywybhaEciFUl/OGiZyMSeAi+kBHEucQPvWodT+OADbmkewr3kM+7dDqfxyEJVfDcG6ajDGFQMpXt4Xw7Le5L3njuEDD8yfPYJjzRAafx5J+64xHNR4cz5bytlsCZcLQriQH0zLrnEYvvSiPXEiBzODaNWKOFP+HFdq59BVNA2bTsWpmsXcPfQ5tw9+zu2DX/D7kdXc6nqfA9YnuN41m+t7X+Fa6wzu7J3P0bKpZHzdj4LvB3GrcjZH057kYNKTdMc8TtW3/mgWu5C2xJX8FW7o33NFt9SNjOXuZH/sQdKbHqQv6UPsHFc2THHh5ynuxL3yCLlLRlK2YgzlXw7FsWE4DVtG0pngx9F0BQfTVHSmRXDUMtaVKUgAACAASURBVIcr7Z9w7/g6OLcdzkfDxXi4FA/nouD8Du4d+5ETVa9TGSWh6PtRJC5xJXPZAGq/H82x3ULOa2ScTwnkfK4PZwvGc83oz60KMbcqpdywSrhRIeOGVc5lo5QzRYGcKZFwwRzM5YpQrtgmcaP+Se7ueZ57HdO50/Y81xuf4nJ1JJcqw7hUruRCqZzT+YEcTvGhI3o0desHU/X1oxQt60Puu73JfLMXmW/1Iu8/fTCuHED9TyPpjvXjZLqYs3lSzhXJuFAm56JRwQVjz1otlnGuQMrpXAknMsUc1Ys4qpewP/5PvA6i9pdHads1nKM6H85k+HMuV8D5fCHnDQGcL/DhbP5ETmb50K2ZSO3msRR9NZzk9wcR88ajxLw9kqQP/Nm4YBQfTu7NQrELrwZ48GpAf17y7sfLPn2Y4e3GKxNdmC9w422ZJx+qe7NqSm9+mtGfuMWDSV06GMOKoVi+GY3txzFY1gzBvn4M1u9G0rhVSHd8KFXrBcS/3ZfYtx5hx/w+bJ/nxY4F/dg+vx/bF3ixdV4v9B8Ow/DlWEq+G495/Tisv4zF8stoytYNxbRhGNaNI7H8MhLThqF/4/Wt9dnZqxOqiTYdZXNuB/O/TOSNb5PZnNtBXPlJVsU5ePFTDU8tT2D+ulJmf1dC6NIEwv+j4cUvC5i5ppRnVmTy5DIdSzZV81lsC0s3VjF7dS4vf57Jkk1WvtK1snRjKQu+TuGzXUbijQfYaWhl8RfRzP88ms1ZLcSaj7Eq3s7Ln+tZ8EMBq/WdvLPVxnOfpfP0x3pe22BhZVInb22pIXypnsCFsQgWJTJxXhyjZkbhvSAB34UJCBbGM3HWNkQLdvHE8lRmry3mhVUZRP5nN8KZa3n6wwQWfJvDKyu0TH17G29/b+CLqGo+2VzOoi/SeWV5Iq99k82qmBre32jk2WVRvLQigZmrknnuoyTC3tyFbO5GXvg0jVlfZvPsB0lMXbKb2Z+nsWKXg89j6pm1MpUZH2t5bU0+y7dYWbqhlOc/iOOZ93Yz/YN4Zn+ewuQ3txMy/yemvhfD9BV6pn+WTtgb0cjmbiN4YQyKhbH4vbKNiTO2Il8Uj2LhbsSztxC6eBdzVmfz6Y4qVu0s5/1vt/LO0hfJTJzHIcdiTtTOxFb8Gqqnn2ZI6Ef0C12PpzoKD3UCnj17Dt16DkByV6XiodL37CPUOPeZ9lxf4tkzNtxH6dz36qHW9ox69jS1qgTclHF4KmPop/yOkcoFLHz7FQzJM7jSqOJOnXNs+IHdhQfVbtyvdudBT/vqxKs79+19uVM7iqMVEWxYOx2f0Hn0D/mB3n8eMKXS4h6ixSNEh6cqBQ/1/xz3/5a/D/dx/9dBP85xTtcIPW4RelxD4vCapKWPaie9pSsZrVzMywtmsXvny5xoiuB602B+r/PiD7sH2NzB1qvnqpgBYO/HQ3sv7jv6cdc2hl8rw2jIXUjklFDGh79Fv7Af6R2ZSC91Gv1kKYwJy+Yx0TaGi1czVjybsMnhrPwokkbjy1xreZw7VT48sDzGfWt/HtgH8KB+IHdq+3LT5s6DRk8e1LjysMoFqtygqhdU9QZbHx46HuF+zQDu1fbnTl0/fqvpz/Wq/tys8+Z681S6LPPZue4lpk2biiBkEQOFn9E/aCu9w3bjFhGPS5gGj3Adj02JYZh8OUHqSFJ2Pc0pm4qbtUO4V9uLBw4X58sHmycPHB48qPXgYa0nD2p6cbe2Nzcb+nGuSUJl4Qw+XDET3/CXGBLxDb3CdtErwrnf1bl/2Tlq667+3/LvZ/jXIUdqHR5q58FhHmrtP5pXnfNFTA9e3ULj6Kv6B14LnuZKrS+3a4bxu60PD2xuPLC59OwXduN+tQsPHa5OvNoe5ZZDTlfZTNZ8PR9BxAs8ov4Aj7BfcAuPcY7c/2Ns2FOVgocqFXfV36Pr//zszkOlnC+C3EK19FIl00uVjIcqGY9QLW7qRNzVcXiF72CA6muEk2YQu3U2p+3PcKlGxiGrP5a0oZSleFOQIiQ3RUZ2WgiZGUrS0uVk5snJzBaTmS0mJ1NGXmYwhkwlRX8mW05xjpTSPBlGgwJzQRCWomAsRcFYi4OxFCkoL5RhNkgwG8RYCqVYCiVUFkmoKpFSXSbDblRgNyuoNQdRU66g1qqgtkJOrdV5v2q9VUaDVU6z1blftLUiiFarglarnD0VclqtchrNYurKhNSVCWgwB7KnSkFnrZI9VXKaLCLqTYHUm4TUm4Q0WSS0VEhorZTTWiljT5WMDruCztpg9tWE/NWS7q1RsK82iHaHnKZKERXF3rTXhXCi8ylO73+GI+1TaK8JpqlSQntNMAdawjjaMZnDbRF0NYawt0ZOh0PC3hope2uktNlEtFYF0mARYC/zo8YkxGEUYC8V4CgLpNYkps4kxl4cgClnPA0mKe12NS2VwdhLhNiKhbRXh9JRE0GjWYGtSExZug8G7ThK0wMo0Qdg0PpjSPQjP8mPQp2A4mQheUk+mNKFVObLqMyTYs0VU5EnxZojJV/jg377CDJixpMd502hToAxXUpZqpjCZAFlqUKMGSLK0gIpSxNiyhRjzZZRlBJAgcaHYr0QU6aM8uwgzFkKzFkKLDnBVOQosWYFYU6XU5YipSRZREmymJJkMUXaQAqTAinRSSnRScmK9iFtx3gKkyRYMtRUZodjyQjFnKb8V0ypIZTpFZRopRQlSShKEjkbVo2YUp2UEq2YoiQhpRoRpmQpZVoxpmQpRp0EQ5wf+QkBVBkiqDREUG2IxFYwCbshkurccCoy1VRmhmHPnoQ1NQyrPgxToprcrWISvhlD0jcTSPpmAjs/GU7c6rHov/MhY70P+Vv8KYuWYIyVYE6QYooXUxwdQObm8aT9Mo7azCcw7BSRtdEXc1wwplgF2jVDyd3kTfEOX6wJIixxQqyxQszRfuT+NJTCzaOwJQZSFR+AJcabsp2jKd05ihq9gA6DkvI4b+oyZXSZJnOwchqHqp/leO2LHK16iv3FQRw0SDhUqOBwmZqTtsc50ziNk03TaDWHcLB2KlcPLub2yfe4ffw/XNm7gOOOaRwyBdFV4Etn3ngOF/hxzhrEaWsw56sjuWB/gqOl4bRnBtGcHIRxsy873/Mg6bNBRH/Qn/gVg9GsGskvb3lQ8HMADcmTSFo9hG3L3En7fgiOFBHtxSLONIRxpf1JLrdO5WrL01zfM50be17mauOLXK1/kfZsOYWbHkP3pRvJX3lg3P4YjfqJNOq9acvy40hZEKcqwjhpDeNkVQRnHZO5UD+Zyy1TuNY+hev7JnO9axI3uidzo3sKl9sjuNgSwZXWJ7i2ZxoX65/imCWSg6URHDFN5lBZKB25gTSkTGBPmi9ny8O4UfMU91tf5GRhELYtj1L2fS9ad4+gNWYEe5PGcjDdlxMGCadLFJw2BnPGFMJZcwiXy1VcLFNwtlDEqXwBJ/MCOJ4dwKG0iezXe7Nf782hVF+Opgvo1nqzL3E8B/V+nMmTc6lYxfmCYI5lBLIvcTzHUgUczwjkaLqQLq03TdFDcWx7hIbdgziS7cu1ShW/Vqu4VhXMdVsw1+1B/GqT8Wu1jOvVUn6tlnCtQsQ1YyBXDSLOpflzJGEsHduG0vjTo9R8PxDbmoHYvn0M27eDqP56MFVfOU+tLf98AGUr+lL6iRfGlX2p/mYQ9euHs3fnOA7rfOlKHMPFfAXXStRcK1FzuUjJoRR/Kn8eQO5qd7pSZdTF+nK89Enutr/BmepZFG7z56B5Ftc6PuBy2zJ+O/wFnPuO20c/5kT9dB6cXwJn3+T3gwu4372Y09ZnKNk4guxv+3HF/CKnc5/jTNYMjic/j+NHEfELXNj2iguaN13I+9iDstV9Kf+mP+Xf9se6ZhC2tROIn9uLjwQuLBnrwidCF9aGu7Hz5T7olniS9Zk7FZsGcSRfwe3GmdD9PnSthPPbeHhuN39c0cGNTLiWBVcy4WomnEmEc4mcq19Fxa5Idrzlxc8zXdC95cL55FDOJci4FC/ht9RgbmSIuG0M5HTuCM7kjeJyiQ/XjAKuGUXcsCr4rUrFuSIxx3MFnCmWc716EncapnG78Rl+a3yG263Pc699Br/vfZk7e6Zzo+4pfqufym81U7hiUXLGIOJoqi+dsWNp3DgM+5pBlHzYh9x3PEh/w5WMt9zIf78P5i8GUv/zCDpjJ3IiLZBzBhkXSxVcNCq4bA7isjmIS2UyzhdLOGsQczpXwqlsKcdTJRzWieiK9aN1+zjqNw6jbuMgWrYP5WDiBE6m+XE+V8hFQyAXDAGcz5/I6dwJnMiYSGfiROy/jCZ35WCSlj7KzsUD+PZ5N2KW+rD+1RG8F96beSIXZvt78mrAo8zw7s+L3n2YPt6dlya4MsfPldclHnyo6s2XT3qx8aUBxC1+lIz3B1O8cijlXw/DsW40dT+Ppv6XMTRunkBHlJBDGhXdCeGkfDCQpKWPkPjOAKIXe7FrUV9i3xzI7tf7s3GWC5r/DKTgq7FYN/hQtWkilp9HU7ZuCMb1QzBtGIL5p6FUbh6FY8e4v/H6pbY2+6e8fcRVnGZH8QE+jTKzareFHYX7ibeeYn1mOx/tquALTTMbi06yNusAS7bZeG9nLWsyDrE+7wQrE9uY9VU+0z/LYvpnOTy9PI1JS5KIWJLIkx8m88JnaTz7USIL1mSyVt9AvOUI2w17WBVVzMpdxWzObWe3+QQ/ZO5jwfdFTH4vgWmfZTPl4wyC3nIezBTxXjJPr8xDvVSH7+wdCBfGI1iswWdBIhPmxjkzOwr/eVEI5+/kqY/TeXeLja9T9rE2q5N3thpZttPCak0j36W080VMHa99m8cTb+zkpQ91PLMknsmLdxK+YCtPvrObmStTefaDWJ5dFsX7W0r4LqWRNcnNfLKrmnc2lLE6sZnvU/fx0U47s7/IYup/4pn6XiKT3olBPn8zsnmbiHgziqeXJfDM+3E8934Myzeb+D6pgXXaRj7bbmHZplJWxthZq2/jh7QuFn9fQuhrUUhmb0UyZxeiV6MRz4tHsViDbH4sgTO3IZu9hSlvxfDSRzpe+iCO5xd/yvyF00iNncOB6oUcc7xCdeHrKJ96miHqj+inXo+nehfuqjg8VIm4qzR/tVxuKj0eymQ8VFrcVEm4hjqbV9dQzb+aV8+QpJ7GK/mvFsxV+V/wGjKfhW+/jCF5BlcbVdytHcjDnub1/ytee4XudmLhn3hV6vFQ6v/VwP5PcTZj/x43/bu9S8ZFlez87qGpuAYn0SdcQx/VNvrKPmGc6lXmvTGDdO2rnKoP42b9EO47+vNHdW/+qPLkj2pPsHlB9SNQ3Y8/bL154BjIXZsvlyyPY9W/RnDEFEaFv0efyJ9xm5yIR2QGfUIy6SdLZ4BUz2DpDkbJP0eofpVnZkxh3XeR7LO+yA2bmt8to3lQMYj71QO4a+/LnZo+3KvvxW2HG/fr3Pmjxt35Gap780eVFw9tXjxw9OVeTV/u1Hhxu9aLW3WP8FvTCC7UCjlU+RLJ22fzxsJXkKpeZ3zwGgZIttJXmYhnqPPAIJdQDe5heh6ZlMBj8s8JVE1l56an6bSGcrVuDHdr+vHA4cZ9mzv3bR7cd7jzoMaTh44+PLT15XdbP27X9edig4B643OsWv0cgognGBL6Kb1V2/FUJ+Cm1OKmTP7HqO3/KT3NpkrXk78bV0+Vc12694yT/4VXtR6XUD3u6jj6/f+AV9cwZ/PqHF12rjMPZQoePc3rn6PD/xxf/3MU3zXUObXQS6mjl7Ln0KYevLqpYvEK38Ejyq8IjJxB3JbZnLE/zaUaKYcq/sTrBP4f1u47Oupy7f99KlVApLf0Nr1PghRRUcGypauIvT1ue93qtitIDyEkIT0z6b1PMpk+6YR0Qk9II3QEFEHa+/yRbHX/nn2e85yzzh+fNWWtWeue9f3OWvNa13Xdd0layDBeM9VkZ6vJyJSRkz+M15xcMfnZMgqzlZRkqynL1lKeo6E8V055npSKAhnGIjlVxQrMJUospQqsZUosZXLMpbLhSmuxGGupFFuZBHv58Pmr1RUyaiuHz1ttMCmptyhosMhpsMpp+AOuUposcpotclqsClqtClotclrNMtqsMlotcvabxDQaBTQaQ2gyiWhzyOmq09DuVNJik9JkFrHPJGSfSUiTWUyzVUSzVUKzVUyLTUy7U8aBOiVd9Wo6auR01Mg5UKegq15JZ62cVoeE2qogWmrkHG1dSF/Xg5zoXEJXo5Ymm5j9dgmdDSoON4dyuDmUrkYlnbWyP+D6J14F7LOEUFcVTL1JQF2VYKQaLKKhSkxdpQBnaQDmfG+arXI6qjW02JU0VklorJLSWR1GZ00YTSY5teUiqrL9KUv1wZgdQkV6MOWpIZTpQyjThWBIFWJIE1KU7E9lRhC2QgnOYhn2QinWfDHGTAEFiT5k7plDbqwPeXG+lOqCMWaKqcoQUZ4WTFWGkKosIcbMEIyZAkzZI6+zBFRmCDCkC6jIEFKVLcWSr8KSr8aSr8Kap8aSo6AqU0ZFmoRyvfCPlOkElKYIKddLMOglFCWEkLc3kKIEIRWpcsxZGizZoZiztFRlqEbwqsKYrqIyTYFBL6M8WUJZspiyZDHlKWIq9P8Zr1WpUqpSJZQmBlOUEIQpV4OtaMEwXIsX4SxYgCNvPvbcMBw59+LMvpfKZAWViUoqE9QUR8rQ/+iL/js/Ur8PJObT2UR/PIPkL+eRuzmQ0l1CSsKDqYwRY06QYUqQYtgromBXAPpNc6hK1FIWI6cgXEBFjAJDlAzdtzNJ/3E2VXvFmOJEmGMFWOOEVEUHkvfTNIq2zcQeP7zjsDXOn6poL4zR86jWB9NepMGc6E99tpwDFYs5an2Y7urH6W9cSbdtKYfLVHSXyumt0NBnXsBg9QMM1D9AX+ODtJm0HK1byrnD6/m19w1+H3iLC53r6bY/yCGDgoMlwRwuDuBEuZBzjlAu1C3ilGMBR8uUtGaJ2Z8qoSFJTtHGecS8M4bY9yaQ9NEUYt6eTMy7UyjZFkJT6mJSv5zFrr+PQvfPKVRFB9OULeOwUUqPQ8b5lsVcaX+EK22P8kvbk/zWtppTjkeo1wmo2DWLvB8nkvP9eMq2T6E+xY+DhVIOl0g5Vi6j36xmyHEvQ85FnKxexFDNIk7XL+DMvoWca17A+bYFXOhYwIWOhVzsuI/LXQ9yuXMp5/bfz8maxZwwL+BwWRj7MsRURc+lKmYW+zIC6KnUcNa5hFPWBXQXyzlRJKc1yQvbtvE4t0/kiN6fYxlBnMgTMlAs5ZRBxelKDaeMGk4a1Zw0KhkqlzE0MkPYXxDC8Sx/DiTPoTVuJp1JczmWEUh3ZjBH9P50Z4TQmy2iL0dMb7boj+eD+TKGChUMZEs4nhpMV4IP7bFz6UiYx2G9HydyQhgoFDJYImKoXMwZo4TzFik/O+Rccsq47JTxS42cK9UyLtslXKoSc6FYyFBmIMcT5tIeMYXGzROo/X48zm/uwvnNJKq/mUzNN1Oo/mYqzq/vwfbPSZg/H4/ps/FYv5pI3abptITP5WCsNz3p/vTnBnOhXMtFQygXDVouVmgZyJfSEDmLzI/caEkMoTbGj67cUC42Pc2Zpg1Y4hXsz3uI0/te4dKBd7je8zm3Tn7Ftb4PuHBwPbdPv8a1nvVcPfQ0v7Svo7vifip3ziH7y7GcMSznVPFjnC5YQY9+GY7vhehe8iT37bto2h7I0Tg5R/ZK2Ld1Hrbv7mbfVm96Eu4j85XpvO7twfp7XHjD14X3JK78+Mgo9G/fTc2eQPoqFvNr+1puHX8NTnwC/T/AqUjuXE7jzpUsuJQNP+fChVw4lw29ifTZP8MU9QjJH3kTvsGTqGdH0RkpYShFxdlkKb9kqrhZqOVavohfDUFcLPflUmUAlyqCOFPsT3+ONwO5/pwpFjFUJOJsuZKL5vlccSzml5oH+LXhIa7tf5SbHSu52bmK6+1PcrXlMX5rXs715ke41vgAl+3zOWuQM5ATwtEkH5p3zqDmu3sofWcUea+6kfmiC1kvu1L4d0+qPptI3U/TOBDtRU9aICcLRJwxyDhrlP8feBUzWChiIE9MX47kD7weiAlkf/hcardMpXbzZJrCp3IkwZv+jCBO5Qk4XRDCqYIAhvJ9GMj14USGHwcS/HBunkveR1OJe2USO9aO558Pu7Pj2TlEvBzIe/dPYp3QhVWBHqzwn8Ajc8ewfN4oHp3nzhPebqwNdOdFiSdva0fz+f1j2fbkXcQ9N4mct+6h8rNp2L+bwb7t82iJ8KZ5lxdNO+fStNOL5ohA6rcHontjFKlvTSD59buIf3k8Ca9MIOHVSezZMJrwp1xJemMCxV/MxrrZD8cOP8xbZ1O5aQrWHTOxh8/GvnMWtZFe7Nvr/ydeww09udHmQeLtp4mqPEF4yREiSo8QYzxBou0k0ZUn2FF0mOiqAdIafmGv9Sw/5R9lW/EJYq0XSLD/THjZAC/9ZGTRG0moX4pH9WICyhcTUL2ShPzFWKTP7ib05T28uMXA9pKjxFv7iCjtJLyohZ1FbUSUHWav+SQ7y/p5dYcD8TMRBK2PRvBCAgHPxOC7ZjeBT0chfC4O3zURzPnbTgTPJRO0IYWAZ5MJfDYJ77Ux+KyKJOSpSKTPRvLUN2V8m3GIaPMpom0DfJ3RSJTpBHsqT7DH0EdEcR+fRjeiXLUV7boIlGt2IVsVjmTldqRrthP6XDiqpzfx2HsxfKWrJdbcTYKll8iSI2xMayHa0EeK/QI7i3t5bZuFRa/FIlq7Hf8nN+O3chv+K7chWLsDybptKJ7azCP/Fc3m9FbSTP0kG44RVdDBzrxWIooPEl81gM55kU9iGnjg9Xgkq3cgXrMb6bq9SJ5KQPxUPILV0QSviEC0cifKNeGEPh1O2LrNLFzxd1atvR9d1Bq6bM/QXb0Ce/ELaJY+wtTQdxmv3YinNhJ3TSwemnjcNIm4aPS4aFKHQaHW4a5OxlWTiEtoAi5hSbiEJuGhSWKUKolRykQ8VIm4aZJw1ehw1abgpk3GTZOAm/pPvM78K14btfz+/wavluG2Yb+wpxmv/oFRYdH/hld3VQoeaj0eaj3u/w9x1eiH1/nfkoKrRoeLKhUXVQZu6kzcVGl4apIYq9nFBMX7+Iau4OU3HsdU8AKnau7las1Mbtrv5o51HHdso7jj8IDqUeAYC44x3HaO5nbNPVyvFjFkfIT86A2IQh9i2vz38LxvMy73R+Nxfypj52fiFpTIBEUBkxVpTFVsZ5byLQLnP86ja+eTFPUovcalXLMKuWmbzXXbRH6zjeL3Wk9uNnlwxenCjUYPbjd4crtmFHecY7jtGMst5xhu1Izieq0n12o9+bVuDJcbJ3Kp3ZvuOjUl+id5541VaBesZ5boU2YoY7hbpWeUMgUPTTyu2hhctHG4haUwdkE8ExRf46d5gi+/WUq1YQFnGoO4WnsPt6o9ueF0H061O7eqR3HbOY47tkncst3N9ZqJnK8LoNP6CD98/xCiBVqmat5mrGoXnsok3JUZuKkycFOn4apO/TMa/f+QlGH0qpNxH4nHSNw1ScOtw1odrv/Ca2gqHqFxjNNuY5b2VZ57+ZE/8VoznRuOMcPt6/8DXn+pkXGwYuW/4dV9/lZc58fgGpo4fO9r9Lhp9HioU3FXpw63Df+Htbtqk3HRJuGiTcJVk4SnOgVPVcrw7Gvon3gdc+9w27BwwRPE7VzNSefDnKuVjOB1KpXp3pSmh1CYJiMvU01OtprMTBm5+TJycsXk5ogpyJZSnK2gNFtNeY4WQ66aijw5FQVSKgulGItkmIplWEoU2EoV2MsU2MoU2Erlw2gtkeAok+Isl1JtkFJTIaOuUk69UUGDaWSW1aKg0SofiYx9VhlNVgnNVjktVhmtVjntVgXtFhltZintVintFhktZjH7TQKaqgQ0m0W0O2R01ao4UKuio1pBq11Ks1XMfotoOFYh+y0imswC9lsEtDokHKhVcLBeRVednAO1crrqFHTVK+iqU9BRK2e/Q0yTQ0xnvZrujsX0Hbyfoy0LaHFKaLIKaK+V0lkvp7NOTketlI4ayR9prxbT6hCw3xZMkyWYfRYBDWYBjWYB+yxCmiwiGo1Cag1BOEv8cJT40VGtorNGTZtdSatNSbtDTVe1lg6nmmaTjHqDEHOeP4YMX6qygihPDcCQFoQhVUC5XkBFmpCKdCElKf5UZARizRdRXSLDWSzFnCugLNWPggQv8uN8yI/3pSDehzJdIKYsEeYsEcaMYCzZQiw5QkxZIZizBZhzBFRlBmPLE2PLk1CVJaQiPQRjlhhrvhJ7oRprgQpbngprjgJTppTKdDEGvZBynYBynYCykRj0IipSJVSkSihLFlGUEEJJopDKVDmWLA2WbC1VGUqqMtRUZaowZaqoSldSmSr/o9I6HBGVegkGnYiypBAMKUKMegkVOhGmdCnmDCkVKQKKE4MwpMuwFoRRXbKImuKFOAvuxZEXhjN3Ps7s+djTtZTFiSmLEVMRq6AsSk7WlkAyNgaQvVlA4pde7PlwCvGfzSB/axAVeyQUbPOnIlqEJUGOKUGGMV5C6Z4Qkr+fSc6OIAyxaop3S0d2JpaQ+v1c4r+4B2uigqq9Ikx7Q7DFizDFBJG/eToFW6ZjjQ3CkRCCIzEIW7w/ljhfHMmBtBZqsKYE0ZCjpNOwmKPWR+itW8HJprUctz7EoRIV3aUKBoxhnLQuYqj6AfpqltBbdz+dljCONzzE2YPP8EvP61zv+zunmtfQZVxIR4mMjsIgugoD6K2UcGXfEi7tu5/TzkUcLJTRkimmOV2BI0aE/rO7iXt/PLHvTSD54ykkfTyNrG+8qUsKpXKXgMi3PEn+xyQM4QHUpchozZNxpErMCbuY043zudz6EL+2P86V5ic4ZX+I5nQpJVunk/v9JAo3TaEqYi4NyUEcLFDQHtulJAAAIABJREFUU6Gl36RlwKJh0Kqm36KhzxxKnzWMAXsYQzXzOd2wgHP7F3K+dREX2hZzoW0x51sXc3b/Yk43LuZk7WJ6rQvoLFLgiPelaNt00r8bS1nEVNrzxQw5FnO+9gH6jFq6S+T0lihoTZyHefM4bFsn0pMl4GShnDMGNWeNWs5VaTln0nLGpOWkUcWAQUZfsZDegiB6cgI4muFLl24ebYmzaI2fzUGdDz1ZIfTmiOjOCOFEloj+nOEq10COdPh5jpTBPBlD+Qp6M8QcSQ6gM9aLjth5HNb5058r5lSJnMFCEd05AZzID2SwTMAZo4iLNukIXBVcrVPya52CX6qlXDZLOF8i4GSWP8cSZ9MWMZnGzeOp/XEcNd+Pp+b7SdT9MJn6H6dQ9+NUar+/h+rv7sb+zQQc306k9qcptOyaw8FYX47p/OnPDeJCpZKLlWHDMWq5bArjnEHDgeRAsj9xx7RlGvV7A2jPUHKqZgU/t79Mc/YSavQLOd/2BtePf8TNgS+5efJLfuv7gJ+PPs+toVf57fizXD28nov713CwaAEVO+eQ+9U4TpY+xPmKFfxsWMdA5hM4fhCT+upYLF/PYihzCYP6RRyJktOwcS62b6bQsjOYAd1ycv/LlzcDR7N+uisv+7jyjnwMMS/6Y96hoT1rIYP2R7l8YD3Xjv8Xvx//mGvd33D16I9cObGTi0e3c6rtR/r2fcfgvo1c7NjBmdpvcMatIP59P3Y8N569r46j8mtvrpQtZ1An5VyqkKv5Uq4VSfitKIjrphB+NQXzq0nA5UoBZ4oC6Umfx6GkWRzVedGfG8I5g5rL1gX86lzC1doH+a3xYa7vf5Qb7Su40bGa620rudb6JDfa/8bNtse4sf9hrtYs5mezljPFUk6kBdK+ezZ1G6dQ+p4nea+7kvWyCzmvulL8tifmLyZQt3kqnVGzOa73YSA/mNPlEs5UyjhXpRhO5XDl9eS/8JotoTddyrEUER1R/jRun41z4z04N06icccUDsV50ZcWxFBOCKfyghjK82Mwx4u+LG+603xpj/XFtmkeOR9MJ/r5SWx6ciz/eNCdrx6bSOxbCj5ZPoO1Qhf+5u/O477jWDp7FA/P9uDhOW485u3G2kAPXhB78rZmFJ8tGcO2FeNJeH4iee/cQ9UX06j+cQatEV4ciPGlM8qH5og5NGybSc3mmZi/n076W6PI+2gyqX+/i5Q37kL/5iRS3pjEng2eRD/vSeLr4yj4fDrWLb5Uh/th3jqLyk33UL17LrV7vKjePZf6GB+ak4L+smGTeSg33n6GBPsZYqr6Sav7mfT6CyRYBkiynSTZPkRsVS/x5n4y6i6SZDtNnPkkCdYzJNrOEWs6RYxxiNe3mVnwRhKS5+OQvJCE7GU9mjcykb6UTNBTu1G9HM2rETZ2GfuJtfUTVXmYRHsPSY5e9pr7iLOdJaLyNK9H1BO8LgKvtVH4b0jC55k45q7eg9eaKPyficN7bTTzVkUR/LyOgGdT8F+fTNCGZLzXROO/ds/wUTjP7OLZ78rYmn+cJMcZ9piOsb2kFX3dEDHGHqIMvcRUnuJb3UHUayOQrtqNbG0MkrUxhKyMIPBv2xCt2Ypk9Q888XEC32c0EG85RrK1m0TjcXYXdJJs6ie7/jLxlnO8u6eOha8nELh6BwFrIwh4enizqKCnIglctQ3Bih95+I097MrtJN95kvSKQ+gqDpJUeYhYw0ESTSdIqz7Hl/GNLPt7Eoq1O5GsjkC8Ogrh6r0EPLkH/79FErxyD+LVkUhW7kT85BYUKzayaPV7/G31EhJ2r6TT8hTHnU/+gdcp2ncZp93IqBG8uqvjcFPH46JOwUWlw02lw12VgpsqCRd1Ai7aeFy0icN4VScySpnIKEUi7qpEXNWJw5/TpOCqScZNnYCbKva/41X3Ny42aP7Eq/P/Bq9Od246x3Gt9q94fYrxqu/xDNuD279mXlXJuKuScVfp/ldx/U9R63BVJeOqSsFVmYaLIhM3RRYeqizcFEmMU0cwWfkhAaGP89bbj9NifouzjoVcs3tx0zKNO+YJ3LGO5o7TDardwOkBdnduOzy5VTOVazUKThgeI3bTGvyVy5g8/0M87t+Iy4M78HxgL+MWpODqv4e7lEVMUucxXhbNXbJ/co/qFfwXLefZlxZhS13GJfsCrjkC+dVyN7/ZR3GzzoPfG1y4Uu3C702eI+3DntyuHs0t52huOUdxo8ad63WuXKtz45f60VzYdzeD7f402hfx5edLWfLQGuaK3mR88EbuVuqYHJqFuzQeT2UU7qoIXNR7ho88CothvGIjs1RP88r7D1CYv4jBfUqu1MzmpmMsvzs9+d3pwY1qd246R3PbPoE75qncNk/jd/tkLjr96K5exs6tS5EtlDFV8QbjFbvxlKbgIc/FXZmDqzLtP1+b/5jk4fxx/f+MmzoJV80wXl1GqukuoXrctbGM02xjlmYEr0UPcb7Wn2s107npGMNthyu3HS7cso/g1T6M15vVf+K1y/AXvGrfxn3+FlzConHRJgyjdGR97mo9bio9rmo9LmodLn9Zu4s6GRd1Ii6akagT8VAm46lMxlM9PE/upk3ATbt3eOZV/U8EC54gbsdqBp0P/YFXS+YUKtO9KM8IoShdSn6GitxsNZmZUnLzpeTkisjLEVGULaUkW0FZthpDrpbKPDXGAjlVhVKqCqWYiqSYi2XYSmTYS+U4yhR/iRxHqZTqcjk1Bhm1FTLqKmU0VMnZZxpGa7NFyX6rkiargiarjCablCardLjF1yqj1Saj3Sqnwyqn0yqjwyKhwyKmwyKlzSKmxSSk2SSg1SKiwy7lQI2CQ/VqDtap6KyW0+6Q0moT02IV0WwRsN8soMkUTJMpmBarkAM1Mg7VqzhUr6CrVk5XnZyD9XIONig42KCko17BPlsIzQ4xR5rD6D94PycO3EdHvYIWu4iOmj+rq21OEe3V4hG0Cml1CGm2B9NkDaTJEkyzTUSjKZhGU/AwpM1CGiqDqCnzo6bMn0ZjCIfqtXRWK2l3KOiq1nCoLowDDjXtNgWtZhmNFUKsBQFUZvlSmelPSYoPZfqAP6qvhtThtt8yvT8VGQFY8kKoKZXiLJZgzAqkKGkuRUlelOkDKUzwoSjBG0NqAJZsAdZsAaasYOx5Iux5Iiw5IVhyBFhzBZizg3EUSHAWyrDmiTFlCajKEmLJlWIvUOIoVOHIV2HLVWDOkmJMF2PQCyjXhVCWEky5LgSDToBBJ8SYJsGarcScqaAkMYTCuEDKkoWYMhRYstSYM5WYMtWYs1VYslSYM5VUpcupTJVi0Ikx6EQYdEIqU8VU6ISUJQVjSBFgTBVRqRdizpBiy5JjTpNQlhxCSbIAU46amuIF1BQvwFkQhjMvlOrcMJyZWix6FaUxAop2B1MWJaY8Skr+jhCyNgdSsENM+o8BxHwylbh/TCNvSyDGKBmF2/ypiBrG63D1VYYhRkzydzOJ+2oGZTEqSvcoKAqXULhTRNYmPyI/HIc1UYUxRohpr+APvBZsmUHeT1Ox7B0+LqcmRUBNSgjOpCCsCf405Sqx6UJozFPTabiPo9blDDSu4VTL0xy3LaOrUMWRAim95RoGLQsZci7hhGMRPc5FHLYtpLdxGecOPsMvx17l12Ovcty5nMY8BY3ZApqyA2jL9afXqOBG52NcbLyfszVLOGbQcrg4lAN58zHuCmDPW+7EfzCBxI/uJuXTeyj40RtHjAz7Xgl73nIl8eMxWKODadQpaNRLac2TcLhCQL9TylCdlgv7lnB5/zKG7PezP1VI8U+TKd48jaKNU7Ds9qE5VcbRojBOGObTawzjpG0+Q3Yt/RYlxytkHC6VcrRcTo9RSb9dy1DtvZzZt5Dz++/jfPNwzuxbxAmbhmMmNT2W+Ryp0FKd7EfaV6OI/9iV1K9H40zy54RlEadrH2DAei89FWouOJdwpeZBDmcGY9k6AdPmiXRnhXC6TM1F83wumOdzrkrLWZOa0yY1AxVyeoqFdBcEcSTLh07dHFoTZ9KWNJuuVB+OZATRnSXgRI6I/jwpJwsU9GVL6c0QM5At5XSBijOFaobyFJxIF3IkyZ9jycEcTgzgYIIvh5L8OJYaSG+2kP58Eb05wRzL8qM715/+4iBOVwj52Sbjl2oFV+tU/Nag5mq9kivVUi5ZRJwrDWEw258jSbNo3T2Jxq3jqftpHHWb7qJh82T2bZ3Cvi1TadwylYbNU6j/6R5qNk2mbvMU9u+aSVecL92pQfTnhHC6VMwv9lAuVoXyc9V8Lpnnc8V6L5dM99KbK6fsu/Ho3nOlYW8wnZkqBi2P8mv7K/QYV2KN1/Lb8Y+4M/g5d4a+5tbpr7na+x6nDzzDjZOv8XvfK1w9/Dyn61fRkqWlZMsMCr67i77C+7hiWct1+wucLVxL9UY5KS+Nw/qND2eyH6Fthxjr57Oo/Ggyli+m07JDQteeB8h8I4APlGN50deN14Sj+e5RL5wRaxmw/hdHK1dwqPJhTjif4EzzBs63vsn5lnc53fg2vbbX6CrbgDPlMcp23YcpahmduS9RG7+CzH+K2f7cBLY/407BZzMYyL2fa+ZHGcwQcjY7kEv5/vyc78WVEh9uOSRcs4n5pUrE5UoxF0rF9GUG0BE7g9boaXRnBHKyUMIFo5ar1Uu40fgwN5qWc71pOb/tf4zrLSu50b6Gmx1ruNmxklvtf+Nm83Ku1T/Ar44FXKxUMZgj5GDMPBo3T6X8Q0/y33Ql93UXCt50o/yD0di+nkjjtikciJnJcb0X/bkBDJUKOWWQcNYo51yVjHOVw/PZQ8USThZIGMiV0Zsu42iyiLZIX+o2z8D63SSs302gbstkumLmckIfwMmsIE7mBDCY40Nf1lx60uZxVOdDS5QPlu/nkfnODCLX3813j43l4/vdeXuBG3FvafhyhRfrxB4s93ZjufcYHpw9igdmubN0thuPermxJtCd50Ue/F3twT/uG832FeNJenESBe/dg/nLadRtmk5HpBeHY304FOtNR9Rc9u2cQfWmKZi+uZuSf0zE+M0scj+YSPrbE0h/+270b04i7qXRJL9xFwmvjyL303uwbvGmdrc/lu2zqPxpMvXR3jTE+OCMnEN9rC/NycF/4vX7tP254aXHSHKcIc40+AdeE62DJFoHiSw5zI+p9UQUHkDvOInONkSa8wypzjMkmAeJqegjznSK534oY+Hf9chf1SN6SY/wxVQUr2WheD0T6YtJKF+OZe33pXyXe4C9tn7irD3EW48Tb+0hwTFErO0sG/N6WL/RjPSFePzWJxDwYhp+G3R4PR2P3/pEhC+lIXgxFb+nE/F9Jgmfkfg+k4jfur0IN8QhfTYK4ZotPPFhGl8k7iOqopuoyoMkO7tJsHazp+wwkWXdbM09xt+3OwnbEIfiqVikTycSsjYevxV78Fu5C+n6SBTrt/PERwl8meIksqyDWEMnCeVdRBe0k2A4SmJVHzsLj/HKZiOq5yLxX7UD0fMJBD6bgN/TsQQ+vZfgdbsRrdnKg6/uZlNyHakVh9GVtpFeeYB08xGSKg8RV36IqJIjvLPdyIOvxqBcuwPRyp0EPxmB5KkEglfHEbwmFtFT8Uif2ot49S6ET25F8uRGFq55n8dWLSE+YiWd5qfpdq7EXvIimqXLmKp5h3GajXhqInFX7/0Dr67/C7y6q4bh+t/wqk7GVZOEmzoeN1UsHpqY/4jX67WTuF0z+n/E623nOK7VzqLbci+bvnkM39CnGKf8Ds+wPbiGxeOqScRNlfT/Cq9uI/kXjtxGgOSmSsZNlYK7Mg03eQZu8gw8VVm4SuO5S72baeoPCQpdxvvvLuNozXucty/kusWbW6bp3DFPHK681rhCjQs4XcDuwi27OzdrpvNrrYaDJY+x8dNHmCd9mIlhH+Bx/4+4PLANt8W78QiNxV0Szxh5DhPU+YyRJzBavoWJoV8y+743EC0OI+K7++mtWsZlh5LLlhlcrx7P7YZR/Opw4VqDG783uXOj0YMbdZ7crPbklnPUMF5r3fi93pVr9e780jCOM00zONwsJT0zjCfXLiBY8xzTpF8xVhzBGEUK41QpuEuiGS3fjaciHDdVJG7aeNw1sYxV7GCq8iX+9uJidKlL6G9azOVqX27aJ3LDOYrfq93/xKttInfM07ljmsFN6xQu2nwYqF9GzK6lqBaJmSZ7jUnKaDzFejxk+bgrc3H7/xuvmpThLoIRwLprYxmn3sYs9as899L/Dq93aly5Ue3Bdeek/4bXu7Rv4x42gldNwvC9r/7X/aQbxqtK97/Cq+d/wqtmL2NDdzFB9cV/w+txaxC2zKkYR/BanCGjIFNNbraKzEwJuflScnNE5I/gtTRbQXmOmso8DcZ8NVWFckzFMsxFUixFUizF0n/Da3X5vyKnulxKjUFOfYWMhkoZjUYZ+6pkNJkV7LcoabYoabEpabbJ2W+Tsd8mpdkqpcUqocUqpc0mpcMq44BNRqdVQrtZNIJXCe0WMW1mEa1mIa3WEbxWyzhSr+Fwg5quWuUIYCW02kQ0W4QjgA2hyRRMsyWEjmrxMFbr5XTVyf7IoQYFhxuVHGxQ0GQPYZ8tmAONCno6F9LbtZgjzVq6GhQcalT+gdV/zbr+Fa8tjhCa7cE020JotgmpNwZSVxlAoymYBuMwXJ0lPjQaQzhQo+Lovvl0VivpcCg4XKflcF0obVYpbVYp7bZhvNoLAjDl+FGR6Uth0lzK9H4Y0oIp0wdjSAvGmCmgMiMIY1YQptxAnCUiHMVCKjJ9KUicTanel6osIUUJ3pQm+VCVHoQ1W4A1OwRrTjDVhWKqC0VYc4Ox5ARhyw/Bni/Cni/EUSCmukiGo1CKOUeEMVOIKVs8jNcCFfY8BdYcGVUZYipSQyjXBf2JV72AilQRpgwZ9lw19lw1FXoRxQlBFCcEY9CJ/wCsLUeDNVeDNUeDJUv1F7yKMOhEVOhFGNMkVOiElCeHUKET/oFXS6YMR44SW5Ycg05AUWIQFRlyHAVh1BQtoKbwXmrywqjO1mJPV2LWyTHECincFUBheCDFEQIKdoaQvSWAwnAx+dtFJH81l4QvZpC90YfKSBGGiBCMMWJM8VLM8TLMCQoq9kpJ+3Eeuz+ZTH64mJLdcgp2iCncKaZgu4Dwd0dTGSOmcq8IU6wIW7wYU0wwhVtnkrtpCqZof2qSRdTrRdSniqjRC6iK86U2XYwlOZh9+Vo6DfdzxLqc/sa1DLWs54Tzcdpy5LSkBtKVI6S7XM2AbRE9lns5ZrmX4477OLn/cS4cfIbLR17k564XaClbREWcD6YEL2rT/GnLC6HPrOX3ric4V38fZ2uXcMrxACdtD3GoaBHFm+cR/porce/fRcqn91C0yZeqCAGGHX5kfD0J/edjcMaG0J4VSku6mka9hNYcEUcrxHSbhJypC+Ni4/30mUJp0Plh2HEP5dunYo/2oTY2kLZ0BceK76XXsIie8jCOlanoq9LSb9bQW6Wku0LBMYOSo+UqjpYrOF6ppMek4oRVQ69dS69dywmbhh6rlsGahQzVLuGYMZRanR9Z348h5n1Xkj9zp3DrZBozBAxWP8CvHU9ytfNvXG17nJsdT3LOtoh2nS/1UdNoT/LmcFoAp0pVXDTP51xVKKcqlAwZ5JyskHOiVMzhHH+OZPtyIHUerYkzaUmYQafOi55cEQNFCgYK5PTmiOnLkXKqUM3pQg1nC7WcylcxmCOjN0PEMV0QhxL86Ir15khiAEeTgjiaHMiRZH8OJfrQleDFwWQvjqX50ZMTQF9BEEOlAs5VSbjiUHG1VsNvDRp+a1DzS62Ci3Yx56pCOFMWwmCOH0eTZ9EWdTf7dk6gcftEmnZMpnXXdNojZ9K6awbN4dPZv3M6TTun0hQ+hebIGRyIncvx1ED680ScKZNx0aLkolXF2UoNlywLuGIbziXLQk6VhdEY7ceu5z1w7A6mK0tLX8VDXNn3HBfqX6R8l4irPZ9ye+Bzbp/8kjtnv+Fq//v0Nq3g1sk3uHPqHX5u38AJ86PUJknJ/mYSBd/dxZFMLb9a13K77jUulK7H/p2cyNUe5L09mbZwBWXvTSbteXdyXh2H5fN5tIeHsW/LYpJe8uF9zRieC3Dho8XTKfz6Mc7Zv+XGUAS/HfmEU/ue55h9JYctKzlmX89Q/esMOl/kYPFKapLuI/v7IGLenYH+0wBMOxaT9bmA2DenEr5hFAlvjKMhUsg15woGc2Sczg/hXFEA54vmcrF4Fr9W+nDdJuKmU8lvFgVXKuVcKpdzOl88fMRN9Ay60wPoyQzgZJGYS5b5/F7/IDeblnGtaRlX9y3nevMKbrav5VbnWm60r+Bm6+Nc3/8I1xoe5LeaRVwxh3KmUMrRBB/2b5uG8ZPRlLzrTtFb7pS+NwrTZ+Op/WEyzeFTORQ3i550L/rzAhgsFjBULuJ0hZizRilnK0Z2xS6RcqpIzlCBYhivSSJaInyp3jhtZJ54LM5NE+nYM4fulAAGMgIYzPJlIGsevZlzOK6fw+Ekb/bv9sH4zTzS3pzBrqfu5ttHx/HhfaN4SebKjuclfLsmkA3KCTw0141lPmN4xGvcH3hdPs+NVf5uPCt04w2VG58u9mDHinHoX55EyUdTsX87nYYt0+ncPZtDMXM5EjuPg3vn0RY5i8Yd06jePJ2arfOo3e5P2RfTyH5vAmlvjSf1rQmkvjWRjHfvJvF1T7I/noh1izcNUUE4wudStWUK9dE+1EV5YY+YRW2M97/j9Z2dZbmbMppJqzlHsv0USbah4YqrdYAkSz8/6Gr5+6ZsftLXkGLuIcXSR7K5j0RTH/GmfuLNJ4mqHGDRazEoX45H+moqwS+k4v+sjpAX05G8kon0JR2S56J55OMMPklpJNbeT4K9l5iqQ+w1HSHJOUR01RBfpHSw4vNipM/HM2fNXnw36PF/PhXfZ5PxW59M0AYdgRt0+DydiM8zyfiuT8H76SS81sUTsD6BkGdjET2zB8HqLTz0diLv7bYRUXyYeNMRsuoHiK3oIsHUQ5J1iB/SOlnxcTaiVTsJWRVF4OpY/NbE4716L35rohA8E0XAyh9Z9Fo4H0ZVEVHUTpyhi6SKgyRVHCKl6jgxZUfYlNnOhm8LEa3dwqxlP+C3LgqfdTHMXrWHuasi8VkdTtCqLSx4fgefRZqIK2xDX9qGvryNNGMX6eajpBiPEp7bzgtfZxP29FbEKzYjXBVO0MrdBK+NJXBNHIFrYwleF0vIuihCVocTvHIrwhU/oFn1NstX3Ufc7lV0WtbTU7MKZ+lLaJYuZ6r6Hcaqf8RDPYxXD3Uc7uqEkUqkHneVDg9VCu7qJNzUicN4DR1udfRQJzJ6pPLqoUzETZ04/Mdck4KrJglX1TBePdUxjFd9yyzl0zz78gqKUp74A693qkdz5694dbpzp/rf8fpbzchROV8/iq92HeOU3w7jNTRuBK+JuCv/93j9P+Oh0uGmHv6eHiodo1RpeCrScJfp8VCm4SrZywT1bmZqPiQk9CE+eu9Beure4qJ9Ab9bvLhlnspty3huOzy4U+vCndphvN62u3DD7sn1mllcrp1PS8Ey3n9Ny0zx/UwIfRfP+37E9b4duITuwkMRxcSwdDykKYxTZXCXNp0xyhhGKTczaeFneC14gudfCMOY+hj91iVccgZyvWYyt+vH8KvNhRv7PLje6M71eg9+r/XghtODW/aR1Lhzs96D3xtH80vTZIb2B9JY9wDvfiZAvXQp06VvcJf0e8aqI/FQxeAu2cl4dRR3KSMZI9+NpzIWD40Od1US4xRR3CP/L5asXEhMzFL69j3KJUcIN233cMM5mhs1btyodeVmtSe37XeBZQqYpnPLMoULFm9O1j9C4p6lzL9fynTpa0xWxzJKqsdDnoOHMht3VSpuqpQR+KXgpv6fkjzcMvxvaB1+31WdNJKUYTiO4NVNs5dx6q3MUr3Ccy89TE3RUs7X+PNb9bT/iNdbdhfuVLtyw+nO745J/Fot46BhJd/+8xkECx5jgmYYr64jlVeXkcqrm1qHu0qPu0qPm1o/Ata/wnv4N+KiTcRFm4irJpFRymRGKZPxVKUMtz1r4nFTx/yBV+G9jxO3fRWD9qWcrxHTbQ3EljmFqvR5GDJDKMmUUZitJi9HRVaWhLx8Kbm5QvJzhBRnSyjLlmPIUWHMVWPKV2MuUmAplmEplmItkmIdwaujVIazTE5NuZxag4zachm1Bgn1lXIaK6U0VsrYZ5TRZJLRbJbTYlHSalXSalPQYpPRbJPQbBueR221iWmzSeiwSem0yeiySTlgFdNuEtBhFtJhFtFhFtJuFtJuFtBuFdJhE9PhEHO4Xs2RBhWH6pV01SrorJbQ7hDRZhPSahPQahXQbA5mvymQNnsIB2rEHKyV0lUrGYmUQ/UyDjcqONgop7VaSLMjhPZaMYebVBxvDeN4WyjHW7V0t2o5tE/BoUY5R/arOdKk5kCd7M9Nm+qkdNZK6KiW0OaQ0FgVRF2FP/UVAdQa/HCWeFNT6kurVUJP8wKONYZxoFrBwWolR+s0HKpW0WIS0mGVcMAhp6lCiKMwAEuuP8YsP0p13piyBVhzpVRlCqlMD8GcLcScI8CcE0xVtj/W/CAseYEY0rwpTpqLMTMQW56U4kQfDHp/rNkh2HMEWLOCsGUHUVckpqZIiC03CHN2APa8IGqKxTgKhFQXiakrVVJXqsRRIKUqS4AxMwRLjgRHvgJHvhx7rgxLlhhjWggGXSBlyYGUpwRRoQvBmCbCkinHnqPEkafGmqWgQieiJCGI0sRgKvVirNkqHHlaHHla7LlqLFlKqtJlVKZKqNCLqNSLMKaKqUqXUKkXYUj5E69GnRBrppTqPCXOXCXGNDElScGU6cVYspXUFM6nvngBNfmh2DIUmHUSLDoZxjgBBTt9yNnqRWF4AGWRQop2hVBiLkT9AAAgAElEQVS8W0zJbilZm/zRfTWbtG9mU7w9AGusjKq9IxCNk2KKl2OIHq7YRv9jKvof/MjbLiZvm5iinVLKdsvZ/cF4crf6YIyVYIkTY40TYd4bQsmOOX/gtTZFTH2qmPo0MXVpQkzxfliTAjElBtJcOJ8DlQ9y2Lqcvoa1DLU8S3/tClqy5dTsnUt9wlw684T0mcI4bgzlQJmK47b7OLX/CS4eeIqLB9Zzqnkt1ZkKcnZMw7B3Hi0FCnosCzlVu4RLrY/w8/6HOOlcxEnHAxyvuI/aJAlp/5xM1FujiHv/LpI/uZuSn3wwbPejYOMMin6aSl1CEIfyQ+nK1dCSLmN/qpj2HAnHKxT0mVWctIfRbVCwP90PW/QMHDGzaNYH054h5lC2kmOFWnpK53OibD7dZaEcL9dyolLLCaOWnkoNx8rVHCpSciBfRlu2kNZsAW35QjqLJHSVyTlULudQuYLOYgldpTI6iiQ0ZgZijZ+NYdcUKnbNxBHnw74MAUeNYVxoeYzrR9Zy48habh97hjvHnuGUdSGtOm9akubSnSvkaGYgp8qUnDeGMlSupK9IzIkiAb0lIo4VhnAg04fOdC8OpHlxMN2Hwxn+HMsO4USehL4COYOFSgYLVJwq1nK+7F5OFWjoz1LQrRdwNDlouMoa70dXrA+dMd4cTQriULw/nTFetEfPpj1mNl0JXhzR+9KdEciJnEAGCkM4axDzs0XOrzVartWHcq1Ry28Nai7XyDhnFXC6MojTZUEM5PpxTD+bzrgptEVPpi1qCh0xMzgUP4+jSd4civfmYJwXXbFzORA7h874uRxM9qY7I4CBAjGnDXIuWtVccmo5bZJxwarlinMhV5wLuWxfyAXzQk6V38vRTCVx/zWKom+n0J6qpLdsKeeqn+JKx9/J3+RDv3M91468x83ef3Dz9JdcO/UxJ1vXcWvgTe70v8P5pmc5XPow1igBOV9PpnqPL02xQXQmKOlOfYCjiQ9h+UpC9OpRpLwwnsK3p5H2vCeJT7mQ8dJ4LJ8H0hX5CPu2Lyd87XRekbjzmmo0ce8o6K34mBtHdnDnfDS3z27nWv83nO98l96a5zhUtZZe23qu7H+Niw0vc6jgMWy7VRi3ynHsuhfTZhVp789m93NjSXhtLNZN3gzmL+BMaRj92QGcLvLjTMkczpRM54JhJpervPnZGMitmlBuOMK4VKHgbLGMU/lSetODOZrix0B2CAN5IQwUhDBUKuKsUcFl5wKuNS7lRsvj3Gpdyc3WNdxoW82NthXcbHuC35uX8XvTUq7XL+Gq/V7Ol8o5nuJHW/gMbP8cT+Uno6n4aAymT8fj/OZumrZOozNqJseS59CX5c1gQQCDxSGcLBMyVC7klEHEqTIRQyUihorEDBXKGMyXcyJNyuEEIc3hPjh+mIrxn+Mx/nMMjh8n0LZ7DseT/OhL92cg04f+zLmcSJ/NMd1cDiZ40bDTm/Iv5pD0ylS2rpzElw+N4935HjwrdOGzx+awcb2YN5fM4aF5rjziPYpHfMbx4FxPls51Z5mXGyv8XHkmxIXX5C58vNCVnSvHkvbq3VT8Yzp1G2fRvGMmB3bP5GD0DA7vncWh2Dl0xsymefcM6nfMoCnCh327/HH85EXJZ/eQ8fZY0t8eT97HU8n+YDIpb44m66O7MP80l6aYEOqj/bCHz6IuxpvqPXOw7ZpBbYzXv7cNfxxhyN2e1UxW7VlSHUMkW/tJsQ6gtw+is/azUVfDO5uz2ZFRh958nFTbCVLMJ0gy9ZJoGSTRdprIygHmvxKF7KUEJK9lEPJSJgHPpxPyUhail7MQv6BD8lwMyz/N5nN9M3H2fuKtx4kzHybeeowkxyDRxkG+0h1g1ReliNfvZd6avfhs0OH/fCp+G3T4PpOM39NJ+D2TjO8zyfiu1+H3bCpeTyczb10Cgc+l4Ls2iqC1EYie2smyD/R8EFVNZNkxEqqOkuboIba8kxRLL3rHaX5M7+SJD9MJfHIL/qsi8V69F+91iXitS8R7XSx+ayOZ++i3hL64k/cjzUQWHSCh4hAplYfRm46iN3cTU3qInzJbeeH7ImRPbWX2su/wWhmO19poZqzYzayVu/FaFU7Aqq3Mf34nn0SaiCloQ1faTlJxM8mlraRVHUZvOkZEfgcvfJWFZt1PCJ/8CdGaXQSticT7yUh8VsXgsyYan9V78FsdQeDacELW7UC4ZiOqVW+xbPUS4iPXcMC2gRO1a6guexnN0uVMUb3NWNWPeKh3467ei6c6Dg/VX/CqHEGdOgl3dSIumr/iNYnRykRGKxLxVCbirk7ETf2v2dFhvLoq9+KpjuGuEbxueOnJ/4xXuxu37O7c/o94nUm3KYyNXy/HV7uWccpv8AiNxCU0Dld1Am7KBNyVSf+f0Oqh0uGh/PPRU6ljtErPaKUOd1kS7ook3KTRTFRHMFP9AaL5D/CPD+/jRN2rXLKHccMyh5uWydyyjRnebbfOhdt1LlDtwm2HC787RnO1ZjYXahdQn/sIL6wTMFP0ABPU7zFqwU+4LYjARR2JpyyGu+/NwEMax2hlEneFpjNGlYybYjejwn5g2oKXUS8NY+sPD9Fc/ig/N2i4Wj2Dm9Xjue704GbDKK7Xe3Ct1oPr1Z7ccLhz2+bGbZsbd6o9uVU3hhuN47nSNJOeBgW5+ct4cHUwfvNXMUn6MaPlPzF6/m7cteG4iDcyMTSSCco9jJPtZbRSh4c6HQ+ljnHKWO6RvU3oQ/eya8fD9NWv4pJdxk3bDG5Uj+FGrRs36ly4WevObedYsN4NpincstzDRYs3Q/VL0e1dyv3L/y/K7jK4qkPv+/6OEFIotIUWj9t2j+BQpH6AUqQCbWlP3U576KlQp1AcEuLu7p6d7XFCQpxAQkIE11LFvveLTenpuc/zXNf94jeZSSYza81aa2Z/9l+WhqmK17jfPxInVQIOqlQc1Cl3rk08DpqE/6ua+r/JHzAUaOJs0cbb8Opvi702gnGanUzTbOKFl5ZTk7+UC1bP/45Xsz23zAJuWQX/N14/exbxnMeZ4P8OjoE7sAsKx+5O27D9ndlqR00SjprkP+es76DW/g+8auNsVdcAW9fCH3h11Nhmdu3u4NU5cD8T1Z8hnv0EUbtWMWJcygWrhBMGb0wZk9GluVCeLqQ4Q0FBlpbcbBtec/Pk5GSLycsSU5glpSRLSXmWmqpsDbpcDfoCFfo/0Foox1gow1Qkx1wsx1Iip6ZUTm2pnNpSGXVlsjtwldNUIedQlZzmu3i9s4jJqKTFKKfFKLPB1WBLm0FKh0FGp1F+F6/tOhHtOhFt/5b2ahHtehHtRgntJjE9dSp6G9QcrVfTU6eiq0ZOh0VKu1lCm0lMm0lMq8GPZp03LXof2kxCOq0Sumqkd9NTL+Noo4LuBhmd9VLaa8W01Yhor5XQ3ajkeIuWgfYgBjtm038kgP4jAQy0zaavJZDuBhWddQq671RmuxtUtpnaGiWH9WIaKnyoK/OipsQDS5EbdaWedFqUjLQv4lhDAN01ao7WajhWq6XbrKS1SkSnUU63WcmhciHmPE/0WR5UZXhSkepFbZGK+mJ/jNkyKlOF6NJFd1p+/ahM96Aqw4PKdHdKk10oTXJDnyXCnKugJMETXZovlhwxlmwRxkwfzFk+NBRKqS0QYczypjrDE1OOL3VFUluKFTSUqqkv0VBTqMSYI0WXIaQyTYgpW445R4E5R4EhU4ouTUR5kg+l8d6UJfhSkSRElyrFkKHEkKHEnK3BmuuPPl1JabyQwmhvSuOF6DNUmHP8Mef438GrCl2awtYm/AdcU2ToUmVUJksoTxRRkfQHXkUY0+XU5Kix5mioTlNQliimOMHWrmzNC6ShcA41OQHok2VUxYkwJMioiPAjd48LGT/MIH+fJ7poBZVRSkrDZJSGycnfKyTt21kkbnmIrO9nYY5RUxUmoSxUSFWkjMpI+Z2WYxUJX7kS9ekMUrf6krVDQsE+BeWhGqI+eZC4Lx6kMlKGIVqOIUqCIVJE6X5XsrdNpvKgB7UJEuqSJdSliKlPlWCM96UyyoPqWF9ai+bRXbWco4bHGaxfw2jLC4w2PENrlhZ98DQMIZM5nOrJQIU/vaUaDmeLOV49nzOHnuRKx1outq3luOkRKmN8yd0/HUuKlD7DUs4deorzhx7j3KFlXD3yOEOmuQzqF9CSpSF/xwzC33Um5kMbXFM/n0LBNheKfphJ6a4Z1MX60Z2joTffn+4cNa0pElqSxXTnKOkr0TJQEUBXnoSGeBdqoqZzKMGNnmwx/YVq+grUDBYHMFCkpb9AQ3+hloGyQAYr5nKiPIjjpQH0FgfQmaumJVVCU6IfdXHe1MZ5UZ/kS1OaiOYMMc2ZYg5lCDFEz0QXMQ191DRqEl05nOFLV76c3iI1/WUBDFbP5VTdEq52reTGiee42f8cnHiB233PMlI9h7ZUL3oyfBkt0XAsw4fhQjmjxUoG8iQcy/SmN8ubvjw/juf50Z3lRVe6O0czvejLETKQJ2UgT26Da4GWM8VBXCidx7niuYzm+nMyU2Xb5hrtTXuYG+2hrnSEu9EV4UFPlCdHY7zpCHelJXgahw9MoS18Br3xHgxk+DGULWYox4/RQjEXKuRcNaj5uTaQ3xqC+LUxgJ/rtVyxKjinF3Gq3IfTJT4M53jSlzqTnoSpdMdOpSduOscTXBlI9WIow5fBNF9OpPrQn+JFX6onfWlenMjyY6RQwtkKFRcN/lytCeJKbSCnquVcq5/HT/ULuGqZxxXTfC7o5jFaPJvB3CDyt9xPykdjORyrZLB4OaP6p/m55z3K9vnRnLaAK0de58bgx9w49Sm/n/mY8x3P82vfq9w68S4/trzC8eInMYZIKN02i76s2Vj2zqTw08mUfTYTw5d+FP/Dm4hnxhG1dhzR68YQu86OhPUO5L0+hZqv/Gnb/xQln8zh04fv5e9aB354wYWmtLXcGNgJZ/bDhRC4cAAu7Of6yDaudH/McM3L9FetYbR6HSfLn6Y5bj6G3Sqs+wKp3TeH5Ldc2bd2Aruftqfok6kMpGi5WrGAE2lenCnw5lTBTEbyH2KkYBJnSqZwocKVy5VCftJruFKh4ky+lNO5Mk7nKhnJkjKYLuR0noSzRVJOFYoYyvdmuNCHs5Vyrlrn8GvTcm4c/hs3WlZxo/VpbrSt4mb7Cm4ceYIbLY9wvelhfrXO41K5hsEUHzoOzqBu6wOYv5iI8fOJWL96gKbtD9EePJ3e6JkMpsxiNMedUwXenCoWcqrUhtfREhEjBbbN2CdzhJzMEjOYIbXdm1FCDu11xfTtZCo+G0/F586YvpvIkeCZHI/z5GSqJ8Ppbja8pszgeMIsuqJcqN3lSsHm6URumMTWx+9l84KxvKGx5zmRgNdmj+eHjUo+WSniCe8xLHV1ZJmbM0tdx7LMxZFHXe1Z4WHHOl8BryoE/HOegL2rnEn9+31U/Osh6rdNp2XPVDpDptAV+iA9EVM4GjWd7sgZHDk4jca9U2jYO4P6PS40HfBGv3UGOR/dS8b74yn8dCrZ/5xE2vvjSf/HPZR/N5XGMF+ao3xts66hLpiCp2E8MJWasFk0RXv8idfgrJbs2LJeMq2nSDUOkWYZIaP2NGnWUVItw4QXdbA7tY74ih7SjCfItA6RUTNKivU0CabTxBrPEqo7zdNfFOD/ZgryN7KRvZ6P9LV85G8UIH4lC9GGeNSbYnhuWxU/FBwn2nSSCF03CZZ+kmsGiTMNEVV9il15A7y83YR4bRh+GxNscN2QhMfzCXisj8NjXSxez8bj9UIyns8n2fD6bCKuz8bjvSGJ6Sv24b5qD4qNB3n6iwK2JLURrR8lquwo0SXtxJZ1EV/ZT1z1EDtzenhpWzni9fvwWnsQ13WRuD2fgOtzCcxYE8msp/cz8/HvWPB6JJ9E1xNecozY8l4SKnpJqOwlUddHVNkx9uV189buSuZuOojXym14PrMPj/URzHwmDJc1YXiuDcFv7V7mvxrKFzG1RJf0EFfcTnT+IaLymogtbiOh/CiRpcd4a0cp8148gPTpnUjWHMD7mRCmPrGHGStCmPl0CDNX7cdl9T681+1D/MJ+ZM/vRLv2PR59ZjHRIWvpMr7IYN1arCWvoF3yKJM0b3OPZitjtCE4aiIYo47CQRNtm/3UJOKgTrxT1YzDXhtjw+udatGfM68xjFHHYK+JuYtXe20c9poo7NQROGrCGK/+6i94vViv/Qteb/0nXq3/iddAvv/iUTz81zBO9SUOAcEIAqKw00Zjr4rGXhWDvToee3XCf43Df4vqr3FUJTBGFY+zOoGx6jgclFHYK6NwUIUxQbuPqZp3kc9/mM8/ns+J2g1cMWm5bpjKDcMEbpqcbBt36wXcrBNw+867a3+zOHOtZibna+ZhSX+U1Y97MUP8OBNVm3EK3I19YBh22mgc1bE4q+MYo4xgjCoCJ3UcTppEHLUx2PvvYXzA+0zTLOL5TXMpy/gbFw4t4YppJr8ZJ0LdeK7XjOG3Wkd+q3Hid7MT142O3DLYcdtgb1veVDuB6w33caXJlU7DbL7bthjpQi1TVC8zUbUV54D9OM7dj/3s3QiU2xinCWa8IpzxinjGqtOw12TgoE5inDqSyfJ3Uc8PYs/3yxmyruWqUcN10wyuW+/her091xsE3Kiz46Z1DBjvBf193DTcz1WjG6O1i0iJWsKjTwcyVfV3JmpDcdJGY69JwE4Tj706zvZFxP9H7P+S+L9GE49Ak4BAE/8nXv/4ndYWhz/wqt7ECy8uozbvv+P11n/Dq+lPvH712XpEsx9ngv/bNrwGhtleDaVN+LcvR2yA/aPyaqdNvHs/2mniEWhiba342hjsNLGMUcUxRnXnPLWx2GmjsNeE4Rywj4mqTxHNfoLIXasYMS7h/L/jNd2VigwhJZlKCrP9yc3WkJkuJTdPRm62mPxsMUVZMkqylJTdxaua6nwl1flyDAUyTIVyTIUyTEW2WItl1JTYUlsqpa5MSmO5jMZyGU2Vsr/itVpJi15Byx9twkYpLUYJrQYJR/QS2vS2FuFOg5Quo4wug5QOnYiOKhFtVULadLa0Vwvp0IvoMIrpMIrpqVVwtP4PwKrorlXQaZXRYZHSYZHQYZHQZhJyuNqbw9XetBp8aDeL/sRrrYTuOgk9DTK666V0N8roapDSViOi1SKkrUZET5OS/iMBDHbMZrBjNic753Cycy79rUF01SvprFPQ06jmaJPmLl576jW0WxQ0V4toqPChpsQDa7E7DRU+9NRqGO1YzNE6LT01anrrtPTWaOg0ymmrltBtVtJplHOozBdTjhtV6a5UprtTnelLc2UQh6vmYM5VUJ7sQ3mKN1XpPlRn+lKR5kZ5qgulyTMpTZ5FZbonphwxplwZFcnemDJF1OVLqMkVYc7yxZLjQ0ORhLoCEcYsLwxZnljy/KgrknCoXMmhCjUNpSrqilV3K7CmXCnlKd7oMyWYsuWYsuUYs2RUp4upSPalLNGb8kQ/KpNFVKfJMGYqba292WrqCgKx5GipTJZQFONDcawvulT53bZiY5bmLl4rU2VU3kGrLlVGdZqMqhRbq3BVisSWJCHGdBk1OWpqcm2V3apUOcUJYsoSxZiztdQXzKY22x99opSqWCH6BAkloV7k7plF1s7pFB7wwpLkjzUliKpoWztwcYiIrO1uJG6ZTOqXD6GPkFMRIqQ02JfKCCkVETKKQsToogPJ3S0hbPNDxH3hTsZ20V28pnzrysGPxlMRIcUYo7DhNUpEebAbmVsfoOyAK9Z4ETWJImqShDSkSbGmSKiIcscQL6KtdBE91Y9yVP8EA3VrGD28gVON62jPmU31/mlU7b2fQ4munChT010oozbJg97KOZxueJwrHWs53/I0hwsDKAl3w5gkobd6ORda1nGlfR3nW57i7KFHuNL2OCdNc+irnIM5xpfYj8ex+xUHEj6+n/QvplO43ZOCbbMo/GE61ihf+ovn0JYh4UiKH0dzFLSlimhNFnIsT8PRfA1dOUoModOo2DORxjgXhsq0XDDOY7hcw2CJiqEyNSeK5BzLk9BXoGCoYjYjuoX0l86lO8+f9mwNTUlSLBFemMI9MIa5Y47wpCbGl5o4Xyxx3hijPagKm0nK1w6kfO1A0f77aM0Wcta6kJ8OP87lhqWcq1nIhfrFnGtaxtWuldwa2sDtoY3cPv4sN7tXM1QVSE+umJMlas5VBdGT6kl/tpC+LD+OpnnRleJGd5o7x3N9OVEgoi9fSH++kBMFYgYKZAwWKDhZoGS0yJ/z5fO5olvMteqlnCmcQ0+8kN4EMb1xQjojvWgNceHw/hkcCZlFT6QnfXF+tIW63IHrVI4cnE53tCsnUnwZzZFwukDB6UIpZ4qlnC9XcFWv4eeaAH6pC+Dnen9+qtPY8GoQcbrch1PF3gznedKfOYtjqTM4njqLE2luDGV6cypXyJkCKafzJIzkihjOFTGcJ2K4QMRosZSzVUouGf25ag3kal0Ql+qCOGtS8/uRpfzctIjLlnlcNs7ngm4+QwUBnMj2py7EncT3x9IUqeRk8SMMVa7g1853OJK+AN1BGWcOvcKtoU+5NfoJ10c/4lLXRi61vcCNY+9y++iHnNKtpy5cS+1BKVeqn8S0ayrRm8YQ/pyApJfHk/LSQ4Q9PZ6IVeMIf3oMsWsdSNs4Dt0/fWnd+Qi1Wx9l18qHeEXuyGdPjUMXupCfjn3G7at7uH1lN7fP7eH2yC5uj+7l9vmD3D67l9+6N9NXugZDsJacLZ7EvzOFhLenkf2hJylvuLA5SMA7CgG7nnKgZZ+EXyqWcrlYy4kUF65ViRnKmcJg1iROZD3AQM6DnClx5yejmtF8P44ludKf4sWpXBnnC7WcypFzMsOPswVSLpbLOV8m4XSxDyNFXoyW+HGmQs4FfRA/1S7lRvMKbrWv5kbH09zqXMXtzhXcbnuMW4eX8nvdAq5W+TOSIaIn0pXW3dNo2jaFhq0PcWj7FNr2zeBoxCwGElwYyXDlTL47Z0t8OFN2p+JaJmakWMjJPB9OZHnSl+bJ8RRvjiX50hsnpCPch6Y9Lpi+nWyrvG65B/PW+2gLmfV/4zXVhtfOCBesP7iQ88FUQtbdx5dLnHkvwIFNUgEvSAQ8Lxfww0YV32/QsEZxL4tn2bHUdSzL3e9huZsTj7k5/IlXpYCP5wvY97QzKX+fQOnmB7B+O5nmXZPpDHmQroOT6Yl4iGPR0+iNnkFH2DQa907GuHUipu2TaQnzpX6fJ6VbJpPz0QSKP5tK7seTyNl8P6kfjKVwy/3UBnvSEiOkMcIDU/A09PsewnhgKtbQmdRGuPyJ1yz9iewc0yDZppOkGU6Qbh4kwzxMuuUkGTXDZFhPkm4aIMM8QJKulzTzAMmmk8QbhojSDRFaMcz+8hHejjjE7PeykPw9A/FruUhey0P+RgHClzPwfS4azSuxbNpnZm/ZANHGASIqO0kw9BJvOEa0rp8E8zkiqs7zbnAzyuciUb2WgfeGBNzWReO2LgrP9TF4PxeH74ZkvDck47ouDtf1Cbg9m4T7c0l4vJDIjFXBuD9zAPnGMNZ8W8a3WcdIqrlEmmmEuOJOUnX9xFUcI7Ksj32Fx/koqhH/VyPxWB/MtDUHmbI2ksnPRDJ51UFmrgnBZ+1+Vn6Wxw9Zx0ioPkWCbpC4quOEF3cQXX6UuKo+QouO8t7eSuZvOoDPiq14r96N29MHmL5iP7OeDsFzbQiS50J45P1EdmR3k2o+RXLVcZIrukkq7yK+rJskXT+p5tN8GlnH8jdjkD6zB69Ve3BbdQCPdZG4PxuF67MRuKwLwWXtPtzX7cRz3Xa81nyFZNVrLFu9gKiQtXQaNzJQtxZL8StoHn6EB9Rv46z+7k+8qiJxVEVhr47HTp2IvSoBB1U89upY7DTRCLRRNrz6x+KgjmGM0hZHlQ2vAk08Am0cdtrY/xmvNRP/d3i1/jten/k3vEbaWpPv4vW/4Sbhzjn8z3FUJjBGGXfnnKJwVEZgpwxjjH8Y4zS7eVD1JtolS9j69UL6a9dy2STlumESN0zO3LQ4cKPWjt/r7fi9zo6bFkduWsbwW60zV2umcdY6F1PKEzyxyA9X8XM8IPsWZ1UYDppYHP1TuMc/HXtxJGO1EYxRH8ReFoKzKpYJs5Nx9g/HXvIxE1Rr0D46h/DQpxisfYwLem9+q54G5kncMN/DjZqx3LCO56b5Xm4anLldbcdtvT23jfdywzyJX2se5EKdN3UFC1i9OgBR0FruF33E/ZqDTJgXg8PcAwhm78E+IBh7eSiO0licFek4qbMRqNOw08YxTn2AqfLX8Q/Ssu+LJYwY1nLNEMh10yyu197D9QZ7rjcKuNEg4Gat3Z3FVc7cNI7jJ6srw7VzSY19mJUvLGCKZhPj1HtwDAzBLiAcO20k9upoHNQx/5bY/zVe7dR/4DXuP5JwF7D2mnDuUe/4H/F6+z/weuMPvFrkdJWu/AteHQJ/QBAQikAbjUAT9+cXJqpE7NWJ2KkT7h7DH38TqONseNXE2KKOseFVGYejOu5OF8OfeJ2g/ARR0L/jVcwJgxemjElUZ7hQmSmkNFNBYbaWvBwNWRlScvOk5OWIyM8WUXSn8lqWpaYyS40uW0V1rpzqPBnGAhmWQhnmQhnmQinmIgmWIinWYik1xRJqiyXUlkj+xGuFjEMVMporZRyuktGik9uil92ZcZXSYhDTahDTqhfb8GqQ2PBqkNFtkNKlF9FZLaJd52fLHbh2GsR03sFrd82feO1tUNNTp6DTKqXDIv5L2kx+NFd70qzz4IjJl65aMd11Uhtc66X0NMroaZTS3Sihu1FCV4OUjjoJbTVC2mtFHD2kZLAjiKGuOQx1zeVk51z6WgLprFPQWafgaJOG3kNauuqVtNfI6apV0Vmj5IhJyiGdH/VlntSXedKsE3K0ThrzztEAACAASURBVMvJ1vl0W5T0WNX01mjosajoMinoMSvpMsppqfCjrtADY7YrVekuVKW7Y8wW0lY9j1bdXIxZUorj3CmOd6MixYPKVA8qU90oS5pJSeJ0ylNc0Gf6YMwW3V3QZM0RU18goaFATG2ekLo8IQ1FEmryfDFle2LN9aGhWEJjqZTDlWoOV2ppKlPRUKKioVRDY5mWmkIl+iwR1elC9BkijFkSjFkS9BliqlKFVCT7Upnihy5NhD5DhjFTgTFTgTlbRU2eFkuOFn26gook2/Kl0ng/dGkKqtOV6DNVGLJU6DOVVGco0KXbNgnbYsNrZbLoL3g1pEnvVl6NmWoMmWpKk2x41WeoqMnxx5qlQZ9kw2t1rJCiEDcKD7hRsN+NkoPeWJP9acyejyFeQ1W0gvJwGYX7fMn4dgZJWyaTv9Odwt2eNryGSykPk1IUIqY6JpDq6LlEfjKDyE9mkfKdH7m75BTtU5K/R0LwP+6h9KAYY7QSY7QMY7SYihB3Mr67n+K9MzHH+GKJ88US70tDupSmLBX6eB9q05R0VS6lp/pRevSPc7JhHadaX2S4fi2defMwBM+iev8kmpPcOF6spDXTB2PkdHrLZnOq5lEuHl7JaP0TNGQpsKbJ6Tc9zsXWF7jY+jxnm1dzpvkpLrQ+ydlDSxm2zKe7JIDKMHfiPh1H+Af3kLvNnaoDMoyhckzhEir2ulC5bxrd2UpOlgVyOMGdQ3EuHE7woC3Fj/Y0GQ3RfhRvn0T5zsm0JPowUKzhrH42F42zOVetYaDIj6FSMYMlYvqLxPQXyjlRrKGvKIjObC0tKSqaEpQ0xiloiJFREynEGOaNPsQTXbAHFftdKNo1hazvJpD8xRhiPhZgjfVkxLqEa21PceXQcs5Y5nLWOpcz5iBOVCoYMAZyse0Jbpx8gdsjL3Hj2Dp+aXuKwcoATpSoOFMVxOlyf9oTXelO8eBomie96V4cz/KmP8+PwSIxQyVShsvkto3DJQoGi+QMFigYKlJzrmIuV/VL+LF6KZcrHmY0N4jOGD9aDrrTtG8GLQdm0R3hxfEYIcdjfOkOc+fwvmkcPjCNttCZ9ER7cDzem/4kHwZS/RjKFHI6T8a5YjlnS2ScK5NxSafkR7OGa1YN12rV/Fir4rJVznmDmNMVPowUezKc78Fgjisnsl0ZzHZnONebUwUizhXLOF+i4HyJgnPFMs6WyDhbJudcpYKLejWXLf78WBvEtfo5/Ng4lyuNc7ncMJvfjyzm1+ZFXLUu4KJ+Pucq5zFUEEBvuoKOBAl5WyZg3OtFV+o8Booe55xpHect66kOlTFqeZ6bA5u5PfIx10++z8Ujz3Op5QWud73Dry1vM1i0mtbY+fSmLeJc6TJaw70p/Od40l93InGjMyF/G8u2hfbsWWpP/LoHSN0wkexXJ6P7pwTLlwtIelnEWypH/rV8LIU/aBiqf4WbZz/jxuiH/Dr4ATdPfsntwe+5cXwbN4//wM1j33Gl6T0OpzxF+Juu/Gv5OD5dNo7tKx7gh6ce4NO5Y3hDKOCbhQKs30q5nLecS7lB9Me6cblQzJViHwbTptmSPouRbC8ulMg4VyKjNfpBGoPv52iiB6fzVZwr0HAyXcyJVG9Gc/04WyzkYoWYK3opVwxSzlaKGCz0pj/Ph1PlWq7VLuN6ywp+a13BjY6VNry2P87tlmXcqF/IT/ogzuXJGUj05Vi4J50H3Gnf50rnAVd6w90ZiPdkJM2DM7nunC/24kKZH+crpJyrlHG2QsKpUhFD+T70Z3rQm+xGd7wbnTHudER40RriQcOumZi+nYzuiwlUfzWBmu2T6TjozokEH4bTvBjNcGMkYxYn02ZyPNGFjnBXTN/PIuOdh9i76l4+XeDEWxoHNghteF0nFrDlGSHbXw7ktUUuLHaxY7mnM494jWe5x1gec3e82zb8ulrAJwsE7F3lRNKmcRS+Px7Dlntp/OE+OoIn0RU6iaORD3E8djrHY2fQFTmd5gMPYtg6jqpvx9Owz4VDB7wwb3eh5PPJFH36ECVfTKPki6mk/WMs2f+6B+PuGbTE+tEc40313gfR7ZmMKXga5pDpGPY/9Cde4wrbs1MrjpJnGSLbPERMSQdRRR2k6PtJNw+SWNVLTGkHybpekqqOkmro52BhG/vz2omoHCTWfJ49JSfZsENH0NupyF5NRfxKOqJNachezUDycgqiF6LRvhrLxl16fijqI9I4TER1HyElnezObeFAyTGijecJLjvL63vrUW+MRvZSEu7PRuG2LgKv52Lw3WDbKuz7fAK+LyTh+WwcHutj8Vgfh+ezcXiuj8bn2Qj8ngvF79n9PPl5AZ+n9RBlOk9c1Ul2pzYRnNNGeMlxwitOsjP/OG8drEG9KQyX1TuZueYAM9eHM2NdODPWHMRjXQieT+9h+fupbEnoILRshIOl/ezJbee7lHr2FXQQU32S0JI+3t5dzpwNu/F58muEq3fg+8w+XP62E5e/7cRj5U5Ea3ax+K0YvkntIKb6FNGVAwTnHmFPehPBuUeILu8jwXCGf4ZaWfhqGH6rtuO1chceT+/HfU0Is54JZuYz+5m1Zi+ua3fhumYbrqu/wX31FmTPvM6y1QuIDF5Dp2EjA7VrMRdtQrNoOQ+o3uYe9Xc4aQ8yRhOJozICR2U0dqp4BKoE7FQJ2KvisFfFYKeORqCJtFWLNDHYq6JxVEbjqIjGXhVl+7s6DoE6DjtNHPbqaOzVEThqQhmv/oJp6nU89/IK8hOe5EK9P7/V3Km8mu24ZXLgpsnRNjdqdQCrnW3m0HIPP9VM47guiO+/eARP7dOMV27B0X8/dv4RttZkVcydxCK4+zMWO1Usdqq4/3UclHE4KGOwV0TgoAjHURWOneIgzkHh3KPayWTFa8x5dCm7f1jMiYZVXLL48ZtpAjfMY7hltedmrT2/1znyW60j1y1OXLc48WudM5drpnLKOg990goemSPEU7yJyeIfuEcWxRhlEo6adJw0GTgq43HSRjBGG4qTOhxndQzO6jicVJE4a3cwPuBdXOYu5sutT9Gmf4qzBjm/6d35rWICN60TuWEdx03LRG6Z7ueWfhxU20G1PbcME/ndOJUfzTM4ZZGhS3+M2bNn4yZ/ncmybdyrDOOeoCjGzA9FELgXu4AwHDTR2EvjcVJm4qTJRqBKwUETzb2qXUyTvYJ/gIbdny/hZPVarhkDuWGexY26e7jRaM+NJgE3GwXcrhOA1QEsTlw3j+WX+lkM1fmTlrCA9a8sYqp6I07y73EM3INdYDAC/zDs1JHYqaP/LTG23Lmudn+5vn+9fn/cewJ1rC2a2L/iVWPD6zj1DqarNrHhxWXU5C3hvNWDX6yTuWFy4pbJjlsmAbdMdty2OHDzD7ya/we8+oci0EQhUP9xXPHYK23Pj0AVj0D9Z+xU8XeOMQaBOhrBnXN1VMbaoo61Vdw1UdhpQhkbsPcOXh8nctdKho0Pc84qpt/ojTljEvqMWVRl+VGaJaMoR01+jpqsTMldvBbcxauCsiwVlVkqqrJVVOXI0eVKMRTIsBTZNtlaCqVYCiVYimyxFkmoKbIBtqFMRkOZlMZyKYf+A7CHq2Qc1slsgNVLadHb4GrDq5h2g4QOg5Qug5Qeg5Rug5guvYgOnZ8t1UI6DWK6jBK6TRK6zBKO1srprVdyrFFNb4PqDl4ltFuEtJtFdFhEdNaI6bCKaK72oKnKjSMmH7pqxTa01kvpaZBxtFHG0SYpnfVCuhvFHDus4NhhJV31ElotvnTWSzjZGcRIzzxGjy5gpGc+J9qC6G5U0tOopq81kP7WQHqa1LRZJRwxS+iwymm3yDisF9JY4UVTpTetBjE9dRr6moLoMMroNivpsajoNCroNqs4XutPu15GXYE7phwXTDnuGHM8MWZ7Y82X0GlaQFv1PAyZEgpjXSiJd6Uq3YuyJBcqU91teE2YTmWqK8ZsXwxZflSl+WLNlVKbZ4NrU5GExkLx3VhzvTFne1JfKKS1UsHhSgXNFUqaK1Q0V6hprtDQVK75swpbpESX5mtb/pQhxpQlwZgpQZ8mpCrVj+pUEfoMCcZMGaZMOeZsJZZsFaYsJeZsFeZsNfp0OeUJfhREeVKeKKIyRYo+Q4ExS40pW40xS4XhTtXWFjm6VAlVKWJ0qRJ0qRIqE/3Qp0qwZquwZKsxZqow52ipTLXNy1anyjFnqLBkqDCmyKiOE1IV7UtRiBvl4d6UhnlTGuqNKVFFU858jAkaqmNV6KKVVIRKydvhTuLnk0ncMons7bMoDfajMkJGeZiMkoMyqqICqEtdRvyX7oRvnkbCV55k/SAmd6eY8lANwf+YQNEBEYZoJaYYBaYYKRXBnqR9M5GCXdMwRHljivHBFOdDQ7qMlvwALKlSmnID6NEvp7v6Ebr1jzFyaD2nj7zIydrVdOTNxXjQBUPIFFpSPDlaIKMxyZ3KkAfpLQlixLKcYesjHNcvprUoiD7z41zpfJGLRzYy0rCG4fpVnG5eydnmJzjTuIQR6wKaM8UU7Z1C5tbJFO/2pC42iNbUxZjClBRtn0XF3lk0xftyJNWX3jwZHek+NMbMoCnWjUNxXhj2zyJzywPkfj2B2nB3TpYEcdmymEvmuZyqVDJcJma0SsJIuZihMgmDpVL6CmR0ZUloTZHQlCChIU5GfYyS+hgltZEy9Ae8Kdkxk/zvp5D3/UPkb3uI/O0PkrvtfnK3TaQ+UchA5VwuNz/OtSNPcOXQUi42LOTKocVcapjHoF7FCZM/Z1uW89uJ9dwe2cjN4+u41vo4/WVq+ooUDJVpOJEvozPZnZ5UT/qy/BgqkHG6TM2ZCi2nKzWcqlAyWqFioFjOyVIVpyoCOVs5hzPlszldOpvTxXM4XTib0dwg+lOUtIV70RbmQVuoB20H3WgPsaXjoCudoa50hLrQE+1Bb6wXfQk+nEjyYzBFyMl0EUOZIkayJYzmiTlVKOFsqYyLlUquGNRcNam5alFxxarkklnGeYOI05U+DJd4MFTozsl8N4by3Rkp8OJUoR9nSyRcKFNwoVzBpUo1l6s0XKrScFnvzxVzANdq5/Bzwzx+aVrAz4cW8tPhRVw7vIgfmxfwY9NcfmlexI+1Czmvm8vpsiBGiwI4li7laKqc6h1TyP18MpYDUvpyl9GVtZhLtc9Tvk9CT+GT/Nj+BjeHPuTG8AdcObKRX7ve4MdDr9GV+TjWEH9aoudwvuxvnCt5mO5YMdVfTqJ082Ty35lK3PpJ7FrizHdzBOx/1Jnwlc6ErRzH/icns3XpDN7X3MfmxWMo3OrPgHED146/xc/9r3KhfS1D9SsZrt3I8aoXac1aS3PqGg4nr0a3fyF7X3bng8XjeE3jxAdzJ/L5kklsnj2eV7wFfKAQkPuWK6Npy/mpZBmnksWciJ7Jb2VqLuX6ciJ+JsdiZjCQ5MXpHDmnsmU0hUymfv94OmOmM5wt5lSunIFUP44nenEy3YfhbB/OFgm5WCHiql7KNZOcS3opIyW+9OV4MpAv4XRFIFesD/NT02P83vokt9qf5Hbbo9xqWcqNhgX8YgziUrGK0UwxQ4lC+mN8OBbpyfFITwbivBlJ9eFMljfnC7y4XOrLpQoR5ytlnK9ScEEn53yFhNEiXwayPelNcaMrzoX2KBdaD7rTvN+Nuh0zMH33INVf3Y/hm/up3zmFrghPBpP9GEn35lSGG6MZLgynudCX6EpHuDvGrbNIe/Mhdv7tXj6eN5a3tGN53k/AsyIBa4QCPnhkJts2qtn8lJBlrvb8TTieJ7zH8ZiHE4+727PKS8ALYgFvau34dJE9e1c6kfCSM/nv3oP+83tp+uF+W+U1bBI9kZM5HjuVY7HT6YqaRkvIg9Tuuo+qb8dh+H4SDfvcqN/rie6baRR9OgndVld0W2eRufkesj52xrBrGm0JYtoSRFTvnoxu7ySsB6djCp5C5e77/sTr7kRLdlT+EXItw2QYBtmZaOWHBCvx5UdJNZzgYM5htscbiSxoJbW6j8TKY2yNN/N1nIXQ0j6Sai+xI+84Kz7NYMlHGTy8uYB5H+SifSMN/9fTWPhBHgs/yGbhe+k8820pH8Yd5rv8Xr7L6eKj6FreDtHzr/jDfJvdzyeJPaz5qhLVizEIn4/BbX0E7s9G4rshDuGLifi8kID3s7FIXkxC83omgW9mof17KvIXY5G9EMm8t1NY+F4amlcjWbo5g1dDavkqs5tvkg/z9q4S3t1bwZaEw3yT0cOHMYd55tsSZr8Rh+LlcFSvxiDbFI30xUjUr8Qw581EVBvDmP1qFC/vNPJJYgcfxx3ineBqXt1ZzD+jrGzN7OSr5CNs/Caf+S8fYPaG/czbFErQiyFIn9mJfN0e/DcGE/hiMAteC+e13dV8ndbFVyltvBdczes7ivjooIHvklv4PqOLjd8UMv+VUNv/vByB6sVwfNcdwO/5g0hfCke+KQLRC/vwWP0dbiu/wvuZL1GueZOlT88jIng1HYYXOFHzDOaiTagWLL2D1604aUMZo4nCURGJgyIagTIOgTIBgTIeO2UcdqoYBKooBOpI2wduVTT2d+DqoIjCThWJQB2FQBWHQGX7gO6gisVBHYmjJoTx6i1MVa9l/ct/Iy/hSS40BPBrzf3csjrZKlwmJ24anbllduK2xZHbVjvbohyrM1dqp9FbPZvvtzyCj3oF9ys+xdl/L/baMOw10dipbZgRqGLuHIOtkiVQ/b/FBqNoBIow7FVhjNFEYK8MY1xAJOPkO3hQ/ioLn1jGgb0Pc6LpSduiH8s4bpgduW2x55bV0fZO1RonfrfaZk9/rnfmUt00Rq0LqYxfxZJAIb7SV3lQuI1xkijGKlJwVGXgoErDSZuCgyaSMZoInP1jcFLHYCeLxF4Rwbi5odw79wsm+T/G6x8+galgBafNs/nF6MUv5eO5bp5gq7pa7+em6QFuVI/jts6OWzoHbhof4BfjDC6bPDlRHUBW5FOIFYt5SPQPHlTux1l2EEdNKE5zwxH470MQcBDHwBjsFLE4qVIZq8nEUZnMWFUkE+XbmCF7GZW/hu8/Xcrx6nVcMQXwu2U6N2rv4WaDPbcaBdxuEHC7zo7bVkduW8bym9WRa01TOdmoJCt1LhvfXMA01bOMlX2DU8BO7IP226qX6gjbNfzPqGz33P/v9VX/mT/Qe7d1WBtvaxvWhHOvagczlZvYsHEplvzFnK9159eayVw3juGWyZ5bZntumu24abHnptWeWzV/VF4ncs0ip6t0BV99ug7R7EeZoH0Th4DtNrzeOTY7ZYztmVHEY6ewPUO25+LfE3vnnKIQqKKwU0XjoIyxRRWDg8b2mik7dShO2j1MUH2CX+BjROxawZBpCWdrJPQZfbBkPIQxYxa6LB/KsiQU5ygoyFWSnSUhL09Kfo6YghwxRdlSSrLklGUpqMhSUpGtpCJHTkWOlOp8mW3etUBqS6EE8538CVgx9aUy6kslNJRJaSqX2iqwlTKaq2xp0clpqZbRUi2h9Y/8F7x2/xteO6uFtuiFdBnEdJsk9JikdJvFHK2V0Vuv4FijkmONSnobFHTXSumwCm2AtfjRYRXSYRXSavTisN6TVqM3HVbh3arr0QYZRxuk9DZJ6az3o6dRTH+rioE2DccOyTli9aW9VsSJNi2jR+dx9vgiTvcu5GTHbI41qzl+2P9OS/Ecjrf401En5YhFRGetlI5aKS0mP5p0XjTrfGgzSeipVdNb70+HUU6XWUmnSUGHUUG3RUNvbSCHKkQYs2dhzHWjvkREY5kUS54ftYVSOs3zadXNwZAtoSTRnbIkDyrTvCiKn0F5shulibMoTZxJVZo7xixfqtK8qEz2oqFQTmOhlMZCMYeKxTSXSGkukVCf74sl24OaXC8OlYppr1bRplPSXCmnuUJJi05Dq05Lc6WahlIFDSVKDpVrMWQK0aX6oE/zw5guwpgpxpQhpjrND32aCEOGBFOmFHOWDEuOkppsFaZMBZYsJdYcNeYsBbpkEUXRnhTFeFGeJKI6XY4pS4Ulx1ahNWaoqE6TY0hXYkhXUJ0qQ5cioTrVlqokIfpUCZasP3FsydFgylbb5mITRRjT5FgylBiSpejihFRE+VAa5klVjB+VUX6Uh/tiTFDQkDUHc7IWQ4IGQ5ya6iglRXt9SPh8MmH/cCblm2kUHxBSGa6gPExB6UE55WFq6tOWkvmDkKhPpxOzZSapW73I2SmiIsyfsH8+SO5uIfpIFeYYJcYoKZXBXqR/cz/5O6ehj/DGGO2DIdaHunQ5bSVzqc/W0Fo2nx7jI3Tpl9NjeJThQ2s527aBQcsKOvJnY4l0ty1CSvGiO0+CNWYmFcGT6SkO5KRxGX3VD9NdtYh+y2Nc7n6Jqz1/Z6RxPSesqxhuWM3Zw6sZrX+UM/UPc9I4m5pEd4r3PYgu1JOWtLl0Zi7hcNJCSnf4kP75A1QfcOdorobmRHdakt3oyPChPmoGNWGzMOybReZn9xL5tgOVu6fSm63ignERP9cv5Yp1HsNlUvoLvTlnVDNcLmGgRExfoZjubCEtSd40xHhTH+1HQ7SUhhgVtRFy9Pt9Kdo2k6wvJpH55f1kf30/eVsnUbzzIapCZlIb58WFuke4cugxLjct52Ljw1xsWszVlqX83L6cK4cXMVoTyKA1kNPND/PzsVXcGnqOm31ruNK8nO58MV05Qo4XSDma7cfRDG+OZfoyUqTgbEUAF6tnc1E/h/P62Zyu0jJSoeVEkZLhsgDOVy/gYvUizpTNYSjfn4EsNcdTZHTHCmkL86TlgAtd4Z4cjfKh/aAbzXuncWjPFFoPzKAn0oO+eF8GU8R3ImIwRchgqpDBNBEn00WczBAymOnHSJ6YsyVyLlQouaRTctmg4rJJyWWzgktGKef1Is5U+jBa6sFQkRvDBW6MFHpwqsiHsyUizpfJuFSh4lKVmquGQH40BvGjaQ7XLHP5qW4+vzYt5rfDS/itZRm/ti7jlyPL+aVtOddal3CpYS4/NS/iWt0izutmc6pEy6kiLf2ZEvoz5DSFeZD+0TgKv5xOa3wgjXH+XLA+jy5ERXPqYs7WP8+NgXe5Ofw+P7W/yu2+f3Jav4GSbRJyPnehNSaQa4ZVnC2eT3+KAsu26Ri/ckP3iS/pL7uye9l4vg5y4Lt5Dmxb7MAXc+x4XSjgWRd7XlOOJ/kjL4arX+TG4D/4feBVrrQ/zamGxzhauYj2/EeoT1xOxd75ZH+lJf5DEdvWPcRLKgHPS+x4Se7MO0EP8OG8B3hLOZZNPvaErXuInrB5/Fz5FJfzAxmKc2M0yZ0b5YFcypLSF+VGT5gLA/FCRlLldEe5U/WVA4cOTGA405fzhQqGMvzojp5FT4wLwxk+DGd5c65QxMVyMVd0Eq4ZFPxoUHK+QsZwoR+D+SKGixScqQzgomkB1+qXcL1lObeOPMKtlqXcbFrIb9bZXK1Qc65AypksCSNpfpxM8mYw0YvhVB/OZPlyPs+Xi8W+XCkXcalCwoVKGRfu4PVCpZTTJb6czPXieJob3QkutEW50nzAhfrds7Bsn47xuynov56E6btJNOyeRk+MF4Mpfoyme3M604PTmW6MprvTn+hGR5gHxm9dSX59CtueGM8/Zo/ldbUzL4gcWCcU8IyfgL/Pmcj3z8nY9pyaFR72rBGNY6W3Eyu8x7DSy541PgJelAh4N8CezxbZs/tvjsRtdCbvnfHoP59I0/ZJtpnX8Mn0RE7mWMwUjsVOoztqKm2hU2gOnoJ+671UfDUe647pNO7zxPzDLMq+fBDjD+6YdrpR/NUk8rfci37nVNoTJXQmSzHufRDD/snUhk2jJnQaxuAH/8TrV+FV2fszmknWDRKcdYR/7MjnX/uKCctrJ6VqgJ0JNXywPZNdSTXk1Z4mIr+Df+4p4qO9JezJbidaN8w3yc0882kKb4VY+Ty9lw9ijrD+uwpWfJbP5oQuPk45ykt7alj6YSYLP0jj8S9KeHhzHto3EtG+kcjCD3NZ9q8iFv4jB82rCYg3RCHcEI3fy7F4bYzB4/loPJ+Pwev5OLzWR+H/ejrPbq/hg+hOXt9by98+TOfx9xJ4a7+RjxOP8PeDVh7+ZyraN6NYsjmFJe/HodmwB9lzu5n3djwPf5hF0JvJaF+N44UdZt4NP8w7B2pZ/XEGT70fxyvfF/NJXDOvH7AS8PdIAt9KYP5HmQS9m4j8pQMoXtxP0BuRLHovkYffTWTBa1Gs3JzBx2ENfHjAxLObU3jy9YO8vCWTzcEm3tmtY9lb0Sie280jmzOZ/14yyhcPIl23i9mbQnny4wwe/SAZ9fodrPw4lbcPmHk3pIZ1Xxey8M1o1nxTxGvBVv5+wMIjHyUjXP0tPiu+RL7+O+QrXmXBk/6EBa+g3fAcJyyrqC3ahHzuYiap38FZ/T2OmlAcVVE4yKOwV8QgUPyJVxtkYxEooxEooxAoo7FTxmAvj8FRHo2DMsqGDk2k7UO5IgF7RSJjVPE4qaMZoz7AvdotTNWuY+1LT5Gb8BQXGgP5ueY+G/zMjtw23stt433cNo3jttnR9vocq4Bfa505XzeVbuNsvv98KUL5Y8xUfcIDgbtxUO23fchXJ9hAoI65g+uouxWt//dEIlCH4eAfgdPsOJy08YxVRHCveAfTpK+w9KllhOxfSF/TI5yrc+PnWmdumMdw2ziG20YnbpmcuWl14vdaAT/XCfixfgxXGl0YqVlKYdRKFmj9ECs3MdlvC+PEB3FWJOOkysBBmYK9KgF7VSwOymjslTHYq2JtMNdEYRdwgPHzt3KfdjVPPLuE9JgnOV33CFctHlD7AD9WOPC7eRy36yZx3Xw/v1Q6cUPnwO86B27VTuGa2YWLVjlHihey/YuHcZM/yQPyz7hXvouxymAcVCEINMEIAoIRBBxA4B+MnToMJ00s4zUpTFSlcJ80nAeEX+IqfxFvlZLNnyyn3fgcBPHvZAAAIABJREFU5yz/h7W7DI76XB+4H8GhLe4SX9c4TiktpVCgLVSxOqd+6udUkLa4hZAQd9+EuK/vxkM8gSQEQkiQBClQpLR8nxeb9pz+5Xn+M+d5cc2+2Z3ZmXvvmf38LlNzxzSBe+Zh/Gq1tw2sstrx0OzA74aRPDCM4k65I/2VY+iuE5F9wp83PvBnunIN49Q7Gemzj6FzA3HwPY6d5+Dv6L/Gn5AN+d/PznMw1GE4qsJwVNl6Se28o7DzicLOJ5ohniE8qtjLbPnrbNzwOKasRQxUOXO/YiK/6obwu8GRh6ah/Gpw4I7BnoeVw/mt3I77ZgfuGh/lpklOU+6zfPv1cwj8nmCM6m0cvH7EzjMQO2XI4N0IxV4ZhoM8Ent5NHaKKNv9UUX8Ba/2qjDsVaHYK0JxUIQOojfc9ll1KPaeIdipj+Go3stj6q9w93qSoH2r6TYv46JFRofWA2vaNAxpsyhNcyE/1Z0cjZjsDDkZ6XJOZCg4kS4lUyO14TVNSm6qlLxUuS3SFORp5BRopBRpxJSkiynNkKA9IcGQ+S+8mrLFmLJFWLLFWHPEfwLWVkL8r+FNdaVKakuknCyRUF8ipaFUOrgO54+BTTJa9DKadRJbb6tWRItWSKvOFm16kS0MIlqNQtosYtrKJJyqkNFepaCzRkVHtZLTlVKaLSIajO6c1DlTp3ehxSqkxSqmTu9GTakzdXq3f8vAimmvktJWKeR0lYSuOiXdjV6crVdzqkpKk1VAk1VAT4svA11LuNy+iJ5mf87UeXGmzvvPkuJzTX501qk5XSOnvVZBa6WEerMHNTo3anUeNJgktFpVtFrVnCrzosWspsmoosmoptnsTZ1OSWn6bIrTZlJRJKG9ciGnyuZjyPDAlCmmXutPZb4npkw5+nQJxckCMsKncyJ8GpkR08mJnkVhvDPaZHe0iW7kRc6kMGYO1TlK6gtV1OSIqcoUUJ8vo75IhlnjhCFlFpXZHtQVSakvkdNQqqBRq6SxVEV9qZq6UjW1xUqqCxVU5imoyFVQka3AkCKkMNqZomhn9MlCrBoZhhQR2gQPtPEeGJJEmFOlmFKlWFIVWNNVWNOUmFLkGJNlttcUOenHZpAX5Y42UYoxVYk13ZvyDF90CXKKosWYUjwxJqvQJcjRJsgojRcPhgh9kgRjigxzmgJzmgJjioK6ggUURQvJDXNBnyDFnKKkOFpAQagbBaFuFEcIKY4QUhIhRhslwxSvpjzFn/IUf0zxPmgjVWjDleQdFRLxjwkcfG8o4V9PIGOfgIJjKvIDlWQflpJ9WErxcS9KQ31I2uVC0BfjiPxuGtlHFGQeUhD1nTOJP7hRFKTEEKqk5JiQkgB3TuyaSs6+mZQGuaMLFVAa5oEpQUFLyRPU5M7ltPlpWgxP0mJ4ktOm5XSVraK/4RU6dU/SkuNPdaIQa+RsKmOdaUwTow2ahDZ4Oo0nPOkoeZxTJcvoNK3i51Nvcavzfc6UraeldCXnytZxtWED1+pf5oJlOX2WxbRkizFHTcca5cypLH/6tM9SFeVH3JeTCHp3OBk7plMVJaclTUlt7BysYROwhk5Gd3QKuT9OIv7TRzj2lh3J/xhGR4aCG+YlXDXO56ppLtfM/lzSetKVI+Ki1pvOLAmNSa5UR8+mInwmFeFOVEcKqImSUhuppDbSE2OAiBPbppLwxRiSvhpD3q5pFB+YQcG+yRQdnkxNvIBe3QJ+rlnOzZNPcePkE1ytfZyB2iVcPfk41+qW0l+zmL7yeZy3+tFbtYAbLct5cGYtv51Zy5XyhVTGzqAmbhanM4S0Z4g4myml64SEgVI/+kv86c33orfAi8vaufQV+9FX5MfF4vlcKV3CleIlXMiZy5lUFV1JSs4mKWkJdcP441hKvxtFxZ6JNByeTsPh6VTuHU/lvvG29SNRHvQkSOlOkNCdIKEnSUZPspzuJAld8QI6YtzoiHGlM8GDcylC+k5IuZKr4Eq+nP4CGddK5FzTybmul3FVJ6G/VMDlYjcu5TvTmzObC9mz6c1x5lKeB1cKBoc9ab25bZrHLfN8bpkXctuymF/KH+dO1TLunVzOvfoV3G9Yxa9Nz3K/eTV3m1Zxq345t04u43b1Um6VLeKq1peLuUouZEjp0Ujp0cg4kyinaOc44j9yIPP7SdTFzefn8jdoTF1BZewies0v8LDrHX4/8y6/tn7Aw65vaUlbTdh7k0j+chqnk/wZKFrKhSwvLmX5UnHQCfNPAnTfSIl+ZQbfeDuwa/EYflz0CF/7DONtgT3PTbVjo3AEmm8k0PIJnP879LzF/fb13GlazZ2GtVw0rKA17Qna01/gVMor5P+4iB9emMImhR2bVXZsUgznFdEIXleM5m3VcN6S2/GPJaO4nrueB7pV3C2eS2/CLM5FTOJ6moj7OXP5Oc2fjkAB7ceEdEfKaToym6KvHag5MIZzcXMYyJRyMU1AZ/QsmkOmcCpiBucTXehJcePyCREDOVKuF8i5WaLmls6bW1pvrhWrGShU0V+opjdHwZl0EX2FSm6XLeC3umXQtBzqn+BBxXxu6dRcLZRzNUfClUwhFzUe9KW60ZfmyuUMD67liLieK+ZGvoRrBTIGCmRcKZByOV/E5VwPejNd6NY4cybJidOxTjSHO1F+cDq6HyZRumMy2p1T0O2chPGniVQcmk5blBtdCe5cSHLlcqor/WluXEx25Wy0M42BLmi3zSH6zclse3IU76gc2CAewmblGNaL7HlBaMcrMnt+elFE5PuL2SQewovOdqx3teM1yXA2SIayQWjP61I7/u7nwNcL7Nj1lB2RG0Zx4oPHKP76MSw7HqPu0ERagiZyKnQSpyMm0x45ldMR02gNnUbd0WmYdo2j6NtRlGx/DMu+GVQeccG8bybaXdOxHnKhOkiAbt80SvZMoiFaRGuCFEvgVMxHJ1F2bDINMc50pEr+bWBTenNaZNFZ0qwDJBkuEpbXTkR+B8mGXjKsV4gtPMMxTT3xxWfJrrhKbPFZjqTUEZjeTKy2lyTLAGFF3ezVNBNY2ENg8UUO5nbzU+optiU0sz+7m4CSq+zOucTmg2Us+kSD7wdpqLam4rElBo/NcSi3puL1gQbVu0lINkUieC0U99fCEGyJxn1zNK4bo3DdEIXbxmgkW2JY8U0h3ySd5XD+ZQ5lneOnpEZ2xFSzR9PMgdxzbEvvYN3uQjzfDUW6JRCvt0KQvHoE1xcPIdoYivyNGFRvxbHo43Q+j+1gb2YvRzLPsTuujr1xtQRoWtivaWFf1lle21eK/M1Q3DYGI9gcgvNLh5n13B5ErwUhee0Y4pcOs+yTRD46VsGe5FMcST/F/tgqfgo1sj+mgkBNMwdSW9h6QIvy1cO4v3gYj1eDmbX2EDNW7cFt3UHELx1G9tJ+lmwN5e/Hy9ib0cHejHZ2JDbwZVg52xMb2ZN5ht2ZZ3jrQAl+mw/j/ux3CFZ/i+SZ11n4jNcgXl+my7QGa/brKOYtYbz6Q0aof2KIZyCOf+BVbgOoDa9/APZfeHVQhOGgCMdxEK8OqhDsPIOx8wqx/TFXROOoiGGYMpphqlCGqg8xxusfTPF6kXWbV6H5C14dbX2G+tE81D/G7/pR/G4Ywu9GOx6YHfjFMorLZdNp0c1j97dPoFA9ibPiYyaqv2O4fCfDVIcZpg5miCoIR2WADbSqI/9BHGKI5wGGeh5gqOogQ6VHeER6iKnyn3BXb+HZ55YSErCAM5VLuVI2m1/MI3mgH8rD0iE8LB3KQ91wfjcN5X6ZHbcr7LhRNoyr5XPotjxFethafFVzkHi+zGTxJ4xT7Ge0Mpih8uMMVQQzRBHIUEUAwxQBDFUE4KgMwEF9BHuvgzh6/8BI7y8Yq1jFohW+hB16nEsVK/il3BUqHuWebggPjMO5ZxjJL6UjuasbwUPTSH43jeGBZQo3DLMZsHpjTVvAh28rmaNaxTjVFzyi3Mlo5R5GqPcz1Gs/Q733M8RnN0N89jDMex8jVIcYLQvkMXEwkyWHmSH7BhfVBlyUCrZ+vBhr4QtcMqu4YxrHPfNwHljsbauCLHaDDyUe4YH+Ee5VDWeg+hG6az3I0XjxznueuChWMkX+T8YodzJUvRdH9QEcVYcGz/C/xh/n8384X+URhikCbHtq1QHYewfYMO4dyHD1fsYrvsNZ/iKbNszHmDmfy5VzuFcxwTbkyjiUh+bh/Goawm2THQ8qh/Cgwo77lv8Nr+/g4PkTdp7H/u3BTij2Sts9+hOvf2Zb/4pXB+UfD4xseLX7v+DV9AdehYN4nUlpmhMFaa7kakRkZ8jITJeRmSEjUyMdzLyKyUm1RW6qDbG5aXJyNYr/Aa+2DKwx848SYjGmbPEgXiV/wesfgK0pUXCyVGErHS6WDuJVRqPWFk06GU0629CmJu3/F16FNryahbRaRbSVS2ivktFZo6CzxobXFquIBqMb9QZXGk3utJbZoNpoEnBS58pJnSsNRg+aLUJarELO1Co4XSWmtVzAqUohXScVXGj2obfFl45aBfUmN05VSbnQ6sfl9oVcPLWAs/XetNeqONvoQ0/rPHpa53K2yZuOeiWdjUraT8pprZTQaBHSZBHTYpXTalXRbFbSoJfTaFTSZPKkwaCmqkSGOU+IuUBIrdGTzroldNQsoaZETUmKM9o0N6oK1FQUqLDmKjBlyihNE5IVPZuc2DnkxMyhKMENQ5oEc7oUfbIHRbFO6BJdqclVUF+gtKE1X0pDgZTqbAGmtFlYM5yozRdSXySlvlhKQ6mcRq3cBlitivpSFScHs7FVBXKqcuVUZsuxaMToEj0ojXNDG++OMVmEKVWCMVmELsGGV0uaDHOqDEuaHGu6AqtGjjlVijFZgilFikUjR5coJitkDrnhLuiT5ZRl2PpU9YkKjMlqjMkqDElK9IkKdAkytAkSSuPFaBNE6JPEGFOkmNPkWNIUWFIV1OTMRZ8oIzfUmcJId/QJUvTxUorCPSgMc6ckUkRJpIjSKAn6GAXmBM8/8WpO8EEXrUYboSQ/UEz89ukc/XgUQZ8+RsJOJ3IDlBQFe5F7VE7GAQGFwQpKQtSk7HHi+FdjCfvnZNL2Cck4ICd2mzvxO9woOKpEH6Ki9JiYkgAPTuyaTtae6RQfdaM02IOSEA+M8QoaCpdQkeVPm3k5pyxPc9r6NO2W5XSYnqK3cjWthQtozfOnMV1JdYI71QnuNKZJ0R+fiiF01p947TI9Q2/Ny9xs/xtXmt+izfgc7ca1XKnfyK22NxioXc+ZksV0FvrQqBHSkCaiLdOLthN+lIXL0GyfTsyn44n65DHydrtQE+PJqXRv6hM8yNk9BO2R8ZiOzSLj+3GEvzeElK8foS1VQXeemn69PzcsC7lVvoib5QsYMPpyNk9KS5objUmunIxzpjbWmYYEIS0pSpqTVJSHCCk96ET+rpnk/jiDvB9nUrR7DkV7ZpH742SyfxhH4f7JlEe4cDpLRZ9hPpfM8+kvX8jV6iVcr3ucGw1PcLPpKW40PUX/yaVcKJ/P+bK5XKiYx+WaxdxqXs7dtmfoM8+lPHo6DUku9JX4MmCYT3+pP93ZSq4U+3OleC6XCv25XDKPAf0iegv9OJ/nQ2/BAs6c8OVUkpKOZBUXMv25mOFPa7gA867x5H85lKKvhlH+41jqDkyhKWA6TUdn0HZ8Nl3R7vQmSelLkXM+UcL5ROmfeD2fJKUrXkhHjBvt0a50xrnTlSTgQoaEyzlyruTKGciXc61EznWtnOs6Kde0YgZKBPQXuXG5wJm+3Nn05szhYq4LVwqE9BdKGShW8rPOl18sC7llWcQt6xJulz/B3arl3KsdRGvjs9xvXM29xjXca1rDnaZnuVn/NLdqn+R21ePctC5goNSbvhwZFzJE9GqEnEsW0J0ipzbImYyvHiXtq8m0py2jTbOCK4YtGEN8aM9fzoPTb/Bryxv82vQh54s3kLHdg4gPxpGzfSaN0Qo6U5TUh86mOnAWNQFCtNvcidwwme/nDuMfXja8/rDoMb7wHsHfZA585DucI5ucOJ3+AvR8xu9db/Gw4xV+73yJu83P069/ivO5TzJQ8hrn0l8j+1sftq+ayN98h/GujwNbVI5sVDzCS8JRrHcbxotu9vzNayihr0/lau4qHpif5qLGhY7wR+iNm8L9PCU3UtXU75lBe4CI82GeNB50Rv/NSCw7R3I2ag6XUzy4linlskbAudjZtIVMpjlkkm11TaIzlzNEDGTLuJan4OdCNbdKvPi52JOBfAX9+QquFqroL1TRl6egN1/OpSIFV3We3Lb6c79yHvfL/fjF6MmNEjkDeQL6c9y5kuXOlUx3+rM8uJYj5ud8KbcKFdwqUnGtQMHlXCkXc8T0ZXvQl+XKhRMunE93oSvZmfY4F1ojXakNdMG8ZwbanVMp2T6Zou/HU7LjMSz7J9Ec6cyZeDd6kly5nOLKQKo7l1Pc6Y5xozHQlaJvZxG2eSLfLB3F28qhbBANY6N8DM972LNOaMdLYju+XelE5NZ5fPP4VDZ72LFBaM8W2TA2S4awSWjHm1I7PvVz4J8L7dm93IGI10aT/v5Yir4ah3nHOE4enEjzsYm0hU7mdOQU2qOm0h45lbawadQdnUL53onodz6GdudYDLsmYdg9meId4yn+YRKVR92oCxdTccwFw8HplB2bzckID2pC52A6MhFzwAQaop3o1Ej/ree1qDst0XiJjIrraKwDpJgukWK8iMZ8icyyftJNF0nWdpNu6iOz7ApJ+gvEFHURr+0h1dpPatlV4o2XiNT3klh2jWjjFaL0l4gyXCa0pJeQ0otEWW5x3HibrUG1zP8wBdkbsYjfTMRlUxzOG+IQvpGM5O1kRK/H47EhEo8Nkbi8EonH5njcNifgsikOl40xuG+KQfZmHM/9oGVv/iWOa/sJKblAWEk3IQWdBBd2cVx7kYNFfWw5YsZ7aySuLx9CvDEI95cDmb3uKHNeDMbl1TDEW6J5/ItsdpzoJUR/g/CiXkJz2okp6CSu5CyBWacJ0w/wYWgNsi0hzHjhMM6vHGf2ugCmrNqL8/pAZq89wKxVP/HUZyl8G9dCYO45okt6iMxtIzyzkYisZqLyOwnJO8tXYTUoXzvKlBW7mPXCMaavDWT6miPMfv4wM1btwmnldp54P5JvY+s4VnCeoPwujua0cySznaO5Zwgu7uVYUR8fB1lY+HYQ7qu34b56G9Jn32HhSp9BvL7EWeMgXucuZpzqA0aof8TRMxCH/4bXGOxUMbaevUG82rJEYTjK/8BruA2vXsHYeYfY3quIxlEewzDFIF5VBxnj9TVTPNf/F7w+wn2jPb8Z7fjNMILf9aNtK2cMQ/jN6MgD01Bumx/jaoUrrdoF7PrHIpTy+TiLNjNF/iGPyr7gUfVOHvXcw2jVbkYqfmCkYud/GDsYrdrGI+rveUSxjUfEO5gk3sYs8WcIZGtY86wvEUf8OF/1OAPWWdwxjuQ37VAeFjtCsQ2wvxsdeVBmx50KO36uHMNApRtnLMtJDlmJWj4BsdczTJW+zhSv7xjruYsR8h8Hv/sORim2M1q+nVGK7YxUbmeEajvDPb9jpNfnPKp+h6mKZcxf7EHAdhUXLUu5Y5nD75YRPDA68qvBkTu6IfyiG8p94wh+N4/goXkM902T+NngzDWrPyXRvry8ZiZOqieZoHyfscoveFT5T8aovmekejsjPbcxwvsbRnh9wyiv7xit2MYj4h8YL9zDdMkPzJH+HVfFOtyUMrZ+tBhz3nN/4vW+aTi/WRx4aLHtucUwjIe6x3igG2vr/a0aR1+NhOI0Pz55zwepfDmzRX9nkvSfjFXtZIzy/4/z28ko+U5Gy39gjPwHRql2MsxrG0O9v2eY1zbGqL9msvw93OXLeX2DJ8ZMP/rKZ/FL+QTuGYbxm3E4v1tGct88lFtmO+5X2qYn37c4cM/4GDdNCppzV/PtV88j8FvGGNW7OHjuGsRrmA2fisFsqjwCe3kU9oqoQbj+d7w6KkIZIrfdO3tFOHaKcByUf/SQ28qGh6j2Mlb1FW5ey/6C106dDa/GtJloNU4UprmSly4kJ0NG1h+hkZKlEZOdJiInVUROqnAQsZJBvMrJH8Rr8b/hVZ8pxZAl/XOAkzFbjDlbjCVHQlmehPJ8KRUFtqgstE0fri2VU1Mso7ZYSl2JhLpSKfVaGQ1aKY06KU1/xiBedWKadUJa9EJa9SJaB7Ouf+C11SSg1SLkVLmYjkoZZ6oVnKlR0FElo80qosnoTqPRjWazB21WEafKJLRaRTQa3anXu1Kvd6PR6E6zWcCpCjHt1WJOVQppqxDQXiPlfJM3l07PpbvJm5ZyIY1WDzpOKrl4ej6XOxZxrtGb0zUKuhq86Gn158KpuXS3+tLV5ElXs4ozDSraa+S2gVAVtp2yLRYl9XoJJ7VSakolVJdIqCwSY8kTYMoX0FDmy9nmZVw4vYJTVQsoyxNTmupMaaozlmwJZXlyyvIUmLNteM2JnUNenDO5MXMoSfLAkinHmilHl+ROcawTphR3qrKknMyV0ViopKVERX2+hDKNM5a02VTnuNNQLKGxRGp71cpo0spp0ilp0ilp0CqpK1FQWySnpkBGdZ6Mqhw5FZlyLGkS9IkelMS6oEtwx5ImwZwqQZ8owJBky8Za0mRYNTKsGjlWjcyWjU2RYE6VUpauoCxDRV6EC9mhcyiOFWJKVWFOU2NKUWFO9fwLXvWJcnSJUrQJEnSJYvRJYltmVyPHqlFgTVNSlemDNU1FbqgTmUGzKIrywJgopyRSSHGEgNIoMdpoCboYGcY4FdYkbypS51KROhdLoi+GWE+0ESoKg6Sk73Uh9MtxBHw0msh/TiP7kIzSEF8KjqnQ7HOjIEhG0XE5mn0uhP9zAiFfTyBupzNpe6Uk/iAmfrsbuYdlaIOVlB4TU3pUQOauGZz4aQoFh50pCnSjKNgNQ6ycuvxFWE/40mxYxmnrCjrLV9JueZo23VLOGJ+kPtuXUwXzOZ3nT71GTm2KmKYMBWXRzpTHuNOc5UNn6VJ6ytcy0LSZn9v/Rk/tBpp1z9JlXcf15i3cbN5Mj3klzVm+tGSqaNLIaNYoaUrzpDJKTtauGYR9NJKQ90cR+/l4tIdF1Mb4cDJORXmoK/l7HqPk4GRyd00i/vORxH06HMPhWVwunU+/fi4DBlv06/3oK1FzNkdCq8aVphRnGhKdaUnx4JRGRluqkpMxEkyBLhTtnUnBrhkU7J5J8V4ntPtdKdnrTN6P08jeMYG8XRMwBs6iIVHMmTwvLuj86TPN5UrZfK5WL+Z63VJuNDzBjcYnuVb/BBerFnPW5EdbiYpTpSp6KxZws+lpbjU8zQWDP7WJznRmK/jZupTb5cv42fQ457KU9Ob5cKnAnytFC7iqXcJ1w1J68+fSneNLZ7o3LYkKmuNkdCSp6MnwpzvZk5NHZ6Pf8QhFXw9D/+0oavZMpOHQVNqOzaIj1IXuGA96EyVcTJHTmyylO15IT6KEniQpF5JlnE+U0BUnoCPaldNRLnTEuHImwZ0ejYhLWVIu50htJcDFMq6XyLheKuFaiYirxQL6C10H8TqH3lwnLuW70V8k5mqJgmtaT24a/LlTtohfymxwvVO1nPu1K3lQv5oHTWt50LSWXxvXcq9xDXcb13Cn8Vlunnyam9XLuFW5hJ8t8xko9aQvR0pvhpDedCFnk9y5oFFwNklJ8Q/TSfx0Ai0Ji6iLWcQvNR9QGqjmZPICblS/ws/VG7hd/S518U9x/N3xhL/3KHk7Z1ATKqQ1TkJbjIjaY240BXuS94UzB54ZzZdqB3YsGMGuJaP4bu5IPvcexkdqB3Y8M5bcHT7cLNsKPX/n17bXuFmzkoGKp7mgXUanZhHn0p+hI3Ethdv9ObBuCh/6DuUtpQNvq+3ZJHPgFdFonncZzrMzHXh2uh3vqoeT+OEsLp14ip8L59MVO4WuqMe4ppnNnWwZFyI9aNo3i45ACY373DH8cyyG70ZyKngG/akiBtKE9GsEXExx41zsbE6HTaH5+AROR0zjfKILlzJE9GdJuZor53q+ihsFKq7lK7iSI6U/V8bVQiU3Sr24ofXhcpGSC7kS+vIlXC1VctvkxV2rD3fNXvxiUHG9SMS1AgHXC4RczxdxPV/EzQIZtwoV/FKk5naxJ9fylVzMknDhhIDz6S50a+ZwPt2F8xpXulJc6Yh3ozXSg4bjHpTtn4P+x+mU7phC0ffjKN7+KOZ9E2gKn017rBPnE124nOxKf4obV1IF9MQJaDrmTt4/phP82li+XjyCNxVDeU04jNeko3nO3Z6XJPa8LLbjsyWTCHnDk6MvSXlLbMfrUkfeVAzldakjW0R2vC2z4zM/B75Z6MCepx0Jf3U0mr+NpfDLcRi3j6N2/ySaAifRGjKF0xE2uP47XqsPTcWyZyKGXRMw7JqA9sfx5H//CIU7x1Nx1IX6cDF14SKsR+eg3T+F8iAnGqI8MB+ZjPnIRBqiXOjUyP+F1+ii7rRE/UUyyq6isVwh1XiRFH0faYY+MsyX0BgukFh8hhRdN6nGHlJNvaSa+kizXCLN2k+y5TIx+l6O53eSYOgjwdhLiuUymoprJFquEGO4RKz5OkGlV3nrsBXfd2IQbQxH9HocbpsTcdmYgNuWJDy2JOG+KQ63jTEItyQw55V4XDel4LIpBadNiThvisN9czTSN6NZs7OQXbk9BJZcILioiwjtWSJKuwgvPU+44TIBRZd487AFv3ejcV1/BLeXgnB6KYQZLwQzfV0wM9YH47ohlIWfpbMjq4dw83VCi84SltdGbHE78SVnCMltJ9JwlQ+CKlBsCmHm2sM4vxiK07oQpj17hFnPH2Xqyj1Mf+YHnvg4gX/GNRBS0kOs/jxR+a1E5zcTk99GdEEnQdln+Ox4FYpXApmyfA8zngtm1vpwZq8PZdYLgUxftYeZT29jwZtBfBWCB8YiAAAgAElEQVRWTlBeFyH5nQTntBFe2EVIYRfHi85zNP887x81MvfNY7iu2YHbcz8ie+4DFj7rR1DAapoG8VqWtWUQr+8xQvUjjupAHFQhg3gN/ze8Rv8veI3AUR75L7x6BmPnddz2x1wejaMshmHyKIYpQxiiPMAYz6+Y7Lme9ZtWkR61ioFKH25bxnDPZMeDwYE4DwzDeGAYxm/GoTwwDuVX4wjumCZwq1rC6dKF7P3SFx+ZDHf3p3GSv8gM5WZmer3PNM8Pmaz8gMmK95mseO8/jL8xVfkO05VvM0u5ldny93CRvIOrYD0SoQ/rV7qTEKDkcvVibphncs8wkt9LhkKhIxQ68LDEgYcGB36z2HG3wp5bNeO5Ui3klHEp8YFL8FSMQObtwyzFCpz832Ka73uMU77NePVbTFS9ySTlm0xWvsVk5dtMUr3DRPXbTPR8g0lerzFNvRqhpxdL5k3k0Bez6Sv15Y5+Kr/pHfjdbM89vR139PbcMw3lgXk4DwyOPNAP565+PLdNrvxcNpeC43JWLx2Jh8qT6cp1TFFuYpLyDSaq3mG8aivj1FsZ6/UW4zzfYqLXO0xSbmWK9ANmSD7FWfohbpLXEMqWIvV058OP5mLJXskVk4K7prE2vJodeGi2A5M96IfzUDuW37QTuGMYwc2yiQxUKbGkzee7D3yYq1yMULAJF8lWnNWfMlP1CZPl//kZTpG/xxT5+0xWvM8k1VbGe73JeJ8tjPfewhTPV3BSrkamVPPuRnesWWouWGdwyzqRO4aRPDCN4nfLSFuPrsWOe5V2/FpuZ+thNoznllFNc85zfPvVOgR+TzJGtdWGV/UgXhUR2CtCcJCH/BteI2xZVVX4X/Gq/CteHRXh2CvCbfdLGYqDKgR7VSBDlIN49bTh9ZzpiUG8irBqpmHUzESX7kSRxo28dBG5J2RkpUvJypCSpZHY8PonXAWDiP0DrzLyNRIK02141Z6Qoj0hRZcpRZ8lRZ8lQZ8lxjBYOmzOEWPNk1CWb4vyAikVhVKqimTUlMioKZJSUyShtkTCyVIpJ0ul1Gkl1A/ue23U2SYP/7EOp0kvpFkvpMUgosUgotVoKxluNQppMXrQahZwukxMZ6WMrmoFZ2uUnKmSc7pMTIvJg2ajO61mAa1mAaesIk6XiWmzCGk2utOgc6FR70qz0Z2TOidOVQrpqJVyulrMqSoxZ+qU9Lb50dvmR1e9inqTG01lQnpa/bjcuZDzLb601yo4U6+mu9WXntNz6TnlT3eLN90tnpxr9ORMnYrOWiWd1bahUk0mOTUlAmq1Eiy5rhhOOGHIdMGSL6BKr+B821MMnH+OntPLqTd5Ys5yx5jhik7jgiHDfbC3WI4lW0ZpmoC8eCfy45zIjpqJNsWD8hwl1hMyiuOcKYqegzVVSLlGSHWWmKYiFW1aL07mijAlz6Q8w5nGIgktOjlNWimNpRKadTLbrl29giadgkatgoZSBXXFcmoL5NTky6jOUVCTo6IyU4EpRUhJrDMlsc6YU0WDoLXhtSxdPghX2Z+QNaVI/oLX8hOe6JMk5Ia7kB3qRHGsEItGjTXdyzZwKeVf2VdDkgJ9khRdogR9khhDsgRTqhRrupyydCVlGiXl6WoqT3iRH+5M6uHJZAXPRh8vRRstRhstRh8rRR8rwxinxJLoRXmKL5Vp86hMm4c1yRdTnDf6KDUlIQryj4qJ2zaNIx+OIuTzCZzYJ0Ib6kvRcU80+1zJC5RQECQh85A7sduncfzL8YT+YypJPwlI3S0nfrsbWftFFAdKKQ0UUXpUQNauGaRtn0jegdkUHHGm4JgL+lgZ9fmLsKT7UFe8mDbzcs5UrKLDsoKm4sU0Fy6gJsOL9pLFnNUtpTXHl/p0JW25vjRqlNRrVLTlzaVLt4yLVeu43vIG11rfptP6As2lK+mpfIkbzZvpr3mRU/mLqE5S0KhR05rhTW28Ev0xD7J2zSTuq3Eceduew2/YEffFeEzHFFRFeKM74kHh3lmYAj0o2DOViI+HE/nREAr3TKZdo+KKbi63K2wlw+fzVXRmSjil8aAxcQ518TPozBJwSiPgbLaS7hxfmhMUlOyfTuo/xnDi+wkU752NKUCANVCM8bCA3J3TSPvno2TvmIDuyEyqIt1pSZXRmaPmfInvv2VeFzNQs4T+msVcqV7EpcoFnDP7c7pUTc0JD2ozRfRYFvJL87PcbFxJr2EBzRoxF7XzuH9yFXern+FOxTOcy/TkfKY3fblz6S9cxNWSpQwUP865Ez6c0XhRHyWkMVrC6SQVXaledCQqaQxxoeLAFKy7xlP24zhq9k6iJWAmbcdm0RniTHe0kL4ECReTZfQmSTkfL+BsrDs9CeJBwEroThDRFetBR5Qrp6OcaY92oTPOlZ5UARdPiLmULaY/T8LVQinXiiRcKxZxrVjA1SIP+gtduVLoysU8J/ryXbhcJOBqqYzrOjU/G3y4bZ7P3fLHuVvxBPeqn+LXkyv5rX4ND5ue52HLOn5reYFfm57jfuNa7jWs5k7DKm7VLudm1VJuVizmhnku/SVq+nIl9J4Q0psh4lyKgL5MJVfzF1IVKCDhk8cwB0hpjlvCndoPKQ1QYwpRc7ZwJRdKn6en8EUK9ynY+/IIIt57lOLdc6iPlHEm1Yf+nCWcT1pI87G5JL8znV1PDGPHwtEcfXYi+5aN5B/e9nzh7cjnfo4Eb5pDU8xaHjZ9xr3mt7hesZaOnLnUxsuwBouxBqipD1lG+mdyvls6gg887XlPPYStqiFsFtuxQeTIOtdhrJrhwIopdqyYZMebMhteezXL6IoT0h4+kUvJ07md7c71VA/OBM/h3HERzQfcKPzkUfI+Hkr9oSlcTVfwc6ac/jQBvQnOnI+bw9mYmbSHT6EtZCIdkdO4kOzKpXQhVzLFDGRLuZYr52qujMtZYi6eEHI5S8zVfAW3dL7ctczjus6bSwUy+vLEXCmUcEOr4LZRzT2zF3fNam5rZdzWyvhFq+CXUgW3iuXcLrLB9ZciL24VeXI1V0FvupizKa50Js2iM2km59Kc6U5z5WyyGx1x7rRGetB4XEj5AWdMu2YNAnYS2h/GYT0wicawWbRFzqQ73omLic5cSXblSqqQvkQJzUECsr+cSsCLo/l8/hDekDnyqsdQXhWP5Hl3ezYqhrJB6sB7vqM4/LKQxPcW8J5yCO+qhvKOeihvyh14U2rHVoUdn/s78O0iB/auGErYq6NJ3foo+Z8/huH7cVTvnUjjkYk0B0+mLcwG2NMRNrw2HJtGfeAMqg5Oxbp/Mua9kzHsnkjh9kco2DEW6+HZ1IYIaYqSU3XcnaJdEzEenkFjlAjz4WmYj0yhPtKNjqR/w+tPEWVpQektpFv7yam6QYblMiesV8itvEq6qZfA5Gp2BhcTmtFAivYcJ6xXSDP1kajrIcnQR5LpIkHZbXx6KJfDKTUklHahsfSSYrxAbPFZkk2XCC+5wI7EZtZ9m4Xn62HIX49G8U4KknfS8XgrDY+3NHi8kYL7lkQErychfScD543puGw6gfOmdJw3peK6JQn3LTEINgWz+LNEPoqsJKDkHOGGbo4XniI4v5Vo3XnCSvv4IeUU677NRr3xOMKXgnF9KZw5L0Uy+6VI5rwaxexXwpj98jFU70TxSXQ9+/PPEFZ6hvDCFsJyG4jMbyWq5CxHss+w+stU5K8F4/L8MVzWheP6YgxOL0Qw6/kgZq4+hPu6Q/i9eZw39hVwtKCDwJxGIgqaCMupI7qwlfCCdn6MP8mL32TiseYAzmuPMX11ENOeC2XS2mAmPXsY5/VH8Vi3D/FzO3njx0wCTrQSVdhJSFYT0YUdRBR1EZTXya7UFl7dmYXspT3MXPE9Tmt+QrDqPeav8icoYA3Nupc491/wOlz1Aw7qozgobXh1/AteB0se/1/waut5Dbb1KyojsZNF4SCLYqg8gmGKEIYobHidol7Huo0r/4pXsx33zXbcN9tz3zSEX41D/4LXu8ax3K0WcLbUm7BtMp5b5MICLxU+fj4ofPwQe87HTT4Xd8V85D6Po/D+D8NnCSKFLwKpFzLVPLy8l+Ln8zjzvX1ZPt+ZjzdOIz/MgxvV3ty2TOaBYTgPSxyhyBGKbHh9YLDnV4sdd8oduFn+CBdNM2nOk5N4SMrTCxxZvGgmKj8hyoVzEc2bh6uvD6J5vkjn+iLz80Xh64/CZz5y3wXIfOcj9ZuL1N8Lgdodf78pvPDECCL+OZWBUjkPzdN4aBzKw7Kh3NHZc9c4hAfWEfxqHs59nT2/lNjxi/ZR7lrmcKtcjTHGg/decsDPdxxyXykSX2/Evv6IfOcj8F2Ih+9C3P3m4+E3D5H/AiR+i5B7P4Ha62m8PZ/AW+nNXC8XFs8dxed/m4EpWcU1k5B7pse4bxrGb2b7Qbw6gn4UD7XjbXjVjeCWaTxXLQIqk2Ts/9iN1f5C/KRzUUjnI1MuRu65FIX30v/8DL0fR+G1FJn340h9FyKZ64d4njfied7I/VV4+4hY5DORL98cT0OeiCuWyfxiGccdwygeGEfzm3kU98xDuP0HXq123DcN5Z5+ArcMnjTnPM+3X63Hw/cpxqj+hoPn7j/xaq+IwOHf8OrwJ14HB06pIrFTRmKvtPU2/894DcVBGYK96jh2ykAclXt4TPUl7uplBO199i94LdNMx6yZgT7DieJ0NwoyROSdkJKVLiErYxCuGiHZqYJBuP6BV7GtB3YQr0XpYkoG+121JyToMiV/was+S/Q/4vUPwFYWyqgqklJdKKG6SExNsfhPwNZpJYOAldCgk9CoE/+f8NpkcKPF5MEpq4iOCumfeO2qVnC6TEyrWUCLyYMWkwcNOheaDG6cLhPTUSHllFVEs9GdJqMbzSY3qopn0mx1p71aTHuNhFNVYtprZJxr9ORCqy+9bX40lQmoN7vTWaeip9WPC23+nG30oqvBk7PN3nS3+dFz2p+eNl96WrzobvKiq17FmZNqumq96KjypNlsw+tJnQRdxkyKU6djyRfQVO5LR/1iBrrX0n9+LW2187AWCjBnu1CRJ8KSI0CX7owp04OyXAmWHAm6DAElqW4UxDuTFTkDbaqAimwlZo2Y/IiZFEbNpiJdTFmaBxUZAhoKFLSUqKnO8sCYNIPaXA9O6VW0GZQ062R/wvV/wmt9iZyThTbA1uYpqc1VU5WlxJImRpfghjbeFUOSx59lw8Zk0X/D6x9Z1z/waisrllKZ5YUuUUx26ByyQuagT5JRluGFKUWNJc0Lc6onphQVxhQF+iTZn3g1pkgwa2RYM+SUZdjKksvT1VRlelMU5UbKoUmkHJpMYYQ7+lgpxng5xngFpgQl1qQ/4OpPlWY+lWnzKEv2w5LggzHaE32ECm2oEs0eZ4I/e5SQL8aj2e1OcbAnRcc9yTjgQfYREfnHxOQfk5C214XQrycQ8PexxGxzRrNXSfwOdzL2uFN4REjpURGlAR5k7ZpByvfjyNk3k7zDTuQHumCIldNY+DjWdB8qc+bRrFvGmbKVdFpW0FiwkJOZPlSmqejUPUGP+WnaixbQkuNLt+5xzpUuoaNwPu3FizlneppL1eu4UreBvppXadOu5LR+Nf0nN3C9fgPnDc9Qr/GiNlFBa4Y/zan+aAM8iP96HKEfjiTs40c5+s4wDr9uw2vxASElB4Wc2D6TnJ1OWI+piP98NEfesCdzx2TaNWquGRfTV+zNzbJF9BQoaUx0oiXFjfP5Ki6V+tJToKS3SM3FEl+6cz2pjxVQuGciKf8YQcZ3YzEf9aAqRIHlqJjSfS7k/zgDzTdjOfH9OAyHnakM86Ai3JXKSGda06VcMixgoGwJAxVLuFKxkD7rXM6bfDhr8OKswYsOnRdtxSpOFXvSXuJDj2kRd5rX8vD8Zn6uXUVjqoSzub7crVnNw9aX+b11A1eKF3MxbyEXcxfSmz2frjQfWuPklB+bQ3ngbCqDnGmNk9OV5kN7gpLqwDmYdo2j8sAUmgOdOB3sQmeIK93h7nSFuNAV4kJ3pICeGCHnYwWci3bnbJQrZ2Pd6Y4Tcj5exPl4EefihH/Fa5QTHbFOnEtypVcj4FKmkP4cMQMFIgYKhVwtEjBQ6M5AodufeL1c4MqlAnf6S8Rc16v42ejDTfNc7pQt5n7VMu7XPG2Da8Nqfh+E68PWdfzeuo4Hzc//C691K7lV/RS3Kpdws3wB101+9JeouZgnpS9LRF+mmL5MKZdy1NwsWUJHvJL0r8cQ/8kYLhWsZaDkVcqC/dAFyKlPXESbZjnFBxXs3zCMHWvtSPz7RJqjfbljXc/96te4nreCWwUvoP9eTMCa0Rx85hFiNzqTsMWVoLVj+XGJA1942fH9khEUfOfPHeun/NryJZ2Zy2hM8UMX6Er6tokkfjqRuPdncHDdWD71HcL7Cjs+UA1nq2I4r4sc2Ch04G31I6x3G8kz0xxYPcOO52fZ8Y5iKHFbp3Gr8AWqDkyiK2oq10+4cCPDhasp7lxPUdKwdyppbw4j+4NhNBycxuVkKdcyZFzPkHIp2Y3umFmciZhGR9gU2sMmczpsMmdjZtKX4sbFNA8uZwjpz5IwkC2lP0vCxXQBPalu9KZ7cCVHyo0SL+6Y53Lb7MdNow/XdSqulsi4WizhWonENqlYL+euQcl9k5pfTZ7c03typ1TN7SI1vxR5cqtAzfU8JZczZXSnCGmPd6Y1ejptMdPpTJxDV7ILZxLdOB3jRlOYG7VH3Snb74RljxOWvU5Y9s7Esm8qVQHTaQqfRWv4dM7FzqY33omLCS5cThFwKVlO63ExWZ9P5dDzo/jEz4HNEnte8RjCy6LhvCh24HWv4byhduRtTwd+WDWdlI8W88X8MbzvPYytnkN4V+XA31T2fOhlz+f+DvxzgT17Vgwl9OVRJL/zKLmfPYb223FU7p5I3aGJNAROovm4DbBtYVNpDZ1G0/HpNAXPou7oDGoCZlATOJvqgNkY902h6IexGPZNpfKYG01RcurCJRgOzsBwcAblgXPQH5iC5cgMToa50RQl+hded4aa0gLTGkm3XPkTr5nWK+RVDJBu6CEgoYJtR/M4rqklubSLzLLLaCwXSdL3kGS4QIKhh4ATjXy0N50jyZWkaDvIsvSQbuwmobiTNPMlIkt62BnfyLpvTuD9ehjKN2NRbU1F+m6GDa5vp+PxZhpuryfj8UYyknezcNuSjduWXJw3Z+GyJR2PN1IQvBGDYFMQCz+N5YNwCwGlXUSYugkpbuN4QQvRum6OF51nW1wTz32RjurlIEQvhuD2YgxOL8cx59U4nDfGMefVCGa/HIji7TA+iKxmd04bYfozRJS2EpZfT0R+M5FFZ9if3s6KjxOQvxyE2/PBOD8fwey1UcxcE8ns50KZ81wgwpcD8XkzmI27szmcf4qjuQ1EFLcQlt9AVHEboQXtbI+p4fmv0nFdtQ/nNUFMezaIKWtCGP9sIONXHcL5pUAE6/cjXruN13emczSjmZiiDsKymojKbyOyoJ3AnNP8mNzIS9tOIFq/h2krvmf2ml24rfwb81b5E3T0D7yuxpq1GYX/YsYp32O4cicOyqO2FTGyEBxkYdjJbb2rfw6bUYZhpwjBXh6CgzwMB1k4jrIIHOXhOChDBgc2/QuvjtIohsnCGSYPZoh8H6PVXzBZ9QLrNz5DeuQzDFT4cMvyCHcsDty12nHPYs89syO/mobwwOjIb0YHW+mwcQS/mCdwRe9ORbyS2B/8Cd25guA9zxC4ZyWB+9YQtP95ju9/jpC9zxK6Z9V/FCF7VxGy71lC9q0mZN8agves5fjuNYTtfoboPf5kB3vQmD2LGxUzuWMdzW8mBx5q7XlY4sDvJUP4TTuM+8Zh3LUM4Y51CHcsI7llmsiAXkBzppK43c5EHvDj+MEnCApYScCRFRw+uIzAQ48TdHAJIfuXErZ3GWF7lhO69xlC9q7k+L5nCNq/gqAjKwk9tIDE/UJqYl24rXPhQfGj3M934Hf9MO5ph3FXP4K7xtHcNY3kN8sI7moduKMbzh3zOG6WzeZU3ixOBE0k8qCU4wcXEHTwCYIOPM2xAys5emAVAQdWceTgMwQcXEHgwRUE7l9B0N7VhOx+nvDda4je8zTx++cRs9cZbZwbF/Ribpmmc980mgemIfw/rN13VNTnuvd/ilLsMcZGL8NUZkApxpaiaSYxsWenN2NMsrP3zs5O7+7YYkekg4oovXemF4beQYp0C2KNFRF4P38Myc7Z55znnN96fn981sz63iwWixvWmte6rvu6RwxWFrzqxvGqfIBR5XTu6xwZMkzhjtmJvmIf9HFSEnYuJ+6XDYTvXcvhPS8S+ssL/7/sYeSu1UTsWkP4rjWE736eI3ueInTvE4TufYrwPU8Qs2sFJ3YGoor0pr/YidvGadw3TOW+xoFRzSTGtJMY0U3knt6KkVIrRozWDOvtGdI8xE1tAE3Z6/nu800Ig55mqt8H2C7YiZV/KFaKSKzk0eNwjcDGNwYb31is5eP/P/6RWCliLNVZv/EKqzwCW19LbORRWCmi/ku8zvD7A151K7lgkHFGLaI0bS7GNGc0GR4Up3tTmCEmP1NG9r/hNSfFAtfcZCE5ySJyUyx4zUuVkZ8mpTBdQnG6GGWGBFWmBHWWdDyS8YjRZovR5Ugw5Ekw5v8rpgIp5kIp5UVSKoqkVBRJqCwWU1UioVoppVopoUYl/f3u1zq1hHqNeDyi3wHbpBXTpBXTrBPRPI7XJp2A00YR7WYpnRXy3/HabpbSahJz2iiiWe9DncqDerUnrSYxZ8p96SiTja8JaDb60GT0ocHgRYPRi5YyIR3VMrob/OltCqC3OZC+5kBOV0ipMwpoNAtpq5Fbqq2tD9PTHERXUyC9p4M5376YC+2LudAaTF9jAN21C+iqWUB3TSBd1YG0mv2p18qoKBaiyXDBlOfN6fJFnG17iv62pzjf+Sz97U9TZ16IId8TY44n1SWW35k23R1dhiemXBGleZa7dQ1ZElTJAgpOuKFPE1OR44chVUxhnDOqeA9qc/ypzJBSni6kOkdCbZ4Uc5onxmQ3GopktGkXcFqtoFnlS4tGTotWQYtWQZNGTpNaTqNKToNSTn2xL7WFvtQWyqnN96M6x4+KDF/MqRJMKSL0iQI0CV5oTnijSfBGnyiiNFVKaaoMc5oMU4oUY5IEQ6IlxiQpxhQZxhQZpWl+mFIVqE6IyY3yIDfKHXWClLKMIEpTAzClLMSYvABDsh+6RDnaUzJ0ib+1DPtSmq6gNM1yntac7o85bQGqeBFpIfM4uedB0kOc0ByXYTzlj/HUAkqTAihLDqYidTGVaUuoSF1CecpizEnBlJ4MxnA8AG3MAtSRfmTvFXDsm9nEfT2HxJ89yDkgI/+wgqz9QrL2C8g/LKYkUkFuiJi47+Zy8K9Tif7aidTdck5t8yFtpzf5+31QhYhRhQjJ+8WN5B9mkb/PjcJDXhSGemOI96OpaAXm9GBMGcE0KFfSZV5Nd+lzNBY+QnnKAkoTFbQpV9Bveo4u7ZN0qVcwWP485wxP01awlLbCR+g3PsfFqo30l62nTfMcDQVP0Fu6nlun3+XXulfpVj5BXbI/DckBNKcuoTTKj6ztHsT9fSah70/i4LsOHHzXnvAPJ3Hi8wdJ+8GFjB/dyd7mTeF2Kac+m0foexNI/uYhquIk9OYt5HxxAL15fjQletGU6E53joQLyoUMqoO5qArmomoRF1UP05nlR+0xAYZQZ1T75qI75EZZuITSIxI0ewXk/eRM1vdzyP1pLoXb56M94El5pJjKGBHl0V5UxHnRmCyhuyCAPmUw/epg+jTBdKsD6VQupEsdQK8umF79Ynp0i+nVL6Nf/wgXS5/kTuN6Rjte5XrFc5zJCeKi4SlGml9hpOFP3DK/SHdaMD2pi+hJWUR7wgLqosWUHfZA88tcjAecaYyV0HJMRn20kIoQV4x75lC6+yGq9zvRFOJGa6g7HWEedEd60RnuQWe4O93RXvTEetMd60VXrCfdcV70xQvpOy6kL15I73Efeo4J6DzmzZk4Tzri3C055kZ3gidnkwWcT/NhMEvE5Twhl/N9uJwv4HK+N5cLvLhU6M1goYCL+d4MFAq5XCLjunYhNwyLuGVayt2yxxmuepqROgtcRxrWMNq0npHmDYw0b+R+0waGG9dzr2Et9+pf4G7ts9yqfIIb5ke5UbqM6/pFXCrxZyDPco5yIFfGxVw/BvMC+LXkES5kLUG3x42YrY70Z66iM/FpqiIWU7hTRFnUYrqy15L9TwmfPWnL4bemYA7x55J6AyP173JXv5HO40vpPrqSk+/OZdeTtoSsns7x19wIX/cg+1bZsWOlNZ8FWvHzU1PQ71nJSO233C3/GF2IgsJfvDn5xYOEvuvAjnV2fLPCkU8CJ/LJwkl8GvgAHymm8Z50Eu9IJ/GW1JFNnhNZ5+7Ac/NsWetizSYPKz4OciD1717cKdmEefeDdETPYTDJlUtJrgwmeNAR6kLOR44kvWONedtDnD8h4UqaLxcSBVxJk3Ap2Ydz8e50Rs+lNfxBWsMfpD1qNj1Hneg74cq5RE8GUgUMZoi4nCXhUqaY88kCek6505foybk0IZfyfPlVuZAbmkBu6xdxSx/EDbUfV4ulXCoQcTHPm4t53lwtEHGjRMYdlR931Qu5q1rIXWUAd0uCuFmwkCvZcs6nSuk+KaTtqDtN0fNoip5L63En2k+40Xbcg+ZYD+rCPKg44IVxlxuGne6YfvHAvNeNigMuNES40xHvRccxV3pPuNMf787Z4+6cT/DmXIKU5jAxWf+Yy941DvwlyJo3JNa8KprISyI7XpZN4O2FdmwJnMDWQBu+f2oWpz56mH3rPPhkiQMfBtryUaAtfw2eyKeLJ/LZElu+WmrFzmcmErZpEic3TyPn7w+g/GYm5h0PUb3vIeoOzaYxbDYtkb/hdS7NkU60RFU7Aw0AACAASURBVLnSGO5CXZgL9eHu1IV7YD7ohGb3bAz75lMe6kVdjJSGOF8qI4Ro9zmTv20GxTsepDTEjZooH6qjfP4wsOlUbUpMTjtphkEySy+TbrhAuv4CWYYLpGv7ictsJCShlKM5TSSpusg0XSCjdIA04wWSDRdI0PQRltPMthg1MdkNpKrPkGPsJdvYT4q6hxTdeU5oLrA/4wyv/7OARZtj8d8cj9/7KYjfS8P73VR83kvH5700BO8mI3g3Gcn7Wfi8k4fg7Xw838zC681UfN5JRPTOMcRvhbHyy1N8fqqaQ8pOIrVdRKk7iCppJ1bVQ1hhP9tPtfHyt3kEvxaFeEMEgk3H8Xr5FB6vJODxajyuL0fh/kooAR/F8enJevYWnSFc00GUsoWY4mZii04TkdfOwZweXvo2F7+Xw/FeG47nuqM4vRDH3OdicFsXh8eGcASbDrHkgxjeO6Rkf0EbYSWtRCtbiCpsJLq4lfCCDnYkNvHmzyWI1uzH9dmDOL8Qzry1UTy0JozZaw7htuEgXmt3svDlnfx5Tz5HMps5WtBGdFYD0TlNROed5khuO7vSTvPGjnzkr+7D6fmfcF2zE8Hqj/4zXjPfRLFoOQ8oPsBesQ0bxSGs5eHYyiKwkUVhJY/BSh5nmTqsiB7/YP5bRSkSa1k0NrJobH2jsFFEYOUfZqm+KmKw9o3DVhqLnTQKO99QJsh3Mdn/U2b7rWXj66tIi13FZXMgNw3TuW2w447JhrtGG4aMNgzrLdeUjGqtGNNZMaqz4Y5mIrd0D3FZJaM7/1G6ip7jjPoZ2lRP0qF5il79Kvr1z9Cnfpx+9WP/T+lTP06/7kn6Dc/Qo3+GDvXTtKufokv7NL3aZZzViRg0PMiNUgeGTTaM6q0Y01gxprJlVGXPfc0khnSTuW104LbBjiHtBIY1kxjWzeeWXszZEjk9mmV0G1bSblxBm+lRzpiW0mUIpkcfyFntIs6pl3BetZxzqsc5q1pJn3olXbqn6DCvplX/ON1Kf66pvLivnsP9fAfuZdsyWuLIfdUU7mqmcUszlVvayYyZp3JPN4G7Oltu6+24bpjMRcNMzhqc6Df50msMose4hB7Do3TrH6dLv5JO/Uo69Svo1D9Gp345nbpH6NauoFf9JH3KlVzQPM4l/WL6S7y4rHdmqHw+d/XTGNbbc19vzYjeijG9ZVgTakfGlNMZU05lTO/IiMGO4dJp3DDO47xSQHfJUs6WvsiZsqc5bXyMDt2j9Gr+3/bPkhX0q5+kT/0UfZoV9GqX06NdRo/mUfrUj3FOuYKLyqVcVQq5qZ7OiNGOMZ0Doyp7xpSTQDWJMZUdoxprMFgzarBhWOcwjtdAmrLX8/1nLyEMfIapig+w9R/HqzwSK99orH3DsfYNx0YWjY0sBmt5NFaK8Und43i1Gq+w/oZXm9/wKo/CWh6JjSICa78wrPxCsPXbxQN+nyPwXzmO1xVcMEjpVAsxp83BmOaMNsMDZYY3RZkiCrJkZKdLyc6QkpMmISdVRG6KiNwUIXkpQnJTROSlSshLlZGXJqMgTUphupiiDDHKTAnKTAmqLCnqbMkfIkaTLUKbI0af9x9jyJdQWiDBXCihrEhCeZGYimIxlSUSqpRSqpRiqlWS8YipUYmpVYuoVYuo0wip1whp0Ahp0Iho1Ipo0glp0glp1Hr/h+rrb63DXZUKzpT70m6W/t4mXK/2pE7lwWmjiDPlvpwp96XVJKbZ4EOz0YeOKl8ajF7UGzw5XS6iu8GPvpYAepoW0NXgT09TAGfq/Gg0C6nWeVBrEtDZuJBzHUvpa32YnpZg+lsXMdCxlIsdSxhoW0RfQwCd1X6cqfKjs3ohXdVBdFQE0GLyp7zIB0OuOzUaGX3Nj3Ol7wUGup6lr+MpzjQ9SoVOhiHfk4oiHxp1Cuo1cozZnmgz3DBke2POl1Be4Is5T4Y+XYQ6WYA5U0ZFjgJ9ipDioy4YTgloKgikNkdORaaI8gwBZelemFLcKc/wokXlR5vWnxaVLy0qX1q1fr/jtVkjp0ntS6PSl4YSX+qLZdQV+VJXJKcu34+qLDnl6VLK06VUZvpiThWjOeGB8pgbmhOe6E/5YEoWU5oiwZwqxZQsxpgkxpgoxvgbXpOlmMYBW5bhjznND+VxH7LCnMmP9qA0dQFl6YGY0wIoTV2AKcUfQ5ICfeIfz83KMY9XXXWJEsoy/DEmK9CdkpEX5cGpvbM4tWcWqqMSzMkBmJMDKU8NpjJ9MVXpS6nOWEZF6mLKkhdhTgrGfCoYY3wg2hh/VOFy8g4ISf7ZlYQfnTm5zZWUnV5k7RORc0BExl5P8g+L0MQuoCTKj1M/uxLyt2mEf/YQSdslJP7Th9TtXuTtFaA6LEYTKqZovxdp2+ZQckiA6ogIZbgIU8ICmotWUJG5GFN6EE2qJ+gtf5H+8hdpKX4c0ykFhgQ5zYWP0Ve6mrPmF7hQ/gLX6jbQq32ShswgWvKXca70BS5Vb6JL9zzVWcupylzGQOVL3OvYwrWal+jIX051goy6UwuoOh5IwR4hCV/OJ/zDBzj07lT2vzWJQ+9OJurP04n/bBaJX88n/XsPsn8Skv6ND4fetCf24+kYQsW0pipoSxfSnOxOU6IXdSfc6MyRMKgN5JI2iIvqQAbVi7ioWkJripTqo96YwlwxHnGlMtqHxhP+1MX5o/zFnazv5pD+1Wyyv5tL0XZnjAcFVEXLqY71pTJGSEWMN1XHBNSdFNKQLKQ5Q0Jbri9nivzpLFlIlyqAPt0izpcuY6DsMQbMj9GnW0avejmD5mcYatzE/aY/cc38HP1Fy7lWtprb1Rs4X/gYHcmBlB/xpDZSREOMjJpwIeaD7hj2OqPf40R1mIDTx+TUR/pg3j8f/a5ZmH6ZQ80BJ+oPudJ00IWWg860hbhyJsydzjB3uiLc6YryoCvKg84oDzqjPeiO9aLvuA+9xwT0HhPQc9Sb7qNedMV50RnnwZk4dzri3OiIc6Er3o2+U56cS/HmYqaQSzk+XM4VcCnXi0t5nlzO9+JygTeXCn24mC/gYoGIy0o513WB3DAu5pZ5OUOVK7lfu4rRhhcYaVrDSNM6RprWc79pwx/guo6hhrUM1a3mbvXT3Cp/nBvGZdwwLOaaNohLJX4M5MsYyJNaJh/n+3OlMIjrJcv5VbmS1vgAkj6ZTtUROXURwVSGBpL1vTumI8FcUb2JIWQxnz85gYyv3Dib9Tz3qt7lVulr9Cc9TtUBBapvBBx6wZFfnpxI+LqZxGyaw56nJrLrSSv++ZgVXz5sxc5Vk1FuX8pl5Uf0pr9E4pduHP3bbPa+4sA3T1vzcbAV78useV88kU/8H+DzICf+4j+HzZIZvOEzmZe8HHhhvjUvOtux1tWelzwn8LKXNX9fPJmcL8UMpD5NzUEnOmOcOJ/gzIV4Jzoj5qL+YhIp71qh/Xoa7eGeXEqWcTlNzECygMspQq6miBhI8KQreh6nj8zk9JEHOBM9m95jTvQcc+LsSTcuJHtxMc2HSxkiBtOFnE30oivehc54F3pOunMu3YfLBb5cK/HnljaQO4Yg7ugCuKFScKVQzIUcT85munE2zY2BLG+u5ku4UaTgdskC7qmCGVY/zK3CAC5lyOlPFHPmuICWaDfqw+dSHz6Hxuh5NMe60BTjRl2EK1Uh7pTt80K/ww3ddjcMu9wx73Gj+pAbrTHe9CeL6U+yTBvuj3en75gbfcc96DnqQ0OIDxmfzmbPGgf+HGDFG2IbXpfa8ZJoIq/KJ/KG/wTeD57AR4ts+GbldOK3+JP8l4f55olp/HXxBP62eCKfLXPgq0cc+WLpBL5aasWOZyZyeIMj8e9MI+tvMyn++kFMP8+mYs9D1B6cTeORObREWFqGW6Lm0RI1n/Y4N07HutEY5UpDpBv1Ee5UhrpgOuhMRagHFWFeVEX4UB/nS32cHN1+V5I/m0jejzMoO+xFbbSU6og/VF6TNOdTUvUDZJgGSdWfJ11/jjRNP6nqHrL0Z8k1nifbcJZ0XZ8l+rNkmS+SU3GFzLLLJOrOEq/q5qSmlwzjOdK03WTpe8kzXyDDcJ5E9VmSTFc4qrvGRyGlLP/wBP6bE5BvsbQLe76djM976Qi3ZODzXio+m1OQbMlE/E4Ogrdy8Ho9Da/XE/F5KwHx23H4vhPBC9uy2FnQxUFlF4dLOojV9xKn7SNK2UdkyQAheQN8uM/MY1sSkG6MwGfTUYSvnMTzlXjc/hSLy0theL8exiOfJ/NTXjfhxgGOqDoIK2omTt3BUXUXB7NOE6O5yifhdSx8PRqvteH4bDqB84vHmL0qGq9N8XhuiMTtxb2s/EcSn5+oY39RF7Gms4SXnCaiqIWwgtOEFXURkt/H59ENLHg5jPlP7sJzXSTuG2NweSkat01hzF+9C5dVP/D41nC+izUTntNGVM5pIrIaCc9sJCL3NBFF3Rwu6OWjw3oefi8c97Xb8Vi3E9Gaj1m6ejHhh16g+Y94DV5mwav8J2wUB7GWhzFBFoGtLAor35jx6us4XuWRlg/YvhHY+EZiLYuy4FUWhY083IJX/zALemWx2EpimCiN/Bde/T5ljmItG19bRVrMKq6Yg7hpeIDb+kncNdpxz2DDsMGa+3prRrXWoLGyRGvFsNqKYe1khg1uDBn9uGVcwK+lYi7rPbmkduaK2olftc7c1jtzR+fEHZ0Ld3TO/xaX/9Xabb0L17XOXNW5cs3owVWjF1dLvfm1QsidagFD1fO5Wz6Ju0YrRo0WYKOxBZUdoypH7qunMKSdym39ZG7r7LlXYsNwoQ3DxY4Ma+YwbPbiutGTa2ZvBk0uXCqdx7WyOdwwP8ht00zu6mcxpJvDPc187qldGdK4c0fnwa9Gb87qPenXuXHd6MKIYS5jqmmMFTpCvgNjJVMZUc/knm4WtzQzuKGazGjpNIYNdgwbbLijt+Ka1orrpfbcb5jFzbIZ3DTP4qZ5LjdKnblhcuVXkxs3fo8L1w3z+NU4n1smN24bPLihduGm2pkhvRM31VO4pbZjSGfHsM6BEf1E7uutGNFbMaq3Hp807Gj5GVVTGNPYMaKxZlhny22tA9c1M7imd+PXChEXy505a5zJoOEhbhqc/i/75fI/rP32zJXbeg9LDK7cNs7jtmGe5e9D68aQxot7ag+GNbMZ0TowprNlTD2R0RJ7RoscGSucxFiRPShtQWvDmN6Ge1oHhtQPcUMTQFPWOr77zFJ5nfIbXv1+w2sU1rJwS6RRFrz6RmM1XlX97/D6r46HKKzlEVjLw7FShGGlCMFWsYsZis8R+K3kyK7V9OoeZ8AgoUvjQ1n6HIzpTugy3FFleFGcJaIgW0pOhpicDDG56WJy00TkpQrJTxWSlyokL01EfpqY/DQZBekyCtOlFGVIKMoQUZIpRpklQZUlQZUtQZUt/j3qcbzqcsXo8sTo8kTockXo88SY8sV/AKyI8iLR74CtVIqpUoqpUompUomoVomoUQmpUQupUftQq/ahVuPzL8RqBTRqff4DXv9Yfe2qVNBZIf8dqZbzrwIatV60GIS0m6W0l1lg22zwodEgoL3Kl6ZSAS1lQrrqFPS3BNLXEkBHrS8dtb70tQTR1xJEa5WMKp0HFVp3Tlf7Ws65ti+mr20xZ9sXM9CxlIG2xVw4HURP3QI6KmS0lklpK1dwpnIhZyoDaSsPoEopwlwooFYvp7vpEQZ7nuVi97P0ta/kdN1iSlVCzCUCmowK2swLOV26gIoiH7QZLmgz3CnNE1JWIMWUI8aYKcKQIaE8R445U4b2lBeq466UpghpKgikLldBVZYEc6onhkQXjMmu1OQJLS3DagXNShmn1XLadf60ahS0aOQ0j7cRNypl43CVUlcoo67wN7z6Up4moSJDRk2OgspMGdoET5THXNHEe6BL8LYANkmEOUWCKVmEMUmEMVGMKUliAWyiGFOSBbBlGX5UZC7AmOJLUZwnWWHOFB8VUJ4eSEVmEOa0hZSm+mNKVmBIlo23HVvwWpbhR2mqHO0pMWUZ/uiTfDGl+KE+ISYtZD4ndj1AQaQ3ZSmBVKQtoipjMTVZy6jNeoSazOV/wGsQ5sQgTCcC0EQrKAmVkLtfQNYeL5K3u5PwoxMJPzmTstOD3AMiMvZ6kBciRBu3AO3RADL2CYj4/EFC//4A8T94c+qf3qT87EHuHi9Uh8Voj0hQHxaRvdMZfbgMQ7QcbbQM86lAmgtXUJf3KOWZD9OqeZpzVeu5ULWOduUTGOJ90R33pT7/EXrNa7hYs5Gr9S9xrW4TTblLKD8lpzlvKRfKXuRK7Ut0qFdhSFhIWXIwl6v+xHDbZgbNa2hKC8Qc401ptJCSA0KSv3Ml/MOZ7H9zCgfemsGRLQ8RuuUBwrZO5finD5Hxoyd5O8SkfOPJkc0zOPSmHco9YhpOLKQ23gtz9ExKo6ZTHjuHCyVBDNU+xTXTEvoKfOnN82VQtYienAUU752OLmQ+FVHeNMT70pYUSGO8P7p9nqR8MZ3ET2eQ/Z0Typ1e6PcLqIyQUhfnR1WMjIooHyqivak66k3lUU/KjrpQmeBOY5qQMwV+9KqDOKtfwkXzI1yuXMHlqicYLF/JmeJgTucGcsHwJMNNf+J+8ytcNT1HT+5Szhc9RnfGw+gPOKHaPYfMbyeh3DEbw14XS35xpnSfG9WHBZw5voDGSCHl+50x7p5N6S9zqD7oSlOoB00hbjQdcKb5gBOnDzrTHuJCZ5g7PZGedEd60BXhTmekO51R7nRFe9AV60lPnBc9cV50x1kqsl2xHnTGunEm1o2OWBfaY504c9SZngQ3ziZ7cjHDh8EsbwazvBjM9mQw14PLeV5czhdwqUDIxXwhAwViLikVXNMFccO0hJtljzBU9RQj9asZabTA9X7TeoYb1zPcuIF7DesZaljH3fq13K17kbs1z3G34klumR7hV93DXNcFc1WzkMFiBQMFMgYKZFwqlHOpQMHVoiB+LVnGkP4ZrhSsRL/LhcS/OGDeK8a0R0rm105URCxmpPLPnM/exL5X7Sg96M917WsMmd7kbPITlO+VoP1RQNjGCex+0poja6dz9JU5RKyfwd5nbNm7ypafHrHmx8et2fmsHYkfe2M+sILin4MJffch9r4ync9XTmCLvxVvi63YKp3AX/2m8bFsJn9RzOWvC1x4TzqLDc52PDPLmhddbFk9bwKvCafzpngSr3lb89nSKeR9KaJ6v4yuo1LOJgg4H+9Kb8wcKndMIelda5SfWXPumA8XEoT0HXdnINmbG7m+XE7y4WqykIsJnnRHz6PtyEzawmbSFTuX/nhn+o47cS7BjYEkTwZTBVxK82Eg1Zu+k+6ciZtvGUQUN4+eRHcu5koYzJdxTangljaAIUMQQ4ZAbqoVXCrw4VyWO2cS5tB9yplzqR5cyhJxPU/O3ZJg7muWcLMgkIupcnriRbTGeNEY4Upt6FxqDs+hNmwOdRHzqQ1zpirEhfIDbpj3eqH92Q31Nlc0Pztj2OlE1QFXOo4KuZih4GKGlIFkIecSPOk75kZ3nCttEe5U7vEg9W+z2POiAx8HWPOmxJY3ZQ78STyR1+QTeF1hzZYgG/6y2IZvVk4m+i0R+h2r2bV2Ll8+7sDnj9jz7YrJfL9yCl8tm8jXy6zY+YwdB9c6EPfGVNI/nknhFw+i/2k2ZbtmU7N/Dg2hc2mJmE9rlBOt0fM5HT2frnh3Oo650xTjTF2EE7XhLlSHu1IV7kljnISqCG8qwryojZHScFSB4YA7p/4+kaxvp1N6SEBdtJzqiD9MGz6p7E1J1V8gt/wqOWWXyTEPkmseJN98kcKyQXKN58nQ9JBrOk9++UXS9f0kqrtJMZwls2yQtNIBEnXnSDNdJMt8kTRdPynqXpLUvZwo6SVBfZ5k8y2OGW7zt4haVvwtjYXvJ+G3NR2fzWl4v5OGcEsm4q2ZiLekI96cgu/7Gcjfy0byTgY+rycifP0E0rfjkb97lAWbo1nzUw478noI018kQneOSN1ZwlX9RKjOE629yuHCy3y438yKrQkoXo5E8kos4lePIng5Fq+Xo/F+NRLJO1E8/lUqP+b2cMQ4SIT+LIeL2oko6SRG009Ifjcxult8EtlIwJtxeL4YivfGY7ivi8fphTh8Xk7Ac30kzqv3sPIfyXyR0MTe/G7C1P0cLjrDwbwWQvLbCFeeJbToAp9HNxDwahjuz+zCa20oLuPThl3WHmD+sz/juup7Vn4YxffHqoko6CYy/wxHclo5lNFERGEXMZoBwpQX+PiIiaXvRyBYvx2vtT8jfO49lj0fTHjIaprVm+jRvUDpOF5nyt/HQf4DtooD2PoeYaIsDFtZxP+MV99obP9LvEZjLY3BVhLNREkEdrLDTJD9Aa+vriI9ZhVXS4O4rXuAu5opDGvtua+zYVRnxZjGmjGVNSitQWkFaivGdBMZVjlyTzmTIbUTN5Vzuat/iHvGBxnSTmNIPYV76qkMq6dZopox/n76H/Lbsxn/9vw/r91VT2NIN51h00yGzTO5ZZrONd1kruscuWmw547RlmGDDWOaCYypJ4DSHkocGSuZzKhqKvfVU7mrncyQxoERtSNjJQ6MlEzivuYBhg1zuK6ewa+6B7hhnM5t8zTumidzz2DPfZ0doyoHRksmMVoyldGSGYwqZzKimsmQbibXjNO5bpzOHd0U7isdGc23YzR7IuQ6MFI4lWHVTO4bZnNXP5NfVY4M6SZzT2/PsM6GIb01N7RW/Kq15k7pRO4a7blrcOCufgp3ddO5o32Au9oHGdJYclczg9vqyQxppnBfP5P7+lncLZnOrYIpDJVM5756OiO66YzopzKic/wPeB3RWzOqm8Co1oFR9RTGVJMZLrZhRGXDqHYiIzpH7mmncFc3kzummdwqm8StMnvuGB24p51i2RPVf7df0/4XazMY0jzAkO4B7ummMaydxLDGkRH1VEZKZjBS8iAjJQ8yqppmudpINYGREjtGShy5XziZkYJJjBU4QNFEKLHgdVhrz5B6Fje0C2nKXst3n21EGPQUUxRbsfXfibVfqAWdvpHYjOPVVhqNrSwWG1nsePU1+n/Eq7U8arwKG471b3iV72SG4rNxvD7/n/BqSp+PPtMNdaYXJVkiCv+A17x0MXkZIvLTLHjNTxNSkCYiP11MQbp0HK8WuBZlCinOFFGSJUaZLUaZLRl/FaHMFqLOFqHJEaP9N7zqckUY8sUYCySYCsWUFoksgC0WUzGO10qlmEqVaDxCqlQ+VKuFVKsF1KgF1GgsgK3T+FCnFVCnFdAwjtffhjL9cXDTHyuwbWYJraUiWow+NBsEtBh9aC0V0VYq5rRJSKNBQK3OkyazkDO1CvpPB3G2NZiuBj/aqqV01is43/4w5zoeprPJn8YKETVGT+rLBLTX+9Hbuoj+jiWc7VjCubaHuXB6EReaA+mp9ae9TEKzUUSzUUprmR/tlQG0VQRQr/elrFhAuVJIc0UA5zqe4FLvc/S0PU5DZQClKiG1BhlnqgLoKFtAe/lCatUSdBkuaNJcMGYLKM0Ro0n1xJgpxJwjozzXF0OaEFWCG+p4V8ypQupyFdRkS6nOtuBVd9KJ0hRXGgulnFYqaC6R0VIio02toF3nR6tGzmmNnBaVjGallMYSCQ1FEuqLJNQXSqkrkFGbK6M6S0ZVppSqLBnVWb5UZkgxJQvQnfRAe8IDbbwlxlMCzMkiTElCTIk+mBJFmJLEmBJFGBKFGBKFlKf7UpbmS1manIp0P0zJMgqiXMkOm48pWUFlRgDl6QspS1uAOcWybkqWUZriS1magooMP8xpvmhPiTCnKzCm+GJO98OYLKcgxoukfbPJDHGhLCWQyvSHqclaSl3OI9TnPkpt9jIq0h7GnBxEaVIA5sQgSk8EoIuRU3xYRO5+ATn7fEjf6cmpn1xI+GE+ydtdyd7nTeZeT3IOeqOKlqM/FkBBqIzjP8wn9JPpxHzpRMKPHiRtcyVrlxvKECHaIxJ0YVLyf3GjLGYBZUcXYohTUJ4UzOniJ2hVPU1N3nI69M9yrmo95yvX0658CsNxXwwnFDQVPUFfxQYGav/EYM0mzppXYz4lx3zSlzPKFVyqXMflqo20Fj+J5qiM8uRgrlT/iVv1r9KrXEl1ggx9mAvKA06kfj+H4/+Yw4G3J7PjT3YceOsB4v7qQcQHczj83lROfeFM4S4ZOT8LifxwJrtesiP1aydq4oIwR/pgDJ9NRdws2rO8+LX8UQbVD3NBGcR143JumB7lfEEA9cfdMYQ8SFn4fFpOymhLWkDjcTnmUAFF2+eR/d0ccr+fR8GPrhRtc0e5wwPdPk/Kj4ioi5NTEyvFHO6JLsQJXeg8zNEu1Jz0ojbRm9NZMnqVQVwwLmew7DEuV6zgcuVKLpY/zjnjI5zVP0J3yVL6lI9wp24jY71bGDSsQnPYheI9s1Hvm0vRjpno9jmR9+M0NDvnoNs9D+2OuWi3z8W425myfe40hosw75mPec88qg+50hDqSUOIBw0HXWg65MrpEFfaD7vRcdiNM6Fu9ER40RvlSWeYKx1HnDkT7kpXlDudkW60hTvTE+dJT5wH3bHudI2nM8aNMzFudEQ70RY9j/bY+XTHu9Cf6M5AmmAcr55czHJnMNudy7me43gVMZAn5EK+iMFiOVc1gVw3LOam+VGGqp/hfsMLDDesYbhhraXS2riee40bGGpYz9369dypW8vtmhe4XbmK26UruKlbyjV1MFdVgVxRLmCwyJeBAgkDBVIuFcm5VOjP1aIgbqqWc8/4DDdVT1MfLiHsNWtUPzij3uaOZoeAjqSnGKv+kKvFLxO12Q7lz96cS3+WK7kv0nPiMWr2K0j784P88ow1B5+35eSbc0nf6kHKZhdOvT2XhLcfInSdI/tftGPvGgfCXp/NsQ+8OfyGE98/O5kvnnDkg0AbNvvasEU6kQ9lk/j7wof4m/9su4FSsAAAIABJREFU3hVM4WVXBza52rHRzY61bna84GzLBrdJvO83h63+09ksteXrRyeT85kXFb8IuZq+hKtpCnpi5tGwdxLmHydg/N6Oyu2O9Md5cC1NxmCKD4OpXtzOl3MlWcDgSS/OHnWmO2oOHeGzOBMxi57YuZyLd+bCKTcGEj24mOTJYLIXgyneXEjypPeEC+0xszkdMYuWyIfojHdmIEvEQK6YK4Uybqj8GdIHMGwIZEi3kJtKOVcLxfQlu9KX5Epfohv9iR5cSPHhWo6C20XBXMtewNlTEjpiBTSFe1If6kr1oXlUHZpD1eHZVB2eQ+Wh+ZTtd6Z0jyum3Z6ofnJF+aMzyh+d0P08j8r9Lv/Ca7qUwVQxF5OEnEvw4kyMC3UH56L9aTanPpzOLy868NcgG96S2PCGzJ5XZfa8rpjA2wts2RpszSdLbfl2pSOHNjhj2rWaI2+489OzU/n2CQd+eHIyPz05la+XT+Sb5dbsXGXP/hfsiXp5Mklbp5P99xmovpuFacdsKvfOoT5kHi0RTrRFO9MW40Rr7Hy6E9w5c9yV5pj51EfNpzHalcYYd+pjvDl9XEp9rIj6WAmNR+XUxsgoPyIk78dZpH81lZIdTpgO+mA+9Ie24bC0hpT4oi4yTYMkKnsIS6khOqOeNHUPeabznMhtITShlJP5pymoGCRReYZDieWEpFQRr+wi2XCemIJ29iVWE5XXzgllPzF5nexLrGXH8Spiis8Tq73GnqzzbN5fzuOfZBH4YToLPspGvCUTweZ0xO9nIt2aiXRLGtL3kvHbmsqSv+QRuDUdxdsJ+L0TT9AHJ3n4o5MEvx/Lc1+n80VCE/uKzrEzu5MvjlXxaXQZOzO6OFR0iZ9Te3h1WzGPbDnG4nfjWPhWDLJXwhG/HI7irTj8Nx/D/71Yln+SwKcJTewq6GNXbiefx5by93AdP52sZ092Lzszz7PhhxIWvBWH14Zw3NdH47ruKG7rj+L90nHc1oThvvYgiz+MZ0toOTty+vhnWhufx5Xxl1AV3xyrYHdGBz8ltvLqtkL8XjrAgleOIN10GK+1+3F9cQ8ea/cg3rQP6YbdBL9xgA/2q9iV2sqe9Fa+O1rBR/sK+f54DbsyOtiW0srrO/IIeusA0k07ULy8E/kL7/Ho84FEhDxPi3oTvdrVlGa+jl/wEmbKt/wnvE6QRWD9O15j/ku82vhGYyuLYcLveD2ClX8Y1nJLq+S/8BrCRNkupvh9yhzFGja9uoqMcbze0c7knnoaI2oHRjU2jGmsQGUFJdZQbAMlVhbAau0YLrHjXslkhjUPcLvIkfsae0b1doyqJzCqtGVUOYFR1cTx2P3h/b8/+7+vjagmMqK2Y0Rjx4jWjhG9HfcME7ijs+aO3pq7Bhvu6W24r7UFlQWtFDlC0SQomjwO2EkMqx25r3ZkTD0JlJbXEd1UhnWTuaGayE3NRIZM9twvteO+wXLX7ZjacnaWoglQaAdFDlDsyJjSkRGNPUP6CdwzTWBIZctw4QTGiuwZy7OHwincL5rKsHo69wwzuK2fyg2NPff0kxgpncSQ2oZ7GhvuGSZyRz+R22or7uttGdHZMqKdyIjGnvvqSYyoJjOinMyIchIjKnvuqyYyoprAmNqOMY0DI0p7hovsuV8yhTH1A4yqZzCimsqYdgqjWntGfrv2SG9lObM8/r1H1PbcV9oyqrLs0YjKjhGVPSNaB+7rJlqq7kZr7utsGFHb/n/ar/9qbURlxz2NHfe0E7mnncB9jQXOYyW2jBXZMVbkwGiRIyNKB0Y1dtxT2nBPOYFhlQPDJZMZKZrMaKGj5WuLrRnT2TCsm8hdzUxuaBfQlL2G7z5bjzDoSaYq3meC/3Zs/A6Pn3ONxEYWgY0sAltpDLbSOGxksePXT0WPt+PHWAYzySOZ4Bth6XbwjbC04Pta8Gr773iV/2e8dqsFlKfPpjR9HoYsV9RZnpRkCynKlpCbISInQ0h+hpj8TBEF6T6/pzBdSGG6mMIMKYWZMgozxBRlCC14zRJRnCWiJFuMMkdCSbaIkmwhJeN4VWeL0OSK0OaJ0Ob+C6+W9mExxkIxpiIR5iIhZUUiKkrEVChFVChF/wmvlnhTrRb8jthajYBajTe1Gu/f8frfDW7qrvKjo1xGa6mIjnKpBZIGAY06L1qMPrSZxbSZxTSZfKhQulBvEtBaJaOrYQG9zQH0Ni+kt3kBfS0LOdsayPkzizh3ZhFdzQtoqhRRZXCnrkzImaaF9HcssVRgW4K50LKIgZYg+ur8aSuT0GgQ0mgQc9osp71yIR1VgTQaFZQVCyhT+tBSFcRgzyqunl1NS20wFQYZtaUKOmoC6aoJoK3Ul1azHw06GfosF7TpzpTmeFOaI0SZ5IopW0hVkR9V+Qr0qQJUCW7oTnpQni6mJtuX6iwJtTkyytK80J10oizNneZiX5qKpDQWiWlV+dKh9aNdq6BV7Uur2teC1xIJjcViGorENBSKqS8QU18goSbb8v1qc3ypzpJSmSGmIt0Sc4oP+pMeqI+5oj7mij7Bi9Lf4eqDKVFIaZIIU6IQwykBpSliTMkiSlPEVGTIqc5aQFmaHPVxAUUxbqiOeVOaLKcyYwHlaf6YUxSUJvtSmuyLOcWX8jQ5lRkKysbxakq1wLUsw5+yjAVoT0rJCHUmee8czMkBVKY/TG32MhryHqUh7ze8LsKcHIgpcSHmxADMCQEYYhWUhP6GVwGZu71I/tmVxG1OpGx3JnOPB1n7PMg+4ElJhBT90YWoIv1I2u5O6CfTCPv7LOK/d+Xkj06k7XCm6KA36sMi9OEyCvZ4UHkskMr4QIxH/ahIXkS76ml6TC/SVLySTuPz9Jevpd+8hvaSJzEcl2NOXEiH9nnOVb/MuapN9JpfpK1kBapYAVWpC7lgXs3Vmo0MlK2lKfdRlDFiatOX8GvtK1yv3MiZvGVUn5BQGumB6oATx/8xjbAPprD/rUnsf2saR7bMJvJDFw5vfoiYj+eRt11O3g4JRz+Zy743HYn4YDKFu9wo3uOEJmQe9Sc96c2XMqgJ4FbFCi5pFnNFt4yLqsW0JkvRh8yh+JdpmMPm0hgv4PRJGU3xMqoihWj3upH/0zzyvp9P0TZ3iv/pSeE2N0q2u6Lb647+gBumEA9Moe6YQt0wHXHFFO5CWbQrlcfdacmQ0lW4kPO6pQyWPsalshVcKl/BxbLHOGdaTp9uCf2aZZzVPMol41PcqV3PQOmzmGMFJH3riHL/PBpP+FIfJ6b8iCcl2x9Et3sO+t1z0e6YjX7nXMr2uFC215Wag55U7Xel5oAr9SHuNIS4U3/Qlfr9TjQfdOH0IVfaQlzpOOxK5xFL1bUr3I3TB+fSfHA2HWHO9ER70BPtQXuYE73/HV6jXWmPmk9r5FzaoufRddyF/lPjeM0UcDHTi4uZHgxmeYzj1YdL+SIu5Ao5nyfmYpGcK+pArhuWcMP8GHdrVnG/8UWG6l/kbt0ahhrWca9xA/caNzLUsIE7deu4VbOGm5XPcavsKW7pH+WGZhFXSwK4UuzP5SIFFwukXMgXM1Ag4VKxgivKhVwpDOCWejn3jc9wo3glDeEiot+yIv2vkyn5di61R/y4VLiWsZqtXCveRMLHk8n+cg4tUYvpO7mS1siHMWwTEPu6PXGvTSX5vYco+MSL4n+IyPurF+kfuJC6dT7H33yQmDdmcfjlmexaO41vn5rCR8EObA2w5YNAR96V27PZdxIfKKaxVTqNt70m8YrLJF5ymsBGZxs2utmy0dOODZ4OrHW35zXhdN5TzGSzzJF3JdZ885gD2Z+60ntsMb9mLuP8CSGN+6dTts2Wsp9sqNphT9PBGZw75s61dDHXsyVcyxbya46YGxkSBk540BM9j67I2XRFzaYz6iE6o2bRd3Qug4nuXErx4lKKF4PJljtTz59yp+e4E21Rs2gOe4CmsJm0xc6lL9mTc5k+XM6Tcr1Izk2lH7dUv8WfWyp/rhfIGMwS0p/oQecxS2W+/5SAy5kKBlJ86T7mQ0uEJ/WH3ak95ErVAScqD8yh4uBsyg/MoWz/fEr3OmPc7Yr2Z1eKv3ei+DsnC163z6fygAvtcT5cSJVxLsmHS2lirqRJGUj0oSPGhfJfHqTwy2kc3zyJ3avt+STYlrclNrwmtuMN+STe8rdj62JHPnrYlk+W2fL143Zsf2YGJd89xrGtQvasn8lPzzjy09OT2fb0VL591I7vHpvAzmcnsed5e45sdCT+namkfTydoi9nots2i/Lds6k7OJfmcCdaoy0dCe1H59Od4Er7cSeaY+fSctSFjgQBHSeFNB0T0HTUh9YTcnrSFtGZHExNtJT6OD/Mh31I+nQSyf+YQva3s8j7Yc6/8LonviwlKruFVP15jue38XOEkt0xahIKWsnQ9hKZXMn2IwVEplSRXz7IicI2tker2R6jJTqvlSTDeUIzGvnLnmy+Ctfx84k6voup5M97S9iys4Afjjfx3YlWPjhcxbofVDzytxyC/pzDwo/zkG7NRrQlA+kHWcjeT8d3SwpBH2fy7A8aXt5tZsM2Dc98lsXTn2Wy/qcSXt2tZ90P+Tz7RTqv79bw54hqNh80suabTFZ/mca7+438NaqOd/cZefazNFb9I4VXtpew5psMVv4lnuUfHGX1Nzms/6eSVV9ns+LvSbyyW83mEBPv7Nex5qsUVn0Sz0s/5rD1cDmv7zEStOU40jdi8Ho5EtcNEbisj8Z9YyweG2JwfTEUz/WhyF+P4pkvsnjvcAWv71Lx/OdJrPokno3fpfPuLyW89nM+Kz6I5fEP4tj0fS7P/SOZ5e/HEPxOOI98GMeLX6ex7psMgt44yKpPjvPO7mK27Fez8fsMVnwUw/pv0nlzdzGvbM/jqb/FsXzLYZ7/xzHWf3WCVe99xbrXVhAXtpYW1UZ6tc9jTHsFRdBiHlS8j4Pv99j47sNGFspE6REmSMOxlkWPV1/HWx59I7CRhWEjCxuvLkVhK43CVhaJjTwMK7/DWPkfwcY3GhtpDBPE0dhJwrGTWvA61e9T5srXsPGVZ0iPXsXV0mDu6GZxTz2dUZUjYyobxlTjWC22hmJrxkqsGFNaMaqeyHDJRIZVDozoJnOvxJZRteWsKUqr8SqtNWNKa8ZUVv9tRv+XGVPZWs6wKq0YUVlZQGawYsRoxYhhHGUqeyiZDMVToXAKFE62ILbYgTGlvQXAanvGVI6MqRwY0zgyqndgWGfL/2HtPqOiPve2789Q7V2U3qYPTewae7rZJkZNMWZnJ3Gnt21iTO8xdhHpKFiR3gYGmD5D772LIDYsMSYaG+X7vBg02e26r+d+nhfHgrVmgGH+zFp85vid53nTKOCWScBAkQ2DhTbW9b1GIehsrLsW59tCvp21+dM4gNaeIYMtAybretK7WgH9+XagG2FFs24MA/pR3DWP5FahIzcK7blhseNOkSODJaO4rbfjrt6OQcso+s0juaWxHuczZLJhyGgDBjvQ24POAbSOoLUHrS3obBjSChnSCcAgBION9X760QzpJzKgmcCAZhxD+nEMGkcyaLL5A68WIQMWm2Eg2zJosLOO5uocGNA4MKh1YEhvz5BBwIBRwIBJwKBRwJDhv1+//20GDALumATcMgu4bRJw12i9jkNaIUMaG4Y0tgxo7ejX21nPxjUK+N0k5JbJnttGR+vfmdaRQa09g1rrGPRdix03TRP41RREk+opvvr4aSSzVzA28HVsZ/yIMDAUoX8kQj9r82rjF4OtIg5bRTw2yrg/Rof9rYC1Nqwx2PlFYa+Mwnb4a6xfH42NfyTCgAiEgaHY+f+B1/Btf6HHtJyLhQp6DCKqMpwoy5hOUZY7xixvtFkSCrJlqLNk5GRKUWfJyM+Ukp8pIT9DQsH9yCjIUlqTKR+G673IhtEq/xe8WmPMseZf8WrJlVOYJ6MoX0pxvtQKWI2Mcq2Ucq2UCp01f8Zr9XDrei+1Rsk/49X4R/vaWmgdHe6uDKSnKoieqiA6y5S0FcvoLFPSWaagtUhCk0VES6GYtmKptZEtllJt9KLW4ktDiYS2Kj+6G4I51z6XvpPzON8xh57mIM52zOZiz0IudC3gZGMQVYWeVJi9aKnx41TLbE41z+ZUfTDnmufS1zKXM/Uz6ajwp6lIRmOhjJZSPzoqg+momkVTSRAlBb5UGGScalzEtXOruNz7OLWl/lRYFHTUzaO3eSGnambSVuJHS7E/dUY5hdkeWLI8KMkVUawSo0l0oyhLQrUmiFrNDEoyZRhPeGE+4U1lpoLKDAU12X7UqpSUp4soTvagMtOXxnwl9WopDfky2gz+dJoC6TAG0G70p03vR6teSYtOSbNWTmO+lDq1hHq1lKZ8BbXZcupUftSp/KjOlFOeJqE8TUp1ppLKdDnFib6YjnlgOOKO6agXhcd9KU4UU5IkoSRRQnGimOITYoqTJJSmyilMFFGSIqMqK4Dq7CDK0/0pSVZiSZBRcNAL83EZZamBwwmgNMXfOm6crKQs1Y/KzEAqMoMoTvXDcFxMWcYMKrJmUpk1m5LUGeQf9CUtxAX9IQWV6fOpz1lCo3oZjepl/4TX0uTZlCTOpOT4TIoPBaGPkpO7V0TWLm8yd/qQscObtG2epG51I227O7n7fMne64U6TIzxQAD6mEDSd/gQ+8lk9r8/nvjPXTj61TRSfnQhfxivhnA56p1eVB+dS23iAkqOBFOeNJdOw+OcLV9Lk+Yh2k2P0VP8JKcLV9Gat4LCwwHUZS6it3QdZ6vXc7p8LSctK6lTLUQfJ6IpZwGXyp/ias0znCtaRU36AjQxEk5qHuFa9XouFT1FR/ZC6hL8qYwTY9jnQdTbjux9xZ7QjWOIftuJ2HdcCPu7E5FvuJD6hR/qrTM4ttmdkFdGEfKKPclfjEO31wX1jvGUHXSnNy+Ya0WLrClczFXzYi7pF9J4XIZm5ySyvh2Jce9Umo9JaU2QU33Al5JwDyx73TFs90C31Qvdjz5of/Cl4Dtv8r51J/8HV3TbXdDvmI5hlzOWEFdKIzypiPWhKs6XqkM+VB32plMVxBndPC4WLuFS8VL6ipZwoXgJfSVLOVe0mB7jfM4YF3HBvIwLpuWc1S2l+rgM1bZxpH07msaEQK4aH+Gc6gEa4hXUxIgp2uNC8S4XinY4U7R9OuW73KjZ503tPh8awnxp3O9DfagndXvdqN3tTO0uZxr2ONO814XWEFfryHCEF12RHnSEudK0ZwpNe6fSGeHK6WG8noyy4vX0Pbwe9OTUQY9/wmtr1DTaYqbTdciV08e9uJDqy6UMMRcz7uHVhys5Iq6oJVzKlXJeJeWcSkZffgA/G+fwW8kSbtY8yp3GJxlofprb9au5WbeaW/VruN1gxeudhnXcrF3D9aon+bX8cX4rfogbpsVc083mSv4MLucFcEntR1+uggu5MiteCwK5qpvJzwUzuWFYRH/Ro/xasJyGCDGZH41EvWU8RVs96Do2nxvmZxiofoXL6lVkfTqFo2+OwbJVRlPkPKr3BKLe4syhlxzIfH8SuZumk7/ZndxN7qS96cyxv00mfsNEDrwwkZgXp7L32Ul89uAIXvUX8LS7gPViG14QO/KC7wheFI3iZclYXvIdxTpnAaudBKxxEfC8j5DnRLas9bVjjY8D60QjecVvIq8FjOUVuT0b5QJ+eHQMhT8quZGzkqup82kOdaFy6yiqto6gZpsjtTtG0hY+mTOH3LicKuK6WsmNPAVXMyXcyPLjwhEvuqKdOBk1hVMxUzkVO5Wu2Mmcjp9mxWuyD5eTfbiU7MPFJB/OJ3jRc9iFtujJNIZNoH7/eJqip9B13IPeVF8uZyv4Re3HL3l+/JKn5FqBHze0M7hlnM1twyx+yw/iYpqMU0c8aI2dTvsBV7qPiDh1WER7rA+N4V7U7vOiJsST6hB3KkOcKd8zjbI90ynd40rxTndMW93QfO2C+jNn8r9wQfu1C8bvnSnd6UJztDdnTkjpTfDlcpqcXzL8uZKqoPuQN5W7pqLeMobYlxz44VE7/jHHhleVNmyQOfC3gNG8EuzIOw+M4t2Fdmx6QMhnS2359sFRJL3tR/rmICJenM7WJ0byw+Oj+fGxsXyx1IFvHhzBD4+M4KfH7AlZ7cjBv47mxBtjUX00Af3XkyjZ5kTtPmeao9xoix0epz/iSneCO13H3Og46srJBG9Op8jpSVXSekxC4yERHScC6MtdwoXcZTQeDqLhUBCN8cGkfzqB+LfsOPKuI4kfjv4Dr3sTylJis5tIKzxHirGXPUeK2XOkkBOaTtKNPRxMq2XvIQsxaTWoyy+RoOli7/FS9iSUc7jgFGmlV4jJaefV71N59rNEntqSxJObk1n1URJ/2ZzEqs3prNyczkObMlj6QRYL389h7ntqgt/Jxf/tHPzezibwnWz8Xksh8I0knvjWxDdZV9hTcIWdOefYfLCW96Mq+SHtNJGmm2zLusjaL/NY9OYx5m08xJxXDzH71XhmvRJH8N9imftaHLM3xrLsg+O8GVlBuPkaP2a0s/lAKX/fo+Xb1JPs1lzh0xNdPPuDnoVvHMZ/fdhw9uO/fj9+6/cjfyEc6Qvh+L4QjvcLkXhtiMZzfQyez8bg9Uw0Xuui8VobgfeacHzXhCFeux/puv3IngnF6y/bCHohHMWanchWb8Vv3XbmvrSPTTEV7M45w/aMLt4LM7NxRz6fxFWzW9VLuP4qT3yciHztVmTrtuG3fi+y5/YgfS4E76e2In92J9K1W5m5YScvfpfGnswOwtUdfB56iE++3kjKkRdpMTzDadMTmE6sI3DWPKbNeJsRfl8hVOxEqNiPnSIcW0UkAkUMAmUsAr9YBH7RCPwiEPqFI/ALR+AXhUAZg1ARjY0iCqF/xDBewxD4xSJUHMBOFoujPIoRyv04KK14nRawmnXrHyPtwEp+Lp3HTctUbhvG028YyaDexookreB+4zpksKbfaMtdowN3TQ5WOJrswCS0gkpnCzo70Nlam0uj4L9m0PC/iF5gbT+H8YZBAGYBWAQMFgoYMNsxYBjJgG4saCYMZxxoRoNmBGjsQW9rhZ7B1nrWqcmRIbM9g2Zb+u+fayug32SF26BeyJDO1grVAkdr41owArQjQDcSdCMY0tsxcA/XOpthYDpa72NwYMhiT3+xDbdLBdwsEXCzWMDtQoF1AyyjI4P6kQxqR9OvGUW/xpEhgx1DBhuGDLZWvOrsQGsHGltrCgTWaIfb8HtrkI02YBjFkHYiQ9qpDGmnMKgZz6B+FINGewYtwvvQHyweXhdcJGTQZMOQ0R70I0E3GrSjQOtgfY71w+Phhv9+7f7fpN8k4FahgBtFAn4vFHDbbF03PaC3ZVBnz4Denn6jHbdNtty0CLleJODXYgG/FQu4USjgpkXAHZMN/UYh/UYB/RYBd4vsuGkez6/mAJpzVvHVx6vxDV7M2MC/Yxv0PYKAfQiUEQiVUdgoIrFRRGErP4CNPB6hPA6B4t5raTj+MQj9orBRRmKniMRWEYmNItr6mlJGYeMXgdA/HJuAUOz8f2KC/+Z/w2uvSUKdypnyzOkUqzwwZXmjyfQlP0tCQY6cvBw5edky8rMlFGRJ0GRK0GVK0GZK0GbJ0GQr0GQr0WT/c8P6r9GpZOhUUgwqyf38Ga9/bNwkx6KWUJgnoShfQnGBlOICCSUFYkoLxNYxWq2ESr2UGpOcGpOcWpOMOrOMeouceoucOrOMOrOEerOEeqMvjUZfmowimowiWswS2ovkdFdY8dpdGUBXuR8dJXLaiiS0FYnpLJVxskxOW5GYZrMPTWYf6xhxmYI6sy+1Zh9ayuT0NM7kYtcCLnbN52zbLLqbAuhtDeLiqXlcOb2IMx2zqS/zpczoRk2xD02VCloqlbRV+tFbP5MLzXM50ziHruogWkuVNBcraC7xo608iLaKINoqgrGoPagyy+nreohfL6yit30pNcUKmquC6W1bzJmWhXTVzKSrOpiWYn/K830oyvGkONeb4lxfzFneaJPdMKX5UK5W0qCfRU1+IOZkb3RHXKjMklOaIqJBHUhVpozydBFVWRKqs8VUZYmozhbRWCCjTedHh8GfDoMfnUZ/2nQK2nQKOoz+tOkVNOSJqVb5UJ8rpk3nT32OnJosOVUZUirSxFSkialMk/5TypJFFB73RB/vij7eldIkMRWpMkoSRRQe96bohC/laTKKkkSUpkqpyFBQmelHZaY/1dmBVGUFUZLsh/GoGMMREZYEGSXJfpSnBVKeFkjhCTnmBAlFSTIqMwOpy51FlSqYzEgnStICqMmdS7VqLmXpMzEn+KONk5G8exoVafNozl9BS8GDf8LrXCrS5lKduYCSxGCKjwVRemQGphgluXt9SN/mRtYOL9R7Jaj3Skjf5kHyjy5oImRk7/Ega7c7+WFiCsJkZOywjgqHvjeWmC1TiP98Msk/OKMNk2KO8iN/ry+q7e7UJiygNXM5lSfmUnpiNp36lZyrWEdNzhJq1Us5aV5Jt+Uv1GctwhLnR7dhJX21L9JVto6uktV0FT5BdcZcShL8OaldSq/xYS6VP83ZwlWUnZhJXrgP16rW01e8ml7dI5xUPUBzcjCV8VL0Ie7seVnInpftiHhjPHEfOHPgPWf2b5xKwhY5ht1LOfyBBz8958Cul2w4vNmBtG8dMeyfSEeGgvO6OVwyLuSy4QF+Ni7h9+KH+L34IRqOiEj7ciRpXzpSEePBWdU8utOCqY8XYd4zjYKtkyj4cSqGnzyw7JRi2SFH850P6q/cUX/jRs43Tqi+noB221SKQz0pj/KlMkZE1QER1YfE1B+X0pQkpyM7kLP6BVwsXMJ58yJO6+dz2riAi6XLuVi6nB7DfC6VruCCZSk1J6Row6aSFzIRU/h0ao6IuWx6iJtlT3ImewGdicH8qn+E8v3uVIR6UBniQeHWKRRtnUprtIzWKCmNYT407PO6rlU4AAAgAElEQVSiIcSDuj0uVO+YRtV2J6q3T6F+pxPNe5xpD3XjZIQnbaHONO91oiXEiY4wF7oi3TkV7UFXtBudkS70xnlzJt6LnjgPTh10p+uAG10HPDh10JOOWBdaIp1ojXKi86AzPUfdOZvkzcV0ERfTfbmU6cOVbF9+zpXws1rK+SwJ57Ik9GZJOaf24xfzPO7UPAId66DreWh/hjuNa7jdcC/ruF2/jjv167hZ8zTXK5/k19LH+K1wBdcND3A1P5iLKn/6VAr6chT05cq5qJZzOV/JzwWB/FwQxC/aWVzXL+RO4cNc1z1I6wEZlXs9OXlwJl2HZtOXvoRb5qe4W/oM5zKWY9rmxd619qS+N53irXLM34rIfH8iOZsmkf7uSE68ZsPxjUIObhAS+pSA3SsF/LhMwI8PCvjuISGfLhPwxkwB67wEPDZVwDpPRx6fJGTlJAErJwp4fLyAVVMEPOMu4BWFgPUiAS/KBTwvFbDaW8CT3kLWiR151X8c78+ewJuBjrwZICBi/XQupv6FW3kr6TsejPmLcVT9OJ5TkdNpD51Ea+hEWvdP5GTMZPqSPLiulnOzQMmv2TKupSk4f9iTk1FTaQufSEfkJE7FTuV0/DTOH3Pj4gl3Lp5w51KiB1eSvbmc4ktfog+nD7vSFjWFhtDx1OwZQ0PYRE4eded0kg8XM+T8rFJyNcePq7lKrqn9uF4wg1v62cM7C8/mN3UwfakyOuM9qA+bSm3oVOr3T6cx3J36UC9q9npRvdeK2Kp97pTumk75Hhcq9npQtMMDzdfTyf10GtkfO5H3qTMFn09H88VkDN9MpGL3NLqP+N5vXn/J9OeXTH8uJMppifRC9+Vkwp6z5dNFAt6eIWSjvx0vyh15UTmSl4MceGOuA+8tsOHDhQI+W2LDT4+NImztFAw/PMDh1z3YvmokWx8fxY+PjeGzxTZ8/8hoPl9swzfLBOx8wo7I50dw6JWRpL0/Fs2XkyjeNo3a/W60RHvSHutBR5wr3cfd6U3y4FyaD2fTfelNE3E6RUJ3spSTSXLaE6Q0HZFwNns+1/SP0p22gLIICc2HZ2Hc4Un8W6OIfc2eE5tG/oHXE/qelNTCc6gqrpBZ0keCposETSdZRedQl10iw3yGRM1J0sy9aGt/Jb3oPIfyOjhU0EVKyWWyq29w1HiBjyMsPPtVFo9vyeDRzRk8tjmDxzZn8vjHKh79OIcHP8plyaZcFn6Qz9wPCpj1QQFB76oJeFvFzHezmfl2Ggv/kcmGvRWEWW4RX3KdaMN5QlRdhKh6iNReIVp/nf35v/HmvmoeeP0EM/92lFmvniDgr0eQPBdD8MZjKP8aReAr0TyzXc9XGd2Emy9z0HKenel17MpsJUJ3gQjDL2xX9fFOZD0z/3YQxbNRKJ6LQfF8DPL1McjWxyB+IQbfF6Lx2hCNx4tRuL8YhceGKDyfj8bzuSi81kXguTYCrzXh+KyJwHdtJOJ1UYjXReG7Ohyf1ftQPBeOYt1epKu3seSNaL5LbmFv7ilCck6yLaWBnxLr2JvVSVjeGXZl9/JeZDmL3oxHtGYXbqt2MG3lNqY+vo3pT/yE5+rteK76jqVvxbAltpjogm4O5LcRnZpP/PGfsORv4lThBs5aVlGavoFZ8xfhFPQWI/2/xiFwLw4BEdjJw7CTRyL8V7wqIxAqwxEqwxEo/4zXSIT+4Va8Bv0LXmVRjFCGYa/czpiAj3DyW8265x8nNXYlP5fM43fzVG4axnHXMMK6HlIn+CN6Af0Ga24bbbhltOW2yZY7RiF3jUJrk6YTQIF1zHZIY8OgQWDFxn+L4f+cAYOAQa0NQwV2DGltGdQNg9gsYNAsYMBkT79+NP268aCdBNoJoBsHulHW5lI/DF6TFXpDBgcGjY5WdJttrK1koYBBi/X7DZmEDBlsrS2fxoHBAkdrNA4Mau0Z0DnQr7NnUG/7p3bRFnQODOkcGdI7MmCwo99iPVv2TomA2yUCbhVbz8+9axEyYHRgSD+KIc1YBvPHMFgwcnjE1tYanR1DuuHfV2MLGhuGCgQMaYbxeu/3MVkBO2hwYEA7nn7NZAY0kxnUjGdIN4pBg511dLhQQH+RgP5hvA4W3Xv+bRnUOTKkGQ2aUVZ8D7/xgF54vzX9H6/h/yJ3TFaA3igUcNMs4I7Rhrs6OwY0IxjUjLSOPxvsuGWy4bpZwK+FAq4VC/i1RMD1Yit4b5kE3DFac9ss4FaRLTfMY/nF7EdTziq+2LIan5mLGBP0d2yCvkcQEIJAGY5QGYmNIhwbReS/41UZe/81da+htVVEYif/P+DVbysT/DcjCXyQiJ+e4LRxGRcL5fSaRNSpplOe5USJyh1zthfaLB/ys8VocuQU5Fjhmp8tRpMlQpcl/lOkaLPkaLLlaLJl/5d4lf4TXi25Miy5/3d4vQfYP+O1zuBDg+EPvDabxLRapHSV+dNdGUB3ZQCnKvw5WaakrUhKa6GIjhIpnaUy2osltFh8abb40lwkorlYSu0wXptLpZyqC+JCxzwuds3nXMcsepoDON0SyLmOWVw8NZ8LJ+fR2eBPfZmImmIf6krENJXLaSmT01gopq1MQWelP+0V/rSW+dFc6kdTqR+NJX7UFymoK/KjROtLc0UwV04/yuXTj3CqaQFNlUF01s+lu3kBp+pn01k1g5OVM2gvC6LBoqRCI6Y41xtTpgeGdHcMaZ6Uq5XUaIOozg+gSu1PebaCsgwpDflBVGbJKUsTU5LsTVmqN1VZImpUEqqyfKnK9qZOLaapQEarVk67Xk6HQUGrTkqLVkqbTk6bTkGLRkZjnoTGPAktGuU/4bUyXWLFa7r0jwzjtSjBC9MRNwyHXCk87kVJooiyZAmlSWJKEkWUJPlSnORLWZqEikwZlZkKqrL8qVEFUqOaQXm6P5YTMrTx3ugO+WBJkFGcpKQoUUFhooySFAUVGQFUZlqxW54ZiCrGmbKMQGpyZ1OdM4cq1RzKM2ZjPhZA0i4nLMcDacpbTqvmIepzllCnWkxD7hLKU+dYdyNOmkV54izKjgZjipGTH+pLzh5vVLt9yAuRkL9PSvYub5J+mEbuPm9yQrxQh/qgiZCSHyZFtUeEao+UqI8mE75pPDEfjyPhWyfyQkUUHZyBOcoPTYiIppQldOQ8TGXiPIqOBdNS8Ajnq5+jVr2UurxltBsfo0P/KDXpCyg7PpNzRWu4UL2BrtJ1dJU8TZflCaoy5lJ6IoCT2qX06B/kfOFKOguWU3w0gJLjM/i9/iU68x6i+sRMqo4GUJcQSENCACXRUnJ+8iXlay8SPnUj7h9ORLwxgdCNE4l734tjH0oI2ziR8NfGEPeP0aR9NxpL5GTqE13pypHSm+/P2YI5/Gxcwc2yv3CxYDHlUW4kfjKKrG/HUhXrw+nMOfRkzKEhXoZ+52RU34wh++uxqL+dRMF308n/1pW8b9zJ/dKNnC/cyPnShbxvp6Pf5kxhiCuVUSLq4mTUx8uoPySl/oiU+uMyGhMVtGUEcDIn2ArYImvz2qObR5t6Bj2G+fxS/Sg9unkUxrmSvXMUuXvG0JCipEc9l67smVzUL+Vn04OcUy/kRuFjXMh5APOOKdRHiehJmMmpI4G0x8rpOKCgNsSDur0e1O/1oH6vO3W7h/G6bTI126fQsMuJ1hAX2kPdaN/vYh0X3juVlhAn2vc70xnuyslIK1w7Ipw5GeVCd6wb3QfdOTWcrgMedA03ry2RTrTHTKcr3o3TRz05m+jDhVQRfWm+9KV505fuTV+Gj3WMOFvKL5ogbpjmcatkMXcrVzBQ9xgDTau42/QUtxpWcavhKW42rOZm/Rpu1a/ldv1abtet5ffq1fxW/hd+LXmUX83LuKaZx5WcIM5lyDmXIeNcppTz2RLOZ0u4kC2lL0fBz3lB/Kabw+/GRdw0Ludi1jzqonxojVNyOWMZlzKWcl33KHdLVvGL9iEaDygx/OBM9AY7Trw5Fu0XHug+9yTlrTEkbLQn84MRZH3gQP4n49F8Ng31Zlcy3nXj4PNT2P3EKL5YasO7swW8HuzAxsDRPOUiZI3HGB4cY8NDYwQ85zmaz5b5Er5hJnueEfH+XBu+/csU9r8sI+r12Wx9LoCXZ05mxRQh60W2vBFox0aFkE8XOZK92YtzJ5Zx4fgcanZMoXnvNM4fEtN32Je2fZOo3z2a1rDxdMdN42KKN7/myvlNreRaloyrKTLOHfKkM/IeXifTfcCJ3kPTOX/Mhb4EN/oS3P4DXt1oj55Kw77x1OwZTV3oBNrjXDh1zJNzKWIupEm5kCbhfKqYvnQpV7L9+DUviBv5wfxeMJvredadhXuPS2iL9aAudBrlOydi+WEs5u8mYv7OCcv306jY6UZdqDeVe90p2+VC0XZXzFvd0H7jQs4n08n4cCqZm6aQtWkiWR+OIf+zMZTtnEr3ERHnk6VcTpNzNcOPqxn+9CXJaYvxxfCNE5HPW/H6RoCAVxS2vKQYwcuBY9k4cySvz7HlnbkC/rFAwOdLhWx9xIE9q0aj+3YuqZskhDwzjq2Pj+CnlWP5cpkDny+x57MHhHy11Iatj9oS8rQdMS86kPj2aNSfjsfyw1SqQ5xpjnKnLcad9oMudB9350yyB+fSvDmb7kNvmi+nU8WcTpPSlSKlM1FGyzExPenBXMpfSk/6fKpiZNQfDKQsTEbG55OIe9OO2Nds/rRhk/50SmrRBVQVP5NR0kdmcR+ZJX2oSi+irrhCVtF5kvTdZBVfIK/qGlllV0gp7CO58BLp5dfIrL7BMfMltkSXseZrNQ9tyWHFx7k8uDmHhz7O5ZEteTy8pYAVmzUs/lDDgk1a5m3SMvsfGoLfyyPobRVz3stm7jtpLNmUwUt7ywg3/0a85SJxhh4O6Lo5ZDzPIdPPxGqvEqW5waboVpa+mU7QXxOY8UoqAS+nIHnhKLPeSke0PhL5S5GsDynkx/xzhJvOE2/pIULdwEFDN3GmC8QYrrAn9zKbYlsJ2nAQv/XxyJ8/hPT5w0jWH0a0/hDeL8TjueEgHhticHsxGrcXI3HfEInn+kg8n4/A65lwPNeF47U2Ep+1UfisjcV37UFE6+IQrYvDZWUosudikT0Thvip7Tz4bhw/pDSzT91JlKaLSHU7UbkdHND0EFNwhm3pJ/k4voEl7yXgtSaE6av2MGXVHqasCsH56RBcntyB+1++Z/k7B/jkQDHR6nYOqOo4oTaQkxdJhfETOs3P02tYSVn6iwTPWcBE5UYcFJ9j578be/9w7OVh2Mkj/sCrMhaB0opXG2UYQmUYQmUUQmUMQkUMNspIbPzDEQT+K15jcJRF4agMw065nVEBm5nq9zRrn19JSuxKLpfM5YZ5CjeN46yjmgahFY5/yl3T8PinScgts5BbJiF3jMMtmm4YV3l2DOXZM1Rgx4BB+P8ZPgMGGwa0tgwUWDE5oLWztsJGAYMmKwT79WPo141jSD9heDfd0QwZHBky2Fo3nDIPt7VmIYMGRwb0oxgwjmDAZMuAeRiuFgFDZiFDZlsGjfYM6ByH48CAzo4BvS39BhvuDmfAIGTIMNx+GmysI7gGBwYM9tw12nLXLOCuRcCdIgF3igXcLhJwt9DaGg4Y7RjSO4J2FEMFo6xrPvUODOjtGDBY14kO6e0Z0lvXDw/pbBnS2VijFzJkunf8jYAhk4B+ox13dWO4q53IgGYiQ5qxDOlGDI82W4/L6S/6IwNFAu4ahfQb7BjQjWBIO9o6cq0dAXqH4dgxaLCxvonw/+kaWt/cuG0Sctso5I7BjgGtIwP5oxjMG89Q3jgGC0YzoB3BHb0dN01CblgE3CgWcGO4sb51v60VctdgBfDNQluum8byi8mPxv+CV+ubOxHDeI3ATn4AW1kcNvKDCP+MV+UfeLVTRGIvvwdYK15tlVHYKK2TDjb+odgptzLB7yMkgSuI2PoEpw1LuWiR0WvypS7HifIsJ0pz3LGovNBl+1CgEqPNlaPJkaFRSdGoxGizxej/KZJhsMrQqmT3gar/H2L8DzGphgF7L3/Ca0m+lJJ8CSX5/wGvRtkwXqXUmqT3AVtnlt7Ha63+Hl7F/wTYjmIFpyr86akKpKcqkFMVfrQXW/HaXiyhs1RKR4mEtiIRLYW+NBeKaLCIrM2ryYfGIhEdVUrOtsziUtd8+k7O4UxrED1N/sOAnUlf1zzOd86lo86f2mIfqizeNJRIaClX0FQkob1caT0mpyaIzqog2ioCaCr1o65QTqVRTJleRLlBzKnGBVw98xhnOxbTUTuLzoY59LYupKthDp3VwXRUBtFWFkBLSQBNxQHUGOQU5XqjT3dDl+aGJduXBtNs6o2zKM6WUpYtpzY/kAbNDJp1M6nOUWI45orpuCulqV5UZ4mpy5FSne1LZaYXNSofGtRimgoktGqldOjltOkktGrEtGqktGlltOvktOvktBRIaFRLqFfJqMuSUZMppTpdQlW6mOoMyR9Jl1KZKqY00YfiBE/MR9wwHXaj6JgX5cliqlJllCeLKTrhRUmyD+XpEiozZVRlKajO9qMuJ4j63GCqswIpTVGiP+SN5qAHukPeGI/4Yj4uoThJTkW6P1WZgVRmBlCRGUBZhj8FhzwozwykSjWL6pw51OUtoD5vEeWpc0gLcSEvRkydajHtukfur3lt1TxIRdpcik4EUZY8k8rk2ZQcDsQQKUGzX4QmVEzuHl/yQsRow+Tk7ROT/IMTmTtdUe/zQhshRhshQb1PRG6IBEP0DI597U7kh+OJ2TKOY99OIXefLxXH5lJ1fB6maD9aMpbTlfcY1ckLMB8Ooj53ORfrNlCf/yB1ectp0T1Cg3o55UlzqE1dyOXK9ZyrfI6TxU/TXfo0pwqfoCZzDpXJQZzSLqWrYCnd2hU0Zs6n8JCSysTZXCh6msaMRdScmEVNQjDNKbM5mbmAphNzaDqxDF1IIElfehD9zjj2bRxJxBuTOPCuK/tfnUzoq+OI+2ACGd87URTjTnOqNx3ZHvQWSLlkmsnP5qVcNT3K2ZxlWPZ5kPvDGPK3Tac2TsZZ1XwuqBfRdFhJ7neTSPrYkbRPRpLz9QQKvndC8900cr+ciurzKeR+4Uzel+6ov3RF850Llt1ulIZ5UHtAStMRJS3H/WhN8KclwY/mRCXNSX60pPnTkRVEl3oW3QVzOa2bzznTIs4XLqHX9ABd2jmUHfdCEz4Rc+x0GlJkXCpcxkXzEnryZnPRsJgrxmWcVc/jV+MKzmTMpj7Wh56kYM6nzqXrsB9tsVLaY6Q0hHpSu8eV2t2u1O12pW6XMzU7plGzfQq1O6bSuGc6baGutO13pTlkGs0hTjSHTKU5xInW0Gm0h023Jnw4kdPpinGl+6AHPfFedMd50nXAg5Ox7rRHW8eGW6OnczLOjdPHvDifLOZiuoTzqb6cS/HifKo3F9J9uKKScUM3k9tFCxgoX8ZA5QruVqzgZsUKblQ8xPWqx/it+jF+r1vF7w1P8Xu9dXT4Vv0abtet4ffqp/it/Al+LXqEa8Yl/Jw3i74MP04nizmdLOJMqoiz6SLOpvtyJs2X3nQRl3P8uaaZxe/GB7iuW8yZ1BnURnlxNnUeN3Qr+VXzCLcsj3HDtIKelEBK9zpTvMuN5HdHcXSjI1n/mIr+Cw9yPpzMkZeFmL91ovDHqVTs8qByl5iiHyTkbfbl8IvObH9kNF8sG8EH8xx5e/YYNgaM5ZGJAh4a78jjkx15YooNXz4oI2PLEyS+v4CfnnRm+9PjSPhQQdZXC8n4+kFi332A95a48sh0AS+IBfxjvi2b5tsQ9vxkqkIC6IqfQUOICxU/juFUlDtXjsu5EO9L675JtOwbR/dBJ84ec+V8ojuX0n34OVvG1Sw5lxLF9Ma50x4xmdawYbwenMaZw85cOO5KX4IbFxLc6Et051KyF5eS7+HVnY4YJxr2jad692hqQsbTHDWdjnh3eo77cjrBh+5jXnQd8aD7mCdnk0RcylBwNdufazkz+EUVzOWMQM4nKek+LKY50p2yHRPQfuFI/paRqD8aTc5HozF+PYnafd7UhHpTutMN84/O6L9zoeBrV7I/nkbKe5NIems8iW+NIvltB1QfOVKybRLdh0ScT5JwKVXGz+kKrmYo6UuW03FAhOX76US/YMdniwS8phTwN5ktf1OO5O8zJvDG7DG8MduWt2cL2DRfwJfLhPz0sD07V9qT+4kfOZ/5E/3XKWx7YiQ7/jKO7x4axeZ5NmxZIOTzxUK+WSFk+xM2hD9rx7HXR5K9eSzGbydRuWc6jZFutMa40R7nQk+CO2eS3TmfbsXrmXRfzqSJ6M2Q0JMh41SqnI4kGV0p/vRmzeF05nyajgRQHS2nJsYPww4PEj8cRexrgj/wGpXZlHJM10Nm2RVSi86TVXaJ7PLLZBb3oSq9RKK+hwNZTaQYz5BedInMsqtklv9KWuk1UsqukVL+G/H6Pt4NLWTVl/ks25LP0o81LPu4gOVbNDz4iYYHP9axbLOBxR8ZWPiRgXkf6pmzScvM9/KY+Y6K+e9nM/+dFBa/n8z6nwzsyj1DjLaLI6aTHDF0ccx0hqOmSxzQXiEy7xrvhzWx/K1sAjckEfC3DIJey0G5MYPgt7PxeSEGyYuRPL1Ny9dZXYQZe4nWtRCna+KQ8SRxxjPE6PrYmXmOt/fXErD+AP4bjiFffxzx8wn4rk/Ae/1xPDccxW1DPG4bDuD6YgyuG6KG8RqB5/MReD8bjtczEXivjcJnbQw+aw/is/YQvuuO4PvsMaavjET0zEFEa8MQrd7Jg+/G8dmhcvbnthGnP0lcQTtx+R0c0nZzQNPL9vRO3gorZc5r8bg/vQ/np/czbW0kzs/G4PpsJNNW7cT9ya0s/Hs47+zNIyyzntiMCpLzdBRooyk3fEyrfh09uscoS99AwIw5jJX8DXvpp9godmCrCMVBHoadPNyKV0UsAmXMcNMabsWrIgyhIsoKV0WM9R9tv3CEw3gV/iteFWHYKncw0n8zU/zW8PTzK0mKeYJLxXP5zTyFm+Zx3DY5ctdkY13zOLzucdBoHa29bRFw617Mgj/wqhUwVCC0wjVvuKk02NJvEtBvshn+KPxTbP50m/C/32a0pV9vR7/Wnn6NI/1aRwb0dgwahAwahVYw6scwoB/LgGEMA8ZR1k2JjHYMmIQMDuOUYcAOGkYO33cUgya7++fXWiFoy6DJgUHjCAYMo6zjyEb7+4/nrvmP9Jv+PBorZNBkS7/RnrtGO24bba1QM1nBeqfI2rr2W6zP4YDJxjomrHUAjSNDGgeGDI4MGKwbKg0ZRzBkdBwG8b3YWdepGm0ZMgvvg3vQbH2e7hpGclc3jgHtOAa1oxjS2jNksLEC3yy4Px59D9B3jTb0G+yH1zePYUg3ehi8I4Z/vgODRjvrqO7/eL0E/4vbbLirt7FuEqWxbmiFejzkTobcSaAez1D+aAa0jtw12nLHYsX+nWIBd4usj3vAJGTAYEu/QchNs4DfC225bhrHLyb/f8Or7Yw/4VVhxautIgI7WSx2soPYyg/8O16VMdgo/xmvdopobBTR2CqisFVEYKMMx/YeXpUfIQ1cQeR9vErpNftQlzOVimwnSnPdseR4oVf5oM0Ro1PL0ebK0OZI0eZI0KnEGFSi4YgxqMToVPdaVRn6HBn6nD/Ws/5bhqF6L8ZsCcZsiRWvKikWlZTCe3hVSyjOl1CaL6U0X0Lpv+JVN4xXo4wa43/A6/Buw7U6HxoMon/Ca5NRRFuhjK5yP05XB9FbE0RPlT+dpTJaC0XDo8MSOksldJSIaS3ypbnQlzqjN/VmEXUmH+rM3jSXiOmpD+RS1zwun5rHubYZnG7y51SDktPNAVw4OZsrpx/gTOssGkvFVJk8qSsS0VappKsmkNP1MznTNIfexjmcqptJe2UQTaVKqs1SyvS+WPLcqTRJONO+mF/OPkZ301xaqwLpbV3Ahc7FnKydSVtFAO0VgTQVK2ksUtJY5E+1Xo4lxwtdmiuGDE/KChS0lS6k3jQLQ6o3lnQRdZogWk1zaDbMoipXSX78VPRHp1OW6kVNlpj6HCk12b5UZXpRneVNXY4PDWpfmgtEdOhkdOgktGvFtGnEtGuldOrlnDQoaC2QUJftQ4NKSn22jLpMKTXpYmrSxdRmSP4UKdVpEipTRJQn+VB0zB1TvDOFR9ypSBJRkyajKkVCUYIXpSk+VKRLqM6S398Iqj43iEb1TOpUM6jKCMByXIw2zoP8WFcKDrhhPOJDSZKcijR/KtP9qczwoyLTn/IsfwwJ3pRnBlCZHUx1zmwaCh6gVbecOtUi1NG+pO9zpTx1Lm3ah2nKW05N1gO0ah6kJms+hQkBlCUHU5E0k8KDSrT7fdCE+qAPk6Le7UPeHl/04Qp0EQpSfpxG2jYn8kK9MERL0YSLUO3xIi9USumReWTtlBL/6VTiv5hEwvdOqENFNKQuoSVzBSWHZtKStYKugsepSV2I8XAg1dlLuNzwV5q0j1Bf8BCNBQ9Tmf4AhUeDacxexrW6l+gtW0tn4ZP0lK6mu3AltZlzqEmdQbd2Ke25C2lVLaA6cQbmODnlJ2bSpFpGXdpCOnKW06layqmcpZzLf4ju7OWcUT+FcX8wxz+dxv7XHQh51YHotycT++409r40hoPvOZHylQumcF/aMvzpyZdxKs+D8wY5v5U/wI3SRzmnXkFxmIyEjxzRbJ9KR9JMLhUs42ftCk6lzsa8x5X4d4QceseW9E/HovlhGsZtrhh+dCbvq8moPptI3lfOaL72pOBrD3Q/uFK4x42ycA/qDkppOaakIymIzuQZdKQE0Z4aSGtKAE3JCtoyAmnLDKI1M5BO9SwuFi3nes0T9BoXUXrMC13UFIriXenICeRq2Qpu1j7BBdMiunKDuaB/gEvGJfRkz+Js9mx60mZyJn0Wl1QL6EkIoj7Ci/r9njRH+NAc5kXtbhdqdqRHlS0AACAASURBVE6ndqcz9TudqdsxndodU6nfNY2mvc607XejNdSFxj1TadrrRPM+J1pCp9ES6kRL6FRaQqfSut+J1v1OtEdNpzPGhe44T3rivemJ97a2rjFutEW50Bo1ndbo6XTEudJzzIsLKRL60iScS/HlbIo3fRkiruTIua4NZqh0CUPlS+kvX8at4sX8ZlnIVfNCrhQu4pfSB7lW8TC/1/2F3xue4mb9auvROPVPc7v+aW5WreJ62Up+K3qYX/SLuZQTzLlUOaeOe9Od4MXpJG/OJPvQm+xNT6InpxI9uJil4EpuINd18/lVu5DTqYE0HPDlinoptyxPct30ODfND3NZPYeGgx4U7ZpIQ7QY3TeTOfyqHUlvjcP0jReW77xJfN2OpjApjREimiOl1IfKKfxeQsZ7nsQ8M41vlozk8yVj2LJkPO/Pn8BfZaNZPELAA/YC1riNZKPfBI69+zBV+1/i4N9lfLLUnhPve1DwQzCqb2Zz4uM57N8YyHuLp/GUl4DXgmz56iFHdj49itzPfOk+Np+WKB9KfhhJ/a6J9MR4cP6gD90RrjTvnUBnxBQunvCkL8mDMwku9Ca4cSHVl8vpMs4e9eFUrAutYZNo2T+B9ggrXs8e+aN1PZ/gxvkTblxMsuL1wgkfeo94WPEaOp7q3WOo3jOO+rCptMa40RXvTWe8J22xLjRHT6M1dhpdhz04c0JEX4qMS2l+XErz52JqABeS/DlzXEnnQRFVe6ai+2oUuR85kP62HYmvC1F9OIKKXdbNxkp3umP4fjqar53J+9KV9A+ncuKt8RzdOIojr9pz/O9CMv9hR/HWiZyK8+FcgoiLKRKupMu5kq6gL0lG50ERxVtdOfBXez5fLGCjXMCLYhteVo7k9eCJvDVn7H28frhAwNfLhWx/1J6dj9uS8o4Xmi8DOfq6G7ufGs3OVeP48bFxbJot5KO5ArYsEPD5YgHfPyIgZI0Nh14dQeamMei/nkjF7uk0RrjRFutGZ7wLpxPdOZvizvkML85l+HA2w9eaLAlnsuX0ZiroTlfSmazgZEoAvVnz6EyeRXmEiLoD/pSHS1F9PZkj79v+gddvonQpkRmNZFdcJb3kEuklfWSU9JFR3Edm6UViMhv5PlpPbFYLx3S9ZJT9QlbVDVJKr5FQdJWE4t+IyjvHC9/n8uhneSz9VM+STwws3aJn+RY9Kz7Rs/xjA8s+NrHkYxOLNpt5YLOZhZuNzNukZf4HapZ8mMvCd1NY8OZRVn2azueHa4jTd6GquURy0WkOa7s4qj/PEcMv7Eju5ZlPC1j4agr+LyTh91IGQW8UEPRWPpK/JSF9+QiKVw6w8B/HeDXMTKi2m1hdK+mVZ4jNb+ag7jSxuj6+OdbKms9yUayLRv78ESTPJyB6Pgnv9Ul4vpCI+4YE3DYcwW1DPK4vHsB1QzTuG6LwfCESr/WReD8bidezkfisi8ZnbSzea+PwXncE73XH8XzmOJ5rj+C2Ogb3p/YhWrOb+a+G8cpPmezNbOBAfitx+S0czG0hNredKPUpQnJ7eXTTcbye2o7zk7txXhPO1NWRTHsmlklPhjLxUevocMBz23jmk0OEptdyJK+OBJWabNU+Sgr+QYfhGS5YnqQm52UCgucwSbmRMQHfYO+3Gxv5PhzkYTjIw7G5j9doBMoohP8Br7aKaOu443/Aq600BgdpNA6K8GG8fswU5RqefvYJkqKf4GLxPH61TOVW4QTumEcyYHKwNpd661E5Q4Zh9BRaR2BvFQu4VSTgjvmPDXgGdbYMaR0Y0jgyqLOO5vabbBgw2VlbzvsfrZ//726z467JjjtGe+4YHLmjH8ldvaN1x1qjjXUE2DCGAcNo+o2O9Butu9n2G4UMmAT3g9k6ZjukH8GQfqy1nTXaWVtMk8C6WZLBkUH96GHcjmPAOIYBsyP9Flsr/IqGUzh8fuowXgeMNtwx2XHbZM9tk511pNo4PFJtGl5POwzXe3gdNNgypLMDjR1DGnvrzzY4MmAcad1syTjCumb1fqy7BA8YHazotggZKhxuYC1CBkyO9BtGM6AdzaDGgSGtHUM6WwYNNgyYhPcfw13Lvcdi3ehq0OjIoGHkcEYwaBhhbaWNDsPXz+6/XC/b/3Dt/ofb9DbWvw+NwzBeJ4B6EqingHoiQ/ljGdKNZMg0vE7XMjziXPjHGwtDBnsGjPbcMgv4vciB38wTuGoOpD5nNZ9veRqf4MWMCfo7djO+RziMVxtFBLb38RrzX/Fqo4zB7r/i1Tp6LFSGYeO379/w2mtYymWLlDNmHxpyplKZ7US52p0itRfGHB/0uWIMeXK0ahnaXCm6HAmGHNG/4VWvkvwJrjIM/xd4vQfYe3gt/P8br3pr29pssgK20eBLi1nCyTIlvTUzOFsXTG9NICfL5MN49aWzVMLJMimdpRLai8W0FoqoM3rTYBFTZ/Kl2uBBrcmTjkopfR2z+Ll7Hn0dMznd5E9XnZyuegVnW2dwuWcBFzrn0lHjR12RLzVmH1rLFfR1LOTSyUVc7FzE2db5dNXNoqUigLpiOZUmCRVGMcYcF6osEs51Lubn3oetWK0M4EL7Qi6dXMzJmiAai2Q0FiloKvaztq4mBZYcLzSpzujT3SnXKGktm09L6QIqNQEUJLqhT/akQu1Hk2EWDbpgKlRydEenYz7hSkW6D3UqCQ1qKbUqETXZPtRke1OX401drheNeT506CR0GeV0GeXDiJXQqZfTqZfTki+mJtPj/2HtrqKrvLf9/0dIILgE4r40LrgXKG1pS522SH1Xd3d3u6ts6i0tWiCuEGLE3ZavlRV394QIFtwhAd7/ixUoPb+zzzkX/4vPWMnzjFxkPOMZI6/M+Z2TpjwRTbkGvD6M1oYs8YPcB2xVihtliU7ojtqhj3OgIsmVmlQRNakiKlNcqUxzpSZLRF2ulPrc+3j1obnQn6Z8P+pyfKhK90IbL6Ag3IbckHkojzhTekxCeYo75SlSqtI9qMvxoT7fF12KgPJMd6qyff/Eq3ItbcVrKUsOIGWfFYrD7rQUrqFDvp7arKU05i2npXAVFakBlCf7UZbggypMSN5eWwr2O6AMEpK724Hc3U6oQtzRRfmQucuW9N/nUXDQEWWYiOIgV3L2OVAUJKYqYTmKUD8yfheQtsuJ9D2OyEKldBU8zqDiGariF9Gc8QhdhY9Tn7ECbZwfNTmrONf6Ju2ap2hWPE5j0Tr0xxYgj/agNW8tlxpep1//HF0lTzNQ/iz9ug00ZC+iMd2fvqIVtGQEUHfMG32MGFW4kKrE+VSnLKGjcD2Xa7dwsWITp9VPcVr5JP2562hKWk3GT85E/GMKh96dQOB7Ewl+fwrB708j+h/zkO31pi52MW1pC+jM8qQ7x5UhuZARnQ8XS5cymL8Y5T5Xoj6yQL3PkcGsVZwuWMvJ/NV0Jvmh3G1FwqemJH9hTva3M1H+bo9+vyul+13Q7XJA/pM1Rd/PQ/aDPcqfXFD95Ix6pz0l+2ypCLKnPlpAW7wH3Sl+9KYF0JPuT1e6Lx2p3tTHC2lMEtOe5cOAbAkn1SsZVC6jI9ePuhQJVUkCOvL8OC5fSG+hP4OKRVwoX8ewcikd2d505/rRlzef7kwfhvMW0p/uz/E0fzqPulMf7ETdIXtaQl1pPGBPzR4ranZbUbvbirrdVjTstqZprw3N+21oPWBH20E72g/Z0XrAmub9c2k9YEV7oDUdQTa0B1rRdmgurQctaT1oSduhuXSF29AdYUtvlCP9Mc4cP+xiOO8aYU9nuB0dYbZ0RzvSF+tC31En+o460h/nyOAxV0ayJFyT+3O3bCX3atZxr2oNoyVLuVjsz8lcT4bzvDhZHMBZ7XIuVazjSvXjXG/YyI3x1uFbTS9wu+kFbjc+z62aZ7j2EF7P5PoxlCKm+6gTPXGO9Cc4MZDkTH+CAz1xdnQfteVEqpChFCHnCwK4rFjGiZz5tMe7c1G5jivaJ7mkfpzz8tX0pbhTHTKXhjBbhlL9qQt0Jf49C+LfnUzJz640B/pS+OUMBuIW0hYmpu6gM2W/O5H/pR1H3rTkwEZLti+dzCcB5ny5YjafLrNki9CcJ2Yb8ayNES/YGXH0w0co++MV0v41n9+fnkj8R5aU7Pbj6Idz2P+KBTseN+eDhaZscjNmo70xPz81m5+eMCP7K1cGk1ZxMmUBzcHWdITOpT/Sjp5ga9r2z6Hht2nU7rSgO9iSC6kCLmQKOHHMgf54W44nODKY4EJftD1dIVa0HJxJy8EZdIbM5ni04bzr6USHcbzacTLJntPHnDmT7MapJBeG4pzoirCi6eAsavdOo2bvdBoOWNISYkdXpCNt4fY0Bs2l9sAs6g/NoT3Clr6jzgwmiBhOkjCUJGEoUcpQgjtDCZ4cPyqlNdSZyt1WKHdMJ+Mjc46+YcSx941R/2hJxW4H9LscUP1sS/H3tuRttyXlkzkcfW8aR9604PAbE4h724isT8wo3TmH3mhXBsb32Z7LEHM2XcypZBHd0QLKfrPn8JuT2LHKmHekRmx1M+F16UTe8ZnO+wum8MHCCfxjsRFfrjDix0dN2LNhIn88ZUb0thnIdniS8amQoE2z2PXUVH7bMIPPFxnzzwAjPp1vAOyP64zY95wxh9+aRMZn01B8P5vKfYbKa2e0A72x9gwmO3Iy3ZFTWS6czHLlRJYbJ7MFnMqTcKrAg5P5npws8KE3TUrHMQkDWfMZyFpERbALdZESasOl6PY7U7zzoWnDO2NKUiPzOsituURmxVlyqi+QW3WBzPIRsirOEpXXwc7oEiKy24lXDJNRcYXs2lukVFwlQX+ZhNIrhBadYusvhWz4dzFr/61mzXYNa75RsfZrQ+7jdfWXWlZ9qWPllyWs+rqElV9pWPEvGY98XsCqT9JY/Y8kXv6xgJ0pnUQr+smpPUuyboij8uMkakZI1F1lb+ogL35dyNK/JRPwdgZ+7+bh/W4+7m9n4bYtEZ/3k1n092Os/zqDD0LLCVIMESHvIr3qJGH5bUTJB4lWneXXYz28/H0xPlui8NgSi3hzIoItybhsScFxazIO2xJx2BqHw9ZYHLZG47g1EqetkThvicR5cwQur4Tj+nI4rpsicNkUifNLMTi+FIvjS3HYvRSHy+YkbJ+PxO7ZQ7i9+AcLXj/IB/uLOZDVSlheK9EF7UTmtRGY0cQfGW0cLBji6a9SkL5yEJeXAnF4KZR5zwVj81I40x/fg+WTv+P8/C78t+1j6w/HCMxuIl7exuH0HLJzDlBe/Bndqk2c0m2kPvcNfPwWYOnxN6b7/IC5515MJQcwlwRiJgnCWBpmGNrkHoaRewhG7kEYuweOJwRjaRgm0jBMpaEG1HoHYuQTaGgnlkb+Fa/ue7Dw+oo5Hi/y3CtPkxyxkTOlS7mincdN7QxGVZO5I5/EvaKJhjbgIlPuyk0YU5twS2vMTb2hnfO63nCW8f4E2TG1CaNqQwXyjtrMUP1UGybb3lGbclc9YfzahD+vqca//w/3xjSm3NSZcE1vwtWSCVzXWnBdM4mbWhNGtcaMacwYU09iTG3+AK2GduPx87LjQ5UMU5CNuKc0555qEqjNQG1saPtVGhkGFcksuFs8gzuyOdxRzGFMNYNR9SRGtSaMjsNvVDdefdWYMKowZVRhxi2lOTfU5lzXTOSGZiI3NZO4rZrEHeUk7igncldhWCFjqAaP/54qM+7cP1crM+eu4v6qGcPPjakmGqq+DzKJUaUFo0oLxlTmhonB2vt4NeKeZoKhVVpubsCw3MzQbqw05a7ahDsao/FK6DigtYZq5l2NyUM4NeO2xuwBwm+rJzD2H57X/3vtP90z486D52I8vibH3LD+Rz6NO/IZ49XiKeNToCcYWr0fqvobBoeZck9uxl3lRK5rTLlaYsFljSXnNP405L7A9i9fxMVvNVN83sXU52eMvA5g5B6MsTQUU2kQppIQzMQRTBBHYiqJGH+fwsffKcN5cVP3MCZIQ5ggMcRUGobx/XfqYby672SWx+eIvdcS+uuTDCpXcVYnZljrSnP+XGpy51Fd6EB5oQvaAjdUBSLURVIUhRKUBWLD9/lCNPkCQ/KEqPNEqPLEKPPEqO6vvhnf26p5OA+3B+cYoskWockWos4SoskWos0RU5JjwKs+X4S+QERp4X/Ba5GQimIhVTIDXmtVBsDWq8XUq8U0aMbz0J7XRqUbzSohrRoRbVoRrRrhn3gtN+D1RGMAQ/W+9FV50FkqpEPvRmepgO4KET2VIrrKBbSXuNGscaO1RESTxo0auT01clta9S6caPHhXM9CznQHMNzuzfEmd/oapPQ3eTDc7sfp7kUMd8ynq9aDep0LtWonOqo86K71prfej+46X9qrvGgqc6euREytTkJtiZRSmRP1pRKGO1dwtn8NvQ3+dNf5crJtMSfaFtNd7UVTiZhGnZTWMh9ay3wokwmQZdggS7eltEhCW+VSBlvXU6+djz5fgjrTDW2mgPI8KXUyb2qLvSjPEVGa4Uplpht1OUIa8yQ0FYhpyBPSmCeguUBIS6EbTfnONOU70VHsRr/GnQGdB70qMV0KIV0KEd0KMe3FbjTmONGSL6I5T0JjjpiGbCH1WUIaskU05oj/TLaE+kwx1amuVBxzpuKYE+VJzpQmOFGW6ERVihv1mWJqMt2ozxHRmC+lMd+dxjwPmvK9aS7wpSnfl4YcbxpyfKlMdUd52JH80HkUhlujjnWmNElEZZo7dVneNOX701QUQGm6GH2amJpcPxqLltAsW0GrbDXtsnW0FD5CbogLWYGOlCXPp0O+nuaCVdRmLaZdtoaqjPmUJ/uij/NEGepG/l5b8vbYIj/oRuZOWzJ32qIMllB+xJ+8ffZk7bIib58NilA3FKECigPdUIV7Uhm/BE14AMWBnhSFeFAQIkF72I8B1bOc1L5IVeJiapOX0ZKzlrrMVZQlL6ax8FHOtb5FT+nzdGifplm2npKk+RSFS2jOeYQLddvo1T5NT8nTDJRtpFf9KPUZATSl+dKeNZ+qODElUa7IguxRR4g4rtjAoPZZhkte4Gr961yq2swpzTP05z9K5WF/8ncLOfyvOYR+NIXQjyYT+J4Fu7aZcuhdcwp3Sag/uoLWlGW0p8+nJ8eHgUJPhhWeXKlcQVeWB7m/WpGy3ZqqCB9OFaynLX4+bXHzqQn3QPabNVk7ppH/4xw0e+woPeBCZaCAsv0uaH93QPWLHaqf7VH8ZE/xd7bIv7NH9ZM9JbsdqDjkQE2YE81HRHQmedKb6kdfmj/daQa4tiV70pAgpjnZg67cAI4XL6WvcBFN6R5UxrtSnyqlt2ghg8qlHJcvordoPv2yhZzUrKSvaCHdef4cL1zEQOFiBvIWcVG7jhN5S+lK8qYm2JGqA3Y0h7rRHi6iepc1tXtsqN1jTd0uK+p3zaNxjxXN+21pP+RAR6AjbYH2tBy0ofmANa2HrGkPsqUz1J7OUHs6QmxoC5pH6zhg2w7NpTPMhs4wW7ojHOiLceH4ETf6D7vSFeFIe6gtraG2dEQ60B3jRM8RJwYS3Tib5cE1+QJu6ZZzp3Qld0tXcFOzmEuFPpzJkjCUKuB4qoChHA/OyBdwqXQ1V6rWc632CW42beRW87Pcan6O0eYXGGt5gbGmF7hd9wzXK5/kqv5RLilXcCbPn8FUCT1xznQfdaAvzpH+OAf6Yu3oOWxDd4wNQ0muHE9w5Uy2D+eLFjOU5U97ojuXS57gesVzXC3byCX1oxxP9aYp0p7eeBH9ie40BDuQ88Uk0v8xEdV3NtT/4U7jQXfOpq2hKUhC+W4ntD87kfOZHRGbZ/PbozP4p88EPvIy5+uVVnyxfC5bBSY8Pc+ILQIjftxgTcF3K1H+uoSCHVLKd/vRGb2CxqAFZH1uR+i2Kfy8wYxPFpmwRWjMx4snEbjVmkOvmqPfK+FywTou5i7kRJIbJ+MdOZPgxmCUA50H5lL7yxT035pQs3MSx6OtOJfmxvlsMafThfTHOdEWbkVbiBUth+bQeGA6zYem0xE6m/4YK4bj7TmV6MjJRHtOjOP11DEnTh8zTBsePOpId4Q1zYdmUbt3OjW7Z1C3z5KmQ7a0BtnRdMiamn2zqNw9jZp9M2kJtqY72oGBo0KG4sUMxIs5Hifm+FEJA3HuHD/qTmeEkIaDjpT+YkXh51NJ/cCU1I9MKPx6OopvZyP7zpLi760o+taWvG/sSP3nPOLem87hNyyIeW0CsW8akfkwXo84cSZVyPlMMSPpQoaT3OiMcqXsN3uOvGnBd48Y866HEa8JDXh9w3MK7/pN4u+LzPnXclO2rzLmp3Um7H3CnEPPTCL0lYkUfiOmaLsnUa9Zs/PxSfz86FS+WWbOJ37G/NPfiC+XGPHDOiP2PmfC4TctSP9sOvLvZlGxZx7NIbZ0RTvQd9SeoRQnTmW4cCbHjdO5bpzOc+NMvpCRIikjxV6MFHtzptiHgRwPetKk9GX40J8ZQG2kG81HPKiPcqcqREh5oMufeA3Oak2NUw2SXXORtPIR8uouk193hczys2RVnCdeOUhIRitx8kGO6UbIrLpOdt0oqVU3SSq/TmLFDSKU53j/YCnP/qBk/Q41j/5by/rtah79RsW6r5Ws/VLF2i81rPlSy6ovtKz4XMMjX5ew6isNyz8rYtVnuaz+ZxqP/Sudd/bpCJGNcFh1gtTyMxzTniBJc4pU/SWO6a8RlDfCW7+VsOrDNBa8l4H/+3l4vpON8PUUpG+l4vvuMZZ8dIxNvyjYkdhJhOYs0crjJOiGiSjsJVpxgsOaC+zPPcX7B6uY/+ZhvF4/inhrAm5bj+GyLRmnbck4bkvCaVs8TtuO4rT1MM5bonHeEoPLlsO4bI7B9dUo3F6JxPXlSFxejsRpUxQOmw5jvykWm5dicdqcgP2mwzi8GIrgpUMseTuMH+KbCMnrJSKvg+jCLqIKugjKbudgTheHCod5a4+KBe9E4rbpEI4vBGL7fBD2m8KY+fhubJ7Zg+PGX1n6t2A+OlBMYG4bccoujmQVkJsfRKX8c7qULzGs2kB15la8fQKYLXmbKZ7fMsF9N6aSPzCXHDLgVRI6/sf2fbwGPoRXwx/pBryGYOoRhJH3IUM8wg14FUVgJg7DXPoQXj1f4rlXN5Ic+QxnypZzRWfFDe10biunMFY8hbv5U7ibZ8Hd/IncKZ7IbaU5NzRmXC8xHcekCdd0ptzQmI4PcJrATa0pN7UGBI2qzBhVGfZ8jqn+mjtK8//TvdvqCVzXm3C53JhLZRO4opvCVe1UbmjNuK01ZVRtxphqouH85niV9f4wqDtKY+4qTLgrH1/1IzPmnsqMe2pz7mlM/5zYqzQyVCqLp3K3aA5jRVaMya0YVczmtnoytzWm3NaOV5k1xobWVpU5t+UW3JJP4YZyMtfUk7imNeSmZjKjqsncVUzhnmwy94otuCszQPaO2tyAUaUZYwpz7somclc2kTtyc+4oJjGmsGBMacGoahKj6vH9qOqJ3FZP4ZZiGrcU0wzPRzWROxrTP1ue1SaGlUJyU0M1V242Xn2dYBhApTLmjsqYO/fPEqv/rErfGW/pvq0x46bGnOsac66rzbipNjyH//i8lH/eG/sf703gtsaYW1ojbmmNuaUx5ZZ6IrfUk7mtmspt1TRGlVO5o7IwPBuV6fjvYsJdmQl3ZabcLTbjrmwiYwoLrmnMuVIylYtqK86qF1CX8xJff74JZ981TPZ6DxOvnzHyeAivkiBMJcGYicOZII7AVBKOiTQUI/fQB4A1Hq+w3ser6UN4NZGGYiINNnQ5eBzE1P1XZrn/C7H3mofwKjLgtWAutXnzqC1yoLLIFV2hAHWhCE2xFFWRBHWhBHWhGG2hCF2BEF2BAG2+EE2+CHW+Aa/qfAnaAinafOmD1Tfacbg+SI4IbbYhmiwh6kwB6kwBmiwhuhwx+hwJ+nG8lhaIKPsveK0oElJ5H6/yh/CqElGvEtGgFo9HRINaQINaMN4yLPoLXh+cey2TcrzGh+EGf4bq77cOi8bx6kZ3uYDuCgFd5YZqbKtWRLteQrPGjRqZHdXF1jRpHDheL+VMhz8jXf6c7PBhqNWT/kYpPXViehvcOdU5n7N9SxlsDaBJ70ZZkTUVcntq1E406kW0lEtpqfCgscyd+lIp9aUeNJR7UqMT0VzpyVD7Us70rKSvwZ/+Bn+GmhdwvMGPrkoPWsvcaSnzoqnUmxq1BE2eE6ocJyoUUlorF9PfvJbjLeuo1QRQWuhOldybyiJPyvOlVBZIqciXoM90pSpXTF2ehMZ8Kc0FUpoLxTTmi2gpENNRLKZDJqK10JWmPEfaCl3oU0sZ0LnTr5HQoxTRrTCkq1hAW74brfliWvIk4+3DIhqyhTTmiGjKFT9Ic66UxmwJ1amuVCY7U5PmRlWKK6UJjpTE2VNxzIXGbCl1WQZQtxR60FLoQVO+B035XjQX+NCc70tjrjeNub7UZXlTmiREFmVLbvAciiNt0CcKqMnwpDHPj+bCAJqL51OeKUGXIqKuYD5typW0KlbRXLyKdtlaulWPo4nzJnW/DcVRIpoLDKitzVpMW/FqqjPnU5HiS1m8J5pwIcUHHMjbbUvxH85k/GJF2i9WyAOFVMYGUHTAiZzd1uTsnoc8xBVNpARtlAdlR/wpj12EKtQXebAX6mh/lDG+lCYsZFj3Iqf0m6hNXkZl4mLq01dRn/UINVmraFM+yemm1zletYmesudpVz9JacoiCiPE1GWsYKTqVbrVT9Jb8hQDpU/SJVtFTaoPDSmeNBzzQBfhiDLEDnmwA5UJflyq3cKl+tcYqdzM5brXOV+5mSHlRppTl1O4z42kf1sT9tFUAt+zIOTDKeN4NSHmX9OpjV1Ma/JyGhJ8aUn1YaBwIacUizijXkJ/vh+Kg9Yk/3s2in0ihvMe5UzRE9RGeKLc7UTBzzbk/2SF7FdbtPucKT/kSL27TwAAIABJREFURl24lLpQCfq9Tih+skL2vRXKnxxQ/exE0bc2yL61Rv2zHWX7HKkJcaYhypX2OCk9yd70pfnRl+5Hd5ovnanetKd4Gc69pnnTluFDS5oX9clSahKF1KdIaM/xpV+2mOPyxfQVL6Rftohh9XLOla+nv3gJnbn+9BUs4oRiJWfVa7moW89F9WMMZS2mKsiRsr02NAa70hzsRtUua5oOONGw15b63dY07LaiaZ81rQfs6AxyoivYmbYge5oP2tB80Jr2YDs6Qx3oDnekO9yRrjA7OkJtaA+yoj1wHm2B8+gMt6Mz3I7uSEf6YlwZiBXSF+NKR5g9zUFWNAZZ0RpmR89hFwYTxZzP8eOGZjl3y9dyp3wNt7TLuFTox5lMCcMprhxPdKQv0ZHjKW6cyPXkrGIhl0pXc7X6Ma7VPcGtpo3cbnmW0ZbnGGt5gTstL3K3+QXG6p/lZuUGrukf5ZJqJSN58xlKk9Ib70p3rCM9sfb0HrajJ9qarigruqOsGIx3YSDBjVOZXpzODaA3zYvmBDFXK57idvNmbje8zLXSpziRuYCOIwIGjklpjrCl7tBcSnbOQPn9DFTfz6Nspwud4fM5k7qO+gNS9DudUXznRMpH1hx4dirfLZvE391N+cx/Bt+utufzJZZsdTNik5MRn68wJ/1LH4p+8Eb+o4j6QB9OJ69hKG4ltfs8yPvclti3Z7Hv2cl8sWQCb4hN2fWsJaGvzSbt87k0R3hyqXA512ULuVroyUiyIxdTRJw56kZPoA11v0yjZIcJ5T+Y0HpoGsNx9pzLFHEuy52BeFdaQq1oOjSHpoOzaTwwg+bAmXSEzqEvxprheHtO/he8nkxy5FSSCycSnBmINeC1JXAOdXtnULNrJrV7LKnfZ03Dfmtq91hS8dt0ynZOoWr3dJoOzaMz3H78nxwC+mOF9MUK6Tsipj9WSn+sAa+Nh5yp/N0OzQ5Lir6YRsEXUyn4ahq5n08m54sp5H0zm4LtNuR+bUf6Z9bEvz+Tw29MJmrbBA6/bkTGx2aU/mpJb7Qbg7EujKQKOZcp5EyaKwOJzrRHOlH6my1H3rLg+7UmfOBlxBtiU96QWvCGx2Te9ZvEJ0sn8fUqc75bY8rP60zY+7g5gc9MJGTTBHK/cEX5vR/x7zry62PmfP+IBd+utOCffsZ8Ot+Yr5YY8cNaY/Y+Z0rMmxak/nMaxTtmULZrDk3BNnRF2dMX58CJVGdOZ7pxNlfASL6AkQIh54rEnJd5cF7hzXmFL2eKvTlR4MVAtifdae50p3rSFCuiJ9mPpsPuVIcJqA5z+xOvKWUjqemVF0ivvMAx/Slyay+RV3eZ9LIRsirOk1VxkbTS82RXXSGr5hoZ1TdIr75NStVtkqtGOVY9xmH9Nf4d38WmnTqe2KHiiR0anvi3hse/UfHYVwrWf6lk/Vca1n+t45EvNCz/VMnqL7Ss/FzBko9zWP5JFo98ms7G7bl8FlFPYtUYcSUXOKo+TYL6NOlll8msvEFiyRUOq6/wdUwbj/0rm/nvpeD3XgYe76QjeC2JhZ8U4PFaLH5vxPC3A5UEyi4QW3KVWO1Zwgv6iVKcIFo1Qoz2EuHqK3yb1Meiv8Xi89ZRxK/H4fZaIi6vHcP5tWM4bzuGy7ZEXLfG4bolFtfNR3DZEovLlqO4bj6KYPMRBK9G4/ZKFK6vROL0ciQOL0dj98phrF6KxmpTDC7b4nHbehjhKyGs+TiBKM0VYmQnOVzYT1RhL5FFfUQrhohSneZgwRA74tt55ON4nJ/bg/0z+3B8MQjnTSFYb9yHy4sHsN3wA2v/EcOOuFoO5XVwWNFNQpGG/OJwqpRf0qV8ieOyRylLeRkvb39mCF/HTPQVJpLfxvF68CG8hj3Aq7F7IKbugZj8X/AqicJEFIGZKAwzSTAm0j1YeH3DHK+XeX7zsyRHPceZ8pVc0ltztWQG19VTuVU8k9GCWYzlzWI0fyajRTO4qZjONfVUrugmc7lkEpd1k7iqmcI19VRuqKZyQz2Za1oLrussuKG14KZ6MrdUU7itnGL4HM9frv0v926oJ3FFb87FcnMulE3mkm42VzWW3NBM47bagjHVZMaUkxlTmhmqidpxjKmMGVOaGgYuyc25d3/Yk8rccK5Va/pny7DKhLuKidyVz2Ks2JrbxfbclttxSzGXm5qp3NSac1Nnwi2tCbfVZowqpzCqmMGobBa35DO5rprONe1krukmcq3EnJu6SYypLLgnmwxFk6FwMveKDFN1DZgzwH5MOZE7ikmGKqRiCmOKaYwqp3NbNZ1b6qnc1Ewez1RuqGdxXTGH6wpLbijmcFs5g1G1BXe0ptxVj8NUaWyA+v3VQg8DVmnKXcV4lCZ/To9+MFTJlJtqC26op3JVM3X8uU7hpvp/eF7/9dr45/9zTT2Jm+oJ3NCYcl0zgauaiVzVTOaadirXtNO5rpnJDfVMbqmnM6aeYmhhlk/mjmwSY8WTGJVNYlQ+mVHFVG6pp3FVO4XLJbO4qLbnjHoptdmv8uW/XsXRZx2TPN7H2PNnjDwOYiQNxVgaOj6xOwgzcRgTxOGYSsLG8Roy/j6F/wWvZvcrr5IwjCVhmEhDMJYGGf5h5HGACdJfmSU14DXslycZVKxiRCtiWOtCc+Fc6gqsqCt2pErmir5IgKZYhFbujqbYHW2xBG2xBF2RmJJC4ThghegKRA8Aq86XoL2fPAnaPMM51vtovR9tlhBN5jhcM9z+itdcCWX5UkrzxZTm/x/xqhJTdx+vKrEh43htVAloVglpVj00rEn9Zwtxp15sOPda481gnQ8Dtd70VUnpKhXQWepKV5kr3eVudJUJ6NAbzsl26CW0aITUyR2oLramXmlLV6UbQ02enG734VSHDyfbvRlo9qC7VkhHlRvDrb5cGFjB6a7FtFWIKcm3RJk1E02eJRVyB+r1QporPWmt9qa5youmSm+aq3xorfamrcaH4y2LGG5fQl+DP4NN8+mv86WrQkpHuZTuGj+6auZTrXFHkW2PIsueuhJfBtrWcab3KQZaH6WpbCENJQup1QTQUbWC5pJFVBZ6oM8WoM1wQZPmSHWehMZCd1qKPAwplNBUIKK9SEq3wp1upZT2YgEt+U605DvRJRfSr5HQr5HQqxLToxDRLRfSKxPRK5PQUSChNV9Cc56YplwDWpvzJLTkSWnJN6Q1353mXCk1aa5UpbhQnyGiNl1IWaITJUftKE9yoiFbTH2OiJZCKW0yT9qKvWgp9KS5wIuWQh9aCnxpyvOhIceHhhxfajO90Ma5kBM0m9zgOejiXanP9qGlMIDmogCaiwOozvVAlyKisXgRXdo1dKjX0Fy8krbiR+jXPUlD7krSD9iR9octFakL6FI+RmPecpoKllGTtYCqdH8qEr3RR0vQjFdfC/c5kP7LXFJ+mkPRARcqjvihCHIjf58dWb9bIg92QX/Yi6r4AGqTlqCPmU/RQSkFByRoD89HF7eA8uQlDOtf4mTpJpoyVlORuJjq1OU05KyhqegxunXP0V/1MoO1rzBQ8zI9pc9Rnb2S4mgPypMWcaL0RbrVG+jTP0mf9jFa8xZTmSilJlFMRawriiBrFMG2lMdK6S1ex632d7je/DZnq7dyvuY1Tpe+QlfB45RE+XDs+7nEf2NFyAdT+eMtcw69O4ngDyYT+pEFhXtd6MtbS32CD6WRLjQle3BKuZKz6kc4KVtF3m8zifl0IqoDbgzlPcKpwvU0RPug+0NA7D8mkvzldEr+ENMYFUD5ITH6/S7UhbtTGyJG+7sdBd/OJn/7bBQ/2qL62Yni72yQfWuF9lc7Kg84Ux/uRssRId1JXvSl+NKf5k9fuj89ab50p/nQle5Ld6Y/7aneVMe6oQmzRRNuS90x8Thal9CW7UNnnj99ssUMqQxwvdn4PIOKFbRm+tGRE8ApzRquVT3DiHItdxte4XrJ0zRGiijZNY+qffbU7HegZq89bUECmvc70LjHhsbxduG2g/YP8Noe5EDLIVvaguzoDneiJ8KZnggneiOd6Yl0pDvCnq4wWzpDbGgPsaY70oHuSAd6o505fkTAQKyQ7ihnmgOtqD0wh7qDlrRHODCU5M6l/IXcLVnL3ZoNjFWs57pyCWeyPOiJc6QjxoreWFt6Y23pT3RiMF3IqTxvRuQLOK8ztA3/Ba+tz3On9UXutbwILS9wp/5ZblVu4Jp+nQGv+QsYTvekL0FA9xFHOmNs6YywoiPMko4wS7oi5jEY58zwMRGnMrwYyvCmPVFM3VE3rlY/w93+d7jX/Ra3ql7gdO5y+hI86E8UUrrXguoD0+iIcqIlzJWy3+xQ/2BL0yFfemKWU7FLgupHF3K/sCdq20x+WmvK5/4mfOwxke+WO/DDKic+8ZvB60JjPl4wkdgPrWmMWEHeDhv0uxw5m76MkZQl1O52RL3diowPZ5L0jiVBL0zn68UT+NDTgsjXnQjeYkF9iC/Hj/lzOsuLW2p/xrQ+jCTbcClVwIUkMf0h9jT+NpOqny2o/tWchn2TaA+dyWCCA6fTJAwnSeiMdKT+j1k0HZxDS+Ac2oIt6QyfR1+MNUNxdpxIcODE+HnXE0n2nEh04ESCM8Pxzhw/4kh3hA0tgZbU7ZtFza5Z1OyypGbXPKp/n0vFr7PQ/zQV/c9TqNw1ncaD8+gIs6cjzIHuSGd6Y9zoPSyk77CYviNSeg9LaA9zo/6AI9W77Kn4xZ6yn+0o+8UOxbdzyPynOan/MCfjs2lkfzmPrC9syfjMjoQP5nD49SlEbjYleqsRaR+Zof9lLv1RQoaOChhJFXI2w41TqU70x9vTGm6Pfqc1sW9P5sdHTfi7nzHvuJvzlsdU3vKaygfzp/CvldP49tGp/LR+Ir+unzCOV3PCXp5Axie2qH/0I+1jEb8/MYkdK835btVUPptvyheLTPlmmYkBr8+aEfXGZJL/MYWC7dMo+W0WjYFWdEXZ0R/vwKk0w5Ttc/lCzhWKOF8s4YLcnUtKTy6qfbio8uVUoQdnZN6cKvKlM1VMW5KQjkQJJ3KX0HLUnYpgJ8oDHR5alVN6JjW18jwZNZdIKj1DnGqIePUwqaUjZFddJrP8Ism6s2SUXyKr5gZJ+oscUZ3jsPoCR/XXia8YJVp7lW8Te3hlp46ndih5coeap/6t4slv5Dz5lZwNXynY8I2aDdt1PL5dz/rtpazfXsrqz5Ws+Gc+674sZMP2Ap7/voiPQ6oJV10mpWqUo5oLxMhOE6c+T7z2IpGyMwQXnubT8DrWf57Bwg+TCfgwDa/3UpG+fYzVXyrxfSsBny0RbPtFze+pQ0TILhBXco0DWf0E5Q8TUnyaYNlZ9uaf4rOYZnzfCEe0NQzhazEI3ojD9Y1EXF4/hutrSbhtS0S4NQHRljhEm+MQbE7AdUsirpsTEWyOQ/DqEQSvRuH6imF9jv0r4di+GonVK9FYvhiOy+txCF87gmhzGOs+SeZg3hmCswYIzexmf0oz+zLaCJMNEakcYXdGL5+GV7P0nQicntqJ49O7cXx2PzZP7cLh2b1IXgnE5ZlfeeTjaD6PKmdPVhvB+W0czlcRf2wXJQWf0K97lVPap6lK34J/wCIs3f+Ghfu/mei1l4megeN4DTTgVfr/B15DMPHYh4X3N8zxepXntjxPcvQLnKlczcVyOy5WzOJy2UyuaeZxU27LbZk9t2X23JLbcV1lxxWtHZdL5nGpZC6XdVZc0dhyTW3PDZUdN9TWXNfO5bpuzl9yQzuH61rD58O5f++/y/1713SzuVI6g0tlM7mkn8cVjSs3VK6Mquy4o5zLXcUc7ilmcU85+QFexzTGjKoncFs1aRya9zPZAGSNBbe15oxpTbmjMwxpuqOeyph6LqMqe26rnLipcuCGxoYbJTO5oZ/CTf0UbummcVszm1GVDaMKO8bkNowq53FTM4NrJRZc05txrdSEmzpjxpQTuFc8AQrMocDQgn1XMYE7qgmMqg0Zuz/5WDmNO+rZ3FbP4ZZmLje1c7mps+R6yWyu6edwTW/J1RJbrmqcuap25ZraiRsaW25p5jCqncLY/Sq30pQxufGfu3nl9yuwZtyTm3NXPom7covxT8Mk4zsq0/GW66ncVltyQ23Dda0tV3XWXNPO47rW8n98Xte1/8Pzfejrm5pZ3NDM4rpmFle1s7mincOlkjlc0s3lktaGy1o7rmltuKWdx6jGklGVFbeV87ilmssN9Ryua2ZzTTeHa/o5XNHP5Ip+Hpc0LpxVr6IuZxtffb4NR9/1TPL8CGPPXzHyOITReOX0T7yGMkEchqnEUEk1cg/+j3g1G8eryX+DV7P/Dq86IcM6Z1rG8Vovc6Ja7kZpsRCtTIxOYcCrTiZFJ5NSUixGXySkpFDwAK/aAjGafPE4WsUPoskVoc0Voc0xtAUb2oRFaDOFaDIEqNPdHkSTKaAkW0xprpTyAvcHeC3/D3itlomokYupVYqpU4qpU/6J10aVmEaViAbVQ3hVCGhWuNKidKVNLaBNI6RNI6RDJ6JbL6G/0oPBGm+Ga30YrPGgt1xEp96FLr0L3WVudJcJ6NQL6NRL6SiR0KoR0qRypl5hT73ClladAz3VQgYb3TnR6sHJNg8Gm6T01Ahoq3Chv8GDke7FnOpYSEelhEq5HeXFtpQW21CpcKReL6S12ov2Oj/aan1prvKiscKT9lpfWqu96ar3o68xgK4abwYaA+it8aZdL6S9VEx3tR/tlQGUyUQosuypUEoZbF/H5ZMvcW7gOdqqV6DJF9NYtpiW8qX01K6mqWQhpXliVOlOyJPt0WU5U5UvoqHQnZYiT9qKPGkrcqe1QGzAq9KdHpU7XQox7cWutBU60V7kQq9cQL9KzHGVmH6liF65kF65iD65lI5CCW35ElryxDTnimjOFdGSJ6E1T0prviFt+e605kmpzxBQk+JKXbqQunQh1cmuVCQ6Up7oSFWqMw25QlqLpXQqvOlQ+NBW7E1rkQ9txX60FvrRnG+outZn+1Cf7UNFioTiSBsKwuahjnWiKs2dpnw/Worn01I8n8ZiP/RpYhoKF9CpWU2Heg1t8kdol62hV7OBbtXjyGOkpO63pjhKREuh4V5D7hLqchZRkxlARaIXZTESyqKl5O+1JX+PHRm/zCX1xzkU7HOi/LAP6lARskPOZO2yRBbohD7aner4AOqTl6GPDiBvn4jMXa4oIn3QHA2gLGkxg7oXOFG6iY6Cx6lJXU512nIa89bRpnyKHv3zNKue5Hj1ywzWbmag8mWaih5DGeuLNtaf45pn6VY9QZ9uA92KR6hP96P0qICaBBHlMc5ow+yoOCKkO285Zyte4GLdFkYqXuVM5RbOVm+jX/kcVUnLyN3nSvwOS5J22BP24UwC/zaViI9nkfC1DVm/OlIW5UV7+kIqYlxpSnanv2ARJxWrGC58hPTvpxP0N1PydjrSeNSf9mPzaYz1pTrMh7C/TSbqAzMUu1yoDvWmMsgd/R9Cyg+KqDgkpvwPN1S/2lDw7Wzyts+k6DtLlN/boPjOGtUPtpT85kjlQRfqw11pOSKgO8mL3mQfelN86E7xoSvFm64U7wdDmyqinFAHW6GPcqD+mJS2TB+a0jxpyfSir3gRQ+qVnCxZw8mSNQyoVtJTtJSWDD/6ipYxpFjFYPFKhmWruVL2NPfa3+SafiP14QK0v82lar8jDQddaQ4UUPm7NQ17bGneZ0/LH3bj51ztaT1oT9shB9qDHekIcaQrzJneSJe/4LUv2pn+GGd6oxzpjrCjM8yW3mgneqKc6Y12oS/GlZ5oF1pD7ag/YNjZ2RnpxOlUX67LVnBbtZpR9SquyBZzKtOLvgQXumLt6TpiR0+sHX2xtvTF2tKf4MhgioDhbA9OFvpxRrWIC2VruFb7+EN4fY47rc9zr/UFaHmesfqN3Kx4nKsla7moXMGZ/AUMZ3rRlySi67Aj7RFWtATPpiVwpmGibthcjsc6ciJZzKkML4azfOhO9aAhQcS5sie40/cWdztf55JuI4Npy+hL8GYgSUJdyExaoiwZShFzItmH7mgfGg95ULFLSuUuLwq+sif175ZEvzaV3RtM+fcyYz73n8BXC2bx9UIbPvGawftSU75aNomkT0T0Jj6Kbo89TeHO9MYJ6I1xpvWQDWU/zETz1Vyy3p1JzCYLdq425ftlFux7yprfN0wk7sPZ9CYs5kLhMi4WeXOlWMT1Ileu5TlzOt6Ws3Fu9Aba0PjbTFr3W9ITYkVnyByaD02jNWw2vUecOB4nojvahYYDc2gJmkd7mDWdEdZ0R1nTe9ia40dtGEqwZzjRjpPH7DlxzJ7hRAeG4h0ZjHOi/4gDXRE2NAdaUrd/FjW751D9uxWVv86l7KfZlPwwg5IfplH683Sqd82m6aD1X/DaE+VKb5SA3mghPTFiuqNFtAS7ULPPjsrfbKna6UjNLhfq9woo3WlPwVfTyfxsMumfTSP901kk/2MOqZ/YEPfubANet0wgeqsRqR+aof/Zkv4oEUOxbpxJETCS5srJFEf64uxpCbdDv9Oao+9M5ufHTPgkwIT3vCx413sG7/vP5p9LZ/PNujn8tGEWvz81jb1PTebg05MJfMac4BeNiXtnBkXbPcj6zJ0Dz8/iu9UT+XblFL5aMomvl03imxVmfL/WhD3PTCDqDQuO/X0KeV9PRbdzJo2B8+iOtmMgwYDXs9lCLhSIuVAs5eI4XK+ovbms9eGS2pdThVJG5N6ckfnSlSai/ZiQzmMShnMW0hAjQH/IhtJA2z/xujelLjWiqIe0qgsk6k/xW3w5u+IriFcNkVFxgajCfnYn1HMgvZMo+Qj7M/r5PraF74628XvGEH8UnGVnxiBv/1HG898reGqHgqe/VbNxh4qnt8t56msZT34t46ntSjbu0LDp1yq27Wvi5d9r2Pi9ho3fKnl1Vynb9pSyeaeSN3dr+Dauk/1ZJ/ntWB/bw2vZHl7Nrwnt7E7r4YeEFl7/vZiNO7J45ociNnxbxIrPMln0cSpPfqfk2R9UPPF5Ni9tL+DjA9X8HN/Hj3HdfHywgvf3lfDN4Va+Terhk8hGXvxZjtdbkYhfj0T0xmGEbx5F8GYCbm8kIXg9EcG2JERbExFvSUC8JQHh5iTcNifjtvkYgs3x49XXh/Eahu2rYdhuiWbeyxHYb47GeXMkglfCWPx2LG//pmV7WB3fhtfw7m8FbP0xg48Oqvgioop/RVTz3DdpLP9bOMvfjWbF+0fw2xaM27O/E/BmKCs/PMLy9yJY+X4Ym75L5YtIPZ8FK/h0VwSfb3+LlJgtdCg3cUq/kbK0Tfj4BmApfYdJ4u1MkO7BzP0g5pIDmEsOYiIJwehBtSgIY2kgpuMxlo6feZWEYyoNw9QjBGOvIIy8ggz7XyWRmIrCDXiVBmPivg8L7x3M9n6NjVteJy76A45XbuNExTKGq305UeXNmdIFnNMu44J6BRdUKzivXsGIdgWnS5ZzqnQpp8qWcFq/jBHdSs5qV3FOs4pz2uWc1S3mrH4hZ/ULGCmdz0jpfM7q//w8Wzqe+9f+l4yUBnCmzI/TZf6c0S/mrGYt59WPclmzmqvqJVxXz+emyoNbakduay0Y1RqqiKMqc0aVFtxWTn2QW6op3FBN4YZ6suFcqmYit3RTuVFixfUSF67qfLisW8xF3XLO6pYxol/ESLkPIxUenCt353ypNxd087moXsZl5QquqJZzRR3AZZ2Qy/p5XCmdwjW9KTe1RowqjLlTaMy9fFPIN+Nekblhb6valDGNqaFFVz2VGypLrqocuazz5ILOjwslAZzXB3Cu1J+zpf6MlAUwUrqAM6XLGNGvYaRkHWdLHuFsyVIu6H25rBdyTWfDDc0MbqkmMqYwGT8jasArsvsTjS3G1/JM5Z5syvh+1WncUllyTePEZa0Hl3SLuKBbyXn9Ks6VruRs6VJG9Av/92f4v9w7q1/Aed0CzusWck63kJGShZzWL+Bk2XxOlC7kZOlSTuuXM1KylHO6RZzXLeKCZgkXtEs5p1vMSMkCzpQGcKo8gFMV/pwu8+NM+UJOlTzCoG4rFXlf8MWXf8fe9zksvD7FxGsXRh5Bf74TkhBMJcFMEIeN4zUEE2kQRtJgjKThGEv/2jZsJg7BTByKqSTMEGkwJtJDGEsPYep+ADPJOF691hD6ywYGFCs58xBe6wusaJA5USN3pUwmoEQmpkThjnYcrjqZlBKZBH2xaBywQkoKRWgLxpP/V7hqxuH6AK9Z4xmHqyrNFVWa6594zRFTlielotCDsnwxZeN4rSgSUTEO14oiwThehdTIRdQpRdQphdQpheN4FdGkEtGoEtKoFNCoFNCiEtIkd6Ox2IUmuQutKjfa1CLa1ALaNQI6tEJ6SqUMVHlxos6X4Tpv+irEdJY401ni/ACwXaVCukuldJSIadMJadW60qx2pFFpS6PKhvZSR/pqhQw2ihlqljDQKKanWkB7uQs9NWKGWvwYavajs0pKU4kbLWViajXOVCgcqNG40FQupbXai5ZqbxrK3anVi2mt9qax3J3WSk/aK71oLXOnvz6A7ipvWnRC2kolNOiklMuFlMnF1JR4c7x9LRdOvMD5oRfoa36UKrUfimwBNdoAmsuX0Fq2hMpiT1TpzsiT7ShOsqZW5k69zJ3GIiktxR60yzxpl3nQWiShrUhCl1JKj9qdbrWULqWILoUbbUXOdBS50KsUMqCRMqCW0CsX0SMT0iuT0FkooT1fQmuumJYcES25ItpyxbTlS2nPl9L2UJqyhdSmuVCT4kJdmiv1GQLq0lypSHJAn2BDY66Q9mJ3ulU+dKt86VD40C7zpUPuR/s4YBtyvKjL8qQuy5PqdHdKkwQoYuyQR9qgO+pCfZYX7fKFtCsW0KlZTGmahJpcP1rky2hXraZTvY5O1Xp6NBvo0z1NVcYSsgIdST9gS3XGIrpV62nIXUJLwTJqMwMojZPOfix4AAAgAElEQVRSGi2m8ogHeXtsyN1tQ+av80j7yZL8vQ6URXujC5eiDRORs3sexQftUYcJKDviRV3yEvQxfuTucyN1pwOFoVLkMd7oEubTp36WodJN9KuepzF7HTUZq2kqeIxOzbN065+nPGcVPWUvMFjzKsPVr9Cp3IAu3h9llCd9ig30KB6j//9j7T3jorrWhn3Agr2DdJheELvG3jvYu1hjmic9MWqMvXdFASnSm1iQOgwzzAzD0JsgvTdrLFGTE1O9/h8wOZ7nec5bfu//w/Vbs9e996d77Q/X3Pda2zCH2tRJFMW4khUsoChKRm6IkNwQEZVxo7lvnM+T/JU8yFnBw9w1PC7YSJtxJUXXppHsJSNy7yAi91gTvsuOwE+tifjGicQjrugujMToMwyDj4QMXycKwkTUJ47iXvpUmpImkukjxvcjM8K/7kf25SHUXptAbew75F9WcnW7NZGf90Nz1IViv+EU+w0l67yYjFMuZJ4RYTwpIOO4E9pDtqTuG0TK7n4k7+6LevdAtHutyTjkQNZxJwouCCgNEFMRJqM+ZigNV4dRGz2Eykgld8Ll3ImQUxYpIz/IhczLdmRctiU3xIXSWAU1CSOoSxpFs2YcD03TeZI/l8d5c7lrnE6TdiJN2olUxY+iST2RtvSp3NfP5IfcRfxWvo7XNe/y0rSQO8FKss/Yk3vanryT9lR5y8g/ZkPJKXvKzztS5eVE9UUnKrwcKDtnS/kFO6p9HGkMFNIcJKLpioCGAGfq/B1oCHSiOVhAa6iQ1lABTUGO1Ac4UBvY8d3KGv+OscrPgbJLNpReHExjiJgn8WN4pZ3Kr7rpvEwdz6O4obREi2kId6Eu1IHaUHvqQu2pD7GlNtCKmoBB1Abb0BjtQvstBQ/UI/neMJ4fcmbwY9E8XpUt5NfyJfxWsYQ/KpbyunIZr8uX8vttD17lzeXHzBk8S5/Ew5TR3L3lRnOMlNpgByp8B1F6oTel53pR4dWHGt9BNIU40BYt5t4NVx4lj+G+ahzVN4ZyN306/7yzhp+KV3I3ZSb1kaNpjR7B9wkjeXhLyd2bUu7FKXgUP5qnybN4mrKYu9cWcfvCBK5/Yov3yu4cmd2JXePN+Hq0Gf9QWPCRtDsfinqw1bkzn7l14tIqK277TKY8wI3CSza0RAtpjxFQ4zeYkpMDMOzsybXN3YlZ35PwNb3xWtCN4zMsubCoH+Hv2ZB5Qkb7jXG81I7nlWEkP6fLeJ7kwOPr1jyNdeRRmDN1FwZx50Rf6i7ZcC/UhbthTtT6DaTy8gAq/W2o9LenzNuGsovWVF+2p+GKI43BjjQE29MYYktzmC1tkQ60R9lz76oT96460R7tSFukIy3hjjSFOFIXYEe5tzUl5wZSdGoQhScGk3fECtP+fhj39SFzf29yj/Sj+LQV5ZfsqPV3ojlETEuohKZgMQ2BIur8RdQFSKj1l1B2wYm844PJOWJD3hEHCo47UXJWRNFZIcZDNqi/G0DCN32J/aw3YR/0IPqjAYRt7UvIph5cWd+Z4I1m3PikK1mHrWkIkNIcIuJ+jJCH1124d/UveXUg65gt4e/34Og8C74YY862YV35x4g+fDHOip3Trdk/35oTiwdxfvlAfFYO4PKKvvgu6875heb4rupC/BdCkra7Eehpz+FZPflukiXfTe7Od1O6s3tKh7yeWdyFwE09iPm4B0k7e5F5rD9l3oNpCHGgLcaZBzeFPE6S8oNazvO/xFXvxo8Zw3iZOZznGcN5qFbySOPGw7RhNMRJaYiTU3tVRuMNN/Iu25PpNZg8/7cqr4dDc657x1dyI+8xsVn3ORJi5FiokUh9K9dynnDxVg07fEx87pXFdyHVfO5TyuaT2Ww6lcNHPmV8fqWKj3yKWbQ3FY/v0vDYo2fhHiOL9mTgsTud+bvScP82jcV70/E8kc1XQTUcvN7ONyHVfOxdwBf+t9kdUcvuiFq+8L/Nu2cy2XBUzwen8/jgVB5r9qpZtTuJd4/r+fhiDltPa1l9IJ5tlzLZEV7GF1eK2HRGz7oTWrb5FrI7upEv/O+wZr+G5btT2Xwim9X7dMz/OpFp/4hl+X49a0/k4rE3nXc+uYZyayjyreFI3w1HsiUC6ZYopFtikG6ORrIhGsn6aKTro5F6xiD2jEG49iqCNdGI1kYg+qt1eG0gLmsDcF4XgLNnIE7rg7FbG4jd6gAcV/kjXOWPck0A47aEs3xnCit2JTH5/SuM2HiRyf8IYu5XUSzaeZ1J7/mxdNcNPjxrYNt5A2v3xzH30yt4HozjvdNq3j+dhvtXoUx+/xKLd0Qx79MrzNi4i4Ur5+J7ZillaStoz/EgK245Q9zcGCR7l27SvVhIz9BJdoGusjN0lZ+lk9wbM0XHXlczhRcWci86yy7RWe6DudwPM7k/5rIALGQBWCj8MHf1xczVFzOFPxayADpL/egq86Wr4hKdFafpNmQv/dy2MXnJx+w5uJ1rkZ9xK2YF8bFzSIydQUrUPFIjFqIOX4Q6bBHqsCWkRCwmOXIRyVELSY72ICVqEaqIJajCl6IOX4o6fDGpEe6oIuejipqHKmru/57ouaii5/1HUqPnkho9B1XkHFLC55MaugxN+Gq04SvRhi7EEDaLvKh3qI6T8jzDml8zu3ZUINM79kf+pu3Ob7oe/JbRg5/1lvxTZ8lP6Zb8rLPkV2MvfjLaUpvgTF6UFFPEeAwRc9GELyIlYhFJ0QtIujqDpNjJpFydhCp6GqmRs9GEepAevARtyBIM4bPIjnSjNtmF51l2/GjsxiuDWUfLcpoFr1M7g9qS12ldea3pxGu9BX9kduLnDEt+NFpzL01IYbQQXcRY0iKmkhYxHXXkdFKjZqCKmoUqag6qiPmkRCwkNWoF6qhVpEYuITVqHtqYyRgiXLl93YXvtba8yujTsfdX9+bbsJquvE6zhLTukNYD1D070PTitbYvP2ttaUsWUxA7FF34BDTh80kNW0Za5Eo00StRRy1GFTX//yyP/0vmoY5YQFrEAtQRC1BFLiA5ah5J0XNJjJ5HUrQ7ydELSYn0QBWxgNTwBajD3FGHe5Aa4U5K5HySo+eSGDOHxKuzSYiaRXL0ApKiVhIXsQ1/392se/9rbIZvorvbTjoPOd2xP1Xuh4XMHwu5H51kl+kk86eTzA8LuS/mCp+OtmLZFczlVzpEV+mLhdyHTrLLdJa+qbrKL9NZcZFO8nNYyM/TRXGertIjDJB/hcx1GpePedCin8oDo5j2TGcq06woU1lTqnGkWOtCvlZETrqU7HQ5mRo5Jq0Sk1ZJlkZBVpqcLLUMU2rHicCZKZI3SMlMkZGZ3FFxzXgjrsZECca/5PWWBEOcGP1NEfqbQvQ335LXJCnZKXLyUpXkqN6S11QJeaniv/lbXjUSirUSirViStLFlOjElOokHeKqF1GmE3FHJ6JCJ+aORkRZmpA7GiEVOhFVeimVevHf1GXKaMkfwt3i4dwrGU5LgYK6LCE1mc7UmlyozxZSny2mMUdBbZaUGpOYGpOQapMLFRkOlOoGU55hQ3WOE/WFAppvS2i5LaOxSEJNjoC6PBFNJa60lLhRX6CkrkBJ251RVOfKKclwodjgQolRRFmOnPI8V25nyclNd35zeJOM21lybmfKKTZIqcx1ozzblWKDhJIMKSa1C/oUZ0pyR9BcM5NnD1fw8vu13GtYSGn2ODJS5KQnSMhKc6PIMJIS/UgyEyRortqjjbXHGOdEhX4YlXo3ytMUVKQpqNK6Up3uSqVGTqVGRo1OTl2GggajksZMJc2ZCmq0QqrULtSnS2jJUNBmdKVZp6AhTUpDmoy6VAU1KjnVyTKqkqRUJUmpSZZRnSKjJkVGdbKU6pQOKpLElMa5UHzdids3BZQnSLiTIKboujM5kTYU3XCmSiWnST+cpoyR1OmGUaMdRm36CGrSR1ClGU65yo2SBCWFcXIKb8opilOQFS1Ad8UOQ7ADBddkVKaOok43luasyeTHDyHvlht30sZTZ5xJQ+ZcqnSzaMh0p9G0kCrtHLQhSq6esUZzRUqDbjZVqslUqydREjeK7HA5pisScoJkqM87knTSlvijg7l5yArVKUdyAt3ICXAlK0BB2gVH0i44kO7tjClITkHUCDKDhpDmLeXGCTtSfCRogoaQGT2GJuNS2rJX02ZaS3mKO0W3ZnFHvYDGrJU05qwgK24CFekLaMldzt2CFTTo55EbMxKtv5S6lBm0pM2mOXUaVXFjKAxXkH1FQH6YlMIIOaWxw2jWzuBhzhLuZS/lfs5KHuV78iBnHTUp7ugDRhJz0I7Ar3oT/u1gwnc4ELNbQuKR4WjOjkV7biQpJ6VcO2BF6lkbKm8Mp009mdbUKRSFuhG1syehX/bEcEFCRdQ4mm5NoyrqHTTHnAh6vzvG4y5UB4+lKmgUBRdlZJx0RH/MAcMxFzQH7Ug7YIt6vw2qPVYk7epPwo4+JO/oh2aPNcbDTuScEFB4QUyZv4yKEAW1kUOpjRxKeZiC4kAReX7O5Po7kxvoTOZlOzL97ckNdqEkWkpV/FBa0t7hoXEqT3Nn87xwHk/z53A3cypN2gm0G6bwOG8uzZqJVN4aTqN6PM/yPfijZj3Ub4GazfyYs5jKiGFkn3PEdMKGrKM2VF9SUHLSkdIzTpRfcKbqoguVXk7cuWBH+QU7anydaAgU0BIsojVERHOwgIZAR+r87Wi44khLiIC2sDfyGuxMXaAjlf4OlPvZUeZjQ6n3YMp8bKkOdKYlUsHTxLG8Sp/GT2mTeZowmvvXhtAY5kJNkB11wfY0hDvSGO5AfagdNYFWlHv3486lvpRfHkhdmCNtNxU8TB3FE8NEnmfP4GXhXF6Vdsjr75VL+aNyKX9WLOWPssX8WrKAn/Pm8GPmdJ6lT+RRymjuJwyjOVpMVaAtd3wGUHKuF8Wnu3P7XE+qLg+iKcyJxnABLbFKnqgn8twwk6ZbY2i4NY4nxgXcS51BRegwKgIU3IsdxYvU8fxTN5HnaWN4mDSCZ6lT+DVnDZR9yu/5n1N6aQYR79lyeFZnvh5jxsduZnwgN2OtvRkrBpmxepAZW53NODy9J4lfi2kKn0ru2cE0hgtpjxHSHOZIxUVrsvf3I/njHgQu7UzEmt5EbxjIlZW98VrUBf+1fTAeU9IQOYZHSWN4mT6a3zJH8YteyZM4O9rD+/HipogHoQ5UnetL+eneNF225VGUiMdXJbRHONIYak9VoA2FXv0xnehB3ql+3Lk4mPpAJ5pDBbSEudAc6khTqB0t4Q60RTryIFbA/asutEU50RzuQFOYI40hTtQG2He0iJ8dSMGJgRQcsybn0EAy9/bBuK8XWQf7UHBiAGUXbKj2daAu0Jn2SAWt4TKaQ6Q0BEqo8xdT7Sum6pKY22ecyDlsTdZBa3IO25J33J7isy4Un3ch94QDxiM2pO21Iu7rvoR/2I2QLd0J8OxG0EZLQjZ1JmyLBTc/tST7qC31gXIarghpi3TmwTVn7sU60xDmQKmPPVnHHYje1ocT7p356h0zPhnZiS/G9mTn1EHsmzuYowsHc3a5NT5rBnNl/WCCPQcSsLoXXku6cm6hOeFbrIn/QkHUByJOzu/FvmldOTCjB3unWfLd1E4cnGXOmcVdCNjQg+h/9CBxRy8yjvTn9qXB1Ic4cDdWwIM4EU9SZDxPU/Jc68oLXYe4/pQ5gpfG4bwwjuB7rRvfa4fyQO1G4y0pTfEKGm8oabjhSq7vYLJ9bCgNE/9LXiPS2q9H6+5xM/t7EvIeEZXeQJS+gVv5j7iW85iAtLscjKxmzQEtKw4YWbI/m0X781i4PxeP/Vm4H8hg4UEdCw/q8NhnwGOvCY89WbjvMTHvOwOzdqpx/y6N5Qe1fB1SwZWsF1y//YoA7X0uJTUQmvGYUOMPBBlf4qN9zs7QGqZti2batpvM/1LFgu1pzNuewuwv45j+WTQzPwtj6xktvukPCM99SqC+nYvJdZxPrCEo43si8n7BV/+SbT4lzPo6nvEfxTL+w+uM3BLLsE0xDHv3OkPfi0O59SbSzbGIN0cj2xqLZEsU0i1RyN+NRrn1Kop3Y5BuikbkGYXQMwrRhhhE66MRrI3EaVUoLqtCEawLRewZimhdCELPYCQbw5BvjcLFMwSH1YE4rg5EsCYY4eoghCsCEa8IRLYiEOFSH1yWeSFc5YVkzUVEy8/i5H6IKR9eYVdwKV5JrVxKauTCrSoOhWZx/mYZPqpaLiXX88l5DeM2nsV57h6E8w8jn/Mx0+fPxfvUWorTVtOYM5f81JUMG+6KjWwrfRRH6Cq/RGeZF11lx+kqP0Fn+UXMFJcwU1zATH4Oc+l5ukgu0kV6GXOpH2ZSf8ykAZhJAztGmX8HUn/MpX50kfvRTeGDpfw8XeXH6arYSx+3HTi88znDZm9jxrIteKxbweINM1m6YSLL1k9hhec0VnpOZ+W66axYN5PlnjNY7jmdZevf4Dmd5Z4zWb5uJivXzWTluuks95zK8vVTWb5+CsvXT/5/ZsX6yazeMIVVnhNZumo8y1dPY+3GBaxc78HS1dNZ6zmGL/4hxe+YA+0GEa+y+vBrWif+1Fryh8aS31I78ae+K+R240edOf9MN+NHtRk/a7rwp2kQzzMURBy14uvNffhwvYzN68azas1Mlq2by6INM/HYPA6PLSNZuHkkSzaNZvn6caxeO5U1q2exYuUsNq8fz5fv2nPzvCNPTW681Pbl13QL/jT1AEM30HUHXS9ea7vzZ6oFf2jMeZ3dhRcGS55lSSi84caBT/uyYb2QVeuHs3LdCFZ6jmDl+jGs8pzAynWTWbl2GitWT2fV2rmsWT+PFZ7TWL5+DOu3uLJpTX9OfdOHijhHfjZZ83vGm/226d14re7Ga5UlpHbv2Hur7g5qS9D04LVuEE/UEjRXXNm7XcY6TwUrVk9i0bKZrFrnztoNC1m1Ye6bXP7/kEfPKaz0nMoKz461sWz95A42TGbZhiksW/9m3XhOZeVbLH/r/qUbJrNk42QWrB7PIs/pLN24CPd1a5i0aDOSyR8xYPhnWCr30FlxCgv5RcyllzGX+v8bFjL/jhZ8uS9msgDMJSGYSYM7qrDKi5jJvTGX+v19r4Xcmy6K83SSnsRCchJL2Tm6iQ8zSPoVEvkUAk4vodU0g/YMAS0ZztRoB3NHbU1Zmh23050o1gsp0EvI0cnI0snI0rmSrRtCttaVbI2SLLW8Q1iTJZiSJZiSxW8OWOo4bMmYKHqDhMwkKZmJ/35Ikz5OhD5OiP6WEEO8iIwEMZlJYkzJErJVso69rqlSclUS8lTif5EqJl8tpiBNTGGaiCK1kOK0Dkq0Qm6nCynVCSnTCbnzF1oh5Vox5VoJFekSKnUSKtKlVKSL/6YmQ0ZjjiutBUPfVF/daMqTUpcloCbTiZpMZ+qzhbQUKKjPFndUY7OF1GcLqTU5Ua4fTKl2EMXagZQbbWkoENJ2W05LsZzaHAG1OQIaCuQ0F7nSWOBK6+1hPGuYRFvpcOoLlVRkSSjSu1CSIaQyV0l5jhJDojXZakfydWLy9VJytGIyUwVkpgrIShNhShWhT3JGm+RIlkFBc/0svr+/lO/vL+XZg9W01rpTkDEaTZwYTZwYfYIMY4KMQs0wTAlSNNF2GG84Ua4fRqlGQZXejXKNgvI0GZVaOTV6JdU6OVXpMqp0Umoz5DSYlLTkunE3fziNmQpqtGJqtRIaDQpaM91ozXCjSaugXi2nXq2gLlVBnUpObYqMWpWUOpWUWpWUmmQRVUkCqpOF1KSIqE4WUpnoQnl8B5WJQioTRVQkiCi96YIxdCBl8SJaDCNpyxxNg34Y1doh1OmHUWcYTo1uGJUaN24nyymIE5N3XURhnJTC61Jyo4RkhTmTHSGg+KaCet07tOdOo1w9mpwbrlRoJ9JeuJCmHHeKUybSnLOYBpMHjVmLKEyYyE0veyKO9KU6dRrNutlUp0yg9OZICqJcMQWK0Hk7Y/KTkXLKlvgjNtw6aE3qCSdy/dzIDxiKyU9GdoCM9IuOpHs7YQqSkhksQ+8vJivMjfjzDqguS9CFDiXv5kTu5q+lLWctzVnrKUtZQv7NudxJW0R7gSf3CtdRkjKd/LiJ1BsW0J61kHrtdIqvjUDnJ6Li+jvcU8+i4cY7lEe4URKqJDdQhClQSNm1EdSppnAvaxHt2UtozlzE09ubeFy4kQbNYkpiZ6LxHkbMPjsCPuvDlc8Hcm2vDN2FKWjOTiLmOxneH/bl5AYzvD7oRE6QG/d183iQPo87MWNIOGLNlU87Y7woperqeFqTZnI3ZS453m6EfNQFw8HB1PoPoy1iPBU+rmQdcyD9gBX6I3YYjjiRsseKlD1WJO22ImHnQG5t70fc131J3N6ftO9sMB0WUHBGTslFJbd95ZT5y6kKdqMqdCi3A2VkX3JCd9aa9HNWGLxtKAwXkx8mpChKQk3icO4bJ/OiaB4vizv4Z6k7dzMmUnZLQVXSUJ7lz+b3qmU8yppOdqgTNcmj+LlyJbRshoZNULeJX26vojxyGPqTgzEet6HwtDM1XgrunBZQcUFE5UUR5V7OlJ2zo/S8LXX+Au5Hu/IgxpWWUBFNIc60hgtoCLKjLtCOxmBHWsJcaAlzoTHYifpAR6oDHKgIcKAswIGiS1bknetPqa8tj26NgvyFkOfBC9UEmsIkVPrZUxfkTGOYE03hTjSFO9IU4UBTmB31QdZUXe5P6fnelJ7vQ5n3AGqCHWm9puBB8kgep0/gedZ0fiycx6vShfxesZTX1St4Xb2M38sX82uJO78UzeXnvNn8aJrOD/qJPFaP4bFqJI2RAu74DqTcpz9lXn0oONWN/NPdqAocTNtVGVUhztRHK3iqmcJPmfNpjRtHdeQI2m9NpSxAQcbRgRR72fMobjTPVeN5kvIOzzWTeKmbyS9Zy+DOR9Cwm99KdmA8Mo4ATxu+m9SFT4eZ8Z7MnOWDzZjTy4w5PcxY1t+Mz4aYEbF5MKXnR1Pt50ZjiJTHt4bSHCag1s+JohO2JH7Sk6gN3Qle1ZNrW+yJ3GhFwOpuBG/sTtpeR0r9lTxKGsvz9DH8qB/Bz/rh/KhW8OCaPfejBvPihpi7wbZUnOtJxbletF2x43G0mMfXJTyLV/A0XklzlAt553uTuteMlB1mZB7uRoW3La1hEu5FyWmLENEU4tBRnY505tF1KQ+vSWiNcKYh1IGGUCcaQp2oueJA6SUr8k/1I/dIX/IODSBrX1+M3/XEuK8neUf7Unremipfe+oDnWkIEdIWJacxVExTsJTmYAUNgXIqL4m4c05EyUkBOQdtMe0fRPYRKwrP2FN8zpHckzZkH7ch52SHeKbvt+XW1/3xX2fG+cVmBK7vRNi7nYnYasHNT7qRd8KRxmA36gIENIU68PCagIfXhdQGOZB/1oqsY07EfWnNuWWWbB9vxmejLdg5xZK9s/pydMEgTi+x4uKqwfh72hCyaTDhm60I29SfsE39OevehXMLuxL9gSO3vlByZmEPTrj34PiCHuyb3om908w4PMeM0ws7cXldN6I+6kXiN33QH+xH0Xkr6oIcuBcr4kGciB/USl5ohvBcM4SXuqH8bBrJq6xR/JgxgpfGEfyQMZJnhpE8THOj6ZaU+utSHqhHcz91DMXBjhQFO1F7c+i/5DUu++n1xLznqIpeoCp8Qnz2PeJz75Nc9JT4whdEmJ5z4kYbqw9ksPxgLosPFOFxoIQFB4qYfyCf+QezWXAoA49DRjz2m3Dfk8X877JYsDcbjwPZzP1Ox7zv0lh2UM2u8HKuGJ9wNfcpV7MecDP3MXF5T7me94Lrhb8Qmv1P9l9tYsVeLfO3a5i3Xc+MLzRM/SyZ6V8mMmdHIh67b7HtUib+uvtczXvMtbyHXM+5T5SxlbCMu0RkPScw80e+DKpk3s4UxnwQy9gPbjHm/QRGvBeP23sJKN9LRPF+EvIPkpB9cAvpezeQbLmKfOtVlO9dRfFuNJKNkYjWRyDaEI1ow1WEG2IRb4xFuikWkWcUonWRiDZEIFofjsvaYBxW+mO/wg+HlQE4rw3CYWUA9sv8cVgegPPKIISrQxGtDke4IgynpYHYLvbGbtlFXFZ5I1p5CeGSU8z6JIIDkVUEaO4TpGkhSF2LT/xtrqRWEJxeT6C2ka99DUzeegnh/IOIPU6hXLCDqQsW4nVyPYWatTTkzyFfs5yJE4bjqNxMH8UhOku86CQ6h6X0GJby43SSe2Em9/5bXi0kF+gi9qaL6DIWkv9BXt9gLvHHXOKHhcSHzhIvukjPdsir/ADdFbvp7baDQSO/xmHcFwgmfoDL+JUIxi9EOH7RGxa/xZL/MPdfY4sQjl/YwQSPt8a36ZhzGeeBy7gFuIxzf8OCfxuF4xYgGeeOeMx8BCPnIBi1AMn4ZbiMX43jGA8k4yYxYaaYj9+zodk0gae6QfyS2p0/03rwp9qS31UW/Gnowu+ZFvykN+M3g0XHgUnp3fglfQCPNG547bJj8ezejB4tQjlyIqLRHriMW4HDhKXYTZ6L3ZQZOEyejvPEmQjHz0Uy1gPZmCVIxi5h+PhJzJ1uw8VvHbmrGcUL9SB+Vpnzu7Yrv2q68GuaJb9re/Ja14vX6i78pjbjj8zOPNN1565eSmKAK2uX9GL4BBmS8ZMRj5+KePw0xONnIxnnjuSdxUjGLkE8Zimi0UsRjl6EZKIHyumzkU9QMm6SFZ9vGUhupJjnent+0ffkN31P/tD14E91N16rukKqZYe0qrt2tC9revKLxpr7mtH4HXFlnocQxYQRSMbNQ/LOSqTjViF+Zxmid5Yg+m85XPjfcvh/Hlv4P6+LCQs7+Dvu8V/GjvsE4xcimOCB4ztzcZ6wEMHk1ThP2ozt2A/o4/YpXaVfYSHeg7n4OOYSL8yll996LwI6fsv8MXsjr+bSDnk1l4a8kdcLmCkuYvZGev+S15MT4fwAACAASURBVM6Ks3SSnqCT5CTdpGfpITzIIMmnDHGbQvDZRbRmTqXdKKA105lanS3lmsHc0dpRpnfmtkFIoV5Mnk5Krk5Gjk5Jtm4IOelD/pZXU8pf4ioiK1lEtkpCtqrj2pgoIiNBSEZCh5hmJIj/7XRhQ7zoDR33/CWuWSkSclKl/4O8ijpIFZGvFlGQJqJALaRILeiQV42AEq2A2+kCSnUdlKW7UJYu+G/y2oGUinTJm/mONuKGrL/kdQR3S9xozpe9qb46UZPpRF2WgJY8KQ1ZIuqyXKjPFtCQI6Q+24Uqox0VBhsqMmwo01tTk+NEa4mclmIFNdkCqk0C6nIkNOYraS0eysOKMTytm0Bz4RBq8+RU50gpyxBSYhBQlimhLFNGdqo9phRHstQCsrViTGki9MnOpCU4kpbgiDbRhfRkAfmmodRWTqG9dQE/PF3Ni6druN+8mIqiKWRrhqFPVGBIUKC9LsQYLyM/1Y2sBCm6WCdMcS6UaV25o1FSme5KhUZOhUZGVbqcar2Car2cKp2UaoOMepOS5lw32vKH0ZY3lPaC4bRkuVGrk1GjldKoV9JmHEqLzo26VBl1KW+kNVlKbbKE2mQJdaq/EFGrElKXKqJOLaZWJaQ6xYWqJBeqkgRUJQmpThZRlSSmIkFAYaw9ZXECalOVNOmH02IcSVPGCOr0Q6nRD6VWP5Qa3VAq0lwpTVZwO1FOaZKCsnhXiq5JyYsUYAp1JDvShTuJbrTnTKMsZThlqlFU6yZTmzGDGuMsWguWUGOcT2POYhqzF1GpnUVGpBsxJ/ujC5LQop9DTfIEym6MpDjajewgCQYfF0x+MlLPOJB41Jab+61IOmyH6aKcfH83TN4Ssv3EpHs5oPGyIzNQSG6YAlOIHFOIEo2fmIwwN7KujqYkaRrteatpzlpFS85mylJXkH1jLqXqRbQXbqAlewWlKTMoSZxCg34erZnzaEqfRkX8aExXxBRHuNGeNJXK8KHkeDth8nYkN1BM+bXR3MuYx12TO60mD1qzFnMvbxXfF67nrmkNNSkeFEZNQ31+KFG77bi8rRfeH/QmYoeIxKNjCflSxLG1vdmzuBNnNnXD4D2c+vg51CfMJPfKEG4dseLmQStuh42i6up4Hmrn80S/EKPXECK+6EvidwMo95HTHDyCpqDhlJwVot9vhWpXX1S7B5C6x5qkbwcRv2MAt74ZwK3tA4jfPpCEbwaRsnMwabvt0O11IuOgM1knBBRcEFN0SUyxj4QcL2d0J61RHe2H5vQg8q6IqL45gvqksbRpJ3HPMIV7GZN5aJrK88K5/FK+iOeFc2jWjqZFN4YW/Tu0GcbxomguL4vn06YbT1aYI3XqMfxaswpaN0PLFmjawm/l66iKHYnhtA3GY4MpOOlI9QUZZSddqDgvpvyCgNJzjpSes6fS24mmIAl3IxXci5LTHiGmNVxAc6gjjSH2HQIT4cK9aDF3o8S0hglpuOJEVYADJb42FPnaUBbgQGOUjKeqcfySOZvfjLN4cGM45X4O3PGxpTrAkYYQZ1rCXGgNd6Yl/E0FL9SW+kArqnz6U3q2NyVn+1B2cSA1VxxoiZVzP2kk32vH84NpOj/lz+XVbQ9+K1/Cn1XL+LNqGb/fWcSvtxfwS/E8XuXP5p/Z03lumMhTzRiepo6iOVpIhf8gyn0HUObVh8Iz3Sk424OqQFtarspoue7KvcTRPEufzgv9HNpujqfIR0LueSEZR63R7O2Bbn83bl+y4UXqBO7eHEFVmIyqcFfuBA+hNnoSLzM28lv2p2j2juDS8gHsGteJz4d35uOhPdgk7sZiKws8+pvhaW/G2QWDSP9WQcnZYdT5D+fxjXG0R7tR5etC/rHBJH/Zi9D1XQhZ15OgVX3xX9GLgFXdiXyvD6nf2lPiraApZjiPVSN5qR/BPw0j+Fk3nBcqBQ9iHbkfZccP10W0BlpReb4H1V69aA0azKNoAU9uSHmRNIQXqqE8uqWgNsyBggt90O7tjPFgN/JP9qX80mBq/R1puOJEY5ATzaHOHQdbRQm4Gy2iPUpEc4SAumAnyi/bUHR+APmn+5J/qj8FxweSf3gg2fv7krmnJ6YDvSg40VHVrfF3oCHYhaYwIe3RClrCZbSEymkOVlLnJ6P0jDOFxxwpOOyIaa81xn0DyTlqRcFpO4rOOZB3yoacUzbknbEn56QDhkO2qHYN5NYX/QnwtODyGjMurzHnygYzbnzajbwTTjRccaMhWEpzqBP3Ypy4HyugOUxIxWURBWfExH7an9NLurB7qhm7Jpuxe1onDszuyXH3/pxdOhDvVYMI8LQiZJM1YZsGELqxH1fW9eHSUku8l3UncqsdNz6V4LOyL2cXdcNreV+OzuvCgZlmHJ5txil3c3zXWBK9rQ8pu/pjPDKIEi9b6oIcabsq4P4beX2uGcIP/0leDcN5ohvO/dQhNMVJqL8u4Z5qZIe8hjhRGOxIzTXXf8lrWGrr9RuZ35NW8hOqwick5t4nMe8ByUVPSSj6kWD9E/aF17DmoJHlh/JZcrAEj4OluB8swf1QIe6HcnE/bMLjsIlFh3Jx35fD/L05uB/IZfHRAtwPmnDfn87SA6lsD76NX/oDYrKfEJf7PSnFP3Aj6yE3cp8RV/SKoIxnfHOljOV70pi/I525OzKZ8ZWeaV+mMf3rVGbvSMH92wTeP2/EO7WdyMyHxJrucTP7HtdM7cSY7hNhespl7RM+vVzMvG8SGPfRNcZ+eIsxHyYx4sNk3N5PRvlBMooPVSi3qVBsS0L2QRyyrddRvHcN1/djUW6NQbY5CsnGKCSbY5FsuYFkSxzSLXFIN99AtD4GkWcM4k0xSDbHIN4YhcAzFOe1ITivDcFlXQjOa4NxXHUFhxWBOK0KRrQ2EuHaSJyXh+G4LAi7pX7Yr/BBsOYyktU+CBefYsoHwewKLME7qZkAVT3B6hqCVBUEqcvxT63AO7mSz7zSmPTuJSQLjyBbchblgp1MWrCIU8fWkqNaQX3uLAo1i3GfNxahmyf9lHvpLDmHhegMltKjWMqO00l2EXOZL2ayS5jJLmAu8aKL+BJdxL6YS3wxk17GTOKHmcT/3zAX+2EuuYy5+BIWogt0lpylq/wkXRVH6SrfTxfZt3SV76C7Yjs9FZ/TS/4hveTv0kvxHr0UW9/ir7n/XeztuXfppdj81rjlLd6ObfmPsd7yLfSVbaafZBP9RBvoJ9lEf8X79JR/RHfpRvrJPRAOG8ayJU7UGDy4r3bilWoQr9X9+DOlO7+ndOZPQzd+1pnxT70Fv6R34nedJb9pe/CzZiCPtSMJPurG/KmDkMiGYC9zZ5BiM70U79Pd9X0s3TZiOXQd3YespZerJ30Um+gvfZeB0i0MVG7ATjGZkcOtOf65C/e0k3mlc+a3NEt+11jyq8aSV2pLftX0AF1vXqsteZVixu8ZXfhB34c23RCiz7syc1IvXNzGMWjICvoPWUM/13X0c91Mf+X79Fd8xIA39JV+QE/RJvoqNmA1bBX9xaOQDbXjm21KimLH8sIg45WuH7/o33xKJ60Lr1M78VrdCdI6g7pj7+0f2r78qHXgQcYsjuwYinKkACvFRAYqVmLt9gH95ZvpLVlPb+kGev+dt/+Ur83/h7H/lPv/m3WxhV7KTfRSrqWX6zp6D9lML9cP6KH8BEvZN3SWfEcnyWEsJGewkFzEXPLmnfhbXv0wk13GTOaLmcwHc5k/5pJgzKXBmCm8MVOew0x+HjOpd0fVVnYZC7k3neTn6CQ7RWfpGSxlZ+gu3Iu1+D3GvTOVyAvutBkncs/oTJvJmTqDHZXptlToHCg3uFCWIaLYIKbAICXfoCBXpyRX50quzpUcrZIstYyslI6Ka9Ybec15W14TBGQkCMiIF5IRL+rglhjDLREZ8WIy4sUYE8QYE0RkJoowJYnJTul4/i9p7UD8P8prvlpIgVpIYapLh8BqXDrkVetCaXoHf8urRsgdTYe8/lfuaDpaiit1EuoyFTTndbQO3y12ozlfTn22iJpMZ2oynag1OdOcK6HeJKDO5EJDtpCmXBGNuULqspypy3KmPseF6kwHKjLsqM12oe22ktYSJWU6B+7onWgqUHK3dAQPK8bwpGY8DXkKanKk1ObKqDBJKNELOjCIKdC6kKVywpTqQrZGTJZGgiFFgCrOnsRrg0mNd8KQJqX6ziQe3V/EoweL+emlJy+frqG2fAa5hhFkqJQYU1zRx8tRRTtivCUjJ1lJVoKMzDghOQkiStLkVOrcKNcqqdAqqNIpOsTV0EGVQUa1UU5DjiuthcNpLxpBW8FwHpWO5X7hKBozldRopdRp5TQbhtCsG0JtqpTaZBm1STJqkyTUJompTRZTrxJTr5LQoBbToBbTmCamUSOhIU1EvVpEXaqQWpWQWpWIOpWYWpWE2hQJVUkS7sQJKE8QU6cZQmvmaNqzxtCQMZwavRt1GcOo1Q+jSutGuXoIZclKypKVVCYNpTxhCLevy8mLFGIKdSI3WsC93OmUp4ygPHU0tfop1BimUW2Ywb3bK6nLcqc5bykteUtpyl5EacpkEr0diDnej6qkidSpJlERN4aSaDdygiVk+LpguixBe94Z1XF7bu4dRPx+KzLOiSkIcMN0SUz2ZTH6S46kXbBB7+tEXriSvMghGK9IyQxxpeD6WEoSJlOunk1z1nJqDUtpzdvKnbRVZMbOpDjFnfaCDdRlLKZMNZNy1QwaDfNoNc6lxTCD+tSJ5EUoyQmSURk5glxvAemnrMnwcqA43JUm1VSeFSzj+4Jl3M1ZzP385TwsWEOTYQm16oXUJC8kP2Ia8cekBH7WH693u+P9QT8ivpFw+WNHDizrzY55Fhxd053YvSIKQydRfnU6aedkRHzbn+sHrCgIGsrdlJk81rnz3LiU/IAxxOy04sa3/Sm5LKc5dATNQW5UXJKQfcwWzXf9SNrem8TtfUjYOYCEnYO4+VV/rn/ZnxtfDiTuKyvitw8mZacdqd86oNntiHZPx7deM084YDxhQ8YJG3QnrEk/YY3hnC0FVyQ0JLzD98bZPMtZwPN8d14UuvOiaD4/FMzhcc4M7hsn0Zr+Dk1po3iYPYWnhTN5kj+Dn24v4EnuDBrVo8kKc6AhbSy/1qzkdfMGXjdv5nXTZn6rWEfN9dEYzthiOGJN/nEHKs9JuXPShfJzYm6fdaL4tB2l5xyo9RPSGqagNUJGW6SUuzFS2qPFNIc70RzuSHO4E+1RQu7FSLgbI6ElXEh9kDNVAQ7c8XegIVLOg6SxvNBO5UftVB7Gj6YxQsYdX3uKLgzijq8tdUHONIUJaIsQ0hbhQluEEy1h9jQF21DvP4gq736UnulN8Zk+lF4YQHWAPc0xMu7Fj+B79TieZUzlx9w5/LNoAb+ULeKPio624d/uLOK30gX8WjyPXwrm8HPODF5mTOYH7Ts8U4+m7aqYqoDBVPgOpNSrD4Vne1B4oTdVgbY0RUt4kDSKx2kTeaqdxjPtLB4kTqXwkphb3/Th5pfdiPuiE8k7LMg/048fUsbxMGE0RZcdyDxnjfGsHcV+rrRdm8O960tI2i7l8uqBHJnVk13ju/PpsG5sFndhiZU5S6zM+HyYJVFbJRSfnkiVz0QaroznfsxkKn0UmA7bkPRVL8I3d8Z3uTnn3btyfkE3/Fb2IOaDgaR960TeaSk1wW7cixvBY9VwfjKM5JVxJD/rhvNDkoz7Vx14GO3Ak1gBjX79qfLqSZ1PX1qDBvMwyoWnN2W8SHHjhWoYjxNdaYsVUR1sR9H5gRScHkDeyT7kn+5L8bn+lF+yosbPjuZQZ+5Gif71x0WEkIZgZ6r87LjtZUXBmf7knuxH3on+5B0bSO6hAWTv74tpb0+yD/am8NQAKrxtqQt0ojFUQEuEmLsxStoi5bSGK2gOklPlLSL/qA2mfdZk77MhY/dAjPsGkHPMioLTthSdsyf/jC35Z+0pPO9E/llnTEftSd83GP0BJ65/0ovQd7sQ4GlOgKcZMR91wXBgIOXeYhpDZNyNEnL/qjN3o11oDhNTe0VByQUF1z8fyNllXdg304w9083YO6Mzh+b25KRHP84tHYjPqkEErB9EyOZBhG3qT+imfgSu6Ynfqp5cXtmD0E2DuP6xgPB3bbmwtDu+q/tzdnF3js3rxLF55pxeaI7v6i5Eb+uD6tuBmI4PptTbnrpgJ1rfktdnaa48S+toG/6XvA7nZeZIftAP57F2GPdUrjTGSai7JqY9ecQbeXWmIMiRyhjZv+T1fGTJ9TB1C+qSn0jJf0JC7n0S8h6QVPiE+MKX+CS38cXFPNYeMrLiUB5LDxWz6NBtFh4qYeGhQhYezmXREROLjphYfCQPj4N5zN+Xw4IDeSw+VsjCI7ksOmRg8T4VH/vm4aVqJzb3B+LynpJU+IwYQzuxWY+5nv8jPqq7fHQ2gwVfxzHrq1Tm7sxk9k4Ts3YYmPmNhplfpzDry5tsOKblVFwjIboHROrvEqNvIzajnZu5T4nMfMb5hFbeO21g9hexTP74GuO2xTH6o0SGf5iE24fJDPkoBddtKSi3JaPYlojio1so3r+O4r1YlO/FoNwag2LrVRTvxiLdcg3Ju3FI30tAujUByeY4hOtjEay7imjjVaRbriF79xrSLTFINkcj2RyFYH0ooo3hCD3DcF4TjPOaEESeUQjWhOO4LBinFcE4rgzEeZUfojV+SFf74uxxnNHrvfnkQianr1XhnVBFoKqKIFUFV1LLuZRQwslrhbx7LI6x688gXngY+dIzyOd/zYQFCzl8aAUZCYupz55OscaDDWsmIR22nP7KnXSRncFCcoYu0qN0kZ6gs+QSFmI/zCS+mEkuYS65SCfxRTpLLmEm8cZM6o2ZxAczyeW38MNM7Ie5+DJmoktYiLzoLDlPV/kZuipO0EV2mE7SPViId9FJtIPO4h1YindhKd75ZnybnViKv/2/iO3EUrwDS/E3b35/8+b6LSTf0E26i27SnW+NO/9trrtkJz1FO+gt3EEf4Q76CnfSR/wt3cXf0V38JX0km7GXT2P2LCUFiStoUw3hldqF1yor/kjqyR8pXfnD0IOXajN+1nfln5qu/KLpzq/aXrxKt+aZfjRpV2axbJYDMvlYHBTrGaTcTg/JTixlu+is+IbOiq+wlH9FD+l2eol30Ue0m36i7QxU/ANr8XRcFYM58qmI7zPm8KdJwZ/pvfhd053f03vwKs2SX9K681rXmz/V3fg5yYzfDZa8NFpxL2MUEWeGMnFUHxyV8+gn30Yv2ef0lH1NT9m39JTtpad0H72ke/6mm3A73USf0Vv6Hn2cpyFROHFm3yyqk+bx0jCMn9MH8Yu+O7/rO/O7xpw/1Wa8TjPntcaC12md+FPdjd+0A3mmFXLXuJhvPxmJk1TCAPF8+kvfY6ByO73Fn9BduI1uos/oJt7+Jl//IYf/q/z+P8f+63rZgaXkK3rKP6GHbBvdpdvoJvkMS+l2LGX7sJQfo6v8DF1kXlj8/S74vcVlzKS+mMu833AZM8mVjm4F+UXMFGcwk53FXHoRc6lPB7JLWMjPYyE7S2fZObrKz9BNtIvBYk/mzJzONZ953M0Yy32jE+0mZ+ozHKjW2VOpd6QiQ8Ado5iSDAlFGVIKMhTk6ZXk6ZXk6pTkpCvITpORlSL+V9U1WUyOSkKOSkJWsojMRAHGBBeM8QKM8UKM8SIybnVgjBf/TWaCGFOimKy3ns9Nlf5bq3BuiqgDlZC8VBF5qcI38iqgMNWlQ2DTnDsEVuNCqfbfKXsjr/+VsjTRG4RvtQ4raSscRnuxGy0FChpyxNSanKk2OlKT6URjtoh6k4B6k4DGbCHNeWKa8sQ05opoyhPTWiijpUBKuc6W0nQbWkuUPK4eTXGaDUVqGxrzldwrG8n9O6P4vuod6nPlVGdLqM2VUZklpUQvoFDrTJFOSLFBRI7ahSy1C9laMTnpMjLVYlJvOXArZhCqeEey9K601M/mxx9W88Pj5fz80pMn95dRnDMGvUqGIVmOSTUEzU0RSeG2GG9JyUqQkZ0oIzdJRn6ylKJUKdXG4dxJV1KhU1JtUFKToaTW6EpNhpIqo5zaLAWNeW60FY/k7u3R3CsZxeM743h0eyytOUOp08up1cqoT5dTr5VTl/qm4pok/Vte65LF1P9/vN1nVFT32v9/utgQewWm7Gl0RY01mhhj7z2mmR5jTtpJM4m90jsIiL2gSO8MM8ww9CYiIL1j7xpjSd7/B0OS8zvr/H/3vdZ9r9+DzxrYe5gH7O+sNa+5rv29UgWa0mS0ZMpozZbRppbTppbTmi2jJUtOS5ac5sw/cSujKUNBc6aKlixnYwtxvIjadCVtugl0F7xEa54HDbluNOrcqde4Uad2pSbThUupTlxMVlGT7MqVtPHUpbhTdcGJghMiNNGj6MibSU36BC6lTqBeM5OmvNeo171Ga/Ey2ktX0F60gq7S1XSVrqJROx/dCScO/2KJ4biKxvSZ1CVNoeKMC4XRMnShDuSFStEGiMk8aE/cL0OJ+3koGm8x5VGu5AfLyA8T0IWKyPQbRWbAaPKjFZSedkV7SEbBcVeqEmdSmzGX2uwF1GuWUp2xkM7i97mcvRbNqdkUJ86jvfhNatWLqEqbQ13267TqFtKun0+Hfi6tOa9SHjMBQ6SM/BAJGfuGkrp3MLpgB2rOT6JbM5e7pau4VbaS66UruVmxjqvFa7mUPIfKuDnUpyyh4MhMTm4dh+8mK7zfsiLs0xEc/kLCjtV9+Mcrpny3wJyIf4ygIHI6hojJZPo4EbK5H0Gf9EHtL+da1utcy5rDk6JVtCbM5fjXIzj5tQ3FoTI6zk+l46QHDYcUlHiORbN9CGk/DCTpnwOJ/9qGuG9sifvnUM59MZiznw/m3D+GEfvVSOK+GU3St2NI+X4c6T/akbl1LJm/jCRz+xDStw8kY8cgNAdHUBQiofq4C21J07mTt4AnFSt5fnkdTy6u5Neq5Ty5tIwH5Qvo1EyjOk5FXZILV/UzeVA5n0eXFvKg0thGfC3vZRrTJpB3dByNGZN4UrOS540beN74Fs8b3uS3qnVciZ2E1ns0ObuGUbhvLJd9ZFR7iqnyFlN2cCylB0dR5TeOxgiB9hOOtB6T0XZCoPusku4YOW0nRX+l/ZSYzjMCHacF2k5KaT4qoT5aRMtpFXfTZ/DEsIBfda9zLc6DypAx6PcPIN/TlorAkdRG2NN8RELbcSmdJwU6T4jpOO5A29GxtESNpCFsKDWBtlR6DaTcayCVfoOpPTSGllMyuuJcuZY2mduamdzPf42HJfN4UrGIZ5eW8eLycp5fWsqzyoU8q1jA09LX+bVgDg91L3NfPYW7GZPoilFwJWrMX3gt8x1AeaAttVFjaDopcCNtMneyX+Zm1ixuZb3K3ax5VEU4cuwTSw6/Z8KJj0xI/d6SquCR3E2ZzJ30qZSFjiZrb3/0PiOpinDicoQHpb7jOfPJKA6tH0LQimEceH0w37/Uj48d+7BqpClrx5iwf95wkr92o8r/NRoj5tMQMYvq4Inod4lJ+NKWY5ssCV1jgvciE3bMNMFnoTVnPhpO1lYxRQeVXAxS0XDEmWuJE7iV5s7jXA+e6ifyWO3GrQSB7jPjuH7GjhtnHKgPsaEuaABNh4bQHj2Sa6dF3ElQcT/NlbupLlxPUNF5XqD1lITmYzJqDzlQ7jeMQs+BFOzvR4nnAKoChtAYNZbOk1KuxSjpPi2n5YgDdWFjqAoYQYXfcEp9hlN4cAj5e20x7LIlf+dgDNtsyNs2gILdNpR7D6U2dCxNh0W0HpfSflJG12kVHSdVdBxX0Rwlp8rPHv22wai/H4Ru61A0Pw5Gt20IhftGUOI9mjK/cZT6jqXM356KQDFl/hIKDtqTu3sMBQcEsn8ZTeLXtpz8yIrD75hw8iNTUr/vQ9HBETRESeg5I3A1RkznKREtRwQaDjtyMdCR+G9GErC2DztfN2Hbq6Zsn2PJnvkD8Fw8uBevQ//G67tDOPauLVEb+hG5YQBha6yJfMOGc5vtif9SRtCa/oSusyVw1QB8lvbBa4kFvsvNCV1vwelPB5L24xAMB0ZxMWQc9UccaD8roSdOyp10FbfTVdxKV3Ev25nH+vE8MXjwSOfOQ/147mjcuZntSneaEy29eG1Pcqc7dRLlR0QURY7j4sl/ued1d2T++cikJtLLH5NcfJuU0tuklt0iuewO8SX38Y9v4RNPPRt26li9s4gVO8tYuquCJbvKWbKrhKW7C1i+J4/le/JYuiufRTsKmL/NwLxf8li4o4CFOw0s26Vn4dZk3jqQw8G4Zi6U/Up8yX0Siu5wNreHc/k3OW24jV9CIx95ZjH/qxhm/SORud/l8vqP+czbmsfc73N45etUZm4+y4qfkvnl6GWOaW4TW3Cfc7k3iNXfIKX0Mad1dzlw9gpvbEvilU+OMfuzc0zfHI/Hh7G4fRCH2ydJuH2aitMnySg+jEP+YSyOn8bh+NF5lJtOIX/nOIp3T/QCNgbxW6ex33gG0duxyN5PQvlhCpJ3YnF44yz2G07hsPEUojdPItp4HIc3jmC/4TD2Gw4je/ck8ndPIX3zGOI3jiLdeAKHNdGMWxmFdMMxRGujGLcqGIfVQQhrArFftA/Xtb585KnmQEwNwckNRKY3EJ5cxZHseg5l1LH/bClrt55AtuRnRr3yHZLFexFe/4Jpi5fyy/YVZMUuojFvNtXZi/h2y+so3eYxWLWFPo6eWKh8sZDvxVI4iIUkFHNJFCbCIUxkoZjKgjAX/DGT+WMiC8BEHvgfAPs3Xs1loVjIQ7CUB2Gp8MNS4WmEsWIXVsqd9FHtwtpxL9ZKT6yVPlgrff+H8cFa6f1fR+H1f01fhRf95V7YyL0ZLPdliOCLjdSbfoI3A5X7GKL6jjHK1Uyf8RLnwxbRkTWbJ9nO/J4ygt+T+vJHZuzK4QAAIABJREFUuhUvNNbcTzPhibYfzzQDeJ4ziN+1g3mmG8XtHDfqM97gzUUiFKqpjJC/h61iOwMUnlgrfbFSedNH5UU/pRcD5T4MEgKwFYIYIvNkhMtPjFYsxUVlx54tCq5rF/E0V8XzzP78mtaHp1nW/Jbdl6fZ/Y14TbPmcZIpz7X9eZw3hhuG6Zz1m8p0jxEMly7DWvwNFuJtmIl3YSrej6nIEzORJ+ai/ViI99Ff6cNAR2/6y3cyUPYVYx1Xo3ISERv1Jq3qxdzKVvEwy5anmj4815jxPNuEF5km/J5twu9qU15kmfM8sx9PskfSna6gInERn22ajIN8CqNU7zNU+RO2it0Mkm/DRrmdAaq99FN6/veu4/+D9FV60U+5H1vnXdg4/sIAxU/0lf1CH9lO+igP0Efpi6UiEHNZMGbCv+M1zPjekAdjqgjCVBGIiSIEE0UEJopwTBR+mCi8MJF7YSr3w1QegKk82AhZRQCmCn/MlQFYKr2xln7DGGEZG1bPISVyLj3a8VzT2dGZZ0+TbhxXtOOoy3WgRi/hkl6gUidQliunNFdFiUZFscaRIo2KQrWS/EwF+WkyDKkC+SlSClIECtPkFGUoKEiTkZcs6QWs5C+86hKEf8Gr8bg+SUJesoT81P8eXo2AFVOULqY4XUxJmoMRsBkOlGU6UJHlQGWWw7/hVfpvWP33SLiUJaVWI6PRoKKt2IWOUhfaSx1pKZLRYBBRp7OjTmf3b3iV0looo6VIRmuxjPZSBT0Xnblx2Z36PAfK0ofSWCTj1pWXqMqxpzR9FPX5ctrKXOiocON6zWSaix2pMwjU5Emp0kkozxFRqv4br4XZEgyZxrbhIo2KArWSrCQH4s8MIz3BniK9Kx1N83h0dz0P76zl/s01NNXMIk+tQpsqx5DhhCHNifQzdiQfG40+QY4+XqAgWUFZhhPlGUpKUgUaDBOo0TpRq3WiXudMg96Zhjxn6g1O1BscaSp0prXEjY7yCfRUTeZG9RSuVU3mWuUkeso8/gJsTZqEmlQJjRlyGlLlNKTIaUiR9eZPvAq0Zgq0q+V0aJR0apS05yjoyFHQoXGkXa2kJVNOc4ac1kwlbTlOdGjdaMxQcTlZ4HKqnEa1Cx15E+ksfInW/Ik06cf/hdfaLFeqUhwpi5dRlaCiIWMCLVmTac6YSNUFFbnRo7mU6Ex9hgdVSa5cUU+js3gB7UULqc6ezY1L62krWs61ynV0l66kRbeA2oyXObNvIGf3DaAueSqNadO5eNaVwigBfYgD+hAJeUECGl8xiduHE/fTYHI8Hag+6kFZhBOFYQKFETJyAsaS7DmE7CA7Sk+6kBsuRx/tSHXSLJpyFlGvXsil1LmUxr9KV9H71KrXk318Bobzr9JasIGa7AVUpL5CvWYBHQXL6SpYQmf+Atp1c7mcOJXi4y5keo/m/FZr4rb3Rx8qpjV1FrfyF3OjaAk3ipdyu2I1tyrX0apbQtn56VReeJXaxEWogzwI2zyYPWtN8dpoTdgno/lxkQW/rLBkxypL/N63JXaHgsLDM8kOcMXrHWt2rjUhw1tBS+JsejLncCd3Pvd0iwj72IbDn1lREenMtdRXaI3xoDHakapAEfo9Q8n4aQAp3w8k6dtBxP/TlvNf2nJmiy1nPhvC2S3DOP/FSC58NZa4r8YS/9UYEr4ZQ/I/x5Dy3SgSvx1E3Ld9SN3WD533GC5FO9KVPJP7uoX8VrKSZ5VreFa1hqeXVvH7lQ28qFvHvdIFtGS+RHWcI3VJrvToZvKgfAGPqxZxv3Ie98pf51HlQq4bZtGaNQn90bHUJLlxr2Ixj2tW8/DyGh5WreFe8TJqYyag8RpJ9s7BFO4fy2VvgWovCeUHxlG8fxSlB0dzyd+ehkNSWo4qaDkqGCtjZxX0nFPQdVag47SEtpMiWk840HZSTOcZGT3nVFw978zVC248L13Kc8MCbiW9xJVoKYU+Q9DtH0CBpy2lfsMp9xtBbbg9rUdldByX0XlCRucJCR3HHGiLHktzhHGEy594LfMaSKWvLTXho2g6IaU91pmeZA9uZk/nrv4VHhTO5XHZQp5WLeX5paU8v7jkL7z+WXl9pHuZB+op3M+YRPc5JQ3R4/7Ca4W/DRdDhlJ7eBxNp+RcS5nEreyXuZE1izvq13iav4Ku+Jmc/bIPYW+acPpTE0q8h3I91o2HmdO5kz6Fqkg7CvyHczlaQeMJD4p9BdK+H0nAMnP2v2ZKyIohHNko5vBGFX7LBLa49eUDmSmnPxxPyjceZP44gRLPWZR4TSPuy3Gc3TyMEx8OIvJNa7yXmPLzTBN+mGpGzs9OVPpOJm+vgGGfHRUBEuoiBe6mTORuuhu/6SbyPG8Sj7JcuR4noevMWK7H2NNzchy1gf2pDexPc8QQ2qJHcu2shAcpLjzMcOdWsiNdsQKtZ8S0nxG4HudOz1kXmo9KuRQyihJvGwr2WVOwz5oKPxtqw0bQfVpBz2klTVEOVAeNotx7GOXeIyn1Hk3+vmFot9ug/XkAedtt0W8fSN72gRTsHUSFzwhqw+xoipbSdkJO+0kFHSeVtB1X0XZMRUO4QOnB0WR/34/0b6zR/DAI7Y+Dyds+lOIDIyn1HkOZ3zjK/MZRGSSiKkTKxWCBEl8x+fvtKDwoocRbQcF+KanfDyHmM3PObTEl5TsL1NusKfMbStORsXSdtqfrjJi2EwquRDpS6iMj4dtRhL3Zlz0LTNk2x4ydc/uwb+EAvJbY4rdyCCHrhhDx5lCOvDuM4+8N5fimwRx9exCR6/sStMKc8LXWnN9sh3aHBxEbbfBfaU3QmgEErx1I0Jp+BK3pw6GNVpz+dAAp39ui3zeCyuBx1B8R0R5jxOvtVCU3UxXcSFVwJ9ORRzp3fs2bwCOdOw907r2VVyNeW+PlNJwTaIl3oStlEmXRYgxhYyiJEv2N17C4xvOncq6SVPKAWMN10isfkHnxIRcKbxFTcI/wjGt8F1nF+p25rN5RyIqdZSzbWc6ynWUs21XMsl0FrNiTx4o9eSzfm8/SPQUs3mXM0j1FLN5lYOUeAyt35rAltAK/5B5OGR4QV/KYxJIHJBTd40LRPU4bbhGS1sZ3EYWs3BrPgh8zWfiTnnlb9bz+Yy7zf8xlwY8aFn6fwbsH8/G60M1J3WMuFDwhLv8hsfq7xOrvcjr3LmGpPXwZYGDZN+d57fMYXv0ykelbEpi0OZGJW5Lx+DwV9y0pOH+agNOnF3D9LA73zbG4fXIO14/O4PLBaZzeP4Pq/XPIN51DuukC0k3xyD5IRvFhCsJ7CYjfjkX0dgzSd2IQ3j2D9J2TiN88iv2GKMasDkP0RiSSjYeRbIhCvD4S8frDOKw+hP2qCKTroxHeOIxkXRiSNUEo1gchX+XDlE1hfBlSgF9iC2HpbUSkNxGeWkdUViNh6VfwunCJTXvjmbjRE2HpLlSrPFEs+pqpy1bx7U/LSD69gGb9KzTlLiZwzwpc3KdgI7yNpWo35o6+mMsPYCH1wVJ0CAtRNKbSKEyEcExkwZjK/DGV+WIi9+9NACZ/VmL/RKwQ1ovXcCzlYVjIQozoFXwwkx7EXLbPCGTFPiwVnpgLPpgJ/v/zyPwwk/n+1xF8/u+R+mIh9aePNIj+0hD6i4LpY+ePhb0f1lIvBsq2MUx4G+fx09j1z8l06VbyONeD31KG8CzJgj+yLHmhtuBBuim/afvxXGvDc40Nz7UDeZJry021wLW8DXz5lgJnl2kMEr+DlXg7llJ/zKWhmAmhmElDsZCE0kcUhrVDBH0dIukvCmSQbCfDhTU4KQV2bXahO3sJDzMV/JY+gMepVjzN7svznAE8zxnI79kD+D3Vml+TLXiWM4D7mjFczZ3BaZ/pzPAYxyjZWvrJfsJSdgAzmR+msiBMhRBMhWDMZX5YyHyxkPpgJXjRV7aHQbJvkLiuYNq0cWSeWUmbegY3M+14lN2fZxoLXmhNeJFtwossE16oTXiRY8JztQXPsgbySD2O9qyJnA+ZyboVU7CXL2G4/FtspAexHOdFH/E+rGX7sZJ7Yi7z+e9dx/8HMZf5YiH40FfmTT+ZJ9bSg/SRemIl9cZS8MdSHoSFLAQzaSimUuPaNxHC/oarLOSvrgUTeYDxyx5FmLGFWO6LWe+mTGaCd+/6Deh9bhAmiiDMVEFYKr3oK/0ce8Ucvvx4HrnH53Bd48KN3LF06u1p0tlRr7WjTudArV5CtU5KZa6Ucq2MMp2CEo2CYo2SYo2SIrWCwkw5+ekC+alSClKMuCxKl1GUIacgTSAvWYw+SYQ+UYw+8W/E5saL/8q/4tWQIjW+VpqUwnThr3bhv+CaKjEmTUJRmpjiNDHFaSJK0hyMgM2wN1ZfMx2oyBRRmSWisheyVVlGpF7MMKYy/V8j5mKGhKpMCdXZEupyZTQXONJe4kx7qROtxQoa8433vdbp7GgySGjQi2nQS2gySGkpEGgplNFSKNBequRqlSs3LrvTVeFEfZ6Iy1o7GvIFWkocqcuTUa0VU6sXaCl1prvag7YKV2oNApU5dpRl21GeI6JCI6YsR0JxtojCbAl5GSLyMiQUqBUU5qjISZWQGDOCtAQ78rXOtDfO5de763lwazUdjXMp1btgyFZSqHaiSO2KIc2RnDgJaSfHkpcoR58goyTdkSqNO1VqZ0rTZDQVTOSK3pUrelfq81xoMLjQVOBKc5EbLcWutJS40VbuTnvFeLqrJnL98hSuXpzI1cqJRsCWetCS50xNhpRLySJqUyXUp8poSpXTnKqgOVVOc6pAc6pAS5pAe5aMjhwFXVoV3VoVXVolV3Md6dE5061R0ZYloyVToD1LSafGhU6NG5257rTkuFCXoaAmTU5jjivdxVPpKZtOi8GDxlx3GnMn0Kj1oDbTjYpEBVUJKq6kudOcNYnWrElcSXGjPEZAd3QM1UnO1KRNoF49jY6C1+kpW0qTfh5XK1fRVbaSnoo1dBQto92wiK78RWiiZURt7UP+MRW1CZOoOudKcbRAQbgYfbCIwlAZeQFS0naNJOGnIagP2FFzbCIXD7tSGCpQdlhFXogDifsGkbDPlqIjKvIPO6IOlXIxbgYtmiU0qBdSkTCLgnMz6Sx8jwbtRtQnZqCLeZnm/LVUZy+gMG4aVzQL6S5dw9XSlXQWLKAldy516bO5FDcVXZiMmJ8GcPQbc1IOjqA55WUeVqzhTtkKrhcv4VrxEjrzF9OYM4/a9LnUpS6k6MTLnNnmgO97fdm/3hKvjf3xfGMg3843YdsqazzfseHQF6OJ3+uE4dB0YndJ+GWFBae32tMUP5drWfPpSH2Zu7mLSNs3ktAPzSgMUdERP4OWc5OojVZSFylwMcge/Z5hpP7Qn/iv+xL31UBivxrMmS22HHm/Pyc/HkLMllHEfjGOuK/sif1iLDFbRhhR+9kQzn0+iPNf9iXhB2v0PqNoODWB66mzeZC7kF8LlvK0bCUvqtbye+0b/H5lA89q1nK/bBFd2pk0pk2kOWMy1w2vcL9sIQ/KF3Kv9HVuFs7mZuFs7pe+zp2iOXTnziDv6FguXnDkVvF8fq1dw4Pq1dyvXMXtgiXUxU5E6zOazB2DyN87isoDDlTst6Noz0iKD4yi3Hcc1UEi6sLFNERJaT0mp+OUks4zCjrPCHSeldJ5VqDjjIT2MxK6YuTciHPmXooHD9On8DBjGvcypnP1wgSajimoDrOnxG8EefttyN3VjyKvodSGOdAUJdAaLaPtiEDHUYHOoxLaox1ojRxDU/gIGkKHURs0mCofG8q9baj0G8zlsFE0HBPTGuNIZ4I71zKmcEszk7uGV3lUMo/fKhbz7OISnlUuNrYMl83jSfFrPDLM5kHuTB6op3A3zYOrsY40HrWnOmQoFf42VAYNpvrQKGqP2NN5wYWrqZO4nTOLu5rXuK+dx9PClTzMXYLOcxwnN1uRs3Mo7adU3E+dzG+aWbSdVlIWMoKqCHsuRUgoCbAnd89IUr4ZRPQb5hzdOJC4TyRc+ERF9BsS/JaM5efpNuyfN5aj76gIWzeGwJWDObbJjsSvnYjeNJrgdQMJXNuPvQss+X66CZ5LbCk8OJu68FfJ2yNHt3scRZ5jqQq0p/mIlAdpHtzPcOU33USe6SfyIMOJq+dF9Jy158Y5MZ3HRlMT1J+64IE0Rwyj/chobp6X8SRzAk+yJ3E31ZWeOAVd52X0xKq4GuvKtfNudMc403JCRu2hsZT5DiJ/vzX63Rbodlpx0W8Y9WHjqA+zpybInnKvUeTvGYZu+2Byfh6E+kcbcn6yQbfdltxtNui225C/dwgVvmOoDRPTFC2j9ZiC1uNKWo8paTmiojlKRU2QmILdw0j9yoLkLyzI+c4G7Y+2GHYOo+TgaMp8xlLub0dFgD0XQyRUhwlcCpNTESRQ7CumyFtKZZAzZX4KNDtGkvrDAHJ2DKLIaziGfQPJ29eHUh9rasJsaT1mR9cZZ5qPulLiLSP+nyOIeKc/nsss2D3Pgt3z+rB/0QC8l9rit3IwIesGG/G6aTgn3h/GyfeHcuJdWyLWWRGyyozwtVac/Xgk+fteImbzWPxXWOG/sg/Ba/sRsq4foRuse+e8DiLlx8Hk7htBefA4rhwR0xEj0BUr5WaynGvJUq4mSbiZoeCB1pXH+vHGcTm9s17/bBtuS1DRcE5OU6wTHUkelEaJ0AaORB/yL3NeT2pvnY8teEBi2SNi8m6QWvmI9KpfiS28y7mihxzRPWDnmRbjhk07Clmxo5TlO8tZvrOM5buKWb6rgBW781ixR8/yPXks261n6a48lu3OZ+XeQpbs0LN8l571e/RsPdFEuPo+Jw2PSCh/SlzRI+JLHhFX+ohzxQ84rL3O9pMXWbn1Aot/ymDRz1rm/ZjD3O+ymfe9moU/5rDspxw+C6riUPZ9ThueEmN4yoX8J5zLvc9ZzR3OGR5xSv+Q7dFVrNsaz5zPTjLnywvM+kc80z5PYPKWeCZuSWDClgTGfxaH2+bzuH0ag/unZ/HYHIPHp2dx//A0TptOotp0BscP43D8KAn5B0kI7ycivJ9kzHvxCO9dQP5eLIr3z6F47zTCO8cRb4zCYX0Eog3hSN+IQLYxEtkbEUjXRyBZdwjpukiE9ZEoNkYirAtFtNIPxdoAnNb58fLHUXwfVUFo5lUi1T0cymgjPK2JiMxmwtKb8U9uZEtADrM+CsVx1X5Uqz2RLfwKj8Ur+fTrRZw78jpN2tm06xYQG/4GHh4u2EhXYqHchrmjD2YyTywkflg5RGDlcARzyeHe6mtwL1h9MJH79sbPWIWVBWIiBGMihGAiDcNEGoaZEIa5EIaZNARTaSBmgj/mgg/mMi/MZZ6YyzwxE7wxkfphIg3ARBr4P0wAJoL//zzSAEylwVgI4fSRHsLaIQyLcYGY2wdgJfWlv2wPg4WPkTjN5p21Clp0b/JAN4VHKbb8lmLGH9kWvMg041GmOU+1/flN3Z+n6n48ybHmYU4/bufYc6dwOb4/TGLa9JcZInsbS8kOzCVBmEqiMJFEYSqJxFwciYUoCkuHaKzsj2LtEEZf0W6GS9/EWeXMns8m0Z29kvsZSp5l2fJrel+eqfvxQjvACNisvvyeZs3TtD48yxnIXfUYunJmcsrrZaZPcGCUbAP9ZNuwlPtgpvh7x1vjYyBm8gBMJX6YSTyxFnYzVP4lcrfXeWONjILE+fRo3LmrHs6TnD4815ob8aruBWyOCc81JjzLseC37EHcy5HQrnsNn20TmfvqNOyEtxgq2UU/hyBMRgZiYe+HpeCDmeBrXA//G9fxf2Ut+GMm8cdCHISVKJg+omD6iEOwkoZiKQ3DQgjDXAjHXAg3tthLwzARQo3vAyG4N0GYCIG975MgTBTBRpjKfDAXDmIuHMBcMKLdXAjAVAjqrdgax+tYKg/QT/gIqeNL7PthEaXnXuVmjoqb2tF06u1o0ttRr7Pnil5EnV5MtU5CZa7x3stynZxSrZwSrZISjZLiHAVFWXIK0qUUpEmMcE2VUpxunMVakCYlL1mEPsnB2DqcKCI3QYQ27l8Sb2wp1ieJyUsWY0iRkJ9qTEGa9N/wKqEgVUJBqpiCVDFFqWKKU0W9sac41Z6SdLv/A6/G2FOR6UBVpoSLGZK/4FqRJvmXiKhMF1OZLqIqU0SNRkpDnpLWIkfaS5xoK1HSXChQnyeiTmdPY56EBr2kF6+CEa8FAs0FUtpLFPRcdOF6tTs3aybQWe5Edc44KjJG0VbmQmupK5dzBapyxNQXKGmvdKfjoju1BoGyrDEUZ4yhPEdEpVZKqVpMQaYdhWopeRki9Oli8rPlFGpU6DLlpF4YQ0aiA4YcR9rq5/D49hpudy+munQiujQxhWolZbmuFGc7Y0hTkp+qJOusHfpEGYYkOeVZLtTqPajJdaciU0FjvgeN+eNpMLjRkO9KU6ErLcXutJWOp718PO0VE+i4aExX1USuVU/matUkrlVN5nrVS1yrmExHoTv1OQqqU8VUJdlzJUWgKUVOS6qc1jQ5LWkCLakCrelSOrJkdOUYwXpN58hVnSM39M7cMLhyNdeRjmwZrRlSOrIU9Ghd6dS4cr1gMj35E2lUO1GdIlCX6UhX0RSulc+grWASTbrxNOsn0qKfTJNmIjXpLtSkuFCf7k5z5kRasibSlDGBuiRnDMfHUnZexuUUdxrU02g3vMbV0iV0ly6ju2w5N6rW0lW6gvbCJfQUL+N6yXKqEl7i2PZ+JPuPoPS0iqoYZ8qOySmJEsgLdqA4TE5BkIysvWNI/HkIWfvGcvmoB1WH3SgKkVIZ7UhhuJSkvYM4t70fhkgZJUddyQx0oOzsZJrVi2hUL6Q8/mUKzs2gs3ATLbq3yT09i7xzL9OUv5Zq9QJ0MZOozVnA1fJ1XK9YQ0fBAho1c2hQv0Z9+hxKT4wndsdgIr4w4fwuWxqSZ/DrpfXcLVvB1cJFdBrm05r7Os2aeTTnLKQuZSHZIeM59MVQDr5pxYEN1hxcP4Ady63YtrIfO9cNIPCTkcTscEQdOBV1wEuEbB6KzyZbCiOncCNnGbc0i2hLmsGl424c+sSEjH1jaImdSmfCVK6ccOZylIzqcDEVAXbk7h5G4j/7ErPFipgt/Tn3j8Gc3jyUqHcHcOKjYZzZPJqYLWOJ2TKGU58M59iHgzj24UBOfWLDuX/YkPC9Deq9w6iMFOhJnMm9nNd5lLeIXwuX8lvZCl5cWscfdRuNcC1dTI9uNu3qaXRpZ3Ijfw53S+Zzv2wh98vmc6twDlfzZnA1bwZ3iuZwr2QuN/JfoeC4PZWxKm6WLOBpwxs8rl3Pw6o13C1eRlPSNPQB40jfbkPe7uGU7BlN8a6R5O8aRvHB0VwMEHE5REJNqIgrERLajivoOuNI52kF7aektJ+R0nVORvd5Od3n5Vy74MjtJHceZkzmcdY0HmZMo+usM41HZFwOd+Bi8DjK/UdT5DUMw75BlPuOpCFCSsthGc1RUloiJbRGiWmLEtEaaUdz+GgaQ0fQEDqcK8HDqPYbTKWvLZV+g6kOHcmVIyKazyhoj3OlO2Ui17OmcVs3iweFc3lStoBnFYt4WrHQCNfS1/m1aA4P82ZxXzuDB+op3EmdwLULTjQfc6A6ZBgV/oOoChlO3WE7rhwX0504np6USdzWzOa+fh73dQt4bFjG8+I1NJ6cSNbOEVQGS7idOImHGVN5nD2DpuMCZcHDqQwbQ2ngaPK9RlB4cCxFex1I+HQgcR8NIfkzEec/EHNo5Qi85g1m+8z++C+zx2/paHa+0pcfppqyfXZfvJaOZP+iQWybY8XPr1rw42wL9i2xJfnHidxKfJvKoKmkbx2JducISr3HUBtqx7WzKu4kOvMg05Xfcj34LXcCd1NV9Jxz4GqMiJvnpbQdGUldyEDqQ21piRpB5/Fx3IlT8lumB0+yJnE31Y1rCSquxqu4kejCtQtuXLvgztXzrnScUdF0TMLlsFGU+gxCv8uS7J9M0W7rQ+FeG8q9hlPhNZqivSPI3TYE9Y+DyPp+EJnfDSLrh0FofrYl52cbtL8MIm/PMMp8xnE5VEJ9pJymaCWNRxQ0HlbSEKngSpicSm87tL8MIvFzU5I+N0f9nQ2aHwdh2DmcUk/jTsOVgQ5cDBJRFWrEa3W4nKpwBRXBMgp9xFSGOHExWEX+gXFodw2hxGcUVyIlXAoeRbF3fwoOmlPibcWlkKE0H5XRctSNygAVaVvHcexDW3xX9mHvAgv2LrTm4JKB+Cy3xX+VEa+Rbw7l6KbhnPhgGCc/GMbxdwcRud6KiHWWRKy34sR7thj2eJC5VUXYhv74r7QgcLUVwev6EPpGHw5v6kfMP2xJ3TqU3H0jKQuyo+6IhPazMjrPS7ieKNCdIKYrwYHrqQL3NS481o/ngdaV+7lu3Mt155bajZ40Z9oTHWmIUVAfo6ItwYOSSBFq32GofYb9jdfTBY/Px5Y9JaHyGWcL7nG+6D4XSh8RW/yYC2XPOFnwlH2xPazdoWPlzkKW/0vldfmuElbsLmTl7nxW7dWzYpeWpTvULN2uZvnOXFbtyWPJL1qWbdPwxt48dp3r5FjBc2KKX5BQ8Tun9Pc5lXeP8yVPiKt8zqnCB+w6c4nF355m4Q+JLPo5g/k/pDP3n6nM/SaV+f9MY+mPmXwRUsMxwyPOFDznpPYppzSPOZF1lzPa+8QXP+d80TN2H69h/dY4Xv0kmlc/P80r/zjPjM/PM2VzDBM/jcFjcwwTPzuHx6dncfvoOK4fHMXj4+NM+vQkEz48jvM7R3HcdAK3TxJw+zQF5YeJSDbFIX43vrd9OAn5B/Eo3o9F+UEMqvdPo9x0Avk70ThuOopsYziKtyJw3nQY53cikW8IQ7nxEM5vR6PYEIZyQyiS1f7YLTmAfLUvrhv8mPXJYX6IriJcfYsozS1C0zvwT2ggJLWVsMwuQjJ7+Dq8kFc/jUS5Yh+3iNPNAAAgAElEQVSy5fsQz/sCp9dX8NYnCzgW+hoNWS/TlfsaBRc28fJUKUPlC7BU/oCZ0hszwRsLcSDW9lH0sTuChTgK07/w6mfEq+zP+PZ+0A/ARBrcm1Djh3hxCCaiYEzEwZhKgrCQBWMpD8JKEYSFzB8zqQ8mEl/j38qCej/k/4f8p3P/8fmBva8VYHz8T5EFGCuM8n+LLAiT3kdTWTBmijAsFIewkh+ijzgMK4dgI2Bk/vRVHGSQ4kvGquYze+Y4Lma8yy3tDB6kDeG3NHP+yDLnRbopT7IseaYdwOPMPjzJsuJxtgX3Mi15kDuaO/kvkxI1n+UrXmOs20b6KbdjIQRjKo3GVBqNufQwFtJILCWRWEqisZAcpY/4EFb2exkhfR83p8ns/2Im1zTreZDpzB+aETzLHsALbX9eaPvzNNua3zIs+SPDmt8z+/FCa8tdtR1d6tmc8nyFae5iRkjW01eyDQvBB1NZsHEDLvmf9zgHYCLzx0wejKnEm37SbYxSfIyz2yQObJtCrXomd/Nk/JpryzOtBS80pvyhMeH3bDNeZJvxXGPKM60pTzWW/Kq25ZZGSWvhWr781JUJE2cwWvIptg7eWI+LxGRUFOaicCyEIEz//dr9F9fyv3Xsf3JOGoiZNBhT+3As7KOwcoimjzgaK0k0ltLDmEsjsBAisZBF9OL1T7j2rsl//4JF6B0/pQzAXPDGUuqJpfQg5tKDmEu9MJcGYCqE9nY6HMJUGYKlcg8DhbdxcnEk2msZV5Je5U6OnNvaUXTqx9GUZ09DngMNBhFX8sRc1oup1Imp1Emp1Mspz5VRmqugVKOgNEdOcbaconQphWliilOllKRKKemdw5qfKiEvyQFdoj26BAdyExzQxjugueCA5oI92jgHcuONsNUniTAki/9C65/515bhv+CaIqYgRURhioiiFIfe2BkBm2ZnrL5mOFD+V+wpz3DohauEynQjWMtSRH+lPFVERZqIijQHKtPtuZQt4kqujOZ8JW3FTrSXONJSJKexd+Zro15Cg05CY56U5nwZzfkymgwCTQYJrcVyuiuduX7JnTtXJnHj8gTq86SUpo7kikFBe7k7TYVOVGskXNKKaSx2oq3ClZo8KcXpIynOGE2FRkylVkpxlgOG9LEU5wgYMnvH42TJKNI4YlCryE4WkZ0iIU+touXybO52L6W9bhb5WQI5iWMp0ThSketCYYYCQ6qcihw3NBeM1e7CFDlVWnfqCyZRb5jApRwn6nRuNBV40FQ4nqZCNyNcyybQUelBV9Ukuqv/TteliXRXTeTa5cncuDyF65de4trFyfSUTaQ935UrWXIq48dRlyShKUWgJVVGa7qc1nSB1nSBtgwpndlyrmpVXNc5cTPPmRt6Z24ZXLlb6M4NvTOd2TLa0iV0Zsq4pnOhS+vC7ZKp3CqdRofendp0OTXpSlr0E+gunkpH4Us06yfQrJtIm+El2g1TaM2dTHO2B01ZE2jJ8qA1ayKt2RNoyZrAlWQnik87cDFORWP2FNryXqG7aAF3qtfSXbqMe7UbaS9cTEfhYm5dXM214iW0a18jOWA4p3ZZkB06mvKTCi6eUHLxmAJDkB0l4XKKguXkHLAjedswMnaP4lK0OxcjXXrxqqI0Ukb6gaGc+8Wa3FARFScnkOlvT+ExN+rT59KkXkRV0iuUXniZzvy3aTe8Q8G5ORReeIWWgnVUqxeSfdKNGvV8rlVu4PrFdbTlL6A+5xWatPNp0SzictwMkg+OJuprC87usKUuYSoPK9dwo2gxXYZ5tOW+Rqt2Lu25C2jOXkj5mZeJ3SPB/8P+7Ftvxb61fdmzqh8/L7bAZ9NoDrw9lMPfCOjCXqX8xGJidzjz8wpz0r0caU9bzLXsxdxUL+LK2ZeI3mLK4S3W3MqaQ1fSS9SfduLKCUfqjqioDHag2Gcc2duHcv6LPpz42IITH/fjzOahnP50BEfeG8KJj0Zy8uNRHP9wOEfeG0zE2/059FYfjnzQl5jPbUn+YQS5B+2pjJBTf8qFrsRpXM+YxR3tXB4WLOK38pU8v7SW59VruVu0gA71TFoyp3BVP5sH5Yv5tWoZt4te57rhVW4XvsaN/Ffo0U2nRzeNWwWvcLf4Ne4Uz6XklJRLcS7cKV/KH23v8aL5XZ5eeZNfL66lJ3sOhaES0rfbkLtzqHH8yLYhGHYOodRrDJeCJNSEClwOEXMlQkr7CSXdZ53oOqOi/ZSM9tNSrl5QciPBievxjtxIcOF2kjt3Uzy4kzyRG/HjaT4m40qUhOpQeyoCx1DuP4rKgDFUh9hzJUxMfbiEhnAxDeEi6kPtaQy1oyncjqbQMTSGjKQxZASNoSNpCB1JbeBwLvoPoSpgKNWhI6mLdqDxpIzW8050JI7natpkbubM4F7eqzwunsdvZQv4rWwBT0rm8mvJXB4XvsoD3cvc10znfvYUbqeM53qcM20nJVwOHU5lwBBqDo2m6biUplNyepI86EqZxM2c2dw3zOeefgF3cxfye9laHmoWc+WYKy0nXLibPIX7aVO5mehBx1lHqg6NweA1kAKvwVwMsqchwomrx6aT+/0o4j6w4dQbNkStHEjggr4cnNOXX6ZZsHfOIH6aZsXXHqZsdjbhfbkJb0lM2DzehC0epmyeYM6O+QNJ3zGZW6kf0RO3nqTvx5DwjQ3ancMo9x1J82EHHia5cT1W4GGWG0+0E4z3uybJ6Y6x5/p5CbdiBVoOD6c+bBBNEcNoPzqGntNi7iU68WvGeB6mjedWkjPX4lXcSHTidoo7t5Imcj1uAt0xzrSdUtByQqDpiIjaQ2Mo9xmMbqclKV+bkvKVCdk/WKL5aQCarTZk/zCY7O+HkvXdUNK+tiX1axsyvrcl4wcbsrYOInfncIo97bgYIOVyqJzacCU14XJqwxRUBwlU+ooo2D2SjG/7E7fZhKTPLcn5fhDarbZGvHqNpcLPnqpgMZdCxFSFiI2APSSjJkpFdYSKAm97yoPkXA53pCJQTJH3SKpCxtFxWkXnaTmN0WOpDByAYZ8Z+r2WlPoO40qkisthruTtUxL7xRgC1/Rl7wJzPJf0w2u5Db4rbQlY/Xfl9eim4Rx/fxjH3x/KkbcGcHijNUfe6kvUG1Yc3tgX9U8Kij1f4swnIwleZ4X/KjMCVpsRvM6cqE3WxHxhQ+rWYeTuG0lpkB210VJazsjoOCfharyEzgsOtMfa0ZMs4a7aiUc6d+5rXbindeFerjs31ca2YSNe5dSeltMa70FxhJgMzyGk7R/0N14DUq6fj9Dc51TxM47mPSA4rZuwjKucMDzmVNELQtWP+OFYK6t35rNyZzHLdpWzbFcFy3ZVsHx3GSv3FLNqTyFr9uaxbn8u6/Zls3pXJqt2ZLJ6l4bVO7Vs3Gtg424dX4XXEJh+n1NFv3Pc8BT/hG584tqIyrnDycLHhOfc4IcjZazbGc/qHUms2pnG8l9SWLo1mWVb01i+NYPlP6TxwYFCDsZe56j2GUdynhCceBP/2E6iMu9yVPuAwMROtvhoWfXtWZZ/e5al38cy76sYXv0ihte+iWXOt/HM/uYCM76MYfoXMcz66hwztpxg2qdHmfbpMWZ8doqXPz/P9M/jmfDxeVSbYpC+dRbpO7EoPkxG9VEayg8SkL51BtGGo0g2RqN85wgu7x/D9YNjOL8bgXStH45vBuPxwWHc3w1HvMIT+Rpfxr97CNWGQORr/JAs90RY5cWk9w4x7cMIZn4UwWZ/A/vPt+CT0Mae0zV8EZDL/pgrBKb24BXfzrv7spjwhi/SJbtxWuuNatlW3Ba/zdub13AsdAkNGa/SpZ5FffZ7LHnVHgeXefRTfYeZ3NO4Q7AolL52UVjbHcZSHIGZEGqsrv4bXk0FX0wFf0x7q5XG9LZQikIxcTAC1lQSgoUsDCtFOH1UYVgpQzCXBWIq+GMm9EJJ5t/blvz3z2bC//n7f+ecyb+cM/0P50ylvpgIvphIeyP4/nXM9M9jcn9MFAGYyv2xkPhiKfbFQuKDudQTC2E3/WRfMlyxmPET7Ek/tYH2zJk8yBrFs0wr/sg05UWaKU8yrXmqHsAzdV9eaK15prXgUY45D3NtuZYtoyJpEW+9OYWxLnPoI/sMM8ELE2kYptIQzKSBmEmNLc6mgh+m0iDMJf5YifYxXPoxzqop7Pl8Ft3q9dzJcOSFZji/ZvTht2xLnuZY8iTLnCfpZvyRYcXvWf35XTuYBxoR13LnctZnLjPcxIyWrGeA5BesZF6YKXrHIilDjLtLy43/KytlOFaCNwMl/2SssJJpE2WkHJ9Dj8Gdh/rhPMmx4rnahN9zTPkjx5zfs6x4nmXJ8xwLnmnNeaKx4mHOEK5pXKlQv8G6Nc6I5NMZavcPBtkFYDkmCnP745hLDmEmC8JUblwLf17f/811YfpfrAsz2X84JwT04jUCM/ujWNgfw8LhKOaiaMxEkZiIDmEiDsVEEoKJNMT45Y0QhKkQaIw0qDfG94aJEGTEq8IfC6kvVmJvrMSeWEgO/IVXY+dCJCayKEwVIfRRbmOwfA0e4+1JilpGZ+Yr3MuRckcziq48O5ryHGjKN84urTdIqMmTUKWXUKmXcjFPTnmuQFmujHKtnLIcGSXZAkXpEiNe0ySUpEkoSZdSnCFQmGbEqz7RDl2CHbp4O3Lj7NBeMCY3zgFdvAN5iWIMyWIKUv5sCZb+FePGTMb7XP+suBamiClMcaDwL7ja/4XXklR7StMcKEv//8FrupTKNAkVKWLKkh0oS3KgLFlEeYqIihQRFSn2VKSOoyrDnpocCU0GOW1FjnSUONFWrKQ5X0qDXkSjTkKDTkqTXkaLQU5LvrwXrwKthTJ6Kpy5XTOR2zWTuH5pAj2V42nKV1CRPpa6XIG2YlfqDUoqs+25rBdoKFJSpXWgNHM05Wp7KrUSytQO5KeNpTDLnhKNnPwsCfoMI14LcpTkZSvJSZWQky6gz1ZSUzqZ1svTuZjvhCHNgYJMKeW5TpTlOPXu3CynPNsZXZwY7QU7StOV1OV50FI0hebCydTqXLmkdqSpYAItxR60lEygtWwC7RUT6aqaxNXLU7hWN5XrV6ZxvX4aV+teovuSB9cuT+Lm5SnGVE/h+sXJdJWMp1Gr4nKqiJoEe+oTxTSnCLSmy2nPkNGeLqMzU8ZVjZIbekduG5y5k+/CnXwX7hW68bBkArfzXehSy2hPF9OdJeOG3pVrBnduFb/ErbKpXC+eTLvejStZKmoyVTTlutNVNJWOgim05b1Ee95LdOVPpbtgGl15U2jPnUS7ZhKd2sl0aifRoZ7IDcN0LicoKY2RcCnZlebcmfSULOB21SpuVKzg3uX1dBcvoadkKbcqV9JduIAu/euUn3Ph3N5+xB/ojz58DFUn/j/m3jMqqrNf3KaIvWJDhOlURbF3jcbYe9dETYyJqabXJ7FiB0V6EbAjvcMAA0MZGIYOAiogvUkHNZYkXu+HIe08//f81znP++H9cK17r71Zmw/73mvta37NgrvXrVBdNiHLVYLGxYxUeyFxx8ciPzGOQi8bCrysyfU0p+CKJflXzElxnEik3QiSLpuQf2M6CmcJqd5WFIUt4mHyGu4nrKQo6nVqU3dTp9pHTtgKciPfoDZrF2XJa1DcnMK95FU8KtzNo6Kd1KjX8kD5BtWq9VQlr6MsYimJzjJu/TyMkNOjKQ6dTUvmWupT36A+dTk1ycuoSX6dqsQ3KAxeQMxFc658aYj9/kGc3GbA8U39Obl5KKe2j+LotqH4fGNFvONSCm9vI9llKXa7BuD8wVCqozfQEL+WduVGyoMXEPCDIRd2D6A6eC6NUbNpiJhOQ9h0qu5MpdBTRtYlAcpTRkR+N4I7nw7m5odDuPHBSG4eGsOtD4y4dWgiN94z5uqBsVzZNxKPNwfh/pYBPgcGEvjZSORHTMi4IKPIaxIPbk7l/q1J3L89harQGbQqlvAkay3P8zbRq1lLS+oyysJsaUheou02nLOOjqyVtKvfoDtnNR3qN6hTzKMheR4t6QtoVS2kPfM12jOX0q1ZQVGwFeWxs3hcvJVX9e/xqvYgr6oO8Pv9/XRnbiTfxxr5sREojxmSdmQUmUdHo7YbS/b5CRQ4CrjrIqbMXUr5FTNqrltQ729NQ4A1DQGWNAZa0hY+hfYoW1rCJtMcYk1z6CRaQifTGDSJmluWNNyxoemOLVVXrSh2MSX7whiKHI2p9rWkxteSMmcBZU4m3HOaSKnjBMocx3PPaTwPnMdT7jyWCpdxVLoZ8dDDmAeuRtx1GkOx0xhK3I247yuk4oaMh3csqQmdQkPUDB7Fz6NDuYTHmct5rlnJc81Knmne6BuTo5XX3uQF9Crm0hE1jbZwW2pvm1PiYUShy1ge+Aqpu2NNdcAkGqNm0Bg3lxbFYjpS36ArbTXdKWt4kbWF37J20ClfTt2d6TQF2tIWPoPqW5a0R87ivp+YlDNDKHQxoen2TGr9bCm7aEnE+wO5vl0P11V6OC7X49IKAy6uHIzdawM4unAAdstH8tPiIRyepsc75jrsEOjw+Twdjq8bysXd40k8vYT2hMO0JnxI1M/mBH89jsjvRqE8PpoiJ2MqvSdS62fMr8qZPE/Sdhl+HD+Z1jApjQEC2kJktIfIqPAeTYX3aKr9jGi4KaA92ILHMbY8iZtOZ7R2TE5zqAUt4da0R9nyOH4BHVGzaQiYxMPrMir8xDz0k1DtJ6XcU0Cx43iSfhxA9Bc6RH6mQ9jHuoR9pE/UZ0ORfz2WuK/GEXHYkNBPhhPxxXAivhhK1FfDif9xLGknTdCcF5PrICXvoowcewl59lKyzghQnZiA4oeRRB7uT/AhXWI+H0TKv8aQ+tMYMk+MJ9fehILLQopdJRS7iilwEVDgIuSup5T7ftY8uGpDrrOY7MsiSr2sKPUyp8DFhCLXCdTcktEWNom2cCsabgspdBqK8oQuiqP9yTg7jpyLMjT2NsT9KMX9zeGcWtMPh81DcdyqFVenHaNw2zUKrzcN8X17DNcOjOXaAUN89gzC781B+O0diNeufnjuMiD88wnkO84j7gcZfu8Mx3WnAc479HDeqYP7W3rc+HAgYd+OQGE3Ds1lU0p8pDy8bUZtgITGEAk1gaZUBUykIVxER4IVvSlT6FFOpks5me6UqbQl2tAQY/2nvJbc1MprtreYuLOjiDw59C95/cK7OOj76w84HljDkdvlfOaq4Uv3XE74P8QusIFv/Sp591IhW09kselkLhtPFrDxZCEbTxayyS6fLady2XY6m52nVXzhU8KPN0v52qeAT12z+dgll6+8SzkeUM/n7iV86lTId1cecPx2LUduPORLt3w+cczkR7+7HL19n2988vnQKZXPvNT8eKuYz701vHcxmYP2Sj5zy+M7n/scdink0HkNXzjf5ejVKn66Us6nDtl8eC6d7z2K+JdPMV+5aThwSs67Z+P51juXz92y2H8qnjdPxvOeYwYfuedy4HImO04nsPN0AodcNLx7KY1dJ+PYdjSat84q+cAln3cu5bPs61imHgzE+kAQ1gfDsX4/Stut+GA45vv8sdx/kxkfBvLGD3FsP6dir2MWK38IY8nnt9j4cyR7zyvZeTKOpZ9eZ+VXd3jrjIKdJ+Ss+jqQJZ/cYO33obx9IYXdJ+NY+pEvW38MZf8pOftOxrL9h2BeP+TNm0ejOHBawb6TCaz5wp9lH11ly48R7D2tYOWnnizb/z2f/PAJwdcOUJO0jqbERTSr3mHPmglYT3+dEVZfoC87g77UiX4iDwaZejPI1JP+Yjf0ZM59NXuO2nRhsz7Zk13S1pv2Raj0pNr6Pz2pO/pST/SlnuiK3bUCK9Ze0zdzQ1+mFTRdSZ9QyC6hJ7v05/r347+v/zzn+N9c+3+/l6704v+Zv0msjsUldCwvoWvugIGZPQPNHOgvu4i+9Dx6kpMMkH2FocUOJtlO5przLsqiXqMnScTLxCH8FqvL77F6PI8bzIvEYbxIHMBLhQG/KvvxPMWAnsRBPEqYSE3aOg5/OAPzmXMYarkffTO7vg7NjuhL7dEzO4OuuR065mfQ6avHHSA9yxjpR1iazeXYh4uoT9xFR5wVvyWP5qncgOcKfV4q+/EiSZ8X8Xq8khvwq3wALxTD6EkS0pLyBv72y5k3WcgE0S6GSn6iv9l59Cz75o1a9j1jM23qrr7UlUHSC4yWfIrUbDkblonIDl9Gl9qCx0lDeZaoz+9JerxS6PJK0Y9X8QP5NX4gL5MG8Dy5P0+TB9GVPI4G5SwSw95k9boZTBC/jqHgG0aJ3eln7EN/yS30JB7aOalm/7Nn+X979v+be/3zmiN6Uhf0RT7oC6+hL7yOvvAqeiJfdMXe6Eo8tD/W/D09WHYZPZmTFqmz9r2QuKIncdOmEf8hrxJHBoguMkB0AQPxOfSlDuiLXdCVeKIj8UFHdgU988sMsviOseZrmD9zFMrb62hNWkyPQtwnrwKqMkRUZUp4qJZSnimlTCXhbrqYonQpxRnm5KdKyU+RadOIk2TkJEjRyMVoYoVoYsVkx4rJkUvJlstQx4rJiBaQHikgLULwbwKbGiYkLVxIeoSIjGgx6hhJ3xgcyd/4L/IaLfqbtP5TXrOiTf8hr7lxWmnNixOSHyfS1rrGSSmIkZAXJdKKax95UVp5zYsSkBdlQkGsKSWJYsrTzP6U11qNJVWZMu2InBQJ5Slaea3OsKA60+LP6GtNljlN+ZPpujebzrLZtN2dSUfZXJoKppEfN5G8WGPupZhRrrKkRCmlQCGgJE1CQZIp+QoTilMkFKVIyZKbkBZlRLZCjEYhQyUXkxojJCVGTGqclJQ4GYq+yKsyTkZ26iQKVJNQJ4jJUZhxN2MKhak25CVZk5NoRU68JeoYGWnhYpICJ5Ant6QicxY12fOo1szhQboteXEyKjJsqc6ZQXXudGrytFHXxuJZtJTNo7V8Ie2Vi+ioWkRb5QJaymbTWDydR8Wz6by3gK57C2krnku9xpbKFGsqkiwoCTOlLMyUyigJ1XFm1MabUR9vTmOiOY9SrOhQTaYrcwrd6il0ZdrQq5nG09wZdGdOoVlhRl2cmKZEM9pVU+nQzORR5nTaNLPozJtPa848KpU25EeIKJFb0aiZT2veazRpFlGfMY961Vya1AtoVM2jLnU29SmzaU6bS2vGfB6lz6MheQb1ybMoDDEjy19MWdwMOgrW01msldfW/E205W+mNW8TzdnraMxcRUPqcirl85A7jeXO8QHE2RtScNWMu9esSLs0gUxnERoXM1QXxSTYGRF/YhyFnpMp9LSmyGdSn7xaoHaXkHhhPIkORuRdm0qKm4wkdzNyAmbzMGk1VclrKI1dQbVyO7Vpb1IQvpLC6JU0aHZxP3kNybem8iBlDa1Fe2gt2kWtZj2V6aupy9pCRdJaHsStJNXbhoATowg6PYq8gGk0pq2iMXUFjWkrqEpcwv3o+ZSEziPr2nTuHDXi4rsDsduhz/EtBpzYPJgz2w1xfNsU5w/EeH1pTuS5BYSemoPTBxM5vWcgisvTqY/bRHvqVmqjl6NwMOPKx0OJOmZKR+LrtMTMoSHClrqQqVTcnESem5QMexHyI+MJ+XIkgZ+NIuDwGG5/NI5rB8dw9cBYbrw3kasHjPDZP4Yr+0Zw5e2hXHt/GEFfjEZ+xJj0cxJynMwp9LKk5Kol925aUX5nCjXhM3iUuJiutDfoSFtOXfwC7odPpzF5Ce2ZK+nNXc+T/I08zltPV/Yq2jOW06RcTLV8FvWKObSqFtKZtYTOrKU8Sl9Md/YK7kVMpUaxgKcl23lV8y6/Vx/gVfVBqDzI09wd3L0+hfjjI1EeN0R1dDTZJ8ejOT2erLPjyb5gTOFlIfc8ZFT6WvDQz4yaGxY0BEyiOdiG1jAbOqOmadNvwybTGGxFc+gkHoXb0BI6hYaASTQFTKXxji3V16y55ymhxFXbAKr2qjUVHlLyL4yj0H4cJZeMKLYfS7H9aEoujuWe4zjuXx5LufM4HrpPoNprIhXuxpS4jKPYZSwlHkbc9xFQfk1K5W0LqoMmUx+ujb62KxbSm76MZ+o3eJa1gufq5TzPWs4vGct4nLqY3r604bboabRHTqf+jiWlXsYUuY2n4pqUhpCp1IbY0hw7l9akxTQrlvAoeRndqjU8ydzAU9UGnmdsplexipbQedTenkL1TWuqb02iMdCWYndTci8bUeFjScP16dy9JCP+85EE7tMjdP8wrm8djOtKfS6+rse5pQacXGTAz/MNOPbaSL6fP5jD0/X4ZuFQvA7OIMVhLarLa8j320Zj3Ee0xH9I+uXF3Dw8njufjyb6xzGknBjDXeeJNNyQ0Bki40msFS+SbXmqmEp3rDUtIWIaAwR0hJnTHmpGuZchD33GUnvNmMbbQrrCrfklYRa/JM6iJ9aW9sjJtEZY0xY5mY5oW7pi5tAeOYvGQBuqbphR4Sum0kfEQx8xFZ4iSp1NUZ8yJPXIcJJ+GEb054MIPKjHzbcN8H93MEEfjCT4w9EEfTSKwI+HE/jxUIIPjyDy67Ek/mRC2kkxGaelZJySkH5SRMZJEcojxiR+P4boz4cS8mE/gg/pEv/1MFRHjVAdM0JtN4Fce1MKnUSUuEu46y6iwMWUfBcTij3FPLhmTbX/NCquTyXrkgkFLiJKPKWUeAoo8zahzl9GR4Q1rWEWtIWYU+k3geyLw0g6PoC4HwcS+8MIko+Lkf9Lit+B0ThsGoDjtuE4bTfEecdonHdoI6+ebxris380fu+Mwe/tUXjvHojvmwPx3mWA+3ZdvHbpc+fDUeQ6zCb15GTufDSOK/sG477HAKedOjjt1OHKAX0CPx9M/LHRqB1NuXtFSsUtc6rvSGkIllIVYEqlvzF1oULa4y3pVU6hO3kSncmT6VJO4VHCZOqj/5LXuzfMqA6bSY63lLizowg/PuQved11Ni3ozfMZvNB3FO0AACAASURBVH1Rw9sOmWw/Fs+u4wretc/i4MVc3jyTxdYTmWyxy9N2GD5ZyAa7oj7y2WSXx46zBbzvcpeLcW1cSe3EVd6EQ0QtDuH1OMW245v+K5ei2vjGq5SD5zUcOKdm/5kM9pxQsv1IHHvPKNl/PoU3zyp4zymdC3EN+GR04hRXjV1AMSfvlOAY3YhXUi+OUW186VrEOyfTeMdOxd5jKWz6Ooq1n4ew52gCu4/FsetoNO+eT+KnmyW4J7VxOboOu9ulHLtewvnwWi7GNXM6vIYfb5Vw9M49HGIasI+s49itMn7wK+L4nQouxXVyLqqDPec0zP8klGnvhzDtg0hs3ovA5lAktocisN5/m6kHb7Pyh3gOedzlSFgTZ2JbOXwln088svjpVilnw6o5HnCfz9wy+corm1NBldgFVvKlVz4fOqv59moJZyMbOeJfztafwln2sR8LDngw+y1npm53wHzdKebu82DWHldm7nHltUNXeft0Msf9qzgVUsdnLql8eOom51ydSAj9ntqkrTQnLKQ7+y2+OyBh7oLXGGP1EQNkdhhInekv9mSQqSeDBW4MlGjTfHXMLqFj7qjtmiq7hK70EnpSR/Skl7XyKtF+pOtK3NCVuNFPpk2p1JN4aNOHhc7oiF3QkfQhdkZH7NQXtf3jPo5/u+f/af2/XfvP0ZFdQsfCER2rS+ha2NPP/AIDze3pL7uEvsQeXclpDKTfM8L8HaSTF/LTV+vIDl5JT6oNLxSjeRndj1exA3gZP4IX8mG8iB/AM7keLxX9+C1lIL0JA+lIHEdLxjIun17Ia6tmMcpiAwPMf0JH4sBAs4sYyM6gZ3YMXYsj6FieQNf8PLqS8wyQnWOM9GPMpXP4+f0F1CfspFNuxa9Jo/glvh/Pk/R4qdTnZbIeLxN1eSXX52VcP54nDqZbYUqLcjm3z7/O3ElCJoj2MEx8hP6y8+j1ybqORV8ts5kjehIn9AQuDBOfZ6L0fWbYLODrtydTHr+IxypTniYM4kWCAST1gwQ9UPSHhKG8jBukTVtWDuGxcjitSROoVy3F/fJ6Fi1fhJF0M4bCfzFK6omBqS8G0hvoil3QkTlq5fXPffX/By6jJ3FBX3wFfbEfeiI/9EQ+6Im80JV4aOu5ZdqGTLqyy+j07Z+/3glnrbiK3dETa6PqOpbaH4IMxE4MFFxmgPAiBuIL6Esuoi9yQ0/shY7EFx2pF/qyCww1+wQTyyVsW2NEbuhKOpLn0pMopDN5Ao0qIdWZYqrUWnmtyJRwP0NMqUpMiUpCSaYZhWlSClMlFKRIyU+SkpsoISf+j4ZJIrJjxeTKJeTIJWTFisiMFqCKFJAeISA9XEBamCmpYSakhpqQHi5CFSEkI0orrpo4KdlyKdl9s1uz5RI0cRKy+pozqWPEqP8ur1EC1FEC1FGmqKNMyYoyRfOnwArIjRWQFyckL1ZIfqyIwjgphbFS8qP/XV7/ENi8KCF5Uabkx5hSHC/kQYqUarUVtRprajWWVKvNtJ2GU2V/k1dLqjMttfKaLqWmL/LadW823ffn0lk2h85782i9O4v7qWbkRBuREz2BkiQxZSkycuUTKVaKKEwWUKQUUqYypyTNHE28KelRRuQoxKjjxaTFCkiOMkURYUJihCkJ4abIw0yIjxCiiJaQHi8jM16CKtaU/GRLytS2FKVMJi/Jivwka/ITrciIFJEWJkAZOIGCBCuqsmZRnzufupy5VGbYUiCX8SB9MtU506krmPlnunBz6RxayxfSUbWE7prX6K59ja6aJXRULKCpZCYtxbPoKJv3p7zWZU3lYao1VanWlMdKuR8h4H64KZXRImrlUhoTLWhUmPMoxZLOjMn0ZE2lVzOVHrUNjzXT+CV3Or3qKbQmW9AUL6FFYUZnxlS6c2bySD2NNs1MugsX0F20iIbMmZTJzSmRW1GdPpPWvNdoy19GS/ZiGjPnU6+aS3PmAppU82hInU2Lai5d2YvpVC+gLtGWtowFVMbbkuUvIi/EkubsFXSXbKW9YDPNOevoLNpCe8EmmrJW05ixgtrkJTQol6C5ISXYbjBhdoPJ8jSl+Kol6Y7GqC4LyHKSonIQk3TKmCS7CeS5WlLgbkWp3xQKr1iS521OjpeMdCcBSReNyfaxRuVlgcJVQuaNKZQnvEG1ci3liaupUW6jNnUXhRErKYldRVP2LsqVq0kPnEGNejOthXtoKdhBfc5GatTrqVNvoSJ5HZWJ69DcmoPcWYLCXUpZxHya01fTkr6K5rSVVMYtpCDAFrXfJJLdLLn67ShO79bn+BY97LYO4tS2EZzbOQ739824/p0tlw4Z4/aplNN7x/Lj5v5c/1ZEZcQm6uI20J66lSzPadz4ajR3vhtHuf8MupJepz1hAQ0R06j0t6LU15xcFxmpZyXE/GsiwV+MJeDwWO58YsStQ+Pxe2cMV/aNwe8dI67sG4PP/tFcOziaOx+PIfwbI+RHTUg9KyLLUUa+mxmFXjKKfKWU3TSnKtiW2ogZVEfM4EHwVEoCJlMabENF1Ex+KdhEb+46enLW8kvhJl7c3crjvHU0KRdTI59DbcIcmpTzaFMtpFOtldf2jNfozl5BdfwcmtKW8kvpDl5Vv8PvVe/w+8MDvKo+xNP8XZTemkbymbFknDFCc8qI3NPGaE6PR316HFlnx5N/0YQyNwnl3maUX5Hy0M+M+tvWNAdPoTVsKm0RU2mNmEpz6GSaQiZpI69hNrSETaE5eCrNAVOpv2VDlZ8llT7mPPSxoMrHggovGcWXjMk6NZLcs4YUXhhDwTlDCs6NpOiCISX2oym7NIZy53FUeUyg2suEcg9j7rlPoNTdiFJPY+5dMeWBn5iKG2ZUB0yiLnQqTVEzaYufR49yCU9Vr/NL5nKeZ77Oc7VWXntTF9OrXEBv0jw64mbSETODxqBJPPAVUOptwsNbFjSFT6cpajaPEhbSnvI6zclLaU5eRqdqNU/UG+hNXcvjlLX0JKygLXIRtbdteeBjwQNfC8q8ZeQ6GlPuY0X9jencd7Ek6btR+L+lQ9Defig+MSZ072i81g7AYak+pxfpc2JBP36c3Y9vZg3mU9v+fDqjH+e2GFPgvQcKTtGb/hUvcn/kac53FF7fgO9HY/H9wBD/w6OJ/ZcRqSfHc9d5Ii3+ZjyLsaYrVMhzxRSeJk6lK8aKlhAxzUEiOsMteBQkodx7NDXXJlB/05TmACm9MVN5kTSXZ0lz6JXPoCtmKp0xU+mMsaUzehodUbN4FDadxgAbqm9YUOEj5oGngAeeQh64iyi9LKTgwkRyTk8g8/gElD+MI/rwKHx26eO2VQfvnQO4uncYNw6M4MZ7I7h6cCjX3xtG0OFxRH1jgvwHEYk/SUj+WUr8dyYkfm9C9Jdjifh0BCEfDiLwPX2C3tdD8d1INHamZJ82RXN2IjkOJhQ4CbnrJqbQVUC+szF5LhMp9hJTft2K2oBp1AfNosBdjPriePJdJ3LfV0zldTE1/mLaI61oDTOjPdySxgAp97yNybwwAvm/BuH/kQ5Bn40k6jsBtz4Yh/OOwThtH4777nG47R6L885RuOwYgfuukXi9NQqffYZ98jqIK3sG4r5dH7dtunjv0efaO4NQHrUg234mkV8LuPn+KHzfGYzbHj2cduri/Y4e1z4wIPTboajsJ1Lia8GDG+ZU3pZSHyyjKkBAxe0J1ASb0hpn8ae8tida0a6YTEu8NXVRllSHWnLfX8bdG2bUhM0i21tGzOmRhBwZ9Je8rjuZFrTRLo3Ndiq2nspg26l0tp9Use14OluOq9h8XM3mEzlsPlXIyqPZrLUrZN2pYtbaFbLmeC7rjuew+/xdTkZ0czvnV8LynhGg7iEg6zERhb9zS/WMWxkvCcr/nfMhDbx3IZtdx9LYejSFrceUbD2ezDa7FLbaJbP7Qhpf37rP9bzfCCp4THBeB3c0rfir2/FX93In6xkB2b9x/EYl+04o2fZDPFt/SGDjd3Gs+jKS7UcUrPk6jLXfBvO5dz4uyi6ua37hpqqLsJyn3Ml8zK2MXq5n9OCn6uZaRg8BOc+5purkVmYPN1Td+Co78FF2ci3jGTeyX/HttUpWfBPD7EOBzPwgjKnvhWFzMJQ5H0czae8NbA9cZ+vJFI6GNOKS+gT3lF5ck9rwTuvEL60Lv9QOfFNb8VE+wjOxEbe4BjwTWnBLaMUp/hEuinauqJ7go37Gl1cKWPbxVSZts8di8wUsNl/EcrMj03Z7IVlzDsnqM6z+PISjt6pwT+zFPqIRj/hmfOSVhMYrUckvUB67mWb5Ah5rthBwcSmr31iCkcV+hpkdZ6DUmUESb4YI3RgqcmKImSP9zR3QldmjI3Okn7WnVjgll9H7A7FzH67oivsEVuz+FxJXdCWuf0uv1B5rz2trYnXFLuiK/1j/fvz3c39d0/6v//r3/wES7aoj6RsDZHkZHXNttLWf5DwGokv0EzuiJ7Gnn/QoQ6QfYWS2mlXLZ5B0azNdqsU8TTTlWcQQXsUNh+QJPIsexm/xg3kW04/nsf14lTyEl0kj6E40pDZ+MhmROzh0aDFjpHMZbvE1usJTGE5yZLDZKfTNf0bX8if0rE7Sz9IBHZNTGIjOMFryERayORw5tICGxJ30JFrzInEYzxX9eJ6kw4tkHV4k6fAyUUdbf5ugz8vkIfQkmdKsXMbt88uYbyNmomQ/wyUn6C+7gJ6ZgzYd3MIeHfOL6Mpc6Sdxp7/AA0PROSTSt1i1cC7Bl9fRnDSXnsRR/Jo4hFcJgyHeAOL1IGkAJI7gl8gBPIsbxIuUkfSkGFKfZEJj7hYOvD2FaQtXYGz5DiOFPzNM7MJgqR86Ii90RJf60oW1++o/eY56/+k++Ddc0RV7/g33vj3rhK70ErpSh38iuYie5JJW/sUu6Inc0BN5oivyREfs3ted25n+IlcGmbowUOCIgegieuJL6Inc0BV5oSvxQ1fiTj/xMUbI9mE2eSZnf5hDadRS2hKn0J0ooCvFhEaViGq1hCq1mMpMMeWZYu5nirmXKaYsU0xppoS7KgnF6RKKUsUUJospUIjISxCRJ9dGO3PihH/OXNXECMiMnEhGxEQyIkzJiDBFFW5KepgJ6WEmqCNFqKPEaGIk5MTJyJXLyIuXkhcv+ZPsWBGaGOGfjZn+EXGNFKCOMP2TrEjBnwKbEyMgL0b4DwpiJBTESPrkVUJupJicCFEfQnIiBORFCSmIEZIfY0JhnCllyWIqVeZUZVpQrbagJsucWo0FVSpzKlJlVKTKqFJZUJ1hQZXKjMo0KVUZMhpzrWm7O53e8vn0li+gtXgmzQXTeFQ0i1KFmLTAEahCDMmXm5AdO4HSVAn302WUpcu4n2HJvQwrilJkaOIFqONMSI8xRRllgiJiIvEhE4gNHk904HiigoyICxOQHC0hPU6KWi5FLdeOEMqOl5KnsCBPYUleogV58eZkx0hJCZpAZriQ4kQrqrNm0pQ/n8a8eVRl2vIgdRJlKZZUZU+joWg2TXfn8KhsHh0Vi+iqXkpv/bK/qFvK49qldFYupK10Do+KZ9JSOJPm/BnUa6ZSlW5NRbIZLelTqY6TcTfIiLtB43kYI6I5yYpGhTnNyeZ0qKx5rJnK0+yp9Kon06u24Wn2FJ5kTaE73Zp2pTntKRZ0ZNjQmTWNrrzZdOfPoatgLp0F8+kqWkRn4WJqVLMoijGnOm0WHYXL6SpaTlvuYmpSZ9CWvYjO7MU0pc6iJX02PTlL6MicT3vGfBqVs+nKXkaFfBpqfzFFUVPovruZ7rtb6SjcRFv+BtrzN9Keu57G9Nd5GD9P27U2egZJzqMJO6GP4sJIivzM0bgKSb9kQuYlEannTFGeNib9nCkZDiJyXcz+lNccTynZnhI0HlIy3CSoPc3J8rVG4Som1deSkuiFVCpWUK1cS0P6TmpSdlAY8QZl8lW0ZO+kInkVORHzaSt8k9bCPTTlbqUpdzP1mo1Upq6jJn0LlYkbKI1Yzv3o5TSmbKA7Zwdt6o20pK2iUbmciuj5ZF21Jt5RQMx5AVe/GsWZ3fqc3TUI+zcNObtjNKe2jMb1XRnen1lwbOcgPn1dl8PLdXH6YDyFt1ZSJ99CU8ImKsOXc+NrI3wPjyDfZzItsUtolS+iM3EJTeEzuednRqGHhDwXCxKPi4n7l5TQL024eWgsPm+PwnvvKK7sG8OVfWPxessQjz0jufruGII/m0jcv0Qk2YlRnhaSfsGErMsCCjwklPqZUXbTnHu3zHkYNIWKwElkehgTdWYw0eeGcjfQmucFG/mtdBtP8tbxOHctL4o381vpNh7nrqU+YT61cXNoTXuN9ozFPEqbR3PKXNpVi3mSu4pujbYmtj1rpTbyWvsur2re5cX9vfz28D06s7ZQ6j8djbOYQmcpxRfFZNsZoT45BvWpsWSfHU+evTFFjiaUuQq57ymmwkdK1VUz6m5b0hg4mdrb5tT6W9AcakNrhC3NoTbUB1pRF2BFY5ANLUFTqb1hxUMfc6p8LKj2taTcU0rBRSM0p0ehOT2KnDOG5J01JO/sSPLPjiD/7AgKz46gxMGQB05jqXKfwENPY+65GVHhbUqFj4D73iaUeU2kzNuUimtSagImURtkQ1P4dFpj59CZuJBe5RKepC/lWcYynquX81S1lB7lQrqT5tOrWEBv4nw642bTFGpD9W0LrQTfsaY5ciYdiiW0JC7mkfJ12tJW0Ja2gtbUN+hIXUVv6hq6k1bSEbuU1vCFNAfNoeraFNT2RmScH0feJQENt2bRcGM26pMm3NmvQ8BeXaLeHU7q51JC3hyP++rBXHx9EOeWDuHEwkF8bavP+xa6vGOmw6czB3JptwiNx2Z+u3uMNuV7PMn8kNrIHUSdsOTy3v74vD+SoM+NkP9ggsrOhLvOptRfF9IVIuJptIRn8ZN4pphGd8wkWkKkPAqR0hluQaO/gErf8dTfEtAcIKUt1Iqn8TP5VTm/T16n0x33BzPoip1Jd+w8moKnUnvLiofXzHjgLaLM1YR7rgLuu0i462BK4TkTNCcmkHHEmKwTUgrP2eL/zlAurdXjwgod7Ffp4LTFAK99I3B7awhuuwdz4/3xBH5iQuDHJoR+JiT2GynBH40j/BMj/A8O5/aBQQQcHEDAwX4EvKuH4jtD8s9JKHKQku8gIPeiCfmXTSlwMiX38gRynYwodDeh1FdCxQ1LHvpPouLWJKoDppJ2wZAMB0MeXJNQF2hB+TVj2iIt6IyxpjXcguYgM6pviCnxMKHASUDgp/q47tYh4NOx+H80Dpedg3HZPgzf/cZ47TPCacdInLYNw2X7MFx3Dsdjzwj83h7NlT3D8Nw5ELet+rjv0MP7zX54v6nPzYNDueu8gMSfzAj6dBy3PxiF79uD8Nynz/UPBuK+Tw+fgzoknTHi3nUbyq6aUX5DQmOIBTWBYspvGVN5ZyItMWY8TplCV5I1zbEyWuQWNMutqI0050GAhJIboj/lVeMpIfLkcIJ/GviXvK49mRm09pSa9aey2Hwqmy2nNGyx07DluJrNx7PYeDybDSfyWG9XyOoT+aw/W8K6U8Wssytkw6lCtpwpZNf5u3x/q4Gr6U8Jz31CeHYPYdmPiSx4QXjub0QU/I6/+leO36xi/6kMth9NZfOxNLacULHxWCobj6ey8Xgy28+m8/m1+3hnPcM/p4OQ3EeEZLcQrGkjOLuH0NznhBX8ht2tSvYcSWTDN7Fs+D6Bdd8nsPKbWNb/K4HV30ex/qdoPvbI5WJ8K7dzXxCo7iFU3c0t5SNup7Xjn9HJjbQ2fJXN3FK1cy2lmavJTdxIecSN1DaupXRwNbUHP9Vzfrz+kE0/JfLaZxEs/Cya2Z9EMf1QGNPeDcBm33XmHLrNrlNKToTU4Z3+FK+UTtziG/FOauKKogHvhDq8E+vwTWrAJ7EOL3ktvopmfJVtuCe0cCm6jsvyJlyVHXzhncvywzex2e2E1Q5nrLa7Yr7FFZtdV7DY5IzVpsus/iyEH3zu4RrfgXNsM94JjVyNf8idqESUUeeoiN1Bi3wRPWlvUBC2k90b52EkXstQ0ZcMkjowUOLBEKETQ0UXGWxmT3/zC+jKLqAjcUTXzE374S5x0n6gS5z6xNXlv8jr3/hv5bUP8f8MvX87918F93+I5K9jbXMqZ3RljuhLLtBPbI+B6DL6Iif0JBfRl9oxSPoV42S7mT1rDsEe26hPXEpvohkvYkfzMnIIKCfwPGYIvyUM4je5Ab/F9+e3xKE8lQ/mceJIWpXWlCZu5Ng387G0mcFos0MMEB1jsNiOgZKT9Lc4jp7lMXTM7dCVOqAvdsBAfBZD6UeYm83myKH5NCTu6JPXoTxX6PM8WYcXSh1eJuvwa6IOrxJ0+S1Bj5fJg7SjcpTahk1zbcRMlLzDMMkp+ssuoG9mj675hb65ow7oyVzpL3FjqMiNMYIjSEVr2LnClsLw3fSkzaZXPpyX8UN4FT8U5AO08prQDxKG8WvsUF7GD+cXxSi6ksfTmDaJe6rtbNhgg2TqGgwlBxlqeoTBwssMlHqjJ/VAV+ZEP2sX9C3+/kPG/w69/3Qf/Buuffu4b49JnNGVOKIruYiu1B5d6YW/8V/l1RU9kfs/5VWmrYPtL3RloKkrAwSXMRBdQk98GT2RO7oib/TEV9AXOzJY8h3jzTdhZS3G3/l1KmLm0amYRG+ymM5UU5oyxVRnSajOklCVJaEiS0y5WswDtZj7ajH3MiWUqETcTRNRnCKiUCmiQCEiP0H4p7z+QU6c8L/Iq8mf8voH6kgRWdF/yKuUXPk/xVUrr8L/z+Q1P0b838ir4B/ymhdtQn7MREoUIsrTZDzMMKdarRXXumyrf8jrw/S+uleVGQ/TZVRnymjIsaK1yJaeB/PoLV9Ae8lsWotn0lY8h1KFmNSA4aQEDEcdPob0kJHkxBlRrDDlbrKQkhQpRckScuJNyYyeQGbsRNKiJpIUZkR80DhiA8cRGzie2KAJxAZPID5MgDJaSlqMhPQoIRnRAtSxIjRyCTkJ5uQkmJMtl5EVLSYjQkBqkBGaKBFlyknUambSlD+Xxrw51GTZUp5mTZnSjOrsqTQVz6a5ZC6t9+fTWbmYnprX/hTXnrql9NYt5UndMnqqltB1fz5tJbNpLphBQ44tNerJVKVZUaW0oFphQU28OQ9jJDyIMOFBxERq5RLa0ibRlWlDh8qK7kxrrbBqbP4iy4bHmZPoUVnRlWZJR7o13dnT6S2Yw+OiefQWzqOncAG9d1+jt+R1WnIWUpkyjfIkWxrUC2gvWEZrziLacxfTrlnEo8y5dGUvojtnMR3qeXSrF9CeMZ+W1Dl05yyjNnk2BaHm5IVaUp26mCf3ttNVvInWvLW05a6lI2ctreo3qEteSJ1iPhVR08jymUjcucHE2A0iw3kiOW4SMhwFqBwEpJ0XkHLGhJTTxqSeNUZlb0Keu4wcdwnZHhJyvc3I8zEny1NKlrc56isWKFyFKL1l5AXNoCR6IdXK1bRm7aExYxeF4cvID1tEdeo6atLWUhSziI7CPXQUv0VrwQ4e5W+lIXsTD9PWU5exjaqkTVQlbqBFtY3HBW/xpOBNmlJWUyNfQnXcYh6EzyXVTULQkRGEHhvHja9Gc+EtA+zfHMqlfWM5t2M0x9YP59wuI45sGcI3a/U4/IYOdnsMiTgzk6robTyMWkdV1Gpizgjx/Kg/MadNaUtcxS8Z66kLn0Vz1HzqgmdSckVGrouIbCcLYn+ScPsjI3zfGcm1d8dw9d1xeOwZycVNA3DY2B+PPSO5+Z4RAR9PIPiz8UR+a0TCcRPSLwjJdhaT5yYk392UPI+JFPmKqAu3pTJoMgnnR3Hn+wFE2g2j4IaUVuUSnuSs5VnBBp7mreNp3np+yV/Pk9y1dGYsp0mxkJakRXSmL6M9fRHNKbNpUs6mLX0xvdkr6MhcRlvGcrpz1/OsZCe/Vb7Nq9r3+b3+A7oLdtKQtIKK4LmU+E6mwEVKoYMQzSkj1CfHknFyNBknDdGcHkvhRRPKPc2o8rGg0ltKmbsp5VfENN6ZTJ2/JfV3LGkKnkRzqA1NIZNpCLKmIcia5hAbHgXZUnPdinIvCQ88tA2aylyF5DuMJ/fcGPIvjCP//Fjyz40m/+yof8jrXftR3L88Rlvz6mnMAw9jHvoIqfQTUe4j4J63Kfd9hFRel1Hjb01t4GTqQ6bSHDGDttg5dCUuoFe5hF9US3nxt8hrd/JCbdMmxXw65LNpCrelNnASVf7W1AZPpTl6Dh2K12hNWkZb6graVatoS1+pPU5ZSbdyFe3xr/MochGNgXOo959J9XVbCpzFZF80JeeigAdeNtx3n0zqT+O5s0+XkLcHkHTYBMUnUm5sNcRp+UAclg3lzJJhnFwykm9nDuVtiT77pPocsjXgu2WD8PpARE3kHtqV+3iR+yE1kRsJOyLCaW9/fN4bSdBhY+Q/Csg8I+a+u4yW22Y8jpDxLFbGkzhLnsRPoSvamrZwczoiLOiJsqbpjpCHfkbU3RLQFCClLcyapwkzeZky/8/Ia498Br3xM+mRz6Q7dhadUXNouGND1XVLyn1l3PMQUupiwj0XIfedJBRdMCXvtAnpP40j4StDEr4yIv1nS3LPzMF751DOLtfBbpkOJ5frcmp1f1x2j8T9rTG47RmF996x+L09nqtvj+PGO+MI/sgU/3fHcPWtwVzfOxD/AwMJPNif4PcNSPrekPxzYgrsxeQ7CMi7ZEr+ZRPynIzJuTyeHOdxFHgYU+orpvymOZW3rSi/aUnl7UmoHAzJcBjFPT8h9YHm1NwR0R5lSWeMJe0RFjwKtaDhjjmV16Tc8zYj9sdhXH1XD/+PRnD9vZG47R6M555ReL81DucdI7HfNBjHrUNx3zUSzzcNcd89Avfdw/HaNQz37YNw3doPt+36eOzsh9sOXa6+PZDs8zNIPW5N5FcmBH4yltsfDw+mGwAAIABJREFUjsL3wEB83zXAc78uvu/pEPPzSDROYoq9pTy8bU5dgBlV/iIq/QXUhohpjbOgM9GatnhzHiWY8yjBgma5JXWRFlQEySi9KabompTq0FnkXjEj5vSof8rrilM5QatO5bDmdC4bTuWz8VQ+G0/msfFEDhuP57LheD7rTxSw5kQBa+yK2Hi+jHWni1l3qpBNZ4vZfv4uO84W8on7PTzi2wjTdBOX/wR54TOi858RnfeS8LyXeMV38r13GftOq9h+PJ0tJzLYciqLDScy2HAyg/Un0thyWsVH3iU4K7u5pX5EcHYDEbktxBR0EVXwhGDNY66ndfGDdxF7jinY8L2c9T8oWPevZFZ+r2DFd3JW/hjL+iNyDjipsQuv5XbOc0I1vYSmt+GvbCIsq4uQrC584qu5GFiIZ/QDbqc2EpDeQqDqEYGqNu6oOrmZ1sOV5F6+9ChkzdfhLPo4iIWHI5j7SSRzPo5k+sE7zHj3BvPev8Gmf0Xy/dW7eCu78E1t51rqI3wS67iWXM/1pFrcI8s4ez2TC7c0eEeX4yuv4WpSE77Jj/BMbMFd0cyl2Abeu5TCgkM+WO1yxnyHK7JtHsi2emGxwwfLrV5Yb3Hj9Q/8OXw5C8eIOjzlDVyRP+Rq3D3uRMhRRtlTGb+XppjFtMXPoTllL18fWIiF1WuMFL7DIPEJ+oscGSiwZ5DwLAOlZzHom0WpI3HSCqjYGV2RM3p96Iqc0RW5/MXfpFJH7KpNF/4DibMW8R+4/q/Q/bdzLv8Zkr8dS13RkWlH/PQTO9BP5ICB0Il+Ihf0xI7oSc/QX/YjhrL3MLdawKVjaymOWEZX8hSex4/nWeQAUI7mpXwgvyf051WCAa8SBvJb/FAexwzil+SRdKfKaEhZwbULi1m1bBbjxdsYKfmewYKjDBSdpL/5GfQtzqIjvYCu8DIDpK70F51llPQQ5mYzOXJoLg2K7fQkWvFCMYTnCj1txLVPXn9L1OFVgg6/JujwMnkg3ckTaFYu4daF15hjI8JIcoAhktMYSLWji3TNz6FjfhYd8wvoyZwYIL7MKLED400+ZvqkJfzw7kya0nbyOHUSvySM4LeEEfwuH87vsQN4Fa/HK7ker+SD+T1xJL8mjKJXbkhbkoC6jPkkhmxg/iJbjMw2M1z4CYNNjzFQeAkDias29dbMGX0rF/TM+/bHf/Acdf/TffBvOKMjvoyO5BK6kkvoShzQlVxAV3oeXek5dKVn+9bz6ErstdfFF9EVO2nfBaEbukIPdIUe2iZmUq0AGwhdGSBwpb/AiX5CR/RETugK3dEVeqIvcmeA+CyjpB8itlzCwtkTyAxZT13CDDqTLOhJEdOZLqIpS0KNRkqNRkq1RsrDbAkVGgnlWRLKs8Q8yBJTphJSmi6kJFVIsVJAUZKAwgQhBfFC8uWCvuZIAnLjBGhiTFFHTiQzciKZERPJjDAhM8KUjHAtWVFCNNEismMk5MZJyJNLyI+XkBcv/pO/5PVvRAvJivqnvGZFCsiKFJAdJSAnWkhujJC8GNE/yI+WkB8lIS9SQm6EmJxwETnhwj5MyQk3JS9SQH60gNxIY/KijCmOF3BfKaEyXUZ1pjl12ZY05FhTm2lBZaqUihQJlakSqtJl1GSYaVGbUZ9tSXOBDZ1ls+h5MI/Osjl0lM6ho3Qe95Uy0gKGk3x7COlBI0kNGEZW5BiK4idSqhRRqpRSkCBEHT0BVaQR6jgTUiOMSQweS+wdQ6JvGxITMBZ5sDHykIkoIkSkxshIixaTFikgI1qIOlZMdryM3Pi/iWu4KekhxqQHjyc/TkKlagoNOTNpyp9NU94sGrKn8VBlzb1kbUOp5uLZPCqdS/uDBXRXvcbj2qU8rl+mpW4pj+uW8rRuGU9rl9JbuUhb15s/ndosGx6mW/Ew1ZLqFEsq5DLqFJY0JltTJZdwL9yYyihT2tIn0auZSpd6El1qa55k2/A0Zwq/5EzhcdZknmRN5heNDU+zJtOTYUV7mgU9udN4UjSHp3fn86R4Po+LF/KkdBm/3F9Bd8lyWnIXUZE8jfKkadRnzqOzYClP7q6gVT2fVvU8nhQs5XH+Etoz59CrWUhX1gLaM+fTk7uUloyFPJBPIz/UkvzwSXQUrKO3ZDMd+Wtp1aykTaNt9NOcsoi6+NlURE6l+LaMlMujiThmgPz0MHLcJKidxKTbm5J+XkjaOW1zIuWp8aSdn4DGWYTGRYjGXUjeFRkFvuZke8vI9rFA5SUl1UuC6poF2XemUBA6k1rlKrrz9vIoaw+FYUtQ+8+gNHYJtWmrKY1bRGvedjqKdtNWsIOW3M3UqzdQlbae+oxt1KVupTl9Bz25b/GseD+9ObtoSFxBbexrVEUuosR/JgoHU/y/HUzAd6O4engUl/cPwuOQEX6fmuFyQMix9cP5ee1QvnhDh0+X6fDjpkFc/9aK3GtraVbspS52M+nuU/H6eDAhP4+j6Pp02hQr6FKuoDlmIW2xS6kJnEWuq4iUs+NIOGFM4OcT8DkwGq+9I7iy3xCvt0biuHkgZ1frcnGTAVcPjCX4ExPCvjAh4msjYn4YT+IJI9IvTCTb2ZR8d1MKvUy46yfi3k0ziq+KSXUcS8jP/Yg4PphMD1Nqo2fQpXqdrozl9KhX8DR3Lb/kraM3ayVtqa/RnLSQ1uTFdKYtozvjddrTFtKYNJMGxQza0hbRo3mD1rQltKmW8yR/Ey/v7dHK6//D3H1FVXmvfb+fNHuj91mZNAW7xoI9scRuoimmrfRkxcT0osaCFREpdsVG771O6mTSO6j0DgLSVRRN8n0PJsnKWs/z7n2w3z3e5+A37sEADu7J/x7j/nBd/+vf9imP7r1FS/pa2lJeojPpRZpDFlF52Y47nlYUnTIn76gRuUcNyT9uTImLGRVnRVRfsKL2shU1l6TcuyCk9pqUNv/po8Ob7GgLsqM9eDodITO4HzqD+2Ez1K3DgY403LBWg+ecBZVelpSdNaXQxYDCk/qUuKr3vJac0v+rbbjk5DTKTk6j0lXvL7w2XDan/qqQphtSGm/KqLsupvqqkOprIupuWtHka0dTgD2N/na0BM2gI3IOPfELGVAs5bFyBU+zV/NEtYpHmcsZTHdiIHUJ/YrF9CQs5H70XNrCZ9EaNpv2yPl0xi/hgWIlD9JfpDdrPX2qDfRmracnYy09qS/Sm7yarphldIQtosFnNrXeDtRcm0HZOSsK3MTkuQgpcpVRcFJK0rf6+O3WJOL9qWR8LSf6fRFXN03Ffc1kXFZNY//CCfy0cAp7507hNQst3pDo8L6DDh/NEfDz+oncC9zEUNGn/Fb+OTVBa/D/1gCvt3S49o8pBH5mQtz3lmQfk1Jz0YbuAFseR1vzNN5ajdd4BwZi7OmNtKEvyo6BmOl0BEqov2lKs5+QjhA5vVEzeJw8n5H0xQynLGAocR5DifN4mDSfh0kLGIhbQHf4XBpv21N91Yp7F8Xc8bKk0t2Cu+5C7p4VU3zMnNyDpiR/PY3oz6cQ/U8DIj4zIf/oIpJ/cMR982T2LxXw4xIBPzhpcGjteE5snszJTZNw3TIV9+26eG6fhtf2qXi/acTlVydxcYcO3q+Nwf+9cYR8PJ7IzyeQsc+AklMiSl1FlLqJKPUQUeJpSZGHKQXuhhR4GVF6yYy7NyTU+FpT52dL9W1rqm9bk+tugOqMLhVXzGkNsuZ+uC19sfb0xtjwINKazjBrOoJtaA2wp/6mPVknTAn7aiKB/5yMz8fTuPLWZM7tmsSF19Xtwme3T8L9lcl47ZrGhTd0ufC6Lhden8bFXVPx3D4ez+1j8XpFB4/tmnhsE3D5dW1S9tuQfWwWiT9ZEfKFMSF7jPH9ZCre/9Dhxofa+HymTei340g8pEuBpyV1vrY0B1jT4C+lIUBCW7gVXXG2dMdb0xknozvZhu4kW+7H29ASbU19qDV3faUUe4upC55DyXVbEk4aEPTL3/C6+mhh8ItHi1l3rISXj5ay0bmUTUdK2HS4hE2HSth8uIyNh0tZd6iYDc6lbDl1h43HStl4tJhtx0t55UQpO5wL+PhsCedjOwjL6Seh+CGJJcPEFDwitvAJoblPOBvWytfnS3jrWBavHs5i25Fsth7LZ7NzLluO5rHpSBZbnZV8cK6E03GdBOT1EJzbSnh+B/Flg8SXDROo6udcTBt73LN545CCLb8o2LQvnY0HlKz7JYNV3yfw0s8JbDyQyFuuSg4E1uKb85jwnH7CMjsJyewkvvgR4bm9eIWWc+CCgjN+eQRlthKd94Dw7C5CsroIUfURmDXE5aQePjmtZOWnPrzwoQ+LPgth4adhLP4yhoWfBPPCx3688L43a7/04wvPLC4k3udm+gMCc3q5llCPX1orgRlteAUX8dXxAH50i+Rq5F2ux9VyPaGRW6n38c3q44ayl1MR9bx+OJrZ75xDvtMD2c6LiHdcRvrKdWSvXEe+/So2W8+x5F1vPjyWxOnge1xNrOdqfAU3YosIioohM96N2uR/0BK9jK5oR3rSd3B+/0usWOyEkWgLE8TfoiM6zljRccYIndEWO6MtO46W1Rk0ZV4IxOfQEHmhIfJCczQaIq9RwP5nvP46LudfEPD4j/yfxsb/AbxK1SDWlHiiLXZDW3QGHaEnOiJPNCVn0ZCdRFt2gMmyLzGXreazfywh3X8VPRkLGVaYMByrzR8pE/gtWZvfkzT5I1FLjdeESTyOm8izDF0GUy3oTV+M6vaLfPm2EyLxCoyknzFNup/x4qPoyFzUQ6kknmhZXmC85AJjxcfRlX2AtXw2Bz5ZQJtiBwNJtowoJjKi0FLjNVXAs5TRymuigOeJAp6ljmEg1ZiONCd8XJaxwFGEofQ9xkmPoi07hZbVSTTkxxFYH0MgP4GmzJVxkhMYSA9gbrmTzSuX4nNqFT1ZLzGoEPEsRZffkvV4Hj+F53Fj+CNZkz8SBPwRP4Y/UnR5lqxHf5wB9xU21GS+hKeLE9NnLUBP8hZTRN8zUejMWJGr+rOUqo+R0RitSP5/xev/L3CVuCKQqvcda0hPoiE9gYb0+N9yQv09yWk0JH/i1V39DIjOjaL0ghqyEi80JB5oi86hLTyHltADLdFZNMQeCEZ/RkfsziTJrxhLX8dhxkze3SGhLnUrXWmO9KRI6M8Q05stpSPPipYCOc35VjQVyGgokFGXL6UuX0JtnoTaPDFVKhH3skTcVQqpTLekPNWSCoWIsiQRpYlCShKFFCVYUhhvQX6sBbnRZuREmZETZU5OpAU5kRZkR6iTFy0iP0ZEQayEongJxYkSSpKko2eziihOFFEQLyQ/Tji6p1ZEfqyI/BgxeaN4/XvyokUURItGj76R/NeMwrUoUkJhhJiCcBH5YcLRWJIfZkFhhCVFURYURJhSFGVKWbwFdxViajNkNKqsacmzpb3AntYcWxoyZdSmialNE1OfIaVZJaclW05zrjUteTbq1uHyWfTfnU/f3YUMVC1m4N4SajNtUIXokuY3EWXQVLJCppIXZUClQkhdljU1ShtKk0TkRBmjijIhP1FEZqQZycGGxPnrEe2rS7S/PvFBpiSHWZAWJSUzVo4yRooySkx2rJS8eCvyE+UUJMjJi5WSHSkkK8wMZagJqlBjKhVWNOfOoqNI3eZ7v2gunUVzaMmZQVWqjKZcB+6Xz6frzgv01Tgx2LiSR82reNy6isetK3nUsoLHLSt50rqKJ62reNy4gv6qxdwvnkNT9nTqMqypT7OmMd2W+iQ5bWnTuZ/pQEuKNdUxltREmdORJqc/ZwZD+Y48LHDgUaEjw0UzGS505GHudB7nzeBpoSNPCx15mGNPT6Y1A4UzeVS2gMcVi3lcsYRHFU4M313NSM16ntRs4OG9dbSoXqAyfjo1ipn0l65i+M46unMW0V+4lEelKxgqdqI/7wWG8pcwVLiUwXwnBgtX0FewgnblEipjHMj2l1CXuoihyq0Mlm7iQd5LdGevoTtrFZ1pS2mOm0tdxAxqgu3Iv2RO1MExhO3TJttdSK6njEwXS5SnhChPiUg/Zkr6MWOyTpuT6yki18uSnHMW5F8SUXTNigJvOcU37VFekpB3247i4JkUBDpQHDyLtox1PC57h978NymPWIbqtiOlES/QkLqGuwlLac/ZTHfhK3QXbqcjdyNNyvU0ZW6iPfsVOrJepSf3DR4Wvc3DwjfpTt9CU+wqWmJXUReyhMKrDiQcMyPo+yn47Z3KtU+ncOGDqfh/a034gQXc2DOdQ1um8e0qLfau0WDPSg08PrIg3XMFteE7aUt4g7rwTdz8Rp8Ln0wg/8osOuJX0xrjxP1YJ3qTXqQjcgV3b85Cedqc6F8m479nAjc+0uXaP4y4+rY+F16fwtltY3F5WZMzm3W49tZUQvcIifzKgujvzIn/2QzFr6akORuTecKQHDcjis6bUXFNSLWvnHu35aS7TiV8/xjijo0j/7I5daEOdCYt4kHKUrpSl9KbsZyH+Wt5XLCO3owVtCUsoDV+Pn3py3mU/SJDqlX0Zi6lTTGH5sRZdGcsZjD3RTrTnehWrmK4dDu/17zF7w3v86zpI9qVL9OkWENfzlYeZm+jI3I5965O5955OeVnRBSdNKPklDkVZ4TcdRdzx0NCpbuQSg9Lqi6Iqb9mpT7z1W867UEzaA+ypzXAlrZAO+6HzKA73JHuCEd1C7GfPfXXrbh3SUjleXPKPc0odjUk78Q08o5PpchFn5LTBpS6GFDqok/pKV1KT+lS7qLLXTf90T2vZjRfE9JyU0a7rw0tvtY03JRSc01EzTUxdTdkNNy2ocHHhrqbVtT72NASPIPO6Ln0JS3iYcYyhrPU7cOPlCsYTHeiP3UJvSmL6ElcRFfcArpiF9AV+wJd8UvoSlpOd8oqepTr6MveSH/OJvpUL9OTsZYHilV0xS+jI2IRrUHzqbpmT/k5K8o8rSg8KyH3tJDckyJURy3IPGhB3Jd6+L6pTcT7+qR8aU3A66Z4rZ2C6+ppHF2ux17HsfzTYTyfOExih6kWu0RjeMd+DO/MEPDV8gk0R73KSONPPCv7lOIr87n+6TguvKWN9zuT8P9In+i9pigPi6g6L6crwJbH0TY8TbBmOHE6j+MdGIy2py/Chr5IW3oi7WgLlNBw25yWADFd4bb0x85kWLGAkbRFPFYs+Auuj5IX8DBpAf2x82kLmEn1VTkV50RUeFhSftacclczKs9YUnFaSP5hEzJ+1Cduz2QiPplC8AfTuLV7ClF7ZBS7vMjtf8g4uHIcXy8Q8NUCAZ/PFfDNIk32rxzHwdUTOLJmAsfXTsRl/WRc1o7HdZ027hs1uPKqNv7/GE/E55NI+GYq2YdMKHMVUn5WSKWnmMrzUsrPCSn2MqHA3YCic0aUXzGn6paUOn9r6vxtqLptRdUtK4oumJLrrkfpRWNaAuX0xTnSHzed3hhbuiPldIRa0RFsw/0QB5p8ZlDiKSVxnwHBe6YQ/IUBtz/Ux22bNp6vTuLCa7pceE0Pz526eOychtdrulx4w4DLbxpyfpcublsm4L5tAu7bx+K6SYDrJgFeOzQI32NG3ol5pB2wJ+SfxoTuMSF4jyE3PxiH/+cTCd47kcCvxhDy7RgyThpyz9uKJn8bGgOsaQy0ojVMzv0YG7ri5NyPldGdpMZrR7yclhg5TRG23POTkX/ZnCp/B8pu2pPkYkTQL2P+jtfi4DVHS1h7rIz1xyp42bmcjYfL2HS4jE2Hy9l8pIJNR8rZcLiEtYcK2Hi8lI1Hi9joXMDmI3lsOZjDtl9V/PNcBddTB4nIHSJU2UVQeifhqn4SSkaIKnyOZ3QHX3kV8vrhNLYfUrL5kJJNR/LYdCRPjddDSjYfTOddt3xORLYRVfGM4JwO/DIaCMm+T2ThQ4JzHnIpsYs9Hrm8uj+RTb8o2PRrFhsP5bB2fxarf05h7c/JvLw/kXfcsjkU3MAt5RCB6Z1EZHYSkdVFbH4/QRntuPkXsM8rAVefbHwV9YQpWwlIbcJX0URARhf+yn4uxHfysUsGqz7zZfEnfiz5PIwFn4ax5Mtoln4RzuJP/Fj4jyus3ePDF+5Kzse2cjOtk9tp7ZyPKOdmYi0BqY14BuSx5/Btfj4Tzu34GvyTm7geU8u12AZ80jq5kdHNybAadh6KZNa757F+4zzWu72RvXYL6U4fpK/eRLzlMpINbix88wIfHo3lbGgF15Pu4B2Xz/XodMLiwlAmuXIv8R80x6ygP34WLdFOJF7ZwRtbnTARLWaK7BPGSQ4yXnKUMSJnNIWH0ZQcQ9vKDW2rc2j8P+LV4z+u/4nX/4Tr/0y8akjU96kp8kRb9Cde3dEWnkVTfAaB9CSa0kOME3+PqXwba9dMJ+KK+kVpSGHO06Sx/J6izR8KTX6LF/BbnIDfE3T4LWkSz1Om8YdSn764afQn29MSt54L+17CwXoWJqJXMZ9+gEmy42iJXNAUe6ItvswYyyuMNfdkrOgYerL3sZbPZP8nc2lN3vbveFWM7ndVqCuufyQK+D1BwLNUHQZSjehIW4yPyxIWOFqiL32HsVJntKWn0JKeQFN2HA2rY2jKjqEpO8V46QGMZF9gJV3Dl2+vpCRiB61xdgwkGvFbmh4jSdMYiZ/Cb0nj+CNFg98TBfwWq8UfyVMZSdSjN86UtpTZFCZu5KP3bZHar0BP8jnTpAeZJDnBGPEo9KRu6n3G4rMIxO7/A/F6FoHEBcF/AeufaB2Fq9Tlb3A9+ze8eo0CdvS5EXugIVbjVUvohabIEw2xO4K/8OrJOKkLutJvMROvZek8KR77FtKW/hK9Sju6FOY8yLCkN8+Kjny5Gq8FcpoKZDQWSKkvkFCXL6Y2T53qHBFVKjVe72RaUpGmxmt5sjplSUKK/8Kr+SheTdV4jbJQZ7RamhetxmhhvJiiBDHFiWJKkv6Eq5DiRCEF8Zb/Fa+x4v8C2Lxo0f87XqMk/xu4CskPs1An3JyCCLNRvJpRGmfOnWQxNelWNGRZ05JrS1u+HW25djRkyqhJFVGdYklduoimLBktOda05Fr/Bdj7xTPoqZhD390FDFYvZqBqMQ0qe/IjjcgMnIIqZBr5UQYUxhhRq5TTXjSTljwHKhUS8qJMyIk2pShJTFakOWlhJiQHGRHrp0+Ujy6xfoYkh1uSES1DGSsnK8aK7Fgr8hOsKUi0oSDRmrw4GTnRYlQRlmRHmJMbYUZ2mDFVada0F86hq2Q+ncVquPaUzKUj35GadBlNudPpKJ1H150X6K914lHTSoZbVjPctprhNjVgh1tX8bR1FSOtq3jStIrB6iV0lc6lOWcGdRk21KXJqU+zpi1jOh0Z02lPt6c11YamZBl1sRbUxZpxP03K46KZjJTN5UnJLIaLHRkunMGjfHuG86fztNBBjdfc6fQqrenLm85QyRwelY9WXyudGL67imc163let4mRuk30lK6mRjGLu3H2dOUuYbBsFX2FS3lYupzB4qUMFi7mYdFSBgsW87hkGQ+LlzFQtJyBwpX05K2gKW0hxWE2qPwl9BSu52HZFvoL1tOdtYqO1CW0JS2gKWYWdWH21ATZUuItJunEVIJ/1ERx3JBsdwkZpyxJP26B8qSQrFOWKE+ak3tWRJ6XiFwvC7I8TMjyMqHgiojiG9bcCZxF9hUp5SGzqYp9gZLQmRSHzKQjax1PKt9hoOgNqmNWUhw0j8qoRVTHL+FewlKa0tdyP2cz93M20qx8ifrUNbQoN9OV9xqdqp305b7BYP6bPFDuoD56NfeCFlEb4kTlrXlknpERe9CE8J8M8f1yKt6fTuH658ZE7JtJ7OEl3PrKgUNbp/D1Kk1+WKfNL5u0iT62kHtBr1IduoNK//UkuzpybNdYIg5ZUhuyhK6kNXQlraY/dS3tUcvJ85STdtKS5CPGhH03iWsf6HDrEwN8PrXg2rsGnNk6hhMbBLht1eH6u7pE7ZWQ+KOc6G/MiP3OmOR9pqQfNiXjmDGZJwzIOm1AoZcJldeElF4yR3VWjyx3PXLPGVN+Q0Ld6JmlbTHzaIudR1v8ArpTljKoWsOgajWdisU0xcylNXYeg5krGM55iSHlKvqVTrQr5tIY70Bn6kKGcl/kftpSOjNW8rhkO3/Uv8vzhvcZLNlJbcIKHpbs4rea9xnM2UFdwHyKvSTq6cKuQu64ibnnLqXKQ8Y9dwnlpy0oPmFE6WlTqs9Labs1nfv+DrT7Ted+kCMdQer24bZAOzpDHeiJnM2DiJm0B9nTcMuKWm8pNVclVF0Wcee8BcWuhmQfnYzqyETyjk+l+JQ+ZaOThtXR484ZParcDak/b0rzFUvabki472dLZ4A97f52NN22otZbrMbrdSl1N6yovS6j+pqE2htWNPrb0R4+i574BTxMVVdfh7NWqiuvGU70pS2hJ2URPcmLeJC4iAdJS+hNWkZP8kq6FavoTl1Nb9YG+nM20Z+zid6sl3mQ9hKdSStoj15MS8h8mvxnceeinDwXc1QnTFAeNybzmAm5p0QonS3I+NWC+L0G+L41lsDduoT/w5JrW/VxWTGRw4sn8fOCyXw+fRwf2o/nbesJbDfV4lVLHXZba/Oug4B9GybzRPU5v3c606N8i9QTci6+o8GlN7W5/vYEfN+fSsQXhqTvN6PCQ0ybjxUDkXIexcl5ljyT4QRHBqPt6Q235kGonPshVjT7CWnytaQ9WEZP1HSGEuYwnLqQp+mLeKSY/294HUqcT0/UXOpv2lHhJabkjBklp00pcTGh9JQJ5S4WlJ6wIHu/EQlfTSL5GwPCPtbl0is63H5bl0s7pxD//VxS9i/j/Gsivpwn4PM5At6zF/C+vYCvF+rww6Ix/LhIh1+Xj+PEi5PZv0iA83IBrusEXHlVh6APJhL71VQy9hlQdNKMOx4i7p0TUX1JSvVVOZWXxBR7GVPoYUDxeSPueFtS6yujPsCa+gDrv/B6x1tM0XljSi72zw5hAAAgAElEQVQY0eQvYyBh9ihe7eiOtKYjREZHsDWdIQ403LKj4oKctMOmhHw1majvzAj90pzTmzVw2zaeC6/pcmW3MRfeMMBrlz7nXjPk0m4TLu825dxOQ1w3TcZt62Tcto7j5AYBJzcIOLtFwM13p5BzbC6ZhxwI/syIgI/1ifjKlIDPphLylS5RPxgQsncigXu0STgwhUJ3M+pv29ASZE9joJzGICltEXK64tSA7UyQ051k8xdem6PsuOcvJfu8EeU3bSi7aU/yaWMCftL5O15LgtccLWXt0XLWH61kw5EKNh6qYNOhCjYfqmDLkQq2Ha1g24kK1h/MZfOxQrafLOKVE4Vsd85l68EsXnPO5Ve/dm5mDBNRMEJ47hBhqgGiC4aJLXpKZOEzbmc+5sDtKt45lcXOoyq2OqvYdryAHSeKePVEITuOqHjtqIq9V+5yTfmYoILHhBcNEV44QFjBIMG5Q/irHuGjGmb/rVp2H1Ox5UAGGw+q2PBrDi/+ksXGw3ls2JfK5v3JfHGpDI/EHoLynhCu6iOx8CHR2b1EqB4QnNmJj6KZm4l1BKa34K9oIDSjlVBlG2HZXUTkDRKUPcTl5F6+v1rBKwcSWb03guV7Y1j6VRwLPo9g8T/DWPCRD8s/82X3kSSc/au5ltLNrbQufNPbua1oxD+lkQBFA7di73EpuJgrYWX4JdQTqGgmJK2DwJR2biQ2cy25jYspXey5lMeKr/yxf+cq8rduINvth/SNQORvBCDdfhX5FndWf+zN9+fS8E68h19qCT5J6fjGRxOVfBOl4hj3FB/Qlfoyj5Ln0hkzn7vRu/j6g/nIrG3Qt97FeKvvmSh3ZrzVKbRFJ9AUnURb4oa2xAsNSw+0hJ5oiTzQHI2GyGP0pfzs6NV9NB7ql/L/Fq3/w/D6Z8ReaIg80RK6oy06i7bIdTRn0BK7oiE5jUB6EoHUGW3xPoxs38Zhpg3njq2kLmUt/ekShhXj+CNjDL+naPBbnIDfYgX8lqDFM8V4nqdO4g/lVPpixjEYZ8GQYjkpF9bz6ppZmJjOxcz+SybLj6AlPoNAeA5t4RXGWV5irLkrY4WH0Ze9i7V8Bvs/nkNb0jYGk2wZSZrESJIOz5I1eabQ4JlCg+dJGvyRqMlv8RqMpIyhP8WQ9rTF3HZZzDxHC/RkbzFGcgQdsQs6Yhe0xafQkpxAS3IUbYkzkyRfYyrdwZL5i/Hcv4aOjM10xFrwNMWYkcRJPIoZz5OkyfyWNpHfUjT4PVnAs1hNnidM5Gm8HgOJMpoVy4ny2czSZeaYWW1kmvg7JouPMl58Ei2Rus1W01p9lqpA5KHO/+2//3/iVXoWgdTlbxXXE2hITqIhOYWGxAUN8Wk0xK5oiM+gIXZTPwMS91G8evxbNEXuaAnd0BK6oyX+c7iUhxrIYg/12hOfYaKVM3qSD5FIFvDaegnpPhvoSFtAd5oFnakmPFCJeFAgp63AmpZCOc2FVjQXymgqkNKQL6YhX0R9noj6PCG1OZbUZgupzhJRlSnibrqQO6kiKhUiKkYBW5okpDDBnPw4M3KjTcmJMiE32ozcaHNyoy3IHZ0MXBAnHoXrn1VXdf6Ea3GikIIES/Lj/4bXvwArIj9GSF60JXnRQgqiRRTEiP/3cB3F63/CNS/UcjQW5IWakxdqRl6YCQURphRHW1AWb8mdZDHVaTLqlXKasm1oybWlPc+WRqWMmlQhVQoLalItaVRKac2R05prTUu2FS251rQX2tFZ4sCDijn0311IX+VCGlV2FMWYoAqdSnbYNAqiDMiPNKA204qO4lk05zlQniQmN9KY3ChTCuIs1eiPEZEVJSQ5yITo29OIuq2HItSCzCgZymgrsqLl5MRZk5dgQ36CLTmxMrIihGSGmaMMU1e+C6MtyYswpjbDhs6SuTwonUtX0Sy6i2bRXzaXB0WONCrlNGbb0lo0i87yBfTXLP0Lr09aV/OkbTVP21bxtG0lI60redqyguGGZQxWLeJB2Tza8x1pUtpSn2ZNXYoVHUoHOjJn0J5hT4dyOh2Z9jQlSaiKNqYpyZKBvOmMlM9lpHw2j4tn8LDAjocFdgwX2jNcYM/jfHse5toxkGNLT44tA0UzeVi+gOHKJQzfXcaTe6sZqV7H87pNPK/bzKO763lQuIKm9HlUxdvTqpzHo7KVPCxdzsMSJx6XLmO4dBmPS5wYLl3Ow5JlPCxdQX/hMrpzlnI/24m2LCdUfiJqEufRlbOagcL19Oe+SHvKIppj59Ac5Uh9qB1VflZU3JSRc86cyAPjCPtlHGmnzEg7bk7yYWNSj5qSc0ZCjpsY5WlTlG4mqNxNyDxrSJaXEYXXxFT42dMYvYiCWzZUhM2mKm4BJaGOlIQ40JW9nuHy3QwWvk6LYi118ctpSFpOZeQ86pOXUZ+0gpb0l2jJeJF6xQrqFKvozNlBf/FbdChfoTf3dYbyd3M/ZQulPgtQespRnrUi9YSImP1GhH47jcCvpuHz+RQC9poS/J2EkB/sufWlNa5vGvPjujH8uG4s376oyeXPpRR6b6Ix8nXKfdYRe3wmB7dP4fzHkyi5sYDWmBW0xy+nPW45jaGLyb9gS4KzMVH79Yj4aRoh304h8Cs9gr6y5No/DDi7YxyuWzQ5t2sstz/QJ+JLC+K/E5Pwg4iEH82J/8GIhB/1SdqnR7qzATkuJhS4m1HgaUq+pzGqM7ooXadSesWSOn9b6gLtqQm0ozbInvpQBxojZtEcOZsHKUvoTV9GT5oTnUkv0BG/gO7kRTxUrmBYtYahzBUMKJ3oTJ1Pc4IjHcnz6FUuozNtKT2qNTwu2c7I3TcYLN1JU8qLdKo28azuA55XvceQaisdkU7U3ZpJqbuYqnNy6s5Zc89NTPFxE3IP6ZJzcBrFxw256y6k/qIVzd42tN60pd3Hjvv+M2j3n64e4BRoT3fYTHoiZ9MV5kCLv5z6W1IablnReEtO/Q0Z9y4JKXYzJPv4ZHKOT6bQRZfSM4ZUnDWm4qwRlW6GVLgZcPesAdWeRtRfNKXlqpD2m1I6/e3oDJpOe4Aar3XXJepjW7yl1Hqr4Vp9TULNdRkNvja0hzryIHY+g4rFPEpfxqPM5TzMWMZAhhO96UvpSVvMg5Ql9CiW0pe6nIG01fSnv0hP+ot0p71Ef/Ym+nM305e9iR7lejoVq2mPWUJjyFzqfGdQe8OeMi8x2SeMyHDWI91Zn3RnQ3JOCVE6W5B1WETqjxaEvD+Va9vHcWXLZDzXTeXQC2PZO0OLz6eP54s5+nw825A3rCezw3I82811eEWkwW5bAfvWTqI98j0Gsz6n9IoTQV8ZcP41ARd3aXLjrXEEfDSN6C/1yThgTPlZC5puiOkOkdAbIWE4fgZDUXb0hdvSG27LgzAbOoJltPiLaA2U0hluS1/cTB4lz+NJ2gs8SVvEUPJ8BhLnMZQ8n8HEefTGzKYjeAb3LkkpdjUn/6QxBSeMKTxuRNExI0pOmFF81JysXwxQfKtH7BfT8H1nHJd2aOH9xlQu7dLDfaseIXvm4PfpLA6tNeAjRw0+naPDJ7O0+GiGJp87arB3jibfz9fi54U6HF6mw2EnAWfWa+D92ljCPp1C8g/65B01pdLDktpLQhq8xTTelFN3w5q7V8SUnDOm0EOP4guG3PE2p9ZXSkOgNfUBNtT4ytX7X31tuOMtouySKXW3xfTGONIf70BvrP1fQ5u6wm3pCnOg9rqcsnMSUg4aEvDZOCK/MSH2BylXdk/hzBYdTm8ag8eOKZzbpc+FN4y5/JY5F9804+wOfTx2GOOyUZfTm6dxevMEjq/V4MQ6AW6bBZx/VYfUfdPJPjKbyC8tuPXeJMK+MCHkCwOC/jmVqO8Nif5Rn/BvJxH14wSSD06k7IIFdT5yGgLkNIfIuR9tx4MEe7rjrbmfYEVX4t/xass9fwlZXgYUXBFR5C0n2dXoP/B6pCR4jXMZLzmXs+FIJRsOV7LxYCWbD1ay5VAFWw+Xs+NoOa+cKGf9/iw2H8lm+7EcXj2ew6tHstjxawZvHcvlWEg33mlPiCj+jajiZ0TkPyWqcISw3EeE5o8QXPgbR4MbeO+0ip3HlGw/qmL78Xx2HM9n5/E8dh3J4p0TORy4VU9Q4R/4Zj8irOQZkWXPCSsaISBnGN/sJwQU/M6RoHbePV3E1kPZvHwwl3UHcln9UxbbjpXw8i9pbP4lie+u3eNK6kNC80aIzBkiLm+I4LROQjK6CVP1Ep7dS1h2N1F5PQSntxKR1UGosp1QVTeR+UOE5A1zNW2QfT41vHE0gzXfxrD86zicvklk7mcRLPkyigUf+bFyTyAfumbhGtnKjfQ+bqd345Pajn9aK4GpzQQqGglUNBCkaMI/sQHf+Hr84usJSWkjMLkV79g6vJNauaka4MfbFaz5PgS7d64hefM6ojd9Eb0RiHx3IFavXsN+5zk2fe3DoRuZ+KRW4KfIwi8xmmCFHwkZ5ylQOdOct4fB3F30xcxgMHEOHWlb8Dr4AsuX26AvX4OO5GPGWf3KeLl6v6eW8AzaInd0RJ4IzNzUrY5CdzRF7miI3NEQnR2N27+u4rOj1bTRitr/Nh7/syLyQFPojrbQDR3hGbTFp0fjgqZEXWETSNWVOC2JM7rWnyC0msn3ny9CFbyGngx7BpMngGoyz5PVeP09XoPfkrQYSRnDsGIMz9PH8yhuLMMxejxNnklN8FqOfrEUK4kYPdlrTJDvQ0fqjoblBbTMLjDOwpPxlicZKzqAnuwtrOX27P9oNm1J2xhKtGMkcQojieN4lqjNs2QtRpK0eJ6gyR8J2vwWr8mIYiz9KUZ/4XWuoxnTZG+iIznMGKELYy1dGWvpio7oJDpiZ8ZIDjBN8iFCqRNvb19M3OV19CmXM5BoxO9phjyJHcvjuHE8VUziWdp4RhQa/KbQ4FmcFiOx43kSZ8BQsgM1cWvxPLkesY0phpLXmCLazwThSXSEp9AQnkQgO4WmzVk0ZefURymJPBCIPf/vr4G/R+KGQOIyitVTaIhP/TtYRW6jz4C7+p84oj9/9+/r3w2B2A1N0Rm0Lc+gY3kWTYl66JlA6q4GssQdgcQTTckppsj3YyB+jZn2Duz7yJ5GxRa60u1pT5pGt9KE3gIZXUVyWgvltBRZ01L0L7w2FYhpzBfSkC+kIU9Ifa4ldTmW1KqEVCtFVGUIuZcm5E6KkDsKEZUKMWXJQooSLEbxajIaM/JizMmLsSAvRj1U6b+Da0mSmJKkv1VeE4T/NsG4IF5MQZyIgjgR+bFC9dE4MUIK/wOuxXFSiuOk6q9jRvMfVdd/wfXPmJMbYkpeqCmFkWaUxlpSniD8C691mVY0ZMlpyramLdeGpiwZtWlCqhTmVKeYU58hoiXbitYcufqaZ01bgS0dRfZ0lTrSUzGH7tI5NGTZUBpvSm64Hjlh0ygI1ycnZCpVKRLa8h1oUNlTliAkP8qEwhhz8qPNyY8RUZRgRUG8jPQwC2J99Ii+pYcixJzMSCmZkTKUUVaoYqxRxcrJjrYiM0JEeogZacEmKENNyY20oChWSGGUKfVKW7pL59BbNocHxY70FDkyUDabvpKZtGXb0KiypjlvBvdL59JftZhHjSsYblG3CD9tW8XT9lWMtK9kpHUFT5qceFS7hIF7C+kpm0dn4SzasqfTlGFLQ6qc1gx72jOmcz/Lge4cR7qyHWhLl1OfaEFzspAupRWPimYwUj6LR0X2DBXY8qjInseF9jzKt2Uo15qhPFuGCuzpybahv9CBR2XzeXJ3CU+rVvC0ag0j1et4VvMyz+s28bR6I8P3XuZB4XIqo+XcjbNmoMiJx+UreFK+gqcVKxipXMlI5UoelzrxsMSJ4YpV9BU60a5cwP0cJx7d3cKduJkUBFlRkzCX3pzVDOW/RGfqEpqiZtIUPp36IBvu3ZZy55YVJdesSDquh983GsQd0iPZ2Zi4A/okHjQk54yEAk8r0k8akXJSF+VZI1ReJuReMqP0lhV3AqfTmrCUIh8bKsJmUhU7j9IwB0pDZ9Cds45Hxbvoz3+V9rT1tKasplmxnNIQR1rTVlAds4ia+KXUxC/lXuwL1CQupyd/J0Ml79CZ9Qq9Oa/Ro3yVuojVZHjaEHPEiKh9+oR+N5WAPRPx/+dEAj6fgs8nUwn/Xkzkz7b4fy3H6z0TDm4ezzerNdm3cTyHtk4m7pgTxdc3c8d/M6qLS7j0mQHfvKhJ3HEZjZGraIlZRk3IXMpvzyD3vDWpLiISj5oS86sh4T/pE/6DIWHfmXLzY308XhvP6S0anNs1htsf6hK514K474TEfWdO/PemJP1sSuJPBiT8qEvSL9NIO6xH9klj8s+YkXvGBNVpA3LOGlJ80ZxKbzE1PtbUB9pTF6QGbHWgHXXB02mKmEVX0gt0Jr1AZ+JCuhIX0qNYzOBoK+xw1ioeZi5jQLmUnoyFdCjm0J48lw7FArrSnRjIXcfDwq305W+hXbme1vR1PK54k98bPuL5nXcYUG6iNWIJNTcdqbpoQ/1lO2q8rCg/ZU7eIT2Uv0xCtX8yJSeMqPaU0HBRTuMVOU3X5LTcsKHtti0tPjY0+9jQHmBHV4gD3WGOdATb0eQro8lXTrOfDS1+tjTeklN1RUSphzH5p3UpdjOg0suUO15m3PE05a6nKXc9jLnjbsg9D0NqzhnRcMmMlmtC2m7KuO9vR0egPW3+tjTekv0Lr9el1F6TUn1VTNUVEdXXJNTdktMaNIPuqLkMJi/iYepSHqYvYyhjGYOZy+hTOtGbuZSejGX0pS9nIHM1Q8q1DGWtp0+5nh7lBgbztjKQu4Xe7I10Z6yjI3EFzeELqPadwV1vOfeuWFHiYUH2KQOyjuujPG6I8rgRqhPmpB82RXlYSOZ+KVGfm3B521iOL9Pi2LJx7Fswjn/aa/O+9Vg+nW3IOw4GvCKbzFbLCWwx1WG7hYA35QK+dRpHxsnVFHu9SOS3Yq6+NZZzrwi4+IoGt3aPJewzXZK/NyL3qBl3zolovCmhI1DE/WAL+iPkPAiW8iDYir4IO/oi7bkfYkVboIT7oTZ0R05nIGE2j1MW8DR9EcOpixhMns9A0jwGkubRGzeL+6H21N+yotTdgrzjRuQ4G5B31JB8Z0PyjxhQ6GxC4WEzMn8yIOVbfUI+mMitN8dx442JnN8+Hq8d0ziyegxntply86NZXHrXkW+X6fLxbG0+ma3FuzYCPrQT8OUsTb6aqcme6RocXzWeI8s08Nikze23JxDzpS6ZvxpT7iak9rKQpuuWtPtJafO3odHHhipvCaXnTSj01KX4gj6V3qbU+kloCLSmMciW+gBbGgLsaQl2oM7XhrveImpuiugItaM/fiZ9cTMYiJ9Bb7QdD6Ls6Q6fQe11GSVeYpL26+L7sQ6hewxI/EVO8D8t8dwxnlMva+G6eTxntk7m7A5dvHYZ47XLmFObp+G61ZgTG/Q58bIuJzZMxPklTY6+JMB1o4CzmzWI/kpC9pG5JP1gzc13JhH4sQHBn+nj++FEwvfqkbDPlIR9hkT9MJGI7zRRnphG2UULam7LaAu350HCTHoSZ6grr4lyuhKt/9U2HGnNHT8RqvOGqM6ZkHtZTLKrEaEHxv0HXo+U8tKRMjYcruDlQxVs/LWCLb9WsO1gBdsPl/PK0TJ2Hi9h4/5MNh/KZOvhdF5xzmDXkUxeP5zBu8eyOezXxqWkR4QUPid0FJuB2Y/wVfYTmPuYwMJnHAmq451Tmew6lsmOYyq2H8tlm7OKnc4q3nRW8uGpXA7dqiUwd4TbWU/xy32GX94IfjlP8VGNcFv1HJ/c3/k1oJ23T5ew5VAeLx8qYO2v+az6KYsdx0vZ8FMqm3+I5/vLd7iqGCQke5iIrEH8k9u5GllHQGonkbmDhGT1cDu5maD0diKy7hOp6sI3qZGbCY0EKHsIyX/CtYyH/HSzmlcPp7Hy62iW7o1j8d5E5n4exfJvE3jh0yBW7AnkvdOZnAxvxjutB5+MB1yLb8Q7rhbfpAaCUpoJSGrgZnQVN6KquB1by62oam6E3+VqSCVXI+5xM7mVm1l9fONdzPK9AVjtvozF69cwe+025q8FIHndH/kub2buvsi2H3w5eD0Z7wQVN2JjuR1zm7CUC6Rkn6aixJmeuz/xqOgt2gIlPEmdRU/6SuKvr+TD9+ejJ5+HwPJ1NMU/MlZ2Bm2RB5qWHmgLPRkj9EBgehpNy7NoCd3QEJ5FQ+iGhujMf4ngr7ghEJ1FIHL/b3L2f1w0ROp707E8wxihGu/a4tNoSU6iKTmpbiGVuCKQnkFT5sok2V5MJMvYtWUOQR5L6UyfR0/CFH7PNmAkQZvf4zQgUYvfU3R4kqLFQKKApwptniWP53nsJEZiRTyIW0mU1waWLrBkosVqxsq/ZazcAy2LC2gaezDOwoXJkqOME/+CnuxNrOV2HPhoFq2J2xhMsOdpgi4jCRN4ljCGkcQxjCTq8DxOhz/ixvBbnDYjivH0pRjTnrqY2y6LmDPTlKmy19GRHGSspQvjzc8w3vwMYy1dGCt0Zrz4Zwwkr2NnN5Mj36yiIuplehXTGUnV54/UaTyJ0eGZYgIjqRMYTtbmiULAsxQtnifq8CRmPE/ijBlSzKM4ZD3ffrECfUsp+pL3mSx0ZqylC5qWpxAITyGQnUQgd1W3Cos8EAhHq6//A9bBv+KGhuj03+KKhvDM6Np3R8PSEw1Lr78iEI7ei8gNgfgMArErArELArELmiIXxlieZoylG1pSdwRW7ghko3gdbZ/WkhxjqtV3GEs2s3qxIzeOLqQvewN9mVJa4sfRl2fGQLkNncVy2orktBbb0FJkNQpYKU2FYhoLhH/lX4AVUqMSUpUppCpdyL00EXdTRdxJlVCeLKI4wYKCeDPyYkxHo8Zrfuy/8KpuFf4XXkuTJZQmiylJFlGSrMZrYYKQggQRhQliChMkFMarq7V/4vXP/L3CWhwnpThWnaJYKUUxEor/G7zmh1qSF/L3mJMbYkZ+mBnFURaUxYmoSFTjtSpFQm2GjHqlGrCtOdY0q6yozxBTpTCnKtmU2jRLmlWj1dccOe0FtrQX2o4CdjpdpY60F8ygXimnPNGCgigD8sJ0yQ/VJct/InfizWnMsqEmTU5ZvCXFsRaUJYjJjzKjOE5CaZI1RQlysiJEJPobEedjgCLEnIwICRkRUjIi1IjNCJeQHiomJdic1CBT0kNMUIWbURBtQXGcJaVxFjSq7OgpnUNf2Wx6ix3pLXJgoHQm/SWO3M+zpVEppyHbjvbi2fTdW8SjhuU8bl7BcMtKnrSu5GnbaFqW87h+CQ+rF9F/ZwG9ZfN4UDyH+3mOtKmm05ppR2OKunW4O2cWPXmz6M6ZQWeWLfeVcjoypLSmWtKTbcWTUgceFtr9Da92DOVaM5BtxVCuNQ8L1XgdKHDgcdl8Ru4t5VnNKkaq1zBSvZaR6g08q93ESM1mntdt4VHlWmqTHCgKtaAjay5PKlfx7M4qnlWu4Pd7a/i96kUelizhYYkTI3depK/Iiab0ObRmLeL35tfoKXwR1W0hxUFy2lMXM5i7hp4MJ5oiHagPtqEuwIp7t8TcvWVFxU1bstwt8N2rQehPE4k7aEDMPl1i9+miPCWk+Lw1GaeMSHSeTKabIfmXLCm9KeVOoB2VgXa0JC6hyM+GynBHquPnUR7hQGnodLqyX2Iwfzs9qq20p66lVbGSxsQllAZNp0u5hjthcykPnUN52GxKQ2dRHbeUvoJdDBTu5kH2TnpUr9Icv54C79nEOJsQ+tNUgr6ZhM9nY7j5oTa+H08g8DNdfD/WJfIHGZE/2eGzR4Lbbl32vazDN6s12b95HF7vC1Gd20i6+woyPJcQd8KBozsFnNo9jkrfpTRFraQqaB4FV+WknDEl8bgJ6a4SMlxlKI6LiTtoSfQvFgTuNebMK5qc2irAY6cWtz6YSvheU+K+tyT2O1NivjUk4Udjkn4yJPlnfRT79Eg9oE/aIT0yjuihPG5A1klDslyMKL0oos7HjoprIsqvCqn1taEhaAa1gfbc87OmOsCWxvCZtMXOpTVmDu2xc+lOWshguhPDWSt5qlrFcNYKhjKXMpC5mL6sRfRkvkB78lya42fTnbGMwfz19OZsoCVlFQ2KlQyW7OKPug/4o+Z9nle8xYOUtVTenEG+u5jaK3bUXbaj0tWSoqNG5B3UJefAVPIO6VF60pgqdxH152U0XpLTcMWKhqsyGr1lNN2woumWNa2+asB2BNrRGmBNo4+M9iA72oPsaPW3o/GWnOqrYvXeVy9Tqi5aUn9NQu1lEVXnLag6b071OVPueRpR7WVI7XljGi+b0+otov2WjA4/W9r9bf/a81rrLf43vFZdFnH3oiV3LwmpuS6l2d+O7og5DCS+MIpXJx5mLmdIuZwB1Qr6Vcvpz1rFYNZqhlRreZT9Mg9zNjGYs5mB3M0MFWxnIG8rvaqNdKW/RGv8MupD5lJ5XU7FJTGVF8WUeJpR4GZMoZsZ+W7m5J42I/OYMYoDhmQctEB50IqEr0V475zCL/ME/DRXk58XTuTLWRN4z2Ysb9tNZatkEhuFE3jZdBwbjbXZYanJbmsNPpujzcW3xPh+LOHCzol4btXg/FYBF7dp4PvWWGL36JH1qzllZyTUXZPT6ienPUhMW6A5XUEi2nzMue8vpj/CjoHoGXSGymkPlvEg0p6eaAcGE+fwJO0FnqYv5nHav/DalzCHrsgZNPrKqLxoTt5JI5SHdMk6pEfOYX1yD+mT86seeQcNyf/VlIwfDEj8Uhe/t8dxe/dk/N8zwG2jNi4bxnH0pfF8PV+Ts69aEfzNSs68bs97MzR430HAu7YCPrLX4MtZWnzhoMUncjVej63U4OKOcQR9OJXk7w3JO2ZOzUUpLTfFtPla0h1iRVeILS0BttTckFF+0ZRCT12KLuhS6W1CrZ+ExiAbmoLtaCRa17wAACAASURBVAqeTkuII21hs2gNcaTOR07VdeH/Yu6+oqI+277v04sFsVKm06sUe4vG3jVG0xOTXGmma4yxN2yoCPauWGnSywy99xmGIk1AkI4UQRFRo993A5Mr1/3c77v3rPfa+O3MLFj/tebY+fyP4zxOam9b0K1wo1vhQrfCia5oezoiHWgLdaT6mhXqU1IU24y48bUO/uuGEbvVGsUWey58ZIz3CgO8lg/iwEJ9PObr4bl0CF7vjODQUmMOLRnN/oUj2LfAmH3zB7F3rjZ752hweLEmXks08P/ahIw97qTvduXWl8O58fkw/L42xnetPkE/GBG/XUjyXhHRW40I2aBF7E59Mo6O4O4lMU1hTjyKH0dnnDOt0VY8jLP9R+fVivuhVpTeEpFz3oSU4yPJOC0g4ZgJER5D/onXgqB5HgUs8FCzeE8RS3aXsHxXCSt2lrBqVzGr9xbxwYFiPvcu5TPvIj49ls/7B9L46GAaXx/L58cTar47ksMvJ9R4R3RxJvYxhwLr2HmlmIO3yzknb+ZaahenY1tZfz6PzzyT+fKEkk+98/ngSB5rDmTxxdF8fjhewC/e+Ww6nsehG1Vcy3iJZ2grW66Us923gqOhbZxL6Od88p/8fK6KpdtSWbQ9i6UeahbvLWDe9lxW7lGxbEsSK/+Q8+vxfE6FNuGX1M0NRTNHrxWw/0I2V2PqCUrr5HxYFbvPpnDkRi5BqU1cV9Rw8Eo6O88mcSyolBvpj7mQ/ISfzqhZslXOrI0xTP8tjgk/y5n0q4LZm5OY8WsE03/0Z9WOGDZfLeZcXBs307rYczmTrSdi8bml5Ka8hoshJew6qcDzUgb+8Y34x9Vz8EwSWw6F4nU1m4uR1fhE1vDZ4Vjcv7mM1WeXsPj8FuLPAhB86I9g9TWsP7yMy6dnmPfDKb7ZfxGPSzc4cesyFwKP4S/fTWzaZgpVm2lQ/0pj0goaA2T0xdnSFudEecJijnstRTZ+PNqy1WgIN6It8UZLeAYtwVn0xGcwlJ5E2/wI2iIvtMVeaImPDUTi9Xc030TjP+L9b7CK/xMpWmLv/6poi4+hK/JCT+SFnvgYOlIftKXH0JIdRkPm+QYkJ9GQnUXL6jy64h2Mkb3H5HGuHNwwjvuKt+iIl/Is3pzn8mG8ihkCckP+TNCjL3kAr31xWvyZOJhX0Yb0h4/kcew4ikKXsv67CRhZTUbX9gd0rL3QEp5Cy9QLQ9Fehsq2YyDbxAjLD7GxtmPHN640xK6iR+FIv3w4z+VDeKEw5EWsIS8UhryMMeB1jCF/xujTHz+IrkRTmpKmcv3wFMa5mDHc8kMMpLsYJDjCUDMfhpgdZ5DAi0FCD4wkGzGxWMqShZO5c24Zranz6JKb8TLOkNdxg3gZo8OrFEOeJenxWKHJ03gtnsXr8jpxCM9ihtIXbU5HzEQUZ2ezYrELo6VTGCX7lSFiT3SFXmiKjg6AzuoQGlaeA93JN3WhKf7vq4mBOvdGS3wcLdEJtEQn0RKdRkt0Fi3hObSE59EUnkNTdAYN8el/4NULDelhNGQH0ZAdQFty8A1evdC28EbDyhsNq2NoWHj9HS3ZboZafI+Fw1L+9cFbZNxcSE/WNLpSTGiO16dHLaT7ri3NBVY0FdjSqLajocCGhgJr6lWW1KtkPFBJqVNKqFOKqcsXU5sr5n62mOpMMffSxVSkSChPllCeLKXs/xWvA3D9Z/7C619d1/9vvEr+A6//E7D/O14tUUVZoop6cz1OuIyCMCkFoVKUIRLyg0Xk3xGR93cE5AcLUIUJKYoSczdGyl2FmNJYMRXxUqqSLbifZkltuhUNmdbUZ1pRmyblXqKA8ngzKhPNqc2Q0pBjSWOuFS0qO5qUtjTkWdOktKelwJmGXAfuZ9hQkSSjSG6OMmI0ytCRZNweRFGkCfcSpZTFSiiOEXE3TkZ5si35kQLUcgsK5JbkRVmQGS4hJURIYpCAxDsCku+ISQmRkRpqQXKIjIQgEXF+5iQGCcgIk5AbPbDJWS2XolaIKEuQUZ/lQIfajUeFbnQVjKVT5cSjAkceFTjSnm9PbboVNRk2NCpd6CybTG/NTPrqZtH3YBbPHszk2YO36K+fSX/dW/RWTx3ouhaPo13tTrvKjYf5rrTljqUtZyx1ybY0pjrSlu3Cw1wX2nKc6ch1plvlQnu2HQ8SRTSliOnOs6Un345elR29Knt68215nGNFT7YVT3JteaK0pyvHjm7lv/H6suptXlTN5Xnl/P/Aa3/lUvorFtOtfpuSSAsq5bb0FEynr2gm/SVv8bpyDq8q5/JEPY2+4lk8L5vH48K3acqcRH3aJJ7fe4eX1aspjXRG6W9JWagjDXETaU+aRn34WCr9LKi8KaXiupSSqzLUl61RXbQhfMdQbm/QIWKHMdG7RhK5zZh4DxPU5+zIPSVBsW8wad4jKbwq416QI9WhLhTetqE+dgp3g52oUUziQfI0yqJdKQxxoDn9bToyl9CWtoTGxLnUyqdRGTGO8jAXelVLuXvHBZWfI0o/RwoCnLgXM50e1Ud0ZK/hUd4HtKW9Q7H/FBRHJARsHkrwFmPu/GbEre/0ufGVHgHrjAj+cTT+340i7DcLAn6VcukbM3w+HcH+NYPYtkybnSt18f3Vlog9EwnY7Ij/Zhsu/yRkzzt6xB62pPTWZFRXnEnwMiP+qBl5F+woueZG1klbFPuFJHpakeRpT/hWEac/NWDvIg1OfKjDzXXDCVlvSsRGEyJ+G0XkxpEoNo8maYcpcZuHk7BtBCm7R5O2dwxJu0cSu20IcTuHknZgNPk+YgpOSyg6L6UuwJnmsPFU33ag5KqMkmsyKvxsqQp04F6AHZUBdtTccaQh0pWHsRPpTn6zQTdjFs/S3uJxyjS6UqbQnTWN7uzptCROpF7hTnv6TNpS36Y2djr3YqbRlLGYV3Xf8fr+d7yu/oZnhR9R6u9OyLYh3P5JnxxPE9ReQlQHxlC4fwwlB82462lOsacZhQfHUHTYlIrj4gG8XrCi/LSIyrMiqi5KqL1qSe01S+5fs+D+dQse3LKkwd+G1mBHmu7YU+9nw/0bllT5DmCzxvcNen2tqLkk5d45EffOiag6K6TqrDnV58yovSik4aqE1huWtN22/T/xellC1UUJVZekVF6QUHpWSNFJU4pOmVF6QcT9mza0hrgO4DVxOk/TZtKXOZun2XN4kjuHx3lz6c1dMJCcxTzNXcbTvJU8zV/FU9VqelWr6cl75z/wWh3kzt2r1pResKD8ogVlFySUX5RSecWa0guWFJ2xIPXAaBJ3jfobr3GbLAn4UsCuKZr8bK/BeldDfnQdzMdW+iwT6jJjuCazRmkzd5Q2S0x1eF9mwJcOg1g3Vo+t0w05ssQYr4UG+CzU4vQSDS69o4n/Wn3i1o8k/4CYe+dsaPZzpiNsLB3hdrQGy2gLlFF/3ZymW2I6gm3pDBtY1tQYaEFnpDOPYlx5kjCBvpQpPEv9N14fxY6jI8aVhju2lF8WkHdsBKm7jEjcOoTUbUak7zAmfdswUrcMJX2LMRlbRpG0cQR3vtAn+Csjbq8dxumVepxaNRiP2VrsmKXNhoma7Jw7HN91kwjZuoQfJg7mIysNvnLU5gdXXX5x1+FXVy1+ddZg20RNPOdqcu2TYUT9YkLGbiHFPhY03rSjLcia1iAxXZHWdEY40BzkyP2bNpReEqI+MxL1uZGU+ppT7W/Bgzv2NIQ40xjqQnOYO/V3XGkJG0fjnbFU+kqpuCriSdwEHse60R3rRGeMHQ8jbGkKtqX6hhXq02IU24fit06bW98YEPW7mKRdY7nxlSkXPxnNmfdH4jFfnz+marB1hg77Fg5m3wIj9swZzp55I9k9Zxi7Zxuy620dts/Q4MB8DbwWa3D5wyHE/2FPtsc4Qn8UcPWTQdz4Yig3vhhEwDoj5JvNSNkjJn7naOJ2GhG3axAJHoPJ8RlF9W0rOhSuPIp3pS3GmofxtrTGWtMst6I+ypLqO1Lu3hRRcFVE0jFjUo6PIfm4KbFHR/3jqhwPZdB8DxUL9hayaE8xS3eXsHTn3b/xumZvIV8cK8Mj7BFHFF0cinrIHzfK2Hy9jCPhjZyJb+eAfx0bTqn55XQRP58p4fsTBXzrlc2P3jlsPKvi11PZ/HIqmw3nlewJrOFobDv7I1vZ6l/L5ptVHI5o4WxcJ94hDWw9U8gvXrlsvFDOulPFfHVMybfeKn44UcQPJ0v4+WwlHx7I5509uSzdo2SpRyHL9hWzZLeK5TtzWbU9lQ+2J/DLsRx8Amu5k9ZLQFInx24Us/9CLtcUjYRmP+GaooFDvrkcD1ATktFGYHID3jdz2XcxjVMhFfhlPeVSSi8/ny1m6bY4Zm1U8NbvSUzdmMjUjYlM3xDLzN+imb0+hHd3xvDHlSIuJXdxO+sx+6/ls+NMMqeD7hKQ3IJvdDV7Tydx9GoOd5LaCIxv4tjlDPYdl3P6tgpfxQPOxDTwL68UJq27js3aK1h+fgvZ2gAsPg/CfPV57D4+jdsnh5jyye8s++5Hftq9Ea/z27h4awM37nxBePQHJMWuITNyEbl+7vQmTqRHbkWL3ILalFkEXFnEnBWTMHVdiaHFL+hLvdASnEHT7By6wrMYSk6iIziMjugY2uJjaIsHEKst+Xf+Cdh/d2L/MVopPvF3d+qvLud/V44NdF1Fx9ATe7/Bq/f/wOspNKTn0bS6jLb4ACPE32AlnchPH46n8M4SelIn0xo6hv7YUbyWG/FntD7PY3XoT9alN1GbZ3FavIo34FWEDi/Dh9IXa0OdfBYB51Zg6e7GYPuP0JZtR1twBH3hEYZIdjFI/Dv6sg2MsPoAG2s7dn7jSmPsKnrkjjyPGcFz+TBeKIYMRD6ElzGD3uBVj/74QTxKMKUpaTrXD09jvLMZIy3fw0CynUGCIwwxPc4Qk+MMMTuCkWA7I8VfI5VNYtsvC8kPWU5n0jgexwznWaQOrxOH8DxKm+dybZ7H69Afr0NfnA59sXq8TjHmWexIumMsuB82g8v73masiz0mtu8yTPYH+oJDb15+HEXH4hja1kfQsDyMhuw4WrLTA+dAxd7/rivxsf+CevjrebzRFh1HW3QKbeFZtIXn3+QC2sILA4AVnR3Aq/gvvB55A1cPNGV70JbuRU90EH3REbQtvNC0OvZvvMqOoCE7gI5sE8Ok7zNu4hw8NsyjWrGU3mxX2uKG8ihjKE+KhHQUW9BYIKO50JamQjuaCm1oVFvToLakoUBGfYGU+gIJ9QUSHuRLqMsTcz9HTE2WmKoMMZVpkjeAlVKeLKUkYQCvyhhz8qPMyIsyIz/KnPxoAfnRwoHECFHHilHHSlDHSd/A9X/iVTSwuVghRqWQoFLI/s7/ide/rsb5z85rQbQFBX91XiOkFIRJKAiVoAqRoAwWDQA2WPgmAlShQgojxNyNkVCqkFISI+KuXEhZrJiqJNnfeK3PGABsXbqMqiQh5XGmlCeYcj9dTEOOJU151rSq7GhW2tKQa0Vzvi1tBU405dnTkGNLbYYVlYliSmJMKAgfSfotA1ShI7kbI6AowpzCCCHl8dZUpTiSHyGiUG5JXqSEzFAhGaEisiNlZEXISA4SkBQoIDVEQmqYBUnBUuICBMTeNiM1WIxKYUtZihOVqY6UJVpTrBBTlWxJU7YDXWpXuovceKQeS6fSkU6lPZ1KezryHahNt6Q63YpG5Vi6yibTW/MWffff4mntQPpqZ/CsbgbPamfwpGqg69pe5E6bypU2pSsPla50qNzoLBhHS5YzjWkONKTZ05zpQHuuMz1qNx4XutGR60BTmozGFDFt6TJ68mzpUzvRq7LncZ4tPbnW9OTa8DjPjsd59nTm2PNI6URv0Tj6y6fy8t4sXlTNob9yHv2VC3lRtZRnFUvor1zCy6plPK9YRFv2RMqjLKlLcKAnfwov7r7Ni9K3eVE2m6clb/GifC7PSubwtGQuXaqZNGVMpqtgNn9Wr+KRci6lYfbkXBdSHGBNo3wCD8LGUnpdSqmvhPJrMgovSsg/J+XudSeSDptx61dtIrYbE+thQtSO4UTvMEZ93p7CS7bIPYaQdHQkRdesuR8+jtrICRTcsqElaSb18dNozZhNS+Zs7sndUQfZ0ZD0Fm1pC2nLWEpz6kLux02nImo8dQlTeXnvQ8rD3Cm87YD6tgPFQWOpi59FX/EntGevpjvvfdpSVlB8exKKwyL8Nw0hcONQbv1ggO9XevitMyLg+5Hc+noEfutMCd9ky9XvzDj6/hD2v2vAvtUG7Fmlx97V+hz5ZBhHPx7JpR8suLBOiOcHhnh+oEesp4xkbxnyg6NI9jZHedGGIl8nlBfsyPCxJPe0M5k+zoRvFXH+88EcWaXD+bWDuPbtEIJ+GUH4b2OI+n0M0b+PRv7HaOK3jSF5uwnJ20eTtH0kidtGELfNmNitw4jdZkSyxyhyjopQn7ak+LwVdy9ZUHHNmsobtpT5WlF23ZryW7ZU3Laj9IYV6ssiCi4JqbhtQ0O4Kw/lE3gUP5nHSdN5lvYWz9LeoidpCl3Jk+nJnMHj7Jm0p0zlYfI0ujLmcD9qAkX+TlRFTeVp0Qe8qv6K/rK1dOa9S1nYZFJOCok/NIqsYxKKT0kpOSGh5JiIkiNCig+ZU3jAFPV+EwoPmlB82JyyY2IqT0gpPyGmxNucu8fNqTgrpuaSjKrLUsovCKm4JKD2hoyWOw60BNvTGGhL3W0ram9aUnfTmkY/B5r9HGm4bkPNJSnVF0RUnxdSfV5IzXkB9y8IqbskpNFXStstK7oCHei640xroCPNQY40+Nn9vW248oKYinMiSk8LKTpuhvLYaJTeoyg6bcY9Xwuagp3pip3I46Tp9KW/TX/2PJ7lLeCpciG9BQvpUy3mqXIJT/OX8jR/OX3KVfQXrKG/8H36CtbQk/cOXZlLeZgyn2bFTOqCx1Nx3Y7Kq9bUXLel9pY99YHONNxxoeqGHRVX7cg8Ykr6QTOyDkpJ32tF3GYLgr8T47N0CN/bavGpSJv3zHVYbqLFEjNNZo/SYvowTeaP0mK5mTYfyvT5yn4w3zsZ8JOTFvtmDcFr3iC85+lwepEmvqu1CVyrT9x6Y5QHBdRctKMzxJ1exQSexLrSFWVHd7gdjbfENN4S0xpoSVOAJdXXBdTeltAZ5UxPnDu9SRPoS53Ms9Qp9CZNHsCrYhztkW488LOl6LQZ6fuHEbvJEPkGQxI2DSVlszFJvw8lfv0gEtYPJXnjCOJ+MSb8m6H4fTaYS2v0OblCF5/lg/CYq8vGyZr8NlmHXyYZ4Lnajug973L6iwn8y1mXLx00+cFFh59ctFnvps32KfpsctXAa6E2/v8aQcIfApSHZNw7b0PHnbF0RdjTHialR2FLt9yJtjBn6gPsqPQVU3h+FEUXR1N+XUhtoDWNoU40R7jSEuFOS+R46oKcaY0cT2vEOCqvWVB80YzexCk8iR9Pb4Irj+OdaY+yoyHQmuob1qhPSZBvHYr/97pc+1KXsPXmZBwYz+1vzbmydgwXPjHBc+lgts3UYssMLXa8rcemqbpsmTGYnXNGsH3WULbPNGD7W3psmqzB3jlaHF2sy+lVhoT9KCNjtxsxv1lw+SM9rn8xiKB1xgT9OIzIjaNI2CEgea85uV5iMjxHE79nEIn7DCk4N4bGUHu6E8fRFe/IQ4UtLXJLmuSW1EdacC9IzN2bQkpuyEj0MibZezRpJwSknTD/B1735gct9FCxeF8xi/aWsmjnXRbtKGPZzjJW7bnLh/uL+elcNZezXuNf+Iqb+c84k9DM6dhGrmd1E1L4nKspT/jj4l0+PZDG+/sy+OBANh96ZPHR3kzWHshizbZYPt4Tx5arpVxI7cZP/ZzreU85l9zGueSH3MrrI1j9J9fSnrL7+n0+35fB+x6ZvLc/hw8O5fLRoVze98jknR2pvLsni+U7s1i1v4ClewtY4lHE8v0lLNmlZPnObNbsTOeT3clsPKHkVEgDoVnPCMl4wuXIB5wKquRWYhthuU8JTO/kYlQ1vvJqwrIeEpnVhm9EKefuFHE9tp6g7D6uZ/Tzx9V7vLM7hbc3xvHW78nM2JTGW3+kMu1XBW9vjGH+xjA+2p/ALr8KfDMeczv7CSfC7uHlX8wV+QNCMrvxT2rjxK1CzgWWEZ7aSXBCC1fvlHDBL5/rERXcTmjhSkIH688VMHt9CE5f3MTqs5tYfHYL+68DkLx/AqdPDjHps83MXvsv3v/+Pf7Y8xHnLqzlxo01+N2eT8idGUQFTyT6tiMpN6x4pZxPT7wjLTFSGpImkBoynw0bZmEzbhrDLb7ESHYIHbNTaJqcRcf8DAai4+gKj6Aj8kZb5D3QgRUdRVt8FK1/RFN89M1opfc/chxN8XE0xH91X48PdNn+/l//PdER+aAr9EFX5DPQfZZ6oSU9hIb0EBrSo2/ONJ5Fw/IimkJPjMW/IRYuZNXsSQQfm8ejjKU0hwvoizPmz9jBvIwZGOV9nqxHf5IO/bFavIrV5XWENq8iBtEfI6AtdjyF0R+w8t1pCMYuxkC8Dj3BHgxFBxki2YGBaCN6svUMt3wfaytbdn7tQpPiHZ7EOPIieiQvYobzQm7EC8UwXsiNBvAqN+BPuS798YY8SjCjOWkmNzxnMM7RlFGydxks246B4AgGJj4MMvFhiPlBjAUbMBUtZ+bE8dz0Wk6dYi7dcVb0xQylP0KbV4mDeR6pRX+EBn/KtXkVp8tzhR79cgNeJBjRG2tKR5w7GddmsenbqZhbTmCE/bcYSrejIziItrknuqLD6Mm80LX0QkN2FA2ZD9qWp9CWnUBLdOxNXXn9/14H2qKBlxnakiNoi4+iLfJBW3R6oNsquPAm5990X8+gKTr9Znz4xJuR+cNoSPejIduNpsV2tGU70BHuwVDqiY7sCFoWXmhZ+KAl9UZDdAgtyQ4MLb5jtMUcVix7G78Ty2lJmceTDBva44byJGc4vUUCOkokNBdJaS6yprnIluYia5qKrGgqtKSx0IKGQikN6oHUK6U8yJdQmyvhfraE6kwpVelS7qUOALYsSUJJvAi1XEBBjDnKaHOUUWYDiTZHGS1AFS1EJRdQqBBRGCehKEFKcYKMonjpwJ2xcUIKYgeiUghRyUWo5BIKFANbiVUKKSq5BGWMhPxoMcq/8SpBGfXXtmEpBTGygUQP4LUgUkpBhISCMAmqUDHKUOEAXkOEqEKFf8O1JFrKXbmEUoWEUoWYUrmQMoWQygQJNakW1KVbUZdmQX2GFfWZVtSkiCmPM+Fu7ChqUkU051nTnGdFm9KWlnwbmnOtaM23oV3lQFu+Ha15djTlWFOXJuVevDklUaPI9jdEFTKConBTVMEmKIPNKIm2oCLeHlW4lKJoS/LDxWSFCMgOFZEbKSUnQkpGiJD0YCFpISJSQyUk3REjv2VCgr85hfGO3MtwpybTjfuZY6lOteeuQkxdmjXN2fZ0qsbySO1Cl8qZjnwH2vPseJhnx8N8B+qz7ahOt6Yu24HO0kn01szkafUMemtm8KRqGk+rp9N3fzq9VVPpqZhEZ8l4Hha60apyoU3pwkOVKx1qd7oKx9GudKMp05G6FGsepFrRmu3A40I3eovH0aMaS2euPc2pUhoTRXRl2/BU5USv0oEn+fb05NnRnWtLd64dPfmOdOU50qV04kmRO/3lU3lxbyb9lbN4UTWP51UL6b+3iGcVi+ivXMyLqiW8uLeYZ3fnUBtvT2WUBa1prvSpZ/CseCb9d2fzrHQ2f1Yu4GnJbPrK5tN7dx5tOVNpyprEi3vLeFmxnNo4d3KuCci5IqAswJYKPzuKr1pQcllGyWUZqnMick+LKLpsQ/5ZS0I2GxK6eQgxu0YSvXM40TuNUZ61o+yaCzEew4g/PBK1ry21kZNpjJ1BWbArrSlzaE2bS2fuIh5mz6NKPg7VbWtqYqbQkbmE9uzlNKQtoDrxLaoTp9OSPZc/az6mJnoipf5OlNy2pzzElZa0+fSVfkx73rt05aymLWkJRTfGEXPADL/fBhO4YRhXv9bF96tBBPw4hlvrxnDxc2OufWuG36+WnFw7gj3Lddm9XId9qw3Yv8aQvav12b5Mg90r9bm4zoKTX5qxZ6U2J78YSsQeCaG7RqDwHIXyoiXF1+xQXbQk94wl6gtjKbo4gYT9Nvh+a4T3Gi1OfWhI8PoRhG0cSegGY8LWGxOzaTTxW81I3GZOwlZTUrabkbxtDAlbRqLYZEz070ORbzYiYecI0g+Zke8jQ33GiuILVhRfklF0SYrqnJDCi1JKrlpRecuBypv2KM+KSDpsTNaJMZRcsaA2yJmWiHG0x0zgUdxkepOn0Zsyne7EyTxKnsrjjJk8zpzFo7SZ9GbPoy1hBiW37FDftKchbhbPiz6gR/kuD7OWURv3NgV+Y8m7Yk3pDUceBI6j6qodpWdklJ204K63lEJPAUqPMeTtGY1qnwmFhwQUHxZx96iIosPmqA6OoeioGaUnhJSeElByyoySM6ZUXBLy4JYlLcEONAZZ0xBoQ0OADY3+b8aK/RxpvmVP3RULqs4LqD5nzv0LAmovCqi7JOTBZRENvmJablrQEWBLd4gzj8LcaA0eS2vIWJqCHKm7ZU31VRmVFyWUnxNTckJIgZcpuYdHkXt0BKoToym9LKQu0JZ2uTvdydPoy5jLi9wlPFct41nhcp4VL6e/aAV9BSt4qlzBU+VKnqlW81z9Pi+LPuSZag2Pc1bSmbaYh0lzaVG8RWP4ZGr8nKm55UB9oDNNoW60RE6gOXI8tUGOVN2yJ++kgLzjEpQ+1mQfsiV+q5TAb0y49aUZW6cY8JlEk3fGaLBslAZLTTRYMFqLWUM1WDxKk9UCHdZaGvCdw2B+cjLgF0dtDsw0wmf+MHzm6nFqgSbXVmsTtFaP+N+GUeApoO6KHY/C3OmLn8izxPE8iXOmVzGW9lBbWu9Y648NAQAAIABJREFU03LHhgf+FlReE1BzW0JbpCOP4lx5kjyevrSJPEubzNPkSfTEjacrehytIW5UX7Ul/6gZCduMiPhJn8ifBqFYb0TceiMUPw0mep0h8h+GEPfzcGK+Nybi2+Fc/9CQMyt0OL5MD89F+uyZq8/6SVqsn6zLt27a/DZzNNd/nU3ikc/4afIQvnLS5PuxWvzkrMVvbtrsm2nI7ik6nFiiQ9DXxiRvE1DsbcUDXwcehbvRE+NMV4wNTxIceBw/lo7osTQF21NzS0aprzmlvuZU3JRQG2RDU8RY2uTjaYseT5t8Ao1hLrRGjeNh9HjqAu0p9xXTFunCk4QJPEsZx5OEAbzWB1hTfd0G9Ukp8i3D8F+nz9XPdQj+2ZSMA+PxXyfkyudjOP/paI6uNGLPPD22ztJh0wwdfnTXYMNUPf6YOZRN0wexaZo+f0wz4LeJ2uycqcehhYM4tmwQN74wJWm7M+l7x3LlMx18v9Aj5Ofh3PlpKKHrjVFsNSXFQ4TSxxL1KRlpB0cQs0Of5ENDuHdTxuPECXTGOfNQbktLjBVN0RY8iJBRfUdK6U0Rxb5SUrxHknzMhDQfIWk+on/gdXdu0OJ9BSw/VM5ijwrmbC9l3vZKFu+8x7seFaz1KmfLjXoCC14TVvSCYGUn4epOgvMfEpDdTrDqKWGFf7L9egWfHM7i3QM5rNynZNnOfFbsVPLRoXLW7M7ns/3Z7POrG1jEVNBNmLqdUFUzkcWdhKh78M/vxzfzTw6EPeKDA3m8uz+fFfvzWbE/j5X7cljpkcvKvXms2JvP8r1Klu1VsXCXkqX7ilixv5j5WzNZtTeP93YP4HXnlXJ8E7oJye4nNPMJ0cp+IvL6CMrsJiirh9DcJ4Tn9hCa2UZYRhOxuW1EZzQSmd5MVE4nwZk9BOa9Yl9QCx955jF7UyLTNyQzY2M6s7dmMef3BOZsjGbBxmC+9cnER97CjZwnXM/s4mb6I25ndOGf0U1IzlPCcp4SkPiQgLhW5FmPiUhuIzqlmejURkKTGglKbud2Wi97b9bx7o5kJnxzB7tPb2D1yWWcv7qC46eeuH3yG/O//oZvt37OkROfcvvm+0QFLCDy9nii/J2JCbIjJkhK3B0hymhbXhQvozdzBu2x9rTEO1GftoBw3+W4Oo7EVLiQMbKd6Jt6oznqNFomp9A298JA4o2u0AdtwXF0BMfQER5BW3gELdERtMQD0RQeRVN4DC2Rz39EU+yDxj/zP77/r4jwOJrCk2gKT6ElPI6WyAstkSda4v1oSA6gIfUcOPMqOz4wPmx2gOGS3VhYf4O77RR+fc+ZxpRP6E53pDtej/54bV4l6PEq0YAXCfr0x2rxQqHJa4U2ROvyKtyAZ+HD6VbY0ZK8ksteHzF5yhRGSVczVPw7+uY7MTDfhqFkCzrSDRhZrsHK0ppdX4+lRfEOfTEOvIoewcvoEbyUj+BF7HCeK4bxQj6I17H6vI7VoT/egEcJAlqS53DDcxbutiaMFq/E2HoHuoIjaI7xRsf0GIOFuxkh+AKpyIVd6+aRc30hHXJX+uQmvFQMGbju580SqNfRmhCpCZE6vI7R52WMAY8jdOlUCGlJW8i5AzOYOs2R4Tar0bH8Ay3pHrTEB9EVHkRfcAA9wSF0hEfRFnkPjJbL3oyYi7zQEh17E+//5ffxQUt44k3+b9eDN1qio2hJDqAlOTjwckZ08g1ez7/J2YHxbuEJtETH0RIdR1N0HA3RMTRFh9GQ7ENTtgMt2Wa0pH+gJdzCEKuD6IkPoSM6ir7kJPrCE2iZ7EVf9CvDLd7FxsmZHb8voDThE1qSx/MoyZy+dBN6M0fQW2hOT5mEh6VSWopltJRY01JiRUuJJS0lljSXWNBcLKW5UEpzoYzGAhn1Sin1eTIe5MiozbLgfqYF1ekyKpJFlCUIKY41Ry03Rx0jQB1tTsFfiTGnIEaAOkaIWi6kSCGkJEFKWbIFpUkWFMdLUCsEqGJMKZCboVYIKZAPnNMsiBGjlkv+IwUx4v/4XBUtIi9CSF6EEGWUmIIYKYUKGWq5DHWMFHW0FHWUBFWEGGW4iPwwIfmhQpThQtThIgojRJTKZVTEWXJXLuKuXExlggWVCVLKFAOArU6SUZ9pQ3WKhPtpUppybWnIsqIi3hR1hBHVyQLaC+xozbWkNdeStjwrHuZZ0Z5nTUe+NZ35NnTk2/Aw14qWLBkNaSLuxZpQFG5MUdgoCkPHkB8whuxbo8nxM0MdIqMo3IrCcAsKwqWoIqQow8Vkh5iTcWfMANpjLEgPEZASLCAhUECk7wgyQqV0ls+n4+7b1GW5cj/NgQcZDpQpBDRn2tGaZUd7rgMdeY605zrQlmtPa44dzTl2NOXY81DtRm2mPRVJFnSUTKTv/iyeVE6nt2o63eWTeVwxhadV0+m6O4GO4nE8LHSjTe1KW4ELD9+kXe1Ku3oAsS25ztSlWVOTJOVBiiWd+U48K53Ii7LJPC+ZQHuGDbVyM1pTLOjKsuNJvhPP1C48VjrSkWVNe5Y1Paqx9KjG8kjpzONCN55XTuP5vRk8KZ3C69r5vKpdxNOKOW8Qu5De0rk8K5vHn5UL6FZO5X6sLTXR1rSmuvJUPZPnd+fxvGw+LysX0Vc6l/6KBfRXLKCrYAYNaW70Vyyiv3Qh7VnTKAu1I+OiKUk+xmSeNqfosjVFl23IOyUm77SIvDNCUr1GUnHTiXQvEwI36BH0mz4xu4aTeNCMrONWVNycSLTHSOQHR5N3yY77EdNpT11EW+oCGpPm0JQ6l/achbRlzqUy0p3cq5bcDXTjacEaOvNXcS9pNhUps2gqWEpn0XL6St6hMXYKNcEulN+2oybMnUf5S3lUsoaOwndpz15Gc9xclJccCNlmxPWf9Aj+fRSX/2XAze9H4feTkEtfm3L80xGc/tIM789Gs3eVITuX6+DxrgGH3h/CwfcM2bVck+3LNDj9jSnXN9hz4nMBB1cPxfcnMcHbZARtHU7pzbHcC3Ai56wJSUeHUXLFgfboReQcc+bKV0PwWa3JpbWGhP02mthtJiTtNiHq96GE/jKI2M2jydgjI2OXlIQ/TEnbIUbx22ii1w8neoMxMb8PJ27bSJL3mpBx2JxcHwnKUzLyTovIPWOO+pKE3DNmKM+JyT0p4O5lGyquOZB8aBS3f9YkzXMkylNCyq9aUxfgTEu4O+0x43kUN4lHiZPpTpwysIgodRbdKbN4mjmfPwtWci/AmewzQqqDx9OTvpj2lAVUhk+kLHQ8FRETaEudyzPlCvqyFtMWNXXg/O05CcWnZBT5SFEdFpG7z4Ts3aPI3j2GvD2mqPYJUB8Qkr93DFk7jVEfNEHtaUL2vqHkHBxKySkT6m5Y0hRkR32AFbV+UpqCbWgPd6YjzIXWQCce+Fpx75yIytOmVJ0xpeacKXUXzai/LKDJV0TzdSHN1yW03rKgPcCGrmBnukLdaA11ozXcndYwF5qCHHlwy5YaXysqL1hw94QM1REhOYdMyPIcSa7PcAovjuaen4TmKGc6k6bQl7WAlwXv8Gfxe7wse48/K9/nVfkH9Bev4WnBuzxVraa/4D1eqD/gZcGH9Oe/R2/mCjoS59OimElrzAzaYmbQEDqBB3dcaYmcQKt8Cs3yydRHj6cu3JkKfysKr4gpuWxN6UUn1CccSdop4dpaA+K22HLty5HsnKXPOidtPpFqsGKkBouNNVhirME7IzX4TKzLDw6DWT92CL+NNWDXxMF4zx/FmSUjOTnfkBPzNLiySpOgz3VI3jycEm8x9dfs6Ax14YnCjb5Ed54lu9OX6E5f0gR6EybQEe1CfbAt1X4W1ARYUB9qS2uUPd2JLjxLH09/+kSepkygRzGO9lB36m+5UHrShvRdZkT+PJTAf+kTtm4YkT8YE/bNYIK/0CfkCwMivjYi+tsRhH81nIBPjfB9bzBnVuhzZKEOe2Zrs3WmLr9N0+WHidp85arJWmcNfp9nRk3wLrbON+P7cbr8MFaDX5w12OSmwcGZWlx4ZwjnVmri/4UeyVtHUX7KihZ/Fx5FudET68rjpLH0prjwJNmVrtixtETYU3/HmtogK6r9LKm8bUlNkB1Nka50xk+mTT6ejoSJdCVMoiXaldYYN7oSJtEc7kzhRROeJE7kedp4Hsc78DDShoZAG6qu2aA+boliy0j8vzXg6me6BP4wmqRdzoT8IuXqF6M586ExXquGsX+pEdvmDGL9VF2+d9fgp0la/DRZi58m6fDTBF1+Ga/PbxMHsXnaEPbMNsJz0VBOrh5K9B82lJ2fxY1v9bn8pQZBPw/G/0cDAn8ZSswWU5L3CMk4KKTa14Xis5bE7DAifIsuqrMmdMdNoDXKgbYYOx7KbWmMkFEXJuVBmDUVt6XknzMl+7SA1GMCkg4LST78D7wu8VAGLfZQsmBPAfN3l7BoXw1L9z1gwY4KFm9X89FBNVuu1eCf18+d/G5CcltQFHeiKO4iQtVFSP4T/LL7+O1CIe96pLBkTwYrDxaz2rOSVfsreGdvOcu35fPJvnx2Xb/PzfRuItVdhObVEam6T1RhEyEFHQQWPONK5gu2+bfxzp4cVuxTsmy/6k3yWbZPyXIPFcv2qliyV82SvWoW7VGz2KNo4Nzrzty/8fqZRyrbLpVyQdFBSM5zInP7iC18gVz9nPD8Xu7k9OCf3s6tpAZuJ9QSlt5AaHItkWkPiM5sJiKzjcC0Lm5nPWfHzVo+8cxj/pYUZm5KY9bmbN7enMHM9XLmbAhn0cYg1h1P5bi8nls53dzM6iQw7zEBuY/xy+jidlonNxJbuRhWxeWwe0SktROR0kJIfC2BinsExNXin/SQmymP2XLxLgt/vYP72suM+9dlJnx7BoePtjPpyw0s+3Ud3+35Es/TH3P79rvEhi0kLWwSKXfsiQ+QkRJmQVqUjNRwKTmR9nQXrOFxzjI6k8fTmuBAY9IEcsNms+V7NxysxjPG7HOGi/YxWHgCHTMftM2PMEh2Al1zH3TMjqMj8EFH6IXO/8CrhsgLzf8FHppvoiH6J16P/3dFeAJN4Wk0hWfeAOkwWqIDaIkPoCE+9OYM48DCJg1LHzTM9mNotpvRpt9jJVjAl0tmUhj6JfciLHmUPISn8do8j9XiZZwuL+IGxocH8KoFcl1exxjyMsqIJ1EC2hRTKIn9no9WumHnNJ/Rsm/RG7Me3TGbGCLbia50I0YW72FlacOur1xoVaykL8aeV9HD+TN6OC/lw3kRa8zz2KG8UOjzOk6b17Ga9Mfr8ijBjJbk2dz0nMU4uzGMEi9jqMUW9KRH0ROfRF90mKHiDQgtVjLJQUT85Q9piJrFE7mEF3IjXikMeaXQ5aVCmz8VWryO1oIoLYjS5VW0Ps/CdXgqN6Iz0ZHCyGVs/mUW1mMnMdjqGzRke9GQ7kdTchBd0X4MBPsxMPdEz9wbbeHxAbRKj6IhOYqG6Og/4Or9v/w+x/+B1//b9eAz8PJCfPANXo+8wfMptASnByI8+eaZ/npeHzRFx9EUeaMpOoqm+CCakj1oSXegJd2GtnQHhpYH0RYcwkB8HAPz4+iN8mSU1SGGiT5nlHAC76+eSODF5dRlLKU5wZpHSaN5mSOkP19Eb6GYzmIxrcViWootBuB61/JNLAbwWiJ705mV0aSW0aCS0aCUUZ8roy5bxv1MGdXp0gG8JgoojjWnUD5wR6o62vzvFMS8AW2MkEK5kKJYIXcTxJQlyyhNklGSIKYw9j/xOgBY0f8B13/i9a+ookXkRwrIjxSgih74m0KFdOCsZ4wYdZSEgkgxqggRynDhAF7DhKgihBRGCCmKFFGqkFERZ/EGryIq4mVUxEkolQsolQu4lyDhQfrAoqb7aVKacmxoyrGhJkVEqWIU91OFtCttaMmxoDXHgrYcS9pyLGnPsaAjz4oupTWdSis6cy1pz5bRmimlMVVMpdyEkojRFIaMJs9/NDk3x5DnJ0AZJCEvQEhBiIT8YCF5Iebkh5mTF2ZGTqgpykgRqmgpWaFCUoOFJASaE+9vyr3M8fQ/WEnn3VnUpjtzL9GKmiQrquPFtGbZ8TDb/m+8Psx1+AdcB/DaqnKhLsueqlQrWlSuPK6YNoDXe9PpLptMT/lknlRO/RuvbWpXWgtcaHuD1o5CNzoK3f4GbJvKheZcR+rTbahLtaQ5w5pHqrE8Kx7Pi7sTeapypSXZgppoE5qTpDwrdKO3wIWunIHrcR7lO9GtdOZxoStdSiceFYylr2wSL6re4lnlDF5Uv82L6rn0V83hedU8+ivn0Vc6h/7SufxZuYBnxW/TnjWOpiRnGhOc6MieyKvKxTwvm8/Tu3N5UbWY/soFdBe+RXv+ZB4Xz+JJ0ds8L11IT/7b3I92IfeKkLijRsR5GpN5QkDeaQtyTkjIOyVGeUZAps9ISi5bkHfKnJhdgwjepE3YVgPi9o8h+6Q1qvNOhO00JnTXMFJPWlAdPp2enHfoyl5Ba+pCGpPn0pg6mwcJ06kIc6fothPlgeN4lL2SjvxVVKXOoyJ9Lo3qFXQUreRlxQe0xk2nys+B0ms21IVP5EnBO3QUv0tj/jLqEt+mJnwKOedsuLPFiLNfaHLpKx18vzHC72cBN74XcnrtaI58OALvtaZ4fWbC3jVD2bFCj10r9fBYZYDHKj12r9DC88NB3N5kx5WfrDi+1pwL38mI2TueaA97Uo9Zk+ptTrznUFKPGVN+046O6NlUXpuE71dGnHxfC/8fRpO424a0/VYk7TJFvmUo8duGk7rbnNRdQpK2mBG/yYTkzUJSt4qJ+mUE4T8OI+rX4cg3jSRhxxhSPExJP2ROxhFzMo6aknHMhHTvUSR7GZN5wgTlOQmqszLyT0nIPGZOgsdwwjcbkHZwFFlHTVCdFlPha0t90FjaIsbRIZ9IV+wkuhOn8ihpOt3Js+jNXMDz3OXUhYyj+Io1tcHjqQudiNrXhvSzImqiJtORuYgnyuX0F67imXI53alzaYuZQmOwGxW+1pScs6TolAVqbykFR0SoDglRHRCi9DAnd9cYsraPIHPbcDK3G5O2eRApWwzJ3mtEkc8YKi9KqL1uSd0tC+7fktIaZk9r2JvxYX9ban0tqDovpvK0OfdOm1Nz1oza86Y8uGhKw2Uzmq6Z03xdSMtNCa1+lrQH2dIZ6kxnuDstf+E11IWmIAce3Lblvq81lResKTluSf4RMVkHTcg6PBrlyTGU+ppz/44FzXJnHiZO4lH6XJ7kLqdPvYaX5R/xuvpTXtd8zqvKz3hZ+jEvSj7iRdGHPFd/yHPl+/TnvsvTjOV0JsynTT6LtpgZtMVMpz7UnZpAJ+pD3WiNnU5b0kya4qdSH+3OvSBbiq9JKfW1pvyKE0WnnUjfb0H4+lFc/9KQuK2WZOyfhN86W36frMfHIg0+E+vw7ggN1op1+M5Wl5+d9NnoYsjWcYZ4TB3MsTlGnFk8jPNLB3FxuQ7XVmsS/C8d0raNoOyEhKYbdjwKH8vTODf6k9zpTx1Hb5L7wEhw2jQeJ03moXwcjRFjaQh3pCnSkZYYBzriHOlJcuZxkgs9CW50y91pD5vAgxtuqL2sUWwchf8XBtz61ICgfxkR/NUwAj8bhN9H+vh/rE/w2qGEfTGc4M+Hc/vjYVxeM5STyw3xnK/Hrrd12PyWHuun6rJuwgBeP3PS4LvJQ/HbtJDgzYv5Y+YIfnHTZPMEDXZO1sBzlibnV+hyYaUGAV/okLx1OJVnrOgIHkdf/GT6UifxNG0cfenu9Ka40ZPgQqfCmeYIO+ruWFMTaENtsCNNke48jJ1EV+JU2uMm0ZU0mY6ECbQqXGiPc+dR4iRaosZSfl3Mw6ix9CW70ZvoREeUHQ0BtlT52lJ43Ab5HyO5+ZUelz/RIeC7EcRttSX6D2uufD6S0x8ac3TVMPYvMWL73CFsmGbA9xO0+XaCBt9N1OC78Vp8567Ldy56fO9qyK8ThrDtrWHsWzAMrxWD8f/enFyvcSi2m3P9Wy38ftTj9vd6+P84mPCNo0naI0bpZcm9S06UnLUi4/AYYncbkHDAgIprEnpTJtEZN5aHcjsawy2oC5FyP9iS0htilOcFZJ8UkuRpRuIhIamHpf/G66K9OUEL9+Ywf08+83YXsmhfBUv31bBgZykLt+azZk8O68/d5UpyNwFZnQRntxJT0ElMQRdheV3cyXnMtZQevvf5f5i7q7io8///+8MQdovCFN2IYGJ3i72hu+vuun51u1zXNVHADsDuTkJFcoaumQGGbmy6QREl1Md1MGxd/+//Orqu//U7eJ7MbQ7gNu+Dz/3zfL3fbzXLPeOZtzOJhV6ZLNtfzLI9JSzamY/bNg2rPFP57XQeZ+RVBKU3EpD8hLDMMkIyKghMq8NP85pz8a/ZePkZi3cks9hLw8LdGdp4pePmlY6bZ9eosEcmCzyyWOCVywKvXOZ7ZOK2S8NSjzSWuyewyiOeX09m4Xu/En/la+6rXvBA1ch9dRP3017gr2rgovwpvn6ZHA9IJyD+OUGJpUSk1CBPrSMouRa/pCZuKtv55XQOy3fGMeP3KCb9HsekP5KZsjmRaZvkzNx4nzkbbrLmQBgH7uZzLamaW6pabqvq8FM3ckfZyPW4Gs6GPGL/FRUHryRzK/IR9xPKuB9fSmDsc/zjKrgdX8flmDo2nlIz58dLjPniMOPW7mfyNzuZuPYblv32FT8f/IKDFz7huv8KwkLmER82meTgESTesyHaT0rSAwvUYfYkBjmSFDiS6pQveKH5jEbldCpjHHkWZUehwpWgc7NZMGkYEuNpDBZ/Rz8TLwwkBxCK99HDzAd9kQ/6xr7oG/uiJ/JBV+yNUHqka1T4kBYjssPoSI9oG1ixN7pin78ilPigI/HWPuBLfP6HxReB+AQC8Ql0JN4IpbsRSj0RSveiIz2IQHZEe/WJ2REEZvvRle2hh8iTwca/YWb8IfNHTeX89rmUhI+jPs6IFnkP2sL16IwwoEPRnY5IAzoidXgr1+FduC7vwwzoDOlJa5ghL2NdeBi5lKM7ZzJj8jTEph/RX/wj3Y1+p6dsO3omG+lr/jGWFjZ/4fVNmA3vQ/vyLrQPnRF96FD0oV3eg44IXd5H6vBeIaAtSpemqCFUxU7h+v6JjLQbxGDThfQ024ie6R70TA7Q02Qng83WYmc/le8+duBRxIc0RY3idcQgOiO68S5Cn3cRurztwuu7cB3eh+nwLkyXt2H6tAYb8CJiEPXx43lwZg6rVkxCbDWDbiY/oGO2D4HJPnRke9GT7Ka7eA/dRQcwMPZFT3wMgazrRF6Tgwik2tZeR+Ldlb9/l79ztCu+/yX/b6+HI+hID2nh+o+/TfhXjiCUHO7Kka7PfLuQ641Qcgih9ABC6V6E0t3omnhhYLofoeggepKjGIh86TZ0LwNN/sDIZAmODo7s2TqV1FA3KpLGUS43pinWkLcac9oyrXiZZUldtvk/4GpJdb7FX6nKM6cq11zbyuaYdbWv5lq8pprxTG3Gk2RTHiWaUBQroSBaRK5cRHa4iOxwMVlhIrLCRGR2JStcRFaEmKwIMbmRUvKjTSiINaMgxvQvvGrhKiJLLtGOFkdoEZoVYUrWn3gNk5ERKv07XXjVhEhID5GQESYjK9zk398Plv0Lr5ogLVwzgrUHNOWGyiiQm1EUaU5euIy8cCmFClMK5TLyQsXkhoooUkh5EmfO0wRznsSbUKayojLFhtIkcx7HiHmeYEJNqhWVSnOqlOZUq8ypUZlTpzanIdWSZo0VzRormlItaEjRfl6tNOdZjIzicBE594aQcnMgymuDSL1ljMZPhuqWEemBElL8jVAHDCXtvjGaByJSg4xJC5KgCTZBdU9KQoCEqDvGxPiLqciaQkfpEmoyJ/Aw1paCCBOKFSY8jTGjVm1HndqO+hR76lLsqFHbUqWyoVxlTbnamnK1LRVpjpSlOPA02YZStT31OaNoKZ5AS/EEXhSOo7lgLM35Y2jMHUVdlgtVGieq0pyo1gynLsOFhqyR1GeNoC7T+a8mtjbdiepUB8qVNpQnWFCVbM2LNCfac0bTkTuGZrUDz+RinsnFNKrteZk2jKYUBxrU9jSmOtCsGcarnBE0ahxp0DjyMmck7SWT6Hg8jbaSybwunkrH45m0P5zBm6IZ2vtfC2bQXjiD9rzptGZOoFE1iooYRyrjhtOaPZ23xfNozZ9Jx8N5dJTM5UX2ZGpTx/IyewovM6fQnjeHVxkzKY8aTeZ1MxSH+hDs0R3FvgEkektQ+cpIO6HFa8oxQzLPSMk6a0rCIUOCtnQj4Hc9wj0GoT5uhfq4NQ92DSRgWx/kB0UU3x3P6/QPeZG6nOr4uTyWT6YkbBz590eQ6+dESeAYHt0bT228G/WpK3iSOJ+SpHlUZC6lLnMJ7x+upi5qKsXX7Sm4YktF2CRasz6gMn0JJfEzKQmfyMP7rmReciTM04iza4Uc+1TAzR+H4P+rGZfWiziysj97P+zH/lWD2bdyMDuX92H74m64LzHAa0UP9n3UiwMr+3Bi7VCubbDBe7URvp8bE7jVmbjDEzn/nSH3thkSdXAo6hMSCq7aUhE0joq7UwjZaszJVbrc/HYA8u1mxHlZE+tpQoy7EYptA4jaNoi4nSKSdslI2CElapMR4b8MIuyngQR935eg7/sS8kt/IjYNImqHFq9xe4yI2zuE2L2DiN0/iOj9AwjZ1Y2EI0NQHhWj9pURs8eQsO19UOzsT+SuASTuMyJxryGqQ8bknDHn8Q1HKu+NpOrBSKqDR1IbPoaGyAk0xUylOW4mTTEzKLphT/4VO3Iu25B4VEqcr4T8O07Uxs+iLe9j3hat4m3BR7RlLKEleQ6NUVOoDhlL0RVrCs5Zknfaktzj5mR7m5J5QEr6HjGpHkNRbR9E0pb+JP7Rl4RNvYn5rRuxm7qTtnsAeUdFFJ+R8fCiKU+umlF2x4raIEeqAu3R27zxAAAgAElEQVR5ftOKhxdNKTwlpuCYiKJjIkqOi3l8UsTT08aUnjOm7KIWr9XXpVTfMKXmtiV1AbY03h9GQ5ALVfe6cncY5f52lN6y4ekVa4rPWZHtY0HKfilJu4egPGBIxiljSm6aUhZsR3XUCGpjXWlImEmTyo2W9BW8yVtFZ8lq3j3S4vVtwWe8zfuMt7mf0pm9io70j3ijWkpLwgLqFTOoDptEdegEqkPH8/yuC4/9HHh+z4XayCnUx8+iJnYqVYpxPLvvROFNG4qv21N02Yms4w7Eeci4/U1vrqzRJ/3ICEqvuZF2eApnPpGwYXRPVst0WWUs4HuH7vw4zIAfHHT5bbg+HhN64z17MMfm9efk/F6cXmDAucVCrn+sQ9B6A5Tugyk+aUb1LTtehgzndZQL7XEjaE8Yyev4UbQlT6RDNYW25Cm8jJtIQ6QrdfLR1ClGUhfpTJ3CkTq5HXURdtSGOlAb5ESl/wgeXXBCvduM+9/149JKXS59rM/1T3ty89NeXPvIgMsrdLmyQo+bH/fA75O+3PqkL9c+7su55X3wXdCDvbMM2D5Vj98n6fPTOAO+GaXF62cOAlYP02eHmxnqo2s4uNSM38fqsWOCkL1ThXjP1uHcMl3ufN4Tvy/1CPmpOxmHjKnxG057zARex4/lVfwo2pRjeJM4ipYYZ15EuVAb5sjzQCueBNhQHjScOrkrjdETaYqZQGP0eJrjxlMfOYpauQtN0aN5GetKXbgLz/xtKA20plnuyKvoYTSG2lN2x4aSSzZkH7UmbONArnyhz/lVutz8Tz9CN5oQs9ORS18O5MSqfhxa1hevBX3YNrM3Gyb24Pux+qwbJWDdaAHrR+myzkWf/zgZsH5YN7536cEfE/riMasP+xf24MIXA4h0t0Z92IGb33Xj6te6XP/GgFvf9iLw50FE75SR4W1FwWlb8s9ak33SlKSDA5F7GJB0uB+1YcNpVLhQG2ZP+X1LngaY8fCOGdmXpGjOSEn2ESP3MiRyj5iEwxZ/43XWtkT/Oe5K5nmkadvXXVnM98hnrnsW87epWe6exDe+GZwMr+N2cjP3VI0EpzZxX91IoLIJP2ULF6ObWH84mY/3JTN/VxLzdqWyaHcOS7wKcNuVw2J3DSu91Hzrq+HI/WcEpDTil1SGIqeBkPRaAtQN3El5zdnoFjacK2GZeyKLvdK64JqBm1cGi7wy/oHXLOZ75OC2p5CFu/OZ75HFIs9Mlnqms3h7Ah+4x/KdTzoH/Mu4k/yKe8oGAuLK8E+oJCi1iUB1A2dCivG6lMj+q8n4J5bzQFWNIqOJcE0jgUk1+CU3c0PVwdfeKSzYHM60jXImbYpl3OYEJm1LZMaOKGZuvsfsDVf4bHcAnrdSuRJfyh11FTfiy/BX1RKY0sitxGpOBRew81wU7mfCuBiRw13lM4LUldxT1uCfVMvNxBrORZWy8XQUbr/6MuU/W5ix/mcW/bSOL7evZrPvKk7f/oiA0KUoIucQFzmBJPlIkkOHkRRsQ0yAGGWIFWnhI0i+50r87SmUKr+nOecnmjKXU544gsdR5jyLc6Q42o0d34xhuJUNxmI3Bsp+oofJLvRke9A3OYS+8WH0jbWA1TU+io5YCwmBzOfvE4ZlhxBIDqEjPoJQ5I2eSAtdbbzRFWsf+LUY+CdW/v+ODwLxMQTiY+hIDiGU7UIo24muZD9CiTc6kmNdB055o2O6GwOLPXQXeTFYtB0z4/W4SKezZrYjBRHLqIi25UX4QNpCutMR1o0ORQ86onvQES2kXSGgM0zAuxAhnSEGtEUM4HW8FQ/DXEi9/wHffjIDB+t5SEzX01e8kW7iLejJfqev2Uosze1wX+usbV7DrXkX1ot34T14K+9OZ2R32hV6tMsFvI8U8E4h4E2UkKbowVTFTeD6AVdG2g/A0NyNHuYb0DHZgVC2lV4m32Nis5SZk8fif3QmdYnTaY01p03Rk7dyIe8iBLyL0OFdhJC3ETq8lQt4KxfQGSGgPVyXVxF9aIiUURo9k0ObJjLRdTyGJkvRFf2KnvkR7dU40n3oivdiINqHgfEh9I2Poic6jo70sHZ/qOwAAslBdCSH/+vv8t+x+n+H6/8Xa+JPKB9BOxK/H+G/cgCh+CBC8WGEYu3LGm18EIqOIhQd10bs0zWhcAiB2Bsd8VH0JD70lHjQ3/gLTE3HsGrJSEIvz6U0aTpV8ZZURAygJcmYt9m2vM62pzHLjppsW6pzbanKs6GqwJqaAsu/Up1vQXWeBdW55lTnmlOVbUFllgXl6eaUpZnxTG3ahVfZ33hViMiJEJMTISYrzPhfyQ4XkS0Xk6Poal1jTCnswmtelIxshaQLrmKyFVJy5DJy5KZkR2iT1QXRP/GaHiL5N2JDpWR2wfWf388IlZIRLP0Lr38mI1hCVqiM3DAT8sNNKFT8jdfcMAkFchPyw2XkhojJDjYmP1zEw2gTnida8CTOhOdJ5lSm2FCltqY8yYzyJDOqVJZUJJtTqTT7X/D6QmPFy3RrmtMsaUy1oD7Fgjq1FVXJVpTFWVAUKib15gCSrvQj5aYh6f5iVLcM0QQYk+I3GLX/YDT3jUkPFpN635iUeyJS78tQBkqJ9xMTeWvoX3h9WTKHZ0oX8uRm5ISKKIyQUJpgSV2KPXWpdtSl2lGrtqFaZU2F0pKyrjtqy9U2lKfYUalxpDzNgceJllRqhtFSPJ6W4vG8LNIe0FSfrb0ntlozjHKVPeUqB6pSnahNd6E+cyT1mSO64OpEbYYT9ZnDacxypiHDiapka0rjzKhJsqY1w4XOvLG0ZY+iLsmGJ+EiSiNlNCjteKFxojHVkTqVHY2pjrzKGUFTuhP1aY40pg/ndeF43j2byZviSbwqnETnk1m8KZ7G68KptBVNp71wOq9zJ9OWO4WO/Cm8zppAfbILZdEOVCWOpLNoLm1Fc2gvnkPno3m8LpxJfZordeoxvMiYzJucWbRmzqQmbhz5ftZEe/fj3g5dgnZ0I3rfYFS+EjQnpKSfEpF+ypj0UyLyL1mRedoMuUdf/DfqEbyjL+rjViiPWiDfZ4z/tt4EeQ0kz2807VkreZX+AZVxsykIGkPmnWGoL1uSdtmG0tCplIfNpDJmIfUpH/IsaRGPkxdSmbmc6rTFvH/4JQ3Rsyi86kDRtWHUR83mTfZKniUvIDt8IkWhE3gUPJ4S/7GknrLnzm/9OL5aj6At5tz93Yoza4awb3kvPJf1Ytey3rgv6c22JT3Zsbg7nst7cmBlP459OYQz6yWc/UaG75fGeC3vy8n/SAj1Gkn47uHs+VDA1Z97kHjUlOd3XWlUzKLi/lTU3racWi3g2te9iN9thfqQPTEeJoRvHUL0DiPidolQbB5M5OYhJO0yQe1lQfQfxgSs647fWn0efN+bkJ/6EbahP/I/BhK13ZDYXUOI8RxCtOdgIj0HELl7AOFefQnYokvUvkFE7R1ElNdg7v3eE7+f9VHsGEDiXhHJ+yXEeRoS5zWYFG8JBRdseHbbmdIAF8oDXagMGkVt+HiaoqdRHzmVpwEupJ8xIfuCFQneQwjx7I/ylCWNSXNpy/mQ94+/4G3Jp7wt/JjOnBW0pS3iVdJs6sInUHTFmuJL1hRfsKbwlCW5Piak7xeR6jkElfsgVDsGot4xiOQt/Yjd0J3Y37qRtLU3GfsMyfU2Jv+YiMLTEp5cMafK34Eqfwee37Cm+LwJucdFZHsPJdfbmEJfCSXHJDw8LuLpKWNKzxpTdsGYyitiqm/IqLlpRq2fFfWBdl14dab6rjOVd4dTEWBPmZ8NpbdseHbVhuJzVmR6m6HaKybe05CkA4ZknZHwJMCaGoULDQnjaEyaTKNyDs0pS3iR/iEt2atoLVhNW+Fq3uR9wpucT2jP+YTOnE94m72SzoyPeK1czMv4udTKp1AZMo7KYFeqgl15fteFJ/6OlAeNoj56Bk1J82lImEND3DSqI1x5GujM41vOFF12RuNri3yrEWdXCbixzoBHFybSeH85jy7NJWLLcLyXDuELcwFfWQj4dWR3fnbR40dHAX+M0uPI3AFc+EDK2SWDODm/Gyfm6nB2kYBbn+oQ9n030rwMeXLOnDp/e16FD6ctxoWOeBc6EkfSljyWjpQpvE2bwdvUmbSpZtCaNI2WxCm8SppES9J4GmNdqJHbUxlsQ9lda57fseXxFUeyj9oQs9WYW2t6cGaZgDPLdDi/Qp8LKww4u0TI6YUCzrjpcGGpHldX9OTyB724uKI3pxb35sjc7nhN12frJF1+m6DHj676fP0nXu0FrLQWsNbFgNSjX3BlnTMeM3rhOVUXn/n6nF6ix+WP9Qn/cRBB3/Qg6Dt9Enb24eEFU5rDRtIaO5rWxDF0qMfTljSGV7EjeBU7ikaFM2X3bHkWaEtliAuNUeN5ETeZ5thJvIyfREviJOoVo2iIHMXLuHG8ihtHo2IUdeEjeHTTlOogC17I7WkKdaD8ji3F563I8rEkZEM/Lq3W49xKXa592ZO7Pw5FtX8Ul78ayIlVfTm0rDdeC3qxbWYvfpvYg+/HGrB+lA7rRgtZP1Kfdc7dWDvMgLUOBnzj1I3fXHuxY1pP9szrxrEPexDwszF5Z8bh/0sfLn4l5Nr6btz8tjd+PwxAsV1C2iFzso+ZU3TBjkdX7Mk9Y0rCgX6E79Qj+4KImlAnakIdKb9vzRN/Cwqum5J+VozmtAkJh0WEuA9A7mVMso/1P/C6JdF/nrsKN6905ntkMNtdw7xdmSzYlc7inSl85Knkh+NZnIt+yb20ToI1bTxIa+We+iWBqhYCUt5wJb6FDWeyWH04lUWeyczbqWLBLg1uHpks9sximUcaK/ek8P2JLA7fL+OO6gV3UxuJLmwnLOslgSkvuaNu41z0K7ZcfsJHnioWe6WywCv9f4NX7Z20C/cUsmBPAfM8c1jgmclSr0wWbU9i+fZYvvPN4vD9WgLTOgjVvOSBspogdS0R2a2EZrVyLa4cn8AcTtzPJyTjBYHJVdxT1hCQXMON2EquJTRwQ93BT6cyWOoeybxt0cxwT2LCjiQmuycxa1c0s7beY97v1/ly33323tFwPaEcP1UVtxPLuZdSz4OMZu5qGrkS+4yDt5XsvxnH9YQi7mrK8VdXcD2unMtRpVyMesq5qGI2n3/AB5s8WPjD13y44TO+91yJz+UvuXrvI0Ij3YiJmU589GgS5PYkhluiDLNGFW5JwgNj1KFmpIU5k3x3Igl+cyhV/8bLou28LP6KqrRJPIu3oCzOjOdxE4i9upQlk82wNnVlkPgjesk20Md6DwKxF3qiA+iLjmhHiY2PoiM6hkDsi0Dqq20mZdq9iwLJYXTE3uiKfLrw6o2e6DB6okPoiQ+iK/4TKv/T8HoUgdgXHclBhLId6Mq2oyvej1B0FB3xKQSSUwhMfNC12Ye+pRfCITvpY7gTmfHv2A5dyjR7WxRXV/AwfCyNYRLeBPemLcSANxHd6YjuQWeMLu0KAe2hAjqCBXSG6dEu70Xtg140xNtSlrCIMx5uzJs4ExPJEgZLf6KH6A8MpL/Tz3QVlmYOuK8dqd3zGm7Fu7AevAs34K1Cj85IIR1yHTq68Po2UsDrKF0au/B67eBYRjj0x9B8MT0sfkXH5A/0ZD/QS7och+Hj+WXdZJ7GfkBFuBkvFf3oiNTjrULQhVcB7yKEdEYI6VTo0BGpQ5tCh9YIXV5GDaEhYQRqvxms+8AFa8vJDJJ+iZ7RFrqbH9NejyM9gK54P/qig+gbH0HP+JgWr5JDWrj+j8SrDzriY9oXNGJvdCQH0JHsRSjZ05W9WsCKD6Dbtab/hqwPQtEJhMZnERqdR2h8GqHUF4HkCALJcYSy4xhI99Fb8iti0yVYSQZxbu98iiPnUpXoSFX0IOpjB9KeYUZngSMvcxyoybCnOtuJ2nwnqgrsqC6wprbQmtpCK2oLrf6GbBdga3KtqMq2oCJDi9fnKSY8Ucr+hdc8hYhc+f8GrxEichSSv1vXf+I12oScSClZcnEXXiXkKkzIVZiRIzf7XzCa3tWy/hOwmf9oXP+f8JoRLCMzREZWqIzsMO3hTAVyU4oizf+F17xwKflhUnKCRWQ/MCInxIhCuZjSJEsexcp42jU6XJNmR03K34AtTzKjMvnfeG1Ms/oXXptSLahXW1CrtqRR40hj2nBKY63IDDAk+Wof1DcGkO5nRMqtgaQHDiEtYDCau4ZkPDAm/YEIdaARqkBjVIFSEu+Iib5phPy6IZE3h1IY78wz9Why5ZZkBInIDjamWCGlPOlPvNpSl2pDtdqKCqUFZUpzbVQWlKutKUuxoTZ7OLXZzpTEmfFcZfsvvDbkjqI63YmadCfK1XY8S7TmWaINZUr7vwBbo3GmOk2L15p0R+oznWjJG8WbwrE0ZwynNM6MslgzGlT2vM4cQWfeWNpzRlMRY0ZR0GDKYsxoShtGs8aJWpUd1UobXmZpTyluynCmLnUYL3JG/4XX1qJJdDyeyauCybzKn0R78XTaC6fRkjmOlgxX2nIn0pE3ideZ46hKdKI41JLm9El0PpxLe/FsOh/N4+3j+bzInsyzaAdeaCbxKnM6LzXTqIkbR0mgHUnHBhPkrkfgFiFyz76ofMR/4TXrnJissxIKLluSf8maxENDuLfZgHtbeqA6ZkHKCSsSj5lxd2cf/N17kX7dibaslbzO/JCKuNnkBo5AecmKyKNGJJw0oVoxl6b4JVTHLaY+5SOeJSziSdIiqtI/pEK5iHcFn1MfNZvCK448ujWSF4mLeZ39KQ9j5qJ5MI7iiMk8DZ9Mefh0nt6bSqKPLTd+7k/MvuHc3WTFidUD8VrcjR1uBvwxT5ffZgvZvLAbu5b14eAq7T7Yy99bcPNXO3xWD2XjLH0OrhrMjY2W3Ngow+dzXY5+JSTex4K8qyOol8+lJWYR2WdHcOYLXS6vE5JyxIH0o8PIPD4M5UELQjcPJHK7EQkeJkT8MYSI3w3/wqv8t8FcXy3g9hpdwn7uR+TGQUT+PhDFpgEotgwgavsgot0HE71rMFEeA5F79CdkZx8Ct+gTtqsfQVt6ErBBnxvfCbnzowFR7oYk75Oi3G9CzK6hKLb3J8ZzEKlHpBSet+PpzRFUBI6mOmgclUGuNEZNozlmBlkXzAl21yfcsxfK42IeB4ykKmIKNXEzef9kDe9LPuN19jLac1fwruBj3uZ8QKtqPrVhEym5bs/TGw48uWJH0RlLsrwlqHcPJmlHX5J39EfjaUjOPimaXUOI+UWfxE09Ubv3R7N7EBn7BpN1eAgFJyQ8uWRBxW0HSi6Yaa+w8TUm47ARmQeNyD0sptBXRvFRCcW+xjw+bszzM114vSyi+oaM2lvm1PlZUR9oS8N9R+ruD6cqcDiVAU6U+dlSetuK0pvWPL1qQ9FZS9IPm5C0W0TMrkEk7NdOEDy9a0dD3FhepU7nVfocWjOW0Jr9MS3Zn9Kc/Skvcz+jOfMTGtM+oCFlBc2pK2hN/0B72rBmOa0qN17Ez6YmfCJlQWMoCxpFxYPRPL/rwrPA4VSHjqMpdg4vktx4kbSAluS5NMVOoypkHM/8RlF4cTjKg+YEbRjIqY8E3PiPkOfXJtFwbwEFZyag2G7L9XUyNowW8J2jgB+dBfzkLOD30QL2zOzGhZVibn1hzoUVAzkxT49jcwScWyLA/wshil96kLlvKM8vWdJ4z4HXiuG0xznTkehMR9JIOtWudKZN5a1mJp1ps2hXz6ZNPZuOtDm8S5/N+4xZvFFPpDluJNVhjjz1s6T4qgVZJ8xI2i0h6OcBXP5EnxOLBBx3E3BykZATbjocnSfAZ7aAo7MFnJwv4KybPmeXdOfMkl4cW9iT/bMM2DlFlz/GC/l1nC4/jNXT4tVFh9UOAlZZC1g/QpebP7oSvGkSPkuHsmemLieXdufqqh74f9kT+U8DSdpqiNJ9IPE7epDgaUD+2aG0xozmbdpUOtTjeZM4itfxI2mNG01z1AiqQxwpve9ARbAzdQpXmmMn05IwlVeJU2lNnkJ95BiaosfSEj+elzFjaY4azeuECZTckPHkpjF1DyxpCHGg/LYdhWcsSD9iRvCGPlxercv5Vbpc/tyAO18PIN3blWvrBnJyVR8OLu2Jx7webJnegw3ju/P9GAO+Hq3LutF6rBtlwFrnbqxxNGCNvQHrHLvx88ju/DFBH49Z+hxZZsC1dQPIOzOR+78P5twXelxd15Nb3/bjzvcDCdtsTMJuERpvKQ8vO/DshhPPbg6j8JIFER563N0s5NEtCyqC7Cm/b8sTP2tyL5uiPmFE2ikzYg8Yc29rH8I9h/4brwu3pfm77UhjoXsa83akMn+nBjfPdBa4q1jsnsin+9T8cbmEWymdBGreE6B+Q6C6lbsprdxNe4Nf2hsuxjWy5UoeK/fEs3hXPIs9VSzyVLNgp5LFu1Jw25HAx3tUbLnxlHPxrfhrOgjJ6SAs+x1B6W3cTesgMP0d15Lb8bpTySovJYs9U7R49UzH7c94ZODmkcECjxzme+Yx1yOXeZ55zPPMY/bODJbuy2OpZxrLdyXz67lHnI1pJTink6DUZkLT6gnWNPIg/QX301u4k9LElfgqrsRXcT/jFYEpTQSmNHE37SV+KS+5oWzhTsY73G8/4ZN9iczfEcUsjwSm7VYywT2WyVvCmLoxgMXb7vLTiUROhT/nXtpL7qobCVTV4a+q5Y6ymjvqGm6pKrkQU8KF2GL80yu4lVLGDWUN1xLquBJfzS1VFQHpTzl4x5+1O3/kq63L2e6zjIt+HxIiX0509GySYsajjB6OUmGFSm6CWiElNdoETYwUTdRQNAoxmjBrUoLHkhaygOrcrbx6tpvXpT/TVOhGVcowKuOl1CW6UBIynws7ZjHXdSSmJtMYYPIl3Uw2omvqhdBkn7ZBkngjFPuiIzqKjti3Kz5/NU66xse0EfmiKzqMrugAeuK9XdmHrng/OuLD6IiPaGHwPyI+CCRHEUh8tQ2bbBu6sq3oiQ+ga3wCofE5BKKzCKS+6Jh7omO6A33RHroP8mTQwG1Yi75lsuMc1q2wIS9sGc0KZ96EDOZNSDdawvR5rTCgPVqPzijdrtFhHTpCdWgN1ed1VC9eJ0qpkDuTHrCcretmMsxyFMayz+hl9DM9JBsZIPsUKxMntq8ZS0X4cl6FW9MZ3qPr5F8d3kYK6JAL6IjQ4rVTIeB1pAGNUcZUxU3m+oFxuNgNpJ9sMX1tN6Mn+4n+1l8gthnPgnk2hN1YxvPIMdSFD+S13IC3Ch3edbWsbyMEdEbo0RGhT7tCSFu0kNZoPV5G9aQ+2oS61EWc2DmamRNGIpEupb9oAz3E+zGQnUBHfASB+CA64oMIRYe0LzSMT6AnOo5QfBgdycGuHOrCa1f+69r4c639n1oTf67vI+hIDiCU7ENXsrcr+7UR70NXvAdd8W6EEi90JXu1LazoOEKjC+gMvYqO0SUE4pPomZ1Ez+w0QtF+ekn+wNjiS+xsRrLxq2Fo7s2lNmEU9bFGNMb34XW6iHcldnQ8cqYhz4mqzOFUZY+gtmAENYUO1BTZUltk/VfqiqypK7SmtkAL2do8a6pzLKnMtKBco8XrU5UJj5KkFMeJKYwRURAlIl8hIk8uIjfcmJwwI7LDjMgONyInQkSuQkx+pJSiGFNtYk0piDEhP1pGXpSEnEgxOQrtWHFepCl5CjNyI0zJCTchK0xKZoiEjBAxGcFi0oNFZASLyQyVkBUmJTtMRk64CdnhMrLDZdrvh0rIDNWOB2sBKyUzREpWqAk5oSbkhZtRIDf9q3UtVJhp8RoqIa8rf+I1O9iIvDARzxIseRQj43GcjDKlJTVpdtSl2VGRbMHzOCllCSZUJZtRo7KgtmvP65/N6wuNtXZsWG1OncqMOrUlLZnOtOe70qwZwZNIC3LvGZN114jMwCEob/Qhxa8/aYEDybhvSMYDI1LuDiHx9iCS/YxQ+kmIvT4U+ZVBhF8eSOR1Q5T3TciWW5F2X0xKwGByQo21e02V1tSn2lKfakNtqhVVagvKlWaUJptQmmxKqcqM8hRLylNtqM9zoSF/BI8SzXmusuZF0VheFI2lpciVxpyRVKY6UpHiyPMkG57EWvE41ornCXZUqIZRnepMTaoz1alO1KYPoy7Dkabs4bzKH0Vb4Vhe5YykPtWeqiQrqhKsaFDb05o1gjc5o2jJcKE02oySMBGlMeY0pjnxIt2FaqUtTelOtOaNpiVnFHWpw6jXONPxaCrtD6fSVjKVtuKptORN4FXeBNoKJvMmbzItma68TB/D6+xxdORpAftCM5bn0Q48VtjTnDGRjuI5vHuygHeP59OaO5WKBGfqlGN5lTGNFymTqYwaRZG/DcqTQwnx0Cdgsw6h7j1JOmxE2nEJ6adF5F6UUXTVkuxzJuRfsibjlBkKr/7c3dyNBG8pKSctUZ2y5L5nP25uNSD5nBWvNB/QmfcJdaqFFAe7orxoSfDe/sgPDKUmYi7taZ/SrFpJY8oqnsQs4kn8Ymo1H1OWsIgX6g8oezCVrHP2PLw1hpak5bzOXM3juIUURs3meexsnkZMpkw+nSrFPB75TyfZxxnNyUn4/WbBoY96s3WukI2zhPw8TcDPMwRsW9yLg58M5cRXEs6sl3H+axPOrTdh69zufD9eh4MrB3L+W0OOfdWDo18ZEO1tQVXoHGrC5lL5YDa5l0bzYNsQLq7TR3XYjuKLrmh8bUk5YkHCPgmhWwag2C4mYrOIyK1i4txNiNkuIfTXgfiv70bAOgPkG/oTu8WQuK2GxGwZROTmASi29Cdy6wAitw8kascgIncMJHx7P4K29OLu5p7c/6MX937vya0fdLn9gwEPfh9AtLuIOA8pcbukyLcYEvRrb+7/2oOILf1JOWzCwysuVN2dRF3IVGpCJlEe5EreZVvCPfuQdGQIT267UHp3DBUh46mKmEht3Azel3xKZ7Q10xoAACAASURBVMFHvM5aRmfBx7wv+YyO3I94mTyPevkUyu+NpiLAhadXbSk4KUNz0BCV1wBSPAeSsWcoOfvF5B+QkbFrCDG/dCP6ZwNif+uGcntfMvcZUeAjo+SEKcUnTcg/LiXj8FA0B4eQvn8oGfuNydovJveglPxDMgqPSCg6Ysyjo0Y8PaXd91p+yZiqG2Jqb5tR729Fw11b6u85UHvXkaqAYZTfsef5LSue3bDg6TVLHl2yJP+kGSn7pcR7GBG9cxDxew3RnJbyONCehvjxtGXOozN/GW8LP+Ft8Vd0lKynrfhr3hR9TUvuGho0q6hTraA2aTF1iQupi59LbcxMGuNnUh81mYqQMTy/70JZ0AiqQsdQ/mAkFcEjqY+cTEviAlqUS3iR5MbLxHk0Rs+gPGgcj2+OIueMI3FeMgJ/6sOFzwRc/UpAyfkRlN+aQLqPDcGbDLn93WD2z9dl77xu/DFehx1TdTi6vA/X10gJ+Nqca58acWpxd04u0OH8UiE3Vuly7z+6xPzek9wjRlRct6T5gQNvIofRHudER+JwOpQudKaO5236VDrTZ9CRNov21Nl0pM3jXdZC3ucuhLwFvMuZQ5tmGs2xY6m470TJNVvSvE2QbxnMjbXdObVMB5/5ArznCfCZp4P3XAGHZgo4ME2bIzMFHJury/GF3Tnm1pMj83qwe7o+2yYK2eiqw69jhfw4Ro9vRumxzkWHNU4C1jgK+GG0Djtn9yd4oys31ppzfGkPzn5gwM3V3bi/vhfRG/qTvltEoa8pBcckZHoPJPN4f57ektGocKI92ZW36gl0KMfxOnEsr+LG8CJ6DLURI6gIHk5lyAjqI8fTmjSdV0lTeZU0mYbIMTRFu/Ii1pVGxUiaIkfRqZzKkzumFFwcyPNbYmrv2lJ+y46Ck2ak7BUT8ksvrn+py+XPdLi0Wpcba3uTfmQ0d74bwqlPenFwSXd2zenGpind+MXVgG9G6rNutB5rR+qxxlmPLxz1+dxOjy9s9fjKXo9vhgn5wVmHzZOE7HfT48KafqT6jiXK04pLa7tzaW0Prq3vy81vB/Bg41Ci3AeTclhE8UVt8/r8thNl/sNR+Qwk8HcBSu9+FF835am/LY9u2ZJ9wZwkH2OSfU2Q7x6C/6ZehO4cSpL3P/C6eEua/5LtaSzekcrCbSrmb0vGbWcybu4JLNsVz+cHVGy58pA7GgjMgNvKdq7Ft3AzqZXA9A4Csto5H9/E5qs5rPSKZoVHHCt2J7F4ZxzztkWx1DOJRe6xfLQnkS03n3EusYPbmvcEZr7janwrV+NecUvZiV8aXE3uxMuvmg93xbPIQ818Tw0LPLSHNGmTgZtnFgs9c5nvmc8s9xzmeOQzf3ch03dksGR/IUt3Z7LMQ82GS885E9fB3cxOAtXN3FXWcCexmjvKBvzTWrijaeWqsonLiQ3c0bwmIP0NN5TN3FC95I6mjZup7dzKgJ1+T/lkXzzzt4UzZ1cMM3bHM2G7gmlbw5ix6T4r3MP55WQaJ0KrCExtI1D1ktuJdVyPr+JKfDk3lNXcTKnlcnI5l5PL8c9q4pqqhovxtVyMreVKfCV+Kc8IysjidNA53I+vZd8pN24EuhGX4EZq4jTSE0aREeNAeqQF6QoZmVESsmLFZMYbkR47mJz4wWRGGpIWJiUtzJmsqLnUFm7ixfMdtJT9SFPJUqo1LlTFiWlOtKMuahrZtz9k+1dTmOAyBkPJHLpJ1yI024bA3AuB6X7tlThde1qFIm90jX3QM/JF3+goekbH0TM6gZ7RMXRFPghFBxGK9yGUaB/uhZLdCMV70REfREd05H9QvLUtstgHHcledGRb0ZVuRVd0ED2jU1qIGJ/XtrPSnQhk2+lpeoTuQw7Qp78HMqM/GG71MY6mg4m4vJKaiCm0yU1pC+9DS7gBLRF6vJbr0Rmpy3uFkPcKHTrDBbwJ1aEjyoDOuP7Uh0uoip7JvaNz+czNFRPpDPobf0kf8Q8MlqzCWubM9i/HUx72ES/D7eiI6Kndh6rQjgl3ygV0hAt4rxDQKRfSquhFQ6SMypjpXN8/kRG2g+kvWUI/iw30MfsPQ63nMG6yEx5bnCmKm0+VwowWeU86IoR/Na5/jgh3ROjRLjfQ3u8arcer2B40xxlSHuNEtuIj1q9yxN5mPIbir+gn2kVPkQ/6opPoiHwQiI4g+OtlhQ+6xsfREx1DV3QEoegQQrE2Ov/Mf/2NfLri/X9mTYi9u8aBD3WNCO9HT7xfe+ex+GDXFMF+dMW70ZV4IJTsRCjx1DayIl+ExmfRMbqCwOgSAtEJulueppv5MXSNttJP/AW2DvNYMtuRJL+FlEaNpiFWQlNMb1qUfegsMOXtM0fePB9BXZELVbkjqc4dQ03BKGqLhlFbbEdtsS21xTbU/yN1Rdo2ti7fRtu+/guvMh4nSymJl1AUK6YwWkRhpIgChYi8CCNyw4eSHT6U7AgjcuXG5CnEFERJKYkzozj2T7zKyI+Wkh8tJS9KQm6kmLwoKfmRpuQrTMmNMCEnXEZWqITMEDGZIWIygkVkBIvIDBGTFSohO0xKTrjsr2SHSckKlfyVzJA/0aptXHPCTMkLMyU/3IwCuRmFir+T1zUq/Ge0eDUm+4ERuaFGPI4141GMCY9jZZQmW1CTZke9xoGKZEuexoh5HielKtmMWpUFdf/Aa3OaFc1pVjSmmFOvMqU22ZSaZAuaNcPoKBhLW54rTWkuVCbY8zzGmuIIKWl+/VDf6U1aYD8ygwaT8WAIKv+BxF7rS+KtoSTfFhNzxZCw8/0Jv9Sf6JtDiL09lNQHJqTcNSIlcDAFERKq1HbUpNhSn2ZDXZoVtamWVKWYU64ypVRpQqnShDK1KeWpllSm29JY4EJT4Uieq60oS7WhMX8kzYWjeVEwhobsEVSo7SlT2vM0wZrHMVY8jrHiaZwNZUkOVKqcqE5xpjp1OLUaRxqznXiZ58KrvBG05LjwKmcErbkjadY4UZlgSUW8BfVqe15ljaCzcAINKcN4FCGhJExEZaINzekjaNI406hxoq3IlTeF46hPc6ImxZHWwgl0PJpKx8PptBZMoiVnHC0543iVM55X2eNoyRrLqyxX3uS40pY3nva8CbzOmUCTZhyPFfY8jxnGy+wpvH2ykLePF9CaM5U65WiqE0fSmjGNZtVEysKdyb9lQfJxQ0I9DAjcLCB4Wzdi9w1C5WtExmkRBVfMeXrHgfRTYnLPW5B/0ZZkbxH3t3Yj+uBQ1CfMUZ+xInTfIG5uNSD6uJSGZDfeFX9OY9oSnsonk3LJiiCPvjzYNZDSoOm8z15DW+YaGlM+5VGkG09iF1OvWUV53CLK5HMoujkG9TELCq+N4mXiB7zJ/IIK5QdUpn5IXepSymNmUiqfTlXUfGoUS3gasICcizO59qMUj0Xd+HWKgB8nC/hhioDf5ujh+eFAjn4l4/R6U06tFeP72WAOftiP36YK2TSzG/s+6IPP59058013QvaYUnjHlfrIhTRGLiHvkivBO8Tc+KkvUbtNKbk6gYdXx5Jz2p64vSJCtvYn+I9+hG0RE7pJQsQfEsI3GRP0c3/81nfDb70+4b/0IXGHEUnuQ0nYYUjctkFEbx1A1Jb+RG0dQORWbQsbsWUAwX/0JXBjT+5u6kPAhp4EbxmI/8+9uLehHxHbjFFsFSHfYkzIhkHc/7kf/t/24PY3Btz9qSexu4zIPTWMZ9fHUXpnHCXXnEk7ZUbCkaGoj0op9R9Fs3w6zZEzqFNMoTJ8AlVRU+jIXUFH3ge05X7I2+LP4NGXdOat4pVqEU3Rs6kJmUBV4EieXLUh74QYzYFBaPYP1ral3qbkH5CS6TkU5ea+RP6oh/x7XWJ+6Uaa+2DyD5pQ5GNOgbeM7IPGaPYZovIYiMpzMKleQ0n3EpGxW0LWHik5eyXkHxBTeMiYh75GPDk5lKdnhlB2cShVN8TU3TGjIcCKhrs21N21oybQnko/e57ftObpdXOeXDPj8RUzis+ZkuUrJXm3iBh3QyLdBxG7x5DUk1IeBjhQFz+R9hw33pV8DI/XwNPveP/sJ949+5W3TzfQXvIDLTlradKsol65lOq4uZQppvI0eCyloaN5/sCFJ4GOPA5wpOyBCzURrtREuFKnGE9L4mza1EtoVS2lOWEhjTEzqQ6bxOM7Iym4NBzNUVui3MX4/9CLS18ICNrQi4Izdjy86EDWcXNUB0yI2WXC9f/0I/AnKadW9ef8FwO494sJEZvsCPrBjEsr+3FysS5nl+hw9SNd7V7Q7/RI2NqbwmPGVN+24mWoA2+ih9ERP4zOZCc61CPo1EygM2MqnRkz6EifRbtmLm8zFvI+Zwnv8xbzPs+N93kLeJs1h9bkydSFjeXpbWdSvc0J3jiQi5/q4+sm4PBcAYfnCDg0R8iBWQL2TROwZ7KA3ZME7J0i4NBMXbzndufIvJ7sn9WdnVP0+GOcDhvGCPhltA4/jdbju9F6fD1SyNcuAr5xEWivlBkj4PY3doT8as/NNYO5tFKfW5/rEfxtd+L/6I9m9xCKj5lSftmW8us2PLwsJu/cIJ7cktAQ4UB7siud6gm8TnTlTeI42lVTeBk3nqpQZ8qCnKiJGMOrxOm0JEzlRfxEGiK1J3M3Ro6hNsyZBvkIOpImU37Xirxz/Sm5ZEj5LQvKb9hRcMKMZI+hhPzckztrdbn+hQ6XP9Ph2pruqPc7EbRBwpnVvTm4pBs75xho9/aOMeDrEfr8Z6QBX7ros3qYLp/a6vKptS6rbfT40laP/9gLWO+g/d895+pyenVfYnY7oTwykjs/DubiVz24uKYX19b3596GIci3D0R1yJj8s5YUnLPg4VVbSv2cyD1vQuKhgYS5dyP1+FAKr1hQeMWGzLOWxB82JuaAmGD3Qdze0IugrYbE7v/Hntelm5X+H+5IY5VXBit2qliwOZLFO6JZ4RXPJ/sS+fKQkg3n8riY0M6t1E4ux7VzLKSeE2GNXFW+4XZmOydiG/nlnIbP98exen8Sn+xNZKm7ggXbwlh5MImVB5JYuTeBXy4UciS8mQuJnZyPb2OffxWHAms4pXjNpYROzkS9Yfu1UhZvi8ZtZwrzPLR4XdiF14UeGSz0zGahZx7zPfOZ6Z7DHK9C5u8tYdqOTBbtLWCxVxaLd6Xww/mnHAlv5VLCG64nNHA+/AnHH5RwNrKSK8kvuZTcwvHIWnzCq7iY3Mq11DaOK6rxDavkQkILl1XtXFR2sOlyPh97RrJ4RwRunlHM8oxkmrucxbvjWOIRzSrPWL73TmXvzWdcjm7hetwLTgY/52TYU04rnnMhrpILCVUckz/FJ+Ipl5XNnItrxDekHJ+gR5yNKORabCp34h9wOXgPFwO+JCh8KcrkBeSkTiU/yYWCBFvyYyzIizKhIFpGUbyMokQxuQmDSI/uTX7CADIj+5MaNhRNhB05sVOozF9PTcl31D36nJqCuVSkOFEZI+ZFnBUtMeOolS8nxHcZXywahVQ2jD4myxGY/ITAwp3/i7m7io4qbdd+X0nFA4R4qlJxDxGCBZduXJtW3Fpo2qCRbiTEBQtO4427xiru7u4GJMQND0T+30HS/fa79nrHPlj7G3sdXCNjJHPmoOY8+dV1P88jMPUbODbG4ACy+oeQ0/NHXvcoitrHUdQ+joLOCeR0TyCndwyh+AiykoPISPYhY+CLjMQbgcQbgb4vMuIDyIj9/5flKAL9wwgM/JAxcEFW4oJQdAg53T8Q6l5ERu8iMuITyEg8kTH0YIj5CVT1j6KquR9Nrb3o665Gc5gRB3cvoeLxHN5G2fM+Ups34aq8DBXyOkSW92Gy9IUL6Q+XpS98YAOndyECeiMUeBuuSXvUCMql8znnvQgHi5GIxEtQF69HV/9LrA0ccV03mXrpSl6G2vM+dMhA8xouoP+vhlQqoD9chp5Qed6ED6c93IyGqNlc95vKaEtttPWXMkyyEV3zrzCxcmD9GkeiH3xMbbwTL2JFvI9Qok8qCyEC+qUD//NDuAzvw+V4H6FId6QCb6OUeRmrTnuCCVVRU7n1xyd8PNUOPclM1PV/ZZj+ARR1jiEv+gMZ0TEE4qMI9Acio38MWfGxgXFy0WGEokMIRYeQFR9C5t/yz+fyry8Y/h2u/5ffB/1DyEoOIivZP9DG6x9AKD44OE1wBKH4MELxQWT1/ZDV90JW4o6MgRsyBj4DTbL4JDKi8whE5xCIjqJsehwlQz+U9H5C12Auk52d2P+7M+9KVvA8QkJLhAov4pR4m6XOh0pT3tWO4HX9aFqqRtFc7kxzqTPNJaNpLXegrXIEbZU2tFXa0F5pQ3uF9b8htq3EiuYiCxrzBvD6LGMArzUpBlQmGFARr095jD5lUWJKIkQUhelSGKpDfqguBWG6FEWIKImUUBZjSFWCKRVxJpTFGVMaY0hJjMEgYCUDP6MMKY4ypmgQr/lSg7/h+l/zF1wLw4z+vvYv6P4F23zpwIhwvtSIglBjisJMKPkr4QPta0m4McVhRhQOjgoXBIn/DbAFQSIKgnQpjzSgOtaImnijv/HakWNPQ7I51VEiamP0aUgawOsAYE1pTzejM8Oczgxz2lNNaE02ojnRkKYEY5qTLHiV68SH4gn0lEymu2gir/LH0phiTXGwLun3VMl8MJS8IE1yA7VJuTOcmMsqxN/QIvmWmJjL2kjPqxH253Dib+sRd0uHjMcGZAWIyQnUoyrGhPYsB9qzR9CeZUVrljktmWY0ZZjyPN2Y+jQj6tKMeJ5hwvMsc5rybGgvGUlnqRNNubY0ZNvSWuBIe9EoOovG0Jo7kvo0W54mWVMTP4jXaAtqYi15Gm9DfbIdTWlOtGQ40ZJlR1fhSN6UjOJlgQPtWba8yHOkp2IC74rG0pxsxdNoI57Hm/EyZyS9ZZN5nTeG+jhzyqViqsMNaUm1523RBDqyR/K+fCIfKibTlTuKpjQ7OvPH8r5yGj1VH/OqcCIv88fzMt+ZrpxxvMgZy6u8cbwrnEB30QTeFTrzJn8cb4sm0VM+i5a0cZQGm9KYNIruyrn01Czkdd5U2tOdaUpw4m3ODLpSJvE02J6Cq0YkHFMnxFOeR3tkCHJRIMJrKIn+muSeFVNx3YK6B45knNQj96wR5VdtyT5tQrC7ChF+GqScNCb1tBlRh0XcdVMh9Ige9TGz6KtaT2f2Up5GzSD7qg1BXsN5uGcY5bcn0J+/gf7i7+lIW0Vl+EKexH5CZ/YqGmIXU3J3AtnnRxB/SELhZSdeJHxOd/7XdOSs5XXpBt4UraAtbRF1kTN5Fjab5qiltEeuIPfix5z7Tpuds4X8MEHAD5MEbP5IFpclQziwWsTJ70w49Y0hR1Zr47tUGbd5QvbOUeDQV+r4fqaM/yohD930qHk8ndqAadQ+msGzR3OI8LHgwncq3N+hR82tGVTdnETppZGUX3YgwkOLW7/IEfDbMAK26yHdacqjzXpc+1qFq+vkuPO9IsHbhhG7W5Nkdz2S3LVJcNUkfq8GcS7qxLqoE+uiSeRuDcJ+VyNkhxqPtw/h3lZV7m8fxv1tQ4lwlxC0U4eQXXpEuEgI2aFLwFYtbn6rxK3v/ooi935UIWyXNukHLSg4YU/eSVsS9osI2qtM3EEd2qXT6E1eTGfYdF5Fz6Qr5mMaQidRFzaR19mL6Sn+kp7S5fRVrYPqr+krWcP7zC94Gb+QhqBJNNwfRc0VC4pO6ZPrr0PhEX2qT1tQfcqSon36JO8cSsTPQqSbBIT/JEfS78Mp3mdMxRFLSg6ZkO2jR7qHFule2iS5qJPsqkWaux4Z7mIy3cRkuovJ9RRT6CcexKuImlP/jte2uya0P/gLr9Y03bPh+W0bnly3oPqqMVWXDam4aEjxaQMyD4mJ99Ah0kWTcFdNon21STtlQPk9O5rjp9BduJi+qhX0P/kWnm2mv24H/XW7oM4Fnu7kQ+Vm3hZ9w8usZbQkLuBp+FQqHjpRcseaklsWFN8wo/yWJc8ej6Q1YiLtUZN5ETedD+kL6c3+nLepS+mInUNT6FSePBxL8RU7ck9bk3bIjAgXPe7+qMKldTKkHzSg7IIlpedNqLlqQ9P9CVRfcSbBy4yco2OJ8jAn2suSJD8H4t1G8OgnfS4uU+HsZ0L+/EKWa8tlubdBlrDNiqS4q1FxRp+W+5a8Ch1Bd6w9HxLt6U11pDdjDL3Zk+jJncGHvJl8yJ3Dh9wF9OUtgaJPoegT+gsW0l8wn57cObxJ+Yj2iCnU3Xcm65gVAdu0Ob9cgSMLBByaK+DgbFkOzBay72MZfKYJ8JoswGOSAM/JAvymCzkwU5kDs1Tw+UgJl8ly7Bgnw69jBPw6RsCWcUJ+HifHT2Nl+XmMgM1jBfxgL+C3CQLOr9Ilarc9oVuNuLlWgTvrZAj6UY7EPWqkuqtRdFhE4/URvA4aR3uAPeWXdCm+qEn1LX06Iux5lzSe13Hj6E6aSH/2TLpTp9EaPpq6AHsapaN5GTedl/HTaY+aSHvEeNojnWmRjqIh0J5WqSNvYsfTHGBD2UUtSs9pUnt54Nih0lNmJLhpErRZmfsb5bm1QZYrqwVcW69AnIc54XvMuLBODf9PlfCcq8iOQbxudJLnm1GKrB2pwMoRcqywFLLCQshqK3nW28jxra0MG0cI+GW0ANeZQk6uHErA72ZknZhEyG5TLn09hLOrFbn8jRoPt+kQ7qZJ8gFdck8akXNSn4KzhlRctaTyuiVP7ozg8S4lon3VyDwlIe+sOdmnLYg9oE+opw4Pd6tz41cV7v+mgdTjH0flfLMv694vx0vZ9ecTfj1bzNr98Xx7JJmtF/P57UoRv5zJYdOxDH49XYzb9efs+vMpmw4X8P3hPHZcrML1bj3brpSx+kAc2y8WsedqOdvO5fHd0WQ2HE5g+7US9typ4Yez+Xx7PIstF8rYe6uRXZfr+Ol4KZtPVrDrUh3uN5vZc7WOjUfzWbwnhoUeGczzzGK+RzYLPQZa14Weuf+G11kexcz1qWD+vipmehQxz7uIeR45LHRLZ+2RIn69WMueq9V4XC9h64kENvlHs+NCDq63K/n9RhkbT2XwzbE0dt+u5fdr5XxzJJkNh+LZdj4Pt1vVuN6oYuPhZL4/ksrWC4X8fLGA1SdSWH0slW1Xq/ntSi1b/ihj08Ecfj6ch/ulanxu1LDxQDQ/HY1j27lUfr+UzdZzGWw4EM1anxi2nyll19kyvveL5RuPe/x29Co+549z+rYbt4I2Epe0kpLCz6gq/JjSFAcqE22oTrCmOt6aqjhLquLMqUowpiJRREnccHIjlSiOHU5ehDpZ4TpkR5mSE21PRfpMKjNnUpMzlapURyqiTHkaakhnpC1tAXZ0hn5E5eOlnNk7mdlTbdA1nYSc8WoEFrsQmHsNNLBG3gj1fVHUPYiK9lFUtY6jqnUMZe3DKOgeQk70r3NgBQYHERgMbNwjkPgi0PdDRnxgoHX7X5IBrAw0hAKJHzIG7shK3BGK/JHTPYVQ9xyyeucQSv5A0eIoQmM/ZPUPIKd3CFW9wwzX8UZN4zuMTJYwc5IjISc+olE6hjfRhryL1uRNmBJvgmT5ECJLT6iQHqksPeFy9EYr8vrxwBrYD1Jl3kTp0ho3lrS7i9j1/XwsjEahJ16IvngBthJb3NZOpD5kNS+kI3kfok6PVJH+MFn6wwT0hgroCZGhP1SBD1JV3oTq0h46gsaIhdz0/ohx5jqIRYuQmKxHrD+GT+Y7cvHoNCoTp9CYYMSL6OG8D1OiL1gOAmXpD5KlTyrkQ5gc3ZFydEcq8j5cmbfhanRFGtAQM4qckKVsWD4WO4cpDBd/xRD93ahK/JHV8EdJfAah6BgC0dHBVnug2Zb9aw203sA5s0KRP7Ji///wbPyRFR/+D/lP9/xPcxBZ8cCYsOzgOlcZiS8y+vsGYX0EGdEJZETHkREdHfidvi8yEndkDN0G44mMwb7BMehDyBvsR17sgrL2LxiarWGs01i+/cqY6oQveBZpRmPEUNpjlXmdrsa7Yn1eV1vQVm1NV+MYGmucaKkZS2vlOFrKR9Fa6UBb1Qjaqmxpq7IZSKUNbRXW/0JsqSXNReY05ptSn23MswwjnqQZUptqQE2SAdUJEipj9amIFlMW+RdetSkI1aYoTIeSCD3KovSpiDGkKtGUygRjyuMMKYs1oDRGQkn0XzGgJMqQ4kij/1e85oVI/m5b/4nX/wrbgRhRFGZEcZgxxeHGA2gNM/4briVhRhRLDf6B1QG8FoVIKArWpyhIRGGgLsUhujyJM+FZohnPUyxoyxzBi1xHmlIsqYrUozpKRH2CIc0pprSkmNCWakJHuhmd6eZ0ppnRnmJCa9IgXuONqIuW0JxkzqtcJ3pKJ9BfNZXemml0lznTkmFDYYgGuYFqFEo1KQjRJuO+OnFXhhB/VYOk67rEXdYh/II6EZfUSbilR9JdEekPxeQFSyiLMuZ5qjWduQ505dnTnm1FW7YlbdkWtGSb05RlSmOmCQ1ZJjRmm9KYa0FrkS1tJfa0lzjwosyJlnx7GrJtacl3pDVvJE1Z9tSl2lATZ05NrCW1MZbURFlQHWlOTbQlz+JtaUwZSWuGE+3Z9rwocOBVkSMvCuzoyLXlVYEj78vG8a54LJ3Z9jQkmVOfYEZHlj1d2U68yBnFi5zR1MdbUhYioTrClFd54+jKHUV32Xg+lE/ideE42jIdac105F3JJD5UzOBVwQRe5o3jRc4YOjJH0ZHpRFf2aN7kj6O7yJl3hWN5nTeGV/njeV/6Eb3V83kSM4KqCEu6cibSVzmH7qIZdKQ50xjrwIu0SbQnjudJ8AjyrkiIOzKMUG9FQj0VCXNXRuqqQIzfEPLOSai+Zc2z+w5knhKRc8aQ0svW5J0zI8JPnVAfNeKP6pNwwoDEU0YE7htOsL8WVdIp9FVtoDV9EbUR0yi4aU/UAW0e7lEm67wt3Zkr6S/bZ7WZSwAAIABJREFURFvaCqrCF/AsfikvclbTELOIjAt2pJwwI+aAmMLLTrxM/ore4o28KfqWt6Xf8KZoBW8KvqIpfj6lDyZTcmcq9cGfEn1wFIdXDGHbDAE/TBSweYaQ3YuG4LtcjwOrxRxYpce+ZRr4fT4Uv09V2PfpEE6ukXD2GwPObdTi3h4x6edGUhcyi9qAGdQ+mk2ojzH+y5U4940mWX+M4vmjWZRfH03ZFQfyzpgR5T2coN2qhOzW4t7POgRuM+XCKmUOL5Lhwkolwn7XIcXbiHgXLeJchpPkpk6i23ASXIcTv1eduL0axLpoErFLHemO4QRtVePRVjUebBvOg+2aBO8WEeVhinS3hKAdIgK36vHwJy1uf6fGxRWyXFkjz40Nytz6ToW7Pwwh4Fd1wnfrEeUiJnyPNoE7hxDuoUbZlRH0JC7kbcwc2qVTeB0zk47I6TRIJ9IcPe1vvH4oWUZfxRqo/pr+ig305K2kM3YhlbdG8+yWI0+uWlF5zpjSU4aUnjSi8pQZJUeMyHLXIuZXJUI2yiDdKCTpt+EU+ZpQddiW0v3mZLmLSdylQdIuDdLc9YjfpUHiTi2SdumQvFOH5J3apOzUJsNFh3wvPUr261F5VETNKRG1Z/6F1/Z7JnQ+tKTjkTVtD61pvGdF3U0raq+aUXXZkMqLEsrO6pN/XESKny4xrlqE7dYgdK8GkT46pP5hRNl9e5rip/KmcDEfKpfR9+RbqPuV/vqd9Ne5QL0H1LvS/2QHvZU/0V28gZdZX9CSMIen0nEU3bak4LoxeZcNKLxqRNVdaxqDx9AaNoGu6Kl8SF9IT8ZSXiXOpyliOk8DxlFx25G885ZkHjcnaZ8RoTu1uPuDIne+F1J10Z7GuyPpCBzFm9jp9GQupTthKW0PZpF/YiT5p5zIPeVE2kE7olxMufe9JpdWqnBpuSJXl8tzbbksdzcIidqhSoa3BtUXjGh/aMObcHvexznSmzSS/vTR9GePpzdnCh/yPuZD3mze583jQ/5C+guXQunnUPwpfQVL+JA7n3cZs3gRP51W6RSe3h1PxlEbHv2qzZkvFfCfJ8OhOUIOzpZn/yx5/D6Sw3uaLJ6TBbhNGIjnFCG+H6ng+5EqHtOU2D1ByLYxAraMErBljIAtzrJscZZj8zhZfnUWsH28gG2jBfjNFfLHl8pE7DQnYa8ZIb8MJWCTEOkvQqS/yJLuOZyy4xJqz5tRd9WSzgBH3sdPoj3EnsKLGpRd06Mh0JqmEFu6YsbQm/kRPekf8TJuIs2ho2mUjqYtYiJd0VNpChlHW+h4WqXjaAhw5PkjW5qD7GkLtqMt0Ja6W0aUn9Wm9A9dai6YUXHaggRXDQJ/VuThJgXufCPk6loB1zbIEbRdl3gvOy59o8HRLwY2bPptqgJbnJX43kmJr0cpsdZRiZW2Cn/jdY21PN/YK/CDkxybR8uwfYIA15kyHPpUgT+/1iD5oDNxfiO5tkmLkysUOb9uKPe3aBHupknCPh3Sj4pJOqRJ2lFtii+aUH3TmrYQZ2L8hhK8V4EILzVSjhiScdKKaD8JD3dpcHvbMK7+osz1LUO5u0P9X3jdf6fx3vGADs5HvuJkaCt+96rwD3rKHzEtnIhswffhU7ZfKGaNTwpr/XJY45PPMs9svvLMYrlvNisPZLH6cBY/nyvicEgr56K7OB3RypHgOvY9quF4dCsXUl/hE9TALxeKWX8kmzUHc1nhm8sqvwJW+uazZn8R6w8VsXp/Dp97JvOZVyrzPTKZ55nNfI9sFvyN1zwWehUM4rWEOZ6lzPWuZJ5fNXN8ypnlUcBstxwWembzpV8uqw7msvZgBusPJLHaN5rlXpGs2p/A2iMZrPLP4FOfBD7xjGfNsVyWH0jjU89YvvCKYc3+RNbtT2CVTxTfHUrE734tZ2K6+COmk0OhDbjfq+Z45CvOxb7heMhL9lys5bt9WXztm8Za7wS+dAvjS49QlnmHscovmhXeUSzdGcLS7aFs8MxkvWs8K3fcYu2OI2zz8eDQuZ08CttBQsp68rIXUVUwjSe5TlQlm/Mk0YK6JBvqEu14Gm9DTaw5VXGGVMbpURGvTmnsMErjtCmK0qUwRp+ieBNyo0wojB1BQawtpYnWFEYaUhCkR1WQMS2hNnQG2dAW4Eh71Ewybs9m949O2NibMdxyNnKWPyIw34PAdC+yRq7I63ugrLsPVW1/VLWOoqp1BGXtgyjo7UMo9kNW4je4Ic8hBAaHEUj8EegfQjDYrg2sgfzfkQGA+COQHEIg2YeMxBtZfR/k9A4jp3sSOd3TCHVPD6zpNTiArOF+ZA0OIRQfRF53P0o6XgzT24GG/joszMZwcu8scm5NpCnUkjcxEt5HDeN9iCK9oQr0hSnSIxXyQSpLT7iQnhAZ+oIF9ATL8j5KhfYoCVXSyUgvLGfBlBGYG43BWH8s9hIJHmtHUx+ygi6pE+9CtOgJUaU/VJ7+UFn6pAJ6Q2TplyrzIWQYr6X6tEvtaQxfxC2v6UwyU8NCMg1D0Qyc7aw4uGsaGYGzqU+0pTV2OG+iVfkgVaA3UJ7+xwoQqEB/iCI94Yp0R8oP4DVsCG+lurSF2VEdPpvwG+sYaWeN2GQBakY/oSxxR053P3Ja/qhKTiOndwyBaBCukmMIJEeQ1T84sHmT3hHk/wHY//7Z+A82nP9d/tM9/9McRCge2KBJRuKLjMRnAKf6+wfxehSB3gkEeicR6J1ARnQEgfgAAgMvBIbuyBi5ImPoOghYb+QMPVA23MMQ0fdo632GtelEvvliDAFnp/IsbhzNsTq0x6vwMk2N7mJDPjyz43WdI821dnS2OlNfY0dTzUhaqp1ornCgtcqBtmo72qptaau2pb3alvYq278b2PYKa1pLLGguMqMxz2QQr4Z/47U2WUJNooSqODEV0XqURepRHKFDYZgWhWFaFIX/A6+xBtQkmVL1X/D6d/6J13AjCkMNKRgEad5faP1Hq1o4CNfisIFr8/8xXlwgNaAwzIiicGOKwv9C67+nePDe4lBDikIk/w+8FksNKJEaUBwspiBAh/zHmjyNN6UhxZKmNGvas+15le9ES5o1VREiKsN1qYszoCnZhOZkE1pTTGhPM6Uzzezf8NqWbEJHqgX10RIaYo1oT7Phda4T70ud6a2eQl/tZLornamO06c4TJPSCB1Kw/XIC9Ai6cYw4q4MJ+GqNvGXdYm5pEXUZQ1irmmSdEeXpDua5IdIeJZsQ3uuIx159nTl29GeY0V7riXtuZa05lrQnGtOU44ZjTlmNOWa05xvSUepHa3FtrQWjeBtzTg6ih15lmFJU649Tdn2NGTY8SzZhqpos4Fx4WhLqiPNqQw3pSrclCfRVjQkOtCa7kRnjiMdObZ05NrwstCed6Wj6C4dw6sCR17mj+Rt0ZjBz86G+ngzGhKteJ0/lreF42lLd6Q2yozKMCOexpjzqmAsb0uc6S6dQHfpRLpyR9OUaserAme6S6fyqmACXTlj6MwaRWfWKNozRtKW7kBnpiOvckfxtmAM7wrH8Trfma7cCfRWz+dV4TSexNjyNMaGrpyJ9FbN423OVGqlljTHjqY1dizPgu0ouGpA/JFhRPmpEHdAjWifIQTuliPcS4X8CxJq79pSc9uW7NNics5IKLxoRu5ZE+IOaRPqPYyI/ZpEHNIm+awJoYe1CTqkSWngePpqvqYpdQG1EdMovetE4lERAS6KJB43pCvpU/rKNtKS9hXVEQtoSPyMVzmreR41n8STZiSfMCHeX5+SG2N4nb6cvvLveVf0NZ25K2lKXcTr/C9oSpxH1rWRxJ6wJv/ydG7tMMD7UwW2fyzg1xmy7JqvgvdXOhxca4jPMm1cFqviskARn09VOblWl0ubTLn6kxVHVgzn3EZ1wvZZUnhjEjWPZ1B0Yzypp0ZycsMwjq0eQriPLc8fz6MpeBYVN0ZS9KclqUf1iPJSI2jXEO5vGca9n0VcWD2Mw4tkOfW5Ane/VyfGRZ8kDwmJblqkeGqR6qlJqoc6SW7DSXBVJ85Fg9jdmkTuVCdshzrBWzUI3KZFwG+6BOzSJ8bbijAXYwK3i7n/kya3vx/OnY3DubxGiYsr5Lm0Up7LqxW4ulaR6xuUuPWtCvd/HErAFg1CftMk2kOX/LPWtARO4XXkbLrCZtAaNIn20Ml0Rk6nJWIKDRGTeJ21mPeFX/C+aBm9leug5jt6y77mbcYyGqSzKbrkQO0NB+pvjODZFSuqz5tTdsKI/P0i0j00SNw1jNitKkT+rET0L6pku+pTut+SIh9zsvYakLpLl8TftIjboUH01uFEbx1O3DZN4rZpEb9Vk/itmiRu1yRtpxY5bjoU+ulQcWQQr2d1qbukR9NNCe33Tel8ZEXnYxvaHtnQeM+aZzcsqb1sRtWfhlSc16fkDxE5/rokeWkRuVuD0J0ahOzRIMJbh9TTJpQ9HElT4jReFSyiu2IZvU+/o//5NvobXeh/7gHPvaDOjb7aHfRW/syH0m95l7eCrrRFtMRM5UmQE5X3rCm6Zkz+JQnF10yovmvLkwcONASN5WXcx7xOnEtb9EfUh0zgycNRVN52oOCCFZnHzYj3MSRouzo3vxVyd5OQhpvj6Ax05l3cNPqy5vMhfSEdwVN4dnUcwb9pE+tlQNIBMxJ8zYlyMebhT9pcWqnChS/lubpcnjtrFQn8QZnYXcPI2qfFk8smdATY8jbSgQ/xTvSmjIZMZ/pzJ9ObN433eR/TnTebd7lzeZ+3iL7CT6HsKyj7iv6Sz+gtWEJ35ly6YqfTEDSJqhtjSdpvwe1Nwzm2ZKBp3feRkIOzldg3UxHfGQp4TZPHfbKQvRNkcBkvg9skebymq+I1fQiuU5T5fbwcv44WsNlpAK9bnWXZNl7INmcZtjsL2DlRBt/Z8vgvlOH8MkWCt+iR5GpI0l5dYn5TJXKbPBFbhSS7qpJ/UJvK00bUX7WiK8CJ7pgJvI4aQ3OQNZU39Sm8pE3FLQMaQmx5kzSB92nTeJs0hY4oZxqlY2gIGUtH5FTqHo2mOXg8TYFjqH9gT/2DETQ9tqPunimtgTa0Pbah6oKIgmMaVJwxpvqcDQmuWjz+UWEQr3JcWyfg+tdC7v6oRup+J65+p83xr9TwWzSMndOU+XWCKptGq7B+pBKr7RVZYSPPMkshyy1kWW0l5FsHBX4Zp8iOyQq4zFDAY7YcXvNkObRUkbC9I0g7PIl7vxpyaoUyZ9cM4fZmLaR7NYn11SL1sB7RPkNJ9teg8pol1Tetqb5hQ8F5YwL3qPBghxIxvmLSjtkQ6WPE7a3Dub55GJd/VOXPH1X48yfVf+H1csSbe7cT3/Moo4ebSa+4Et/GjbQubme/4UbGW05Hd7L3Rg1fuSeyeFcCi3ens8Q1hyVuuSzcm8E8lyQ+9ctg5+16zse/5UFWDw8zu7mV+pIrSZ3czHrHvaI+ziS9YefNGlYdyGDx3mTm705lqXseS9xy+cQ9l6WeOSxxS2OBSyJLvTOY55HFPI8c5nlmD4wOe+Sw0COPBZ4FLPAsYp5XCXO9ypjjXclc3yrm+FbwsXsBs91zWeCVyyfe2Xzqmc4nHkksdY/jM69ElnomssQzkcVeKSzySmW+Rwrz3JJZ7JPBQo9kFrjGs8Q9js894/jMNZIlOwP58Wga56I7uJ/Tz73sPm5nvON8dBu30vq4n9XHrdR+/O428c2+TL7YE8387SEs3hvBQpcwFrqEsmRvOEv2hLNwawhLfw1j1c5Elm15xKotJ/jZZS/7jm/jxv0tpKT9TGHeMsrzplObO5KnWZY8STamLtmchmRbnifZU5cwgidxFtTEGlETJ6YmXouqeG3K4ySUxBhQEmdISbwB+VEiCiMNKIgwoDjKgHypLvkBulQEGvMswIyOYEuaH5nxMnYM9dEzuHNyPMu/tMDMyRFVyy8Rmv6ErNE25A1/R0nfFRVdb4boHERFyx8l7UMo6OxHTuSLnIEPsoY+A+d8GvsP7EgsPo5AdAKB+AQC0WFkRQf/10RGfBCB/kEE+gcQ6O9HIB48k1P3KHI6J5DTPYlQ9wSyekcQ6PkNbOBjOLAWUkbPFzldT1Qlrijp/oiO/sd8++VEHh+fxhOpM51RJrwNH0ZPqCr9Ycr0ShXpkcrTIxXSK5WFcCFIZegNEfAhUkhn+FAaI2wpl36G98/OTBppjpWBISP1h+G93oGmsK/oCnHkTZAWH4KH0idVAqkc/SEy9AUL6Zeq0CNV543UgHapA80RC7nrPYXpZoqMNLTFWs+U7z9zJObqQuriZtAQJeJl3BC6oxR5HyJHb4AifY+V6QtUpi9EmQ9hSnRHKvAuQon3YcN5HWJIU8hEch58gd/OpYhEI1ETL2eI8U4UJN7I6Pgip70fVckJ5PSOIvNX8yo5ikDij6z+PuTE+wa/GDiKnN6RgdHh//bZHEJW5P8f8p/u+f8iB5AR70NG3w+B/sC0gEC8H4H4EALxEQR6x//Gq0DvCALRQWQM/BAaew+ODu9F1sAdOQN3lAx+Z7jBT2iLP8HCyJlFU+w55z6Fqsi51EWa0J6oQVfqEN4WiHhfa0t341i6no+h4akj7a1jaaizo/mZA021djRW2tJSY09bjT1tNXa01YygvXrEIGBtaK+0pr3SmtZSC5qLTGnMN+F5jjF1WUY8yzDiabohT1Ik1CZJqI4XUxmjR1mkLsXhWhSFaVIUrklJhA5lUSLKo/WpjDPgSZIp1YkmVMQbUR5rQFnMvzKAVwOKIwwpCjMcGOMN1ic3SExekJjcIDH5wfoUhEgokBoMrFENM6RoELn5wfrkBYnJC9anMERCYZghxX/BNcJ4cG3rv+BaFGpIkdRg4Nq/1roGiSkMElMUrE9xiITiEAlFQQN4LQjQojrKkMYUK1rSbWnLGEFXjiMdWXY8iTagIkyHpzESGhONaUo0piXJeACwfyXZmLYkQ9qTjelMNachxoDn0RKaE0xpT7PhVd5IPpQ7w9MpUDeF1hwr6lONqU00oCxSj9wADdJuq5F4VY2EK5okXtEl7rIW0ZfVib2qQfJtHdLua1MWaUJThgOdBU6DeB1BR64V7flWdBRY015gRVuBJa35ljTnW9JSYEVroTUdZfa0ldjSVjKI11JH6jKsaMgeQUPmiIGR4URrKqPMqIoyH4BrmCnloSZUhppQG2nJ83g7WlId6Mx2oD3LhvZsK14W2vO+fAzdpWN4kWfPizxH3pc686F8Ii/ynHgWZ8rTGFM6s514U+DMy7yxNKfaUxttTplUQlumAy8LRtNdPokPFVN4mTeGphQ7XuSO+Xut64ucsXRmDbSubWkOtKTY0po6gs5MB17njaK7eDxvCsfTnjmGd2Uz6XuygNaMsVSFW/A80ZEP5XPoLZpJdbA5zyMcaIp04mmgLYVXDUg6pkb8waGkHtMi6ZA6oW5KhHookXFKl9q7tlTfsiHvnIScMxLyzhmRc9aIpGMiQr2HEuqrRvghLVIvmJN4zpSY0wYUPBhNT9V6WjIWUxs5nfL7o0g9ISbYXYmEEwY8lX7Eu8J1tGcupzpyPg3xn/A2dzXPI+aSeNKYpOOGZJ214GnAFLqzV9Bb9i2vclfxLG4BleFTactYREP8bNKv2BOy35Dkk2M5v0kd9yVCds6RxWWBMl6fa+K3Qoz3Mj12LRrCb3MUcF2kgv8KbS5uNOH6L5Zc/M6Ig18qc/lnbeKP2FN0YzIltyaRfm4kD/aI8PxEnhtbDSi9Np3OqKU0hcyg4pYd+eeNSTikSbiHGo92qHLlW2UurtHk0CIZDi+W58bX6oT9JiHBzZAE14Fx4QxfPTJ8tEnz1CDFXZ1EN3USXDWJ26NF5O8ahG5TJ3CLOo9/1eLRNl0e/SYm0s2KwB0GPPxFjxvfqnF5rTJX16pwYbkcF5crcHW1MpdXKnJxuTx/rpDn2jpFbn6rwoMfhxO2U48Mfwue3RpPl/RjOoKn0xEylfbgybQGjac9fDIt4ZOpD5vIq4yFvMv/nPdFy+mtWEd/zUZ6y77lZcpXFF8fT9ZpG+puj6Hl7iieX7ej5pwFxUcMyPDUJGH3EOJ+H0ri7+ok/a5Bym9a5LgakuNuTMpOEfFbtYjbqkXsVi0iNw8n+Htlwn8aSsSPw4j8UY3In9SI/lmN2M1qJG1XJ3OvFgW+2lQcEVH7h5in5wfOeW25bUj7AzO6Hg/i9aE1DXeseHLVnNpLZlRfNKLinISiEyIy92sT76ZO6O/DCd6hTtBOdcK9dEk9bUrZQycaE6bxMn8h3RXL6X32Pf2NO6DJFRq9ocEH6tzpq/2d3qot9JRtpLtgJa8zPqEzcSZN4eOpCxxJ1V1rSq6ZUHLNlOo7ttTcHUH1HTuaQsbTHDqR58HO1AWO5cnDkVTftqfkki3ZJyyI9dLn4eahXFkv4PZGIU23nXkTOomepI/oy5jNq+gpVF20IM1PwqW1QsJcdIjzNSTaw5DQnfrc/0GLP1eocP5zea4tV+TBN6qEbh5K3B41cg/pUHfdjM6gEbyJcuRDwmj6Up3pz5xEf85UevJn0J0/k3d5s3mXN5/3+UvoK/4CypdD+XL6S7+kv+hTPmQtoDNmBs8eTaD00iiiPYy5smEIh+bJ4DNdBt8ZcuybqYTvR4p4TVPAfYocrpPl2DtJnj0T5NkzQYG9k5VxmzqEPZNV2DFOji2jBWweJWDrWAHbx8vw20Qhv0+SZdckGdyny3LyM2X++Fyea2uVCfplOMluYnL9DEj30CJ+lzJRO+SI3alAupcapSck1F+zoeOREx3BI3kbM47uBGeagqwpvSai9LqYijuGPA+2oTNmDK/iJ9AVM4Gm0LEDG2wFj+fJ/dE0Boyn4dEYntyx48kta+rvWfPklhHNj6zoDLTjyWVDCo5qUHhUROVpK5LddAn4UYH738lz52s5bqyX5doGITc3qpLoY8+1jTqcWKbOvsVq7Jqhyq8Th7BpjCrrHJVYaafI8r/wainLaisZvrEXsmW8ErtmqOI1byj7Fqnit1ABv0VyXNskIuXgRIJ323BurRp/rFLh1i9aBO7SIMpLg2R/PWJ81Ug5okXVDStqb9tSeN6YqusjiPLR4c5WZR7v1CBuvwXRvhZc/0WNPzcN4fxGFc5+p8yZ75T+hddroe33HiS+ISTzPXcS2rmb0s799A5up3dwN+cdfya9wfXmU770TGX+zmTm7cpi/t58FroXMd89nznumXxyII+d95o5G/OC4JwPhGS94V5yO/fTX/Aor5s7OT1cSe/B7V4dqw5kscg1jfl7s5i3J4/5roUs9ixhqU8Jn/gUsMA9k9l7U5nrkcNcz9yB9vXvBjaX+R75zPcoYK5HIXO9SpnjXcFs7wpmepcx07OYOZ6FzPPMZZFnFks8Mljskc4i7ywW+eSxyDeP+d45zPPKYb53Lgu8C1jgnc9cz1wW+eYx1zWFuXviWOqRxArfFL5yi2L7mXwuRL/gfmYfD9Pf8zj1NY9SXhGc1cP9lA/cy+jl4MMGvj6QxmeuMczdFcn8vXHM3RvHQvcEFrsnsHhPFEu2S1n2WwRrfo9k9eY/+XGnG/4nNyMN3Upu7jaK8ldRmvMxtfljeF4wguc5pjxLNaQx1ZLGFGvqk+2oSxzBswQbniWY8yzBiKcJImri9amIM6Mk1pyiaAOKorQpidKkIkqPykgRZeEiSkLFlIYaUhFsQukdMU0BxrQGGdIeYUJjlA2lkZMJuDmb2fPFiK0noWrwBQqiDSiLf2aIZBcqeu6o6u1DUXc/Qh0/ZHR9EEp8kTP2Q9bIG4GxD3KmR5AxPIFA9w9ktM8jK76AQO8IMnr//6P1rwhE+xGI9w3mAAI9f2T0jiLUOTYQ3aPI6vkjIzo08HfxfgT6+wZGjCU+CCUeyOm7oaC/m+H6KzDUM8Rv20dURnzK81ArWgOU6Q1To0+qwrvHQt5LFeiPVB5sTYX0S2XoDx3YMfh1pBIdESIaw8dR+Pgzvv/cmDFmCowSCzjwrR2dMZ/RGTyCF4/V6Q4cRl+ICoQoQLAQguXoD1ahP1yTd2GGdIXZ0xE1jwC/icwxl2GKsQpzRgwh5Pg82hI/pS3ansagIfSlaPI+Ukh3iCy9war0PB5CT4AqPVIVukMV6I5Q4F24Mu/DtHgZZMWTR/MJOLWGkVbm6EoWoyzahJxkD3JGvgj1fZHRcENZfBCh3qGBZlL/KALJEQSSA8joeyMU+SDU9UdO9yhC3SPI6v3fhOj/9N04MPB+iPYjEB8cAKzoyECjrHcUgc4hZHX3I2d4CEWTg8jqeyArdkVO4o6SZC9D9X9CJFmGidiJGSNFnHWbSnnIYp6GOtGVaEJr4lA6czTorrXmXcMYOuudaXo6lvqnTjQ3OdLR7kR7qyONz6ypr7aktdaetlqHv9Nea0d7zQjaa2xpr7amvdqa1jJzmktMaSw0oSHPhOc5JtRnmVCXacyzNINBwIqpjtOjPEqH4jANikLVKQnXpDxKl6pYMVVxEqoTDHiWasqTJBOq442ojDWgImYg5YPta0mUhOJwA4pCB1CZHyQiL1BEXoAeeUEiCv4a55UO7AhcGDKAzvxgMflBgwkeXLMqlVAcZkhJuBGlEcZ/pyTciOIww3/sKCwiP1BEYbA+JSESSkIkFAfrUxgooiBAj4IAPQoDdakIl1AQoMXzRCta00fQkGRBY7IlrwtG0ZxsSWWYDk8ixTyPNaAhzoCmeEOaEwxpSRxIa6IBrQkSWhMktMRJaI6V8DxGn+cxBjQmmtCRZcPbYif6aybQ/3wKfc/G0/tkHB0FtpRF6pBxX5Wse+qk3VIn8fJwUq7pEH9Jg6iLw0i5pUv6PV1KI0xoSLOnJcuBtlwHOgsc6SwYQUeBDZ2FtnQV2dJVbEtnsQ0dxba0F9vSXjyC9hI72kvt6Cy3p6tiJF3lTrQVO9CcZ8/zLFvq0214lmJNbbwlVVFmVIabUiEN0kIXAAAgAElEQVQ1pSzYmPIQE6pCzXgaaUVDvC2NSQOw78y2pSvXlpf5drwqsOdV4UheFznxtmQs3WXO9FRN5n3lJNqy7KiNMeFZvDkd2U68K5nE68IJNKc5UBVpTGWEAS0ZtnTXTOd99XS6ckfTkmo/2LKO4nX+BF7njacrcxRtqQ60JNvRnGxDS4otbWm2dGU58K5wHO+KJtKZPY4XBZPpfbaInqo5NCY6UhthRVfmeHpL51AfYUtDuAPPpfZU37eg4JKY1OPDSTmmTs5pEbl/6JFyWJ0wT0UifVWpvGlF7Z0RFP1pTM4ZCdmnJeScNSL9lAFhvkOJ2K9BwikJGZetKHvsTPGjcWTesuddyUpe5H/J0+iPKL83ktQTIiL9hpF1yYr0y7a0p3/Bq4I1VEXM4WnUfD4UrKMpYg5Z5y1IOCLi6aPxvElZQk/+CroLVtGYsIi8+2PIfTCS2uhpPIv6iNxbowk/bEbckZGc3aiG92dyeHyixP7lOhxea4zn5zps/liOTZNl2DlPmWPrDLjyszWXfzDnxGptfBYLObVuKIFuFqSeGk3W+bFknB1N/NERHF8vj9enQpJOjKc98jNaw+dQHzie8puW5J7TJ9FfixCXYdz9RZWzK5XYO0WA31wBl9cOJ+w3U5I8rUnxMiPRTUSyhw7Z+8Vk+eqS7qVJirs6Ke6aJHvokuiqS+TvWgRvGc6DH4dxe9Mwbnw/nBub1Lnzow73fxFxZ5M2V9YN4dwyOc58Kcv5r+S48IU8dzaoc3PtUM59LsfZz4TcXKfKne/UePCDJrGuxpSccaLx7mRaH02hPXAqL6TTeR0+g46QSTQEjKUucAyNkZPpSJ7D65yl9JSupK98Hf2V39FfvomuxGWE+xmR4G9C++NpvHw8mYYrDpSfMCFvv5g0dw2SXIaT4qJFloc+ed7G5LgbkrRDl8if1JBuVCFkoyrSTUORbhpK0HcqPNqgQNA3SgRuUCRogyLBXysR+p0y4ZuUif5ZhbTd6hTu06XymJgnZ/Sp/1NC8w1D2u6Z0PHInK7HVnQ8sqb5niX1182o/dOMJ3+a8+RPUyrPGlBwRJdUHw2idg8jaOswHm4exuMdwwn30iP1tBklDxypi51MZ84CuqtW0vf8R/qbfqO/yRWafKDBF557Dqx9rd1Bb/kmuvNX8Tp9KS+T5tASMZHmUGcag8dQ98iRZ/ftaQocS2PAaEoum1N1ewQVt2youmNLfcAonj0cSc1tOyqvOpB7wpIoV13ubFLizzUCrm0QUn91FO/Dp9EbM5nuCGea7tiS7DOM6+sFnPlKQJKfOWmHrQl3kXD/Jw2urR/Cha+UufCFEjdWqvDo22GEbhlGnMswCo+KabxtTVewHW8iHfmQMJb+tIn0Z02lN2sa73Nn8DZvJm/z59BdsIje4s+gfAWUr4TS5fQVfUFf4ad8yFpIR/QMau85k3fGjpBdIs6vUuLAHAG+04Xs+0gRr6nyeE1XYO9EIbvGy+AySQH3aaq4TFFlx1gFdoyVZ9cEFX4fr8TWMUK2jBpY77rdWcDvE2XYM1UO1xnyeM8S4r9QyMUVqtz6Wo0H3w8lbJsa6V4iivyNKDwoIc1DjfCtMoT9KiBpryqFRyTUXrKi8a499XeseBszjp7kifSmTuZNnDNPH1qQc1GDrPPDKb9tQGOIPe2R42gJG8ezR06U37Cn5u4Y6h+M59ndMVRetaHsojGVl42pu2NG431zWu9b0XjDnLITuqR5DaXQ35B0TzHBPylza70sN9fLcfNrea6sleX6N6oE7TDk2kZdTi7XZN/i4ez+aCibx6vw/WhV1o9UYaWdEstt5FluJccKK1lWWwlYP0LAZmd59s4axv4lmpxcpsOZNVoc/UIZ3wUCQl3sifMZy7XvRZxYpsStX7R5sE2NMHcNkvzFpB4VkXVKROllU57ds6f4oikVV20pPG/D452anFuvwOOdesQfcODqj+qcXKPAybWKnFyvzIn1/8DrqVuV966HNhOS0U1g2kuCs18RnPOSB5ld3E5/xfGwZjafLWCpayILXNJZ7F7IIq9S5nuWMNM1h2m7U5jlnsoPf1ZyNqaTkJxuQjJf8jClncDsVwTmdXMz7Q2nY7rYcr6IpW7xLNybxiLPApb4VrLIp5K57sXM3JvLrL1ZzPPMYbFfPnO9cpnrmcc8z9x/w+tfgP13vJYzy2sAr7M98pnrkc1Cj0wWe2ay0DObOZ65zPUpYq5vEbM885npnscsz3zmeBcxx6uIWe55LN5fwmK/Aj7xzeXLfbl86ZXCwu2BbPJP5WRwK7eTu3mU8hZp2mtC014TlvWO+4kvuJ7wEq+blazxS+BzrwQWe6UwxzWF+Z4ZzHVNYs7OCBbtDGbZnscs33GVVVvPscXtICfO7iZU+iN5GV9TU7qOmuKF1ORPoK7QgcZCK5ryTGjINKIxw4ymNCsaU2wHG1gb6pMsqEs0oS5BnyeJhlQlWlKeYEVZnDEVMXpURWlTG6VDbYQuleG6lIfrURoqpjTYgOogI9qirGgNM6YlXEJdmAF1CU7UZizi6ulZLJg/ASvbj9GRLGGYzgqUtTaipPMb8jquqBoP7LwqEPkNgM7QD4HIA4HOXgTifciIjyGjewYZ7T8R6l5A5n8ZXmVE+xGI/QYiOoCM3jFkdE8iq3NiEK/+yOrtR1a0f/DafQjEvggkPggkXshIPJCReCDU90RV/ydEkuksmTWem/6zeB7zMW1SA3ojRLwLUKInXJWecCV6pMJBvMrRHypLf9j/Ye6uoqu6237vr7hASIittbJWjCghIQT3AgWCt9SA4m2hpb0LLVUsLriWAsUJHiDE3d3dibsTCAmQkO97sKjcz3O/e+yDd7/7OfiNMddcJ3OM+T/5zOv6X385hiIEDEQq0hcxip4wU+pDZhJ7czmbHHVYaC3g+HZjWoJn0eFvzFCCMf0BIxkMHAHBqjLABqvwJliNgQB1ngfp8TTUnM6wGfi52rLSQsCqsSqEnl5JfcgKGgNsaAvQoz9Ck1cRKryOlOd1qCJvIkczEKjBQIAaQxHq9IfI8zJChb5QDZ4FiOkLm0vOjbX8uHEJEj0HtKVbUJP+jKKhK/LGXshJPJAXOqNhcgQl8RHkxbKhSwLJUQSSg8hJ3FAQe8jwqv8/Ga9HkRcflX2wEB9FID7yFq9HZNdi2ZAvVZNzaJpfRF50FLnRrqgaeDLC0BU1g19RE32DtvgjDHQdmG4l5oLTPDLvLaIxYgbdcTa0R+nzNEvM6yprXjROpLd5Bj2t79DTMZ+nXe/Q1e5AU6MljY0WtDTb0N5sR3ut7X/Bq91/x2u5Be2lZrT+WX3NNaEx2+QfeJXI8BovoiJGj9JIbUoiRlMWpUtljIiqOAOq46XUJBrL8JpsQlXCf8ZraZSUsggjSsON/tqHmv8Wr38C88+jbP5ZMS0I+vdBS4VBEor+A15Lwo0pCTemKNSQgqC/4fpnigIN/sq/41VEZYQxFeFSWlPG0pluS3OSJc1JFvTmTqAr3YbqCAk1EWLqoyQ0xkhpiTOkLcGItgRD2hIMaX8L144EKZ3xUtpjpbTEGNAcK6U1wZTudCv6CuwYrJjEcO10Bqsm86Z+Oq9rptJTaEtDshkV4Yak3BpJ9B8qJF8bTcLV0URd0iDxlg6ZD4RUx1rRljmBjuzxdOWOp7fIgWfF43laNI7eElueldnxrHw8vWV2PC2zo6fUjp6y8fSUj6en3O5txtNdOoHOYnva8uxozJTBtS7Jmto4K55EyvBaHmwqw2vQW7xGWdIUZ0NrogyNXZlj/8Zr4fh/w+tA6VRelc/gVfkMnhdOpi1tHPXxsu6fp7mT6SucQU/OFJqTbaiPN6c+wYzObHsGymfTXzabthRb6mMtZHDNn8HznKn0ZDjQnmxLc7w1TfFWtCRa0Z5iTU+mHf0FUxgonsmzvBk8L5rLUPVShp8s4WnWdJrjbGmLH09v6nR6EibRHGpL3WMryu8Yk3dJn/QzmmSc0aHggoTCP6TknBUSf2gEER5KZJzVo+rOWMp9LMi9YEjWOSlZ541J+01K5GFtks4akX3NmhwfG8ofT6cyeBb5jybRk/sRfSWf0pTgSJmvPRm/G5ByRkTpg4nk3negOWkV7ZkfURW5mKbYFbzKXU9H1GKKro8j6bQBzcGzeJ3zIa/y19CesJSih1NIvWFF1j0b6mPfoT5qPvl3J5N83o7Y4/Zc+lqX4+s1OLVZxOmtxnh+rM+Pi9XYMUvA7oWqeH6sx5nPTDj/hSm/bRZzbI0GHivluPWdAaFuViScsCflNwfiT9oS5DaGvUsVCXK3oyFgFT2xH9ASOp8nvrYU3jCm4JIRScf1efzLSG5sU+H8p8ocW6XI+TUjub9DTMSv5iS6WJLiNoZkVwkpbkIyvUVkeumT4aFLursuqS56JDrpE7dPn4ifdQncNZoHX2lyfYsaFzeqcudrfXy/NeD651pcXK/KpU9VubZxJNc2juDSWhWurlXFZ8MILn+ixPkPBFxdp8TDL7Xx3a6J73ZNYvYZU/K7Ay33ZtPhN5tu/7k8C5nHi/D5dAZNp/6hPbWP7GkMmUpbzDs8z3yPoZINDJd/xnD5V7zK+4KGwOXc/3k0oc4iqq9PpOXmRGr/sKb0lCkFRwzJ8TIgx1NC0WEzqk7bUnrEisRf9IjcqUnQNlX8tirx+HMVArapEbBNjcefq/BgswIPN8nzcIMcDzfI4bdJgcDPlAjZrkzEv1RJ/nUUeZ66lJ0UUXNBQuNVKW13jOl8YErPYwt6/a3p9htLm68VjTfNqblsRu0VC6ovjaH8nCF5x4SkuGsT8cso/HeN4sG/NHi4W5NQFyHJZ8dQ7GtPXfRMOnOWMVC5jjeNXzHc8gPDrfuhzQNaPKHJ9S1ef+RN2Q5e5m3gedr7PE1wpDVkBs0Bk2n0c6DW15Y6Xzs6gqbTGTKT2rvjafGfQsPDCVTfs6H63ljKrpuRd96Q7NNGJHqJCflZi3s7VLj5mTw3tshTetaC/rA5vI6ayfMgBxpvWpLqNZqbWwXc36FKykELkrwtCPxJVn2/tE6dcx8oc361EtfWquL72QhCdmmQ4Dya4jMS2u5b0xtix4voibxOms5w+lyGsxYwlP0ur/MWMpC/iIH8pbwqXMVQyUdv8boBSj7lTdEnDOatZiB9OZ2R83hybwqZZ6x4/KMeF9Ypc8RRwMEFihx6Vw3PeSq4z1Nl30wFfp4q4JdpSuybPYI9s0bwwxRlfpyiwveTFNk1QZ5v7WXn1e6eIuDn6QL2zBLgPF8Rz0VKHF2mxNnVytzcosHjf2kT8r02sb+OJt1dj/wjEoqPSyk4IibsOwVCvpMjfv9I8o8bUX7BnPyzBjwLn8bTsIkMxE9nKHUuQ6nv0Bc/ndZQW8ruSMm5rE3uZV2KbxpR7WtD3aOJlN0cT83dqVTemEDBeUuyT0vJO2tA6SVDanyMab5nRruvJS03zSg/KybDQ5PcgwakuRgQ+LUadzbLc2uzAj6bFbn0qYArm5QJ+NGER7vNOb9JjPfK0eyZP5Idk5TZNkGVLRNGsMFWjXXWyqyzkme9lYBNYwV8MV7Aj7NUcV+qxcmPhVzYZMCFzXqc+kQdN0cB17aJCPzVGp+vxJz9VA2fHdrc3TmSUCcdUo4bk3XWhLzzxhRdNqHkqgkFF42oumVH+TV7It1EXNmmyI2vRxHiZMm93RJOb1Tl+HolTm9W5+znI//G69ErBb4X/erxS+rDP/U5wdkvCMp+jm9aDzcSujn0qI4vT2fxnlMCq1yzec+zmGVuRSx2LWCRay6LXDNZ7JbKplM5/BbWhl/6c/xTu/FL7iQouw//7H5uJT/jbHgn357N5f0DsaxyTmeFaz4rPMtY7lmBo1sJ7zrl8e6BbBxdc1jhXcAS9zyWuP+J1xyWueawwjXnLV7zWOJawBK3Ehzdy1jsUcYi91IWuhWx2DVPhle3TFa5yyquS7yKWehZwkLPUhw9S1niWcoSj2Ic3WV4XeZRzFKPIhxdc1juls1H3rl84pHKip8C2XYwgRN+TdxN6icwbYDIjH4i0p4TkdnHg4ROrka3sf9aPuvcI3jfJZYVrqksdkpnqUsmS52SWL4vlNV77/LpvnNs3X+QHw96cuaqE2Hh31GcvYm64vdpKl9OQ8lcGgon0VQ0jtZiC9oKTWnLM6Ytx5T2LAvaM6xoSx9La6o1zSmWNKWMoTHFkLoUY56kmlGRYs6TpDHUxhlRHy2hMUpMfaSI6ighlVH6VESKqQiXUhEsoTrYkNpAKe3RZrTGWNCaNJ7OnAWkP17MKaflrF85n/GWs5AIF6Mr3Ii6cBcqBgdQNvJEweQIcsZHkTM5hoLpCRQkh1EQeaFgcBgF0Qnkdc+goHMORf1zyAmPISc69D8oBxGIvRCIPWV4FZ5GTv8scvpnkNc/ibzwCPIiL+TFHsiJvWRwNfBEIPFAIHVHYOiGQOqGnMQLFckv6Bqtx8Z6Nj9+NovsByvoiZ3OQIQp/YEaDEVoMBShymCwbCDScKiCbM9quByDEXK8ilDgZbgq/aG6dIZZ0RC3hD+cjNi9WpnLPwhpC7GjJ0jMQKQur0K1eB2gxptAFYaDlBkOUuJNiCov/BV5HjSKZ2FSusNtiTpqyo+L5Tj22UjqAhfTHTWNrmBD+sK0eRWuwbNH8gxFKDAYrsxglCYvgkfQH6LMYLQKA+HyDMaMpDtAk95gG5r8lnLLeTWLJ81Fa9QitKTfoma4HwVDD+QMvRAYuCEvOsAIYy8URQdREB1BTnwEOYNDyBl4Im/girzYDXnhERT0TyAvPI6c6AhyosP/yP/t9XAYedERGapFx5ATHUcgPvZ31d1A1kYsJz6GivQsGsaXUNQ5hbLWITTF3mhJ9jFKtANN4UcYGc1i9nhz3L6aQorPEurD36EjZhydMVIawkdRl6BPd6ktvU2z6GmdR3fbfHo759PXM4/ejsm0NFrT0GBBc8tY2lrsaKv7L3ittaOrxpbu6nF/4bWrwlJWfS0eQ0uBKc15JjTlGNOQaUx9mpTaFANqksRUJwh5EqtHeZQO5VE6VEbrUh0noiZBQm2SIXVJxjSkmlKbZEx1ghFPYqVUxkipiJFSHi2lLFpCWZSE8igjyiNMKAn979XRgkCDfzuH9b8NWAqWUhxi+FdKwowoCTeiNMKYknDZdXGYIYUhEvIDReQFCMn3F/2Vgr8iptBfTIG/mILHIgoDxFRHmVIXa05rig3tqeNoSbKiOdGc7gxberPsaIgxpjpcTE24iPooGUrb4o1oi5fSGiehLU5Ce7yEzgQpXQlSOuMltMVKaI2V0pZgTGeaBb25NgyU2PO6ciJD1VMYrp/Om7ppvK6aQl/JJDozbSl4rEfiVTWSr40i+cZo4q9pkuijRfYDIQ1JtnTmTHyLVzsZXkvseVY6nufl9ryomMCLJw70PXHgeaUDzyonyvJkIr2VE+gpt6Or1JaukvF0lUygPd+OhgxrapIsqUmwoibWSlZ1DXuL10ATKoJMqAodQ32kJc1v8dqeYk1XhjU9OTY8y7ejr9CevqKJvCiexIuSKfSXTmOgbBoDZdPpL53G07xJNKVY05BkRWu6LT25k2TTg3Mn05IylsZEcxoTLejJm8TLstn0ZE2kNtqMnszJvMifQV/OVHrSHGhLGEdDtAX1UWY0xJrTmmRFd4YdLwqm8LJkFv3Fc3hR8g6vKxYy/MSRV8Xz6UqdTH24FY3hY+lLnU5ziC3VD80puSEh94IOWb+NJvecPiUXpZReNqL4opSM0zpEeakS5aVO2Q1zqu6MJf+iEZm/S8j4XUrSKTExx3TJuWZN2cPJ5N+2pzxgJnXRCykPmUNT8nIGyjfRnraS0vvjyTxnQM5lE2pDZ1EeOpvGlJU0p79PbewSmmKX8TT5PZqC51J8YxxpZyW0R8zhTcHHvMj9gOqQmSRdGkP8RSMKH42nIfYdasLmUHR/GtnXphLoOoZr34q4vEPKhS9NOL5Bwv4Vo9g1X5Fv31Fk/yptjm405PQWI05sEHPkEy2OfKzOmQ0aPN4zhhBXCyK9rEk4YU/ccXt+36bFobVqFPq8S3fsR3TFrKA5dDZVD2wo8jEh76IRMd463N+lxrXPVLiyaSQX14/i1md6PN5pRMSvZsQfMCPZxYRUNynp7iIyPPVJc9N5G12SnfWI36dH7B59on4RErpbn0ff6HB9q6ySe/0LbXy26XB5kwaXN47EZ6sWdz7X4cYmDf74WJFLHyvis16Na+tUubpGCZ8NqjzYpsXdreo82DaKRGczys5NpPnuLDr95tDtP5fugFk8DZpF++PJ1PvaUfPAjlp/B2qDpvA0dTlDJRug4gso28HztE0U3pjD5S9V8PtpNMW/21B9wYaKM2aUnDCh9OQYKs9YUXHKivIT1pSfGEuOhzGR32sQvEMVv88UeLBFgUefK+G/TRX/7ao8/kKFh1sVebBRgO96AQ82CHi0SYD/Z/IEf6lIxE4VkveOIs9bj/LTImr/kNB03ZD2eyZ0PTKj19+KZwE29Dy2od3XmsabllRfMqPmkgVVF0wp/U1KzmF9El1GE/qTBo/+NZJ7O0bgu0uDoAN6JJ42pfCeHTUR02nPcqSv/BMG67fxpvk73rTuhXZ3aPWAZhdo3CfDa/kOXuVtpC91NT1xjrQEzqDhgQO19+youj2Wmju2dARM52n4XFoeTaU7eDadQdNp8B1P5U0LCi5ISDuuR6KXLuF7NfHbqcad7Urc+lyBm1vlSPcW0hswnf6w6fQ8tqfhhiXp3vpc2yAg4HstEj3MiXIy5f43Olxer87Z1UqcWqHIbysUuPSRErc3qRL07QiS3XQoPSel/YEVz8LsGIiZxGDyTIYz5jGcvYihnMW8ylvMQP5iBvKX8brwfd6UfAxl66FsA8MlnzJU+DGvst+jL2UJ7eHvUH7LgaQjpvh+q8X5T5Q4tkSOw+8qc2ShOt4L1PCYp87e6Qr8MEnAj1MU+XWGOr9MH8H3k5XZPVmVnQ4KfGsvx04HOXZPlueXGfLsmy2P0zw5PBcpcmSZMr+tVuXyOnXufTGKkO91if5VlyQnHTI89Mg9JKLomITi44akOuvg/40SobvVSfUUkXfSmILfjWh+YEdv+CT646bxOmUOw5nvMpS5gP7kmTQHj6X4pojsS6PJ/EOXnEsSCq6Yk/+HFaVXJ5Bz1oqkQwYkeOqSeVxE8XkpT64YUudjTMudMTTfNKXynAFZ3tpkeOiT4iTG/yt17mxWxGejIlfXK/LHWnnOr1Pk4S4jgveO54+thrgv1+TnuSPY7qDIFxNU2Wo/kg3j1FlnrcQ6SznWWwnYMk7AV5Pk2btgJIff1+XsegP+2GzAuQ06nNugxcmP1Tm7biTXvtDjj02j+G2tCte3j+beLm1CncUkHTEh84wpBX+YUXrVjOIrxhRdNKLsqhWlV+xIPjKGOzs1OL9FhVvfiri725jTG0dyZK0Kxzeoc3rrqH/g9Xqx74VHDTyIf45fch9Bmf0EZPZzL/kpV2O7OfSonh1nclnlFM977tms9CxgoXM2C5yyWOKRy8pDeazwTmf9sXROBjdzP7mHR8ldPE7pIThrgEfp/dxJ7uOPyKfsPl/ARy4JvOeazhKnTBY55+DoXsQSzxIWuxfwrnMOC52ycHTNxtEtD0e3PFnrsGuObOqwSzbLXXJY5pLHUtd8lrgV4ehWwiL3Yha6FbPIrRBHt3yWuuWwwi2LVe5ZrPLKZ9mhcha4l7DAvYSl3uWsPFTBcq8SGYBdC1h1sBxH13ze3Z+Bo3MGH3jlsMY7ndX7wth+OJFjfg3cS+onJOMVken9hCX3EJr6lEdJXVyLaeXA9VzWuoez0jmaZU5JLHXOZOmBVFY5xfGRiz9rnS+w2Wk/P5/YzcVHe4hO+ZGy4s9oq1xOZ8Vs2sqm0VQykeYSe1pLbWgrtaS9ZAwdRSa05xvTlTeGrhwLOrMsac+wpC3dkpZ0M5oyZHvcqjKNeJJpQm3aGJoSzWmOHUNztBGN0VJqY0VUxepTGSekMsaA0nAR+X56lAYa0ZU6hZ60abQnTKAjaSJVIdMperyWK85L2eQ4leljZzDGaBVa4s8YYfgTioYHUBhzCPkxx5E3PYmiySmUpCdRkZxETXICZf2jKGgfRlH7KMrCE8gJDyMnPIic6H9KvJETe8giOoSc/qm/8Cqn//Z5RR7IiV0RiN0QGLj/HYm7DLBSDwRSbxSkzmgY7kZbuIKFM6dx2X0RrXEf0hlqQ3+kmIFQDV6HqjAUpsibEHmGQ+R5EyrPULg8gxFyvI6QZzBMkcFgdfpC9elOtKPI3wy/Q6OJPqFHV5gJz0JH8zxEjZehmrz0V2UoQJk3gYoMBcgzHKrEQJA8/aFqPA/X5mmkIQVXhfjuVaL4lj6dYeZ0h4h5GaXPcKw2r0JU6b0vx5swRQbDVXkZrk5fqAr9EYq8jlXgVYwir2K0aH8spjN0Hom/L2Pn+/Mw15+PhuYmNKU/oyI9gPzbY5AEIlcEov0oSVxQEHohLzyEvOgg8mJP5MWuyIudkRe7Iic8JIOr8Nh/wOv/7fVwCPm/APsPvIoPyT5yGLjLPl7oe6Ooe5wRwvOM1DmPhtYxdPVc0dP/Bj3hakxM5vDuLAf2bbcn9+GH1IXNpyPGgc5oQxpCR1ARrEJWwChKks1pqZlLV9siulrn09s+l77OWfS1T6WzZTwtLTY0No+lqcmG1jo7Omvt6fordnTV2tJVY0N39VhZKq3oLLegvWQMrYUmNOeb0JRjREOWIfVpEmpTxNQmiahJ0Kc6To8nMbo8idGlOlaf2ngx9UkS6lMMqU82pjHVlLokI6rjDXkSK5FNKf4LsDK8VkQZUxFpSlm4CcVvj6/5J17/rKz+8/c/0VoSavQ2hpSGG1IaIUtJuCHFYVKKQyUUBInIDxSS669Hnr/+X9hdnsgAACAASURBVGjNfyyUxU9EwWOxLP6yimxdjDktSTY0J1rRkmRNa5I1zQnmtCdb8SJ3Am2J5tSEi3kSokdthIimGIkMr3FSWmMMaI0xoD1OQleilO5ECV0JBnTESemIk9KeYExnqhk9Wdb0FdjSXzKeN7XTeFM7haHqSQxVT2W4bhaDFTNojDcn/4EOGbc1ybqrS8ZdPZJ8NMm6r0tTsh3duZPozBlPZ64tvUUT6C22p6/cgReVExmomsxAzRQGaqbSXzOV/pppf+V51SR6ysfTWTKOzmK7t3gdT326FVXx5lTFWlAdY0lF2BgqQmV4LQ80oTLIhJpQUxoiLWiOHUtrwljakqzoTLOiJ8uGZ3nj6St04EXxZFlKpvKidBovSqfRXzad/rLp9JVMpzNnAk2pY6lPsqQ1bRy9eVN4WTqL7mx72jNsqI83oznZmucFU+kvnCF7F/E2PM+ZRl/2NLpTJtASO5basDFUhRhRE2FKU5wlXWl29OVN5VXJHF5XzGegbB4DJe8w9GQxVC2lL3c2NcFmVDwwoi95Gi0htlTfH0PxVRG553XIO6dL0UUDyi4bUnHVmIprphRdMiTxiCb+exXIOW9A9V0bCi+bknFWQvIpEbFHdYk5pkfxHXsaw+dT5DuZyqA5tKWsoj7WkfLwebys2MLTnI8ovW9P5nkDim5Z0pqwkKbUpbRmraYl832ak1fSFO1IXfBcym7bk31xDJkXDOmKncdQ4Uf0Ziyn+KE9kaf0SLhgQHXYNBqi51DuP5Wie1PJvT6N2z/ocnu3Ib4/23DxS1M8Vo/mp4WqfL9AhV+WjsJzjYRjm4w5sk6E94daeL0/giMfq3PnOyOCnSwJPDCGUDdL4o6OJ9jdGpdV8vg5G9Iavoqn8e/TFvkuTaHTqPWzo+yOJZm/GxLspMnNr1S4tnUEt77Q5fYXQh7skBC4y5jwn0yI2WtEopMhqW5SMtzFsiNinDRJcR5NiosuCU66xOzRIWaPkLj9UqJ+MSRwl4hbX2hxceNILm/W5MpmLa5tGc3NL3S5u12fu1/ocmPDSC5+pMClj+S5vWkk97aO4s7mEdzepM69rSO4s0UV/69Hk+E5lrLfHWi4OY2uR3Po9ptNi+8kWh9MpOXBBOrv21FzfxyVvuMouTuWzoTFDBZvgMrtDJfsoCPqE+KP2XFyjYC7/xpJ7jELyk5bUHLcmNITplT/bk3T5QnUnh9PyTELMt0kxP86mtCdqgTuUMLvC3kefaGA/1cqBH2jTvC/RhD0zQgCvlLFb6s8j7bI8WiLHI8/kyNwuwKh3ygRtVuNNGctio4KqfrdgIbLhrT4GNPpa8ZTf0ueBdrwLGgcPf7jaPcdS6OPFdUXzam+YEHFWROKThiQ6aVH3H4tgneP5MEOdW5vU+Pu1+r479Eh/oQx+bfHURU2lZb0d+kt+YBXtVsZbPqWN62/MNzuAm2u0OIMjXug9geGy7/mdd4mXqR8QE+0I01+M6i6NZ6K69aUXrWg8sZYWh9OpTdsHu1+M+kNfofekDk0+zpQesmU7NNCkg6OJsppFAHfq3J3uwI+W+W59bkCtz8XELlHjba79jwPnEz3I3uab9qQfUjKpTUCgr7XI2q/Kf67DbiyWYPT7ytyxFGOIwvlOOEox4X3FbmxXonAb9VJ99Kj4g9DOh5Z8jzclpdxkxhKmQWZCxjOcWQoZwkv85YwkL+El/krGCz6gDcla6BsA5Rt4E3ROgbzP6I/YwVPExbRGjqHomt2RLmLubl9BL9/pMCJpQocW6TKsUUjObRwBB7zR7BnqjzfOwjYPVGBn6eq8eMUdXZOVOa7yarsdFBkp4M8u6co8OtMJZznq+CxUBlvRyWOLVfhzGo1Lq8byZ3PRuG3Q4uIH3VIOKBHmrs+Wd565B7SJ++wmPwjUkpPWRG0Swvfr9QI/nEUKd5iyi5ZUnLJiN7wSTyPmcJA4kzeZL7Lm5xFvMleQF/iVJqCrCi9LSXjgg7xxzWJOqhF3EERaSfNSTxkTISTLuH7NEny0iH/tAHlF6RUX5HSeNOYRh9jqi5IyD2sR4qzNkn7Rfh9qc7tTcpc/VSJi2sVOb9Gkd8+UcJnm4gI56lc/MwEJ8eRfD9L9S1e1dhqr8FGW3U+tVZknaWADVYCPh8vYOcMRVyXanHyExEXNkm5sEnEb+s0ufyZHje+FHPyI2VOfqjI6Y+VOPOJMhc3a3Bnpx6hLsbEeZuQdtKUwksWVPpYUXLVhJJLxuSdM6bggjU5v40jeJ+U39YrcfpTVa5/LeHMJi2OrlXn8Fp1jq7/x8CmKyFdvrdj+3icMcTjtJcEZQ0RmD3Ew8zX3Ekf5HzMC/berGOlUxxLnVNxdMlg/v5UFuxPxdEtg5Xe2Xx0JJuvL5byW0QXvukvCMgaIDj7FSE5b3iU9opHWcPcTQW32/Vs8E5jxYFEFuyJ5509iSxyyWSpVyFLPQtY5JLF/L2pzN+bymLXXBlgXXNY4prNMpcsVrhksdwli+Uu2SxxyWWJawGLXQtZ6FrAQtciHD2KWO5RxAqPXFa6Z7LSPZ3l7tk4ehQxz7WQBS75LPEoZIVnIcvdclnilIWjcxYrPPJ5/2Ax73kXsvpgAZ8czufTw1ms9Yjnu99z+C24nXspA/inDRCY1MvDyFb8EjoJzOzjYWY/Rx7XsO1EMp94JPK+awrvu2aw8kA8HzgH86mbD1vdD7L76E4uBewirXwftc3f0lr/Pl2V0+gus6O9xIbWEhtay8bRUTGOznIrOkrNaC8yoavQhJ5CE57mjaE7x4yubDPas81ozR5Dc7YpDdnGVGVLqMo2pD7DjJZkK1rirGiONacx1pTaeEOqEsSUx+lRHK3DkyRDymLGUJPowIuy93lRsIrWmMk0hVjQHGzLs7iV1AZ9SuCJNez8ZC7jzeyQGC1lhMF6NMx/QcHYGYGhl6x1WMcDOW1PVMXH0JAcR03/IMraHijreKEq/p+Ak/+EV3fkxG6ya/0TyOn/9jdeRYdlsDVw/Tt/Ilbi8bYC641AegiB1BNlA2e0pV9jbvwOn7xrR9aDLdQETuVVih3tfho8DVDlTdSIt9OB/8br6wg5XofLMxSqwHCwIq+CVWkJVqU9VkRnrBHdkVK6Q7TpClCAND267inwMkAVQtUZDFBiwE/AcLgCw+EKvI5U5XmYKs8iR9MVpk2T/0jeZJnS/EiR7gAFXkeqMxyhynCwHMMhCrwJUeZliDLPghV5HqHEQIwiL2PleRWnRkegBl3hE3nyeDVHdsxksrEdBjpr0BXvZYR4LwrCfcgZeCAnOYjAwAOB+AAC0QHkRJ7IC71REHqiIHJFQeyEvNhJhlfRIeT+x+JVFnnhIeSFR5ATHn27BrzerhNn5MQuyGm7oKx1EB3xOQwll9BUPYD+qG8Qj16FsciBBTPsOOW6nNKIDbTGL6IrbiKt4YbUBqlTEShHrp8c8b7qRPhqUZI7iZaGhXS1LqC3bQ69LVPpbZnCs47JdHY40Ng8jvr6sbTV2dNZZ09XnT3ddRPoqhtPV50tXbU2dNfY0FNjQ88T67d4NXuLV2OacoxozJbhtS5FTF2SiNoEfWri9f5KbbyI+kQDGpKlNKQa0Zj6n/Eqax/+uwJbGW1CZdSY/4jXP8H6571/mwwcakRpmPHbGMngGm5IaYT0b7yGSigKMaAgSERegP6/4fXPNuH8x0LyHslS8FhMUaCEslAjGuPH0po8jupIE+pixtCSZE1LohVN8Wa8yHGgO82GukgDKoN1qQkX0hht8BdeW6LFtESLaY+T0J1oSE+iAT2JBnTHS+lKMKIryZTuVHOeZlrzPM+W5wW2DFVN5lXlBF6UjmOgfDxvqqcyXDuL5wUONMSaUhoooiLYmLJgE1JvaZF6axQN8WPpznagM9uOzlxbnhaOp7vQlv7KyfRXT+Zl7VRe1c/gdcMsXtXP4lX97L/SXzuN3soJdJbY0lFkS1fJBDoKJlCfasWTWDOeRJvzJMqCilDZfteKIFMqgox5EmxCTegYGV5jrGmNt6YtwZKOFEu6M214lmNPX8HE/4bXgfIZDJTP4HnxFPpKptNfNpPuvInUJ1lSG29GR4Ydr8tnM1A6jWcFE2lPl7UWtySPZaBoJi8KplMVZkpXmgPPs6bQnTKB5hhrqkNMqAiQUhFsRH20BR0pdjzPmcKr0jkMVy3kVcUCXhTNYbByIdStYKD4XZoixlJ2T0JHhB1tIXbU+ppRclVMwQVdii4KKb8ipfyKIeVXjHhyYwxVN83JOWuA/1454o9oUO5jRck1CzLOSog9ok241ygiD+tQfHsCHXFLKHs0nerQeTzLXUNn+gdkP5pKf9kW+gs/peyBA+nnDCi6Y01H6jKelazlael6OgvX0Jn9IQ2RC8n3sSXxpAGR3hpkXTLiacICXuWsoiNhAcW+tsSc1iPHx4zWuLnUhk8n/64dmVfHEX/KGp+dWvjvteTxHnvObBTz60JlflqohvMqXbzXGeG9zhD3D3RxXjkSlxXqeK8eyYl1mgTtG0fAXnMe/iQl7rA9CccdOLNVkaOfKlHnv4yOmJW0Ry2iOWwWdUETqQ90oPqBPUknpTz6WYOb29W59YUWd78UcnebkHvbhTz6RkTIdwZE/yIhYb+EZBcD0lxFpLnqkbB/FElOo0l21iVuny5Rv+gQt19Csrs58c7mhP5oyL2vdLn2mTY+2/W5/42Uh98Ycm+7kBubNbmyTpVr69S4tWkkPuvV8PtSB/8devh+Porbm9S495kafl+NIuonCdneY8k/YUPlJXvafWfS8WAGtTfGUetjQ+M9Wxp8bam5Z0PpLQtyrhrTHr2AwaKNUPEVg/nbqX24jEc/G+G5VIDP52pkeo+h9KQ5ZSdNqTxjQe15G+r/sKX8lAUZbvpE7lYldKcSUT+oE/a9GiE7VQndpUbkDxrE/KxF3K/axP6iQ/RPownfqUbov1QI+0aF8H+pELFLjZgfRpK4T5M8b30qfzOk7qIRzTeMab87hu5HljwPGktfiB19IePpDbCj48E4mnxsqD5vyZPfLSk9ZUL+ETFpbjrE/DqKwJ0juL9NFZ+tKtz6Ug2/n0cTe8yQvJtjeRIymZaU+fQUruJl1WYGG75hqOUHhtv2Q5sTtO6Hhl+gZjdUfMNQ3hZeJH1Md6QjjY9mUnbFhsLzZhScM6XkD3Pqb02gO3AOLb7T6Hg0g67Hs6jzsSPvtISMI0KSvfSI3KfF411q3PpcgasbBdzYIuD25wL8vhVQdcmcHr8JPAuYTPeDyRSdNOfyGgGPvtLGf5eEW9t0OfOBCgcXCnCfI8B7joCj7wo4t0qG1+Bd6mQfFlF12YiOxxY8j7DhZZwDQ6mzIOtdhnOWMZSzjFd5y3hVsJxXhe8xWPQRw6WfQtkmKNvEUOE6Xud+RF/qcrrj3qUpaCZ5F60J2jeaK5sVObtawOllipx0VOf4Yg0OLxqJ+/wR/DJFnu/sBXzvoMCPU1X5frIq30xQ5tuJyuycqMT3k5X4eaYyTvPVObhUgxOrNPjtAw3++GQUVz/V5M5WLR5/rUPwTm0if9Ym0VmXLG998o+IyDsiJNNTl2RXXZ6cm0D2IQtufTaKq5tViHPTp+QPK0qumtLib0tPhAN9CdN5mTqX1+nzeJMly6u0WXRGOlBy04TYI6Pw/UWOm/+SI2ifLnHuxkQ5iQn5ZRThe0eQ4q1N+QUj6q4Z0+BjROMNI2ouSSk8JiJhrxYJe4U83D4Snw2qXPxYifMfKXFhjSq/fazKb2tGEe40g4ufmfPrfDW+marIjslqfDlpJJ87aLDZTp0NYxX+ahn+cqIcP72jwsGV2vy+XsLFLVJ+X6/L6TUaXNsm5PFPFpxdp8bR9wT8tkaFs2vVObxKnivbRhG034RYLzNSj5tRdMmKqltjKblqQvlVU7JOicg8ZULBeXuSD4/j8mejcF8m4NTaUZzZpMOJ9Vp4f6yG+wdK/8Br9FPfWyn9PMoZ4n7aALcSn3MnpR/fjEHuZ73hUsJL9t9pYpVzPIv2x7HENY1lHlksc8vE8UAyjvvi+cQ7E5cHHfyR8BLfnCH8coZ4mDHIveRX3E14jV/WMHdSwMWnjg2eyaxyimOZUwLLXJNZ5pnBMs8sHN3ScXROZalLOsvdcnB0+1/jdalLLktc8lnkks8C5zzedcnH0aOA5R4FrHDPYaVrGitcUljmms4StxyWehawwjNP1k7smsb7rml86J7BBx6ZvOeWznvumXzgncsHB3N43yONVS5xrHaO4MdLhVyMe4pf3hDB+UMEZb/CN7EXv7QBwosHeVwwxLGARrYfT+MTlzhWH4jhI+c4PnEJZe2BG2xxPcovZ5y5ErSXhMKfKar5krqGj2mpfpfOimn0Vk6ip2IC7WW2tFfY0llpS1eFDR2llrQXmtJTNIanhSY8LTCmJ9+I7jxjOnKNacsxoTl7DI05ptRkS6nJkVKfaUJjihkNCRbUx1tTHz+W6gRLKhKMKY4VUhCrTXmqIfmxZpQnTed5zecM1nxDf/aHPIubyYuYKfSGz6A5aB7FD5cTeHYZu7dOxcZ8DPoG09Ez/QxV8XeoSvajInFDXtcJudH7UdJzQV3kjrrQHTV9V5T1XFDUd0NO5CVD4v8CDgKh9/9W/j+tvIrcZc8mPIqc/gkEwpMIhMcQiA4j+Asubm+R646sGuv5935Z6SEEEm9UDA8yQvwTQvGHTB03k18/m0FD/DpaohzoCpPSF6rN6xB13gQqMhwkz1CoHINhcrwOk2cwVJGhYEWGAxUZDFTgWag8fXEa9EZr8zxayECMLr1B8ryOVuFliCqvg1R4E6LMYKAiL/0EDIfLMxwuz+sIRZ6HKvAsTJW+SA36ojR4EaPOi3BFBsLleR0um3Y8FCgn23sbNZqBYFVehCkzEK1Cf7QSfRGKPIvUpMFfREf8Ku4edOSTeRMx0p2Drv7X6Ei8UNb5FXndPbJ9rJLDsvNQpZ6yCA+ioO+Nop47SvrOKAkPoCg+gLzYFYHoCALhCQT/sW34H+/lf5n/Qx8yRN6yNnGhF/JCb+SE3rJ1IXZDTuyMvPgAiiIn1IQeaIuOoi88io76Pkx0vsNk9HKsRGP52NGOMx4LSHq0lJqYd2iNs6MjbgyN4do0xWjSlKRNpp88Mb4qxAfqkR5jQUn2JNpq59LfOZ/+jtk8bZ5CZ5MD7S0OtLZMpLXJgfZ6BzrrJtD1V/4rXq3peWJJV4UFHaVmtBWZ0pJvTHOuIY3ZEurTDahLEVGbpE9tvC618brUxevJkiCkPklMQ7KExhRDmlKNaUo1piHJiNoEI6ripLLW4VjDv9uHo6RURhlTGWlKeZgxJcFSCgMNZG29j2UtvgUB4r9SGGhAcZCEkhBDSkONKAszfhsjSsKkf+M1XEJJmITiUAOKQkQUBOmTF/A2b/H6517XAn8ReQ/1yXuoT+FjMWXBRlRFjKEpwYaGOEtKAkRUhkppTrCkLdmahhgTejPs6M20pTHaiKoQfWrDhDRFGdAWZ0RbrITmKBEt0WI64qT0JBrSmyimN1FMT6KUnkQjelLG0JtuxbPscTzPH8+LovH0FdnyomQcA2W2vCwfz8sy2f3e3HF0pJhTF2VEQ6wFdTHWZN3VJf6KCmUhUlpTx9GRbUdXnh09hePpKhj3Fq9TeVU3ndcNsxlsnMNg41xeN77zNnN5WT+D51UT6S61+6vy2lEwgYY0a6pizXkSbU5lpPnfeA024UmwCdUhptSFmdH4b3i1oD3Zkq50G3pz7HmeP5G+Ihle+0qm0Fcylf7yGfRXzOBZ8WT6SqfxumoOL8qm05Y5jroEMxqSLOjJc2DwyWyeF03mWcFkOjLsaEqypj3VjqdZk2iKsaI1fhw9qRPpTp5AS8xYqoJNKfUzoCxASm2kGW3JdvTmTOVV6VyGqxfxqmI+/UVzGCxbwHDVUgbLFvM0eTK1/mZU3jekKWAstb5mlF2XUHJZRPlVAyqvGf0F2Cc3TKm5bUXJZVOiPNQJclIk+5whxVdleI06qEmwmzqhXppkX7GmPW4JTwJm0xC1mJfFm+nN+5SMe5PpyfuUVyWbqHo8jYzzhhTetqY9fQX9VZt59mQrXcXr6clbS0vsUgp87Ij01ubmd4qknZPyNGkhfZlLaYqaSclDW9IuGlIfMo3m6FlUBk4k67ol0Sek+B3QJdhlDMFO47i+w5gTa3RxXT6KA8u08PhQgtcaIw68p8tPC9X4cYEC+5eocPBDTc5s1MV3tzm3d0oIdR5L0vEpPNpjidv7KoQfNKMzZiXdiUvpTlxIa+Qsqh9PoMZvIhV3HIj0NODerlHc+nIUN7/Q4sYWTW5tHY3PllHc+0KTwJ16RP4sJn6vmIR9+iTt1yXVSZcUZx3SXPVJdRWRcEBI7F4hCU5GpHlak+BsSeD3Uu5+pc+tL0Xc2SHh9pcifLbqcGWDBpc/VefaenVuva22Bn0jJPhf+vht1+T+VjUefjGS8O/1SdhrTMJeQ+L3GpDgIibnhCnV1+xpuj2ZhlvjabxjR+PdcdTetubJLUtKfMzIuWJEa+Q8Bgs2QMl2XqRuIv/iLK5sG4XruwKubFAhw9OUyjOW1PxuSfVZC8pPmpJ3UEy6qw7JTpokHhhF0gFNEg9oEn9Ai4QDWiQ565DmJiTD04BMLwkZnhLS3cWk7NcjcY82Cb9qkfCrJgl7NEnaP5pUV22KjoqpuWBM4zVTWm+b0ulrTq+/FX1B43gRMp4XwRPo9R9Pu68tDTfG8uR3S8pOm1F0zJBsL32SnbSJ/lmTgG9HcO8LVa5vVsbnC1Ue/qBFzBEpuT7WVAZNpClxLj0FKxh4spHB+h0MNn/Pm9ZfGW7by3DrHmj4EWq+h4pvGMzbSl/ix3SGOFJ7dzr5Z83JPC4l45gBuaeMqbxsQ4vvNOpvTqTex4G66xMoODWGBBdtktx0SXLTJ3KPNgG7NLjzuTLXN8jhs1mOG5sFPPxGQMlZQ3r8JvAybCbP/WdSfNqSm5vlub9Nizvb9Pjj01EcWaKI62wBztMFeMwUcHSBHBfeU+bWJhXCfhhJ3nEhNdcM6Qow53mkNQPx9gymzoCsBQznLGUoexmv81fwqnAlr4tWM1S8huHS9TK8lm5kMH8tL7M/5FnyUjqi51HrN4WM38bw6Cd1Lm6Q5+xqOc6sUOb0khGceItXt/nqf+N1oiI/TlXju8mq7BivyDcOinxtL8+/Jsixe6o8++cqcXjZSM5+OIpL67S4vlGb21tH83D7aIK+1Sb6J12SDghJ9xCSd1hE4XED8o+KSXXXJWaPJunuJpSdmUTMPhPufKmG/+4RZJ4w5slNa+ofWNMZas+z2Kn0J8/mdfo7DGfP4032XAZSZ9AV5cCT+xZknpcQ6aXNve+UuLdLncc/aOO/ezR+u9QJ/kmdtINCaq5YUHXJkNprBtRfl1B7xZCiUxLi9mkR86uQB19ocG2dKudWK3H6PUXOrFbl1AfqeC1TIuDXqVz90oZ9CzX5arIiX08bwecOanzuMIot49XZaKPIRmsBW2wFfD1Fjr0L1TnygS7nNhrwx2YRFzbocGG9Fpc2a3P7awMurB/BHxtG8ug7Y+5/a4zLQgHuSxW5/pUO4S6mZJweS9k1Oyp8LMk4o03RRQlFfxiRddqY3LPjyDg5gQffS/FcIcB9uSLH143m2NrReK4egdOKf+D1RGiL7/n4p/hkvuZKYh+ng9v4PayL64mvuJk2zJnIF/x0vZb3XBNY4hzPMrcUlrunstItlZVOSazaH89a9zT2Xq/jbMwAPlnD+KQPcTm2nwthz7kW9RrftGGuxgxy4GoNm71T+dgjgdXu8axwj2OZezxL3RNY5p7EcrcUVrikstwlHUfXHBxdc/+B10xWuGSy3CWT5S5ZLHXJYYlLHotc8njXOZd3XfJw9MhjmXsuy90yWeWWxmr3ND7wymCVRyYrPdJ53z2Vj9xTWOOexDq3BNa6xbPGPZE1nil84JbCao80Vnuk8Z57Mh94JrLGK47vLuZxOryNO1kv8c15xa2UPi7F9HAj8QWP8t5wM+0Vnvfr2H40nU3uCWxwi2a9cxBbPe7z9aHzHDh3hMv+3iQXeVLZ9AvVDetprFtGy5P5dFXO5Xn1OzyvmUX3kyl0VjrQ/WQCPZXj6S6zoavIgqfFZvQWmdBbZMjTQindBVI6841oyzOmOceMplwz6nONqM+VUp9tRF2aKTXJltQmT6A+dRo1KVOpSBxPSYI5xSnGlGZYkBlrRV7iTLqrvuJN4y8MlXzOy6QFDMQ40B1sSWeoDa1RUykLfge/3+ewa4s970yzZYzpfPTEa9ASbUdD9B0jRD8zQrwXNdF+VPUPoCZ0QU3sgrLICTk9J+SEHv/bOP3/J16yKqHIHXmRDF1ywsMIREdlyBIdRiA+iEDkJQOr0AP5PyPyQk58UPb/22N2lA2PoCw8wEi9bRhKlvPOJDuCr7xPZdh8emLs6Q835FXgKN74q8rafYMFDIbKMRiqwGCIMm+ClBkOVORNoByvwwW8jlGiL0yVvjBNXkWPpj9ckZdhAobClRkMVuRNsAJDQfK89hcwHCrPUIgcr8MUGAhVoD9MkYFIFV5Gq9IXLuBlpDyvw+UYipBnKESeQX8BgwGKDEfrMBAygoFwFV5Gq9AfqUJvqCqdoWLao6eT+/BDvl03DTvzKejofYSG/s9oSo6iqLUHJd0DKIs8UTQ4jJzkMHKGR5A3Ooa88CgKegdR1nVDRe8AKvr7UBTt+xuvIhleBcLDCISH/pG370XkjUDk9f+S/3PrQU7ojbzQS1YxFnohL/JAXuT2tuV5PwrivSiL9jBSuA9t3T3ojd6FoeZmrPSWMtt6Ml99MJErB2eT5j+PmsRpNMZZUR+uS2ucLh0perSl61GfqkNJjCZJj9VJCxMRHyAhLcKMJ7kT6WmYzUDHOzxrm0ln42Tag4hwxwAAIABJREFUGyfR3jSZjqbJdNRPpLN+Il31E+iqt6e7fjzd9XZ01Y2jp3bsP/Bq/jdeC/7Ga0OGwf/D3F1FR3X///6fiSeEhJDJTNwTCCS4a3EpLTUquBQr2lJaLBBChAR3KRKsWIC4B6LEiLu7EHdPnuciqXzP+f3+/3NxLn4Xr7Wz1syeWeuz5yKP/X7v94eSKE2KIkQUhalTEiaiNFxMabiYkghNSiO1KIvUofy9HhVRBlREGVAWqU9RmN7feM0bxGvuW11ygnTJDTQgN8DwH7x6aP3Tzusm+btKmjo4YCndS4dMHz0yffTI8tUny1efTF89Mnx1yPQfgOsAXrVJ99X6G69/tQ6neGr+/Tl/fV/SKzFJrmLS3LTJ9TWiKNiM0pCR5AcYkvhSjXQ3MaXvTPkYaUHpWyNqI0fS/MGKqlBjiv21KPaTUBagSdXbgZbhf/CqQ2O4Lk3hEpojNGkK16ExwoCmKFNa4ixoTbCiLWUc7enjaU4ZTUv6aDqyrOjItKQ5xZyGeBOaE0fQEGs2MHPgnQnloRYkuUoIvi3NhxfDKA4xoTpuNHVJY2hIHUt9qhXteZPpKJhCV8kMesvm0Fv+Cb3l8+gpn09P+Tx6Kj6hq3QmbYWTaMoZR33mWOoyxlOTPJbymFEUhpqTG2RKToAJOb4m5PqakOdjRIGPEUW+xpT4m1AWaEpFsDmV78z5GGpGdcQI6mJG0xg/lubk8bSmTqQ1bRKt6QN4bcuaRlv2NFoyp9CWPY2u/Fl05s6gMWUCFdEjKQ43oTTSjPasaXRkT6MzazotKZOojrakLMScsnfmVLwdSVnQCGrCxlAXPo6K4FHkexuT8VqbDDcdCvxNqIqwoilhKp0Z/+C1M30OXelz6cteSH/2YjoT5lDlP5rk+8MpfGlMwTNDsh/okH1fm7yHeuQ/NCTnvh459wfwWvTnCPIemhN9SczrQwJCnNVI/mOgbTjQUQVPG0W8TikTelmXiqBFFPl8QlXoCnqyf6Q1czOxL6ZQHvUVXVmbKPKeTfwdY9KfW1GX8BWdJT/SlL+Z6rQ1NCSvof79V+S9mk7IGU1ubRUQdkmT+sgFNMcupdh/CtlvrEh9Yk5T+CIqgmaQ9WYMcfdNCXCS8PzgUN45WfLmkClXVqtxbtVwnL4RY7tSzMkvNDm2QsQvCxXZPUuKfbMFHF4si9M3atzYpMXjnwx4skuXdw6T8TkxjmsbRVzZNIxc19k0hi+jLmIe9RFzqQqeTpHHRIpeTyPl3jhe/qrG3S0KPNiszOMtqjzYoMzjTSo8XKfIn5uU8Ng9nMCDEt4dkvDu9+GEHlLjvbUGUTYSYmy1iD6pTcQJbcKsdYg4aUy0/ShCjpvhvk+bP7eJeLhFgzvrhnHjO2VufqfI3dVDeLhBhaebVXmxRRXXH1UJ+kUXn90auG0bivuOoQT8rMF7a0OiTxgT8rsWvj+r4vvrUEJtRaRcNaHowRiqXkyk2nUCpU8tyHExIvO+IRkPjUm8Z0Cl72y6E9dA6o80BH9LxNkxXP1eBodFAlzWKpDgaErB9ZEUXjcl55IhKc5axJ5SI+bkMOLs1UlwkpDorEm8k4T4M5okndMh5aI+6ZeNyLhqMpArxqRdMibFWZ9EBx0+nNIk1lZMjK2IGFsRcQ4iMi5qU3TXkIrHxtS8MKX+tTnNniNp9bKkzXsMrZ5jaXhjxcfnoylxGUn2FVPSzhuR6KhF9El1Qo8MI+CACu4/DeHpZgVc1sryYJMsL/erEOykTcIDc7I9xlIWOpO6xGV05Kymu3gbPeV76ak6QN/H3+ivPEh/8X768/fSn/UT3fEbaQ75mkq3heS4TCLKSZd3J9UJOTmc944SUq6YUPx4PPn3rMj9YzTZN0YTY6+H/69DCT2mQdhxLfx/VcdrrxovfhzCo3UyPFwvxf01Atz2SpFxTY8m9wl0B8yi8c00ks4Z83SzDA/XD+HualUurVTEbp4U1lMEHJss4NQ0AWfnSfHHlwo836xE8CFV0q5IKH6sQ72XMS3B5rSHWdETPZX++Hn0JyyjJ/5TupM/pzt1JT1pX9OX8QNkraM/ewP9GevoTvqO9rgvaQxfQpX/bHKejSXsrDbP98lwe7WA618Juf6ZPFeXKXNxsTLOC5U5OVeB3yYN4PWXCbL8OkWJfRPl2WElzc6x0myzErDDSsDeCQIOzZTi9FJ5rn+tzP01qjzZMIznm1V5s10Fn72qhB+VEO+gR/IZPVLP65B2QYeks9q8t9Ug8Pdh+B8QEWNnQcKZ8by1NuTVviEE2aqT6WJGsetIanysaHo3mY73s+mOmUtv3By6Y2fSHjmVuqAJFL8ZRdoDM6IvG+B9TJ2nuxV5sl2RP7cp8GSrLK93yxNpJ6bw7khyb+lScE+T4gfaFN3XI/OqHqHWwwn6TcLLH4dxd5UCl1fIcG6ZNGeXyXL2MyWOfSLk6Z6xPN4zkVOfa7F9oizbJyux3kqWzeOU2TRWiY2WMmwcLeTHsQL2z5DixDJlLnwr4uZ6TW6tE3FrrRp31g/n9joV7m8ezu21yrhsUiPo+GhCT03k0jcq/D5LwJmv5Hm2X4MwZ1OyHowh7/EIIs4PIfG6iKx7RiRcNST2kjkxF8bhd9yCS98P4dgCAfYrlXH4UgXbz4dwfMW/pg3vf5D28tirQs7413Ha4yOHH+Rg/bCAs251XPBu4fizCrZfS2PNuQ+suZjId+c/8IVDBF/bR7Dh3Ad2XExmq1Mc287GYutayfnAFpy867F9VsHJR2VcfN3ELZ82zr2s57eb2ey8mMCOq0lsuBjDV6ff8blDMN+ciWDNpXjWXkjkG7tolhwOZYlN/EDr8H+J1ziWDbYOL7ZJZNHgcaltAktt4lh+MpqvHeJYdz6FH69nsulKKt85RvC9fRjbL8Sy70o8u85Fssk+mE0OIey+lsjmi/H84BzDt6ejWXshnp13MvjpTio7rsdw9M90LvhXcDGgilNvCjnxsgAHt3Ku+Ldwxq2OQ3dy2H0hnp8vx3PwWhQ7T7/iwIUHOD+8w8u3d4jJ/IPCynNUfvyNqvL11JR+RU3BZ9Tnf05byUray1bQXLSIxrxZNOZOoTlnIi3ZY2nOtKApw5iWDEOaM/RoTNelPlWP2hQDqpONqEoyozLJlMokAyqS9ChJ0KMgzpj82NEUf5hDedIKyuO/oCBqKblRc8hLmE5uygwSYqaTEPkJFekbaM3bRUfqGlrDZ9IYYEatjyb1AdrUBBtQGjSSLL9ZRLxYid2+qSybYclY0xnoaS5CXWMVIu0diA0PoapvjZz4KLLi48hr2yCnY4NQYoNAYodA4vA/AK3/4FVKYo+0xA6pwYrqwPCm04PPOToPAFbTGaHYEaHYASmx3UAk9oPVudN/b6kipe2MlOQksqJfUBGvw8xkJjtWjyLm9UpqgufQ6mtOt6cGfe7K9HvI0es1AMleH1l6veUH8SpNv6eAPl8Bvf5SdHjJ0uymSJu3Ej1B8nQHCOj0EtDtJUWftxT9XkJ6vQT0eUvT5SlFt48MvQHy9ATI0+ErTZuPgI5Aadr8pOj2laLXX5Y+P1l6PKToeCNDt48Knb4qtPsq0OGvQIe/Eo3eqlR6mlIb8QO3Tsxn2lhLNDQXoaq7G3mxNUraZ5EddhxliR2KEkdkJKcHUKpzAaHeVYSSC8iInJFXt0VRdBQFjUPISA4jpWUzMLFX88JAZfu/w6vkv4Orw+Dv56/8P/wtiB0Rih2REp9GRnx68LndU0hp2iCtaY201hFkNX9HUfILyqKdqKj+gIbqEsabzmO2hRkH1owj6MHn5IcsoyhkLOVhhnwM1aHIX4mqCBVaMnSpSdUkN1KZ0gRdUoI1iPfXJvy1hNA3WsQFGZOfNIb60pm01s6jsWoWdaVTqS2eRG3xBGpLJlJXOoG60vHUl44dSIkV9cWjaSi2GMh/g9fyBF3K4nQojdakOEJEcbg6pREiyiM1KY/UpOy9FmXvtSl/r0NFlD6V0QZURhtSFqlHUZguBSE6g4DVG0SsLrnBev/g1Vd/AJPu/+A1ZRCvaR5apHvpDIDzX1vc/Ge0yfD7K1qk+2qR7qv5N2DTfLRJ89Em3fs/z/+r8pr8SkKGhy75/iYUvzWnMNCUTC9tPjxTJdlVncIAQz5GWlAeakZliAlNcZbURppTFqRHsZ+EEj8xFUHaVAZr/W941aYpXDwYbZoiDWiONqP1w2jaksbSkTaBzoxJtGeOpy3DirYMS1rTRlKfYERNrB4tyeY0fjCh0F9Evq8WxUGmpLtrE3xbirD7cmT76VIRNZLaRCsaUsfRlDGetrzJdBROpbtkFr3l8+irXDCYhfRWDPzdXTabzuJptBVOpjF7ArXp46lJGktV3BiKwy3IDTIl28+IPD9T8vxMKfQ1psjPhGI/E0oDTCgLNKEi2JSKYFM+hphTGzGS+ujRNHwYQ3PieFqSJ9CSOpGW9Mm0ZE75O+05AxXYtuxpdORMpz1rGg3J4yl7b07uWz2q40fTnT+T7tyZdGROozlxEhWhI8n20qE4wJQiX2Mq346mOmQM5UGDeH2lQ9prHfJ8jakMG0Nj/DQ6M+bSl7eQ7tz5dGd+QmfqbHrSPqE/cyE9KfOpfzeexLuqZD7UJvuhDtku2uQ+0KXgkQH5Dw3JddEj10WP/IdGFDw2I//xSNLuGON2RBofGzlirmgRfUWboNNqeNko4WajiJe9KoVecyjxX0ht5Bf05G6jPXc7Se6zyA5aSlvmJkr955P8wIKcN1NoTl9NZ9l26nM3U5mymvrktbTGr6Y2eDnJd0Zxf5cMwWfVqQn9hKbYJZQGTCPfYzz5r8bS/n4pVYEzyHk9hsQH5oRe0MXtiDrBDha4bNfgzJcKnF+lzoUfdLFdKea3RUPZM0uWn2YJ2T1Liv2fSHFkqQJnvhPxx1YDXLbp8+qXEby1m8qdrQY4fClPsLMxdSGfUhs6l4+hU/kYMpnK4CmU+c6g8NVsws+P5NYmWS6uEvDHWkWebFHlzy2qPNuiwpMNijzbrITnbjUCD4h5e1BE0AFV3h5UJfKYBu9PSIiy0STqpDaRNnpEnjTg/SlzIu1GEnTEiFe7JTzYNIwb3w/hzAoBTkuEXF8lz5PNarjuEPNqh4jX24bjtkMd/32aeO4chveuYbw7qEn0CSNiTxoTekgL/33D8NytgPs+OfyPKBN7Voe8u6OofTWF+jeTKX5iTvof2qTd0SHjoTHJLoaUec6gO341/YmbqfJcid9xUy58KeDS51I82TCEFOcRFFwzJ/uiHqnOEpIc1Uk5Iybrki451wzIuqpP5lV9sm8YknvbiIK75hS5WFDycBTFD0dR9HAURS4WFNyzIPe6GVmXjEk7p0+ysw4JpzWJd9QgwUlE5hVtiu4ZUvnUhNpX5jS4jaDZcyQtnqNp8bSkyc2KOtfRVPxpQeGdEaRfMCLptAExJzUIP6pC8EFlfPcNwW27En9uUOD+GhnurZfm+d4hBDpo8uGeCVlulpS+nU7th8W0ZX1Hd9GPdJf9RHflPno/HqC34md6C3fTm/sTvWnb6IxZR33ASoqezyH1hhWBx9TxPKCI96+KBB9TJcZJh/y7VuTcHkXG1ZFkXh5N9EkDfPapEnpYi5AjOvjsU8drj4hX24bxZL08D9dJc2+1AN+DcuTfMaHNZypd/jOpejqOKHttnmyU4dY3clz5QhGnJXKcmCnkyEQBRycKODVVyJl5Utz9RpFX24YSZj2crJualD3VpsHHgNa3pnREjKYndgr9CfPoT1xOT/yn9KR8Tk/ql/Smf0NfxmrI2kB/9kb6M9bRmfgtrTErqQ9dRJn3dFJdRuB/ahiPfxJy6wcBN7+W4uZKea4tH8TrgiGcnC3HrxOE7PsXXvdMkGPbaCHbxwjZailg+2gBu8cJ+G26AIfFUlz5Up673w/h8Tolnm9U5PWPivjsUSbSWkzKGQMyLhqRcUmPlPPaxDtr8d5WTPBhEa9/UuH5tmF8cJ5M+rWZ+B3R4s1BBeJv6FHyyoJqHyuaQ6bSFT2Xrug5dEXPpDN6Gu2RU2l4O4kyjzFkPbEg/oYZYU7GvPpZjUc/KnJ/vQz31gp5skWawEMqZF41JueWHgX3tCh+oEWxix7ZNwyIPCkm8FcJL38czs2vFDi3VBqnhdLYzRNit0iO32YIuLHehGe/zODCmpHsmCzPpnFyrBklxcYximweq8DmMTJsGSNk50QBv82Vxf7zoVz6QcSN9RrcWDOMGz8M5c76YdxeN5S7G1S5vXYIdzcoE2htQfLVufgcHoX1AlmOzhdwebUcboc1SL49koKno3h/UZnYSypk3NEj8boR788ZE+48irf243mwQw/rhdIcXSTDsaXyHF8xBJvP/jVteJmN78svHd+x7lIsG87H8Z1tGD+cjGCLcwLbz6ew/nQc68994IRHA45B7Rz3qmXPwywOPMrhrHcNf4S04PyinF3nY9h0PpqNVxJYey6O720jWWsTxd5zmew/n8FPpxPY6RyP9cMiLgS0cMqjkgNPs9j/ZwbH3Mo4HdCMnVcju2/nsvJEJEtt4llkm8ji/w+8LrFJYLFNIktsEll6Momlth9YfDyaFbbRrLuYxi8Pyzjl2YiTbyOHH2Vz9EEmF9zLue1fzRW3IuwepHDqcQbXAxo479fI8VeVHHxairVbDRfCO3AObmbHzVg2XwjmpxsR/HgtjFVO/nx79h3rL8Sw62Ym+65nc+B6DrYPi7npVc19/2LOPPLh2svn+MS8JqfKi5rmF3z8eJ6a8qN01B6iu2Y/bRU7aSnbRnvFVroqN9NVsYbOopW05s6jNXsaHTkT6MwdTWumCa1ZhjRn6tOYYUB9uhF1aSbUpphRkzSC6iQzapIMqErSpSRJj7xEU/KSJlGR+RX1eTtpzP6Z6uTdlCZsojR9DbVlW6ip3kZR7g/kJqwkL2oRxaFTqQo2pz5Ej8YQDcr9lKkMHE5tqDGVb8eQ6T6JHL+veXnhU9YsMmGSmSmGWjMQiT5nmGQnqjrWyIqPIdQ4jrSWLXJ6jsjqOSKQ2P8PxOtApU1Kc+CZRoH2icHBPA6DeD2HQHIOofgMQvFppMUOSIvtkNawR1rDEaHYCaHkDALNM4PPS55EWnIYJa3d6JquZMwIDe7YzyPjxSwaPUfR66lNv/sw+t2V6POUo89bll5vuX/hVYp+TwFdroKB133VaHMbRtMreXqDFOgLlKb5lYAuL2n6faTo9xLQ5yWk11OGbk85er2V6PNXpj9AmS4fOZo9pWjzV6TDfwi9vkPofCNLl5ss/X7K9ASoUPdCmg4fVdo9lWj3VKLDW5UWby1K3owj6tHXfL/IAn29qahor0FR7xAyWieR03JGYbg9alrnUBI5ICWyG4Co1hUEWtcRii8jq34WheGnUFQ/gqLoN+Qkh5DSOjGAV8lFBlqHz/wPw+tppEVnkRGdQ1rkhLTYDimJDdISa2Qkh5GXHGSIZCcaumvRN1iIiaEZM8apcN1uNnGeK8gJmk55yGhqw02oDBLTFGVIV5op9UkaVKeqUZstpjJdQmaECpWJI0jy1STBS5cYDx3C3CREBeqRlTSG2vK5tFbPp6V8Fg0Fk6jNH0fdf+B13CBex9BQ8l/h1ZjqdEOqUg2oTNIfAOwHbcpiNCl5r0FphIiK9xpURmtSFaNFZZQWFe+1qYjSoTJa7z/wWhymS1GoDgUhOn/D9S+85gX9g9dML13SBif+prhJSHXTJM1di3QPbTK9dMn00iXDS5cMT53/I+leWqT7/AVWyb8yANlMX12yfHXJ8h2o2v61t2vSGzHJryWkvtEiy0ufggBTioLNyPbSI+2NmMQXaiS9HE6Olw4fw0ZQHTGS0iADGmJG0RBlQeU7Q4r9JBR6qw8CVpPyQAmVQZrUvBt41rUpXGMw/8arJe1J4+lMm0RX5lR6i2bSkT2ellQLGpPMqE8wpDZOl9YkE5o+GFEYMJy0N6pkeWqR62NIuIsCwbeFpLqLKQ4zoSrOgvrkMbTlTKYtbwqdhdPpLp1DX8V8+qsW0l+1mP6qJfRVLqavctFgG/EMukqn05I3mdq0cdQkjqE6fhzlUVbkvzUjy8+IfH8z8v3NKPIzpdjflJIAU8oCTSkPMqEyeCDVoSOojRhFfbQlDXFjaYwfT3PSeFpSJtKSNomWjCk0Z0ymOXMKbbnTac+ZRnPGJFozJ9ORM422zCnUJFhSGGZIfog+HTnT6M6dQWfmdDrSptMYN4HCACPyvQ3JcdOl2NeMiqDRlPpbkO9lSsYrXVJf6ZLrbUxF6Bga42fQkT6Xnpz59OYvpCfrEzpSZtGZMpve1Hl0J8yhNngsWU80SfpjOCl/iMi8p0nuAx0KHumT/0CfPBddcl10yXMxIPeBMXkPzcl5ZMHb0yp4HJPi7elhRFyQ8NZZHS8bJV4dk+XZYWkyXk6m2H8hte+/pCt7Cx15O8jyX0SC2xyaUzZQHrCI9CdjKPadQ3fBj3SW7aIubysf0zdQn7ye9oR1dER/R5XnPIJOaxB8Vo1Sv+k0Ri2h6t0cSv2mU+49nWr/WVT4TaPYazLZL8YR/8dIghwNcP1VwsVvZTn/tRIXvxXh/LWYI0tU2D1Tmm2TBeyeI8PBRUocXT6UU18M4+JabVx2muGyzQg/6yk822OK01dDuLFZncJX82iMWMbHkKmUvx1DaaAlFUETqfCbTfrDqbz8Vcy5b6Q495WQP9Yq8nz7cNz2iHmzU51X21R5vV0Fzz1q+P+sTuAvagQeUCHkdzUij4mJOKZBxDEx709oE2VrSJSdCe9PjeCdtQleB3R4vn04t35Q5MwKIc6fCrn+jTzPtktw26OL6w4xzzar8mb7cPx/1sVtmwoeO1V4d1CLeFtTEuzMCDskwesnRTx3KuCzVxGvn+UJPDaU+Au65N0ZSfljSyr+HE2BizEZf+iQcVeXrIfGpD80ocRtKl1xP9D/YRMlL5fy5oA+Z1YIub1KgacblIm3NyLznB4pTiISHdVIOyum+A9jah5bUvXIgvzbhuTdNqT80Uiqno2m1nUcdW8mUvdmIjWvJ/DRdRxVL8ZQ8dSKkvujKLg1gpyrJmRcNCDlnDZJZ8QkntMg67oOJS6GfHxmSt1rcxo8zGn0GEGD+0ga3lhQ52rBx2cjKX1oTt5NE5Kd9flwSoeIY2q8PTgE//2KeO9W4PVWRR6vk+fe91LcWS3g6U8K+NuJib1jRMbrURQHT6YmdgGtGd/QWbCRrtJtdFXsprdqPz3le+kq2ElX1ja6kjfTEvkDVV7LyXkwlbhz5rzZp8TTrUJe7pDC62d5wmxEZN+0IPvmSNIum5N9ZSzxdiMI2C8m4rAhIb/p4vWTCO/dEtx2qPNsoxKP18tyf62At8eUqXxqSU/wbDr8Z1L6cBRhNiLurxZwYbmAs0tlsZ8vy/HpUgN4nSTg1FQpzsyT4t4qRdx2DiXSVp3cP7SpfKFDk78BbSEmdL4fRe+HKfQnzaM/aRk9iSvoSf1iYFDTXy3D2f/Ca8IqWqI/p+bdAgreTCT2hh4eRxR4sFXAH6sF3F4lza0v5Ln+qRKXlgzBaYEiJ2bJcGCckL1WAvaPl+GXyYrsHi/L1lECtlkJ2W4lYOcYAfsnCjgyU4DjYiFXVspy91s5nqyV58VGed78KI/XLkVCDg0j3lGL9Av6pF3UJemsJrEOYsJPaBB8WJMX21W49rUsr3frknJpBqlXp/DqgAKJN43IfWpClY8lreHT6Ymd9zdeu2Km0x07g7aI6VR6jyfj0QiiLhnyzt4An8O6vNqrwZMfh3JvrQx3Vwt4tlWaiJPDyLttQJGLzt94zb1pRKyDDgEHJbhuFXFtpTzOi6RxWCDDiTkCjswS8ut0AfafiXj6yyxub5/M7hnKrB0tZJ2lDBus5NlkJc+WMdJsHS9g91QhRxbK4/SVKlfWqHN9/XCu/TCUa98pcmutMnfWq/Jgy3DurFfm5mo5Xu3TIvHSTLLvruD2Ri1sFkvj8JmAP7bIEOIsIffxCOJvqBNzcQjxV9VJuKZP5FkD3tqbEmw3jlcHR3FqhSIHZkvx23wZji0fgs1n/5o2vOBE8MtFJ96x5EQonx6P4DPrCD47GsEXRyNYZRPF2tMf2PNHDlfCeriX2M/tD92cDarhQkANLu/beB7XzQ2fGqxdMvneMYwvHCJZeSqKFUfC+fLIezbZpbL6aAzrjkdx6HYeV/1auR/Vy93oDq5FNHAptJab0W3cje/lSmg7Bx4UstImgiU2cSy0TWDxyQSW2MSzzOYDy098YPmJeJafiGfpiQQWD2bpyQSWn0pk6ck4FltH8oV9LD/dKeS0bzMusT3cf9/Drbf13Amq5c/wJl5GtfA8ooGHbz/y4F0tT2O7eBjbw42ITi6+a+NKRCf3k/u5Hd/L4Rc5bLsawerTfnzp4MMKRz8+d3rHF/ZhfO/wnk2Osfx6LZ2rbpW8ed+IV3QR/nHRxOWEUVQTTH2bF63tf9LWdI32Oid66x3ob3Kkt8mB7gZbeuqt6as/RF/Dz/RWrac9b8nAPw5ZY+jKs6A925jWHAOaswxoyjSiMcOEhjQz6lPMqUseQX2yOXVJBlQn6lKapE9+8giKMmZRV7yFzuoTdFeepbXQicZ8WxrLrGmoPkxD/UFKCjaSEbeIjLDJ5IdYUBqsQ2mgKiWBChQFyFEWqEJlsCaVgYZU+FtQ/W4OmW6L8by8kAu/LmLd8jlYGk9i2NDZiLQ2oKa7FwXNA0iJf0dayxoZnVMIJacQSuwRih0Qih0QiB0RiE8PxmkgktP/AOa/yl/nSP67/N9iZeB7pcSOgy2ipxBq2Qzi9eTAVFktZwSa5xFIziPUOIu0hjPSIkekRfaDcURawwkpjbN/41ZKYoe05klktX5HRWcNmpoj+HaRGe7nZ1L2ZjrtniPocdek312Vfk8l+r0U6PdSoM8V/T2cAAAgAElEQVRbnl5vWXq9pejzFtLrIUXPK2n63FXo8VCn030oPb4KdHoJ6fSWpddXln4fGfq9penzkKbHXZY+7yH0eg6h21ORbi8FurzlaPOWo9VfmWYfRTq8lOh2V6B3cNhTn78y7R6KdHqr0O0znFY3NZrddWjyG0/GiyXs+dKE0UbmiHQ/Q0l3NzK61sjo2SOjeRoF9dMM0zyPgpod0uqnkNY+h1DnOgKtGwjFV5ARnUNe/RQK6kdREB1CVnLkn8qr5AIC8XkE4jP/2zW3H4wdAs2/8l+h9b9C7OD1F/87/8Lw/9+5YieE4jNIic4jIzqHrMgBOQ1rFMQHUZLsYajkR4aLVyMRL8NIdzLzZ4zj4M6ZPLwykwi3KWSHWFEUpk9ZiAY1YWJaYvXpTrOgPcOUjhJT6vI0qcpSpypLk4I4EZWJZuSGGpDz1ojUAAPee2rxzkNMZJAeWYlW1BbNpK1sLm3FM2gqnPwvvE6gvnQ8DaVjaSgdQ0OJJY3FFjT+N3it+tdzr2VxWpRGiymNElEZI+FjrDbVcTpUxepQGa1DRbQOFbH6VMYaUB5tQOl7PUrCB/Ca/3f1VWdggFOwLnlB+uQFGJDjq0+Wtw7pHlqkuWv+nXQPLTK9tMn20SPLW49ML13SPbRJ99AmzV3r76R7aJLhrUm6j+YgYAeS4adNpr8O2f665Pjrk+NvQLafHmmeA3BNeCUi+bWEdHcdcnwMKQgwpTDAhNTXElJfiUh/rUHKy+FkukmoDDGnPsqS4gB96t5b0BgzmuowE4r8NMnzHE6Rj4iyAAllAWIqAjX5+FabujBtGsI1aAjXoDFCm8ZIA5qizWj5YElb0ng60ifTlTmV/sJZdGRNoC3dirb00TQmmVIRKeFjpISGWD2qI3XJcB9G0gs1SoJMiXs6lMCbQpJeqZEfpEdZpAnVCaPoyJtKW95UOgpn0F02l77KBfBxMVQvof/j0sEsprd8Lr0Vs+itmEV7wVRqUsdSnWhFbeJ4KmOsKHhrSpavAQUBZhQGmFEcMADX0kBTyoNMqQgypjLYiIpgY6rDzKmNtKA+2pL6uDE0JoylMWkcTSkTaB7E69/V16ypNGdMojFtIs3pk2jLmkp71lSa0yZRE29JwTt9KqNH0p41jd68OXRlzKA1aTLN8ZMoCzIn6elwst7oUuI3kmLfkeR5mpHxSp8UV11yvU2oCB1L0yBeu7I+ob9wMT1Zn9CePIPO5Fl0J86m9f0UPvqNptzdnPjrqiRcVyXzroS8B7rkP9QbgOt9HXLv65BzT5ese/pkPzAl/89RJNzUxf2oNN7H5Qk9IyL0rBjPE0q8OCSDy88Ckh6No9h3AdURK2lPW09X7lYKQpYT+XQ89fHfUR64gMzn4ygNXkRf2V66y/fTUrSHprydNKRspPnDD3TEfUd71FfkvxjPu4vq5LqNoy58PvWRC6gLm0dd8CdkPR1Fjqsl1SHzKPedS9K9sbx1MsVlpwpnvpLi4reqXPxOgu0KNfbNkmHHVAE/TRfw6+IhnPhSA8fvtDm3Vo+bW015tMeKez+a8PrXcVz+Xsy5b1XwOjmC6oBllPtPozZ8MrWRE6h6N56q4GkUuk0n0MGYs6vkufiNLPc2DePZTg1e7RbjvleC114xXntEeO4ejuceVbz2qOC7byiBB1QJO6zOe2sJ4dZiIo9rEWWrT6yDGTEOIwmzGYn3r7o836GOywZlbn6vwLVvFbm/YTgvd+rgvk8ftz06uO7Q4OU2NV5vV8P9JzVeb1XCZ88wIo/qkWBnSswJAwJ/HobnTnl8diniu0cR35+ViLAVk31jBIV3R5Nx1YCMqzpk/6FPnosReQ+NyXlsQu6zkZS6T6Er7nt6Y9aT8+ATHm4VYztPyI0vFbnzjRxBv6gTZzOcJAc10s6KyL6iRcldI6qfjqbm+RiqnlpS9dyKerdJNHlNoc1/Jh2Bc2gLmE2L3wwavadS7zmJOrcJVP5pRamLBQW3zcm+Zkz6JT1SLmiSclFC7i09yh+bUP3CjLo3ZtS7D6TujTm1riOofj6CyifmlNwzI+eqCQkOekQf1yHkdzUC9ivhs1sRj52KuG5R4NEaOe58K+T29wKebJfH76SI2NuGZLwcRWHAJD5Gz6c57Us68tfRVbKVropd9FTto6d0Nx05W+lI20R7wjoaQr+m9PVCUm9PINLBmKfb5Lm3RsDD9QJcd8gQeEiF9MvmZF03J+WiKVmXxvDh1Aj894mJOGzEu4O6eOxQw3ePJl67JLhuUeHpBnkerhcSelyVOreJ9EXMo/PtTCqeWhLlqM291UKcFglwXCCD7VxZrKdJc3SSEOtJQmynSHHmE2nurVLEY5cq0fZiCu7p8dFVj5ZAI9pDTeiKGk1v/FRInk9/yvJBvH5JT9o39GZ8T3/WWsjZOIDXtLV0xq+iJeozqoPmkftiHBEXtHA9IM39TQLurBZwZ5U0t7+Q58anilxaooTTAgWOz5Th5zFCdo0WsHesND9PkGfXWFl+tBCw3VLAjjEDVddfpwg4MVfA2eXSXP9KDpcf5HmxUQmP7UPx2jkEzx2y+O2VI+yoCgmOElLP6ZLorMX7UyKCj6jj/5uERxuVufKVDFe+VsJtvwnJV2aSdnsSURf1yHpoRIXnKJpDptAVM5feD/PpTZhHX8IndMXMpClkMuWeY8l6PFB5fX/GDP9jBjzZOpS7a2R5tFGeVz8N4c1uebx/liHGUYXcW2JKXLQocdEj75YRCU76A3jdLuLyZ/I4LpDGcaEcNnNl+GWygAPThRyYJceDPTNw2TubfXOG8/1IKbZMGML6UfJsHC3PljEybJ8gxb7p0lgvUeTsquFcXSfi+jo1rq0eyrXvlbixWonba5W5u16FuxuG4rJ5KM9+UifklCWFj1bifWwMV1arcH6VFJdXC3A9qMKHq/rEXdUk6oIa0RfV+XBFj/fnDAiyM8L/pAWeRy1x/kaZ/TOF/PqJLEeXKnNs2X/gNfrlfOsoPjkcyfzDUSw5GsvSo7EsORzFZ9ZRrHFK4NcHRdyN6edpaj+PEztxiWnhQVQzz+LacY3v4kFoEyf/zOF7xzBW2Eaw/EQMy4/G8IV1IqtsUvni91hWn4jlxMNy7oV282dsFy8SO3iZ0saThBYeJ3bwJKWXW1GdHHxSzKcnQllmG8si23gW2cSz5EQCy2yS+PREMsuPp7DseDJLjyexaHBf2OV2iSyxjWWJTRRLj4fzxakofn5QxrXQHl4k9fM8tofXHzpwjWrmVVQT7nGteMS38zq2mefRTbxJ7uFFci8P4ru4E9vJvQ89PEqFB0lg51HG3lvxfGfvz6cnffjU6R0rnCNYaR/O1yffse7UWw5dj8PFp4iQxI/EpudS9DGF+tZo2rsC6ex0pbPNhZ62W/S1XqG/+RL9LVfpb7tJf8tN+psvQYsjtB2jv24r7UXLaM6ZSGvOKDoLzOnIN6Itz4DWbENasoxpyTKjJWMEzWkjaEwdQWOKKU0phtQn61OZZERxiiVlWfNpKt9JT4MDfQ3X6fx4k7aqa7TXXqSh2p76mqOU5W8hI2Y+6aFjyQ81oSREk8JgJbIDZcgLlqcwWJXSYE0+vjOhMdyKmqDxVPhOpdz/U5Kff8FT+yX8vm4ay6eOZ6zZDPT1ljBc81uUNbeioPkzspLDyElOICM+iazYDlmxI9IapxGKnBBqnEFKfB6B+NxANU7TaWB6sZb9AGAkdgjEdgg1HBBqnEYo/ne1bjB/4XcQLX8B+f+IhgNCDUekNJwGcxopsQNSEjuEElsEmjYING0RaNoPfu4ZBOKzCDXODFTjRA7/iVeRE1KiM0iJnJEVn0FGwxEZiSPy2nbIaexEVWMRZvomHFw/luAbc6n2mkWblzndHmK63wyh112BPo+BqmuvjyzdvkK6fYT0+UrT80aKXjcl+j3U6PNUpcdLgQ53aXr9FOjzlaffRx685Ol3l6PHTZZ+ryH0eijS7SZHl4csnT6ytPvJ0eSnQJOvHG3e8nR7K9Lno0i/jzy9XnJ0eynQ7TOUbh8RLR761HlNIMd1ETd/n8FYAzFiyXSG6m1EVu9XhDonkNYdaJeWVXdkiMYZZNXskFK3Q1rrLEKtywgklxFqXERadAZZdXvk1E8gK7JGWnx8YH0lzgPXWeMcAo2zCDScB+FpN7juJxH8tTWR1ql/4dVx8MaFA0Kx/UA07BFqOCDQOI1A7IxQcnZgj1bxGYQaTkgN3pwQatgh0LBFILb9Z9iWpj0Csf3gjZCzAxOQxeeREl9AWuSIvOgYKpKf0dDeikTyJZrDZ2FlMIVPp01l2+cTOHdgMm8fLaQ4aiE5ISbkhYoojR5GVZwa9YmadOeNpLdoDK25I+j8aEljqREfczX5mKNDeZouFYlGlMWZUBxlQm64EUmBuoR5ahD0Ro1If21yP1hSlz2d9uK5tJXOoq5kMnVlk6gvn0x92UQaysbRWDqWplIrmkpG01Q06m+81g7i9WOqAVUphlQmG1CeqEd5vC7lH7Sp+KBFVbw2HxN0BxKvR9UHPSrj9KiM06cyzoDyGH1Ko/UpidSjKFyXgjBd8kN0yQ/RIe+dNrlvdcgP1iM/UJ9cf12yfbXJ9NYk3VMyGE0yvLTI9NYm20eHLO+BqusAcP8FV3etAeR6a5Hhq02GrzaZvtpk+mmT5a9DdoAuOQG65Abok+OvR7bvQKU26bUGH14OJ/mVhOzBqmuBvyk53gakvhKT6ioiy02T9NcaZLwRUxxgRG3kKMrfmVIVZkZdlAW170dQFqxHrqc6Oe6qFPuJKfUXU+YvoTJIm9pQbeojxNRFiqmP1KYhyoDGGHOa4y1pS55AZ8ZUurOm0Zs3k66cKXTnTKY7dyJtaaOpitKlMkJCfZw+LYlmFPhJSHk5jPJgE7I8NIi8J0uq6zByvMWUhBpQl2RJe84U2vOn0VE0gNfeqoX01yyGmqUDqV4KHxfTVzmP3srZ9JTPpK1gMnVpY6hJGkNd4jiqYiwpCjEl18+AfH9jigJMKA00pSzIjPLggapreZAhFUEGlAcbUjW4hVBt9Cjq4qxoSBhDQ+JYGpLH05Q6keb0yYPV1yk0p0+mKW0STWmTaE6bTHP6FFrSp9CSPpWm1MlUx1hSHGJMQ+J4urNn0p05k47UqfRmzqYuahyprhKSn0vIcTeiwGcEOR5mpLkakPRcl0x3IypCxtKcMJOOtDl0Zc2F4iX05syjNXEaLbGTaYmeTGPoeKp8LCh3MyfltjofLg8l+boa2fe0KHykT849bTLvSMi+q0XmHS3S72iTcd+A3CdmZD4wJcBuCB5HZQi0UyXESYLPyWG8+F2eO7sExN6xpMx/MVUhK6iL+Zru7E2UR35K+OORVEevoNh/JtlvJvAxfDndhbvpLfmV7pKDdBTuoz55HXWxX9Ke8DU9SatoCJnPh3sGpP5pTlXwLNo/LKMlahGVvlNJeWhC1otRVIcsoNBjNtE3LAl2suDqBgXOfK3AtfXanP1GzG/zFNg5RcBP04UcXjaEE1+qc2qVJs5rDbi82YwbW0dxZ/torq0z4NJqXexXquKyx4DEe7OpDFhIsc84Gt5PoiFqEnXh06nwn0ncbUvu71Th7DdyPNw6HNc9mnj8oovXAV289mvjs18Trz3qeO4ehtdeVbz3q+D781ACDqjw9pAa4dZiQq3FRNjoEGVnTLT9CEJtzPE5aMjznRo82DiMO2uHcmfNUB5sGo77fiM89xvhsU8ft91auO5Qx3WHGm92qvFqmxKePw0l5Hctoo4bEHlUh3cHRQTuV8V/rzIBe5QJ3KdC8IFhxNrqkHVpBOkXTIg+JSLxrCY5t40pfGhO4WMzCp6aU/JmDFU+0+mK/pq2kFUkXJ3EzdUqHJsp5PxSBS4vlebNliFEHhpGssNwci6LKbmrT9lDY2pcrWjwmEqD50wavWfTGjiP9ncL6ApbRHf4YrpDF9HxbgGtQXNo8p9Og9ckPr4cQ9njURTeG0HuLROyrumTfkWbjCtaFPyhR8UTE2pcB/Ba62ZKnZsZtW/MqX5pzsdnI6h4ZE7hbRPSzxkSZ6NH2O/a+O9Vw3PnQLvw661DeLFJkYdr5Lj3vRR/fC/g8VZZvI8NJ/qaIRnPLCn0m0pV5HwaUz6nLfcHOou20F22i76KffQW76IjazNtKWtpif2WmqAV5D+dTdwlS/yPaOGyXpZbqwTc+17I8x9l8TuoStI5Y9KvmpJy0Yj0ixbEnjIh4BcNwo/qE/SLBK9davjtFeO7W4z71mG83KTIk/VCIk+q0eQ9if73s+gOmUr1K0tinHW49a0Q27kCTs2T5cRsWY5MkeLwRCHWk6WxmybDuXky3P9GCfedqsTYSSi+b0S1qxGtgaZ0ho2gJ2YsfYnTIXUh/Wkr6ElZSU/6N/RkfEdv5g/0Zq2lL3sd/Vnr6E9bQ1f817REfkqV31wyH1vx1lHEsz1C7m8UcHe1kLvfynD3K3lufabElWVKOC9U4th0GfZZCfjJQsAeK2n2jZNnl5UcWy0EbBstYKeVgH0TBByaIeDUfAEXPpXm1teyPF6ryJutKvjuUsN/jwq+P8nhs0uKgP3yRBxRJc5WTMwpCWHWIvwOquG+T507a4ZwYaUsdoukubpKjQDrMeQ9WEjcZTMyXYypcB9F09vJdEbNoTdhAf3JC+lPWkh37GyaQqZQ7jmWnKejSf5jJDHnRxB80pDHPypxY5WQRxsUCPxNRMgxEQEHlQg+IkvCGWXyb2lQek+PglsmJDobEPibhBfb1LiyUo7Ti6RxWCTH8U9k2DdRwL6pQraNF3B54zhc9s/jyApjvjaTYuN4ZdZbKLLBQoEtlnLsnCjLgTkK2K5Q4dy3Ii6vGc7l1SpcXT2U62uGcv2HIdxYo8yd9Src36TKo23D+HPnMHyOGJB5Zx6pfyzgwc5h3P1RkevrZbi3TR7Pw2oEnRITcUaHiLNaRF8y4P15Q4Ls9fE6ro/bESOublDl0AJpDsyV4fcFQzi08F94/eTwh5fzjyaw4Ggicw8nMPdwPAuPJbHIOoHlJ+L41iGO/XdyeBDTx/OEPlzC63ka08jLD828jGvmZXw7L+I7+e1eMt+fjmCFzXuWHItjmXUyK0/lsOxYKp8dS+YH20QO3yvhdlALz6NbcY2twyO5DteEGh7H1vM4oYPbUV389qyUJdbBLLePY7FtLItOfGDJiSQ+tcngM5tsPj2eybJj6SyxTmGhdTzLTiWy4nQiC45HsOh4KJ/ahPGpdQj77hVz9W0fj6N7cY1qwye+nVcRdbwMr8E9rgWPhHb+jKjh3tsy3FK7cE3rwiWuibsxTTxM6OJRYj8ucf2cci1h/60k1jiG8pltMMscw1nu9J6vnd7zrV0wm+y8OXY9mKc+ScSn5VNSlklXVxLdHYF0t7nS0/aInta7dLfcoLf9Ov0dN+lru0Vvswt9TY/pb74LbReg7Rh9dVtoL19Cc9FEWgpH0lFsQleRER0FBrTnGNKeY0pnjjmd2SPoyDKnNd2M5lQj2jOMaUkzpjbZjIrk8VRmLKKxeDuddbZ0N1ymvfYWLTW3aam5TkPVGRqrbKjK30Zu7EIyQ6zIDzWiPFKbkvBh5IQpkR0yhOy36hSHGlEfM4H2uFk0hEylwtOSj14T+Og9kyrf5eS6f8Or04vYsMiQcUbaGOlMRE//S9R1fkRRfRfKmr+jIDrCELENQzQdkBedRkrNCWn1c8hKriDUuIhQcgEp7bMIdU8j1LVDSvskAslJBKKTSKnbI6XhjFB8BoHY+V85MxANZwQaTgg0HAeR6jAIHLuBo8geaXUHpNVPIy1yRkbkjJTICaFo4H0CDTsEGqcGj/YINBwQaDgiEDkiFDkiJXIcxOtfOT0YJ6TVnVCSXEB22Gnk1M8wVO8icqIjKIq3oCaazVhzXez2TCXL4yvq/KfS6qVP60tlul/J0/tGll5PWXp8ZWn3E9LuJ6TXT4p+b1n6vRTp81Cmz12ZXg8lejwV6fFUoNdLgX4vJfBUot9dgX432YG4y9HvKUevtxydfrK0+ktT7yOkNUiG9gA5uvwV6PVXpM9Hjq43AtpdBfT6KNPmoU6L3xgq/VbiduEzZoxUR0dzPOr6PyCnuwuB3u8IdE4MAFDkgJTIYWAtRfaDa+c4uP5nEIickBKdHlwjO6RFp5DSOPXP+0TOCERnEaqfRShyRiB2QCCxRaB1HIH2YHRsEOjYDg5v+ld1VMNx4DqK7JBWH4CzQN0Rofgs0loXkdO+jIzkwsD11XBCVnwaKZEtguHWCEXWSGvbIqNjj1DzFAKx3cBnal74X6zdVXCVB9v2/RUnxLPi7kJwCe4OpbRIsQKlSHEvGggWCF5a3B1CgoS4End3V4i7+//bWGnvvvf3zLwbz7txzJpZmclGrq1fjvM8L8Q1/0SgcQ1J7StIqJ9AVn0Xmrq/YG78A4N0RzJYTZVV43R4eHACiS9+oNLvOyr8R/E1QJ+SIGW+RilRkSKkPl+f1jJLOquG0lY+nNayYTR/s6HxqyV1RabU5BlTmWXcfw3YhNJ4Y4pijMkJMyTOR51AZzm83w4k0kOLvKghNORPpa1sJrWl46grH0tduS11ZaOp/zaCxq/Dafk6jJavQ2guGkR9vjl1OabUZJpQnW5EVZoRlWnGVKaZUp5iTHmyERXJRlSmGlGRakBFij4VKfpUpRhSlWxIZaIh5fGGlMUZ8i3WgK8xBnyNMqQk0oDiMH0KQ/QoCNYlP0iHvC86FHzRpyBQnzx/XXJ8tcn20STTS5MMTw0yPDTJ8NAi00ObTHdRA5vhpk2GmwirfzewGZ9Fo8OZnrpkeemR7a1Pjo8+ub765PmJkuurT67vf4Cc5aFD6icN4pxUSH6vQZ6XMaUB1hR4m5H+UZusj9qkvlMj84MW2a46ZLlqkeOmTUWwBfWxwygJNKI81Jz6mMFUh1uQ66FBspMsBe5qlHhrUuKpwTdfLaqDdagJ16Q6UpOaSF3qoo1oiLOgKWkIbWmj6cwcR1fOBDqzx9ObP4m+oin0FU6iK3sUTSnW1MWZ0phoSlvaICpCDclzV+OrnwHl/oakOcmT81GVzI9KlATq0Zo+kqaMESK8lkyk89s0uitn0Vszl77aeVAzD6rmQuVs+qpm0FM+mfZiW5pyR1CfMYy6lGFUJwyhImoQX0MsKPI3JtdTnyIfI74GmFH+xZyKL+aUBZhQ6mcgSoAB34JNKA8zozLSkuqYQdTGD6EuYSi1icOoTx5JY+poGlNG05AymqY0W1rSx4qwmm5Lfepo6lNGU59iS2PKWDozplAWOoiyUCsaE0bSlTGBzvTxdKZPoCVxHKWBliS+USfJSYccdwsyP5mR4mxE3CttUlwMKAsaTkviZNpSJ9OZNZW+4jn05U2nKXY0VUE2VAfaUBc4lEoPa3Je6JD3XI/4GwpEXxlA2l01il8Zk/VIm5S7QtIfaJD2QIOUBxqkPtIm/ak+2S/NiP5LE0/7AbjbDcTvnDr+57VxPizHw20Cwm9aUhWwiLKA+ZT6z6Ir82eqoxcQ+dqcb6FTyfUaTr7nKBpifqAl6Vf68g/TV3KMzvx9VMWvoCJqPi1Ji+hIWkRz1GwKPg8n9rE+Re4j6UlaRHPkTLKczMl0tqLQbRTF7hOIfTQE38vm+DgOxXG5FFdXqvBwizlnvxey3VbAtrEC9k2X5Pp6fS7+rMOpJeqcX6nP9Q1WXF9vzaVVxjj8qMnuiZKcW6qI/5WxFLt9T4H7eMr8R9AQOZqa0FHUh02j4MN4XO10uLxUAqfdagScMOXzPk28ftfH/5gZXgf08dyrzcetinz4TQ7PvSr4H1LD77AKngfk8DwoR+BxVQLs1Ag5rUf4OVOC7E1xO6DHq02qPFqnyMO1Kjxep8azX9R4+5sWPocteb9dmw87tPi4UxPn35R595sCn3ep8Gm7HP4H1Ig9Y0rkCX18divgsU2WoINqhPyuTuAeZcJ+1yDisBbRx3WJPalLyGEVvhxSIPWqAYWPrCl6ZkXBc3NK3llT5TGKxsApdIR8R7XbXIIdLLmxRIbjE8Q4N0WKS9MlePezPOGH1Ek9r07BbU1qnMyodLagwWM0rf6zaPabR5P/fNrDFtEZ+T1dUYvojPyOrvBFdIYuoC1oFk2+E6l1H0XF+2GUvh5E4RML8h6YkHPXgOzbemTf0qHwgT5fXxiJ8PrJgqqPplS7WlLjak2lsyVVb6wof25J/i1jEh30iDimj98uLVw3KeGyQY53G+Rw2iDP6/UDebFWhuc/S/N4tRgvN0ry+bAy4deN+kfYJ1EeOoO6xIU0Zy2nvWAD3SU76fu2j97iHbRnrqclaQUNEYsp85xFxrMxhFwwxXm7Ig9WiXNniYBHKyRw3iyHz+9CYi4YkPKXCSk3jEi+bkrkWQMCDqsTekIX773K+OxVxWe3Kl47hHj8psKnjXK8WStGzDkhTZ4j6A0ZQdeXIVS7WhN2QZM/Fgs4Nl6A/RQZjk+Q5PeRAg4PF+OkrRQXJspwbYY0j5fI8mGTPJGnNCh+bErlO1OafazoDhtKb9wY+pKnQNoc+tK/pydjKT1ZK+nOXkN39hq6slbTnbmK3szV9KWvojNuCU0h8yhzm0TqI2u8TyrzZqs4zzYIeLJanCcrpHiyTJaHP8hx6zt5Ls9R5Ph4SfYMFrDDWsDOwRLsGjqAHUMGsMVKnC1WArYPEbB/tAC7yQIcZgq4tkDA/aUSvFkvh9tWFbx3quK/R4nAvfL475HBe7sUvjtlCNwvT9BhFQIPC3Hfq8LbLcrcWSHH+XnS2E+X5NwcWe79rEXwuRFkPx5PzhMLyj+J8NoWMZmu2On0Jc6kL2kWPfHTaQ2fRKXXaPKchpD0wJLIqyaEOpryfrcit5dJ8HCVNIFHNUi+YkbSRX0Cj0oTdFxA6lVFSh4YUHTfjERHfQIOa/DmVzluLxQP+UIAACAASURBVJHkygIJHGZLcXyyOPtsBWwfJWDDYAEnFxnxcNd0rvwynsWmYqywlmGdtQLrLGXZMEiaHaNlOTJTkQs/CLn6k5CrKxS5+pMcf61W5PbPytxcpcCdn5V5tkmNZ5tUebJRnlfbFHA7rEn0H4Op917K233yOB9Q4eVOee6tl+DuWilebFUi4KwpQReNCbtmTNh1Q/wddfh0XMibA8o83SXkwlIpDkwVY89EGX6f9i+8TjoY6zz1cDzTjyUz9XgKU0+kMsM+jRknEphlF8n3p8PZcjOZW/6NvIvt4l1UM5/iW/mU0IJzTAOvIut5EFTDxsuBLD0TxPenY1h4OpkFp9OZfyqLOXbpLD6VwQ8notn6Ryp/uFXhEtPK+5gaPJNFgH0bW8uTyAau+dWy60k2c+z8mG4XxMyTEcy1j2f+qWTmnUxj3vF05h5LY65dBvNOZTD/bCqzT8Uy82Q4C85FMdsugHl2ASw8HsCvV5M561TNs5AuXMIacYuuxzWqFrfYBj5G1/PQp4CzzyI49zKKD8nNvE9rwTm1lQ8ZnXzI7OFNYhcPw9rZdy+ZteeC+ck+iB9Oh7LgbBiLL0ax4mIIy+1dWGf/gJN3XuD6JYDCkhSaGhPpaPGju+Ujva1O9LW+pKfpEW21f9Fa9yedzXfobn1Ed/NLehrf0Nv4BJqvQ4sdXXW/0lI2l8aS0bSUDKKj1JzOYlPaC4xoyzWmPcf0v/BqRnOaMc3pBjQkG1KVYMq3hOFUpP0brzdoq71Hc80Dmqvv0VRxneaKs1TnbSU/ehaZQYPIDdKjJEyTglAlMoPkyAhSJs1fiyx/c75FjKc9ZTHdactpDZ9Fvf9YmgLHUu9nS+lnW/I/zybj81qc/ljJ1hVTGTd0BAa649DSWYCi6o8MUFyNgnAbKlpHUNA4hYzyOSSVLyKt/gdSWjeQ1LmKuJYDAk17xLTtkdI7i7TueSQ0HBATXkBceAlx9cui9lXj4r/weqW/yRMhVkzdUQQdjXOI9R9ZklA/h4TQAQmhI1KqF5EUXkJC6IiY2oV+WP13ziNQP/8P1sTVzve3rX/H8T8ROiKt4oiEggNSypcYoHkdceVTDNA+horOejQ1hzHD1pRbxydQ6LGAqs82dPsY0v1ZkR5PBbo9ZWn7LE6Thzi9wbJ0+0jQ6yVJn4cMfW6y9LnK0fdZjl43OXrcZfvxKgvusvR97serq6QoblL0eErR6S1Jh58kXcGy1LuL0+Qhes9rj68sXe7idLuJ0+slRcNHWerdTan2nY/HH/P5Zf5QrAyHo2u0Ahm1jYhp70egfwKBrgj2Ymrn/5W/8Xr+X9j/r5+r/d2SOvT/PR1Fz1F4BXHhJdFz0jyLmNYpBNr2CLRPiUa3/25eNfubVfVLiKtfRELtApJCB6SEoucpJnQUjXVrXkdK6zoSGlcQF4r+0SCl6cgAHUcG6FxARscBaZ2zSGmfQVrnLDJ65xmgfxEZvYtIqJ9FoPw7UupbUdFbj5r2AjRUh2Gla8za2UO5f3Q+UY9/pPDTHMrdR1PlaUyNvwa1YSrUx6vSkKlFU7ERLVXWtDUMp71xFC3Vw2mpHE5z+VAav9lQX2JFbaE51TmmVGUaU5luxNdEA4pi9MmL0CMjRJdEX00CneXxfjmACFct8mOHU1c0lebKqdSVj6Xm2xjqvo2m4dsoGr8Op6l0KM2lQ2guHUxDviV1uebUZvcDNsOU6gxTqjLNqUq3oCrdnKp0U6rT+5vZNEMq0wypSjWmKtWYymQjyhONKEv4F15jDPkabUhppCHFYQYUhf4HscXBBhQHG1D4RY88fx1yfDXJ8hYBNstbSxQvbbI8tMny0CHTXacfsX/D9V949dAjy/N/wqseuX565Prpku2tTZanJpkemqR+UifRRZW0T1rkeRlT5GdBnqcJmR91yP6kQ/o7dTLfa5L1SZvMj1pkf9amPMiC2ughlASaUB5qTl3MYKojLMn30iTxrSxZH5Uo8FCjxEuTcn9dakL1qYnQoTpSi5pIfWqjjan/N16zxtOVM4nunEn05k2hr2AqfQWT6M4dS3vGcJpTrGlKtqQ5xYqqcCNK/XSoDDSmNtiUTGcFcj4okfVBkVJ/XZpThv2D19biCbR/m0pn5Uy6a+bQV/NfeK2cTk/ZRDqKbWnOHUF95jAa0oZRlzyU6tjBVERYURpkSr6PAcW+RnwLNKUiWHRZuOyLCaX+hpT6G1AaaMjXEBO+hZlRHmlBVbQ11bGDqIkbTE3CUOoTh1OfPIKG5JE0Jo+mMXUMLam2NKXZ0phqS0OKLfUpY2hIsaUpeRyNCbY0JdhSFT6Y8lArGuKG0Zs9kZ6sSdTHjKA2agRZnw1JfKtDqosRqS7GxL3SI/alNjnullSFjaExdgJNCeNpT5tEX940erOn0hw3hspAG755WfLNzYJiFxOynmmT80SH1DtCEm8oknJThZzHOuQ/NyTjoRbJd4Wk3lcn/ZEm6U91yHimR9YLY2JuauFzRg6Pk/L4nlHD76wW7w8r8GibAN+LBpR6zKHqy0K++s+kMe57KsJnkfZ5CLm+I0j9ZEG2+zBqIhbRkrSFvvzj9BXb0Z6zm9KI7ykInkx17AyaEmfTHDebMv9xxDzSI/qhLvmuw6gNnkyF3zhKvMZQ5juZ5JfDiHs8ish7Y3lzxJgbvwi5t8WEC0vVOTRdml0TBByYLsXZJUKur9fn7HI1TixW4dwKfS6tteTsMiN2TxnAphGS7Jok4MkeUxKfzqbYYwHF3pOoDp1ATegYakNsqQ+eSey9wTzeOhCnveqEXRiM52FtvA5r43fUEM+DurzfpoLbLiFuO1Xw2KOC935VvA+o4n1QCe+DSvgdFRJsr03IGQNCThsTYGeI235t3mxR5el6RR6tU+bhWiEPf1bj8VohLzeq82GnHu77jHizWQWnLcq8367Ku98UePOrDF77VIm0NyLoiCZfflfjywEhPjsVcN8sjf9uJeJPGpF0ypSowzqEH1An7IAa/rvk8dktS+w5LbJumpH/yJLil9aUfxhGxecR1PtOpDVwHl+dp+Nzwpgri6Q4MlaMkxOkODtRgjerlIg4rEX6RS0K72lR62xC1UcLGn1taQuaS0vQYlpCfqQzehldccvpTlhKV9wSeqKX0B35Ax2h82gJmEq9ly1VriP49m4wRS8syHtkTM49fbJv65B9S4v8e7qUPDOkytmM6o/mVHwwpfKjOZXvrSh7Y0nZC0tKH5mT9YcRMfY6BO3Txn2LEOd18rz+eSCv18nxer08r9fL83KdLC/XDeDFeinebhmA+yFVwq4YkfZsGMUek6gMmUVD0iLaclbQWbCBrqLt9JbsobdwKx2Za2lNXE5D+CK+uk0n5cEI/E8Z8GqTHHeXiXP7BzEerZDGebMi3gfUiDynR+IfhiRc1yfxmhFR5/QIPKZGyAktvPYp4LNXEZ/dSnjtUMFjqwqum+R5+7MYMWdVaXIfSk/wEDoDraj8aE6wg5Br3wk4YivgiK04h0aLcWC4gMMjxTg1VoTXi1PEuT1fjJerxPHdL0vKNXUKHmtT52ZGZ+gwehMm0Jc2EzIW0Ju2mI7UH2lOWUpb1iq689bTV7CBvoJf6MtdR1/6ClqiFlLtO42S92NJvmeF9wlVnLZJ8WqjJM/XSvF89QCerRjIoyVy3Fokx6U5ChwdL8VOGwFbrQRss5Fgx2AZtg2S/gevO4YK+H2MAPspAhzniHFjkTgPl0vyboP8P3gN2KtCyEEVgvYrErBbHr9dA/HbLY/vXiW89ijzcYcKrzercmuFEufmDeTIJCkOjJXg1KyBOO8xIfP+JPKeDiL/pRHlnwfRHDqejphp9CXNpi91Dn1Js+mImkaN3ziK3o8g/elg4v+yIuqqOe93y3F7uRh3l4vhuV+R1GvmZN0wJ+GCGtFnBhB9RpKUy0oU3DUj5y9r/H5X59laKe6tkOH2Two4LpDj9/FiHJ4iw44x4vwyWMCeKWrc3jqFuztns9hUnLXDlfjZWp6fLfrxOkaWo7OUuPCjkCsrVEV4XSHPX2uUubtOyJ21ytxbp8rTzeo836LK8y0KvNomx/v9Snxx0Oery3T8z+vgekyNj4e1cN6rw5ONQq79KMmzrUr4nTUl+IoJIVcN8XfU5qOdMq8OKPJ0lypXVspydLYkB6bI/p94nXAgwnnyoRimHU9kml0y006kMONUKtNPxDPzeATfnQpj041E/vCs5W10F86RrXyMbeNDbCtOkY08D6vnjl81Gy4HsfRsCN+djmHRuVQWnctk7sk05p1IZcnZTBYdi2DztST+cKvGOa6dd1E1fIip5H1cNe/iGngR08IN/zp2PUxn1hFP5tiHMNs+kjn2Mcw9Gc+8E0nMs0tlnl0ac+zSmGWXzNzTKcw4EcPU4yEsdIhhtl0AC+wCWGwXwK+X4zj7poxXYT18jGrDLbYJ1+g63OPr+RRbwyOfHByeh3L+ZTgfEup4E13B29hqnJMaeJfYxPPoRp5GtHPwQRprToey3C6U5aejWXImiiVngvjptCs/n37Ivj+uc/fjPaIyXKlpCKa9LYDO5k/0NLnQ1/weml3oaXhBW9VtWqr/orPpHt2tj+lpeUFP80t6Wx5Cy3VoOUFX7UaayxbQWDKe1pLhdJba0FFkSUeBGR15ZnTkmtORY0F7tiVtWZY0Z5rTlG5Cc6Yh9WmGVCWZUZ40gqr0OTQXb6Wr5izddTdor75LS9V9Wqvu0VrxB63lDtTlbacobjY5oTbkhehTHKFJYbgqWV+UyQrWITPQnOwvo/kavZD27C1QuI+utF9piV1KfegsKgPG8s1nFCU+YykJmEO65xJ8nv7A7dOz2bdhAgunj8FY3xqhcCzqagvQ0t6AuuZ+FFSPIa1kj7TwHFIaDkhonkZS+xTSeqeQ0juFhPap/gNJF5BQu4S46iXEVS8gqd6PUfULiKlf7G9jr/bnSv8u5QUEmmcR0zwjOqSkfgYJtbNICR2QUjmPlMoFJIQXEFc7/6+m9n+I2nkRcP9pXx3//xFeQFrFARnl88iqX0VW6wYCFRGWlA0OoKQ2D2M9G1bNseLdxYmUe8+lxdeGFnchLa6ytLlK0eEmTrunOF0+UnR7SdLrKUWfhxS4S4ObDH1uA0Rxlxa1sp798ZCk102cXjdxetwk6XWXotdTkh4vCbq9pejylqXdcyCdHgPp9pCly0OKbg8JenwG0OEnT4WrJqXuEwl7/ANH1k5lqOFgdDTno663FWnhXsQ1TyCu4yB6D6/6fyD/v4mE0BFJ1YtIql5EXHhJNH6tfkEUDdEhLbG/d5zVHUVjwGqX+hvzi0gKLyAlPC9K/zMQ/zsajkhqXkRS0xFJLUekNB2R1nRERv0C0mpnkRaeQkbNDhn1w8hoHERGcy8DNLcir7UCFXVbTI1tmDh6MOt+sOX8/lm431tCwvsfyXOfSpnvMCoDjKgOUqc+SoXmFHXa8vVoKzOjvWYIrQ2jaG6ypaXRlpbaUbRUj6SlajhNFUNp/GpDfbEVtQXm1OSYUpVtQmWGKV8TjciP0iM7TI+MIH2i3IT4vh6A/1sFYrx0yYuzobZkPHXfxlJfNo6GsrE0fhtDw9eRNJYOo6lkKE0lQ2gotKYu35LaXAtqs81FybGgJteSuhxrUbItqcs2pzbrb+AaU5NuSnWaCVWpJlQkG1OeaER5fH/ijCmPNaYsxphvUcaURIha2KJQPUrDDCkNM6Q4WJ+CQF3y/LXJ8dUi20eTHB8tcny0yfHRIcdLm2yvvwGrTaabjiifdcj8rNt/0EmXTA9R+/rfeBVFl1wfHbK9tMhw1yDtkzppnzTIctMjz8uIfG8TctwMyPygTe5nPTJdNMh4r0HmB9FnlqsWXwPNqI60ofSLKd+CzaiNtqEm0poiX10SnQaS8k6OHFcVir00qQjUozbMgJoIXWoitamJ1Kcm2pj6OEuakoaK8Jo9nu6cyfTkTqU3byq9eVPozZ9ET94EenLH0pE1nJbUQTQlWlIZZkiJrzZlfvrUBpuQ8U6OTGd5st4rUOKnQ0PiYFoyR9GaN46Woom0fZtCR+UMuqpni9rX6rn0Vc7pP+A0le5vE2gvHkNz7ggasobTmD6c+pTh1CUMoTp6EGVhFhT5G1ESYMy3IDMqQi2pDLWgPMiU0kAjSgMNKQ0y5luoKWXhZlREmlMZZUlVtLUosTaiFjZxKA2Jw2lMGklj8kiak0fRmDKKhuRRNCSNpiF5NI3JY2hOHktz4lg606fQEDOSsiALKsMsaU8ZQ2fqOOqihtEcZ0vZl8EkOekQ/kiFmGeaxL/UI+mtPgWeNlQEjaI+ahzNCRNoSR5PZ8ZEutIn0xJnS2WgDUWuxuS80SXjmSbpjzXIeqhF9iNtUu+okXBDiZTbahS+NCX7sS4Jt1RIvisk84k22S/0yHimS8ZTQ+JuaRN4XhnvU4r4nFbF57Q6H44o8GSHgA92yuQ6T6IuZBGVQXOoDJlFRdg0SoMnkPLJkuhXBqR9HEJF2Hc0JmyiL+8ofcXHaUr/jbzgOWT4jaYkYhx1CVOpi5lCZfBE4p8bEfCHMlEP9SkPmExLzAIqAqdTEzSP5JejiHk4mog7Y3l5wIDHO4y4/ashx+cOZP8UCX6fIYP9IhUur9Lj3FJ1Tv6gwonvhZz4XoNj32myb7oKa4eIscZagMNPCvhdHkWW02wKP8+kInAGNaFTqQ4aT13IFLKdhuN+WoMXu+QJvmhNzNURuO5Xx/2AOp/3qvJxlxJue1Tw3i8k4JAmgUc08f1dDa8DKngfVMXvsAYBdjoEHtcj+JQp/seN+LxXi1ebFHm4RpaHa+R5sk6Zx2tVuL9KkfsrFXi6VoXXGzX4vMeQlxuUef2rIu9+U+btJjnebhxAqJ0h8ecs8N2nivs2Wbx3yuO3WxHfHfKEHFAj8ZQpiSdNiDqkQ9g+dUL2quK3Ux7fPQOJOqVB6jVDcu6b8/XNEGrdban1HEuj71QafGaT9cSWD/u0uDBPjMO2YtiNl+LUeHFerFQk/KgOmdf0KH6sS91HM2rdrGn+MoHOiIV0RC6jPfonuhJW0JO8gp6Un+hJXE5P/DK6Y5bQEbGQlqDpNPiOo9p9FOXvh1D8yoL8x8bk3tMn+5Y2WTc1yb+nQ8kzAyqcTKl6b06Ziynl780pd7ai9KUFJY8tKbhjRuolA8KOaOK1Tcj7dQq8XCHD05+kebZqAM9/HsjztQN5vlaW52sH8GaTHO93KOB5RI2wy0akPBlKodsEyoNmUJ+wkNbsn+jIX09nwW/0FO2gO28T7elraIlfRl3IQoo+TiLu5iA8jmjyZL0MN38Q49b3Yjz+aQDOm1Xw2icaB4+7rE/cFV0SrhgS5aBHkJ06wXaaeO6Tx2evAt67FfDaoYjHVkVcNw/sx6sKTe6D6Qm2oSPQkor3pnw5q8rl+QIOjRJwYISA/cMFHBgu4NgYCc5OHMDFyTJcmS7OvUXiOK2VxGe/NFEOA0m9pUiJkzZ1Pha0ho+kM3EqvWkL6MtYQnfmT3Rkr6Yr/xd6C3+lr2ADvbnr6M1cQ0/ycloiFlLjN4Mi5zHE3zLD67gK77ZJ82azDK9+GcDLnwfyYpU8T5aJ8HpxthxHxkmw3UbAFksBv1mLs3WQNFusJNlkKc5mKwE7hwk4NFaM09PFuTxfkps/SPFk5QBcflXCfasQ7x1C/PcICTogJPigKsH7hPjvUcZ7pyLuOxT4tE0Bpy1KPP9VhRvLlDg5U4aD46XYM0qcQxMkuL1KlfCLQ8h6aEPpOxsqPYbT8GUc7VFT6UucTV/KXEiaQ1fsTBq+TOKb6xhyXg4j7d4Q4v8axKf9ijxYLc69nwR82iVH6jUz8u9Yk/2XEWlX1YhzkCXmrCyJFzVIumzMl6PavN4ox4NVA7m7SoWrP6hwZLI0u8ZIsnWUGGusBGwYMYBLa0fxcN981o1UYtXggay0GMBqcyl+GSTFzrGyHJujxIUlQq6uVOXaSiWurVLg5lpl7v0i5N56FR5uUOX5FjVebRPyeocSb3fK8W73ANyPKZH1dCQJd234cFiFD4c08T1lifthM64vFefackne7hXifUaPwEuG+Dnq8vGEKi/3K/Bkh5A/flbC/ruBHJ45kEPT5f7dvIY7TzkSxbTj8Uy1S2CqXQLTTyYyzS6GmXYRLD4TyW+3UvnTp5G3MT04RbTjEtWOS3QbTlGtvIxo4V5gI9tvxbP8fAQLTkWy6Fwyix0ymHdStKe63CGD74+Hs+NmBjd9Gnkb24lTTCPOsbU4xdbxLr6FN/Gd3Alq4sCTTOYf82LxuUjmn4lm7sko5p6IZv7JeNHOq30qc+ySmXEsnlknE5lxIpbpJyKYdyaKOSe+sOjEF5acCGDHn0lc/VTNu+hePsZ24hbfxseYOj7F1uAaW8Wb4CLufk7m9qdkPsZU8ybsK28jy3kXW83r6GqeRdTyJq6Lk68K2HAhhp/sIlhpH8Pq0xEsP/aZ1XaP2X31L647X8Mr/g75NW9o7vpEW9s7ulve0dvkTF+jKzS60lvvREfNA9pr79Dd8pCe1if0tD6jt+0JvW13oe0atJ6kq24zLWWLaCqeTFuxLV0lI+gstKGz0JLOAks68ixoz7GkNduKlixrmrIsacg0oynbhIYsE6rTLKlMG01N1nzaSrfTU+tAT92fdFbfob3yHh2Vd+mouEFH+Xka8ndQmjiPvMih5EcYUhylTVGkJrlBmuSGmJATPIL8sJlUJK2lo/AovWUOdBUcpyN3L/WJq6mMmEtl2GSK/YeR7WFNUeAEyiO/IzdwEX5Pp3Hl8ChWLbRk3PBBWBmNwFB7JjqaKxGq/YaC2j4Gqh9CUvg7EuqHkNI+ygC9E0hrn0SgdgIx1TNIqDkiqXZFNGascg5ptVNIqdsjpfY3YC+J9ij/BqzmpX68ivZYxTTtEdOwR1ztNFLCM0ipnENS5TwSquf/73j9e9dW3bF/HPZ/wut5pFUdkBVeQE7zmgivqo5IaDkgp3ccefV1qKtNY6S5FXtXWBP7ejHVfhOo8dCj5r0szR+l6PaUosdTgg5XAd3uoivEvR6io0x97hLgLtkfCfo8xETXhr3F6fUS0O3ZHw9Jejyk6PXoR627NJ2fZOnzEtLnrkT3Rxm6XCXp9pKh00+BOh91Sr2GEe+0iOsHFzBn9AS0lCajrLwGRfW9yGrYIanugIRGf+P9zzjw/yYOSArPI616HinVC0iqXEZS5SoSqteQVL2GpPAqEmqX+0e6HfubWtFotoTwEpLCS0gKLyIpdERK6Ii00BEp1fOIq5xDoHoaMbWzSOo6IqV7EXEtUQMvoXoBKeXzSCueYYCSHXIqB5FX3Yq8cC3y6ktR0ZmHrqEtowfr8uNMDY5usebtn3NI8lpDecxqioKmkeNlRkmgLlVR2jQkadKcqUlHkQFdlRZ01g2hvXE0zY3jaGgYT0P9OJrrbGmtHUVr9QhaKofRVDbkX4C1oDZfhMuKdFOK4gzIjdAjK0SfJF8twj4qEegkT+A7BaK9NSlKtaGqcBRN5RNpLp9A07exNJSOprF0JI2lw6kvHkx9kQ11hYOozbOiNteSujwr6vOtqS8cRGPhYFEKBtGYZ0VDrgV12WaiZJlTm2FGdZoplSkiwFYmmlCZaEJVohlVCWZUxptRHmvCt2gjSiL0KQ7XozTcgK/hhhSH6Pe3r9rk+mmJ4qtNnq8Oeb465Hhrk+OtTbanqIXNdNMm87P2f/DqpivCrIcOWV66ZHvrkeur9y+86pLvp0ue7994VSfdVZ0sdx3yvAzJ8zIix8OATFddMvrxmvVekwwXddJd1EhzUevfezWiIsyKr0FmfA0ypTrSmrpoG74GGpLiokDS2wFkflSiqB+vNWEG1EbqURupQ02kATVRJtTHWdGUNKwfrxPoyZ1Mb950evOm0ZM7hZ68SaIR4sKJ9OSOoT19CE0JllSGGlDso0mJlybVX4xIeytL2ltZMl0UKPbVpi5uEG3ZY2jJHUdz4QRav06hvWI6XVWz6KmeQ2/VHPoqZtNbNpPe8il0fxtPe5EIr439eG1IHU594lBqYwdTGWFFSaAJpV9MKQuxoCLMisowSypCzfkabEJpkAlfQ0woDzenIsKcykgLKiMtqYqyEiXaippYG+riRXuwDYnDaEwaTlPSCBqShtOQOJyGxBE0Jo6kKWkUrSm2dKROpDtzGq0JtlSHWVMeZEZdpA1NsSNojBlBS5wt9ZFjSHPWJ+CmLCF3lYh/oUvKW0MKPQZRFjCC+sixtCZOpDlxLC3JY2lPniDCa4ANeS76JD1SIf6OIin3hWTc1yDvqQGZD3SIv6FM/A1l8p6ZkP1Yn/ibqiTdEZL1VJfcVwZkPNUh7ZEeCbd1CL0kxO+MEt6nlPGyV+XTMUVe7BbnzQFpUp+PpCFsMXXhC/kWMJWK0KnUx80i5q0RQQ80SXIZQnnoIuriNtCbe5i+4qPUJG8g68sMUnyGkxc8gqq48ZSHjaEieDzpLlYE3lQn5I4uZQHT6U75ierg+TSFLyHLaTIRt0fgd2kIbw4a8ny3KZd/UuPwDCkOTZfh5AJlLizT4dJKA47MVeDIfCXsvlPj4Cwltk8YwK8jpFhlJWDLGDFe/W5I4pOJ5LpMI//TJGqCZlMTNJO6oJl885qM3yU9Xu+Xw/2kNvE3RxHiYMWnfep82KXM299kcNkhi/8xDb4c0yDcXo9Qe138j2jgfVCI7+8aBB7TJ+CYIV4HdfE9YoLbPn3ebFblwaoB3F4mxYNVcjxdp8zjn5W4s1yW20tleLBCgefrhDht0eblLyq83KDIqw3yvNowENcdKsQ5DCL6lCkeOxVx/kUc183S+O9RJuKwFjHH9Yi1MyDqiC6Rv2sTvl+d4D0q+O9SIGC/AlEnNUi8pEfWXTPKnEbQ7DOZZv+ptPjPpMZtBrF/2vBssyJnZgg41hOhLgAAIABJREFUNEaEV/vxYjxdIU+4nT7ZN435+sKIendL6r0H0xY6me6Y7+mOX0Fnwkq6klfQk9af5OV0Jy6nO24pHZHf0Rwygwa/8dR4jKbiwxBKXllQ8MSYvPv65Nz+F16fGlD+1pQKF3O+vTPlm7MF35ysKHpmITry9KcZCef0CNyvxqdfFXm9cgCPf5TgwY8SPFwmxeOVMjxeLcqTNdK83azAx13KeB3VIPSSEUkPB5P/aRzfAqdRFz+f1qxldOSvpTN/Mz0F2+jO/ZX2tNW0xC2lJmgeee/GEX7NjA/7VXiwRoIb3wv4a5E4j3+SxXmTEI+9mgTZ6RB9QY/YizrEXzIg+rw+ISc1CTqugcdeObz3yOG9Wx7PHfJ4bJXn8xZZ3q4VI+asMk3ug+kNHkxnoBUV780IPK3KxbkCfh8pYN9QUX4fIY7dWGkcJg/k8jQZ/pgtwbPlMrhvkyfUTpG4i/Kk3Vak4LU6ZZ8NqfEfRFPEeNoT5tCV+iNd6Svozd9AX9Fm+oo20Zf/C71Za+hJW0l34jLaIr6jzn82BU6jiblhhOcxZZy3y+D0myxvNgzk1Vp5Xq5W4OlyBW5/L8+FOQM5PE6c7TYCNlsI2Gwp1g9XCTb243XXMDEOjxfnzEwpri4cwJ0lsjxbLc/7jSq4b9XAa7sGPjuF+O1V5csBNYIPaBKwVx2vnSq4blXg3WY5XmyQ5+FaJa7+oMiRyZLss5VkzyhJ9tmK4TBPmo8H9Ui+NYjqz2Op9xtPfeA42iKn0pswi77kufQlzaEnbjbNIVOp8BhH/tuRZD0eTvKdIXgeEfLiVykerhbwYbssyVeMKLpvQ8E9c/Lv6JN+XUisgxwhdgMJshMSeFSbd1uVub9anlsrVPhrhRbnFgjZNETApuECVlkJWDVIDPsfLXm0fz6HFpizxEKS5aYSrDQT5xcbSXaNl+X4PGXOLxVyZaUq11YpcX21AjfXKnHvF1UebFDh8UZVXmwR8naHEOc9KrjskefdLmlc9ssQfcOErGejcTmkxLv9qoQ4Dibqykgeb5TD4TsBN9dI4XxQiPdZPXzP6/PZXpNXB5R5vE2dP9ep4fCjIsfnDeTIzAH/3nmNcp5+PJrpJ2KZfCyGSUdjmHI8lml20cy1j2b5xQT2PSngSSS8T4K3kV04RXbiEtvDx0RwSYDnkb2ceFPC2qsJzLMPY+GZOH48n8p3J+P58UwyK8+nsuxUJHavvvIwpItnER24ZoBvPrxP7eR1XBuvYjt5ENKK/dsifr4UzopLsXx/NooF9pEstI9m0el4vj+TyAL7JOaeTGLOySSmH49jzukkFjqkMPN4GPNPhvGjfTDLTvhz/Fkuz0I6cIntxTm6A9eEDlyiGngbWs6HyEo84uvxTGjANaoK16gqvBIa8ElpxTOlhY8JjbyLa8Y1Ha58rmbnn+msPBHBqmNBrLfzYtXBB2x3uMafLrfwS71NTv0d6nrv09pzn6bm2/R1vKav2Ym+hg9Q/4m+Bmf6Gp9D6zNof05v61N62x/T23mf3s6b0HEVOuzprv+NtvIfaCmeTlvReLqKR9NdNJjuYhu6iizpKLCgNc+SlpxBNOcMpiHbhrpsKxrzrKjPtaImezBVWeOoy/+OrrJd9NWdh4Y/6a29Q2/1HXqr79JX/Re9ledpKdxFedp3FMaNpiDajKJoA4oi9SkKNyQ/xIrckLEUxyyiLmcnXZWOdFXeoL30Er2VjlB5kp7i7bRlLKUuZiLlIYMp8Tel0MuIIm9TSvxGUPTle9L8tnH1yCwWTzHCUkcdHVVL9LRmYGi8FnX9LUgq/4KMxk4khHsQKOxBIH8QgZKd6AiS+mUkhFeQEF5ESngOGeFJpNXskFY7haTQAXGho2hk+O/mVdOx/3LtGQRa9gg0TyLQOImY+mkkhGeQVD2HhOr5/ub1wv8TvEqpnENa5RySKo6ICy8jUL2IQPUMAtWjyGrsQ1NvI8Z607A1N+TY+sGUB6/hm9cIKj5r0OalRJ+PnOjdr27idLtJ0e0mTa+7BH0eAvrcBfCv9LkJRN97C+jxEdD5d7wk6PaUos9dGlxl6Ps4kL4PSvS5adDzQZ4uF2l63AbQ5atAjYcK+W6mFAWv5Nml5cwfPxZ99WnoaG1CeuBOZJSPIq99ESnVS4gpX0Fc9cq/jlb97/AqJTyLjPA0MqrnkFG+hIzyNaSV/0Ra+S+klf9ESuU6kqpX/kGqKBeRVL0k+l71CpKqV0WfSheRVrmAtMo5xJXtEaicQFz7LJJ6johri9pcCdULSCmdY4DiCZRUDqOtvQsj/Z8xNpiHkf4oTPQNGGwiw7ndg/B/PI2CwCUUhywkzWMkiZ8MyfHXpyLGgLpUfVrzDen+Zkx3hTHdtVZ0Nwylo3EkzY1jqK8fR3XNOGqqxtJcP47WutG01o6kpXo4zZXDaCofQmPpIBpKrGkosqI214KabAsq0s0pijUkI1ibtEBt0gL1iPXQIOCNLN6vJIn2EVKSZkNr+RTaKqbQ9G0cjV/H0FRmS8O3kVQV2lBbPISaIhtqCqypLbCmrnAQDcWDaSwZQlPpcJq/DqOlZAgtRYNoLrCmMc9SlBxL6rMsqM0wpzrNjKpUU2pTLahNtaAu1Yq6FCtqkiypSjCnLMaY0kgDisP1KAnTpyRUn6IgvX+a13/ip0N+Pzr/jddMdy0yP2v14/VvwPaD1kObLC8dsn10yfXTJc9fT5R/8Cr6XRlu6mR81iDfR59CX2PyvAzJ/KxL2gctMj5okf1Jh+z3WmS8VyfNWUiqs5D0D2rkeejwNciMijArSr+Y9O+92lAdbkG2mxrJTrKkv1eg0EOdMn9dqoL1qY3UpzZSj5pIQ2qjTKiP/RuvY+jMmkhP7hT68mfQmzedntyp9ORNpq9gMn2Fk+jLH0dH5jCak6yoCjOk2EeTQg91qgINSXsrS8prGTJc5Cn01qQ62pK2HFtacsfRVDCeltLJtJVPo6NyJt2Vs+mpmEVv2Sx6vk2np2zy/4nXjKE0pg2lPmUodYlDqI0bTFWkNV+DzfkabE55qCWVEYOoirSmIsKSsjBzUcLN/wFrdbT1f+Dan5qYQdTFDaY+fggNCUNpTBxGY+IwGhKGUh8vSmPCMJoTR9CWMoa+3Bm0J4+jI3ksbYmjqA6zpMhHj4pgC9qTxtIYPYqGKFtyXE0JuiPPl1sKRD3WIO65DjmfLCkPHElj1ERaEybRFD+WhtjRNMeOoTl6DBX+NmS90SXq5kDCrsmQcEuZtPua5D01IvexIck31Yn9Q5m0e7qkPdAl8bY6SXfUyXyqS+4rQ9Iea5F0T4uEO1pEXtcg0EEFH3tFvE8q43lShXcHZXi5R4y4B9Y0RSymLX4JFV+mUREyhbbkBYQ/08bzhhIJTkOoilxKdfQ6unMP0ldymIqENeSEzCLdfxSZAYP5Gj2aXD8rSgJGUuo/llSXISS/HU5N6CK6U9ZSE7qYtqjVlHxeiN+lQbw+oM27wybc26zNkZkSHJ0pxenvlLmwVAfHZXqcWazF7omS7J86kMOzldk2TobV1gJWmAvYMFzA5VWSxN63JefdZLKdbcn/OJZKv5nUBMyjLXI5Mfesub1Rlld7NUm5P5Koq4Nw2auM2wEtnLbK8WqTOJ/3yxF1QZ8oBz2iz+sTflqXgKOa+B3WIvCIPkHHTPH53QiXrZq4bNXh9a8aPF6txJ2lA7i9RJqH/Xh9uFqemz9KcmORBHeWDuTpz0LuLZfn1a9qvPxFmYcrZHi5Vp6QY2YkXxqG124h7zfJ8GatGB83ShN0QEjyGVMSTxkTckCdwN0qhO3XIHy/BkG7lQnco0TIYVUiT2oQd16bzNtmVLwbQ2fgbLqD59AaMIdvzpPxO63HjeWSHJ8o4NBoMU6Ml+HEeHEe/iRPxClj8h9YUfHOnEZvaxoDh9ERNZXehB/oTVlFd8pKOlOW05P2Ez1pP9GdsozuxGV0xS+hPUqE1zr/8f80ryWvLSh8akLBQ0Ny7+iRc1ubgvuiseHyt2aUvzPn61tTSp3MKX1tTf4jc3Jum5N+1YSok7r47FTBZZ0cT5dKcG+RgFsLBdxZLM7dJRLcXSbBveWivNwgh/N2JTwOqRPiaETCPRtyXWwp9ZtCXew82rOW0l24lu7CzfQU/kZ37i+0pa6kKXYJlQFzyXg1msALhrzZIc/dleJc/07An4skeLRCDueNarjt0iDgiDaR5/SIcdQl9qI+0ecNCD+tQ+BRNdz3DMRrz0C8dw/Ec4ccHtvkcN86AKdfxIg+p0yTxxAIG05P8BCqPln+g9eDIwUcGCbg4HAxjoySwH6cDA5TZLkyXYZbC2V4v1GF8BN6ZN804+sLMyreGVPpaky5uzFlXpaU+w+nMmgi1eGzqYlaRGfWenrzN9FXsBHyNkDOevoy19KXsoLW8O+o8ZlB3qvhRF83wOuYIi47BuDymyxvNwzk9Tp5Xq9R5NlPitxZLI/jHDkOjRdnm42ATRYCNlmIsbkfrhstxdk8SIydI8Q4PEGSs7MGcH2RHPeWK/BijRIum9Rx26qF5zZNPLaq4rZVHp/dKgTs08Z/rw5eOzX4+JsKrzfI82iNLLdWyOP4nTx7bSXYOVKKPWNk2DNagoPjxbizVo7wy+bUe02nNWgG9QETaQ2fSnfsTBFgE2fTGz+HtrDpVHtNoNBpFDlPR5J2fyhBp/X4sEuWFxsEfNguQ+wFHQrvWZN/14TSJ2aUPjEh44YmX47J8GmnOK57lHi7RZm7K+W4sUSJB+tMeLxpKBttBKy3EbB+qIDVNgIOzNbj0b553N89nwUGAn40ErDCVMAvgyXYPUEWu/kivF5cocLVVUr8sUaRP39W4PY6RR7+qsLzzUJe/KaK005VPh4Q4npQCZc9MrzeJc7nY3KkPxmJ6zE1Xu2S58sFS7IfT8H/jDmXlgg4NU/A3V8H8OGIOt5nDPA8Y4jTIS0ebtXkr3UaOC5T4eTCgRydI/UvvB6Lcp5hF8P0E3FMPhbDxKPRTLWLY7pdLHPtY1jmmMjux4U8jIB3SfAivIenQR28DO/COQHeJcCD4B5+f1rAmivxzD8ZxAL7ML4/Fcmcw19YbBfOirOx/HQqjENPCrkb3MHL+F7eJPfxPLaLh+EtPI/pxCmxl8ehLZx8kcvqs4EsPhHI/OOBLLD7wvenwlh8JoIFJ0OZcTiIGUcjmH8mmdn2icw7k8qi8xnMOh7F/ONh/GAXxI9HvTjyIJWH/vW8iWjjdUQbbyPacApvxiWykU/RjbhGNfAxrBbX8Dr8EtrwjW/lU1gNzsGVvI9s4H1sO2+jezj5LI8tlxNYax/CumMf2Xz0PocvXufhhxsEJt8itewCBfV2VLWeoLXLke6uG/S036O76RE99S/pq39LX+Mb+pqe9uP1JX1tT+lqvUtH2x90d1yBzovQeZLexq20V/xIa8l00QXK4tH0FA+l96s13aVmdBSZ0ppvSUveUJrzR9JYMIq6vOHU5g2lOncYVbmjqcmdQkPB93SVbaev9hTUXaKv5ip9Vdfoq7pOX81l+ipO0Vy4nYr07/n/WLuvqCjs9u33M3SQMszADCBWsNCbiBV7Nxq7MYmJLdEYjdHYuyLYsffeYldEkaYI0nvvTXovQ6/f9wDzlL3X3nu97/4fXGvN6czZZ67ffd9f4kaSHWVOVvhAssMGUBQxhPzP5mR+GkZO2DQq0n+lteIIrVVnqSs8Tn3hERq+7KG1cAudRb/RmrGA8iBH8t8NoMCzD+Xe/an2H0qF33AKvaeT6jGfwHtzuHJwLCsXmOJoqY+RzBiJ1Akd6RzUdH9CTbyJXtJ9aEhdUJa4INQ5hFDs2jPvKD2Kst5hVMR7URHvQUW8HyXxIRTFR1DQc/u6OMjt6ybZwz3LnmQHeiI92LOMSc8VoaRnS7BQcgyBpGdO8/89bv+Vnvnbf0dR7Iqq5ChKOkcQarog1HZDQXqqZ5ut5ABK+nvoZbAFqdFPmPSZgNNgU9x+H0aKx1xqPo2k3seQprfqdHgq0/1Ohc43KnR4qtDxVomud8J/49VTAG8EdHv0gLbLW0Cbr4BmXwHNfgJafQS0eynS5aEKzzTpfiqi+5WM7hdiul9q0vFChWYPZeQ+YqoCLEnwnM6jC0v5bu5UBvSdgkj8A9r6W1HS2oOG3nGUtI+hoHUSodYphDonUJAcRUHi+v8zLihLDqAq2YuqeD+qoh7AquicRkX7LCo651DWOYOyzkmURcdQ0u35fRXFriiIj6GgewoF3bMoiC6gqHMeoeZJ1HRPoal/ChWxCwKt3QgkexHKDqIgc0HF6Cjqhm6o6+9HLNuJgeE6jPRn00/PCpt+xiwY15+jm4bjfXUqMQ+HU+A1nKpAR8oCrSj4OICikL5UxvejPnMALYUmtJab0lplSmvNIFrqzGmus+l5LlznRF3tKGqrR1NXPQp5jRMN1Q40VNvRUGlLQ4U18jJL6ovNqS80o/6LGZUZA6nKGERttjmVKUPJDe9LykcZyR+NSPAxIOKNLgFP1fH7W5WEACNKkm2oyxuBvHAUDSWjkJeOpLbYkYp8GyoLbakotKaywJLqAitqC62pL7ahocSWhhI7GkvsaCqyoanAksZ8CxpyzZDnDKU+24y6rKHUpA+hKmUQVcmDqEs1oy7VjPoUc+qSzalJGEJljCml4f0pDDEmP8iI3AADcj7KyP4gI8tfRpa/lCw/Kdl+MrL9DMjxNyLbz5CM9zLSvaSkv5WS5ikl9c3XeMhI9TDoiacBae9kpL83INPbkCwfI7J9e5Pt15tsHyNyvibL25A0T33S30rJ9e3LF7/+5Hj1IfW1jOSvm4WTn+mR/lxK2oue5jXpmZik57qkeUj54tuPyhAzCj/0pzhgALURFtRFWlD4oS9pr3RJf61L7jsphT4GlHwwoiqkL1WhxlSF9qM6zKQHr3E2NCU70po2io5M56/N6z947Xk63JU9mo5MR1pTbWlOtEQePYTKz/0p+9gHeegQ8jz1yHihTdZrEfk+hpSHDaE504mGTCfqc0bQ8GUMzcXjaS2dSHvpJNpLJ9FROIGOgnF0FI2hvWAELbnDaMiwpS7FkpoEC6riLKiMNqcyypzy8KGUhAymOHgQZSFmVIRbUhVpRWWUFeWRFpRFmFH2rwVNXxNjSVW0BVVRPamJtvwXWuWxNsjjelIfa0VdjBW10ZbUx1jRGGtLc4I9namjaYi2pyV+OO1JTtRHWvHFty+F/v1piHagLsKBikBb8t+bkfS0H6E39PA/p8mH85okPx1IZeAIGiLGUhM6nPrI4VQGW1P12ZrqIBuK3w8h5YGMYHcVAo4pEO6uQep1AzJv9SXrzgDSb/Yj7oKU0JM6RF3QI/F6bxKuGpByszdZ9/uRfMOQ2Ev6xF6QEXlGyic3XXwOaONzQIS/iz6vdmnw8E8hwef7UfVxKu1xC6gLnUJ54FhqIycQfNuAt6e1SXhuT0Pcj1RHLacj60+6i7ZTGvc9hdFzyA0dS7K/OTmfrcn0G0z+B1uqwiZSHjSFssBZNMf/SFfaappjfqIx5EeS7o7nzb6B3N+oz9VfdHGdp8LeGQrsna6C2wIpxxb14cBsGXun67PFWYvfhivzm5MSa4Yp8JO1gJW2AnZMVeDxNgPib9uS9cyeL2+GUfp+NOXek6j7OJeC19O4vV7K5VUq+B7pQ/JNewKO9OXFnyLebTPkzWZ9fHfq8+mAPoGHxIS6ygg+LOXTPin+u2T4bjfC+y9j3m7qw/NfjXiwXJ97P0i5s0yfW0slXF8k4toiLW4s1uLmMk2uLVbj/FwFzsxW4MJcNa4t0uHStxrcXqbLzcUaXF+ozNOVugTuMsV/qzFPflbh6QolPNf1wn+TmE9b9AnYJCFgk4RPf0r49KeYz5v1CNwownetOt7r1Pnwpw6ftosIOaBHyjkTyp4Mp9l3MvL346l+O57se04836SPy1Qh24b34HXXcBV2DRNyeb4GIYdMyL9rTcVrc+o/WNIQZEd71AQ64+fQnbSEruSltCcvojN1EV2pi+hMXkh7wkLaYufTHDGb+s89eK3wtKf0hSUFj4aSf9eU3BsDyL7ch8yLRuRcNebL7X4UPzSl6G9TvjwcSP7DQeTdHULGFVNSz5oQ59aPoB0yPH/R4u9latz8VsiF6QLOThdwdqaAc98IODdHwPm5Ai7ME3B1sQJ3lqvwYqMOHw4ZE3XJjIynwyj0caYmagatmYvoyl9O95fVdOevoTPrJ1qSllAfPpdi70kk3LHD53Af7q/txZWlyrjPFnJ2thLXF2ny9wo9Xq2T4r1FRvDBPkS69SXSrQevoYeN8d0qwnOjOu83qeOz+Z8GthdeG9R5ulJI5BER8nfWEGxPZ5ANla/N+HhAgtsUAX/Z9TSu2x2U2T1clQOj1DgyRpVjzkIuzFLg5Rptwg/0Jv/6EGpfWdHobUVroC0tIQ40hoygPtSZ6tBJVATPoCRwFsXBc6iKWkxT0g90Zq6A3DV0566hO+VH5EEzKHo1grRb5kSc6oPPLh1ebtDg+VoNHq/Q4PFyTR7/qMOD70Rcna/D0ema7BilyG+WAlYPEbB6yH/j9VcLBX63VWDrCCUOTlTj5KxeXJqvxZ3vdHm6Qh+PNQZ4/iLDY42YF6s08Viri9d6A97+JuP1Wj2ertLl3nJNrixWw/1bNY5M12TjMEXWWivxq5Uyq80FrLcV4r5Infd7jUm7bUOZ50jqA8bRFDKetoiJtEdNpCumB68toZOo9hlN/jMHsu87kHzdmrBj/fHcosnfawS8+l2J4AO6ZF8aRNalfhTcGkjBbRNyrg0k6Uw/PuwSc/dnZS4vVuLiIg3OzBdx+Yf+3P9tGC5z+rDcTJHlVkIWDRKwcpgI91UjebBjHtN6C5jbT8AiUwErrBX5Y6wGu2eKcJkvxm2RDieWaHF6mRZnv9fk0nItbq0W82CtPg/WiXjyuy6vtkh4s02XV5s1eLhegRurFQhxN+XzyUG82qGH1z4jEi7bE33ehis/K3JigYBTixW4tlqD59sM8Tpoyqs9ptxZ34fzy2UcXaTDvlkq7Jgq+Ddex+4MfzZudwTj90YzdncUY/dEMWF/HBP3xjBlbyRzDsew6kIGbm/ruRrUyhkvOW5PSznxspxLfg1cDWjlxBs5ay+ksOJcIktPRrH0eCRLXMOZs/sD37mEsupUHCuORbLxcipuntVc+tzKKb86Drws5tCrYs59kHP9czNnvSrYdi2B5Yc/8qNbGIsOfWbBwUCWuIbw/ckIlp6IZK5LKDMOhDHjUAxTD8Yz5UAi0w4mMm1fLNN3hTJndw9eN52P4PybQh4EN3A7oI5zHoVc8PjC/YBqngXX89C/lGsvM7n9Jof34Q14BNVw42UWF5+kcte7hJfhLfwd3Mr2yzGsOOzP8n2vWHfgBnuOHef6Qzc+x50mvfgYOZWbya/6hQr5BlraD9HV5U6L3J2W2vN01N2gu/4uXfW3aa+9Skf9Nbqb7tLdcoeWhgs0yo/T0nSUrpaj0Lafbvk6Wsvn01w4idYvo+kscKSr0IbuYjM6i01oLRhIc74FzflONBc401gwntp8Z2ryxlCT50xN3gRq86Yjz59PS+FqOko301m2k86S3XQU7aajcDedJbtpL9hCXdZKKtLmUZw8ifx4J3JibMmNsqY02pbSKEe+hI0hL2I6RUk/Uv1lK7VFByjJ2kVh2hYqMv+kMW8jLXlrqE+cS4GfLbke/SjyNKbSuw9V3n0ofzeQ8vc2lPk7U/xxMnGvx/P4nD0HNg1h2beDGeFgQW9DO0S609ER/4xIugUtaQ9uhDp7EeoeREGvZ85VSe8QSuJ9KIv3oiw+8G+8SlwRSnpmVAV6Lj1QlR7qQav0UA9m/zmPon8CofRkz+ZbydH/G07/P/N/wauC2A1VyQmURcdR1D6Kou4xlAxPo2B4HIHsCEKZC0r6+9CUbkZqsJzekhFMcTDl1uGpZHhOpdLHjLq3Ejq8dWnzUKXjjdq/8Nr5n3h9I4DXAnjVA9lOrx6wNvkJaPQT0OIjoO2dAp0v1eCxFjwSwXN9eCai+2Uv2l6r0/hWRI3/IPL9J/LiynzW/DADC/OpiKTfoyHehJruHjRkJ1EVnUDY6yjKOmdQEp392r4e++/v/X8UF5Qk+1GR7EZVvBdV0SFURW6oap9EVesMqtpnUdU+g4rOKVRER1EWuaKk64Ki2AUFsRtC8QmEumcQii4hFF1EqHkaNbE7mtLTqOi6INTajbLeXpSle1HU24my/nZ6GfyFjsF6RJIlGOpNwtrEkXljrdn+gy33DjoR9WA8ZX6TqPS2otZ/EDUf+1L5yYiqMCMakvvTnGNCc5EJ7VVDaK0ZQmPNIBprh9BYZ0FjnS2NdcNorHOioXY0DTVjaKgZhbzaEXm1PfJqO+RVtsgrbZCXWyEvtUBebI68yJya3MHUZA+mNmsolamDKYoZQFZIb9ICDUn+ICPBV59wDx38HigR8kqL5E99KE60piZvBPLiMdSXjKKmeDhVRcOoLLanstiWymJbqovtqCu1p6HcnqYKBxrLHWgqs6epxJamQiuavljSmGf+FbDm1GebUZsxlOrUwVSnDkaebtGTNMt/4zXahJKwvhR8NiLvkwFZ/npk+km+Ru8rXHuS429Ajr8hWb4GpHtJSXunT5qnPqlv9Eh9o/8Vr/8AVkaap4z0dzIy/guvX+NtSLa3ITk+PZ/T30rJeCcjz68vX/z6kf2uN2mvpaS81CftlZTExyLSn+uT9kLa82z4mZikZ7okvxCT42VEVchQij70p9C/H9WhZjTEWFMZMpicdzIy3+iR5yWjwNuAYn9DKj73oTK4D5X/4DVyKPJYG5qSHGlNHUVb+lg6MsfRmTX+X81rR9ZoOjJG0JrmQEuKLa3J1jTHWyCPHEJdqCktUZaUf+hLgZeML15SCv2NqYowozWGi1heAAAgAElEQVRzJA2ZTsizR9CQP4amonG0lEygrXgibcUTaP8yjrZ8Z9q/jKI135HmbHvkadbUJJlTGTuU8ughlEcOoTxi6NeYURo2hPJwC6qirKmJs6M23p7qeDuq4myojrehPtEBedIw5EkOyBPtqUuwozbehtr4nmfCDYn2NCba05jw7zTE92C2PsYKeYwVjbE2NMfb0RLvSHOcI22JTrQnDacx1paKz4Mp9O9H6achVIfYUBZgQ6GvFVlvhhJ+S8bHC9p8OK9F9L3eFHjbUh08kqrPw6gJcaD0owWl/maU+pqR93ogCXf0CDqtzAdXAZ9PqJByw5D0W33JuWdC7v3BJF4xIsBVjZDTIpJu9CPxujHJN3uTebcvKTeMiL2oR8x5faLOyPh8VIz/IW38D+kSeMyA17vUuP+HEL+j+nx5M5LWqDk0R86gOmQcVaFjiXzQF68zIhKfD6M1ZSX1cT/RnrWB7uLtlCcupzJ5CSWx00j5YE1mgAW5nyzI/2BLZehE6iLn0Bi7jI60X+nOWk9nym+U+y0l5Jwjr3YN4MFGGaeWqnDwGwGu81Vxm6/NySWGHF3Qm91TJWyfKGbrODHrHVVZ66DAr8MErHUUsHmcEmd+1MHXbSDxt4aS8dic4rfDqP04gboPsyj1nIn/UTPOL1fn2VYJUReHkHTdmuDj/Xm/R4b3TiP8dvXm82FjQl0NCDykS8gRfQIPSgjYp4//LgO8/pLxYp0eD34ScWupiJtLJNxaIuXOUkPufmfE7e9k3Fisy7WFWlxdqMbl+UqcnyPkzGxFzsxS5exsda7M0+LyvF5cnKPMrcUavPpVxvs/evNslRYvV2vitUGXj5v1+finHj6/6/DuF3W8flXH73dtgrboEbpNRtAmXbx/VcfrV1V8NvTCZ5MGn3aKSDjVn6L79tR6OFP2bASlz8eSdduJv3/TY/8EAdscBexwFLJzmCrb7YWcm6tK8GFTCh7ZU/XOGnmANY0h9nTETKAjbhZdSYvoSllCZ8pCutIW0Z22iK7khXQkLKQ1ZgGN4bOoDZpApe9IyjzsKHpqSf69IeTcNCHrSn8yLhiTftaQrEu9ybvRj4J7Jny5b0LuvQHk3jMl+9YgUi+akHhqIFGH+/LxLz1ertTgwRJlrs4WcGaKgFNTBJyaJuD0DAGnZwk4M1vA2TkCLnwr4NpSBR6v7YXvPkMizw8h/bEDX7zHUhU+lcaUb2nPWUZX3gq6clfQmfkjLYmLqQ2dw5e3E4i+bs27fUbcWaPB5SUqnJ4lxH2mElcWaPJguYRnq/Xw3CglcI8xYYf7EuZiTIRrX8Jc+uD1pyYev6vis1mDD9u0+LBViw9/aeG3pRcvfxES7SZC7mUDwQ50BtpS/tIM/30SXCcJ+MtWwFZbBXbYK7PXSY3Do9Vwc1bhxAQBl+YIeP2rJhGHDMm7OYhaD0ua/K3pCnOkK3YMHfGTaYufRVPcPOTRi6iOWERh0BxKQ+dTHbWYxoTvaEn+gbaUH2iPW0JdwHSKXo4k7aY5ESeN8d0lwuMPTV6u0+Tpyl48/UmLp8tFPPxezLWFuj14Ha3EeisBa4YKWD1UyOqhiqwcosjqoYr8aqXEeltFtgxXYt94VY5N1+DcXE2uL9Lh0Y96vFgh49VKGS9WSniyQoenq8S8WK3Ps5V6PP5Zl/s/anNjaS/Oz1fl2CwVDkzWYL2dAr9YKfOLlSprLJT4zVaI62xl/t4gIcx9EPnPHKn7MJ6m4Am0hk+iLWIindGT6YqZRlvYZGr9xlL40pG8R46k3bQh6pQJ77Zq8eRXAR4bFQncq0XWpYFkX+lH/s3+5N8aSN6tQWRdHUqoSx8erlbnwkIF3OepcXKuNu4Ljbi+yoo760fy+whtlpkpMt9EwFILVfbNH8r97d8wz1SBbwcIWDxIwEpbJTY592L3TBGHvtXl8Hwtji7U5ORSTc4s0+TSTzrcWiPh4TopD3/T5ckGEa+2iHmzTcTrLb14tEGRKz8JeLdfn8gLlnjtN+D1DhHhZwaTcmMY99arcXWFCsfmCzm1WIk768S83m3Km70WPNhowsWfDTm+WId9s5X/G68jt4U/63kqHM3YPTGM2xfH5EPJTNwXx4RdEUzZE878I7H8ejmb3Y8r2Hwjl9UnY/nlVDxbruey+0EZm2984cfjsWy6k8dfD7+w5V4OG64ms/pkOJuvJrPnfi5bb2ay7nw8G65nsP1JKetuZvG9eyyrLyWx7eEX9jwqYNuNVDaciWDjmUj2389j89UU1p2L4beLsfx5J41tf+ex8V42359NZPqhCKYejGfC3jicd0Qz61AqU3dF8M3uQBbs8WXtyUCOPcngYUgDN/yr2Hszhr3Xo7jqVczfgbVcf5OH640wTt6O5OWnSh77lHLqZiwuF8O5/CyH16EtvAhtYtuFD/y8/z4r9p1jr7sr9x7vJzh0D4XlByip2UR+2XcUlC+mpmEdHZ0udHW6I692o7H6BB3yC3Q1XqFDfpHmKneaq8/SKb9Bd/NtmurPU1dzlEb5MdqbT0DLYbrl62mrWEhr4RQ6CsbQXTQcim2gxJzOkoG0FprSUmhPW8kUOsrn01q2mIaiBciLF9JYspim0iU0Fi+hseA7GvO/pyVvOS25P9Oc/RNNGT/SlPEjLdkrkGcspzptCdWZi6jKXkBZ5hyKU2dQkjKVioTxyNNnUJv2DSUJs8mLmUte4nfkp/xMZuwPpIQvJD92MeVJiymPnU1R0Cgy3w4i28OYwndGlHrJKPIUU/Bal1JvY/I9e1Pwvj/FAVYUB48l88MM/O7P4ODG4Ux16o/dYHsGGk9GT7IATdEKNHQ3oqa3AyXJLhTEe1CQ7ENBbz8KegdQ0DuIovgQCl9Ro6B7tCfioyiIe1o+oZ4LQv3DCKWHezYPy44gNHBDaHAMocHX0zqSoz3t63/mfxuvx1DWPY2q+CyqemdQkZ1C2eA4igZHERod67ldq+eKkvgQmno7EEt+pLfYivnjrXl0bAKZr8dQ6W1Bs/8A5K970fpWg/Z3qj0zrG+/4tXzK1xfCuGlAt0eQjrfCWnxFtLoK0Du19PAtr1ToPOFGjzSggfadD/WoeuZFh0vNGjx1EXuN4giv3EEPJjDptUzGGQyGm39hWjI/kJFvA9lnQNITK4gVD+EUPMoGvoXUNM7j4Lu/xRej6AoOYCSZA/K4n2o6B5GReSGmvZJ1LTOoK51BjXt06jqnERVdBQVkQvKuodQFB9EQXIYocQNgfgkAsk5BOJzCEWnUZWcRl1yAiWdgyiJ9qBtdBBNg22o6P6CqmgZIuk8DHtPpV9vG4abDeLX+XbcOzKVhGcLqA6cizxgJNXvBiD3M0b+QUrtRzE1wXo0JRjTlT+YzuLBtJQNorXWnMa6odRWD6auxgx5nSWNdXY01w6judaJlppRtFaPprl6BPIqB+qr7amvtvsKWBsaKq1pqLCiocySxlILmkqsqM83oyJ9ICVJ/SlNNKE4biA5Yb1JD5SRGiAjwUeP4KfqfHyoQvALTVKD+lGcYkv1l5FUF46kqngEteWjqCodTlXpMKrLhlFb4Yi8ajhN1cNpqR5OU+WwHsSW2tJUZPXv9jXPnIbcHrzWZQ6lJm0INalDaMy0pCHD8l94rY4fRHnUAIpDjfkSZEBugIwMX13SvEWk++iS4Ssmy19Kjr+UHH9ZD179DMjykZH2Vq8nnnr/gVd90t5ISfP8Cte3MjK8/hOv/5H3BmS9N+gBrLchWV4yst8bkudrTJ5PH7LeGpL2Wp/Ul1LSX0pJfKRDxgv9r82rhJTnYlKei0l8qkO6hx4VnwdTHDCAAr++VHweREOMNfJoKwr8+pD9TsYXbwOKfA0p9jekLLA35UHGVIT8g1ezHrwmDKMleSStaWNoSx9Le4YzHZnOdGSOoT1jJG2pw2lJcaA52ZbWZBtaE6xojrWgOdqc9lhrGsOHUh04gNIPfSj7NIDaaCvas0bRkOlEQ/YIGvJG01ToTHPReFqLxtNaMI7WvLG05I6mJdeJlhwHGjN7WteqhKGURw+iNNKUsohBlEcMpiLSjKpoSyoizamKsqIm3h558nAa0kYgTxuBPG04DelONGeMpiVjDC0Zo2nOGEVT+kgaU51oSBlOU+pwmlOdaEl1ojXVidbU4bSmDqclaRhNCfY0xtnQGGdDU5wtTXF2NETb0Zk2ho6UEbTEO9ASb09znB2ln0zIemtE2Sdzyj/ZUOxvS5aHGRG3DQm/ZUj4LQM+X5UQ97AvX7ytqQgcRnmADUW+ZhR4DSLvjQnpj42JuS4m6LQK/q5CPrkpkXTdiLRb/ci9P5gvj8xJutYHPxcVAo9rknitH0k3+pFy05iMO31Iu2VM3CV9os/pEX1WRshxCQEuOgS6Sghz783rHUrc2yDAY58GyfeHIv88hfbY2TRFTaEqeAwpr4bge15C/FM72lNX0Jz0M63pa+ku3kZt6ioaM3+mNmUBWZ+cyPxgSVGoA7l+NnzxH0F12Gzak1bQnbWB7pxNdKRuIP3JTHyPWPJ6lwkPNhriOk+A2wJFzv6gw8WfjXD/zojDc/TZMVHEn6O02DZej02jNPl9uDIbRijw13gljszX4u+/+hPkPoiY6wNJeziIkrfDaAyaRlPgfBJuOHH+R1XurOtFxHkzMu7Zk3TNjITLQwk5PoCP+3oTeLAvwUd6E+oqI9RNnxBXKYEH9fi0X4rfThmvN4i5/b0a575R4MxMZa7M1+XWYiPuLevHgx/6c+97Y24uknD5215cnKvChTkKnP9GyNlZipyaqozbRAWuzdfFfYYS52Yq8uBHMR7rjHj8szb3vlMmYGsfIvabErKjD97rdXi9SgWPVSp4rFTG61c1QrbJiNnbl9BtMnzX9+L9WnXer1fHc50yvps1iXI1JuuqBQX3HMi5bUPxY2fy7jrz+DcZB8YL2OEkYKeTAjsc1PnLTsipmUoEHTal6KkjNT52NHyyoSlsGO0x42iPnU5n4ny6UxbRlbqA7rSFdKcuoDNpAe2xC2iJnEd98EyqPoyj9J0TBc9syL1nTsY1U1LP9yPJ3ZiEkwYknpCSetaQrKt9ybs9kLw7A8m+3Z+sOyZk3TQl+fwA4k70J+KgMf5/inn2syp3FypwaaaAU5MEHJ8o4PhkASemCTg5o+c0y5lvBJz9RsDlhULur1Tj3Q4pYe6DSHvowBev0ZQFT6QmdgaNKfNoy1xGR9b3dKR/R3P8QqqCZ5Pz2pmwixa83mnAzZXqXFqkwskZQk5OU+DiXA3uLNPl0U+6vFyrh982Q4L2GRN8wIjwI30Ic+nDmw1qvP5dBf9tmnzeq0vwXl2C9+jyebcO7zYKiT8hocHblu7gYXQE2FP6zAzf3WKOTBCwzVbAX1ZCdtgps99JjSNj1TkxSZUz04RcXyDE83dNIo/IyL05gKpXQ2jws6AzfDjdiRPoTp1Nd8ZiujN/oit9DW2pq6mJXkZl5FIqwhdSETKXiqBZVAfNpDZwBpU+kyh5PZq0m+aEHTPCb5eIt5u08fhNmxertHi+QodnP4t59KMe1xaJv+JVmfXWQtaYCVhtJmTVUEVWDFVklbkya61V+c1WiT8dldg9VpUjk9U4NUODi99qcmepLn//oM/TH/V5vFzCw5/EPPhJzIMfdLnznYibi7W4ulCDi/PUOP2NMkemq7BrnAq/WgtZY6XCOjstfh+mxabhyuyZpMDFH9TxPdSXtHv2VHqPRR44npbQSbSETaQ9chJdMVNpD5+C/OM4yjycKHzqRNZdO2LOmOK1XZtnvwl4u1mRwL29yLjQj7xr/cm72Y/cWwPIvTWIzKtmRJ0w5e1WA65+r8ax2cq4TFPHZYaIU4sG4LlvNq7zB/KDuSqLBwtZNETA7+MNuPXnRH4drcXCQUKWDBGw2l6ZzeO12D1Dl/3fiNj/TS9cvu3F8UWanPlOm8s/6XJrjR4PfpPyaL2YpxvEvNwsxuMvEa+3aPLkDxVurRHy8A9VIi+Y43fEiOfbNPh0tDeZd514ukWLx5u0Ob1EGde5As5/r86jP/rhsduKv/804+rqPpz8TpcDc5TZMe2/8Br1bNSOGEbvjGPkznjG7Elk0qE0JuxLxHlnJON2hjFlTziz9oWz9Gg88w6EMn2rHzO2+jNvbzBLXCJZdiyO1efTOOHTwNWwTi4HtXDWu5pTHiXc+NDA7aA2Lvk3s/V2NouPBDPrwGfmHo1hwclEFp9MZKFrJN/s9mP+bh82nY/nqk8jz6I7uRXQxBnPck68KebCx1puRXdyObKdbc/K+MYtiskHYnDeFcPobTHMOJjB1F3RfLMnhIUHAvjtbBgnX+XyIraN5zGtHH+SxtEHydz9UM3rqDaefK7lqkcW1z2y8Ait421YM3ffFHHlSS4P31fjG9PJh8Qm3O685Y8T7mw5tZ1bzzcTF7+FgrxVVFf/QGn5NxSWTKWqeiFtbVvo6jxFW9MZGmqO01R3nI4md7paz9DedIKmmiM0VR+jU36VrqbbNNVfoa72LI3yc3Q0XYDmE3TXb6KtfAltRVPpKBxLd/FwKLGGkqF0lJjQWmRGW7EznRXf0V37O921W2ir2ER79VY667bRVbeFzuoNtBavoDFvPvWZ06lLnUhtsjPVCaOpjh9DXeokqpImU5Uym4a8H2gtWUtT6QbqCtfTULCOhuzv6ShdSVfZCuQ5i8iPnUxa2BiSPzuREORAcpA9sT6DifPqT8aHwRR+tqAgwJQsLwPSPERkvNEm570ueb4ScnxE5HqLKPKVUupnRKlPH0q9B1PqN4Lc9zOIerKYU1vGM3+8Bf2lJqir2qGrt5DeA7eibbAVRe1NKIq2oai/F4H+wZ52VeKKQHIMoe5JFESnURS5oyRyR1nnFMqi4yjp9pxVUdRz6bk1KnNBaHD4a75us5W4fQXs0X9D9n8brycQ9DqNovY5VPXPoio9jkC0D4FoT8890a/3TYWSkyiLj6FtsJeBA9ZgLLZhgbMpb85Npezjt+Q9N6E1oD+N3tq0vFeh7Z0iHW+FdP/TuL4UwHMleK5C92tVOt6q0vJehQYfJeS+CjR5K9D2VomuF2rwSBMeadL9vBetT5WpfaaE3KcvlR+d+XRvNn+tHINJXwd6ib5Fy+gvVA0OIRAfQFnqgmTQeYTK21HXP0Yvw3OoSc+iKD7Z88fA/wBeFSQuKEgOoyA+gqLuUZR1j6Oicwo1bXfUtdxR0z6Fms5x1ERHUBUdQlm8H0VJz61Wgf6Bnt9U5opA2rOJWFHvKIqiwwg196Am3o2s737Esl/REc+lt+E4BvU1w8ZEwuYV9vjcXkx+wHJKPkwn97UFWX9LKXmpR5OfMY0BRnREDKAraQhdmRZ051nSVWRJc+EQ6ooH01hjibzOktpaC+pqrWistaG51o7WGgfaq4bRUeFIR/kwWiscaKiyp67GnvoaO+Q1PYBtqP4HsJY0llvRXmVHU4klFRkDKU7sQ1nyAKrSBlOaYEJeeG/SA/VJ8dMj/q0eIU97EfhYjch3YtJCB1CYaktF/giqS8ZQW+lMdcVoqitGUls1kvraUTTVj6JVPoq2upE01zjSVGlPY5ktDUVWNBRY0phvSUO+JQ25Fj3ta5YZtelDqU0bQmOmBQ0Z5tSnmlGTOITK2IGURvSlMMSQL4FS8gKkZPiISPPWIdNXl2x/CbkfpF8jI9dfRo6vlCxvPdLeinviKSH1jR5pb/TIeKNPpqeUzLcyMt71JNNL9i+kZnsbkuX9Fa5eMrLeScl+b0CutyG53kbkvjciz7s3OV6GZHlKyfDQJ+O1lIxXUpIe65D5Up/0Fz1wTX0hIe2VHolPtUh+rkNpwEDKAk167pwG9Kc2wpzGWBuKA/qT621IoZ8xZZ/6URbYh5IAox7ABvelKsyE2khz5LE2NMY70Jzk9F+AbUsbQ3vaKNrTRtCWOpzWFAeak2xpTrCmOc6C5lhz2uIsaY+1ojPehqYIM6oCB1D52RR5nO1/4HUkDXljaCxw7mlfC8fRku9MS+4YWrJG0pw1jKYMW+RpVtQmmVERO4jyyIGURQykLMKU8ojBVEabUx1vTWWsJdVxNtSnDKMpcxQtOc605I2jNX88bV8m0J4/kY4vU75mEu15E2nPmUBb9njaspxpz3amI9uZzqyxdGaPoTN7DB0Zo2hNdaL5K2Kb4u1pinegJd6RrsxxdKSOpCXentZEB9qTh1MTZk72u9588TGhLMCaQl9rUp+bEHWnN8lPBpH+wozAy7r4ndUg7qExJf52FPlYUOhjRv5bUzKe9yXhnoyIKyKCzqgTcFyFj27KxF6Wkna7P7kPh5DzYAhxl435cESDj269iDhvQML1fqTc6kfG7b5k3+1H0hUDos/qEX1GStgJPYLcxISckBFzoT9ee9X5e5OQl7uUiLhiTJnvKNrjZtGVPIe6UGe++Njjf15M+G1TGmIW0pqynMakn+gq3EJz9nractbRmP4jJeHTyAtwpOizI0kvBxP/ZCiFfpNoT1xFd+YGOtPWUvn5O4IvOOLvasOb3YO4+asup5cqcHmVDpdXirm1bgCnlkjZO1WLHeN12OTUi61jdNnuLOavMRpsdVbl4GxNrqw24vWeQXw83pe4G6ZkPhxK6ZvhyD9Oo+zNVF5sE+O+RIGQ09Z8eepM/hNHMu5aknHHksizAwhx68tnF2M+7BUTdEhC3Jl+hB/rTbCLIQH7DXm/TcqTXzS5NE+B41MEnJqmwLUFEu4uMebhsv48+n4A95YYc32ehEuze3FhlgoXZin1wHWaIkcnKOAyRsi56eqcmabEjQU6PF1hwNOVetxfpoHHOn0S3GxJPGpF4F+GvFqlyouflfD6rWeW8v1adaL29CHZxZSYvcZ82iTCf4M2Phu0eLNWGe8/ehGyz4DY4wNIPDOY9Ks2VL6YQuWL2bz5sw9HJvfcGN3lpMB2B3W22StwdIqATwdMKHrqRK2Pw3/gdSyt0VPoiJ9Ld9J8OhPn0pn0LZ0Jc2mNnkNj6BzqA2dR6TuJIs/R5D61I/WmOQkXTIk6YUyYi5SQA2JC9osIP6BL/Akp6ReNyb05kLw7Jv+F15QLA4g/1Z+IQ73x3yzm+c+q3Fkg5OIMAScnCjg6XsDRSQKOTRFwfJqAkzOEnJol5Mw3Ai7MF3BruQqvNov5fGIgaQ8dKHg3htJP46gIm0hN9HQaEubSkjyf1pRFNMbMpyJwJhnPRxN0xoxnW6Vc+UmNcwtUcZsixG2SgDMzVbi+SJt7y3R4slKE1x8G+G835ONuKSGHexPq0oeXvynz6ndlAnbrEOkmI+aojBg3KdGuenzcqUzqOQOa/Bzo/jycNn97iv424/0OXY5MELDDXsBWayE77JTYP0IV13HqnJqqyoXZQu59r4TPXzrEnTSk6IEpDe97ngx3RY6kO34C3cmz6U5fSnfmCroz19GZ+TtdORtpz1hHQ/xPlH3+lvz3E8l+NZLcF8PJfTqMnEd2JFw0IeiwHt7btXm7SZs367V5uUabFyt1efazhIdf8eo2TYsdo1X43UbIL+YCVpspsNJMiZ+HKrPSXIW11mr8ZqPMpmHK7BitwoEJKrhOVuH0THWufqvNnUVi7i2RcHepmNvf6XJrmZgbi3W5Ml+bi3M0OPuNKqdnKXN0ujKHpqqwZZQiaywF/GKlzsbh+mwda8iOcWK2OSvg+o0Cr7YZEX3JkvznjlT7jqEleBItoZNoC5tEZ+QU2sMm0/RpPFXvRlH8YjhfHg8j7pwJvru18NikgM92FUIOaZFyRkbutb7k3+rHl7smZN80Jf7sAMKPDSTQZSj31khwma7MjrGK7J6gjss3Bjz6cxz3NjqzeZyIXxyV+dFaibWj9Lj5x1jcV9iyzEKF78wErHZUZfMEbXZNF7NnpojdMzQ4OFsDt/mauC8VcWm5hOsr9bjzix5/r9fn2UZ9Xv4p4dVmES//1OLZJg3+3qDOjTVCPh3vh7+rAa92quPvok/WfSeeb9Pi5Q4Jd9Zp4r5EiePzlLn8kz6PN5vz959m3Fzbl7M/STiyUJU9s/8Tr9sTn43amcjIHQkM3xbHiB0JTNiXyvi9yTjvimPC7lim7otlyu5IZu6NYPquYGbsCmbWnhBm7Api6vYA5h2KZOuDMi59bud+DNyPaOPu5wbuf5bzKraDJ5Gd3AvrZO/fX1jsGsb0/SHMcIllyqFYphyIYtbBCObs+8yyI2HsvpPDw5BOnkd08Tyik79DmrkbVM/d0AYexLZzM6qD3S/LmHcsiol7I5i4L4FJ+1KZuCeFybtimb03nG/3BfDntQQu+lbwJLqZZ1GN3PpQwm3/Mh6HyHke3sCTkGoeBZXyJLiMl6FVvAyu41lALc8+1OMR2MD7sCq8I3M5++gux+4c5tbbbYTEb6CoYDnVJTOorZpIZdkYykqcqaueT3vLX3S3naGj4SJtDRdpazhLR7M7XW0n6Ww7SlvTEdobT9LVdI3Oxju0ym/SLL9GW9M1upqvQbM73fWbaa9YTGvxJDqKRtFdak93qTldZaa0lw6kpdiC9tKpdNf8Co376G5wo6Pahc46V7obXOluPEx3/U46K9bSXDCPhqzxyNOdkKfZ99wFTLRBnu5ETcpoatKn01q8is7qbbRX76elfD+t5ftoL9tKV9VmOsvW0pC7hJLEyeRGOpL2eSgpn/qTHWJCVlBfMj8akRPQm+wPhmR465HmLSHDt+c5YYavmDQfLdJ8epH6ToUcLw0K32tT4iWi/J2UKh8TKv3syH/nTPj9aTw5OYt9a6czZ/x4zE3GINWfjFhvPiK979GQrEJZbwNC6e4exOi59Myf6h5HUXQKJR13lHXcUdE+hYr2CVR0jqKs64aS+AiKksMo6h9EQXYABdlBFGQ9d0t78HrsP/J/iFedswh1zqMkdkdZzw2Bzh4UJftQMexZCiWQnESofw4FyTmUdf7QGpoAACAASURBVF3R0d+MnvgbrPpbsG6+Jc9OjCPbczJlPtZUvzdE/l6LpneqtHkq0eWhCC8V4bkiPFOGZ6p0v+pFh6cWLe80aHivjNxbgab3CrR5KtH5UpXuJ+p0Pdag9XkvWjzENPkNoNTbgcCbYziwbhTjHBzQE8+gl+R3VPX2ovC1pVaUHURVdgBF0S5UpS4oS46iKDqOgu7x/xG8CiX/+YfBMYTi4yjqHkdZdBwVnROo6pzogauOG2o6h1ERHUBZvBclvT0o6O9BIN3bs4TL8CACg4MIpXtRlu5GRbINFZ0NaEl+RWawHD3dCQw0tGfayOFsWzme6wcn4nPNmVQPZ4r8HSjzG0S5jxHVvvo0BshoCTaiKdSIjriBdKQMpjV9EM1Zg2gtMqOpxIy60iHUV5pRX2uBvM4Kea01TbU2NFfb0FplR0elPV3lDnSVO9BR6UDjP3ittUdea0dDjR0NNbY0VtvQWGVFU5UV8lJzGkosaCq2pD5vKBVpAyhN7EdZYn+KYo3JCTEg9YM+yd4yEt5JiXitS+hrbaJ9pGRGD6Ysz4nasnFUlztTUzmWmqqx1NWOpUE+lpZGZ9qbxtLeMJqWWieaqhxoLLOhocgSeYFFD1z/H/DakGFOfdpQ6lKGUp0wiPKYAZRG9KEw2OArXvXI9BWR4SMiy09M7kd98j8ZkB9gQN7Hf+M18/1/4zXNU48MT30y30rJeisj+50B2e8NyPQy+K+GNdv7341r1jspmW/1yfaSkettSL5vb/J9jMl9b0T2WxlZnlIy30jJ9JCR+VpKylMRma968Jr6TJf0l3pkeOiT+FSL+Me9KPTrS0WQKcUf+1Hg34eq0CE0xtpQ8mkAeT5GFAf0oyrElKqQARR/NKT0U28qPvejOsyU2qh/47UpcThNiSNoTRtDS+poWlJG0pIygrZUJ9pTewDbnGRHY5wlzXEWtCVa05ViR1eCLd2pjrTGWFPz2YSKzybUx9rQku5EY8aI/8Jrc+E4WgqcackbS0v2KJoynWjMsKchzZr6FIt/zSL/g9fySFMqo4ZQE2tJXZId1fHW1Cba0ZDuREuuM+0FE+komkxn8RS6iqfSWTSdrqKZdBXPoqtkJl1FM+gsmEZH/lQ68ifTkTeJzrxJdOf/k4l05Y6nPXMMrakjaE4aTlOiI02JjnSkjqI50YnWREfakhxpTRpGS4IDTXH2VIdakus9kFyvweS/tyTL05ykJ6bEPOhP2gtzIu70xvdsL4KuiMh4ZcqX9+YU+piT/3YIaU/7EntLn/DLOgSf0yLIvRcBx9SIOC8h9U5/sh8OIfW2CRHnZAQeF+HnqknACRGxV/uQensAGbf7k/fAhNTrxsSc1SfmrJTwk3oEHxMTfsqApKumfD6uj+ceFd4dVCX8siGFb4fRGjWd7tRvqQt1ptDXAV93MQHnjagInEJb0jLqYhfTlf8Hnbl/0J71Oy2pq6iNXUjx5wnk+NgTcsuI4GvG5HuNoyNpFZ2p65BHfk/C32PxcTUj6IQjr3aYcuFHda6s7MWNtWKu/6rPldUGuM7TYvt4FbaO1WS7sy7bnSVsGyviz1Eq7Jqshvt3Uh7+MZC/NxvwZq+YuGuDyHtiR633JKq8phDiPpSLP6rhe9iU9LujKH09gdLXo8h+aEHc5X6EnTYg6nRfwo71JuiwlOAjBkSd6EfE0X4EHeqN304ZHn+IebhSg8sLFDkzS4FL32pw/4fe3F9mzP2lfbm3pA+3FhhwZY4uF2f14sIsdc7PUMV9qiLHxgs5MkYBt3HKHBqhyKXZWrxY3Z+nKwy5vUSD56vExLrYkuBqS9D2Pvj8rov3em3er9fizS+qvFurTtgOQ9KPmZPqOpiInQZ83KiN/wZt/DeKeLtWDe+NWgTtkhGy34gwl75kXRuG/M1cmr2+w3u7CUcm99wY3eYg5C87VbY5KHFkkoCP+0wpejKSWh9HGgJtaQl3pCN6LG2Rk+iMnU1X/FzaY2bSHjOL1siZNAZPp/bDdMrfT6HwtTPZjx1JuW1F9NlBhLr1JWCvFL/tOvhs6YX/XxoE7tQi2lWf1PN9yL1pSv5dU3LuDCDnngnZt01JvTSQRPf+RB3pzcetYl6sUuPOIiUuzhRwcpKAoxMEuE0UcHSygKNTBByfpsCJGQqcminAfbaAy4sVebJeiwDX/qQ/dKTEewJVnydTHT6Z6ojJ1ERMpSFuNs0J82mMnkd5wAzSno4i4NRQHm+WcvEHNU5/q8zhiUJcxgs4NV2Zqws0ub1Um4fLtfH4TQ/vzfr4bdcj+FBvQg4b83ytIq83KBO0T5f4k71Jcjci2d2AJHcZoYc0yLrSm+aPw+kKdqLVz56Ch2Z4bevB625HATvtFNntoMKBEaq4jlXh5CQFzs8UcPd7Ib5bNYk/bUDRIxPkX+ddu6JG0504he7Ub+nO+AGyf6E7+w+6szfRkbmBzpyNtGf/TnPyKmpD51PoNYHUhzZEXuzPJzd9Ag6L+bBPhNeWXnhu1OzB62odnq3Q5clPEu5/L+byAhFHpmqybbQKv9kIWWMhYJW5AivMlPhpiBIrzFT4xUqNdbYq/OGowrZRKux1VubQeGWOT1Hl/Gwtrs/T5eYCMdcX6HJ5vg5XFupyZaGES9/qcm62Fu4z1TkxXRXXqcocmKzMn05CfrEWsspChdWWmvxmL2LneCn7p+pwYKoil35Q5/1+Y1LvWlP2dgRNQRNpCZlIS8h42sIm0hYykaZP46h+P5riF46UvhhBwgUTAg6I8P5frN1XVNRn27D9oXeGKVRBBUQUGyoigiLYa+ypJmoSY4wm9i6gYu+9Ye/GhtKxYkEERHrvvddhZhCY49vAO7m/9a53rWet5904FrD13+W3zvO6ro3avPTRI3aviMQDIrLOWFJ81Zaia73IvdSb9LN9iD3gQPAGa87ON8B/ojrrPASsG6mDz3gx26dZcXmZO/u+cWSZuxHfO6nx+wgjTv8+mNubxvGTsy7f9xOw2FWH1d4mbJooZfNEEzZOMMB3sgG7Zhhz6GsxJ3+QcuZHMRd/lnLrD3MerLDg0WpzHq2W8nCVCXf/MuTKYi3O/yzg+R4bog5YE7TVkBAfIakXBvL3Wl2ebJEStNWGS7+J2TdTk4Nzjbj8uz03V/Tm8rLunP7VjP3f6+M/W/2/8Zpxb8SmdNw2puK6IRm3jal4bs3Ac2saozYn47U1mbG+yXhtimfM5ljGbY1lom8ck/xiGbv5LV7rXjJt2wfW36ri3NvP3Ipv5+84JQ/iFQR+VBD0ScH9uDauvlXgc7uQb/bFMXHbByb4JzFmRwqjfRMY7/eR6dtj+WHfJzZfLeL623b+fvuZoNh2gj628Si+lb/jZNxOkHM5VsnGu/nM3RfDeN8Yxm9LZcKOHEZvTsV7UyJTfOKY7hPFqksZnHrZwK24Fu7HN/Igrp57Hxr4O6aRuzEN3Hlfw813Zdx8V8r92GruR9cSGN1ESEwr4e8bCHuXQ8T7N9wOO8795xuJTl9OUcV8GqvG0lo1hOZqZ+ornKktH0FTzQw+t6xGJT9OZ8slOlsv0yEPoEN5gs62g7S37aZNvoM2+f4uvLbeoL31Bu2t1+iQXwXFpS94XUFb9SyU5Z58rnBBVdWfzip7Omt68rmqJ4qK/rRVTqGzfgXI9qGSnaaz/iSqppOoWo+D/BCq5u101ixDUfIVrfnutOY4I892ojWrDy0ZfZBlD6Ihw4XGnPG0VSxG1eBDZ9N+2usP0VZ7kM6GvagattNetYrm/B+oSBlLUdwg8t/bkv/WnOL3ZpRESyl5K6EoSkzOMyEZ4UZkPDUh+5UpWa9MSX8uIiXSkJQIXVJDtcgK1SEvVI+iYH1Kg4ypDjWnLqInlaF9qIwYSUHwVN5fm8PVnTPZsGg8U0e64dzbhR5WrpiajcHI7Bt0zP9Cw2wT6hIf1MV+aIh3oiXai5bJATSND6BpvB9t4X60TfahZbIHLdEutMQ70ZLuQFO6DU2JH+oSvy+3Ae9CIN7zX+3+H6X234n2IRAfRWByDHXRQTTEu1ET+qAp8UXHbCca4l2oifejJjmGQHQCgckhNIQ+mJj+gaV0HM72ffl1xkACT04h7ck4SkL7UxfRjaYQE+RP9Ol8rAcPdOC+dtfU9Z4uqkdC2h+LkD8xRBaqRXOoGq2haiiDNWh/rEXHQ13aHhrSHCihOcKRulejeRngjt/igYwZMoieFl4YGi1CX+KHhskOBKIdqJltQ81sMwLRGtTNNqFh6ou6cAdqRntQN9mHumgPaqLd/6sE4r0IJAcQmB5BYHoYgWQ/aqKup260xLvQkexGV7wbHaE/2sbb0RFt77qYS+KDmmQLAtMtqFlsQWCxFTWLjaiZ/oWe5VKMrX7GSDoLsciTXjbDGTvUhSWz3Dix3otXAZMpCptKWfhQysNsqQiTUP1USNMbEco4C9oTbWhLskGW0A1FanfkGT1pyepBU24PZCW9kFU40lTlQGN1b5rr+tDS0I+Whv7I6wegqB1AW+1AOmqcUVUPprN6CO21Q5DV/Qevg7vw2jiY1sYhtDYORt4wCHndQBrL+9BS7oSyaiCtZf2pzbGjMrU7VWk9qEjuTlFcN3LfWJHz0oaclz1JibAkNkhMTIiYhFfdyE7sS3nBcBprxlBfM5qmBm9aW8Ygl3mjaPWiTebJZ9kolI0jkNUMpaViEC2lA2gq6kdTgRNNBf1oLvgXr41ZfWjM7ENzZl8a0npTl9SLqo89qfhgQ1m0FcVvzCl6ZUrBSwm5z0TkPBWR91xC4UsziqMsKI6ypPClBfnPzMiNkJIdJiErRExmsJjMIAmZQVKyg03JCTEjL9SC/DBL8sMtyQ2zIC/ckvwIS/IiLMkN75q4ZoeYkRNiRk6wKXmhFhRGdKMwolvX1DXEgpwgM3KemJLz2Izsx2ZkB5qScV9E9iMpmQ/EZNwXkflQTFaghNR7xiTfNSQv2JzKV3ZUvLSl+Kk1FVF2tH5ypiLKjsLIbv/gtS7ansooaypedaPilQ01b+1pjOtHy6fByBKHIksa1jV5TR+JMt0DRZo7ynQ3PmeMoCNzBJ/Th6NIGUJLQn8USQPoyBgCmS6QOoT21KE0vXekLLIb5S970JLojDLTDXm2O615HrQWeiIvHo2ixAtl0Re85rh33Uic6UxzWn8aU/tSn+hI7cdeVMfZUx1rR028A/UJfWlMHkhz2hBa0l1oTB1Kc9Zw2oq86KyYSGflRDoqJqKqnkZn5VeoKmd2VTUDVeVXdJZPp6N0Gh2lU7pgWzIZVclkVCWToHgiqqIJdOSP4XO2Zxfc09xRpI2gPXMkskQX5EkuKFO/rBcnDkaRMgx54nDKo5zICe5FbrATheHO5DwZQOy1HmQFDiDlniPvLpjz/KQRMZfNyA3qQ2nkAApCnMi8Z0vCFQtizomJPmVCzGkJb44Y8e6YCYkXrMm+6UjGtd58OGlJ1EExUYckPN1rTMwJC1Iv9iTnih0FNxzIvNiDxJMWfDphyYdDUt7tE/HxeDfyr/cn/oQ1UQdMeH1YRPJVO6oj3WmLm0xHyle0xo2j7KkLTw+LeHHUlLIId5o/TKU8agLt2b/TmbuCjuyVfE5fhjxxIRWvJxF3zZ6QA0Y8P2pK/mMPOhIXokhYSGHwOF4ccyR0ey+e7x7M/bW2nFmgz6XfTbi83JSrf1pyYoGI7dN0WOepwdqRemzyErN5jCmbx4jxGS9k/xwp53615vqf3bj8uxHBvmZkXB5M2YPR1DyZQOYVN26vEnLhNyMK//am7JEXtSFe1IR4kHe7LwmnLflwzJS4Ixa832/O+71WfNjXgw977YjZY89LH2uCVkm4+5sRV3/U5fw8Lc7O0eHytyLuLLTh2neWXJlnwaW5FgTMMuXMdBNOTTHi5GRDjk/U4/A4bfZ6qrNzhBq7R2mzd5QeV7+24MEvPbizwIw7C8S8Wt+b9INuRK3rTvBSIcFLDIn404TIv4SELTPg9Xoz0vY4knOwP8k77Hi7VsLTZQY8XW5M1GozIpabEPKHIaF/GhO+0oQXm83JPD2MlidzaAv7iWeb+7BvogYbXAWsHiRg9SAtNrrqsMNLjYhNdpTcGUHLsxHIXg3hc8xwPr93py3am47YyXTETUX5fgKK6PG0RI2lLmI0FY+9KPrbk6xrriSd7U/MIXue+1kTts6MwOXG3PtNh3u/ahG0VJtna4yI9Tcj7VgP8i/2ouiaAwXX7Cm86UD+9d5knrcn7YQtn/ZbE7VZwqPf9Lj+rQ5npqtzeLyAPd4CdnkJ2OUtYNdYAXvHa7B/oiYHJ3UB9uRsNW4s1ufpNhvSrgylLNSL+jfjafwwgYbYcdTHjKUhdgKNsVOoezeF0ojxpNx049m+3tz4y4xj3+qwd4oGvp4Cto0SsH+cBqdn6nPpG2OufKtH4BIJQctFhK024ZWPGa/8zHmwVIPHf2kT7W9K2nEbsk7bkH2mG5mnLIjfa0jh5e4oXrjS+cYNecRQCq71IWStiN3eAnyHq+PjooWfqy47Ruiye5QGB7wFnJou4OYCNZ5vMiTluAXld3vREjGAtjdD6PzoiSp1MmTO67pROH8Zqvw1qPLW0p67ks6iNVC8BvL/pD1lIY1vZ1L4aASxJ3sQ5mPA47U6PFqhy4Ol2jz8XYfHfxjzaLEJ93+RcHehlKvfiTgx0wj/CYas9dDm90Fq/OwkYFFfdRb11WJBH20WOenwa38dlgzS4U8Xbda6abPZQwtfT012e2tzeKIBJ6cac2a6CSenG3N0mhHHphtzZJqIw5ONOTTRiIMTDdg3UY+d47Xx8dZgpauAJc5q/NxPiwWOOvzspMdKVyGbvY3xGavFgVma3FhuzOtDNuTdGUjjM09kUaNpfe2J8t1olO+8UER50fR0FOUPXah66Eb6ud5E7zHluY8+Udv0+bhfRNIhERmnzSi62pOCa3bkXnYgM8CJDwd6E7jGksNztNk2XsA6DwErhmuy2l2PZa6a7J1rz/EFA/CZ2o0lw/RY4qrNgR96EL5vJr+7GzJ/gBq/ueqyysuE9WPFbBhnwhovfbZMMGLnVyIOzJFy7BspJ78Tc/4nCVcXm3HnD3P+/tOM+3+Z8mCFlLt/mnBhkRbnFqkR5CPlzeEePNtlSoiPMYln+3J/vS5PtooJ327Hg3U9OP2jiH0zDTkx34Irf9hy6Q9rzv1uwdGFQvZ/r/0vXl3XZ94bviETt42ZuG/JwmNrNiO3ZOKxJY2Rm1MYtSWFUVuScN/wEc+tnxjvn8IY33g8N7/Ha0s043xjmLw9lsVnsjj1vJUb0a08iJURmqgkKF7Gvbe13HvfwqnwGtZfyeabffFM2BbPOP8Uph4sYtyubMZuS2Kibxyz/ONYfjqLMxGt3HujICi6leAPMp7Et/DoYzP3EmRc/iBjxcVE5ux5y+RtsUzYlsI4v0y8tmTguSGRiT7xTPV5y7KADA49reVGfAuPEusJSqrjbnQFt6OruBdfz62YCk6Fp3I0OIEHidU8jK/lUUwNQdFVRLwv4sWHBKLiHvL20wESclZQUPUdtbXeNFf2o62qF/JKRxrLnKgvG05T5XSU9StRNZ9A1XqTzpZbdMpv0Nl2gXblERStO5G1+CBr2snnlrOoFHdRKe/RqbiDSn4DWi+B7AAdjUtRVE9FUTmcz1UDUNU60F5rTWedNR11PZBX9UdeOZX2mlXQcAhV00U66y+iarmASn4GWo+iatxBe9VS5CWTkRcOR5E/AGWuI225vVHm9qE124nGLGcac8eiKPmZjlofVE2H6Wg8gaL2OJ/rjtLZeJCOmq005S+iJMGbwhgnyuNtqYo3pyzakJI3upS+1qPktSFFr4UURInIjRKRGSUm7ZWY1JciUp8bkxyhQ9ZTQ7KfGpERakDGE31ynxhTEmpKdXg3akK6Ux1kR9mjPpQ9dqcich75Eb/x4MgcFs9wZFhvExxsemJjMxoTy/kYmP+JtngFWqI16Ig3oyPZjpZoJ+rGO1Ez2omWaB9aon1omuxBy2QXOuJd6Ip3oW2yHU1jX9SNfFAz3obAxB+BaNf/st0IxAcQiA4hMNmPmnAXmsbb0TTyQdPIBw3jHagJ9yAw3o/A+BAC02OoSfagb7YFU4vFWEi86NO9N7/MHczzW9+RGTyGqqcDqQu1puWJmI4nQlQPDVA90EX1QJuOBzp0Bor4HChF9sgQeYgmzSECWkMEKEPVaQvRRBmkiyxETG2EPZUvPUkKnMn2JYPw6NsdS+EwLKQ/oW+4Fh3hLtSF/ghM/BBINiEwXYtAuhqBdA0C8UbUhf5oGO9F3XgfasLdqJns+l8lMNmDQHIYgfkpBBYnus4dm/ghEG1B08wXXYvt6JptR9PEFw1jX3TF/uhK/NEw8UUg3IyaZCMa5htRN9+IpsUKNKTzEdrMxcp+ClbWQ+hubsb4Ydac3DiB+NvfU/l0HvURI6kLtqcx1JSmCGOaXxjQ8tYIWZwIRaolyuyefM63pzmjG02ZljRlW9GU142mQmuaS3vQXN6Tlio7WqrtaanpRUudA7K6PsjrnFDU9eNz3QA6agfRWeNMR7UzyhpnZA1DaawfQmP9IJobnJE1DkHRPBRFyxCUTYOR1w2ktaY/skonWsr60FTsSEOBA/W5vajJsqUytTvliTaUfexJ6QcHiqMdyI7qQdqLbiREmvM2WMSbcAmpcb2R10+kocab1uYJfFZMok0+HnmLF/KmUXyWeaJsHEFz5WCay52RlTnTVNSf+vyuN2D/G6/NX2rK6ENdSi8qE3pQ9sGK0ncWlLwxo/i1KUWvJBS8EJH/Qkz+CwmFL6UUvzKjJMqc4lcWFL00J/+pKTnhYnLCxOSFSckNlZAd3FVOiJS8MLMvU1QrCiOtvvxuSdFTKwojLckN7Zq2ZgebkhtsRm6wOYXhVhRH2lD4Ba65webkPjEj97EpOYFSsh9JyHooJuO+CRn3Tch8ICLzgeifvzPuC7t6aELp0+5URdlT8syGkufdUSYPpeZdb4qeWlPyvDsVUbZUv7Wj7p0dVa9tKH1uScWrHjTE9qM1aSitSS7IkobxOcODtvSRtKWP5HPGSNqzPOjM9qAzy6MLr8mDkSX0R5kyCFWWC6qMwajSh9Aa24eSMHPS7xlQFG6JMsWFjtyRtOV5oiwYjbLYG2XJGJQl3v+cd23L80CZMxx5xmBaUp1oSnak/lNv6hMcqPvYi9o4e+oSHGlK7k9L2iBa0ofwOc+d5nQXGjOGoSz2hpqpdNZMoa18Iqr6mahq5qCqmYeqei6dVbP/rXIWqooZ/1Y2HVXpNCidiqpkCp1Fk+goGM/n3LG0ZXt3rU2nj0SZNgJFimvXSnHy0K5LnpKH0po0nNYkd4qe9icrqA+FEUMoinDl4y178kOHkhc6hPRHfYk6b0r4MQPSHtpT+nQQBSH9yAnsTfLtHsRdMudDgClJV2z4cEbK22Mi3p+SknHDgYL7g0i8aMvLAyLiz/fg+QERLw+K+HjGityr9uRftyfzYg/SztmQetaG2MNS3u0zIelMdyofupJwyppPZ21IutiT4sdDUMRMpDPxK9o+TqIzZTrlz1x5eVzEu9OmlIW7UBrpRmagC4qkhXSkL6czay2qjLW0fVpC+bMpBO8RcneLOs8PmlLw0J3Psd/T9HYusReciNhnQ+TO3gRutOPOym5cXy7l0lIh11eac2t1d47ON8ZviibrvTVY56nLulGG+Iw3Y+c0K84u7M2NP/tx+ffunPxRj4Bf9Xh7qC/Ff4+j8uFUsq94ErHNlvO/aPP6UE9kL6dRE+ZJfYQnNaFu5N1xJO2SDZ/OmvP+oJB3+0TEHrDm48HexO3rS/TO3kRusObe70Ku/qjDxe+0uPidLle+N+LGfDG3frTg0jwxF2aLuTBbyvmZEk5PE3JykjHHJxhydJwBR8bqs3+0Nv5uAvzdNLj2tRX3F/bk4hxjbnwvImq9E+kHPIjx7cPtHzR4+IseQUsMCFqiT+gfBrzdaEHmwX7kHhlA8k47Pmy24OUKIRFLDXi6XMj7jda8WmPBw190ufmDgDsLNQlfLSXp4CDq781E9vgHXmztz+FpOmwaLmDlAAGrBmqyZYQe20ap83iVDcU33Wh7NZrWV0Pp/OCGImoYba896Xg3gc9vJ6CI8kb2cjT1YR6U3R9O/g1XMi8O49OJAbzbbUv4JnPuLxNx6xcjrnyvzYV5alz+WsC9hZpErhQS629F2rGe5F1woOhabwpvOFBypw/Ft/uSe9mB7HO9SD3SnXe+EoL+0OfWD/qcn9l1DnSPtwB/TwHbPQVs91Jj9zgdDkzU5fBkbQ5PUefkLDWu/aJP2BYrPp3rT8GjEdS8HEPzhwnIEibR8nECde/HUvHKm5IIL3IDR5FwyYXwXb24+oeUQ3O12T5WwGZ3AT4jBOz2UuPkdB0uf23E+VnqPPldyqMlRjz504CIjUIiNgp5tEyboJW6xO61IPNMD/Iv9qTgkg3Z58z5eNCQ0hu2KJ8NQxXljixsGDkXevNkpQm7RgvY7qaJ7zBtdrjps3uUHns81Tk4VsCFuQIeLNHkjZ8xmWe6Uf2gN7Lng/gc7YoqcQykTYfs7yB/MRSuQFWwgc78DahKNqAqWY+qaDWqvOWoMn+jM2Uh8nczyL8zlHcHzLn/lzaXfxJweb6A24vUeLjEkEdLxDz8zYy/F5lx+RsTjk4zYMd4I9a46/DbADUWOAr4yVGdhX20Weiky6J+evzcT5tfB2izdIgWK121WD9Cky2jNPEfrc2+sXocHm/AkQkGHJpowIFJBuydoI+/lx47PHXY5aXLvvEG7JtogP84bTZ7Clg5XMDvg9X4pb8WC/vqsqCPDj/3UWPpIAFbx2hz7BsDzi3S5t46PT6ds6UqyJXGpx60vhqF8s0olG89Ub7xRhE1hsrAYVQ+cCH3cl/iDlnyapsBUdt0id8vX1i87wAAIABJREFUJPOkOVlnzMi/ZE3e5e5kX7Qj/Zwj0fvsCd3UgwMztPHxVmOdh4BlQwX8NkjAMldNlrqos/9rW07/0g+/6Zb85qKG33Qhr47OZv1EEQuc1VkyTJ9Vnias8hSy1suEFe56bBpjjP80U/bONOXgLCnHvpZw+nsJ5xdIuLRIzNVfxdz63ZS/l3dB9uLP+pxbpMGNP7V5fag7Mcd68mynhMSzjjzxMeLxFhMCN1sQ5teHB2v7cORrMXtnGRGwuBsBSyw5v9SCU4vFHF1o8C9eh65Ju+eyNp3h6zNx25DB8PUpuK1Pwn1DEh4bk3DflIT75iQ8fVMZ6ZOC1/Y0PH0/MWprHKN9YvHa+h6vzW/47mACxyIaufGmmbtv6nj0voEnsU08iWshMF7JidBKlhyLZZpvFJN3JODtm8hovzRG+aQwdnsKE7d/Ytr2WBYcTGTv/SpCPnYQ8r6Fh69ruPe2ivsxNdx+X8eZ55UsPvqaKVvC8F7/Aq+NMXhvTWasXwYT/NIZ7xOH17pn/HA4ju2Py7gY3cCNtyXce1/KvZhqHiXIuBffxPGQTNaeDWfjxTAeJFZwP76U+9E5PH6bzrMPCcQmvyQt+yZZ+dvJK/mJ0govGioHoKy0o6OqB22VvWgu7UtjiSst5dNpq11BZ+NxVM036Gy+TafsFp2KS7QrjqGQ7UbW7IescRefm86iar1NZ+tdOmS36JRd/y+8/o6iZjLySlfaqvvTXteLtuputNVZo6yxpbVqMPLKWbTXboSmk6iab6JqvI2q6SoqWQDITqBq3ElH9XIUpZORF7ugLHRCWdALZb4trbl2tGQ70JDVj8ZcLxSlv9BRuw1V03E6G84grzlDS/UZ2upPoqj2pyH/d0o/TaQoZiDl8XZUx1tQGWNE5XsDKt8bUhFtROk7E4rfiSl4Iyb7tZjMKDEZr0RkvBSS8cyQ7GdCsiKFpIUakfLEkLTHxmQ9NiE/UEzRQxHVwWY0Rfag6akjFcH9yL4/iLSHY0m4N4e/D09gw88ujHFxxMykN0Ijd8zMpmNlvQCpxRIMRMvQNF6NutFmBIa+qBn7o2ayuyvjnagZbkdd3w9Nw23oCf0xku5FR7wbtf8neN317xqsaC8awt1oGfuja+SHrpEvOkbb0TTeibrJXtRND6NldQKB5ADq4h3oS9djaPIDxsYe2Hd3YN6E3kRcmEPGo7FUhbtSH2xH7d9GKB8aobiryef7mnQGGdIZLKY9SIIy2BB5iAB5mABZqIDWMC1aIwxoDpdSFWpPXpgHCUFzWfmDPd7OvejX0xMzk28x0F2OpeVRNHV3oG64HTUTHwSSDQhMVyMwW4VAug41yVY0hLvQMDqAhtEB1IV7/t/gVXQQgeQYAtOjaFgcRNNiNwLTru+ridejLt2ElpkvuqbbUTfcjLrhFnTFvhiabsHIdDXG5ssxtliMoXQWInNPLKz60r+vAz/McufCvu+Iufcr6YEzyHvkRuUTR5pCrWgJFdIaoY/ihT7Kd4Yo4k1oTZLSnG5BQ5Yl9dlW1GVZUJdtTn2OBQ35ljQWWtFcYk1zuTWyiu7IqnrQWm2LrNoOWY098jpHFHV9Udb1Q1k3AGXtQBQ1g2it68JrU/3g/8LrYOTNg1E0f8FrwyBaawcgq+5HS4UTLaV9aSp2pL6gF3W5dtRk9aAqrQdVyXbUJPal6mM/imN6k/vWjrRXNsRGmPEmREzsC0vy0wbRWjeBtubJtLVMpE02njbZWOSNnjTXuNFYMYTGcmeay51pKRlIY2G/f/DamN+X+hxH6rN605jlSFNWHxrTHalNtqcy3obS95aUvO2C63/wWvhSTMFLMYWvpBRFdcG1JMqcopemFDw3Je+ppAuv4WLywiXkhkrICemCa26oKfnh5hRE/IvXoqfdKIy0pCDCgvxwc3JDzf5ZF875gteCMCuKIqwpCLP6Z+r6H7z+B7A5gdJ/4Jr9SPIPaLsQ+wWvD0wojbCm6pUdJU9tKIrsRsvHgV1P5rzoQcFTa0pedKfqtS2172xpem9P1eselL+wofptL5o/DkKePAx5siuKVDcUqW4o00agTHPnc4Y77ZkjaM9woy3N9R+8yj/1oy2xP8pPTrQlONHwtieFwRIy7htSEmlNW8owPme5/4vXIq8uwBZ7oyzy/P/htTXDmebUvjQm9f4Hr7Xx9tTE2VH30YHGRCdaUgciS3fmc547LRnDaEh3QVE4Gqomo6qZSnvlZFR1s1DVzkNV+w2q2m/orJ1HZ808Oqvm0lk1F1XlHFSVs1FVzERVNgNV2QwonUFnyTQ6iqfwuWAiyrzxKHLGosgajTJjFMp0dxRpbshTXWlNcUGWMhRZqgutyW60poyk6eMo8iIGkBbYh7KX7qQ96kduyBAqXo+i9IUbyfcdiAqQ8vailJzgfhRGOJMb3I/0Bw6k3rUn428Hcu/3JfGqDR/OmRN9WkrKdTuKAgeTc7c/H85YkXDBlleHJYTv1ufdETHZl7smrzlX7Mi40IP08z1IOG7O+4NiEk5aknfTiY+nrEi/3ItPF7qTer0XNc9HokqdTUfidJSJU6l768m7M6bEnDOj+qkL5U9dSb3Xn7roOSgTf6MzYx2qjA10Jv2FLPoHXp+w494mbV4cMKXksQdtMfOoCB3L2xM9iTntRLBPD67/Ycql38RcWSrh2nIpN1d14/IyC3bP1mHDGAHrRmuyeawhW8eJ2OQtJOCXASSdn0/i+bncXtWXvbO0uLVCSvplL/KujyfjgjeB63tx+idDwrdb0xA5iZrwkVSEDKUyeCjVIa6UPhpIUoAlL/dpE3dMRPJpaxKP9SL+QF/i9g7g7fa+PPxDSsA3Wpybp8GV+frc+lnEjQUiLn2tz9mZOgTMNuTCbCHnZhpzcooBh8fpcniMLsfHG3JiggnHxwvZN0qHHcPVODJel79/suXWD5acnKJLwGx9QpbZELW+Fw9/NeLvBVo8+FmbJ7/p8XSFCe82WZG0qxdpex1J2Nad12vFvFwp5NVKE16vMeXdOiverLUiZImQW99pcnWegJvfa/BkqZB3fr0puTSRxvvf8XrbEI7PNGLTcAF/9RewcpAmG4Zp4+OuxsPl1hRcdUPxYjStz4fS+W4YylcufH41ivZXY1A+96IlwoOGELcuHFwZSPLJ/sQecCJqmz1h6yy4t1TExR/0OTdPjzMzNDkzXY2AGQJufa9F6DIhMdu6kXrUjoKLfSm91Y+SO30pv9eP0rt9yb/qQE5AL1KPdeedn4SgZfrcnG9AwBx9jk3RZO9YAf6jBWz3VGO7lwa7x+mxf5IBh6focXiKFsdnaHB5oR7BGy2IP+1E3n1Xqp6OpiF6LC1x45B9HE/Th3HUvB5Habg3mX978O7UQB5t7cGFxWIOzdHB11vARjcBW9y6oHx0igYBc/Q4N1ONx0vEPFxiQOByXULXGRK6zpAHSzUJXqVLwsFu5AbYUnS1J4VXrMgJkJB01JDa+735/MYD1Xsv5JEjyLnQh4fLjfEbIWDrUAF+w7TZ6a7PXk9d9nupc3iCgEvfCAhcpkm0v5CcAGtqA/vQ+tyZz+/dUCVNgPSZkD0f8pdA4SpUBRtpL9hIR+E6OovWoipYRWf2H3Sk/UL7p/nI382gPNCD1HO9eb3TjKDVetxcJODiNwIufq3OlW+1ufmjkDsLTLn6vSnHZgjZPFqHle46LB2ixaJ+6vzgoMY3tmrM66nO9/aaLOqnwy8DtFnirMVfQzVZ46rBBjd1fN012Dlah71eeuzz1mOPtx47vfXYNlobXw9tfN212TFKl13eeuwap4v/WC18vDXYMFqb5S4a/Npfk1/66fJrf30WOarzUy8Bq1zVODhLj4Cfdfh7tTav9onJvOZIfcQIlG9G0/JyBPWRLrS88KDj/URkTz2peuhCxnl7Yg+a8m6XEbH7jEk+JiHzpClpJ0XkXLAg+6IVWRd6khnQl9iDjvz9p4Sz84X4eGvx5xABywYLWDpYwB9DBSxzEbB5nCGHv7Xh1EI79swxw2eykJjT8/CfbcXiYVr87qrLipFGrPAwYo2niHVeoq6tkAkSdkyRsPcrKYdmSzj+jYRT34s4O1/MhQVirv5iys0lFtz83ZwLPxsT8LMeV5fq8Hy3NXEnHYg+bEPsiZ6EbhfyeKsJwb7dCPVz4MlmJ679YcfumbrsnaPL+SWWnF1iyqnFIk79KvoXr8PXZ95zW5/BiPUZuK9Pw2N9MiPXJzFqQyKjNiUxanMyo7am4OmXhtuWJEb6pTLSLwnPbYl4bUvA2y8Wb59ofjyWwtGwRu68l/PgfTMPoxsJjGvm8cdWHn5s4+zzBpafSWS6bxSTt8UzyT+VibuzGeefwQT/NMb5xjHJJ5pfjqdw+rmM4AQVobFyHkc3EBjTwOP4Zu7FNhHwoprlp94zz/8FU7a+ZvyWGMZu/cQ43xQmbU9lol88Yze9ZP7RT+x4UsnlmFbufKjhUVwd9z80cz+2jbsxSs5GVOB/M4Hdd2J4+KmMh/E5BMYkEP4hmpjkl+QUBFFVdZG66s3UVMyjutSVplJH2sp70Vnei8/lfZGVDKCleATy8q9or12BqvEoqparqJqvo5JdRyW/SIfiFJ9lB1A070TeuI/2xvOoWm7T2XyHzqabqGTXofUiyPZ3TV5rptFaOQJ5lTNtNX1RVtujqHWgtdoJWaU7isrvaK/1haaz0Hwb6u+gariGquUiyE6jatpDZ82fKMonIy8ZgrzEEUVxT+SFNsgKbGjOs6Uhty9NBaNRlv9KZ90OaDxFZ30ArVUBNFdfQlF/EUXNYRoK11CWNIui2OGUf3SiKqEnVXGmVMWKqYqVUBEjpixGStl7M0qjzSl+Z0bhGykFryUUvJaS91JC7nMJ2ZESMsLEpIeISAsyIf2xkMxHQrIfGZP30IDiJ8aUh0opD7WkJKQ75ZGDqHo+ktzHI3kT4M71HSPYvGg4X49xZlCPntiIHLEUe2ImnYdQ8ht64jXoSLehJtzedR7WdB9q4r0IjHeibuiPtvFudI32oGu4Cy2jnagJd3ZNX/9H7URgsuv/TLQTgWRX1xuy4t1oCnejbbQTfYPtGBj4oWfoh47RNjSNt6Mm2omGxUEEkv0IxLvQMfXHwHQdhpIFCMVj6WUzkF+mD+em/3jS70+j7tko6kJ60PRESFuwPopAPdqCDOkIE9IeZog8WIvWEAHtz9VpDtOkPtSA2nALKiP7kRM6mpCLk1n761A8nPvQ3cwVU+EsJCYrERpvw9BwL/qGe9Ex8kfTxAd1yXoEpqsQmK1BIN2MmsgfTaMDaBkeQdPwMOrGe//XeFUT7kZNuBd1kwNoiA+iITmAunQXArMdqFtuQ6ObL+pWW1C32IymuQ+aki1om2zCULwBqelKzKQLEBtPRWI0gh7m/fF2GcDiuUPYv9aToDMzSQ6cS1HEJKoih1ETZk9tiJSGMEOan+rT8tIA2TshsjgpLUnmNKVaUJduTlWGKRXpUqozLajJsqAu25KGXCsa861oKbJGVmJNa5k18nIb5BXdkVf2pLXaDlmNA7JaR2T1TrTU96O5vj9N9QNorB9Ic8NgmuqcaaobRHP9v3iVNw9G/h+81g/8Atj+tFQ60VzWh8aS3jQU9qI+z466HLsuVGYOoDF9MJWJThTHOpD73o7kV9a8D5fyJlRM/CtrqvLcaKkaQ1vzJNplk1A2jaW51oPGSlcayofSUOZMQ+lAGosH0FjYj8bCfjQUOFGf24faLAdqM3pRn+FAY5YjjekO1CbZUhHbjZJ3ZhS9kVL8WkJxVFdFr8QURUkoeW1K6Rtzyt5YUPLajMIXEvKeicmLFJEXISY/QtJVuJT8MAn54aYURJhTFGlB8VNLip9aUhRpRekzawojLMgNMSUnSErOF7RmPzEl+7GU3CdmFIRYURjWjYIQK/KCLMh9Yk7uYzPyAr/02JTcQFOyHorIfiT+B7M5gRKyH4rJfGDyT8VhVlS+tKX0WXcKwq2ofutA6ydnyl/bkx/ZjcJn1lS87kldtB2y2N7UvrWl7IUNlVG2NMR+WR1OGoo8eRitKcOQp7qiSB1O25czr21pXWuz8kRnZAn9kMX3oTW+N63xDsjjHKmNsqEwREJOoJDKl7a0p7nRljmC9gIv2gq9URZ5oyjyQlk0GuWXy5ract1pyx6OPMOZ5pS+NCY6UP/Rnrp4e2rj7KiJs6U2vhcNn7qmr7K0QbTnu9OaNZz6tKHIcj3oKJuAqmYandXTUNXO7AJr7beo6r6ls/abrmq+pqP6P4idQ2fFbDrLZ9FZPgtV2Sw6S7+ivWQabYVTUORNRJ4zHnn2GJRZo1FmjkSZ7o48fTitacO6Sh+OPNUDeZonitRxVEW7kxvhTH64C2lPBlLyfAS1MWNp/DiByrcj+fS3PZEnjUm+35uCiCEUP3Oh5OkwiiOGkh80kJxHThQGDyT1di8+XLAk6botRY8HUxY8jLQbDiRc7Mnbk+aE+uvyfLcBKWe7kXu1F3lXe5F10ZbMCz1JPm1F3FEpscekJJ+3IfGcNQV/DyD1mj1xAd0oeOyMKn0OnWmzaYmbhCx2PHEXrfh40YLGqBHUvBjBp5sOFISNpTnmJzrS16HK2IwqcRVtsb+SenUoj7fq8XyPCYX3XGh5MZn8u8N4d7wnqZddub/WnNM/6nJqvj4XF4u48acl11dYc3KhiK2TNFg1SsCqkeqs89Jh4xgDNnjpc+z7noT4evJo42BOzJdw5FsDXu4ZRPI5bxJOjiJkc2+Of2vEmYVCMq6NoCN2DtURrlSEDaIydDBlj53JudmbhDPmRB8x5tMpM1LO9CDpeB8SDg7kvX9/gv6y4uYCIwLmaXHhG22uzTfk5kIR1+cbc2GuLmdnanFupj7nZhpwapo+R8brcMBbi0NjdDk+wYjj4004PMaQPSM12TtKg0tzxAT+2os7P1pyYZYBl+bocucnI+7/bMSN7zW4u0CDwMU6PF0p4oOPNYk77Uncacf7LRa8Wi0kcrk+z/4y5O06U2K3dCd2c0+e/2nGgx91uTZXjSuzBVydp8btH3UJ/cuC5INuVF6fQ8zOEZz7Rsqm4Wr82U+NVc5arB2iwSZXAXd+syInwBX5Uy9kkUNoezkE+bPBtD1zRxExkuZgN2ofDqXyrjP5l5xIPGzHa78ehK/rxqM/TLm1yIhL3+px4ittjk3V5fhkLU5OUufcNHVufKND0O8iYvy6k3HMkaLL/Sm91Z/Su05U3O9P+b1+FF53JP+SA+knexLjb0bIn4bcmG9AwBxDjk7RZu9YdXaMVsNvlDrbPLXYOUaffROMODTFkEOTtTk6TZ0LP+gQuNqUD8ccyb49lPIwD+qiPGl470XzB2+aYsZQ92Y8paHepNxw48WhvtxdZ835XyQcmWeA7xg1NnsI8B0pYPcYAcemahAwR5uA2WoELhERuMSAx8t1CVmjT9Aafe4tVSd4jT5Jx7pTeK0Xpbd6UnzTgrzLItLPGtES3J+OD17wYSzySA9yAvryYKkx29wFbHdTx99Nmz2j9DjgpcPBMWocmyzg6g8CgldoEbtXRP7l7tQHOdH6cgifYzxQJU+CjDmQ8xPk/4GqcA2dhZv5XLiJ9sINdJasR1W0hs6cZbSlLEIR9w0tr6dR8XgU2VcGEH+4Oy99xTz+U5dbi7S58p0m52erc26ONgHzDDk7R8jBqcZsGKnNMhcNFjmp830vNb7uKWBuDwFzbdX5zl6TH/tos7CfFosHavLHYA1WDFVjjYuAja5q+LlrssNDmx0e2mwbqY3PSC02DFdnvYs6m1218HPXZccoXXZ4aeM/Tgv/CTr4jtNnpZsWS5w1WTxQl8UD9FjgoMa33QX84SxgzzQdri81IdRHTOQOI6L2m5B6qQc1oUORRXnQGuVOy4sRtDwfiSxyJOX3nckMsCXhqAXxByUkHpGQdkJK1mlTMs9IyA4wI/uiBZkXbMg470jCMSfu/SXlzHwjNntq8sfAru8uG9LVn8MErPbQYNdXQq4t78Od1f3ZP1fIi31jOPmzA3+O1GfJMC3+8jBghYcRq0eJWDdawtqRJmzyFuE7QYz/FDF7pos5OEvEkblCjn9twunvxZz/UcrFReZc+tmM8wtEBCwyIuAXHYK2WhB3sg9J5/oQc8yGiJ1iArcYE+xrRdg2e8K39+fRRicOfK2PzyQ1ji8QcepXMWeWSDi31PRfvI7ckHlv5Po03Ncm47E2Ec/1n/Ban8Do9fF4bvjI6M2JjPZJwcMnGZcNCYzwScbDLwXP7Sl470hi7PYEJvp/ZOmFAo5HtPAgrp3HcUoexMh4ECfjYbycv+PbuPhWwYZrOczdFc3UbbF8tTuVqbszmeSfxpRdqUzwjWWK33v+CMjhWryKBx86CI5vIyi2laB4OUEJSh5+VHDtTTMbLiazYH80s3dEM9X3AxO2xjFuazwTfD8y0fcDk/3e8uuZDPaGNXAj4TP3E1p5kqjgfkwbt960c+utiuuvlQRE1hAQmUfgxwKexCcR8fE175IjycwPprbmDsqWk7Q1rEFWOZPG4qG0FDryubgPnaVOtJcOQF40mNbikSgrZtJZ/xc0HwTZBWi+0PVTfg6V/CSdrYf53LyXtsYDdDaeR9V8A1XjDVRNV0F2GeTnoHUvnY1LUVTPQFbhiaxiGIoqZ+TVA5HXDEJWNYyWirEoKhfQUbcNms5A03WovQ71V7588zQ07UFV+xeKiim0lg1FVuqIrKQHsmJrWopsaCq0paGgH83F3nyuXIyqfgc0deFVURWArPYqysartNWdoLlkExVp31Ly0ZPyT85UJTpSlWBN1UdLKuMtKI81oyzGnPIPVlTEdKMi2orytxaUf/nntjjKkrznZuREmpETYUZ2uBlZoVIygkWkPxGS+URI6gMdUh9okhmoQ2GoMeWRplQ9taI6wpq6cHvqI52pCh9N0u3xXPcbyu+TzfDuK2JQd3vszd0xk8zAWPIzxpZfnteRbkfddBfq0t2oi3ejJdqDrmg/OoZ70dLdiYaBP+pCf9RMdqBm4v8/aOf/ZZroj0Dij0Dqj5p4J5rCXegY7sTAwB8D/W0YGPqiZ+SDttFW1I19UJPuRCDdi0C8F03TfehZ7MLAfDNG0t+QiqdhJ+rLH1+N5M7uyaQ/nED1cxfqIqxQPpcgCxYiDzKmPcKAzxHayIIFyMPUaH+hSV2oHuXBZpRG9CczxIvQCxPZsmIsA3rbYmPpgdBwJgZ6vyESbkNkcgA1NT9MRAfRF+5Ey2QrGpL1Xyav6xGI/VA32YuW4VG09U+gZXCka3X4f4lXdeEutIx3o2O0B22jPWga70XdZCdqprvQ7LYTze7bULfZgsByPQLz9WiZr8NAuhKReAkW4m+wEY3BTjwIV/s+fO3pxO7fXQk+Oo60RzOoejmTsjA3CgN7Uh1qQeMzKfVPDal9qktjlBEN70yo/2BK3UdL6pK6UZtiRWWqORVpEspSxVSlWVKdbkVtRjfqs6xpyrGmJc+a1kJrFMXWKEpsUJTaIC/vQWulLS3V9jTX9qaxrg/19U7UNvSjpqE/dQ0DaKofRHPtQJprB3Zd1NTo/C9emwfT2jCoq/8AtuY/gHWkqaQ3jcW9aCx0oLmgL7ICZ1rzXahLH0BZgiOFcQ5kRduS8MyCt8Fi3oVKyPjgQFXucJR1E+iUTUXZMI7GyhE0lrvSUOZCXYkzdUUDqP8C16ai/jQUOFGX40h1hj016fbUZzjQlOVIY4YDNUk9qYi1pOStlKLXYopeiyl5LaHktYTiKDGlb6SUvTWjItqC8ncWlLw2peCFiNxIIXkRQgoixRQ+lVIQKaEgUkphhJSiSDOKn1pQ+tyK0udWlDyzpDjSktJn1uSHmpH1WExmoJjsJ1Kyn5iS8UhM5gMxOYGm5AdZUhjcjYJgK/KeWJD72JzcQDNyH3WVF2hKXqAp2Y/E5D6WkvfEtKvHUnIeicl+KCLrC14Lgs2peN6Tihc9KQi3ouipNYqkIdREO1LwzJr8SCvKXnWn/n2vLry+s6P8ZRdea9870hDbj6aPA5End63Htqa4oEgdhjLV9UvDaE0ajOzTQFo+9qM5tjctsfa0xvVCEd+F1+JQU/KDJNS+caAz0522jBF0FHrTVjjmH7wqCr+cd83zQJkzoguv6c40J/eh4VMv6uJs/6km1pbaeDvqExxoTOpLS+ogOvLdUeS4UZ82lMbM4SiLxqCqmoaqZgaqmhl01syhs+br/4LrN3TUfE1H9Vw6KufQUTmbjorZXwA7G1X5bDrLZtBe8hVtRVNR5E9GnjsRec44lNneKLNHo8gciTxjBK0Zw2lNH05rxgjk6aOQZ3ihzJhAS/J4KqNHkRM+hJTH/SmLGkl9/ASU6V+hSJtG4XNXXl0wJ/qaDVnBg6h8M4rGD+OofedFcaQLuUH9qXk9koKQwSTetCXphi0FjwdRFTmC/EcDSbjUg5izVoTt1idshzaxRyRkXuhJ3lUHsi/ZkXXRltRz1iScMOP9YRExxySkXbGlIngY+Q8GEBfQjbS7fWhPmYkq62saYyagTJjKp6vdSb5qjSLai4bXo4i/akvSHRdqor6mPX0tZG5G9WkVn2MXU/JoDJH+QiL99cm44kjVYw+yrg0i4Wwfsq+P5NafYo7MU+Pot9qc/0XEteXWXFrajX3zDFjrpc5fHgJWjtJgtacWq0Zpsm60NtumGHFgrun/x9pdhVWd933fX7BoFmvRJRKCdIkNNogt2DrO6Og4dhcqigh2YNfYMRYmiqigooKUhYB0d3fH+9nAc87zvO/r2brujc/x21vHf/e1vsU+TyX2ThZy6U8t4k4OJSrAhRc+dpycLeGApwKPtppRFepBc9QEKl73o/SVPSUhjmTftyHhkhGfz+jx9aw+8Wd6kHDGhPjj1sTuteXlRmOuz1Xi5q8ibv6qwo1fRVyfK+LUubWEAAAgAElEQVTaHBFXZilxcboCf01V4JyHIqcnKnB8rBwBbrIcGSXH0dFKHHcXcWSUMvuHyHFgmAynxytz5zc9nq+w4MkSY+78ps71WQpcmynk+mwpbswRcO93aZ6vVCFquwEJ+3qTsL83MTv0CV2rzIvlcrxcocDbdWKit+rzxceU2G0mvFiqxt3ZstyYJs21qVJc9hRweao0d+ar8N7bipwLE/m0fzhXf+vBtkHSrLKRYr2THOsdpdjcV8D137X5caYvTa9GUP+yL42vHGh44UDzi4HUBw2k4n4fiv62IfuSJYnHTPjgo8PTlerc+V3MlVmKnJ8iy6kJMgS4yxHgrsgxd3lOjpHl3HgZbkxXJGixBtE+JqSctCXvigMFt+wouGtD8X07iu7bkve3JdlXzEk5Y0LsXl1C1oi5MVeJv6aIODpOjn2jpPEdJsWOIVLsGCLLrhFK7HNT4fBYMYfHyHNknBTnZspyf6UakYdN+XHNgfyggZSGOVPxzoXK9y5URwyn8p0buUHD+XKpLyF7zLixWpez89U5OkMFXzdpfEYI2O0qxZFxQs54ynJxhhxXZwkJWqrKk6XKPF2lSPBGZYLWK3J3qTTBm0QknjGh4I4FJfd7UXhXl+wbaqRfltDyypHOuJEQ7UrTiyGknbMicLEKu1wE7Bkiw14XeQ4OV+TIKDkC3AScmijg7/kCXmyU5/NhDXJumFD93I6m8P60xQ6lK3ECpMyE9AV0Za+kK3cTHbnetORsoy3Hi64CLyjYREfmSlq+/0599HSqXo+h4JEzaVft+HLUmA9+2oR6qfF0jYR7f4q4MEOGk5OlOT5BhiPj5NntpshmFwUWO0oxx1TAVAMBUwwETDeWYqaZkDm95ZjTW8g8Kxn+sJNhiYM0KxwFrO0jYGNfAd4DpPEZJIPPQCHeA4V4DZRmbR8Ba+0FePWVxWeQPL5D5Nk1XI49o+U5MFGE3xhlNg2RY2U/WZY4yPOnrRzzzATdeLUX4D9WhlsrNAnf25PwfRq88lPk7X4lUm+aUB02gJaIoTS8GUTlcydqXwym6L49aZdMSThtQPwJHRJOaPHjtBYZ53XIuqRD+kUt0i/pknLRgIQzvfh20obgLYYcn6HEZmfpbrw6CFjpJGB1/+625o1DpNg5Vp6bq3vzeu8gLi/R5t5GC66ttmXzaDHLB8qwxkWRNc4i1gxWYb2LOmsGiNg8TA1vV3V8RkvwGyth7wQxBzzEHJ4i4dh0NU7N1uDML1qc+1WLs7+qcX6+hDO/ynFnrTpRRy1IvuJI7EljXu/X5uEWZZ54axGyy4SwvbY897XhzAJVdoyTZv90RU4sUOWv5dpcXqX7b7wO3fg10GV9HINXRzJ41QeGrf/I8PURDF33Dpd17xmyKYqhWz4xwCuOPhtiGOQdj7NPIkN8Exju+w03v294HExia2AtZ9+08+hrF4+/tHP7YzO3o5q4G9fKrbg2rsV0setBEQuOfWPank+M94llyJo3DNvwjsm7vzL9QDxzjsSz/kYuVz51cfltAw9iWnkQ3cz96GYexLby4FM7d2I68L2Rwfy9H5i68x2TfSIY6x3JqC3vGbE5HNctb/Hw/8jqq9mcCG/iXmIHN2Maefi1g9sfu7gS1sn1N10EfoTHcW08jivmadx3wr69JzYlmPS8R1RX3aOz+RI076OrcjFtheNozulHc5Ytbdk2dOXZ05HvQHOuE835Q2gv9YCaFdCwBxpPQN0RaDwKTUehKQAaD0L9Xqg9CLWnoe4C1P4FdWeh8TQ0H4dmP6hdSkvZFOqLXKkvGkpDifPPuFBfPJL64kk0ly6io8oH6o52A7byLFSfgbrT0HAM6vzoqlpJS8kkGgoGUZdvS22+GbV5vajLNaUm14KaXCcaC8bSUfYn1OyE+mN01ZymveI0LdUXaW+4SGddAE2lXlSkz6H4+3BKE5woS7CiLN6I0m89KP6iR0GcLnnRehTG9KQkxoiSiJ6UvOtBSbg+ReEG5L83IiOs+3ZjRqge2a/1yQrVI/2FJqkv1El9oU5yiITEZwrEP5LmW6CAxPsCcp/KUvFSmbpXKtQ+l1AdrEPVC0sKnw0g++lknh4dwypPC+x01VCT7YGqyBmJ1kzEessQqq1CoLIOKdWtyGr5o6i9H3nVfSiqHkCidRQl9QPdC4n+X+FVwx8pdX9kVP2QV/H7idddKIt8UFLZjqKaN/JaO5HS2Nl95kfzIAK1Awgk+xCq7UWk7Y+O3kZ0lMdjrmrFOAcDAtbZkfTUjeqoQVS9MaDyuQ6NLzVpC1WkJUSKpmABnW+F1L6QpSBIlcwgC3LfTubFNU/mefTG1MgEA4NRyCt4IJasQUt7PxLJYaSldyMnuwc1jcMoq/ojK/FGWt0LgdZmBJpbEaj7I5QcQk75BHKKp5BROvb/BK9CyR6UJPtRER1AQX43soq7UdDYh4ymP1JqWxGorUOgvRZpgw1I6SxDSvVXVDVnoaMxBh0lS3qpqDO5jzGXd0zl290lVIX/Qe3rCZQ+c6LwcS/KnulT/kKdkhB5il8KKXsrR2WkClXRGpTG6lASq0dhnD6Fn/Qo/KxL4TdtihM0KUnUoiTBgNIEQyoSjahOMqYu2YjGVEOa0gxpyTSiJduQ5lxDGvONaCg0pq7YhJpSUyorzCmvsqS02pqSahvKqmyoqbSnrtye+nJ7Giodaah2pLH234BtrHWkoebfgG2otKO+zKYbsMVW1BVZ0lBkRWOhLS2FfWgp6E91uj2F38zJ+9yb7DhzUiJM+BqqT1yINh8eS0iOMqMmdyid1eNor3KnrsiZyvx+VOQ5UZ7jQFm2LeVZ1lT/xGtNjs1/4bU6xZy6NEvqks2piDemOFaf/Egt8n6iteCD5k+0alEUqU1JlC6l0XqUROmT/16LrNeqpL9SIfOVhNwwDfJea5Eb1p28MG3yw3QofKNP0VsDCt/06MZrqC55ofqkP9Ug6YGYpAcSUh6rk/xIne93JSTclZDyQIOMJ7pkBf0brumPtUl/qPUzmmQ80iTjseY/cM16qk32Mx2ygrTIeKxB2kO1f5L+SJ2iUEPK35uR98qA5CfqNH51pDrOlvxwEzJf6ZH7ugfVUWbURplS9sGYsg/GlEeaUhZhRsl7U8o+WtCc0K97pvMfvPb/5w5q/Td76j/bUhtnRU2MGXUxvWj+Yk77NxuqI4wpfKlD7nMdqiIt6fxZsezMcaM1x5WWnBE05Qyn6R+4Ov/feP3y33itiDWmIs6Eys/d1df673Z0ZjrTkuFMVaITFQlO1GcMobN4fDdeSyfTUeJJR8nUf1qFO0v/hdZptBdOob3Qg/YiTzqLp0LxFCieRleRJx0FnrTlTaIlZwJNWeNpynCnJcOVlvSRNKcOoynVhcYU53/SlDKM5pRRtKSOoTl5PPUJ4yiNGsnnB+akv+xL3ffxtKV60JExlaZkT7JeDyLouIi4u2ZUfXKn9YcndZ/H/mwvHkjVxxGUvR9CxlM7ku6Zk/bIluLQQZS8HMiXK4bEXejBmwAxz/2EvN4tz7dTumRe6036FVNSLhqT9JchX8/oEnFEQvghEVmBtlS/GUb12+Ek3Tbnyw0TqqNH05k2h6ood1q/e5B4y4zkW73p/DyO+ihXYq8Y8eG8GYWhE2lLXgepW+n6vJrWyPnUhXkSdcyAEF9ZPh5VJ+WqJRk3+pB3byjJl5y5tkTMkelSnPhFkfN/aHJxiQEn52uzfbwMa4YIWDNUyGY3RTaPUmL5AAHrhkqxcZiA1YMEbBkp4PhsEQ83mRHq34dXu/pwbr466wfLcH6BCTn3J9Ia+wsFz/pS824AFa8dyA+yIfW2Bd8v9SLhL1MSzvXi20ljks5a8uWINc/X63N+qhTnPaW5/4cmz1cZcn+RNldnKXPeU4a/pspzaYYyF6Ypc3qSAsfGyBLgJsPR0fKcGq/C6QliAlwV2Osije8AASfHiXmw0JD7C3vwzsueSO8+PF2iz805CtyYLeTufFluzxPwZIkC77fo8n1fb5IOmvNplwGv16sQvFyWlyvkebNWxMctWnz2MeLTdhM+bOhB0EIV7s1R4O5sRf6eIc/FyUJOjxVwaYqQJ8v1STrmytdDrtz6oxfeg4WstJFiYz8F1tpLsd5RwIU56sQfd6T5lSuNof2pfW5L7TNb6oP6UhnYh8IbNmReMCPpuBHRu7QJXqnMjdmynJskzTF3AQFuAgLchAS4KXFstIgTY0ScGqvEuXHyXJuiyOM/NIjeYULqSTvyrvSh4G97Cu7YUnzfnqL79uTetCL7iiUpZ0yJ3aPH89Virs3p/lMgYKwMu0dKsWPIzzM/g4X4DFFg90gRB0ercMBNnoPuUpyaKuT2UhHv9hry/YI1WQ+cKHwxgJLQ/pSE9qP09WBKXg0n7d5gIk/Z8sC7J3/9qcbRWcocnKKE3xghu92FBEyS59x0ZS7PEXH9FyXuzlcieLkqT5cr8XydMi+9xDzboMS9ZdKEeIlJvWBG6UNrKp+YUvpAl/w7amRdU6XttT1d0cPgw0ganrqQdMKC2wsU8XUWsHuINPuHyXFklCLHRstxfIyAs54C7v0pIGyrAvHHtMm/ZUrtCweaPwyk/dNIun54dM+7ZiyiK2cNnXmb/8FrS85mOgu8oHAzHdmraU78nZqoqZS8dCXzbn8S/7Ig+oA+4Ts1CN+hQ/h2A0I29uDvBWLOTpPn8Fhp/IYL2OoszaYhSvzpIGSmiYDJegIm6QuYaiTFLDNZZveWY4apNL9aybLQVpbFdtIsdxCwykHAekcBXv2l8B4gjXd/abz6CVjfV8AKGwErrARs6iPLjkEK+A1RYPdIeQ6OV+TEDHV2j1Nk2yh51g+WZ3kfORZZC5lvJmCBmYC1fQXsGi3N5YUqhO8xJOGCJfHnexG2R54PR5RI+9uYqpdO1IUNoPpFXxpCnSl77ET2dXN+nOvJ95M6JJ7SIu2cLnlXDCi8YUDmJS2yruiResGAz0d78PWENXEB/dgzVpH1/QWscRKw0lHAKicBm12k2ewiwG+sPL7uQi4s1CXi0CDC/O04MlPI3c12+E9RZcMIOdYPV2TFQDkWO8qweqCYlX2V2OiixpbhamwdLsJ7lDK+o5XxH6fMvkkqHPJQJWCqBsema3FiliYnZ6lxZq4qx2fKceEPJcL8jUm50peEC9aEH9IjcJM89zYp88KvJ28PWPF0Zy/ubDLgyBwFto+T4shcMRdX6nFlTY//wOva8MAR68MZtSGckevCGLYyhBGrQ3DdEIbbpnCGb3iPy/oPOG+OwWlDNIO2xTPY+zvO3t8Y4v2ZYd5xjPX9yuorJZwMa+VWbBeX3zVzIqSaM6/ruBHXybVPnZz90MaWm9nM2RvJFJ93zPCPwWN7BJO3f2CKbyQTt79lsm84yy8kcyqijWsxHfwd08mFsDrOvqziSngTt6M6ufGxA5/rWfy2+z1Td4Qxeftrxnu/YfyOcCbufMc47zA8fMNZciaR/c8quB7XyaXIFk69quFEUCMXX3ZwK7yL22+auPY8h5svInkZ+4rYH/dJzblMaelZmmtP0NWwB6o30Fn4C2057rRlDaItsw/tWfZ05jjQkWtPa44jrXmD6SgZB1W/Q+1Guuq86apcR1f1BqjdDHVboXYr1GyFqu1Q5Q81e6HaD6p9oG47NGyDhrV01vxOa/k0mkon0lgylvriMdQUjqGmcDy1hROpK55Bc/kiOqo3Qr0PNOyCWt/u36n5+Vs1G+iq+JOWkmk0FrvTUDSMuoJB1OT1pzqnP9W5g6nNG0VjoQftpQu7v7POh65aPzqrfGmt3kl7/Q46atfTXDqf6qwxlP9woizJnIofxpQn9aA8qQcliT3I/6pH7icDCj+ZUvLJguKP5hS9M6XwdS8K3vamMNKarHBTMl4bkfnagKzXumSGaZL2SkLKCxVSXohJfKZMSoiYjFfqpDwTEx8ow/d7UmQ+kaHouSwlwTKUBslR9VRCdUhPioKsSA7sz8errtzc68bauf0Y4mCKroYJOjpDUNfyRKw5H5HWCkRam1HW3IG8qg+yYh9kxTuRkfgiLdmJlORnm/H/b/y6I/bvnp8V70Yg+c/8a5ZzL1JqfghVdyAr3o6C8i4UlXahqOyLgsgHJTUflHV8kZJsRSDxRai+v3tTsWgfAuU9CFX8UVTZirbaMow1PTDVsGOIpQ67V9mQ9X462aH2ZAf1oPK5Fk0vVWh+LkvTMxlaXkmofqFLRlBvMsMmcCtgNDPdbbA1tUdTYzTK4jnIKy9GXdsXVc1DyMjvR1bhEOqaJ5GT90VWeQcyYm+kVb2RVt+OQM0HgepupMUHkFE+iozScYTKR5AS70Mg8ftfRVplD8oqR1BTPoaK/H4UFHxRlOxAScsbRe0tyGmvR0ZzBXJai9AwXICG7lg0VHtj2VOH2aNNOL11MOGXxpB4bxSZ9wdR+sCemofm1D0xpvqZPuUhGhS8UCbnlTzZbxXIixRTEKNBQYwO+TF65MUYkB/Tg4JYfYri9Cj5rEPpF23KvupS+tWEsq9mVHzrTVW8GbUJZtQn9aIxuRfNqb1oSjemKdOYxmwT6nONqS0woarIlIoSM8rKzCmtsKS00orySmtqKmyoL7elscKuu7pa7UBjbTdgG+ucaKx1or6mTzdqq/vQUOVIQ4U99eU21JVaU19qTWOpLU2l9jQXO9Ja2o+abDuKE8wp+GZOwRdLsmPMSX1vTNIbQz491+HrKz3So82pSBtIa5krzaUjKcvqS0GqDSWZdpRm2VKWaUVlji21eQ7U5Nj90zZclWpOXboVDRnW1KdYUJXQi9JP+hRGaZEfoUHBBw0KIzQpjtCkJEKLkihtSqN1KY3SpSRSh8J3muS8lpAVqkJOmIS8NxoUvNUi/3V3Cl7rUPhGl6K3+hS91afgtR55oTrkvNQmO0SHtCANkh+o8uO+KskP1EgKVOXb38rE3xLzI1CD9Ie6ZDzSI+ORLhmPdEh7qE1KoAYpgeqkBqqTdl+D9Eca3XB9pkX2My1ynmmR/fS/q69pD9VIuS+h4KUB1ZEWFL4xIj5QRGWUJXWf7SmLsiA7rAeZL7Up+2BIVYQRZR8MKY8wpiLSlNIPvSgMN6LovQl1Xxyo/9aHxoS+/4FXJxq/OVD32ZaaWCuqY8ypiDSiMsKAxk9mdMTbUvuxF4Uvdch+qkn5+950JDv/H3gdSVPOCJqyhtKU4UJzujPNaYNoSRlA0w+Hn3g1/b/xGmtCRZwpVV/Mqf1mS1vaQFrSB1OT6ETZN0eqfwykLX80XaWTaC8cT3vhRDoKJ9FROPlnJtFe0J22/Im05U2gPX8SHQWT6SyYRFeBJ50Fk+jIn0Rb7gRassfRnDm2u3U43ZXGtJE0pQ6jMdWFhlRnGlNdaEwbSnPaCJrTXWlNH0dj8njqf0ygKdmD7PfOfHtsRcHHoTQmT6QzaxrtObOoT5vO50fWRN02JfGpPWXRo2hO9KDx+0RKI4dS93k0NbGulL5zJivYnrTHNuS/6Etl+BC+/23K5ys9iTmvy5uDIl7ukiPumBbp13qTcc2clMu9SLpoyNezekQESHh7UJnS4AHUho+k+asHOS8HE3PVmNSgPrQkTKM6bjxtybP4cd+OtEB7ur5Po/HLJD7d7M2rk/rkvhxNW8oKOlPX0/bpTxrez6Lu7SSSrvQmdLcCr/zliD6uQ+pVB4rujyF8jzV//a7EqbmKXFykzZWlhpxbaMj+aepsGC5k5WABq1xkWDtMnrVDZVnlIsVqZwGbR0qxa4IiATNVubBQlztrevHYy4qn3g7scFfGZ4wMoXv70PB+Lm2x06h8M4SysL6UvHQg74k96XfsSLhkyacTZnw7aUnqX058OmzB41WanJ0ix4kJsjxcrMnLNT15ubongQs0uDpTmYueilycKuLcZCUCXIUcc5cnwE2OI25yHBunxKmJKgS4y+PnLI2fs4BDrjLcmKNF2HorPm5z4IOXDSEre/JokTp35ylya640gb/LErJKTKS3PjE7DYjzNSB6hy4RWzV4t1mV8E0S3m+U8G6DmKitOsRuN+DDRj1eLdfg8XwVHv6mwv25KtyeocTlyTKcGSvg/EQpbs9TI9ZvIJ/3j+Tu4t5sd5Flla0UG/vJs8ZewDpHASeniYk5ZEvTKzdaXrtQ/cyWqsfWVD1woPimLVkXepN80pBPe3UI26jC3fkynJ8kxTFXAYeHS3F4pAxH3RQ56ibiuLuYE2NUOOmuxJkxclyaLEfgPDERW434cdSG3Mt9KPzbkYI7dhQF2pN/15bsa5ZkXLAg8bgJkb7aPFmmzJWZ8pyarMCh0UL8hgnY7ixgyyBpvAbKsN1ZgV1Dldk7QsSeEbLsGyXghKeQvxeLeONvwNezlqTftic3yJGCYEcKgx0pfN6PnMeDiL/iSOgBU66t0eTIbAV8x0vjPUqaHaME7Bkrw6npKlydp8Gtherc/l3EkyUSnq+U8GyFIqGbJLzdoUmIl5jA5bK82qZK+qXelD+youqZKeVBehQ/1KT4gS4dH/rSFTsCIl2pfzqEhGO9uTlPHn9nAf6DBRwcLscxN0VOjpHl9DgBF6cJeLhMyLsdyiSe0qHwTm/qXvahJdKFzi+j6UqeBum/QdZiunLX0Jm/mfY8b5pzt9KYtYHWvA105K+nLXMFTd/nUxs1jbLQ0WTdG0DCXxbEBfTkvZ82IZskBK1R5fEqLe4t0ebG79qcm6HKXjd5Ng6UYs0AOVb0V2KxozLzrOSZYSJksoGASQZSTDWWZlZvGX61kuV3GyF/2EqxxFbAcjsBax0FePWTxru/DNv6C9ncV4q1fQQstRSwzFzABkcZfAYrsnu4EvtHK3LUQ8S5XzQ5MFmJ7W6yrHcWsryPdPd5HksBS6wFbBwohZ+7NKfnyBC8VZ3kSzYUPxpIxk0Lvl/UJ+GSLml/G1Lw0ILql31pjxhJ3cvB5N+2IvmvniSc1iH1vB5514wovG5I7mUdMi9pkH1Vl9QL+sQd0SX2sBmJp5w5M1sFr8ECVjoIWOUoYF0/KbyHy+HnrsDhKSIOTpbl7FxlnnubEnnQgbPz5bjnZcWx33Tw91Rl2xgRKwYIWWgtzdqBKqzuJ2LdIDEbh4jZPEwJrxHyeI+Sx2e0An7jldk3ScxBDzUOeWpweKo6R6ZKOD5TwtFpipycI8+DDdp8O2NPfuAQok704oGXAvc2KxLip0vYfmOe+RoQ7N+bW+sN8feUZfc0WU4tUufyf+J14vb3gdP9o/nt4Bd+2RuD59ZQpni/5td9Mcw7FM80/8+M3hrFMK8Y+m+MZvCWrwza8g2Xrd8Yuu0rw7bEMsormnkBaey4Xcb+x1X43Cpgw6V0Nl3Pwj+ojN3PytgeWMjys4n8EfCJZScTWHY8gfl7o1l4II6lx7/z5/GvLDwWx9Lz8Wy5m8OBkEr2P63A+0YW3tcy2XO3iEMPy9kfWMzGc8ksPhzH4qNfWHAkjtl7I/jlQBSLT8ez8MQXFhyLY/GJz2y6ksr+oFL2BZWw/mIy606ls+dGMccDizl6M4F9559y5uZfhH48T2LaCfILdlNV4k1rxWY6K1bSVbKAzlwP2rNG0J7Zn/ZMBzqy7OjKsaMjx5bWbDtac5xoLxxOV6knXeXz6az4g/biObSX/UJH+Xw6yhfRUb6YjrIldJQto7NsNV0Va+goW057+WI6Kv+ks/pPOqp/p71qDm2VM2mpmElL+SyaSmdTXzyHhpK5NJT8SmPpfFoq/qS9ahkdtStor11KR/USOiqX0Fm5lM6qpXRWLaKjfB6tpb/QUjaT5rKpNJVOpqFoIvWFE2ko9qCxeDrNxbNpLZlHe/ki2iuW0la+nJbSJTSW/UlL5UJaKmbTWDSBmszBVCVbUvXDmKpkAyqT9alIMaDkR08KvhuSH29GSaIjlYmDqPg6mPLYQZR/HER5tDPlX4ZTFDeIvCgHsj+YkflWn/Q36qSFiUh5qciPF4okh3TjNSVEjeRnaiQ8EhF/X56EB9KkPJYi+6kU+U8EFD8SUvVMRNWLHpS9sqLw1WASHrny+OQI9q3pz/zJDozoZ4+lSX90tYajru6ButYCJForkRevRlayASWtHcir70Ra4oO0ZCfSEt//yK7/I37dEft3bzP+n/Aq2Y9Ash8piT/Sku0IxduQFfkiJ9qFvGgX8qKdyEt8kFPbgUDZCymVncio7UVGbT8ykv3IiA8gq7IfWaWdiFQ2oiFZiK7qBMz0HJk41ILjPoP5ETqOrOeOFAcbUPtclebnSjQHq1D/3IDSZzZkhrgTdNadP6Y5YmZghYbaKETi+cgqrURJsgWxuh/KqvuRUz6MnCgAkcZRhAq+CEU7EIp3IBT7IJT4dlejJbuRFu9FKDqIUHQYaZUDCMR7/p/gVVF0GInSUVTk96Go4I2yygZUNFajorUMFa0FiDRmoaI2Dh3tITjZODPN3YlNCx24useJmNuDKQh1oSzMgZIgYyof6FFzX5uqB+qUPhZT8FSZrBBFUl8pkvpWmbQIVdKjNMmI0iErSp/c6J4UxBhSFGtIaZwBZXH6lMXqUhqrR+knE8o+9abic2+qvvamOt6MugRT6hN70ZDci4YUExrTTGjINKEu24SanF5U5feiosCM8uLelJVaUF5mRWWZNTVl1tSX2dBYbkdTpX33jGuNQ3e1ta4vjXV9aah1oqGmG7KNNU40VDlSX2FLfbkNDeW2NFc60FzpSFOZA22V/agvcKAsxZKSRAuKv1mRH2dBVoQpGe96kRxmxJdgHb481yE1wpTy1P7UFwylInsgxen2lGTaU5ppS2mm9X/jNbN7YVNNhiX1mdY0ZNhQ9xOvZZ/1KYrSojBSg6JITYo/alEa2Z2yaB3KYnQpjdKhJEKbwnca5L1RJfe1hLw3ahSEa1IYrkXBm3/lX3jVo/CNHvlhOuS+0iIrRJOMZ5qkBWmQ8qh7uUulUDEAACAASURBVNKPQFUS7oj5dlOZ+FsSku5qkBKoTWqgDqn3tUm7r01KoCY/7qqRdEfCjzuqpN5TI+2BOllPtcl6pkVOcDdes4I0/8Fr+iN1Mh5rkHJfQl6IPtURFpS9MyU+UET+a0NqP9lRFWdL3ltD0p5rUBCmQ2WEIRUfjCh7b0jZB2NKPxhTFG5I4XtjKmOsqPliT318H5oS+tKS2Lf7tusXO2piraiKNqcyypTS9z0oDdehLsaYjngbGmJ6U/RKj6wgDUrDTWlPGkxbsgsd2a605bjSkjOK5ux/47UpbTBNKQNpTu5HY5I9dfEWVH3q9ROs3SmPMaI8xpjymG7A1nyxoinJiZa0gdQm9qXsiz3l8U40Zo6go3A8rbljaMsbS1vuvzKG1px/pyXbnZZsd1pzxtKWO4723HG0547vfnPG0Zo9hpasMTRnuNOU7kZD6igaUkfQkDKU+pQh1Ke60JA6hMb0YTSnj6Q5w42W9HE0p02kOd2Ttsxp1CRMIDHYjow3/aj85kZrhicdubPoKJhHyZfxJDxz4uNtU36E9KHq8xhakz2p+eJOc+JEGr6OoTZuFEVvB5IVbE9eSB9qI0eQ9tCab9eNiL9mRNRJLV7vUSL2mBZpV3uTddOK1KtmJF4y4us5fSKPSnhzSJmKl87UvRtJW9JMiiPciL3ei6hrJlREjaPmiwftGfNIftyftIf96EqcQ1PCDOID7Qg5oU32q5G0pv5JR+oymmLnUvV2MpVho8m4bUn4QSVe7JIm/ICYr2csSL40lFvLtTg5R47zv6tyfbkR15b15tRvRuwcp8qqQUKWDZBm6QAhS/oJWTZQyPoRsqwfLmSLmzR7PZU59asWVxcbEbjOisdedlxY1AOvkTJcWqpH6q3RtEbPpSlqIrURIyl+6URBsAP5QX3JuNOHb39ZE3fMisTT/Yg/5kTwhh5cmCnPaQ9Z/p6nzptNRrzZaEjISj3u/a7G9ZkiLnoqcX6iMifGKHBwmJAAV0UCXBU54qbI0TFKBIxRZO9waXwGCtg/SppLMyU8WWbI201WxOxw4MUqA+7OExP4u4h7v8tzZ540jxbJE7FNn8/+xsT69uDjdm0itmoSsVWDyG0/Xy91Ijar83GLFhGbtQlbpU7wn2Iezxfz8DcJgXNU+HuaIlcmy3J+vBRnxwm4OlOJ15tsiPYbwr0l5vgMlWO1vYANfWVY7SBgnZOAw5MUCPc3p/6FG23hw6l+Zkf5Q2vK7tmSe8WS1NMmfD+sT8QONZ4tl+PaTClOugs4NEzAARchh4crcsxNQoCbmOPuEk6MEXPSXYnT7nJcnCjL3V9FvNtsQMJhKzL/sifnqh3ZN6zJu2VLzi0bMi5bknbegoSjvYjw0eHxUhGXZshzYmL3vKvvEAHbBkuxZaAQr4FybBukiI+LMruGKrFrqAx7Rgo44SHk1mIVXu/qwadTvflx3YrM+zbkPLYl57Et2Y/sSbntSPQZS5769uTCUgn7psqw1VXABhcBW4YJ2D1WyNk5Em79qcv9pdoELlIhZJU6IavEBK9Q4M1WNSL8dAndps6DVQqEequTcdmc8seWVAWbUPFMl7IgLSqf9aT9vRNtHwbTHOZCyV0nonYbcHm2DPuGCdg3RMjhEXIcd1fg9DgZzk4QcHWmgKerZYn0k5B8Vp/iexbUh/ajLWoYXV/H0pUyEzJ+h+yldOWtpTPfi7b8bTTnbqE5dxOt+Rtpz1tHS/oy6uN/oyZqKmVh7mQHDiDxLws+HTXig78OzzaocH+5MoHL1Lm7WJu//9DjwhwtDoxVZtMgaZY7SbO8vzLL+on5w0HEXEsFphrL4Gkow1RjGWaayTDXQoZ5VkIWWAtYZC1gma2ANY4CvPrL4D1QDu8BsmzuJ2St40+89hawwV6GnYOV2D9KhYDxYk5PV+XiPG2OThfj4y7DOmcpVjhJsdxRiuX20iy3E7BpkIC942Q496scT71U+X7WnKIHAykN6k/RYzty7pmRfsuQjFuGFDywoPblAGpfDKDsoQM5N3qTfsmQ7KuGFN3qRfFNI3Iua5N1WZOsK9qk/qXLl6N6RO7ryafDfbi/2pBdroqssBOw2lHApkHS7HJV5LCHhGPTRJyepcjFeYrcX63OWz9THm/WJdjXjr+WGLB/pho+E0RsGCbPUkcZ1gxQYoWTAusGqbBpiJhNw5TYPFyOLSNk8XaVZ+cYRfwniNg7UZV9k9TYP1mVg5MlHPZU4cgUJQKmyXJtsQqRhywofzqG+Iu2PNmuzOPtSoT4axK6T5+X+wwJO2jBc38bTv6uyi5PGQ7NFXNhuf6/8br89PfATVcz8H9Qgu/tPNac/sLas1/ZdSeP3Q8qWH85n9kHEhi5JZpBG6Nw3vyFwZu+MmRLPCO9vzPK6zPD1nxg0vY45h34wcIjP5i7/wtT/aLw9I9k9pHPzD32hbmH41hw9DPbbuZwNLiOffeK8DqbxM6rGRx+XEZAcCW7Hxay+tJ3Zh14w8LT8Sw4Gc+svR/5dV8sSwISWHzoG3/sjWXZ4a9sv5rFwSfl+N8vYN3FRNZfTmLfs1IOBJexKzCXVac+s2D/e/4MiOHP01/w8AnF0+s1f+6JYu3Bt6zxv8o63x0cu7CKd1Ebyc5aS3nBImoLfqEpbwbtuVPozJ1EV7YbHVkDaMuwoT3Dgs5sC7pyLenMsaQ1y4KWLCtac/vQkT+EzgJ32vPH0Jw3guaCUbQUjKWlYCKtBZNpLZhEa4EH7YXTaS+aTkuhB02FE2gpnkRryWRaSj1pLZ9Ge9VcOmr+oL16GW1Vq2irXEtb1QbaqtbSVrWa1soltFTOo6ViBk0VE2kuH09L6STaSj1pL5tKW/k02spm0V6+kI7qZXTULKO9eiltVUtoq1pCe/Vy2qtW0Fr2B81Fc2gsnEZjgQcNeZOozR1PTcF46ovcaSwcQUPOQOrSbKj7YULDD0Pqkw2oTe5JVYoxpT9MKUy0oCjJiaosVxpyp9CYNZPGtNk0Jv9CY8qvNKbPoy59FhVJY8mP60v6ByNSw9VJC1cm9bU8SS+FpIUqkxwiIiFImYQgCcnBmiQ9VeXLAzm+3BeS9FhI2mNp0u9JUfBYhuowLSpfG1Dw3JCsZ1ZkhQwl5dlk3l2fyp4VTvzibsFASzPM9O3poTMCLS1PlCS/oKy+FHUDb5S1fRBKtv8E7L/yE7BiX6TFu7rzX3j1R0rsj0C8+z+yB4H4AAKVA0iJdyMt3om0eDtC8U6EYl9kVHyRVfFFKPJBoOSNtJI3suJdyKn6Iy/xR0FtL4rqB1FSO4ycaDfS8l7IKa1CS3slxkZzMenhhJO5Jk8uTiP9xQQKnttQ+VSLpmA1moN1qXpiQ/4jV2L+/pXl0x0w69ELVdURKKrMRUG0Djllb1TU96Cg7Iu8aA/KGseRVT2CQHkPMqp7EEp2/fOdMiI/ZET+CFX8Ef7EurTk52Kr/yVcBRI/pMS7kVPZj7LyfpQUd6KsvB6J6jJU1eaiqjoRbfVRmOi5YNfLkcGWxqyaPYgnZ2byI2QuOa/dyQy2JDdYn8owfSpDNKh6qknpQ1Vy7yqSdkeWlIdyJD9XJumVmKTXEhLfqpEUrknKOx0yPuiT99GQohgTymJNKI81oiKmJ+VRepR81KE01pCyOGPKPplQ8cWEym/G1Hw3oibBiNokY+qSjKhPMaY+3YTaDBNqMk2ozupFVY4ZVfm9qSq0pLrImtpia2qLLakvsaap3I7mSnuaqrpbhP8Lrz/fpvp+NNX16wZsZXcLcWOVAy21fWit6UNTlT3ttf1oLutDdbYNlanWlCdYUxhnQW6kGXkR5uS8NychWI+P98R8fCAh6a0hxUmO1OQ6U503kPJsJ0oz7CjNsKYix5aaXHuqc+yoyrKmJsuauiwbGrJsqM+wpibZjIp4Y0o/6VMcrU3RR61uuEbrUB7VnYoYPcpjdCn9qE3Re00KwtX/SeE7TQrfaVH0TpuicB2KwnUo/InXwje6FITpkPdKi+wQDTKC1UkLUiM9SJP0J5qkPlQn6Z6Y+Fsi4v8Wk3BLjcQ7GiTe1iDxlgY/7mjy464mSXfUSLgl4fvfKiTeEpN8R0LqfTVynun8R9VVk6wnGmQ81iDjkTqZjzXIeqJJ+kM1coJ1qXhnRlWEOclP1El9qklltBW1X+wp/NCL1GB1MoNVqfjQk8oII0rCe1AUbkDJe0NKPhhR9MGY4oheVMR2A7bhuyPNiU40fnek/rMNVdEWVHw0pSzSmKK3uhSGaVAdaUD7NyuaP1lQ+roHWUEaFL/pXtjUkTas+35q9n/idRhN6UNoTB1E04/+NCX1pTHBjtqv5lTGmVAWbUh5tCEVsUaUxxhSFmVIaZQRZdHGVMX1pvabDc3J/ahP7EvpJzuKP9lT88OZ1hx3mjJH0ZLlSkvmKJozRtKUPoLG9OE0pg2nMX04TWkjaEobSVP6SJrTR9Gc4drdGpzpRkumG80ZrjSnu3ZXXFNHUZc8grrk4dQmD6U22YW6FBfqU4fQkD6MpoxRNGeMpil9LK1ZnnTkzqAtazrt2bPI+TCYjLd9KYx2oTZpDK1Z0+nKn09n0SJKPo0n5oElkXd6kfKqL7Xx42lJ8aAtdQpNCeNp+j6W6pjhFL7uR8HLPtRHjaTwZT8Sb/Ui+bYZ3y8bERWgQdxxbVKvmJF725b0G+YkXTbm2/kefDyuxtvDIkpeDKL23Uhak2ZQ/WkiX+9aEXpGh7QXztR+m0pH7p+kPBtK2qPBtCf8SkvKPNKeDSLklBZZocNoTZ1Ha/J8aqOmUBrmRlHIYHIeWBF1QoU3++V4d1DC+wMGhPpacHCyNIenCrnwhxY3VppxabE5h2YYsGmECoudZFjsJMsfjkJ+t5NicT85triL8B6riM84OfZPVeHs/B7cWmVFkFdfHmy0Z5ubEH8PeT6ecqHu/SwaP06h+r0rtZGjKHzel9wnjuQHDST9dl8+n7Hh0wlHEk8N4dUWM87PVObEJBluL1AncocZ0T5mvNmoz9NlGgTOl3BzlgoXJilxcrQ8h0fIc3i4IgGjRASMUuGIq4iDrgrsHS7E10XAnuFCzk1TImhVT15vNufVOhNerTHizm+KXJ0pw+3f5AhcIMfDRbK8XCPhs78Jn/x7EuWjQ+Q2DT56axHjo0uMjy4fvbWI3KLBx62avN+oRugqFZ4vERG0UMST3yU8nCvh9nRlrnnIc2WSLBcnynB2nIALnnI8WmxI+LZ+3Ftizq6RCqzpI2C9kzSrHQWs7ydg9xhpnm01pPLZSNo/jKQmpA9lj6wpum1Nxl9mJBztSdxeLcI2KRO4QIq/PAQcHSlgv7MU+wbLcWioCkdd1TniJuHYaAnH3VU4MVqRU+6yXJgow525yrzZoMeXfb35cdKSlHMWpFwwJ+OqFZnXrUm9YEnKWSsSjvYmYmcPHi2TcGG6PEfHy7BnhBQ7nAVsHSiF10AZvAbKs3WgEt6DldjhLI+PizR7Rgo4NUWWO0skvPHtQcwxE75fMiP5b3PS7lqQfs+S5FsWfL1oztvDJgRu0eXsHyJ2ewrZMkrAOmcBG50F+I8RcuE3de6vMODJKj0eLBHzeqMWL1arELxSnnfbNYjea8AbHy0er1Hi9Q4NMq70pvyxOVXBhlQGa1MRrEVVcE8aXllR+9yWsod2JJ/rRfB6FU57CDjiJuDIKHkCRslxwl2OM+OF/DVZwM25UrzYqEjsfk0yLhpR9sCaxtcDaY8eBfETIXUOZC6EnOV05a2jo8CLtvytNOVtoa1oKx1FXrTlr6cpbQk1X3+hMtKTklA3sgL7/6y8GvLeX4fgjWIerFDh3lI1bixQ5/JvmpyZoc6BcSK2uMjwp72ARQ7y/OGgzO/2In6zETHXSoU5FiJm9VZiuqmQOb1l+NVCmvmWAv6w6sbr2j5SbB0oh4+zIj7OimwdIMe6PtIstxaw3FzAJnsZ/JxFBLirc2aKJhd/0eLKAl3OzFVj1xgZ1g8WsLq/NOsHyrK+vyyrHARscZbiiIci1xaJeb5Nk7ijxmRct6cyeBCtH0bQFO5MyVNr0m/1JPmqHll/G1PyyIaqICfKHthTeNuCglumFN81o/S2CQXX9ci7rk3mJU1Sz+uQcLIH7/x0eLnVkPBdfTjmqcVqh+6KsfdQIfvHizkzW5sT05W4tlCV20sl/L1Ynicb1Ig7asvH44O4ud6EfTNU2DFeiR1jxWwaqsSaAQosdRCy0UXMlhGqbP6JV68RMmwbJcuO0Qr4jlVm13gxfuMl7B4nYe94CXvGKnFwkhKHPGQ4M1eWkO09qXw2gex7zrzcrUbIbjEv9qoSekCb98dMeRtgwbuAPtzeZMSe6UrsnqbMyQX/sbDp8NPiwNOva7ge0871yCZOPi/i9IsSrkc2cz2qk2Mvm1l9KZ+Rmz7gsjEKF68vDN74laFe33Hf/oOx274zck0kYzfH4rH9Kx47PuOx6yuT/L7g6h2Bq88Hxvh+wHP3RzZcz+HM21ZuRXdxN6qD2+9aCfzYzt3oDm5+bOV8eC07AzOYsT+M0T5hjPP/yJgdH/DcFcuc3V+ZtjWSqZvesu5kGlfeN/IoqZObcc0ce1lBwPMSrn9q4963Tm5Et7HzWgpzfV4wfsNDxm8PwX3bczy2hzJ7+xN+23KOxdu24huwmKDQBWTnLaC8yIPaghHU57jQmD6E1vQhdGYOpStrAJ3ZlrRn9aQ9W4/OvB505RnRmWtKa6YJzZlGNGeZ0JpjSUu2HQ2ZdjTl2NGU60BTTj+acgb8TD+ac/vTkjeQlvzBNOYPoCG/Pw35A6nPd6a+YBQtpZ501Cykq2E9XQ3b6arzp6v+IF0Nh+hq2EdX/Xbaa5bTVDGDutJR1Jb0o67EkcaS/jSXONNcMpSmEldayjzpqFpBV703XY2+dNXv6k6jP13N/nQ17qK9cjWNRTOozXOlOmcw1dn9qcrqS01uf2pz+9KY7UBzhjUtKWa0/jCi44chbT+MaUo2pfaHBaWJthQm9qM41Y26orm0Vq2mvcqL9vLttJf40lHsR0eRL50l22jMXURhghupURYkf9Ai/aOIjAh5fryWIvGFFGlhSmS/1SD9lRaJQep8e6zK96fqfH+mwdcnEuLuKxJ3V46kxyok3ReRdFeJjEdqFIX0pPyVOeWv7CkNdSb1yUiibo7j/I6hzB/XGyt9LdSVe9FDfwK6PRaiIPkTadEahJJtSEt2/Ed+VmL/R7x2R0rs90/7cHf2IKWyHymVA92veO9PrO1ESs0HadWd3UBU2Y2MaC+Kkv0oq+1GQbwDWSUvhIqbkVHahrySL3LKu1BQ80NGdRvSKuuQVfkDidpkTPT7099MwpvL0yl55UbVM1Pqn+jQEGRKSaALhUFLWDbaHhstc/Q03NHUW4S8ZAVC+fUoKO9ATnknKhoHUVI7gLRoN7JahxGo7UOofRBp9b1Ii3cjI/JHTskPeSU/5ER+yEh8kVLfjkBzGwKN7d33WP/XgN2FtPouhKrbEIpWIdJYin7PhehouqGuaIq5ti4eg804sGoYsXcWkB48l7wXE8h/7kJ+sB0FIabkP9Mj66GYzEdikh+K+RYo4tNdRT7fUyL+sYQfzzVJfqVDcqguyaE6pITqkB6mS9abHuS9M6AwwpDSj0aUfzSiItKQigh9SiJ1KInVoviTFsWftSj9qkVZvDbl37WpTNClKlGPqiR9alMMqEszpDbNmNo0Y2rSe1Gb0Zv6LAsacqxpzLOhscCG+kJL6kstaSq3/R/x2lTfj8b/j6+7Cqsy8f7+v+nayaZBECQkbEAsFLtzwhknnC7HGRMQC1BsHZ0xxnEcY2xFBQtBQrq7pLuR2HS8/wf4+32/z/96rudgXffBvq/7YJ+9rrXWZymc6epyoafLld4u1xHQvp2IonUiXW2T6et0ZkAxhb6OiQx2udDbMgVFzQQ6yyfQlj+OhtSxVMfZ0pDgSGWEDW9emJPyQEbkdXXCb6qTGWZM0xtnOmtm0lrhQkPxOBpLHGkudxqBa5nTSGBbuROd5U50ljjSXmhHc7YFDWmm1CUZUhuvT22cPg3xBjQnGtGSaExLojGtSSY0JxhRH6NHdaSM6kgpta/1qI8xoD7GkNrXBtRGGVAXZfS/eK1+ZUh1mAHVofpUvpBT+kRGcZCUwocSih/LKX6sT8EDGVm3dMi4oUPObRm5t+Vk/Ssj/aqY9KtiMq9LyL4hI+uGmMzrQjKvCcm6LiTvlpjC+9L/xWtZsB6lQXJKHulS/FBGyUMZpY90KQ/So/zdPmzNy1G0xthREWpG5j0htVFWtKWOozHeluIX+hQ8FlIfYUxjlCm14UbURBhT99qM+mhzal6bUxs9mvpYK5oT7WhPc0KROQFFxnjak8fSHDeGhujRI++GG1AdKqM52pj+9LH0pzvQEmVBabAetWEW9OdMZaho9ju8/md0uKd09gheC6bSleuMInsinZmOvE21pinBnMY4E5riTWlKMKMp3pSGWFPqYkypjzWnOXEMzcm2dOVORpHrTEPqOKoTHWjMcEbxZg4dBbNQFMykK386nXludOS40p7tQluWM+3ZLnTkTKUzdxqduTPoyJ1BZ95MFPmz6Cpwp6tw9sizwB1FwWw689xpy3Xnba47b/Nm8jZ/Bm0F02kvnIGi2J2u4rl0Fy+kp2QpvaWrGKh4j6Gaj+kpWkdD6jzachZTGT+NqoTp9JasZbDiE7qLPmag4jOas1aQFDiWsCvG5L2cxGDpeyhyltGbv4K+vGV0ZyzgbfxM6l850xYzi/ZYd4oC7Xhz146iW2PJvjia1DPG5P41msrb4yi9aU/B1TFk/TWKxLP6vD4loTRwPO0x8+hJXUFX6nKKn7kSesGYhJtjaUlbw0Dl9xQ8nUv+g1n0ZH5OX9HXVEbO58VFQ0ojZtBX+AE9OetoillAVch0qp47U/PUiczLemReMiT7byteHTDl8pcSfGYrcWSVOhe/NODS1xb89pEZexbq8oOzBhsdVPhmohZfTtDgWxdNdsyTsneFHgHr9Dix3oCzn5txd8tEQvd7EOw1jSOrpXzvrMSdnbZUPV1Nb8qHtMcuojnKnZqXU6l54UbZQ2eK7zqTf30KWRedyTg7nfA94/jzfSFnV2vw4DtDEvwcyT42nphdJoRu0SX4OykPvpDy74dizi/R4sRsNY65a/P7An1OeuhywkPK0dlC/GeosX+agEPzBPyzQULQL2a88rEh3HsMj7834M9Vylxbr8Sjb8Xc+WzkLE6UpyEZAdbE7zUi2kuXWB9dEvbqk+xrRIqfMcm+RiTs1SfWR5cYb11CNusQ9I0GQV9rE/zVSOf13noRN9Zoc2WFBpeXj3Q8zy9R4s/lKlz7SMbzLQ7c+daGg/N12DJlJGRn80QB26YK8Jkj4MbPhlQ9mE5/zDwUoa40B42j5qYD+ecsSTlqTMx+GU9+Uef6BgHnlgo47i7gkJsyB101OTxNxDF3Kcc8RJyYq8OpeVqcnq/O7wtUuLhMmZsfafHiZzmxe81IOzqazNOWZJ21JP+iDYWXHci/4ED+WSeyT9oTu280j36Q8+caNY4vUmH/TAHeUwXsdFVi51QVdk7VwNNVGy9XLXZNVWXvNCUOzVPmwnta3PtRl/D9piSctCD9ggXZl0eTe92S3H8tSb9sQewZc575GfPvFl1+/1yLg6tU8FkgYPssATtnCji0TJ2rXxkSvNWSZ9tG8fgnCVHehoT8qsPTTWq83iMn6bA5kfsNebxFRPg+A4qv2NLwyIbmp2Y0P9On8Yku1fd1qb1vTNXtUZRcGU3CYT1ufKHM0QX/weuJuWr8vlCV88uUubRGwO2NSoTvkpB5yoSKqza0Pp5Ib8QMBhMXQNZqePPpu/uumxiu2sZgtSd91d50VXky0LCboQZv+qu3oXjzHS1p66mPXkb18zm8uTWJ9PNjiD1iTPhePV54ynm6zYDATfpc/kTMmTXaHF2iid88DXZMU2Wjg4CPbAS8N1rAutFKrLfVZON4OV9PNuTzcbq8b63KehsVPrFT4rOxAr5wEPD9OAHbXFTZM1MH/9lSDsyRsm+GkJ3OavwyQYnNDgI8J6pxcJaEP1YY8c/HplzfaMLVL4z481MZB5aq4jlTwI7pKnjP0sRrpibbpyqxf64G59bLuPWjHi92G5J2Zgyl1yfQEuzKQMxchhPn0RXlRsMTR4pvWpB+Tsabq+ZU3x5L3V1Hau/YU3fbloa7NrTcG0Pz3dE03DKl7LIeby4akHduFJH79bn1rRYvvOy4/LkRe93V2OEsYP8cNc6s0+fSpyb89YmU+5uMCN5myJ0fNLn9nQbJJ2x58+9Cnvg6cGCNkJ1z1fBbPnLbdae7iE1T1PGeo8vu+XK85ujgOUcDTw8VvOaq4LNAnT2LtNmzSMiehUL2LhDit0DCbndV/BeqcXi5CifXKXHrJxkVt+bR8nwpr08YE3ZESthRKZEnjYg/a0vUKTuiT0/kRYAT577R48A6TQLWaf0Hr+dfNt77K6KV63Ed/Bvbzj8RTVyNauVGfDdXYvo4E9LF9ivVzN7yCvft8czxymD6tjRmbEtnrlcWC72ymPNrPEs801jmk8m8nUks8EllsW8WHrsTmbc/kUW+8Szb/5pt18q5+HqA2wlD3I/v4350N48S+niQ0Mu95H6ux3dzMLCMVfuessQvmuWHMpi/J5Ele5NZ45vByl1JrPGJZ+ufFfwd08ud9EFuJvdyLV7B9fhO7qb2cyepn1sJgxy+Xc6XByNZviOIJT7PWLjrMcu97vCB13m+3e/PwfPbCXzxM3mFG6mrWkxbtStd1Y70VjjSXzqBgeKJDJZMYqjMiaEKKwYrTRisNGSw0oihSlMGK83pKzWjp8SY3jIT+srN6SmzRFE8mr5KG3orbektt6enzJ6eMjt6ym3orbClr8KB3kpHeqsc6KlyoKvKic7KiXRWr7R99wAAIABJREFUzaC3cTVDHd9Djw/0HAbFqXdBTOeg6zR0HWCwfRO9LWtQNM5A0ehId5MdvQ329NaPp6duCt31M+ltXMXw218Z7gqAnhPQdZLhzhMMdx6H7mPQfZjBt1vpaXifzpo5dFY501U9me6aSSgqJtBV4URP2Vj6iscw8MaCoQJzhgssGCqwpK/Ams58e5pzJ1Kb40b9m2V01n9N/9td9LcF0NtylJ7GE/TWn6Kv7jjDTYfort5MdfZi8uNsyY3WozheRGm8FvnhShRHqlP0SpOCEG1yn4nJfS4n74URWc8MSQ3WI+mRjOTHMtKC5aQ/1iX9gYjMu1rk39Om7JGY2qdymp4b0xxiSVPYBMqeTiP51lwenV7EkS3z+WTZdCbaTMBEzwV9+SLEso/QlHyLhmQz6pItqEt2oCb2Qk3sg6p4LyrvAKv0353D/0XsAZRFB1B5V8qigyiJDqIkOoSS6AgCcQACqS8C2T6UpL4oS/xRFQegLjry7lTPXjRFu9ASe6Ep8kJdexfq2vvQEB1AReyLmtwfFdleVMTbEMq+wUR/DVbyMXy/woaYywuoezaNxuCxND91ofDmcv7etoBFds5YiDyQijagI9+MhswTNW1PdKR+aIr90RD5oS45gKpuAEp6hxDIA1AyOIpA9zDK4kOoCQNQ1z6AprYfmjq+qIv3oKrrhbL+TpT0vFCS7v6/7Af/D+b9/3/l9+73/ShJ9iKQ7kEg3Y2SzBNl2S9oyL9BYrABXb1lyKVTsDe3ZdUsJ/Z9N51bR+YRe3UBZc8WUf18FrXPnKl+4kT54zG8eWBC7h0Z2Xd0yL4vIvW+hNRHeqQ/MSQ9yIDkQBnJD2RkPTEg77kx+S+MKAgxpCTMhNJXJpSFG1MebkRVhDG1UaY0RJvRFGNGU7wxdUlyalN0qU3VpT5dTkOGHo2Z+jRnG9KSY0RrrjFt+WZ0FJjTUWBBR8FoOgqt6HxjTVexHT2l9vSUOdJT4YCiyo6u+rH0NDnS0zye7pbx/7X7+q7b2uVCd7crvT1T6eueSk+nK4q3U1C8nUx3uwv9XVMZ7J5Kf5fzCF5bp9BVP5Gu6ol0FI+nKdOe+mQ72tInUhlpRUmoBdlBBsTe0ibsqjIxD3QojLWkoWAyLWUuNJVOorF0PM3l42gpG0dzmSOtZU60VzjRUe5Ee7E9rfnWNGSYUZtiTE2CPjVxeiN4TTCkOcmUlmRTWpJM/hevddFyqiIkVEdKqYvWozHOiMY4I+qiDah9rU/9ayPqooyoCTegKsyAqlB9KkPklD/XpSRYwptHYgoCRe/wqkfePSnp/2qTfl2HvLt65N3WI/2qhOS/dUj+W4e0K2IyrknIuCYm/YqQ9Cs6ZF0XkXdLypv7uv+L19JgOSWPR+BaHCil5KGUsiBdKp7oUf3CmNJgPcqeGtASY0tTjA1pt7WoCDOnNdmJ5iQHKsJMePNYSNULOTWhBtS+MqIu0pS6KDNqIkypjjCjKc6a2qjRNMaO4W2SPZ3p41CkjaM92Z6mWKsRvEaNGoF7qJzGSCN6U20ZyHCg9bUFpcEyql6a0p05hYHCWQyWzqWvbB595fPpK5tLb+kcev4HrznOKLIm0JHhQGvyGBrjzKiPMaIh1pjGOBMa40yojzamNsqYumgzmhKsaIi3QpE9ke48F5pSx1EVZ0ddyng68mbQ/g6sHdlTaMuYRGvaBFpSxtOcMo6WlAm8TZtMW7ozbRkutGW40p45lY5sNxQ50+nKnU5X7gy6cmegyJ1BR84M2rJn0Jozg9ac6bzNnU5b/gw6CmaiePM/ndeF9JYso690FX1la+iveJ/Bqo9oypiPonAZrdkLqE2eSWP6fHqKP2Sg4nMGKj6jt+QjquI9SHxgQ/g1E/JDJqHIWcZA8Rr6C1bQl7MEReo8GiLdaIycRk/qQsqfjKfovj2l950ovGZH0mlD0s+ZUnHLkYrbjry5bkPO3xaknDci+rSM3Bs2KOIX0h6/iM6UldTFLCT22hhe/TWK+oTl9Jd9R8HTeeTen4Ui7VMGir+lIXYp4X8ZURk5jb781XRlLqPu9SwqXrrSEDGd1ig33tyzoiJoArVP3Yk5Ycfv6zXZM1fAkTXanPvMmNMfm7B/qYzNbpp8bj9yZ/KbSTp8O0WbTdNF7Fqsj+9KAwLW6nP8A0NOfGDA+Y0WXP3enrMbrPjZWZ1Da4SkXHSnMXQl7bFLaYuZS+vrWdSEulLx1JWSQFeK7riSf30qqeemELZvLDe/NuTapwY8/MGSSK+xJPmNJcXPilgfQ15tkRL0jQ53PtHi2vta/LlMkzPzNTg5W4sTc0QcnSXkmLuIQzM12eeihO80JS6s1eKVlx3x/k6E7xpN4A8ybn2uze3PtLn7hQYPvtbkyU9ior1NyAiwJuOQFbG79XntKSNutx7xe/SJ89Ejfrc+aQdGkXvUmhRfE0J/FfL4GzUefaXOk6+FBH8lIfBTIXc+0OHGWh2urdLm72Wa/LlYlfOLVDi/WIWLq7V4/KM1d74Zw+GFOmxzFrB5wkhtd1Nix0wBl77Rp+imG73Ri+gOn0nr00lU37Qn5w9zEg/pE7lbzKMfVbnygYA/Fgs45q7Ewakq+Dpr4OeizYFpQg7O0uKQuwZHZqtzbLYqJ+co8cdCJf5Zq8bDr8WEbJOTdNCCnDM25J4dQ8FFOwovOZB71p6cM46kHx1L5C4L7n0t5+wqDQ7NV8ZnmoAdzgK2Oyux3UWVHVM12eGixU5nNbxclNk7XcCRBcr89aE2gZv0iNhvRvyxUaT8YU7GRXOyL1uS888YUv60JPKYGQ936XH5ByEn1quxb5kSnh4Cts8U4OMh4MRaLW7/ZEbILhteepkTvFlK9B5jXm7R5vlmVaL3yEg8ZELkfn2Ct+oQ6WtAyVVb6h/a0Bg8iqYnBjQ+0aP6voy6QBOaH9vQ/GgC+eetCPxRi9+WKvH7UjWOe6hy3EOZMwuVubBMib/XCbj3lTKv90rJ+d2U6pu2tD2dTO/rWQwkL4bsdVD0BZT+wHDFZoaqtjNY40lftRfdlTvordlJf+1O+iq3oCj4lpaUD6mPWkrlU3cKbkwg7awlsYeNebVXjyfbJARuknD7WymXPhZxZo0OR5dosXeOGr84K7HBRsD7VgJWjxoJa1o9SoUPbbT51FHKZ04yNtjrsMFOg0/sVPjcXsDXjgJ+nKjMjqma+M6Rcmi+Hofn6+E/R4K3mwbbp6iydbwyXpPVOOwh4c91JtzYaMGtb025/pUB5zcIObJShX3zlNjlroqPuzq73TXYM0eN4ytFXN6oz92f5YTs0Sfz7Biq70ym4+VMBuPnM5w4j97oGXSGO/M2ZBLld8aQd9mY1DO6pJ6Wkf+XMbW3bWl7PI6Oxw603Lem8bY5FVeMKPrLmNyzFkT7GXNtozqXNoi58bUFp9fo4T1NgJ+HGhc3GHH5c33u/GBI0FZjnu0wIGiLkHs/qvFoq5iyO4uJ/s2Vox/qsnmaEp4emvgv18N/hQk+8/Twnitn11wZ3nPFeM7VxtNDHc+56uyar4XPAm12zddh11whuzyE7JkjYftUZfbMUebgUhWOrlLmry9EZP7pRlfEWuLOmBN6SEzkSTlxf4wi9ncrYs7YEXNmHGFHnbjjZcXxDVK8Fin/B6+nAkvuXXhezfXXLdyIbuFW3FtuJ3RwI76Ly6+7OB7cwqbzBcz+JYR5nkl4eGYw7dcUpv2ayhzPLOZ5Z+O+PYkF3pnM985g9o405nhn4rEni1k+KSzwz2CJfzJL9kaw6WIe58I6uZvYT2C8ggfR7TyOV/A4qZvA5B6uRrex72YBq3Y/Y/XBVFYG5DN3dwoL9qax3D+HJXvTWemXzrfnyzgV1sWVxF5uJim4l9xOYFI7gfGd3I3u42bUIH5XS/ncP4rVu56zzOcJizxvssrrDN8c8CPgkjePXm0lt/BHmuvW0loxha5KW/orzRmstGCofAyDZTYMlNrQXz6G/koL+qtMGagyYaDShMFKUwYrTekrN6K3XJ++cn36KozoKTOhq8SU/koL+iot6Kswp7dsFL1lpiPALTOjv8xy5JsVlvRXWdJXbUNPtQOdlS701K1ksP0H6NkPvaeg+wIo/gbFZei6AJ2HGWrbRF/zSnoaXelpsqG/eTQDDVYM1NnRVzue3rrp9NSvYqh1K8Ndx6DnLPRcYLjrLEOdp6HnN+g+wsDbrXQ3rENR405XzRR6ayfSVzOBnopx9FY60l9hzWCZOUMlJgwXmUKROcNvLOgrtKS7cCxteROoz55KQ8FSOmu/ZaDVl/63p+hp+YOuprN0N5yjt/53hpuP01W9mershRTG21IQo09pgpSKBBHFUZqURWtTHK5J3gt1cp7rkPdSl/wwYzKfG5ISrEtSkJSUJ3LSnxmSEiQn9aGY9AfaZN3TIO++GsUP1al4rEVVkJjGl2bUh9pTHTqD0hfLSL77HvdOrWT3N9N4b44tM5zssTRxRld3ARLZ+4hlnyGSfou2eDOaou2oi3ahKh7pmCpL/VGSjdx6VZL6oSzxR0V8AFXhAdR0DqCm44+KyBclke87wB5GID78LsjJ/93+6AFUxQfREAegIfRFXdsbDaEX2hJvtMQ+aOjsQV3bD3XRoZF35YdQ1j2AqnQvOrLtyKVfYiicySRzc47+Opv424soeulB3tPFPDy1mg9njGOs3hwMdT5BR/tnVIU7UJftQV24G22ZH5pSf1SE+1CW+KKiF/DuLu0hBPpHEegeRUlyBBXRYdR0DqKh44eGzn40RLtQl+1AVb4NVfkOVCReKIl8UBLvRUW6f+S/EfmiJBzZZVWTHEZVfAgV0Uj4lLJ4/0g3W+aNip4nyvrbUJV/j7buevTki7AwnIqd2VgWTrVj66cT+MtvGjE35lISMo/aV25Uv3CkIsia0kArCu+NJuuWKcnX5MRdFRF/U4fEuyLi7stIfGxI6hNTUoKMib+vS/w9GemPDch9ZkzeMyMKXhhRHGpCcZgxxWGGlITpU/7KgKpII2pem1AfY0pDvDF1iXJqk3SpS9alPlVOQ5oeDekGNGUa0ZJlTGuOKW/zRtGeb0F7vgVt+aNpL7Cko9AKRZE1XcW2dJfY0VVuR1eVLYpaO7obxtLT6Eh38//svk6ku/3duHCXKz09bvT2uNHb7UZ351QUbc4o2pzp7nClTzGNge5p9HdNZUDhSk+rM931k+iumYiibDxv8x1ozbKnI3cC1bFWlIWPIu+pAckPRETf0uD1HS0Sg2QUxo6hPn8yzaUuNJZPoqVqMs0VE2kocaSpZASwbWWOtBba0pBpQX26KTVJhlQn6FMdr0ddggGNSSY0p4yiKdWcphRTmpNNaIgzoDpKSmWEmOrXMupi9WhMMKIpwZiGWAPqovWpe9eBrQ7XpzJMj4qXcspf6FL6TEpxsIQ3jyW8eSTlzWNd8gNlZN0WkfavDhn/ism7q0/WDTlJl4TEXdAi4aIOSZdEpF4eqZS/dUi7rEPmNRF5t2S8ua9HxRMjyoP1KX2sS/FDKUWBUoofSih5JKY0SEpZsIzqF4aUPZFTHCynLsKSjiQnMu7oUPTMiOZ4R9pSxlMXaUnxYzGlQWKqnsupCzOmPsKU2lcmVIUaU/vKjOYYa+ojLUdO6MTY0JZoT2eKEx3JDjTFWFEfaUFdhBm1r4ypDjWgPtyQnhRb+tPtaY8dTeVzOdWhxijSJtCfP30Er6Xz6Std8G6k14Peoll0F7jRnTMZReY42tPsaE2ypCnOjPpoI+qjjWiIMaYhxpi6aGNqo0yojx5FU4IV9bGWdGQ40Z07hda0cdTE21Idb0dLxiQ6cp1pz5zI2zQnWpIdaEq0pzHBnob4sTTE2dMUP47WxIm8TZ7M2+TJtKVMoS3NmY50FzoyXOnMHKmOTBfaM1xpz3LjbdY03ma50ZbtRnvOdDryZqIocKf7zVx6ihbSV7KM/tKV9JWuor9sDYNVH9KSNR9F4VK6i5bTkjWf6kR36lIW0l/+CQOVn9FX9hGKgrWUx8wi6l8znl+QURrmQl/hagbfrGYgbyV92ctGApwip9OeMI/qly4UPnCg6ME4Su6OI/W8KYlnDMj924LiazYUX7cl/x8r0s6bkvC7Prn/WqOIXUBHwjK6M97nbfJq0u+P5/lZQyoiF9Jb9C3FIYvID3SnPfEjBgq+pDFyAdEXDakOc6E/aymK1AXURk6jLMSZ2siZdKYsoiHSnbaEFbS+Xkv4MUcCVqpwaKUWR9+TcWiNPrsXStjspsGXTsp8bC3gUztlvpuizc/TxOyYK2fPMkN8Vxiwf7ku+5ZI8F8uIWCVjAPLdfFyF7JpihIPdoyiLngpb8MX0xoxcsanJWo6NaEuVDxzpfihK3k3nUm9OJGwgzbc/smQyxskPPrBkhifyWQcnEyanw3xu4yI32VAzA45DzdqcGeDOv9+oMHfqzQ4v0SD0/PUOeauxok5WhyaoYmvqwr+05Q5u0xI0A+mZByaTFqAEy+2GHDjczVufKZG8I8SnmwS82STiNe7TMg4bEPOcVuS/c147a1LtLechL0GJO41In63IQl7jEn3tyTnsC2Je0x5/qM2D79Q5eFGDYK+1OHh5zrcXq/Ov+9pcn2tDldXCbm0TIfzCzU4N1+NswtUubBcnTsbTbjzpQW/LZey01nA5vEjndftbqpsm6bEmQ0y0i860/N6FV0Rc2l95kLNHUey/zAhzl/CK08dAr9R5p/3lTi7WImjs5Twc1Fhz2Q19kzRZI+LJrtdVdnjpoLfdFUOzlDl8EwVTsxR5twSVW5/Iub5L/ok+o8m9zcb8n4fQ+F5Gwou2JFzxo6M42NJ8LMmZKsZ/34u59QKbXw9VNnpOtIl/nWSMtumqLHdVZMdzhrsmKKCl4sSe2cIOL5YhX8+0SHoVwOi9psRd9iMpFNmpP5hTsYFKzIu2BH/mzUvfE24+auE81+oc/R9JfYvE7BrvgDPOQJ8Fwu48JmYYE8rInztCN1lxvPtMlIOjSZshw6h2zSI3Scl4aA+4bslBG/RJMpXj5IrtjQ9cqDliTVNT0xpDDai7qE+bc8t6Y6YQF/4dCqvO/Fki5g/Vipxbrk6J+eqcGKuEr8tEHBumYB/3hcQ+J0SMX4i8s6bUHfPjo5QZ3rjPRhMW8Fw3kcMl3wH5ZsZrtzGUPVOBms8GajeSW/ldvqqt9NXtY3ess0o8r6iJel96iIWUx40g7yrTqSesSDmoCFhProE/Sri7nc6XPtcyJ8f6HB6lQ6HF2nhM1OVTRMFfGwtYJ2lgJVmApYZC1huImC1uTLvj9HkIzshG8bqsMFOk09sVfjMbmRs+KeJynjNEBKwUJ/jS4w4vtiAg3Ol7JmhiZeLKtsnKbN7qjrHFkq5tN6YW1+P4u6PJtz+0YC/PtPht/fUCFiqgu98NfbP08BvvgaHlmhy7kMJN76TE7hVSpivLtl/WlH/0JnuiDkMxs9jMN6D/tiZ9MfOYCBuJu1hzpTdtiL5jIToIxrEH9ch908jqm6MoTnQnrePHGi+N4bq6+aU/G1O3llr4gOs+PdLEUcXK/P3BmOubhzNieUSDsxX5coXhlz9UsLjrYa88DIi1Fufl15SHm/W4Nb3quRfcyf1L3d++8yY750F/DRVmR2zRQSsMSNgtQV+y83Yu9gQnwW6eM+X4uUhYvscbXbO0cZzrg5ec0V4zhGxfaaQnTMlbJ6iwvZpSuxboMKhFSr8/rEmYQds6Xy1lvQ/7Qg/okvMKUOSz1sS/7sViWfHEveHI5GnnHgeYM/5b+X4LBH8B6+7z8beO3knn5tRLdx63cK9hHbuJnZyI66Ty6878b9byYaAOGZvfsGS3el47Exj6s+JTPs1ldneOcz2yWG6ZyruuzKYsSMNj115eOwuYLpnJtN2JrP4YC5L/JJZsiecL08lcjyomvvJ3TxO6uBxfCvBiW08S+shMFHBuadVbD2fxPv7XrHOL5PlvvnM3ZXO/P2ZLA7IZ65vBgv8M1h3Mpc9Qa38FafgdvJbHiTU8+h1HY/Cm3gUNciV531sOZXNWq8Q1u0JYcWu+yzfeZZP9u3h4D9ePInx5E35zzTVr6et0o2ucjsGyi0YqjBhuMKI4UpjhipN6K80pbdqFN1V5nRVjqa30pKBytEMVIxioMKE/kpD+ir16KvUo7fSgN5yY3rLTOmrMKWvwoS+CgP6yuX0lcnpK5XTV2LIQKkFQ6VWDJaaMVhhynCtFUO1Y1GUT0JRtZSBlu8Y7vZluPc0wz0XGe65xnDXVVD8yXDbIQabf6C3YSk9dZPpq7dksHEUQ/XmDNfZMFg7nr7aGfTUraK/8VeGO44w3HOW4b6LDPX+yWDPH9B/GnoC6Gn9GUXdahQ17nRXO9NTOZ7uckd6y8czUDWO4RprhqpMGCw3ZLjUGEpNGS42pa9wFH3FNigKnWjKnkxD7nw6K75ioNGfgZY/6Gm+gKLpAt1NF+hvOs9Q81E6K7+lNmcOZUm2lCUYUxkvpypOl+pYXUojdSiO0OJNhDYF4ULyXknJDpWTGaJHxnMp6c/EpD4VkxIsISVYQmqQiLRH2qQ/1CDjgSqZ91TIuqtMzh1V3jyUUBNiQXXIWEqfjKM42I2a8JXUR3/Ky7PT2P2ZIYtd9HG0tMPcyBUjXQ8MZKvQFX+GUPgDWqJtaEh3o67ri4quH8rykRuuSrKR27CqogOo6xxEU+sgGlp+qIre7cyKfd91ZQ+jLDoy8hQeQll4EFWhH2qifaiJd6Em8hwpoTfqwr2o6/ijrhOAqvAIqrLjKEkCUBL7oy7dj1DqhVDnO8Qaq7Azm8/imVP549hy4iI/J/jBh/z89TysTRyRaq5Aov0zOkIfVIU+qIr2oCba+58ustQPga7/CFzlhxDoHUEgP4ZAdgyB9ChK4sOoiAJQE/qiJtyLhtALDdF21CVbUZdsR03iiZLQE2XxLtRk+1CT+qIs9EVJ2xcVnUNoyU6iKTqKhvAQakJ/VEW7UZPsQF2+GS2jn9Aw/hpt/TWYGs5moqkDs8cY8NEsfe4en09R6BpKw2dS9sqO6nBzqsOMKXtqxJtAY9L+NSb2b0PCLxoQeklO6BUpYTdEhN8WE31Pl5h7cmLuyom9Kyf+vpyUh/qkBxmS/dSI3OdG5L0wpCDEkDehhhSFGVASYUh5lBGVr42oijaiKsaIqhgDauL0qY3Xpy7BgPpEQ+qTDGlINqIx1YSWDDNas815m2sxUnnmI5VvQVvBaNoLLWl/Y0V7sRXtZVZ0VVnTWW2Nosaarjo7upsc6GkdR0/bRLrbRoKaurum0tsznZ7uaXR3uaHonIqizQVFmwtd7VPp6ZhOX+cM+jun098xjd5WF7rqJ6OomoCiYhydpU50vHGgLW8sdSlWlEWZkPtcl4xgCRlPdEl5JCPqphZJj+SUJzrQ+MaFxgoXWmpdaalypq7YidpCe5qKHGgpsqch14rqVBPq0k2pTTaiOtGAmkQD6pONaUodRXPaaBrSRtOQYkZjkjE1sbqUR4qoiBJTGyenNk5OQ4IBLUnG70aK9amJklMdqUtVuC4VoTLKXsgoeSal+KmE4qdSip/qUvrMgIJHumTeEZJ2U5uMmyJybsvJviUn5R8JMec1iT6rSdx5HRL+FJF4UUTiRSFJF3VIuaRD5lUxebfkFN3Xp/KJMeWPDSh5KKPogYSiQPEIXB+LKQkSU/xYROkTCeXP5JQ+1aP8hRGKlPHkP9Ql76Gcxtf2dKVOpjXGjvIncoofCql8qktdqDG1L42pem5I9QtjGl6Z0/BqNC1RNjSEW1L7yoLG12PoSHSgM9mRpugx1L0aRW2YGbVhplS/NKI21JDeZDv6Uu3oSrSiIdyI+ghTOlMd6c93G8FryXx6SxaMBBwVz6W3yJ2eAje6cieiyHKkPdWat4kWtMSb0RhjSn20yX+VGfXRZjS+GxtujLekNXUsndkTaM8cT32iLeXRFtQm2qLImURbuiPNybY0xFvTEGtDQ6wtda9tqI60pi5iLM0x42mNm0hr7ERa4yfRmjCZt4mT3mF2Em2pE2lLm0Bb6iQ6Ml3pyJhKe4YrHRmudGS60ZE9HUXuLLrzPegpnM9A8VIGSpfTX7qSwbLV9BavoC1nAR15i+guWk5P8Uoa0+eRGzKJtpwV9FVuoLNgDT1F79Fb9B7lEdN4dEKLl2elNMbPpj9vJYP5axgqWMdA/jpaYj2ofOlKTfh0cgMdyLvvQNnjyWRftSb2N11iTkjIumBK8RVbCi/bkPaHKalnTSi950hb5FwGMj5gOG8jnclryQ9y5tnv+rx5Oovuwm+ojlhJcZAHb2PW0pv2IeUPpxD7u4yqICd6E+fQlTiHugg3ip9PoeSlG105H9Cfv5HBwh+pjfyI+3us2b1Imd8/NeTwOkO2zNLmy/FKfGYv4BM7ARsdVfjRVYdNblpsnyNlzxID9i41wGehjJ0eQn52VcZ7rg675+uweaoq301Q4thaTdLPTaA9ZD6KCA/aI2byNmIajWGuVL6YQnWIG28CnUn524mQAHOu/yTh4ic63PxKj7BtdqT5TSbv0EQy/axI8NQjcaceyV5GBH6qzoNPNbm7QZNr69S4tFKVP5ercXqhMr8v0eTANFX2u4zANeRnC1J8x5Hm70iMlxmPvtHmzheqPPxBi+DNIkJ36BG7fxSph63JOGpNaoAFsXsNiPCSErfHgMT9xqT6m5Pub0mqrxWJe0YT62VGxK/6vPheQtAX2gR+psn9TzS5vV6VK2sFXF6twuVVmvy9UsRfyyScXyDkzBx1fp+rwqXlWlx7T8zdz0259L4h3i4CNjsJ+GWiMtunqrHNTZnDq3WIODqe7tfrUUQuofX5NOoCx5NzzohoX21eblPn3hdKXHtfmT+XqnJkpjJ7pwjwnqiC9yQNvCapsW2igO2TBHi7qLLPTQP/6ZoETFfnhIc6/67X5dXuK9uLAAAgAElEQVRWC5L9xpB9zIrcUxbkn7Yg94wlWSetST44hggvcx79YMTlj+UcWSrEx12DLVOU2DRewM8TlNkyWZ3tzprscFZnp4sSXq4CfN0F/LZSlRtfiXm+04jXvqOIPWhG4hETUk6Yk/abLUmnHIkMsOXBDkP+/kab3z9R5vgHAg6vFeC/QsC+JQIOrxZwc7M+kQFjeR1gw0sfA1756FF41p4IbyGRu3RI8JMR7ycl1EuT4F9UidwrpejSGFoeTaDtqRMtT8bQ/MSC1ucWDMQ4MZw8laHYmVTfdOTZNjF/rBRwfrkKpxeqcHKeMqfmCzi7TMCVDwUEbVIi7oA2+RcNaXhkhyLKlb6UBQzmvMfQmy8YLtvMcOUOhqu8GK7xZqjGi8GaHfRXbWOozpOB6q30lvyEIvsLWhPfozZsISX3Xcm5NJaUU6OI8tXj5U4JT36VcO9bIf9s0ObcWm1OLtfm4DwNvKcp8/MkAZ+OFfCelYAVpiNwXWEmYOUoAatGKbPWQpX3rdT4yFqdDTYqfGKtxEYbAT+OU8J7hogjS404tdKE40v1OTRPwv5ZWni7KLHTWYDvbE1Or9Ll8qdG3PjWiLs/G/JgqxHXv5Nw/mMNTqxW49BSdQ4v1eT4Ci1Or9Hk0mdC7v4sJthbRORhGXn/WNL81IXeqDkMxM5hIG42A/HuDCS4M5jgTn/8LDrCXKi4Z036BTlRhzUIP6BK/HFtiq6Y0/LQieYHY6m7aU35P7bkn3Ug6bADgT+ZcmiBKgHz1bn5jTX3NzlwfLkGV7+ScPM7HYK2SwnbrU/UPkMiduvxbLuQoG1CYk45kHZ5Due/teR7FyW+mihgo5MyuxbpcnjdaE5tsOfwe1bsXWrM7sXGeHro88sMEb/O0GbbbCE7PCRsc5fwyzQhv7hJ+HGyOj9OVsJrtgoBK9U4vV6VW7/IqH+0hMKrU4g9YUrcSVNSz1mTetaO1PMOJJ51IPYPR8KP23F9qy7HN/w3Xs9E3zt5M5d/w5u4+qqOK69quRLZwJWoFi5GtLH/dhkfH4jGY/MzFnsnMnd7MjN+SWLG1jRmeWbitjOVKdsSmLkrnZmemczZlc9sn3yme2Uy3SuNhf45eOyKZb5nCF+eSuTkk1ruJnURmNhGUFIrjxPfEpjQzq2Yds49r2PHxQzW7Apl8c5EluzJYYl/HgsP5uDhl8E0n0SmekWz7mQuvk/a+Seph8D0Dp6ltfAyuZWQhE4exwxxKVjBT8dSWe35hPf2BLJm1zk2Hghg398+3I30JL1oM/UNH9NaN5vOCnsGa60YqjRhuMKA4Up9hqv0GKzWp7/akJ5qY7qqzOmqtKSnwor+CisGKswZqDCir1Kfvgo5fRV69JYb0FdmQk+ZKX1lI13ZvnI5feVS+suk9JfpMVBqzFCpFcNl1gyVmTNUYcpQ9Wj6K23oKJ1AZ+US+pu/Y7hzH0OKEwx0nGWo8zLDnZeh4zzDbQcZaP6O3vrFdNdMorfWksH6UQzXj2a4zpahuvH01c6kp271CF7bDzGs+J3BrvP0d52lv/sM9J+E3gP0tf5EV/0qFDWz6KmeTF/VOPoqHOirGM9AlRODNWMYqjZhqNKQ4QozqLBguNyC/pLR7/DqSEvuZFoKFtBT/TVDTf4MNr/Da/N5upsvMNB8gaGWo3RVfUN9rjsVKTZUJppQkziChpo4PSqixZS+1qb4tTZvXgvJj5CQ+0pOdqge2S+lZL0Qk/FcRMqTkUoNEpL2WIu0RxqkP1Qn/YEa6fdVybijQvw/KmTfEVIabETFM0sqntlR+cyJ6hfOlAZNJuP2TJ5dWMW+HxbgPs4KQy0ZphJ7THTnIhOvQSjaiI7ur2jpeSPQ2YlAtAeBeB8C8X6UhL6o6Pijpn0ATa0ANLQPjgQySUbSelXEB1ARHfovvB5GWXQQFbEfauJ9qEl8UBV7oSr2RlW8G1WRL2qig6gJj6AiOoKy9CgCaQDKUn80pL5oi33Q1vwFbdXPMZJ8iP2YeXh6fcqDoG0cP7OBCRPHoaU1GW2tT9FQ34ZUfhhd42MoC31QFfugIvZBWbwXJcl+BFI/BLKDCGSHEOgeQaB7FIHsKALJyKizsugAqkJf1IT7UBf6oCnyQkPkibrYCzWpN6pSH1Slu1GT7UVd5oe67ABqkoOo6BxEWcMfJbX9aAr90Bb7oCXajLb4KyT665EaLENHdya6ug5MsbbllzVu3D+0jpTbn5DzaBG5QQ4Uh4yi9rUJtZH65AdqknJdg8QrEmIuGRBx0YSwv0x5+Y8xL68b8vKOLmH3pETdkxN9V4+YO3Ji7siJuysn6YEeqY8MyAg2JOupATnPDcgLMST/pQGFoQYURRhQGmlIeZQhFdGGVMYYUhljQHWMATWxhtTGGVIXb0h9ghH1icY0JpvQlGZKa6Y5b7Pf4TXXfKTyLXibb05boQVtRaNpL7akvXQ0XZVjUFSNoavamq46W7ob7elpcaLn7Xi62ybS1TaJXsV/43UaXQo3utpHqrtjOr2dM+nrnEl/+wz622fQ0+KKon4yndXj6axwpL1kLK0FNjRlW1GbMoryGCMKwnTJfaFLXogB2U8NiL8jIv6elJxQc6oyx9NQ5kpt+RTqSidSXzKB+iInGgrtaSywozHfmsYcK2rTR8aGq5MMqE40pDbZhPpUMxrSLKhLtaA22Yz6JGOq3+G18rWEung96uL1aEg0oCXZmOYEQ+pi5FRHyqiKkFARJqUsREzJcwklz6SUPJNR+lyXshf6lD03oPCxLll3RaTf1CH9hojMG1Iy/tUl6W8xMee1iD6rTfwF0f+B18SL2u/wKiH/lh5F9w2ofGRM+UM9ih/IKHogpihQ9H/gtSRIREmwmLJnMsqeySkPMeRtvD0VIWbk3pdRG26LInkKHfGONISaUfZQQvFDEeXBulQ+1afiiT6VTwypfWFKbYjZCF5fWVL70pz6cEvextrRHm9HY5TlO7iaURtqRtULY2pCjOhOtKE/zY7uJCsawvWpCzekI8WegYJpDJR40Fc871240YKRsKTCmfTku9KVMwFFpgMd/0+8mo4ANmYUjfGW/8Fr1jjaM51oTLalOm409YnWdGSNozVlLI3xY6iLtqImyoqaSCuqXllSHjKaipAx1IbZUxfuSN0rB+ojHGmMcqI5Zjwt8eNpTRxPa/J43iaP423yeNrTJtOe5kx7ugsd6a50ZkxDkTWD7lx3uvM96C2cR3/RYvqKltBXtJSBkpV0v1nK2+z5dOQtord4Jf1la+l6s5Km9EWURc+gNnkeivxV9BaupSdvNR3pS6gMn0bYeV3Czssoe+lMX84qht98yGDB+3QmL6Yy1I3SEBey7o8lP9CJ8mBnsq6OIfGcIYln9Mj505zCv63JOmdO3FE9kn83pvLhBLpiFzKU9RFDORtpT1hD3sMpPDomJuvuFBT5X1MdsZLy4Ll0xqyhI3IJyedMCAtQI+cfE1pDnemMnUXtK1eKnk+h8vU8+t5sZLD4BwYLN1Py9D2ubTfhxHpNTn0kw2ehkG8mqfKRrYCPbAV8OV4Fr/l6HP/IFt+VxuzwELHDQ4znXBk/Oqux013ML1PV2eKmwmZXZb6fpISnhxbP9oyl8s506gIn8TZkKt2v3VFEu9MY5kbFkylUPHUj7eo4Qo6Yc2ubjPOfaXBylQrXPhMRu8eRlP0OxHubEb9Tj+Rd+sRukxLxi5DQn0QEf6PFg881uLFelSvvqRL4lR7XPxZxdI4qx+YpcfUjMeE7rEnzH0fCnjG82qpPyGYxzzZp82KLiNCdujzfLuKVt5zkgNFkHrch9fBo4n0NidunT5KfMUm+xqQHWJDmb0G8jymR2w2I3GZIjOcoXm814/l3ujz6XIf7H2tx9yN1bn6gzOW1Ai6tUubSSg0urRBxcamUc/OF/DZDhd/nKHN5hRY318t4+LU51z42Yd90JTY7Cdg8XoktU5T4xVmA72INgvfY8fblBwzGv4ci3IPmoCnkXTDl9T5Nnm5S5tYGAdfWqXB5lTanPDTY76KM53gldk5QY8ckdbZMVGLLJAE7Jquyy0WDva5a+E7V4Ii7OlfelxOy2ZyEvZZkHLIg65gpOSdMyD5hSvoRCxL2m/Nyqwl3vtTj/DoJfvO12DFDjZ8nKfHjuHd4naTO9ima7HyH111TBRyYK+DcOnXufCfjhacxr31HEXfAjKTDZqQcG03KcTviDjvyfI8lNzbJ+HOjOmc2KHFyvYBjHwg4vE5AwBoBpzcICPQ0IOa4HbFHxxC+35BoP2MKz9kT7q1DzF4JKQH6JAXIiditw5NfVXixU4OUk/qUXLWk7r4trU/t6XrlxEDceIYTJzKcMJne8MmUXrHm6VYhF9cpcWm1On8sUuXUfBVOLVDi3HIB1z4S8ORXZZKOCCm6YkTj07Eool3pS1vIQO4HDBR9zVD5FoYrPRmq3sVQzS6GarwYepcwPFS7813S8I8osjbSGr+O+tAFlNx1IeuiLUknTIncJydkh4Qnm8Xc/VrEPx9rcW6tNqeWaXNwrgbebipsmjiC1/etRtC63HTkucpcwGpzJdaNVuNDK3U+tlbnU1t1Ntqq8qWtEt/aC/h1ojJ7Z2lzeKGM40v1OLpIir+7Jj6uAna5CTiySMilDcbc+XE0D34dxd1f9Ln5k4jr34u4sEGDk2vUOLpcneMrNDm9Rpvz67W5/rUOj7aKCdkrJu6knDfXrWh55kJvlDv9sbPpi3WnL24WffGz6E90Z/j/4+quoqOw1zfeT1xnMhb3QCDB3YIVKLSFFittN23Zu0Zb3N1iBCse3F0DIUjc3Y0Q92QmnhCd2PdchLP/+5yL92JmrVlrbj/rfX/PkzyH3viZtIZOQvlqBIX37Mi8ZEzSWRGJp4QknxZRescG5SMnSm44kf6PIzFuTrza6IDbbG12TVbj+k+2BO2byPMNdlxcqYnPFgnv9kgJdzUlys2M8P3GhOyR8XaHBL/9ZqRen8WzfcPZOkeXn4YJWDtZwF8TNTiw0BSv5facXOnMiR+cOPiVFVtnSNjkMgDWrbOM2DxDyMZpBqyfYsjaSSJWj9VmzXg1dszSwGORJie/V+feWiFF92eSd3sicSdtiD1pRdoFR9IuDSX18jDizw8l5qwTkaeH8vKgGTfW6/5PYNPdzKeXfUt5FN7I3dAa7kXUcj+6gTvRzdyI+shRXwWrT6UwZ8Mb5u+IZu62eGZtSWTm9hSm70hm0pZYxm2OYsbeFGbsSmfmrkxm7MzEZWc6M/aks8Atm1k7I5m/O4S1l3PwDmnhcVIXj+M+4pPQwvP4Fp7EtfE4oZNr4S3sul3Aot3BfHMog4Vu7/nqcDbz3JP4zDWBBZ7pLHBN5q9rFZwM7OR2TDtP4pp4GV/Pq7haXsU18SJexa3QNrZdTGfF/hd8f+Ayfxw5wJEHe3keu4fEwo0UK3+mvuFzWupG01Zlg6rShN4KY/oq5PRXyuivlNFXJaenyoSuSjM6y63oLLOlq8yO7lJbesos6SkzQVUmp7tUjqrUBFWJOapiGzqLbFAVWdNdbEF3iTGqEgmqEgndJSb0FFvTWzSE3mIneksc6C2zobvMno7SobQUj6et4mt6GtfQ33aIvtbj9Dafpb/lMv2tl6H1HP0tbvQ2rKar5ks6qifQVT2EboU9fcrB9Cmd6VWOQaWcQVfNEnoaNtHfepj+9jP0tXvT036O3o4zn/DqTk/zGjprvqajehpdVaPornKip3II3eXD6akYRm+VA71VVvRVWNFfPgjKh9JXNhRV8VA6i4bRWjCa5vzJtJR8SU/Nn/Q3udPXdJbuxgt0Nl1A1XSJ3oZL9Dcdo6PqD2pzZlGRMoTKJCuUSWYo4s1QxJtQGSuhLEZISayQohgR+ZFicsONyQmV8z5YwvsgIzIDRKS+FZL6VkTaayFpfvqk+eqS9lKbNB8t0p5rkvFUi/QneqQ/0iHzsT4fnksp9LWg+JUtRa/sKX/rRHXQNIrffk3s7aXc9/wC1z+n8v08J5wsbTA2ckIm/QyR7Ae0DH9DW7QZXaN96End0JN5oiPxRFPogbq+Bxr6XmgaHkFT5ImmyBVNkSsaQjc0DN1R//QWVl14eGBEnp/CnwbegaqJDnxKJnb7dGrrhbrIayDBWOyGusQVLaOD6BruQ193F0LtrUj11mNi9B0u077hh58Xs3DpAkzNp2JktBSpdBs6unvQE7piIHVFTW8bGuKdqIt3oS7ah5roIAKRO2qiw6iJjqBmdAR1sdfAltfI49Nb3kP/lzwsdEVL6Iqm0BVNI3e0pB4Dp8DC/QOhVmLXT0nFrmgYeaAnO4y+xA190Q5E4rUYS3/EVDwfub4TdlJrFkwexbZ/f8bFfV/yxnsRKU8XUxT4DYWB08l/O5Tc15Zkv5CQ8kCfmKs6hHrrE+ItIdjbgqCLNgResSHghgX+d03xfyQh4JGIsMdSoh7JPo2U6McSYp9KSfCRk/LSmDQ/YzLeGJPtb8L7ADm5QcbkhxpTFGZCSbgJpZEmlEWZUhZlQnmkMRVRJlRGG1MVY0xVrAnVcaYDgE0eAGxDhjWNmdY0ZFnRkG1F43trmnKsac61oSXflpYCW1qKbGkttae13GEAr9VD6KhxprN++H+3r+3NY+lqnYSqfSpdHVPpap9GZ9tUOlun0dn6Ca5tM+hunYGq2QVV8//h9WPlSFpKnWkqcKTuvT2KdBuqU6ypiLekKNKU/FAT8kPMyQu2JPWljLgnIpJeynkfYUdx5nAq88dQUzIeZeEYFHnDqckbRl3+MBrynanPdUSRYUN1qiWVyeZUJplTnWyJMtUKZaoNihQbFImWKBPMqIyRUh5pRFWMlNpEU2oSTKhNNKU+yYy6eBMU0VIqw8WUhQgpCRBR7C+k+J0RJf5SSgNklAUaUxZoSvFbY/J8pWQ9FZH20JDUe4ak3hGSfFNE/FUDoi7oEn1Bj7hLhgNz0ZD4SwYkXNYn5bohmXfE5D42pvC5KaU+phQ/l1L4TELhcyOKXogo9hVT6iem5LURxX4iil8P4LXsnZzyAFNqIxyoixpC9jMJJW9taY4dTUfiGJoiBlP2SkbuUwMKfYwo8ZVR/FJG0QspJb4mlL+xoDbEgdoQB5TBdiiCbFCG2FIbbkdtuB3KUGuqgiyp8Den7I0ZFW9NaY11oDt1KJ1JDtSEGVMVbExz4hB686bRXTibroI5dBTMoz1/3kBvaq4LnR8m0pY1irZ0Z1qSBtEUb0tD7Ce8Rlp8GkuUkZYoIi1RRFmhjLGlLt6BphQnPmaMoDl9OPXJTijjB1OT4Eh9ihP1CUNRxgymKmIArWWBdhS/tSbf15KCl9YU+zlQ4jeI4lcOlLwZTLn/UKpDh1ETMZy66BHUx46kPn4EDQkjaEwaQ1PyOJpTJtCSOoDX9qzpdL6fSdcnvKryFtCVt4DO3AV05X1F24cF1Kd/RnP253QWfENPyXJ6Sr6ls/BbiiKmkh8ykabMr+j8sJT2rK9py1hIZ+bXZPk4E+QtJuqaKaWBk+jK/Ibu7CV0ZnzDx9SF5PmNIemeA9lPhlH6agLv7w0l9ao1cadlJJ81Jd3bisRTZkQckZB43oKKl2PoSviK/uwf6claRVPsYnJ8xvHEXYfYa0NoyfwPNZHLqHr7OY3BX1L8ZAKvD+gSdUJI9g1Lat+NpynChcrgSVSEz6QpYxm9ZX/TX7aJjuy1pNyby5W1Eh5tteXcjzL2zxfxn+GarLAX8OsYLVwXm3Dl7xFc+GMorotl7Pp8AK8bpxry5xhttrlI2OoiZONkDTZMFLBzlhaXfjEn7dI0Sh9NoMZ3LM2Bk2kJmUp94BQUbydT6juZjDuj8T9sxf0tEi7/psvZ7zW49IMurzdZkXx4BCnujsTvMydhnzFph8yI3y0leKMesbuMCd4s/lSbIsFvjQz/TVbc/lGXMwvVuPuziIi9juSemULe2YkkujsQsk1C4GYDQrcLidwnI3y/HP8dhgTvFZN63Jb3Z4eQdsKOOHcT4txMSD1iTZK7OSmeNiQesiJ8u5yA9UYEbZAStcNqAK+rpfj8ZMiTH3R5+J0Wd5ercW2xgCuL1LjytTZXFhpy+QsR5+cYcGqaGudnq3HzG30er5Ti96cdD/5ticcsTdYPF7B2mIBN49TYNEHA3jnq3N9gSYXPIkj5mc7I+TS+mUTeNRuiXPXx/VvAg5UC7q7Q4OYSA07N0eXgeHW2DRewebgam0ZqsHmsOpvGqLF5tDrbxmixa6wW+8ZpcthFk2tLjfD7y5yo3dYku1uS6mVK+lFj0o6YkORhQdQec96sk3FnpSGnFuqyb6Ymmyeps3aUgDUjBKwfpcHmsdpsn6DLzona7JokYP80AccWaHD9RwNerDcmcLcF4QctifGwJMHLiqSjtsQfGUyY22B8tppx7TddLqxSx3uVGt7/VuP8v9U4t0rA2X+rcXOtNv7u1iSeHUbCKUeiDluSeNyW3AtOhO4xIMFDTtoxc5K8jIl2FRO8S4+QPfokn5Tz4aoFxfesqXpmR+M7R/riR9OfPB6SJtIZOo6Ca/b4rtfn0hI1ri3R4fJCPc5+rsXZ+epc/kbAg5/VCNihQ8ZpKWUPbGgMGE577BRUaQvo+fA9vYW/01e2hf6K3fRV7qWvau/A9rViG73lW+iv2k5P2Sa68v+iNWMVDbFLqfafS8Gj8aRfGkz8cXPCD0oJ2G6E33oRj3835OaPelxcZsDpRQYcnqvL7imarB+jxs/OaqwYJGCx9cD29RsrAUtsBCyzVWeFvRb/GqTDj4N1+LeTLn+M0GPNKB3WjdZk81h1dk3W4OAMHdxn63H4Mz285ujhPksTz7m6nFsq4+5vtvhsGoTvdntebDPn2WY5d/8SceknXU4vG4DrqSUGeH8n5PoqEU/Winm7W0q4p5xkb3OKHw6h8d0kOiNmoIqeiSpmBl2xM+iKm0FX3HRUcdNRxbrQFTWNttDJNPmPpdrHicK71qRfkJJ4Up/0cyKyzsvIPGNBxqkhJB4ZzauNDnjN12X3FAGe84U8WjOUCPeJ3P9LjM9WCYH75UR5mBPjaUG0qxnh+00I3m/K0+0SYs5NIPr8NM79asVv4z7hdYKALbP0OLDQlOPfO3Lqx2F4LrVj9+cyNs8wYNN0fTZNN2TTdAM2uuixbooef0/Q57fRGqydqMb2mWq4fqXGP9+pcesvPZLPjaDgzkTiT9kSc8Kc5HMOpF0aSsa1ESRecCb2nBPR55zxP2LDs33S/8PrFd+yp3eDanka3cK9sDoeRDXwMK6Z+7EfuRPbwbmARjZfzmHO+ld8vjWMuVujmb01llnb4pm+LZbJmyOYtDmcGbvjmbUrmRk7UnDZloLL9lRm7Uln/qFMZu6MYuGBGLbdqeBKdA8Pk3p5GN/F06ROniR28ihBxeOUPm7Eqtj7qIrFrtEsOZzFVx6ZfHU4hbmuEcw9FM7iI8ks90xm150aroZ18zCmkyfRH3ka08jjaCVP4+t4ntrK/YRmDj5I45cjD/n9yBG87m3hVcJ2Mqp2UFj7KxW1C6mvn0RbozMdNZa0lolQVUrorZLRWyWnr8qYvkpTeipN6akwp7vMku5Sq09jQXeZGT1lxnSXyuguMaa72AxVkRWqAnu6ChzoLrSju8gKVbEpqiIZXUUyuorMURU50F0wgq7CkXQVOdFZPJiOkiG0Fo+gpWQanVVL6WtaC+0HBtKFm09A8yloPQ3tx6F1H31Nf6CqXURH9TQ6q0bSWe2ESuFMt3IkKuUEVDWzUdUvo695I/0dHtB5kv7OM/S3n6av4yR0HweVK30tf6GqXUiXYjIqhTM9ikH0VTvQWzmU3kqnT3i1pbdyEP0VI+irGEtP2Vg6S8bQXjyO1uJJtJTMpK3qa/oa/6b/oxv9H0/T23KO7pZz9LR409d4kf7mY3RWr6YudzZVaU5Up9hQm2Ix0LGZaIYiXkZlvJjyeCNK48QUx0jJjzQlN9yED6FSPoSIyQ4yIt1fRPo7I9Lfikh/Y0iGnx4Zr3RIf6lF+gstMn20yfMzJP2JFol31Um+p03WEzG5z014/8yE3BeWlLweQrnfOBT+c6kL+5acV8u46zWFP78dzJxJdowcMhxz02kYGi5AIv0VkdFGhOIdGEr2oy9xRcvIFXVDdwTCw2gYHUVT5IWWoSdahu5oGLqhbnAIdeGhgXewInfURJ4IjA5/6oT1QGDkjkDkhkDkiprQ7RN0PVATeiAQHkQgHkgq1hDtR8tgH/p6h5DoeyDRdUOkvQ6JaCGmZlMxt5yBVLoUuXQNUukB9AwOoaG7Fw39XWgKt6Mu2YaaZAdqor2oCQ+iZuiOuoEXGoZH0DD0QlPogYbQdaDjVbR/YHssOoiGyP2/22M14THUjY6jKTmOmpEX6kbuCIxcBzbRwn2oifaiKduHocU+xObbMTT6GSPhV9jIpzHGZiTzhlnzx1x7rmyZSsKd5RQH/IvC4EVkvplG9pvxpL4YSsozOxIfmRN+VcS707r4nxLhf8oE/9MWvDtrw7vztry7aMW7q2a8uynn7T0R/vcNCX0gJvKhbGAeSIl8KBkA7DMpiT4yUl7KSPOTk/nWmCx/OTkBcnKD5RSEGFMcZkxJxABgSyNNKIswpixCTlmkjPIoGRXRcqpiTVDEm6FMMqMm2Zy6VEvq0y2pz7CgIdNi4B3seyuaP1jTkmtNS541LQU2fCyx42OpPW3lg2ivcqRD6URn3TA6GkbQ2TSa9qaxdH2ciKptMqr2qXS3T0PVPo2uNhe62lxQtU2nu23m/+B1Gp0Nk2hVjqW5YgRNxU405A9GmW1LZaolyjRbFKm2VMRbURxpQVG4JcURtuT4m5PsIyHhuZgEPylp4ZYUZwyjtmgCyvwxKD4MpyZvBA2Fo2gsHEFd7lCU2fYoMmyoSrOiKtUKRaoVyjTrgUmxRplkiSLBlKoYGZXREnGT2KQAACAASURBVJTxxjSmWlKXZEZdkhn1iWbUxhlTHfV/eC0OEFLsL6Q0UEJ5kPFAeFOwKeVBZhS8lpH7UsL750YDp8P3DEi+ZUDCNX1iL+sRdUGH6Au6xF7UJ/aCPrHeesRd0CXhsj6pN4Rk35OS/8SEIh9Tip8ZU/hUQtEzCcXPjSh5aUSpn4SyNxLK3g5M6Vsxpe8klAcYD5zzhljzMXEkH3xkfPAxQRk6lM6kcbTGOlPxxpTcJ4bkPxNR6CMh/5mYnEdCcp+KKfUzozrAhrrQQdSHDUIRZEPZWzPK/c2oDbejLsKWykBzSt+YUOxnQukbY5oibelOHUpX8mBqw0yoCJLREDeIvjwXugtm01XwGR3582jPm0t73mw6cl3oyJlIW+YoWtOcaE50oDHOhoYYK2qiLFBGmqOMsEQZYYkiwpLqCAuqIy1RRA+cDjelOtOcNoym1GE0pgyjPsmJmnhHqmMHUxs7FGW0I1VhgygPsqf4rQ15LyzIfmJK9iNTPjyxIOexJe8fW/DhmTUFL+0pfedIZbATirBh1EQOpyZ6ODUxw6mLH0V9wmgak8bRnDKR1vQpA5vX7Bl05XxGV+4cunI/p+PD57TlfE57zgI+Zs2jJnkmDRlzaM9dSE/xMnpLVqAq/g5F0lwKQiehSJjDx4yFfEz7iqak+bSlfokycgYZjx0J8ZYQd9OKsoBJtCV/QU/2UlQ5yykJmETcTRuSbjlQ8GwMeQ9HkHHDgagTEqKOiYn7R07MCTlhR8TEnDGm8NlwupIW0p/zM6rMn2mM+YYPL8bzYL86ASfNaEj4gcboFSj9F1D1ajYplwfzcLOA7Ot2FDxwRPFmPLUh06gKc6E5fQndJb/SX7UBqrZTn/QrgWfGcPFPEdH/TOHGH1a4fyVm9Rht/j1cnS2z9bn4pz1P9o7n3O9W7PlKl52fG7BllpC/J+izbqIRGycZsWumhK3TtNgxQ8Cp78QEuY/iw+2ZFN0fjfLVGBoDJtEYOIWat1OoejWV/EeTeeduzf2NEi6u0uP0Ck0u/kuHZ2uNiXV3JsVrKMmetqR4WJLmaUG6pzmp7qZE7TEi1dOaeFcLog9YEO9mT4LHUPy3mXNtpRoP/zAk4pAjuRemUHZjJvkXJ5B5cggJHubEHJQR7yYnwdOUKDc5gXuFhB4Uk37KlrxLTrw/P5jkY5YkHDYl+YgFcYeMiT1oSuRuY4K3SPD/hNewLeaEbjDjze9Snv9oyKMVetxbrsWtJWpc+VrApa8EXPxKk4tf6nNhviHnPtPjtIsa3p+pcXuJPs9WyXi71o6nv1tzfL4uG4YL+Nt5oOJkyyQBO2cIuPgfKVk3Z0Laf+iM/IKmt1MovjWIRC8Jbzdq8fQXTR6t1OH2ciGn5+pyaIIG20eosXmYOuuHqbFpjAYbRqmxYYQaG4ersWWEOrtGCXCbosalrw15/puc0G1mxB80JclDTsphGcmeMuJdTQnbZcLLv4y4tkKbI/PU2TlVwMZxAtaMHMDrhlEabBmnw/aJuuyapMXuKQIOTRdwapE2936V8HqrBYF7LAg7YE6UuwXxhy2J97ImytMW/33WPFgr4sIqNS7+W41rq7W4uVaHm+u0ublei9ubtHm+V0zUqUGkXhpO8jlH4v+xJfOcIzneQwjba0jqcQvS/7Ek4bCcOA8Z0a5SYj1l5FyypuCWFQV3zCi4a0zZE1M6wobSHTeKvqSJdISMJ++yHT5rdLm4WI1ri/W49o2Q8/N1OT9fk2tL1Hnyiybh+4TkXjRH8cyRjyFj6Ix3QZXxBb1539NX/Af95Vvpr9hDX+W+T7OHvood9JRtpb9yOz2lG+jKW83HtB+pj1pM5dvPyLs/ltQL9sQeNSXsgJTA7Ub4rRfy+DdDbv2oz5VvhZz9xhCvebrsnabJhrHqrHJW57vBApbaDsB1sZWApTZqfGunwfef8PrTYB1+cdZjzWhDtkwUsXOqIXun6bPPRZt9U9XZM0nA/inqeMzW4fBcbU4uEnH9J0uerRvC6x3OvNntiO8OK3y2mnLnTyMu/6TPmeW6nFxswJllIi79S8yd36S83Cwn5KApsScsyLxqS9kTZxr9J9ERPp2uqAG8qmJn0hU3k644F7piptIZNYXOyMl0Rk6hI3wyrUHjqPV1puiuNdmXZCSf1iPGS5MoDwPiDlsT4zGM5+tsOfqFLjsnq7FlgoDTy40Jd59MiNtwfLbK8N9rTJSHJXFeVsR6WhB5yJRIDyue75QReGQoWXfn4e81gb1f6fHnBAGbZmiwZrKAXfOMcFtsgddyO46usMN9qSk75umzwUWbdVO0WT9Nh40u2myYpsNf43X4ZaSAdZMEbJ8p4NBXAk5+r8b1P7QJcrOg4PZEUr0HEfuPBYlnbEi96EjG9REkXxpOnLcTMeecCTrugJ/H//S83nhb/fRBaAPPYlq5E1rLjaAqboYpuRvdzL34Ti4Et7D1ag6z1zzj882BzN0cysyN4UzfFM70LRFM3xaOy7YwXLaFM3NnPNO3JTBtawLTtiUxY3cq8w6kM3NnHIvdU9j5oJZLkXAnAR6ngk8mPEmFhylwLwUuRXez93k9P57OZu7eWD4/EM+XnjHMdwtmzr43zN/zjoU7/dl2qZg74V28ToPXafA8ScXD+EaeZTTy/H0jD9Kq8fKJYdP5m+y76sbLuF1kVW6jsmU9ZTXLKK+cTp1yNJ2NznTVW9NSLqKzWkq3wpgehQk91ab0VprTX2lJf4UFfaUD01tqRnepCd2lcnpKZXSXSOkuNqG7yILuAhu68wfRnT+Y7gIHegptUBWZ01VoTEeBMR0FVnQUONKRN5bW3PG05I2kpWAYLYWjaCmcQGvJHLqql9PX9De074L2g/DRDZpcodV94HPrNvqafkNVu4T26s9or5xMe+U42ivH0F49ng7FVDpr5qKqXw6t66HrAKiOQNdx6DgGHUdA5QmqffDxD3rqv0RVMwGV0pEepQ39Shv6FUPoVzjR9wmzfVXD6K2YSE+FC10lLrQVTaW1eBotpTNoKZ9Lu3IJfS1/0992ENr+obf1NKqWU3Q3n6avyZv+5mN0Kf6kIX8OisxhKNNsqUu1oC7ZnLpkc2qS5FQnSahMElORIKE0Tk5htDn5kWbkhcnIDZWQEywmM1BMZoARmf5GZPoLyXyrT+ZrXTL9dMj01SbzhTaZz7VJeaRO4l0BCXfUSbqnTepDfdIeCUl7JCLjgRG5j+SUPrOi7KUjRa9GUxWxiKKo37l94gt+XuTISDsLBpmPwko+D5HuYrTUV6Cm8QvquhsGzn4lB9GQeaApO4KW6Aja+l5o6R9G08D9f/B6aAB6YveBc13x4U+I9RqArMgdgdAdNaE7akI3BKJDCIwOIJAcQCDeh8BwL+r6+9HT90AqPIlM7yxibTfEBn9iaLAEXZ2FyMR/o6e7EU2NXejou6GlfxBt0X5Elu6oSXYgkOxEYLQPNcNDqOt7oKnnhZa+F9r6nmjru6JlcAAN4V40RHvQMNo3cPpsdBgN0XEEwpMIhKcQGJ5ATXgUbZNT6JidQl3qgUC0DzWjXWhKt6EtW4e2dBUG4sUYCacg1LLATmTIt5NteOL+DdVv11D7+lvKn8+g4OU4PgSMJjd0NHmho3l90YCHR9R4dcYQ//My3pyS8+60BQFn7fE/68Dbs3a8PmfNa28zXl+S8eaqEW9vGeJ/15CQ+xIiHsiIfCAn8oGMyIeS/wI2/qmUJB8Zqb5yMt7IyXwrJ/udnA+BcvKDjSkMMab40wa2JMKY0ghjSsNln0ZKWaSUyhhjquNMUST+L2DNqU8zo+FTkFNztiXN761o/mBFS67VAGCLbGgptqWtzIGOysF0KIbSUeNMR/1wOhtH09k0GlXLeFStA8FM3e0uA9PmQnfbdLrbZtDdNpOetpl0t0xH1exCR/1EWhRjaCwfTkPxEGrzBqHItqEyzYKaTDvqswahSLajLMaS4kgLyqLtKA634/07M9L9jIl6akCEjyHvo21Q5IyhJncMytxR1BWMoqFoDA2FI6nNdaIudwi17x1QZNqiSLdBmW5DbYYtNek21KRaU5Ns9V+8VsVIqUsyozndmoYUi/8fXgcqdMpDRZQGiigNNKIiREZVmCnVYeZUhphRHmRCnq+YDy+MeP/ciKynItIfCEm+ZUD8NV2iL2oTdUGb6Au6xFzQJfq8DjHntYnx1ibxij5pN0XkPJBR8MyUIh8zCp/IKHwipuiZhBIfMaW+Espey6h8J6fSX05lgJyKABnlATIqAk2oDragKsiS1sSRFL42J/2hiJI31nQmjaMtfjiKAEvyn4nIf2ZEwXMJOY8MSb+jQ9YDA0r9zCh7bU592GCao52oCbGj6JWcIj8pdRG21EfaURFgSrGfnCI/Y0reyKkLt0KVMgRViiN14aaUB0iojbKjN3cqvZ/w2pk3j868uXR+wmv7+4m0ZYykNdWJpkQHGmNtqI+2+gRXc5QRFig/wbUq3JyqcHMUUdY0JA6mOcWZxhQnGlOcaUwZRkOyMzVxjpSH21ETM5SaGCeqw4dQFuhAgZ8175+akv5ATtpdGWl35KTdMSb1tpyM+2a8f2JNga89JW8HUxE0lKpQJ6rCnamOGEZN9HBqY0dQnzCGpuQJtKRNpjVjGh3ZM+h8P5uunM/o/DCP9vfzaM2aQ2vWPJrSP0MRP42a5Bm0ZC+gq2AxqsKldOYvQ1W0AmXSXErCp6KInUVD4ufURM+iPHgyLUnzqYueRY7PMALOGBF8Xkp99Gz6cpbTnDCf1uQvSbxjT/AZGem3nSh8Mpasm46EHxMT7GlAmJeIyGNSQo+ICThiSNodO1oTv6QvdxVdmT/TEP01eS8ncH+fAB9XQ+pCFtEa9S3KdwsoejKF+LM2PNkqoMZ3MhUvxlL2cgxVAZOpj58PlatBuR4qN4BiJ6URP/DkkD1X18jIu72QF9uG4vm1kO0ztdg1Vxv3pYZ4/2HOjU0OnFglYecCTTbO1OSviZqsHqfH9lnm/DlGh92zjdgzWwvXBeo8WGfDh+ufk3l1AqWPx1L0aAiKV6NpCZlJS+g8qn1nkXxxDN6rtLn+u4STS3U5tkiDO7+KCTswhJTjw4k+aE68mykZx6zIPG5J6mFTsk9Yk/2PDe/PDCL7zFAyTg0l58IYCq5O5uUmI26sUiP+qDNld2ZTcX82Bdcmku09jKKrIym84kzOOXuyz9qQdsqC2CNyIj2lxB6Vk+VtT9GNERTfGEHO+UEkHzUnxlVK+G4hwdsNCdoiJGSrlLDtJoRvNSNogwnv/pLy+jcJz38U8fBbA+4s1eb6N2pcXiTA+0sB3l+o4z1fh/Nz9Tn7mS5nZ6pzcZ46d5fr8+IXOQEbHfBdY8/5xSK2jBawbsRAaNOWSQM9p8eWC4k6OQZS/k172AKa3k6l6uFwcs5bE3NAgv8GIb6/iXnwvYTz8w3wnKrN3rFa7Bitw8bhGmwcpcG6EQLWOgtY6yRgg5OA7SMEHJwk4PxCPR7+24iAzXJiDxiT6CYjyUNKooeUuEMmhO4y4cVfRlxZroXnZwK2TRKwfuwAXteOFLBprAZbx+uwY5IOuydrsneqALdZAs4t0ePxnyb477AiaK85IftMiHA1I87TglgPC8JdLXi9y5Tbq3U5/5OAa39o8GCzIU93S3i2V8yzfSJeHpIQeMSMpMtOZFwfPvCm8Kw9uVeGk+09mLADIrJO25L+jxWx7lLiPOUkHjUj/Yw11U9GoHzuROkjK3Juici+oUf1CxNaAu3piR5Fa8Aoci7a8nKtHleXqXNzmYhr3xgN4HWBJjeWafLiD13iXOWU3LCj3nc4HRETUSXOpDvzS/rz/0V/6Wr6y7dBxV76Kg8MTMU++sp30VO2deB8uHg9nR9+pyXlX9RFfE2F3yxy744m9bwdMUdMCDsgIXCHeOBs+DdD7v5kyPXvjfBeIuLofH32uWixcbwG/x6mzg+O6iyzG9i+LrYSsMxGje/sNPnBQZuVg7T52VGH35z1WDfGkJ1TxbjNNeH4l6YcnS/FdYYWu8YL2DpawM7xAlxnqnF2qREPVw/Cf/dYwlzHE3hgGD5bzbn3t5Bbvwu58rMB51cYcmaZiHPfirmyUsL9P+W83m5KhIcFyWdtyLk5mPKnI2h4O5H2MBc6I2eiiplFd/wsuhNmfTobnkV33DQ6IyfRFjaettBxtAaNofHtcKqfDab4nhX5N01IOqVPwD41nq/XxGe9lAerLXGfq8WaEQOdtW7z9Xi8YTB5NxbxaqcFvjukRLhbknDUhtjDFkS6mxJ71BZ/Vyt8D1rx/v4cch8t4NYGG1aPU2PflwasnazOttkG7JgrZPd8MV7fWnHyJ2tcF4vZPFOLPycI+GuigPXTNNg0Q4c1k3T4dZSA9ZPV/ovXUz+oc+13TZ5vM6Dg9gRyb44i1duBxDPWJHnbk351GCmXhxHrPZTIM0MJPGb3/8Wr+9Wkp+ee5nM/tJ5LfiUcuBrDwZvxeL8t5UZEM0d9yvj9eBRfbvblmz1hfL07gjlbgpm5KZC5O8P56lAcXxyIZvKGd8zYFsGM7bFM35bA9B2JTN+ZxKzdKczYEcf8fQn8cq4It5dtnA3p4fibj+y9U8y+B6WcCmrHOxo837ay+kohy44ms/xYBsuPprLEK4rlx0L54UQwP3j5s9IjiDUnUznxuIGr73q4/K6L069q+MevgEsR+ZwLSeDku0CO+jzivN91Xid786HSlTLFWiqqV6GoXkpDzQJa61xorx1Dp9KRnnoHVDXWqJSWqBRWdFdb01tlQ3+FNf3llvSXmtFfYkJfySe0lkrpKZXSXSyjp8iU3gJLevLs6c0dMjAFg+gttKW7wJzOAhPa881pLxhER/FYOgtn0JY/l+b8mTQWuNBcPJvWkgW0ly6is2I53cqf6K3/nf7Gv+ir/5tu5e/01/9Jf/Nq+ht/paf2R7qUK+ioXkJ71SLaKr+grXIebdXzaFfOp712IZ11y+lp/I2+j+vpb91Kb8t2epu309e8HVq3DcC26Ud6a+fSrRxDt3IQvTVW9NVa0a90GAh/UgymV+FEn2IC/dXz6K/+GlXF17SXLaStfCEfK76iuXIhrcpv6WpcTe/HvfS2HKar0YvWWg9aa478D15X01jwGcqsYdRm2NGQZkV9iiX1KRbUJZugTJFSnSyhMlFGWYIxRbHmFESbkR8hJy9MwodQMe9DxGQHG/E+yIjsQCHZ/gZkv9Ul67UOWX7aZPpqkfxYndSnmqQ/0yb1sSbx99WJu6tB0kMd0p4akPlUSO4LI/Kei8h7LkEZ6EhDxARKXk8k33cOKY8W8ez4fHavGs90JwscTByRGkxAJPoaI/lvCE02oS3disBoM2qinWgbuqKj54W27lG09LxQN/BAXeg+UJcjdUUgd0Mgd0cg9xgITJIcRSA+gkDkNVC5Y+iGpsEhNAwPoC45hEB6cACxhvtR0zuApo47ejpHMNA6jVD7OBLhXqSSjRgZrUNouBOh8BAGBl7oCY+iZ3QUHSMPNESfECw5gEA0sCnW1PdEW/cwunqe6Om6o6t/CB39A2ga7EXDcC8awn2fQqc8URMd+x+8HkNg4D6wSf50+qwh3oOmZCM60l8RyZdgbDYDK1MHJjtb8OsiRy7unkb4pS/IfTCfquezqX/hQo3PWPKfOxL70JSAWyKCbst4clKbh8d0eXFais8/cp4ckeF7ypLXZ23wO2eN3zkL/M6b8Mpbgt9FEW+uGOJ/S0TQPTEh96SE3ZMRfl9O+AM54Q+kRDyQEPVIQuwTKQk+MpJ95aS+kpHmJyXzjYz3/gOAzQs2piDUmMIwEwrDjSkJN6Y4TEpRqISiMAklEVLKo+VUxZlSHW/y3yCn2iRT6lJMaUgzHcBrljnN2RY0v7egOceCpg8WNOdb0lxkQ2upPe0Vg2ivGkK7womO2mF01o+iq2kMqubxqFom0t06mZ62qXS3T6W7dSrdH6fS/XEaPa3T6Wmdgap1Bl0tLrTXT6SpahQNpc7UFTlSm+9ATY4t1RlW1Gbb0pgzmPqMQVQl2FAabUllrD2VMQ4Uh9lQEGJNqp+cyKcGRPmISA8ypyJ1GPV546nPH0dN3ihq80fRWDSa2lwnlDmDUWQ7oMiyR5lhhzLdhpq0/xevFigTTQdqdOKMqU+x5GOmHQ0pFtQmmlKbaIoyTk5VtJTqyIHta2WojKowOcpIM2oiLVCEW1ARbEqJv4wPL0Tk+Ij44CPmw3MxWY9FpN4xJOG6LrGXtIi+qEX0BW2izmsTeU6LqLNaxF7QJumqARm3xeQ+NKboqSnFz0zJeyim4ImY4udSyl5KKfeTUfnOmOoAE6qDTFAEm6AINqUq0JiqIFNqwqxRhFhTHz2EqmB7Uu4JyXlmTFv8KLqSxlAXYk/uExFZ9/V5/9CQrHv6pNzUJu2OHsW+ppT6mVETbE9j5BDqwhyoeGdB6RsTqgPNUYQMBDWVvDGm2M+YsremKEPM6UgaTHeqI41R5lQESKgOs6Dr/QR6C2ajKphDV/68T4D9jI4P0/+/eE2wpyHGmvooS2oiLFCEmVMdZo4i3ILqMAuqwsypCrdAEWFNfcJgmpKdaUh0oj5xKA1JzjQkO6OIGUxxsBWKqCHURDlTHTaUUn8H8n2tyXpsRuodOck3JSReE5NwVUziNQkpt+Rk3jcj56kV+b52FL8ZRGmAI2VBQygPGUJVuDOKSGdqYkZSFz+GxqTxNKdMpjVtKm2ZM2jPmkl71md8zJhNU9osmtJmU5c8g4roSVTFTaUpfQ6deYtQFS5FVfgtPUXf05r9DWURLuS9G0tx0ERqo2dREzWDondjqAieRG2EC5mPBhNyTkzafQeqg6eiCHOhNekLPjwfQdhZYyJPm/P+9nDSLzuQcNaSuNNmRJ8wJuyoFH9PEc8PahJxyZjGuM/pzVtFZ+ZP1EV9Rb7vBB7uE3B/uwaFT6fRHPoNNe/mU/hoMulXh/LmgB6Kl5PJvTuUtJv2lL2bSnfej/TXbaS77E/a81fTU7md7NeLuLVNxsOtppQ++JrggyM5tcIQ90XaeCzWxnOZNkd+MOCfVRIOLNZl3XR1fh2nxu/jtVnvImLbbCl/jlNj+0wNDs1X58JPRgS7jaL0wVdkXR1P+lV78h4MRuE3noaAmVT7ziT98lju/i3kzmpjTi7R58gXGlxdaYT/LkdiPJwJ3W9O1CEZSUdNyTxlyftz1nw4b8OH83aU3BhO6a1RlN4aR/Gt8RTdmsj7K2Pw3W5I9FF7Su5Pp8HvC2pfzqH43ng+XHem9M5wSu44UXxrMOX3nSi770TedQdyrtqTe2MQpfecqXg4itI7I/hw0YHkYyZEuYoJ3KFDwBYdgrYYELZDRuQuMyK2mROwTs7r343w/UXMs5ViHn4r4s4SPa59rcHFLwWcXyDg7OcCzs7V4MxnWpyZpcHZmQIufS7g/ne6+K2WE7Z9EIFbHbn1kwk7JgjYOFrA38MFbBgrYMsUAZ5f6/Lm0CBUMSv5GPoFLQGzaPCdRMWdEWQcsyZokxEvfhHxeKWMSwuN8Jquy54xmmwbocWmEVqsG67O384C/hoi4G9HAeuGCtg2QsChyQK8F+l/wqsxMQdMSHCXkeQpI9FDTrybGRF7zHi1Vsy1FVocniNg28SB/7Vu1EAy8uax6mwfr8nOiRrsnqTG3qkCPOcIuLhCn2drzAjYaU3QHnOC9sgJO2hCtJspUa6mBB8w4eV2Kbf/1OLqb2o83KzP60MmBB21IuiEBUEnzAg9bUG0tw1pN4eSdcuZ9CuDSb80iPwbI8g450Ckm4Tssw6k/WNFtJuYGHcJiUdNSTttQY3PSJrejqThzRCUr6yp8DFB+cqUyudyFD4WFN+1IOGYnFfrRTxcZcTdFTIufmHA2TnaeC/Q5M4Kbd6sEZHiZUnlnSE0vx5NV+RkupNm0Zu9kP6iH+kv+4v+yu0DJ8P/xet++sr30FOynb7ybfQUraXj/S80JX2HMvQLSl+6kHNnBCnnbInxMib8gITAnSL81hvy5DcD7v0s5MYPYi4sFXNsgQH7p2uxaYIG/xmhwcqhmqxwUGOZjYBl1gK+tVXje3sN/uWgxUoHTf7tqM1vTtqsGanD9kmGuM+Rc/prC84vseD0QglH5+nhMVsd99kC3GYLODxfgwvfGfFkrR3vdg/j3d4hPNtsyq0/9Lnzh5jr/5FwaaUU7+9keH8n4fJKI+7/KeXNThOivSxJv+BAwT0nKp+Pov7NBFpDptIRMQNVzEy642ehip+JKm46PfEudMVMpjNyAh0R4+kIH0976Fg+Bo6k7tUQqp7aofSxp+KRHRneZvht1+fiD5ocX6SN2zwtdk7TYMM4NTZPUufEUilJZ+YQ+88E3uwxJ/KwDQnHbYnyNCHmsBnxJ2wJPWLHywPmJF2ZQP7jzwk6Nhr3JTrsmKvB1tnabJutx/bP9NkxV589Xxjg+a2MU6us8PrWhG2zdfhrgoC/J6qzeYYOG130+WOcGhunCtgxW4D71+qc+0mbG6u1ebhBi7xbYym+P46sq0NIOmdDkrcdqZeHkODtSNTZwYT+Mwj/I7b4eVj/T2DT+ainJx/mcDeklguvitnlHcaui+GcfVXEjfAGjjwrYt2ZeNadT2fLtUI2XSni11NZ/HwinT8u5LLpbgVrrhWz8FA0s3ZE4LI1iunb45mxM4npO5OYuSuFmbuSmL0znm/cMvj1XDEbr1ey/moZPx1J5qdjyWy8UcLme1X8fqWAlWfes/p6KXt9ath6v4LVF9NYdy2ZPY+zOfAki/0P3rP+XCpbzxew42IFW71LWHsmmb/OvGXHTR923b7CEZ8L3Ai9QmDWLQrrb9D40Z2m+nXUK37hY+3PdDX9QHfT13TVTKe9eiS9DcPpqhlMl9IeldKebsUgeqsGQYU9lNlAiTmUGNNXIqW3VEJPmZjeJG3rnAAAIABJREFUUgm9xTL6iszoK7CmL8+B/twh9OU60pvnQG/BJ7zmm9FeYENn8Qh6ymfSU74YVdl3tJV+y8eyZbRXfoeq6ke6q1bSVbGCjrKldJYvRVW1lO6qpXSWLaSn+ht6apbQo1yKSrEClfJHumt/obv2V7qUv9BVswpV/U+oGlfS1fg9nfXf0VW/cuC7+p/prP2ZzpqfUNWsord+FX31K+mr/YZe5XR6lCPpqXGgt9aKvjpL+mvs6VMMpkcxlN6a0fTXfgZ130Ptr/TW/E638jdUtb/QWb+K9rqfaK//N13N6+j9eIDeliN0NXjxUeHOx+rDA3htOY6q5k+aCudQ+344dZn2NGVY05hmRWOaJfWpJtSkylCkSKlKllGRZExJvDlFMeYURskpiJCQHyEmN1xMTpiYD6EicoKF5AQa8N5fj/dvdcl+rUO2nw5Zr/TIeqVLxgsdUp9qkvhYnYRHGiQ90SLpsRaJD7VJfqxN2hNNsp5pUfpaRsVrM0qfm1H7djhNIdMpfTWbkAtTObdtLJtWTuILl/E42k5AJp2BUPoNIpOf0Zf/gprBb2jrb0dH7xDaeh5o6nugbjDQdSoQH0IgO4RAfgiB8SfEytwRSAY2sGpCTzQM3dE0OIS2/kE0DfajLnYd+J3RwYE3qIauaOi5o6HlibbmPxjonsRAzxVD4W5E4n3o6O5Dz8ATHT0vtPS80DU6gY74KAK9Q59OlD0QCD1QNxz4bzp6HujquaGn54qe3iF09Pajrb8PTYN9aBjuR13oirrQA4HwCALhCQSG/6BueARNoSvaor3oiHejK9mKrvgP9MXLkMg+w9Z6DKOd7Pht+ShObJvIq7MzyHgyl/LXs1H6Tab25RiqHjqRf8ua+Gsy/Lx1uX9CnYf/aHHnsCb3jhjy+B85D4/JuOcl4ck/JvicMePFeRN8veW8uiDh1UUhry4a4HdZn3fXRQTeEhN8W0rIHRmh9+SE3ZcTdk9K2D0JEQ8kRD+WEv9cTuILOckvpaT4Skj3k5L19hNgg4zJCzYmP8SYgjBjisKMKQyVUhAipiBETHG4hLIoOZWxJlTFmlAVK0cRb0xNogm1SabUp5rSkG5KU4YZzZnmNGeZ0ZRlRmO2GU0fzGkqsOJjyUB4U3ulI+3VQ+lQOtNVPwpV4xhUTePobp5Ad8tEej5OpvvjZLpbJqNqmYyqeTLdLVPp/uhC10cXOpqn0lo7noaK4dSWDKG2cNAAXnPtUGbbUJttS/OHwTRmD0aZbEdlnDXKBAeUCYOojLajPMqe/GBrkl7KCH+gT/gjPbKCLahIHU5tzlhq88ZSXzCWxuKxKHOdUXxwpPr9YKqzHKjOsEWRZj3w7jXFkppkc5SJZlTHGaNMMKUxzZqPWfbUJ5tTk2BCTYIJijg51dFSFFEyFFEylJEm1EabURdjSW20JYpwc8oCjSl8I+bDSxG5L43I95WQ/0JCzlMxGfeFJN7QJe6K9gBgL2gRdV6LyHOaRJ3TJO6iNqk3hGTdlZL3yJjCJyYUPJaT+8CIgsdGFD+XUu4rp/KNMVX+pigCTVEGm1ETakptmDmKYFMUwWbURdhSE2ZLdagtdVFDyXhkRPoDEQ2RTvSkjqcpYgjvHxqSdF2L1Fs6pN/WJfmGFim3dCjwMabstTlV/tbUBNtRHz6IujB7FEGWlL2RU/ZWTmWgGeXvzCh5bUplgCXVQWa0JQyiO3UILbFWVAZKqQgyoTVtFP2Fc+gpnIuq4HO68ufRlTeH/4euu/qu+u7Wv7/ituJZcXcSQkKCF/eWUqDe3i1tgZZSoy2SIElwd5IQPEDQ4CHu7i7E3V2IJ+v9HIS99z1+YzwHc6yT9f0DXuOan2sOvZ3PQOFM+nMd6MuyoTt1Eq/t8Qa0xOjRFK37fxOjR2OMPo0x+jTFGtGebEFnqjXtKda0p1rTkWZDR7otTYmWVIYb0hBjSVOMDY1RNtSEmFP60oiCh7pk39Ei/aYaKVdVSPZVIeWqKuk3Nci5K6LgoS5vnxpR9tqUqmALakItqQm3pD7ahsZYG5ri7WhJcqAtxYnONBe6M2bSkzWX3px59ObMpztzPh3pH9CRMZ/WtHnUxrlQnziLruzFDJWsYbTyU8aqvmSk/AsGi9fTmbmK8lAXCl5MoTLUmc6UxZQFTqUm1JmmqNnUhjiT98CCWG8NMvyMaIyYTWvMfKoCXUjxNSL0qBrJF4xIOqdHprcJedcsyfA2IeG8HlHntAk5o07MVREdKSsYK/+BwYLvaEv4kPLXM3jiLsHtPwXk3HCgO+pjOsI/pOzBTLKvWhHsqUiZ/1TyblmQedOc+qil0LCN8eY/6Sr8no68jQxX/k36w8Vc/V2RF3sMqLyzirhDU7nxowre3wvx+kGFc98JOfm1kMOfKfHHAil+mC7gh+lS/DJbnj8+UOKPeQrsWCTDjgUSHF8ny8vdFuR4zaf42gekXbAi09eIkgdWtIXOpzlwMVk+jjzboc+9X7S4uEGNY8ul8N4g5PlvxsR72pF02IqIvRrEH1In+7weJddMqfKzotbfjpp7U6l/5ExzwBxans2jI3AJTc8XkHPFlvDDWlQ/nkfbm2V0h62iI3gpjc9nUft4Go1Pp1H3xJb6x9a0vXSgI9CJ5hcONDy1p/HpVFqeO9L0ZBqVd6wp8DYk84w2acdFRLjJE+UmJMZNjThXLWJ3aRP1t4jQ3zQJ3KzKi42qBHytxoPPVPFbp8S1NVL4rBZweaWAC8sEXFgiwYXFklxYJMGlRQKurhTw4CtZgrdpEe9mQYybDY82G7B75iQKf3cQ8O9MCdwWSHJ8nRxPdxsyEPs1/TEf8y5iOX3BC2h7PIOi8+aE/iUkYKM8Ad9rcWuDFicXKuLqIMnfUyT5e6os22wl+MVawM+WArZaCPjdWsBOBwGH5klxdb0yTzdrErFDhxRPXTKOaJN1XETGMW3Sj+iT6GFI0HYtbn8jx/EVAnbNnFwb3u4k4B8nATudJdjlIonrTAn2zBawf56AU6uluP6tMs/+0CXMzZDwvbqE79Egyl2TWA8tYjy0CN2nwbMdKvj/Lov/n7K89tAk9pwJqVetSLthQdoNM9Jvm5F9x4J8f2uK/G0ouG1JwU1Lyu7Yk3PZlOQTOhR4mZN1Rp+Ew2okH9Mg66weWRd0aHluR0+IPe+i7BmInUJ/tCV9UWY0vdSh/okO+VfUiNyvyJMtCvh/q4Lfp+pcXi7PhcVS+KyS4sHXCoT/rUnBWTNaHtjTF+LMSOI8xrKWMlH8CVR/D/XboHH3+3VhDyYaPJmo90Bcu5/xalcmanYwWr6Nd/k/0JnyGU0RK6h+PofiO/ZkXzYh5YQOcZ4aRLiq8PpPRZ5sVuD+RmX8vlXH9zM1zqxWxGOBDP/OlGSLozQb7WX5xkqKL0wFfG4s4EtTCb6xkOY/FjJ8Zy7Fj1bS/GwrzR/TZHGdrcSxFVpcXqfPlc/0ufKpNt7r1fDeoITP54p4fSrPxQ3yeH2hwI2NqvhvFfHoD20e/q7Bva0q3PtFE79NIq5/r82Vr0V4f6nOtW9VebhNk7B9uqSeNqLoujU1jxxoeuFE+5sZ9IbPYSBmPsOJk2vDQ8nzGUiYQ3+sC/2x0xmInc5gvDPDCS6MxDszGONIX5gdnUHWvIuwp+OVDeW3TUg8oc+j3zQ4vVaGA8ul2b9Yjh2zpfnTRYD7UjkC/rUlx2cpCaemknDCnJRTxiSd0CXhqIjMC6YknDXn+T5NEi7akXtrLpGn7Ln7txF7V0mya4k0u5Yo4LZcyO5lCvyzSIo9q+U5+50el3804fjn2rgtV+Lv+bL8M1+WnYuV+X22FP/Ml2DPMgmOr5fGe6M8fr/K8+BPad7ecqTohi1pF/VJPq9Dpo8pOddtSPOxIv6SBZFnzAg5bkLQf+P18PXMgEsBZdyLbud6SD2H/dI5dCcDn5Babsd1cv5VHZ73SrgQ3I135DCXIkY4+qKbAwHtnAzuxythglNhg/zkVcSyPfHM+SeWD3alsMAtkw9cM1nolsOSfbks2J3OEtcMVu3N5BPPLL48ns+a/Ul8tC+ez49lsv5YOmsOp/DtpWKOhA1zM1OMV+wQh5/Vcfx1DVcT2/FL7+ZaYjc7bhTyw7EMvvbM4ov9aWzY84ZP3K6w8egxtnvtxOuNJ5GFlynruE3f6A2GB48w0r+Loc5/GO/eDv2/Ie7dyFjbGgYaZjHcMo2hFhuGWywnV2ibbZhotIV6K6gxg2oDqNZGXK3BeK0a47WqjNeoMVGtibhSF3G5EeJScyixRFxiyXiJCeNlRu+TVz0GK8wZrZ0BLWug9QcmWn5ltPlXRtp+ZazjD8SdfyFu/5WRxq95V/URfeVLGahcxFD1AgYqZzNcN4/hhgUMNSxjuHE9Y22boPtvxL2ujHe6MtHthrhvF+J32xnv+5mR7v8w2PYZAy1redf0If2NK+mvX8FgwypGGj9krGkV401LGG+ayViL/SRe242YaDdC3GrOWLM1o832jLfOgc510L0Nulyhax/i7n2I+9wYf7eT0f6/Ge37i9E+Vyb6jzHRe57RrvMMtJzkXdMpJrp9EPedZrTtV3qqltFePJXOQnN6C4zpzjWiO8+AzhwRbdkaNGdr0JStSUOmiJo0PapT9KhK0qIyQZ2KBLXJIqc4NUpjVSiJEvI2UpHiMEWKQxQoDlagKEiesnBVCoMUyXkuQ/YzabKfy5D9QoaMp9IkPxCQcE9Agr+AlEcCMgME5D6WouChFJUBijS+0KL1tREtb2xpCp5DXfh6Ym9/wtldC/lqlT3Tba0w0HNApLMAddFq5FU+RU74C3JKO5BR3Iu00j4khe5IqLgjUHWfTD41PBBoeiLQODCZxqodREJl8tSMlNIBpBU9kVXwRFrRA0nlAwiUPZFQ8URK9RAyapM3ZSVkDyEtexIFpbPIyh9ARn4PCiqeSMm5Iy1/GAm5I0jKHUVW5TSyaqcRKBx+D9ATSAiPTiavSoeQUTqInOIB5BQPTCavCh7vAes+uUIs9ERSeAgJ4VEEyicRCE8gpXwYBdX9qGjsRk3rd5TVv0ZVdSkGOs442kzho4Xm/LROnxfeqygO/oyGmI+pD51L5XM7ap7ZUPvUmoLrusSeUeL1SRkenJDi5iEpbh6S5NYhWe4cV8H/lCb+pzS5d0qNB+fUeXxRjafeqry8osJrX2Ve+yrxykeRVz6KvPFVJviaKmE3NYjwew/Ye1pE3dMg+q4aMf5qJDzSIOWpiLTnWqQ/VyfjhTrZr9TJe6NJYYgWxWEi3oaLKI3UpjRKRHmUFmWRGpRGqFEaqUpFtBo18VrUJ4loSBJRn6hJY7IWLWnatKZr056pTWe2Nl25unTn6dKdq0N3rjad+dp0FerQXWpAX5UJA7XmDNZbMthgzWCzLSPtDox2OTHa5cxot8skYHtmMdI9k+GumQx1Tf6OdM9muGcugz1z6O+cSU+LE+21U2ipsqSlwoK2cnPaSs1ofWsyidcSC3qKLWnPNaMlw5T2LEvaMixoSjGlKdmCunhLikMMSX6kQvhtKeIeK1IYZUhDjj3tpS50VsygvdyJpuIpNBZb01hoSWO+GY25xjRlG9KcZUBzph4tmf/zRl2HlnRdunKN6C0woy1Dl+YULVpSRZN4TdKkJVGL1iQR7Uk6dCQb0PG+aKgxRoeaUA3KA1Uoe61KeaAGlYGaVLzSpOSZOvkPlcn0UyDtuiwpV2VJuiJDgpcU8V5SJHpJk3ZVjlw/FYrua1L6SETpQy1KHqhR7K9M2aP3eH0tojFYh6YwHVoidGiN1KUtWpf2WH1aonRpidKlI96E9jgT6sMN6Uqy5e0LLXIeCGkMM2Esewb9iXYUPRSS7CtJ6jVpsm7JknFThoxbMpQEaFAXZEBdkD4NIQa0x5jRm2RFR6wJVa/VqXilQkO4DvVhetQG69ESZUJjmC59KWaMZlvxLs2EpkgtqkM06Eq1hcqljFcsZ7R8OSNlyxkuWcJQ8XwG8mfRm+1Ab4Y1PSnmdCYa0RanT3O0Lo2R2pMTpUNjtB5N0fo0RRvQFG1IS7wpbYkWtCZZ0JpkSVuKFW0p1jQlWFIdYURNuCn1EZbUhVtRHWxO6QsjCh/qkntXRMYtNZJ9lUm6IpzE6w11svw0yb+vTXGAAaUvjakMMqcmdPL7+mgbGmJsaIybQlO8PS2JDrQlO9GR6kJX+iy6M2fTnTmXjrQ5tKXMoT11Hi0pc6mJmU5d/Ew6Mxcx/HYN4+/xOljyKYNF6xku+YzG+AXkBliT/diC5rh51Ia5UBsyncpAB5oiZ9MQNov4K1qEnxdS9dqJytdO1ATOJPuWFW8OCAn2UCH8sBrpl40pvm1P4W07Mq5ZkHrdnKz7tiTfMaYjbRVjlT8xUPgdbfEfUvF6Js88pbj5m4A0bxt6otbSG/0Jpf4zSL5owut9cqR7GZF3y5qih9NoSfkEcct2Rqu2UpfyGU3p3/Cu6Ffirs/m0hZZXu8zpNh3AbGeNjzYpsrjv3V4vMOIG7/qcuprVfaskmejowTf2EuwaYYsv81X4o/5ivy9SIGz/9Hl4MfKXNusTebleVTfW0nmOXviTxhQeMeKkodTaAtdQtWjBQS7m+D9jZAn20xwnyvNqRUyPNqkT/hOa+LcLYk/YES0hyYJR9TJuWxA1T0bmp5Oo/XlDNpfz6Px+Ww63iymK2QpA7FraAtZRsYVS9J8zOmOXE1nxAo6w5fREbaY9pB5tAXNpO2NM02v7Gh+NYWOIAd6wqbTFeZMe5ATHYFOdAROpzHAnrLbZuRe1iXrnDY55/SJc1ch8YAWSR46xLmJiPxHg7A/1An5TYPAzWo8/Y8yj79Uxf9TNW6tVcT3Q0m836eu55cKOLdYwPlFAi4uFuC1RMD1DwU8/EaG0N81SdxrTsL+Kbz43ZQ9swX87Shg50wp9s6X5cByWU5/Jof/Xzp0h3/OQOwGBqNW0x+ymLaAWRRdtCD4TwUefy/Dsx9F3P1SmzNLlNjtIMF2W0n+nirHVmsBWywFbLYQ8LOFgN+sBOyaJsGRhTLc/lKD17/pEetmQNohfbKO65FzUoeMEzpkHDci5bAJYTt1uPu9AqdWC9g9S8C/MwT86yJgp4uA3TMkcH1/HmffXAEeCwRcXCeH3w+qPP9Th1A3AyL26hC+R52IvepE7lMjYp86Qa6qBPyjxMN/FHjmpkzUKQPSr1mRf9+ewsd2FD6xpSjAhqIAawoeWVL8yIri+1YU37Gi9I4tWZeNyThnSL6XOemndUk8qkbaKW3yLhmRdVFE8zNruoJtGIixYyLFEXHaNCbSHOiJMKPtlQl53mq82SHNra8kubZeDt+PFLmwRIbziyS4slqKx98pEbNLl5KL1rQ9mkZ/6ExGkuYznr2cibfroeZHaPwdml0RN77Ha70nE3UHENd4MF7lxkT1v4yUbaU/9zvaE9fRELqUqqezeOtnR46XKemndEk8qEmkmyqBfyryZIs8D39U5u53Glz/Qo1zHylyYKE0O2dLsc1Zli2OCnxvK83X5hJ8ZSrgGzNJvrOUYaOlDBstJPnJSpJfpkix3UmWfR8IObVaC691ulz5VMTVz0Rc/1KD29+r8+BnDZ5s0+LhNh38Nqnj+60C3t/I4Pu9DLe3KOL/qxp3f9bk9iYR17/TxvtLTby+UOP6d6o8+VNE9AFDsi6aU3rbjroAJ5peTKctcAbdobPpj57HUPwChpIWMJA4j77YmXRHOtITNY3+GEcG46cznODMaMJ0huMcGYiaSn/EFEZip9H5xoaa+xYUXbMl6qA53l8p4rlMiv2LFdg9X55/5kiyZ5E0Zz5XJu3iYvKuLiT5jC1Jp0xIPa1P7BE1cr3MST5nxlM3ZaJPm5NwwY6XHiYEHZ7GyS8U2bVEkt1LFNi7SgXXFYr8NV/AXwskOLhelcs/GuOz2YzTX+uzf7UqOxbJ4bpcdRKxCyVwXyXFqc9kufKDAne2KfD4bzmKbzqQdtGQyKNCYk+qkXXFlNxbU0j3tSHxshURp80IOmpM4OH/wqtvYG3ArbAm7sd28iCui9uRLdyMbOFuXCf3Enq4Gd2Jb0QHt+KHuZ04xq1EMT5Rw1wKH+Rq/Ah3Mie4HDPEz94FLN8bx6x/Ypi9M5l5rhmT91/35LHM4y2L9+SzyDWHRbszWeqawYfu2SzbncRy1wTWHEjnw4NprD2WyW93armRLcYvVcyTDDGP0kZ4mD7I4+xBHuT045PQzr/3ivnqZCqfHc7mi8NZfO4ZzJfuF/nr4l7OBWwlqtCVuu4zdA9eoq//NCMDJxGPnkI8dAZx3xHo3Y+4528mOr5nuGEJfTXTGGqcwnCLNSMtNow12zHRYAf1U6DWGqqNoVoXcY0WE7Xq/4VXDcSVOojLDRGXmkKJOeISM8ZLjBgvN2CkXJfBcn0GKqwYrfsA2r+E7r8Qd+1F3L0fca874n4PxO88EPfuZLzlewaqVtFXMof+0ukMVkxjsHIKQ9VTGKydykDtbIYb1zLesRXeuSMePI247yzivguIB84jHj7GxNAuxno3Mdi6hr6mBfQ3zqK/wYl39Y4M1k1nqM6F4bqZjNa7MNY0jfEWO8ZbrRhvN2W8zYyJVitGG+0YbXRmvHU5dP0IvR7Qex56vRH3eyMeuox45BzikROIhw8jHjyB+J034r6biHtuMtbpy2i7D+Keq4j7TzPWsY3e2hV0ljrQXWxBf7Epvfkm9BYY05WrTXuuBq25GrTkaNKULaI+XY+6VD1qk7WoTlKnKkmNigRVKhJUKY9ToSxGSEmUIsURihSHK1IcqkhRiAI5L6XJeCZB5jNJcl/KkB8oT84rWVICJEh+JCDliYD0Z5KkBEgS5y8g5raApLsCCp4oUP5MnernIupfGNAaaElv1EyqXzlT/nopea++5Mml9fy4fip6qrLISKhgbLoaFa0vkFHZiJTyL0gpb0NS+S8kVHYioeyGQOiOQOiJhNDzfWmSOxLKe5BUckVSaQ9SivuQVnBHSuEgkgqHkFA6MPl/FU+k1A4io34EGbX3q8XCQ8iqHkFB/SDy6vuQVtmDjIoHAoX9yKgcQ0nrPHLqZxEoHEUgewQphRNIK55ASmky4ZVSPvC+kMkTKeEBZJQOIKvgiZyC53vEeiCr6I60kieSwgMIlA8iUD6AlJIb8gp/oK3+M5rCVShJm2KkJmTtB7oc/8eZyDurKAr+iOqIZVSHzqEudBY1QS4UPrEl6rKIZ0fkeOQpw+09Etx2l+XeURXuHlPj5iEhfkdVuXtSk7unNXhwUYsnV7R45K3Mg8vyPL4iz/NrCry8psCLKwo891Lk+SVFXl1W4bW3GsFXNQi9qUH4bQ0i72gSeUediDtqRN5VI+6BBskBIlKfiUh5pk7qc3UyX6pPrg8Ha1EUKqI4TERJhDalkSJKIzV5G6FOUZgKRWEqlESoUhWrRU28FnUJWtTGq1OfqEFTyiRg2zO06czSpitbh+4cXbqztenOFtGZI6IrX5vuEn36K0wYqDZnsNaSoTorhhttGG11YLzTifEuZ8a7XBjrcmG0cwbDnS4Mtk9noH06gx3ODHfOYLBzJv3tLvS0Tqez0YG2GhtaKi1prbD4v/T1rQkdxab0llrSU2xJZ745Hbnm9ORZ05ltSUuqKa2pljQlWlIVaUZRkCEJ/koEXZMk5oE8xXHGNBc60l7mQkPxVBqK7WgosqWx0Or/H68Z+jSn6dGSrkdnrhHd+SaTjeFJmv97Nqc5eRKurUkiOpL16Eg2oD3JgJZ4PeqjtKgOVqP8tQq1oVrUhWpTE6JNZaAWpc/UKXwoJOeuAhm35Ei7LkvyFRkSvSRJ9JIk2UeajOsKFN5Vo+SBFiUPNCm6p0a+nxKFd5UoeahM5dP3eA3SoSlEm+ZwbVoidN7jVW/yxmq0Hh3xxrTHmdAUYUxnvDX14SYUPlGj5KkGg2lODKU6UflcRNo1GVKuSpF2Q4aUa1KkXJOk+LEadUH61L7Roy5Yn9YoE7oTLOmMM6U2SIvK16qTjcahujSGG9ERZ0FjmC7diSaMZFkxlGlOS7Q2FW9UaY41g8olTJQvY7R8OcOlyxh6u5jBwg/oz51BT5Y93WmWdKeY0ZVoTHusAc2RujSEa9MQrk1jhA7NUfo0RxvSFG1IQ6QhDdFGNMWa0hxnTkuCJS2JVrQkWtEUb0l9jAUVQYZUBRlTE2JO1RtTyl4YUvxYl4L7OuT4aZB2bfI0Ufp1VTJvqpPjp0XBAx3ePjWg4rUJtSEWNEbY0BRjS1Oc3f9Oc7w9rYkOtCc70ZHqPInXjP/Da2vybNpS5tKaMpe6mOnUxbnQmbGA4aIPGS/fwFj5FwyWfM7Q208Zr/qGdwWfUB48nYRbeuQ+saAzaRFNUbOpC3GmLtiZhtCZ1LyZToKPiOiLapQE2FP53IXcmzaEHdbg8T+SBLkLiT+tQ+EtO6qfzqb86UxKn82kK+UjSoKm05e3lvGqTQwUfU970hoq38zm1RF57m0XkONrT1/UOgbiPqXi0WyiT2jz3FWKsCNqlD6cTnv0agYLvmei/k8Gin+iMn4dLRnf0Z6+kTdnHTn1H2me7RSRe96FcDcjHv8hJOGkHemXP+Dpblv2rZLjJ0cBG6cJ+HmWPD/PVuD3hUI81uvi+5s9KVfWEX1yPvnXV9AV+i1dQRso8J5Kga8tPVHLKH3iSMXjuSRfcODpvwY8/NWQ0yslObJQwMMf9QnZbkbQX7oEbVcjZr8WKcf1SDimQdZlfaof2tH8ypnWN7MZjF9NR+hS+qJX8y5uDQPxH9P4ZgG5t22pfTGX3tjV9MWvojt6KZ2RC+iK+oDu6Dl0RsygM2I6XZFOdIROpT3Unq7waXSGOdER7ETrawcaAmypvGdO0VVD8i7pknNOj4zjuqQf0yf1oAHxe3SI/EeLsD80CN6mzqvNqjz+VsiDz1W4u06V6x9R9h8ZAAAgAElEQVQp4LNKAq+VAi4u/y+8LhZwaZmAq6sE3For4Ml/JIn4S51UD3MyjjoQvdeWkyslOLBYkuOr1Tm2WoPja1Q4/akCV34SUv98DUNxXzAUs5aeoEU0P3Kh+LIlMa7qBP4q5MVmEXe/1OLCCmU8Zsmx21GWv6fKscVSgs0WAjabTc6vlpN4PbFUjgcbdYnYaU7yAXOyTpiQe9aIvHMG5JwxIOe0CRnHzYneo8/DzULOfSzB3rkCXGcLcJstYM8cAfvmSLBvrgT75wk4sEDAkSUCrn0l5OEWDV5uFxHqqkvEPh0i9moQ6qZKqJsKoW4qvN4lJOAfeZ67qRB2VESKjxkF/naUv3CiOsiJ6hAHqkOmUhFkR/FTc0qeWVH+1IayhzaU3LUmy8uYPB9z8rzMSD2lTdIxdbLO61JyzYJ8Hz3aXlrTEWROX5QVo8n2jKU5IM6dyUSKI2Px06m8Y0TQTgV81gk4v1zA2UUSnJ4vwblFAq5+JM3zn1RJ2mdE5RUH2p840x86m5HkRYznrkZc9jnUbobGP6HZjYkm9/ep6wEm6g4irvZgosqNiap/GS75mb7sb2iLX0Nd8EIqA2bw1m8Ked6mZJ3RJ+WIiJi9agRvV+LZVgWebFbhwU8a3PpWnUufKHF4iQyu86TZPkuBbTOU2DRVlu+tJfiPhYDvLSX5yVqazTbSbLIS8LO1gN/tJNnlIsfBRSqcWyPCe4MInw2q+GxQxvdzJW7+R4GHW5WJdDcj/cwM4o868uJfQ67/oMDlrwRc/loC3++kub5RyJVvVbn0uQrn1gm5sEHIzR/UeL3LkJRTFhRfs6Pq/jTqApxofO5IyytnOoJm0hc5l8H4+QwlLeBdwlz64mYxmjKX4aRZDCU4MxDnxEDsNAZi7OmPtKU3zJKuYHO6gs3oD59Cd5ATpbfsCdyjg/e3ihxaKceehfK4LhSyd6kK7suV2L9Cimc7rSm8vowcLxfSzlqQclqPmEPKFPiYk3remKeuCoQeMSTkiDl3tmsSsMecR7us2f+hHK7L5HFbocSuZfL8u1iKP+YJ2L5QgoPrhHhvNubqL9ac+9YM9w812LNcld1LFdi9RJJDH8ty7isFfDbKc2ebPC9dVSi8bkfSWW1CD8oSdVxI5hVjsq9bk+5rTbLPFCJOW/DqoCHPPPT/G681ATdCGrgT1cr9uE784zq5E9vBndhO/GI6uRHZzo2oTu4kDnIzboDbiSPcTBjhetwwfsmj+GeM4xXdx1bvPFZ7JjF7ZzwzdiYxa1cas3akM3dXNov2F7NwTyEL3QpY5JbPkj15LNubwxLXNJbvTWOVexor9iWx9kgGf95t4Fq6mHvJ47zMmOBV5hgPk3u5l9LFk4IhbmT0sf9lDV+cTmTtgTg+cQ/lc49bbDtziJvhh4ku+JPylr/oebeHkaEjjA2dYnzoPONDlxjvu4i4+yz0HINuV8RtPzHWuJzRRhdGmm0ZabGYfP/ZbMNE0xTEDbaI66wQ1xgjrtaZxGudBuN16kzUqiOu1kBcpQ0V+lBmDKUmiEuNmSjTZ7xSj5FKHd6V6/OuwpqRukXQsRG63aDrCBNdx5joOY647zj0H4FeN8StPzBYvZy+Umf6S2wZLDdnqNKIoWoj3lWb0l/twGDdasbat02WOA16Qa8v4903mOi7DoMXEQ/sZ6x7M+9aVtLX6MJAkx1DTZaMNFsy1mjFSL0Vo/V2jDXYM9Fsz3jrFMZarRhrNWO01ZTxtsnUdaR5JuNtq6F7K/Qdh76r0OsHfXeZeHeD8UFvJoYvMjF0hvF35xjvvcpEzx3EPXcRd/sx0X0Teq7BwFnGO3+nv24VXWWO9JZYMlBiyrsiU/qLjOnO16YjT4O2PHVaczVoztGiMVPvPWBF1KZoUJOsSlWSMpVJQirihZTHKlEao8jbKAWKwxUoDlWgOFSRwmCF/y1xyguUI+e1LJkvpEh9KkHaUwkyXkiR9kKSxAAB8Y8kSHkiQ9oTWRLuSJPiJ0OuvyIlD1Uoe6RC3XMtWkPNaA6zpyJwBtkBiwm79QlXD33Cti/m4WxtiY62Pcoac1DUWI6C+lrkVb9GXvkXZIXbkVF0Q1rBHWkFT6SVPCbXc5VckVLajbSSG9KK+5BW9EBa4TBSCkeQVj6MlMrB92d0Js/pSKkcREr5IBJCDySU9iKlvAcpFVckhLuRVN6LQHEf0ipHkFU7iZTwKJKKh5FVPoG0/DGkFY4jrXgEaeEhpFQ8kVR1nxzlyZRVRvEAsvKeyMt7IC+/H3l5V2QVdyIr/BsZlT+RU92Ksur3iFTWIpKbjp3+FP6zai5nd63gxaWlJNydR/GrWTTHzqE+3Im3z61I8zMk/JImz06ocOeAAlf3y+C7T5Yr++Xx3a/IdU8Vbh/W5JqnKv6ndLh7WsS1Y0JunRbif1mFO5fkuXdZhgc+MjzxlePZFQWeeSvy/LISLy+p8uayiBAfXYJ9tQi+rv4esJqE31Yn7JYqEXdUifXXIOmJiJSnIpID1El5pk7GCw2yX2uS90aLwhARxWHavA3XoSRCm7fhWhSFqVEQokJBiDLFYapURmtREy+iJk6Tmlh16hI03q/LatOeoUNnlg7dWbp0Z+vQnaVNV5aIjmwtOvO06S7W4125CYNV5gzVWDJUa8lwgw1jrQ5MdDgh7nRmotOF8U4XRttdGGqbzmCrI+9aHRloc2Kww5l37c50N0+js9mB9no7Wqutaam0pKXSgtYKC1rLzGh+a0JXmQU9ZVZ0FVvQkW9GZ54ZPYXWdOdZ0Z5hTmemNc1JVlRHmFERakbWM03Cb0oRclOS5JdqlCSa0VA4jaYSJxqKHWgssqOxyIbGAgsa80xpyjGebB3O0p9sCM80oCVdn9YMfTpzjOnKM6YpRTSJ+2RNWlJFtLzHa1uy9nu86tGaoEtjjIi6CE2qglSpeK1MU5QuzVF6k+VGb7Qoea5KwUMlcu7KkXlblvSbsqRekyHZR4okbylSrsiQdVOJIn91Sh9q8fa+Bvl+QrJvyJF3W57i+0IqAtSpeyWiMUibpmARzaFaNIdr0xqlTVuMLq3RurRG69EeZ0RrjDFtMaa0xpjRmWBD6UtdMv2EdMXaMJY5g9Zwcwr8lUl/D9cEHwGJVybxWv1aj/pgAxrDjGiOMKIl0ojWKENaIg1oCBVRFahGVaAWjZEmdCXZ0BiuT2e8McOZloxkWdIWo0v5K2XqIwyhYjETZcsYK13OSMkyhosXM1gwj/4cF3oy7OlKsaQ72ZzuRBPaYw1oitChPlSL+lAtGt6XT7VEG9IcZUh9uD614frURxjRGGNKc7wFLQmWNCdY0pxgRUu8DWWv9Sh/bUB1kCnVQaZUvDSkNECPt491yPfXIvOWChk3lMm6pUb2bQ3y72lR/FiX8heG1ASb0RhpQ2usHR0JU2lPnEZbogOt76ctyZGOlOl0pbnQkzmH3qy59GV/QFfGXDpSZ9OZNo/21HmTeI2dTkfafAYLVjNWtoGJqm8YLPmUsfIvGS75lOGidXSlLaP45RQSrouoDXWmLWYunXHzaY/5gLboD2iNmkeWnymBx+RI8NHh7aOplPg7EnfSgId/SRJ9TIeYkzoU3LKnNXQZzWFLqQicx0jBl7QkL2Pw7WdM1Gxm8O0PdKSspTp4HsEnVAhwlaP07gw6Qz6iP2Y9rW9WkHzRlGAPIU9dZXnrP53+5E8ZL97EeMWvDBZvoT75C3ryttAQ9xWPD9pyaIMED/5QIeuUI6E79Qjfb0TaeWeijk7n6iY9/p0vyU8OAr61E/DjdBk2z5Rn6zx5PD/V4/WRFdS8+I3W8N/pi/6FxmdryPNxIOu8KfWPXah+NpOm4GWk+Uzj6U49rv+gxvm1CpxbLU3QH7YE/mbEi1/UCPxdmZg9mqQfN6DgsjmlN22p9J9K/fPptAXPpTd6KQMJHzOc9ilj6Z8zlvEF9W8WkH7dkry79gymfMJo1gZGMtbSn7ySvsSl9CcupiduHi2hjnRGOdOfMIueGGc6wx3ojphGf+wMeiOcaXltT9NzO5qfO1D/0J5CHyMSjqiSd86UjGOGJHvqk7BPn3g3A6L/0SNoqzrPfhDy+Ftl7n+ugt9aZa6ulsNrhYBLK9/DaKmAs4sFXFgiwHuFgFsfC7i7QcDTjQKi/1Uj55gVpV5zKLq0gAdb9Lnzkym+X5txco2Iw6uFHPpQjmPrFCi+vZTBmK8ZjllH95tF1N51IPecIYkeWoT8pcr9b+W5vFqWEwtlOTBHnt1O8vxsLskWC0k2WUjwk5mATWYCfrEUsNNRglMrFHi8xYD4/bZkHrch76wFRRfNKLpkQv4FI/IvmJF9xoJYDwOebFXm0noJPBcKcJ8vwOMDAR7zBXjOl+DAAgkOLhRwbKkEp1YJuLNRjYBtWrz6W4tQN22i3HWI3KdJiKsyQbuUCHYV8mqXEgE75An0UCfunBFZt6x4GzCVmuDpNEa70BQ3ncZYR2oj7Sl+aUr5ayuqAu0of2pL8T1LsnyMKLphQ46XKUkntUg8rk7meR3eXjcj74ouHW9s6QqzpD/WmpFkO0ZS7RHnzmA8xYmJxJnUPbAk2l2Nu/+RwXetLGcXCTg8U8CZBQKufyzFqy2qpHmaUH3Nkc6nM+gLm8tI8hIm8tcgrvga6rZA01/Q8v/gtfYA4moPxJVuiCv/ZqR4C/2ZX9MW+xF1bxZQ+cSZt35TyPcxI+e8AWnHtUlw1yDsX2Ve/qbEs61qBPysxb2NGvhsUOLEChn2L5Rmx1wF/pytxK9OsmyaIsEP1gJ+tJZgy5TJtPVnawG/2Uvy1zRJdjpL4vGBLGdWK+O1XhWfT4Vc/VyRa1/Jc3+LkBA3XeKPmJN8airRB214udOA+9vUuL1FkZub5Ln5kzxeX8lwdr0MJz6U5tgqac6slef2jxqE7bcg97I9VXedqH3oRM2jadQFTKPxuRNtgTPojZzHUPxChpMWMZD4AX1xM3kX50JfjBN90Q70RU9lIHYqQ3FTGYy1ZyDahr4IS3pCzGh5YUzdIwvK/OyJO2GFz3dC3BZIsX2GJL9Nl2b7bAU8VqpxaI0yF75WIfa4M2V+i8nzcSD6oDqJxzXI8zIi6aweQZ5qvHbXJtDDhIf/GnLuP+rEnF7Ihe/1cVshz84lsuxapsDOpfJsXyDFttmTbcSeHytz9ltDvH6w4fy3FuxdIWT/SkX2LJPk2Dp5Ln6jhNd3svhtlSN4vyaF16bw9rYtWT4GpFwUkeFtQNJlA+IvGJN42ZrwUxa89DTiyb7/Lmy6lRFw8WkJd6Pb8H+P17uxndyN6+J2dAcXXlRxxL+Ay0EN+CX0cydxAL/EQfwSB7mbPIRf0iAXQlr54Uwyy/fFMmtXPC67kpmxK40ZO9KZuSODD/YUsHDfWxbsKWKBawGL9hSwbF8+S/dms8QtjRX7Ulm5L4mPD6Xyy9Uyzke+42HyGIEZ47xKH+ZhYg/3U7p5lD/I1bRu/r5fwGcnIvjY/SWfefqz7fx5zj11J7H8ABVtv9LStZH+nl8Ye+eGeOQU4yPejA5dZazfl4leL+g9hbjLlYmWjYw1Lma8eRqjzeaMthoy1mrEeMvku8+JJkvEDWZM1BswUaeNuE4Lcb2IiTqNSbzWaEK16H36qo+4zABxmQFjZdqMVekwXKVDf7k+vWXWDNYsZqLtJ8Sd+6HzJBNd5xjvPsdEzxnoOQHdexlv+o53lYvoK5nKQJk5w5UGDFVqMlytzbtqffqqbHlXs4KR5l8Rdx+Ffl/o8WO805/xnrtM9Hkz3ufOSOcm+puW0NcwlYFGM0aaDRhr0We8yYDxBiPGG8yZaLRivNmWsRYbRlssGWkxY6TFlIkOa0Za7BhudmG0dSUTXVuh7yT03UDc689E3wPG3vkxOuDL6MAlhvvPMNR7htEe3/d4vQc9dxD33ELccw1x/xlGO7bRV7uSrnJHesusGCg1412xKX2FRvQUaNNZoEl7gQZteRq05IpoztanKUufxgxtGtI1qEtTpSZFSHWykKokIRXxipTHKVIao0hJpCIlEUq8DRdSHCakKFRIYbASeUGKZAfKkflKhvQXUmS8lCbjlQypLyVJfCogMUCC1OeypATIE+0nTcxNKZL9ZMm8J0fWPSkK7stQ/VqTmjd6lL80ofz1dOoiPqEieCMhlz5m70YHvlozlRnOVugZmKGuMRUNjSWoKH2OkuIWlBT+RUF+L7Jy+5GS24+MojsySnsmz9ko7kFG6I6s8CAyikeQlD+EtPDg+9VddyRV3JFU9kRC6QASwgNIKHsgEO5DoLwHgbIbAmVXBMp7ESjte/9W9TASSp5ICT2RVTmCpNxBpOQPIys8grTyQSSVPZBQ3oeEyn4klN2RVj2AtPAAMgqeyMrtR17OFWWlHQiVfkVR6T+oqH2GuvoqDLTm4GTiyOrpU9jxzTz8j68j/fEXlAV/SEXQbCoC7agOsiHrnj6xV7R4eUoZPw95rrjJcWmPAhf2KXJ+vyIXPZS47K7EFXchNw6ocdVDmTsnRNw+qYHvMSWun1Lk9kVlbl1U4M4lOfy95HnorcgTbyWeXlbm2UVVXl7U5M0lPUK89XlzRYs3V9UJvqFO6E1NQm+pE3pLjXA/daLvaZLwSETSExFJTzRIfqpB2rPJAqfcQBEFwdoUhepQHKZLcbgOxeEiCkPVyQ9WIT9YmcJQVcoiNamMFVEVo0lVjBo1ceqT6WKqaLJZN1OXrkwdujK16coU0ZWpRWeWJp152vQU6fGuzJjBSjOGqi0YqrZguM6K0SY7xlscmGhzZKLdibF2J0ZanRhqdWSwZRoD/zOtjvS1TKOz0Z6ORns6Guxor7WZfPNabUVblSVtFRa0lprRWWZBT7k1PaXWdBVZ0lVgTnehFd35VnRkWdCRYUljgjlV4SaUh5iQ+0JE7F1ZQm9IEH1fjoxgLcrTrWgsdqSxaBqNRfY0FNjQmG9JY545zXmmtOWZ0J5nRHuOIW1ZhrRkGNCWZUhXnimdecbUJ2pQl6hBc6qIllQRTclatCb/v3jVoSFai5pwdaqD1agOVqMtzoC2WEMawnWoeqNByTNlCh4qkntPjiw/GTJuypB2TZpUX2lSfWXJuqFIwV2196vCmhTeVSXnpgKZ12Qm8eqvRMUTNWpfatEQKKIxSOt/8doWrUN7jO7/ArYt1pDOeFNaoo1pjjSmL9WemmBj0m8r0hBizGjmDPoSp1L9So/sOwok+UoS5yUg3luCwocqVL7UoT7YkKZwY5ojjGgM06clQp+OWBNao/SpDdKk4rUmtWGGdCTa0BFvTk+SGQNp5gxlmNMZb0B1kDpVwTqMv52PuGwZoyXLGC1ZznDxEvpzZ9ObNZ2edHs6kizoSjSjM96Y1ig9GkJF1AZrUh8qojFcl+ZIA1qiDGmKNKQ+TJ/qEF1qQicB2xRjRnOcBc3xlrQm2tCRZEdVsBEVrw2ofmNMbbAZtUGmVL4woDRAl5LHOhQ9EFHgr0n+PU0K/LUofiii/JkBNYEmNIZb0BpjS2eCPd3J0+hOcaIjeXI6U5zoSnWhJ2MWfVlz6M/5gHc583mXu4CezHmTeE2dS1vKHGqiHKmLnk5n2nwG8lcyUrKOiepvGCn/gvGKrxgqWs9I0TqG8z+mKWYOaXf1KXhsTmOYC93xC+hJWERHzAJawudSGmBP5Dl1go4LSfI2JOe6LYmnTXmxS4kQT3XCjmiSc2MK7eEr6YheTXXIQsbLvqMj80P6CtczWruZkYotdKdvoDr4A8JPa/DKXZn6F0voCl9LX8wG+mPWU3TbiZADavj/JUnW1Sn0JmxAXLyZ8bc/M1C0hc7sjfTm/0x5yCfcdTPDc62AW5sVSTk8hUQPK7LPzyT59EwebTfjxHoh2+cK2DRNwLdTBGx0lOSnGTJsni3D7tXq+P0zi8RL68m/9yUFtz4i6Yw9ccd0KfQ1o+3VLKqfzeHtg3kEehpzfZOQi5/JcWqlNI83GZDi7sKb33QI+EmGoD/kST0kouiSGRU3bal/7EzTi9m0Bs2nK3IJ7xI+YijlU8R530Pud/QlfEK2nx2xlwyoffMB5H0FBV8xlrOegbRVDKQuZzBtGX1JC2iLcKYrZgbvkufyLnE2PTHT6Y1yZCBuJl1hjjS+sKXl5VQ6Al1oeTqdt1fNST6uReEFCzKPG5PkYUDCXgPiXA2J+kefN1s1eLrxf/Cqit8nKlxdLYf3SgFeqwVcXCXgwkoBF1cI8Foh4PoaCfw/l+TJN1KEbJMnw1Of8kvTqLuxgHLfxQT+Y4nfD8acX6eL5xIV9iyQw22RFAdWy5HhNY/u0M/pCf2IxiezKbthS/5FYzKO6xO5Qx2/r6Q4s1TA0fmSHJwri6uTHJtNBGy2kGKTuSQ/mgn4yVTAL1YCdjtLcu4jJZ5vMybloD15p+0ovmhNqbcVJT7mFHmZUHTZgtzzFiQcMuTFn6pc+1qaU6skObxUwLGlkhxdKsnRpVIcXyrJiWWSnFwhwYW1UtzfrM7zP0QE7tAibI+ISHcREXs1CN4tJHCHIoG7lHi5U4Fnu+QJPaJF6hVzCh5MoeKVI41RM2hLmkVH6gzaUqbTEG9PRYgFFUGWVAXZUvFyCm8fWJHla0ThTRuyvU1JOqVF8ilNcr0NKLlpRq6vNu1BNvRG2TAQb8Nw8hSGU+wQZ7swkTGTsYSZ1N63JNZTnfs/yOL7iQxnFk7i9ewiAVc/liTgR0Xi9+pSftWe7hezGYhcyFjaSsSF66HyP1D3C+KmvxA3uzLeuJ/xBg/G6zyZqPFEXOU+ideK7YwWbaY/40vaYz+kIWgBVU9dKL1jR6GvOXkXDck4oU2ipwZRu1UJ2q7C6z80eLlNm4ebtLj+pTJn18hyaJksbgsV+fcDRf6cIcvWaZJssRPw8xQBv9hJsM1Ogt/sBPztKMFOZwn2zBJwaKEUZ1fLc3GtPJfXyeH7uSy3v5Pn5XYNko6ZknragtgjZgTvNeDFDm2ebNfk8V8aPNmuyZPtIm78IOTcemkOLpNg/wIBR1ZIc/17FcLdLcn3nkbdgxnUPHCkwt+OuieONL90pi1wBj0Rc983Di9mMHE+fXGz6It2pjfKkd4oB/qi7XkXY89grD2DsXYMRFvTH2lJb6gZ9U90qbhrSOU9B1LP23PlOyE750nw23QBm+wEbJ4qzc4FyhxZq8GpDUo8321B3pW55PlMI+6oiJTTInIuG5B4RoeIIyKeu2nwap8JT3db4f6hHMGH5vJ4tzMHPlFlxxJZdi1VYsdiBf5eIMPPLgJ+my3BjsXSHFyrwYXvrLi6xYFjG7TxWK2I+0opTn6qiNd3Kvj+qMidbQoE7dWk4JodDQEzKfefQoa3LskXtUm6bEDESV1izpkTesKc5x5GPHTT/T+8bj38LODw7TQexL+Ha0w792K6uBfXg19MJ563MvnxwDM8bmfyMHWAe4m93Eno4W5iL3cS+7gW1cnpF9Ws3/+Gef8G47IjDuddKbjsTGPmrgxc/k1n1u4cFu0vYb5bEXN25DJ/dz7L3YtZ4Z7P/B3JLN+TwkeeKXx8IJFvTqVz8EkjASmjBGWO8TSxjyfJfQRkD+Kf1cvF2Ca+PBnE+kNP+ezATbaeu8il1yeJLd1Pff92/j+y7vIvCnz////QnQPD0J12t66ru253uHU2dN3dY67dYrdrK4ooBmKgIN0dIg2idA8zMAzdMI/fBTznfL6334Xnlfd/cL+9Xu/Xs7Xra1pl79HZ/CWDirUoB08wNHyN/iF/hgf9Ge2/hrL7JMq2jYxKv2WoaTaDTc4MNlsy1CJkuNWMkRZLRmQ2jEjtGJHaMNIsZkRizmiTOcomMaN15ozWCVHWm0GtOcpqc0YqzBkpt2C00pK+MlMGq0UM1FjSVWmDosydrsq3GJH8irJ1D7SeAsUlRtsvMdJ2BtqOQ9sO+uu/paNsNl2v3RiotGOoRkRflT6Dtcb01Yrpqnajs+pt+upXMdJyeGyy2X6P0bZARhR3GWm/xJBiN/0tv9DdtIDOejd6G60YkpgxIjFlpNEUZZMFSokdSokjwxIXBiUuDDQ7MyB1ZKjFkVGFKwMt7vQ2T6RPuphhxQroOgLd11F232G4+x7Dvf4M9vnQ132WTsVhOuVHGOy4zGjnLei4Be03UHZcR9nug7LzOAMtq+ioXYKiYiJdFa70VTjRU2pPZ7E1nSUWdLw0p+3lG8AWm9NSaIOswBppnpjmXCFNOUY0ZOtT/1yPuiw9atL1qE7TozJFn/IkfcoTDSmLN+RljAElUfoUR+pTFKlPQYQe+eG65IZqk/NMi+xnGmQGq5LxREB6kAqpD9VIDtQk6Z4OSXd0SLyjRdJtdZJvq5J2R5Wse5rkPzCgNMiCqmBnGp9NQhY6l7awxUgiPyUp4D32rHfh7Tm6THA2xd3WC5HOPEy1P8dUdxVGOhvR0tiCusY2NPX2oqW/FzXd3ajp7kHTYD/aRofQ0DuIiuYeVHX2oaK9C1XdXagb7kXN0Hvs+JKuN6pGB1E1PoiKkTcCwz0IDHcjMNiFwODNarLePlT0d6NqsB0Vve0INHeiorMHLcODqBt4I9DZhUBnByr6u1DR342GsTeaht5o6O5BXXMr2lrrMTNZg5nhNxjpzMXOYhrjHNxYNEHMqg9teHD0bSqjVlAX+x0VoW9RHjyZihAvSh44kn5NxP19avjt0ODqVh3ObzHgzDYTTu0UcmKvkOP7DDm+T5d/9ulyea8uV/fqcNVbh6sHdPE5YsC144ZcP23EjbPG+J0zxu+sIbfPGXL3vBGB5415dM6UoLNmPD0jIuSMmGdnRTy7KCT0qglh10yI8DUl0teUqBtCYm8Jib8jJPGekOT7ZqQGCkl7ICTzsZDsp+bkhogoDLOgOEJMcaSYkigLXsaIKI4ypTDCmMIIQ4ojjXgVa0pZvJDKBCGVCSZUJYwBtindjJZsC7Lkc+IAACAASURBVOQ5FsizRbQ+FyJ/LkSRbYYi14z2AhEdJZZ0v7Kht9x+DLDVTgzWuDBY68ZggwfDTV4MN49jqHk8g9IJDLxJX/N4eiTj6JaMo6NpHG2Nnigk4+iQjKe9aRyKRi/a6j2Q17rRVuNGW7UbrWXOdFa501Mzju4KTxQvXZAXOtFW5Iw8z4nmTDvqEm2ojLLmVaglBUFCMgP1SfBXJ9ZfleSHuhTEWVGT60lTyUQai8fTUOROQ4ELTQVOSIudaCt1ob3UCXmRPS1vLg+3FtjT8dKF1gJ7alKMqE83pSXHEulzCxrThMgyRcgyzGnNECPPsKQlTUxjgpDaaCPqo02QxJvTlmZLa7INTTEiqkONef1Yj5JAHQrvaZPnr8ELXzWeX1Mj+7oGuTd0KL1rQtUjMVWPxLy6Z0r+DV1e+GiSc02DIj9tXt3Vo/KBEbVPTGkIEdL4Bq/SWAvkSVbIk61oSRQjjbegJdGa7kw3GqMtkcTa0p01Hmm8EwX39Ch7LKTv+VQGXkynNcGd4gAj0q6okHJpDK/5t3WpeGJOfbg1kjeTV0mMNdJYa9qS7GlLskUWb011mIjyUBHSJGf6cifQ98KdznR7ujLs6cxwQBpvSXmICX350xktX8JA6dsMlS1j8NVSOnJm0J49iY7scbSkOtKabEdLghVNUSLqwoTUhglpjLKgOdYKaZwt0nhbJLE21EdaURVuQVW4mNooaxrj7GlOdEKW4oo83YuOrAlIE12pjbClNsyWpmhnpHFu1IXaURlkSfVTG+qe2VMbbEvFI0vKH1pQGSSmPsye5hhnWhJckSe7057mRWfWRDqzptKeORVFxhQ6sqbRnTOL3vz5DBQtYqBoEX0FC+grWERH9hxkadOQpc2gOWUa1VHjqI+fjCJrPr0FS+kv+YDRqm8YrfmOkYpvGHj1OYMvP2Gw5CM6s9+mKmICGb5mvH7sijRmBu1JC5DFzKEuZCqNYTMpuOXC0306PN6pScxhM9JOOhLrLebuGgHBu/TIvOhEU9hiWhPeozF+CcNVP9P8/F2as9+lr/Y3lA2r6clfTnX4PBLOWhC+3wR5/Gd0pXxNT8pXDD//gebQd4g6KOTmv1WJPWJJU/gSRgp/ZuTlSnqKfqOv9A8Uub+SF/gWN/62xPsjAVd/0CZptxPlFxdS7fcx0Xum8s/Xxmx/S4X1c1VYMVnAj+MF/DJFlV+nq7Fipjp/zNFk3SIdDnwm5Pg3xhz9XJ0bqzRJPWlBU9BEWkJn0By+lCe7LfFZocvZr9U5/bEavstNyT86j6StLjz9XYcnK1WI3aRNwUkLam+40xgwnqagGcgj36Ir6QO6Uz+mJ+MLhvN/YrTwV0YKfqL0wUwijpuTcc2FkcLlKIu/Q1mynOGCz+nJWkZXxhJ6ny+lP3sJ3ekL6EqbS0/GAnoz59ObNpvuxGl0xE5GEuxOQ5A7spBJtIZMpTFwIuW+7ry87ErxPy7kHnMgY68tiVstif3bgqg1FoT9YcaTXwwJ/E6fe18b4/+ZEdc/1ObqBypc/VjAlU8EXP5YwLVPVLj5uTr3l2sT/IsO0X/pk71bTNV5L6Q3Z9PgO4/if6YTusGJQ0vU2TxVwLpJAtZMFrB+hoD972sQd2QSdY/ep+HRW7z2m0DpNVeq/Dx4ddGZ1F1m3P5BjdPvCDi8UID3HDW2TVHnTxcBK1zU+dVJjZ8dVPjFQcCf7gJ2zlLlwqcGPFvnyPPD4yg5O57yy15UXfegyteVch9nXl9xpeicCxlHbInYIiRgpR4+32hy+gMVzn6kwT8fanL6fQ3OvK/BPx+oc+o9AVe+0iRwlQkhG8yJ3CYidreI2N1ConYYEbZFj5CNOgRv0uHJJi2e7tAl/qQF+Tc9qAiaRH30NGSps2h/MYfOvFm05UyjOWMcjSmeVEY6UxHm8t/pa56vPfm+zuRddSTjtDkvzlpQdsuFcn8n8n3MkIa50JPkSV+aB/0ZHgxmjWM0ewrKwgX0J0+n/IYdsTsNuP2jGuffE3BivoDj8wScf1eFKx8L8P9OhfD1OhSdc0IRPIf+5CWM5H6EsvQrlFX/goY/UDatZ7RpKyNNuxlu2MNw3R5GanYzWrkLZdU2lBVrGCr5he7sL2lNXEZT+AJqg6ZTeXccr6+7UHLRlpwTIjL2C0nZZUrsVlOiNpkTvt6Cx3+KuPWTERc/1+HYB9p4v2PA9rf02DRHi/XT1VgzRYXVE8auUq8ZN3Y8a+s0AbtmCTi4UJWTyzQ495EmZz4QcOYDAT5fqxK4So/4PVbkn3Mj95wzUXtEPN1kTNBGE4I2CQneIiJqjz3xB9x48rctl5frsW+xKptnCNi9QJVL32jzbIsN2afdqLg5kbKbHry66Ur9o0m0hM5AHj6T9ujZ9CTOpz91Ib2p8+lKmkV34nS6EqfQlTCRroRxdCd40ZPoRU+Cx9jUNdqRjigH6h+M4bU2YDI5FyZx9WdDtixQ5d9TVfjFU8ByJwG/jVNj/wemnPtOxK0/xETvc+b5GXdyzjqQdUpE3nkr0k9ZEH9EzINNRjzZbkfwjvFsfUuNcz9ak3r2I87/Ys+2pXpsWmzAuvk6rJmnzq+TBayeo8b6+epsWazH4c9s8P1jEj4r3PH+QBfvDzQ5+aUeV38x4dafQu6tMSRooz7F18bR8mw+DY8n8+KSmMSTRmRfdSDqiBnRx2wJO+TAw13W3N5k8T+8HvZ//ujC01fcTZJxO7GFwPRO7qd24R8v50asjNOPy9nn94Lzz6q4l97OndQ2bqcquJ2qwD+1Hf/UDnxiWvhqTxiLt8Uxa0sqkzYkM3FdEjM2ZTJnez6zt+Qxd1sBszblMWtjHvO3FbNoZwmLdxYyf0smS3ZksmxXGh/uSeHn03mcCu3AP6GD0BeDPMroJCBdwf2cDu7mKbieKeGP889Y7n2JDRfPc+nZOeKKDlHRtg5Z1+fI2xbRLV/MUPvXKLvWMtJ3mL7ha3QO3aJ30JfhgctjfzS7NqCUf81Q83QGmuwZaREz2iZkVC5kpNWC4RZLhltsGJJZMyQTMyy1YFRigbLJktF6C0brhSgbzKDeHGWtOSNV5gxXWTJSbUN/pYj+aku6q61RlNsjLxtHV/U7jEp/R9m2D9rOQNtFRtsuMiL/BxTHQLGdgYZv6CibRccrZ3oqrOivFtJbpUdPjT5d1SI6Kt3oql7KQNOfKBVHoOM6KO6gbL+PsvMOyq5LKDt2MyL/mT7JfHoaXOhrEDPcZMpokzGjDSYom8xRSqxRSuzH8NrsxoDUnYEWNwZaXRmQu9Ajc6WreSK9LYsZ7vgNeo5A73WUvXcY6b3HcJ8/wwPXGeq/SF/XCXo7TjDcdRVl103o9IOO6yi7rqPs8kHZc4rBtr/oaniXzuop9NZ4MFjjQn+ZIz2lNvS8EtP1ypz2UiFtL01pLTGntdiGliJrWgrESPPNkOQa0/hCn4Zsvf8HsFWp/1kjNqQ80ZDXcYaUxhryMsaQ4mgDiqIMKIjQIy9Mh5xQbV6EapEdosnzp+pkBWmQ8ViL1AdaJN3XISFAh/gALeIDNIi/p0bcHRWS7qiTdluL7Dt6FN8zpirQguYgO7pCnGmPGE9F6FTyQhYSH/AhvkeW8d1SN2x1TLDSGY+V/jJMtb5CX+MXjA03YmC0Ax3D3Wjo7kZVezdquntR1/ceu+ZrcABtw6NoGRxGQ38/qrp7EOjsQaB7AA3jE2iankTV8DAC/QMI3hx2+m/0DqCit/+/eFU12I66kfebf677UdHdjUBrGyra21DT24mKznYEWlvQMdyFrsEW9PT/wtzkFxwsPsfKYBLmGoYs8LRi76qFxPoupzT4a2oi36c2cimVYbMpC55IyUNXMv3EPD2qxdW/1bi+VZ0rb+B6eosJJ7aZcnSnkCN7hRz2NuaItz6n9ulyYa82l/docWmfNpf363LlkD5Xjxpy7aQJ18+Ycv0fU3zPGHPzrDF3zpoScFbIg3+EPDpjxuMzZgSfNifkjBkh500JuWxMqI8xYddMCb9uSqSvkGg/IXH+QhLujNXopAQISQ0Ukv5QSFaQGTnBIvKfWVAYJqYoXExxpAXF0RYURplTGGFKYYQJxZEmlEYLeR0npCJeSGX8WI1ObZIpjWlmyLLGamFassxpyRTSmiVEnm2GIsd8DK9FYrpfWtP72pb+cgcGKhwZrHJisMaNwTp3hhu9GG4ax5BkHIOSCQw0T2BAMp5eybgxvDZ50dU0htbO5gl0v5nEdkrG097oRVudx3/xKitzor3Kje4aLzorPJGXONNS4Ii80ImWXAeaMm2pS7SmKsaK8ghLSkMtKAw24/ljQ1Lua5McqEPGUyMK46xoLpmM7NUUml+Op6HAlfpcB5oLnFC8cqf9tRvyYgdaCh1oyXdAXuj4f/BqQkOGkNYcK2TZYprSzZBmimjOMEeWYUFrhhhZqgVNiWbUx5rQFGeGLEn838u5DdFmVIcaUfZEj9KHOhQFaJPvr0GOnxrZvmrk3NCk0F+f8kAzaoKsqHok5uUdY3Kva5N9VZ0XPuoU+enw8rYuZQEGVD82pj7ElMZwM6TR5m/+vFogT7L8L15bk2xoT3OkIdqC5nhbOjM8aE1ypvShEYV39elMm8BgzgwUyV68fmRGho86yRcFpF1RIfeWzhu82iCJtqc51h5JtA2SKCta4m2QJ9rRmmhPY4wt1ZE2NMY70p7pTu8Ld/peuDCQ40pvljOyeCvKgo2Rp3sxXLqIgZLFDJYuZaBk8Ru8TkGR6UVLsiMtiXZI46yQRItoiDCnPtxs7JpyrBXSOBuk8WOry00xttRFWFIbbkl9tC2SBEdkyS60prrTljGOrueTaE/3QhLrSH2EHU3RTrTEudEU6UjdMxvqQ+1oDLenMdyB+lD7/77JYpyQJ7qhSPWgI92Trszx9GRP/n/w2p45lY7nM+jKmUN37ly6cubQ+WI2iqyZNCdPpi5uHHWx46mNHU9FmAdVUeOQpsygK+ct+kveZ7Dsc0Yqv2ak4muGX3/GYMlH9Be8R3vmIuoiJ1Fw15YXfhZUB49DEjmd+tCpNIROp+bJNLKu2BF73ITHOzQJ3qlP/CErYvaJePi3JoF/qxN5QEjpvalIopciS36f4YqfkWa/S3XKIrrKf0LZsJaBlz/TlLCENB9HQveb0pr0FW1JX9Ge+g3K0j/pzfqOIr/JBG7S5N7famRdcUeR8hkjL1fQlf8znQUrkGb8QPK1qVz+05iDnwi4+ZseuSemUOv7HmmH5uD3mx17luqwZoaAP6YJWDFZwK9TBKycocmfc/RY95Yx698yYsV0FTYsVGXNbFW2LhbwbLcDDY/noIicS3v0QhJOOHLsay0OfaLCsY8F+P5kSvaR2aTtGUfEWiEhf2oQv0Wb3KNCqq85IgucQMvTqXREL2Iw/VNGc79jKOd7Bl78yEjxKroyvkOR8iXBh20JPiSmOnwxyooVKF//zEj+14yWLqcj412ao2fRGjeHwRfvMlrwIYMvltKX+Ra96QvpT59PT+IMah850vzUk5642bQ+m0rVbTdeXnWkzMedymvjKTjpTNYBO5J2WBHzt4jINeaE/2VOyEpTHv9kQMC3evh/rsfNT/Xx+0yHG59rcP1LAVc/E3DtCwH3ftAm7E9zkjfZkb7VipJDTlScdqHirAuvzrhQdNKd7MOePFlty845aqwZJ2DtRAF/TxeweY6AXW+rcWeNmJIbi6gNfAvJ43nIgmYhfTCFupvjyDlmTdAfWlz6RMCxtwV4z1Vh+1R1VnuosdJVg1+dNfjZUZVfnQT821PArjmqXPxcn9C/7ck+No7Si+Opuu5FrZ8HtTfdqfJ1ofyaGy8vu/LilD2xu8x5vNqAWz/pcPFzNa5+qc3lz7W48IkG5z/W4Pwn6pz9WMD17zQJWiMkYouImJ0WxO8VEb/XjOidxoRv1efZJt0xvG7WJmS3HolnxBTe9qQyeDKNsdNpzZhNZ95cuopmo8ifTnOGJ42pHlRFO1MR4UJ1hBcVTzzI87On8KYL+dcdyfjHnBcXLCi/40rFHRfyfYQ0hzrSlehKT6obfRmeDGaOZzBzIsq8efTETaPUx4aobbrc+l6Fc8sEnFw4ttp962st7v2kTuBvAkLXa5Jx1Jyq2160RsylN+s9hou+ZLTyZ2hcjVKyEWXzDpTSfSgl+1E27ENZs5uR8m0MvVrPaOkf9Od9jyLtI5qiFlHzZDqVgROpvOtJhZ8r5decKPrHkuzDQtL2mpKww5S4rWZEbxITsk7Evd+MuPK1Nqc/0eL4J8YcWGbA7re02D5Pnc2zVPn7zdXnjVMEbJ0+Btf98wUcW6rCuY/VufqVJle/UsHnGwH3VmgTvllI5nF7Ci+58PyMNWE7DXm2zYjQHWY8227Os+3mRO+zJfmIB0822nDtRwNOfqzJsfc1Ofu5Hj7f63H9Xxr4r9TgwVpNko+KeH3LjaoALxqD3gA2chaK6Nl0xM2mK2ku3clzUMRMRhbhSXOoK/JId3qSJjCSMZWRrKn0J3qhiLSnLcyOhoeWlPtbU3V3InWBS7i72pJ9yzT4faKA750F/OAq4BcvFbYt0uXkV2bcXGVFyDY74vfbknpETPpxIVmnzEg+ZkbcYTG3V+txb50lQVu9WD9HwB/T1Ug88ykPd8xlz4fm/D5dnb/maLFquoBV01VYOUXAhgX6bFpkwNa3jTj1rT1XfnXm6BcmHPpUl2Ofa3P5X8YErLUicL2QgNUaFPl40RIyj6Yn0yi4bkfSaROSzoiIPW5J6EFrHu+x4c5mMb5rTf+H11MPCx9dDa8kILWVu8mt3IqXcSuuhdsJCu4md3AtqolzTyu4EdvEjfgmbqe0cC9DwZ1UBX6JrfglyvFP7uTXY0ks2RrDnM1JzNiYwvS/k5m7NYsFO3KY+XcGcza/YP72QhZsL2be1kLmbslnwfY8Fm59zju7nvPernQ+2ZvGn5de4pM8yL20AULzRwjMbCfgeSuPizp4VNjGnaxKvP2D2HHpDNdDTpFYcIKK5h3Ie39F3vE2rS0z6VW8xUj3cpS96xnpO0jfqA8dI770DF9heOQsyuED0L8GZeeXDLfMYEDiwEirNaNtYkbkYoZbrRhqsWFQZjfW/9pixZDMkpFmK5SN1ozWWzLaYI6y0YzRBjNG6swZqrZgoNqGwWoHeitt6am0p73CntbXzrS+nkRXzTKUst//uzaM/B+U8n8YlZ8c+4PbsZXBxm/oLJ9Fx2sXusqt6KkQ0lVpSGeVEe2VlrRXetFTt4wh2b+h8wh0XYV23zHEdl2GnpMou7YxqviRwea59Na70F9vxXCDGaMNQkbrzVA2WDDaaM1IowNDTW4MSDzoa/agV+pGj8yNvhYPuqVedEun0Sd/h5HuldB/BPqvoey7zUjvHUb6bzE6dJ2RocsM9Z9hsOcMoz0+KLv9oNMXOn2g5zr0XIO+Uwy3/0V30zK6aqfQX+fJUK0rgxXO9L+2o6/Mkt4yEZ2vhbS/EqIoFdFWYoO82Bp5oZjWAjNk+cY05xogydGn6YUejdl61GfqU5uuT02qAdUpRlQlG1GeaERZghGv4sf6YIujDSiM1KMgQpfcMB1yQ3XIeaZDzlMdXjzR5XmQDhmPtEl5qEnSAw0SHqgT/0BtLAFqJNzVIMlfg7SbGmT7aVF0S4+Ku0Y0BpoieSymIdSVxtgZVEUtJivgbQKOLuDk+rf59YNZTLZ1x0pvIhb6yxAZ/4SB3iq0tNegob0JNZ3tqOrsREVnJyq6u1HT8UZd+wiaOsfR1DmCus5+VLS9UdE9jLrRKdSMTqKifxSB3mEE+ocR6B9EoPcmukdR0T2Mqp43Knq7UNHbhare3rFDUUbeY/9c9XegorMVVa0tqGttRUd3CwYGGzDQ/QUD7fcR6kzHWejChzPc2PXLTG7uW0TKjQ+oDvsESfQS6iNmUvZkIjl3nIi7LOLxMSNu7dHh6jY1Lm/V5sIWDc5t0ebMFj1ObNXn6DYDDm835PBuIw7tNeLIPkNO7dXn3G5dLuzS5cJuPS7uM+DyAWOuHDbl6jEzfE6ac+20GddPmeB32hj/M8bcPWPM/TPGBJ425uEpI56cMuHJGROenDPhyUVjgi+b8OyqKWE+pkRcFxJ5Q0jMzf8LWCHJ94WkPhCS8ciM7Cfm5ISIyA+1oCBMTGGYBYWRFhREisiPEJIfbkrhfyp14v5TqSOkMsGUmiQh9WlmSDJENGea05xuRnOGEGmmGS3PzZHnmNOebzGG1xIrel7Z0PfajoEy+zeAdWGoxo3Rek9GG70YbvRiqNGLgUYv+hs96X2TnkZPuiVe9LRMpLdlEn2tk+ltmUS3dCIdTeNQ1L/Ba40bsnInFJXudFV70VHuSWuxM7J8R2T5jmPVORm21CdbU5tgQ3WsNRXR1pRFWVIUZs7zJ4akPtAlKVCbjCeGVKS70Jg3DmnxeCQFHjTmOSMtcqGj3IuuSi8Ur9yQFzvT+may217iQku+HbUppjRmmNOaa03LC0skGeb/xas03RxZughZqghJkhlNCUKkiSLkqVbIEsVI4sypjzSlJsyIimB9Xj/WpSRQm4I7GuTeVCPXT42CW1qU3jOiJsiC+mBrKh+IKL5lwIurGjy/rEbOVXWKb+rx8rYOr+/pU/XIiLpgU5rCzZDFiGiJtUAWL0KeJB5bHU4QI0+2oTXJ5r94lae4IE92pfqZmBc3tZDGOTOYM4Ou9IlUh1jxwk+blEsCMnxU3+DVgoYIO6QxDshiHZBE29AUaYU0xprWBDvakpyQJTrTEOdIfZw9smRHerLdGMx1Zzjfg/5sV1oTrCkPNqYh1oH+onkMlCxmoORt+ooW0ZU7m86cabRleNKS7IQs3hZpjCXNUWKaIsU0RlogibKkOcYaaawtsjh7pHH2SGLsqI+0ojbcivooW5riHGlOdEaW5EZrqhftGRPpzJyANM6ZunAbGiLskEQ70hRhT0OoDY1htjSG2tIYakdjqB31IdY0htogjXagNcEFeZIrbclutKd60Jkxno7MKSgyJtOWPhZFxlQUmdNpz5qBImMG8vRpSJMmUR/jRXWEGxWhrpSFuVL+zJXyMDfqYyfR/nwB/SXv01/6CYNlnzNc/gXDrz9lsOQDenKXIk+bS0P0ZCqeuvPCz4KSuw5UPxlPQ+hUmkJnUv1oKnm+riSftuDpLh2CtuoQsceM6H1iQrYbELBBjaAdumRdcaHm2QIUGZ8w9PpHpNnLeBUzG0XJcmhcx1DFSuSZH5FzZxwh+01pTV2OPOVbFOnLoWw1QwW/IQ1fRvQhc26uVif8gAX14W8z+nIFgyUrGSj9i9bMH4m7OIErfxlw9nt1gjaIKT47l4LT83m0xpVTXwrZslCTVVME/DZJwO9TVfl9mga/z9Dhz9kG/DXXgD9na7Nqhgp/zhLw90IBN/6yoeD6XKShS5CEzKXq/izO/WDA3vdU2bdMwIVv9Xi2yYn8U7PI2OdG6Go9wtdqkLZHn5IzIupvOqN4MpnuqDn0JiyhP/1jhrKXM5z7M8P5K+nP/Q1Z/JeU3J9H4G4Tki970vX8W5SlvzJa9AOjBd9SHzmPiieTqA+dhiJhIf2Z79CX+Q79me8wlPUuA5lL6UqYg+zZeBoeudL4wJ2mh+OoC/Ci2t+Tcl9PXl5yJ/+UEy8OO5G6x5a4TRZErDEj9E8hz34X8vQ3Ex78oM+db7S5/ZUe/l/o4feZJje+UOXmtwLu/UuTx7/rE7leRMo2e/L2u1N+ajwNFydRc86VkmNWZO83J9Pbmoz9LjxdY8uuOWqsGz82ef17ugqbZwvYukCFiz8ZUHpzKQ2P36Ut7B06I96iLXgG0vuTKL3gRNQmA258q8qpdwV4zxWwbaoq67w0+N1Vi1+dNfnZSZVfnQX8e5yAPfNVufKVPuGb7Mk56UXZlQnU+o2nwd+Lhjue1N5yo/qmO+XX3Sk450jyAQtCNxkTuEqfG99r4v+jHn7f6eDzlSZXv9DgypfqXP5CwO1ftAnbJCJulyUJe8UkeluQ6C0ibs9/pq/6hGzSIXirDmHeRqSet+bl/fFUh01FkjiTtudz6S6cT3fJXNoLZyDJ9KQxzYOqWBcqo1ypifSiMsSTgtsOFN1xpcDPiawLInIvi6kMcKUywJmC60IkoQ60JzjTneJKf4YXw88nM/J8Osq8RXTHzqDkii0Rm3XxWy7g7LIxuJ5bKsDvazWC/tAhabcZ+acdKLniQsk1Z8rujUMSvYDunM8YrVwBTetBuhVku1A272GkYTfD1TsYrtjGaMVWRio3ony1iv685ShSP0QSuZDaoGlUB06g+p4HVbdcqfR1ovSCFfnHzcg6aEryHhOSdpmTsMOSyM0WPPrLmBs/aHP+S03++cKQYx/qc2CpJnvfUmPXfBW2zxawdYaAHTMF7Jkr4OBCAceXqnDuYzWufaOJ/7+0ufOLBvdXahC60YiUg9YUXHCm+KoT6SfMebZdh/BdxsR4i4ncY0H4LnPiDtiSdtyDkK22XP+XPmc+0+TCV4bc/d2O4I3OPFpnzt0/1PH/XcD9tdpEeQspumaH5OlUWsNm0ho+E0X0HDoT5tGVNI/OxNl0JcykLWYSrRFeyCM96Yz1ojdx7M9rV4w7beH2yIJtaA6yo/quHaW+bjQ+eocX5xdx8EN9VowXsNx5bPL6g6uANTM0OP6FOXdXOxGy1Z7IXWISvIWkHjYl9bAxmWesiTko5uYfOgRusCHSezp7lunxr3ECLvzmQcSRD7n651RWz9Pl1ylq/DRewB8ztVk1XZt/z9Jjw3xDtiw2Ys/7Jpz5zprzP1lz+FNdDn2szuV/mfBggx0Ba00JXKtN3kU3JE9m0xg0lZKbjqSeNSfisCExx60I3mdJwDYxvmvNuLTK6H94PR/88tG1qCruJEu5k9SCT0Q9PuGN3E5QEJDSya34Vnyjm/BPkHIt/LxswAAAIABJREFUuhb/ZCm3U2TcSpLhGyfFN66Fe2m9rDn3nCWbwpn7dyzzNiUxd2MiCzansmhLOjPWxjN7QxqLduSxaFcRc7bkMXNj9tg14u0veGfXC97bmcFn+zJY61POzUwlD7KVPC0YwT9din9mPUFFzTwtrONRZja3wgMIjDhDVsEx6iV76ej8Nz29X6JQzEPeMoOe9sUM9yxH2beWkQFv+jlPJxfoHT3NiPIwKHfA8CqUPZ8z0jaHQakHw63ODMsdGWp1ZLDVmcEWFwZlrgzInBmQOTDYYseI1B5lox3KBmuUDSJGm8wYbjRnsM6C/lpremuc6K12p6vCnY5yT+RlHrS8Gkdr2Qy6a95HKfsNpXwzyPehbD2EsuUgSvl+6NgLHRsYbPqSzoo5tJd50lHmQEe5Fe3lIhQVligqnOiomkJvw4eMtP4FXd7QfRraT6NUHEfZeRC6d0HXGpRtXzPUNIveWmf6a6wZrhOPTYvrLBmtt2a43obBeicGGj3pa5pAd9N4uiRedEi86JFNpls6je6WufQrPmSkZxUMHIaBK4z23WCo5wbDfb6MDvmgHLnE8MA/DPf9g7LXB2W3L8pOH0Y7LqPsvgI9PtB/ipHOf9PTvIzu+qn013syXOfGcJULg+UODFRa01dpQU+5GZ1lZnS8FtH+0gZFiTWKYjFtRWa0FhjTkm+ILE8faa4+zTn6ND03oCHTgPp0Q+rSjKlNNaYqxZjKZGPKE014FW/My1hDiqP1KIzUJT9cl/wwXfKf6ZMfbEjeU0NePNEnK0ibtMfqpDxWI+mxKomPVUl8pEbyQ02SAjRJvK1Osp8aab6qZF1XI8dXnSI/TV7e0qHmoQhpuAvSqPHUhk2hInQRNXE/EHzufdZ+6cmnc8Yxz2sOdibzMdX9AD2tb9DTXYmO/jo09DaiqrMJVZ2tqOnsRVX9EBoax9HUPIaG1kHUdQ6irncMVb3jqOgeRaB7DIHe0Tc5gkD36Fh0TqCicxxVnUOo6O5DoDdWeaNqfBAV032omuxCzWgLqrrrUNf6C33d1ZgarEKo/w0i/bdxF09j8cQJ/PqeFxc2zyD/wRdIYj6jJWYpjaFTKX/oTMFtS1KuiHh2whC/XeqcWa/C0dVqnNygwfmdepzarMnJzZqc2KLFsa1aHNmmxaFt2hzaocOh3QYc3WPEqd1GnN1pwLkdhpzfacyFPaZc2mfO5QMirhy24OpRET7Hzbh+woQbJ424ecqA26f1uXtKn4BTegSe1OXxKX0enzbg8VkjHp83JuiiCSGXhTy7IiTMR0jEdSFRN8yIuWlGnL+Q+DumJN4TknJfSPpDM7KCzMl+KiInxIL8Z2LyQy3IDxeTF2FBXrg5eeFmFESYURIlojRGxOtYEa/jzKhIMKM62Yy61LH6nMZ0MxrThDSlC8f+eGaZ0/pCRHu+mI5CMV3FlmPT11Ib+l7Z0l9mz2CFM0NVrozWejBa78lIvQeDde7017vT1/C/9DZ60NvsxYB8EgNtUxhom0K/fDI9sv8Xr/JqV1rKXVBUetBR5YWizIOWImekeY405zoieTHW+9qYbktjmh31ybbUJNhQnWBDWYwlhWFmZD02IDlAi6R7WjwPNuF1oh2NOR5IC8chK/Kk9aUnnRUT6KqaQGe5F20v3ZAXu6AocaW9xBVpru0Y6LPEyHNtaHlhSXOW6H94TTMbq81JM0eaYo4sRURrihhFujXNceY0RptSF2FMTZgxVc8MKX+qx8uHWhTd1SDfX50Cfw1e3tWl8pGQhhBLGkKsKb8vpMBXm+eXVMm6qErOVXVKbun/H7waUx8iRBJhTkusBa1xFrTE/QevY39f21JsaY4Tv8GrDc1xtrSluCKJdSTrhgblT83pz55Gb9YUJNFOFN0zJP2qKhk+quTf1qMq2JKmKAdksU7IYh1pjralMcIKSZQ1LXH2tCU5I091pznFnbo4ByQJ9nRluTCQ68ZwvgcDL1xpS7Kl6pkp5SEW9OTNYrBkMf3Fi+krXERfwTx68mYgT/egNdlpbLoabYk0yhJplBXN/0m0NdIYO2RxDkjj7GmKsqU23JLqUEtqw62pj7KjIcaBxlhHJPGutCR50pE2HkmMI9UhYqqCxdQ+s6I22JL6YEsaQqyoe2pJ3VNL6oOtqH1iQd1TMU0RNkhj7JHGOiCNdUAW70Rrkhvt6ZNoS5+EPG0SrakTaU2dRGvqZFpTJyNLGktDjBe1ke5Uhbnw6qkDpU8dqHjmQlmIM9URnrSlz2Gg5H36Xn5E/6uPGXr9KcOvP2Gg+H06XyymJXkmTTGTaYyeSPE9W3JviCm950x98GQan82k+uE0Xt4eT8oZK8L2GvJ4iw5PtxoS7S0mcq+Qx1u0ebxVi9jjYkoDp9P1/AsGSpYje76MovBpyAu+gsZ1jNT8RWfeV7x8MounB81oSf8eRdZPtGf+wMirvxh9+Qf96d+Qc8Wdu+t1CdysS2nANEaLf0FZ9idDL/+gIf4Lwk66cm21Htd/1yV0qx05x2YQ9rcLF5cL2f+hARsXarJyioCfJ6iwapomf0zTY+UUPX6fZsCKKdpv1u5UWT1XwLGv9ci6OI/G4I9pCn6PsrvziPB2ZNMCVXYuEXDsEy0C19iQdmgcmYc8yDxgT+QGXWI3a/HikDHll6xpDnCnJ2IGwymLGUpbRn/6xwxkfsNQzi8M5qxEnvgtzTFfEHPSiZADIl4/XgglKxkt+ImB51/SmfoBub5OFN5yQRI+m960d+lJWYIidgG9KUsZSH+Pzvi3aAyaSNUdJ6rvOFF6zYbiyzZU+LlTe3sSldcnkHfKiTRva9L32pO43YbI9SJC/jDhyQpjgn4x4tG/DAn4Tgf/rzS4/bU2t7/W4dZXGvh/q0bgrxqErjUgYbuY5/udKDzqScWZSUivzaT56iTKT9mSd8CE9F2GpO+xIN3biZC1tuybr8bGyWN9r+unqLBxhoBNcwSc/FKLynsfI332MR1R79MTs4TOsFm0PZlCrZ8H6ftF3F+hxbmPVPCeJ2DbVBU2TNDgd1dtfnXR4hcnVX5zEbB6vIB9C1XxWa5P1DZ78s54UXF9Ig23JyK5Nw5JgBcNdz2ou+NJ9S1PSq+6kHXCiphdQkLWG3F/hS6Pfjfi/q/6+P+ozc3vNPH7XgO/71R59Kc+cTutSPG2IeWAJSkHxSQfEJPoLSJ2tykR2wwJ2axHyHY9og6bknnFntePJlEXNQNpyhw6chbQU7KIntL5dBTPoinLi8YML6oTXKmKcaM2ZjxVYV4UBThRct+NwtvOZF+2oOCaJTUP3Kh+4EzhDSFNoXYo4p3oSnZlIHMCozkzIGce5C+lK2YWRZdsCd2og+83Y3j9520Blz4Q4P+9KhGbDCk+50zTvRlIHs6k8u4EKgInUxe+gJbUj+gq+pH+6tUM1m9kWLKT0aZdDNfvYKhqK8Plm1FWbEJZ+TfK0pUM5H5LR+qHSKMW0hA8nbqHE6kN8KDa35nKGw68vmxN8RkROUdNSd9vQrq3OWneViTssuTZBlPu/KbD1eUaXPxGl9OfanPsfTUOv6PCwbcF7F8kYN+CMbQeXSLg9HuqXPxUHd/lmtz9VYdHf+nzdJ0e4VsMSDkopuC8M2W+Hry87kj6CRPCdmoTs9+UxCNWxB4QE7XPnMQjtqSfciN0uzV+vxly6Vs9/H4WE7LRi0TvKUTtcuLpRn0erdfkzl8aBKzTIOGIESW+rlQHeCEJnkp79Fx6khbRlbSA9rjZdMbNpD12KoroSbRHT6AjdjxdsV50xnrQEeVKW7gT0ic2tDx1oi7AmfzL9pT7z6Ut/Bcu/GDDqsnqfOsk4GsHAd86CVg5UYVjn4kIXOdByFYnQreJiNltQuohU9IOm5J8VEyUtwX+f+kR+LcN0QdmcupbMb+MV+Gv2Vo82LGUx3veY++ndiwfJ+BbdwF/zNRn1QxDVkzRYc0cA7a8bcKWt3U4+JkJV1bYc+wLAw59pM7FH4y5v9aWgDWmPN5gSOZpR+ofTKf2wUSKbzqSddmKEG9dwg6JCNpjye2NIi6tMub0v/T+h9dLoa8eXQkr41pUDb7RDVwMqeJiSC2+UVJuRMu4FtHEtcgG/GKbuBnXyK1ECRdCy7kUXoVvXDM3E9q4k9zD2n8yWbLuKQvXR/DWxlgWrItg/toI3vo7jrlro5mzPp45G1OYuyWL2Zuzmfp3JnO25TFvRy5Ldubw7o5MPtmbxV8Xy7iUMMyd5yPcze7mfMxrLsbmcjczj6Dn6YRmPiU114+yygu0yg7S1baebvlyOuXv0alYSKdiId3tSxno/JLR3lWMDm+nX3mILuUB+pS7GVFuRqlcjXLoR5TdHzOsWMRw60wGW6bSL5sylpZp9MunMdg6lf6WifTLvBiUujPS7IJS4oiyyZbRJguGm8wZbBTR32BFT50TPbXj6aqZSnv5dNrKZyIvm4m8fA6KikX01HzIcNOPKKV/omzZwIh0IyOSDYzK1o31vMpX0l//CZ0VC2gvm0Z7+QQUZR60vXZFUT6O9oqpdFUtoK/+U4Zlv6FsX4+yfRtK+TZGZOsZbV2NUrEKZfuPKFs/YLB+Mn1V9vRXWTJUY8lorTWjNTYM19gyWGtPX50rffUT6WmYTmfDDBQN05DXT6dbNo8e2SJ6WpfQ1/4Zwz1/ouw7iLLvHEPdl+nruMhA90VGBi4yMniOwb6TDHSfZKTnMqNdPgy3X2RY8Q+jHedQ9lxB2Xfy/4fXkXpXhqudGa50ZKjKhoEqMX2V5vSUm9NZJqLztQ0dpTZ0lFiiKDajrciE1gIjWgsMaMk3RJpriOSF4RvAGlKfYUxdujE1acZUpxpTmWxCWaIxr+INKInRozhah8JIHQrC9SgMNaQwxIT8YGNygg3IfqpN5hN10oNUSQtSIfWxCqmPVUl/pEl6oCapARqk3lYnxU+VlOsCkn0EpFwVkHpZQL6vBrUPTWmNsKc53IHXj2yoiZxGc9KnFD75hkif79m78m2m21nhaTkee7MFWAo/QmjyPQZGK9E2/DdahhvRMdyNltZBNDUOo6F+CE3Ng2jrHkFL/zgC7cMINA+gontkDK16hxDoHkagcwyBznEE2qdQ1T6JmvYRVHXGOmS1xKfRsjqJqnAPAsP1qOqtQlPvJ/QNv8HC5AtE+gtwMJnMFFtnfv94Nk/Pr0CSup366OVUPZ1H3ZOJ1D9x49U9K1Iu6hJ8RMCNLQLOrxPwz1oB//ytwZnNuhzfqMvBdRoc3ajF0c2aHN2qwdHtGhzZps6hrWM5vEOX47uMOLXDhDPbTTm7w4xzO0Wc22XBxb1iLnmLuXzQgiuHzbl61JTrx4zwPWHAzRN6+J/Q4fYJLe6e0OT+SU0enNLi4Wk9Hp4x4OFZIx5fMCX4kpCQK28Ae01IpK8Z0X5mxN4SEudvSsJdIcn3hKQFmr2p0BHx4qmI3BAxOc8syA2zJDfMgtwwC/LCROSHiyiOFFESZfHmKrE5ZfHmVCWJqE0RUZdqTn3qWI1OQ5oQSYY5sjcVOv/Ba2fRGGB7iq3oLbGm75Utg68dGap0YaTajdFad4Zr3BiocaW/xpW+Wld6693oa3Cnv9GDgWYvhuSTGJJPYUg+hf7WSXRLJ9De6IW81o3WKhdaKl1orXClrdITRaUX8tceSItckOQ5Isl1oumFAw1ZdjQ/d0CW7UBThi11qdbUJltRFW9FaaQFBSGmPH9kSMpdHSJ8BGQ9NqA8yQ5ZwXjay6bQWTGZjoqJtFeMp7NyPG2v3FG8dKPjpRuKYheac2xpzBDR/NwSea7N2OrwczGyLAukmaI3k1dzZGkiWtIsaE0fg6si3RpJrJD6SGPqIsZSG25MZYgBpY+0KApQp/CuOiX3tCl/YERdsIimMCvqg8W8umNIro8GmRcEZF1UJddHg5e39Cm9o0f5fUNqgkxoeGaGJFJES4yI1jgR8ngR8kQLWhLMaU0So0i1oTHajKYYEc3xVtRFipAnO9Ge5k6OvwYvbmnSnTGJ/uxpKJI9qXwqJvuGJulXVCkOMKLmmTVNUY5IY5xpiXVCGmOPJMoWSZQN0hg7WhKckKd50pI+nqZEV6RJTrSnO9Gd6Uj/cyf6nzvTkepAfYSIkofGdGVPZ+TlEgaK36a/aBGDxYsYKJiDPG1snbk5xobmSEtk0Za0RNsgi7ZGFm1Nc5Q10hhbZLH2SGPsqQ+3oirYnIonZlQEi6h6JqYq1JLKUCuqw2yoj3RAFudGbagNrx4KKQ004fUDIWX3Tal4YErVIxGVD82ofCik6pHZmzcz6kMsaAizpiHchoYIaxoibZDEOtGWNgF52kRaUyfSkjIBWfIEpEkTaE6cQHPCBCTxE2iI8aI+2pPaSHdeP3GgNMieqjA3ykOcqQx1ozVlJoMl7zHw+iP6Xn1Af+mHDL36kIHiZXRmL0SWNB1JzCRa4qZSG+JBvp8leb7WlN/3oDZoCrWPpvP6zkSSTloSuV/Ik636PNigQ9Q+MVH7zIjyFhL2//F1139V3/H//w/dHefQIEoptpuunNM5t+nKhdPN6YxtutnYHZjYYgEmoSAgDQLSXSLdfWg4dJ7b5wf22ef9/uH7/eF+eb3+hevl/ng+Hke1CD6uReZ9O/rSvmPwzQ80py7lTcgc2vN+hIbtjNZsoefNz1RGLCbA2YjW5DX05W5Ckvkbg/kbkZb8yUjaz5R5ziX0mBbeOwWk37JmMP0nxsr+oiP5R9IfvoP3YSH3tqrh8ZcWz7aJCNpuzs3vFDnzpRLHlmvitFiFP+bKsHaaLJtnq7F5lhbrpqqx3lGV9Y6K/D5DwLYPBRz+UoYXh22peP419QHfUvXsC9JuvMeRpQKcPhRw6BMBj/8wIvGMIylnbYncr0fycSEJh7RJOKzG28tC6h9OoStwFiOxHyJN+4zxjBWMZa5kJH0Vg6lr6Hq9iir/L2iP/hHvfdqk3ZlOZ9xKpHnrGcteQ/frZeQ/tCPnvhU1frPpi1/KSPpyemI/oS3kffpil9AVuYiyJ1PJczUl/5YxmS56xJ1UJctFRKWHI1XuM8lzsSbhqBFJRy2I3WdC5C4jQrYa8GKDFs/WquO9WhXPVco8/kGRhyvlePCdHI9+kMf7VyX8/1AlbIcmMQf0ST1pxlsXe6pd5yC+/y7ie7OouGxF7gktso6rk31Kj+wz5qSdnMzLf0w5vUiOPbMn3jL+7Shg5xwBe94T4Py1ArW+P9AW+i0doUvpDl9Id+g7dAbNQuw9lTdXzAneocXdHxQ4vVDA/rkCdsycwOs6ayV++xevfzsKOL5Ilntr1Ik8aEHeNQcqPabT6DmdZp9pNPs40OBtR4O3PXWeDpR52JBz1Yz4kwZEOukSuFWD4G26BGzR4tlGVbzWKeO9Xhnv3xUI2aVD4glTUpzNSHY2IcnZiCRnIxJPG/P6uCGRB3UJ2qtB0EF1Xp03IP2+NWX+s2h4NZ+2pA+Q5C6kv2gR/SULkRQuoDHNkYZUR6ri7KiKsaM2xpGq8KkU+lpT5GdHgddksu4JyXc3psbXhhq/yeQ/nMBrR/QkeuJtGU6bCTnvI83+GGnOZ3SHv0vuNVMCtylz73sB1z4XcPMzAW7fCXj5jzKJp/QoumON+NlceiIWMZK4nNHMlUhSv6E+5nOqYpcjzv6VtoLN9FXuYLThANKmQ0gbDkC1E9LSbYwX/Mnom7UMZq5EkvA5bVELaQp+hwb/GdT62FL5aBJl900pvW1M8XUReRf1SHfWIcPZkIyzpqScNCFynx7P/1TBY60ct39W4PpKBa58JYPLlwIufS7g0rKJXP1ChlvfyHHvByUe/qKCzyY1ArZpEuY0cVM38YwhudctKX9gT/VTB4rdLUm7rMurkxrEnzMk/rwRMWcMiT5tSMIFc5IuTuLlXkO8txrg+Ycxz7ZMInCnHSFOtrzcY0L4AQPiThsQf1aXiOOq+O6WxWeHLDFn1Ch9YkNb6LtIYj5CEvshHa/m0/TSkZaQ6XREzKIneg4DcXMYjJtNf+x0el850B1uS6u/Ba3+1tT5TCHnphmJFybTF72Z0KPz2fORNj9aCfjRaqKB3egow9mvDfHeZs/LvdYEOYmIPKhLyllDcq6Y8XyHPKFHDPHZqcuTvw3xdbLj1nor/pgryw9TBBxcbonPwWXc3/YRP02V5Sc7Ab/PVmP9LHXWOiryxzw19izSYd8SdQ5/rsy1X4y4ukqfC9+ocvUHdR5sNODZP4YE7NYjztmUaq/ZlD2xJ/eeGbnuVoSc0uDZAQ38jprycKeIq+s0ObtK+f/hdeeVQF/nJyk8iqnnTkglf515yV9nQrn2opIHr9pwfvyGXZejcXlewIPoBq4FFLHrajgHbr/mRmAFbhHNXA+oZdX+QNaciOO3C1n8fCqVrw9E8/WBaH45m8m6KwX8cDaPhU4JzNv+mvl705m9O40FB/OYvz+bD/amsXBPEp/uS+THM9k4Parh1IsqTvvn4+Qezn43L668eIx3rBtJb1yprL1MZ+sphrr2M9TxFz3Nq+hu/YbBnu8Y6v+O/t5vGJB8z3DfL4wMb6JvZAs9w38wMLKekZE1jA79wGjfVwx3f85I52eMd33JaMcKhtu/Yrj9a0Y6v2GsewXjXcsYblvIYPO7DItnMtZkj7TRGmmjKeNNQkabDBluMmZIbM1g0wwGGz+kv3EpkuovkFSvoKdmOb21y+mrW05/7QoGar9lqO4nRhrWMFS7isHqlQzXrWS08QdGG76jt+pzJOWf0lv5Kb1VnyKpWExn6cdIKj6lt/oL+qqX01/zNf313zHQ+AMDTT8y0PQDfXVfM1j/FSPirxhvXsZY4/sM1tjRX27MQLmI4UojRqtMGa0yZ7jSkoGqSQzUTmOwYT6DTZ8wIF5Kr3gp3Y2f0t+6nP62rxjo/Jah7p8Z6dnCWO8xxnovMtTlQm/bBQa7LzHaf5nh/gv0S04z0O3MWM91xiS3GO68zED7WQY7Lkzcfv3/wmv1ZEYrLRmpMmG4SjiB13IDesqEE3gtNqW7SERXgT6db3XpfKNDR5427bnatOZo0ZKlhThDi8Y0TRrSNKlP1aImWYvqJE0qE7Qoj9OkNFaDomg1CiJVyI9Q4k24Cm9CNckL0SE3WJvslxpkBaiQ4a9I+gt50v3kSPeVJe25DKneMqR4yZDsJUOipyzxT+QmFt14KBDhoUjUPSViXOVIvadI7gNVch6okfdIi+aoqUgSP6AmZAFvfD4k9fGXhNz4Hueti1k2xwYLbWM05W3RUluMnt5qNHU2oaD0J5qaB1FXPYqywlEU5I+goHgcJZUzyKucQVb1xMQdWLWjCNSOIFA7jkDFGYHy/8arvPIJ5FWOoqB+Ann1Q8gob0NRfTNqOr+grrMUTc3pmAstsTfWYev3s3l48nNe3V5O5qNlVPh/RturL6j1f4ccNzMSrmsTfF6FJ0fkcD8kh+seOa5sl+PSP/K47FDl8m5NLuxS59Q2JZx3qXDGSRnnfUo471fEeb8CZ/bKc9ZJnvN7Fbm0Tw2Xfbpc3iviyj4jrh4w5tohY24cMeLWcSGuJw24fVqXO2c0uX9OA/fzqnhcUOLBBQUenpfj8XlZPC/I4XNJgWcuKni7qOFzRRPfa9r439Qj8LYeQbf1CbmrT9h9fSLc9Yh8oMerh7rEPNbj9VM9Erz1SX5uSNoLQzL8hWQGisgMFJIZJCIreCLZIUbkhIrICxPxJlz4XwNbGiOkIk5EZbyQ6gQDahL0qU3Upz5Zj6Y0A1oyhLRliejKNUKSJ0KSJ6Inz4jeN0b0vTGmv8CU4WILRkotGauwZrTSmuFKawYrJtFfaUV/5ST6ayYzUD+FwUZbhsT2jLROY7h1OkOtjvSLpyFpcKCjxpbWysk0l1sjLptEW4UNHRX2dFQ40FZiT/NbGxpzrWnMnkRDphUNGZaIsyxpzragKcOU+hQTahOMqIwVURYloijUkDcBeqT7aBBxR0DcQzlyXupQmzqZruLZ9FbOo6tsJm2lU+kodaC9yJbOYju6i+3oeDuZxkxTGtONaM4yoTXbhLYsY1ozjGj9F7AtKRN4bU2e2DzckWJMZ7IJHUnGNL7SpS5ck9owzf8AWx2kRYmvMgXe8hR4K1L6XI1qf10agkU0hhhT5WfA24dqZN6WI/WGDBmucuTcU6TwoTqlT9WpfKZNbYAeDUH6NIXq0xyuT+srA9pjDGmNMaAlRp+2OCEdCabUR+ghjhbR9MqIyiBdmmPM6Ul1oMhXm7hbMrTH29GfMZOelOk0RliR76lFkqssRT561ASb0hBuSVOEFc2Rk2iOskQcaU5ThOkEYqMsaI6zpTVlOi3JDnSm2tGZNIm2OGO6EozpS7agJ3kS4lcmFDzXpDNlBqOFnzBSsJih/I8ZK/h4Aq+JdrS+noQ40gRxmBEtEcb/4tWUlghTmsNNaI6cwKs40pzqlyLKXuhR/FyHYl9dSvz0KPbVp8hXj2I/A8r8hdSGmFPmJ6LAS4e3T7UpeKpN/kMNCp9oUOatR7mPPhXP9Kl8bkC5jx6VvgbUvTSiIdScxjBzGsLNaYywQPxqMu0J0/5rXFsTZtASP53mOEeaXzvSHDud5tjpiGMm/htfTaPi5WRKXlhSFWJDxcvJVAbb0Px6DoP5Sxkr/5qB4s/pL1zGcNHnDL5diiTzI1pez6Y+YhriyBk0hEyj/PkUsu8ZkXFTSNFDGyo8Z5J1y5r4C8aEHdPFb48qz3apEXrUkMB96sQ6GxN/3pjgo5okXLOgJ/lrRvJX0ZS4mNLI9+gq+hXEuxmt2Urv219oSPiK0CvWtCStYSD/L3pyfqc/fzOjZX/TGvkFhY9mkHLFDP+9KkSeMqQhZBEjxZsoC/yYF6dEPHbS4fEuPR5u1cVjgxYPftPm1g9qnPlahaNfqbNrsTIb5gj4xUGWjTPV2Thdm9/s1Vk/VY2/5qmz/X1ldnwkw6UiQTTQAAAgAElEQVRf1Mn2WIo47FfqX/5Mhusn3N9syo4FApxXKHPyMxlC9tmQcWkGr0+YEHNYh9TTBiQe0yT9jC4ltywQe05DEvQuA1Ef0hezkJGULxjP/oHB9B9ojvyCSv8liMO/o+DJQh7tUKPk+SKG0n9lOG0VvfFfUeU7j1fntKn1m01n5EIkrxbRF7MYSdQi2oLfRxywgGqv2eS5TiLjshGZl0QkntQi/ZwhRbemUHjDluwLViQfNyHuoDExe4wJ3arPyz/0ePG7Nt6/qPH4J0U8vpPH/RtZ3L+VxWOlHA+/l8NztSL+m1QJ36FF3CF9Uk+ZkOcyiQrXaTS5z6PZfR6VVydTeFZI3ikN3p7ToeCCiBxnMxIOm+P7h5DTH8uxY5qAv2wF/OMoi9N8efZ9IMuhJTIUeHxBg/+XtAYvpiP0fbpCZ9MdPJOOF9OpuG9D3FEjnv6uzsXPZDn0roAdM+XYNEWR3yYpstbqX7xOF3D8E1ncftXg1WFz8m/YU/XQkUZvR5qfT0Xsa0/jMzuanjnQ4ONA5aMpvLlpSrKzATEHdQjZoU7ELh1Ct2sTuEWdF3+q4r9FlYCtKsQcMCTV2Zz0c+aknjMh9bwxKeeMSTlrQvwpI14dMSRkvzbBh7SIvmBIhtskygNm0xD9Hm3JHyLJXUR/0Sf0F39Md+H7NKbPoCl9JrWJU6mOm0pd3Axqohwp8p9Mib89BT6TyXIT8faBMbUv/sXrI10aQs1oj5mEJMGOoYy5kLcQafYnSNOX0PpyDmkXhPhtUeD+DxMLte5/LcDrF1lCdyuRdlGf6qf2dIe9z0Dcp4ykfs147s+M5q+lL+832rPX0pS1jvqs9TTmbKCjcAsDFTsYr3WC2j1Iy7YhLdjEcNbP9KZ8TUfsEsShC6gPmEWd7zRqvaZQ+cicMjdjyu8aUXpLRMEVfXIv6pF7UUTuJVMyzpny+og+gdtVebpRHo+1Ctz9WR7X72W4tVIG15Wy3F4px53v5fH4SYknv6ritV4d380aBG3XImKfDrFH9UhyNiTnmgllHpOp85lK3TN7Sh9YkntLRMplA1IvG5NwQUiMsx6vzxmSesWchAvmhB02ImS/BS/3TOb51kk82mCE+1ptHm1UJ2iPDglnRGRcNSX3tgVv7lqRfs2YiOMKhB5TJfmKAaVPbWgKnkN75Hz6Xn9EV9Q7tIZMpzXEka6IGfTHzGEobg4DsTPpi5pKd8gUGn0sqHpsRcGdyYQeNCD+/BzKPX/h5lobfrObaF1XTxbwx0wZTn6hi8dGK/y2W/Byt5Cog3pkXTSl3G0qr44b8MJJiyd/a/Boqz4+u6fg4zSHjbPlWDNNwC/TlTn3y0ye7F/C4e+sWWEp4JcZyqyZpsgqO1k2zlFl50Iddn2sysHPFDm5Qpk760y5udqAS9+qcHOVOi92mBCw24DoEyKqveZQ/NCGTFdjip44kHjdjMc7lfA/bsGjXSa4/KrBqe8U/h9eD9+J9L30LJOHMbW4BpWz+/Ir9lyN40ZADQ9etXPRu5gDtxK54leIT3IHriFl7LkewZH7idwNrcUjqpXr/nVsv5TMsYcVOD8Tc/RRNXtuF7D7dgHHntZyIaiDgz5t/HA+j/ed4nnHKZnZe1JZcPgN7+zL5p3daby/O5mFe5JYdiCJ1ecy2Hg9kd8vv2DNqetsuXgaF6+TvEw4QVHlCbo6DjMi2Y20bztjPVsY6tzIYPcGxob+ZGx0MyNDaxns+5HB3m8Z6Pua3r5v6OtbwUD/MoYGPmW4bzFDksUMdS9jTPID0v4NjPdtYaz3H8Z6/2G8fyvSwU3Qv5rRzi8ZaV7ISNNcxhodGG+chLTJhDGxkBGxiOEWS0baHBntWMho57eMdKxlULyBIfFmhls2MdK6npGWNQw2fENP5Wf0lC+lv2opfRUf01v2Hn3l7zFQtZCBqk/orVhKf/XXDDX8zEjTbwzVr6Ovei1D9b8z0rSR4ca19Nd+h6TqUzorP6Sr6l0kNe/SWT4HScU8+qvfZbhmHkPV0xioMKevVJ/+Un0Gy4UMVxgzUmXBYKUVA5VTGKydw4h4KWNt3zPa8QvD7b8x2PYbI52bGOnexGjPRsZ6/2SsdzfjvacY773ESNcl+tvPMyy5xNiACyN95xnoPs1g11nGem8y3nubEckVBjqcGew8j7TvJtJ/x4b7m5fRVz+HoTp7xuptGK+ZwnjNJMZqTBmpFjFUZchAhSG95UJ6y8zoKTWjp9iI7kIDugv06M7Xo+uNHp1v9GjP1aE1W4eWTO0JwKZPALY2RYOaFA2qkjSpTNCgPE6dklg1iqJVeBulRH6kMvkRarwJ0yQvVJPcYHVyXqqSHaBMtr8S2X5KZPsqkPlcjjQvAaleApK9BSR4CXjtKcurpwqEP1Em5Ik6YQ81iHmgQcwdJeJvK5DhoUruIw0KPfWpCTCmIciS+iBb6kPfoSr0M+LdF+N+9GMOrv+Q7xa+i6PFTAw1ZqGjvgih3s9oqv+KmsqfqKnsRlX5IIqKR5BTOIaiyikUNU4go3oQgepeBGp7EagdRKByChmls8gonUdW+SzyyidRUD6EovIeFOX/Rk9nB7qa69HR/AZ9nQ+wMHFg/kxrtqyZgfM2RwKvLaA4YBmNEcuoDXifMq+ZFDyyJ+GaCaHnNPA5psAdJxkubhNwYbssF7bLc3G7Ihe2q3BhuxoXdqhzboc6zjvUcN6ljrOTOs571XDep4rzPhXOOSlyfo8CF/co4OKkiouTDi5OIi7vNeLKARHXDoq4ccSQW8f0cT2hi+tJLe6cVue+szruZ1XwOKuExzkFHpyV5+FZOZ6ck8ProgI+Lsp4XVLFy0WDZ1e18buhR4CrHkG3DQi+o0/oPT3C3PSI+B/vX2Oe6BHnZUDSM0NSfIWkvRCSESAiI0BIRqCQzCAjsoKNyQ4xJjvEiNxQEbmhIt6GG1IYaUhJjIjyOCPK44RUxBlQFa9PTaI+9SkGNKUJackwoi3LiM4cI7pzhHRnC+nONqQ72xBJjojePCMGC0wYLjJjpNSC4VILBkrM6S8xo7fUjN4yc/qrrBioncxQoy3DYjuGxHYMNNnR32iHpM6GjuoptFZYIy6zorHUisbSSbRV2NFe4UBb+VRaSuwRv7WhMXcyDdmT/o0VjdnmNOWYIM42oTHDhLpkY2rijKiMNqIsXEThS31ynmuR8ECJWDcBSU8UKYgQIs6ZiqR8Hl0Vc2gtc6St1IHWQls6i+3pLnGgPd+ahgwTxFkmtOSY0ZptQmuWMa2ZE3htTRfRmmJIa4ohbSkiOtNM6EozpTPZhNZ4IU3RutRFTOC1Llyb+nAdaoK1KPVTpuiZIiW+ylQFaFEfbEBjqBH1QSLKnmnzxkOZzNtyZLjKkX1XkTw3ZQofqFH2VIMqX13qAvVpCNKnIViPxlAdxBG6tL7SpzlKF/Er3YnR4ThjGiL1aY4xojFSRMVLHRqjTOhJc6A2zJToawIaIi3pTZvOYMZsOuLsKfMzJOWOPEU++lQHmVAbYkZdiDmNYRaIIyxpijCnIcyE+lBj6sJMaIieTHPSNNrTHOnNmk5X8mRaYoS0xRgiSTSjJ3kSrbHmFPtp0/zajuH8hYwULGY4/2NG3y6kP/td2hPsaI62pCn8X7yGG9MSYUJLhAnN4ab/xozmSHMaw82oChBS8lyXQm9NCnw0KfDR5q23NvleWuR7aVP4TI9SPxGF3vrkP9Uh/4k2bx5pkuOmyhsPNUo99Sj3NqDymSFVz4VUPDOgyk9EQ5AZ4jArxBGTJhJlTXOMLW3x02hLcPxvXPj/ArYlbjqtcTNpi59FW/ws2hNm0xI7g+oQW0r9ragMmkJVsA3VIbY0Rs9Akr2Q8cp/8VqwlMGCpQzkL0aS8QHi2JlUh9hS/dKWhuCp1AZOJd/DnOQreqRdMyL3zmRSr5gTd9aYkEM6vHBSJ2C/DuHHRfjuUiLWWUT6tUlEntIlzsWE9tjPGS38hbrYhdTGf0JfxQZo2cto3Tb6itfRkf0zMfdn0BD/M/0FW5DkbaI753cG8jeS/3gOOfdsKX8ynfhzQkIOq/HGw57hnDWUPH8fn8O6eB80xPegKU+3C7m3TpM7qzVwXa3DpZ91Ob5Sm+2LlVg3W8CaqbL8PkOd3x21WOegzqbpGmxfoInTIjX2LpbHdZMhBU+/pTFkPTnuK3i4zQGnReocXabJqc8V8dhgSNypaaRfdCDuhIi449pknNMn9Yw2eZeFlN62ou6RA21+85CEfkhf9GIG4j+nL3E57TGfURO0kAr/RbRGriTwiDn+h0Q0hn3FaOZv9MR+RUPghxQ8sCftujGN/vNoeTmf5oB36Ah+n67Qj2jyfYcSj6kU3LUl33UKuVctyTxvTOZZY/JdrMi/bE3GGXOSjhrzer+IiO36+P2ujs+vqnitUeXJKmUefK/A/W9kubtCwN0VAty/lePRjwp4/6KM/0Z1wrdrE3/IgKxzphRen0LFXQdq7k+j9u40qm/ZUXbFnNJLIoov6lF0UZecM7okHNIhYpc+zzYZcG6JPDsdJ/C6bbocexcosvd9WXa+LyDh4ntU+XxGS9Bi2kMW0Bkyg+5QR7qDptP4dBrZlyYRtMOAW98pcewDGbbPkGHDFAXWTlLgVysZ1k8W8PcMASeWyOKxToPYYxYUuNpT83gaTT7TaPabSrOfPWJfO8S+9jQ9d6D66RTe3jEl7YI+8Ud0iNytRvReHaL2aBO2Q5PQ7RqE7dIkfLcmySdMyDhvTsYFM9IvmJB+0YT0i6akXTAj6YwJ0UdFhBzQJeSwNtEXDUn/X3hdiCR3MX2FS+gr/oSugg9ozJiNOHMOdcnTqUlwpD5hJrXR0yl+aUPZS3sKn08m+4GIgsfG1AXYUONvzdvHejSGm9Mea40k0YHhzHcgfzHS3M+Qpi2lyW8WiWf0eP6nHO6rBNxfKeDJT7L4b1Yk/oQW+XeMafSbRk/UBwwkfMpI+rdI89dC2Z+MV/zDUPl2JKXbaSvYSkP2Ruoz19Gcs56u/I0MFP7BWPGfSIs3MZK9ir7kFXREf0Jj0DvU+jlS42NHjeckKh+ZUeFuROV9IyruiCi5aUjhNUMKrhlRcN2cXBczkk4ZELZXDb+tinhuUODhb/K4rZHBfbUMHqvleLhGnse/KOK9TpUXmzUJ3KJF2A5tog/oEX/cgBRnQ7KuGlHibkmdjy3NAdNo9LOn4oklRe7mvLlrTu5tS5JchMSe1SXxkiGZNy1JvGhK7JmJrcOh+215utmUWz9qcPVbedx/UyHYSY/4M0ZkXbegyMOGKq+pVHlNJfe2KfEX9Hh9Xovka3pk3zOl+OkUOsLn0xY2j9bQmbSFzqArYha9r+bQFz2bvlcz6It0pDvEjnpPcyo8LHh72xrfnercXqtNyePVhB9fwoHFhvxkJWCVlYBNjjIcWaLJnV9N8dlqRuBOEVEH9Mk8b0qF2zTKPOYQfsyIR1vUePCXLn777Yk6t5jN78izeqqAlTYC/l6kz62t7+KxZwm/zNTgOxt5fp6qwM/2svw+S4Wt72mwZb48Tp/IcfRzeVzXGnNvnSnXftTiykplPP80IOKQBWGH9Kl4Movih7Zk3DKi1MuRt48debJLBf9jljzcYcLFNZqc+Ebxf755zfW9G1bMg+ga7oRUctW3hBsB1bhFtPI4tpt7YWKuvijjdkgVgdn9PI5r4rx3NtcCinkS187DmE7uhrRyPaAJ98g+HsUM4xHVx53QDlyD27gXKcEzfYzb8VL+dqtmyZFk5u1JYObuJOYfyWfuvmzm7E5ngVM6HzmlsWh3Al8ciOHbE8F8uf8G3+47wHaXHbgF7iY5dzeN4p0MSv5hvP8vGPwHhnYiHdyDdHg/jB0C6X7Gx7YyMrSKgd5l9HV9SH/3hwx2L2BIMpfh3rkM9bzDkORDhnu+hIENMLoPRk/CsDMMn4bRozDmBMObkHZ/w1jLx4w1zWWsyZ7xRkvGxcaMNgsZbjZiuG0Ko53vIO1dDv0bkPbtZqzrAOMdh5F2HQDJLsa7NjMs/p7uikV0Fi9AUjqPntLp9BTbISmxo6dsOj1l79BX8Skj9asYb9sCnXsYb93HaNM+pG2HoOMg463bGKz/ka6KD2kpnUZrmRWdFVa0F1vSWTwJSakNfWU29Jdb0leqT1+pFn2l2vSX6U0AttKM/gpL+itsGaybz3jLt9C1CSQ7kUr2Iu3ej7TnCPQdgf4D0L8f+o5B7wXou8645BrDnZcZ67mKdOAa4/0ujEjOMdx9EWn/XRi4z1jfDUYkFxmRuDD+L17He/9moOUL+hvmMlzvwHi9DdI6G6R1kxmvNWe0xojhaiGDVUL6K0X0lZvTW2ZOb6kxPcVCJIUG9Lw1QJJvQFe+Pp15urTn6tKarUNzlhbiTC2aMrSoT1WnLvX/AladigQ1yuJUKYlVpihaicJoRQqilHkbqUp+uBpvQtXIC1YlN1CNXH91cl+ok+OnSravMuk+cqT6yJLkI0Ocj4AYbxmivOQJ81IhxEuDME8t4n0MiLqvSvQdJTKeaJH9WJPYywIy7gqofK5BY5AhtYHGlL+wpipkAfWxq3n7cjNPnX9k05fzeHeSOTYG1tibfYK2xkeoqH6FhsZGtDX2oqp8CBmZgygoHUdZ8wRyqnsRqG5HoLYDgaoTAuVjyCqdQlb5FHLKJ1BQOYSS6k5UVDajofATVoZrmGT4BbZG7zJ3ih1ffzSJg5sciXm0gsqob6kM/Yj6kHdoCp5Ljd8M3nhYE3RKDfddMrjvk+PWHlnO/S3D8b/kOPaXPKf+UeLcDlXO7VTDeZsKp/9W4sw2Fc7v1uTsLm3O7v43e7Q5t0eLC3vUubBHhYt7lLi0R4VLTppcctLl0j49Lh/Q5eohXa4f0ebmMS1uHdfE9bg6d06ocf+0Bu6n1XE/o4rHaRU8Tivx4Iwij5wVeHpeAa+LKjy9qILnJXW8L2vhe10X/5t6vHQ1IOi2HsF39Qi9r0uYmy4R7rpEPdAl+pEurz31SfA2JPmZIal+QtJeiEh7ISQtQEjGSyMyg4zJCjYhO9iI7GAROSFC3oQZ8jbCkKJXIkpiRZTGGlIWq09FnD5ViQbUpRjSlCaiOWMCbe1Zwom7rxn6dKTr0fHvGZ3uLEP6ckUMvjVhsNCU/kITeguMkbw1orvQGEmxCb3lFgzUWDPUYMtQoy399ZPprbOmp8aajkpLWsotaSqxoKHYnPpiSxpLrWmtsKO13IGWUgfERXY0vrWhIXcyddmTqM+2pjFnEg05pjTmiBDnGiPONqEh3YS6RGNqYo2piBRRFKTPG19tsn20iHeX57W7DOm+6pTHW9BaMIOuyrm0V8ygpXQqzQU2dBTbIyl1oO3NJOrTjSfgmmtOS7YxLVlGtGQaTbSu6UJaU4W0pQrpSDOmO8MMSYYZncnGiGP1/gdeNagL16YhQpfaEG1KXyhT6qdMRYA6dSG6NIUJaQoTURtoQImXOnkeiuTcUyDnnhJ5biq8cVeh8IEa5Z4aVP+L1/qXetS/1KEhWJvGMG2aI3VojNBC/EqX1lhDWmKFNEYZ0BxjREOEIVXButRHGiFJsaX19WRe3xRQHiikJ9WR4ex5SJIcqQ4yJdNdhbeeOpT7i6gIMKIqwIjaIFPqQ8xpCDWjNtiImiAh1cFG1EZa0RhvT1uqI/05s+hNt6P1tRFtMYZ0J5jQk2xFW6w5Zf661EZY0Z/9PqP/4nUo7wN6MubSHm9HU6Q5TWEmNIcZ/xujf2NCc5gJ4jBTxOFm1IeYUPHCgGIfbd56apDvqU6+pwZvnmqQ+0SdvKca5HvpUOClx5snuuQ/1uXtY13ePNQi+64KeW7qlHrqU+EjpPKZkKrnIiqfCan2M6YxyJKW8Mm0RNrQEmVDyytbWmPtaYtzpC1hOu2JM2lPmkV74kzaEiZa2PaE2XQmzaUjcQ4diXNofT2T2jB7ygImUR5oTXWILXXhDtRHTaMtZT7jFV8xWPI5AwVLGXi7hP68j+lKW0DDK0fKA60pfmZBbaAdtQFTKXk6mcybRsSe1SHuvCFJl8yIOW1E0AFtAvdrE37ciKhTJvjuUiLyhB5ZN6eQcNGEBBcT6oIWMvx2DZXhC2hO/ZzBqs3Qso/Rhp0MVGyir3gDyV7vURX7A70FW+l+s5nWtNV0JH1P7GUL0m9a0Rr8IcUetkSfVCP9hikDiV9T4fcBASeFBJwwI/DYJDx3GHNnrSauqzS5tUaXWxvNObXKgK2fKPHrbAG/OMqwfoYqvzuqscFRjS1zNNj1gSb7PlHl0DIlXDeakHhtKZn3vsF73xwOLNNj81w1rq424chiWWJPziDj0kxSzlqTdMaIpNM6pJ/XIcdFn4IbJpTctqTCzZYGz9l0BS9k6PVyemM/pyX8Y2pfLqA66D3qQxdT5bcU198VSLo6jfbIb+lP+JGWkE8peTyD/PtTqPGeQf3zWVR7TqPG0xGx31xa/OdT+dCR7GsW5FyzovC2HQU3bMi7aEm+y2Tyzk8i9YQJiYeMiNsnImK7Ab7r1PFYKcD9O1ncvpHj/tcTaL39pYA7y2Vw+0aOxz8q4/OLGoGbNIncrkv8QSGZzqYUXZ9E5X17ah9MpfqeHaXXrSi6ZELldXNqbppReU1IwXktkg4pEb5dgeB/NPH7Q8TV5SrsnS3L3w4Cts2QY8+7iuxZIMvWuQICDzhQ+nQJzUGLaQ1+h44QR7pCHZAEO9L6fAbFtx2IPWLBg1+1OPOJHNtnCNhgo8DaSfL8OkmG9VME/DNLwKmlsjz8XYO4kxYU3XWg9okj4ufTaHkxlVZ/B5r97Gj2t6f5hQO13lMovG9CxiU9ko5rE7NXjdcHdYjdr8OrvVq82qtNzH5dYg7qkHHWnKyL5mReMiXzkgmZLmZkupiTccmCZGfT//AafORfvLr/b7x25y6ht3ApvcVL6Cr4iKbMuYiz5lGfMpPapBnUJ82iNnYGJcG2lIU4UOhrTe4jEUWeJtQH2lATYE3BU33EkZZ0xE2hJ3Eqw5nz4e1SpPnLGUv5jFrv6bw+oc2zP2R4uGbiLI7vb4qE7lAn+6qIiqdWNAc7Iol+n/6EJYxkrERasA4q/0Zasxtp/QHGm44yWHuAjuLtNGStpzblZ+qTfqQtbRWDeb8yWriekawf6Uv6kvaoj2kInEvNMweqvKdQ7WlJ9SNTqjyMqXIzouq+iIo7QspcjSi9bUKJqwVvr5qRetaAV4c1CNqlzPM/FfHaIM/jdTI8+U0Wz3XyeK9X4NnvSvhvViPkH20iduny+oA+ySeEpJ8TkXVZRMEdE6q9rGkOsKctaCriADtqvK0pf2xFycMpFHnYkHbNiLjzuiRfEZJ7ZxIpl81IvjSZeGd7gvdZ4/6bPhdXyHPhSxnc1qoQ7GRA3GkjMq6a8fa+NZWeDjQHzqM5cB4VXg7k3DEl3kWH6PPqxLloUfRwMpU+djQFTqcjfA49r+bRFz2P3qjZSCKm0xPuSOdLOxo8LSl3MyfrqhnefytzYpmAqFMfkHXrJ+5tmMtaOwV+sBCw3l7AwUXq3FptjNefpgTsEBJ1wIB0ZxMKb9jQ5r+YjOvT8N6hg9tmLXz32/L68mds/1iZ1dNk+MFewE/TZDj8nTW+x7/l4DdTWG4ly6ppCvw6Q551M5XYMFuZTbNl2P6BgBPLlbjykx7uv1twf50xV1eqcnu1Kq9P2hK0T5cid0eKH9qR6WpC0WMHqv0X4HtQF9/D5rj9bcz5n7U4/vX/GBu+7p/l6xZZineimIfRjTx81czj2C4843vxTR3maZwE1+Ba7oXX4pPcgU9KO4/jxHgmduCZKOF+ZDv3wjt4ljSGZ3Q/T6N6eB7Xh3/yIH6J/TyI7MAzeQS3RCm7H9Wy7Fgic3bG4LgjjneP5DPnQC6znbJYsD+XhQfyWLQ3jU/3vWb54SC+3OvC5vMHuBWwh6T8PdQ2/kNn2+8MdP3O+PBWGN8D44eQSk8jlbqA9DJIzyIdc2J86GeGexcy1DmT8a4ZjHfaMd41mXHJFMZ6pjHa+z5jA9/AyDaQngWpK4zdhdGbMHYBpIdhdBPSnhVI295H2jwdqXgy42JTxptFjDQLGWw2ZrDVltGuD5D2/wSDu5AOnkbaexlp92WkknPQexRpz3bGWn9CUvkRHcUz6C6xpbfUir4SU3qLTZCUWCEpnU5fxRLGxOuRSg5AzxmkHeeQtl1C2n0VJBeRdhxkuGk1XZULaCm1orVMn84KXTqK9eksEtFdZEJvsQm9JYb0larTV6pCX6kqfWXq9JdrM1AhpKfcFEn5FAbq3mOsdTV07Yae00h7LiLtuoK05yb03YT+y9B3AXouQc8t6HND2nsPqeQ20t47SAfuIB1wRdpznfEeV6QDj2HwCdLB+0gHbiIduMl4nyvSIRekff8w2PrlBF4b7JE2/IvX+slI680ZrzNitFbIULWQgSojBiotGai0pL/chL5SEX3FIvoKRfQWCOl5a4gk3+C/BrYtR5vWbG2as7RpTNegIU2d+lR1alPUqE5SpSJBhbI4ZUpfK1H6WpGSGHlKouUojpKnMFyZt6Hq5AdpkRegS66/Hjn+umT565D+Qp3UF6ok+SkR7ytP7DM5XvnIE+GlQLiXMuGeaoQ9UCX4riKhdybGiCNdZXh1XUDCbQEpd2XI9pCj0FOZ6gAh7bHTEb+aT6HvfAqefUmh73pibq7G6eupWCooYWs5BV2D2WhqL0dPZwvamgeRkz2InNwRVDWOIq+2Gxm1rciob0FGbQeyyoeQVT6KrPJB5FWcUFD7B2X1dehofoe14WJMFC2wUFJlzUfWPDiylNxn31MeOHEjrdZvOm2h71DhZc/ri3q8OKzC04Mq3N4px7ktAs78LeDEVgEn/lHg7G5tnPdMnL+5dECLc07KHN8mx5EtMhz/W4Hzu7U5u0OXs9sMObtNxLntRlzYYcTFXe0J12IAACAASURBVIZc3KPHxT2aXNyjxgUnZc7vVeTCfgVcDipw5bAC144ocOOoIjePKnPriCq3j2pw/4QObif0cD+hh9txXdyOa+J2Ug2P06o8OqfM4/MqPDqnwuPzqnhe+r/tqy7+t/QJcJ14/xp8V5fQezqEu2kT4a5N1AMdYp7oEuepR6K3PknP9EnxnUBs6gsh6QGif/FqTFawEVnBE29gc0MNeRNhyNsoQwpeGVAQrU9xtB5lr/WpTDSkNkVEQ5oRTRnGNGcIaUvTpz1Nl/YUbdqStCaSrE1nqi49mfr05grpzRPSnWdIZ64B7Tn6tOcZ0FEgQlJqRl+VFYP1Uxion4Kk2pKuKgs6yi1oLjWlsciE+kJT6gvNqC+2oLHUGnG5LU1ldjQW2dJQYEP9GxvqcqdQm2VNXfbkiRHiPHMa3xghzhchzjGmMcOIhhQT6uPNqHllQlmQIQV+uhT66ZPppUHyIyWSniqTHaRLeYoVLSUzaCufibjYgab8/43XujQj2vIsaMuzoDnLCHGGkOYMIeJUfVrSDWlNNaQtVUhXhgm9WRb0ZVnQkSyiIVqLxmgt6iLUqQ1Tpy5Ck4ZIberCtCgPUKYiQI26UB3EkUJaIo1oChNR80KP4qdq5D9Q5u0DVQoeavD2gQb5HqqUPNakwkuTal9dagP+xWuQLg3B2jSEatMUrkV9qMZ/eG2M0kccLaQl1piGCEPqw4U0RhrTEW9Nd7I9mQ/lyPdWozt5KqN579KTMoP6MEveeuqQ6a5CoZcuRd56lDzTp9zPkKp/IVvup0/VCwNqXhpTG2FFbcwUmhLs6M2awVCuI72pk+hONEGSYEp3gjkt0aZUvTSkNNAISdo7/+G1P3sB3amz6Uy0pzHCDHG4Kc1hpohDjGkMEtEUbIQ4xPg/vDaFmlD7UkTpc10KPDXIe6JO3hN13jyd+M99rEbuE03eeOqQ+1CHbHcd8jx0eftIj/wHumTfUeeNmyalTw2p8JlAa4XPRKp9/8Vr2BRaImwmABtpS2u0Pe2vp9OeMJPOpNn/pT1hJu2Js+hMmkt3yjt0Jc/7r3mtj5hKWcAkSv2tqAt3QBw9g/qoaTS8nsVIyRcMlnzOYOFn9OcvRpL9IW1Jc6kJt6PwuRk5Dw0p9bGixMuKymf2lD6x4/U5XV4eUCbunAlRJ4QEH9Ql9LAh0WcseH3WkpBD2gTsUyHzmjV5t+1Iu2ZBrps9kqQVFLyYQVvacoYrNoPYCal4D2O1fzNctZWswCUURnxNd9E/dBdsoeLVV7z1+4BgZz0yb1nR9WoJnWEfUvbAhpIHtnSEL6bK7wPCz5oSeMIU/8MWPNiij8tKBa58q8zFb9Xx2D6Vs7+Z8+ciZX6ZLWDtbAHrZ8nz+3RZ/pytyM73VNm7UJX9i1Q4vFSdc98LcVltyrHl2myYpcCGOaqc/M6IS6uEXF6pQPGdjyi6M5+089aknDUm7YIBcSdVKL1rRrGrCaV3rah0t6fecx7doUsZT15Fb+xy6gIXUBUwm+ZXHyCO+Jjg44a4/SlP3YtlNL1cRvWzj6jweofSx9MpezyV1oB3aXw2i5qn06h5Oo1aT0cqHjjw5roVGZdMybhgRto5M/JcJlN81Z70EyZEbFMlerceKYcteLVDyOMfFbm1TIYH38ly+0sBtz4XcHPZxPfuClkefq/Ms191CNxoSNhWIyK2GRC/X0juOUtKXW0ovzeZYlcLCm+YUnjdlKKrppReMaXmliU1N80ovqRN5gkFYp0ERO5QIsbJkKjdk3H/Scix91XZMV2efxzl2DFbjp3zBGyZI+DxVjOKHy1C/HIR4oDZtIdMpTPEju5gBzr9Z1L7aDZZF6fiv9WEKyvU2D1Xlo228vxmPYHX320FbJ8j4MznsjzZpEniGUtK3abR4DWDFr/ptAc60h44lbYAB9qDptH2choNz6dQ4mFK9hV9Uk/p8PqAKomHdUg4pEvcQR3iDumRcNSA+KN6ZF80J8vFjCwXU7KvmJJz1Zycqxb/A69CgvfrEHRY6/8Hr5/RW7yUzoJFNGW9izh7PvVpc6hLnkVD8mzqXs+gNMSWshA7CvysyHsiosTHlPogG+peWlPoqU9zlDUdcTZIEqcxlP4evPkMae4KBuM+ofSBLZEH1fDaJODxrzI8W69A6BYNXh/Qo/i+BQ3+NnRGzWQg8SNGMr5kPPcnpIW/Q9nfSCt2M15zYOI0TutpxltPMly3F0nhnzSnr6Ix4Wua45fTnvAFXfFf0Ba9iKbQ+dT5z6T2uQO1PlOo8bKi5rEplR4iqtyEVLuJqHYTUeNuSpW7BRX3LCi6aUbmRUPiTmgSeUCVl9sUefGXIs83y/F8kzx+mxXx/0OZoL9UCd+mRYyTPgmHhaSfNiH3kjn518wpcDWl7IE5TS9saA9xoC3EnuYgO8T+9lQ8sab8iR1VXtPIvWNB0mV90q6LKHCfQrarFamXJxN7egovdppya5U6J5cIOPaxgGsrBbzYrk2isympLsZk3jCh4qn9f3htDpqP+OW7VHg7kuFqQugJJZ7tliPylBJv7pnQ6D+dgdj3GU9ayGjiB/S/mockbDqtvlMQe02mws2S+NO6PP1LAecVAs5+pUjixRVEO3/LoaXGrJokYK2NgIML1XD92YQnG4zw22rAq/1CMs6Yke5sTPZVG+qfLyHh4lTubFDl5nptvPZN5+T3emz5SImV9jIsMxeweqY259bOwefYt6yarsAPDgI2vKvGrzNU+MlGlj/mKrB1voAz36hxZoUK99aZ4bnFhtur9Tm/XJ7wg1YEOumQdWMyxQ/tybljQcZtSxqCPibWxQZPJyNubdLn/CotTn2n/v/weu5Joq/rywI84xrxiKrnaXwHj+O6cYtq40FMF7eDG7ngVcT9sHoeRot5HNvMo5hmnrxu52lCDw9jJdwMbuGiVwVPIjvxDG/DK6IV/4QeAlMGeBTVwpOEXm7H9rPldiGf7Ith3s4Ypm9/zfxDb5h3IIfZe9KZvy+DDw+k8dHeaJbse8FXB++w8ewJbgQcIaHwAFXiv2lr/YWetu8Z6FjN+NAWGN/L+PhRRsfOMTp6A8Zuw+hlxgf3Mdr/PSO98xnrsUPaPRlppxnSTiPGu0wZ77FlrP89xga+RTq0G+moC9LRe4wOuzEydJuxYZeJ9nX4T8YlKxhvn4+0zR5pmwXSVhHSVkOGW/TpF4voa7FjsHMhY31rYeAwDFyGvtuMdd1kvPPSxBZgyR7G2lbTW/MBXWUO9JRZ0F8mYqBUj95iPbqLRHQW2SEpX8xo00boOsJ453lGWlwYbbmOtOMGdF5B2naIoYY1dFfMp63YgvYSbbrKNegu1UJSrIukWJ/eIgN6i3TpK1VjoFSZ/lIV+kpU6S/Voq/MgO6S/8PWXYZHfaft/w9xm4nLxD1AsKClhXq3dGvb7na37bbUto4TvDjBPQIhQgIJhBB3F+LuHuKZibvLvH8Pwva+7//xf3A+mudzHK/vdX2u04jBOhvGWrYwK/4aaf9hGLqCdMCF+V53pENeMHIP6chtFoavMT94nYXBOzDsAyPeMHwP6YgH0jEPGL/7olv2DtKxBzDxEOmEF9KpO0in3Jkfc0M6vTh5ner9KxOd65jpXMpClx102EGnDXSaI+00Zq7DkJk2Q6ZbjZhusWSq2ZKp56ZMNoqYqBcxUWvEeI2I8WpDRqv0GK7UZbBch4Ey7cU14hJNxIUCugrU6cxXpyNXjbZsVZqzVHieqUzTMyWaMhRpTJOlIXUJ9cly1CYoUR2nTmW0JuWR2pRF6FIaoUtRuBY5wapkh6iSFapMZqgSz0KUSA9WJPWJIsmPFUgMUCLZX51EP3USfNRI8FIixk2GBDcZ0u/JkX53CZl3Zci9J0uBtxKVj4Q0hBjTFGZPe9RmumLe43nIh+Tc+QsPT/6FQz9tYeMaK/Q1rdFRexUDza/QUP0JVeXfEWjuQ0mwAzn1X5BV/wU5tR3Iq+xFQWU3Sqo/oaL2b9QEH6KpsQWR5jJWGRjy+0cvcffAeyS6fERZwDaeh7xCZ4QjwwlrafAzpsBFl/iz6jw+pIjnXnlu7JDl6m55Lu1V4tQOWU7slOP0HhVO7xFyYpeAEzuUOLlbgTP75Dl/QIHzTkqc26PC2Z2qOO/U4vwOPc7/bsiF3424tMuYK3tFXHXS54qTFped1LjkpMDFA7JcOrSEq0eWcOOYLLf+kOf2H/K4/KGI6zFl3I6p43FCm3sn9fA8qc+9E3rcO6GF5ykhXmfVue+sht9FNe6fV8Hvghr+lwU8vq5B0C1tgl10CHHVIdxNm8g7ix2wMfc0ifXUJMFHkyQ/rf/pfw3UJ+uJAVlBhmQHG5IbZkRBhAlFUaYURZm8AKwhJdEv3r/GG1CZoEdVog7ViTrUp+ry/JkBbdkiOnKN6cozQpJnSE+2Lj3Z2vRkatGdIaQ7Q0DPMyF9WZoM5ekwUqTPUJEeA0U69BVq01OoRW+RNv1legzVGDHeZMF0qw2TrTYMN5oz2GBGX50JkiojOitEtFcY0VFpQleNBZJ6WyT19ohr7eistqWj0pb2cltaS2xoKbKitdiajnIbJFWWdFeb0V1lQleJiPY8fTqyRXRlmtCZakJLnIi6MF2qg7WpizSgKlyf/CcCsoNUKYnVo7nAjs6KFbQU29JRYstAtQPDdSvoKbOmPc+I/vLFXtnuQiMk+QZI8vTpytKhJ0eP3hx9+vMMGS4wYbzYgrFiC/qzDWlPFNCVpEF7vIDW/+I1cRGvTeEqtEQKECfo0ZssojdRhDjGgJZgbWr91ah+oEqtv4D6AE1qH2hQfV+NpkdaNAVqLk5ewxbXhsXRuohjtOmK0aQzRkhbtDqSJG16UvVoj9dAkqxPT6ohnfG6SJJFSJKM6Ek1YzR3GTVPhRT5KTCYtZS58k0MZ6+kM86SxhARWe7ylPqqU/5ASJW/JvWBujQG6dPwRI/aR9o0PtGjNcKY9jgLWhMtaUuxZChvBXOVG5grW81kgR3DWeb0pxsjTjSkLdaQmqfaDGY7Ml/5FrMVbzBeuJmhbEcGs1fQmWCGJN6UnjhTxFEiOsL16YwwQBxtSHesEZIYI7qiRbSG6VP7SIPyB+qU+qpR4qtOqd9iSvzUKXsgpCJAiyIvAQV3BZR4alDuo0W5lyZFd9Qo99Kg7qEBjY8MaXos4vkTY54Himh9aoI40preWDv64u3pTbCnJ3EpvSnL6U9bxcAzR4ay1zGUvY7BrLUMZDoykOnIUPYGRnI3MZi1nr4MRyQpq+iId6Ax3Jq6EAu6Elcy8GwDnUkraU1awUTl20zVbmO65l0myt9kqOBlJOmOPI+ypyLAhHwPXYo9DSn3NqHB346mRw4UupgS7CRLyAFlEk7rE31Mi8ij2iSeNSbtojnJZw0J2ClP1hVz6nxWk3fTirizerSEbabI357enL8yVfstCx17kfYcRCrew1zbTkpj3qUkahsDdbsYathFbdx75Pk5knTdmCIPa3qitzCZ9g7jaW8zlrGNyayPaArcRMxZfSJOGRF12hq/3w1xfl+Om5+q4vWdKYGH1nPha1P+87IC/14lw3drl/DD2iX8sFqGHS/Jc/B1FY68qcbhN1Q59pYGu15SYt+rqvy0Tp6vHWTYtVWdi58bc/JDVfKubaTCdS21d9dR4bKM/MvG5F7UpfiaLqXXdam9Y0KjpzXNPstpe7COjoCXaX+ylfagrbSHbKEtbDOtYS9RfG8F935QIfa4GU0P36TpwavUeG+gxtuRGu8VFN+2oPKODTX37Ki5a0v1HRsqXKzJu2hE4lEh8YcFpB3XI+uUMbmnzcg/Zc6zwyKS9+oTt0OHsB8EPPpCCe+/yeLx/hLu/FUG978uwtV12+LU1efv8jz9VpO4HaakO9mRfXQp+SfsKD5rQ8kFc4ouishz1iL/oiblN/RpcDelxcOS5jvm1F7Xp/S8GrnHFcg5Lk/+KXVKL5hQecWB3NOrePC1Icc3K7LTYQm/Oyxht6MsezfK8IujDLe/0qDs3hY6Q16jM8SRgeiVDMYsZzh6JcOR6+kJ2kSdx1qSjllz70ttjm1V5MdlsnxjI8t26yX8YC/DnvUyXHxfloBfNMi+aEmjzwq6AtfQG7qGgcjVDEatZDBqBYPRKxmIWok4eCkN980ovWlA/nkd0o+pkXVCi6zj2mQe1yHrpB45ZwzJPK1L6TUziq+ZUHTdmJJbJpTeNqP0ljmF18zJOm9M0nE9Ig8KiTgmeIFXaxrC19KZ/Aq92W8wXPoXxqq3MVr7LoNVbyIueonuks105q+nPWctHdnraUt3pD5mKfUxS6kMtqA8QET9UzM6o+1pj7Ch5pEuPUnWDKXbM/psBTN5L7FQ9CYTGa/TE7GeoptGhO1W5MF2Gfy3LyHsZ0VS9muS72xIk58lkgh7hpLXMp3zBgulf0Na9RXSuh+haQ/S1sNIO08hlZxjXnKWBckZFsQnmGs/xFTD74yUfEV3+l9pjdpC3ZM11AU4UPdoOY2Pl9H6ZBmdQUvpeGJD60NTmrwNeO5tQIuPiDZfE9r9zGn3s6TZ24LaOyYUX9cly1lI2gk14p1UiN6jRNROBaJ3KRG7R5WEfeokO2mQcVSH3NOGFJ43ovy6OTVultR7WFDvZUaLvwXd4fb0xSylO9KW7sil9EWvouGhBY0P7WgPdqTmvj25t0XkuxhT67uMCu/lVNx1JP64JR5faXDyDTkOvSTDuXeW4POtgPijxhTesKbC3Zoab2taApfTFeqIONQRcdhauiM3IInYQEeoI42Pl1PuaUXGFQHRx1WJPSmk4LYhXcHLmEzZzGz6FiaSNtEXspyuAFvq7lqQdkqHgF+UufiBDMfekMHnRweyr39ByMF3+Xm1It/ay3D0VWVcPtPD4wsBD79XI/mIiLKrduQ5m5B53mTx/8B3KxF/WHDt38p47bDk/r5VHPxAyLcbZfnYVoYPreX56VV97u19C+evVvDFalU+tZPjy5XKbF+tzA+OcuzdKs+RN+Vx/kiVu9+KePirBd7f6XP9Eznu/FuViIP6ZF42p8rbgRIPa1Iu69IR/jpl3hvx3aXFze3qXP5cyIXPhP+D1yO3Yp9eCyjCP1WMT1Invqk93E/txzOxF8/EPi741+B0M4PbT5t4kNSHX2Ivvgk9PEju52HaMF5JA1wLbeOX83HcCX2Of5yYwMReQtJHeJoxwuOMAe6nD3IlspvtVwp4dU88L+1OZf2eTF4+UsrGgwWs25fJSwcy2Ho0mdeOPOUvh2/z6/XTXH/sRHLxAZq7d9E/+BVDfR8w1vseU/3/YGHqV5g/xML8aeZmrzI3cxfmvGDmNguTh5kd/4TZcUfmxy1g1BSGDJAO6bEwLGJ+1IbZ8ZeYnfgbcxNOLEzfYGHGg9kpT2Ym7jA/eROmz8LkLuaH/sZc/yYWBuyQDhgj7ddDOqDLbL8O4z0iRnuWMTHwJrOj/2Fh/BwLE65IJz2YH3ZlfuA60qHzSIcOMtfzJWMtLzPSYMvEcyMmGzWZrFdnol7IaK0e/dW2DNa9zUznz0j7zzDff4OZ7tvM9bgh7XeFgess9Bxlqu1Lhutfor/agsEabUYbhIzWCxitFzJap8lojRZj1ZpM1QuZrldjslaViRp1Jus0majTZ6haRF+1NUONLzPV8RXzvYeRDlxloe8Oc72eLPR7IR3yYH7wBlM9F5mQXGSm1w2GfGHEF+mQF9JhT6Sj91gYucPMwC2m+1yYH/ZBOuaHdNxrcSI75c786IuDTaO/MdX7HhNd65jpXMZClx3SDjukXTZIu8xZ6DJmrtOQmQ4R0+3GTLdaMt1iyXSzKdPPjZhqFDFZb8REvRETtSLGavQZqX4B2AodBsq16S/ToqdYiKRI8CdiO/LUaMtVoSVHmZYsZVoylXieIU9jmhwNKfLUJSpRk6BKVayAimgNyqI0KY3UpChCSG6oCjlhymSHKZEdpkRWqBKZwS/6YAPlSQ5QIO2RGqn+ApL91Ej0USLOQ5bEe7KkeMmT7LGE5DsyJLvJkOIqQ/odGfJ9VKh4pE9DsA2tYWvoiHgZcfRfaIv7jGj3dzj1+1r+vW05r65YyVKjDeipb0Vb+DE6et+iIvwOBcGPKAh+QUHtF5RUfkRV7Ws01D9AqLoJA2171i23519/WYXTP2wIu/QuNcFf0hH3d1ojX6chyIG6RxbU+ZuQekWdp8fk8Nkrw51dS7i5U5YLv8lyYbcCF/crc2q3PCd3y3N6rwqndqtzfIcqf/wmzx87ZDm1R47zTopcOKCC815VTu9QxnmnJs47tHHeoceFHQZc2mXI5b36XHHS47KTFpecBFxyUuaSkzyXD8px9ZAs1w/LcfOIAjePKHDrqBK3j6rgclQd9z80uXNch7vHdbl7XIe7J7TwOKnBvTNCfM4J8D0v4L6zOr7nBTy4JCTgqgaBN7ReAFabUFctwtw0CL+jsQhYT83F9WFfHVIe6JHmr0/GI0MyA0VkPjEiO8SY7FAT8sLNKIw0pzjKnKIoEwoiRBRFGFISZUBZjD7lsXpUxulSnaBLfYo+zRki2rKNaM8xXgRsjiHiZ3qI07XpStWkK1VIV6qArlQBknQhfdlaDOTr0penQ2+eFr15mvTka9JToEl/qS7D1SLG602ZbLJkvNGCwVpTBmpM6K0yQlIhQlwuoqvcmK5KUyTVlnTX2tJTZ4+kxpbOShvaK2xoK7ehtdSGlhJrWktt6KiwRVxlQ3e1JZIKczqLjejIM6Qzxwhxtgldz0xoTxLRFKNHfYQOzXFGNMQaURamQ84TdbKDBJTEGFKbYU1Trh2dxcsYrF3NcP1qJKU2tOWZ0FtqRV+pFb1FZvQUGNGdZ0B3jj49Wbr0ZusxmC9irNic8VIrRorM6c0yoCNJSGeSJu3xQlpjBbTFCemIX8Rra7SAzlgtepIN6E8xoi/RkK4oXVqeatLwSJ2GR+o0Ptag8bEm9f5C6h4IaA7U4nmQFs1PtWkN1aY9QoeuaB0kcTpI4rUXJ6+xwhd41aUzQYPuZF16UvWRJOnSm2aIJNkASbKIoWwbOhNNyPeVozvVipnS9YznrV680htpRp6HEvkeSpT6qFPhq0H1Ay3qH+lR669Npa8GjYEGtIYtvoltiTOhNdGModxVzFZuZqZsA1PFqxkvWMZAljmtcdq0xupSHaROT+pSZsteZa7iTSYLX2G8YBODOavoTLJAHGeKJMYEcaThIl4jDZBEG9Ada4g42pCOSAOaQ3So8RdQ5qtGsbcqRd6qFPuoUeKjTvF9dUp9hVQ81KTYS0CRhzqlnkIqfLSo9Nai1ENIuacGNX56LwBrRPMTU54HGtP61BRxhBW9cXb0J9jTl2BPT4Id3Yn29KWufDF5Xfe/APvfrP8Trj1pq5GkrKI9fjn1YZbUhVogSVnNYNZGulJW05ywnIGCrczUvsdM9V+YKn+D4fyXEac4Uh9iR6GXETku+mTf1KfA1YhqH2sa/ZdT4WlN1B+KBO6RIeYPIbHHtYg9oU3SOUPSL5mR6iwiYKc8yWcNqPJcRcFtWyKOC8m9Y8GzOyb0PHuXifIvmHv+M0j2IJXsYbb1d/LDXiM7aAs9tb8y/HwXFVFvkeJmS7HvSsruL6M9fBOTWX+F8s+QVvyL6ZyPqPJZTvQpTeKcTYh3tsF/tyFXP1Hk5t+UefyLDYH7VnPuH/r8Z4MsX69Ywo/r5Ph5nRy/bVTgwBsqHH1HjUNvqrB/qzJOW4X87KjIf9bI8dVSGX7frMqpj3S5/IUert/r0froHeruraHBcw017ssoumpC/kUDSq8ZUHBBk1pXE5ruWdHsZU+TlwPV7sspdVlGk99mWh6/RvPj1yjzWEvEYRHuX6ry7OxKim9uoPTWOgqvryD/qh15V63IumhC4XVLKl2XUnbLlsIrlmSfMyXhsDbBvykStkOFhAM6pB4yJPWAiNT9IpJ2GxC/Q0T4D1o8+EwJz49kuffBEjw+WILbu4tgdf/r4htXv3/KE/q9kKQ9pmQdsSfvjxUUnlxJ3h92ZB0x49lRA9KPavHsuIDCC9pU3xbReMeEBndjqm7qUnJBncLzKhSeU6fkgiZV141ocLWn0XUNhecdCPrRiBOvKLDDYQm/OSxhp+MS9rzAq/PHiuTcXE/Lk620BzvSF7WSgWgHRmPXMxKzmf6wTbQ+XE/e1eU8/s2Q0+8o8PtqWb6xWcI31jL8vEyGAxtluPyBHE9+1yL/ijVN91fQFbSGvoi1DEQ7MhC7ioEYBwZjFwErCV5Go48lZTdE5J7TJuOYOlnHtcg5qUvOaT1yzhiQe86AXGd9Km5aUHrDhJKbxpS6mFDqYkrJbTMKr5uSecGIxOO6hB1UI+yoGklXDMjztqE+fB3tSVvoznqDgZJ3GK3exmjtNgar36anbCvi4pfoKtxIZ/5G2rLW0ZS8koZ4BxriHCh/akHZYxH1wWZ0RNvSEWVLXaABPQk2DKTY0p9ow0DiUoYSV9P5dBn13tYkHhPy6Ac5Hm5fwtMf5InZqUT6YQEVN4xof2xLb4wDo2kbmcl/m4XyT5HWbkfa+Au0OCHtOI5UfA6p5AIL4vMsiM8hlZwF8QmkbU7M1v3EcP4/6E56m6anayn3sibf1Yh8VwMqPE1oDrCh84k97QFWNPuZ8vy+MS1+pnT4W9IVYE3HQ2tafC2o9zSh3EWPvEtCnp1WJe2YGkkHlUlyUiLloAppR9R59ocGWSc0yT+nS8kVEZU3Tah1N6fRy5JmX0ta/K1oD7SmN2Ip/bHL6Y6yQxJhT0/0CpoDbWh6ZE9bsCM1fssocDOj8I4F9Q9XU+3rSJGLI0/3iLj8oRJOG2Vw2iDDhXdl8f9Jh7TTFpS72VN9z4a6+1a0PVmGOHQVnSEr6QpdhSTCkd7o9fTHbaQ//iW6o9dT4WNGkrMWEUeViTmhRPY1HWrv29AdvoaxhJfpC1lNmsNfyQAAIABJREFU+8OlVLpYkHBEm4Cf1Lj5qTIHX17C2W06JJz8kLzr33D97/Z8by/D4VfkufGJBq7/UMJ3uxKJhw0pv76M/PNmZJ43If+mPZVem0i/ugLv33Vx/Y8eT46t49yX+ji9r8HX65V4z1KGTx0UOfixHTd/3sQ3GzX50GoJny1T4OvVyny7Wpbdr8ixf6sM5z5SweVrbXx/EfHwNwM8v1PnyicyPN2rQ9JZUyq91lDm6UDsaQ1qHqylNfhtAvZq47JdlWufq3Pps/9VlfP7qadPnT1z8E+R4JssxiOhHc/kbnzSB/BM7uOYRwHfHgvF2auCoLRJAuJHeBDbj3/yMA9Sh3CN7uBCcD0f7/Xigl8B/gkdhGQM8zRjDL/EXsKKJ/FM7+PEo+f880wmW36P45Ud6WzZV8BWp0Je2pPJxj2JvOwUyWtHA3nnpAt/P7sfr5id5Fb8QJv4GwYHP2Ok/y+MdG9hrPt1Zgc+QTr5M8weQTrrzMLMbRamvWD2Psy4sTB5lNnxj5gZc2B2TARjhjCii3RUj4UxEbNj1kyNrmdi9EOmx5yYn7rBwrQbc5PuzE24sTDhAlOXYOIAs4P/ZHrgJeaGrJEOGSAd1EY6rM38sB4T/SaM9q9kfPBdpkZ+Y270MvPjd5HOuDM/fpP54etIhy6xMHCYma4vGGncxGiDJTOtBkw1qTLVoMTMcyHjjXr0VdkwUPMOU22/s9B7kYV+N+Z63Znrc0M6eAsGLjMvOcRE8+cM1WxmoMKW4SoREw06jNarM9agxli9OiPVAkarhMzW6zBdq8FkpYCpKg1mavWYqjNksEJEd7kV/bUvMdH6BbPdB1jov8LCwF3m+72Z7XNnYdiF6f6LDHUcp7/1JBOSWzD8AEYesjDkw8KoD9JxL2aH3BiVXGFEfJWZwXssjN5HOn6PhXFXFiZcWRh1QzpxmfnhX5js2cakeB0z4uUsdNmx0GmPVGzLfJc5c11GzHYZMtMpYrrDmOk2C6ZbLJhpMWWm2XgRsE0ippqMmGoQMdFgwFidPqO1egxX6zJUpfNnnc5iH+x/63TU6cxXpSNPhfYcFdqyVWjJVOZ5hhKNaUrUJStSk6REVYIKlXEqlMeoUhqlQnGkMsWRyuRHKJIbJk92iDzZwQpkBimQ8USetEB5UgPkSAtQIt1fmbQHSqT4KZLsq0DSfUUSveWJ85Ql9q4Mse4yxLrJEHNbhthbMiS5ypF9T0D5AxENQTa0R6ykM3ojbdGv0pHwNwoDPsZl/wY+fdmA5cbaWBmvxMToLdSFH6Is+DdqGv9BTf071FX/gbb6m1jorcLW0IBXVqhz8AdbUv0+pj3hH3TGvEtb5FaawzdS93QVRX5WJN/W4fFxGdx2yXB7pwzXd8pweacMF3cu4fxuBZz3KnBuryJn9ypweo88p3YrcmaPCmd2q3BmtzKndytyerciZ3Yrcma3Emf3qHB2jyrOu4U47xZyfrcmF/ZocWGvNhf3aXHpxfvXS05CrjgJuHpAlasHVLh6QImrTkpcO6DM9YMq3Dikyq0jatw6os6tI+rcPirE7Q8h7sc1uHNCg7snNbh7WojXWQ28z2lw//xifC9o8OCyJgHXNAm8ocnT21o8ddHkqYsGIW4aRHhoEe2pTbyPHom+eiQ/MCDloSFpAUZkPDbhWaAZ2aEWZIaakRVmTn6kFcXR1hRHWZAXKiL3Ra1OSYQeZVG6VETrUpNgQEOKiNYMI9qyjGnLNl5EbKYB7Sm6tCZq0pKgQWuiBm1JGrQlCWlLVqczTYPubB0kWVpIsjToydWkN0+LngJNBkp0Ga0yZLzGiLEaY4arjOkvX0xfmRE9ZUb0lBnTU25CT6UZPVWW9Fbb0FdjT0+1HV2VNnSUW9Nebk17hS0dlXZ/pqvSFkmFDV2llnQWm9JVaIKkwBRJngld2UZ0pBvSnmJAW5IhzfGGNMQZUhtjSHGIDul+qiR6KZL9RI/GjKVIStcw0riR4YZ1dBTZ0JJrhrjIku5CCwZKrOgvMqMv34jBAmN6snTpydJlpMiEyXJrJsqsGCwwQZKpR1eaNp3JWnQkaNEeq0FbjJD2WA064jQRJ+rQl6zPQKqIwVQjehMMaA/XoDlIjZYgAS1BmjQHatD0SEhjgICmR0KeP9bgeZAmzU+1eB6sSXOoBm2RWkjidelN0qc3SYfuJG26k3XoTdWlL02XnhRtelN16E/Xoy9dD0myDl2JuvSmmzJW6EDBA0WeRxkwUbCa2ZLFd69dsVZUBWiReUuOIg81Sj0FlHkKqPHTodJHkxIPNZ4/NqLlqREt4Ya0xhjQlmDCSO5aJkteYSR/IxMlm5it3Mho0VIao4U0RQuofqpMa7QR4/kbmK94k9mS15mveJPBnFV0pVjTEWNKZ7iIrnADOiP06YrSRxKjjyRGj85IPdrDdWkK0qLST41Sb1UK7ypRcFeFQg81iu+pU+wloMRHSJmvBhX3hVT4CKj00aDGV5s6Px2qvbWp9NSkwluLal89GgKMeB5oSvMTE1qCTOkKt6An1oa+BDv6EmzpjrWiM8aK7qTl9Katpj9jLQOZi2Adyt7AUPYGBjLXvbgy7PDnxeHWOHtqQkxpjLSiO201A1nrkaSvoSXBgfYURxbqPmC64m1myt5gPH8L3UnrqA6w4dkNfZ5dE5F2QZ+sKyJK3Cyo9bGl2tuKzCvahB+WI/SAHImntUi7YEj6RRHPLpuSeEaP0IMqRB4VkHfTmmL3pSQ46xJ6XImY8wLEya8zXvwJM9VfIm35D9KuHUw3/USK3yoSfFbQWfktYy07KAt/lYgL+nTEvkXN47U8D3uJ0bwPkdZ/xULV54ykvEXWNX2iTwnIvGlF8iVrAp308fxWnZsfyBH0sxU+35tzYpsav6yV4cdV8uzcqMqul1Q5+JYGJ97X5ui7AvZsVeDXjfL8tkGFnS9p8q2DPNuXy+P8qQmu35ty7d8Ccm6vo/Xxy3Q+2kDz/ZVUu9lQds2U4ktG5DnrUuisQ/UNExrdLWi8Y0nVLTPyLxiSd9GcJu+XqfN6jQq314k76oDL35Xx+0qbzOOOJB6wJfmoLYmHzYjar0vUAR2enbOg9NZKKl3WkHvBjpQ/TIlzMiT0dw38v1Eg+CcBMbv0iP5dl6hfdIj5RZ/I/+gRvF2HgH8J8PlYBY+/KuK+TRb3bTLceU8Gjw9k8P5ElsCvFYnfqU3OMUtKzzpQfHoleceWkXnQjthfDAj7Tp2YX4Sk7Nci/7Q+VTeMqXczpfq2PkWX1Mg6I0u+syLVrvq0eFnR4mVLs+dSmjyWU+e6jHxnC2L2mnL2dSV2rpLjl5Wy/Ooow65NMvyyVoYjb8kQf8aB+ocv0/p0HeIwB/rCVzAWt4WxuFfpDV9P59O1VHuvJua4BRc/ksdpsyzfWsvwnZUMO1fIcGyzDNc+kCNstx4lN+1p8ltBV7AjvVHr6Y9dR1/cavpilzMYt4zBmJV0B6+gyduW0mvGZJ3SJOOYOs+OaZBzUo+8s4bknjUg96weRZeNqLptSfltE8pcjClzNaHM1YTi2yYU3DAh85IRCSd1CD6gQvARFRKvGpDnY0td+HrakrbQ9ew1egvfZqhyGyO17zFU8w6DNW/RXrARcdFmuotfoeWZI1UxdjxPWcPzxNWUBJlR+lhEfYgprZFWdMbY0xBkRHecNT2xFrSH6NMUoEWDny7lrloUXtYm8Ed5fL6QIfB7OWJ3KZPspEzGUQUaPYzpCVnGcIIjE5mvMFP4F+bLP2WhdjvS578jbT+EtOsUC+LzSCVXQHINJFegyxnaT0DrQWjeBfU/Iq34N+MZ71Hvt4y0C5pE/yFHirMypW6GNPnZ0BpgS8djO9oe2dAWYEPXE3u6nyyl65Etrf5WNPmaUn1Hn6JrArLPqZBzWo1nf6jw7JgK2SfVyD8npPC8JsUXNSm7oUutm4hGT1Oa7pvS/MCcjkBrJCH2dIXY0Ru5nIG4lfRGO9AZbkdHmC3iSAdani6nKXAFlfftKfKwpsxrKY2PNlJ1fyOJZ+y5u13IiTdl2btOhoMbZbi4TZaAn3XIcLak8q4dlXfNqLpnRPsTOyShDnQEL6UrbDmSiJVIIlfRE72Gvrj19CduQhKzluYnyyjxMCLxnDrBTgqEHFAg+5oO7YGOtPmvpNF7GcXXrYh20uXxzzp4bzfgwCZ5djvK4fHvVeRf/YbM81/y+yoFDrwkw6X3FXH5hzx+36kQf8iQgku2FFyypuCqNRnnTcm4ZEnu7ZUkXXLgxjfq+Oyx5tr3Rlz53oo92/T421JZtlnJsM1SlpP/XM6ud0T8c4UiH9ss4Z/L5PhmjTw/rZNh36synP5QnutfquD5kyaB+wwIPWTMzX8twedHVSKPGlN+bxOVXuuJOCYk7bIx/XEfEH3CBO+fhdz6UpXLn/6vg01XfYqeuj2pwSeuHe+ETgKyB3mYM8y95B7uxIu5GdrMZf9a7oZ08jhxFP+YIZ4kjROeO8uT7HHcYrtwie/k9KMS3KLqeZDUwePUAR6ljfIwfYinxeN4ZfVzI36QX1xreMcpg627Mnl1bz6bfktjy64U3j4cz2v7fdm67zyfXTzM5ejDZNZsp0P8PiODf2Fi6HUm+jYx3rOeyd6tzA99vIjXmcMsTJ1lbuI6cxPuMOMJMy5IJ48xO/YJUyOrmB4xglEDGNFjfkSfuVETpsdsmRzdwNTYR8xPHEA6ex3p7G0WZlyQTrsinXaF2WswdYzZoS+ZGtzCzLAt88MiFoZ1WRjWZ3bYmIl+K8YG1jEx/AGz47uQTl5DOu2BdOYmCxOXkY5dQTp6CenwUeZ7v2ay9RUmntsw127EfJsW821C5tp0mGgW0V9rx1D9e8x07kTaf56F/lvM9txkpucK0oHLMOCMtNuJ2dbPGa/bwmjlUsarTZiu12e0Vo2xehXG6lQZqVJjtELAdI0Ok1XajJdpMFmhzXSNAZM1IgYrjOkpt2ao4WWmu75kYcAJ6chFpIO3me93QzrsgnTkGjMDZ5nsPcl07wXmB+/A8H0Yvo903A/puDfScQ+kE+4sjN5mbtiVhbH//ubFwoT74vR1zB3p5BUWRn9luu89piQbmJM4IJXYI+1ailRix4LYnHmxMbNiEdNiEdOdJot4bbVgptWM2RZjZpr/F14bRUw2GjJev4jXkRpdhqsX63T6yzVfAFaDnhINJEUCugrU6MhToSN3EbCtWao0P1OlKV2V+jRlalOUqElWpjpRicp4JcpiFCmNVqQkWpGiSEUKwhXIC5UnL0SBnGAFsoLkyQiUJ+OxLM8C5Hnmr0D6QwVSH8iT7KdAkq8i8fcViPWSJ/qeHFF35Yi+K0eMuyyxLkuId5Ul1V2e7HsqFN3XoNJfl4bHIgbjVyAOX0Fr6AaaIt4j//E/8Tn3Pv96xx4HU1NEAlu0FNeio/IqplrvYK65EVNVYz7cZM+1A++S/OCfFIVuozx4Ix0xGxBHreZ5iD1FPkbEXRXw8Jg8d/fJ4rZfhrtHFLm5X47Le5ZwYbcszrvlObtHgXP/C69n9sgvIvX/4FWJ07uVOLNbiTO7lf/E67m96jj/N/sEnN8n4Px+ARechFxwEnJxv4ArTsLFo01O6ovZr8ZVJ1WuHVDjxiE1bh5W/zO3jqjjckyA63EhbieEuJ0Q4H5SwN3TGtw7o4n3OU18nBcB63dRk4dXNHl8XZMnN7UIuqVJ0C0Ngl01CLujRYSHFrFeui8Aa0DyA0NSHhqRFmBK2mMzngVbkRFiQWaoJbkR1hRG2VIYaUluiBG5wQYUhupTEq5HaYQuFVF61MYZ0JhkSEu6MW3PjGnNNKLlmYiWNH2aE7R5HqfJ81gNmuM1aU3UojVRk9ZEIR1pmnRn6dKTo0tvri59+br0F+gxUKTLYKkeo5WGjFWJGKlc7IodKjdhoNyE/lJj+kqN6C01prfMhL5yM/oqLemrtqG/Zil91faLFTkVtnRU2NJRYff/wasd4nJbukqt6Cw2p6vIDHGhKZJ8Y8Q5IjozDejMMKQ324yONGOak4yojzWiNESXDF9VYt3lSPJUIz/YEHGxI+PPt9Bfs5bmXCuaMk3pzLdCnGdOb4EFvQVm9OYZ0Z8roid78VjTcJEJYyUWjBSZ05cnoitTl650bbpStOlM1F7seo0R0hYjpDNeC0mSLn0pBgykGtKXZIA4RpvWUHWag1RoCVKn9akGLUEaPH8soDFAncZHAhoC1GgMFNL0VIPnwUKaQ4W0R2ohidOjN8mA3iQ9epJ16UvTZ/CZIcNZIoYyDRnKNGTwmQG9abp0JmrQFqeBOFnEQLYtZYGq1IVqMZS5jNni9YznrKYn0Y6GpwbkuMiT66JAvqsSBW4qlHoIKLsroMRdjXo/A54HimiLMKQjTp+2OEP6MlYwXryVsZLXmCx/janKzYwUL3/xsUODqmAFaoOEDKavYKH0deZK3mC69FUGc9YgSbWlI9qEjjADOkL1XqxF6yCOXkxHhA6todo0BAop9VYi/448OS4K5LmqUHRXQKmXJmU+WpT5aFF+X4MqP01qfBdT57eI1xofnUW8emlTdV+P2geGNAQY0fTYmJYgUzpCLRBHWtEda0N3rBXiGAs6oi0RJ9jTnbKSnrQ19KX/D2D/e6ipJ2014uQVf6Y1zp76cAueR9vQk76GoZyN9GdtoDVhBTVhdszV/JWZireZKXudyYJX6UlaT4WvFamX9Eg8q0vyGX3SzxuSf8OEijvmVN0zI/+WLknnVIg7oULiGQ0yL4vIuW5K0lkd4k9pkXR2EbDxp3TIvWVFnqslcec0iDknoD3mZSaKP2a64h9MV3/BQvN/mO34jRRfByLcLGkt/ZKpjl3Uxr5J9EUDxHHv0BKxlY641xkr+TvS+q+ZLv4b7aFriTgmR+xpAQV3lpJ1ezlBhwy4+7USdz5VIvB7U9w/1+PoG0rs2ijPgS2anN5mzoltRhx+W5tDb6ux51V5ft20hJ/Xy/HzWiV+WKnEr+tUOPc3U1y/tcDlW20C9unRE/U+/RGvUe9pQ7W7BTVuVpRdMyXntDYlF0XU37am6Lw+NTctqLhmyrOTWuSeM6bh3gbyLqyk6NrLpJ3awL1/m3D8FQXuf65H0r6VPP2PIQHfauK3XQX/71WI3q9PwZWVlN5cS8JhUx79qI7vdiUebFflwXZ1vP+pwIN/q/DkO02efqfFk68FPPlKnafbNXn6tQ7+n2ng+YEyru/IcfttGdzeXYSr58cyRP6sQfFZO5pur6fp1npKzy0nZa8xwd8I8flEifufKBD2rZCcQxZUX3Kg4pIV2SfUSTmsQPpxOfIvKlHlqkWTlxGd/nZ0P15B58MVtN13oNlrBQ13l1F00Yz4A0Y4v6PELkc5fl21iNedm2T4dZ0MB16TIfSwLRVeG2kOXEdX6Eq6w1YyEvMqo7Gv0xe1AXGYI/UPV5F60Rq37Woc2rqEn5bJ8LO9DHtWyXDsJRmuvy9PxB59ym7b0fzQgfagVXSFraY7ag098asYSFzJSPIqRhMc6Q1dTaOnPaVXTSg8Z0jmH5qkHFQn9ZCAjGNaZJ3SJfecPoWXDCm5bkzRDQOKbxlQ6mpExV0zqjysKHWzIvuqEXEnNHmyX4GgQ0okXjMg974ttWEbaEnaQlfm6/QWvc1Q1XuMvsBrf83btBZsoqt4M5LiV2jJXEd1rP0iXhNWUxpkTmmgEQ1hZrRH29AVu5T6JyLE0Vb0xJgjDhfRGWxId4g53U/saLhrSeQOZfy/liH4B3kS9qiSeUyNQmdVuvwtGIhYzkjiWiazXmW26D3mKv7OQt23LDTvQNpxBGnXaRa6LrDQdQUk16HrMnSchbbj0HIQmnZB3X+Qln/JXPZHDMVuoTlgOcWuhqSfVyXmmBxRRxTIuiSg4b4FvWGr6QtfQ+eTpYiDljIctZb+8BU0+ZpQektI0VVVSq4KyTurRs5JVXJPq1B0XkDZFS2qbupS66pHk6cR7Q8taPM3ozXAlI5AS7pD7OgJX4o41I6eiOX0xyzW1IgjltERvpSOiOU0BdnT9GQ51Q+XUuZtR+X9ldQHbKbs3ibCDllx8zM1Dm+RZdeaxWn9tQ/lCdktIvuyDeXuVpS5GVF9z5D2QGvEIUvpCLKlM9QeccRyJJEOSKJW0BOzGnH0GjoiVtIRtoqusDV0BDtS77eU3BuGhB+W5eGvSoTtVyTTWY/CqzZkOS8j7vAynvxqz4nXlPl56RL2rRPw4D+bKLj6Ffe+Xsofrylw5h0ZLn8ow+Nftck8a0XiMX0qXJZTdMOG7CvmpF00Je2yJQnnrfHeqcvJTxTZ844cp/4l4vQXlvz2li4f2svwprEsBz6ywWPPX/jtdTM+sl7C5w7yfOOowI/rZNj1igwn35fj6hfK3PlBnQc7tAg9bMLdb5S4/aUs/r9rk311FXm3VvBkvzKRf2jQEvQqBS6rCDko4s63qtz8/H/h1TO08al3VDP3Ezq4nyzmYWY/vpkDeKb2ci+ph3sJ3XjGiPGN6eVR4iAPo3t5GNNHUPoYgVljeCR2czelB/cUMd5pXTzM7MU/Ywjf1GF80gcJKBzCK3cA98xJdng28faBZ7y8I51XdmWxeUcyr+6K5p19gfz1wE2+OHeMU0H7iandT4PkEwYGtzA2tIHxfkfGe1Yx2bOG2d5XWBj6COnUzzB7COn0aRYmLjI3cQNmXGH2JtKpP5gb+5yp4c1MDdkyN2zO3JAxM8PGTI9YMjm6jInRTUyNf8TC1F6k8xdg7irSmetIZ27C7E2YuwQzR5gb+YqpodeZHl7B7LAl88OmzA+bMz1kzcSAA+MDm5ka+Zi5iZ0wfQlmXWDm8uLhpsnzMHEOxg6x0P8Vk+1bGW9exlSbGdOthsy06jHdashYsykD9csZef4es92/IR06hXToEvP9F5jrPYN04AwMnoDe3cy3f8ZU/cuMVdoxVmHIRLU2I1XKjNWqMF6nxmilGiPlAiaqdBmv0GOkVJvRCj3GqgwYqtCjp9QASbklQ42bmJV8hnR4J4ydRDp8kYX+y0iHryIdvsj80GnmBk8yP3QR6Yg70uF7LAx5IB33ZGHcnYXx20inbiGduMnCmAvSifsw9oCFUW/mR+8gHb8DY3dg8jILo78x3fce090bmOteAZKlIF4K3XYsSCwW8SoRLXbmdpky22HJTLsls21mzLWaMNtqzEyz8f+Zwv4XsGN1eozULE5gByq0XgBWk95SDbqLBX8CdnECq0Z7jhqtWWo0P1OjKUOFhjRl6lOVqU1ZBGxFnCLlsYqUxSpREq30ArCK5IcqkheiQG6wPFlB8mQGypL1WJ7MAAUy/OVJfShH8gN5kvwUSLivQKy3HNGeckTdkyP6nhwxHnLEucsS57aE+NtLSLotR5qrAtl3FSm6p0KtnzbtQSb0RjvQm/AKLdHvUvTofUIuv8Olnzfz63ured3CnOUqhmw2sGL7lrWc/vot/I5vI8P7Y2oiP+B5/Gs8j3ak7qkd5X4mZLhqEe6swoOjctzdL4PLXhlu7pXhxn45ruyT4+JeeZz3LML17F5Fzu5T4tw+Jc7uVeTMXgXO7FHk7J5FuP7/ZRGvKjjvU8N5n/qfOb9f8H9yYZ86l/cLuOok5Op+da7uV+fKvv/B6/WDi4BdRKwat46ocfuoOi5/LMb1+GLcT2pw97QGnmc18T4nxPuckPvnhfhd0iDgqgaPb2gReEODwJsCgm4LCXXXIPyuJtGeOsR66xHvo0+irwFJfiJSHhqTEmBKxlNL0oMteBZqSU64NfmR1uSHW5AbYkzuU0MKQgwoDtOnNFyP8ig9amL1aUwS0ZxqREu6Ec3phjSl6dOYpENjrAYNUQIao4U8j9WgJUGTlkRNWpI06EjTQpKpS2+uHv35+gwWGjBUZMhwiQEjFYtwHa0UMVxuwGCpAYNlRgyUGtFXspjeEiN6Sxfx2l9pSX+1Nf219vTX2NFTbYekypbOSls6K+3orLKjs8qezip7xJX2L/BqTVeJBeJiCyTFZnQXmtKdb4w4xwhxtjGDBdZ0PTOlNdmIhjgRZaG6ZPqpEuu6hBgXeVK8VWl+tpTB6g30VKymOceKpmemdOZZ0ZVnTne+Od15pkhyRHTnGtKXZ8RAoTFDRSYMFRrTnyeiJ1sfcaYOXek6iFN1FvEaq0Hrn3jVpDtZl76UxW7W7ngdOiKFtISo0RykQutTAW3BQlqChH/itSFAjbqHKtQ/UqcpSMDzYCEtYRp0RGkjiV/Ea0+iHr0p+vSnGzKQIWLw2WL60w3oS9NHkqRDR7wmrbGadCQY0J1uQUO4DlVBAnpSrJgpWsdUviODaQ60RZpR6KFC5g05nl2TJeuGPHm3lSh0UaHIVZVKTy0aAwzoiDSiK0FEa6wh4mR7Rgo2M1n+JtNVb77AqwM9WSaI0/WpDVOm3F8JSYINc8VbmS99g4nClxnKcaQr2Ya2SGPaQvRpC9GlLVSHjghtuqIW0xGxuCrd8FiDUm9l8t3lyb6tSL6bGqWeOlT5GVDz0JAqP30qfXWo9tOhxleLWl8tan21qb2/OHmtuKdB+T0NKr20qL6v++f6cEuQGe0hFnSGWdIZYUlnhAXtEea0RVjQEWNHV4ID3Umr6UlZQ1+aI/0Z6xjIXE//s7X0pq9BnLyCriQHOhOX0xpnT1OUNa1x9n/idSR/Mx0payh7YsFE2dvMlr/NdOlrTORvpTthHSVeZiSd1yL6+OJacNJpHTIv6VNwy4DSO4YUu+uTc0OLtAtCEk+rk3nZgEIXS1LP65N0Vpe8m1bEHNcg/LAKyc765LlaknZVn4SLmjSGrmUk9z3Giz9mrOQTZuu/YVa8g4yHK4i+Y0l70T+Zbvudhti3iL6gz0Dy+wylf0Bf+jYmyj9joe5LJvLeo+mxA2GHZci6LqLmwTqKPdcSftwUr+8F+H+rx5MfzLn9dx0Ov6bAvpdVuT6EAAAgAElEQVSV+ONtAy59as/ZDy048IYWu7co8utLS/hxnQw/rFnCdyvk+Ha5LL+vV+Tud8u5+4M53r/qk+uyho7Q1+l4sp7nvkupdjOn5JqIoksGFDrrkXtai/wzelRcMafskgWZx/VJPKBN5klLcs45ELXXnNiDy/D6yoyTr6lx+lVFArYbEfazJfc+Vcftbwrc/UwO/+/VSDhkRsGlNaSfsifgBw1u/02Oa39dwu0P5bjziQKuH8ri/rE83v9Qwfefqjz4lxL+nysS8KUyAV+o4fv/+LrrvyoM/v//R0q64dDdgmBP3aabm+vwWve1zU3n5uycMRXFxA4QFVSku1OxUEI6BOkTHLqb8/j+gNe26/O+bt8fnn/E/fZ8xUeq+L2rxMW3FPB7V4lr/5pO8JdqpKw15dEeByqPz6T8qAe5u21JXKNPyNcaBH2iwpUPlAn+VJ34H/XIXifk3jZT7mzTIWurEjm7lCk8pkWNvxDRLVukoQ60R7rTFj4T0c0ZNF5zo+GqO8/83Sj2tSF7lxVH39Fg/VwlfvGcwutv8wX8Ok/A+oUCAteY8+iMF7U35yKK9EQaNZPu+JfoTVpKZ9J8WhNmUxc2i0dnZ3BrvSl7X1PgNy8Bv7kL2OglYNdCASffVSJhoxGlZ51oDHZHHOmJNG4WsqRZtKV50pUxk75sL/rSZyGLmkn1JQdyvYWkb9IgY7M62du0ydmp93zf1ZjHh4QUHDWh0NeUglNCCk8bU3TOlHJ/G6qvOFLq58SD4+Yk79YlbJMKETvUyDhh8n/w2l74Oj0Vb9Ff/TY9VcvpqHyNpvwXEBcuQlq4mPq7s6lIduFZlie1qTMpCremONSMmhhrWpIckaS4Uh1qgjjRho5UO7pSbelNd2Qo24uhtAVIbniQvkmTsO+nEf2zMhmbNHm4V5uio1q0htjRneBOf+ZcRh4uZbzwbSbKPmby6ffIG9Y+x+v+53g9ilxyArn4CDTvg8Y/oH4z8trfkFf+wGTRZ4zef4ee5MWIIzypDXKkzM+SxyeNyDqgTtZ+Ze76aFF2yZymW07IojzoiveiPcaDlhAHngVaUulnTOlZPYp8dSjw0aLgkDZFR3Qp9zXi6TkTnl0yp+Hy1K6sNMwBcZgdojBbJJEOtMW60B7vhjjKCWmMC20JHsgSPJDEuSGKcaUlxo3aMEeehTtTfcuZ8iAXKoI8qbq+kLxz8whZZ8GR96ez+QUBa70E7Fg8jfOfqpG8w4bHJ5woPG1N4RkTyv1MabxljyjCieYwB1qinBHHuCKOdUMc54Y0wQNxwkyaYtxpinJHHDuL9sQFtCcspCnMi/yzFmT8aUjkOmWi1k8nYbMuCZtNiNvoQNivrvi8pcdaTyVWuypy5B0bMva8S+7Rf3HkPS12vyLg8DsCQtfocs/bmuy9RpScdaLwlC2PT9pw57ApSXsNid5lROQuK86vMmHdMiU2vKHD3k8d2PkvR76ep8NrVtP4fLYOlzYs5/jKRaxcbMRHLtP40kOBH2cJWD1XwI7XFDnyiTrnvtPh6ipDorfZcmONIWe+UOLSt9NJ3W3H/WMuhG1UJ3itCo/PulAdtJgMbweurtLk7Ff/+PN6Kao64kpiPdczxVzLknAmrpbTCfUEZLdx9XYnfiliLsQ2cC1JTEhGO0GJYs6GVHExup7ArA6uZHdyIbON02li/O7ICMztISCnl3NpHZxObeXSXSl+uR2cvT/Eav+nvLrlDovX3ebF9dm8uC6JJb8F8/b6c/zofYhDwbuIL9pAefuPSLuX0NvjTl+HI32tDgy0OjHa5s5E23zknW/B0L9hbD2MbEc+tJuJof3Ix3ymMryD8f5vGelZznD3PEa6PRjpcma425mhXneG+mYz1P8SIwPvMzn8C/KJP5CP7UU+sh/5yAEYO/D8YNMGxvu+YqR3OSO9Cxjt9WSsx52xHg+Gu2cx2LmAwa5XGeldwcTAahjeDWOHYHgXDO+A4T9gaCf0r2Oy83OGRUvpb5hFf4ML/XX2DNTZMlBnR2+dE121s+hrfJMx2Y/IuzdDz07kHTuYkG1G3rkFOjeAbCWTze8x8nQO/WXW9Bbr01usQV/pdAar1Bms0qSvTIueYl36y8zpK7Gkq8ic7lILukotaH1igviJGZISe7pq5jEieY/J7u+R965nsmsb47IdjLftZrJzNxNdOxjv2sFE934me04j777AWMcZRrtPMd53komBE0wMHmW0/zCjvSeY7A9A3hfEePcVRjsvMN59AfouwdAR5H2/MNr+FiP/o3mVS22YlFowLjVjTGrOqMSScZEd4y32TDTbMNFsyXiTBWMNU/knYqcAK6S/WkhflTHd5QZ0len/hdh/NrCSfE3EeVqIHmlNXSN+oEHDPXXqctSpvaPG09tqVP2jgS1NVaM4WY0niaoUxE0nP1aFvBgVHkdPAfZBuCIPwpS5H6LM3WAlbt9UJOuGEpnXlUkPUib5miKJVxRJDFAkKUCR5MtKpPgpknxeQOJpAYm+ApJ9BaSfEnD7tIC7JwWUXdOmIcyMxihb6qNcaYlfRHvaB9SGvsed40s5/bUzG18U8sdyKyK3v0x18L+pj/mMZzHLqYmZS1W0M6WhtuRcNCL5mAYhuxUI2CLg4kYB5zdP49yWaZzcqMDhddM4skEJn40qz5tWFQ5sVOXARlW8N6lyYOP0f+D1b6T+L7j+jVeN/1+8HtmkxbFNWhzbqMGxjRoc3aDOsU3q/wewU+2rxvPxYQ3O/DGVs7s0Ob9Hmwt7tfHfr0PAfm0CDmhxxVuLQB9tbhzTIfiELiG+OoSc1CLstBaR53SIvqBDnJ8+CZcN/wbsNRMygszIuGHO7TAbbkdYkxNlw/0YO3JjbcmNtuZhpAUPI0x5HCmkIMqYJ7HGlMQbU5FkTE26Kc8yzajLNqE2y4jqDAOqUnSpiteiKlaDp/GaPEvSpj5Vl4Z0PRoydGm5rUfrfSPac43pzDOhp9CU3iJz+orN6C83Z6DCnL4yU7qLjekoNKKj0IT2QiFtBSbICkyQFZoie2JOe/E/8epIR6UjbRWOtFY4Iil3RFzmiLjcaSoVzkjKnZGUOiIptkdSZIu0yJbWJzbICq1py7dC9tgS2WMrugocEN+zoOH5/9eyGENyb2qSdmEaiacFJJ9XoCTehOaHzojz3Wh66EDDPWvEj+yR5tkhzbNFkmuB6IEQSa4JHQWWdBdZ0ZlvRluukNYHRrTeN0R61wDxbX0kWQaI0vRpStahIVGLpmRtxGm6U6O9GQbI0vURJ+nQFKtBQ5Q6DRHqNEZq0hSpRWOEFnUhmtTeVOfpTTWqrqtSHaxBbZgWDVE6NMXqIUo0pDXVGFm6Ma1pxrRnmdBxx4z226Z/J9sUWaYQSZoRLcmGNCbp05hsREuGOeIMS0pDNGhOMmc4bxajBXPpv+9Fa5ojZUF65PgqknlYQPYRATnHFXjoq0z+WXUKzmnw9IYR4kQLpOnmNKWa0ZxmT8fDuQyXvspY5TKGyxbS98SD7jx72h9YUJeoTdF1ZZoTLBnJe4HxJ0vpy51Pd+4smlNtaYg1pSHKiMYoAxqjp9pWSeLUUSpRvCFNMYY8C9OnLEiLAj81Hp/XoNBPj4pAU2puWVMbYk31TXMqrwupuGZIxVV9Kq7qUXFFj/IAPUr9dSi+pEXRRU2KL2lRFqBHZZARNcGm1IdZ0hhhQ1OkNY0RVtSHW1IXYUVdlDWNsY60JLkiTvVAmuY5hdjsWbTfmUN7zt94FaW70ZzqQkOyEw3JTrSkuyG740VP7gIGC1+m7f58SsJtaXuwkJHiVxkqfJn+3EVIUrwo8Dcn7aAOcTvVSdihSdqfuuQc1if3lAGFF4wouWxKib8Zj04bkX1Qh5wjRjw+Y8394+bc9hFSdtmdu0fNidmmSsx2NW4fNeHReSvunzGlMmQGsuyl9Dx6i9789xip/Irxll94GDyTrKsuiPM/Yax+NbVJr5LobUBv9ruMF3xOz/33GCr+mInKz+i7/zq1wa6k/qlK5VU3GsIXU3x1Pgn77Li+xpDY3+0J+8mOU/8yZPvS6Wx6UY1drws5+KE9u9+wYO1CDVbPU+DnuQJWzZvGT7MV+Le7gNWzldj1uj6XvnPm3DdCQjaYUXvrJVqiFlN/Yyb1ga6Un7Xk8WEDcg/qkeetz52dGtzZoU2FrwsP91iRtNaAxLUmpG2yJ3SlCde+MeLCp8bsWKTO5rnKnPlQj+DvTAn8XA/fNxQ5/a4i/p9NJ/QnPVK32pKz143INcZc+liFw68LOLBEgM8rAk4sn8bx1wSceE3A2bcUufSBMlc+UiLoMwWuf6HAjc+VufaxIpc/VODKCiVufqFJ7Eoj0tdbUHRwJiU+7uTtcyRrkwmRP2pw9SMBF98V4P++ItdWTCf4M00iv9Ei9gd1ElZNJ229Cvd3q1N+0pDmQBs6Il3oiXenK8aNrlgP2iLcEd1wpfGaC41X3agPcKPynD25Po6c+ViXzS+osMZLgV+8BPw6V8Da+QJ+nSPg9Je6ZB50oSpwDi0Rs5BEeNIR+yI9iUvoSl5AW/IcmqLnUnplNmkHXDn6gSpbXpjGhlkCtswWsHuRgDPvK5K0yYiyc440h3ggi5tDe9J8OlLn0p7mRVf6THozPelN80Ia4UHFeXvu7jUkfo0yKevVyNyize3teuTsMuD+PkPyfIQ88TWj+LQZxefMKDorpPi8KeX+tjy95kL5ZRfuHzUnaZcekVvVidmtRYbv33itT1+M6Dleeyvfpr/6HXqq3qCj4jWaC6bwKs5fRF3OLCpTXHmWOZOaZHeKI6wpCTOnNtYaUbITkmQXqm4JkSTY0JPhxNAdV8ZzZ0PhEibvvUp76ByytmkR+aMCcaunk7VVm8cH9Cg9qYM0xJaeJA8Gb89n9NErTBa9y2TFp8hrfkDe8Du07JxqXiWHmJQcQS4+ilzkg7zpT+QNO6BuI/KaX5gs/5bxJx8zmLOczsQFSCJn0hLmjijcncZbLpRcNOH+EU0y900n55A6ReeMaLrlSEfsTFoj3Wi+5UDDDVueXbOg8oIhRb46FB/XpfSEAVWnhTy7aEFTgA2iQFvE1+2QhjjQFumMLMoJSYQ9rVGOtMe50vEcr5JoZ1rjZiCNc0ccM4PmqBk0R7lRE2rHs3AHasIcqbzpQsV1TyquvcD9E7MIXGXCgTeV2TBPwIZ5Ag4sVyToR12y9znw+LgjucfMeOxrRLmfKQ3BdjSFOtBwy5bmSCdE0S6IYlxoiXFBFOtGU4wbDVFuNES40RzpQWv8XHpSX6I3bQnSmPnUXncj808Dwn5T5sZPClz7XoXrKw25+oMlPu/osXGeMj+5Ctj8ghaBK2dRH7SKG7/Ys+c1FQ6/JyB4tTrZ+0zIPWpO4SlrCk9bknfaipwjJsTs0ODmRjUSDtiTc2YJuz/U54cFaqxdZsaOD1357XVbPvHU5jUrAbs+defajrfY89kMPnJT5BNXAd97CvjRU8DGFxU5+KE2Z7425vJKUyI3OxK50Y5L32pw6mMFItYJuevjTNw2AwJ+nEbcTn2eBS/h0ZmZhGzQw+97xb/xuv/S3YhToSXcyJJwObWFjaez2HrhHn7pUoJyujgcXMb2M9mcCy8nLLuVwKRGdp3N5o9zdzgX10Dg3V5OJIhZe/ERB2LqOJXVwbGUdvaGN7PtxlP2xdZyIruVfUmtfH26kNd23uaN3fd5fUcWy9aH8dqvp/nmj0P4Bh8ls9iH2rbfaWx7g7aOGfS0m9MjNaFPYsFwqy2Tbc5MyDyQyxYj7/0A+fB3yEdWMTm8honh35gc3YB8ZBMTg78x1vcto70rGO15g9HupYx0L2KoZxHDvS8z3L+M4f63GOlfwcTQd8jH1iAf+ZXJod+QD61FPrIW+civyIdWMt73OaN97zPW/yZjfcsY7VnCaO9SRnpeZ7j7DUa632Gs9yMm+79DPvgr8qH1yPt+Rt6/Enn/auR9q5H3fs9kx8eMSJYz0LKU/qZF9DybR3fNHHqfzaWvfh49DYvpb36L0dbPmWj/HnnHT0y2rWRM8h3y1n8jl32DXPwvJhpeZrjahb4yY3qKNegpUmGgbDojVZoMV+rQV6pPV5EJ/WUu9Jd70l3qTleZOx2lM5AWO9Na6oqs3JOupy8w0LSMMckHTEi/YFT0HYMN39NX/yMj4jWMyn5lWPorQ9ItjLUfZrLrLEOyE3SJvBnsPMz4wDGGerzpadtNj2wfo13nmei5ymjHZQZkZxlqOw29F2DgMPKe1YzK3mREMpdxyQwmJU5MipyQix2RS2yQSy2YlJoxITVnTGLFhNieCZEDky22z1/pWDHR9HfGGy3/AVhTBmtMGXhqQm/lVAv7H8R2lOg9b2F1aS3U/usnrPixNi25mjTenwLs1Dud54DNUqUiQ5XydFVKU1UpSlKlMGFqhDg/bmqM+HGMIrmRiuSGK/MwTIl7IUrk3FLkdrAS2TeVyLihRGqQEsnXFEm6okjyFUWSA5RI8Vck6eI0ks4KSDwlIMlXQMpJAWknBWSfEZB+QkDmcQG5F5SpummAONaBziRP+pIXM5z6Bv0J7yALexPRzeX0JH5Md9KHNEQsoi7Ki8pwW+76aRFxQEDQTgHXtgsI2CrAf6uAS9sUuLBdiXPbVDi5dTpHN6lwZJMqhzap4f0crQc2qXFgkxrem1Tx3jSdAxtV2L/hP3idyv/Cq/cG9X/kfwPWZ6MWhzdqcmSjBkfWq3NkvRpH1qv9DdgtGvhu1eTkNi1ObX+eHVqc2qHBqR3Pm9g/NDi7W4vze7Tx36fL5f06XN6vRcABranx4SM63Dyuy60TOoT4ahN2SpuIszpEX9Al9pI+8f6GJF02JiXAmNSrQtKumZEWZEZ2iDXZ4dbcibDlbpQt96NteRBpxYNwCx6Em/AowoT8KCFPYoQUxwmpSBRSnWpCTYYptRlCqtMNqUjRpzxRh/IYTSqi1amO06Q2UYf6VH0aMwxozNBHdMeQ1vtC2nNN6MozpfeJBf3FlgyUWjJQbslAhQV9ZaZ0PTGmPd8Q2WNDpI8NkD4yQppn/BywU+1rZ6k1neV2dFbY017hQFuFA7IKB6RlDkjK7BGX2SMud0JS4TyF2DJHJCUOSEvskZbYIyu2pa3YlvYnNrQXWNOeZ0PbIxta7phSly6kNkVIRbwRBWG63AlQIeOiAhl+StwNmk5JnBGNOfaIHzohynVEVuBCR7ELskJ7RLkWNN8XIn1sRlexDT0l1rTlmSJ5YIj4nv4UXu8ZIMrWQ5SpR3OqLo1J2jQkatGcMvWHtTXTAGmaHuJkbZrjNWmMUachSpWGCDUaIzVojNSgIUKDuhANam+q8fSm6lTzGqzBs3BtGqP1aIkzQJxkhDTFmNbUqbRnmdGebY4s0xRZpikdty3ovGNNW5Yl0jRzRCmmNCULqU80oinVhJ4HLpSGaPEsRshA7kzGCuYx/GguXbdnUBdhzr1T00k/JCDjkIBMHwH3jimQd0aN3JMqVF03RJQwhVdxhiVNqXaIb3vQ/+RlxqqWMVK5mP7imfQVOtH1yAZxppDyEDUaYk3puzeb0fwX6bk3m56Hs6hPsKAuyoSGKGMaowxpjjFEnGBMa7IJshQTpImmiONNaYo2oTZMSHmQIcUBhpQHmlITbEN9mAP14fbU3rKm+oYFZQEGlPrpUeKnS4mfzl/jzk8uaFB4Xp3C8+oU+2lTEWjI05sm1IVaUB9mTV2oFTXBFlTfNKfqpgXVIVY8i3SgIc6F5sQZiJLdEaV4IE73pDXLC1n2LGTZnkizPBClu9GU4kxjijPNaa6IMmbQetuT7ofzGS5eSl/BEmoTZ1CT5Mpg4RKGCl6i+958mhPcKfA3I/2QLvE7NUjYqUHmAX1yTxpTeMGYkstCKgMtqA22ofyKNY9OCbl9WJ87Rwx5dNqSe8fMqLk+m/IAD9L26XPrdwHR29UoDnCiLNCJimBnmpPm0XlvGYOF7zNW8QVjT78lP9SLx6GzaH/yGePPfqYucSnxe7XpTF3OxJMv6Mx5k/78Dxgv+5jee69RH+pO4TlzWiIX0BjxIvl+s4nda0vwOlMSNrsQ8qMtZz4x5Y/XtNiwWI2NL2qxeak+a+Zp8r3HNFbOErBqvoD1L6uw+RU11i1SZvdyXW78Opv9b+lzdIU60dtMKbviwUDWcsShc6g8b8OTE0LyDhtwf58WmdtVuLNTgwJvS574OJO8zoTIlUZEr7Ii+DsLTrypypkP9dgwS5mfXabhvdyA8DVOXFihxak3Bfi+NY1rX2oT+qMh4auMiVpjStQaM/w+VeXchyocf0OBQ0sFHHxZgM8SAYdfFnBkiYBTrytz4d3pBPxLicBPBQR/LSDkGxWCv1Lm+ufK3PpanYTVQh7sdKHsyBxKD3uSs82C6J/UuP7FNK5+JMD/fQHn3xRw/k0F/N9T4eKbilx6W8CtLxRI/lWNvP3G1F+ypzPcg4HEWQwmedGX6EFP/Ay649xpi3RDFOxMY6DTFGCvuVLr70zpGQ8CvhGyfbEqv3opsNpr6k3O7/On8bOngP3vqBCz3ZpSv9k0h81FHDGL9ujFdCe8TFfKAtpT5iCKm8fT4AU8PjcPv+8M2PuqElvmCdg2V8C+lwRc/EiR1K2GlJ1zQBzuRWfSAnrSF9GdPp+OVC86UmfSleZBV7In4lB3ys7ac/9PE7K26JG+UYfk39WJXaNM/O/KZGzX5LGPMWXnbKjys6HK35qyi+aUXDCjzN+GqmsulFxyIsfHlOTd+sTv0iNxvwGZJ03JveZIZfRc6tIWIbq7hPbC5f+F1/aKZYgKFiIuWITo8QvU3fGiKtWN2nQPqhJcKY6wpjTcgmdxNoiTnZAkOVN10whJgg0Dt12ZeOgJRYug7HUm776C+IYn6Zs0ifhRgbhfVLm9TZcCH0MqzugiCrakJ2UmgzkvMJa3DEo+gMovoOYnaFj3F17lkoMgOQziw9DijbxpD/KGrfBsHfLqVUyUfsVY/gr6s1+lPX4e4ggPROHuSKM8kUZ50hjiSPVVa8r9zHh4TJPb3so8Oq5JzVUL2mM86EmcjTTCldor5pSe1aPYV4dSXz2qzgipu2hBy1VbJDccaA12pDXUkbZIZzqiXWmPcaE1yhFJpAOyGGfa4lwRRToiinREEuOKOMaN5kg3GsJn0Bgxg6chNtRF2lMbbk9lsAPlQe6UBMzn9mFPrqw0Yc+yKbzufEnA2U9UiNlgyh1vOx4ctuaOtyEPjxpQfsmM+hu2NNyy59kNaxrDp9rX5ihnmqKcaIxy4mmIHfWRzjRFutIY4UZL1EzaEubSnbqY7pTFtMYuoOqKEzkHDYlcr8rlbxU584kSh96Zzs4lSmyYP43VHgJ+niFg9ys65J36iNyTb3DsI32OrhBw7ScFUnbpUHLejkcnhBSeMePRSRMenDAhcY82Qb8rE73Hkp6c37nwyww+91DlPTtFvl9gzLb3Pdn8nidv2inxvouA07+9xOlfF/H9Ii1WOAn42l3Av90FrH1BhT/fMeD0l5b4fW9D8G+OxG5x5fpqIcdXqBD0sz53fVzIOmBLwI8Crv4soCxgHsWX55K415SgNf9oXjcdj4s4cOUelxKfcSqqmh/3R7PKJxHfmGdcShGx5/IDfvOJ4WjQQ66n1eIfV8GmY3GsO5rA0dBy/DLb2R/yjH/tjueTg2l85fuAz48+4v09ObyxLZVPfLL44WIenxzP4Z0D6Xzmm8evgc/4xa+Qrw+FsubYBfxjA3hceYUmqQ+tsm/paH2JHpkdg21ChlpNGGm1YFxmzWSbDWMSW8Ykrkx2LWSybxnjfW8y0v8OwwPvMjz4IUP9HzPU8wkjPZ8y3vc5E/1fPAfop4wNfM744FdMDH3F+MCXjA18xtjgp0yMfMLE0EeMD3zI+MD7jA9+wNjQCsYG/8Vo/0eM9X/GxOA3jA98w2jvF4z1fcl4/7eM93/FeP+njPd/xETfR0z2fYy872OG2t5kuP0tRjveY6xzBWMd/2K840PG21cw3v4Z421fMtTyKYONnzAi+oRRyQqGJe8zKHqPgZZ3GGh5i8GWNxlsfp3++lcYbniF0YaljNW/wNgzN4arzRis0GGgXI2h8umMVKgxVq3NSIU+fcVCeoocGKl+mbHadxmqeZf+p+/QV/M2fc/eYqDhbQYa3qb32ev01Cyhp+Ylep4uoavyVTrKXqOt/E26az6gu24FXXWf0dv4C6OtBxjvOM2A5DjtDd70tx1ltP84Az3edLXtoke2l9GuM4z3XGa04yKDrScZkvlC73kYOMxk9ypGZG8yLJ7DmPg/B5sckYvtkUuskEvNn+PVggmpNZNieybFDsjFtshF1shbrJlsnsr/Aux/xoj7q/9uYf8+5KT/vIX9D2J1keRpI3qk9XyEeOqdzn8AW/18hLgyU5WyVBWKU1R4kqhMYYIyBfHK5Mcp8ThGkUfRCjyKVCQ3XIkHoUrcDVXkTogit28pkXVTkbTriqQEKpJ8TZHkq1Pta5K/Ikl+CiRfnBofTjk3jZTnh5wSTisSd0qRhFMKpJ2dxt2LyhRc0aAySJ/6m2aIbtnREelFd/QLdEQtpDPuZRpDZ1N42ZoHfkZkntck5rgiN/YJuLhVwOXtigT8oYL/zumc367CyS3KnNikzImtavju1ObINk0ObdbgwCZ19m9S58BmNQ5sVsN7iyrem1U5sPF5I/sXXv/edf1/8frfiNX4P3g9vEmbwxs18Vmv/jxq+KxX5cgGNY5u0uD4Fk1ObNXCd5sWJ/+CqxYnd2hycocGJ3docGrnFF7P7dHm0j5d/Pbr4LdfC/8DWgQc1CbwsC43jukRfEKPW766hJzSJfysPpHn9Ym5aEicnxEJ/sYkBhiTfMWElGtmpAaakRlsRWaoNbfDbciJsOVuhA33wiy5H2bBgzBTcsNNyIsUUhgtpChWSGmCkFBW/GkAACAASURBVIoUE6rSTKlON6EyzZjyZAPK4nUojdGkPFqDqjgtapP1aEg3pCnTiKZMI0R3jJHdN6E915SuPDN6Ci3oK7Kkv9iCgRJL+kvN6S0yoT3fAGmuHuIHuoge6iLO1Ufy2IDWfGNkhaa0FZvTUWpJZ7kN7WXWtJXZ0lZuh6zCHmm5PZJSW8SltkjKHKaa2HJHxGUOSMscaS1zpLXUgbYSe9pL7OgosqXjiR0dBba0PrSi+bYp9RlCnqUKqU40pjhSj0c3NLgfqEbudU3uXlXhcbA6FQnG1GdZIXrgQHexBz2l7sgKHRA9skT0yBxZoRVdpbZ0lVghyzNB/NAAyQMDZA8Mkd7TpzlLm+bnO6aNSdo0JesgStNDmmWANMsAUYo2jfHq1EerUBepQl2ECvXh06kPV6U+XI36cHXqw9SpC1Gn9pYatbfUqQ3VpC5Cm6YYfVriDREnGSFJNkaSbIw0xZj2DDPaMsyRppoiTTOj47Yt3TkOdGTbIUu3QZJqRUuKGfWJxjSlmjCU70FVhA5Po/TpvuvKaMFcxvIX0HfPE0mCPY8vqJN5eAqv6QcF3D4i4OEpFe6fUKb8qj5NMWaIU82R3bZDnOlEU4YLHY/mM1y+hNGqFxko8aI734GuXBs67llRG6NHbaQhklQHeu7OpivHi+6HXlN4jTahMVpIc4wQUbwJshRTOtIt6MywpD3NClmSFeJ4a5qirai5ZU55oAkVgeZU37ChJtiOp8G2VF23pDLQnKKLejw5r0PReW2enNfiyXnNv9BaeF6NgvOqFF3UoDxAj+ogY2pvmVMbbMnTGxZUBplRftWM8qvmlAdZUh1iz7NIJxri3GhKmDGF2BQPpOmeSDOfJ2vqaFNzqjNNaU60ZLgiznKj9Y4H3blzGSlZymjp68juLiT/lhnduQsZKniJzpy5NMa78uSKJRk+uiTu0iB5txYPjplQftmGmpt21AZbUxdiS0uUM00RM3h6w5lHp01I3adJto8+D46bUR88j7rguTw4bkHkJhUiN6tRftWZiutOVNx0pD7Wk46cJYwUvc9Y+af0PVlBUcQsnkTMoTP/Iyaf/kBz8isk7tWiMXQBvXfeQZy6hJ6HbzNa9CGdd16hIdSD6qtONITMoer6bO74OhO8RYjfSl1u/GTGla/NOfmxGbuW6/H7QlVWzVHiR08lvnFV5BtXAStnKbB6viLbXtfk1De2XP/di8srnbj6kwOH3tXA7zsdcn1dkcUtpinUneabMyk/a8VjH33u7lXn9i5V7u7V4skRSwp9HEjfaErsKlPCvrfgyiemnHpLnzPvCtm/VJWfHRTY96qQW6vduLnSnn2LFfFdLuDmt0Yk/G5H1C/mXPlci/MfqhLwuRYXPlLn7PvqnHpbneOvq3F4qTKHXlLk8MuKHH9FhdPL1bj4rhpXP1bmxhfTuP6FgBtfTiP836okrDYgc6MV93c6kffnDPL3zeD2FktiV+lw8yslgj5VIOhTJa7+S4Vzb0zDd6mAE0umcfY1AddWKJC4SoPHe8ypPeuEJNCNznB3emLd6Y2fQW/iDPpTZtKf4kVPgidtUR5IQtxoueFCU5AL9Veceeo3i5DV1ux6WY01ngJ+8RKwZraA3+cp8JOHgB1Lp3HzV1Men/KkIXgekoj5tEe/SGfci3Qmz3+O17k8C11A6ZVFhK+35tj70/ljoYCd8wUcelVAwBeKpG03oPScDdIIL7oS59OdsoCutHl/4bUzzYOORA+ag10pPmnLnT+MSFqrRdRKZYK/VST0h2mkbFQn75AZNZecqQ90pSbAjuoAGyr8LCm9aEH5ZVuqrrpQfNGJOz6mpOwxJGmPESneQjJPmpN7zZGKqDk8S11IS84S2guW01PxDn1V79BduZz2slcRFSxClL+Q5tz51GZ7Up06g9p0D8rjHCkOt6Ii0oqGeDvEyU6IEx0pv66HJN6KgdtuU3gtWACFS5nIfpn6y67E/6bOrX9PI2b1dG5v16X4mJBaf2Ok4db0pc1k+N5CxvNfg9IPoOrL53hd/994lR4GiQ+07EPeuBN53WaoXYu8eiUTJV8wkvc+vZkv05k0j7ZYL6TRM5FEedAS7kpjiAOiMFfaYz2RRXvwLMiGxye0yDmoypMzujQF2yMJd6Hphh2VF4wo9tWm6qwRzy6Z0XzVGsl1e2S3HGkPc6YzypWeeA/6k7zoindHGuFIS6gd4ggHWqNdEEc6IYp0QhzlSkuEK/WhLtSFzKAh3J2aMFsaouyojbCh/KY1JdecKfKbS/YhLwJ+ELLrFWU2vSDA+01lrv+kR+ofVmTusyBrn5Csffo8PGpIhZ85dddteXbDjpogS+pD7WmOdKE5ypnGSEcaIhyovmVLbZgD9eFONEa4Io6ZSUfSPLpSFiKK8qLyqj1ll+0puehI3kkn0vbacPl7bfYsU2DzwmlsWKDAr7OnsdJdwNo5ylz6zpbKq58Qss6OU58rE7BSkeQ9WuSdMqPwrJAn54Q8PKHH41Om3DlqSugWTfx/1aEy5BOCty3iay8dXjOdxoeOGvyw0Ipfl7nw5Txj3nVRZsO7dpxeu5h9X8/gA0cBH9kL+Le7AmsXaLL7dWOOfWTNhW/sufaTPeG/O3JjtSlnPp3Ole81Sdtjw51DDgT/pkbQGiXuHXei9Moc7p90IPYPvb/xeuDqvQjf8CIupzVyIbGenX4P+ePyY84lNnM1s5VTURUcCnzAuagn3Mp+RlB6NQcD77D/2n3OJdRz5XYvR6IlfH4gm1c2x7B4UzwL16cyZ3UynitjeXFjIm/sTuPlLVF8dPQOW8LrOZIu40RqDcdj07iRFUlxXTRdfUEM9e2lv3UFg9I5DEjMGGk1ZKxVyESrGZOt5silJoy2GDMiMmeyw4WxTg+GOjwZ6PKiv9eL/r459HUvor/zVUZ6PmRi4DvkI2uYHP6dieF1TI5sQj62GfnoBiaHVzMx+BVjg+8yPrSM0YGXGBlYyMjAAkYGFjA8+CLDg8sYHfyQiaF/Ix9Zx+TwJsYHNzIxtAn58Bbkw+uQD/3A5MAnTPS+xXj3Uia6FzMgnc2QbC7DbQsZli1hWPYao+3vIu/5EnnvGujZxHjbZsakm5jo2Mhk969MdP2bkdYV9DW/Qk/DfHobvOiv96C3xo2BGjeGa9wYfurA8FNThqq0GapUZahShZFKFcYq1Rmv0mWk3Ii+Igv6ij2ZqP+ISdEqJlp+Yax5NaMtqxiT/Mx42yrGW79nsOFDuipfpK3UC1mxO21PPGgt8KS1eB7SkgVIShchq3yDvqYfGW/3ZqLjDANiX3pExxhoP8FI33GG+nzo797HQNcBxnvPMdHjz1jnBUbaTzPWcXoKr/0+z/H6xj/w6ohc5IBcbIdcbIVcasZkqymTreZMSq2QSxymIrYFsfVfgJW32CBvsfkLsf8vYAdr/m5h+6qM/9qFnWphp9JWpEdrgc5zwGpOAfbh/wLsdCrSVShNVaYoWYknSUoUJipRkKBIfpwCebEK5EUr8ihSkYfhitwPUyQnTJGcUCWybymS8RywqUGKUy3sfwB7WZEUfyXS/JVIu6RIyoVpJJxTJOqcGuFnVAk/rUT0qWkknBSQelLA7dNK5F2YTvkVbZpuWSCNcKI51Imn1+14cNaQtOPqJBxXIdxHgcB9AgL2TsN/lwqXdk7n/PbpnN2mwult0zm5TY0T29Q5vl2To9u1OLxVi4NbNDmwWZP9mzXw3qyG92Y1Dm5V5eDm6XhvUsF7owreG6ZzYP0/839b1/8+3vQ3Xv9zsOnIZm0Ob9Dk0Dq151Hl0DpVDm9Q58hGDY5t1uT4Fq3ngNXGd/sUYn23a/yVkzs0OLtbh3N7dLi0T5dL+6YuEPvt1+aytzbXDuly/ag+N4/rE3xCj5CTeoSd0SfinAExF4yJu2RMvJ+QBH8hiQEmJF8xI/maGWk3LEm/ZU12mM3UCHGoNTkhltwNteBBmBkPwkx4FC4kP1JIQbQxRbHGlCYKKU8WUpEipCzZiNJEfUrjdCiJ0qIsSoPKWG1qk/VpTDemKVNIU6YxottCWu+Z0vbQjI5HUxd5uwvM6C4wfR4hHXmGSB/o0nJXi+a7WrTc10b0QBfJI31a857jtciM9mIL2kstkRVZICu2RFZqg6zcFmmZLeISa8QlVkhKbacwW+GApMKB1oqp3VhZuRNtZVN4bS+yo6PIns5CO9oe2yC+a0FTthn1GaY8TTamLEaPwlAtCkK0KA7Xo/CWFo9vqJJ3U5XSKB0as63oLfGkp9QDab49ojxrZE/s6Ci1p6vMno5ia1rzTZA8MqI1d+pYlfSeHs1ZWjSladOYokNTsg7NqbqIM/SRZhkgydSnKUmTZzHTeRqhyNMwBWrDlagPV3keVRoi1GmK1KQpQpOGcA3qw7SoC9eiPlKHxmg9muMMaEkwQJRoiCjREEmyEFmaGZJkE+pj9KmJ1KUuxoj6WBPqYkxojDNHnGyDONWaZ3GGNCYZM5jnTkOCMU8j9WjNsGMkbzbjBS8w+HA2nRlulFzV5c5xBdIPTuE16/DU+PC940qUXtalLlKIKMWc9hxH2nJm0JjuhCRnJr1FCxmtepGhsjl05jnQlWtLz0M7mpOEVIbqUB1miDjZgbZMNzrvetCcbENjrAXNsWaI4kyRJprTkWZFd5YtPdl2dGXa0Z5qhzTRjqZoW54GW1JyxYQifyHF/qaUXDanJMCMYn8Tiv2EFJzTpeCsNoVntZ5Hk8LzGhRd1KToojpPLqrx5IL61PjwZX0qAoVUBE6htTTAjGI/M4oumVHkb05ZoDVVIfY8i3SmPtaVxnhXmhNnIE7xQJI+E0nGTKRZM5FkutOS7kpzujPiLDck2TOQ5cz8C68TlW/RV7iMB9eMkGTPYiBvMV1359IU70LJVUuyDuuQtEuNtL1a5J0059kNZ0TRrrREOdIc5YAs0Y32lFm0Jsyh+roTd48ZkLZPk0cnLWgJf4GGW3MpOGtL6p86JO3WovSyHQUXzSi9ZkNNhButGQsZzH+LsdKP6M1/j8q4BZRFz0OU9Tp9j1bQFPciaft1qQhwozVpKaLkl+jNfYehgvdoy3gJUeQsGm56UB3oQdkVL7KOOXLldz2Of67C6U80ufiFKUdWmLL9NT3WLJjO9zMFfOUi4AsnAd+5K/DznKkrw3+8qcOVNW4k7XuJG785E7V5BgE/GBK/3YLa63PpSVnE06uWVPvZUnbaiocHdMnaOZ2cPZoUHDbl8UELUjcYEfGjPqHfmXHlEzOOv6aH94s6HFlmzFo3RbbN1+Ha9+5ErfPkzL/0OLhEkcsfaZO83pn0zW6E/2TGufenc/S1aZz7QJXzK7Q49Y4Gp9/R4eSbOhx9RZ2DL6pwdMl0jr+iiu8yVc68oYL/hwoEfiYg6AsBId8qEP+LNre3WJG725nHe125v9OB7M1WJP9mTMxPOoR8o0bQp0r4f6DI2TeUOLF0GieWKHDqVSWufahO7A/a3N5kyBNvK2rPOtByxYm2UBe6Y9zoS5hBf7I7A2meDKR50Z8ym+4EL9qjZiINmYHopgvNQa40BM4ncbMzfy7T5FdPAWu8pvL7XCVWeQjY+IKAi98YkHXAheorcxCHv0BH9Mu0xy6mI2neFF7j51AfsYCnwS+SecCdy9/qcnCZAn++KODocgFB3yiSuVOP0rOWtEZ60pkwl86keXSnzac7Yw5d6V50pc6kLW4GdYFOPD5iQcpGXcK+U+HW1wqE/FuZhN+1yD1gRtV5JxoD3am75kyVnxWV/paUX7KgzM+SigAHqq66UXTBids+ZqTsNiZxtzHJ3kKyTlnw8KoD5ZGzqE15geY7L9OWv5zu8nforXybzvLXaSt5BVH+Iloev0DD/bnUZHpM4TXVndJoO4rCLKmMtKIx3g5xkiOieHvKA3WQJlgznOPO5KNZkD8f8l5mImsJTy84Er1ajRvfCIj6WZnsbTqU+JrSGGhOW7Qt/RmeDN9fxHjBcihbAVVfQe0qaNjwHK9/Ipd4g/QQSLyheQ/y+q3In62HmjXIK79nvOhThnLfoit9Ie0JXship45qyWJnIoudiTR6BrIYD7oSZtGbPJfOhFmIwl2pumxJnq8Wucd0KTxtSPkFIVWXhFRfFFJ32QxRoDWyYAfaQp1oD3emM9KVnlh3BlNmM5w2l+6EmYhC7Wm4aUVTiC2SSCdEEf+JM42hTtTedKbmhhv1YR7UhtvREG1HTZglpUHmPAmwp+DCbLIOeuL3nRG7X1Vi58sCTn2sTtQGUzL2WpH0hz4pO3XJ2qfP4xNCKv0teRZkS02QDVVXLXgWbEdThDNNkc40RDhSH+5ATag9NaH21IbYUxfqSEuUG20Js+lMno8kxovam85UXnWg6uoMKq/MJu+0J2EbzDn47nS2vjSNjYsUWTtfkVVe0/hlloA/XlMj69BSbh9eQNCv+lz5WZHE3Vo8OmVK4TkhRReEPPLVJe+UKfeOWxCxTRffb5UJ/8OVlCNvs/YVU96wEPCmpQofOuvysbsBX79gxkczdflinh77v/Pi3IYX+eUVQ96zFPCN6zR+nafN1peN8H7bkjOfO3Dle0durbEnaJUJft+o4f/tdELX6pG005zIjXpEbtYl5U8znvh5UOjvRs4J87/xej6hOuJyaj2BtyVczWrFL1WCX4qUq1kd3Lzbxc07rQRl1BOUXk3ovTpC79VxJa2Sy+l1BOZ0EHh3iPNpg/x0qpiXNiQy85c4Zvycgtv36cz4IY3Za1J4YV0C838L48cLBfhmtRHwUEpE0TNu1z6iWpZJ32AME8MXmOjdyJj0DUZa3BhqNmRcqsuk1IhJsQmTYmPkYgPGmnUZFRkw2W7FaJsNAzJr+jqs6O22oLfHip4uZ/q65jHa+x7y4ZUwsQ35+F7k4weQTxyCyYMw8Sfy0Y1MDn7D+OAyxofmMTIwk+F+N4YHXBgecGFowJOhwUWMDn/A5MgqGNuFfMybydGDyEd9YMwHxvfC6G/IBz9noudVxrpmMd7pynCrA6NtLoy2ezAkm8WA9AWG299A3vcd8sGtMOCNvPsw8s4j0HsIBnfDwFrGOz6mv2UR3fUu9NZbM9BgwUCtOUM15gxVmzNUZfwcrtMZrFRisFKR4Qplxio0GK/UZ7hMSF+xLf2lC6D5B2j/A9r3Im/bw6RsF5Mdf0DPTujcwFDj53SUL6L1iQut+ba05dvSmmdLW7ELLQVONOa7Ii17icGW75F3HUTeeYZh6RlGOs4x3HWKkd7jjA4eYWTgEMP9Pkz2X2Cy15+J7otMdJ1jsuc89Jz7H3h1nWpdW6bwitgSucSMSakpE1JzJqSW/weviK1BZA0iGxDZ/NXETjRZ/dcu7PCzqQzVmjHw1OS/Wtiusql0lOghe6L7N2Afa9L8SIPG3P8G7NPbqlRmTqcsXZmSVCWKUxQpSlbkSZICBQnTyI+fRn6s4nPAKvAgQoF7EQrcDVPkTqgimbcUSL85jbQbiqTfUCY1SJnkq4okX1EiNUCZtABlUv2VSLqkSOwFFaL8tAk5r8WtM6qEnVYi8pQi0ccViD4sIOWEgHvnVSgM0Kb4qgH5/vpkn9Qgap+AsP0CQr0VuPbnNPx2TePyn8oE7FPnwh9qnNqqgu8WFXy3qXFypxYn/9Dm2A4tDm1R59AWTQ5u1cJ7iybemzU4uFmNQ1vU8NmqyqHNKhzapMzBjVPXh73X/y/AquK9QQ3vDVO7sAfWqXJgnRre69U5uEGTQxs18dmkhc/z5tVnvQYHf1fl4Nrn+V0Vn/XqHN6gztFN/wSsNie2anJiqybHt2pwfKs6J7aqc3KHJmd26XJujy4X/9Tj4p+6XPxTh4vPAXvloC5Bh/W5ccyAmyf0CfbVJ+SUPuFnDYk6b0zMBSGxl4TE+QmJ9zch8bIZiVfMSA6yJC3YmqwQW7JCbMi6ZcntYAtyQiy5H2rO/VATHoQKeRRuzOMII/IjDXkSa0RxvDElCUaUJBhSHK9PSawuRRGalERqUB6jTU2SAfVpxjSkC2nIMKIp0xjxHRMkd01ovW+C7IGQtofGyB4aPo8B0vu6tNzRoum2Bs05mojuaSN+oEvrYwNk+ca0FZjQ/sSU9iemyIpMkRaY0vrEDFmJFbJSa6Sl1kiKLREXWyAtsaa13I7WSgeklY60VjnTVuVMW6UTsjIHZCV2yIrsaC+yp7PIgY58e1ofWiPKsaAxy5SaFCMq4vQoidKmNEqbqlhDauKMKb6lyf3LAh5eU6Q6wZDOghl0FrkhemSDuMCOzgpXeqpc6Sx3pL3YGtn/x9d9vlVhZm+83/QOm957FwW7sSUmJqaZMpnJZNJmUiZqjDHRaGLvBbDREUVFREB670VQVHqXIkjvvde9v+cFpsw5v+u8uK/nb/hc97PWKjagp1CP3nwdeh9p0ZWrTlumCi1pqrSkCmlNVac9TZ3OjAW8tqcJaU5QpD5KhpowCWrvSdAQIU1ThBxNEXI0RyjQGqVCR4waHdFqtEap0hIh5Hm4Go3hqguAjVanJUadllh12uI16UjUpStZn5YYLaqCFCn0l+bxVRnyvOV55KNA+W0NWmLN6Ey2oDZcSGOMBkMPbOhKM6E+UpOWBEMmnixlvmQd0/mrGLnvSF2ILnkesn80r5kv5l8fXpKh7Joq9aHatCUa0JttxcBDR1oz7GjJtKMvfzmT1WuZrl7FYKEtQ08sGHlsQVeaEVV3lSm5pUBDhAGdKdZ0pdnSmWJNe4IZ7XHGdMYb0ZNkwmC6OSPZVoxmWzOUaU1/qhVd8ZY0hZtRdUuffC8N8q6okXdFyCM3DZ54aPLEQ4t8Dw0K3IUUuqtS5K5CkccCYEt8VCj3U6XimgplfkqU+CwsnyrxUaXUT4MyPx3KrupS4qNHkZc++R56PPHQpcjPgIrbptSGWNMQYcfzaDta4uxpT1pMV6oTnWmOdGc60p21hM5Mhz/g2pW9mL4HSxnJX810+SZENe8wXfkOBUGGNCbaMfxoDUMPVtGWsIiKW0Zku6iRdEye9BMqFHsY0RxqT0/8Yrrj7eiMs6Y/1YGRzJWMZK6lN3E1TwOsyTqvRr6bIW1hq2kIdKLc14rHl/V54KpBiY8RuRdVKfbTpybEmtaEZQzkvsJ0yftMlHxAc+rLPItfS13MGprj1lMfvIysM5qUelvQHrOOrpRXGC94j4mCrfSmb6Q/fi2twUup9neg+tZKsi/Zc3WnGic/EHB2qzSen+hzeqsOe19VY9sqWb5cLOAzWwFfLpLgv8tk2bFKjp1rZDj0pgq+35oTdXAZKSdXk35qGbG/GlPotojuyLX0xTrSGGBE2RVdil31eHhSSO4xNR6f1iH/rBEJP6kT8C9pAv6lhv8/dLm8RYPjLylybI0qB1Yo852FNN7/tCF23xoCvrXk3BYp/P6hRsR/zcjY70TsD1YEfKaJ+7uyuL4uhcdWBbw/UOPKW8q4v6OO+9uauL6qwtkNclzYJM+FTbK4vizNpc2SeL8rwP/vAu5+IUXcDmUyftHjwUFzHh6yJOc3M9L3GJK0S4+4HVrEbdck4ms1Av4hi+cWAS4bBLisF+C+WZZrW5UI/1KD9N065B3Sp+SsCTVuZjRdM6c72JqhGHvGEh0YT3ZgJGkxo8lLGE1eymjSMobiltIXsYSu0EV0hiyiM2Qt9086cfZNIT84Cti1VMBOJwG7lkvz/RIJdi8XcPFDVWL2mVHq6Uh76Fr6o16hN2ot/Qkr6UteTmfCCpqjVvM8bCPFXquJ/NkQr4/kcHlDwOV3BAR9JUnWYTUqvAzpjlhCf/xyBhJXMpK+htGs1YxkrmAoxYnuqEXU+Vvy6KwBiT8LCftKifCvlYjfJST3qAHll6yo9bGh9qoFld6GVHjpUeGjR4WvAZXXTKi+YU21vz2FntZknzMk6agu8Ud0SDytS6b7Al4rw52oT1pDS/ZGegreYLDyHYaq36a/8nW6SzfRXriO1idraMxdRm2aA3Upi6hPWkRZuCmloUbURJjQHGtBR4IV7bHmVAWo0hNvyswDR8hfAQWrET/eyEz6y1S5WxD2X3lufyYg7FtpMn5VpfyKAW13jOmNNmc0w4mpvHXMFb+JuOojqPkCGnZA8wJe6TgOnaeg6/QCZFsOIWrci7h+F+La7xBV/ZvZoo8Yf/gG/Smr6Y5ZTGekPV1Ri+iLW8Jg4jIGEpbSH+dEf6wjA/FLGUtbw9yDTUxnrKPxjhkPnNXIOCHLg3PylLmrU3dNj6abRnTdtWAg3JbBSHsGoxYxHOPAWIITU6krmU5bxWDsYlrumvMswJDnQSa0h9nQFmZDS6g1zSHWNARZUhNgRc0tOxpCFvPsngWNEebUBBtSckOPAl9T8j0dSTvtgM8XQk5ukebsW5Lc+EqNhAMmpBw1IPIXeeJ/UyT7tAZFbgbU+JvScNuc2lsmVF03oP6OGc33bGgOt6Up7He8WlAXYsGzEAsaQy1pDrehI9qB7rildMcupTPaiechDtQHLqE2YDklvstJPGaN15dCDr8uyc9rJdm5UoodyyX5YYUEe9ZL4/6FEXlXXiPphA3BPykSd0SVAg9jCjx1KL+qR5GHFgVu+tx3NiBsn5ALn0py6u8y5Pn+E+cvFvGxvSxbDKV400SBzYYy/N1Rm4+XavO2tTw7thjiuXctbjtX8Q8bGT61EbB9mRI/rVHnyGZ9Lv/dEv//2HBnuxkB32kT8J0K1/8jg9+/pQnaoUrUL9okHTci9pAWeW6WlPrbUehn+ZdTOWGl4Z5xNfiltuCX0s7t+0Pczh7GP7WHW2ld3Ehp4Wr8U64nVXIzrYKAzGoCcxoIzG3DP7sHn7QhvFIm+cKliHU/JeO4M5lF27JZ9G0eS7c/xml7Oiu+T2D19xF851mEe0oLQXm1ZNWV0TKex9BMPGPDfkz3nkDUs425js2M1Zsy+VzIXLsqojYN5lu0mG/RNo1m9AAAIABJREFUQNwuRNSuxny7BuIefeZ6jJjuMWKyX5/xIU3GRrQYHTZlfNSJ2fF3EU9vA9FRxCJnxKLLiEVXQHQR5s8intmHaOIL5iY3Mje5mJlxW6bHrZket2B63ILJCXsmJ9cwO/UBopldMHca8dwVxHMeiGc9YNYD5pxh5hfEE58hGnqF+cFFzA+YMt9nhnjIivlBGyZ77RjtWspk32bE418hnjwC4xcQj3oiHvaG0cswcQomfkY09HcmOlYz2mzGRIsOM61azDzXYqZBm5l6bWbqNJiuVWKqRoaJp1KMV0kxUSHDdKUyc9XaTFcaMlpuzUjVemjdDgNnYNAF0YALc33nme07BUMnof8g402f01e5lu5ia3oLjekvNKKv0JC+MjPaCo1pLrCgq2INE61fIB44hXjAndleL0TD15gd9mRq5ALT485MjZ1lcvQcc6NeiEauIRq+injYF/Go7wJeR88zP7iNqe4tTHYsY6bDFlG7JeI2S8Rt5tBujKhTn/kuPea7DJjv/P/D60LE7X/Owc41G//PIqeFJnYBsBP1+ozV6r5oYP9sYf86B9tZqEJHgTLtT5Ro+UsD+yxH/gVgZahKk6YiVfoPxJYkSlCcIEFRrASF0ZLkR0nyOFKShxELgM0JkyQrVIL0uxKkBkmSeleGlKAFwKbckiH5pjRJ/lIkXpMk/qokMVfliL4u5J6vkFBvFSJ9VYi7pkqMjwKhrgJCnAVEuAqIcpUgylmSyPPShJ2R5vZRAYHHpbh9Qhr/o5L4H5fh9hkVPA/J4nFIHo/DingcVsLtkDKXDipz4aASrgeUcf5NCefflDn/qzLn9itxbp8i5/crLORXeZz3yeH8iyzn98pwdo8sZ3+W5ezPcpz9WY4zL96zP8tzds9Czvy0kLM/KXDuZ0XO7VHi/B5lzu/9fd5V5QVeFTj7o8IfeP0TsEq47FX6A7F/RpEL+xS5uF+Ry7+p4HFYiNcxdbyPq+N9XO1FVPE5qcq10+rcPK9JgKsmty9ocueiJkGXNQl21yLMQ4cIL10ifXSJ8tUh+qousdcMiPc3ICHAmJQgMzKCLcgINiM9yJisICNyQkx4GGrEgxB9HobokBeiRV6IJo9DNSgI16Q4SvuPEzqlMZqURgkpClOiJExpAXvxGjxL0aYhRYdnKVo0pGrSlKlNU6YmTVkatGRr0JqlTkumGq1ZqrTfV6PtviotWco0ZyrRkatCZ54qPY806CvQpr9I988lTsW69BTp0FGoQ1exHj1lRvRWmNBdYUxnmRGdZYZ0l5vSW2VOz1Mrumut6amzpbfOlt5aG3qqrOkqt6S71IKeUiv6Shbw2vXIlPYcQ5oydHmWrEltvJCnMUJq49RpSNShNcmQp2FCHl2XJPe6BCWhCrTlmNNdYENbvhldZdaMPHNk9NliBqqt6S03pbfMmL4SQ/oK9eh9pEVnjpCOTFXaMtRpzdCkPUOTzswXydCgPU2VpgQFnkVLUxchQX2EJM1xcrQnKNMWp0JHrApd8UJ6EjTojlOnPUaNlgghjWFCnt1T+XPjcKSQpkghLTEadCTq0pmoT2OEBiU3ZMm5IiDprICIIwKijwnIdVfkWbgxHYmWVNxRpDZMlc4UIwbvW9EQrU1DtA5jjxwRl21gtuglxh4soynahHxfJdKdBaS/gGvGeQGP3RQo9VOjPlib1jgDutLNGMxzpDt3MU3p1nQ8WMxY+WpmatYwWrqY0UIbhh6a0ZdlRnWIKoX+stSG6dCaYM7zGGO6Um3oSrKkM8GMrkQzelPMGMy0YOS+NSP3rRnMsKY32Yr2WAueBRtR5KNBlrM8aaelST8jR/Z5ZR5cEJJ3SYNHV9TJv6JOobs6Re5CitxVKfZUpdxXlarrQqquq1FxTZkSH0UKPeUp9FRaaGm9NCjy1KbATYdHF3XIddEi20WdRx46FF83pDrIkvp7tjRG2tESu+gPvC4scHKiJ9uRnuwldGUvpjPLge77SxjIW85Y0VqmyjcxV/0Ws1XvUp/gwNNIs4VlTg9X057oQPlNQx5cVCf1pCLZZ4SUehvTcs+O3sTF9Cfb05tsy1CGA2PZKxm7v47J3FcZTFlPqZ8pDy9qUxfgQN3NRTz1t6XC14wiD30KPfW4f0GZgqvaPL1rwbNwO9qTVjBR8BbzVR/Tlf0anZmbqQlfQcXtRZT4WpJzRoNSb3PaY9bRk/Yq4/nvMVn4HsM5m5nIfJ32kOXU31pKY/AGHng44r1dyJF3JTi7VRb3f+pz/G1tdr+szDcrpPncQcAXDhJ8s0yW7asU+eElRXavl2ffJhmOvSPD1W91mcnbT+wBM2L3aVLnv5S+qFU0B5nQG2FDlYc+GQflyT0mpPyiOcXO5kTuUMD3bxJc+0gO3w9VufC6CqfWKXJktRIHVyqz3UqCI+uUiNmzlns/OnLpQxWuvK9I3I+LiN+1iKgdlvj/U4j3Bwp4vaeA+zsKeG5VxmurELe31PB8Rwv3t7Rw2aTM2fWyXNgkh/NGKc5tkODy65J4vyuJ/98lid6mRO4BUx4esiDtZ31it6sT/Z2QpF16ZO8zJ/q/6kR8IyTkc2Vu/E0Gzy0CLr0i4MqrElx9W4WAj9QJ/pcKcf9V5uFBXaovWtF63Z7O23b03rNjMNqOkXg7RhLtGIy3ZTDenqGExYwkLWUkcRmDcU70RS2mL8KBvsh1FF5ejctWTXY5Cdi9XLDQwDpJ8YOjJLucBJx+Q4Ggbbo8crGj9e4CXnsi19CfsJKB1BX0JK+kNW41LVEbeXZ7I9mnbQj6ryqeH0ri/t4CXrOPqlLpbUBXhD0DCcsYTlnNWOZaxu+vZSRzJYPJS+mKXES9vzUFzqbkHjEh//gicn+zIvs3Y3KPGPDwpC4PTqqTe1KRR84qlHpoU+alS7mvPpXXTKm4ZkmpjyUPL5qScVqfxKO6xP0Fr3k3LKkIc6Q2YRXNWRvoLnidgYq3Gax8i56y1+gqeZn2wnW0PF7Ns/tOPE21py7FnrokO4rvGVEaYkhNuAktMRZ0JljRHmtG5S0VuuNNmHngAE+WweNViHLXMhKzioJzBtz5Upabn0hw7xsZ0varUvECr92RpoxkLGHy0Vpm/y+8tv+O15PQcQJx2xHETfuYf/YjotodiKu/WvgynP8+ozmvMpCykt74xXRF29MRaUtHpC2dkfZ0Ry9iMMGJ8bRVjKWuZDhpGWMpK5m/v5H5R68xmLCcqqs6ZJ+SJvOYBI+dZajx1aQ10IiBCFtGYh0Yi1/CeIIjE8nLmEpdyWTKCnqj7HkeaEztDX2e3TamNdSG5hAbGoMseRZoTm2AGVU3zKnyt6Y+yJ66IDPqQ82oDDSgwFebRx6G5F2xI/mENd6fKeHyvjRenygRukufpENmxP2qSciPksT/Jk/ueS1KvYyou2FOw20Lnt4wosJPj9rbZjSFWv+B18ZQK6rvGFEbbEpTuDVt0Xa0RdnRHGbN81Arnoda0xq+iN6EVbRHraImwIl8TwdST9lyc4cBh96QZtsyAf+2F/DNEgl2rpTil43y7FotRfyxl3jstp6k42bEHlKn0NOcJ246VPoZUu6rT4G7IRmndQnZo4bbv+XZ94YE+Tc+Ifz46+zYqM9mfWm2Wimz1VKNLWYqbDFXZqOBNG/bSXLoM0viLn3MT69r8Im1JF8vluOHFaoc3KTHhQ/N8fvCktvfGRP4nRYhO9W5/Z0CPp8K8PlUmtDd6qSdMifusDbp5/R47G1K8fW/4PUXr9Twc8FF+Ke345fSyfW0Pm6lDxGQMUhAei+uwaX85pmMe1QhNzKquJVVQ0BOIzeyW/BN68Q7dRjv1Gm27E1l2bY4lnyfwaJtD7D/5hHLdzzG8ZskVu+IYuP3d/jyVBRu0Y/Irqmirq+InrFoBgZ9mBq6wvzIacQDO5hve5XJBktmmjUQdQoRd2giatVE1KaBuEsdcbcqonYVZjvUmO/RY77fiJl+XSYH1ZkYUWdixJDJkcXMjryNaHwbTB9DLLrE3Lw783MeiOeuwOx5xFP7mR//jLnJl5ibtGZ2woLZCXNmJ82YmTJjesqWqanVzM58iGhmN+KZ84hmvZifu8r87FWY8YWZSzC1H/HYZ8wPbWBu0ArRoAHzffqIh0yZHzRjsteCkW4HxvtfRTz5NeLpEzDpBuNXEY9dRTzqBuOnYXw384N/Y6J9GaNNhkw0qTPbLGSuUZ25Z+rM16szXy9kvl6JuXo5putlmKyRZbJanqlKJWarNZiu1mekwpLhypeYbf4OUe9J5vrPM9PvwlSfM1P9Z5gfOsV870FGnn1GT/lquorM6CnQoS9fk57HQroKNGkv1KW10ITOsqUM1f2NmfYDzHdfYqbbg5k+H2YHPZkevsj44BkGug8x0HWEyf5LzA9dRTx0FfGQD+Jhb0SDHoiHzzLf/x2TnW8w0bqU6TZr5trMmW8xR9xqirjNCFGHPqIOPeY7DZjvNELUYb4wD/tXvP4l4nYTxG2m/4PX/91GbPQ/DezvX4j/38ucektV6S5WXdhGXKBMW/6fX4gbH8hTf1+e2iwZnmZIU5UuRWWaNBWpkpSlSFCaJEFxnASFMRLkRwt4EiXgUYSAhxES5IQJyAoVkBEsIO2uBOnB0qQFy5IeJEvqbRmSb0qReF2C+GsSxF+TIu6aLLHXlInyVSHcS4l7HvKEecgR7iVHhKc8Ye6yhFySIuSiFHddpAg4I8GdszIEnpEl6Kwit08p4n9EluuH5bh5QgWfowp4HlXA86giHkeVcD+qzJUjylw8pITrAQVcflPA5TclnH9V4vx+BZz3LYDVZb88rvvlcN0ni8svMjjvleb8HhnO7ZHl3B65PwB79mc5zu2R/zM/K/5Pzv+O17/mZ2XO/6TEud2KfwL2R3nO7Vb4Yxb2d8S67FX8y6uI6y+KXPpVGfdD6nge1cD7mAZex9TwPKqK51FVvI+r4ndKHf+zmtx01iLA5QVgL2kRdEWbe+46hHvqEuGlQ6S3DlE+ukRf1SfaT5/4WyYk3zEjLdiCtLvmpAUak3HHiPshJjwIMSE32IDcIB1ygzTJDVLnYZCQx6HqFIRrUhSpRXG0NiXRWhRHqpMfokhhiAKl4SpUxapTm6hNXZI2tYka1CYKeZaqQW2SKjWJytQlKfMsSYlnyYo0pirRkqlKa5YaLVmqtGap0PlQjZ7HQvrztRfO6hTrMVisR1+RLj0F2nTla9KRr01XkR69ZUb0V5jQV25Cd6kh3aWG9FaY0FdtTl+NJb211vTW29JXb0ffC7x2llnSWWJBV4klPcVWdD0xo/2BEc1ZejSmafEsWYOGJHUakjR4nqJFa6oezQm61IYJKQ1UoCBAhkcBUjxN0KL9kQUdhVb0Vtoz2rCUsQYn+p/a0ltuTn+FOYPlpvQX6tOdp0nHfTU676vTka1FR7YOnVnadGVpvcCrkLZUFZoTFGiMlaUxRobmODm6UlTpS9ekN02DvhRN+lO06E/WpidBk44YIa2R6jTcU6UuWJn6ECWe3XtxNidcleZoDdoTdGiP16UxXIPyAAUeeUmS7iwg/JCAewcEZLjKUxtiTGucBYX+0lTeVaAhSoPRh3Y0xuhQG67BaN4SxBUbmC9Zx/jD5XQkWlLir0amq4AsVwH3L0iQfk5AoZcK5deF1Ifo0BpnSGuSEUOPHBnMX05Lpg2t9+0YLlnJXO06pipXMFmyhP4cUwZzLHgWoU55gDyNEbq0xptSdVeTjiRrupKt6Uw0pzvJjN4UcwYzLRjOtmIoy4r+NEu6Ei1oiTSjJtCAR27KJB2XIu6QBInHpMk4o0Suqzp5lzR5fFmTgisaFLppUOSuTpG7GsWeKpT7Cqm+rkG1vzqV11Qp9VWiyEuRAg8l8t1UyHdT58llTR5d0CLnnCZpJ9VIOaFI7iUNCnz1qAww+6N9bY5ZaF570pzozXCiN9uJvhwn+nKd6MlxpCt7Mb25Tgw/WcVEyXqmK15lrvot5qq3MpS/ifJQQ1pT7Bh6uIrO5MWU3dDniZs22efVeHxJl6fXLeiIdGAozZHRrCWMZDswluvI+IMVjOW+xNTDTUzkbKY5zImkY7I8vKhN7U07GgMXU33NgkJ3Hcp8DSi/bkDFDQPqQy2pDbHgWYQdIw9fRVT9MV2ZmxjJe4eulE3UBjny5LIBmceUKXY3oSViFa1xa+nPeYOp4g+YLfqQ2Zy3aQ9ZQVPQappCXyX70hIufaXCgTelcP5QBecPtTj6jja7N6rwn6XS/MtewOeLJfjvCnm2r1Hgxw1K7N+szJG3FHH7TJPUU8sp9NrI1S9VyTljTlfYavqjnGgJNKQpwIACZ3UKz+tTeM6Ih8f1Sdqjzp1/y+L1vhRX3pLm0hYlzr6syOmNqhxbJ2SXvTQHVssTv+9lInYvx+Of2rh9rM69nTZE77Qn6EsTfD9U49wrMpx/VZrLb8rgulmKi2/I4vuBFt7vaeK9VZsrW4Sc2yjL6fWSXHhVBpeXJXDdJODqBwqEfa1Dwk5D4r/XJm67BrHbNIjbrknC99ok79In9Sdj0n82JWmnIXc/VcLrLWkuvSrBldck8H5TlqvvKOH/ngZ3PtYi4j8apOzSJO+QHhUupjR4W9Jyy4ruEGsGomwZirNlONGW0WQHhhMXMZLkyHjqcibTVjKWvILhhKUMxS5hMGYdlT7ruPShNruWCvh5hYBdTgK+Xyzgx6XS7HKU4OjLslz7XJ2sE5Y0B66lP+pluiJW0p+wnKH0VfSnraYjcQ1tcetpDXuFIndH4n7R4fpnsnh8IODOV5LcP65Ela8eneG29Mc5MZS8kpGMNQxnLMy99iUsoTtqCa1BjtT5OlHm6sijow7EbdMh+N9KRGxTIOOAGo/PalHgqknhZQ3KvLQp99Wj0s+ISj8zSrzNybtkRPopHZKP6pJ4VI+EY3okn9Uj092QvBsWlIctpjZhBU2Z6+nO38xA+VsMVLxJd+mrdBZvpL1gHc15q3mW5cjTZDvqku2ojbehKMSQ0hBD6iJMaY+zoifJho5YMyr8FWmL0GU0zZLJTFsm0xcxEr+Eel8zkvYq4PuhBNc+kuTeN3Jk/KZOlYcxHcEmdEUZM5SxmIlHa5kt3oKo8iPEtV8iatiBuHnvi+b1GOKOY4jaDyNqPcB840/M1e1AVPMN4qovmC/9B1OP3mYk62V6EpzojllEV7QdPTGL6E9YwmCiE4OJTgwlLmUkeRmjKSsYT1vFVMYapjNeYjxtNQOxjrQGW1JzTZ9SNyH5rvLknJSlwkOFjrvGjMQuYip5KbPpK5nLXM1M+mrGk1fQGWZD/U1Dnl7To/6WCc3B1jTcsaL2phlPb5hSfd2ECj9Tyv0sqL5lQ9UtU54GmlLqr88jTy1yL+uRc9GCuCNGeH0uh+e/FLn9nS6x+yxJOmRG+E8qBO0UkHBQnjxXTSp8jHh2y4KGQEuq/Q0p89WhJsCU5yE2NIfb0RRmw/N71tSHmvM0yJiaIGMaQs1pebGRuDXChtYIGzqiF9EevYSWiKXUBy+j6Opikk9bcuN7HY68LcP3qwR86yTBf52k+NZRiq8WS7JrjTRunxvw8PImCr02kHzcmKxzBhR7W1B9zZwybyNKvMx5eMGC6AP6eH2tyr7XJUh2fY2iwK/w2vkSH9jKsUlfmk36cqxSk+Y1Y2W22quzxUaBT9ao4/HTWvx/2ciXS+T40l6KXatVOfK6AS7vm+D+DwOu/UeLwO3qhO/WIGqvBne2KeH1iSR3tquQcsyU1FNGJJwQknlBkyc+xn/idbtzZPjxgEfcyOzCP62H6ym93EwZICBtkFtpvZy6WcDO85G43nuCf2YtATkN+Gc/xy+zFd/0HrxTR7gcN8amHxJZvi0Jh22Z2HyVhf1/slm9I4dV30az5uvrvL3LnV0u17ibnkRtVyF9Y9mMjAUyOnCJuSFXGDmBqH87s+2vMdVky3ybDuJOIaIOIaI2NUTtqtCtjLhXEXGXAnMdisx3ayHq02e+T5fZAU2mh7SYGjJianAJs0PvIhrZgXjyOGLRFWbn3JmbcUc0exlmziOe3M/8+KfMjK9ietyc2Qkz5ibNmJsyYWbKhKkpa6amVjI78/4LvLogmvNhfv4ac3PXEM/4IZ65AlO/vsDreuYHLRAN6THfr4d4yIj5QROm+iwY613M5NBmxFPfIJ45CVPuiCd9EU34IBq/DOOnYGwXcwMfMNmxnPFmY6aaNZlvVme+QYP5enVE9eqI69UQPVNmvkGe2QY5pp7JM1Unz2S1HLM1qkzXajNcZUJ/5TLGGj9nrvcwc4Nnmew/x1jvGSb6TzM3fJLZ3l8ZqPuYjpJldBYZ0lskpK9Ama5H8nTmK9OWr05LgT7tJQ4MPN3KVPNe5jtdme3yYLbHh9kBL6YHLzHae5rett/oaTnAeM8F5gd9EA36IBpwRzToznz/FcTDZ5jr+5bxttcYa17CVIsVc63mzDWbIWoxQdRmgKhdF1GHLvOdBog6jf/AKx1mL9pWk/8DsKaI2kyZ/0sD+ydmjf8HsL9/Hx55qs1wlSZDleoMVgjpL1ejr1RIb8nCTdiOwoUvxC2PFGl+pEhjrjz192WpzZLmaaY01RlSVKZLUpEqQXmyBCUJEhTHCSiMFVAQI+BJtIC8SAG5EQLuvwBsZqgEmSFSZITIkB4sQ2qQDMkB0iTdkCTBX3LhlM51aZL85En0USDOS44oD2nC3SUJ95Qm0luOMC8Z7rpJEnRFksBLktx0luC2szSBznIEnVck8LQSt44pcOOIAjeOKXP1uCLex+XxOqaA5zEFPI4q4H5UgctHFLh4UJ4LB+S5eFCRiwcUufCrAhf2y3NhvxyX9stxcb8sF3+R4cIv0rjslcZ57594XQDs/zax5/bI47xX6QVYlf6CWKU/8jtez+1W4txuJc7++DtgF3JutwLnf1LE+WclnPco4bxH8cWr9Mdc7MX9yrgd1MDziCZexzTxPKaOx1EhHi/mYH1PaHDtjCY3zmlx01mbAFdtAi8uJOiSNsFXtAl11yHMU5cIbz0iffSI8NUj5oYR8QGmJAWak3LHnNRAU9LvmJJ915T7d43JDtQjK0CLrFvqZAWokXNbyIMgIXnB6jwOVefJPQ2ehKnz5J4qj+8qkB+sQPE9ZcojhVTFaFAVq0FVrJDqWCE1CUIqY5WoiFGgOlaBmjgFauLlaUhWoiVTSFu2Bq1ZQlqzVOl6IKT/iSaDBQs3YYeL9RkuMaC/SJeefC16CrXpfKJJZ4E2vaUGDFaY0F9mTHeRPl0l+vRXmjBYbc5AjSV9tVb01dsupHbh23BnmSUdJZZ0FlvSVWhJW54JLTkGPM/SpTFdi8ZUTZrSNGlO06I1XZv2dF2a47SpDxNSFaxM2V0FntyWoSBEnqfJWrQ8MmPw6RImnq9gqG4xAzX2DFZZM1BpwVC5GcOlxgwW6NP9QIPWTBXaszRoz9amM1ubrmwtOjI1aE9XpSVFieZEBZoSFGhLUqInXchgtjajuQaM5OgznKnHUJou/UnadMdp0B4lpDFUhZo78lQFyPL0jjx1IYp/4LUpSp32eG06E/RpjtKh4pYSuW6SZF0QEHdCQMRBAWnOcpTe0KImWJfiG9KUB8pQe0+FoRxr2hINqYvQpDvDkrnSl5grXst43nL6MuypCdYl102GLFcBuZekyHQWUOyjRqW/BvXBOrTGGdGZZkZvjj2jxatoz7HjeaYlfQVOzNdtZKpiJVOlS+m/b8bwAyta47WpuqNAbYgGPSlW1IToUHdPn+YYU9rizWiPN6Er2ZS+dHP6080ZzLSiP92argQLnocZU3VTj7zLyiQekyLmoICEI9JknFIk10WdvIuaPLqozuMLQp5cFFJwWUihmxolnmqU+6hTdU2DquvqVPqpUX5VlVIfFQo9VXhyRYW8C6rkOquRfVqV1GMqJBxSJP6QHFnn1XjiqUPlLVPqgq1pCLelOdqe9kQHetOd6MtaSm+2I305TvQ/cKI314nu+4vp+R2vpRuYqXyNmcotTJW/xVztB9REW/A80Yr++8voSl5C5S1DCj11eeCqQaGbPs8CrOmNd2I0cynj9x2ZeOjI1JNlTD5excSjtUw/eY2pvDdojVxK/BFJEo/JUeJtwrPARdTcsKLUW5+am2a0htvTFmVPV4ITzdF2PA0xpynWEXH1Pxh+uIWJJ1sZf7iVprBV5JzTJPk3OfIv6vP83nLqw5fRlbmJ6dKPEJd/zFzuu3SGrqYhYCWV11cTf8qS858qsP91aVw+EnJyq5DDb2vx/VolPnOQ5BM7Cb5eLsuu9ars2qDE7o0K/PaGEmc+FBKw05xHV17G7z+a3PxWmVr/ZQzHr6U33J7nN/Wo8dGk5II25ZfMeXzKiMSf1Qn5WpGb/1LE/V05nF+VxnWzCmc3qXBsnQr7Vyixb7kMAV/bk3bkFW58ZYbHJ5oEbrcg4ddlBH5pgudWNc5vkubUeilcXpPl8ptyC3h9XRa/D7W4+oE2vu9p4f6mKuc2ynBqrQCXTZJ4viPP7U81SNptReY+e+K/NyH0S3VufyLPnU8VCftKSNwOPVJ2G5O0y4jo73QI+lSDq+/JcHmzBJdfk8LzTVmuvquI31YVbnygyd1PtIn5VpuMn3V4dFiPknNG1Lib0nTDgs67lvSEWdEXbcVgvA1jKYsZSV7EaLIj42nLmcpYyWT6KsZTljOauJSh+HU03noFr0/02L1UwE/LJfhpuRTbFwnYuUSSnYslOLBWGq+P1Ug/aknjrdX0RKynP3YN/QnLGEhdwUDGGnpS19Ee/xLdcZuoD1hD7mlz7u1Q4dq/BAT/V4Lck4rU+hvQFWFLf5wjA0nLGUpbxWjWaoYzVjGUsozB+BV0hi6n1seRvBPWRG3T5cbf5bn2kQT3vpEl86CQAhddytz0KPfSpdxHlwpffaqumVLpZ0m+mwnpp7WJ+U2VmN8+LUggAAAgAElEQVQ0iD+iT9IJQ1LPG5DlYcijmxZUhP8vXvvL3qSv7A06i16mLX8dbflraXqwgmeZjtSlLqI20ZaaOGuKgg0oDzXiWaQZHfHW9CXZ0hFtSqmfHA131eiJMWA4yZyxJFv6I+0pv2xA6LcSXHlLgOdWCYL/I0/mQW2qvUxpDTKiJ9aUoawlTDxex2zpW4ir/4G47itEDTsRN/8CbQcRtx9B3H6Y+bYDzDz/mZm6HczWfM1c1efMlX3MTOH7jOdupj9lNe1R9i/urNrSG7eIgcSF7c2DSY4MJTkxnLSUsdQVTGasYTrzJSbTVjOSuJS+aAe6wm1pu2tB4y1Dqn01yXdVotxDkfrr6rTfNWIwxo7ptBWI769jLmsto0nLeR5oRtVVPaqvGVB/04zGQCtqbphTcdWIch9Dyn2MKPUxptjbhDI/C6puWlJ5w4zHnjpkX1Tn/kVdsi+YEHVAC+8vpLnzvS6x+2yJ/9WGsN16BG6TI/gHCVKOKJB/WYun141puG3Js9vmfzSvf+A1zJbn96x5FmJBzV0TqgINqbptQN1dY5rCLGmPsqUj2paOaDu6Yh3oiHGgOWIx9cGOlN1wJMPFBv/vtTjytjS71kqwfYU025bL8c0SWT61EvDtEin2bpQj6MdFpJ1aTtwhU5KOGVDqs4gqP1tKvcwp9bblyRV74o+Y4vkfFfa9JuDOb4t5fOOfRJ19mx+3GPGynoAN2tIsV5ZivbYc79oJedNGiS02cvzwljH3Tr7Loa0mfO0kx46Vihx8TZPT72hz8W/q+H+tQdD3akTsEZJwQJuE3/S494Mmt/+rSOyvemScMSPppAYp59TIuaL1J153XIgJP3E7n5uZPdzM6OdmWj+3Uga4mTzAjeRezt0p4+crybiEFXE9q5HbD9vwy2rBL6uLa/eH8U4d5XzYAO/8ksVLO7Ow/zoNq8+TcfgyifXbEnnluyA2fHGaz/Yf52KgF4+qYukbzWRsPJLZCX/mxtwQDzvDwGFEvd8x3fEGE80OiDoMELerMd+qzFyrEqIOBcQ9coh7ZRH3yiDulmO+S435Lm3EvXqI+nWZ69djqs+Eqf6lzA68j2j4B8STJxGLrzA778bczBVEMxdh5hxM7Uc0/inToyuZHDVldtKc+SlzZidNmJ40ZnLSksnJ5cxMv7eA11kXxPM+iETXmJ33Qzx7FfHsZZj+FfH4Z4hGNjA/ZIVo2ADxkCHiYWPmh0yZGbRianAp06NbEE1/g3j6OOKpK4gmPRFNuSGecoXJ4zD2A/MDHzDduYqpFnNmW3QRNWsjatBGVK+FqF4DUb2Q+QZlZhvkmWmQY6pBnqkGeSbrZJiuV2SyXshQjT49VQ4MNn7ETP+vzI2eZmLwNCN9J5gYPMns6Alm+vbRV/cRbSWLaS/SpbdYhf4iebqeSNNVoEjzY2WaHmvRUWzHcO27zLTsYb7DGVGXJ6K+q8z1eTPdd5nx3nP0tx2kr/Ugk70XEQ0ttK1zA5eYH7zMfP9lxCNnmO37mtGWlxl5voipFkvm2syZazZF1GKMqE0PUbsOog4dRJ36iDuNod0c2i1fzLia/J94/Stif1/k9P9d5rQA2Il6/b/gVYOhSuGf+ctN2K6i378QL6QlT5HGB3I8y5WhLluGmkxpqjMkqUqToCJFQFmSgNLEBcQWxUtQECfgcYyAh1ECHkQIyAkXkB0mQdY9KTJDpUgPlSL1rhSpv8/A3lpY5JR8XYr0q1Jk+EiT5i1FkrckcV6SRHkKCPcQEOIhIMhdwJ0XuX1ZgtsXJLntIk3gOTkCzygSeFKJ28eVuHlMEb8T8vickMX7uCxex2TxOCqL+1EZ3I7KcuWwHFcOy+F2WAG3Q4q4HVTA7TcFrvwqj9uvclzeJ8PlvdJc2ivNhb0yOP8ig/Mvsjj/Isf5vXIvIPu/gHX5RQWXX1T+wOvZnxQ4+5MiZ39S/AOv535S4uyPf80CYM/skufsjwqc/0kJ55+VFwD71+xRwmXvwjzslQOaeBzWwvOoNp7HtPA4qoHHUXU8j6rjfVyDq6c0uX5WmxvOugS46nL7oi63XHW49aKJDbqsTaiHLmHeei+iS9Q1Q6L9jYi7YUJSgDlpdyzIuGNB1h1TMm4bkH5TmzR/ddKuqZLur0rWTTXuB6hxP1CNnDuq5NxRJfeOCg/uKPHwjgJP7ipSGKpMcZgqpRFqlEaqUhalSkWUGpUxapRFKlIepUBVjCJPYxWpiVOgIVmVtmxN2u9rv/hKrEpXrjqD+ToLKdBhpNiAkVID+gsX8NpfokfnEw06n2jQV6zPUIUJA2VGdOZr01mow2CVKcNPLRissaC/1pL+Omv6a63orbGm+y947SiypKPAkuYHxjTlGNKUpcfzTB2aMnRoydChNVOHtgwd2tN0aInXpiFcSE2ICtWhKpSFKvHwlgSPg6Wpz9RjpMaJyaZV9FbZMVTnwEiN/QJeK8wYr7Rgotyc/se6PE9VoDldjdZMTdqztenI1qI9U4PWNBWakhVpSVaiLVmZ3kwNRh7oMZZnyOQjEybyTBi7b8hgqi498Rq0R6nREq5CTaA8ZdclKPETUHlTmtq7Cn/MvzZFCmmL1aInyYiOOAPKbyqT4Sog57IEma4C4o4JyHCW4ZGHIsXXlKgKVKT8thS1IUr0ppnSm2FOQ7Q2z6K0mXiyjNmiNYzlLWcox5GWWHMKrqqQ4SLBwysy3L8gQYmPGlU3tagL1qE1zpj++7Z0ZFgxWrySnjwHGtLM6Hy4aGHjcNlyJkuW0p9jwUieFd2pBlQHKVB+S4nR+w60xJhRdF2Z6rtaNEYZ0hRjSHuiCV2ppnSnmNCfbslAug1dCZY0hBpS4a/DYzc1Uk/KEH9YkqQjMmScVCL3vBoPXdR56KJG7nllHp5X5rGrCoVX1Cj1VKfCR4NKXyEVV/9Mua86xZ5qPL6sSq6zMhmnFEk+LE/cr7LE7Jcl9oAs6adVeOymReVNE+qDrWgMt6U52u4PvA5kL1vA6/0l9D9wpO+BIz05i+nOdWTwySrGSzYwU7mZqfLXGS3ajLjpn7SmO9KYYEl3+hK6kpfwNNCEIm9d8lw1KLisw/M7tgwmL2csexmj2YuZzHNktnA5M4WrmS5Yz2zxG0w8eYPGMAdSTskQe1iS+y5CKq9bUBtgTdV1Y57ftWEodTXj2WuZeLCegYyV1ISYUXTTgNnS95kr+5DJ/PeYLfwHHTEbyDqpRvxeKR6c06Qu2JHKYAc6Ml5htuIfiMo/ZirrLdqDV1HmaUf2eUtC9utx9hMF9r0uzfmP1Dn2rpDftmjyzQo5/mkrwecO0ux4SZG9mzXZ85oquzfK8utmOS7+S4eI/Q6kn17JoVcFZJw0pD9uPWNJa+gMtqDeT5tqDw2qPUwpOGtM6j4twr5T5vbnSvj9XZXLbynj/KoSLpuFnNmkxr7lcuxeIsWVDzR57PoON74yw/1jIUHfm5N4aDmRux1w26rO2VekOblOAtfXZHF/RwmPd5W48qYcHm8pcO1DTa59oIXf+5p4v6PGxVflOLtBkoubpQn+ty5ZBxZTfmEjuYecCPyXBlffl8f3PRlu/F2BoM/ViPxWl9gdhkR8q8OtfyrhukmCi68J8HhLiqvvyeP3vhJX31PE511F/D9U5+6nWsT+V5vMPTo8OqxL0Wl9qi4b8dzfgvY7FnQEm9IZZkZfjBXDifYMJdkzkuzIaMpSJtJXMJWxkqmMlYynLmc48SXaQ17j5lcG7Fkh4MelkuxdJcs2ewHb7ATsWCTBr6ul8PhIjfSj1tT7r6Tz3hpGU9bTn7iMvuSlDGa+xEDWRtrjV9OX8iodkRsp91xCygFtgr+TIPx7CR6cUqThljHdUXYMxDsxmLSCobRVTOSsY+rBBiazXmIs5SU6QpdTfMGS6O/V8HxHwOU3BFz/u4DYH1R4cFyHIlc9yt31qPI1oPKqAeW+BlT5mVPua8XDi0bEH1YjZLccYXtViTusT+opYzJcjcn2MuZJgBWVEUuoS1xBc9Z6uvNfp790Cz0lm2l7sp6mh6toffwSjTnLeJblSEPGEmoSbKiOsaTorj5VYSY8j7agM96G/iRb2iONKbkqTe1tRdojtBlKNGci1YGhmCVUupkS8JkkF14XcPlNAYFfyJN1SJdqL1Oe3zagP9GCkRwnJvM3MFfxDtR8AvXfQOOP0LJvYWFT22HEbQeZb93PZP0OJqu/Yqb6c6bLP2aq6H0mH7/JSOZGOmMcaQq1pDXMgs4oa3pi7eiNs6cvfhH9CQ4MJS5hNGUZ42krmcxYvZC0VYwlL2MgdjFd4Ta0h1jQfteMtrsmtNwx4NkNDap8lXjqp0bLHUOG4xczm/USM5kvMRTvRM11Q8q8dXh6zZi6GxbU3jCn4qoxxR56FLrrUexhQJGHIfluBhR5GvP0lj1lfpZkuWiQelaV7Au63L9gROSvqvh9JU38QWsyTiwn6mdLrv9bmev/liB8twwZJxQp8dSm/pYJz+9YUB9gRs1NY6r9Dam9bUZjsDVN92xpDLWiNsiUigB9KgL0qQ40oDbIiMZQM1ojrOiIsaErdhHdcQ70JjrSHLmI2ruLqLrtxAP3xfjv1OTQW1L8tEGSnavl2LFCie8clfjcWpKPTQT8x07AkdcV8fpci8DvdYn61YACdwcqfJZQ5m1PqfdiHl9ZTPxRc9y/VOKX1wS4f6fPvZOrib/4Npd3rOJtK1nWa8mwRl2OFaoSvGIkx1s2CrxuKc1WeyX89q4nYN96dm0Q8u1SafZsUODYFmVc/6bMre/UCflRlci9KiQe0OTBWUvyzi8iaLsS93YLST9tSvo5fVLOCkk6o/wnXp3vVYV7xDdyM7OXm2l9BN0f5W72OIHpIwRmDuOX1MnlqHp801vwz+3k5sNerj/sxz9vlGu543ikjHApZoTtV2pY+V0SDl8nsnJ7Gmu/i2PdV9d55cuT/OOHXzh39RiZBVfp6A9jbCyE6TF/ZsfcEI25IB5zhbGTiIZ3Md3zPmOtK5huMWWuRZu5Fg3mWtWY71BC1CWHuEcacY8U4h5ZRJ1KiDrUEXdpI+rRYa5Xj5leE2b7lyIaeh/x+PeIZ44jFl9ANH8J8ewlxPMXYO4szOxHNPk506NrmBq1Yn7KBtGMDXPTFkxPmTM5acPk5Aqmp7YyN70T0cxpxPNuiMVezIu9EM95IRZdgLl9iKc+Qzz6MvPD9ohGzBCPWSIet0Y0as3s8CKmhlYyPbqF+amvEU8fRjzlgnj6EuLZi4hnz8HMEZj8AdHwh8x2rWamxZK5JgNETbqIG/QQP/t/KLuvuCjste33A0MvQ+9dmogVe4kaNXFp1PSVstKM6Wqixtg7RRRFpIiCCFhRBKX3Jl1EkY703nuvv32Ay5X1Ps/72XsfXJ85nZM5+M59/69bi8lyNSbKVRirUGKkQoHBCjn6KxToq5BnqEKOgVeydJcq0FmmQ0/VQkZav2Ky7yATg2cY7XdgpP8sY4OOTPTbMtZ5iL7aL2ktWkRDrg4N2XK0PJWh7ZkcdVlyVGYoUp2tQUu+NYNV7zPV/BdTbeeYanVlosWVsRYXxtqdGes8z1DbaQZaTjLecYnJLncmu12Y6nNmauAyU90uTPXbM97xPf21a+itmsVQ9QzGa4wYrzJkvFqX8RotJuo0mKjXYLJBm8lG/Wm81s+AeiNo0J/O/w+8/r3MaaRS/00DcX+pFn3F6vQWqb7J9BRWhfY8JVqfv14hzlGkMVuR+kx5qtNlqEiV4lWKJGXJEpQmCimKF6MwTkB+tICXUdMrxM8jxHgWJuBpyDRg04MFpAYJSAkUI/m++BvAxt8VEntbgmj/6QlslK+QaB9xEq6Jk+gpRvwVMWKuiBHhIeCxm4BANwH33QTccRNwy03ATVcBfpcE+F0Q4HdeHH9HKfwdZLhpK4ffaTlunJLB65QUV89IcPW0kCunJPA4JcT9pBDXExK4HpPk8lFJLh+V4vIRaVyPSON6SIbLB6VxOSDJpf2SuPwpyaV9ElzYJzG9Pvz/glfHfQrTp3D+L3h12CP/v+LVbpfMG7w6/C73v+N1jwLn9initF/EpYNqXD6qgesxTVyPa3D5mBqXj6ly+ZgKbsdUuXJKjWu2Glx30ML3nA5+Trr4ntfC11Edv/Nq3LqowV0XLQJctbnvps19dy0CPfUJuqbPY29Dwn2NifKfQdzNGcT6GxN7Q5fo6xpEXVMh6qqI6GuKxHkpkuAjItFXRJK/iOSboteIVeDJLTky7ijw9J6IZ/eVyH2gRO4DRZ4/VCTvoYiXQSLyghTIf6RAUYgCJaEKlIbJUxGlTF2COvWJGtTEK1MTp0BjshIdmerTydKgJ0ebnmfatGep05KhSnuOJs2Z03jtyNWh56Uhnc/1aM7SoCVHi94CY/qKZ9BVYkJ7iQntpdOIbS8xp63QnOaX5jS+MKfhmRl1WaZUPjGgMlmXyiQdqhK1qE7UpDZRi/pELRqSNGlK0KIpRoeqYFWK78pTdF9EabAKzwJkyQ6QojBKjaZnFvSUzaendC5dxdZ0FVrSU2RJf7EFA4Wm9L4wpCNLm6Ynqq+nzGrUJ6pSF69CbZwSdbGKNMQr0ZqkRmeqFr3puvSn6zGYYcBQhiH9qQb0xOnQFq5OfZAiVQGyvLotTYGPJLmeAnI8BOR5Cym+JU35fYX/wmtTuA4NIVqU3lXi2TUpnnvLke4qJNpOQOJ5SbI95Cm6qUrtIy0qHoooC1CkKUKX9ngTKh6pU3BXgd602UzmLWcw04au5Dk0RJjx4oYKCU5ipLlIke4ixQtPZYpuqFN+T5u6EENa481pjDejPcOajuy51KdYUptkRlvmHIbzlzGYO5/OJ6b0pM6gJUaLknuy5PvJ0h1vTlOYGYW3NMi8IkuenxK1oQY0R5vQHG1MV4I5bdEm1IcY0BhqQsNjMwpvaJN1WZnYM9KEHxMSeVyS+NNypDiISDunTNo5JVJs5XhiJ0fmOUWeXVIhz03tNV5Vyb+qyktPFfKuKJPrJiL7kiKZF0WknlMk/ow8YYekCNojTuAf4jzaLyTmtBzpl1TJ9zHg1Z3pEw51jyxpiphNW9xcOhLn0p5oTXvybDqezKUjbR6tKdOT166sxQy+eIuxwg2MFW5kJH8To4Xv0ZWxnPIQE+oiLGgMt6LAV5enbhqknlMm55IGlbfM6YqcT3/CPHqTrBjIsGb02QJGni1mJGcFozlrGc5cT1vUUqLPSJJ8XonYMzJkXlKn0MeEohtGlN82ZSxzA4NPVtKXvIz+1BU0Ry8g/7YxVWELmCj8hMn8z5h4+jHNwStIc1AjYr+Q+JMKZLjr88zPnKakdYwXfs5Y7sc0BS0nw1GPkP0KBO5V4fYeLZy/VeLwZiFn3lfG4WM9/nxbie0LhHxvI81PS+T5eq4Y3y0QZ986OXavFLL/bQl8d1oQfWYZTh9L4/qFgIbgNXSFL6cl0Iq6m4aUX9Wm/IoBOWe1efiLNAE75Li/Qw2/L9Vx/ocCnh/q4/OZOceXyfPbTHF2zxbj0geapDlsIOKQDUfXyOKz3YioowsJ2jMTp/fkObxInBNLxXBYI8mFDbJcfFeGi+9K4rxREo/35Ln+kQrX3lfG52MNbnyigdcHSnh/pMSjn43JsVtGtt1Cwv8wwudTBTw2y+L7sQbeH4jwel+OO/9S48F3Gvh/pojbJiGX3hHD9R/TcfuHEI/NUnhsln4dWbw/UOL2ZyoEf69KzO9qPDmsQeYpDV6c0+KVpyHVvkbU3DKgPsCIliBT2kIs6AibSVfEbHqj5tEfs4DBWBsGYxfQHz2PvsilNNxbRdAePU6tF/LHAjH2LhTys5WAnywF7F0gw6GlUlzaJiL+uMVrvC6mP2Yl3dGL6IpdSE/ScrqTVtEctZTmiBW0hL5F5c0lZDvNIGy/HMF/CEg4JUGxlyaNgWZ0R9kwkLiCgcQVDKW8xWDKCnpiF9EeuoBKP2vSbfW4v0MW9/cEXP6HAN/PhYT/oUz6GW1yL+jw0k2HIi99iq4ZUHDVkPyrpjxzMyXRQYfgvxS4uVOa+3uVCDuqS5ydEYkXjHjiaczTmxYUBs2jLHLR9JvXrA20P99Iy7MN1GaspPLJYmozllGVYkNFwlzKY2dTFGpGQbAJuXd0KA40pPaxKa0RlnRGWtAYrE++lzQ1ASp0RxoxmjKHyfRlDMcuo8TNHL8vxHF8W8CFDQL8v5Ql4YgOBe4mVPrr0hFpSt+T+QznrGaiYCuUfgGvfoDK36H2wH/wWneIieo9DJXsYKjwS0YKPmX4+TaGsjYy8GQdXTHLqQ+aRdU9Y2rvG9MYZEbLY0vaQq3oCLemI9yansjpPy4GYm0Yil/EUNwihmIX0xc1j47H1jQHmtMQMIOGu8Y03DWk+YEhHY9M6Aoxo+3hDBrvGVF/x5CGuyY0B1rQ+nA2VTdNKfE2pMBTnxduujxz0SLHRYccF12eXtIl84IW6U6apF/UItNZl3yvmTxzNyXWTpXwk4rEn9Ug2UmfsGMqPNyvTtSJmYQdnMnNH7S58pk0N76R5PE+eZLtFHh5RZ1yPwOqbs2g3H8ar8U++pT5G1N1z+J/xWuhnw4lt/Qov2dIXZApzaEzaYuwpj1yDh3R82kInUNl4BxKbtuQetma678pc2yzOPvWSLB7uRw/L1Bkh7UiP89T42tzSb42E7BvuRQn3pHm+DtCHLdJE35Yl6JrSyi8tojnHgtIdbIm9JgJ3r+oc3iTGMc+EOL8ox4+B2zw3LeMfdvMWSAvxgp1GRariLNAJMZaIwW2zlFm6yxJfnxLlscOW7D/zIRflkize7kkdlsVcfuXMs6fivNwrwqhB0REHVEl+7wFBR6LCT+kTeAfSsSc1CfBQZ8YezUibf+GV9ewmsCrUQ3ciG/DJ7oVr4hmfCLb8I/r4VZSP9fjOvGIbMI7uYMb6X14pnRxKaYFt8RuvNNGuJYywsXQXrafe8aSH4NZsOMhy398yOrtN3j3e3u+3vcnDh77iUw+QVW9M4MDnoz0ezDSc4Hh7lOM955iqv8sDNgx0buPobZP6KlZSV+FNcOVMxipNmKkVpeRBnVGmhQZa5ZmvEWCyRYJJpukmWyUZ6pJialmFSaa1Rlr0WWifRZTPe/A4Lcw9idTEyeYGjvD1KgdjNu+bgnex+TgV4z0rWa4bw6jg7MZHbJieMiCwUFzBgZnMzS0lNHhrUyO/MzU2DGmJhxelz85wuQ5mDoNE7/D6BdMDaxnss+Gib5Zr2PNeN9cRnpsGOpZyUj/ZiZHtjM1duD1d7FlavQUU6PHYfQADP/MVO8HjLcuZazOgokaAyZrdJiq1mGqWouJKjXGKlUZqVRlqEqdwSoN+qo06alUp69SlZ5XyrSXqtL2ypie2pWMdnzPZP8RxvvtGOo9y2CPIyO95xntsWek/Sh9td/TUvQWtTkmVGeqUJ+lSFOOMpXpIl6lqVCZpUPzy9kMVm2Flj3Qbg/N5xird2Ss6RwT7eeZ7DzLaNtphltPM95xkfEOZ0bbzzHaYc9Ez3novgT99tOT15rV9FTMZLDKeHqtt0KfsSodxqo1GKtRY7xOjYl6LSYb9KDe+HUMof5veG16nb8D9k2J03/O6fzP6asuQ+XaDL7SYqBMk4FSDQZKNegvmYZsT6EaXS9V6MibnsBOI1ZE01MF6jJlqU6XpjJNkvInErxKkaAkUZySRDEKY8UpiBEnP1qcvCjxN4DNfj2BzXgkIC1IwJNAMZIDxUgKEJJ4T0j8HSGxt4TE+AuJ9pMg2leCeG8hCV7ixF8TJ/bq9C3YMA8xgtwFBLoLuO8u4K6bgNuuAvxdBPg5C/C9IIavkyS+52S4cVYOHztZrtvJ4G0rgZedOF62Ylw7I8bV0+JcOSWO+ylxPE4I8TgugfsxSdyOSuJ+RBK3w1K4HpTE9YAErvslufynBC5/SnDxT0nO75fE8U/p13iV4uy+v+NVCvs9kpzdJ4fjPjnO7vv76vA0Wv+NWLvf5bDdLY/dbgXsdstjt1se212y2O6SxW63HPa/y+OwRwGHPQqc3aP4X3Hcq8j5/Uo4H1TH5YgGl49q4nJMg0tH1XA+oorzEWVcjqrgfkKdq2c08bbXwcdRD9/zetw4p43PWU1unNPA30mDW86a3HHR4s5lLe5c1uC+hx6BnvoEXzMk1MeYCF8Ton1NiLphSJS3LhHX1Im4okKEh4jIK4pEX1Uk1kuRuOsiEnxFJPkpk3xTmZRbijy5pUD6HUWy7inxNECZnPtK5NwXkfNAcRqxgQrkBSlS8EhEcagSZWFKlIWLqIhSnl7RjVOjOkaJ6hgFGhIUaUtVpT1NjfY0NboyNenM0qQ1XY2mJ8q0ZqrTnK5Kc6YaHTna9LzQf4PXthxt+gqM6S+eQXeRMe1FRrQVG9NZMoPOUnM6imfSWmBJ0wsL6p6aU50xg7JkfV4l6lGeqEtlojbVSdrUJmvTkKJDU6ourU/0aE3UpzZMg7JAEWVBylSEqVMYLOJFkDz54cq8StKhMceU3pI5dBfOorvQiv7iWQwUz6Q/34zuXAM6snRoy9CiMUWD+mR16pJUqU1QoTZeifp4JVpS1OnJ0GUwx4jhHGOGMg0ZSDegL0WPjjgtWsJUqXuoSMVdaUpvSlB4Q5w8LyFP3QVkuwl4fk2cYn8pKgIUqHkoovaRCo1hGrREatMSMQ3YmiAtaoP1KLmtRraHHJlusuRcVaDkthrNEXrUPlbj1QNFakPU6UgwoSZUi7xbMrQmmDGZv5Khp4vpfjKXlriZFN/TIslZjDQXCXKvKpJ3VYkiXw2qHuhTH2pCU7QprYnmNCaZ0p0zj/bsOVTGGVMRY8xIwQoGcxfQk25JzxMT2mK1qHggR6GfFM1h+rRGWFD5wJAsTzkyPaUpuqtGfbgRHQnmdCdZ0ho9g4YwIxrDTKh/ZEqxny5P3VRJsJch+oSQ6ClpMTcAACAASURBVBOSJJx5jVdHZdIcRSSdkeGJrSyZjgo8c1Ymz1WN/CvTgH3poUKeuzK5riKeXlIgw0meDCcRGedVSLJVJOyAJA92CQjYKSB4nxhRJ6VJu6hMvrcer27PoPqBBfWPLWmKtKYtbjbtCda0JcyiLdmajtRpvLanzqUtbQE9T5cylLeascINTBRvYrxoC4Mv3mUody2V4aa8Cjak8qEJ+T7apF9Q4slZEc9cNKm6bUZnxBx642fTk2jJQMYsRnLmM/JsCWO5qxjNWcNI5jp6Et8i1kGaHE8dEs7KE28vR7abJiX+M6gMsGDi6UbGn65nKH0VI9lv05exhopH1mTf0GcoZyuTBZ8zkPIedfcW8eyiHgnH5Ig5IUeUg4infha0pW9msuQrhrM/pOq2DYkn1fDfLonXN5L4/KKG6/caHNksxaF35Ti9TYedy2T5YqYYX1kL+WmRNL8skebnJeLsXinkyCZ5fHdZEW23knt7zTn7gZBEeyN6ojcwGLuKlgczqfU3ptrLmNxzWkTuk+fuDmlufCmNz2cirv9TC8+P9Lm0WZdTq1TYZSXBL5YCTr2tiP8PJtzfbYbnVyrc2GFE+OH5PNxjiftnKpxcI87+eQKOLBRweoU4Z9dKcuEdaVw2yeC2RZYrW2W5skUWrw9EXNkij+smGTy3yXP3Gy0i/jAjco8p93/QwvMjWZzfFXJpvRTuG5W4/oEatz7X4ubnqlx7Xx7nDRJcXC/GlS2SXP9IlqvbpHDfLInbP/4dKdw3SXN1qzx+nyjw4BsREb8pk7BflSdHVXlqp0bhZV1eeelRfkOX6lv6NDwwofGhKS2PzOkItaY7Yi69kfPojZxLX9S/s5SOR28Tc9QI+3cl+XWWgJ1zxPjVenry+vtcCfYtEOK0WZHE45aU+yyi6b4Ng3Er6Y9fRm/CMnpTVtKTspr2hJW0x62kM3YtTcGrKLxmTcJpFSIOiZNsJ0nZDW3aQ6wYTFjK8JPV03BNXkVvwhLaI+bR+NCaUi9zkk9ocfc7STy2CPDYIsbtb2SI2a9Opp0uzy/qku+uR8l1I0p9ZlDsbcZLTzMyLhoTeVyDu7tluPGzJAF7lAg/pke8gwkpl2aQ4WVK7h0rSh4voDx6CbVJb9GStYG23HdpzllHbcYKKlIWUZO+ZBqv8fN4FW1N4WNT8gINyb2tRelDQ+pCTGkLN6c9zJS6Bzrke0nSEKjOYJwZk+k2kLGSkZiVlLhb4fNPcexWCTi3VoDv53LEH9Yj33UGFX66dESZ059mw/CzNYwXboOyL6H8R6j84w1eqT/CVN0Bxip2MVD4DQP5nzKU9z4D2RvpS11DT8IK2iNsqL1vTuUdA6rvGVAfaELzI3PaQi3pCJ9FV+RseqLm0B8zj4G4BQzG20wnxobeyDm0P7aiOdCUxgBjGu8Z0xRgRHuwMX0RlgzFzmEgeg5doVa0BJpTd3cGlf6GlF035KWHDnnuuuS5G/DMRY80RzWS7VR44qBO6lktUs9q8uSsOimO6qQ4apLjakaGszERx5V5fFieGFt1Up2NiHfQJcnBjJgTFtz7VQ/3T+Vx+UAC/+1yRB5SIf2cMoXXNKm8ZUj1nRlU+BtT6mtAqa8B5bdNqL7/n7XhstvG5Pvp8NJXm3xfLYr8dXh114C6IFNaw63oiplLT9wCeuJtaIu2oSHMhlcBNiS7WOD9qyKntgn5a700f6xU5JcFSmy3UuIbcxFfmEjwtZkYf62Sx/EDdS5+ooz9e+Kc/0CWsEP65F1ZSt7VFaRemE+07Uzu7Dfgzw3i/LVJgPMPhpzbbsKFn+Zy7c+NrDeQYJWWkCWqAhapiLFMU5K3jeV431qej6wFXNxhxb0jazn1gSG7V0hgt02Wi/+Uxvs7KR7uVST8kIi4E6q8cJlJtf9bPDlryoM/FAg/okmCvQGJjnrEn9X6D17P3SsKdHlUiVdUE1fD6nHwy+fcrWK8Ilq5EdfD5ceN2AdUcDGiGfeEXs6GtXD4zitOPKjhUmwPVxIHsQ9s5pOj0azZFchbv91l7U/XeXeHE1/tOYqd6wHC445QVHKI1ubDDPWcZrzPkZGuMwx0HGCo6xDjvXZM9tkz1vMX/S2f01m9np5XKxgsX8hw1VyG6qwYapzBcJMuI80qjDbLM94szWSTNFNNstCkwFSjElONKow1azLRZsZU9woYfJ+pke+ZGtnN5NA+Jof/Ymrkr+mG4OHfmBz4ktH+dxgZWMHwwGKGBhYwODCPwYH5DA4uYXh4zXTb8MgOpsb3MTVxiMnx6UxNHGZq8k+Y+BHGPmNq6B9MDqxmcmA5Y70LGe9dzFjvckZ632K4dz0jA+8zOfItU+O/MzV+kImRvxgf2svE0O9MDe2Ewe+g9z0mWpcw3mDJZJ0RU3V6UKcDdZpM1KoxVqPOcI0Ow7VGDNWZ0l9nQW+NGT2VRnRVGNJRMYP2yjl0165nqO1HJvqPM9ZrT1+7Hd0tdvS1nmW44yzDrSfprvqZpoJ3qc2dS+1TY+qz9ah/qktlhh4VGQZUZZvQmDeXnrJ3Ga37gbGGA4zVHGSg4gBDNUcYbTzOaNNRBusPMth4jPG284y1OTHQdIa+xmMMtZxmsvMiU722jLZ+R0/VKrpfWTBQYcBopR4j5XqMVeowWqXBaLUqY7VqTNRpMlGnM13kVGcE9QZQrzcN2L/jtcn4/zKBNfof09f/8xbscLk2Q6+0GHql9R/AFqrTU6BG1+sV4o6XyrQ+n14jbsiWoy5Thpp0KSrTJKlIlaQsWUhpkpDieCFFccI3bcT/biLOCRcjO1RAVshrwD4U48lDMVIeTJ/RSbwrJP62kLhbQmJuShDjJ0HcDSHx14XEeQuJ8RISdVVIuKeQRx5iBLuL8dBdjPtuAu66vl4dviTA11kM34sS3LggzfXzsng7yuB9Vprr9kKu24tx3V6At50AL1sxrp4Rw/O0GJ6nhHielODKcQk8jkngcVRiGrCHJHA7IIHrXxK47pfAZb8EF/dLcv4vKc7tl+bcmwZiqb9NXyVf41WWs/tkcdwn/2YCe3avAg575LH7XRa732Wx3S2L7S55bHcpYLtbDtvdcpzZJcuZXbLY7pbD7nd57P9QwGGP4puc3St6k/P7lbh4UJ1LhzVwOarJpaMaXDyixoXDqlw4pMylI6q4HtfgymltvOz1uH5Wnxvn9LnuqMN1B63XgFXHz0mdmxc1uOmswU1nde666nDfQ4+gq4aEeJsQ7mNCpI8x4d4GhF/VIfSKOmHuyoS7i14DVkT0NRGx3iLifZRI8lMh2V+VJ7eUSb2tRPpdJbLuKZMdoMzTAGWyA5TIDhCRE6DIswcK5D0UUfBIieJQZcrClCkLV+JVhDIVUSpURqlQGSmiMkqeulh5WlNU3qQjTZ32NHWaU5RpSFSkKVWF5lRVmtPV6HiqTU+uHp3PdGnJVKctR5v+fCP6Co3pKjCkvcCA9iJDOotN6Co1p7NkFm2FVjS+sKQm24yKVGNKEvUpTdSnLEGX8gQdqpK0qU3WoTFNj9ZMAzqzjGlPMaQhSovKEFUqQtWojNCgLEyVknBViiJVKYhQpixek468mXTnW9FfPJvBkjkMFs2i76UZXbmGtGfp0pKuTVOqFg2pmtSnqFOfpEpDkgpNyWp0pGnRl23AcK4JI89mMJRpRO8TPdpjNWkIU6YmUJ7yO9IU+wkp9BEn31ucF9f+hterYhT5SVEZIE/tQxH1ISo0havTGqVFa5Q2rZG6tEcb0RlrRkOoESW31cn1kif7igwFviKaQnWoe6RGRaAi1Y9U6EqaQVOMAQV35akN12Pi5XJGcpfSkzaPzuQ5VD4yJNVVSKqLkPwbKuRdU6LYT5Oah0Y0hpnSGGlCR4ol9fFGdOfMpfv5AirjTSgM02UgbxlDuYsYyLamN3UGHXHa1AQpUOQnQdUDVVrDzal/ZEa+nzqZV6V5el2WV4FatMeb05VkSXu8Oa3RZjSFzaA60IjSm/rkXtEg5awssackiTkpScIZWVIcFElzVCLNUZHkMzKk2sqQ5ahA7kVl8i6r8dJdjTx3VV64KvP8shI5LiIyLyiQ5ihH+jlFMp3USLFTJvyAFA92Cbi/U8CjP8WIOiFB2gUR+d66vLptQk2gOQ0hlrREzqItbhZt8Va0xs+kLWkWHalz6EyfR0faPDoyFtKbs4zhl2sYL3qHyZLNTJZsYyjvXUby1lEfM5OiAB2KbmuT76NNop00yfYKPHfVpvq2OR3hs+mJm0V3ogUDGbMYzpnHyLPFjD1fxVjuWkaz19GTtIoEJzmee+uR5aZJjK0siY4iSm7OoDbImoHUNUy++AdjOesZe7aeoZz1NMQsJt1bh9bEtYy9+JT26Lep8J9LvvsM0uzViDutSPBJGXLvWNOd+xGTZd8ymPUB1XcXk+lgwI2vJXH5WIDndhXcdmhzeLMM+9ZKc3C9Cj8ukOALSzG+niXOz4uk2POWPDuXi7N3jSQeP8wg0WkDMXarcPtanavblagNWMVwwkYGYlbQfH8mjbctqb9hTdxBRe7/KIn/1zJc/USaKx8qcu0TbTw+NOT4CmV+nSnOrzPF2WsjxGmbGn4/GHD5n3Jc/VqJ2JM2RByew7WvNLDfKMHJ1UIOLRTnsI2Ao4sF2L4lzoV3pHDbIovH+7J4bJHCdbOQ6x8r4rlNjsubJLmyTYZb/1IjYIc2Pp8rcnmLkHMbBJx7W5yLb0vjsl4Rnw+1uPW5Nle3KXBxvRCndeJ4bpXB/zMF/D8T4f2hHB7vSeG6UeK/4rFZGu/3pbjzpRwhP4mI3aNE4kEl0k8q8+KCJkUe2pR4aVPuq0vtXSPqAoxpemhOe4g1nWFz6AqbQ1fYbLrDremNnENf1GJ6wteReNoYx02S/GIl4FdrATvnCPhttoCds8T4Y44YTpsUSTxhSeWNRTQ9mM9QwgqGklfRn7KKvier6U1dQ9eT1XSnrKYneR1tEWsov7WArEu6JNvLk+2sSPVdQ3pi5jOcvILhlLcYSFpFX+IKumIX0hI6m7r7VhRfNSXpuAZ3vp3G67UPhDz4QZ6EQ5pkOeiRe1GXAg99ynxm8MrXnFKfmbzwsCDZwYCg/cr4/iiB9w4hd38XEX5Mj8SzM0i9bEa2jwUv7llTGrKQypjl1KespiVrA63P3qHp6Tpq0ldQnryI6tQlVCXbUBE/l9JIK/IfmfA8QI/c25qUBRlOlzWFmdH62JjqexrkX5OgOViLkURLptIXMpm2gsGI5RS4zOTqR+KcXibAYbUYPv+UJ+aAPi9cZlDuq0tH9Ez60xcx/Hwt48Xvw6t/QcVP/wOvkzV/MvLqZ/rzv6Q/70MGcjfRm7aGroRldETb0PJ4NjV3Tai4rUflHT3qHhjRFGz6Gq9WdEfNpjd6Dv2x8xiIm89A3HwG4xbQHz2fnghr2h5Z0BRoQmOAEU0BRjQ/MKLjkQl9ERYMxc5hOH56Ut8bOZ/WoFm8umFAros66Y5KZDqpk+OsS+Z5beJPiog4LEvMcRGJZzRIsdMi2V6DBDs1Yk+rkupkRPJZA0IOiQj+S46YMxpkupqRfsmMrEtzCD9sgvdXypzfLMR5m5C7P4qIPaZB1kU1Sq7rUH3HiJq7M6i8aUyZnwFlfgZU3p1BzQMLagP/G695N7R46aNBga8Wr+4YUB9sRnvkbPoSFjCQtIj+xEV0JyymLWYpFQ9sSLhogtevCpz5UIJD78qyd5USv9qo8N1MFT4zlOMzQ0m+MRXnrxUKXP7cgNu/meL9nSoOW+Xw+FKW6FMWZLsuJf3SYqLtZnFnvz5/bRRnzwYBrr9YcuJTfQ59aIzfka3seteEVdriLNMQZ5mGkIXKYixVl2CLpQIfWInzyxpFgs9swmvnYg5vVOLYRgkufCrO3Z0KPNwrR9QREYmn1XjpZkHdnVVkO1tw/3cZgveLiDmtS4qTCWkX/9Y2vPtCTOBxr2zcHlVx6UEZv9iGssshEuf75biFNHLw6gu+s0tgp8dzDt6u4rerhfzTLpkvzz5hz/VCTgRU88eVXDbu8uOTY8F8cvQ2H+5x5us/T2HrcoqYpPNUVNjRUL2L2rJ/0VH3CxO9pxhuP0Zf6x762v9kuPMUY122DHfsp6f5Szpq3mOgehvD1ZsZqd3ASONqRlqWMdq6gLE2S8Za9RhrUmGySYGpJnloVGCqQYmpBiXGG1UZb9FjsnMWU70rmOrfxETfJ4z2fsFY31dMDnzD1MA3TA78i/H+Txkf2MbY8BaG+t9hsH89g/3rGRp8h5HhfzA2soWx4Y8YH/6SydHtjI9+z+jIt4yNfMfEyHamRr9javRLpkY+Zmr4Axh+n6mhrYz0bmC0fwNj/ZsY69/K2MD7jA1+xPjw50yOfsvU6A+MDn7LUO+XjPR+wUTvF0z1fshU11omWucz0WTOZKMRNOkx1ajFVKMGE/XqjNVrM9pgyljjPMZaljPSsobBxrforlpEX+0yBhpW01v/Dl0179Pb9CvjvacY7Xags+EUTZXHaK85zVCrIyOtdnRW7Kap4COaCzbQVriK1peLqX06m8bni2l4sYSGFzY05NnQnL+KjsKtdBd9QVfhl7TmfUFH4Td0l/1AZ+kOWou/p6tiD2PNDoy2nKe3/hRtlX/RWX2I8fbzTHWeYqTpa7rLl9NZYkr/Kz2GK3QZKddlrEKH0Up1RqtVGKtRZbxOnYk6rTd4naozgDq9acD+3yav/wOvRv/r+9e/txGPvEbs4OspbF+RxjRgC9XetBG356nQ+lyJphwFGrLlqM2UoTpDmso0qTdrxCWJEhTHS1AUJ0lhrCT50cLpIqd/rxCHCsh6LCAzSIz0IHHSHgr/F8BKEHdTglg/IbE3hMT6SBDjLUHUNQkiPCUIvSLBY3cJHrlLEOQmzoPLYty7LMZtFzH8XcTxvSTE55IU152l8b4ghfc5SXwdhfieFcP3rBg+9gKu24nhZfvvCLl2WojnSSFX/j2FPSqJ2xFJ3A5J4npQgssHJHA5IInzAUmcDkjjdECG83/JvAbsf68PT0fmDV7P/fn6NM7rd67TcJXhzE5ZzuyU58wuec7sknsdWU7v/A9g7f9QwP4PRez/eI3XPaLp7BVx7k9lnP5Sw/mQBs5HtHA+osnFI+o4HVLF6ZAKzofUcD2myZVTulyz08fbwYDrZ/XxdtDB20ELb3tNrp9Vx8dRFd/zavg6qeHrpModFx3uuenx0NOQx14mhHqbEO5lRMhVPUI8tHjsps5jNxXC3JWIcFci8ooSUZ5KxHorEe+jTJKfKik31Um9rU76HVUy7qmSHfDvqJB9T/k1XqcBm/dQiYJHyhSHqFAaqkJpqBIlISJKwxQpC1WkLEyB8nA5aqLlaE5UojlRiaZE0RvENiYoUhsrR32iIk0pyjSnqtKepUlXjg4d2Vo0p6nSmq1JX54hvXkGdOTp0Z6vS0ehPt3FJvSUWtBdMov2glk05FpSmWFKWYoRJYn6FCfoUxKvS2m8DuWJ2tSk6NCUYUDHMxP68yxoTzWgMVaL+mgtaqO0qIrUpDJKk9oEParidch7pEBukCy1T/TpemHJSNkCRkrnM1hkTe9LC7qem9CapUddijpN6do0pWvTnKZJS5ombeladGTo0JmpS2+WPv3ZhvRnGdKbpk9HvBZ1ISLKAqQo9hen0EeMguviFFwXUnBd4g1en7oLeH5NjCI/SSoD5KkLUqIhVIXmCHVaIjVoClenKVyTjhgDehLM6Iq3oD7EgDwfeVIviZHlJknVfWVqAl+f2glWpivJlO4nFlSGaFDyQJnR54sYf7GMvoz59KUvoDHKjExPaVJdhBTd1OCFlzLF/lrUB5vSFG5BQ8QMutNm0ZBgTOfT2fTm2VD/xILicH06shYw/HwJI7kL6E83pStRh4YQEUX+4hTekKYpZAZNoZbUPTYj/6Yq6VeE5FyXoSZEj/Z4c/pS59CXMofmcFPK7+lSfseIvGvapJ1XIP6MFLGnJIk/I02KgzxpjoqkOSqQaidLur0sWY4KPLugzPNLqjy/rEquiwrPLimT46xE9kUlMpxEpNjL8cRBgawLaqSdVSX6iAzBe8QI+kNA2AFxYk4KSbuoQL63NuV3jKl9aEZTqCVtUVa0xc6kLW4mLfGWtCVZ0ZE6h670eXSmz6MzcxH9uSsYKXibieJ33+B1ouQ9Bl+sof3JAgruapF7XZkCH22ijgtIPCPDSw89au9a0hFmTU/sf/A6lDOPoWeLGc1bxeTLaYy2xy0h2UWBbE9Nyu5ZknhenfATshT5G9McYUPdY2tG8zYxVbCZsWfrGchcS8eTtyh8aEVh4Bz6Mt6jNmgJxddnUuZtRe4lA1Ic1Qk6JUPxo8UMFv+L8VffMZD1IW0hb1Pju4y7P8pxYZsA169UuLxdh4ObZPljtTS/LJJg+2wxfpwvya+LpNm9XIY/18rxy2IB9p+oknJpE5nu7+H9sym22+RIcLBgJPlDJtK30PZoPvV3LOl4sIh630UE7BDn5rcyeHwkifv7slz9WAOPD3U49ZaIH80E/Ggu5NByGWzfkef8VgUufiiHy6dyxJ9eSMKZJVz9UhXb9QJs1wlxfEcWu9UyHF0k4JCNgFMrBDi9I4HrFilct0jg9p4Qj61C/D4Xcftfavh/oYLXR3K4bBLn3AYB59+Zzrn1As6vk8BlgyKemzXw+0SXK+/J47BKnHNrBVz/WJaHOzQJ/F6DW18o4/OxPFe2SOO6UZLL70rg8o44lzaIcfldcdw3i+H/TymCd8gTuUuR2D9FJB4R8dRBjbxLGuR7aFDirU3VTUOq7xjT8MCc1kez6AidTUeINe2PZ9ERYkV32Gz6IhfSG/4WSbZ6XHhfnD0LBPw+T8C+heIcXCbBTisx9s4VcGmrAonHzan2W0zzw3kMJy5nNHU1w2lrGUhbS1/aWvoy3qY3fS29qW/THrOG2odLKL5hSf41fcr8DGgNsWIgcRGDycvpjV9Od9wyOuOW0BG1gOYQa+rvW1HiZUbKSS0CvpfmyjYBPp9I8uhXJVKO65B1VpdnF3XI99Cj7IYZr3ytKPOZTe5lC2JO6HD7Nzmufi3A81sxbu1UJOyoLomOpqS7mZPja0lewGxehS2iOm4ljU/W0pq1gdacDTRlv0116krKEhdRlbKYqiQbXsXOoTjckvyHRuTc1ib3jhblj6bLmlpDTWl+ZEDVbVUKvCTpCNFlPHkWpC9kPGkpnQ8Xkm0/A9f3xDmxWIDdKnG8PlEg8k99ci6aUHpDl84YK/ozFzOct46J0g+g4uvpMzlV+6bxWncE6g4xUfUHQ8Xf0Zv3Cf3P36Mvex2dSUtpjZpHS+hsmh9aUnXbiPJbulTe0aX2vuEbvHZGzKIneg690XPoi5lLX8xc+mPn0R87j76o2XSHz6T1kRlNgcY0PTCg+YEhrQ+N6HxsQneoKT2RlgzEzmU0cQljiSvoj1pMlb8Z2RdUSTwtT9IZESm2qsQdVyJ4jyT3d4kTdkCe+JMapNjpkmSrTfQJVUIPKRJ3RofY09oE/6VA0H454u10eHF1Nnle88m8OIf7u7Rwfl8Kuw0CXD6QIHCnKomndMhx0aTMV4+auybU3jOl6pYJ5TeNqLhlRHWAGbWBltQ+nPkGr3k3tHjho8mL6+oU+GpRfteQxscWdMXMYzB5EcNPljCQvJj+5OV0xa+g/IEN0Y76XP1ZDvuPpTiyUY49q5T41UaN72ep86m+LF8YyfLVDCG/20hx+Z/6xJxYSvr5ZUQeN8PuPSmcPhYn/Lg5aS5LCTlpgdcvKpz+WIxfVgq4snMBJz4x55vFyth+bUPg2a9YrSfLGj1pVmpJYyMSYiMSY52BBJ8vkGGLmRhuPy8i3P4fuO+Yxe8rxLj8pZAHe5QI2itL7HElUmzVeO5iTIXvfJ5enEHAbnHu7BIScliF1AvmPL+64D943X85OdDOLw+vyAauhFSxxzGCfRdicX9UzdXIVg55F/Dx0UhW/nSX9XvDWLUrBJvv72Cz3ZeVP/uz4Y/bbNpzk08O+nP8RiLOgQlcCQoiIOo2WXk3aWu7xWD3Jfpa9tPT8AtDrfuY7LFlpP0U/a0H6Ws7zFCHLSOdtox0HmCw/TsGWj5nou0XJpt/ZqJlOxPtXzHZ9SWTPZ8z1b2FqfZlTDSZM9GgxVS9MtSLmKpXYqpeickGJcab1Rhr02Gs04TRLmuGuxYx1LmC4c6VjHSvYaRnPSO9Gxnt28b44BdMjn7P5MgOJoZ/YGL4RyZHf2Jy7AemRr5hdPAThvq3MDSwkeGBDYwMrmN0cD0jg+8yMriJ0cEtjA9/yOToVzD6M1NjO5kc2c7k6HdMjf7A1OgPTI58w/jQp4wMbGWofxNDAxsZ7H2Hwe4NDHWtZ6RrPWNdq5nosGG81YLJZiOmWvShVZupJlWmWlQZb9ZgtNmQsZYFTLZtZKrrn0x2f8dE+3aGGr9krO07Jrp+YqzjZwabf2Ww5S8mexwY7z5Hb7Md7TWn6Km3Z6z9IuMdF+ivO05v1e8M1vzMcN0O+iu/oq3wY/orv2Wg+it6K9+nrXQt9S+WUJO1mNrMpVRnLKI8dQFVGUuoyX6L6ux11DzbSkfpD4w12TLe6sxAw1k6q0/QU3eK8XYnpjpPMdz4LzpfLaWj2ITe0ukV3uFXuoyWazNSocZIpTKj1SqM1qgx/v8Jr4av83+ezzGc/mz43wucxmsMGK/WZ7RS9w1gB0o16C/+b8D2FKjRma9C24vXLcRP5anPlqM2S/YNYMufSPIqSZKyBClK4yUpjpWgKFqcgigx8iLFeB4uIDdcQE6o4M0pncwg4fQt2PtCUu4JSborJPHONGJjbwqJeb1CHOUjQZSXJJFXpQi/IkWYmyShblI8dpUi2EWKQBcJAlwkuOMiyU0XCfwuS3LDRYLrzkJ8Lojjd17ITUdx/B3F8T0rzg0Hca7bC/G2x7Td1wAAIABJREFUE8fLToJrthJ4npbA46QE7ickcTsuidsxSVyPSuJyWIjLISEuByVxPijFhQPSXDgw3UZ8/i+p12d0pHDcJ8XZvf+ODI57ZafP2/ypyLl9ipzbq/j6nasstjulOfObDKd/k5sG7E45Tv8mx+nfZF9HjjO75LHbrYj974rY/yHC4Q8lzu75Txz3quC0X40LBzRwPqzFxSOaXDisgdMhNZwOqXLxkAYux7RwP6WLp50B1+wN8LIzwMteDy97ba7Za3DNXg0vBxW8HVW4fk4Nn/Oq3Lykw11XPQKvGPLomgmPr5kQ4mlAsIcOj1w1Cb6sxmM3VcI8VAn3UCHyijLRV1WI81Yl8YYaKTc1SL2tRdodTdLvqpNxT43MAHWyAtTIClAh+54S2QFK5AQo8+y+Ei8ClaabiB8pUxKiQkmIEoVBChQ8lKUwWI6Sx/KUh8lP4zVBieYEJZriRa8Rq0RtjBxVkdLUxsrRlCiiOUWZtgx1OrO0aMtQpzFFmdZMDXqe6dH1TIf251p0vNSmq1Cf3pIZ9JZa0FVsRUueJbVPzShPNaYkyYiSREOK4w0oitOlKFab0jgtKpO0aco0pPulOcPFs2nLMKI+XovaGE1qY7WpjdWmLl6H5idG1CXpU/BYxNMASQpCRdSnGtBfMJvRsvmMlM5loNCK7hdmtGTpv8Frc4Y2LRnatGXq0JmlS3e2Pl1ZenRn6NGZqkN7shbNserUhSlRfl+GoltCCm6I/w2ukhR4S5HnJcWzK+LkeExPXgt9Jam4J0ddsCKNIcq0hKvQFq1OS5Q6TRFqtEfr0BVvSE+SGa3RRpTeVeappwQ5nkIq7ipQEyiiIVSDmkeqtMbq05c+k7ZEE17elqM/cw7j+csYyF7AYNZC2uJnkeujSKqLkEJ/dZ5fE73GqxlN4ZY0RZnRk25NW6o5bZmWdD+fT0fOfOqTrahLnEnf04WM5NowkGlOT7IuzRHKlN6aBnlDkAktoVY0hVlRG2JCcYA6mdckyfaWpi5Mn/60OfQmz6Yl0ozaIGMq75lQ4KND5kURSfYyxJ+WJPGMFCn2cqQ5KpB2ToFMRwWyHBXIPqfI0/MicpyUyLmgxFMnEVnnRWSeUyTzvBIZr1eME8/IkX5OhXRHNRJPKxJ5WJqIQxLEHJck0U6Kp5eVKLqhQ+U9Y+qDzWgOt6A9eibtcTNpjbOgJd6ctqSZdKTO/h94HS18m4nSfzBR8h7jRVuYKn+fwRdr6MteyquHBjzzUuK5pyqxp4TEnpSg8IoB9fdm0hFmTXeM1fTacKY1Q0/nMpizaBqvBRsYy91Aa9wiklwUSHJWpCFsIc+vGxJtJ82L63p0xi2l7J4p/WmrmMjfzHDuO3SkrKQtaRXdGe+S5WdKffRqygMWUOZrTc2t+eRfMSP1gjbBtvKUR69mtGI74+XbGXz6CX0x79ERuIE7OxRw2iLA/Ss1XL7T4893ZPh9lSxfzxTjWysB380S46f5Qn5fIcH+tZLsf1uMR8eXUuj/BQF/2XB8szQ+v2rTErqVyaxP6YhYQW/kctqDFlHkbkb8QXUi9+hweasQ121yXPtUA+f3lDmwSJIfTCU4vloer39Z4fZPA05tkOPoGnHcP9cg8cxbxJ9ejtunytiuF3J8lYBTq4XYvy3NqRUSnFgmzqkVYtitEeC4XsCFd8Vw3SyOzyey3P9OjYc7tLn/rQZ+nynhsUWaixumwXrhXTEubBTH6R0xnN+RxmOTCl5bNbi0XgqHVeK4bBTi97k8D39QI/gnDYJ/0uDWlyJ8PpbHc4sMrhslubRBiNNaAefXCHBeL8B9kzh+n0oRvF2eiJ0iYvaJSDgsItNOjWdO6rxwUafwqhYVfoZU3zah/r4FLUHWtD2aTWvwLJqDZtISbEnHYyu6w+bRH7mSjHMGuH0qyaHl4pxeJ4frx7p4fmHM8VUK7Jsvxrl/yBF31ITaW4toCZrDUMISRlNXM5K+jsGMDfRlrGMgez3daW/RnbqWrsR1tEWtpfHRUuoCZ1P3cCYtoVZ0RM2hK2YhnTGLaY9ZTEfMYjqibGgOnU1D4CzKvM1JPaXF/R3SeL4vwP8LKcJ2q/DkpC5ZZ3V5ekGLl+56lPmYU3LdkmKvOWRfNCfkgAbXt0vh+rkA93+J4f+rPI+P6JDgaEK6uznP/Gfy8oE15eGLqY5fReOTt2nN2kBLzgYa/43XhIVUJC2kInEBpTHWFIaY8fKhEU9va/D8rjaVj2dM/3bDzGh7bET9PQ1e+crSF2XEROpsSLVhJGYhjbdmE71fg/PrxDi6UIDtSiGeH4oI+V2PTEdjSq7r0Rkzm/7MpYy8XM9E6YdQ8S1U/jqN15pDUHsEag4yXrGb/oKv6Hn+AX3P3qU7cxWtcfNpDJ1JY7AFjQ8sqL5tROUtfarvGlD3wJimYHPaw6zoirSmJ3oOPdHW9P49Udb0RFjREWpGS5AJjYH/D2X3FV11vbb9Pr3O9Mz0XoFQRarYULGvtXS57Iq67IqgIkWpAdIrEEIooYQU0jvphfQEAmkkIZDe50zvmZnzuw+C6PO87x577INr/M/+559x3b/7tqI3xpKBWCtE8dYMp9gzfmMJk1kuTGSuYOzGSoZTVjEQv5K2MGcaztpw56QlpR7GpO8TEP61Iuc/lufqV3Kk7dUl/6g5+a4WZB4wImmPLtE71UjZp0/a7wbE79Ygeb82xT523Lu0kXuhW0jbb82ZD9U58bI87q8oEPKhOom7hOS7mnI70JT7l63oiLSjM8qe1ms2tFy1ojXcho5oJzpjl9ARu+TRm1cb7lw05vZ5Q+6cN6T+sgkPr9vQn7KUsZwnmC5cx2zRRibz1zNR8BRD2U/RGL6K1KNGnP1KHbd3VNn/sjo/bRbwzWpdvlimz8f2OnxgrcYH1gr8sFoRzzd1ifvVmeqgpxGnvkvmsSUcfUMTt3+pcv03KzLcVnNttw2H/qXAJ6vl8PlsNT6fr2P7OlPeXm5MrMd77H93Jc9bClijJc96fWU2G6myxUieNx2V+GCVKj88IyBs9yYSDj2F93vaeP9HnvAfNEjeo02Bq5ASdyOq/MypPWNHhZ8Z8buVuPq9PJE71chzt+VuyJN/GxuOaIg5ndjG1VwRoRlduIWW4xF2m4tZ/YTmjXIiupPtHqWs/PgKaz6PZsWn13H5JJzlH19i5cfBrN1+ime/Oc23XtEEJd4ksaSYwrs51LSk0tsfw8zEVeZGvZgW/caMaBeSkT+QjnowL3ZnRnyEGbErc0PeSIa8kAwfYH70W+ZHvkQ2theG9iEb+hXZyE4Y3wkTO2HsCxC9iqR7NfMd5iy06yLrEECHNnRqI+vWZqFXh7kBPWZFhsyKzZgR2TIjcmRG5MT00DKmh9cwPbKZ2bHXkE7/F9nCbpDsRTb3O7K5P0DyB0j3guRH5qbeY2riJSYnNjA9uZrZyZXMTa5kenIt0xObmJncyvzMv5DNfwUL+0B6CBZ+g4Xdi/+Q/oZM8j0Lsx8wM/kyU+NbmJpYz/T4emZG1zE9/CQzQ+uYH3qCBfFSJAM2LPSbIxs0RSY2Qjqgg3RQl/lBIbMDtswPbkY6/C5MfI9s8jdko/uQDO1BOrofJg4gHT/A/PAB5oeOIh31YGHEm1mRJ1P9nswMeLMg9mdB7Mdcvwdz/UeQDBxgYWA/cz2/MtG6k/nu35H072Gu70tGW1+n+846HpQs5UGxAy1FVjQVmNFUYEnzTUdailfTXvkCw02fI+l1RdLvz1SPN+NdJ5ju82BB7Its+CgzvR8xdH89ogZbRhtNmWo2ZrrJhNn7Rszc12PmgQ4zrTrMtukz32G0uIW4wwpZhwWyDjNkneaLKO1ZzP8rXh9lcUux7f91iZOk3ZL5VvPHgJ2+b8xkozET94z+B2AXb8H+bXy4UpPO/wFYVR4UqtKSp8r9XFWaspW5l6lIQ4YCteny1KTJcydNjtspclQlylGZIEdFvAKlcQqUxChSdF2Jm1FKFDwC7OIbWCUyLitzI1SJ9AvKpIeokB6sRtppVVJPqZFyUp2kQDXiA1SJDlAhKkCF8ABlrgUqcSVAkUv+8lzyVeCqlxJXPZW44qnEZQ9FLrkrcdFNifNuSpw7oUzICWWCXZUIOqJE0BFlTh9W4eRB5cWNxH8oEfC7Ev77lfHbp4rvXjV896rhs0cV799U8Nqt+hivHj+rPspfePX6G17dH+NVjaPfq3HkO/VHaNXgyHfqj/Mnao/9KHgE2D/xqvs4Hj/r4fWrIV6/CfHdZ4zPfiO89wnx3muI9z4DfPcbEXDAhFNHzDnjaknwMUvOuloQctyMkOMmnD0u5Oxxfc4e1yPETY/z7vpc8NTnip8J4YHmRAdZExdsS3ywDfGnLYg9aUKcv5A4f30STxqQEmRA6hl9bpzRJ/OsPtnnDcm7JKTwijFFYSYUhxtRFG5AcYQ+pREGlEboUxahR3mEDuWROlRF6XHruh7V0brcjdGlNk6XhgRdGhJ0qI3W5E6UKrXR6jQmaPIgRUBHhuB/4vXRtz1DnQepyrTdUKM7R0BvvjYDRfoMlhjSX6RPd742AyWGjFaZMVRpjOiWkKEaE0YbLJlocmC8yQlxnRM9t+xpLbWhqcCae3mLacixoi7bjLpMYxqyjGjJN6an3IrROmfm7q9CVGFLe7aQhzf06cg2ou+mJf03rem/aU1nrjlNKfrciVanOkaN5nQDBsrsmK5fwVzTaqYaljNc7UBfmSU9Jab0lZrSV2pMX6kxA2UmiCvMGam0XARsiRmiQhN6MvVpS9aiJVaDxnBl6q8q0XBJmYZQFeovqlB3XoXacyrUnFfjdrASVUHy3A6Wp+6iEi0R6nTECehO1KYvRRtRliHiHCNEWUaIs00YybVgJN8WcbY1nUnGNEfq0nRNQHuMLn1JBgymm9KZaEBXipDRmw6MFjtRE67OYL4DkpoNTFWtZbrySYYLVlAfbkjxSSVqQvWoChZQf0lIe4wtPclO9GU4MVK8DHGpM/0ljoirVjB+dz3iyrW0ZjkiKlrBVOUqpsocGbtpzkCGPi2RqlSHKNAVY01/8jJ6kp3pSXeiK82O2nA9ioPlqbumTV+GLcO5SxBlOtOT7EDbdTsaLplT4a9LgZs6ua7K5B1TodBNnWIPTUo8Nanw0qLycbSp8NSi3ENAmbuAEjcBRScEFLtpUXRCi9wjauQcUaPIXYcST32K3HTJcxWQc0SD/GPqlHgLuBtswP2r5rRHLy6N6k9zRJzljCjHmYEcB/pzHBjMd0Zc5PI3vK5lonozc/VbkTa9ykLjG8w3vI7s/j+Yq3uBiaqNdKY6UBNqQFmAgPwTamQeUqI+2IrOCGcGk5YylOHMSJ4TU2XLmapYwWTlWububmGh9gXmbr+IOG89+QGaZHur0ZP6JA9iXCg5acDt82aIsjbQnrCMwey1zFa/xHzNK4hvbqE7eyOzNW9ResmO+ujVNFxbQWvEGvqiN1J/1olcdwNiXTV4mPM8861fIHnwOdO33mU84w1aL2wi5F0NfN5QIOQzI/w+Nee7zUp8tVaZ/9jI8ZGDHF8sk+enDSr89qwqe19Qxv8jY8qD3qAoYBuntlvg/m8B+V6rmSn8gLnifzCW/SwTmU/TfGEpeYeEJO3QI+xTHfxeVSXwTV18XtHl9w2q/LBMnt3r1LnwqQMxPz1J8EfWHH5RDdeXNQj9rz1pezdy/hNLPF5Rx/V5FQ5sUuCPDQoc3aLEwY0KuD6tjNtzSrhvlcf7JTlOv6nM5fe1iP1CSPJ35sR+Yczld7UJel0V/23K+G9TxmebMm7PynPiWXk8X1DGf5s6AS8J8HteE/en5AjYpsy1j3RI+MaQhG8NiPtKl4RvDIn4RJtL7wo4+w91Tr6sjM/z8rhvkcN9ixy+W+U484YyV99TJ+G/2tz4UY+sX/TI269L2TFDqryEVPsLqTtjQssla9quOdAZ6URvzDL6Yl3ojV1KT4wTvTFODMQ7I050YSxtA1V+Vpz9UBXXrepc+MSGmJ/WcHG7A0ee1WTnCjlcn1MhfY8ZneFrGYhfzmTOE8ze3MJc6QvMlG1jouxFpqteZrT8OUbLtjJWvI2RvG0Mpj9NT8IqOmKc6Ip3pC9lKaIbqxH/ides9YhvrKUvaTnd0ctoOudA4SEhUZ8rE/KWHNc+ViP9ZwOKj5hR7m5CpbcRNafMaTznQP1ZR2qCXLjpZkfMTj2CP1Ik4B05Tn0oz+VvNEjYZ0yOhzWlQY5Uhy2lNmY5LanraM/ZQm/RIl77Kl+gu+w52oo2cz93LS15T9CSs5rG9KXUJthRG2dD5TUhNVFmtCXZ05/mjDjVEVGSDT3XjXlwWYOxNCtm85yZyV7GUNwSmoJsif5ajWNb5Ni/Rg7XTUqcflOL2O9MKHGz5t4Fy8d4XWxe34aHn0Hr99D66yJe2/cja/uNufvfM1bzAcO33mCkciviog303lhGR5wdndG29Fx3oCPchvYIKzqibOiKsaMvwQlx6jJGbixfxOuNZYykL/0raUsYTnFElGRHX6w1PTEW9MVaIopfbF2HU+0Zz1jCZKYLY+kuDKW4MJDgQm+0C21hS2g670DDWUcqfS1J36dF2JfynPtIjrCv5Endo0f2QVOyDpiS8pshMTu1Cf9OhfhftUjeq0PCHk0yjxhSdWopTVeepibkKcK+0cPzDQVcX5TD9x/KXP2vDml7jCk8bsadU5a0XF5sXTuj7GkLt+FBmBVtEbZ0xjjTFbeUjhjnv+HVhNvnhdy9IKThihltMXaI0pczkbfYui7idSMTBU8jynyKussuJB40IORrDTz+o87+bers2KjBVyu12O6szXtW6rxnqcTHtnLsXKuI5z+1iN5lQ0XAk/Qlvklr1DYifrHj6JtqeL8vIGK3LVF7nTn0T1U+WyOH63+WcPrb59ix1YUthmoc+3QlVw6+xX/WmPKElgLrdJXZYqLKZqE8L5gp8K6LGp+uUcT9AxsSD28m4Y+VeP17Ea/p+/UpcTej0sec2/5m1J6xpCbYkhxXLa7vUiR8hzKZRy25HfTEX3gNTuqIuZjRT3i+mLCcbs6nPuBiZjthhWIuFU7gmzLEd6fqWflJJMs/jcX5oxhctsex6vNIVm8/zxPbA3jmG3/2BscTlVtA5b1iWrsLGRzKZHw0mtnxEGaGjzMztJv50d3Ixo8iG/VlYcgfyZA3kmE/pENByIZOIRs+hmxsJ7Lxn5BNHUE26ops9BCy8T9g8iBMHkI2tgvpwL+Z7VzPbKsFklYtZG1q0KYJHVrQpcNCjw5z/drMDmozO6jD3KABc4NCZkVGTIvNmRq2Z2p4DdOjLyOd/gGZ7BgyiTuyOQ9k817IFrxAdgIW9jA//SHTk88xPbWc2Slb5iYtmZ+yZGbSjqlxF6YnNzM/+0+kCz+A7AQymR8y6XFksmMgcwPZMZD+hnTuE2YnX2Rmci2zUy7MTS5jfnwpc6NLmBtexsLwUhaG7JAMWrIwYIZUZIJsSMiCSIBErMOsyJAZkR1z4meRjn0GM/tg9gRMeMCkF7JJH2ST3sgmvZBOeD6CqyfSEW9ko37IRgOQDQciFfsjGfRlQeyLdMgb6bAHC0PHmRe5Mtd/HEmfDzKxF1LRr0x0/Jvuu2tpKbGhpcSIlhId7t/UoClfQFOBkAfF9nRWPcVI86dIeg4z3+vLVI8PU33ei9uHxf7IRo4y3fsR4ub1DNZbM9xgzGSjkMl7QqYaDZlq0mGqWYupB1pMP9Rlts0QSZsZC+0WSNvMkbWbIu0wQ9ZlgbTLAlm35aM8gmrP/+WMziO8/h2wj1vYdkskrRaPATvTYsp0s8ljwI7VP3oD22D4aHz4b4Ct0qSrUoP2MjXaStVpLVLnYYE6LXlq/wdg628oUJuuwN20xVuwt5LkuJWgQEW8ImWxipRGK1F8XYmiKEUKIpXIDl/cQpx5VYmMy0qLgD2vQnqIGuln1EgL0iD1lAbJJzVICFQnNkCNmAA1rgeqEBWgRESAAmF+clz1VSDMS5kwL1WueqlwxVOFSx4qhLqrcN5dmfNuKoS4qRB8TJkgV2WCXFU4dVSVwMMqBBxSwf+gMv4HlPH/QwW/39Xw36+O376/A1Z1EbD/C6+ev2j8Da8CPHYJ/obXxYZ1Easaj6LO4W8XswhYTVx/WMTr8R2LeHXbqYvbzr/w6vmLIR67hXjtWYSr115DvPYa4r1PiO9+Y/wPmHLykDmnj1gQdNSCM0fNCXY1I9jVhOBjQoKP6RN8TI+zx/U452bABU8DLvuacC3QnKjTVkQHWRNz2pLoQDOi/IyI9jUgxleP+AB9kk8bkhpkQHqQPplnDcg+LyQvVEjBZWMKrxpTGCak4KoehWG6i+9fw3QpvqZDyTVtSsO1qYzQpSpKj9vXdamO1qEmVoe6WB3q4rS5E6nOrWvK3IlUpTFeQGuqNl2ZOgzk69Gfp0dfziJie7K1aU9XoyVZidY0FTqzNOjO0aK/UI+BIgN6C3TpytVisNiA0UozhsqNEFcKGb1rwsQ9S6abHRm/58jgHXvay6xoLrSgIdeS+hwrGnKtqc+xpjbbnNpME+qzjGjOM6a73IqR+iXMP1yDqMqWB1n6NKVp054jZLjCnqEyB3oLLGnPMuFhupDGRF3uRKlRE63Owwwhw1WOTNevYKLOBfEte3rLLOmvsKSv1ISeEiE9JUL6So0RVZozesuK0UpLhkrMGCwwoSNNl+ZYNRqvq3LvmgoNYao0XVWn+Yom90LVqTuvSk2IKrXnNbgTrMqtM4rcDpan9oIi98PVaI/VpDtRi55kAYOZeozkGzGSb8xQjjHDuaYM5VogyrZgMMuC/nQzepKM6EsWMnTDlKEb5nQlGtAWr4so15rx0iXci9GmLc2E2TtPMn17HVNVTzJWvJrWBEvKglW5FaJJ+Sk1ai7o0RJhQWeCPQNZSxAXOiMucaKv2J7BimVM1G5g/O4m2rKd6cp2YrTUhelyRyaKLBBnGdIeo0nNeQU6rlvSn7yMrkQnetKdGcx1oSvNltuX1SkPUaQxSpe+dDvEWUvoT3WkPcaOe5ctqArU56aHBnnHVMg/psJNNzWKPTUo89KgylvALR8tqry1HsO11E2D4uMa3DymQYGrJgVHNck/okHOITVyDqtReFyLEk89yrwNKPPWp8RTlxJPLapPG9IYakpbpDVdcXb0JjswkO6AONsZca4Tgzn2DOTYMZjviLhoGcMlKxAXr0RctoaJ25uYq9uKtOk1pE1vMNfwOguNryNtfJmpqk2IcpbTFG5GoZcKxV5aZB9Wpe6MJW1hjvTGOTGY5sBwrhOTpS5MlC9nvGINs3e2IKnZytztrYwUbqTwtBaZ3qp0JK2mN20d9WH23A21pDtlFf0Za+lMcWGsdAuSutcYLd9KR9YGZmvf5nbkMkovOnD38lK64zYylPws9eecST2syfWjarTmvYCk7b9IHnzB9K33ESVvo+ioDb6vqXD6HQ3CvrfB7xMrtq+W4wNnOf5tLcd2J2V+3aTLsVeNcH1Nh0OvqhOzZxV3z7/F1Z+cOfSqBue+sqD1+ivMl7zPZMErTBW8wEDiBorcTIj5QZPI/+oT+IYyQf80xONFffasVWGHixL7Ngo484EZCbvXErVjBUEfmXPidS383jEi9AtnTv/Hkt83KeL+ohbHn9Pk0CY1DmxQ5uBGBQ5uVMDteTW8t6nh87ISp95UJuwjHZK/Nydjpw3J35kR9qEOwW+q4P+SEr4vqOD/khreL6pxbLMyRzcr4/6cOt7Pq+O+RRnXDXL4bFUi7EMdUn40IX2nMUnf6xH3tRZxX+ty/TNdrn6gzbl/aRD4sjJez8lzYrMcJzbL4feiAuf+qUb4h1okfWVA5k9G5P4mpOAPQ8qPG3PLy5hqfyPqgsxoCbWlNcyJ9nAnuqKW0H19Kd3Xl9AV5Uh3tCN9MU70xy5BlLCa6pPWXPmvJgH/0idtzwYyD2wh+ANzDjylyo/L5DjwlAIJO/XpDF/DYKILo5nLmSrYyFzpi8xVvMJUxcvMVr/GVPVLTN56iYnyVxm7+QqDGc/QFbeSh5G2tMXY0pPkzOCN1Yiz1iPKXM9Q9kbEN9bSm+RC5/Ul3Au2Jf8PfSI+U+D8O3JEfaZB5m4hJUfNKHc3psJLyN2T5tQH23PnlB2V/s5kHbLi2jdanHpXHr+3F/F66WsN4vcKyXa3ouyMI3fDXaiPW0lL6jo6cp+mt+h5+steoLd8K10lz9JauIn7uU9yP3cN97NW0ZDiTE2cDXXxtlSFG1EfbUFHiiMDac6IUx0QJ9nQG23Cg8uaDCWbMZ5uzVCCNe2XLaj0EHLxfTkOrZdj/2o5jmxQwv8VTSK/FFJ03Ip7F6wQZ7gwVrqe6btbkTS9Da2fQ9uP0LYb2vYha93LwsNfmW76mqE77yCqeBlx2TMM5D9BZ7IDrVEWtEdY0hNlv3jm5rod3TH2j0/lDKX92bquYDhtKeIUJ8QpTgylOjGU4oA42Z6BBBt6Yy3pjbVgIM6SoUQbRlLsGU61ZzTdidG0JQylLEGUtJSBhOX0xqygLWwp90IcaAh24pafNVl/6BPzoyrXvlQm6nsVkn7VJXWPISm7hcTvNCDiO22ufKVKzC4NEvcISN4vIN/djLvBq2i4sIWbHqs5+R8VDj8vh+sLcgS9q0b0j4Zk/m5CsbsFdWfseHDZgY4IBzqj7GgLt+bhNWvao+zoiltCV9xS2mOceRBpT9M1G+6GmlJ9wZiai8Y0hpnTEWuP+MYKJvPXMVu0gZmbG5nK38xE/rMMpG2m+pwzsft1Of+tAK/3Bfy+TZ0dG9T5coUmHzuo85apPO9ZyLPdQY6d6xTw/JeA6F1mFHk6c/fcaoYz3qbh6jOc/86CP15Vwe0dTc59a4fr2wZ8s0GZ3dssOPPdixz+9xbWC+R4e7kykUffZ89ba3jOXMCTOgpsMVazp61tAAAgAElEQVRik4ECT+nJ84aNMh+uVObHZ9W5smsFpYEvcma7JpE/Csg8YES5lxXVAVbcPWXOvfNWtF5z4vZJE9IOqBP9sxppB8y46eXyF15PXL4T4x/dxIX0Ts6nPeByVhuXczq4kN1F0I0+jkZ28LFbJS4fRbPs02Ts3o/D8aM4lm+P4okvLrHhy9Ns/tKDX/wvkVGaS1vHTcQDuYyI0hgThzM7cXbxVMvYb8yO/Ipk5Ciy4cV7oVJRELKhEBBfBtF5ZCIPpEO/IB3ZgWx8Ea8Lo4eRjh+CCVcYP4Zs+Ffmet9hsnUtM63GSNpVkbUrQKsKtAmgQw9ptz7zfbrMDWgxNyhg4VEkYh1mh4VMD1syObSCqZGXkUzuQib1QSbxY2HWB8mML9I5f1jwhIXfkUx9xOzU08zPOiOZMUUyZYB02oD5aVOmJmyZmlzL7OybLEh+AqkPMlkwUqk3MqkXSH1B6gULB5DNfc781EvMT69BOueEdMYO6aQN0nEbpGP2MOYEI7ZIxRYsDJqxIDJFOiREMixAMixgekifSZEtM0PPszDxFcwdgjkfmPSHqVPIJk8hHQ9kYdQXybAXkmEPJMMeyEa9YdwPxgORjQUiHfJjbsCL2X4PZgfcmRW5MSc+wdyQG7Nib6Z7TrMwcBJJ/z5GWv9Ne/Uq7peY0lquS0eVGm3lCjwsUeJhsRZtJRZ0Vq5lpOl95rt/Z67bk6lub6b6fVgYDmBB5ItMfIip7g8YaFxLX40FolpDxur1GavTZ6JBn/EGAeONGkw0azDZosX0Qz3mHpow99CMhVZTFlqNWWg3Qdq5iFfp/0Ls/3+8WrPQZs1CqxXzDy2Zf2jJbIs5082mTDYaM96wOEL8513YRcDqMHhHm/7bAvpuadJVqUlnhSbtJZq03dSktVCTB/nq3M9VpTlHhcYspUeIVaQuXYG7KfLcSVLgTpICtxIUqYhTpDxGidLrSpREKVMUqby4hThCcRGxYY9O6YQqk35BlfRz6qSFaJASrElykCaJpzSID1R/FFXiAlSI9Vfiuq8CkT6KhHupEealRpiXOle81LjsqUaouyrn3VU576FGiLsqZ46rcPq4CqeOq3LSVY2AI6oEHFHF/7AKfgdV8D2git8ff+J1Mb571fD+Te1R+6r6N7yq4/mLBl6/Ch7j1X2n5mO8Hv9xEa+LUNV8nMPfanD4Ww2OfKfJ0e8FuP6gxfEdOhzfocOJn3Rx26n3OO679Bfx+qshHrsN8dxjiOdeIZ57hXjtM8J7vzF+B8wIOGjByUMWnDpszqkjZgS5mj0CrBFnXA0446pL8DFdzrkZcNHTiEveJlz1NyPipAVRJy2IDDQjwteIcG99Ir10ue6tS5zfYvuafFqf9CB9MoL1yTpnQM4FQ3JDheReFpJzSZ+ci9rkhGqRe0mLvMta5F8RUHBFk5thmpSFa1MRoc2tKB2qo3W4G6NDbaw2NTECboerUnlVgTuRqjQnatNxQ4+ebF1E+YaI8g3pz9GjP1efnmwd2tLUaUlSpDVVhfYMdbqyBfTl6zJQqE9fvg49uVoMlQiZqDJnpMKY4Soh47UmTDdaMXvfkYkGR/puWXO/0Iz6bBNqs8ypzbaiNtv6USyozTKlLtuE5nxTusqtGa5fyuzDNfRVWtGcpUNjuhYd+caM33ZmuNyR7lwz2m4Y0Z5hQmu6EffitamOUKEmRo22bCMGy+0Yvu3IYKUtPaWW9FVY0lUspLNIj64iA/pKjRFXWTB+24bx2zYMl5ozWGBMR5ou9+PUaYpWoylcnaZwDVrCBdwP06LpsoD6CxrUhKhRf15AzVl1qoOVqD6rQN3FRbwuNq8CepIF9KYKEGXrMZxnyECmDoNZBgxmCulLM0CUZYYo24L+NGMGU40YzbJgMM2Y7iR9WuN06M0wZaTYkfZ0U+qitZioXMX07XVMVq5lovQJ+rOWcOuCgJKTihT7K3IrWED9ZSMeRlszkLWE3mxbegts6C9zYKByKUPVTzBavYG+opU8TLNBfNOZ2UpnpkqtGM4V0pOkw71LynREmdGXtJSelKV0pTrRl7WEkZsr6blhS9VFVaouKPEg1pi+tEU4dsTa03TVglun9Sn21iD/hAoFJ1Qoclel1FODMm8Nqnw0ueUroMpHQKXXIl5LTmhQ5KpBwWF18g+pk3NAjaw/VMk9pEHBUS1uHtei1FOfKn8jqk+acCvQiKoAPZoumtMaYUN3rD29iQ70pTgwmOHAULYTQ7lODObaM5hrh6hgEa9DxSsQFa1AVLqa8Vsbmf0Tr81vMH/vNeYbXkXW9Cqz1U8xXrSW1hgbCr2UKfLUovCEFrWnzWm5tDhi15tohzjbkYlSF8ZLXRgrW81M9SJeZ249h7hgAxUXjcjyU+NB3HJ609fTGr+SpkgnGq7Z0J/xBG1JS+jLWsv0nVeYrnmTgZvPMVz+Gq0ZWyg8a03lOXt6EjYzeuNF6s4vIWafIhFH1Gkr2MZC+1csPPiSqaoPaI/YQvh/FfB7XY7r31mRfvBJTv3XiY9c5HjbWo7PXBTZ/ZSQC19sJGrHJoI+tsTrHS2yjm8m+8RTHH1dh+/XyRH6nR2DaW8xW/wO86Vv0Ju4jlsnLck5ZEj4lwJ8XlHiwnsGXPt0GT8tU+MzCzkOP61H5LdLSd+/nitf23D6QwPObjcn5FMbTr1vybFteuxcJc/BzVq4bRWyf60qJ57RwedFAw5vUsL1aWW8t2kS+IaAM29rcfUTfVJ+tCR3jwM3dlpy7SMBJ19R4Ow/1Ah9R5czr2tzYrMCh9fL47NVF79tQtyf1eLwekUOr5PD63kFIj/TJ/UnM5J+1CN5hw43fjEg/WcDIr9QJeZLfcI/0eXCvzU59aoK3s8r4LZFDrctcvhvU+TcWxpEfqxH6rcm5P5iTuE+U4oOmVLlZk61jxl3AkypO2NByyV7Wq86LibMkbZrjnREONIZ6UDXdQd6HqUtzI7qU1Yk/WpA2Jdm5B9+lvifV+L5hoC9GxTYtUqOg1vkiPxWQGf4akRJyxCnOTGes4650heRVL3O7K3XmKt5E0nDm8zUvMZ4xasMFWyjN/0p2mJcaIm0oT3WjoE0F4ay1iLOWs9g5nrEWRsQpT9BT8JS2iOdqD9jQ+5+XcK3yxH6vhwxX2uSvdeI0mPmlLsbU+4l5E6gObVBdlT6WXPT3YbkPSZc/EwD/7fl8H1LjtMfKRH6tQZxewzJcbei/KwTtVEraIhfxYO0J+nIW2xe+0q30l36HO1FW2jJ30BL3pM056yhKWMFdUmO3Im1oj7BjtuRJjTGW9GV7shAmiPiZDuGkqzpj13E62CcMaJ4E3oijWkOEVJ0RJfT/5TjwFo59q2S4+CTini/oMa1zwwoOm5DU6gtg+kujJasZ+rO3/DavgPaf4P2fUgf7mG+5WcmGr5gsOqf9Je+wEDJJnpylvMwzor714xoDTOhN8qW/mhH+uMc6U9wYiBpCaKUZQynr3iM16HUJQwmOTCYZI8o2R5Rkh2Dibb0x1vRG2tBb6w5gwmWjKTYMpbmwFCKPYPJtvQl2NIX74Ao0YXhlCcQJ62lLcyFu6esue1vTZmHBXmHjbmx35CU3/RJ/lWfhF06xO/UIWGnAXE7hER8Z8DVrwTE/iwgeZ+A9INaFPtYUnN2FRV+TxC9wwz31xQ58IwcJ7bJce5jdeJ/FpJ90JhKH2uaQpbw8JITHeGOdEbZ0RpuycNwKzqu29Ed70xXnDPt0Y6P8Vp72Zy7oabUhD7Ca5wDQxkrmSpYv4jXwk1MFz7NRP5z9CZvoiLIntj9ulz6URe/j3X542UNdmxU58uVGnzkoMq/TOT4xE6Rz5zk+WaFHEdeUSFqlyFFXnYU+VnRFL6RoZx/U3f1WQK3G/H5Sjl2blEm4FMXfnxKly/WauP72dP4fL6V543keNpQgR9fcuTC3nf4/GlHNgnl2CyUY722HE/pKfOcgTzvu6jy1QYl3N8TknxoFVnHlhH5ozbZB82o8LalOsCK2iBzWq/ZM5S6huZLdtz0FpL6hx4pv5uQfsjmL7x+cyIp5vCFMkIzO7ic9ZBLWfe5kv2Ay7mdnM3o57eQerbtSsPlo+ss/ywFx4/jcP4kApePQ3jiE082bz/AK1/vxvdyCNV16Yj7MhgfSGZ8IJZJ0VXmx84yNXyc4d4diDq+Ybx3PwviQCT9Z5D0nUI2GAIDl1joO8tszwkmu3cw3v01C6OHWRg9jmTcFenEUZg4jmzsGAuiX5jtfpuJ1jXMdpgg7dJA1qEMbWqLeG3XQ9qpj6RHl/l+bSQDGsgG1ZGJNJAOCZCM6DEzbMrE0DImhrYxN/YLsjl/ZPOnWJg9iWQ6kIUZf2Rz7khn9jIz9j5TY5uYnbRDMm3EwrQeshl9JNNGzExaMT21itnZV5DM/4B03hupJBiZLAiZ7CRIT8KCD9L5P5if/oTp8eeYmXRhYdaOhRlLJJPmLIxbIB2zhnFbGLNCNmzGgth0MUNC5od1mBvRYWrYkHGxHVNDzyEZ/xJmDiGb8UUyHsDC+CmkU2eQTpxmZsiHsd7jTPS5sjDqhWzcD+moHwvDvkiH/ZGNBiIR+zDe5cpIx2Emeo8zN+TJ3IgX0yIfZvqCkQyeZqZnLwPNb9FcvoyGQn1aStXpqFSkvVyO9lIFWovUuV9gyP3CJfTffZOZjt+Y7/FiuseXqT5f5gYDmOn1QtL/B2Nt/6G3djVdt03pv6PHcJ02IzW6jNfrMlYnYLRBg7FGDcabtZhq0WOmxYjZFmMkD4yRPDRC0maMtMOchc7F/J+A/f/G6+PR4XYrFtoskbYtfiWPzvbM3DdjqsmEiXtGTNwzYrLZhPFGI0bqF9+//gVYLXpvadFdoUVnqSbtxZq0FWnysFCdB/mq3M9ToSlbmaYsJRozlWi4oUBNqvxjwN5OVKAyXpHyWEXKYhQpjVak+LoiBZGLZ3RyIxTJuaZE1qMtxIuAVSP9nDqpZ9VJDlIn6bQaiSdVSQxUIzFAhQR/ZeL9FIjxkee6twIRXipc81L/G15VCfVQ5YK7Kuc9VAlxVyX4hDJBx5U5fVyFk8dUCTz6f8OrKv6//wXYP9vX/43Xv1rXxZusHj8v4tXtpz/vuWo8wqvaY7Ae/laDQ9+oc+gb9ceA/d94PbFTjxM79Ti+U48Tu/Rx+9kQ918Mcf/VEPfdhrj/JsRjjxFee43x3m+K7x+m+B8wI+CgGYGHzDh52IzTR80IcjXljKsxQUcNCTqqR/Axfc65GXLR05hL3qZc9TUnPMCSiAALwv1MueYlJMxTj3APPaK8dInx1Sc+QJ/EQD1SThlw44whmWcNyTpnSNZ5IVkXDMm8oEdGiCaZ5zTIOq9J9gUBORc1yQ3VJP+SJsVXtSi7ps2tSF2qr+tyJ1qH2hgdaqK1uBWuRsVVRaoj1WhO1qUjU0hvjiHiQmNEBUb05xnQn2dAT7YubWnq3E9U5GGKMm3panRkatCbp0N/gd4iXvO0GSozYrLaktEqU0aqhEzUmjDbaM18ixOTDQ70VFjSlGdMbYYRNRmm1GZZcjfDkppMK2qzLanLNqM+x5TmQjM6K2wQ1y1h+sEaOkstuJehw/0sfXqKLBi95cRgiS2dOaa0ZxjRkWFMR4YJD1MNqY/W4Ha4MnVxmjzMMqavxJbBCgd6S2xoLzClvUBIe6EeXUWG9JeZMVJtw2SNAxPVDohLLejNM6LzhgFtyXq0xGrTGKHJvWsaNIcJaA7TovGyFg0XBdSd16T+oha15zS4c1aFOyGK1IUujg13xmvRm6xLX6oWvWkCxDn6jOQL6c/QZTjPiJE8cwYyjBjOsUCUaUZXoh49CXqI003oSdSnJ9mAziQDetJNEBfYMZBvR+VVFUbKXJi+/SQTFU8wWbaW4YKV3L2kS6GfPIV+8pSdUuPOeT3uR5ozkLmEjnQL2rPMEVUsQVTlQn+5C4PlaxitWs/9ZAsGC52Yu+3CdLkdo3mmDKQa0BymRnukCb0JDgzecKEvYwndNxwYyHZmpHA5Pek23L2iSdV5NZoijOj5O16D9Cj20aDATYWCE8qLePVSp9xHgwpvTSq9BVR6LeK1wlOLUjfNR3hVI/eAGln7lcncr0z+EQHFJ3QodtOm3EuP6pNG1J4x426QMdWn9Hh41YquaDv6EhzpT3KkP9WBgRuOiHOcGMpzQpTrwGCuPeICR4aKliEuWs7gzeUMFq9mtGoTM3UvsPAnXpteZ77xVeYbXkJS8xzjJetpjbWnxF9A3nE1yrwNuHvSnMbz1rRes6E7zhZRphMTxS6MlbowWraK6erNLNS9yPTt5+nOXEV9lC05fhq0JiynI2kVrfHL6UxaRdkZIQ3hdjyIX0Zr4gqGi59n4d47TNX8i8GiFxmreJOyUHvKgq3ojF3PeNY2GkKXEfmbPNGuWnQVvY6s41ukD79kqupdmq+sI+RDOUK3K1PktoqqU1u5smsZ36yX49Nl8vzxojGXv3qKiO+fxv8dO3zeNiXl0GZuhbzN6c/N+PkZJb5cI0fI13b0p73F9M136EnaTOOVZRR7mxH2tRZn3hUQ/rkpkV/Ys3+tDjtdFDj6jB6hnzgRv3MlEd87cOZTIZe+tiJh71ou/tcR15f1+HW9GnvXq/P7Bk2OPWfA8Wf08Nyqj9cLuhx/WpWjWxTwe1Wd0PcNifqvGfHfmZP8gykJ3xoS/okGIW8pEvymIkGvKRH4sjI+z6vg8bQK7s9o4vWcLm5Pa3NonQpHN8rj95ISl94TkPCNIak/CUnfpU/qTh2SdwhI+lFA0g/axH2tR8R2HUL/o8mZN1UJ2KaI9/NyeD4rR+A2JUL+qU7kx/qk/2BO/m9WFP1uSckRc255WFHta8GdQHPqgq24f8meB5cdaLlsz4Mr9jy4ak/rtT9bLHs6o+zojLSjO2oJ90KcuLHPlNBP9Qn/2o5r39qS8OsqzrxvxZ716ux+Uo4rn2vREbYWUYILomQHRrPWMFfyPNLbryO5/TqSmn8gqX+NqdsvMVryAkP5WxnMepre1CfpTFhGT9JSBtNXIM5cw2DGWgZuPIHoxloGUlbSE7eUjnBnGoJsyftdn8jP5bn6kQJx32qRu9+Y0uPmlLmbUOFlzJ2Tltw97UCZjzW5R62I+9mIc5+o4/eWHH5vy3P6IyUufaNJ3F5DcjysqAhxpu76Su4lrOZB+no6c5+m9+ZW+kpeoKv4OVoLt3A/dz0teetpzl5D440V1CY6cCfaisZEe+5EmtKcYE33DScG0hwRpdgynGrNYKIZHRFajKSaM55mw3CCHd3XHKj2tuLkG4t43b968evxvDJXP9Wj+LgNzaG2DKQtY6R4PVN3nkfS9Ba0boeO76D9Z2jbjfTBz8w3f89E7ScMlr9Of/GzDBRuoDtjGS3XzWm8bMCDK0b0RNrSH+PAQIIzA0lLGExeylCqy+Mtw6MZLohTnOhPsKM/wZaBRFsGE20ZSLCmL26xde2LM0ecaM1oqgPj6U6IU+wRp9gzkGhHb6wdPTGOi+Pm0S60Xl1Cw1kHak45UOJmTvpeXRJ+FpC8W5/M3824sc+MlN1GJO4yJO4nIdE7DIn4TouE3dqk/q5D5mF9SnxsuX1qFblHlnD6PTXcXpbn0LNyeLwqx8VP1Uj82YDsQ4bc9rem5eIyHlxyWhx/j7KjNdyKh+FWdF63pzt+yWO8tkTY0RRmzb2rltRdMqU21ITGq+Z0xP6feJ0pfIap/OfpTdpA2Slb4vbpErbLgJPb9Tj4qjo/bVLjq9UafOqszvvWirxvKc+HNnLsWCuHxz+UCPtBi8wjQm6dsaMxbA1tsc/wMPZFCv3Xc3K7Od+uk2f389p8v1GLz1Zr4vPpZs58/wpvLxGwXiDHKzaaBHz/Ksc/f5a3VxqxTleODbryPG2gwrMG8vzbUYUv16uy5yUNTn9mQVngs6TstyXzoCXF7taUe5tTfdKUtghHxjPX03jJllJ/U7JcjUjcb0jsb3p/w6tbfMzh0BJCc1q5ktPM1dwmrmQ2cDnzARcy+tkXco+Xfkxm+UdRLP88Hsft13D65AyrPj3OM1/8wrs/fcf+Yz+SlXWSzgdhTA5GMCsKZ3ogjOmBi8wPnWFq0I2hrl0Mtn3PWM9eJGIfFkSnWBg4hWwwGNngBSS9p5npPsZE9y4m+nYwN3IEyZg7kgk3pJPHYeLEI7zuYrb7TabaVzLbYYqkSwtppzq0L757lXXosdChy0KXDgu9Wkj7NZH1qyEbVEMmVkMyJGB6yJBxsTMT4m3Mje5GNh0Is8FIp4OQTJ1kYfovvM6OfcDU6GZmJhyQTJkgnTZENmPIwowRc9OWzEwvZ3b2RSTz3yCd90A6fxbZwgVYCAFJMEh8kUn2Mz/7IVOTTzM1uZS5aRskM1YsTFuyMGWFdNIa2YQlsglTZONGSEdNkI6YsDBixMKokLkxIVMjpkwMOzE1shXJxJfIZg4im/ZDMn6K+bEgpJPBSCeCmB32ZbzPjcn+E0jHfJGNByIdCUQ65I90OBDZ6EkWhnwZ7z7GSMcRJnvdmB/2YX7Ej6lBHyZ7A5kXBTDdt5f+5ne4X7GCxiJ9HpSq0V4uT1upHB0lCrTdVKclX58HhU70332N6bZfmOv2YLrbn8meQKb7Apjp9ma+53dGH75HT80TdN4yoee2FqK76gzVCBiuETBSK2CkTovRBm3GGnWZaNJnqtmQmftC5u8LmW8RPgKsKfPtpkg6zP4XYi3/Nj5s9bfbrzbQbfNoeZM10i4rpJ2P0mGJrMMSaYclC+0WzLdaMPvAnOn7i+9xJ5uMmbpvwkSTMeONRo9HiIdqdBHd0WHgtg79t7TpqdCiu1yLzlIBHSWatN5U50GBCvfzVGjOUXk0RqxEXboitWkK3E1ZbF9vJyhSFa9IRawC5THylEQrUHRdgYKoxSVOueEKZIcpkHVVgcxLSty4qMyN84tvYFODVUg9o0rKaVWST6qSFKhMYoASCf4KxPspEOurxHVfVSJ91Qj3VlscH/ZU4cqfgPVQ4bz74ujw2RMqnDmuyuljqpx2VePUUTUCj6gScEgV/4OqBBxQJfCAOoF/aOD/++L48F+jw2p4/vIov2ri+RiuWng8us/q9pMWJ34ScHyHANcf/hwX/qt1/ROvh775WwP7gxauP2pzbIcux3bqPYo+x3bpcXyXASd+XozbL4a4/yrEfbcR7r8Z4bHHGK/9Jvj8YYrvAVP8DpgQcNCUwEPGnDxiQtBRY84cNeLMUUOCXQ0JOS7kvJsxFz1MueJtQZivJVd9zLjiacwVDyFhnoaEexoS4aHHdR994vwNiQ/QJyHQgOST+qSeMiA92JCMECE3QgxJO6tD6hkN0oI1SA/W5MZZTTJCNMg+p0HeRU2Kr2hRFqZNVaQet6P0qI7SoTpKi1uRGlSEqVJxTZk70Zo0pxrSnm1CT74pgzfNGCw0pT/fmP48I3qz9elIF/AwWZWHycq0pqrQnSVgoFCfwZv69OZp05UrQFRqyFi1BaO3TRm/Y8JMgwXzTTbMNzsyWWdPb7kl93ONqL8hpC7DlPosS+6mWVBzw4LaTAtqMkypyTTiXr4ZXbccGLrnwmjTSh4UmnEvw4DWXFP6SmwRVzjSW2BJR5YxHRlCOjOM6co0oT3diPuJutwJV6HyqhJ3ozV5eMOU3kIHem468DDLnAfZhrTmG9BdbMJgpQ1jd52Yql/KxJ0liEtt6Mk1pSvTmK50E9qSDGmO1qUxQpvGMC0aw7S5d0WHhkva1F/SouGSNnUXNbl7XpW755WoC1WmOVyd9jgBPcm69KXp0pumzUCmHuJsQwYz9BnJNWE01xxRpjHiTDMG0o3pStClJ0GX/mQDOuO06U7SoyvZgK40Ib1Z5vTn2VAfrU1/vh3Tt9cyc2s905XrGCtaQ1OUCQV+ChT4KVAUoExlsCb3wozoTrGlM92SjgxLBoqdGShbSl/JUgZKVzB660k6su3oybNjvGIp0xXOjBfZIsowpTVah9YIQ3rirBhMd6Q/05GedDt6MxwYKVzBSMFyHsabc+uigMoQLRrCzOiIc6QpzJI7IUaU+goodFehyGMRrqVealT4Cqj01abSZzEV3tqUe2hRckKTm0fVyT+kSu4BFbJ/VyLnD2Vuugoo89Cl3EuXW/761J4xouGcGfXnTKg9a8iDMHMGkpwZTF3CQNoSBjMWtwz3ZzkyXLAMUZ4TAzn2iPIdGS5axlDRcgYKltFXuIKhio1M1rzAXONrzDe/wVzz6yw8eJOZuheQ1L3ETOWzdKesoOK0IZmHVbhzypK6IBvqgi1pCrWkI9oOUcZSxgpcGClyYaxsFTPVm1ioe4GZW1vpzljFw8QlFJ4U0BLrRHvScjqSVtCVvJrSICEZ7rq0xj1BY+RyutI2Ial5h4V7HzBe/hqSmrepj3ah9IwZLZErGc16kfpLLkTtUSL2qA49Rf+E9u9ZuP8FY6X/oCZ0GRE/qVLkaUnzlc3UhT5L4sEl/w9h9xUW9b22e3yUNnQYeu8gYm+JJVFTTF8xZaWuxJjEFI0lxq40QVBBkWKviCC99yLNAorSLSAdht7rDOW7DzDlfdfe1z54rv/BnM7J57p/z/3gtl7I9uUzOfMfa2J3rubc1w44vqbJiU9NyTr2PtFOq9n5ugLfLxLwwyIBV7ba0Zr8Ga2J7/DsxmJKz9uTsF+by9+pcWOTMXE7HPB5X5+fLWfg+Zo6NzbaErV1LsE/WXJxgz6Bv5oTsdOB0B1z8fpYn90rFNi5VB7HV9Q4tEIFt9XqHH1dE+83NTn1jib+72tw6h1FznwoJGSDNnGbjYnbok/kJg1CNihy7UsZzn4o4Oy/ZuL39gxOvDaD42tk8VqjiPdrahx7VRX35Yo4L5XhxBvyhHyjSdJWfdJ26BH/mxqJ29RI2q5K4jZlErYqk7Rdg+ifVAndqELQV8pc+lhIwLuynOcNOWgAACAASURBVHxdgNdaAQFvy3PlE1XCv9UmabMht3aZcPuQGYXuZjz0Mqf4lBklAaaUnzfnyWVLnl624OlVS6oDrai+bk3NDWvqX+C1IdSS+mBLmoJn8+z8HFL3GBHwiZAzX2iQ4bKEJ5c+IWHPSzit1mT7PAHnPlPl2fkldEbNpyvOht7k6afDEw/eZLLkPSZK3kNa/CYj99fSn7eGrsxXaUtZTkvCYpri5iGOn0N70hw6kufRnjyP9qR5tCfMpTXGnsZQO2qu2lDqY0bWPhHhP8px4xsZon9VJXOvDvmHDbjjoc+9Y/o88DHhgY8l+UfNST1kxs0t2pz5ShGfj2Xx+USGgK/kuPaLCjH7dMg6ZkLBORvKQudOlzWlraAp61Va89+g7e46GvPWUp25gmfpy3iWvpSnqQt5kjSH8lhbSiPNqYy2pDzcmKpYC5pTbGlLsqIjwYzOBGPa4/ToiNNhJNMcSZYdI6lz6Aibx8Pjlpx8S4DzUgEHF07j1XPNTK79R4UcFyOeXjKnNcGenrxlDD18DemT9VDzNdR9D3W/Qt0Wpqp/Qfp4IwMPP6Ej7w06cl+hLXMxdTHWPAnS48lVLWqC9BGHmtMaZkFHrB2d8fZ0J86mN3kO/alzGEidQ1+yPZ1xNrRGm9MabUZbtBnt0Wa0RZnSGmlCW5QJnTFm9MZb0p9oS1+iDe2x5tOlVHHWtERZ0hRuQWOYNU2hdtRet6PyvDVlp2247WFE4h51Yn5XI2WfPqn7jUjcrU/CLj2it4sI26JK6BZlQn4VknxAkxx3I3KPmJJ/1Jo8D3tifzfl6LsCPNcJcH9DwIkPBFzbKCR+lybZbjoU+5lSddWW2iAb6kOsqQ+xoCbIlNpgM5rCbWiKtKUxwoaGMGtqb1pRHWJB1Q0zKq7qU3ZZl6fXjWiOtqE3bT7D2UsZy12GJG8FY7mvMpy1muaoJdzzNSX2oCahu3Q4/Z0Gju8qsH2FPD8vVGLDLCFfWcjymZGAr8wE7Fgi4Pi/ZAn6RZk0ZxElZy2pvGZH6WU7HpybzW3fBcQcmo3juypsXTGDTYsV+G6BIm6fzufUD6vZsESH5eoClqgI2Py6Lad/f589Hy9hjZEii1UErNKSYZWmgPVWcvywRJntr6rg8r6Im7/PJnq3HQn7zcl2M+f2MWOK/IypuzmL/rTlPL5qQaG/EZmeusTsV+fmTsW/8XrgSn7E8agSLt96zpXMSkLyqghMqeBK4lOupXbgeaORfx/IweGrIOZsvIHtd2eY9a0ry3/cxpe7NuJx8nvSYnfQVnmUgYYTSDsDmOg+z3jHBcbaziLtPMNohzdDrYcYbN3NSMdBxns8mOrzYarbj8kuf6a6zjLR4Yuk1Y2x9j1M9O1ntNcN6aAXE0PHmBz0YGrQAwYOM9W1FUnL24w2zmWkwZDRek2k9WpMNmgy1SRislGT8Xo1xhtUmWxWZUqswmSLkKk2eSY75JB0KjDcoclgpw3D3esY79vN1LAvjJ5lcjiAiaFTTI56g9QDpPuQDn3NaP9qRgfskQ6aMTFkxOSwAeMjhkhGzBkdnYtEspYJ6UYYd5sGq/QKSC6D9BxMeMHkHiYnvmB0bBVDI7MZGbFAOmrJpMSaKYkVkyPmTA4bMDWszdSINlNDekwOGDDRZ8DEgDGSQVNG+80Z6p/D6MA6xkc2MTXmyNSoDxNDpxkfOMPk4Fmmhk4zPnAKSa830h5vJgdOMTXgz1R/AFN9/tAXwFS/PxM9Jxlt92S4zQNJx3Emek4y3uPDSLsXAy1HGe89jqRzP101X1H3cCnPCwyoK1Cm7s5M6vJnUJ8nS12uMrU5ujTdc6C38n1G63YgafZgpOUUQ83+DLf4Im09ibTlIAO1X9NavozGIgMaHyjS9kiOzhIFOh4J6SpRpbtMk94KLfoqteh/rMXgExHDT0WMPRMhrdJC+lwHSY0eY7V6SOr0/wdi/2cK+4/Spv86pfOP35pMmWo0YarRhMkGY6R1Rv/jFuxItT7DVXoMV+kx9GwasP2VOtMtxCWadBVr0lGsQdtDdVofqCO+r0ZzgSoNd5SoyxfyPEfhH4CV53GaPJWpcpQlylISL0txnAyPYmUoip7J/agZ3HsB2LxQGXJuzuRW8Ayybswg8/oMMgJlSLsyk9RLM0m9MJOU87Ikn5Mj6YwCiafliPeXI85PllhfGWJ9ZYjxlSPKV0j4KSGhJxQIOS5H8HE5bhyT5/oxOa4eleOKhzyXPBS4eESB8+4KnHUTcuawkDOHFTl9WBF/FyF+Tgr4OQrxd1LE/5ASvocU8dn/5+6rEK/dinjtUsJrlxLHd03jdfrG65/3WacLlzy2q3Nkmxpuv6niulnlv54MO/2shONPin+N068qOG9WxfU3dVy3aeC6TRPXbaLp73YtDm8X4bZdxJEdWnjs1MHjDx3cf9fG7Q9tPPbocfyAAV4H9fE6qMeJQ3p4H9TGx0kXf1d9zroZcPawPmdcdTnrqsN5N10uuutz1dOYa0eNueKhz0V3ba6463DjmB43jukR5Cni5nEtIn10ifLRIvKkiAhvDaJOahDvr0XiGR0STmsR569GrL8KcQHKJAQok3haieTTSqSdVeLWRWXyr6px97o6D0I0KbqpyYMQdQpvKHP3ugJ3AuUpDBFSEq3O02Q96rKMac41QZxnTFueMa25RrRl6yPO0KYxRYO6BGVq4uSpiZdDnKlG920dOvO1aMpUoSFTmbY7mvQ8MqC3WJ/hCmPGn5kjfWrO2GNLBkotaLtnQk2WHk9SdHmcasiTNFNKE40oSTKiNNmQR4m6FCVqUZ6pj7jYnr6qBXSUzeZxhj6VKXrU55jTescGcb4F9Rn61KbqUJ+iTWOaLo2putQlaVGXpE1FmAr3rshw97IsJaHqPE8ypTHdhpoUM54ma1OTpUPLXVO6H9oyUOrAYKkDvUWzaMs3pzHDkIZUQ5pSjKhPMKA6WocnYSIqb6hTEaROxXV1KgP/noprKpRdEVJ6RZ6yq9P7sdVhSjTEqNOSKKIlUYOWRHXakkV0perQk65PT7o+Xal6tCfqII7TQhwnoi1eRHO0Gg1RKjTEqNEYp0lDghb1Sdo0puojzjClMcWI4QeLmChdyVjRy/TfWURDghX5/nLk+MiSfUKGewEKlF/ToCbCgJYUC8Tp1rRkWSPOtaXttj0d9+bSWTCXrsI5NGSY0p5nzWChA8P37OnOMqc5Vo/nIeo0RekjjjdBnGyOOMWS1lRrOjLs6M6eQ0emA8/CjbkdoEzuKRWqQi14dsOc8ktGFJxS5/ZxIXe9FCk4oczd40Lun1CjyEeTBz4i7p/QoOC4Gnc9VbntpkyOswLZjnLcOiTLrUOy5DorcMddmfvH1Sg6qUGJv4jK87o8u2LAs2uGPL2qx7NAXbqTZ9OdNoeu9Ll0Z82nM2sOLak29OTOpSPLjtZ0SzqzbOjNm01PngOtt2bRnDWb9rvL6Ct+jeHH7zL67H0k1e9B40cMl73BePnbTBS/Q1fGCh6eMybZSUjlORsqz9pQ7GdM2TkjakOs6EyeQ0+GAz05sxkqmM/oo2WMl65h7MFrtKUvpjl5DnfPqlEZbEJTwmxakuZTFz2HootmXNo8k+rQlyi/NpenIYsZzP8Xk6VfMv5oPeMP36c5ZQn3zupREWhDV+oayq/OIeqgMjEuGohz10PtZqQV39CVs46yIBvy/bRoT15Be/JqKq8vIvOoJTe26eL1kRJhW+y48aM9rq9psHuFIic/tyRk9xp2v6PF1wtm8tlsAT8tn8nN/fNoSfySZ8FreXp9OfdO2hP0iwYR243JcFrEjU1z2GwvYO8SRW7+YEPqnsVEbLHh3FciLmzQI3bvAsJ2zOH4x1rsWinPzpfkOPiqIs6rVXF5VRn3tSp4vq6C91uqnPlQk8CvdAn+j4ir/1Yg7Ds14jfrEvuLiPDvFbn5nQI3vxNy6dMZnPlAgO9bAk6+PhPv1+TwXquI12olPFcKObJcHo+VM7n4kQrpv5tw18mC/AOGJG5TIX6LIknblUndqUrq72okb1cn5idFIn9UImyDEte/UOD8v2Q49cZ0WdP59xQJ+VKLqI26JPyiS8bvhuQfNOW+hwUPvS0o8bOg7IwFFRcsqLhkQcVFU55cs+R5kC3Pb9hSE2xD/U0bGsOsaQizpO6GJXVXZ1N1dgHJfxhz/F0BPh8rUnbhbVqivuWW2xrc39Rhq4OAk++q8Oj4YjrDl9AXN5u+pFkMZsxDcm8VU6XvMP5wHZLCtYzdW8NQ3qt0pS2nOW4h9VHzaIieR0vsXFriZtOaMJv2xNm0J9jTGjOL5nAb6q/b8vSsNUVHjcnYrUnkJoUXeFUhbZcW2Y665LnpcttDj9tHDcn3MCHbzZzEfWYEbtLC/wslTv1bEZ9P5fH/Uo7rv6oRt1+HrGPG3D1jQXHwbOrTVtCU+SqNmatpu/0WHffepTHndapSllOV+jKPkxbzOHEBj+PnUBk7i/IoK8ojzKiMNKU6zpKmZGtaky1pTzSlPcGAtngthrJMGc+3ZjLfgfFbi+kIX8gdV1OOvSbAbbkAp0UCHJcI8Fwj4NKXcqQdEFF53oTmGDs6s5cy8OA1pI//BdWfwfOvpk/m1HzH1NNvkJb9m767b9OetYqu7FW0Js/nabAJ5Ze0eXpVh/oQY1rDzGm5aUpnjA3difb0JTswkDqHwbQ5DKQ40JtoR0esFa2RpogjTWiLNKU90pS2CBPaIkzojDanN86KgURbBhJs6Y6zoiXSlPY4K9rjrWmJtqAxwpymcEuawm2pCbKm/Jw5JaetuH3UiOT9IhL3aJNxyJSEXXqEbVYjZocWkVvVCP5ZhuCfBQT/MoMsF10e+thT6DWbHFc7UvZZcfMnfTzfFnB0nQCvdwQEfDKDG5uEJO/T5M4xfYoDjHlyxZS6EEsaQq2oDTan+roJdSEWtETa0RhmQ0Oo1Yv/sjW1Ny2oDjaj7JIOJRe0eHbdiLbYWQykL2Tk1hLGcpYizVuBJGcVg2kraQxbwD1fYxKdRETv0+PMRjWc3pVlxyo5fl2syHd2CnxlIcsXxgK+tRCwY7GAo+/JEvKrKjluepQEmPL4ihkPz+gTd1CR8F2aJDrbErjNnH1vyrJp8Uw2LpRn91umOH8yl00rDFmtI2CRkoDXDAUc37QWv23v8e1yc5aoybBCJGCFhoAPLGTZsECFHau1OfCWDofeVCLgayOCNhuR5mJJ/nELHvib8fyGA13JL/P0ui1FZ824dVyXOEdVwnfL/6NtOKEqwi+tnks5TVzKfE5IfiMhmQ0EpjRxPb2fgPgBfjlZhs0np1nwwyXm/uDJwu9/4/0d3+Hs9wPJqdupL/mDoZq9jLe7vSgH8meyy5/xjgCm+i4y2X8aaY8HY92OSHucmOzzYKr/OOOd3tN7kb3+TPWeYqLrCONdB5jsc2R84CjjgycY7z/GRN8RJvuPvNh53YpE/A4jjQsYqbdgpM6A0TodpHU6TDToMNGgxXi9iPEGDSabNJhqUWOySZEp8TRepZ1Cxjo1Ge2yQdr7JlODO5ka84axU0yNnmRq5DhTYx4w7gzSXYwPfsVI71qGe+cz0mvLSK8lY/3mSAYtGBu2YXR0PhLJWiYnvoUJJ5j0hfHzL8YfJj1g6ncmJz9lTLKS4VEHRkasGRuzYlxizYTEgokRU8aHDZgY1mZqRJepISMm+k2R9poj6bNirM+O4X57hvoXMzr4LhOjPzM17syU1Jep0TNMDZ9mauQ0U6OnmRrxZWLQm6kBb6aGfZkaCWBqyI+pAV8Y9GNqyJ+pfh+k3UeRdHkw0XOcqb6T06DtOMZo53Emh7wZ73Wit+47GopXUXPfgroCEXX5Qupy5anJFvI8S5WaW/o0F8xj8Nl6Jlp+Z6rDg/EOH0ZbTzHaepKpTm8mWw8wXP817RXLaCzSo/G+Aq1FMnQUy9NWJE/7I1U6S0R0lWrRVa5FT6WI/koNBh9rMPJEk7GnWoxVaTP2XJex2v87YP9E7P8scvr/4LXpb7yO1xshrTdEUmv4F2D/xOtfCexjXfrKtegpncZrZ/H0Hdi2h2q0PphOYRvvTuO1Jlee6mx5qrLkeZapwNMMBR6nyVGeLEtZoiylCX8CdiZF0TMoiJzBvYiZ3AmXIT90JrkhM8gJnkF20AyyAmeQcW0G6ZdnkHZpBqkXZ/51AzbxjCwJAbLE+8sS5ydDrK8sMb7yRPsKiTwlJOyEPDe9ZAk+LsuNY7IEHZPl2lE5rnrIcdlDjktH5LngJs/Zw/KccVWYxqurEH9nBfwc5fFzVMDfUYjfISG+h4T4HFD4q4HYe48Q7z1KeO9W5vjuabx6/v5idqi9OHGjwZFt08+AD2/5b7w6/fz/xqvL1mm4umzTxHmbCOdtIly2a+G6XQvXbSLct2vj8bsuR3bq4rZDi8M7tTiyW5ej+/Q5tl+f4wf08Dqoy/GD2pw8pIufiwFnDhtyxtWA0866nHHW5ayLLudcdLlwWJ+Lbvqcd9XlvIsWF11FXHHXIdBDh2vumtzwFBHmrUP4CW0iTogI81InwludmFNaxPlpE+unSfQpVWJ8VYj1UyHOT5l4PyWS/JVIO61E1nll8i6rcSdQnfvBmjwI0eR+sBoFQcrcua7A7UB5CkOUKI0R8SzVkPpsU5rzzWnJN0WcZ4o4zxjxLQOa03WoT1KnJk6Rqmg5qmNkaU5ToSNHk7ZsDRrSlWjIVKb9roieh/r0PNJnsMyQsccmjD02ZaTcnN4iI5rz9KhO1+ZJsjZPkvR5kmxMWaIR5cnGlCcbUZyoy8NEbSoyDWgpsae3aiFtpfZUpOtSkaJHXY4FzflW1GYY8TRRk+pkTWpTRNQma1KbqEFdkoi6JC2eRqnzKEiBe1fkuHdFyKNgTZ7GmFKTbM7jRG2qM3RouWtG10M7eh7Nor3AmvosI6qSdHgaL6IqTpvncbpURevwJFyTihB1yoJUKb2uSlmgGuUvpuKaCuVXlSm7IqTsqgLl1xR4HCSkKlSZ2khVGmLUaI7XQJwkoj1Fm+40vb/w2pmiS2uCNs0xmjRFq9MSo05TlCqNUSo0xqjRGK9JY4IWjck6iDOM6cyxojnNhMGCuUiLX0bycDmD95YgTrWj8IIKOafkuHViJnf9FSi7os7zCH1aki1ozbCl9ZYdbbn2dNxxoPPeHDoL5tBV6EDjLXPa8qzpvzebwXsO9GZbI04wpDpYleZoXVriDGlJNEGcYk5bmhXt6bZ0Zs2hI2MOtTGWPLqqTc4pITknFakNs6H4vB6FfpoUnlLjnrcSt48pUHRKjQcn1bnvo8H9k5oUemtw96gq+UeUyHURcstRjluOcmQ7ypLjJMftw0IKPJS5f1yVhyfVKA3Q5MklHWquG1IXbEJdiBHVQbqIYy3py5pPf84iurLm0545jer2THvaM+1oS7emM9OG3hx7unNm05phS2PmbNruLKP30WsMVb7HyLP3GXv+LjSuZ6TiTcYr30X66B0601dSctGSjMNqlARY8sjXjPsnDHjkb0BVoAWtcQ50pTnQkzOHoYL5DBctRlL8CqP31yJOXUh7+gIKzqtTEWxIU+JsWlMWUB8zl5Ir1pz+YSb5PpY8uuBA2ZUFtMSvQXLvI3qzX2fwzut0ZS6n6KIhpVctaU95lSc3FpDqoUuiuy6t2evh2c+MFn9Od+6btGUspzzEkra0ZQzlv0F91FJyvc1JdjIh9dAsQn42we9jEc5rhexeqcD+17Vw+tCcDYtl+dhOwHpbAVtfU+HmgYVUh39Ca/zHNEW+xdVNIm5u0eWe1wri9yxl+yJ5fraXIWLzXOK22RPyowlXNugRtMmEiB2zuPyjKa5vK7JjuQwHX1Ph8FsaOK5RYu/LMhxYLoPHG8p4v63KiXeU8HlXyPmPlQj7TpPAz2UI26BI0hZt0nbokrpdm+RtWsT+qk7gl7Jc+FgGv3dm4LVWwJGVAtyXz3gxMzmyQgbPV2Zwfr0CiVu1KHQ15eERC3L365C+U53U31VJ3aFC6g4V0n5XI/5XJWJ+ViLyeyVCvlbgyicynH1PwOm3Z3B5vTKhX2sTtVGb+J+1Sd2hS/Z+Q+4eNqHwmAkPfUwpPW1G+XlzKi9b8uSaJdU3bKm9aU9dqD11obOoD/szsbKi7oYVTdfnUX9xGZn7LfB+fwbub8kQsl2fOEd7gjZb4fyaGtvmCjj2hjJ3XObTemMJgwnzGUmfx8itBUjuLGfy4RuMP3iD8YK1SO+uZihnJd2py2iJW0BD9DwaY+bTEjuPljgHxPGzaI23ozXWlpYIa5pu2lB/zY5nZ2wo8jAhfacGEd9PJ69RvyiT8ocmGQdEZDqJuOWiRZaLLmlO+iQdMCT6dyMubxTh+5kSpz5VwvczRfy/lCPwFxWi92mS7qFHvr8JD4PseJ60jIa0VTRlrqHzzjt03Xufltw3qUl/ldrMV6iIX0R57DwqYhwoj7ajLMKCsjATysMNqYo1pyHJivY0G7pTrehOMaE7RY+xPAsmbtswdWcu47eW0hqygOyDhhxdM41X5yUCnJYK8Fgj4PznM0nao0JJgD71Eda0Zy2l7/4aJBXvwbOPoepTqPoMnn3OZMUnjBa9R2/uWtrTltOZsZyWuLk8CTSm9IIWjy/rUHfDCHGoGS2hxnTGWtObOIv+5NkMps5hKG3uC7za0hFrSWuUKa0vwPrP6Ywypy/OmoEEW/ribeiKtUQcZU5brCWtsZa0RJvTHGlOU4QFDWFWVAWaU3bWlLIz1tw9ZkLyfhGxOzVI2qNP1DZNgjcpEbVVk6htaoRtkSP0NwHh22aQ42ZAkc9sCo7NIcdlNun7ZxH2sxFe7wjwfFOA17sCznw2k9BflUl31OH+SSPKzhnz5LIh1UEm1IWYUxtsTlWgMbXBlrRE2tMYZkv9TSvqb1pSF2JB9XUTHl/Wp+ScJqXnRVQHGdEeN4uhzEWMZk/jVZL7MpLslQykLqchdC4FvkYkuYiIPaDHuR9UcXlPlp2r5Ni8WJGN9gp8ayXHV2YCNloJ2LlUwPEPZLn5qxo5bvqUBBjz/LoFtSE2ZB3R5NqvMtzYrkm8swMenyiz+w0lflwiy68rNdj1tgU/rzJhhbqAl9Wm8fqfpTp4blzD8Z/W8eFsNVaIBLyqI+AtIwH/tpNn2yt6eHxsy/F/W/L9bFmc35Ildp8peV5W3D1lQsVlG9ril9EQtYjyq3bc9TMm9YgmsYeU/8arS2xDxPGUds5k9eKfIMY7tBrf8AbOx/dyLnmUY1G9/HSyGIcv/Jj/tQcrvt/BZ/t+xvH0z4Qm/sK9gk1Ul22g8/lPjLU7MtlzDEnHcYabPRhqPsp4lz+TfX5IutwYbt/PWKcjk72eSLs8GGpxZVh8mIlOb6a6vZnoPMxY+z4k3QeZHDyGtN+LkS53RtpdkHa5Qp8rU93bGG35gIG6pQzVOzBcZ8NQjTkjNaaM1ZkirTdG2mCItEGH8UYRE03qjDcqMdkiZKJNnvEOIZJOdSRd5oz3roSBH2B0P4wcYmr4IFPD+2FsL0h3wthmpP2fM9KzjuGelQx3L2Goaz4jPfMYHZjH2PACJKPLkEpfZ3LiC5j4HSZdYfzIizkMk/th6hcmJ9YjkaxkZHQ+o2N2SMasGZdYMDFmxvioCdJhIyaGjaZT2KFZTAzMRdK7gNGeRYz0LGW4bxlD/a8yOvQRE6O/gtSJKYkPky+wOjniBWPeTI16MTF4jMnBY0yNeMGIF5ODR5no92BiwIOpoWNMDR5F2uOOpNuN8d4jTPQeQdJ1mKFWJ4bb3RnvO8ZY5yG6ar6n/tFr1BQ6UFtgyvN8LZ7navA8W8TzW7rU5JrRVLiA3sfvMtrwIxLxLkZbDjDQcICBhv1MtDkhbdnGYO1HtJUtoOG+Dg0F8rQ8kKGtSA7xfXlai1Roe6hBe7EG7aXqdJap0VOmQl+5KoMVagxVajD8RMRIlQ4jz3UYea7LaI0eY7X6SF48JZbWGzLeYMRkk8k/nhGb/T8Byz/S18kGYyYapvH6zwR2pFr/RQJrwNAzfQafTDcR95Zp0VOqNZ2+PvqziVgN8X01mu6p0HBHido8BZ7nKFCdrfCiiVjxBWDlqUiRpTxJjtIEWUripwF7P3omhVHTO7B/A3YmucEyZAfNJCtwJhlXZ5J+eSZpF2VIvSBLynk5ks7KkXBajoQAOeL9ZYn1kyPGT4EYPyFRp4SEn5Qn1FuOm14v0tfjcgQek+Oa53T78OUj8lxwl+fcn4A9LOS0qwIBzgr4O8nj76iA/yEhfgeF+B4UcuqAAj77hZzcJ3xR4qTMyb2qeO1SmU5ef1fBY4cKHjv+bAtWx33r/z91PbRJkUM/KnJokxJOv6rivFkN5y2auPwmwvk3EY6/iXDaKsJ5mxYu27Vx3aqF2zZt3Hfo4LZDm8PbtXDZofkifdXFc68uR/fpcOyANscOaHHikC6+LvqcdjHktIs+AU46BDjqEOCojf9BLfwPav41AYfUOeuoxjkndS66anDFTYPrHpqEHNMizEuLcO9pvIZ7qRF5YjqBjTqpRsQJZSJPKhHlo0jMKUXifBVJ8BOS4q9Ixlklci6qcfuqGgU3NLkfrEHBDTXuXlci/5o8twMVuB+qSnmcLs8zTGnMtaTljiXiO+aI880Q5xrTkqVPY6oWtQmqVEUr8CRiJk8jZahPVKQ5XZWmdBXqUoUv8KpNT5EBPUV69D3SZ7jciNEKEwaLjWm/o01dhibPkjV5kqTF40RdKhIMqEg0oDzJkPJkQ4oTdXiYqDWN12J7ep4uQFxsR2W6Hk/SDWm8bU3zbSuqUnV5nKBObZo2TVl6NKRpU58ioildh7okEVWxGpSHKXP/qjz552TIPyvPw0ANnsUa8jzNgIZcI9oKLegqsqGj0IrGbGOeJGpSHq1KeZQalZFqVIarURGmRlmwMiVBypQEKlES6Go3AwAAIABJREFUqExJoAplgSqUB6pSdkWJsitKlF9VpCJQkcrrijwNVuZ5uAq1karUR6vSnKBJW4o2Ham6dKXr05NhSE+6AZ0purQlaNMSK6IpehquTVGqNEar0hirTmOcBg3xIhqTdGjLNKEn35bWDDN68mYxen8x449WMFr4El235lIRrEuerwKZXjO47StHySVVqsP0aE60pDXDlrZsezryHei8N5euwrl/4bUlz4q2PBu6b9vRf8eegfxZdKSYUBWsQkusHi1xhjQnGL/Aq/U0XjMd6MqchzjJnueRFjy4ICLdcwZ3/dQoOa9L2SUDHp0WUXhShcKTKpQEiHhwUp3CkxoUntSgwEudO54q5LoJueUkS+ahmWQ7ypLnIs8dNyH3jihx/5gyD7xVeOSjStlpDaqu6NJw04SWSAvE0RbUhRpSG25M360FDOUvo+vWAtoz59KVO5/mVOtpsKdb05FhTdctWzqybGlKsaQhzZbWvMX0PlzLcOW7jFa9j6TmPSbrPmDs8VtIK95hqOANWhKXUXLRkmwPEfe8DMg/ok2umyb3vHSouGhKY+Qs2pNn05Mzl6GCBQwWLmC0aAXDBa/SmOBA960lFF5QpzRQl6b4WdN4jZ7Ls5C5JLpoE3tIjcIAO4ovzKXk0hzqI5dRG7WYwfzX6cpYzt3TuhScNaQ57mWehy0l75QFCW46NCW/zUTJBkbuf0J39ut03FpFc+oSOjJepufWauqillF6cQGPL6/i2eW3uPSNFj7rNXBao8D2pTJsXqrAT8vUeNtIwPsWAj6bK+CPt5UJP7SQmojPqA9fT9AWI6L+MOWBz0rSnRZy/ENtti9W4tIGB6K2ziFwgwEXv9Ii6EdjIrfZEvSLBYffUWL3qhm4vSfiyHtaOL2uwt4VsuxaMgPHVXJ4vKGI+xp53FfLcOItOa59qUbsz7qEf6dEzCZVUrdrk/GHLhm7dMnao0fGrumm4LCN6lz+VBHft2XweEWA28vTeHFfLuDIypkcXT2D0x/MJPwHRfIP6lHsaUWhqzG3D+mRu1+b7L0ibu3RJHuvFsnbVEjcokrcz6pEfq9CyNeKXP1EgcsfKRD0mTrh3+oQ/b02cT9rkrJdi8y9uuQ563PXw4AHJ4woCTCl4oIFT69ZUxMyi4aIOTRFz6Mpei5NUQ40R82mOXoWjRE21IfYUHNpFjXnF5LrZInvR/Lse0WAy7vyeH+ujM9nGuxZLuQHSwEHlymRc9CBjpsrGIhbQHfcLLoSZtGfvpDhvFUMZq9k7PYrjOatYiDrZbpSliCOW0Bz7ALE8QtpS1iAOH4OrQn2tMbb0RJjQ3O4NY3BNjQE2vPsjB1FHiak7VAjbKMsN79TIGazGil/aJG+X4v0g5qkH9Qg9aAmCfu0iNmlw83N2pz7jyo+nwin8fq5EgFfyXPtF2Ui96iT6q5Dto8Bdy+aUhJmz5OYhTxPfpnmW2tpuvUa1akreRy/lGfJL1MWs4Cy2LlUxDpQ8RdejamIMKImwYqWNDt6smbTn2lHb5o5A5kmSG9bI8mzYjxvDmMZi6m9bE/8NnU8XhXgvkKA68sCDq8QcOwNARe/mEnSHmVKAvRpiLSlI2sJfYWrGSt/h6mn6+Hpx/D0EyYff4Kk+F8M3F1HR+YriJOW0Zq0lIZIe8ovG/DorCYVF7WouW5Iy01TWkKNp59xJ9kxkDKboTQHhtLnMJA6m94kGzpiX7QKhxvRGm5Ea7jxX9+uKDN6Yy3pi7eiJ9aSzhgL2mIsEcdY0BJtjjjGAnGMJU0RltSGmPP4sjGlZ0woCbDg9lEjkvZpEL1Dlfg/tAnfokbg9/KE/apKxG8qhP0mR+SOmSTuU+T+CUse+TiQ72ZHxgEbUnbbEPGrCb4fynHsLQEn3hdw/gsZIraokuWsx0NfMyovmlF1zZSaG2bUhVhQc8OMZ9dMqLlhSXPErL/wWhtsQfV1Uyov6fHotAZFAaqUnNPk+Q1jOhPsGcpaxGjOYsZyFiPJXcbYreX0JS2jLmQ2hb5GpLlpE39Inwub1Dn8gTx/vCLH5iVCfnQQstFWnm8tBWyyE7D7ZQHe/5IjdLM6uW4GlPibUH7BkNoQGx6dNSXVVYv0I+aUX1lH0A5r9q1T4rsFM/hmvhyblmvww3IdVmsJeElVwGo9AWuNZNn8pgNeP7/J5jdnsVBJwOuGAl7XE/CprQI7Vuvh+aktJ7+yYutLAn5fLuDC98qkuOhR6GfO42t2NEYuoC5iIcUXrbkXYMat4/oku/9j53XTuYqInUF1uEZ24ni1kU3uBezwrsA9sIPDN7rYfvYpXx7OZPUvZ3l7qwffHNjF4bO/E5b8BwWPtlNRuZHH5Z9S8/gLBsV7kXZ4MNTsRneNI901zoy0eiHt9GaozYm+5l0Mtx1kosuT0TZ3euv309dwAEmbBxMd03dHh1t2M9y2l8mBY4z1HGOg1ZX+ZkdG25yZ6nZhsut3hps/pb9+DUONKxhpXMpQ7XyGa+cwVu/AeONspI02SBtNkDToIG3UYLxRmYlmRSZaFRhvEyJpV2WswxBp13wme9czNfg9kwM/MtH/IxMDPzI5tImp0R+YGtmApO8TRns+YLT3HUZ71jHS/RqjvWsZG1yDdGQ10rE1jEvXMSH9mEnp90yOb2VibBsTY9uYlGxjavwXpib+w+T4O0glyxkbW4BEYo9UYsX4mBkTYyYv8GrK+LA1kyNzmRx+mYnB1Uj7Xme05w1Getcx0v8WwwPvMTr0JeOjvzElmS5smhg+gaT/COND7kyNeDA5fJTxQU/GBz2ZHPZkatid8X4XJL2OSHqdmBw8zOSgO5Kew0i6DyPtOYy0x4WRjgP0Ne9hQOyMpOsIw20H6Hy+iYbi96kvWknDgwXU3LWl9o4l9Xesabgzi8Z7c2l+sIy20tfpfvoxPdX/oatqA22Pv6H9yQaG6n9lsPZbup++QcujWdQXiKi/J0dzoQzi+3KICxUQ31dGfF+N1iI1WotVaCtRnt6JLVGit1SF/jI1Bio1GXqqxVCVNsPV/w3YacQaMtH49w7s9F3Y/wbs9E7sn+nrNGAnGo0ZbzBivN4Yad30jD43ePGE2HAasE//PqXTW6ZNT6kWnf/r+XDLXyVOitTmCadLnHIUeZ6tRFWWIk/SpwFbmSJPedL0M+LieFmKYmW5Hy1LQZQMdyOmC5zyQ2XIC5ElN1iW7CAZsq7JkHFFhvRLsqRdlCP1ghzJ5+RIPPMnXl88IfZXINZ/uok4wkeBsBNy04D1lifYS56g4/IEHpXn2lEFrngqcOmIAhfcFTjnpsA5NyFn3V4A1kWBACchAY7CF4BVxPeAkFP7pwucfPYr4bNfBZ99qnjtmi5rOvq7Mh47lPHYofoPvKri9psKrpv/J1r/mbge+lGRgz8ocuhHJRx/UcXpVzWcN2vivEWE05ZpvDr+JsJ5mzYu23Vw3arN4a3auG3X4fB2bVy3i3DZronr71q479LGY48Onnu18dz3D7w66xPgYkCAsz7+jjr4HdTC94AWPns0OLFLhRO7lPHZq4LvflX896vgv1+Jc4dUuXxYg8AjmgQfFRHmrU3ECW3CvTUIf5G+RnirEe6tQpiXIuHeikScEBJ9Ukisj5B4XyHJ/kLSzyiRfUGVvCuq3AvSoDBYg3tBKtwOVCTvmjx3rivyIFydykQDarMsaMq3QXzXmta7FrTetqAl15jmLH0aUrR4HqfC00h5KsNm8CRChpo4BeqTlKhLVqI2WYGGTBU67urQ88CA7kI9eh7oMlhiwEipMX0PDGjKVqcqSYWnCeo8TdTicYIOZXG6VMTrUZagR1miPo8StHmUKOJxpgHi4ln0PJlH80MbnmTqU5VlTPNdG5rvWFKVpsPTZE0ab+nTlm+MOMeAllt6tOcY0pCiRXWcBk+i1CgOUuT2ORmy/WZw57w8paEiGm6Z0lZgQdcDa7oeWCO+Y0pthh6V8WpURKtSEaVKebgKZTeVKA1WpPi6Ao8CFXh0TYHia0JKApUpu65CxXVVyq4qU35VmYpAZR4HKfE0WJnqUDXqotRpiNGgKU6T1iQt2lN1pndc0w3oyTCkN8OQ7jR9OpJ0aUvQQRw7/WS4KUqVpmhVmmLVaYzVoD5Og4YELVrTjenJs6E904KOLCsG785n4tEKpEXL6c9fRG2MObf9Fck4LiDfR5ZHF1R4dlOXpoRpvHbkONB1Zx49BfPpuT+frsK5dBXMnt6FzbehI9eavtt2jNx1oCfDgqpgZcRx+rTEG9KcaExrqjnt6X/jtSdrPl0Z8xAnOfDspin5PookuQooOivi8TVjys7r8tBPg+IAESUBIu6fUKPwBWALvNS57aFMjqs8WY4zyTwkIMdZljtuQgo8lbl/TIUiLxWKTqhQfEqVirMaPA/UozncjI44a7oSbWmJNqP6pj5dGXMYzF9Kd/ZC2rPm0pW3kMYkS8RpNrSmWdGWZklHhjWt6VbUJ5pRl2xFa+5CeotWM1L5DmNV7yOtfZ/xmveQPHmbsbK36c59hdrI+Tw6b07eUW1uHdYkZb8SyfuF5LhrUHzaiNpQW1oTZ9ObM5+hgoX035vP8IOXGLy7gpoYW/rzXuLBJQ0eXRbREGNLa9J86iLn0BC1mJILtgRtVSD7qBkFfjbkehnz8Lw1VaHzGb37Nj1Zr3AnQIfb/no0xr5EQ8xK7p+zJ9pJnarwVYzc/TfD99bTdet1xGkv05u3hs6slTQnvkxd5HKaot6kPf4Tqq6+h/9nqnh/qIHT68psXiTDN/Yz+NxWjtd1BLxvLuDrBQIcP9IkyXMFz0I+Ic97Gf5fq1Po8xIPfddy4Vtj9qwS4vkvM+L3reTKN8Zc/FKbqxsMCPnZnKCfzDn1by32r5HB6U0lTn9jztF/abPvFXl2vTST3ctm4vyqHO5r5XFeOQO3V2cQ8IEikT/qkbzNkPhfNEjcrEHGTm2y9uiQvV+PPEcj8h1NubXXiMRt+tzcoMG59fJ4vSbgyIt2YM9VAjxfncnxtTPwf09A0H9kyNqtQZG7GQ+PTE+Ruwn3XAy4fUiX/IN6pO9UJ22HBinbRCT8qknUD+rc/FqFG1+oEPq1JlEbdYj5UYv4XzRI2a5Jxh5tcp10uOOuy31vA0oCTKi8aEHVdVuaIucijltIW8Ji2hIW0RY/n9b4eYjj5tAcNYuGUDuenLOg6pwDt90sOf25En+sELDzFQFHP1XA9wt19q0U8qOVgEMvKZPvNJ/eiLX0Ri+k5aYVTaEWdMTPoS/9ZbpTljGUvZyhWy/Tl76MjqRFtMYvoDV+ER1Ji+lMWUR70lw6kubQnmiPONaWpjBrGoNtabw+m+pzsyjyNCV1hxph38lyc6OQmM3qpPyhRdo+Ean7NUjZr07SfnXi9mgS+bsW1zdp4P+5EO+P5Dn1qRJ+/8TrbnVS3LS5dUKP3DOGFFwzoyTUnidxi6hJXs6zxJcojZrPwzAHSqPn8zDcnkcRsyiJtKMk3IpHN00oDjGkMtKY+mRb2rMcGMibz1C2AwOZVozmWjFx146xHCukuXMYSlnI49OWhP0oj8dqAZ6vCPB4ZSaea2Zy8u0ZXP5ahqS9KpScNqAxyo7OrMX0FaxitGQdk5UfMPV4PVOVHzNetp6h++/SnbOWluTlNMYtoTF2EdUhthSf16MoQIOycyKeBxrQfNOUllATuuNs6Uu2YyDVnqF0B4bSHRhInUVPojXtMWa0RBjREmaI+B/TGm5EZ5QpPbEW9MRa0BVjTke0+YtdVzOaIk0Rx1jSFmtNc6QV1UHTWCs9Y0KRrwl5R/RJ2qtO9A5l4neJiPhNjWsbZQj+SZGbvyoStkWOuF0K5LhpU35mDo985pB5yIL4nSbE7TAj/Bdjzv5biVP/ksX/Yxku/0eByK1qZDrrUXTKjMeXLHkeZPkiXbXieZAZT6+aUH3dgsYwOxpCbakNtqL6ujlPrhhRfEZE4SkVCn2VKT0vojbEhK5Ee4azFjKWu4ix3EVIcpcymvUSPQmLqQ2exX1/IzI99Uh0MuDSzxocWS9k12o5tiwV8tM8RX60F7LRdga/zBawd4WAE+v/xKshJf6mlJ3T5/kNK6qD7Hh0zpqHZ+dSH/khuSdexek9FTYuFPClg4BvFimw8SV11hlNPw1epS3gZZGA9Q66/PHhIvZ9soy1Bsq8ZjCDNw1n8MVsRXas1ubwh6ac+o8Fxz9VY9crM/H6VED0XnWKAiypCnKgNmwutWELuH/GnLt+ZuSeMCHTU/9vvC7bGhvxxv5svvAs5d+Hilj8eTiv/ZDKt86lfOVcyLptEazbepGfjt7gyPUgriWcIzXvGMVlLjQ27kcs3kJ1zZeUFX9Id+MfjLS601fvQvuz/bQ+3U9/4xGGxR70Nh6gs24n/c0HkHZ6Mix2o6tmD921exlpcUXS6s5IsxMDjbsZaNnDRO9RRjuP0t/kSl+DIyNiVya73Jno3MuIeAODzR8x1roeaesHjDWvY6xpLRMta5lqW81k60uMt9gz1mjMWIMm0iY1xpuVmRALkYoVGBUrMiLWZLTNHGn7S0x0v4m0ax1jXW8x2vUOYz0fMN6/nvH+9Uj71iPt+4yJgW+YGNzAeP+3TAz+h4mRL5gc+zcT0g8Zl7yHZPQDpKMfMz76KaOD6xkb+ojxkU+YHPuYScm7TEpeYVyyGKlkLuPSWYxLLBgfM2ZCYsL4iBnjw1ZMjCxkanQ1jH7A1MhnTAx+zXj/N0gHNyAd/gbJ8LdIRn5ifOwPJsecmRjxQjroxWjvYSQDrkwMHWFi6CjSAU+kA9OAnRhwQ9LryEjXAUa7DzLe78pE/xEk3e6Mdboh6TrMWJczg6376G7YSV/TAUY7DjPUeoDu2t9orfyGtspP6az8F+KSNxE/Wktn6Rv0lK+ju+xN2kpep/HBK9QVrqKmcBXPC1ZSVbCc5/dfRVz6HuLSdbQ8XER9gTG1t1Wovy1L0z0ZxAUKiO8JabmnTHOBCs33lWl5qIj4oQKtD+Vpf6hA5yMluotV6SvXYOCJJv1PRAw8Ff0DsdOAHas1QFL7dwL7X4j9X8M/0leaTP9KbCcaTZhoMGW83uSvBHasxmgasH+d0tGlv0KXvnIduktFdJZo0lGsSftDTcT31WgpVPtHC7EStXlK1OQoU31LiWeZLwCbqkBlisKLBFaOh/GyFMXKURgtx71IWe6E/xOwMuTckOHWdRkyr8mScUWO9MvTeE05/zdgE0/Lk3hanoTTCsQFKBHjr0Tki/Q17KQ8N0/Ic9NbnhAvea4fl+f6cSGBxxS56inksoeQix6KXPRQ5PwRRc65K07vwboqcsZZkdNOSgQ4KuF3UJFTB/4cJXz2K+OzX2V67/UPpX/gVRmP7ap4bFfDfasqh7co/z/xemiT8C+8HvxB8S+8Ov1f8Oq0VRvnbdp/43WbDoe36+C6XQuX7Vq47BBxeKcW7rt0XgBWh2MHdDh5SB9fZwP8nQ0JcNLH76Aup/ZrcXKvJt5/qHF0uyJHtwvx2qmEzx4VfPcoc2qPkNMHVLhyWJPrHiJCjmkTcUKP6FP6RJ7UJsJbkwivF3j1UiH0mCKhxxUJ8xIS6S0k5qSQuFOKJPkr/S+8qnMvSJ07gcrkX1MkL1DInRsqPIoS8STZhPpsa1ru2CG+a4v4rjXiu1Y055nSmGVIXYo21bEqPI74P3zdZXDU9/r//wDR3WTjySYbV9wLLXX5tlQO7Wl76q60UKy4Q5AQDwGCBAIh7u5OhBgEi7vbxiC6yT7/N5b2nPP9zv934zWzM3v/M/OY1/W+LlUehM6hKnwe9TGqNMZr0JigTmOCGu0ZIvoKDZHeNqG/yIiBYgNGKox5fNcU6W1jmtOEVMeqUxOnRe1feI3W4160Hvdi9LgXZ8CdOD3uJuhRk2VCT6Ujg1WLaSu1oS7XjIY8C9oKbWkrsKIxW0xjpiFdBWZIS6wYLLFk6LYlw8WWdGYa0RCvQ12sDo/CRZRdV+OW7xzyL8yl+JoqnblWDJY7MljhQF+JDe15EhrTDKlL0acuUZ/aOF0eRWpxP0RAZZA6dwPUqLiuQsV1Fe5eV+NegIAHgZo8ChLx6KaIqgARVTe1qAnSoi5ERFOELu1xBnQnGdOXKqY/TUx/upiBDDHSDFMGMyUMZUoYyjBlMM0Uaaop/cliumL16IzRViA2RkRbjDYtMTq0xunRkSKmP9uK/mwbutKsGL61iJk7zyGreJ6JkmfpSVvEbV8hGc5K5LnPo/yikJogI9ribejJmM9A3hKGilYwUrqK4bKVSEuXMlC8gIGiBfTdcqAnx4ahfAemSpYykm1HbaCArjhjuhJM6EwyoyfVmr50e/oyHBnIXMhw7jKGc1YwmLWC7qRF1AZZEH94LgUeAu77iam6akrVFRMeXRZT4a1NiZvW381rsauIglNCco6qkHlQicyDSuQfU6XEWUi5qxYVblrccdfkjqcm93xEVF3WVZyviLRkIMGeodT5DCTZ0xBqTEeiLdKcZQzlr6I/Zzk92UtpS7KjI8WWzhQbulOt6UmzpjPZisY4M5oSrOnKWc5w2UuMP1rPVN27TDe9x2TdemS17zBe+SYdqat5eNOe0vPmFLgak3JASNjmOYRvmUPqIQGl3mLqA+3pil/EUO4Kxm6vUuC1dA2jBWupjbDmSeFzVFzTo/SyNo2RtnTEL6EhdCHdsWtpj1yL308ConbqknbckOSjOhR6SeiIe5bpsg08vvUGZZck3L4goTPxRXqS36Dy2jKCdqlRenkxfRlv87jgfQay36AxdgVPit9kIOtl6sKW0x77ChO3vmEg5SvSjizD9QMNTr0r4sh6fTauEvChhRLvSZT4p+1c/mmnxJfLlPD43pqSS+9y+9xreH2hzm2v1XRGfoT/T2b8sWouR9dLiNrzPFd+dOD0enUCf7Iidtti/H8w5+Tb6ux9cR6nNwjx/c6SKz/ac3y9NrvXzWPfC6oceF6FQy/M5diLSji9PAfPd1QJ+saA9D9tydxpQdo2A1K36pC1S5/8A8YUH5dQdtKS0hM2FB61ImuPJTEbDfH/VID323Nwe10Jt9eUcHttLi6vz8PtjTn4vKfEjS/mkLxFnYKDRpSfNOeRhz3VXvO572pLqZOEosNisvfokbvXkNw9xmTuMCZpkz5RP2gT9rU2Ed/qE/OTEXG/6pP4uw6p23TI2K1P3mEDCp0MKXUVc++cOVV+1tQHOtAdu4K+pFVIU9cgTV3DQMpq+lNW0Ze0gq7YRbRHLODhRTOqL9pT7GzNlW812f2SEkffm0P4LgmRO204s0GHPWvn4PO+NuXOzzEc9Sb94ctp8reg8bo5XZELGUxcw0DSGobSVjGUtgppykp6E1fQE7+c/uRVDKU/y1DGM0jTViBNXUZ/8hK64xbQHu5AW4gjbUGLabiyiPIzVqRsExHy7TyCvlUjaqMWSdt0SdmtQ8peEcl7RSTu1SZ2lx6R2w249r0Iz49VcH1fGa+PBfh8JuT8l6rc2KhJ1B4d0k4akuspJv+CKYV+ZtwJcqQqZjk1sau4F76E2wF2FPhbU3TTlnx/cwpvmFN0w4xCfzGF1wwoua7Pg3BTWlMckeYuZbxwJeP5SxnLdmSmcCHyksVM5tkznbuUkcRl3HWXEPCNEm5vKOHxxjw8/kcdj7fU8NmgjP83yiTt0eLueQltUfPpy1jJcMFzjFe8huz+28gebGDm3vtMlL/HYP4bdKasozl6FU0RK2gMW8YjfxvKzhlS4qVN5QU96vxNaAuxpCvUEmn8f+P1cdpCRlIcGYi3oTvKnI5wU9pDxXSEiOkMNfkvvEpjrBiItqQvyoLeKAsGEuzoiLKgLcKc7hhbeuMc6Yiwo8Zfwt3zxlSeN6fYTUz2cQOS9moTu0OTpN0GRG/V4fr387jxgwo3f1YhbJMKKfu1Kfeypf7qGsrdF5Hwp5iQX/UI/dWI0F9M8PtChN8Xmvh/rUngj1pEbdEm/aABxa6mPLxkTcNNu6dQtac+QNH81t2wojXUkeZge+oDrKm+Zs69i8aUeGlR5C6gxEvI/cv6NIeYM5A0n7HsZUzmrWAqfwVT+asZz3qG/rjlNNx0oPy8GbmuEpKOSLj2mx7OHwnY85oaW55V57cVQn5drMFPC+by+2Il9j6vhPs/lQnbpE3eCVPun7ei3t+a+gAr2sIX0Ry2gofXV1AV8CotUZ/h/qURv62bw1fLlPh6pSo/rxPxoaMyr0mUeE5XiZfEc1lnOIf1tjrs/WgVO95ewCuGqrxvo8z3KwVsfkHEvjd1OfuNJTH7l3DmQ3Wc/6lE6HYtKi7Y0Bi8jKawZbRErqbI25x8DzPyPSzJc7f4N14tP78RYfdVCEu+i2P1d2nYvx/O0k/iWPddImu+DGDdN958fegi19NTyL2fzMOGaJoa/ehu9WCo5wSj0v0M9G+hr3MT4/1HkA24MtHlwkjLSYabTzDZ7Y6s343xHidGuw4x0XOcmQFXpvrOMNp2jNG240z1ODPTe4apbifGuw4x1XuU2UE3pvvdGO9yYbzzDNN9bsiH3JgdOs5k/3ampb8zO7QZ+eAmZvt/YrbvW+SD3yIf/gL54AZmep9jutOByVZjJtt0kHVoMtMpYKpTnYkONcY7BEx06jHZZcV0z3ymehcy3ruIsd5ljPU9w4T0eSYHX2VqaAMzI98hH9uBfOIA8vFDyMcPIJ/cjXx6G3LZ98imPmJy7G0mnrzOxPhLPBldzfiT1UyNP4ds8nlkk2uRTS5DNrWQ6SkHZqZtkU1ZKPA6aYlswhbZ2BLkEy8jn/oYpn9FPvUn8ol9yCcOKpYzTe9jdnoPs9P7FO9dZaeRT3kxO+bN9KgLM2OuyCeejhE/8WL2sZfizeuYO7JRZ6aGTjI1fIrZJ27In3gxM+yBbNCNmWF3ZoZdmOh3YrTzAOO9x5gZOo1s0ImJngOMte9hsnMfss69jDdcPjuyAAAgAElEQVRvZ6zpDyZbtiBr28JUy6+MVH9GW9mr1OYvpyrXjqo8S6ryzai+ZU1t4WLqChfTUGhFwy09GvPVabk1j/ZCZboKNOgoFNBeKKS9SEh7iQbtZWp0VKjQVa4YK+4tF9BfocVgpTbDD3UZeqjLSJUeo9X6PK4xZKzOmPF6MRMNJkw2mjDVpBj9lbWa/T8B+7/xKn+K19k2C2ZaFZluNmOqScJUkxmTjWZM1Jv+xy1YY0YeGjH0wADpfX0G7ukp3sBW/Ht5U3uxFm1FWrQUaD69A6toX2sz1alJV6MqTY2HKSrcT1ThToIyFXGqlMao/N2+/gXY/JB5T8eH55F9Q5ms6ypk+v8vwPqqkOSrStIFVRLPq5FwQUDcOQHRZ9WJ9FJTNLAeqoR6qBHipkagqxqBrhoEuAq4fkaDa87q+J3WwO+0gCunBFw+qc4lJ3UuHtfg4nEhvscETwGr8bSB/W+8uu0S4LpTyJkdQk7/DVhNTm3V4sQW4f8/Xn8WcPAnwX/gVcChjSIO/6bN4d/1OLJJn8Ob9Dm0WREFXo04vsUYpz+McdpizPGtxhzfasjRrQYc3arP8e0GnNhpxKndxjjvNcblgBjPQxK8Dpvic9gUn0MmeO83xGOPHm47dTizXYtTWwSc+kMdl+1CPHZp4b1bE69dGvge0OL6SQOCzhgT5iom2suUOB8JMd7GT5c36RLhrv0UrwJCnDUIdVEn0k2DGA8B8d4Cks4JSbuoSc5lEXnXRBQF6CjwGqBJwQ0BBQFCbodoUxlrTE2aFS15jnQULaCzyJGuIjs6C21pz7ekLUtCU4ohdXEiqsLVeRA6j+pwVeqiNWiIFdIQJ6AxXkBbmoiefAP6Cozpztenr0CP4VIjRstNGCgwoDFFQHWsOrUJIuqTDKhJMOR+tC73onSpjNLlXowelbG6PEjUozHbFOm9hYxWL6Wj1IamWxY05JnTkGtOU64ZLXkS2m+Z0lUgob/YnKFSS0bLrBm5bUlvrgntaYa0JBvQEKdPVZg2dwMElFxVpdhvLvWJhnQXWCEtc6C/xI6OPDNa0o1pzRDTmm5CY5IhtbG61ESLeBQu5H6QBncDVLlzQ4W7AWrcDxJQFSKiJkyXulB9akP0qAnWpiZYi9pQEU2RenQkGtGfZspQljlDWWZPI2EwU/IUr+ZPY8FwpiWDaRJ64g3ojNGhPUqb9mht2mJ0aI19itckY7rTJAxk29KZYoE0x5HpsjXIytcxXbqOkdxVVF7VI+vMPHJc51F6XsCjAENaYmzoTpuPNG8pI8UrGS1bzUj5SgZLlzJQtABp0QL68u3pybJiMM+e6ZIljObaURuoQXu0AV0JJvQkW9Cbak1/mh0DGQ4MZi9iJG8ZI3krGMxeRn/aEroTFlITaEH6CRVyXdSoumZK001r7vsaUuapTYWXLqUeOtx216bIRYtbJzXIPqpM5kElsg4pUXBClXJXTe56aHHXU4tKL03u+WhSdVGHumv6tASb0B1twUCiLUOpjjzOXERHnCX1Eaa0J9kxlL8Sad5K2lIc6Ux1pD3Jho4ka7qTrelJtqYjwYKGaFOa4i3ozlnKSNmLTD5az3T9e8w0/4PJuvXM1v+DJ3feoDlxOXevW1N6wZwSbwtSD2vh/+Ncrv+kRNwudYrcjKkNcKAzdhHSrOU8KV7F4+LljJetZbjgGWoiLBgrWsf9m8aUXhJRF2ZFW8wiGoLn0xn1DC2hq4neJSB48zwidqiSeEiLIk9zOmKfoyliBR3xa6gOXkBD5EqG895hIPMd7t1Yyc0/Vck/a0db3KsM57zLcO56ulOfZ7LkPaRZr9OR8DJD2R8ykvMNZedexONfGpx4V429r2qw40UR3y5W5z1TJd4WK/GR/Tw+tFPiu5VKXN60kCSnNQRvtyD16EJ6Yj8jYpsl29eq4P4vO25sWs7xf+hzdL0I/x9sid2+jGvfSjj2ujr7X1Ln7GfGXP/VAc9PTXB6V5vj67U5/Z4BZ94z5NjrAvasVeLUG3Px+0yP6I0WpG63JmuXFTl7zcnabUTGLl3yDhpSftqSR96OPPJ2pOy0FXkHxWTuMSHmNz2uf6GGz3tKeLyphNubSri/OQfP9fM4++5crnw8h7Af5pG6XYNbBw0oPyGh2suBOp+FPPKwp+KUOSXHTSg4aEjxEVNuH7GkYL85GduNif1Fh4jvRET/oEf8RkOSNukrWtc/dcnap0feYQOKThhS6ibm3nlzqq9a0xg8n574lUhT1zCUuY6hrOcYynyWwcy1SNOfoTdxOV0xi2kKtKXxhgNlnpYEb9bC7V9zidprSGPYG9zxfYmgzRac+1SX4J8sSN9jT6W7A9W+llT7mlB9yYT665a0hS6kN3YF/QnL6U9cRl/iMnoTltGTsIz+5FUMZzzLcNYapBmrGMxQALY3frHi7WLIAtoCl9BweTHlzlYkbdMi8Os5XP1kDsHfqxL9m4C4bULi/xSQsFNI/G4tYnbqELFN/2+8uryvjOdHGpz9VMD5r1S5uUmLuAMGZLuYctvXirsBjtwNdqAmZgUtaetoSnmWR9HLKA92pCTQnpJAe9LP65N2Toe0cyJSvNVJ9lIm00eVkus61MZY0pXmyEjeUp7kLuZJliMzRYuRFy9hKnc+UznLGIheTMlpY25+o9g+ffF9Ib4faOP7gRaXPlYn4HtVkvZqccdHQku4I71pyxnKX8uT0peZuvsm05XvMlXxD0YL1tOV+hL1Eat4FLiEqptLeHR9EXd8LSn00KfIXZs75/SpvWZKW7A1neHWSOMcGEpyYCRFAdjR1Pl/jwx3RpjRGiKmNciItiAj2oON6QgR0x0uoTfCjL5Ic/oizeiNNKM3ygJpor0Cr+EWdMfY0hPrSGuYDQ+viCk/a8Ddc2YUuRqR46RP6gFt4nZqkrRHj9jtOvh/N4/r388j8GcVYrYLyT9pyoMLi6i+tJL8E9ZEbNIh4AdNAn/UJfBHAy59KiDwRwNCfzUkcrMB8Tv1ST9kSOEZMZXnzan1t6YpyI6mIDtqr1vx8LKEKj8LGgLsqLtuQ/VVC+5fNKXCx4AidyHFHkLKzop46GdIc4gF/QmOPM5cwkTu8qd4XcmTzJX0xCymPsCOO74WFHhaknxUwrXfdHH5l5AD/6POjuc12PKMkN+XCfh18Vw2L1Ni3wtKuH+gwGv+CQn3z1vREuRAnb85DTdtqQ1YQIWvPcVnlzCQ9i1JJ9aw8w0tPl+kxI9rhex+15w/3pDw4WINXjKeywtGSjxroMSLYhV+eNGKwANf8vPzEj52VOHLxfPYtE6N/W9p4fapPgkHF3HpRwFXfp5L7H4tbp8145G/A40hS+iMe54yX1tueViQ525JnrvVf+I1OML8k0AsPg5h4RfxzP9XNAs/DmHRh5dZ9uFp3t7oxOGLFymqTqe2PYaOrlCk3Vd50neesT4XRnsPMtz7JxPD+5mSOjEjdVcs7elyY7zTjZkBH2YHvZnqP81E33Gm+k8yK3VlZsCViW5nJrrPMNPvweyAG7K+k0z1HGF24ASzA67M9Hsw3evJdK8Xs9KzyIe9mBk6zZR0PzMj+5E/Pgyjh2BoDwztgNHt8Ph3GP6Cmb5XmexYwFirMROt2ky1CZG1C5nuEDDdrs5UuxpTHQKmu/SQ9Rgj6zNhqs+UiV5LxnsdGOtbwrh0DdND7zA7+guMH4EpN5j0hAkPmDoDsqMg+4OZyc+ZfPIW44/XMTG+nLEntkyO2zA9MR/Z5CJkkwuRTTogm7J92rhaIpuUIJuUMDNpgWzCDtn4SmYn1iOf/h5ku0F2AqZdYModpj1g5gxy2UnksuPIZ07AjCvy6XPIJ88zO+6NfNIHpi4gn/BVLHB6ovjN5Hlmx7yYeezOzGMP5OM+yMfOMztyltlhb8U24lFvZENujPedYFp6AvmoM7PDp5juP85UjxOzA64w4IGs6zSyzpPMdDkh7z7KbNdexhp+oqP8f6jNW0hVjgnVeTrU3NKkKl+HhzmmPMo1oybPgPo8IU15KrTkz6P9lgod+QLa84W03RLSViCgrVid9lIV2svm0Vk2l84yZbrLNOgt16L/jjbS+4oMPtBl+JGeYitxjSFPao3+F2JNmWr+7wb2PyNvN4e/8x/jwx0WT8/pKO7BylrMkbWYM91szlSTOZN/34I14Um1CY+rxAw/MmLooSGDDwwYuKenGCEu16GrVJvOEkXaikQ052vSmCukIUf4FLAa1GSoU5WqyoNkFSoTVaiIU6UsVoWSaGWKI/8C7FwKwuaR93f7qvw3YDOuqZDu998NbPJFVZJ81Uj0FRB/XkCMjzpRZ9WI9FYjwkuNcE81Qj3UCHZTI8hNg5uuAkX76qzOVWd1rjorAHv5pDqXTqhzyUmDS06aCsAeFXL+sACfg/8GrGJ0WIj7biGuu4Sc+VOI8w4hp/9++6qpwOvmv/CqyL/xKnyKV4ECrz8JOPiriEMbtTnyuz5HNhlwZLMhhzYbcGizAYf/MOTIFiOctog5sUWM0xYxTluNcdpqzNGtRor3sNsMOfGnMad2i3HeK8b1gCmeB83wPCTB+6Ap3gfEeO0zwn2XPq5/6uC8TcSpLUJObxHgsl0T951aeO3SxGuXJpcO6RBwSkyoqykRHqbEnDUj/pw5sWdNiPI0INJTj0gPHcJdtQhxFhB8WoPQMxpEugmI8RAS761J8jlN0i6KyLmiTd41HYoCdCkO1KHopojCQC2KgkWURRhwP0FCbbotLXkLaC9cSEfhfDoK7egosKMt35qWLDMako2oidXmUbgG90NUqApXpy5KSH2MJvWxQhrjhbSmiOjKNqA715DObD168/UZvm3MSImY/nx9mlKE1MULqE/UoSHZgLoEAx7G6PIgSgHY+zF6PIjTozrZkNZ8C0YfLmW8djndpXa0FlnTlG9BfY6ExlxT2oss6CmxoqfYjL7bEobKLBgpt2Ko2BxpgYTeXFM6M4xpTTaiMdaAmghd7gdpURGgxr1wIU3pYvqK7Rgsm09vkS2dOeZ05pjTkWVOS6oJTYlGNMTrUxutw8NQTe4FqnM3QJXKm3/hVYuaMF0aI4yoDzOkJliX6mARNSEiGiJ1aU8wpC9VgdfhbAuGs80Zzv5PyJozmGnOYKYFQxkWSFMl9MQZ0BGlQ1ukSAHYGF3aY/Voj9enM9GY7lQJA1k2dKVY0J9pz1jRCqZK1yIrW8d44Vpqg03Jc1cl+8xcin3Uue+vT1OkFZ3JinZjpGglo6WrGSlbxVDJEgYKFzBQOJ/+fHt6s60YzLVlsngho7m21Adp0ByuTWecMT1J5vQkW9GXastAuj2DOYsYyVvKcO5SpJmL6U9bjDR9Gb1Ji7nlISTr9DwqzutRc1XCfV8j7njrUeljQKmHDsVuIopcNMk/qU72MWWyDimRc2QOxafUuOOuyT0vbe6fFfHgnIhHvtrUXdWj6aYR7WESemIsGEi0YTjNkfHcJQykO1AbakRDtDkDOUsZzF9FS5I9XanzaU+0pSPRmu4ka7qTrGiPM6chyoSmeAt6cpYyWv4iU1XrkdW/x2zTBibr3ma2YQOP77xOc9Jy7gXYUnHZiju+tmQ66XP1u3lc/kaJ8K2q5J4yoMrfgbaoRfSlL2O0cBWPi1cyXraWoYLV1ERY8KTwWWrCzCj306UuxIq26EU0Bs+nM2IVnRFryT9tTPhWVcK2KhO3V0DKER3uX3Xk9jkJjwIW0Byzmv6s13lS/AF9met5GLSasH1Ccr1sqAt9lr7U/2Ek920GMl9juvQDBrPeQprxDtKMj6kJeouw7RYcfUuJfa/OY9crmmxcI+QTO2XeFivxrkSJfznM5bP5Svy4Sgn3L80I2uZA7H5HHl55k4zjyzm+XoMzH5gRvHUNfr8sZM9rAlw+khD02yIufWmO63tCTr+jhefHJlz9wQa/H2xx+dCI/a+pc+wtbVw3GOO6wYiTb2py7FVVzn2oRehPEpK3WZO505qcvZYUHLag5IQlJSfMKD0l4a6rBfc9ral0t6TklCm3T5hx64g5KTuMCP1Bk8sfzePsO0p4rFfk7HvzuPihCgFfKROzUZXMXZoUHjbkzmkzarwdqD83n2ovO+65WHLPxZJSJxMqTlly95QtJUetyN4lJv43HaJ+FBH3iz7Jm41J22pIxp/6ZO7WI3u/HnmH9SlwMqDE1ZjKc2Z/47U3fiWDaWsYyV7HaO7zjOSsYyRnHUNZz9Kfuoru+KWKLbIBtlScNSfpoAERu/R54L+K0exPeOT/KmHbLPD5lwifD3W5+oUOidu1KTyhS7mbPpXehjy8IKHmig0tgfPpilhIT8xieuOW0hu/lJ74pfQlrWAo/RmGsp5BmrmKwcxVDKatoC9xKZ2Ri2gNWUBLwBJqfRdSesqCxK2aBHylxJWPlbj5jTKRG9WJ2SIgboeA+J1CEnaLiN2lR9QOI67/qIP3v9RxfV8Fz48E+HwmwPcbNYL+0CbxsDH57uZU+NlTFbaEqsjFtCY/R3fOK7SlP09N3EruRyymMmwhFSGO5Fw2JuuiARnntUnxVifRfS5pXsoUXxVRFSGhJd6K3jQHBlLtGUixZizbgbFsRx6n2zOavIDWAGtyDoq48aUS/p+o4P+JDtc+0cfvEx2ufaFJ8K9C0g7pc/+iFR3RixnIWM3IrecYL32F6TtvMX3nPSZL/sFg9ls0xzzPgxvLKL80n/KLjpSes6PQ3ZSc07rcctamwtuAGj8zWoNs6Qy3ZSDWnsFEe4aTFYAdTnZEmmBHT7Ql7aGmNAca0xRgQHOAAa2BRnSEiBXta5iE7jAJPX9BNtqK/gR7OiItaQu3oivajs4oexoDLbnna0Splz53fEwpdjPmlrMRmUf0SNilScIuHWK2a+P/3Vxu/KBM2O8apOw3oNTdlgcXFlPhuYDUfcaE/KpoWIN/1uPGdzqc+0iZG99pE7pRn5ithqTsNSbrqJgiFxMqz1tQfdWK+gBb6gNsqPIzp/KCCfcvSqi5ZkOVnyUPLkm4e15MqbcehW6alHiJqDiny6OrxjSHmNMbZ89I+iLGc5Yxla8A7Gj6Mjqi5lMbYM29y1bc9rEm6agp137Twe1TTQ6vF7D7JSHbn9Vkyyohm5fPY+tKJfa/pGheQzeJyDthyr3z1jTesKXaz5SqqxIeXrWm/IINtzzsqQ16k8pr63H9Ssw3y+fw9XIBhz60xXfLa3y6XIP11vN4RTKH542UeM5wDhvm6+G7ZQNu37/A96tFfLZAiY1rlTmwXgOXTzSJ3G1N+J8GhGxTJ/GQFre9Jdz3s+G+ny1VNxZTfNaKPDdzcl0tyXH7D7zafRMVYflZKGYfB+L4ZSSLvwpj4cfnWfTBYV78aisbj+wmIN6Tpq5I+voDGOj1Y7TXl4mB80z2ezDadYSRzj+ZHNjPZO9RZvpdmB3wZLrXk6leL+SDvswOnmWq/wTjvYeZ7DvGjNQZ+aAr0/0uTPe5MSv1Ri71QNZ7gqmeg8wOHGO2/zTyfndm+70U53SGfJgd9mJSeoqxgcNMjx5n9okL8lFX5MMnkQ8fhccH4fGfyIe+Z7rndcba5zPabMh4iyaTrRpMt2ky06bJTLsGMx2qzHSqMtulzmyPAHm/JjP9Iqb79JnsM2Ws14Yn/YuZGnyT2ZHfYMwZJn2RT11BPn4ZJs+BzBVku5BNfMXE4zeYeLyCyXE7xscNmZ40YGbKlJkpS2QTVopMWiKbsGR6wozpCVNkEyZP37zaMT2xipmJDcinf4OZozDjgVx2HvnkReSyi8hnfJiRuTMjO83szCnks64wfR6mfGHyguIsj+wS8smLzP6F16lLMH1J8f/4ORg/j3zSF/nYBWZGvJkZ9mZ29BzyJ+eRPz7L9KArs0OnkY+eRjZ4gsne40z0nGZGeo5Z6UVkPT7IeryRdbsz03uamZ4jjDVupL3sDWrz7ajJ16W+QJWGwrnU5KvwIFuLh9k6VOcIqM9VoSlvLq15c2nLU6EtV0BbjiateUJabmnQWqhK2+15tJbOpa1EifaSuXSWaNBdqkVPuTZ9d0X03dWiv1IH6X2dpy2sPqPVBv8XsY2Kt7CyFoliFPjpu9aZNjNm28yQt5n9fSpH3qYArbzDAnm7JfJ2K2bbLP9uYGUtlkw3WygAWy9hos6U8VoJT6pNGK0y/r+AvaNHT7kO3WWKdNzWprVA6ylgNWnIEfzXCPGjVBUeJKlwN0GF8jhVSmOVuR09j+LIuRT9tYH4afuae3MeOQHKZN9QIctflYxrKqRdUSb1sgqpl54i9pIaSZc0SLigQex5NaJ91P4LsGGeaooTOu7qBLqqc+OMOtfPqP0NWL/TivFhBWA1uHxC8ylgBVw4IuDcYQ18DmrgfUDRvnrtF+KxV4jbbuHTkzl/AVbRwJ7YIsDpKV4VC5s0/43YX4RPAfsXYoUc+EVLgddNBhz7w4ijfxhx5A8jBVz/MOLwH0Y4bRVzYovJU7yKcdom5tg2MUe2GHJsmxFOO4w5tcsE570muB4ww+OAGR4HJHjuN8FznxiPPUa47TTgzHYdTm0RcXqLCOetWrhs08J1hxYef2rivVvElSP63HQ2JczNjEhPc2LOWhDnY060lwmRHgZPm1cdQs9oEXRKg6BTGoQ4C4hwFRLjoUm8txbJ57RI89Umx0+HPH9digL0KA7UpThIh9vBupSE63MnxpRHyZbUZzrQnLeQtlsLaSuYT1uBHW237GjJtaYpw5y6JGOqonV4ECagMkiVR2Ea1ERqUhetSX2MJg1xmjQniWhP06Mjw4D2dF16cwwYLhIzVGhEb44eralaNCWKaErSozHJgLoEfapidHkUrcvDGF0exepRlaBPfZoxXYXWTFSvYLpuFb1ldnTctqG5wJKGXAlN+RK6y6yR3rVnoNyK/jIzhsrNGSozp7/AhKEiM6QF5vTkmNKZLqYtWUxLgpjGWCOqIrQpvanCwxhtOnItkZbMZ7BkAQOF9vTk29CVbUV7hjmtqRKaE8XUxxpQFa7N/WAhlTc1qLypwf1AAQ+DNakK0aYh3Ii6UENqgvWoDtKmJlhEfYQOrXH6dCWJ6UszZTDTjKFsM4b+Amy2OUNZ5kgzzBhIN6M/1Yy+RDGd0Xq0hYtoCdeiLVKbjhhdOmL1aI/TpzPBmJ5kCf3pVnSnWNCbZsNw7iLGi1YhK32O6ZLnaI+zpeisgEznORR4qnL3ii71Iea0xdvTl7mYoYIVjN5ezUjJSgaLFzNQsJC+fAcG8u3py7FGmmPNkwIHRnJsaAgWUB+kQWuUPp0JEroSLehJVrSvg9kLGM5dzGD2IvoyFtCXtpDhrGUMpC6l6oYJt9w1yD+jTrm3Lg8uGnPvnBH3zhlR6qFLsZs2RS6a3DqlQe5xFXKPzuGWkwqlZzSo9NTi4Tkdqi7oUn1Rl1o/XVpuGtERZkp3tDn98ZYMJtswkuHARN4SxvKX0hBpQk2YmK7U+QzmraIjeT6dyfNpT7CjI8GG7kRruhOtaIs1oyHKhOZ4C/pyl/Gk4mWmq99mpuEfzDa9z1Tdu8w2bGCk/FVaU1bwKMSByqu23LvsSO4pE659r4zvF0rc/HUeqYd1qLxkS3P4QrqSlzKUt4LHRQq8Dt5aRU2kJSP5q2mKsaHS35C6YGvaoxbRHLKQ9tDl9EY9R+U5W+J3C4naoUb0Lg2C/phH1ildclz1uefvSF/Ga0yUfch46Yd0Z7xJXeQ6Ek8YkONpRYXfIpqj1jGUtZ7BrDeZLP4ng5nvIE3fQGPYmyQfm4/rx6oceF2JP55V4s9X9PhhpSYbLOfylrESGyyU+HLRPL5bNoefVyqx/3+EXP/dlpKzr1Lt/x4n3lXi0BsionY+Q+Su1bh/ZsHRd4zw/W4hvl9Zc3q9iDPvanL5GzOCNy3k2k92uPxTnyNvabP3FXWOvKHFybf1OPW2Lqff1sL7A20CvhUTuVFCwh+mZOw0o+CQJWUnrak+u5BqH0cq3S2ocBFT6mxE8SkDSpyNeXjWgbtu9tw6YkHiNgMCv9Xg4odz8HpPCc93lTj/z3n4f65O2I8aJG7RIHe/DrePi6l0saDmrD21PvY88rLmoYc11d52VLpY8MDdjgduDpSdsCZnj5jETdrE/ioicZMB6dtMyNopJnuPIVl79cnep0f2AV1yj+pS5GzI3bMSqvz+wusKBtOeYTRnHY/zXuBx/guM5ikQO5C+hp7E5bRHOlB33ZIKHzMK3ay4c3EpI1kfMH7rM+5deYHgzSaceluFXauVOPqSEv5fzyPpTwG5h7UpOW1IpYeEe96WPPK1oinAlvYwR7qjFtETu4TuuCX0JCxlIHUF0sxVSDNXMZS1mqGMVfQnL6czagktwQtpur6YqnOOFDtJSNgi4ObXSlz9ZA5B36kQ/buieU3YqUnibi2S9uiSsMeI2F2m3PzVAJ9Phbh9oIbnx0J8Phdy8Vt1QrbqkHLUhAIvKyqvOVITsYza6GV0Z7xIf97rtKe/QF38Kqpjl/MoZhmV4fMpC7KhJNCSgmtisi9qk+GjTs4FAeU3DKiNNKcpzpL2BCs64y3pijdHmmLFQKIVg4m29EbacP+sIXFblLn2+RwCv1Ln5le6BHyhj/8XOlz/RovwzSKynIypumZPT+IKhrLX8rjgeSZKXmW6fD3TZf9grOA9epPfoDpwDbfPLyDX1ZqcM1ZknjIj7YgBKYdFZB8XUepuSNUlC1pu2tEZZk9fjD3SeAVgh5IcGEywpz/Olq4IC1qCTGi4YUS9vz6N/vqKb1WwKZ2hEjqDTekIEtMZYkpvhAUDsTb0xNrSHmFFW4QNHZGKO6rV18wo9zGg2EOPMm8TbnuYcNtdQu4JIxL3apGwW0TMDhHXf5jLzZ9Uid6mTc4xc+54z+fu2QXkHjcnaouIoJ+FhG7UI2yjIf7fiPB6X4lLn6kR+KOImK0GpB0wIc9Jwm03MyrPW1LlZ48+qZ8AACAASURBVE2tvw3VV62452tKmbchFT4mPLhkyb0LZtw5Z0LFWWNKvRSNdJm3Lncv6PPoqjGNQWZ0x9gynLaA8ZylTOYvZTJvOcOpi2kNt6MmwIqH12wou2BH0lETrm3UxuMzTY6/p8n+1zTZ/aKIP5/VZMczquxcO4dDryrh+ZEyIZu0yDluwh0fK2qvWlFz1ZR7Fw254yum/IIF+W4WpJ20oj7sPaKPLGb7a5p8ukCFgx9Yk3PhVz5fqcaHi1V4206FlyVzeVZfiZeM1fjjdUeu79zA3nes+H6lKr+smcuBt9Xw/lqbm1sMSD9hQ9w+EUmHNCn2NqXysjXF3mKyzxiS5Swm87Qp2WcsyHGz/jdebb6MirD6PAyrz27i8OU15n/uzYIPd/L81z/yw/5v8PT7kZTM7bQ2uzIz4Yds/AqDPe5IO1wZ7/dCPuzBdOdeuiq/Y6RxB9Pdx5D1OTPV68Jktwez/eeZ7vVgtGMv0tY/GO3cyfSAEzNSZ6b7TzHd78Ks1JOZPlcmOg/zpG07E107me07hrz/DAy4IZd6MjvkwfSQCyM9R5B27+PxwFGmR9yYGfFiZsiN2aGTMHoEhncyM/At410vM9Jqx3CTLmMtAiZaNBS3X9tEyNuFyDvUkHcqQ9dc6JkL/cowoMbMgCaT/fqM9ZnypN+OSemrzA79BqMuMH4Z+eRVZscvw7ivohWd2o1s7CvGR15hfHQBk+MSJscFyKY1mJXpMjslRjYhQTZuwcyEJTMTlsgmzBRwnTBGNmnK9IQtUxOrmJ54n9mpzTBzHGa8kU9fYmbiCjNTV5iZvsD0lAdTU6eQTTsxK3OGaUXbypTv09M8F5md9GHqsQeyx17IJ88rUDvlCxMXYNwX+eQF5E/OMjnkwoTUhelhD8X5nDEfZoc9mB1yRj50konew4y0H2C4/RjjPV5M9l7gSacXY50ejHe5MNV9kqnO/QzWfktT8fNU55lRXyCk5fY8WoqVqM+fQ1WuKlW5GtTkKlOfO4fmXCVac+bSlq1KW7aQtmxNWnKENOdp0FygTEuxEs23FWm9PYf2YnU6izXpKtGiq0xId7mQngoRfXe1Gbinw+ADvaf3YQ0YqTJktFqB2L9a2KkmCbIW86cQ/d94Nft/4vWvzLRaImuxRNZswXSjOZP1ZkzUmTFeK+FxtTEjVYYMPzJk6KEh0vsGDFQa0HdHj94KPXrKdekq1aG9WERroRYtt7RoyhP+Vwtbna7Ko1RVKpNUuROvSnmsMmUxypREzeN2pCKFofMoCFEmP0iZvJvK5AaokO2vStY1VTL8lEm/okz6FRXSLquQclmVpEsaJF7UIP6CGrHn1IjxUSXqrCqR3mqEPwVssIcagW7qBLiqc8NFXTE+/DR+p9W5ckqdyyf/wqtQgdejGpw/rMG5QwJ8DgrxOaCJzwEtPPdp4rFHE7ddmrj8qRgfdt6uyMmtApz+EDwdHdb8P3g9/Ismh37W5NDPWhz8WYsDv2hx+Dcdjv1hiNNWMce3mnB0i5gjfxhz5A9jDm82wmmLyVO8muC01eQ/8KpY6PQ3XvdIcD1ghvsBM9z2meK2R4z7bmPcdhnhusMA5206OP2uxekt2rhs1+XMVm2ct2jisl2I1x4drhw1IsBZQoi7ORFeFkR5WxDlZUq4uyHhbnqEu+kQ6iIi6LSQG05qBJ7QIPiUkHAXTaI9RMR7i0g+JyLNV5csP11y/HUpCNCnOFCf20H6lIYaUhEt5n68JdVpdtRnzacpdyHN+QtouTWfllt2tOTb0ZRtTUOaOTUJxjyI0OFOsAYVAao8CBFQFa5FbaSI+igR9TEiGuNFNCfq0JqsS1uKDr3ZhgwViJHmGdGTqUtHug7tqXq0phjQnGRAfbweNbGKVMfqUROvT22SAU0ZYvqKbZmuXY2sbjV9pTa0F1vSXGRBU6E5rUUW9FbYMvLAkccPHRm9Z8vIHUsGS0zpyTdioEjCwK2/7tOK6Uo3pTvdjK5UM1oTTbgbrMHdEAG18YZ0ZFkxWLSA4duL6Mu3pzPLis4sK9rTLGhONKUhzpjqSD0ehIq4FySk8qZAkQAB9wI0qQnWpzpIj+ogHaqDtKkN0aYhQofmGF1a4/TpSDSgO8WIvnQxA5mmDD5F7FCWOQPpEnpTTOhONKYjRp/mUC2aQzRpDtGkNVyb9ihdWqN1aYnWoz3WSDHCm2RGb7IlPclW9KfZ8SR/GbLba5ktfZ6hzCWUX9Im87QSeW7KlPlqU33ThKZoK7rS5jOQt5ShohUMFy9HWrAQacFCunNs6M+zYyDXBmmONSO5NgxlWdAYokHVDWUaQkW0RYtpjzWjK9GSvlRbpBkODGYuYCBzPr3pjvSlzWcwYzFtMTYMJC/jwVUjMo4rk+2kzn1fMQ99Tbl3zphyT31K3HUV24adhRSc0qDwpBq3z6hz10OThz461FzUp8HPkIarijajK8yU3mhzBhIsGUq2ZiTdnifZ8xnPXchMyWp6UuyoDRfTGGuJNHclAzkraYmzpyPRka4EO7oTbehOsKY91oLmKFNaE6yQ5q9g4u4rzNS8jbxhA/LmD5iue5eZuncZKnmR9rQV1EUu5L6/HRUX7ck5Kebmz8r4fq6E37dKRO/UoOSsJXWB82mNXUR/5lJGCpbzpOQZBvKXUxNtwUDWCtoT5/Pwpim1wda0Ry6mLXQxzQGL6Ax9hjtnrUg7pEnyQSExu4X4/ahE/AE1HvgvoDf5FabKP2b2wReMlX1Ed9ZbdKW9ya1zNmS4mZJ2xog7V+bTm/w6/alvMJL9LoPp79EQ+iqZpxfg+72Io+/MYd9rSmxcpcTm5/X4YbU+H9iq84axEv+wnMvmF0T8/qwq3y+Zw84XNUg6tI6W0C+J3mXPsfVKZJ1YR/jORbh8oo/rZxZc3biGUx9YsGXVXK59a0PMtuWEb1nCjV/sOf+VOTtfUOLHRUoceE2bg68K2feiKkde0+DMu9pc/cqU0J9MCfpeh7CftEj704iK03bc93Cg6cpSai44UO5iTOEJbW45aVFwSoc7nhLabq6k3m85lZ4LyD9mSfxWfQK+VePCh0qc3aDEpX8pE/SdgNjftUjdqUX+YX1KT0m4525FtY891T623Pe04L6HJTXn7HnkbUO1jyMPvRwpO2VNzj4xSVt1SNisQ8o2IzJ3mZK7T0LeARNy9huQuUeH9D0i0vdrkeekS7mXKY+u/DdeH+eu40n+8zy59QKPb73ASN4L9KevpStxBU1hdjy6akaFjzn3fJfQm/AusyVf0Zu4gfILzxK4yYQDL6nwraUSu1fP4eqXmkRv1iVlpx4FRyVUutpxz92OSg9LHl4wo/66Ne2hiha2M2ohnbGL6EtepoBr9jOM5K5lJHsNg2mr6YldSVvoEhr9F/HwrD1Fx01I2KJB8HdzCPx6HpG/apK4TYeU3bqk7NUhdZ8uqfsNSNonJmGvOSGbxPh+IcLjQw28/6XJuS80ufy9gLDteqQeM6XAy4o7fg48ClpEdeRiujKepyfnZZqT11ATu5yauOVUxy7jbqgjVTGLeRSzkHvhdpQFmlFyw4g7QSbUx9rSmbqQnvSFdKc40J1oQ1+SNdIUW3rjLJAm2tEebEHhSS2Cf1Di6mdzCPpag5tfaXH9cxFXPxPi/7U6YZsFZJ0wosp/Pt2JqxjMfpaRvOd5UvAKE0VvMV7wHkOZb9Mc/jKl55eSfsKKuP1iYvcaE7XLgKgdIqJ3Ckg5oEWRsxEPLljSdN2BjhBHeqMd6Y+1ZyDOHmm8A/2x9vRE2dIeakFjgAm114youWJAnZ8hTddNaA8yoyPYnPZAE1oDjOkIMqUv0gppnD3tkda0RlrTGmFLc5gddTetuXvRlCJPPQrc9Cn2FFPsYUKJlwW3zkhIOaRL4n4d4vfocOPneQRuVCNulwF5J60p91jAbRdbkvYYEPyrGsG/aBK12YjITWL8v9HC+wMlvN5X4urXakRu1iF1vzF5TqbcdjN/ilcbav1teXjZgjJvI4rc9CjxMOKOj4QyLzFlXmLKvU0o8xZT4qlPqZced84b8MhPTEOgGZ3RNgylOv6N14ncpQwmL6A5zIqaAEuqb9hz97IjSUdN8PtFiOfnQk69L+LIW9oceFWbvS+J2PuCOvtfmsvxt5Tw/kSZkE0iso6IKfM0p+6qDY0BVlT66lPkoUWRpz6ZJ/W59vscKq6spSpkA5c3LeDLRUpsedWIu8E7+G6dBp+sUOGTFVq8aaPBWj3F8qYX9ZQ48fkKfH9fx+ENJvz+nBIH1qsTvN2S65u0uO2zhLTjBiQcVCff1YC7F6255WZIxG5l4g9pk3TEgKwzlhSeXfAfeP0sLMLms0BsP72E42cuLPl8N+u++oqvdn2Ku9/XxKd8S0nxT/S1HWF84AxP+t0Y7nHjSZ8XU/1eTHaeYLh6C90V3zPa+CeynuPM9J9hqteNyW5PZvsvMNHlirR5B121PyFt2cL0wHFmpM5M9Z5iqvcMM32eTHWdYbR5HwN1vzPUtInZ/mPIB/4br1NSZwY7D9Lbtgdp9yEmhz2YGT2PbMiL2SFnGD0GQ7uZ6f+eia5Xedxuz2iLHmMtGky2qD3Fqw7yNhHydg3k7SrIO+Yy26WEvHse9Koy26fJVJ8e471iHvdZMTHwEjPSX5EPOcOTC8gnLyIbO8/s2Dnkk67IJ3Yx/fhLxoZe4vGwI+OPxYw/VmVqQhXZpAjZhBHTY6ZMPzFnZtyK2QlLZibMkY2bIBtXwHZqwoaJsRVMjW1gZvJ35LJjyGWezEz7KuAqu8LMjO//R9hdRdV9r22/h+DuMJm4hri3TVNd9dW1utqup77aVW/j1rjiEDwE4sE9EDzB3RMgRnAPHoLrZH7fg0nTdj/v3vvgGv8TxmAMThifcd33/WN2zoeZWRdmZx0Rzbn90bzOSt6VFc8HIpr2YXrcnZlRd8TTvjAb8Ce8BiCe8md+zIvJQScmBhyZeerOwoQv4kl/xGO+iMe8EI+6M91/mqedRxnuPMV4rzdT/eeY6PVlesCHmQEPZvudmO4+zMDDr3hU8BwPcoQ0FanSUSZHe4kUTQXS1BfIU5+vQEPeEppypWjJlaI9V5qOXDm6clXpylOnLVeV1nxFWotkaSuVorVMipZSKVpLpekoUaCrRJXuMjW6y1V4XKlMT5XqM8BKWlitZ4gdrdN7tgv7+wjxXJuxZAS4w0gyStxhxMKzGEvybKT4/4ZXc0Qd5sy3mTHfasps85/wWm/A2CN9Ruv0GXmoL2lfa3UZrNF5BtjeKi26yzUkgC2WjBC3Fqj+6YiTIo8y5bmXLk9NqjzVi9eHq27IUJkgQ0W8DKWxMpREy1IUKUNBuAz5obLkhUjwmn1VdhGwMmRckiXjkjw3LymRdkGJ5EB5Es/JccNfjgR/OeLPyhPnK0+Mj/wiYBUJ91QkzEOJUA8lQjyUCDqj/AywEryqPMPr+WcHnCSAPXdClXMn1P7SvkouD/8BWJc9yjjtUl4cHZbg9XfAnvxF9f8Xr457DLH/E2D/ilcBDrsEOO425PRug8WxYj0c9hrg/JsQt0PGeBw1weuoCWcOGXLmgAEev+njsV8P9z26uOzUxGGrKq67NDmzVwf33Zq47FDFbbcyvoe0uGIvINTVmEgPE2K8TYn1MSHOW0DUGR2izmgR5a5JpJsaoU5KXDstR5ijEhHOqsScUeO6lzqJvhqk+mtw67wmOVe0yL2mRXGYLqURepRH6VMVK6A60YgH6ZbUZy2lMXcFTXkraClYRluhHW2FNrTm29CSbUnjTVMeJgmoidGkKlyZiiB5aiOUeRCtxqNYDRqva9CYoCEBbJIGbSlatKdp0Zejz3CRkIFcPXqzdOjJ0uFxph6dN3VpTdGmKVGThkQtGhfx2pCsTWOqLu1ZAgZLrRA92shC/Ub6y61oLRDSVCCkpdiYjlITeirNGb5ny+Sj5Uw+tOVptSmD5QL6iw3oK9SnO1eX7iw9erIN6M81ZjDXjP4sU7pvGlN/Q5c7ESpUhSnx4Lo23VmWEsjl2tCZYU5XpgUdN81oSRLSeEPAo+t6PIjW4m64OjUhqtwJVub2NSVuX1OiNliVe8FqPAxTpz5Sk6YYLVqua9N2Q4f2RG06krToTNaiO1Wbvlv6DGYZMpxrzPAiXnvTBHQn69F+XZPmCBWaw1VojVKjPUaD9lgNWmPUaIlRoz1Oi65EfR4nG9KfbkpPqgSTo3krmC3bxELli0wWSvZes1ylyHOXoeKcGg+CDWiKM6M7bSmDuSt5WrSGp8WrGSxcxlDRMnqyzRgqsGa4wJrhXHPJGHOmMa3RSty/uoSGMBXaYvXoiDfkcbIJfekWz8aHh7JsGcyype+WDT0pVgxnrWIwfSX1YcYUeyqT5yRHuae6BK/+BlSf1ee2ry6VXtqUe2hQdkaNyjMq3PFW495ZTR4FatN0WY+2IAPagvXoCNen77oRQ8lmPE03ZyzDiokcW6YLljGRa4eo6nlGC1fTHG/EoxghQ7nrmCh7keZ4Sx6nLaM3zZbeVCt6UywleL0upDPFkieF65mufY2F+r8jbpHgdbbh78w+fJfBks10ZayjKX4FNVcsKDtrys2T2kRsk+fCl9Kc/0qK6J2KlHia8CjEjtbry+nLWMnTwrWMlW2gP2819fGm9N5ayePU5dSFmdAQbkFX3Aq6olfSHGxHT8wmmoNWUn3WnGI3AzJOaRD/mzxJx+R5GLKC0YL3Waj7BnHjD8ze/YqR0o+YKP+E20ErSXPWIeqAAjlnTHic9Coj2e/zOOlvDN38gMrAjUTvF3L2a3Uc/6nCr+ul2f2SMj89p8G/bZX4p7ksH9vI8cUKeb5eJct3q6U5/DdNrv64kuv71hO7dxl5zpup9H2H+AMrOPeNPme/Mcbzc1OOvKXDiXd08P/MlMitdsTvXk3ktmUEfmXE6beV2LZeim3rpDj0ijLHX1fF/k0N3N7XweOfWvh8oMzlz1WJ/E6D1F06FB6XwOyBnw13/cwpOK1BxlEFip3VJUi7Zk3jFWvaQ1bSeGkFd/2WUupszs0D+kT9pMzFT6U495EUlz+XIepHZdL2aZF/XJdSBwMqXYTc9ZJgtc7fkhpPI6pcDajxMKL+nA0NAXY88LWl0tmMvKP63NyrSfoebbJ+E5B32Jii46YUnjAi94geGQc0SN2nQvpBFXJOaVLhZciDixa0Rkjw+jRzE+MFm5ks2sJE8f/Ga2e8HY1hllQHmnH3wiqG0z9gIu/fdMa/RWvUe+S5bMD3E122rZBi31opfD+QJ/hrFWJ+VCV1lzb5RwwpOWlElbMxdzz1eXjeSNLARtvRFWdH941l9KetYjh7A2MFLzBR+CLjBS8ykvMCA6mb6IxdS0vwSu7721DiaEjqHhVifpAh5nsFErdrcHO/NrcOa3HriCa3jmpy86g2qYf1STpoRPQOQy7+RxOff6vg96kaAV+qcfk7VWL36nDTXkCRjyl3LlvxMGIZDddX0Zf9MgN5r9KetomGxLU0paynKWU91VE2VEdZUR1tyZ1IM26HG1EbaUTDDSv6ctYyXraZqYrNTJduYrpkAzOlG5gpWs941nJmctfRf92WUhdNon+SIvy/UkR8I0fIlwpc/kSOgI9lCPxkCUE/yJJ8VIVyfyMaIpfyOHUd/RmbGMrawpPs1xjKeJOuhL9x78pzZDnbELNPn9BtmkTu1CZ8uwYRW1WI3qlEykE1ipwNuOtvQUvQMroil9N73Y6BBFsGE5cylLSUgRu29MRZ0xFhRlOwkEeX9am7qEvDJX1agoR0hZvRHWlOZ6gxbcGGdIYZMRBnzXDSMjpiJHDtiLWlNcqWuiBLbp8TUuSpQ4G7DiWeAoo9BFT4mlLiaUyWvR6Zp/XJOGlA5DYFIrYqkfibHrn25pS4WlHsbE7KAR2iflUi+ld14nfqc327PiHfqnH+UxnOfixF0H8Vid+pyc0j+uScNqDQxYBKHyH3zptRd9mCu4HGlHnpUuSmRckZPap8hZR7CajwFnDbz4g7Z42o8jOg3FubO/663L8koCnUmMfxljy9ZfcMr5O5qxhKs6UtyoyGEDMaQpdy95IdqScNuPKjMn5fqOD+kToOf9fg5JsanPibBideV+HUG/K4/l2Gc5/JEbVNjcwT+pR5CKn01KHukpB7F3SpPKtO5TkdyvwMSXfQJtVBSE3Q30i0f469r2vw/SYNktw+5MSn5ny0UokPV6ry8Wod3rFQY4u2FK/qSvHTZk0ubn+RC1vX4vixFg4fyhO6U0CmszX5Zywo8zUny1GL1BPKlPkacveyDTluemQ46ZN8Ups8Dwtqr2z8A682n0fF2XwWhO0nnqz+bD8vf/sfvjv8Lzwu/ZuUW59RXvIJdbe/ZLznCJM99ow9dmO815uZfj/m+ryY7jjN+KN9jDzYwUznUUT9zswttq6zff4sDF1kpteL4bZDDLTsYLT7N+aHHBENuTPf78lcnxcL/WeZ7/ViouMkT5t3Md6xF/GAAwy5Ix78Ha8+zD31YLTvFEPdRxkZsGd2xI/50UDmhv2Yf+IOIw7w9DALQz8y0/sm4522jLRpMtGmwHSbHHPtKojaNVno0IRONehURtylwEK3PAvdCiz0KCPq02C2X4+pfiETA+ZMD72M6MlPiEecYMIX8YwPoilPFqa8Ec+4Ip7+bRGvrzH+dDlTY0KmxpSZnVJifkqL+QkBc2NGzI2bIJqU4HVh2gTRlLEk0+bMT9syO7mRuakPEM3+ilh0ErHIE9G8P/OzAYhE5xEtBDAn8mF23p35eTcW5r1h7hLMXpF8RRcQiwIQzfowO3WGuYkziGd9YO4czJ2XNLQzAYhnzyGa9GL6qQvTT52ZG3NnYcoH8eRZFsZ8WRjxRjzqxdywK5P9Doz1OjM54MPMkwCmh/yYHfJiesCVmQF7ZvuO8LTxe5qKX+ZhjjlNBTq0l6jSXqRAU54cjYVKNBUp0ZgvwWtrnjQd+bJ05irQmaNKd74GbbmqtOQp0lIoQ0uxFM0lkrSUSNFWpEBHkQqdJWp0lanSVa5Md4UKjytV6b2tTv+fEDt0V3MRsLqM1+sz2finHdhWI+bajJhrEzLfLkS0mGd4fbYba/oXuP6OV0nz+jteTZhpkmSy0XARsAaM1hlIGtj7+jy5p8tgrS4D1TrP2tfucg26SjUkDWyx6rM92MYcJeqzFXlwS5676fLUpMotAlaGqhtLqExYfP81WoaiSBkKI2QW21d58oLlyQmSXQSszLMG9tYlBdIuKJASKEdSgJwEsOfkSFhsYOP85In1VSB6EbARXoqEeSoS5rkI2N+POLkoctlJiUuOylx0UOaivRLnTy8C9pQyASdVCDipxtnjqvgekQDW66AqHr/90cC67lHCaZcSjjtUcNiuhv02tT81sKqc+kWVU7+oceoXdU4+23fVwn7HH3h12CN8BtjTuwR/4HWnAPudBtjvksD15E49Tu/Wx3GfANeDxpw5Yor7YWPOHDLC/aAh7vsNcNuri8subZx3aOG8QwOn7Rq47tLCfbc2rrt+x6sqPge1uXzakBAXYyLcTYjyMCHKw4god33CXXUId9Ui3EWDMGc1QhyVCbJXJNRRmUhXdaLd1Ynz0CDRV5O0c1pkXNAm+4oW+cE6FIfrURqpT3mMAVXXhVQnmXI/3Yq6rGXU56ykMW8lTfnLaSmwoyXfhuZcGxozLKhLMaImTpfKcHXKQ5QpD1LiTqgKteGq3I9U51GMJg3XtWi4rk59nCrNNzRpT9VmIMeQ4XwjejK06UzT4PEtHXoy9elI06UlSZPGBDUab2jQkKBJY5I2zSm6tKTp0pkl5EmpDfMPNzD/YD19JZa05glpLhDSWmxMZ6kJjyvMeHLXRoLXR0t5WmPGQLkhQ+VChsqE9BUZ0psnoD9PyFCBKU8KLOjPNqUj1ZCGBH2qQlUpviRHxTUl6uMF9GTZ0pdjR3eGNR3pFrQkmVB/XcDDGD3uR+pwN1yLmlANbgepUnFFibJLCpRfUqDysiI1QSrcC1WjLkKdxhgtWhN0aE/UoyNZl8fp+nSmaNGeqE5HkgZdKdr03TLgSbYJT7JN6LtpSFeyLq2xGjSGKdMYqkxjmApN4co0RSjTuJiWaHXa4rRoj9flcbIhPSlG9KSaMJhhw3TJehZuv8h06SYehOiS5SpFlrMM5f6qVF/SpiHahJ6byxjIWclQ/kqeFKxkqHA5T4qW0XXLiIFcC0aLbXmab8FQhpCxXFM6r6ty9/IS6oKVaY7SoS3OgK4bRvSmmjFw01JyvCnTmsFMG/pvWdOTaslw1goeJ1rTFGFC7QVdSj1UKHBWpNJTi3vnhNT4CySA9dGlwlOTcg91qjzUqPXT5GGADg0XdWm5qk9HqIDOcAMeRxsykGDMk5RFvGZaMplrw3S+HdMFy5koXMVUyXq6U614EGFAe5ItE6VbaE9cSleyHY+TbelNsaE/zZbeFCs6b5jRnW7DcNGGRbz+0bzON/2DserXeFL6Ir05G2mOX0H1ZXPK/c2I26dE5HYFLny1BP9PpQj6UY7M03rcvWRNc8wyetJXMpy/hvGyjQzmr6EuzoTOFDv6bq7mUbgZ9aHmtEctozNyJe1hK+iPe47Gq8uo9Ten0seYInd9bp1WJeWEEncuWTNe9hE0/QitvyCq/56pO58huvs1TQkvku1hwNXtssQd1uZR2DoG0t6hPux5OuPfJdd9JSE7BHh/ocmxd5T4ZYMMu19W56vVyvzdTIZ/WsjwxUp5vl2vwPfr5PhutRSuHwm59tNyLv7XnGs/WnD3woc0h31B1B5bfL7QwfMzAxw+0GPfy8oceUMNr48FnP1UgP+nhnh9pI/DO6r89qI0e56T4eDLChx/Q4NTb2pi/6Ymjm9r4Py2Mu7vyhLwsRxR36uRsV+PklNGVLoaU+FuSKWHgDI3HSo99ai7aEZX5DJ6YlbQzj+R5QAAIABJREFUFmZHa4gdzVdX8DBgKVUeVuSdMOLGTnWufSXFhU+kCP5Gluvb1Mg6rEeZkxFVbsbcOWNMjYcx9/3MeeBnTrWnkFInbYrtNbnva06dvw0PfG2ocjWj8ISAzAM6ZP6mR84hIXlHTCg4ZkLeMSGZh3RJ3avOjZ3KJO1VJvOYJqXuhtwLtKA5bCm9iWsZurWe0bznmCjazGTxFsaLX2K0YAuDmS/Qk7aejnhbWqKseBRkS0PQevpuvM1A6jsMpr3P8K1PuX/lbUJ+sWDvBil2r5HC8fUl+P9LnmtfKBL7vSqp2zXJ3KNN8TF9iuzVqfHRo+maOR2RS+mKteNxgh39aat4mruJiaIXmSp5mcmilxnNe4mh9BfoiltPS8hK7p61osjBgLS9ysT9LMv1nxVJ2aVJ5kEdso/pkn1Ch6zjWtw6pk3qEX2SDxkTs0PIpa+18P0fVfw+USPgK3WufK9O3H5dMh2NKPYx5fYlSx5G2NEYt5L+rJfoz3mZ1pT1NNxYTXPKeppT1lEdZcXtCAuqoyyojjTlTrgR96JMaE1ZykjJC8xXv46o+lUW7ryE+M4WxLdfRFS6ibmCDczlP0dfrB0lTpokbJMhZZcSyTvUSdiqSeT3qgR9rcC1/8oRsVWO1OOqlPgZcjfInNbrK+hKXkdX0iY6Ep6nNe5FHoW8SIaDJaHbdQj8RpmzXygQ8JUS579W5Mp/Fbj2nRzxu1UpdBRy96wNTVeW0xO9hp4YO3qv29KfYMdg4nIGbiynJ9aOtjBzGq8aU3fJkIfnDai/aEhrkCmdYRa0h5rRFmRMe7AJPREWDF5fytCNZXTEWNMZZ0dn3Eoaw2y5E2hCobsueS46FLjpk+eiR5G7IRU+ZpR5mZLnLCDbQUDGSQNidioTuU2FxP16ZJ00JeekMbeOGpDymy7RW1WJ26FN0l5DEnYZEPq9Khc/lyHgEymCv1MgYZcmGUcNyHMQUuwqpNzLkNt+wsWW1ZBidx1yHdXJc9Sk1ENAuaeQMk8hFd5CbvsacfusEZU++lT46FATqEd9sBFdcRYMpS1lImcl0wWrGM9ewUCKNe3RZjSFW9AQakv1eRtSTxhw5SdlfL9Q4sxHqji9r87pt9VxfEcLh7fVcHxbAY9/yhL4uRzhvyiTckCDPAddSly1qT6rx93z2tRcUOfOeS0qzhmQe0afuCPqFPitp9j/LQJ+WsG3GxUJ2LaKsGOv89EKTd61UuDz9fr8z2oD3hDK8qahFB9aSeH0iTURBzYTvn8lAd9rE7xDm2xXS3Jcjag8Z0HhGQNSTyiR46JFzQVr8s4ISLPXIf6IGhkuxpQHrvwDr3afBsct+ySAVZ8c55Wvv+U/+z7g7LV/kpH9IXfK3ud+2bu01/4P8/2Hme2xZ/rxGaYf+zLb4838Y1dEXadZ6DjGQvsRRD32iPrdmO31lPxMXwALTy4x2+fLeLc9k70nmB20Z37IhbkBdxb6zzLXc5aF/kDEg/7M9bky3X0U8dApxANOMOgu2Xsd8mFhxJeFMR+mnjgzNniKmVFXRGN+zI/4M/vEm7lBFxg+DSOHYfhn5vreZqzDluFmdSba5Jhuk2GmVYm5VnVEbVqIOxbTpYm4SxNRhwbznTrMdRsw3WPEVK8ZU/1WzD55iYWn38PYSZhygRkHmLGHGReYtYfpPYjGv2L66ZtMDK9lctSSmXE9Zie0mRsXMD9qytyIGfOjZsyPmyKaMmVh2oSFSVPEkxaIp20Rz6xENP0Copl/IZ7/GRaOAi4sLHgyN+vBvMgP0YIPogVvRAseLCx4wUIA4rlgxLMhiOcuIxadhwV/xCJfFua9EM95I573BdE5EAXC/GJEATDvx8K0BwtTHohnvGDWF/GUH/Mj3sw/8UI86gcTPiyMeTL31IPZYV9EYwGIxnyYG3Zjsv8UMwPHEQ8fZ7Z7B12336UhfzlNeca0FRrQWqBFY64qjQXqNBer0lQgS1OuNO35MnQXKtCVp0h7ljJdeRK8Nucq0JS/hKZCKRqLpGgqlqK5SIrWQgXaClRoL1Kls1SVzlJlOkuV6Vp8XqenUo3e22r03VGnv1qdobuSFnbkoS5jjySA/fMhp5lWQ+baDJlvM1wErJEki/uwvz+V8/81NiyJGXMtZkw3GzPVJGSiQcB4vcEiZCWHnIbv6T0bIe6tkhxx+r2B7SxVe7YH25ynRGOOEg8zFbh/S5676XLUpMpwJ1mGqkRpKhOkKYuTpiRGmuKoJYuAlaUwXI6CMHnyQuSeAVaC2D8/oSNLcoAsSQGyJD5DrDzXz8oT6ytPjK8CUT4KRHrLE+4lT5inwuIYsQLB7oqSZ3SclbjqrMwVJ2UuOyhzwV5J0sCeVibwlAoBJ1UJOKmG/zE1/I6q4nNY9S+Add2jiPNORZx2KOO4Qw2H7WqLiFX9I1vVsN+qzumtGpzers3p7drY79DDYZcBDrsleHXYI8Rxr5Hku1uCV4edAk7v0H921OnkTj3s9whw2m+E+2FTPI6a43bICLcDhpLsM8Bppzant6ph/6s6Tts1cN+ji9tuHVx2auG8UwOXneqc2aOBz0EdLp4UEOxsQpirCeFuQsJcBYQ56xHqpE2IkybBjuqEOKoT4qhGqKMqoY6qRLlrEeWmQYy7Bom+WtwK1CPrki7ZV3QoDNOnOMKAkigDymIFVMYbcSfJjLtpVjzIXEZd9krq81bRmLeSxjw7mnKtacyyoi7djLsJAioiNCkJUqbkqhIVQapUBatQFaRCdYgq9yM1eBSrRV20OvcjlHkUo057si4D2UYMZhnSnqROY7wS7SmadN/UpS1Fi8YENeqvq9AQr8ajOFVaUnRoS9OjNU2Priwjhkttmb27jqk7q+gpNKc1z5jWAmPaS0zpKjPlcYUZQ7XWjD20Y/yBDU+qTRmoEPLktgljNRaM3rZkuNSM4WIznhZb8LTIkt5MYxrjtbkfqUllkCpF5+UpCpSj6po6jfHG9GYu4/EtO1qTLHgUa8i9CD1qQrW5E6zJnWBNbgepU35ZhZILChQFylNyXp6y8/JUB6lQE6zC3VAV6qI1aLmhS0eKAd3pAoZyTenLENCRpElLvApNcSq0J2rSd0vIULYp/RlGdKXoSfAarkJDqDKPghWpC5LnUbAC9aGKNIQp0RihQmOECk3RGrTGadOdLKQ3zZTeNHOmitcirt7CdNkmGqIMyHaT4ZaDLOX+qpSfU+VRhBF9t1YwkL2C/hw7BvOWM1y4nOGiZbSnCujNNGG8xI7RQisGbgqYKrSgN0mLu5dkeHhNmaYIHZqj9em4LuRxkikD6ZYMZVgxlGnFYIYlA7esGLhpQ2+qFa0xJjRHmtIUZs69QAPyHOXJPilH7VkhteeMqPE35I6vPpVeWlR4qHPbU527Z7V4FKhL02V92oIM6AwT8DjSkL44YwZvmDCUbMJwmikjtywYy7JiMteG+ZJVDKabMVm4hsGM5TwIM6A2xICh7I3031xLW4It7fHW9CYvZTB9OUM3l9GbakNvhh1Pizcujg2/i7j5H4hbP0Tc8gFD5ZsZrXiJoYIXaE5YTvVlc6oCrQj6eQkR2xS58JUsPv+W4vxXS4jfr0K5nykNEUt5nLKC4dw1TJRt4knBOh7GGNOWaMtAxnoehZnz4JopTaE2tITY0Rm2it6YjdzxEVLsrkOVnzG3z5mR66bDTUc1ygLMGK36BJp/grZfELX8xGztlyw8+JrB3Pe4fcWWoJ3KXPlVkUJPU5ojN1N1bgV1Qa+Q4biCsF1mnPlUm11bpNn9shy/PK/MR9ZyvGsizYc2sny1Wp7v18uxa4sS2zbJEPhfa3w/M8TzYx0SfttI3dUvKfF6k4jdtvh+JeDkuyocel2RY29pcPRvShx9VZ7jr8lx7BVZDm2R4cAWWY68qoDDO2o4va+L0/sCTr+lw9GXVTjwvAxHX5LG7R0ZAj6WJfJ7ZW7t16bwhD6Fp3XIt9fgto+QttBlDCVtZCTtOYaS1tITt4y2cBtaQqxpC1lB/UU7an2tKXU2I/03bUK/leLqV1JE/aRI8h5N8k4IqHIzo9bLglpvc6rchdzxEFLrbUKNlxGlztpkH1WiwtWAWm8z7vtac+eMBSUOxuQeFZBz2JCcw0bkHDYi+7CQzIMGpO7T4cZOdWJ/VSJ+hzLph7QodjGixt+CxmBbuuNX05+6muHs9YwVPMdE8WbGi7Ywkr+FgczN9KRvoD3ehrYYS9qjV9AWuYmW8BfovvEqc8WfMZn3JY1h7xG924Z9z0mxc40Uh5+Xwu3NJQR+KEfoFwrEfatE0s8qZO/TIPOgAhWumtRfNKU9zIaumKX0JCxj8OYaxvKfZ7J4C1OlrzBV8ipjeS8zdHMzj+M30hyykhpfcwpO65K6V4n4rXLc2KpE2l5Nco7okn/KgHwHfXLtdck8oUv6MQFpR82I3mHIpa+18Pm3Cj7/ViHgS3Wu/qDB9d/0yHExpdTPnDsXLXkYtpTG2OX0Z2ymL3MzzYmreRS/gsbkNTQlr6E60oKaKCvuxVpzN9qcmggj7kYZ05pix3j5FkQ1f2Pu9ivM336RhdubEZU/x0zBWuYLNzGZtZ6OMEsKTquRskeB4lP6lNqbUXzKnOwjxqT+pkvSbxqkH9eiyNOQmstW1EXY0hq/ks6k9bQnbKQhcgMPgzdRc+E5QrZp4PHxElw/WILz+0twfFeKMx9I4/+JDH7/I0X4T0rknDTkjpcV9/2t6QpfRWeEHd1RNvTE2tEfv5L++FV0Ry2j6Zo5dReNeXjBiAcBQuovGNMWZEFbkAUNl4Q0XTKiM8SSgRg7BuOW0xdrR1fsMrriVtERs4b7l60pcNMl7bgqmad1KHQzWvwKKfMyp9TTjEI3IdkOBqQf0yV2typR29W4sU+fm0eMST2gR/wuNVIP6BO7XZ0bu/VI/c2ExD2GhP2gyoXPpbnwuRQh38uTsFuT7BNCSlwtqPC0oMLLiDIPA0rO6FHsrkuekxaZp1TJOqVGkas+ZR5GlLgLKXE3pNxTyG0/E6p8hZR4aFPpq83DK0I6oi3oT7ZlNHM5k3krGc1cRm+iBR2x5rRGWlEXZE3lWXPSTgq49rMyPp8p4P6hMi7vq+Hwjhqu/9DB+T01nN6Rx+MDWQI+kyXoO3lidyiSfkSDCg8hVT563LugzcNrWtRc0qDEV4MsFy1uHNMk6aQ5lRfe5abLW+x7S5WTH2uTG/g5n6014DXDJfzPKi2+2mTEx8vU+KfFEt4zkuKn5xQI2buBPO83uXHcjtBdmiSf0CXHzZBSH2PKfITkOGuSclyRXFddslz0STmlTcwBZeKPapLuKPzTwaZ/OMfZfXCCF7/czrcHv8Hr4pfczPiA8sLXqC16gZaq13na9DniwYOIB+xZ6HNF9NgNUY8L4j4HxP2nEPccZaHzENPtR5jvdWFh0I/5/nPM9Pgz0+vPTK83073OzA05IRp2Zm7QhZk+V2YfezPd5YVo4Bzi4QBEgx7M9Z5E/MQe8RNXGPJgYcCD+QFPRE+9EU94MTfiwuSTE8yNOrAw7oF43BvxiDviYXsYOQajv8HTHxANvMlUty1jbZpMt8sz07aEmRYFZlrUmG/RZKFVm4U2PRbaBYjaJU+szLSZMNlmxli7OSMdFow9tmZ6cAuika9h4hBMH4OZg5LMHoe5IzC9A9HYl0wNv8P40PNMPFnO1IgZ06MmzI5aMjtiy+yILfMjlsyPmTI/YcT8pBGiCRMWJiwRTy1lYWYFoulNiGbfQ7zwDYh3A8cQix0Qix0Ri90Qi90Ri10X4wHicxK8zoQgnr2EWHQOFvwQL/gg/h2vIl8QnYV5P5jzg/mzsOAP874sTJ/5E159EE97Mz/qIRkdnjgLk16IJ9wQjbpK/s5T3ognXZkfOcX88FEWnh5B/PQQs12/8vjOezTmr6Ex14rmPDOacoXUZevwIFuD+gJ1HuXK05AjTVu+DF0F8nTmKtCaoUh7tiqtOco058pL8FrwJ7wWStFaoEBbviptBaq0FyvTXqxEe7ESHSVKdJYq012uyuMKtWeIHajR/Atgx+v1n+3ATjUJJO/Cthgw1yoB7HybUJL230eKTZ4davpfeG2XNK9zLabP8DqziNfJRsNFwAoYeyRgtM5A0sDe1WOwRvdP+6+SC8Td5RqLz+io0FKgRFOuInXZCjzIkOfeTVlq02SoTlnC7SRpKm9IU35dmtJYaUpilvzRwIbLURAmR16IDLnBMuQEyZB9TYasq7LcvCjLzYtypAYuISVgCckBMhLALjaw8f6/t6/yRPvIE+kjT4SXPGFeCoR6KBByRp5gdwWC3RS55vInvDoqcdHhd7z+DlhVAk6q4n9cFb+jKpLrw4dUnu2/uu1VwmW3ouRw005VHHeo/7/i1X6b5h943fnX5vXPeHXa/dfm9f+GV7dDv+PVBLeDQtwOGOK6Vx+nHVqc/vV3vGrhtlsHt906uO7SwmWnJq67NPHYq43vQT0unjDkmqMJIc7GhLoICXE2IMRRlyB7La6d1uDaaXWC7NUJcVAn1FGSKDcdolw1iXbT4IaPNrcC9RfxqkthmIDiCAElUQJKYw2piDfhdrIFNWnW3H+G19U05K2kIceOhixrHt2y5H6KCXfiDCgN1aTgijIFl5QouaJK2VUVyq8oU3VNhdpQDR5EavEgQp3aECUeRKrQnKBNZ6o+HUlaNMQq8TBanqYEVdqSNWlJ1KDhugp1sUrUX1fhUZwqzYlatKTo0JqqS2eGIUNFVkzdWcVYxTK6coxpyhTQlCOkvciU7jJzeqssGKi2ZviuDUPVFvSWG/K4RJ/BShOG75gzUmXB0wpLxiqsmay0Y6J8Kf05pjTGa1N1TYnSi0oUBciT57eEfH9Zqq6p05RgRluyFY3xJtyPNKAmVI+aUF2qQyS5HaRF2SVVigIVKQxQoPi8AiXn5bl9VYk715SpCVbiQYQaLQl6dKYK6E4XMphjxtN8c4ayjehO1aElXo3m66q03ZBcJO5O1acrRZ+OG7q0xWjRGqVBY5gEsfUhStSHKPIoRJG6EAUeBsvTGCl5S7Y9Xo/HKcb0pZszU7oOce1LzFU9T3uiGfneSqTZL6HUV/nZ3mtXkg29t5bSn2XHYO4yBnJteZK/lPZUAV3phowW2jBeZM1QhpDxPFP6U3S4d1mGB1eVaQjVojlCj/ZYId2JpvSnWTCUYbkIVwv60s15nGJOb6oVnfHmtMVY0BZpxaMrJpS4qZFxTJYCBzXuBZhxP9CMWn8jas8KqPHTp9ZX5xleW68Z0hFqSEeYPl2R+vTECuiPFzKQZMRQijHD6aaMZJgzlmXJdL4dT25a8DTLjr5UG+rCBVRf1aX1+lL60tfRdt2G1hhLuhNs6Euxoz/Njp4Ua3pu2vK0eAPTNa8ievQHXufr/85wxYuMlG9hMP95WhJXUHvNgjI/U679vITIbSpc+loOn39LEfC5NDG7lCg+Y8TDIBs6E+wYyl7FaNEG+nNW8yjOjI6kZfTf3MD9IFPuXjTm0RVL7geaUnvWiIbLNhS5apDvpEb1OWPuX7Wm2NeQnDO6NESvY+reV9D6swSvTT8wVfM5Cw/+w3jZhzRff464wzqc+0aa2H1qVAesIMfJjOrAF8lyWkv4LitcPtZm6/PSbH1elm/WyPK2oTRvGUnzyQoFvt+kzI8bZPlhjTSHXlcm7eSrXN+/nuBfbEk89ALpJ18hy+k1LvxgwrG3FDn2lhJH3lBm5/NLOPK6DFe+M+HKfw0J/EIH30+08P1ED/8vjAn8ygKv/zHF8T0DDr+sxt4NcuxaK8XB56VwfXsJ/h9KE/JfOZJ3q5J7TItSJ33uB1jSEryMwRsbmczYwlTWi4ykrac3fhmtYZY0XDOnNcSOhktLqfWzotTFhPQDmoR9J0Xot1LEbVUi7TdtCk4ZctvdjFovy0W8GlLlLqDa04gaL2MqXPXJP6lGkb0WdzyMue9rQ42HNaUOpuQeNVzEqzEZB4VkHBCS/puAxN06xG5VJ+JHJWJ+VSFlvzYFjsbc8bOi/tpSOuNW0Ze8iuHMdYzmbWCs4DlG819gOHczfbeeozt1HX1pq+mKt6M+xJq7F5by6Np6htPfY6bwEx7f+Dtlvpu48oOQ3Ruk2LFaikPPSWH/sjRn3pQm8IMlhH0my/X/KpC+TYX03bIUnlThnp+A5msWdEUvpS9xOUO31jKW/xwTxS8yVfoyk8WvMpr/CkMZW3h8YxMtoauoOWtOgYMOafsVSdwhR+ouVTIO6JB3XI8Ce30KHPUpcNQj10FAxkkhqUckO68Xv9bE+2NlvD5Sxv8ztWfNa7aLCaW+5ty5YMnDUFsJXm+9QO/N52lKWMWjuGU0Ja6iKWk1NVEW3Iu14X6cFXejTamJMOJBrBmdN1cyUfEKoto3mL/9KrOVLzBTvpHp4rVM5KxkJm89I2mrabxsRPZRJZJ3K1DmKOCupy01HraUu1hR6GhCoYsRlX6W1Ietpid1MyO5r/Mk+yWGs19l8NbrdCW+SlPUq9y/8gph2/Xx/LccLv+QxeEdWU7+TQqnd6Xx+KcUbn+X4sLn0sTvVCHjiBbZx9Wp9DSg+ZolbWGWdIRb0xlhS3uYLY1XzbkfIKT2rAF3/Q25d9aQh+eMaLhoSv0FEx6cM6DhvBGdwVb0Ry+jL2oZXeE2dMasoCViBXVXl1LqJSTtmCoJ+xW5eVyHIjcL8pyMyXMWUuRuQvEZUwpcjchxEHDrhD7X92gQtV2D+D36pBwQkrRPl7gdaqQdFBC3XZOEXfqk7Dfixm4Dwn5Q4eIX0lz6UpqwHxVJ3KtN7iljys9YcdvHiiofM8o8DCly0yXHXp3Mk6rkOepQ7GZIibsRhc6G5DsaUOhiSJmHMZXeppR7GlLgokmZlxb3Lwpoi7SgL3EpT28tZzx7JcM3l/I4wYz2GDNaIy15FGxDpb8F6ccNuPaTMr6fKuD+oRIu/1DF+T11XN/XxPEdRezfWoLre1J4fyjFha+WEL1NgcwTOtz2lvyvaAw2ojFCn/tBWpSeVSP3jBbJJ7QJ263NjRMryXD7G0F71rD3LXniHd/ku83avCaQ4l1zRb5Yp8v3m4V8vVaZjyyl+XqVNGe/s6bA9w2KfDcTtU+LTCch2c76lHoJqTxrQp6rDrH7pYk7KEdlgA1V55dx/YgmIbsUiD6g+gde1328Pe71/+7kx2M78L7yA4lpX1FZ8j53i7fwsHADLaVbGLz3AbPtPzPXuYuZth1MNm1lsulXZtu2Md+9g9nOXxlr/ImJtgPM9Tgv7q86M9zkwHinB7P9nkz2nGak8yDjj48x2+/MRJcjY+0OjLTYM919hvl+L2Z6nBjvOMj048OIBhyY73distue8a7TTPc7MD/iyMyTY4z17WJ8YBczQweYGzrM7MB+5vp2sDDwC+Kh72DwY+b7XmCqy4yJNjVm2+WZa5VhplmemSZlZps1mG/RQ9RmzEK7LQsdq5hrX8t02zom2tYx1r6W0c41jPeuYXboZRaefgrjWxFPbEU8/gPiyR9hahtMb4XJ7xGNfsb0k38wMfQGE09eZHJ4LdNP1zA7soH50U3Mj65lftSOuTEz5sYMmZ8QIBo3ZmHCAvG0NQsztoimVyGafQmx6J8g/g9ifkYs3s7Cwk4WxPtY4AAi8UFEC0cQLdizIPJiYeYKoumrzE/7Mz/rLblGLJJ8F2a9WZj3QTTnxfysB/MzZxDNerIw783CrDfzU+7MTZ5BNO2BaMaT+Ul3ZkadEU96wpQH4kknRGMnmHt6hPmRwyxMHGV+ZC+T/T8zM/AzoqFfme//icm2r+i/+3fay16gpWg1zQXLacy3pT7PkvoCc5pLTGgs0KYxV5HWPDk6C+Rpz5GjOUOetixlWrKVaMqVpylvCY35UjQUSNFUKEVzgTQt+Qq05CnTkidBXkuBAq2FipJGtkiRjhKlxRZWhceVKv9rF3bkoc5fntSZaNBlqkmfmWYDZlsMmG0RSNJmyFy7kPl242dP5PyO2N93XkXt5ojafgfsIl5bTJhuNmKqSfgnxEpGiUcf/g7YP/Zg++9o0VuluQhYdTpLVWgtVKI5X5H6HAUeZslzP0OWu+ky1KQuWQTsEioSllAWJ01Z3BJKY2QojpKhKEKWgjAZ8kKWkBu8hNzg3xEruUB886IsaeeXSAAbKENyoAzJgXIkBkj2X6+flSPOT54YPwWiFxvYCG95wj3lCfWQJ8RDAtggV6VFwCpx2VGRiw6KXLRXWmxgVbhgr/YXvPoeVsHnkMqzA07u+5Rw3aOEy25lnHep4rRTfbGBVV3M722sOg7bNTi9XQv7Hdo47NLDcbcBTnsNcdxnJMn/E6+7BDjsMuD0X/BqgNN+Q1wPmuBx1Bz3w6acOWiM2wEjXHbr4bBNk9O/qOGwVQOXnTq47tbBdY8Obru1Jdmjjcc+bbwP6hJwTMCl00ZcsRdyxV7AldP6XDmlw+WTmlw+oc7lE2pcPalO0GkNgu01CbHXINJFlwgXLSJdNYj31iY90IDMS/pkX9ajIFRAUYSA4igBpbFCyuNNqEqyoCbNhnsZy3mYvYpHuaupz1lJfeZS6m5acT/VnOoEIeWRuhRcVSPnvCI5gYoUXFCh6IISRReUKLukTNU1NWpCNagJVqXqqiI1ocrUxWhQH6vOgwgl7oXJczdcnofRyjTEqdEQp0Z9rAp1McrUxSjzIFqJhnh1Gm9o0pSoRXuaPn05ZoyULGWowIrWdAPq0/RpzDSkLd+ErhJzHpeZ01NuTm+FGT1lxnQW69NZpEd/hQlDlWYMV1owVmXNVPUyZmtXMlm1nN5sEx7FalJ+SYHiQAUK/OTI9pQm44w0OT6yVF7R4H64AQ+jhNwLF1ATakBtqAG14QKqQw2ouKZN8QU18gOUKAhQpPi8IiXn5am4rEDFJXmqrshzL1zlL3gdyDZjON+C4XwzBrJyKbOOAAAgAElEQVSN6LllQGeqDh3JunQk69KerEtboi5t8Tp0xOnQFqNNc6QGjeGqNISpUB+qTH2o0h94jVKjIVKNljhtulOEDGZYMVO+HvHdLYhqNjOQZUflBQ1uOkpR4CHH7QuaPAwR0BxnSneqNf2Zdgxk2dGXacVgtjXtKQa0JGgzlG3GRLGN5O3ZTCMG0/SoC5Lj/mVFHl7VoD5Eh5YofbrijehNkYwOD9yyoP+mOT2ppnTeMKYvzZquBCtaYyxoi7SmKciSKh89Mk8okHZYlgoPAXd8jan2NaLaV8Adb11ue2pyx0ud+/5az5rXthBdOsJ16Y7WpzfOgL4EAQNJQoZSjXmSbsLwTVNGb1nw9KYFfcnmdN+woCHCiMrzWty+oEfXjVU0RVrRGG5Ge4wVjxNs6UmypTvJisfpSxku2sBUzavMP3oXcfM/WWj9kKl7bzFSuYWR8hcZyN9Ee8oq7odYke8h4OpP0kRsVeXqNwqc/Vias/+WIuwXeXIc9am9aE5rjDUDGSt4WrCOgZw1NN2wpjN5BX3pG6m9bExNoDF1lyyp9TOmwl2HBwGmlLhrUu6lTWOoLZ3x67gfbENZoDGDOW8x1/AttP3yDK/Td79AXPc1c9Wf8jTvXQq8zbj80xKCflak0M2cxIO65LusJvX4Kq7+YsGp9zX4eaMU366R5mNrad41keJfNnL8Z50y329U4sd1S/hprRSXvl9G3bVvyHR4hUvfmxG9dy0ZDm9w9eelHHtLjYOvKbDreQW2b5ThxFsKXPrOmPBfTAn/2YiQH4UE/2hCyM+WhPyyjCvf2+H5bxOO/02L/c8rsmONDNtXSXHweWk8/6HI+U8VCP1WgZQ9auSf1OWOtwntYavpvb6BsZtbmMl9hdm8lxjP3MRg8io6o2xoCrakJWQp9ZeXctffmlJXE9IPahDxozSRPy0habc6tw7pUnDakNtnzKn1saLWx4JKd0PK3Qyo8hBS7W1ClYeQUmc9ck+oU+4qpMbbmjueNpQ6WZB7zJisQ0ZkHjQmfb+QtP1CkvYIiPlVm9DvVLn6HwVCvlUmfoc22SeNqfSyou6yHR0xq+hLXs1w5jpGctczmr+J0fwXeJq3mcHMzfSmbWQgbT3d11fy4JIVJWfMKHa3ojZwNcUe1sTuNyLwG20c31Nix1opfl0hxb71chx5TpbTL0rj9YY0V/4lQ+Rnctz4Tp7krdJkHZCjwkWLR+dN6IpaymDKKoYzJb97ovhFJktfYbL4NcYKXmM46xV6k56nNXwNtf7mFDpqk35AgeTdsmTsVyfvuB5F9voUOepR6KRHsasBxW7GZNsbk3LYiMhtBpz/SgPPDxU584ECvp8oc/G/KsTs1SHLWYLX2xcseRhiS3PMcnrTn6M7dSON11dQF2tH442VNCWu4l6MFQ03llEXb8O9aDPuRZvSeMOG3ux1TFe+xkLN3xBVv8pc1QvMlK9numgNk7mrmCvYxNPU1TwI0CfjsDy3flOm1sOEB7621HpZU+FmSrGLIcVnDLkdYElT9FoGMl5hougtJkveZrr074wXvM/grfdoT3iX+1ffIHS7IR4fK+L0nhyn3pDh+KtSOL4tg/t7Uri+K0Xgp9LEbFUgaZ8SyftkyT2lTKm7GpVe6tzx1aLWX48aPz0qvbQodVOn1E2DCg8danwNeXDOmLoAE0kCjWm/Zs1gzGpGEzfyNGEdA3FrGEx6no6YDdy/uIxcJwHx+1SI2q5I0m86ZJ82JeOEIXlOJpScsaDEw5x8F2MyT+mTekSX2F3qRG7VIG6nPon7DEnYrUPcDg1uHjYiYZcOiXsMSP3NmMQ9AiJ+UuPKf2S48rU0ET8rkrRfmzx7E8o9rLjtY02ltzkl7gLynXTIOqVB9mlNCl0EFLsZk+dgQM4pffIdhRS7mlLiZkKhiyEFzgZknVajwEWd6nP6NIWa8/i6LU/SljOauYLBVBs6Yk1ojTShNdKS+hBbqvytSD9uwNUflPH5RB73fynh+k9VXN9Xx+0f6ji/q4jTuzK4vy+F17+kOPeZNFG/Kvwftu7yqwq8Dfs+Ajvojk2n7Yw6MzrhON2j13R3XI4zY2G3NAgiIEiqKBImKC3diDQG3SCS0r2/z4vNONd938+LY+299lr7D/is8/wdJxnHJJR4WXM/eCEN4ZbURxhQfU6TfB8Vcrx0SHMz4dyfapz+RZurB54h1eNdHD7TJOrwixz61IwNNiJeN5LnkyUq/P6SEdtel/DVYgV+XiWH6xf6JDg+S0ngq+R5r+DaXlWSj2mS7aZHwQkJmS46XNmlyIUt8uR7W3H33GoSHAyJ3q1KzEGtf/H63c4tV3a67iHk8lFSc3ZSXPQDD0r+Q3PpW7SXvEb77VfpvP0mA5Wf8Pju5wxUfkhP2dv0lL3NQPUHDNV+xEDtR3RVfsxoqx3TD50YabWn58E+Ht7dy1CLGzM9nox0HKK77m/6mnYx0e3MUKs9Aw376avdx0iLA5Odroy2HWGgYTtDLTuZ7j7KROdRBpsP0N+0l5GOA0z3HWai146Btp/oa/2KwdZveNz6LY+bvmS48WPGWzYy3fY+M+3rmWxdwlizPmMNYqabhEw3KDJVL2CiXsxkgzrTTYbMtdki7ViLtPMNZjveZrr9XSbb32W8820mut9gsm89MwOvM9e/kbmBL5gd+JSZ/g+ZGdzA7OPPmBv+krnhz5l5/AmTAx/JMriRiYG3mXr8JjND7zA38jZzo+uZHVnJ9LAVM8NGzIwYMDdqMr82bMXcpBUz47bMTDzN7PQ65mbfZXb2P8zMfMbU9BdMzX7D1OwPTM78yuTMX0zP7JOdzJkMYmYihMlxb6YmPZiePsHM9Elmpk8yO+nN7PRJZqY8mZpwY3LclenJ48xOezI76cXUmCdTo55Mj59gZsKTqTE3xh87MjfujnTChbmxw0w93sl432bGe39lauBnxrq/YLDlA4bbNjDe/jFjLR8xXL+RwZoP6a1+m66yV2krfpnmopdouf0inWUv8rDiWdpuW9OYrU1jlhIt2UKaMxRpvKVIc7oSjeli6jME1GXKU5slR22WHPVZctRnLaAhQ0hDuhIN6UrUZ4iozxRSnymkIUtIY7YMsC15SvOrxEp03ZFNYB+VqdFboUF/lSYD1ZpP7sIOPdBmtFaXiXo9Jur1mGwwkKVpHrDNxkw3m/xb8tRiymyr7N3rXKsFc08Aa8F0ozlTTfMndBpN/h/EPpnA3tVnoOqfKez/Alad9kJVWvKUaMoRU5sp4kG6iHupAqqTFeYBq0BZnAJ3YuW5fU3+SQNxwSUF8iJleM26sIDM8/Jknv+nyEnArVBFUkIUSQySlwE2QJ64AAXiAhS5ESAD7LVTAq6eEnLFV8QlHzHR3iLZBPbJCrFQ1kLspsRZFzFnnMWEOIoIdhARbD8PWAcVghzU8D+iwqlDKvgeVMFnvwre+1Q5uV+VE3tV8dilLAPsDmVctqvivFUNp62qOP79T9Rw/Fsdx781cPxbA/u/NXHYoo3jNj2cthvgbCfBaacxTjv/wasEp20SnLfJPh22GmA/f0rnH7w62hnislu2Ouy+z4zje81w22WM81Y97DdrcOzJ1FVPBtcdurht18F9PsfttPHcpYPPPj38Dhpw+pABgYf0CTysS9BhHQIPaRJ0UJ3gg2qEHFLnzGENzh3VIuyYFheddAl30uSiizpXTmgT729ASogBaSH6ZJ+XkBMhITdKQv4lI4qumlIca0lZvC2VyUupTl3BvbSnuJ+6nPtJC6mOs6Q8xoTb0QbkhmmRHqhMyikhKb4i0v2VyPATk+knJue0EoXBKhSfUaU4VJmiYCF3zoipDFej7LwSxaEKlJ4VUH5eSGW4mLuRytyLUuF+tDL3opS4GymmMkLIvUvKPLiiSu01dRpv6NKRbExPuiWdKSbUxGhz/6YutcmGNKYb05xpSkuWMS3ZRrTmGNGaY0hLjh6tufp0F5rSc9uc/mJLRkoXMVG5nMmKFQzfXkx7ijF3o9W5c0aZ/NNisr0VSfdcwK3jC0hxlyPthCIFAapUXtDnXpQx1ZHGVEeaUBlpTFm4IUVntMkNVCPLX5lsf2XyApTJDxBSFCyiIFBAUYgiFeEyvLYnSObxakZvhhn9WeYM5lgymGNJX6YZj1JN6Uo2ojXOgKYYHRqvaNF8WZumaG0aIjWpj1CnPkKN+gg1GWQvKlMTrkTjJQ3qo9VpuqpNZ7wxfWk2TBStQlr1EtLqdQznreReuAHp7gqkucpTfFqdu2EG1EUZ03bDiu5kWcHSw2RLulMsablpwP1IFboSJIzlLWQky4reREP6kwypvSCmKlhEZZAa90K1qAvXpeWyhM5YUx7FW/Io0YJHieZ0xZnRdt2Eh3FWtF61pO6iGXXnLag9Y0X5KRMy7dWJ26NI2hE1cpx1KDpuQNFxPfJd1cl3Uua2uwoVJ9W5f1qLuhBtGs9q03xem9YIHTov6fHwmgGPYiX0xhnRG29MX7wx/XEmDCZY0H7FiNbLZtRHmlF4Sp00VzG1F225e9aMe2dNabhoSdtlG9qv29IWY01HwmL6c55lrOwVZh68I8Nr40cMlaxn+M46Hhc+T0/mM7QnPM29cFuSHTUJ/W0BFzepEvaTCn6fKuL9kRxnf1Yg8ZAWd/xMqYuw5GHCEgazVtGbuZrG2EU0X1/Kw/hnKQs0pczPlPvBNlT5mlF8XJdqP1NKvfW5F2LGw9jVDKa+TNuNZ6i6uIix4v8w1/gr0pb/Im3ZxFzT70zf/w5qfmCu8iumSz6jLmoVNw9qErVFlXQHY65s1+LGXisit1ji/Y0he99U4dfVC/hqiRzvm8rxoaUcXywX8v0qMT+uVOS/q+XZ+5oqeZ4fMZi4i2z3Nwn4yYSzmxdxcdtK9r+pwZ/PybNljYC/nxWyb70yAd/pcXmrFed/1SNikyGXt5hzdftCrmxfysU/lxLwnTXOHxqw92VVdjz3L173v6iA76danPlOncjfVEjcpUm+k4S7p23ovPQMvTfWMJKyjsnMl5nKWsdY2loGE1fRdWUJTeE2NIQtpCZkIVV+NhS6m5K4V4PI/y7g0mYBCbu0SD2gT469EXc8LKn0saXSx5ri48YUuBpw211CqZcpZSfNuONpQvphTfKcDCl2t6DY3YYCZ2syD5uTMg/XuO1GxG4z4vKfhpz/WYvAr5Tx+1RA0FdiIn/XJmmfKQVuNlQHLqEpcjldsU/Rn7KSx+mrGMp8lqGstTzOfIH+tJfoSVpLZ8xTNF5cRJmvOWlHDYjbq8uN3doE/aiIywY5HN6X5/Bbimx9ZgG/LZbj7xVCdq4ScfA5BdxfkSfoAwHhnwq48o0CN/4rT+JWeXIOq1DlLaEtYhF98U8zmPoMQ5kyvI7mv8xo3quM5LzO4/TXeBT/Es2RK6n0tyTHWZukvULi7BRJ26tBnr0hhc6G5DnrkuusQ4G7IUWe5mQ6mXFzrxEXN+ni95Uq7hsEuH6gyImPRZz+TkzkVi1uOZqS721BSYAl984vpOnyMrrin6X1xkpqLy/h/uVF1MUso+HGcu5fXUhzwlPUxizi7mUL7l+1ojVxOQM5a5m68xpzZa8zV/4qs6UvMF28msmCp5nMWcVs/os8jn+aCh9tUvYqkHlAjTo/G+pOL6Lax5o7Hsbku+mR76lPaYA59dFP8ShlHcO5bzFR9D5TxRsZL/iIgfSNtMZ+QHnw65z9Q4Lrf5Q4+paAg+vlObheHqe3hbi/r4DHhgWc+V5IzDY1kvaqkbxPTLaDKpkOQnJdRBS4q1DkoU6+mwqZ9kKSDwhI2i8i5aAyOY4aFLlqU+iiTZGrDuVe+jQEW9J1cQmPopbTFbGUtvAltEWt5sHZFRSesCJunw6Rm5W4uEmFmB0G3DpsQcohUzIdLcg7bk3ecQsyHI1IOKBDzE5NIjarcOE3VSL/0OHK3/pc/VuHK39pkLzflJhtety0k5Cw25QbOwyJ/K8aZ39Q4OyP8kT9oUTcbh2yHEwpOm5F8QlrCj3MyHExIN1em7Rj2mQ5GpDvZkKuiwkph3RIOahHloMp+a5W5DiZkXpEj1uHdUjYp0TqURWKvHR5cMactmhbem4uZSBpGd03bGiKNKbxoglNkdbUXVhCySlbEg4aEPqLEl6fCXHfKMZtgypuH6pzfKMG7h+q4PkfJbw/FuD9sTx+XywgcpOYLAdTSk4u5EHoUmrPW/LgvD4VoerkeInIPalD0anFXPhbE7dPBAT+bsEt97cI27GEq/YvEbR9NT+t1eItEzk2WCvy3UpNdrxhxO/PKbH5hQUc3ajMxR2WFJ56gdqLrxKzX5X4w6pkuuiQ465HmpMWN/arcGGLAglHdSgNWk6WpwVJToakuP7P2nDgRecrsam+3K07Q0uLO3VVm2mr/o7B+m8Zb/yawaqNdBS8SmvOy3TkvUh73kpachfTnLuY1sIVtJc8Q1vZCzTeeZ2x9u1Mdzsx1HSEh/d28fDuHkba3JjpPcFQ+0G6av6mt2EXEw9dGGp1kOG1bg/DzccYb3dmpOUw/fU7GGrZzVS3PaOdx+hv2k9vw26G2/cz03uIyZ6t9Dd/zsPat+i8/xpdd1/lYdU6uquep//eGkZqnmOsbgVjdaaM1GowWiNgul7IdJ0ik3WKTNSLmGxUZ6bVGGnnU/DoXej/Gh59i7T7B+Ye/chc3/fw+GsY3oj08TvM9LzN1MM3mHi4jomHa5l8tJbJnvVM97/B9ODbTA9+wPTjz5gd/p650V+YGfqemeFvmBv9Fia+gskPkY6/yMzwYtnq8LCEuVFT+AevE+bMjJkzPWbLzMRTTE+uYWryZSYmXmNs/HXGJt5hbPIDRic/YWzqJ6am7ZidcWJuvo14YvwkkxMnmJnyZmbKj5kpP2Yn/ZibPsXM5Emmxj2YHHdnesKD2amTzE74MDXqzdSoNzPjPsxOeDM97sHYkAuz4+5IJ5yZHTvIxOAWhh99x1DXxwx3vstgy3p6ap+hr/Y5BmtfYODBOh7XvMl488dMtH7JcMOX9D34gu7qz+m9/wVjzV8z2rSR3uo1tBaa0pSjQXO2iOZMBZrTFWnJUqIx41+81szjtS5TjroMOerTFKlPFVOfJqYuXUhtuoDadAF1GQIaskTzk1gRLXmyKWxHkep8mZMK3aWq9JSr0VepTn+VBgPVmgze02T4gTZjtTqM1+kyXqfHRL0+E43zgG2SlTv9Exli/2+8WjzB63Tz/9yAbTR5Etk7WCNGaiQM3Tfk8V1DBubXiGV3YLXm38Cq0ZqvTFOOmLosETUZIh6kC7h7S5HqZEWqEhWpSFCcf/+qwJ0YRYqvK1J0RZG8qPnypovyZIfLkx2uSM5FIdkXBKSdUeTWGUWSghVIDJQnMVCehEBF4gMViQsQcCNASIy/gOt+Qq75ibjqK5ZNYH3mJ7AnhVz0EnHBQ0l2QsdFzBlnESGOQoIdhAQ7iGQTWAcVghxU8T+i/OR8ju9BVXwOqOK9X5WT+1Xw3P1P+7AqrjvUcNkui/NWNZy3qs9HA+etmjht0cRhiyaOW7Vx2q6Pi50El51GOO/6H7zukOC0XYLLdgnO2yU4bjPEfqs+R7fKmoaPbdP/n7ZhU9z3mnJ8rymuO41w2qKL/WYN7Oenrsd3yAqc3Hbo4v4kOrjv0OK4nTYndmrjtVsbn706+O3T4fRBXYIO6RJ4SIvAAxoE7lcn+IAGoQc1OXtEi3NHdQh31OW8gwYXnNS47KFNvJ8hKcGGpIbok3lBQk6EETmREvIuGVFw1ZTbsVaUxNlSlrSUipQVVKc+xb1by7mbsJCKWHOKL0vID9clK0SdFD8xCd4CEk8KSfYRcctbRJqPiCw/MXkBShQEKVMYJCY/QEBRsJCSszLI5p9eQHGIgLIwMWVhQiouiKi6qER1hBLVEWIqwwVUXBRQFSmaB6waDbE6tCYY0pFkSvNNA+5d0uB+jC41iYbUJBtSm2JI3S0D6lP1aczQpznLgJZsA9ryJDwsNKO7yIK+YiuGyxYzVrGckdJl9OXZ0JRgSFWUGncjtLgTrEKur4AcbwVyfBRJ95Qj3kmOdC8FysN0qb1iTt01C2quWFAdbUrpBUMKQ7XJDVQn+7QqOYFq5AWpURAkpihETGGQgKIQARXhKjTF6NORaERHkhGPUs3ovmVET7oJj3OtGCtaxPjtxYwWLGIw25qHKSa03NCn4bIW9VGa83DVoD5Cg8YoTRqjNWmM1qAxWp3GaHVarmrTfFWb1hg9uhJN6E23ZrTwKaTVL8G99UzceY6WGAsKfFRIdlhAga/yv3iNtaQr0YauRGu6kizpSDClOVafyvNCWmJ0GMtZyGTuQh7F6zOQbERDhAqVgSLK/JSpDFSn5pw2TVEGdFwz4eFNc7oTzOlOMKMr3oyOWDM6b1jQEG3K3bOGVAVJqA4wo8LXnHxXfVIOqhKzQ57EfWKy7DXJcdQg46iYjMMCClzElJ1QpdJHlXun1akP1aTxnCbN4dp0ROv+n3iNM6bvphF9sUYM3DSnNcqQ1mgzGiMsyD+pzo1DCyg5LaHktCFVQcbUhVnQEm1N2zVbWq/b0JGwhP6c5xgre4Xp++8wV/8hs/Ub6S98nrHSlxkqXEtv5mo6E1dyL9yWm4eUCP1VjvDfVQj/VZPTn4s5uVGO0O/lubFHjaKTRjw4b07nzUUMZj5Df9azNFxfSE2UDZ03n6U0wIyyU2bUBC/iQYA1lT4m3D1tyoNgczqurGA4/WXG899kMPtVGuOeYbz0Y+aafkHa+l+krX/IUv8T1P3ITMXnzFV9xWD621QFLSLNQZ80exOu2ekT8achft9oY/++KtteFvHLagGf2sjxjrEcG23k+OopRb59SoHvlsnx11ohvt9a0hO/k6nsQ2Qff4Pg38zw+9GUPW8I+WahHJuekePHxQvYt16Z0B+NuL7dlvO/aHPmBxWi/zQgbo8NiQdWELNzOWd/tcbjI30OvaHGzheVsVujxNZVArauXMDh9SICvjTgws86XPpDk+S9ehQfN6cudCntl1bTE/sMQ0kvMJb2IuPpLzCWtoah5NU8ur6c1siF1J2zlsHf35bbx81J3q9J1B8LuPKXkMQ92qQf0ifXQYbXKt+FVJ9axB0PMwpdJRS5yfBa4WNJubcV2fZ6ZNsbkOdoQoGzFQWONmQdtiZplzE3txkSu0XClb+MuPCbAYHfaOL1kRiPDxTw/kjEuR80ubnDhBxHWyr8llB3YSntV5fTl/gUA6lPywCb8RxDmS8wmLaO3uTnaYi0pSrQhILjBiTu0+Ty30qc+UEO940LcNkgj++3Knh/pc7udUJ+XijH74sV2Pa0iINrBBx/XUDIBhERnwq5/NUC4jYJSfhLnoy9IsqO69JywZb+uJUM3FrN48xnGcl7kZH8lxnJe5WRvDcYznyD3qRXaLm0mqoAK3JddUg6ICR+lyLp+9UpdJJwx01CvqsOuS5aFB7Xp9jLnGxXc+L2GXH+d218PlfC+T15HN9ZwPGNCvh+pcjFvzVIdjAm/6Q5pQGW3D9vS8vl5XTefIbm6yuovbSImsuLaIhdRtPNFdTfWELHrdU03FzC/atW1MUupDttNWOFLzNT+gZzZW8grXiNufIXmSl5hunbq5gpXIP09noeJ6yk5IQGKXvkKDimQduZpbSFLacu0IYKbxOKPPUoOqlHeYgZDZdX8CjlJR7nvsn47feZKN7AaMF/6E/fSNP19ynyW0/gr3o4fCjiwGvy7HlRjgPrFHB+RwmPD4Wc+lyRS5s1SDskId/FiEJ3Pcp9DLnjpTU/ddWlzEeHfDdVbh2S5/p2OS79JUf0n3LEbJPj5g45YrbKEb9zAVlHRZR6aFPlrUeVtx7lXjqUeuly+4QJWS7GxO3T4eIfSpz9SUT47xrE2pmRfnQxmQ6LSLe3ItvZkmwXc24dNSRmlwaXtqhw/jcxoT8ocfYnNSL+q82Vv3S4tFmDpL2mxGzTJ26nEYl7TLlpZ0jkJlXO/LCAsJ8VuPSnMgl7dMlyMKXAzYICd3NynI3IcNAj7ag2GfZ65LqYzP9uTNJ+bZL265Jpb0qusxWZ9mYk7dchbo8G13cISdivRK6bDtWBZjRH2NIds5TeuGV0XrOiPtyQ+nBjmiNtaQhfTumphcQfMCDkFyW8PhXgvkGE2wZV3Deo4/mRFic/0STgay2CvlHD/0sB/l8uIGKTEpn2ZpR6L+FeyDKqQ82oCNGmJFCVjOPy5J7QpCpkJZd2GuLyHwGOG9UJ27qcjJPvkOz5JvEe77D7Q2M22srxgYUcH5rL8/tzqux5U5udrwnZ/648vj+pk+K8mKboN8jxNCfhsNp8YZYOycfUSTqqRbSdkPN/yZHmZkzhqYUUnFpIjvf/3HmtrAq80tR0gYHeaHo7A+lucmWo7RhTXQeYe7iL6ZbfeVyxgaaMVbRkLqI125yWPCOa8w1oKjCksciM5pJltFe+xmjb30x3y9aGx9tdGW93Z/qRN5MPPRjtsGes69iT8zjjXa6Md7gw1ubE9EMP5nq8ZIVNnUeY7XNmrt+T6T5PRjtdGG4/xsQjR6RDzsz27+Rxyyd0P3iJjspVdJavoKtsKd1li+ivWMhQ9UJG71kx9sCQsRoNJh4oMV2jxHSNkKlaARP1QsYbVZlsM2a2ezX0fQZDf8HAdqT9dkgHdiIdsoOxv2HsO6QD7zP5cB2jbSsZbVvEeKcVE11WTDxcxHj3ciZ6n2V64DXmRj5HOv4n0sndSMd2yTKxE6a2wPQPSMffYWZoFTOPbZkZMmduxALGrJGOWyIdN2NmzJjpMTNmxm2YmVjG9PhKJkafY2xsLWMT6xibfJWxyfcYn/6W6dkdSKUuSOeCkc6eZWYqgJnpAOZmQ5DOnkU6M5+5s0hngpmd9mdm6hRz0/5IZ4OQTocyOxHMzHgwc1MhSKdDmJs6zdSYN7MTPkinvCbqb3EAACAASURBVJBOODA9tI2RR18x1PEmw23PM9y8goE6GwZrbRm8v5j+uyt4XLuO2a7Pmev7g9meHUx27masfQ8TnXuZ69nN7MNNjNS9R1fJUlry9GjJVaY5W56mDHlasoU0Zgjn8apATeYCajLn8ZouR12qIvWpIupSxdSmiqhNE1CbJqBuHrD1mQIasgQ0ZgtpyhHKJrBFSnTcVqKzWImHJco8KlOhp1x1HrFqPL6nycgDbUYeaDNao8N4nR7jDf8AVvIErv+2FJv9C9j/C68zzebMtJgx3WzCVJMs/zuFla0QGzJ8X1biJLsDq01PmRbdJZp03lajrUCZ5lzZKnRDloi6DCE1aYrcvyXgXoqA6kRFKuMVKL+pQFmsgNIYIXeuCii8pEB+pAJ5EQrkXVQgL0KRvAghORdFpJ8VkHpGkZQQBZKD5UkKlpetEQcLiA8UcjNQxI0AIbGnhcScFnHdTyybwPrOA9ZbRORJ2R3YMDcR51zEnHEREeoknAesiGAHJYIdVAh2UCVgvrjJ77Bsfdj3oCq+B+YbiPfOA3aXKu471XCzU/sfxKrjsk1jPpq4bNPCcasWTtu0cd6hj8tOA1x2SXDeZYTTTqP51WEjnHcY4bJDgssOQ5y2G+CwVY+jW3Xn8So7leO0U/Y/1z0muO82wcVOguMWHRz+1HwydfWwM8TdTh93Oz3c7WR4dduujes2DVy2quO2TR337Wqc2KmB7x5t/PfrEnTIgODD+gQd0CFwnxaB+zUJOqBJyCEtzh7V4byDLueOahBmr8Yld23iThmQHCThVogBmeeNyL5oRE6kEbnRRuRfMaXwugV3bthSEr+UsqQVVCavoCppKVVx1pRdNaEwQp/sM5qknlYh4aSQOE8F4jwFJHqJSPYSkXJSRLqvmCx/ZXIDVMgLUJIVGQUKKQoWUxCgSL6/AsUhYsrOqVB2TkzpOSFlYULKzwupuCCk/IIMr5URQu5GK1NzVYPGWF1a4yW0xhvTEKNHdZQGd6/qcDdWj7s39Lkfr09dsiENaRKaMiU0Z0loyTakLdeIzgIzugst6Ltjw+PSxTwuXUJf4UI6M8xpSNDnwVVtmmKNuR+hQ1mICiXBypSEqpDvL+TWcTkyTspTelaThusWtMYvpCHWmruXTCg5r0/hGW3yQzTJD9GkIFSTojMaFJ9RpeSsKsWhYu6cFVMdqU7zTUM6kmR47U4z5VG6CX2ZZjzOtWI430aWvIUM5y1kIMuaR6nmtN00pP6SNg1ROtRHalMfpUVDtCaNl2RpuiQDbMs1Hdpi9OiMk9CdbEpPmiUD2YuZq34Ral5huvwFem8tozJUn8RjcmS4yVN1VpeGS6a0x1rSccOC9hvmdCda0nHTmOYYPcpChdRFazCUacVUwVJ64g3pTzKm5ZImlYFi7viIKfNX416oJg0R+rRdMaIz1pSuOFO64k3pijOj66YFrddMqL0ooTJEj5JTuhR76XPbU0KBmyGZ9rpc365ArJ0iyfuVST+iSuYxFbKPKZHvrESJhypVPurcP61JXbAm9Wc0aDovw2v3dUN6bxrTn2BCf4Ip/fEm9MUa0XPNmLZICa1RZtRfMCPvhAax++VId1Yh10OTMj9Das6a0xRpTetVW1qu29KesJT+nDWMlb3G9P13mav9gNma9+grWMt4+csM315Lb9YqOhNXUBVmybV9ipz5XY6wX8RE/qZD8FeqnNwgR8i3CsTaqVLgacS9s6a0x9oykL6KnrTV3Iu0oCTEiK4ba6gIsKDU24x7p215EGDLfX9Lyr0NaQizYSDxOUazX2as4DXGi9+mO/NlBgrfZbrpF6TtfyBt34y0bTPS5t+g4WcmSj9itvJzZoo/pffma1T6LyFxnx43dhlx7lddnD4Qs2OdPJueU+CHpwX8x1KODZZyfLJIjm9XyvPjKnl+WbWAA2+rcePAC4zkHKb58m/cOPgc7p9rsfNVAb+sWsCvK+X4wkqOfa9oEPCtMed+MiDkW2XCf1EjbocxqQdtyDi2nJRDy7m8xRqfL3Q59JoQu+cV2b5G9H/g9dDLIvw/N+DMD1pE/K5O0l49ij0sqD+zjPZLq+mOfY6BxOcZuvU8w6lrGEp9lsHk1TyKXUFL1EIenLHkbpAVVf423PG0JPWQDpf+VODyXwIS9miQdlifHEdjij0sqDy1kGq/RZScMKfATUKBm4Q7nqaU+1hR4SvDb5a9hNRDBmQcNiX7mDUZh6y5uV3Clc26XPnDkIu/SQj6VpcTH6ni+LYAh9flcX1HyOkvNLj0pxGph60p9lrIveCFtEQvpjtuGT1Jy+hNXk5fykr6056lN2UN3XGrab+yhOogY3JdtEjYq8q1rWIu/anIjT3aZLpaU+y3hmSHVbh+rMuvS+X4wVqOrU8LObpOiPe7Ys59osSlL4Vc/16e1C0qpGwVkr5HTLGLNvWhljyKWU5/0koG059hOOd5RvJeZiTvNUbz3mI05x0GU9+g89oa7ocupNBTj9QjIpL2KpB+QJkiF31KPAwodNci11WDguO63PYyJcfNjMSDJoT9ponXJ0Ic3pbj2JtyuH4gh/cX8oT/qUaSvRF5XuaUnLbg/nkbWq+uoOPGKhqvLqPu8hLqry2lOe4p2hJX0pb0NI8y1tCSuJy62IW0JCylP1s2dZ0te5O5sjeRVrzObNlapoqfZvr2SmaLZHjtv7mCfBc1EnfKUeSoQWfYUrojn6bprA3V/kaU+upRetqQuxesaL25iv7MVxi9/Q7jxe8xdvt9hvM30JP2IbVX3ibTcw0+32tw7H0B+16Rx26NHHteWIDjW0LcP1Ag4GsRsTt0yXcxp9zHgrunTWk8a0HTBUtaI6xpj7KhOdyK+0HGFJ/QItNezK1DApL2K5CwZ8ETvCbsWkCugxJ33NUpclEmx15A1jEBWcfEJB1U4/pONc7+JsDn8wV4fbyAgK+ViNhkyM3d1iQdsCF+vykpR0xIczAh6YgB13dpcnm7BhGb1Tn3izrnftbk4u86XP5Th+g/NEjYbTr/3tWIpL2mxO2UEPlfVUK/lyP8NwHXtqqRtN+ALAdTcl3MyHYyIsNen7SjuqQf0yXtqB6Z9obkuZiT52pJxjETbh2UcOugMbcOmpC8X0LcLm2ublUmarM81+0EZDhoUu5nSmO4LV3XlvEodhltl62ouWBI3UUTmqMX0Xhxxb94/VlZhtcPRRzfoIbXx9r4fKaD/xfahHyvR+j3mgR8LcL/ywVc+F3MrcOmlPospSpoKWUBppQG6lISqEGG+wIy3ZUpD3yKa7tN8fpclYNviDjynhbxTuvJPvUeRWc/w+U7C75YJseH5nK8ZyTH10vk2fmaOs6f6nHwXWUcNigSuUOXiuBnqbu4ltu+ltzxtSTH3ZDkoxokHtHi+j5Vwv6U49p+VdKPm5LhYUqik96/eG2q8bzyqNWf4Z5z9LUF0d/qz3iXL1Ndrsx0HWS69Q8eV31AU9pCmtIktGTr0F6gRWuhBo35atTma9Nwx4quu68w1v7XPF49mOryZLbbm7k+fya6PBhus2f8oQPTPa5MPXJn6tFxZru9mOryZK7bB2mPNzMP3ZjoOMZcnysz/SeZGfBloseT8YcuTPe6wpArc312PG58n66qp+iqsOFRhQW95Wb0lZvwuMKEkSpjRqsljN/TZuK+GlP3VJi+q8r0fSWmagWM1yky0ihmpNWQia7VzPZ9g3R4DwwdnT+14wBDx2QFTSO/M9v7IROdaxhts2Gs3ZipTgNmuvSZ7JIw3mXKePdipvpfZG7kC5jcCVOOslbicReYdIKpgzC1GenYRqYHn2NyYDHTj62YHbZgbsQS6ZgF0jETZkYNmRkzZG7chLkJa2bHlzA9toLJ8ZVMTjzLxMTzjE++zuT0F8zMbQWcQBoAc2eYmwlmbi4EqfQszIXB7DlZ5sJg7izS2WCkM4FIZ4Jh9gzMnGV2IpTZiVCk02dh9izS6RBmJvyZnfBDOuMDU07MjGxjrPdTRjpfYqx9ORNt1ow3mTDeaMporQWDd20YqnmOmc5PkfZvgYHDzPY5MdXjzkyvO3OPHJF272a04XMelq2mtUBCS74KzbkKNGQuoClLnoZMRdlZnUxFajIVqMmUpy5jAXVpC6hPVaT+lpC6W6J5vIqoTRPKEPsEsIrUZyrSkCWgOVdES56I1gIRbYUiOm6L6boj5mGJkgyxFSoMVKvx+K4GQ/c0GL6vxWiNDqN1ujLANhjKWokbjf7nzI6pDLDN5szOR4ZXM9k72FYzZlpMn6wb/zOJ/T8BK5lfIdajv0qH3op/1oc16ChSpTVfVkbVnCumMVsG2No0AQ9uCbiXPA/YOEUqbgooixVSck1A8RVFCqMVKIhUoCBSkYJIAQWRIvIiRGSGCWSA/ef+a4giySECkkKEJAaLiA8SyQAbKOJGgIiY02Ku+Ym54ifm8ikxl3zFRPvITuicdxMR5irmnJuYsy4izjiLCHUSE+KoRIiDMiEOKgTaqxBwTJXTR9XwO6zGqUOy9mHfA6qc3KfCiT0qeOxW5fhuddx3yuJmN58dGrjt0MRthxauO7Rx3qGDyw5dXOz+X7zK1oeNcLEzwtVOgoudBOcdhjhu05/Hqy7Htulhv102ff0HsS52Epy2G+C4RQfnLTq4btPDw84Az52GeOwy4PhOfY7v1MNthw6u27Rw3qKG09+quPytgusWFTy2q+OzWxv//foEHzYi+LCE4IP6BO7TJmCvFoH7tAg6oMWZIzqcs9fhzBF1zh5VJcpNi5u+MrymhBiQcV5CVrgRWRESsqOMyL1sQsFVC4pibLl9czF3EpZRlricioQlVMRacSdaQm6YDmmBaiT5iLnpqUisuwI33BWJ9xST5Ckm5aSYNB8lMk8pk+WvTI6/Ejn+YnJPi8gPFFIQKKQoSEzJGRUqwtQoD1Ol7JwSZfOArbggpPKiiKpIEdVRYu5fVqXuujbNNw1ojTem+aaE2qu6VEaoUx6pTlm0JhVXdbh/04DGW6a0ZprRmm1KS5YRzVmGtOYY0VVgQXeRJX13bBksXUJ/8WK6cqxpSTWhMVFCc4IxbfFmNF2TUBOpw71wTaovaFB6VpXCABGFgSJKz6pRe9WY1nhbGmIsqY42ouS8HkXntCk6p83tMF3unNfjTpgOJefUKT+vQVmYKuXnVbl/SYuWOAkdycZ0JBvTnWZKz/+sDQ9kW8i+Z1sxlGvL4xxb+jKs6Ew0oeW6Ic1XDWi6rE9DtC710VrUR2tSH6VOfaQqtREqNF7WpDVGl444QzqTTHh4y5zudGtmKtcirVnPXPU6RnKfoSHKjBQnORLt5SgN0qDxkgltMRa0xZjSGmPCwwQLGV6v6VEWIuR+uAp9t8yZLlpBf7IJfQlGtF3WoTJAidteIkp9VakK0qDugi4tlwzpuG5M5w1jOm4Y0XHDhI5YMxqiDHlwQUJ1qAHF3jrkuGiQ6aBJloMu6Ud0uLlTzLVtCsTuUCB5v5gcBw3yndTJcRBR6CKm0keDBwFa1AZpUB+qQWOYFh1RujyKkdAfb8pgkjkDSWYMxJvSH2tM9yUJnVHGtEaa8eCMEXkeGtw8IM+N/QrcclCm2Fuf+2fMaYiwofXKIlquL6Q9YRl9uWsZLX+d6QfvMVPzHlPVbzJQuJbJ8vWMFj9Pf9ZK2uOXUhZizJXdCwj7rxznfhJyaZM+Z77V4OQGOYK/UeD6dhXyjhtSHWpM23Vr+tNW8ujWaqrCzSnw16cn/iXuBi+kzMeCaj8b7vlbc9fPnDsndGmLXsJY1jrG89czUvAKU+Xv8vj2WzzMe53Jxh+gczPS9s3MtW5C2vQrNP7EZOlHzJZ/AiWfMZT8FpX+S7j8tzJXtuoT/IM2R94S8Ndzcvz89AK+Wa7ARis5Pl8q4NuVQn56RoGfVsmxeY0iJ742oizwYyZzD5Dt8SanfzbmwDtCNq2R44cVcny9SI7t67QJ+MGGyM02hP2oQ/CXilz9Q4vsI7ZkHbUl5YA117aZcuYnXdw2KLHvZXns1ipit1YJuzXKbF0pYMvKBRxYJ8L7Ex2CvlHnwm9qJOzRo+i4BQ9Cl9IS9TQPY56lP/F5BpPXMJjyLIMpzzCYvJrem0/TfnkJNWctqQqwoMLPmhIvKzKPGXB9m5irW4Qk7tUk46ghuU4m3D5uQbmPLZW+i7hzwpx8Vwl5LoYUHTemxMuScm9byk4uJNvBmKS9uiTuMeDWfjOS95hz7S99In7VIvxnXUK+0+PkJ5o4vCVm/0vy7HtBjqOvKnJioxrnfzEgbrc5ea7WVAXY0hK1mEdxy+hJXEpP4lJ6k1bQl7KansRn6Yx9is5rS3gQakKBuzbJ+1SJ3S4mcY86dwNX0HXjLR4lfkxZ8Bv4/WjG70/J8a2lHFtWCjm2XoTv+0pc+FyJq9+KiPtZQOZ2TVK3KZO+S0yBvTr3/I1oj15IT/wK+lNX8ThrDcO56xjJe52x/LcZz3uP4Yy3eRT3Eg0XllHma0S2kzKphxTJPKLMbTddSj31uO2hRb67BoUe2tz2MibX3YzkI6ac/10Tr08ET/Dq8r4Mrxc2q5J4VELOCVOK/cy4d9aKtqsraI95msbLS6m/soTm2OW0JaykM+UZHqWvoTf7edpTVtKSuIyu1JUM5b8km7qWv8Vc+VtIK15jpnQNU8VPMVO8EmnxWqRF63h0fQlZDiok7VpAqZsW3ReX0xP9FM3nLKk+rU/pKW3KAvW4F25J682n6c18meGitxgveY/RO+/zuOADHqV/yIPLb5Dk+hSe36hw9H0Be19VYMdaOfa8tACnd4W4vb+AoO9ExO3Wo+i4GVV+ZtQGm9Jy3py2SEs6LlnTecmW9kgbGsIsuB9kTKWfAeU+BpR561PsoU2hiwaFrlqUnzSgLticxlBzHvgbUHFSk/KTWpR5G5LrYkz8fgNCfxLh9qEcjm/L4blRQNC3WlzcJOHyVmOubNfnxh4D4vbrc22nBuGbRVzYJObCJjXO/6ZN+O8GRP1hwOU/dbm0WYvEPWbEbjckYbcJtw5YkLjXhMt/aXDuJ3kiN4mI2aEhO5Njb0K2oykZxwxJPaJL2lFdMuwNSDuqz61DeqQeNiT9qDGZx8zIcrAi46gVyftMiNmuQ/RmZSL+KyDsFzmi/5In5bAad7yNqQuzpePKMrquLaM50pIH5yXUR5jTenkJTZFPU3pqEXH7JYT+rMrJT0W4fSDk+AZVfD7T5dQXuvh/oUXg15oEfavG6a+E+H+5gLBflUjcb0yBx0KKfW0pPmVMSaAeZcHa5HgJyfJQ5c6pZcTsscT3Ky32vSJg6/OKnPzehEzvt7h/+Xv8/1rEdysXsNFCjk9tFPh1lRK7XlfH90dLXD/Twn6DHEG/KpPtYUvN+WdpilxDySkrslz0SXPU45aDPonHdLm+T42IHUKuHVDjxlEtYo9o/IvXxvI9Vx7WOzHc5Udfy2kG2oIYexjEWIcHkx0HGWv6hd7y12hMN6EpTYPWbFU6ClRpK1ShIVeZmhx16m+b0nn3JcY7/mS625GJDncm2j2YeeiDtD+Aia4TDDYfYbDlAKOdR5nsdmH6kQfSHh9mHp5k9qEPsw+9GG9zYqjpABNd9kz0eDE14MdE70kmHrkz3euKdMCJue4tDNa+RmeZNd3lEvqrDBis0mWoUofRSh3GKrUZq9JkolqNqbsqTFWrMlWpzvRdNaZqhYzVyTPUoMhgsw7DHSuZ7PkO6dAhpCPuSIdOIB08gfSxOwwfhcE/me7+kPGOVYy1mzLVoctclzbSLk2mu7QY79Rl7KElk31rmB35Eib2waQnjJ+CsVMwcRImnZBObGNu5GMm+9cw3reEqUFrZobMmR02ZW7EhLlRCbMjesyOaSOd0IMJU6QT1syNL5IhdmIFkxMrmZh8ianpj5id/RMpR5FKfZHOBjM3F8ycNASpNJS52RAZZmeCmZsLRToXCnPBsonrbDDS2VCkMyHMTAQwMxHA3HQwzIbKJrRTp5mZ9EU6exJmHJgd/ZuJ3v8w1vksU522zHaYMttqyGyLhMkGE0buWzBcs5Kp9g3M9f2FdOAYMwPHmer3ZrrPh+kuD6RdRxip/56usudpKTShpUCV5jwFGrLk5qNAQ5aQuiwhtZmK1GYqUp8uT32aPA23FKlPEVJ3S0htqoiaVBE1qUJqUgWypClSm65AXYYsjdkCmnKENOUKaM5TpLVAQHuRkM5iEV13xHSXKdFbocJAlRqDTxCryUiNNqN1uozV6z85rfPviR1jGWCbTJlpMpuPBTNN/5Q5mT95HyuLGdPN/76DHauTAXb4gQGP7+nPA1aX3nJtHpVq0lWsTnuhCm0FKk9WiP+ZwNamCXlwS8i9ZEWqEwRUxgkpjxVSel02fb19WZGiaEUKowQURgkpjBJRECki64KQjHMC0s7MAzZUkVuhAlJChSSFikgMFhMfJCYuSMzNQDGxAWJiTou56q/0P4BVItJLzAV3EefdlDjvrkSYm9L/UeAkO5+jQpCjKoEOagQcU+P0UTX8D6vjd0idUwfVZG9f96jiuUcNjz3qeOzW4PgujXnEaship4m7nRZudtq47tTF1U4P1536uO4ywGWXIc67jOZjLJum7jTCbacEVzsJznaGOG7X59g23Sex3y6bwB7dqovDdn0ct+vjsFUXp3/gulOC124jTuwyxHO3IR67/sWryzZNnP5WxelvVZz/UsZ1iyoe2zXw2a3D6QMGT/AatN+AgL06nN6jRcBeLYL2axN6WIezR7UJPaTOmcOqRLpocsPXgKQgI1JCDEgPk5ARLiHzoiFZkRJyok3Iu2xO/nUbCmMXcTtuKSXxyyiLW0zZdQuKIgzICtEg2U+ZOC8BMe4KXHOVJ8ZNkTgPEQkeYpK9lEj1USbdV5nMU8pk+8nwmuMvIue0gIIgMXdCVSk9o0b5OXUqzqtTHqZC6TkRZWFCKi+KuRetwt1opfmVYXUaYnVpiftn6mrAvWhtyi+ocue8CsXhapRFa3HvhiHNaRa0Z1vRlmNBS5YJzVkSWnOMeVhkTfdtG/ruLKK/dAk9RYtoy7SgIdmIpiRjOtOsaE8wpe2GEc3XDKi/pENNpCZ3IzSpvqhBxQV1ysLUuBelR32MKTVXTaiMMqD0gi53zutQEq5LWYQB5RGGlIXrUXJOncpwLSrDNaiK0KDmig6t8Ub/v3gdyLagL9OMnnQT+jIseJxjw2C2Db3plnQlmdJx04TWWGOarxrSeEmP+mht6qI0qI1QoyZchfvhStRFqdF0TZuWG/q0JRjRmWxKR4oZE2XPMHt/HdK765m8/TwdsTZkeyoSd0SOolNKNEQb0RZjTut1U1pjjGWrvjeNabqiS3mokOpzIroTjJm9/TQj6Vb0xBnSfkWPygBlik6IKPFRpTJAg9owHZqiDGi/KqE9RkJbjCFtMRJarxnz4IIuD8IMuRsqofCEFqlHlUjcLyblgDpJ+9RJ2KPKta2KXP5TjridArKOqVPgrEHWMQF5TkIqvNV5EKBFTZAGdSHqMrxG69ITa8xAgjmPky0YTDZnIN6MgRgTuqMkdEWZ0hxuQlWAPrnuaiQcVuSKnRwJh0QUeOpQHWxGXbgNLZcX03xtEe2Jy+nLe57RijeYrnmf6QfvMlb+KsO3X2CqYj3jJc8zkL2S1hsLuX1ajyu75LiwSY6zPwq5+pcR53/UwXuDHEFfyXNlixK5rvpUBhvSctWKvtSneXRrNdUXLcnz1acvYT33QpZQ6m1Jla811b6WlHubcNtDk+7rTzGV/yoTRa8wXPAyE+XvMFz2Hh15rzJe/w1zHZuYbd/MdPPvzDb8hLThB6bKPma29CPmij+iL/5Vir0sCf9dgfO/quH/tTqHXhew+Rk5vl8mx5dLFvCxrQLfrlLl5zUq/PyMAj+vlMPuFSUidqzgYdwfTGTu4uqe5ThuVGLHejl+f06On1bKs2mNJv4/LyN6+9Nc/K8F577TJPJnNVJ3mVDouIj0Q+bc2GHAhd808PtSCef3FDmwXp49LwrZ86IqdmtU2bJSyJaV8ux/SYTnRk38v1Tj/K9qxO/Ro8DdnOrAhdSHL6Pj2mr6EtbSn/gcfYmr6U9axUDyKnrjVtJ5dRm1YdZUnragzNeSEi8r8pxNSNijQewOZZL3a5Nlb0S+ixlF7haUetlQdtKWouOm5DgbkO2kT56rhNse5pR4WVPpu4QcRzPi/z/G7iuq6jt/4/2m7g2bzgY2HVTsJZpqepuYxGQmM6kTk5hiYq+AiF0RkN6xIIqAdBAFlY6AIk2kiHSkgyBNetvvc4GTzKz/WWedi8+C6333Ws/v+zy2uiTu0eXaHimJu42I+kOXkB81OP+9Jr5faeH4iZgDbyqy50UBe1YLOLBWAad1qpzfoEvcLiOyTlhQ5r+Ax1fm8Np7Ywk9NxbTe3M5T1NW03PjRdoSltMSbcWjCyYUuElIO6hB0j5Vck8Y8vTq35i+9z2jud/zMOQjzm6yZNMqARvmCdi1RsTxt0X4fCoi9BsRCT8JufmbkOzd2mTsViPDWkTuETGlnhIaQs3puraU3rRV9GW9yGDOG3/idSJ/PWO5nzKQ8h5tMaupOm/OPTdNck6KuOOgRrGrLqWeEoo9dSj00KLQQ5dCTyPyXMxIO25G2GYdvL8ScupjOU5+JMB5vRze38hzeasaN45KyXEzocDXhMoLFrTGLqctYSX1UYtpjF1C6/WVdKa8SHfGy/TnvsHTnNfoynyRzvTV9N5+mZGCt5kp/RBZ2UfInuN1quQVpopXMluyGlnxa8zeXUtnjBVZx1RJs1PgoZc+fdGr6ItdRfNlCx6e1aM0QIuy8xKqIyxoSVpFb/YbDN77gLHSTxi5/wkD9z6lO2s9VdHvcd1hMS7fiTj+mTL27yti84aAQ+8qcvpzVVw/l+PCRhE37fUodDehIsCE+gvGNIca0xppRnu0VWhyrgAAIABJREFUBe1RlrRcsaTxsjl1wabUBZtTd8GCugsW1DxvGW66OI/OiKU8jVtFb8wyOsIX0BJiRnOIBY2XFvHAdwnpxy0J2qiCw0cCjr0rwOVTZQK/1ebSLwZEbDUiYpuEmD06xOzR5PJmZQI3CAjcIEfQRhGXftUh7HcpkVsMid4iIWqL1p94vbnfhIzD80i1NyN+lzbhvysTvU2FxH1apBzUI/OYEVnHjck4akDaEV0yjumRdcKA9KN63DygQ5KtNsn7dck4Ysodx8XkOiwm5YAZMdu0CPlZkYsb5Tm3QUDo7wKS7cQUuBtRHWxFa9Qy2mOW0hBmTs1lIxoiLGmNXc7jiNWU+C4m6YAhwb+o4/2l6DleVfH9She/byT4faWJ/zdqnPlOlTPfCTnzvSKhm8Qk7Tci+9Q88twsuOdjNIfXIF3u+YnJ99bhntdSEu2s8P9egv27Smx7ScCuNxVIdlhLXfxGwg6s4o+1SnxlJcfPL4jY+7Yuhz6W4P/LfPw2GuD+nTJ+Pylz9YA+pYFL6E58hxK/eWSd0iPbyZDbziZku5iS6WxM5D4h4XsViTmgwtXDGn/htSp/U2xHlS1j3Z4Mtvsx2H6W4e6zPOt0Z6TjAP3139FStIa6LB2asoS05irTlieiOVdM/W11am5rUZdvRFPpGkbaNzHVdZyRFkcGG04x3OzKTE8gE12e9DbY0VK5he663Yx1nWSi+zSzPZ5Mdngy2e7JWLMLfbWH6Hy4gyf11gx2uDLa68tYjydjXc5Mdp1C1n2UqdZN9FW9SkexlCelGgxUiBmuFDFWIWK8QsRYuZCxMiHjZUImykVMlqszWarFVIUWkzVCRuvlGGiQo7dRg6ctyxl58hMzgyeRPfNidtCf2YEAZAPeMHgKnu5mouMzRttXMN4hZaZDE9o1kHVoMNupwXiHFqOdJkz0vsTM0LcwegjGvGHsAowEwWggjJ1GNraXmWf/ZLT3ZUZ7FzE1OI+pQROmhqTMDBswMyxhZliLmVExsnF1GNeDMRNkY+bMjM1jZmw+E+OLGBtfzcTkOqZnfkWGPTKZG7PTvszOBjAr82dG5svktCfjk+6MT7ozNePF7Kzv3CbsTACyGX9ks37Ipr2ZHHNjcsyNmUlPmPFFNuPHzJQ301MeyGSnYfoQ08O/M9azjvHO5cx2WSDrNIRWXWjRY7rRkLEac4ZrlzPeuo7pJ78z3XeE8f7TjPR5Mtbjy1ibD9NtTgzV/kZ7yRs05ZvxOF+NlnwFHucJeJwnoClXkcYcIfW3hdRmK1ObpUR9pgL1GfLUpyrSkKpEXaoSNWlCqtOUn5/i81OgOl2O6nQBNRly1GXJU5+tQP1t+bm24lw5Ht9RoPWe8hxii5Xpvi+i94EqT8tU6StXo79CncFHWjyr0WG4VsJIrT6jdQZ/zevUGzHeYMxEo8mfO6//33idS2H/+/Ph0TrD/53ReahHf6WEp+U6PCnVpLNIg/YCdVrzxTTfUf2zgbguU0RthohHqco8vCmcw+s1ZUqvKlMSr0xxnDJFMcoURitTEKVMQZSQ/Mg5vGZfnktfM4IVSQ9WJD1YibRgISnBIm4FibgRpELyeRWSzqlw7awKiWdUiQ9U/ROwsf4qRHmLCHMVEuaqQpirmHA3NUJd1bjsosYlZzWCHdW44KDGBUcNzjtocvaEJmeOaxJ4TPNPvHo/3331sFPH44Am7naauNlq/onYudPC1VobF2tdXGz1cbHVx9nm/+LVydYYJ1vj53iV4mwtxcnagFN79TixR8Lx3boc36375/9HdmhxbJcOx3fpcHynNo67JLhZG+JlZ4rPAVM8bQ3xsDXE3dYAV2s9nPfo4LhL80+8Ou9Uw2W3Bp7WOvjZ6XPmkJTzh404d8iQwP16+Ftr42+jTeB+Hc7Z63LhiC4Xjuhw/pAaFw6LueKkSaKvAbfOG/+F11ApWWFSssMNuR1hTF60GXlx87h7dSH3ri2h8PpSiq8tpCTGlPzLEjLOiLnhpUSiqzxxTgJiHQXEOylwzVVIkpuIm56qpHqLyfAVk+mnSvbzEqfbAcrc9lck/6wqxRc0KDwvpuiCmNIQdUoviym5pMz9EGUqI1SpjdeiOlaNRzFiauI0aEzUoyXZiOYkI2pi9SgL1aD4ogqFF1UpuqxGaaQ2VYlSmtItacm25HG22VyBU64pbfmWPClZTHfxInqLF/O0ZAld+VY8zjSl9pYhjammPLm9kJZkQ1oTDWhO0KMxToeGWB2a4vRoStCnNlZC5RUtSi+rUxqqQdkVbR5ckTw/PcoiDaiINqIyxpiKSANKLmlQeUWHhxE6VEXpUJ+gT+sN4z/x+iTTnCeZJvRkmdKXY0FfjgU9Wab0ZpnTf3seT7Ms6Uo1pTXZiLZkM1qum9EUZ0B9tIS6SG1qIzSouaJGdbiY6nAxNVfE1EVpUB+rRdM1fdpuGdN8w5DBgmVMlr3C7MO3mSp5g96U5Tw4r82N4wLyPBWouyKl7ao57dfMabtmRsd1UzquG9MYo0vlRSEVFxRoT9RHVryGqbyldCUa0B4npfyMOgXuKhR7q1N+RouaSxIaI/RpiTGgJd6AlgQDmuMMaIgyoPKiFo8uGlBx3oDc02okHVAgYa881/aJuLpHyE07DRJ2KxO5WUDsDjlu2SmTc1xMznFl7p4SUuqhTlWAFrXntP4Lr3r0JJowcNOCwRQL+m+Z059sSn+CCT1RRnReMaE+2IASb01yncSkHhUSu0fAtf0K5Dhp8SDQmOoQS5qiFvM4fjGtN1fw9M5aRss+YKr2UyYerWOo+E3G7r/FVNlbjN9fS3/Oahrj55HrpUGcrRzhW+W5tFFI4m4LrvwqxftzOc5+LUfkViG3HSSUBerzOMaC3rRV9GS8THXkQu74GtB9/U0eBFhR6G5Gmc88yrzMKHTVI/+0Ok+vv8D0vXeZLHqXZ/feYrD4XQZLP6Kz4H2ePfqKqZbfmGrdzHjjr0zUbUBWv4Hp8n8yXfw5k3c+pS36ZW6fMiD8DyV8vhTg/oWIw+8rsu0lOTYsEfDNYgX+vVKNn1/WYeOLKmxYKc8vLwg4+Q8JhYGfQZkDQ2k7ubJ7AUc+UWLXmwL+eFnAH6+IiDv0Hhku6wnduhDPf4i48J0aeQetqHR9gbwj5tywkRC9VZ2LG1UI+EaI62fKHPtAGfu3RNi/pcm+V9TZ8YKQXS8oYf+GCJf1Gvh9rcblTZrcsDPgjrMZpX6WPAy2ojlmJU+SXqYn6UWeJK2iJ3kFvTdW8SRpFe3xy2kIW0h5oAUl3ubc95pHsfs8so8bcuuANumH9cg7NfeW756r+dyGpbsluU5SMk/oknlCl2wHfe44m3DP1ZwHPkvJc7Qk2VaPmO2aRPyhyZVN2oT+os3578T4/FOE8ycqHHpHmd0vCti8TMDWZQL2vijg+LvK+H2pSfjvety0N6LYy4KG0IU8ubaUnuTFPEleRM+NZTxNWc2T5DW0xS/nYZAhDwL0KHCTkH5Qg5vWYso9FzKZ9RUU/0hf2j+557cWrw2G/LxcwA9WAna/rMaxd0R4fqJEyNdKJPyoRPIvSqRv0yB9hxrpe0RkHRBxz0mdqiAp7QmL6ElZSW/6avqz1zKc9x5jd9cxde9zpu/9g7HbH/E06TWawhdR5m9AoZsWJW66lHro8cBLQqmPhPu+Eu776lPsPYfXjJPmRGzTw/9bMc7rFXD8RA7Xvyvi+50ioVvVSD5iQLarEflehpSdM6U1djmtccupjVhIY+zSuZmgtJfpyXqVZ/nv8DTnNXpvv8LTnFcZvPs6Y0Xv/A9eZx+8y1TJy0yXrILSF5GVrGUq5yVaIy3JPKpC9hERDWdNGUl8iZGkNXRGzqf2opTKC7pUhUppjLeiM3UN/XfeZrj4I8bLPma4dB399z6mM+tjyiPfIu7YPJy/Vebk34UcWafEwfcVcFovxucbHby/VOTyJlXSjupT4m3CwzNGNFyU0hxmQFecBV1xFrRHm9MUZkJtsJRH5w14dF5KZaABZX56VPpLabhgTnfUUgauruZp/HK6oxbSHWXFk+gFdEUtpDlsKQ98lnHrkCV+34o48q6AY+8p4PMvLUJ/tSR2hxXXbRYTuV2fK9s0CduiQuAPApw/mzuvLwUEfKvCuQ1aXNqoQ9hvWoRvUifJ2uTPz4ZT7c25ZWdCwm4doraqErNdlYQ9GiTZanPLXkLaYX3SjsyVL6Ud0SX9qISUgzpct9EgYY8aCbs1SLE3IufkInJPLiHV3pK4HRIubRRy9jsBvl8KuPCTgKv7VLhzWsrD8/N5fGUJLZFLqLlkSs1lYx5Hz6c9fgWPI1dT4ruI6wcMufiLBj5finBdr4zrpyK8/qGJ75da+PxLjN/XYs5tUCN4ozohv6oRsVWbpP2mpB6xIMvJjLs+RhSdkVB0VpPiM5o8OGfGXY8VXLNbRsAGAw5/qMCe1wVsXCbP+a3mVIR/Q5LTmxz8XJtfXlRkx5taHP7EBPd/W+H0pR7nfjclfLcxZ34V4f1vBbKdjWiJeo3ywEXcdjQg21FKgbcVhX6LKfRbRNJRbWIOqBB/SEzi0f/Ca13hr7Fd1daMdrow0OLJUPsZRp+cZ6jNjaGW/Tyt/Ybm4jXU5UhouaNK+11V2u6o0JyrRlOODo15BjTmm9BYuJK+2u+Z7DjCTLcbkx3ujLa4MNHuxVi7K0+b7Oio3k5vgzVjnacY73JhpsebqS5vZjp9mWzzYKD+KJ0Pd9FbZ8NIhzvT/YHM9Psx3evGzBNHZE+OMtO+iaGa1+ktM6L3gQoDDxQYLpNnrEyR8QeKjJX955SYqFBholyDsRJdJst1maxVZbRegf4GBXoatXjaspKR7p+ZHXJgdtCD6X4fZvr9kA34wIAz9OxjrO3vDLcuY7Rdl8k2FaZbhMy0qjDVpspoqxYj7WaMPXmV6YHvmR0+DMM+MHoB2fB5ZMP+MOqEbHQv04P/YrTnFUZ75z4bnhwyYXJIyvQzfaafSZga0mB6WMTsqAhGNZgd1mVm2ADZmAkzYxZMjc1nfGwVkxMfMTPzKzIOIpO5Ipv1RibzQybzY1bmzfS0G+MTzoxPODM944ZM5g0yP2Qy/+fnh2zai8lxFybHXZiZcodZ7+cprvfcTqzsNLIpO6aebWSs5wPGu5Yx+8QCWZcBsy06yJr1mGkyZqJhPqONa5hs/2wueR06ztQzV8YGPRjt9WGiM4DpThcG6n6juXgt9XeNacoX01ogT2u+HO0FijTnKdKUM/dutf72XJtwfZYSdRkK1KcpUp+mQG2aIjVpSlSnKfMoVYmqFEWqUhSoSpGnKlWOqlQBValzgK3JkKMmU0Bt1lxrcUOuPE13FZ6nsEp0PgdsT6kKvQ/E9JWr01+pyWCVNkOPdHlWPbcPO1Zv+PzmGoTH642YqDdmssHkzwR2ronY7P8Vr5NN/7eBeLhmroX4rwRWl96yuQKnufZhdVruzs3nNN4WUZ81h9fqNCFVt4RUJCvx4JrS/wI2VpGiGCUKo5UoiFImP1JITpgyt0OVyApRJPOiIhkXFUm/qET6RWVSgoV/pq83zv8vYK8GqpAQICI+QEicv4hobxFhbsqEu6sQ4aFGhIcaV9zVCXNVI+S0mItOYi6cEnPRUYOgUxqcO6nBmeMaBB7TIOCoBn6H1PA+oIrHfhU87NTwOKCBu53G/ySwf+LVRgtXGx1c9/8Hr3o4WevhZK2Po7UBjjZSnGyNOL3fmNM2hpy2ls4Bdt8cXk/ukXBity4ndutycrcux3fpcGSbBsd2aHFsuybHtmvhuFuCh60xvgct8LE3x93GEE9bQ9xtpbju0+P0bh0cd87h1XGnOi67tXDfp4uPrT4BBww5e8iY84eNOWNvgL+NLr57NfHdp0mArdafyeuFo9qcOygm6JAK4U5aJPpKn+NVSmaIMZkhhmReNiQrzIjsKybkRJqRG2PJnfgF5F9dREHiIooSFlAUZULeRR1S/VS47q5IvLMcMacExDjIEeeoyNXTQq67qnDDQ0yqlxrp3mpk+KiS5atKtv8cYjN9lckNUOXuGTVy/JTJ9Vei4LwKRRdE3DuvSOEFBcrCVKiN06Y6RoOqaDWqYzRouCrh8XUpDVelPIzUojhYhfyzShRfUuN+uBYPonSpTDCg9oYxdbeMqUsxpCnTlI678+ktWUz/g2X0Fi+eu6IldN5ZQGO6CdU39Km/aUxn9gKak6TUx+tQF6tJfZw2zdf06Ug2ovWaEQ3x+tTGSCgOFpPjr0jRBRXKwrWpjJRQEaXPw1hDquKNeRRvzMMYKUUXxVRc0aYqUpfqGAkNVw3m8Hpr7nqyzHmSaUZPlhn9uZb05cyjO8OU7nRTerLM6ckwpzPFhJbrhjRdldIQL6U+WkJtpA51kTrUR+rQEKU7d9Ha1EVqUH1FzKNINeoTdGm7aUzTdX16c6wYLlrFdMXrTJaspT9jJXWRJqQ5Csh2FVATpk/7VQu6kubRlWRJxzVTuq4b0xStw6MQIeVB8rTESZAVr2Hm3ko6EvTpiDOk4ow6Be4iir3FlAVq8eiiLg1X9HgcI6U57q/PnGuvSCgLUqcySMJ9f13ST4iI3ysgZqc8V/eKiN0pJMlGg8S9qsRsVyByi4DYHfKk2AvJd9KmxF2HUk9NKv21qA3Spi5Yg8YQTdqi9XiSaET/DXMGblnQd9OMp9dN6I835mmsCe3hRjw6q0OBmxo5p8SkH1Mhfq+ARGsB2Q5q3PeTUhVsTkPEAhpjrWi7sZy+u68yVv4BM7XrmahaR3/B60yWvcdU2TtMlb7JYM4a6qPNyXZVJcFWjshtioT8LCJpryWRm6R4fS4g4CsB4X8oknlCm/v+EhqjLOhJWcWTtJepiVxMtruEhitryHEyIPukhGJ3M0rcTcg9pUXqUSXaYlcwlDVXsjOQ/zpP7rzC06K36C/9G/1lnzFav4HJx78x3vAz47XfM13zHVNl/2Cy6FPGcj+i8coLZDroc9VaF8d1c5MfB99VZttLCvywWMD3y5TY9Kouv76qyY+rFfnlJQF2H4uJtFvDYI4tNHnREP09IdvNOf65MltfFbDjdXWCtr3AXb8vidi3Au+vNQjaoEXiDiMybU3JOWBKiq0e1/fqkrBTQuRmXYJ+1OL0ehE2r8mxbaU8W5YpsGWFEluWK7J9pTz7X1PCcZ0q3v9S4dKvGiTZGnDbwYRCDzMqz1vRHLWCJ9dfovvaajoSltEWv4T2hKW0xi2hMWIhjWFLKA+0pMjThBJPCx54W5HvbE7mUT2yjxuQ72xGgYsl+S4WFLhZctfZnKwTBqQe0SH1sDYZxyTkOBhxx8mMYo9F3HGax80DUqK2aHBpowrBP6gR/IM2gV+r4/KJMsfeU8ZmrSKbVwj42UrAbwsF7Fgl4OBbinj8Q41LP+twdZ+E2w76VJ41oTVqPh1x8+hIsKDrmhVPkpfReX05zTELqblkTHWwKSVeUm7tV+X6biE1Z5YzdftL+m79jXwfKy7v0ODo+rmSrI2L5bFeq8Wxd1Rx/1iJ4K8UiflBgas/yXFjk4hbW1RI2SkkzVqJnBOqlAfo0xZrRc/NlTxJeYG+7FcZvvMuY/kfMVWwntmivzN19xOGUt+mLXYlVUFmPPDVp9xPSrmPPg+8JTzw06M8UErFGSPu+5pw19WU7JNmxOyUcG6DKh7/UMB1vRweXygQ8G9FwreqceOwAdmnjbjjIaU00Jjm6KW0xCyj7soCHsctofPGC/Skv0zf7dcYKXyXp7dfoy/3NQbvvsFwwduMF7/H9P0PnuP1A2ZK32aiaA2TRcuZvb+KmcIXGU5fQcNlU9IOCck+qkLTBQuGr7/EQMJyWsLMqDqvS9k5LR5eNqAxfj7daWsYuPsOIyUfM1r6MYOFH9KT9yFt6X/jfthaog+a4fi1Eg5fCDn2iRJHP1LE/Z/qnP1RB/9v5bmyVZWskwY88DWh+vxc6toWYUR7jAnt0Sa0RprwOMyYhhAjGkJMaAgxozrIiPIAPSoD9HkcYsFA4iqGk1+kM9KK5stmdEbMpyd2EZ1Ri6i7sJC801bE7jHCeb0ytq8JOPK2EgFfS4jcsoD43Qu5br2Q+N0mXLMx5vp+KVE71Tn7kzwB3ws4s0GBgG+F+H0twu9rZQK+UeTs94pE79Al7A81ordqkrBbQvxuHaK2qhG2SUjUVjGxO9RI2K3JdWsdbthJSDloQOohfW7Z63LDTpuEPWLidqlyw06fjCMWpB+yIMnamITdUhL2GJNkY8G1fab4fjU3Z3Nmg4CY3SrcdtSn/Mw8GsOW0BS+kKqLxtSEmtAcs4D2hJX/i9df1fH9SoTreiWc1ily+hNlvL4Q4/ulmDPfqRP6m4TobYbE7TIiYY8RyfvNyTi2gFyXBRT5W1AUIOGOjwqFAZpUXrQiz3UZ1+yWcP4XIxzWi7B9R8Cu1wUc/FhIpvuHpHt8iO+m+dh+pIHNh9oc+dwY+4+1Of65BgG/SImxseDKTimO6wVEbFOmPHAJTxLe4YH/Qm4e0SLfcx73zyylKHARhYFW3PExJ/mkJlds5f/Ca3vVttinDfsZbnOkv8mdkfazTHZfYKTVk+EWewYbfqSz7A1qc6Q03dGgKVeVx7mqNOdp8jhXj4YcA5ruGNNd9hpDdT8x3XEU2RM3ZrpcGW91YrzdldF2Z4ZaDzHQcoBnbccY73JlotuDqR5fprp8menyZ6rdm9HHTgw1HGSk+RgTnZ7M9Poz+9SX2acezPY6I+s9xmzn74zUv0V/pQl9D1QYLJVnuFSO0RJFxkqUGC1VZLRMiZEKZYYrVBgp12LkgZSRMn3GatQZaRDR3yCip1FCf8tqJnp+QTZ4jNkBZ2b63Jjt84QBLxg8DU/tmGj/ipHWVYy2SxhvEzLRoshUmzKT7WLG2vUZ61zMZM97zAz8guzZsTm8jpxBNhyAbMQLxhyQje5lZvBrxnvfYLxvORMD8xkfNGN8yJipZ0ZMDxsy/UyX6RExsyMiZCNiZoe1mBmWIBszmmsjHlvA1Phqpic+ZXb6d5g9CLOnYcYT2YwPslkfZLPezMx4MD3lwvSUC7Oz7shk3shm55JV2az/3M34MTPpyfSkB7PTnjDr8xdeZb4gc0U2vZ+ZsZ+YHPgbE72rmO6Zz+wTY2Y7DZhpM2Kq2ZLxx0sZb3mDme6vkQ3sg2EHZkZcmHzmxsSAF9O9Acz2uvKs+TfaK9bSVGRMc5GY9iJF2gvk6ShUpOWOPI9zFZ4nsIo03FamPltIXYYS9RmK1KUrUJuuQE26Io9SlXiUOgfXh7fkeXhLnspbclSmCKhMEVCVJvf8BDxKF8whNluOujwFGu8o8PiuIq0FSnQUCekqFtF9f67M6a9ZHZ3n27ASnlUbMFxjwEitlJFaKaN1hozXGTJRb8RkowlTTc/fuTb/33md6WbT/5rQmbuxemNGaox4Vm3IUJWUgYdzBU7/wetc+7AmrXc1aM4T05SjSuNtMfVZqtSki3iUKqLyhjLlSUqUXZ9LYO9fVaI4XoGiOAWKYhUojFGiIFqZOxFzxU1/AvaSIhmXlMi4pEzaRWVSg5X/ev96XkTSWSHXnn8+nBgoJCFAmXg/IbE+QiI9hUR6ioj0FBPhqUqEh5hwdzGhrmJCnFW56KTKJSd1gp3UuXBqLoE9d0KTM8c18D+ihs9BVTzsRHjaifGy18DTXnPuDmjjYaeF+34t3Pdr475fGw87CR72BrgfkOKy/y/AOlrr42RjgPN+Q1zsjHDdb4SrrSEuNlKc9+njtFePU7slOOzSxWGXDg47dTixXYujW9U5ukWdo5vVObFdi9N79fHcb4KPvTledqa42xjhYWOIu40h7tYGuO6R4LxLC8ed6jjv0sBtrw7e+w3wszMiwM6YADtj/PdL8bHRxXuvFt57NfCxVsffVp0z9ppcPC4h+Jg2QYfVuHBUTLiTFgneBtw4a0xqkDEZF01Jv2RERogRWaHGZIebcvuKKTlRFtyJnU9+/ALuxVtREDuP/HAjbgdpc8tHlasuCkSfEhB5QkDkcQExDgrEOSqR6Cwi2V1MqpcGGT4aZPiokekjJtNXlQxvEameSmR6C7ntp0KmtxIZnnLk+itx96yQ/HNKFF5Q5kGoKg8jNaiMUH++C6tFXZwudXF61MRIKAtVp/C8kHvnlLkfqsH9K9qURGjzIEbCo2uGVCcZUntDyuNMU54ULGLwwQoGHyxnqHwlvUWL6bm3iI7c+dSnGFF1XUL9TWM6subzKE6Lh1Fq1MRp0XRNj/abxjxJtaDrhhmPE6TURulQEqRCnq88+WcUuR+iRlWUhNoEI2oTTf68mqvGPIzSpTJCm/JwDSojNKmNl9CSbExHqimdaWb0ZlvSnWFGT7Y5A3kL6M9dQGe6MZ3pxvTetuBptiWdqXOtyo0J+tTH6VMXpUv1FW0ehWlRHapJTZg29RG6NEZJqA3XoDZCg/poLZoSJDxO1KM2VovWm0b05y1mquw1pkpf51nualqvWpLnpUi6s4DKizq0X7WgO3k+XdfNeZJswZMkE5pjtKm+rExFkBytsTrICl5gNn8l3YmGtEYZUBGoTrGnCqW+6lSc1ab6koT6CAMexxrRHG9Ec5whjTEG1EVIqAzW5GGQhPt+OqSfUCF+rxxR2+WI2SkkcpuQ2F2qxO9WJW6niIgtCoRuEnB1ryJ3nfUpdtenxFObcj9taoJ0qL2oSeNlTdqiJTxJNKT/hikDN83pv2lGX5IJTxOM6Ik1pjVMSlWgNgWuYm6fUCHtkJBr++S4Zi0gx0GNEm8J5Wel1IVb0BQ3j7bkJQzkv8ZExQdMP/qYkbIPeHrvdSbLP2S6/H0mS95iIGsNdRHm3HZWJdleSPQ2JUI2Crm+x5yozYb4/FMB3y8FhG9WJNlehYpzxjTHWNF9cxU9qa9SF72c1FPalJ1dQuZJPXIc9ClyN+XuaQMyTmh0mQnIAAAgAElEQVQQZyNPdehS+jLepD/nDbqyVtORvZLuvDX05K+lr/hDhir/xVj9T0w2/crYo++YePgVI8UfM1awjsHsd3l0eQlpDhIS7fRxWCfg4FsC9r8hZPuLyvy8TJ5fXxCy620Jm15TYeNL8vzxhgD/LVaUR25EVu0KDW6UXfo7QZulHPhQEdv31Aj4ZTEZzh+S57GOwJ8M8PhCiajNemQcsCDd1pA0GwNS9ku5vk9Kwi5DIrdIOf+DLqc+FrFrtYA/lgrYvEyBLcsV2bJMnu0rBdi+ooDDh8p4fyEi5GcNru8zIPu4KYVuFlSeW0BD2GLaY1fSEbeC1tilNMcsnvvEO3oRDVcW0hi+lMpz8yn2NqXY04xSn/mUeM7n3mlT8p1NKXCxmMPraUvuOluQd8qcrGOGpNjrcsteh7TD+mQdMyTrmBF3HC3JdbDgpp0BV34Xc+47RQK/UeHc97r4famNwwdC7N9UZs/Livy+XMBGKwG/LBSwZaUA67XyOH4qIugnLRL2Skg5pEmxp4SGEFNaIk1pizGlPd6CzkQr2q8uojnGitrLJlQFGVHkrkf6QXXS7DV5GGDFk8S3qDi/iGuH1Dj/hwKO/1Lml+UCflggh/Wr2px4TxOvz8QEfyskYoMcsT8JSPxZgZubRaTuUiHNWkj2YRElnro8vjKf3uRVPE1dw2D2a4zcfYfxex8yVfgJM0Xrmb73CcNZ79F17SVqw6yoPG9KTZA5lQFGlPkZUOYvpSLQkMozJpQHmFPkbk7OCWPid2oTslGVM98o4fcvBQK+ViToRyFR2zW4eUhKtqMRd9wMuR9gTH34ApoiF1EfsYDm+MV033qB/uxXGbrzBqOF7zKQ+zpDd95kpOAdxoveZ7Lkg7nktfwjZh+8z/T9N5gsXsNU8Qpm769ktmgNIxkrqDwjIeWAIncdtWgPW8RQ4hoGrq7gcagpVeclVFyQ8CjMkKarC3iS8SJD995npOQThks+pv/e3+jNXUd72jqKLr5CuI0Ul++UOfWFIifXK+D0uTL+36lx/kc1gn6SJ36PmNxT+pT5GlFz3pjmUBM6okzpiDahI9qU1og5vDaFmtAUak51kCGVZ/SoOielPtiEjigrniWvYTDpBVrCLGi8ZEpH5EJ64pbRdmUxFYELSD1uSdBv2hz7mwL7XhFw+G0l/L/WIWKLJbE7LUm2WcDV3aYk7jUica8+0Ts0uLxZmbCtKoRtViP4Fw3O/6jB2R9UOfuDEpd+VSFqhzbhW8TE7NQiYY8u0Ts0ufybkOCNigRvVCboR2WCN4oI/U2ViC1qxGzXIH63Fgl7NIjdoUr0NhXid2lw086IjCPzSbG3JG6HlNBNWoRu0iF6uxFX95kT9rsugf8WcvZHOaJ3q5DpqE9poCW1IQupD51P5QVD6sJNaYldSFv8ChqvrKLYdyHJBw259Jsafl8r4/aZAi6fKuD+uQi/r9QJ+kGH8E1SYrebELfDmOhtBsRs1ydxrxGZxxaQ6zSfQi9zinz1ueulToGfNhUXrbjrtZSEA/M4/5sBzl+Isf9QEdt3FbF5X4nLe1eQ7f0JcUde5dQ3Bux4R5Xd72uy70NVjqxXxeM7DcK2GRCzS4rv1woE/yQgz9GY7ti3qLv0ApmOEm67GVJ5aQVFZ+dRcXkplZeXkOUuIeqA4C+89jXbxA62HGSo5RT9De6MtZ5juuMCEy3eTLQeY6x5Mz0P11F125SaXAkPM1SpzhLTmKdLU56U2kw9GnOMGan5gKnmzcg6jjPb6ch02wkm244z1eXEeJcjo53HmXhyiskeNya6vRnv8mGsy4eJTh8mO32Z6vBhusOd2a7TzHa7MtPpMXddbsz2uCB76oTs6VFkXZsYa3yb/kpT+h+IGbwvz3CxPCMFyowUihi+L2S4TMRApYinFar0levwrNKCvlIjBh9p86xBi756bXrqjRlqeRVZ3y/IBg7AwFHoOwFPT82lrkNO0H+Q6c4NjLW/zGi7IaPtYsZalZloU2G8XYvxDnMmul5iuvczZAObYfgYjLjDsAc8c4FRRxg/gmxsF7OD3zLV9z5TAy8y1reQ0T5LRgcsmRiyZGrYkplhE2ZGdJgZETM7ooZsRBPZqC6yMSmz42bMjC1kdvxlZBN/h6nNMH0Aph1g+jSyKTdk0x4w6wmzHjDrDjIPkHmCzIvZaW9mp3yQTfvBTADMnJn7hHjaB9mMN8x6zSWu0x7IZn1h1gVmbJBN/cTs2MdMDb7C5NOlTPfOZ6Z3PtNdVky0LWOs9WUmOtfN/YZD9siGHZkdcWZ62JmZZ+7IBv2QDbow1v0bPXVraSs3ob1Uja4SJToLFOm4p0DbXQEtdwQ8zpOjKVeexhwlGrJVqM8UUp+pSF2GPLUZ8lSnK1CdpsCjVHmqUp7D9aY8FTflKL8loPyWgIoUOSpS5KlIEVCZKuBhuoCqTDmqb8tTlyNPfd5zwP5Z5iSmq0SN7vsaPCnVordMm74KXfordemvlDDwUMLQI73niDVgpFafsXoDxhvnWoknmqTPN2KN/g9epx7/B7CmTDSaMV5vykiNCc8eGTFUZchApcHz6Rxduku06SrWoaNAh7Z8LVruaPA4V52mHHUab6tRl6lKTboKj1JEPLwppCJZ+Xl5kyIlCfIUx8tRHC9PcZwiRbHK5EcLuRspIjdc+fn2qyJZl5XIDFEmM0SZjEtKpF1Q4laQEjfOK5P0vIH4+lkh1wKFJAYokeCnRLzv3IxOjLeIaE8RkZ4iIjxVuOKhSribmFBXVUJOqxJyWswlZzUuOWlw0VGL4FNanDupyZnj6vgdFuN1QISXvSo+hzTwOayFz2FtfA7r4HVQG097bTwP6OBlr4v3QT18jhjidcgQ9wMGuNjq4WwjwclaD2cbfVz2S3G1M8T9gBFu+w1xtTHg9D49nPdIcN4twWmXBMcdOpzaps3JrZoc36zOkU2qHPldzKkdOnNvXfeb4LnfBHcbI9ysDXHbZ4i7tSEe1lLc9+rjukcH552anN6liYe1BF87I/wPmOBna4z3Pinuu3Vx26WB+251vPaq42Ojhp+dmMCD6oSe0uPSCW2Cj2lw6YQG4c7axHrqcT3QmJQgM9KCzUi9YEL6RWMyL5uQFWpKdpgpOVfMuBNlQX7MPPKjLbkbYUbuJSmZ53RI9lYl1kmeK8cFhB0REH5EQOQxOaJOKBB3SpnrLmqkemmT4aNNhrcm6Z5qpHmqcstNSPJpBW66KpLmqUyalxI3XQRkeCmQGyCcewt7ScyDMA1KL4spC1OjOkZCTYwujyK1qYqYe39aelFM4TkhxcGqPAjToSRch4JQTYojtKhMMKD6uiG1NwxpyTKnr3gZw+WrGSpbwcSjl+gpmCtqask0pyZZn4eJOjSmmtKRNZ/iMCGlV1Souyqh9ZYJ3ekW9KbPpyfFkpYEQ6rDNCm7IKL4rCL3AuQoOq/MoygJzUlmNN+woDHZlIbrJjQkmdCcbEJVtDaloWIehIt5FKtNU5KUthQTujIs6L09n+5MC3puW9KfZ8XTnAV0pJvQlWlKX958+nLn05VuwuMkfZoS9eYAGyPhUbg2FRfVKQ8SUxmkRnWIFnVhOlRf1qApUof2qwa0JRrQEKvFoytiamM06U6zZLzkJWbL3mC88GW6bllRekGNFEc5Ss6q0xpvzpOkBXReNaM/ZQFPk01oi9Om+rIiDy8IaI/VYvbOcmbvrKAv2ZzGMF0qAtUo81WjIlCLqiBdai/rUx9lRHOCKa2JZjRfNaEpzpDGKANqLuvw6IIeD/x1yXIQc9VGgYhtcoRvVSZ0s5DQP5SI3CoidqcaEVtEXPhJQPhmObIcJNx10afQU8IDf10eBelSc0mTxjBt2mJ06b4qpS/ZhP4bZn9e71VDOmOlNIca8OiMDkWu6mQfFZGyX4kb1vLcsBFwx1GdYk8tSvy0qA0zpjnegtakBQzfe43pyg+ZqPiQ/qK3eHrvDSYq1zFT+RHjhW/Rl7aaulBz8k6rk3lMk9htSoT+LOTqLmOitxoS8K0Ir3/JEbZFiThrRWpCrGiLX0pn0ip6UtfSFP8i14+ok+9uSY6jIQVuphR7mpJ9SoebR9UI2S6g6MxCetLfpyfrTR7fXEp7+mLa0xfRmrKY/ntvMlD8MSOPvmPm8a+MP/yasbJ/0H/3fYbyP6AnfS1lF+dzy0GXq3b6OH8mwPoVAfteFbHrJVW2vCBk28uq7H1bk99fk2PTGwL2/0ON9MB/MFHtxcxjX57dsyXT8w3c/q2J7XsqBGxcQJHvR5T4rSN+30I8vhBx7nsRydaGZB02J22/Aal2UtIPWpBka0HsDhMu/WKAz7+0OPqukF0vyLNtuTw7VgvZtkKRrcvk2LFSgM3Lcpx4TwGfv6sQ8pMG13YZkH3YjCK3eTw8u4DqYEsawxbSErmE5qilNEUuoTFyMQ2Ri2iIWExD+FKqgq0oDTCn2MuEEm8zyv2sqPBfyANvK4rd5nHPZQ6uOQ5m5JywIPOICTf363PDVo9Ue0PSDxpxy06fjMOGZB41JslGQuivIvy+ksPrCyX8v9bF6+8Sjr0rxuY1ITteVOSPlfL8vEjAj1YCflsuwPoNIS5faHJpkz5X9xmQbKvGXSdNqs9KeRxqRGuUCW0xprTFmdMaP5/WOCvqQo0pC9TjnqsuuScl3HWUcve0HmWBpqQ7qJN4SIWEQzoEb5Ow53U5vjUTsOdFTRw+0MXvnzpc+l6VsB8ERG0UEP+TgFtbhWTuUyPTVpUsexH3nLWoDbag59oqhtJfZuT2Wsbuvs1kwQdMF61juuhjpgrWMZr7Ab0pr9MUs5Kay1Y0hi2k6rwpFWeMqAg0ojzAkMpAEx6dmUeZ9zzyjhtybZc6Ub+rErZRhUsbhFz8QUjYb2ISdmlx66CULAdj7roZU+pvwsNgM+rD59MYtYCWhMX0pL7As7y1jBW8zVjBOzy78xaj+e8yUfQBUyV/Y/r+R3NFTRV/Y+bBu0wUvcZk8Rpm7q9k9v4KZMVrGM9eRaGHmJt2cpR6SumNfYH+hNUMXltJU6gp1cFSHoUYURtpxuNrC+nJfpmRwo8YKV7PSPF6BvM/oS/vMzpS15N/dg0Xd2rjtUGI8z/kOP13BXy+USHoJzHnf1Ak/HdFbtqpc9dJj3IfQ2rOGdN82ZSuaAs6o83ojjWnPcKUx5dNeBxqRlOoBWX+OpR4a1AbbExHtBV915bz7OZqehKW0hBiQmOoBZ0xS+mOXUlDyGIKPS2JtTXG7RsR9u/LYbNWwKF3FPD+Up3wP4yJ3mbIDVtL4ncYErVFl4g/NAj/XYXI7WKu7dflqo0eUbv0idgh5cp2PcK3apBgrUfcPl3i9umQbG/IzUPGxO+TcOlXEUE/KuPzpRzuf5fD8wt5/L5W5My/FTm7QYGLvygTukmZSz/LE7ZJSNxOba7u0eeatQmJ+0yJ3ColeKMWgf8WE/hvdS79KiFpvxVhm7W5uEmZyF0qpJ2UUOJvRlXwPKpDzKm4IJ0ra4pbRHPsMurCVlDsZ8XNw1Iu/y4m4FslvL9QwPdfIs5+p8WFH3SJ+MOI63vmcX2vJdFbDAjZqM7lXzSI3S4h87AF2cdNueNsQqGnIQXeeuR7S3gQNJ8C/8XE2hsR+JsWp79S58inqux/X4X9H4g5+U9d0tw+Isf3Y/x+N+fXVwX88KKAXR+IsP9EGYfP5TnzgwpxO3RJ2K5GyEY5kvapUxO0kpaoVygOsCDVWZOqK0spPG/Ko8jFNMatpPCsIUkn/jt5rdkV29tox2CLA331rgzV+zLaGMB4kxeTLSd41rCF1vvrKMuYR3WeGZWZepSnaVOVaUDdbVPqMk2ozzKju+R1Jps2IWs/yHSrPRPNNky270fWd5LZpycY7TzIYKs9z9pPMtLhxmCrC/2PHRlqdmKszZWpTjemO52Z7jjOVPsxZN0OzHaeYLrjCNNdB5ntsUfWa81s1w+MNq6lr8KYvhIRA0VyPCuUZ6RAhZFCMc9KVBl4IKa3TJ2uMi26ygzpK19IV7EFT8oN6a2W0lNtRE/tAp41v4Gs7ydkg3tgcB/074OnNtBnB/120LuXybZ/M9LyOsNtCxhpkzLcostwi4RnzYYMt1gx0vYq413rmXn6MwxZw8hhGLaHIVsYsYHR3ciGf2e2/xum+tYx1fcmY72redazhKHehYz0LWJ8YDGTQ/OZeiZl+pk2s880kT3TRjasy+ywHjPDRkwPz2dmZA2ysY9hciNM74JpO5g+hGzqOLKZUzDrCDLH53+dQeYKs+7MTLnPpaxT3jDjBzP+cynrjBuyWReQOSOTnUI244Bs9jTMHoOZbcimv2Nm/BMmn73DZP8rTD59gameF5h68iITXWsZ63yf8e5/Iuv7A9ngIWRDjkwPOTA+eJzJASdkQ97IhpwYf7KRnoZXaK8wouOBGt33legqVKK7UImOe3K05QtouSug+Y48TXlKNN5WnQNsliL1WXLUZclRkyFPdbo8j9LkqEqR4+EtOSpvyj3H639O/jle5f4EbGW6HI+y5Km+LU9NjgKNecq03BXSek9Ee4EanUXqdBZr0FWsyZP72vSW6dJXofsnYger5gD7rFqP4Ro9RmrnZnXGG6X/v/A62WTGZJM54w2mjNXNAXa42pihKkP6Kwx4WvYfwOrSWahD+z1tWu9q0pynweNcDRpvq1GfJaY2Q4XqNNFzwP4ngVXkwTUFShPluX9VnpIEBYrjlciPVuZupJDccEVuh8qTfVmerMsKZIYo/YnX9ItzgE0JUubGeWWSzwpJPisi+ayI64FCEv2VSPBTJsFPRKzPHGBjvEVEeakQ6fU8gXVTJdRlDrB/4VWTYEctzjv8B6+qeNur4G2vis8hdXwOaz7Hqzbeh7TxOqiNl70O3gcl+BzSw+eoId6HDfGwl+Jmp4/Lfn1O2+rjst/g/xWvLv+FV+ddEpx26OC4TZtTW7Vw2KLJsd/FHN+sjtNOXdxtjObgamuMi7XhHF73GuK+1xCPfVLc9urjslsHpx0aOO/UwHWPLp7WBnjuk+KxWx/3XXq47dTBbZcWHrs18Nqnjt9+dQIPqhN0VIvQUxJCTmpx8bgGl07O4TXGQ59EP2NunjUj5bwZKUGmpF4wJf2iKZkhpmSFmnI7zJS8CDPuRJpzJ9Kc3HATsoMNSD2jQ5KnKrFOCkQ8x2vYEQERR+WJOq5AzAklEp3F3PLQJs1Th1R3TVLcxNxyVSHZWZlrjvIkOctzy02BFA8Fkl0EpHspkRf4//B1139V2H38/w/dcQ55Dilh1zbd1IVL3Vy4uHYt3JybndiFiYiILQKKdAsinaIIqKSAIN0g3UrX4/MDzu36fOOH17/wvt3ut+fr/Xoqk+6qwhMvDZ76a5Hvp0GBnyYlt3QoChBR4KvOU5/JeeKhTOYNBXLcVcn1FZHtKyLTR4NsP03yQ7QpjtCnPNaAhmQzOrNm0Zc/n76n8+gvmE9jihnViQav4VoSpcvzBxY0PrAg20+JvCA1qqIlNN6dQkuSGc1xr67vhuhR7i+k2EuVp26K5FyXJee6LAU+alSF6VMfY0xdrAlVkQaUhetRdkeb8jAdKiP0qI4SUxWpT9kdbYpDhFRG6NCYaEzPoxl0P5xG011jGhON6Ey1pDd9Gh2pZjTeNaAhQUxDnJi6KD1qInSpCtGl1F+LZ54aFLiq8fSGGgU3VCl0VaHUS4PqAC2eh+rRHCnmeYQe1SEiKoI1aYg2oDd1JqO57zCav5iuB7Mo8tciwU6ah5flqQw0oC16Km2RZnREm9IRZUhjqIgybzkKbwqoD9Zg7OFMxh/NpSvWlEofEU+dVMi/qkqhsyZFbtqU+oqpumVEbbgp9RGm1IUbUxMqeYVX4f/g9c5eGfy3SuO3SRHvDUp4rZXHb6MiAVuU8d0oj8dfAtz/EhC2V5m0M3pkX9Ynz0mHoptalHoKqfIT0hCiTUu4Ph1RBnTFGNEVY0xntBFtERKaboup89On9IY2Ty5okHZShaRDk4CN3y9F2illsi9qkOckpMxHn9pQY+qjzOl9/DajhZ8y+PRTOtLfpTPzfcZKvmSscBl96Utoi5lDhbcJmRdEpJ4UcnurLEEbVYjcZUjwFn2cf1bg3EoB11dLEXdMRJG7JdWB02kIn0t7whIaoxZz55ASjy9MIeO8CVkXTci6ZEzqWR3CDijguUVA2iVzGmM+oiv1U5qS3uJ54jSex5vTEGtJd9oiujM+pb/ge8Yrf2fo2X8YyF9Jb/qndD9cSlPCQvI9zbl7RpcIawn2KwXsWyJgzyJl9i0RsWexiK0LlVg/X4p1bwvY/JGAELsPaM4+yUSLGy9LzpDi8hmX1qiz7k0pnP+0JNdpOYUun5N6eiEXvpHm+s+KxO41JX6/EWE7hETuFHH3sCEx+4yJ3GOG3wYJF1aqcOg9KXYvlObAYhX2vq3KxtkybJghzaaZUmybI2DPAgEnl0pz+WtFPH9TJ3yrHvcOGpNuN4Wn16bwzNWUci9Lqv1mUO0/k0q/6VT4TaXcbyoV/tMp855KsYcFBTem8OSqEVkXDci7YkqRy3SKXGaQd9mSDIcppJ025v5xA+4dNSThoJio3TpE7dYlbp+EhAMGxOzVIWafNrEHdAjfpYXPWmUcf5Th7JfS2H2ujO0ydU58LGTP20pseUOOTW/K8+dMKb7RF/DbVAEXfzIn9uj7JJ1YQOhOPWL3a/LITotiF31qvA2pDzCiPsiIumAT6m6bURdiTrmvIcVuEvKuSnhkp0viETVCdkqR4qBOlqMeFYHzqAp5j7sOMzn5tRy/ThGwdY4yx95X58o3QjxXqeK3WsCtPwXc+UtAzBZ57u5UImmvIvcPKZF+WpOSG8a0hM6hN2Eh/Q8WM/z4A0azPmb8yTLGn3zOeM7nDGcsp+f+hzyPWEBl0CyqAqZT7GZM4XUDCpwlFDhJeOZsSMl1c55dNSf9lIS43RqEb1Xl9gZVgtaq4P+XEoEbVAizEhJ/SJ8HpwxJP2dI3jVDit2MKfc1oyrInPo702hPmMfLtEUMpH9A3+MPXuH1IwYzPmUo81OGsj5mOPtjRnM/YjDrPfoeL2AgYy7D2bMYy5nFePZ8+pPnknlBlQRraQquGtB9ZyE9EW/RGjqLci8Dit3ElHobUXHLjPro6XSkvMNA9hf053zDcP73vMxaSVfq1zTEfM6Dy7Nx3ajKpV9kOfeDDJf/q8CN1ap4/KWC51+y3NoiS6K1OhkOuhRek1DuakidjzHNt8xoDDSmJXgKjYGm1HgbUelhSLmHIfnXROQ5CqnyNqbl9nS6IufQGTGbhlvmVPka0xA0jcbg2dT4TqfA2ZwHZ0y4sUEd2+8VOPyZNPveE3D4Qyku/aCC/0Yxt7bqEbHLgIB1Ivz+0iBwgwZBm9UI2alG9CEtwvdrcctKh4Dt+gTu0CVopxaRh8VEHxYTd9SAVHtLHp+fyb1T5tzZo8+t7Tpc/1Uel58VcftdHe+/hHj9pTHZFfunAp5/yuK6Soobvwpw/U0atz/k8PxTGZ91Qvw26OO9Xh+XVUIcvlHAZpk0V39SxHezLr5bNPDeokD4QTUyrxhR5GlBoZsRRZ4GlPgYUhlkQW3wbCr95/Pk2gxirPXx2ajGzdUquP2mjtefOvivl+D9lw7+6/QI3iwhaKMeXn9ocPNXRbzXqHF7mw7xByTctRaTekrCYwcJD8/rknZBm+zrZjy8Yk7wQR0c16hw+jtljn2pxp4PlVg7X4rNi6Xw2jmXu+c/xmffNHZ8KuC3hQL+Wixg50cCTnwphetqFWL2SEg9akzYViW8/5Am+4IlDbcW8cxzOvH2qjx01iXH04iK2zNpiHqTPA8jEuzk/sFrae66kMbS3fQ22NFedobaJzY8zztNT8VZhhpO0Vm2kfL0T3mWOo+aJ/OpTJ9J8QNzSlOmUvNoLnXp86l9NI/69MX0PvuZ/tL1dBf9SXvhr7SX/MbLus28qN9Ca+U6GsvW01G7l5dNp+ioOUZz2T7aKvbTW2fNQKM1A8/30VO9ifbSNQzUb6avej09FWvoqVxNX+0fDDT8xkDdl3SXzqE1V0RrliydmQJ6X+H1ZaYa3VnqdDwR0p6vT3vhFDqLZ9NT/DbtT9+g89lcusvm0FU+l67yt3hRs5SRpu8ZaVnFaNsvjLT+xHDzTww3/8Joy++MPF/NQO339NV+TH/9Igbq36KvZj59tfPor51PX91C+hs+YLB5OSPt3zPWvYqJ3j8Y61nFWNcvjPesYuLFb4z3/MJox38Y6fiWsa6vGen8jP72JbzofIv+7rcY7l3IyIt5jL4wZ6xXwnivPhOvZqxXj9FeMaO9Joy+nMVY//tMDH7LxPBvjI/8xfjIesaGNzE2so2x0R2Mje1kbGwvY2PWTIyfZHzMltERO0aGzzA24sD42DnGxxwYHbVldPQwo2N7GRuzYmx86+QV44mdjI9tZnxsFWOj3zI2/CVjfSsY7f2c0a5PGWn/hNH2ZYy0r2CodSVD7b8w1rWF8Z4jjHbbMthlQ1/HMfo7Tk3i9eVphtr/oLPqbZqeSWh+qkZbvgKtOQq0ZcvTkiFNY4aA5+lS1D+Woe6hAjWpKlQ/UKIqWZaqZCkqkqUouydNaZI0xYkCihL+xquAglgpCmKlKYiVJj9WmvxYqVczmcY+TRBQeFdA0T1piu9LU/5AlupU+clKnUfKNKSr8jxDlcZMtVeA1aQtT0h7vpCOp6J/AVb71X9Ybfor/u6G1WfoVQr7N14nDzgZM1Lz95gwUmM6CdgKEwbKjV8DtufZP4BtfaJNc7bWv9JXDWrTNKhOUaMy+Z/0tSRBiaI4hVfXh/+u0JElL0KW3DBZckLlSA+W51GQPKn+sqT4ypDsI8N9n3/S179XiO96yJPgpkDcTQViXV/9g72hSJSLwiRgnRQJd1Im1FGJ21eVCLmiRPBlZYIvq+eHBjQAACAASURBVBB0afIPrN85VbzPKuNtr4bXGQ087TTxtJtMX11t1HE6pspVaxWuHFb5F141uXJEk8vWwlcj4oq1NleP6HL1uJgrx8Rcstbn4mE9zh/S49xBfc4d0OPcQTHnD4q5cNCA8wcknNunj8MeXex3aWNvpYXddhF2W4Wc3qKJ7ebJOblRHZvNGthb6UyuCe8zwGGPmDO79Di7S4+zVvo47NTn3C59zu2cxOvpreqc3qrKme0anLXS4uw2Ley3iLDfIuLsViEO24Vc2KnBlb0aOB8WcvO4CE8b7f/F60l1fE5rEnROmztXxEQ5GxJzw5DYGwbEuRqQ6G7IXU9DkrwMuO9twAM/Q1L9jUjxMyTZW8zdG9rEXRMScUGZYDs5Ak5Kvcar/1FpAo7JEnxSnnA7FWLPaRJ/XpNYB1Vi7CfhGnlalvBTUkScFhDjIEXceWliHKRIuiLPo+uqZLqpkuutSUGANk/9hZPHjgK1JsHqrkyOuzK5HirkuCmTeUORbHdVcrw1yfLWJNNbnWwfjcnDTWG6VMYa0phsTmf6DHpz5tCbO4eurJnU3zehPFaPwnAhheFaVCUa05Y+m7p75jwJ0qDwtja18SY0JVnQlGhGfZQhNaF6VAVrUxkkotxfgxJvVZ56KJJ7U448LyVKg7WoiTKkPtaE6igDyu7oUhmhR2WEHjXREupiDamPM6Q6Sp/yMG3Kw7SojNChLlZM6/0pdKVNpTPVkuYkE5rvmdCZakFHqjlNSYbUxejSEKNPbaQeVSE6lAVoUeQlpPCmBvnX1chzVibXSYECV2VKPFWoCtCkMVyf1lhDmqIk1IXp8DzGgK4HUxnOeZPRvHfofTiX6juG3HOQ4d5ZaYq8dGmPnk537AzaIkxpjzCi6Y4uFb6KFN6UoiZQnZG0GUykz6cnfgrl3po8vaZE/lUVCl2EFLtrU+YnpirYmLrwKdRHTqE+woTaOwb/73jdI4PfFml8NyrgtU4Rj7/k8FmvgM8GRXzWy+O9Xo4bqwV4b5Dhvo0OWZfE5F3To9BVmxJPEVX+Ip6H6tAaKaYjxvB/8NoeaUDLHQPqAySUu+mRf1lEuq06D46qcO+wIknW8qTZKJFzSZNnrjqU+4qpDTWhIdqSrrS3GH76Mf15H9P+aBG9OUuZKPuKkfxPePFwEc1RM6nwNib3qg6PbEWEWykQskWVqN0GhGzVw+UXxVd4lebhOVPyr5tR7GlGTchM2hMX0xK7hFt7ZUixNyDnshk5l03JuWJCxiVDwg4qELRHiXsOxlSELKLrwad0PFhMfexUqsKNqbxtSmPcXFpT3qP3yQpGin9k5NkPDOR+xcuMz+hIfpeG6Pk89ZpC8jk9Iq31cfhOin1LBFgtkGfvIk32LhGyZYE8698QsOczBZy3z6AgbAODZecYKLWjMOw3rm3UZ9v7sjiuMeO+/Qc8c/uKxw7v4/mnDjafCLjxkzJh242I3m1C1C4JsXslJB404c52MW6/a3BxpRK2yxQ48bEi1h8os2eBItvnybNtngKbZ8myaYYUW2cL2P2WgBMfSHH5awU8VqlzZ7MuifsNSbMx5sllUwqcTSlxs6TcazrlXtMp9bKkxNOcYi8LSn2mUuxpTonXVIo9LMl3MSXrsgG5V00ovTmTcvfZPHOZQfZFc9JOG3H3qB7xh/SI2adLuJWIcCttYvaIidsnIXqPLgkHxUTs1sJvnTJO/5Xlwkppzq9U4MK3Iuy/EHF0qTp7Fqmw5Q0F1syQ5hczadbNVcHu26l4bl6I/7a5eK03xHu9OrEHtHl0WpciJwnVnkbU+RlTF2BCXZAptUFm1Nwyo8rfhBJ3Q3KvSkg7rUOCtSrBVgJynMTUhsyl58Hn9KR+T577e5z7SY1fTQVsmCHDkfdUufadFv5rhISslyNikwzRm2WJ26ZA4k5FkvYqkHxYice2GhQ4iXl+azrd8W/R/2AxQ4/fZzT7YyZylzGR9wUTeV8ymr2CvrRPaY1fQkP4mzSGzafK35JyLzNK3U0puWlMiasJZa4WFDmak2FrQPxeTaJ2qBOxVYPQTerc2qjKrU0qhFtpknBYj9RThmScMyLvmtFrvFYGmVF/Zypt8fPoTXmHvkfv8TLtXXrT3uPlo6UMpH/MYMYnDGZ+zFDWRwznLGUwcwl9j9+iP30Ow1mzGMuezXjmfHoTZ/LorBIJ1tI8vSKhPeQNOu/Mp/HWNEo9xBS7iyn3M6Em1ILGuFl0pi5mMGcFAznfMPL0B/qyV9KZ8iV1kZ9x78I0XNYpculXWS79JIfL76p4rhPivV4Nn/WKhO5Q5N4xTbLO6/HM2YByN0PqfExovmXO8wBjWoLNaAoyo8bbiHI3MSU3xRQ4a1N0Q5f6ADM6wmfRFTWHljvTqfQxosLbiJbQubTcfoNSN0senRUTeUiby78rYvOtPEeWybHvXWkOfSDFxe9VCdpiRMh2fW7v0MNztTKeq5UJ2qhJ6A4R4XtFxFrrEHFAi1tW2gTu0Cdwhx6BO0SEHdAn4oAuMdb6JJ82I9XekvhjRgRt18Bngwo3Vyvgu16T2zskhO825raVmIDNQgI2axC4WQXfdfL4bpAnYIsy/puU8fhTkSs/ynPhWyUu/aDExR+UOPu1PDbLpTnzlTSX/quI+3p1gnaJiDqqS4qDAXk3zCn1nsbTm4aU+5tTd3s2dSHzKfOZR8alqUQd0sd/sxCf9SL8N4oJ3GSE3zoJHn+I8PxDhPefIjz/0MD1F0Wcf5TB9VcF/NapEb5DSMw+IUnHtHhgq0WynZAHZ0VkOJmQesmc4IN6OK3V4PR3qhxapsy2xbKsniVgzTwBdv8VE2GzmOgzS7Bbpc0f7wj4/S0Bez6Vwf4/Crj/pU7Ebn0e25iRbC0maIMsCdYiit1nU3XrTdKvS3jgKOSprynlIdNpil1Axa2ZZDnr/+vacPa6kIayvbxoOktLmR2ljw9TnnGEjjI7hhpP01G+lfLMr6jJ/ZT28hW0Fi2jLucD6rKX0vJ0OZ3PVtCav4z6jKU0ZS6nOetLGjI+o+rx+1RkvE9t3jJqn66gKv8rqp/9h7aazfQ1H6Gj+gDPi7fRXLaNnrqd9Dft5EXDBppLf6D6ySe0laygteAznuctpSH/A5qLPqSj9EM6S9+m9akJjVlKtGRK0ZkloCdTmhcZivSkq9GeoUl7th5dBVN5UfY2AzWfMlizgpcVy+mr/JyB2s8ZqF1Of/Vn9FV/Rl/NMl5Uf0xf7Qe8qF1Cb80iXtQsoa/2I/prvqCvegUDdV8x3PgtI43fMVy/kuGGbxhp/Jrh5i8ZbvmC4dblDLd+xnDbJ4x0fMhQ+3sMtr3LcMdHjHZ9zmjnVwy3f8tY589M9K5mvHcVwz3fMti7nOG+ZYz1L2O8fynjL99gvHcq4z2mTHQbM9FjwHiPmLEeMaO9Boy+MGOsbz5jAx8wNriM0aEvGR76mqHBrxka/I7hoR8ZHl7F8MhaRkd3Mj5+hPFxm0mojtgxNmrP+Lg94+OnGBk9yNDIZoZGVjM88l+GR79laOQbRsd/ZGTse4ZHv2Rk5AvGRr5hYvBnxvt/Z/zFb4x1/zqJ857fGO1ezUj3WsZ6dzLee4LRnjMMdp3mZfsJ+tpPMd57mYm+0wx3rKG75h1aSwxoe6ZOZ6ESHXmKdD5RoC1LhpYsKZoypXmeIUvDY0Xq0lSoTVWiJkWWmhQpqh5Mpq9l9yYvCxcnCiiKF1AYJ6AwVjCZwMZIkRctRV60gLxoAbnRAnJjBOTFCsiPF1CQKMWzu1KU3pOhIlmWqhR5atIUqX2oTN2jyaqayST27xRWg7Y8TTqeCukqFNH9TERPkYjeYi1elmm9Aqz+v/pgDV7h1ZSxOlNGa01e43W0dgojNaYMVZr+D2BfFP8D2PY83UnAZmnxPF34CrCarwFbcV+F8nvKlN1VpiRBiWex8hTGyFEQLf96jTgvXI4nd+TJeLU6nBYgR4qfDA98ZUj2lSXZR4773vKv1ocVSPJUINFD4fURp7ibSv8A9roikS5KRLioEOakTKjj5Ny+qsLtK6oEX1Yj6JIaARfU8XVQxcdeDW97DbzOaOJ1RoinnRB3W02un1DD6ZgqjkdUuXpEjatHNV/P3wns1aNaOB7VwfGYHo4nxK8Be/noZAp7yVrCxcNiLhyScOGQhIuHDF4D9vw+fc7u1nmFVyGnt2pyeovGqxFyapMGtluFnN2p+3pV+MxOXWyttDm9Q5szO3Q5a6WHw06913i126aB7RZVTm9Rx26rJqc3a3B6owZ2mzSw3yLk3A4RF3cJuXpAxPWj2njY6OJtq4v3KW08T07i1eOEOt62GgSc1eL2JX0irhkQ5WJItIuEmOsS4m8akOhuQKLHv/7A+hhw31tCkrse8c5axFwVEnZelVt2CgSclMHvmBS+R6TwOyKN/1EZgk8qEm6nSoyDJrEOGkTbqxBlp0DkaTkibGUIs5nEa6yDNAkXZYm/IEPyNSXSb6qT5a5OrrfwX3jVotBfxBMPZdKvy5FxXZ4cN2WybyqTcV2RrJsqZHmok+mpTqanGlmeauT4qvPstg7VcYY0JZvT/nAqHY+n0fZ4Go0pZtQmGVEWo0vBHU2KonR5njKV7pw3qYg3oSBUj5IIQ2rjzWhINKcuxoSqO2IqgnWoDNaiOkSb6mARlYGalPipUuilSL6nIs8C1Km4o0dtlCE1UYZUhuu/TltroiXUxxnRmGhK010T6uMMqIrUpTxMi9JQTWqi9WhLNptcG040ojHRiI4UC7oeWtJ634SGeDGNr9LXqpDJg03FPkKeuWvy9LoaT64pkXVFlmxHWfJcZCnxUqI+VJu2OCM6Ek1ojjWgJcGYzmQLBjLnMZq7kL7H82mOt+SRowIJpwU8uS6kJWIavfFzaAmbQlu4CS1hEqr8VClwlaHKX43h1GlMZL3Bi7vmVHirk++oQN4VZQqdNSl216HMT0J1iDH1EWY0RE2hIdKEujuG/9943SyFzwZ5PNYq4PGnHF5rFfBaq4D3OgV8Nypy/XcBLr8JiD6ozuNzeuRe06fQVYdSL21qAnVoChPTHm1IZ6zR5H/XaCM6ogxf4/V5oAGVHvoUOmqTbS/kkY06aSdUST2pQtopJXKviCjzNKDCT0LdnSk8j55Gx4M3GMr7kJc5S2l7OHm8abx0BQM5H9CTupDGiGlUeBvy1EmPx3YiYverErxFmYjd+oRs0+P6KiUufC+Fz0ZlnlybTeYVE544G1EeMI3W+Ldpjl2E/04BCSe0eOJoTu41M3KvmfLEyZSYYyok2IqJPy0h5+ZMmhOW0p36AbVR0yi5JaHI14DyYAsa4t+k49GHDOR9yWjBdwzkrKA/cxltdxdRGz6bQm8zHl4SE2mty4X/yLB3sYBt82XYtVCVPUs02PWeMkdXiHDeaMYD55V0ZBzjZf4JSiN/I+jobDYtFnBwmZDHV5dT5vstWVc+JsRqKqc+k8ZuuRzuq4QErhcTtsOUmD1mxOwxJmy7GLdV6lz4WgbbZTLYfqbI6eVqnPhEg70Lldk2V57t8xTZPFOWTdMFbJ0lYPebr/D6lQIev6oTukmH+D1iHhwzINPBmNzLJhS6WFDsOpWim5YUuppRcHMKhe5mFHtZUORpTqnPNMp8plPkbkGeswlPXcyo8JpNlfdcSt1mk3fVkodnjEg8okPMAW0i92hxZ7smd7aLiNqtT8xeAyJ36RG9V5/b24W4r1bg0rdS2H8pxblvFLn0vTb2K7Q49J4KVgsUWTdbjj9myLN1gQ7nfpyD67rFXF01G/uVOpxdqcTNNarEHtQnzVafAkdDKt2MqfUxpdbflNrAKdQEmlEdZE5NoBklHkbkXNEn7bQ2Scc1iTwgS5X/DF4kf8xo7n8Yyv6V8lvLuLpai1+nSLF2qoCj76ly40d9bm/SJ2qbKgk7lUjapczdXUok7Vbk/n5FUo4o8/i0KrlXtKjxN6Mjdj4vk99h8NF7jGR9yHjuZ0zkf85E/peM5X7FYMbndN3/kNa4RbTFLqA+ZAY1AdOo9LWgzHMKpW6mlLqaU3BlCo9s9Inbo06UlTpROzQJ36bJ7S1qBG9RJtxKnYTDOqTZGpB1wYh8Z2OK3U2o8DWnKsicujvTaIubR8+Dd3j5cAm9KYvpSV3yr/T1k1fJ60cMZX/AYOa7DKQvZDBjHiPZsxnPmctY+jzaoy1IPiVP/GEZci/q89xvFk2Bs6gPsKTUXUyphwFVgWbUh0+jKWEOXWlLJpPX7K8Yzv+Ol1lf0f7gc6rDP+LuOQuc18pz+TcZrq5S4OafGvhs1MJ3ozr+m5QJ36VM8kkh2Rf0KHSWUOZmQK23MY2BZjT4G9N8y3wSr15GlLrqUXRDl6IbelR6GdJyexpdUbPpjJpNY4glJe76lHsa0RGxgNbQhRQ4mRF7WB2/LcpcWqWIzbeKHFmmyN4lMhx8X5pL/1EneLspoVYSbm3T5sYv8rj9pkjwFhFRe/WIOaxH3FFdwg+ICLLSImiHPresxARZ6RB+UEL4fl2iDumSZGPMvVMmRB7UxnujHG5/SuO9XonwPWLuHrUk6dhUYg+aEL5Hn/A9ekTs1uKOlRphu9WJOqhF5H5tArepc+UnOexWSHF6hQC7L6U5vUKWE59Jc+wTASc/F3BtlTJBO/WIO2FCisMUspwsKXSbTq6LMZUBM6gLmUel/1zyr8/ggZ0pEfv1CdqmS8BmfYK2GBGw0RCP1Vq4/KyC809KuPyshMtP8jh+L8OVbwVc+0EKt9/kCNqoRMQuFRKs1Uk6qUGSrQYPzmqRfs2U1IsW3D5sgOtGXez/I2T/J0psWijNH7Mma8Kslirit+8NUhxXcHPnTLZ8rMiat6U5/KUSV1cL8d6oxe0d2qSdnELWmanE7RcRulOJh+eNqQp+kwJfcxIuKJPvY0TpLUta4t+hKeptKgJn/6vn9dnOkObqo7xoPk9LxVmqnpyg+slJ2svPMNh4hp6avTQUraaz+g+Gmjcw+HwD3RV/0FX+B/016xlp2MjLytU0Pvmc8uS3KU+eR9mDGTy7Z0beXRNy71mQ+2AGz9LfprrwC7rq1zPQcoiu2gM0l22ntXIbL55bMdC6nd7na2goXk5x+htUZc+hKn0a5Y/MKHtsSmWWOXVPpvI8bwrPc7SoT5elNUtAV46A7iwpujPk6XikTMsjTVqzDOkteovh+hXQvoqJ1j8Ya/qD8aa/mGhdB61/Md74M4M1X9JduoTWwlm0l0ylrcSE1hJD2kpN6ayYQXfl27ys+ZThxh8Zb98A7TugZTu0bYPOzdD9F3T/xHjHCoZb3mWgcR4vmyx52WjGy0Yz+lpmMNi+gKG2pQy3fQ3dv0P/dhjYwcTARiaG1sDI7zCyCoa/g/4Pmeh9g4nuaUx0mUG3EfQaQK8e4y90GX8pYeylBaN9cxjuf4uh/oUM9C+kr38h/QOLGBhYyuDg5wwO/cjoyBYmxo/ChB3j4w6MjV1gfPwiEzgwwUlGRncxOLyKgaEvGRheysDwIvqHFjAw9h4Do+8xMPweQyOfMDb6PYxugJFdMLgH+nbCgBUM7mBiYDvj/TuYGDjIRL8d430XGXlxgYFuewa6zjL2YhKvI51r6K1bTHu5EZ2lmvQUq9BdoExPvhIdT2Roy5GmJVuGpkw5GtMVaXikTF2aEnVpstSmSlGdIqAiebIK52/AFiUIeBb/N14FFMRIkRsl4Enk5ORECsiJEvAk6hVi4wQ8jZeiKFGa0iQZyu/LUflAgaoURapTlahJU3qdxDZmqtGUpU7LE/XXgJ086KRJT5GQF3/3wr6q1Bms/Aevo7Um/9eYvsbrcNX/E7C9RRK6C8V05OvRlqtDS442TZmTCezzdBH1j4Sv14crk1Uov6dCaaIyRXEKPIudrNApjFGgIFqB/Eh5noTJk3lbnvRgBR4FyZHmLzsJWD8ZHvjKkewjz31vee57K3DfW4G7ngokeCiQ4K5EvNvkxLoqEXNDiajrSkReV3kFWBXuXJucUEfVfwFWHb9zavieVcPnrDre9hp42wvxthfhaSfC9ZQ610++uj58VINrx4RcOy7i2nERjsdEOB7TwvGYNteO6+J0Qo9rJyWvxgDHEwZcPW7I1WOGXDlqwCVrCZesDbhkbcjFw4ZcPGjAhf3iyfTVSovT2/4NV01ObxFyeosQu20iHHbpcW6PmLO79Di9Q4uT24Sc3CbCbpsO9jv0JtPXnbo4WGljv0PI6a3q2G5Wn8Tvxsk5vVET+y0izu3Q4vIebZwO6eB6XBcPGz28bHXxPKmFxwkh7sc1Jv+92mjgd0ZE8AU9wq5KiHQ2JMpJQrSLhDhXQxLcDEh4Bdh73hLueUlI8hCTeFOXWCctoq8ICTuvzi07RQJOyuF3TAafI1L4Wkvhay3NbRtlIs6oE+MgJNZBk6gzKkTYKhBh+wqvp6SItJMi/oIsSVfkSboiT9p1NTLdNcn20CTXR/RqbViTQn8R+T4aZNxQIM1RikdOsmTfVCH7pgqPnRVId1Eiw1WVDDc1MtxVyXRXIdNThcJb2lTHGtJ434zmB2Y8v29K3V1DKuPF1CYZUREn5lm4FuVxBrRnzKY3dwFFkRLKokwpjzajMnoKFVEmlIUZUBaiR3mIDlW3dai9o0NdqDY1ISKqgjUpC1CjyEeFQl8VioM0XwO2NtqImmgJ1VFiaqIlNMQb05xkRvsDC9qSzWlMNKY2RvwasOVhImqi9WhOMqH9gTltyWa0JpvSlmxK2z2T13itDNGiNEBEkY+IZx5CClw1yHVSJuuKLI8vCsh0FFDgJkf1LU2aYyR0JpnSmWRKx70pdCab05c+m5EnbzGQ8Sa9qXPJ99Ig4bQ0Dy+pUHtrCj1xc2kJs6DtFWBr/DUpuCFLhY8aQynTmHjyJgPJU6nyUyfPUY4nlxQpcNL4B6/BxtRFTKEhyoyGSNN/4VXrH7zaqBC6WwbfTVJ4r5fD/S853P+Uf41Xr7WK+KxXxG2NFNd+ERC4VY77NiJyrupTeFOfch99GkIktEUa0xVrMtnvGvtP6toWIXmN1ypPMUVOuuSe1yLrjIjMM0Ky7IU8tFMh/5o21X6mVAcY0RBuTlPsdDruz2Mw+31eZL5H28O3GSn6nJFnn9GT/g5dyW/QGG5JhY8BBc56PLTT4N5RTYI2yRG2S4eQ7brc+E0Rx59kiT4kIddpPg/OiHl0UZ9iH0sao9+kLuINAnYJCD+kRI7jFJ5etyTPZQpPnE24f0abJ9fnEH1Sl4Sz+pSHvEVn8gfURs6gyF/CU3cxBZ6GVIXNoOneQrrTP2Ys/xuGslcwnPU5bYnvUHtnFsW+FmQ4GhF5SIcrP8mxd5EUW+dKseNNBfYsUePUSn3Cjy4h/frXlN9ZS9fjQ5SErSboyCysv1bgBws57hx5k6bw1VT6fU/E/lk4fK3G8Q8VcP1FhP9aCb5rxIRsNiHCypxbm8Tc+EWZ08ukOPulDOe+UeLsl2rYLlPn+EcaWL+nye4FamyeJc/GadJsmiZg60wBe9+cXBu+8rUSnr+qc3uDNrE79bh/WEzaKQkZDobkXjYj/5o5eU5m5DqZkutsQr7rFJ55mFHsbUm533Qq/GdQ7jeDUu/plHrPoMp3NtW+c6n0mkPh9WmknzPm7jFtoveLiNgtJHS7BqHbhETs1CN6twHhO/W5tVlE4GYh7muUufy9DHZfCLD9XBb7rzSw+UydfYsV2TxXhr9myrNziT6Ovy8ieO9K7L+fxeYFKmxbIMBmuTxuf4qIOWhEio2E3MuGlN0wodprCrX+ZtQGmlMbaEFNkCW1gZaT14Yv6/PojC5pZ3S5Z6NMe+QiRnJWMp73I0Pp/6EyZBnOa7X5zUKKv6YKOP6BGu6/GhK1w5jEPSJSDqrzyFpI6kE1Ug4ok3pYmUcnVEi3UyH7kgbl3oa0Rs+m5/4C+h8tZjhrskd1PH/5JF7zv2Io5wt6H35CR9K7tMYtoOHODGqDp1MdYEm59xRK3Ewpum5K7iUjUo6JiNqpQsR2VSKtNAnfocmdbWoEb1EizEqFhMNapJ2WkH3RmAIXU4o9p/zvn9f4+fSmvMOLtMX0pLxDd8riSbymf8RQ5qeM5HzKSM4nDOcsZTjrPYYz32Ek+w3Gn8xjIucNRh/N5XmoCYlH5Yg/JEf2OV0q3Cyo8rSgzn8qpe4GlHsZUxNsQUPkDJoT5tKZupj+rOW8zPqC/pyv6H68nJZ7n1B55z0SHKbgvE6OK6tlubZaCbe1GvhsFOG7SY3ArcpE7FUh2UZE1gU9CpzElLpKqPYypMHflDo/ExoDzXkeYEa1lxElN3R5dl2bcg8xDYFmdEbOpCtqFm3h02m4ZUaxmx7lniZ0RrxDc/BCsi4YEbxdnhurZbi2RgPb71Q4/IkiuxdJc/B9Ga78V0iIlRmhVhKCtohw+UkO99+UCLPSJcHakITjEuKO6hC6X5NAKxFBVvqE7DYkdK8B0UdMiDooIeqQHgnHDYg/LiZ0rxqeGwS4rxUQvEONpOOmPDwzkxTb6SQcMSX2sCFx1gbEH9Yn9qA28Ud0SDqpT9IpA2KPiPHdooHjr/I4fCfDqS+kOPaJgEMfCDjwnoBjnwo49508Huu1iDlmzuOLs8i4Mp1HF03JcTKj1Gcmpd4zybtuQaqDMbFHxNzZo0fwdjEBm8R4r9Xj5u8inH5U5uJKac5/LeDiSgGXvxNweaWAS98IuPq9FNd/liJggxwRu5VJPKrOvVOa3LcT8vCCmOzrljy8PJ3wY1Pw3GbE+Z/0OPCJKpsWyPLXXMHr9NVl02weOn1HoPVirH8Qs+VDBWx+EOK6wQD/bWJubdMiydqIHIdZZNpbErpLjZijQvLdLXnqY0boSSnSb4goCjCjNX4xnYlLaYxc8g9em6ttQjob7OlpvEx7zWU6a5zoqrlGd80lXj4/y4uGY3TW7qGvaR8jrQcZaT3C8g5AMQAAIABJREFUYMNhBuoPM9x4hLFma/prdtCYu5KSe7Mpu29ERaoexSki8u9pkHtPi5x7YooyZvG8ZBkvG9cz2HqIFw1H6Ko9SG/DAYbaDzPavZ/+tg00lX9BadYcytONqXikQ9kjIWWPNKlI16IqQ5e6bB0astVpzJKnNVuKzhwB3dlSdGXJ0p6hSPNjDVqyjHlRtITR5/+Frs1MdGxjos2Kida9TLQfgI69TLRsYLTuW7pLFtD21JS2Z2LaikS0FqnTWqJJe5mYrspp9NW/z2jLL0x074Gek9B5CrpsoMcaXuyGnjWMd3zFcNPb9NWb86Jel5f1Ql40COlrEtPfMpX+lgUMti2H3j9gcC8MWjMxdIiJkX0wvhvGdsDIGuj/iomexUx0zmaiwxy6DKFXH3q1mXghZPyliLE+MSN9pgz1WzA4YMHAgAUDgxYMDE1nYGgeg0PvMzy8krHRrUxM2MDExVcVOS6Tw1UmsGN0bBdDoz8yOPIhg6NvMDg2jYExcwbGZzAwOoeBkbcYHl3K2Nh/YXwnjJ+AEVsYPAkjx2DMmonRA0yM7Gdi5CgTIxeYGHZhfOg6Y/1OjL5wZOzlVSb6TzPavYaXDYvpqjSmu1zIyzJVXhap8rJIhe58WTpypWnLlaElW46mTHkaHyvT8EiRhoey1KdJUZsqoDpFmqoH0lTcl6LsnoCSxFeAjfsnef0brzkR/ztPIieT2LxoKQrjpClOmLxeXHZPnor7ilQmK1GVovgKsH+nsH8DVoO2PA3a89XpLNCg65kmvSVCXpZp0VemQ3/5JF6HqgwZqTH6v9A6OSM1pv+TvP5v+ip5lb7+DVhdWrJ1XgO24bGQuocarwA7mcCWJk6uDhfFKVAcr0RRnBKFMQqvjjjJkXVHnowQBR7fkuNhoCxpAXKk+stNHnDykyfZR55kH0XueyuS5KnAXQ8F7rorEu+uRLy7EnE3J/EafUOZ6BuqRLqoEO6kQriTKmHXVLnjqPoKsOoEX1In4ILaJGAd1PE9q4HvWSE+Z0V4nRHhfloD11PquJzQwOm4Js4nRLicnBznE1o4HdfC6YQ2zif1cLER42IjweWkAc42hjjZGOJ00gjH40ZcPWbAlaMSLh8x4PIRQy5ZG3LpsCEXD4g5t/f/B69bhdht18Jhlx4Ou/Q5Y6XHqa1aHN/yN171JvG6S59zu/U4t0sHh51anNmu+Qqv6thuFmK3RQu7LVqc3arNBSsdruzVw/mwPq7H9XE7qYubjTZuJ7S4eVyI6zFNbh7XwP2kBj62QgIddAi9LCHimiGRTgZEuRgQ62pIgpsRCW4GJHoYkORpwF1PCYnuYhJu6BPjqE3UJSF3HNQJslUi4IQ8vkdl8LH+B6+hp1SJtNckxkFIzFkNIu2UCTslT7itHOG2MoSfkiLKXorES3Lcd1TkvqMij29qkuUhIstTkyfeIp76aZPno0metwZPPNV45CLHg6tSPLwmR9YNVbJuqPDwmjwPrynyyFmJx9dVSHdVJuOmElkeyhQGiqiMFFOfYEz9XSNq4iVUxOhSGqVNbZIxlfESiiJ1qEo0pjvnDXryFlAQLqYqYTrl0VN5dtuI/EBdngZoUXxLh4pQPWrDdKkL16UuTJu6UG3q7mhTG6pNRbAmRX6qFPioUhwkpDbCgKYEM6oi9amPM6Lp7hRa71vQet+c5iRTWu5NoS3ZnI4US5qTTKmK1OXZLTUKAlWojNCm5Z4pHSkWtD8wo/WeKc13jWmKN6QhSp/KEB1KA7Qo8tai0EOLpzc1yXVWIdtRnvTLUjxxlqbIU4GqW+o0RGjTEm9A5z0Tuu6b0n7PlL70WYzlv81w9lsMZiyg8rYBSfbyJJ2RpchDj47I2bSFz6AtzIL2CDNqA7QpuC5Pubcagw+mMZH7JsNpU6kPFpF3TY7sC/I8vaZBkdskXquCjV6vDf9v8qpFsbsuede0X+PVZ6MUnmtlublGFve/5PFcp4jXOiW81iritXZyhdj1DwFua6SIPqBKxgVdnt2UUOlnQFOoMZ0xZvQkmNGTYEpXnDHt0Ya0RUpoiRDTFCqhPlBCpZeYIhdd8i/rkHteh9wLOuRf0iPjrDoFznrUB1lQH2LO8/CptMTNpOP+PPoyltDzeBEdj95mrOQL+nKX0pHyBp3359IUYUmlr4Snztqk2qqQdkqbkK0KRO3TJ3SnHjdWKeD8qyKpZ2aSam9J7BFtUs7qU+BhTmXoTEpvTeP2QRnCDsiT62ROsftMcp2n8PiSPqkXJJT4vEOYtSYB++VJv25Gc9wiGqJmUxZoSpGnMYUexlSEWFIXO4eOlCWM5X7FaPYKxrO/pCfpXZ6Hz6UiYBq5LmbEHNbF+Vcl9r4jhdWbsuxcoMjBpZq4b55HS6wVrYnbKAv5jRzP77h9bD4nv1Nn82IFXDeZkuu6nDKfb0ixfwfH/+py8mN1AjdNI9xqJoEbTfFda4DPnxI8/9DF6Uc1bD6WxmGFDJe/U+Hy95qc+1rIqc/UsX5fjf3vqLLzTWW2zJZn03QZNk2XYtusSbzafCiD4zfKeK3S4PYGbWKs9Lh7QJ/7R/VJs5WQ6WBC9kVTsi6ZkHHJiKwrhuReN6XQ3ZxSv+mUBcygInAmNSFzaQh9g/rb86nyn0m5zwwqfGZR7D6DzMum3D2h+xqvt7drELJVk9DtOoTvFHNnuz7BW3TwWy/k+ipFzq2Uxna5AJvPZLBZpoz1B4pYLZBm+wJFznw7g4CdX+O15XOslujzi6Uyq6ZKs22BDCeWKXL9NyHR+024f9yA7POGFDubUOVhTq2fJXWBU6kLnE7trRlUBVhS4mlKvsvkX93HDvrEH5Wn4fYbDGV/w8TT/zKc8R+qQz/DY5s+62ZLsXaagCPvKuH2s4SYnSbcP6DD42NCnpzSI/OEiPRj6mScUCfztDpZZ9XIvqRGiaeYpojpdN9783/wOpa/nPGnXzL+9BtGcr+iL3MZ3Skf0JrwFo0Rs3geNllJVB1oSZm3OSVu5uRdMSHlpDbRe9SI2qVBzG4tondrE7lTkzs71Ijao869ozqknzXkyWUT8p1NeOY+hXJfC6qCLKgPm0FH4pu8TFvMy4dL6ElZRHfKZPI6mP4RI9mfMpbzKaM5H7+C62KGMxcylvMWE7lvvnp75lIbZEi8tRz3jquSd8mAMlcLKtzNqfG1pMRdQpm3MTUhljyPmklzwrzXeO3PWkF/zgo6H31CY+IHlAa/TaydIc7rpHBcI4vLGmU81mviu1mE32Y1bm1XJmq/Gg9sRWRd1OWpkz7FrmIqvQyo9TOh1s+EOj9Tav1MqfIypNRNn5KbetT4GtN6Zyo9MbNoj5hG420zagNMqPA2oj5wOm1h71DhOZuk41r4bpDmxh/y3NwgxmalKvs/kGXX21Ic+VAep191CLYy49ZWXfw2qnP9F1m8/1Qlap+Eu8eNSTwhJvaoFrf3qRG4Q/gvvBoSbT2FqIMSIg7oEHtUj5gjWoTuVcZ/uxRBO+WItdbm4VkLHjtM595JU6IP6hF9UI/Yw/rEHNQh5oCIxGM63DulS9xxLSIPaXN7rw7+2/S5+ac2F39QxeZzOQ4tFbD/XQHHPpXF7mt5rv6qRsAOMfEnzUk+a0myvSkPL5iSfsWEhxcNuHdGj+hjOtzZp02IlS4Bm3XxWCPE8UclLn8vj+OPipz/RsDZFQLOfS3g0neTHbJO/5Xm5m8K+K5VInS7ConWQlLtdEg7q8PD83pkO5ny1H0Oj6/OIerkVDy3mXDuv/oc/kyTzQvkWT1DwC9TBfwyTcCF36eReO4L/A4swvZXC3YvF3LqB22c1xrgu82QECsxCdYmPLKdSob9NJJOiIk5qkHSWU2SL2njYSUg7qwsz/zNaE14l/b4pdSHLfoHr3Ulx0Oaq+zoen6Zzvpr9Dy/Qe9zF7rrL9PbYE9HzRGaK/by4vlRXjYcZ6DRjoHn9vTXn2GgwY7BBht6KvdQk/UNRUkWlN0XUpmmTFmaAkWpihSmqpH/QIuixxbUP1tKb/2fDDVbM9h4ioHnNgw0nWSk4wSj3Yfoa9nI89LlFGdMp/yxLlXpqlSlK1KZrkBluhJV6arUZKpRn6VMU7YCLTnStOcI6MwR0JkjTXu2Ik0ZGjRlGtNd+C7DdT9D5w4muvcz3mnNeOtJJlpPQesxJpq2M1L9HV2Fc2jL16ezUEhnkQrtxfK0lijQWqpOR4UBvXULGWn+mYnOg9DjMFmj03Ueumyh+xB0rmOs5SuGGt6gv9aAvnoN+huU6GtQor9Rk74mQ142zaK/5WPGe1czMXgABmxgwBYGbWHkJIwchqEtTLz4gbGu9xlrn81YuxkTnWLoEkGPGvSqMPFiskJntE+P4X4JwwOGDA0aMDwkZmjYiMFhS4aGFjA09AVjI1uYGD8FE1cYH7/O+Lgr4+M3AEfAjtGx7QyNfMPQ6DsMjU9jZMKIkQkJwxOmDI1bMjg2j5Gx/0PYfcVFfaf/36d3hmEGZuggiliisUXT62Y3bTebZLObHpNoEjX2XlGpKh3pCChFlF6kSC/SBJEqoHRQQJqotIF53QeYZH+///2/74PrMQdz+j15Pt7X9f68wdzclzB3eL7BWOaJfMoNucyFubnTzM0eY1Z2CNmMHXPT7sing2A6FPlkCHNPApgbP4/8qSOzYxt5cv9lxjqsGG8TM3FPwESLgMlmXcbr1RipVWHotiqDNWoMVGnwoEKL+2Ua3C9Vpe+GEj0linQWK9FRrERbgSJ38xRpznm2PvxfgK1J+594vZk0P1XJilSnKHErVZHbaYrUpyvRmKnMneuqNGer0ZKjTmueOvfy51PY31eJe8rmC536q3QZuKXLYI0uQ7UCRhuEPGoSPStxks4/o3PPlOl28//j1vX3mW63ZOqe5f8Vr2MNJvOArTFisFr6fwB2fn1YwL18HVqeNQ83ZWpwJ0ubO1naNGZoUpuqxq0kVaqS1KmMV6fsqio3YlS5cVmVkstqlESrUxStRmGUOgWRGv8FWA1yQjW4HqZBVqgmmSEapAdrkB6kxbUgnT8Am+ynQ7KvzjPE6hLvrUeclx5X3AVcdhMQ5apH1Dk9Is/qE3FW9AywwmeAFRJwWkSgvZggBwMC7Q0IOD0//qcM8T8tJcDemEAHEwLtTfF3MMfP3hy/0+b4njLj/EkzfJ6lsL8D1vOoOR6HTP4HXh2e4dVpmxCnbSKctolw3mHA2d1SzuyS4rjdkFNbRdht1cf+NwNcdhhxZqcx53ab4LrX5FnrsCFndohw3Dpf+uSwRYTzNgnO2ySc/U2K+y4p3vuN8TtiTOBxKUF2EoLsxATb/YnXoBNCQuz0CD8tJMrZgFh3IxK9TefXh/3MSA80JyvYgqwQ8/n711AzroeakRVsQoa/EWlehiS56RPnIiD6tCYRJ9S4dFSFi0eUiTiiQsRRFeJPC0h21ifNRZ9UZwGJ9prEn1IlwV6VJHsVkhyUSHNR4rqHKvnnNSnw1aI0WEhFqIiKUCFV4SJqLhlQHSakMkSHimBtis+rku+lRMl5dSoCdCn316HIS5UiLzWKvdXnEeuvSXmgJjefva/aHC+hLcWItjQjWlMltKQacCdZRPt1s2dlTWI6cqwYu7WWkeq1NKSYcS9zKQ0JCym/KKE4WJeyUF1qo8W0xkvpSJLSlSyhO8mQnmRD+lKl3E81ojtJQkuMHvWXtGmMEtCeZEL/9YX0PktbB/NtGMy3oT/X+n/AdaTYloE8a/quW9CVbkJLgoj6GB1aEvTpzTJjIG8BD3Is6c005UGmOb2pxrTHSZ7hVUTdBX1qAvWoOq9Fpbca5V5K1ASpcSdCm7YrAjoT9Om7JmE414KxggUM51nxpHw5c7Xrmbq5lunK9dxPt6HIXYPM0wpU+Yp4kLCMkbTnGYi3ZTDRho5ICbf91WgJ0+Fpng3yqlXISm3pT5JQ66dOhasqNT66f+L1isX/xGuiGfdiJDRfFHPnv/G6W5mLPysQ+qMyQd8rceFHdUJ/0iDsJy3CfpgvDoneosvFzaoEfK3Ild9UKXQSUh9oyr0Ic/oTrRnNsGE8exGPrlszkmHB0DUzBlNNeZBkTF+8CZ3RxrSGSWn0N6TWy5DbHhLqvI1o8DWl0k2fen8jeq4s5n6iLX3JtgxkPsdw3mrGitczUrye0bKXmG36G2PlL/IwfyUPc5bTl7yQe5Em1PqJKHLQpMTJkJS9Olw/Zk7SXmOCvlUn4BsNCp2WE7/HgNiduuTaG1MdsIDGqEXUR1qTdFydlGPa1AUvoTn8OSq8zMh1ElLiYU7jxfXEHtYj5DclMpwNuXt1BT0pK2i7upDmi9Y0hlpyJ2oBd+NteJC1humK95it/BB51UdMFL3FYNo6OmKeozbAlmtHjPH9QpM96xTZtVaVXS+oc+hNAdH7X2Sm1pnea5vJdX+dqANLOPeVmH1vK3P8Q12qAt/l7uVPKDn3EmGbzDj3DyFBX1uQsvd5rm5ZTOi3xvj/R4TrRzo4vqvBmfc18P5UiO+/5+9dz3yohcuHeji/L+bEm0J2r1Fn2woVdqzS4LfnVNm2TJEdKxQ4uE4Bx7dVOf9PbcK/FhK7WUzKdkPS9xiSecCQ3GNGFJ02o8TJjGJnE4pdjLnhakKVryX1IYtojVpOa/Qy7sYspydxNQ/TX2IwbT1t0ctovriYlktLuRO2lCofa3JPS0k/JCJ5r5Cr23S5/IsuMb/qE7tVypUtRsT9ZsrFH0V4f66O4/uKnHhbgaNvKHL0TVXs3tbh1N8M8f12DaG/vo3bFy9w8O0FfGOrxj9NFfmXlQI/P6/EwddVcPtUh+R9Vlw/akqZsyl1PpbzsIqch2tXzPy7p23Ri2m5tJC6QEsqPcwoOSsl9Ygy7TErmKj4CHnt50xXfEp3yl+5esiK7euV+NFWgYPrVQn4XELGngWUnDChxtmI+rNm3HaWcstJzC0XfW6dFVLtKqDKU5c7oVJ6EhYxnL2KpzdeZLryNWZr3mG29q/M1X3AXP0/kNX+ncnqD3hc+jYjeevn3yS+tpL7yc/RecWW1kuLaAy2psrDnNwTIpJ2aZGwff7GNWmnkPjtOlzdqk7iTg0yj+hR7Cihws2Eah9TagMtaApfQGuUNV3xSxjMWs144YuMF7/ESP56xopeYbzkNSbK3mK64m2mK99isvx1ntzYwJMb65goXYOscg3cWstc9VomCp7jXoQxmUdVKHMx5E6ADfcuLKE1ZBEtF6yoDzLizkVzOuIW05f2HP3XVz1bG36PqaoPmaj+gOEbb9Od+TL10atJsZfit0mBgE1qXPhZQMQ2Ay7vMCBmu5C43QLSjwgpdBJT4S7h9nkpjUHG3A0zpSPCko4IS+6GmdIaasLdMFPuhplyL9yU3ivWjKQuZTRtGf0J1nReNqUt0pSemEUMJa2l5/Iayl3NSdilwcVNKoRv1iNwkwnH39dgz8tK7HlRiZPvauH/jRGXf7Pg0iYB4T9pEvyNKpd/FZJ51IJ8+wVknzIh7biI2P26RO8UcnmnlJhdpsTsNCbpoCUJe6XE7xGSfEhI8mFd4verE7tPmbTjOhQ4mVDpYcONswvJPG5E8n590o9IyDhmxLWDYtKPiMi1l5DnLCXtuJD4/QKu7BERsU1C8I+G+HwpxuNzA1w/MeDkX7U5+pYy9u+r4fEfXQJ/EBL+q5DLu0WkHpOScUrKdUcp1x0NST9pQOIhEdHbBVzcLODCRgH+X2rj+akqnp+q4veFJt6fq+D9mQp+X6oR8p0m4T9qE7FZl8tb9IndLiTtgB6F9lLKXE0odTOi1N2EmkAb6kJXUeS+jIQjiwjabIbjPw3Y94YOP6xQ4htbBb60UeDfixQ4+bEFCSfeJOboG+x735Dtb+ti908xXt8ZE/arGVd2mnHtkCV5dgsodbahwt2GHEdDMhy0yXEVcmmvAnHHFbgVZsH9ay/yIO1VOuJe+BOvDRW7YzsaTjDS48Fojw/DXd4Md3kw0u3KaI8jfS37uXd7G8Odxxlqs2O88yxPuj0Y73TjUccZxjsdeNiyl5bSD6jPsaI5V5u7hcq0FCnSXKJC8w0d6gtFNBRb0Vb9EsN3v2P6/glm7s83DE/ed2F6wIGpwSOM9fxMR9271BUv4l6pmM4yDTrLlekoV6KjTIX2MjU6yjTprtCkr1KDBzeV6b+pwECVAoO3FBm8pUpvpS49FWY8rH2RibbPkQ/uQD52jLlRe2QDLszdd0F+/xRzPTuZav0nQzW2DFaLGK3XZaxJnZEmZR42KTFwR53BVn1GO1Yy2ftv5gYPw6gb8lEf5oY9kA+5IB86BoObkfV9yGTH80y0GzPZpcN0jwaTPWpM9OnwpE/CeK8Njx+8imzsa+QTB5E/cUT+2BX5E3fkE+dg0h6e7mRu9N/MPHyNmYHlyAYtmRsyRD6kg3xEHfmYGjxSR/5Ym9kn+sieGiKbMEI2JUU2ZcD0tISpKUsmJ59ncvJdZFO/IJ89BXMezM36IZP5I5v1nX/3VW6PTLaFqen3mZxZw/SsNbNyE2blRsjkZkzLFzI9t5KZuTeZm/sG5k7ArDfM+DM37cvsjDuzs07MyOyYmj7M5OQJZibcmJsKQj4dhnwyFPnjwHm8Tjgy9+gHJh68wnjXAp50GDLVIWSqTY/puwKeNGnwqEGN0Xo1hus0GLqtyWCVNv2VWvRXqNJfrsT9MiV6SpXouqFIR5EibQUKtOYq/Hn/mqVAQ6Yit68pUPNH+qr4J16TlKhKVqY6RZlbKYrcTlWkLk2JhnQVGjNVacpS4871ecTezdOgrUCT9iItOku06CnTpq9Ch/s3deiv1mGwRoehWj1G6vWfFTlJeNxsxNNWEybvmT1rF55vGJ5pt2Km3Yrpdium2v5PvD5tMf+jefhRoxljDaYM1xrzsMaIweo/E9jeMjHdN+YB21agS2uuNney5subWrJ1acnWpSlTi7o0dWqS1ahJ0aQqUePZ+vB8+3DpFXVKYzQoiVGn5LIGRVEaFP4XYHPDNckJ1yQ7TJOsUA0yQzTICNEiI0SX9CBd0gK1SfXXIdVfhxR/HZJ9dUk8r0e8tx6xnnpc8dAjxl2PaFch0a76RJ17BlgXfcKdhFxw1CfEUUyIkyEhzhJCnCQEORgS5GBIoL2EQHsJQQ7GBDmaEORoRqCjOQEO5vjbm8+nsM8Ae97OFK/jpngdM8P7mDleR0xx3S/FZacYh216OGwVzOP1N32cfxPjvF2My05Dzu6W4rJLisNvBpzaqs+pbSKcdkg4u8uUc7tNcd1jits+M9z3meC2V8qZnQY4btXn9C962P8iwnGLIS7bpLjuMMF9twne+0w4f8gI/6NSAo5LCDxhQLCdAcF2YoJOiAg8Pg/YCyeFXHQQc/mclDgPExK9zUjxMyc90JLMIEsy/wDs/G9GoCnXzhuR7GFA/FkhMQ66XDqhTvhRVcIOqxJ+WJWII+pEHtUg7rQeSU76pDgLSXLUJf6UBrF2KsSfUvkTr2eUyPZUo8BX6w+8ll/QpyxEj4oL+lSHiakMEVAaoEVpgBZFPmoUeKlQcl6TigBdyvx0KPRUpcBDlUJPVQq91J7BVovqMF3qIvVpiNGnKVbEnQQRd5JENKeIaUrS5266EfWJ+tQniujKW8jYrXUMVqyiMdWSxiQbKiPNyfUTkOWlRoGfBjcv6tF01YC2REM6kyX0pEq4f01Kf7oRAxnG3E81oi1ORHO0gObLQtoTjOhLt2IwdxGD+TYM5C2iP9eaBznzcB0uWsxw0WIG8v7E7ECeNT2ZZtyJE1Ifo01LgojOa0b0ZJjSm2lKX4YpvakmdMQb0XLZkIZwMTXBQm766VLhrUmZpyoV3irUXtCkJVpAe5w+nYn69KYZMJJnwXiRNY+KFjJR+Ryzt9cxWbmaqYp1DOeuoNJPl4xTipS4Cei8bMNwymr645byIG4x9y5JuOWrzp1QbR7nWCOvXMFcmS2jGSbUB2hSfk6VGu//xqslXUkL6EldQG+qFd3/L3jNPaVN3C5lwjcrcOEHJQK/VSJkozrBG9UJ2ajBhY2aXNioweUtekRt0SLwGyXCNymQcUyb234mtF40pz/RhrFMWx7nLGY8eyGjmZYMXTNnMNWMB4km9MaZ0BElpSXUkHo/Mbe9xNz2MqTB15imAHOqPUTU+UnovryIgZTl9CbZMpC5gtH8NQznr2aoYC2PK15hqvZtRkrWMVzwPANZtvQmWtIWaUydv5hiJ02KHPXJOqpP3ilLUg6YEvqTNiE/aJN2aAGB36oRvkmD9GNSSr0suR2+gPqIRSQd0yT9lIimsJU0hi6n8KyEjNO6lJ+3pjZ0LWn2JkTu0ybVXkT9pUV0J6+gI3YRrZcW0njBgtpQUxoiLehMWs7jwreQlb2H/OaHzJb+jZGMl+m8vIpav2WkHTDG81M1dq1RZPdaVXauU2H/a1pE7V/PTL0zVRf+TvjOhdh/osuhv6hy6iNNoncvoifha6p83yL8Zws8PxUT+r0FafufI2nXMi58Y4rL3wScfEMNu9dVOf22Ou4fC4jYZIb/F/q4/UMDp/fUcPybNo5/08PuTT32vaDBzlVq7F6jwc7n1dixQoldqxQ4vF4B53dU8f1Em/Cv9bjykz4JW0QkbxeRslNMxj5Dso8Yk3vciNwTEnJPGVLgLKXSx5L6EBtaIpfTenk5bVefoy91LSPZrzCc+RLtV5Zx59Ii7lxczJ2wJdT4LSLfwYiMIyJS9usTs1WXSz9pcfFHXSI3iYncLCH6FxNCvzfA61/aOLynypE3FNn/kgKHXlfF5R9SAjauIHrXXzj//Yv8ulafT8wU+MxSmU8tFPncSoEfliuw60UlXP6uTeKeBWQcMqHI3oRbHuY0B1vTHrGYzugldF2ex2v75SW0RtpQG2hJmZsxRWcMSTmiwr3oFTwt+5C5ms+YrviEBxnvcc1hCQfeVGKjjQK7VynMebIwAAAgAElEQVTi+6mYrH0LqbS3pNHNgiY3c5rcTGl0M6Le3ZA6DxE1HkJqfPRoDpPSGbuAh5nP8aR4PVMVryKreRvZ7XeZrXuf2fq/I6v/B9O3P2Ki8l0eFb3EUM4aBjNXcT/lOdqvLOZO+AJu+1tQds6YzCN6xG1X5+pWDeK26RC3VYcrWzS4/IsycdtVSD+oTb69iLJzRlT7mFEbaEFjmBUtkdZ0xtsykLmKsfz1jBVs4GH2Oh4Vvcrjktd5euMNJkpf5+mNVxkv2sBI/irGClbypHglsorVUL2W2co1jGcvo+mCIRlHlLnlaUFb6AraQpfTHLSIOn9TanwlNIWZ0xlny/1rKxnMWctoyatMVb3P9K2PmLz1AcMlb9KVvoHaqJUk2xsS+KsSoVu1iNwu5spuI2L3GhG3W0zSARGZJ8QUOhtS4Sah5ryUhkAjWkJNaLtkQUeEFY2BEur9DWgOMab9kgVdUVYMJNgwem0ZwymL6Y01py1Syr0IE/oTlzOW9iJ3gpeQdUxI9K+qRP2iTeQWCV5fG3DgHRV2vajI/pfVcHhPgP/XRlz6xZgL32sQ9qM64T9oEL/TkNyT1hQ5LST7tAmpx/WJPaBL1E4hUTskRG83Jvo3I+L3mhO7y4CruwQkHRSQelSHlKOaXDuhSdE5CWVuZtz0sqbQ2ZS0w0KSDgjIPmnEdTtjrh0SkXXCgFwHKTmOhqSd0J9fTd6lT+jPIvy+E+HzpQTfr8zx/doKp4/EHHtbnVPvaeD6uQCfb3Tx+koN76+VCPtVm6v7dUk5JuSanZi0EwbE7RcR/qsWAd+q4fulOr5faOL7hSb+X2kR/J0Owd9pE/ajNtFbhcTvkjy7xZ2/x03aJybjiD7FzsaUuZlSfE5KiZsRNQGLqQleSbbTIqJ2meHznYRTHwrZ8ZIGXy9W4LulSnxtO4/XPW+Jubh7A6lOH7HpJTV+elGVA+8JOPMfKYE/mRK5zZykfZZkHbWk2Gkht84vpcTdlBwXIQUeYlJOqxN9QIEyfxO6kl6gN+Vl7l1d8ydeK3I3xbZUH2Ck243RHg8e3HXm/t3TDHU5MNpzks6G7TSU/0D/vaP037VjrMON8S4fRts9GGk7y1iHAwOtu2kq+St12ZbcydGkOU+RO/kKNBcq03JDh/o8EXV5lrTcWM9g43fM9Noj6/NE1ufNRLcrE72OPOk5zMN7m2iteofq3AW03TCgu1SDrlIlusoU6SxToqNUlY5STbpLtegp16KvQo37lUrcr1LgQY0C/TWKdN/UpKvCiIHba3ly71NmB7YzN3aCuUfOzAycZbbXBXmfPbNdO3l65x8MVC5koFLA6G0tHjWoMtqkyFCTAgNNKgy06jLSsYynvf9iduAgDJ9FPuqJ7KE7cw/PIH94HPp/QdbzdybaVvG0zZipTl1k3VrM9Kgz1avD0x4DHnVb8ajvRWZG/4N8Yh9zjx2RjXky+8gP+WMfeOICj/ciG/4PUwOvMtW/hJlBU2aHhMwNqTM3rIx8VBkeqSIf12R2XIDsiRjZhBTZpBTZpJiZSQOmnpoy8WQ5E0/eQjaxCbnsOMyeY07myYzMkxmZB/K5s8jnTjAzvZnJqb8yOb2KKZk1s3NmzMlNmJObMSNfyMzcSmbm3mJ29juQ2YHMF2aCmZsJRCbzZnr2LFOy0zydPMyTp8eZfOKKbCIA+VQo8okLzD0OYO6xD/IJR+TjG5kceIUnPdZMdEuZ6RIx0yFkpl3IxF1NnjSrM35Hg7FGTUbqtRmu0eVhtTYPb6oxeFOJ/kpF+sqV6C5VouuGEu1FCtzLnwds8x+AnV8drk1TpCZ1PmmtSlaah2uSClVJKlQnq1KdqER1oiI1yYrUpipTl6ZC/TVVGjLmEducrUFrruazVWJNOkt+/9606avU5kGVNoM1AoZqhYw2iBlrNGT8jhFPWkyYuGvGVJsFU20WTLcvYKbdmpl2a6bbFjB1z+p/zP9uHn58x5xHjWaM1pswXGvEwxopA1XzgO0rN6CnVERXiT4dRXrcy9OhJVublmxt7ubqcS9PSEu2Lg3pGtSmqlObosntZE2qEtWoiJ8vcCqPVafsqiZlVzQpjdGkJEaTomhNCiM1yb/05+SFa5IdpkFWqAZZoVpkXRCQGaJLRrAO6YE6XAvUJS1Ql9QAAcm+en8ANs5Lj6seQmLc9P/Aa9Q5ERFnhIQ7CwlzFhHmYkjYGSmhZ6SEukgJcZIQ7PjnhDgZE+xk9mzMCXIwJ9DenIDTZvifmh+/k6b4HDfF55gZPsfM8DpigtsBCS47RThsE+CwTYDjb0KctuvjslOMy04xZ3ZJOLfH6A+8nt4qwnG7IWf3mOC6xxy3vea47zPHY7857vtNcdtnxJldBjhsFXLqZwEnN+lx+mcRztukuO4yw32vGZ57TfDeL8X3sISAY1KC7YwIsZMSYmdIsJ0Bgcf1/wTsKTERLlIuu5oQ72VOiq8l1wIWkBG0gIxgSzKCLckMsSQj2Jx0f1NSvY1IOCfmipOAiJNaXDiiQvBBZYIPKBN6SI2Io5pEn9Ah9rSQBEcRSU5CEhy0uXpSjasnlIk7qUyigwpJjspcO6tCjrc6hf7aFPppUxospCxEn+IAXW4ECqgIFlIaqEOxnyYl/loU+ahT4KVG8XktygIE3PDTocBD7b9GlWIvVSoDtKi9qE9dpD63I3SpidSmLkaXxnghd5JFNCYKaUox4NZVHeqTxPQV2fKo5gV6i5fTkGxJRaQ5ef4GpLlpkHpWmWwvVW4Ea1MbJaQ1TkRHsoS+dGP6M00YzDJmIMOIvlQJXUmGdMQb0hEvoT1eSnuiMcMFtgzmz68K91234EGOFcNFixm7sZSHBYvozjBlIM+agTxrerPMuZ9tycOCRXSkGVETqcGtCHXuJRnSn21Fd6oxPckmdMSb0BojpSHcgOpAIeU+Otzw0KDEQ5VyH1VqQ7RovSykK9GA3jRDHmRIGcmz4EnJIibKbZmpWomsejWTFc8zWb6Gx8VrqA8zJMtelVwnLZpCzOiLfY77scvpuWJDc5iEqvPqNF7Q5tH1BcyVLWWubDFPcixoDNL6L7xKaI0ypf2qFd3J1vSmLaQvzZqeJPP/O143KRDyvTIB3yoT9J0aAd+oEPCNKsHfaxL6gzYRmwVE/Sog/Cdlgr5XIH6vFlXeRjSHmXE/wYbRzCU8zlnC42wbxrKsGE4352HaPF57Yk1oj5TSfEFMrZ+QW15CbnmJqPcz5k6QObe8xNT4iGmPsOJh6kp6Em0ZyFjBWME6BrJX8jB/FU+rXuXJzZcZKVnDeMkaHlxbROdVU9oijWgMMqDsrA55p3TIszMg75QFqYdMif5NTMRWMRc363HuYyUCv1Ynca8B+WfMuBW6kDuXl3H1gBpZDlLuhK+hxt+W6/b6ZDrqcfvCcm6Hredm0Gry3C3J9zCi7pI1PanP0X51IXcvLqQuwJRKXwNuBkpojl7Ew8wXmSp+h7nSvyEv/4CxjNfoiFhNjdcyEndKOfuBEntWK7BnrQrb1yiz6yV1wrev5GnxYZLs1uL5jYSt61TZ+4oKl7Za0BT2MV0xX3LpF2N2r1Mh5FtrypxfIc9uNbHbrPD73JAttsr8YKWA/TvahG80IuoXCyI2m3Hm2dqw28e6nH5XncOvKHL4ZXVOvi3m+Osidq5SYcfzyuxarcSeNQoc2aCAy19U8ftUi9CvdInaKODqJgHxv+iR8KuQ5B1iru2VkH7AkPSDYjKOisg5bUiZhwV1wYu5c2kZrdHLaY9byf1r6xjKfpmHmS/SHjt/99sQtpDGUFvqAmwpdDYh87ghKQdFRG/VIXSjOsHfahD6vZCwjWL8/i0g6GsDAr6ScO5jAUffVGH3BkWOvKPF+W8XcXX/W5z5ly0/r9HiSxtV3jdQ4F2xAp8tUOYrW0U2Lldg5wYV3D7VJ2GXNWn7jcm3M+KmqylNAVbcu7iIjihbOqOX0BmzlLaYJdyNWkxNoAXFZw0odDEg44QW92JW8bT0Q2arP2Gq4mMe5nxAgccK7N5XZqONAttXKHD+EzHZB2yodrLmjrsld9xNafEypdXHlGYfIxq8xNR561PvL6I13JiOKxYMpi9lvHAdE2UvM1P9JjM1f2Hm9nvI6j9ituFjZur+wWT1X3lU/BIPc1bRn7GCrsQlNEctoDbYjEpvYwqdDUk7qE3sdg2ubNPi6lYdrm7R5sqvmlzZokrCTnUyj+hS5GjITQ8z6gOsaQq1ofmSDfcu29CdsJzBzDWM5q5nOPcF+jNXMV70Ko+LX2O86BUeFb7IaP4LDGWvYvD6MkZylvG48DlkFaugai2y0lUMpy3mtp+QtINK1PlY0xH+PK3BS6n3XUCVl4SbXmIaL5jTFb+M/ozVDOW+wFjJ60xXf8D0rQ+ZrH6PoaLX6bz2AnVRK7jmJCV8pwaX9+oTu8+IhINmJB40JWm/hLQjErJPSSh0kVLuJqXax4g6fyPuhJhwN3z+TdcaH32qPAU0BkrpilrA/VgbhlOWMHJtCf2JVnRfMaEtUkp7lBlDKc8zlLKeCjdTkvZocmWrJrHbDYj4xQjHj7XY/aoiu19U4fDr2ji+r8/5LwwJ+cGA4G/VuLRZk6hfdUjZb0yBgw3FLovItjcm7YSIuIMConfqE7ldQtR2E2J2mBK/15K43YbE7RFy7ZiIbAcxuU4iil0NqQteRLmnMeUepuQ6GJB8UJvUwwIKnc3IdzAj44iY3NNGXD9lQNoxAeknDUm3MyX+gCnhv0jw/UaEx+cGuH1mxNlPjTn5NyH2H4o49YE2Lp9oc/47IX7f6+L8iQIO/1Dg4m8axB/UJeWYPinHDIjdp8+Fzep4f6mE95dqBHynQ9hmMRd/FhP+k5DIX4XE7ZaQftScnJMLyT1pTdYxc9IOGpO8X8y1QwKKnKSUnJGS5yQi38WQKl8bbvouJ+W4OUGbRbh9IcLuAyHb1qvz5SIFNq3U4PvlSvxnsQKbXtDAZ/NKCn2/5ccNSny5UoGtr6pz8h9ivL815cLPFlzZZUH6UUuKXRZy09uGCh9LbngbU+ZrQom3EZH7FCnwNKQtbg09KS9x9+rq/3oq5+aB2O6Gk4x0ujLW5c7jXk/G+84y0mPPcPcx+lr30FG/g8F7xxlqc+Rprx+TfcGMd/nyqNOdJ70ujHYeoKXsfZrybWjN06M1X5U7eYo05SvTVKBDXa6YhoKFdFS+zmjzJmQ9jsz2eiHrPs9UpxuT3c5M9B5ntH0rHbffp65gMW3FhnQWqdNZpEhniQKdN5ToLlWju0yH7lIB3aUCesp16KlUp/umEt3VCnRVK9BeqUlHhZSB2rU87fiM2cHtTA4dYmbUgekBF2bvO8+/Idu7m6mWT3hYZcPgTX1GbmnzqE6NsQZVRppUGWrW5OFdfR51P89M/xfIh48gHzvD3Og5ZMNnkA87IR+1g6EtyPo+ZrJtNU9bTZi4K2CmU4fpTm0muwQ87jJkrGsBj3o3PMPrXuTjDsw98kL+OAD5U1+YcIHHe57h9TWm+pcyM2jO3JABc0M6yIc1kI9qIh/VYm5Uh9lRIbIxA2bGJcw8liB7LEb2xICZJ2ZMPX6OqSdvMTe5CfnsCZCfQy73ZE7uyZzcHbn8DHK5HbOyX5iaep/JyXXMTNsyO7OAOZkVMtkCpmWLmZKtZlr2DjLZRuQzp0DmB7MXmJsNZW4ukFm5F7I5FyZldjyZOsnUhDuz00HIZ0KRT4cgf+rP3BNv5FMOzD35gcnBV3nau5DJHiNkvSJkXSJmOoVMtWkxcVeDJ62ajDdr8ahRh9FaXYZrdBiuVmO4WpnBm8/aiCsU6bqhQEexAveepa8tOX8msPPFTQr/C6/Kz/CqRnWyGjcTlLgZr/AMsMrcTlGhNlWVujQVGtJVacpSpzlbnZYcDe7madD+DLBdNzTpKdfi/k3tZ0VOeozUixltMORRkxGPm0142mrK5F0Lpu5ZMd224I/5/wLs7+nr4zvmjDf9nr4aMVQj/a/1YQN6y8R/ALatQEBrjg53c3Vpy9enLV+f1hwBjRla1KVqUJ+mTW2KJtVJ6lQmqFIRr0ZFnDrlsRqUXZ3H640YjfkE9hlgCyLmJ/+SJjkXNcgO1+B6mBbZYQKuhwrIDNEhI1iHjGBd0oN1SQsUkOqvR4qfHok+vyewQq6663PFTZ/LrkKizukTeVaPSy56XDoj4tJZQy6elRJ+TkrYWSkXXAwJcTJ8BlcJIU5GhDibPsOrKUEOpgTYmxJw2uTPW9iTppw/YYLPcTPOHzfH+6gpbgekf+DVfus8Xp13iJ7B1YBze4xw3WvMmV1GOG43xH6bGKcdElz3meG+3xKP/VZ47Lf8A6+ue41x2WmIwxZ97DYJOLZRhxM/CnDcIsF1lznue81x322Mx25DvA9ICDhmwoVTZlw4acKFk0aE2EkIOi4m4Jg+AceEBNuJCHeUEHXWmDgPc5J9LEnzX0B6oDXpgVbPEGtFeqAFaX6mJHlKueKiT7S9gPBjmgQdUCZgrxKB+1QIPahO5DEdLtsJiD2lT4KjmCQnfRIcdLh6Up2rJ1SIP6VGkqM6KU5qZLiqk3dem+JAAUX+utwIElISqEf+eS0KzmtR7KtD4Xktis5rUeKnQ5GPJgWe6hR5a1Hqp0uxjzb5buoUemhQ6K5GgZsqxR5qVPppU39RRH2kiOowLW6GqVETqUn9VV0a4vWojxfQkCDk1hUdmtOMeVi2kvGa9bRdX8StWBNyA0WkueuSdEad5DMqZHqqUuCvQUWYNo0xQjqSJdzPNGUw24zB6yb0p0vpSTagN0XKg3Qz7qeZ0RZnSEOULu3JEh5kWzFUaPNH0no/25IHOVZ/TN91C3oyzejOMKUn04z72Zb05y6g77oF95IlNMQIqI/S4V68IR3xUjriTLgbY0zDRSnVASLKvHUpcdek2E2NSl9N6kMF3LtiQF+qCYNZ5jzMNmc415zxogVMVtgiu7WS2Zo1yKrXMnPzBaYrNtASbUKWgzqpR5UpPqNNrb8JvTHL6YyyoTFYQqWXOvXB2oxmWCErWcJsqQ2T+dY0BetQfk6V2z4Cmi5IuBttRkfsArqTF9J3bSH3ry2kN9ni/wevSvh/o0TANyr4fqnE+S+UCPpWk/CfhIRu1ObSJl1itukR8I0qUVs1KXeT0hhsRk/sIkYylvA4e+kzvC5gON2CoWvm9CeZ0RtnSnukhDsh+tw+r0uVpw5VnnrU+Uq5E2RGtZeIm55CWsItGEpbRXfcYgbSVzBeuJ4HmcsZzF3JZNWrjJSsYaRkDZMVG+hLseZelJS2S0Y0hxhR6SYk65ga2cf1yTwmJeWAMUn7zUjYZ4nnZ8o4f6CA33/UuLxVSNZpU2rDlnMvbj2hWxXJOGVCXchqbnhYkWYnoNDdlLuxL9OR9C4jBf/mfub7tMSu5V78Cgay1tIet4i7lxZQ42dEsasexR763A6xoCdhFeO5rzGV/xZzZR8wcu117l5YRcWZJVz+2RCHdxQ4uF6Bgy+qsusFFfa9qs6lHSsZzd1P4okXOPCmgH2vaBDygzXFZ96k0vNd/L6R4PqxGpGbrcmz20CJ44sk77HG+zMtti5TZe8aBbw/kRC12ZLLv5pyaZOUS5uM8PlcG7d/qOPyviqn/6LC8TeUOfiSEnvXqbJ/vTpHXtbmwHo19q5VZP86BY6+pIDzuyqc/1STkC91uPSdDtEbtYn5UYerm/SI3yIiaachybvEJO8RknpQSNZJA0rdLbgdbENDmC2t0cvpTHievrR19Kev50HaC3TGr6Qlegl1oQupv7CY+uClFJ8x57qdlNRDBkRv1Sbke1UCvlIj+BsBF74TE/6DCX5fGGL/Vy32v6zMkTe18P3WhuTDbxG180XsPzbjtxe1+GapEp9bK/GZlRL/slbjnxaK/N1Egf9YK7BljRLOfxcQt3MRyftMyTkupfyMCQ1+ltwNs6YtYhHtUfPv/rZGLOJetC2NodaUexpRdNaA5COq1IfZMl70V+R1/2K29nPGij6iPGANzp+q8ONSBX5boYDPP8Vk7VtE2Skzqp0MaXA1psXblLu+ZrT4GtPoY0C9jz6NQSLuXjSmPcac+6mLGc1dxXjJeiYqXmWy6i0mq99huvY9Zuo/Yrr+I6Zq/sqTslcYLVjHUPYa7l9bSXvsUpojbWgKW0yNnw3FLhYUOS2kyHExRY5LKHZYQonDYkqdF1HtsYSW4OfpiV5PT8wLdEStovvqanriV9Ob+Dz919YwkrOeRwUvMZK3/g+8Pip8hdH8DQznruPh9VX0ZyynP92WkZxlTJSsZLZyDdxcy0zJKvoTF1HurkPCLkVueSygNWg5t70WUHHOmAo3Ayo8RDReMKcn8TkGs9YynLeB8RtvMFX1PpNV7zNe/g79eS/TmfYCTVdWketuQdwhEUnHTEk6Yk7iIXMSD5qSfMiY9GNG5NobUehiRKmrlErP39NXE1oumNN2cQGVbgJKz2pS729Ab8xCBhOWMJK6lOE0W3pjzem8bERHtDHdV6x4mLKKjsjlXD+hR9IeHdL2G5G8x5yg70Qc/YsSO15WYN8r6hx9UxeH9/Rw/0yPgG8FBG9U4+oOPa5u1+PaIVMKnRZTfGYR1x1MuHZSTPxhfaJ2iYn4TUL4r1LCNhsQuVVCxK86XN6uSdpRIXnOhhS7GVJ53pSWiCWUuhtQ4mpI1kkBSQfUST2sS5GLOTmnjUjdLyDruCHZp43IOiUl7YSU2P0GhP2iR9CPIvy/l+L5HykOH+pz4DV1dm1Q4eAbqjj+XYDXVwYE/WRI8GYhAT9p4rdRGb+NSgT8pEzYFhWidqoTtUObsF80CfpBg5CfdLn4q5io36TE7JBydYeU+D0Skg8akXHcjJxTluSctCDzuAnXDktJOSgm6YA2ufZi8h3FZJ0SkG0vpsJnMeU+y4g/ZML573U585kO9n8XcfgvYn5Zo8nmVZp8uViJLxYr8O0KJZz+vZjSwJ9w+mYhX61S4Ytliux6XYDrFxaE/WpL3N7FpB61JOu0GWWeVtwKsKbY04hrp7XJd5VwcYci+e5GdCa+QFfKeuojbf/Ea0+dfWx/szMjHe6MdXrwuMeDx33neNTjyFiPHUOdRxi4e5jRDnvGOs7ytDuAp93BPO7y53GX5x947aj+mKb8JbTkGdCSp0VTjiqNOeo05etz+7qEhnxbeqvf5cm9rcx2OzHX481spzeTbeeY6nJmpu8kT7p30FP3EQ0FS2gvktBVqEFXoRJdxYp0lSjTXaJBT6ku3Tf06bohpvOGPl3lArqrtOisVqW1QoHWMi06Kk142LCBqZ5/Mzuyg4mH+5gaPsH0oD1z/Q7IB04iv7+LmXufMVqzjMFKMQ+rtBm9rclYvSbDjVoMNuow0GLAeNc6ZP1fw8hh5I8cmRtzRDZ8GkZPw/hxGNnC7P2PmWxby9MWc562iJjpEDHVLuRpu4jxDmMeddnw5P4rzI59gfzpHuRP7JGPuyF/7A0THjA1vzY8O/pvpgZfZ6r/OWYGFjD70BjZgD5zQ3rIh4XIR0TMjYiZHTFENiJFNmaE7JExs+OGzI5LkI1bMPN4JbIn7yKf2vwMr2dB7vls3IEzwEnmZrcxM/1PpidfZWbieWYnlzM3vRTZ1FKmp1cyPfMiMtn7zMo2IZfZw6w/8tlQZLOhzM0FM4cvMrkb03OOTMkcmZnxYk4WBLNBMOOHfNIH+YQ38il75E9/YHr4dSb7bZi+b4zsvpjZHjGybiHTHdpMtmsycU+LJ63aPL6jw6N6AaN1OozdVme0RpmhW4o8uKnI/UpFesoU6CqdB2xboQJ38xVoyVWgOWe+fbguXYHbqQrcSlacT10TlahKVKYqSZWbiapUxitREadAZbwCNxPm/69OUuZWshK3U5Wpu6ZK/bMU9k62Gi156twrUKe9WIPOUk16KrTpu6nLg2oBD2+LGK4zYLRewqNGYx7fMeFpizkTrRZ/rAf/b8j+jtj/vTo83mTKo0bTP25fh28b8fCWlIEqQx5UGtJXLv4jgZ2/fdWlvVBIZ5GItvz55LUxQ4uGdE3q07SoTdGiJlmD6kR1qhLUuZmgTmW8xjxgr2hQelWDG1c0KI6eXx8uiND4A7B5lzTIvahBTrgWOWE6ZIfqkhWiTVawDpm/AzZIQFqAkFR/ISl+wvkE1ktIrLuQK27zc9lVSORZAReddbnkIuTSWQMunjPk4jkJF89JCT8rIeyMlAvOv+NVSoiz8bME1oRgRxOCHEzn72AdTPA/bYr/KRPOnzDm/DETfI6Z4n3UBI+DEs7sFuGwTRf7bQIctwtx2SXm7B4J5/ZKcd9viscBM1z3muC8Q4rjb4a47DTCbb8F7vsscd9vhft+S9z3meG615izu6U4bRdjv0Wfk5uF2P0k5OQmEQ6/SjjzmwnndpngussYt90SvPZL8TtqTJCdKcEnjAmxMyLEzoigE4YEHBPhd0SI/1E9LpwyIMLFmFh3CxJ9FpDiZ821gIWkB1qTEbSQ9MAFpPlbkOxjSpybhCgHPcJPaBN0UA2/PUr47lLEb7cSwfvVuHRUl5hTImJPi4izFxFnLyT2lA5X7DS4ckKVuFNqJDtqkOqiSZaHNgV+AooCBBT6CygO0KPAV4ccT3WyPdTJ9dQkz0uLIh8dis7rUuClRZ67BgWeWhT76FLso0O+uyZ5rurku6pS6KZGqZcm1YECmiIMqI/QpzpMk5uhatREaNBwRZfGOD1qr+pQH6dHzVUBbVkWjN1cy2jVOhqSTKmIkpDpIyD5nDZJZzRJOatOhoc6uefVKAlS53akLncTxPSmG9OfZUp/pjH3r0noTZXwIN2EwSwL+tMt6EiQ0nRZj6YrAnoyzf64b/29Zfj3lPV+thU9meZ0Z5jRk2lOb5YF97MtGchbyGD+InoyLWlNMKQ+WpeGSF2aIoU0RxnQHCmlIdyIW0+RgmsAACAASURBVIGGlHnrUeiqQf4ZFSp9tWm8KKIjzoj+dAuGsq0YyrFg8LoJI3lmTJbP41VWs5q52g3M3X6JqYr1dMZbUeSmTfJhBTJPqFLpIaYpyJLGIDNu+Ygod1enNkCbwVQLZstWMFduy3TRItojRFS4qlPppk1zmBF3o81ov2r1bG3Ymr40a3qTLWm/YkRrhOE8Xn0MyLfXJXGvKhc3KxL0nSJ+Xyvi97UyPl8q4v1vpflbp+91CflOh0ub9IjZpk/IRnUu/qxKzml9GkMs6blqw8M0Wx5lLeFJ7hIeXV/I0DVzhtOteJhqxf14c9qjJNy5oE+tny7VXjpUewmo95fQGmpOnb+UcncBt/0lDCSvpPOqDf2pzzF0fRV9aUsYyn2e6ZuvMnZjLY/L1zNx4wU648xpvmjA3YtGNAcbU+qiS9YxdTKP6pFtZ0zSfgnR20REbDHg7N8VcPibAq4fKRP1iwEFLoupD19N9YXnuPSbBklHpdQEraHQ1Yrk4wJunLfmYe7fGav4jscV3/Iw/x+0p75MT+Z6xsveoCdlKR0xNtQFmVF0VkiOs4AbnhIaw60ZSFvHeNZLTOS9zVDyazQHrqLAbiEXvtHD8S+qHHlJkcMvq7J3gzL7X1Mj5JcldMT/SuDmBezcoI7j+wbE715L7snXufKbLaf+okDEZhNuur5GleurJO2yxfsTIfbvKLJvnQKeH+uQuGMhqfsWc3WbKRGbxERsNiTwK108P1HnzAfK2P9FiRNvKnHoJQX2rVPg0AZVTr6py7FXNTi4QYlDGxQ4/ooCLn9TwfczLUK+0iH8W20ivtckaqM2l38UEL/FkKQdEhJ3iEncKSRpnx7px/QpOmtKTdBibocs5E7kUtrjnqcnZS09KWvpTlpDZ8IqWi4v4/aFhdwKWEi1rw0lZy3JtTcl7bABkVs0CfpOmYCv1Aj6RkDwt2LCf7TA/RN9Tv5FC/v3DfD9xpaY3S9xefcruP7Hhu0va/Dj84p8vUSRz6wV+HSBEv9apMLH5gp8YKzw7O5VkVPvaRG5xZKEPSZkHjGgxEnKbR8zWi5Y0RaxkJZwSzpibLkbaUNLhA11wZaUuhuS56RH8hFVKs5bMJT9BhMVHzBc9BfakjeQ474Ix0+U+dZGgS3LFHD7QI/UHZaUnjKj2llCg5sxrefNaA+0pC3IgrtBJtwNNqLtkgldly3piV1Af6otw9kreVS0jielL/O4/DWeVL7JZM1fma77gOm6D5iseZeJ8lcYLXyBh9mreZD+PN1JK7gbs5z6UFtuuFuSeVxC+lFTMo9ZkW23iEKHpZSfXUmN9yqaAtfRfnED3dEbaI9cQ3PYcu5FPkd7zAraY5bRl/I8o7kv8qT4VR4VvsRI3gaelLzGo8JXGMnbwFD2WgYyV9KXaktvkhUPM22YKF6BrGwVs2WrmSxcSddlS3JPq5G8T4VKVwvqz9ty09WSEmcJFW5SKj0NaAq1oDthGQ/SVzFwfS3DBS/xuOwdHpe9w6PSNxnIe4mO1HXURT7H9XMmXN6rS/whKVf3SYnZLeHKHgkJB6SkHzcm+7QR+U5SSs5JqfCQUu0jpdbfhKZgs/+Hsfvsivpewz0+dJhh6DCF3mxRY4kxiSnGmF626cWdYjQxxl4RpYhI7whYQaQoivTesdEsqCiCVEEFpYlKh/meB7jd2Wuds9Z5cK9Za97B539fv+umJkJKmY+QMh8tbh405v5pe3rSZ9KTPp3OFFvuJshpipfQftqcroyXeHBmJpWBEtJ3aJHlYEjeLgsS18sJ+VaI43tKbH1HDcd3xTgv0cHtfRHen2my/wcNov8Qku5gQvoOKblOFpR42HHO25YiLwty3aUk7zIkboMBUasNObhCl7DlWhz6VUjUSg1ObRKRv9eYsiBTLkeYcf2IFQ3x07gYYECRhzaZThqk7dQgx1mPUk9Tcl2MSN+uQ56zCQVucnJd5aQ6SojfYMiRlTpE/GJA6I9GeP1Ln52LNVn/ihKbX1dhx9squH8uIuB7XQ6s0OfYGn1i1ouJWqNKzHohMeu1iF6rSvTfykT/rU7MWhGxa/WJXWvIifUmnNokJXGLlMTNxiRvMybDUUKui5wCNzMK3EzJdZGRtVtChqMRKTtEZO4Wk+0iJtNJRI6rHuUh9lwMnsbp7RIO/K5L4I/6+H0nw2OZOetfE7Niljo/T1fjp2lKLH9JwO7PzMnz+56Tzkv4/TVNvrQTsGKuBq6fSolYMYX4DVNIdjAj203KhUAzrhy0pizUlExXbTJcdTiyWkDmXj1a017lUdFbNKa//I+24Vs+iV31/jxuCeFxSzBdd7zpafTgSbsnAw88eNK+h94WV57c9eLp3SD6myPoa4igvymMZ20hPGv3pKdxC+3Xv+ZW4UvUFphyu9CAm3na1OTrcLtEzvU8c24Wv8SD6k8YalrHxN19KO4GMdbsx2CDOyOtbkx0uDB8fwOdNz+jtmQaLedMaDsrpP2sKm3nVGg7r8bdc5rcPa9D63ljWs/LaTwnoanMhNbLRjRdElN7UZ36cj1aLlnSfet1hu99x0T/eoZ7NjHYtY2RhzuZeLgbHu5EcX8tY41f8+TGXB5Vyeis0qP7qi69N/TpuqFPx3VDOmrl9LcsZLTjJxQ9W1E83s34Y0dGurej6HNE8dQBRc8qxu59xlDjAgbr7Bi4bcpIoymDjTKeNsjob7Li6d2ZDHcuRtH/A4pnm2DQlYkn7kz0u8OgG4zshKE1TDz+huFH7zDUMYeRzmmMPrRm+IGcsUdyJrrNUPRYMNFjzni3KWM9ciZ6TZnoN0XRL2WiX8p4vxXjT+aiePYhDP0BY7tgfB+KcV8U434oJnxQKDxQKJxQjK9jYvT7yXuxA28yPvAaE4MLGRtcyNjQIsaG32Ni9EsYX4NiYh+KiXDGx44yMnqEsfHDjCsiGFEEMaLwYUzhx4QiDMXEQRTjYShGAlEMB8LI/kmYD65grH8xI93TGH0oZ7zTkIkHhozf02O0TZuRu0KGWkQMNmkzcEfM01od+m9q86RGg/4bKvReV+LRVSUeXlbmfpUS9yoFtFcoTb6BPa/0osTpdoESN3MEXM8UUJ0m4EqKgMvJSlxOVqYqWZXKJBUqzihTnqhEeaLgxVScUaIqWYlLqcpcSVehOlOF69kq3MhV4Wa+KreL1LhTqk7TBU1ay4W0VWrTXiWm47Iej64a0H3NiJ7rJvTVSHlSa8qzOrPnHzImIfvPbes/8TpQb/4iNtx/S07/LTmPb8rpq5kEbFe1yeT5nEvGdFQZPUesEa3ndWk5p0vbRQPuXjCksViH23lCanOF3M4TUZOlxY0MrRfx4WtpmlSnanIlRZPKM5qUn9akIlGL8tOaXDipMVngFKvxP4AtidGi+LgWRcdEFEaJyD+qRf4REflH/oNYMdmHdMk8qEvWQX3SI/RIDtUlMUiX04F6nA7U41SALvE+2hz3FHLcS4cYX0OO+xkR429MrL+UuAAZcQEyjvtJifQ24cg/3sMe9ZRy1FPOUU/TyS2sx38AKyPcRcr+3VJCd0kJcZQQ5GCM71ZD9q0Xs2+9Dp4b9fHdakKgg5ygnaaE7rJi/25rgh0s8Nssx2u9BJ+NcgK3WeK/1RL/bZYEbDXHf6spfpuleG80xmOdIe5/G7D3L0P2/WWCx19S3P80wf1PCV5rJfhtlBG4VUbwDhn7HWWEO0k56CTlkIuUI3tkHHaVcsDJkP07ddnvIOawsyHHPWScCrAiKdSG1DBbMiPsyD5kT87hKWQdtCUtzIKkIDkJPsZEu+pweKcm4ZtVCN0gIGSdgNANShzYoka0o5iEvSac3mvEKTd9TrqKOeki5KSLJqdc1Tntpk6qhyZZviIKQ3QpjdCjJFxncsLEFAYLyfVXI9tXjRw/DQqCRJwN1aEkWExRoIjCAC2KA4WcDRZzLlRMSaA2BT5qFPupcSFIk0vhYm5EGnI7TkJNjD5Xo4VcOabJtTghN0+JqT2jx7UEETVn9LmZYsj9kik8vfoqj8pepiJOj/NR+mQFa5PmJybdV5ssfxG5QVoUhKpTGqHGpWNa3ErQpSXdhPs5Mu5lSbmfJZmMEOdb0JVvSWeOBe0ZpjSlmHDzpDYtmVI6i6zpKrV7sXmdBKwl7bkWL2byBqw1nYW2dBba0lFoy4N8G+7nWdOcJqP6mJCrR7S4cliba0f1uREpofqwhIr9BpT4apLvoUxFmJjbsRLaUsx5mDt5IqenyJLOXCmP8mUMlNszcmUWo1fnorj5OtxcxGD5K3RkTeHKIT2ynAWk7VSlIlCfqkAjKvz1ueirTbm/JtURItrPyFFcno/i0gxGLtjTmSznUqCQcx6a3Dkup+GEGQ0nzWlOsuRumiXt6VbcS7OgNVFOY7zkxeb1nKceGQ5axK5W5tC/BYT/JCB8uTL7f1Im5DtlQr9VIfwHDY78Iub4KgNi/9Ql5k8Njq1S4swWITePWHM3YQqdqVPpzZnGQPFLPCmwpyvTnL4cW3qz7elItqTlhIT6aANuHtbhWriY6v063DpiQlOsJXeiLSnz1+GCn5h7iTNoTrDnftp07qbYczfVjp7ClxmuWsRAxUKGL71BX/FsGk5IuRVpSH2UlJsHTChx06DARUTOLh1K91mQut2YA/9WJuhbAb6fC9j7voC97wo4ucaUyuB5VB+dR563GUkOJpzZbsLVgws4629Hqos+lUdmMFr9G2NNW7hX/BUt2UtpyHiNByWLGL35Cd0lC+hIn83taFtKvA3IdBGRs1fM+QB9mhKm0Zu9gL6s1+g4/TrXQ2aTsdmU/cu08HpfC6c3VNi1SI1tC1XY/qY64b/acD5oGdveVmfLa8qE/2BF8saFnFg9i8AvdIj4QY+rQe/QcPQDSve8TOgyPRwWKOHxnjpRPwvJ3GpBkdM0chxsObNBxom/9IlfrU/UL2Iivtck8AsVPD4Q4PqOgN2LBOx6Q4Dr2+p4LBXjtlgLp0UqOL0xeePV92M1Ir4VEfmTmOhfRMT8JiR+hZhTfxiQtl5O2kYZKRuMSN6o9/zupC7FnhKuHprC1cO23IqdTlPiHO6mzKP5zBwaT8+i8fRsbsfPoPqI3WTLqb8lF/1tKPWyJGOXMbHP8XrgJzUOLhdzaLkhR34xxf9f+vh/KeX46rmk7lxC7PrX2fWBCb/PVmbFywJWzlXm55nKfG0r4HMLAZ9bCvjcXMCnpgK+thawYqYAx3fVOfybCWc2yclyMOTcPhOuhsqpi7SkKcaamsMS7p6eRuupGdTH2HP9kAXlwcaUeOmS66bNuUApDzJf51H+IuoSZ3DhsDkp7ib4/qDF7zNUWf+yGr4f6XJmjZyLbuZc9ZFyK1BGQ7gZrUesaYu2pT3Gmntx1tw/ZUNHkj2dKfY8ypxGb/5s+s++wrOLr9NftoinFW8zcGUpQ9c+YujaRwxcXsKzstfpK32FR/lzeJD9MndTZ1N/cgYVYdZkOOsTv16TuL/FnFxnyJnNcjJ3WlPkNo0y35eoCprJ5ZDpXAqxpzLYiopgM65EWHHjqA03jlrSfHo6vYWvMXDhbZ6ce4NnF95ksGwxT8+/yePi1+gpeIWHObNoT7WlJVFOR4Ylz0pnMHT+JYbOzpx873pUQvJWJXJ2aVDmLeVygDXl3uYUuxly0duEsgBDbhw2pfGUHa0p02lLn8mD3Hn0lC6i5+ybPC57h67SRTSlzeNSpD0Z7oYc/UuZ+E16RK8RE7VaTOxaPU5vMSLDSUquq4T8vcac85FSESSnKlTGlf0ybhyQc9FbxDkPDSoDtKmLlNOZPJ2+rJfpSptO2ylLmuNlNMZJuJ9sw5P8+TTE2JKxU4WULRrkO8nIcbQkeqUB3l+o4vKhKs4fi9nzkSGuS3VxXqKB2wcCAr9RJmG9HgVulhS6WVPgZk2RuzWlXjaU+tpQ4GlGkqMRx/6ejOoGfKuB978EBH4rIPJ3NdJ3GnLR35Lrh+2ojbbn9nF76mLsOOerS5azKqkOymTtFlHkbkLRXikZO/XI3KFPvouUfFczMnfLSdwqJeZvYw6v0Cfke128vtBm9xJ1Nr+mzPoFKuxaoonz+5rs/UwTr680CPtVm7iNhpzapkf8Jg3yPKQUeMlJ2a1L7AZ1jv2tRvxGHRK3SUnYLCFhkzGJW0xI3GpMwiZdzmzXJ3OXMbmuUvLd5OS7ych1kZK124SMXYYkbxdxarMaSds1SHHQItNZl7KQKZz1n8KpbSZErTHm0Co54b/ZEPSTPZsW6fLzdCVWztFg+XQVfpwuYOO7hsRse5fyyBVsWCrma3sB39gJ+Ps1Hby/sSZytT0JW2RkuJpQ4i+hKsKcywesKPaWkrBFg7DfBMRvVeXOmXk8q/yQ/vLF/2gbvron8dFtXwbbI+hvDqblym5aru6gt9mNwQ4P+lqcuH9rO90Ne3jWFsTjxhA6rvvSecObpy3+jHZ609e0mVsXPuR63hxu5U/jZr4l13KkXM+TU186ldril6gtmUtb1fs8rVvFRKsT4y17GWlyZqB+O8PNm5m4v56R9t/orl1Kc5k9TaW6tJao01aqSvs5NdrOqdN6VpPmEm0aSyQ0lZrTdN6G+vNW3Dwrpea8IXcuyWi7NoWWqmm0X1rA47pPUXStZKJ/Pc86/2Tg3p+Mda6Dh+sYu/sbT2s/offafPpvzKDriiWPLpvy8IopndXmdF635mHtVPoa3mCw7RvGH61momctI91/MND5G6OPVqHoXsXEgx8Ybv6IZ/Wv86x2Fs9qp/D0lh39tXY8rptCf+NMnrUuYPjBe0z0fI3i8Sp4soGJxxuZ6NsAT9fBwB/w9CfGuj9loONtnt1bwOD9OQw9mMXQ/emMdsxg/OFMJh69xETXFMa7LBnvNmOiR46iT4bisRTFYxkTj62YeDwbxZPFMPgjDP8NI9tQjOycnLEdKMa3ohhbj2JsFRMjPzA+9AUTgx+jGPgQxeCHTAx+zMTgp4wNfcH4yA8wtg7F2F4UY8GMjIQxOBzOyFgEY4owRiYCGZ7wYWTch7HREMZH9zMxEsjEkCfjg14wEgoj7jC0grEnixnpmcboIzljD40Y7zBi/IEBY/d0GL2nzXCbNsMtYgabdHlWr8ez22Ke1mry9JYq/TUq9F5Toatamc4rSnRcFnC/Upn28skSp8k3sErUFym9iA9fyxBwNfW/eK1MUqbijPL/Fa/liUpUJilxKWUyZnwlXYVrWZOArclTpbZQjbpidRrPadJ8QUhruYi7Fdrcr9Kl45IeD68Y0FVtRO8NCY9vynhSa8rT22Y8q/v/x+v/bl9N6auRv7j9Orl9/S9e2y7qc/eCPm0XDWg9Z0BjsQ51+SJqcycBeytHa3ID+w/EXk/XojpVk0vJmlQlaVKVpEXlGS3KTmly/jlgz8ZpcjZO+GJKYrQoOiakMEpIQaQW+UeF5B8VkX9Um7wjYrIP6ZB1UJesg3r/jQ8H65IYODmnAnQ54atNjLeQ4z5iYvwMiPE3IjbAhPggKSdD5JwIkhMbICPaT0KUjwlHvf4DWMnzGLGco15yjnjKOLRPxoG9EsJdJezfLSHE0YQgB2MCthvis8UAjw06eG7Uw2eLEQE7ZITsMid0tyXhzraEO9sSutMK/y2meK2X4L1Bhv8W80m8brXEb4s5fptN8dssw3eTDO8NEjzXmeC+xhj31Sbs/UOC26rJX8+/JfhtNCVwq5wQB1PCdplxwMl0Eq/OMg67yDnsKuOAkzFhjvrsd9DhsLMRxz3kJPhbcSbYhpRQWzLC7ck+OIWcQ1PIjLAjdb8FiYFyTniZEOmsw4HtWuzfqErwWiWC1woIWafMgc0aHNupS8JeExL2GHHSRY94Z23inbQ44axJgos6p1zVSfMQku0npjBEj5IwfYr261IUqkNBsJi8ACFZPupkequR7aNJvr+I4kAdigPFFAWIKQwQURQgoiRQTEmQmOIAbQp81Cn116I8VMzVg/rURBpz67gRNdG6VEdrc+24iBtx2tSc0OZ6vJAbCSJuJxvRmmtJX8Ucnl1ZSHvxNM5HCskL0yAzQES6rw4Zvjpk+WtP4jVEnaIwNSoitbhxQoemNBPuZZtyL1tGR46Mh3mmdBda0VtkQ3eBNZ25FrRlymhINqQp3YS2HFM6Cq1eFDM9KLDkXp4lbTnm/wPXjkKb53i1o6PAjvt5NtzPtaY924rmZFNuHNOhLFSDC8GaVITpcSnChMr9xpT6apO3T5XKcD3q4mS0pVjyMMea3iIbnpyzo7fYgu5CMx6fs2awcgZj1fNQ1CyEmjcYrJjPo7zp1BwzIs9dlfRdKlQE6tN0fCqVAQac8xRRGSjmWoSYpngjJspno7g6i6FzdjxKNac6VMwFLw3qjkmpj5Nz54QZzUmWtKZa0pZmSXuqBS2Jshd4vRZuwgVvfTIdhcT+pcLhnwVELP9fvIZ8o8L+79Q5uFxE1Ao9Yv7QJW61kKMrVIn5S4PKYDlNsfZ0ZbxEX+4MenPt6c2xoS/Hht5sa3qybOlItuRugozGWCPqovS5dViPmoP61EVJaYm3oinGijJ/XUq9tGk+OYWmE/a0JU+lMcGK5tNWPMyZwbMLr/KsbAFDla/RmT2dO7EybkeaUHtYytUQI0rchOTtFpLnpE/BHjnpO6VE/6GN31cCPD4S4P6BAM/3BSStt+Ss10yKfWwp8LYi192OnD123Dj6JheCppPjaUrNydcYr11Nz8XlXD25iMac92nNX0xbwWsMXX2f8drPeHrubW5G25K2W8jJzWokO2qSuUed6sNyhs8u5mne2zRFz6XE1ZLYFToEfKKOwwIBTq+r4Pq2Jpvmq+Hwlg5HVk7n8MqZfG2mwvbXhQR9KefwT7bErJhGjsNCGo9+RcPhT0jeYILHUlWc3lAi4mtNUtebc8F9BiV7bMhxMCNzq5z0LRKSNugTt1pE7Eptjv4sJOwbVfw+EeD+ngCXtwQ4vyVg7xJ1vD8Ss/ddDZzfVML1HSX2vaeC/2dqhH0j5PCPIqJ/FXPiD32S10rJ2WZD3g57MjabkbTOkKSNeqRu1yfLyYgiLxmXIuy4FTOL1qQF3M94g/a0hdSfnM21KHuuRU6h+qg9lw/acTHQkrPeFlQETZvEq6MxpzboErlCnZBvBQR/rc7hX4wJ+daY43/MIHnbWyRseovgH6exfqGI722V+NFewMp5qvz5qgYr5qrx3dRJuH5qLuAjuYAPpAI+NxPwg52A9QtV2f+TASlbLcjdJaXc14zaQzY0RFtTF2XKjUNG3D8znYdp8+hMfYX7yfO4e3oWd2KmcTXchssHbOnMWkRH3mvUJk7j0nFrKqNmkuMxk5DlJgR/LSfq3zakrrehcJeUEichV32MqA2R0XzYirtRNrRGW9ESbc7dWAvaTlrSfsqSjjR7evNn8eTsKwyUL2Kg/C0GKt9h4NISnl1aypOq9+i7sIhHRXPoLZlPb/ECHmTNoe7EVKoOWlLsKyPbTUaGsylF+17irNd8Sj3nk+c6k+RtlsSsFnPsDzXi12mQ4qBNjqs+JV7GVISYcv2INTejrGk5M4OegoX0Fb9GZ+4cHubNZaj8XQbL3uHpuUX0Fy+kJ28O99PsaEmU8yDdgv7iaTwtnsbj/Cl0pFhTESgmdrWA1K0qlLobcdHLlEIXI5I3q5O4UYnkHUoUeWlx5bAxtfEWNJ6Zwr3M2fQUv0FP6SIeX3iHRyWLaEydx6WjU8jYa0TkGhXiN+lx7AVe9Tm92Zg0RwlZTsbkuBhR4inhor+c8kAZ5UESLoeaULRXlXMeGlTvN6A13pae9Jfpz5lLV9oM2hIsaIyV0HLSjPtJttw9ZceV/SbkOGmQ6SAmZ6eE5E1SjvwixneZGl7LxOxbZoj7p0Y4LRWza7Eqez4QEPyDKklbjDjrZUeJhx1F7jYUe9hQ4m1DsY812e5yTmzTJ+J3bfy/02Tfpyq4fiDA/2sBcWu0KdhrxrWD02iIm0XjiZeoi7HjZpQVeW7qpO9SJmOXBnl79CneJyPfVULqdl3StumSu1tKnosFWbutSN5uSdwaGaE/6LD3IxUc3xHg8JYyuxar4/KBCLePtfFepofvN2JCf9YhZr0xaU5mZO6Rkb3XmLJQO6qPzOZiiD1Ze6Sc3q7Hqa0GJG6TkLDZiBMb9Ilfr0fCZj2SdhiQ6mhIlrMReXsk5LtNfkDI3G1EqoMeSdvEnFivTtxaFRK3apLmqEOOmzGVYTM4FzCVxB1Sjq8zIfIvUw6vsiXkZ3u2L9bl15lK/DpThe/tlPjaVsDv84WErJpDY8Z2dn9lzE8zlfjEVMD3U7Vw+tSUqHWziNsiJ9FRn3xvQy4ES7h2xJ5bkXPIcjIidLkSxzeoUH7Qku7z7zBR+69/vHk9vzWxvdqFJ82B9Nb7UH9xM/Vl63hUv4snbS503N5E46XVdNY60N/iSddtT5ordtNc4UDXbWeG7rnS07iWmtIPuHPuA1rLPqTlwjvUl75K/dkFtFUupq3qXZrL3qKlfAn3Ly/jUfXPPLz8M/crv6a94jMeXPmIhzeW0HF9IS2VttSW6tBQok5ziTKtpcq0nVWl7ZwarWc1aC7RofWcBe0VM+mofo171a/TWDWXhqqZ3L/1Kr0N79J54y3uXXqTh9VL6W/4kr7mb3hQ+wkPaj6iu+4LHt9ZRt+tT+mqfpee668zUP8mT2tf4/HNBfTWvELfrYU8qV/Ek4ZF9N15m8cNH/GsdRlP27+g7+4HdDcvob/1Ewbb/8VQ62cMNn7IYOP7jDQtZbRpCQP1bzFw5y0Gm95m+O5iRu4tYeT+UoY7PmKo818MPfyKoc4vGe78FyNd/2K05zNGuz9i+NH7DD9cysjDpYx1vc9Y11KGO5Yw/vA9Jh4tQdH1FhNd8xjvmsJ4lwUTPVIUfSbwWAJ9UhS95kz0TWOi/1V49iEMfsXE0A+MDS1ndHg5oyM/MTr6yeBhQgAAIABJREFUI6Mj3zM28i0TI98wMfINiuFvUQx9h2LoRxTDv6AY/pWJkV9QjK6Esc0oxt1RjAUyOhLM0HAwI2OhjClCGJ3wZ3jch9ExX8ZGghkbDmF82I/xwX2MD3rAaDCMuqMY/p2xp+8y0jud0W5TxruMUTw0YeKhEeMdeox16DD6QIeRdl2G7+ox3GTA0B09hupFDNZpMFCrzpObavTeUKP7mgqPrirTeUWZB1XKkxvYCwKaz01uYO8UKVGbpzQZH07/D2AFVJ1RouI5VMsTlSg7rUTZacGLqTijRGWSMlXJKlxKVeZqhgrVmcpcz1blZp4atYXq1Jdo0nBWRNN5ES0XtWkrF3OvQocHVXp0Xjakq9qE3htSHt+U0X9L/nwLa85Qg9X/873rszqz52PO09tmPKk1o/+W6T+Km0xeNA93VBnzoNKY+xXG3Cs3ou2iAS1n9Wgq0eVOoZi6/P+0EP8TsUJqsoT/jRKnanElRYvLKUKqkkRUJE4C9sJJDc6f1OL8CRHnT4g4Fy/ibKyQkuNCiqOFFEVpURgppDBSREGkNvlHxeQe1nkB2IwDuqSF6ZISosuZIB0SA8Wc8hdz0ldEnI+QWB9tYn31iPM35ESQCadC5JwOM+PUfjNOhpgSFyjjuJ+EKC/j5zFiCZFeUiK9ZUR6yznqJePwPikH3U2IcDEhdJcxwQ6GBGw3wG+rHl6bdfHapIP3Fn38dkgI3mXGfhdrwlysiXC1I8LFjlBHa/w2y/Fca4zH3yZ4b5Dht8UC383meG8yxWeTfLLEaaspfltM8d4gY9/fJuxdbYzrKmNcfjfGbZUEzzVSfDeYErjFlJAdpoQ5mhHhZEaEk5wDznIOuZpyyFXOAScJYTsN2e+gz0FnY47tk3PC14rTATYkBduSFjaFzANTyTwwjbRwO84EW5DgJyfG3ZjDjmLCt2gSvE6FgDUCAtYICF6rQsQmTaIcdDnhaky8swFxu3WJcRQS66hJ3G4NTjpP4jXVU0R2gC6FoQYU7zegIFiXvEBtsv2EZHprkuahTto+NTI8NcnxFZHnq02+n5gCPzEFftr/GCGFfkIKfDQ5H6TNpXA9rh8x5maUCTciDbh2VMy1aDE3YnWoiRdzPU5EdYwGt07r0JBqwsPSaQxcXkBf+Tzq0y0oPaRBVpAKWQEiMv10yfTTIStATG6QiIIQTYrC1Ck7rEV1rJg7SSbczZTTlimdLG/KN6e7yIreEht6S2x4VGhFR545bVkyGtOMaUwzpi3H9EWzcGeR9Qu83su14kG+DR0Fk9vWjkI7OgrseZBvx71cG9qzrWnPtKIt1YK6OBMuH9SlLESbswFiSvx0KPbRodBLRKG3kKoDhtSdMKct1ZrOHFt6iuwYuDCNZxfseFxiRW+JJQPl0xi7Np+J66+iuL6Qocp59BW/xJ2TMkr8NMh0VuaCnw53jtlz+6gtZb56FOxR55yPFs0JMhRXFjJaPp2R81PpybCmJlyXi97q3DxiRO1xCXVx8v/Ba1uKOc2nJ/FaFyXheoSEiz6GZO/SJv5vVY48jw2HLVcm9Edlgr9TJugbFYK/USXse00O/6zNsd91iftLh6iVGkT+rkzeHjH1x2zpzZrD49xZdGXa8yjDiu4sa3qybejKmMRr2yk5LSckNMYacSfakPpjRjTFmtKWYEvrSTvKAwwodBdSd9yaphNTuJs4lduxZjQkmNOZPY3+s/N4cv4Vnl5YQGuSNbejpdw+KqUmXEK5ty7FriKyHDTJ3WVA4R5zMhxNif5TjO+Xk5Fht6UCQpZpkbLRmhxnO7L2mFHiN4X8fdPJ3jOF6kNvUrb/ZfJ9ramKmkd7wRc0ZH1GTcpS2s8uo+3sh7SXvMXIrc9R3P2BJxeWcDXSlgxXA5J3GZC8S4/Yjcqku2jRlTWfR+kLqD08k0InC2JX6OH3sRpObyjj+pYqDq+psv01NTw/NebIyun4fGXGn7PU2LZQg92LRAR+bkLKhtlUB37EFf/FnPjDiqB/aRD4uTLHftYma6ucs652VHrP4KKHHSUulhTsMiVnpwnpW3VJ3CAica0ucX/ocHS5JqHLlPH5SID7EgF7lwjw/lCDwM918flIm31L1HBbrIT7EiUCPlfnwPc6RP6sz/EV+sSs1CP+DwPO/C0la6sVuQ7WZDtYkLPLlDwXOXluMoq95VRG2HLlsD21cbNoPrOA1qSF1J+Yw/VjM7h6ZBqXD0yhYr8dZ30tyd8jJ3+PGUXulmQ7SYlbK+Lwb6oc+FmDgz/rELHcgDOb5nBqw3yO/D4Tzy/M2fSGDr/OUOZHewE/TRPw75lK/DZHhZ9nK/O1/SRcPzEXsMxWnV/mGLJ5iRX7vpzOwZWzSXd8hWvh73ElZA63j8ym7cTLtMZNoeagMZf369AUZ0376ZncS3yZu6deojHWjppDFpzzMaHE24SWxHk8yH2Ne3kL6Ch+kztpb5LnOxP3z8XsfFOI14cGxK6Qkb9TyllXXcr26nDVz4Da/VLqD5hSd1DG7YMm1B+W0BgtpznWlJaT5rQn2fIwawa9RfPpP/saTy++yUDVuwxdXsrg5aUMXnqXwap36CtZwL2MmTScmkJt7FRqomdw6cAMCr1sSd4pJ+ZvY479aUzkSmMO/qrP/h9FBH+nSthPAo79qUbiVm0yd+tR4G7AhQAZVw9ZU3PMhpYzM+nOX0hv0as8yJ5NR87LPC55nb7ihfQWvEJP3lweZs2gPdmKllNSHqSZ0V84hYHi6TwtmEZnig1lftrE/CkgebMy+U66FDobkbZVTPxqZVK2qpKxS4XzATrcijGnJXkaD7Ln0Fv8OgPl7zJQ8R79FxfzqPgNGlPmUXl4Cql7DDm2Vo34TfpErhYT+YeY2LUGnN48GR1OcTAgfbchBe4SznrLKPWWUOJlyDkfA/JclLnoI6L2iCkPEmfQmzGX3sw5PEyZQdspaxrj5LQnWtN+2obrB4057yOmZJ8eBa7GZOwwJuFvA478okPI99oE/mCI3/cSPP9ljPNSIbveVcb9EyUiftEkw1HGRb8plHraUORuQ4mnHaU+dhR525DhKiVyrTZ+36mx52MVnJYq4faREgd+VifDUUZ54FRqo2bTGD+b+thpXDtsTkWoMVkuKmQ5qZPvpkuJh5RSTzPyXCSkbNMlbaseWTulZOww4/RGOdF/GBP2ozaen6nhulQJ5/dUcPtQC49PdfD+lz7ey3QJ+dGYkJ90OPKHAUkO5uTtsybf04ILQTZcOTSD65EvUxk+gwIvS9KcJKQ4SkjdZUrKTjmntxkTv0GHuPUiTm0Rc2a7Lum7DcjZY0LeXik5rhLSdxlyZouYE+s1Ob5GleNrVEjYpEWygw7ZrhLKQ2dQ4mtH4g4T4jZKiF5nxtG/bNj/mw27PtBj1Vxlfp2pxPf2Ar62FbB8pirOyyy4ErOK8L9nsuo1Lb6wErDMWoXVC8X4Lbckcr2ME9v1yPEw5HyQjKsH7blxeDYlnhZErVbj+AYlCvyNuJuzgKFrH/8Drxc3JbZV7+Jxow899V40Vm6jqWoTXXd28+SuM521G2m5spqu+p08bXWnp86du5ccaancxqNbjgy2O9Hfup7my9/ReX0Fvbf+orvmdzqqv+f+la/prf2Jx/U/0nntM1rK36Xh3Ds0lL5LXdEb3CqYTW3hdOpL7Wk4b8Gd88bUlgqpKZp8y9hYIqClVMDdUhVaz6rRUqpJ6zkDOiqn0XdzMU8bl9Hf9C3dd77kYd3n9DV/zfC95Txt+pZH1z7mftVi7lW9Rdul12mqmEtTxWxaL82l/coCHlx5nUfX3uZJ/QeMtn/F6N1vGG7+msHGrxlq+ZbR9u8Zbf+SJw3v0137Nl21r/Oobg4dt6dy/5Y9j26/TN+dN+i/s5hnjR8y0voVigc/o+j4jdHW5Yy2LWf8/nImOr9nvHMZI/c/4FnbW/S3vk5/66v0t87n6d25PGufx7P78xl4sJDhzncZ6/6MicffoXjybxT9vzLW9TOKnp9R9C6H3i9R9LzDeNdMxrosGe8xRtFrgKLPCEWvCRM9ciZ6bZjoewnFkwVMPFvE+LN3GBlYzPDgYoaH32Vo6F2Ght5jdPhjJka/QjG2HMZ+h9HVMLIOxrbB6FYY2wjjm2DCEcWEJ4qJQMbHAhkZCWBsPIgJRRDjCn/GJnwZH/dnfDSU8ZFQJkb8mRj2YHzY6794HVnJ2MASRh7PYLTXnIleCYpuKYpuEyYeGTD+SI+xTn3GHugzcs+A0VZjRpoNGG0UM9IgZPiOJgN1mjyp1eDxTTV6rqvSdU2Fh1dVeHBJmfbyyQhx63llmkqVqS9U4lbe8/KmdAFXUgVcShJQmSh4Adiy00pcPCV4MWWnJ/+fROxkhPhymhJXM1S4nq1KTZ46tQWa1BVrcadESMNZES3nRbRe0KatTMz9yv8FbF+NjMc3ZTy9bcbgHUuGGqxevIP953vX/+B1oN7iH4CdjBH/d/s62TzcUWVMR5UJDy9L6bwkpe2iAc2lk3htLJ4scZo8nyN6Dtn/IFbErRwRNVkirqcLuZYm5GqqiMspIqqShJSf1qTslCYXT2lx8ZSIiwkiLpx8DtgYIaXHhRQf06I4SkhRlIiiKDGFkTrPASsm+6CYzAM6ZITrkrZfl+QQHRKDtDnlL+Kkr5ATvkLifETE+uoQH2BAQrAJZ/abkhRhwZkIC06HmU8CNkDGMW8TorxMiPKWEOUtJcpbxjEfGVHeMo54SDjkbkKEizGhjoYEbtfHd4sO3pu08dokxnuLLr47jAjcJSfUxZLwPbaE77HlwB57IlzsCNlphe8mGe5rDHD70wD3NUZ4bZDjuV6G53op3ptk+G01JWC7OQHbzfHZZIrHWgluf5rgstIY59+Ncf3dhH2rpfisk+O/Sf6P7asp4btNiXCWc9DFlIMuZkQ4yQjbacL+nUYcdDIhcq8pcd5WJPjZkhhkR8r+KaSFTyMtfBrJobYk+JsT6yklysWAiG0iQjdq4r9GBd/VAvxWCwj6W4XwTVpE7tAl1smIGEc9oh20ObZDk2gHdWId1TnhpM4pVw1SvbTJCdCnMMSIwhADcgN0yfQRke6pSYq7BkluaiS5qZO2T5NML20yPEVkeWuT6yMm31dMno82ud5Ccrw0yfPWosBHi4shOlw9aERNpISbUSZcPaTL5UNCrh0TczNOl5vxOlyLFVIdo8GdZEOa02U8LpvN0JWFdJbMoPqEIaUH1MkOUCE3UJvsAD2yA3TJDdQhP0RMYaiQov2aXDgk5PIxMbWnjGlKldGcJqUtS05HnjndxVb0ltrQW2pDd7E1j4os6Si0pCndmLokfRrTjLmXZ/6iXfh+vtXk1jXPmo6CyU1rZ6H9c7jacy/XlrZsa+5mWtGaZkHLGXMaTphSEyWlKtyQEj8x2Xs1yXBVJ8tNk3wvERXhxtSdsKQtzZ7OXHu6i+wZvDiD4YrpPDtvx+NSawbKpzNWPZ+xa6+guP4qI5fn8fT8LO6mWFC+X0TuXiXO+mpx46AZDdFTqQo0Jnu3GnmuqtRGmzBauYDRi9MZu/gS/dlTuH3QgHIfda4d0ONGpCG1MdIXseG2NAvuppjRdEo6iddjUmoOSCn3MybXSYeTa9U58stkYdN/8BryvQpB36gQ+LUKwV+pE/a9Jkd+ERO7Wo/jf4qI/F2ZU5vUqDloSV/WfPpyXqYrcyqdaVZ0plvSm2NPV7otHclW3Es0o+2U7HlpioSWEzLaT1nRkTSV+2emUxlkRN4eTW4cMaP55DRaT0/l1jEZjQnmPMyZzuOSOfSXzKOvaC63Y2TcOiqh9rCcK4FGFDtrkb9bm5TN6mTvNKB4rzWpO+Qc+k0Lvy8nN6973xdw7FdjktZbcGazjAwXUyrD5lLi8zI5btOpCn+dC/vnkOtnQ0GIPRej5lOX+Rn3zv9E95Vf6Kj6kq5LnzDe8C2jzd/TX/YBZQesKAm042LoyxR42xCzSYWT2wU0J0yhJWEGV0JtyNwu4ehyEZ7vqeC8SBmHBSpsnqeE6xIR4T9ZEP5vW3Yt0WHjAlU2z1fB+S0xR36yIsdhDkXO84n+xRLP91UI+1pI0jpDzrtZcMnbnnIPa8rcranwsqPC05Zzbqbk7zYk20GbrB1iMrYYkLRen/iVIg79oErwFwJ8PxLg85ESgZ9rsv8rPQI/F+P9gToeS1Xw/lCN0K+1ifzZmOjfJRxfaczxlYbE/WlE8gYz8hztKXSeQu5uK3J2m5HjLCVnj4QibzlVB+ypPjKNWzGzaUh4hcaEV7kdO5frUbO4cnAGFaFTOOtnTYG7OTnOpmTukpLjLCdrt4xTm/WJ+lOLI78LOb7ahISNdqRuX0Dk79Nx+9iENfPV+fcUAd9ZC/jWVsAPUwX8e6YKqxZosWaRHmsWmbDmTXPWLbZh6wfTcf1qPgG/vMHBP98kdsPrpDos4FrEh5T5zeRq6FQao1+i6bgd18INuRKmR2OsJa0nptESP5070TZcPyDhop8u6Ts1Sd2pSV38LLpLFvP00oeM1PyLB0UfkOM7g63vaPCrvYDNc9WI+FaX7O0SSl31OesqpMJTh6v+BlwPNuJ6iCHXQ/W5FWFI/VEpjcflNMeb05ZoQ0fadLpz59BX9Ar9Z1/nadmbDFQsZrDyXQYrFzNc9S7d+XNpOm3PrePW1ERP5XrUTMpDp5PiKOfwSj18vlTF/dNJJLl+IMD1AwH7PhHg/42AQyvUiF8vItVBl8J9xpQFyak+YktNtB0tZ2bRlfcqPYWv0pEzuXntKXyF7vz5dOXO5VH2LDrSp9KWZMHd0zIeZljwtGgqw2dnMlQyi+70aVQG6nFyrRKpW1TJdtAm20GXxPVaxKxSJnu3iPy9Qi5HmNCcOIXOnLn0Fr3OswuLGbm0lOFL79N/cTEPCxfRkDSP8oP2JDnrc3ydFnEbDTi6SsyRlTrErjXm9GYpiVslnN6iT7KDAbl7JBTuk5LnZkS2sw55e8Tku6pyOcSA5lhbHqW8THfaHB6mzKIjaTrtifa0nLTiXqIdjXEWlAWIKPUUUREgo9hdRuo2Q+JX63Lsd30O/2ZE2K8Sgv4tw2uZEc7va+G8VBmfZapErdYhd485ZQH2FHtYUbjXmhIve0p9p1DoZcsZRxP2/6aB6ydKbH9HwM7FAnyWqRK/3oALvtOpOTyP+uPzqI+ZSU2kLZX7JZT46JC7R4tCd13Oekk5521OyT4zsnebkLxFl+RNuqRuMSZhrRFHftEl5FstvD5VZu+HAvZ9rI7PF2ICvzYg+Dtjgr83IvA7PQ79JiHs32Ki1xiR4WxFoZcNhV7mXDkwg+rDL3H54EtcDJlKobcVGc4yUndJSXcyI9PFktRdppM3ZNcLiV2nQfwGDU5tFZKyU490J0PSnYxJ2WnI6U06xK0VErtuchI2iTmzXY9MZwkXg6dT6GVN0k4TErbJiN9sQfQ6aw6sssZ9mTFr31Dnt5eV+Gm6gO+nKfHDDGXWvKVDouu7pLh/wLrF+nw7XZUv7VT5dooKW9/XIWyVMcc26pHmYkCxj5TyYCuqQuy5GGBD0g4xJ7epkeEh5ubpGXRdWPzPwibHxIe39/C42YfHzX48vL2PR/V76b/rwcA9dx637KanwYHBe+4M3/dm4K4vvXUedN92o79xD8P3XBnucOBp22YGWncz3LaX4buuPGvaRn/DeobbNjPesYEnDT/Rduk96koWcKtgNtdz7KjOkVCTb0RtsT61xSJqi1SpLRZQVyKg8ewkXptKBDSXKNNcokZLqRZtF6T03niFsbZvGH+wivHO9Uw82sLwg/UMtv/NxKON0PE3z+q/437l2zSUvMSdEluaLtjSXGZJw0ULGi/a0H75Zfrq3mPs/o8oetageLQeRcdG6NgMD7dAz0Z4tIqhli/oqX2N+9fsuXdNyv3r+rRX6/LgupyHN6fSU/sqTxo/ZPT+z9CzBfp2QYcDPHKAnu3Qtx5F96+MPfiYJy2v0Nc4ld5GSx43mtHfKKe/2ZT+Vkuets1guONtJvq+hsE/YHgTDO6A/u3wdAc82wxPVqJ4/CkTPXMZ67JkrNuA8R4xil7dyTKnHgkTPeZM9NqieDyV8SczGH06i+Gnsxh6NpvhwTkMDsxlcOAVRoaXMDH2DShWgWITTDjAuBNMeMKEx+RtV8VuULgBfkAwTAQzPhbAxEQQEAQKfxQKPxSKQBRj4c8biYNRjPmiGPODsVAY24didCWjg+8x+mQmY48tUfTLoM8UeqVM9Bgx3m3AeJcB4w8NGHtgxHi7hLFWI8ZbdBlvFjHaLGSoUchAvRZPb2vQf0ud3ho1uq+p0nlFhftVSrSXK9FWpkzreWUaSpS4XfC8wOk5YC+nPAfsGSXKE5Vf4PVCwn/nn4itTFKiKkXA5bTJLey1LDVqcjW4madBbYEWdUVaNDw/p9NyXkRbmZgHVfo8vGJE9zUJvTck9NVI6b9lykC9BQP1Fgze+d8ZqDfnaZ3pC7wO3rH8H8C+ePt6Vfq8ediEzksSeq6Z0XXVlPYyQ5pLdWku1aO5VO95fFhIQ5E2dwq1nwN2cmpztbmVo/28iVhIdZqQK6nC5/Hh529gE4WUJ4ooOy3iYoKQCydEXIgTcS5WROlxLUqPCymJFlF8TJuiY2IKjorJPyIm99B/AKtLepguqaE6nAkScTpASIKfkJN+IuJ8RcT4ahMfoM+pEGOSwk1JOWRJyiErkg5YcjrMjBPBco77mhDtI+GYj4RjPlKO+fwXr5O3YU0IdzYiZKc+/lt18dokwmODEM9NYny36RPoKCHE2YzwPdZEuNkRsceOA66TeA3eYYHXehP2/KGL8woxzit12PuXEXvXGLNvnQnem+T4bTUncIcF/tss8NloisffUtz+lODyuwlOK4xw/s14Mjq8Ror3eil+G6UEbJESvENG2C4zwnebcsDZjAPO5hxwMiXcUUrYTmMO7JZy1M2UWE8rTvracjrAjqSQKaTsn5zTgVbEesmJ2mPEIUddQjeLCFqnie9qFbxWCfBZpUTgX2qEbxRyZJsu0Y4GRG0Xc3SbFpFb1Ynark7MC7xqkuopJjvAgIJgY/IDDcny0SHNQ0iSmwaJruqcdlYj0UWdFDct0ty1SXHTIt1dSLanmFxvMTleIrI8NMlwVyN7nwb5PlqUhepRfciEmkgp148YUxUupCJcg2uR2tyM06UmTsz1GC1uxAtpSZdxN9OcZxXzGax6ldZMa8qPijh/SIvCEA0KQ3TJCzYgL0ifgmBdikL1KA7ToSRMxPmD2lRG6nAj3pC6RAkNyRJaM+TczzWjq8iKnlIbes9a01NqSVeJFY9KbWjJlFCXpEddkj7NGRLu51vwsNiGjkKb53Fh2/+B62Rc2I72HBtaMy1pSbegKcmMOydk3Ik35Va0BVcPyij10yfDVZMkRxWSd6mS7qrOuSADauOsaE+fxsPcaXQX2vPs/HRGKl9iqGw6AxemMFQxk9Er8xitno/i+quMXZ3PYMXLdGTbUH1Eh2IfJUp81CgP0ON6hDlXQmSUuIvIcVGiLFCL3pypjFx4iYmy2TzNnU7DURMq/TW5vF+ba0f0uXVcQnOSBa2pltxNtaA12ZTGBAmN8RLqj8m4eVBOZYAJeS66JKzTeNE2HLZc6f+wdV99Ud9r+/eH3gaGDjMM3d5NjOnJStZKVrLSy0ossXdUFGNDEVQE6b0IAoIgHQFBBARERMGKoihIL6J0EBtl5nNvYMx1Xfd/43zNzjyB9+84z+NL8BJFghYpE/CbMv6/KOP7ozL+PykTtliT2DUiEu10iN+gTswaZSp8jOnNWUB/3jz682byJNuGjgwpA+em0nNmMk8ybejMsKAjXUJ7mpj2NAmPMizoyppMb85MurPncDPYhHwXVW6EmtCSMmMCrzGmNKda0Vc4i8HiuQwUzaM7bza3j+lTfcyEe+FmXHHXI3eHMnm7tEixUyZ3twEXXCeRss0Y318nVvY8vhHg9Z0iGVusSFxvzMkNOhQeseb+yU+oDHqP8+6zKQ98mxL/meR4WJLhLiHb14ZHl5cx2rSb4drNDN5fyYv65YzWL+LprW8YrPyOIn9z7sR9RFv2T9yKeoccVy3OHVXnYZItDxMmUe4tJslOE//vBRz4QMCedwRsnCbgz3eU8f/ZlJjVU/H5SYLDuypseUuBHQuUCfvNktw/F3Dafhqe/1Fi59vKBP2oxnlHc6oDZ1MXPpc7fpMoP2RCqZMx14/aUOU9ictHJJzfL6LAUYuSA/qc32fE2V36ZGzWIW6FKuH/VSDwewGBPygR9osWx37Tw/97LTy/UsX7P+oE/qRD1DJT4tdacHK9lJPrxMSvNyVli5SC/dMoOTiTc/tsSXcwIWmriKRtQtJ2icg9aMQlf1tuR8/mQcJb1J5awIOTC6iOmc+tiNlcDZ5BmfckCg6bk7tfQo6jGbmOUjJ2GnBmrwnnnC3J2GVC3CYRydvNKfP8mLBlUg59JWLrQhVWz1Jm+XQ1lk7T5PcpQpbPEbL5IwP2fm3Bkd9mErDmQyLt/0O0w89EbP2Z4PX/wfuPjzjyyywOfyfF8ycDMndNI9FOh9M7NLnsaUx1uJTboUbcj5bQmjyZ5lNTaYidRE2EhEpfIYXOSiTaCTi1RcCD+Fm8vPEd8vr/Mlr7M91lX1PgNxP7j9T4VSJg7RQFfL7VJGu7EYX7dLjgrMWVI9pc99Tlprcet3z1uB2gR02YEQ1REprizOlItqUrazo9ubPpOzeP/sK36C96h/6ShfSXvsdA6fsMXniX/qK36ciaQUPyZB7ET+ZOzFSuBE0ia58RQcuUcP63gH2fC9jzmYDdnwrY84mAvZ8KcP5SgMdPCoQuVyNuk5CsvYaUe1twI9SauzFTuRc3maa0WXSdW0Dv+YV0FbzNQMlCBkoW0l/0Dr0F8+k+O4vH2ZPpyLCgI0NK3zlrXl6czlhTjT2pAAAgAElEQVT5XMbK3mLw3BxuBhmTuUOBvL0a5O3R5uweXU5vF5K0SZmiwwaUeupzJ8qcjuyZ9J1fyFDpxzy79A9eXv2cZ1c+ZaDsE56c/4iH6W9THmpLqqOIeHsd4rfqE7FaSORqHRI2m5LqYEbKdhMS7XVJ26lHrpMJ55xNOOOoS8ZODc44qlPqrkVNpBkdKdPpzpzL4/RZtCdP41HqNDrTp9GRNoWWJBvuRppQ5qHBZW89bgVbUeIqJsNBxKmNIk5tMiZ+kxnH1ogJWGaC+w96OH+pzqGvlQhaok6ygxFFblaUe9tS7GpB4WErit0nU+I5lXNHbIh30MfjNyV2fy5g+wcC9v1TkdBlGuQdsKLm+Hs0xH9AXdxbVB+fyo1QC8r9DCk+qk2ZpxHl3hIue1tQ6m5BgbOY7N0GpG8XkbZVh5RNIqKXaeL/oxKe3yjh/pUiHt8qE/iriPClpkSuMCNihZiwZUYELRERtdaE4D80ibXTI8fZgsIjFhS4irkdMZsbYdMp959EiZc151zNydxnTOpOAzL2mHLW2ZqzzjZk7ZOS5KBL7CZlYjYIiNmgQJydConbNEn9U0TGLgMy/jQkxcGAjF3i1x8WDEn7U58z+00o851KwRELMvebkO4oIWW3BfHbrTi+yRrfJWbs/kKLtQsUWTFXkWVzVVg8S5klc5Rx/smIS+FL2fGlmBULNFkyR5NvLAQsnaOA+2IRxzaISN6py1lnA0rcTCnzlFLhb03hERPOuOiQdViLymhrmvPe/RuvvfWuaf1N7gy1ePO0NYDB5gCGWgJ51u7P8w4vhtvceNp6mGft7jzv8OZ5WwDPmgN51uzP8xZvXrQd4Vn7Poaa9zDY5MKzVg9etB/ledtBhlv28qrDEVnPHp63Lqf91mc8KJ1DTfEU7hZKuHdeRN0FbeovCqkvVaf+gjINpQo0lyvSeHHiOZSGEgUaS5RpLFGjsUSTljIT+qvfZezRUkY7NzPWuZvxLhdedTrxon0vsu598NiB4brfeXT1fRpLJtFaZkFnpQWPrktorjSmoUJM641p9Nb9g9HOFcgHdiHr3of8iQt0uUL3Yehxgq6tjLT+wmDtuzy5I+XxbSE999TovqtKd7WIrrtSuu7OZqDuX4x0rIa+/dDvDk+OQrcH9LnCgCPyvg2MP/6W583zGWqyYLjZgBfNurxq1uVlsz7PmowZbrHlZeeHjPf/F55thhd74fkheOYGL47CcxcYtkc++DPjvQsY67FgrEeErFcTeb8QeZ8Iea8Rsl4zZL0WyAcskQ1ZMzY0iZGhyYw8ncqrZ9N5MTyDF8/m8urVp8jGFoF8y2ukusK4J8iCQBYAsqMgcwW5+wRUCQZ5IHKZH3KZH+D7+hkeL+TyAOTjxyaahmVhyGUByGWBMB4ygdexdYy9+pLRZ3MYG7ZCNmwGQ1IYlCAfMELWb8h4nwHjPYaMPTFmvMMUWZsx8lY95C3ajLcIGWnS4lWDJs8fqr0GrAr91cr0VCny+IYCj64J6Hj9FmxTmQL1JQJqzytQU6DA3by/E9hrGQqv714V3+D1UtLf8xdiJ1JYwesiJyVunVHhdq4a1efUuJuvwb2Cv57T0aDxoiYtl7TpqNDl8XV9um8Z0VNlTN8dUwbvSf7HDezfRU7P68x5VidluFbC8AOzN3j9K4F9en/i9nWieXgCsF03TOi+Kab/jjm9VVI6KgxpLhPRXKZLS5kejRdE1BcJaSwRUl+sxcPXb8HWFWpRWyjkfr6Qe2eFVOdocfuMJjezNbl+WuM1YDW5mq5JZZoWFamaXEnW5EqSJhWJQi6fElIer0nZSU0uxmlRGivkwgltimMmAFsQqU1+hIi8YyJywkRkB+twOkBImq8mqT6apPhoceoNXkWkBBpwOkxCdqQF2ZGWZB6zJC3UguQgM+J9jTnpbUKclwlxXqbEeYuJ9RIT42H6Gq9GhBzQJ2CPCO8/hbjba3Bkqzru24X47DYgwElCsIsFYYdtCD88mbCDEyvDIU42+O0yx32LEc5rdNi/Qot9K7VwWq2D8zo9XO2M3uDVZ6c5ng5mHN0q5sgmEw6uM8ZplRH7lhuyf7khzmuMObzeGLdNxnhsMcZruwl+O03f4DXMyfxvvO4XE+xoTPh+U467mBHnZs0pT1uSfSaR5j+FjMAppAdMItHLnJjDxhzbr0vITiEB9hr42KnhsVYRt9UCjq5RwGejCsH2mkTsEBG1S5eIHRocc1Ajcocq0TtViXNUI/GAOimHXuPVx4B8PyPOeuuT7a5DxkEN0pxVSXFSJXm/CilOqqQ7a5B5UIv0A2qcdtEgx1VInps2eW6a5Liqkn1IiRxXFQo9NbgcqMeNcCOqIo24cUyXy4FqXA5S4dZxLe7G/4VXTe6d0qb5jJiOc1a8vLqAZ1fepv60GeXH1LgSqUVZqBalwXoUB+lTHKjPhSB9LoYaUBamz8VQEeURIiqj9bh10pB7ScbUphnTlC2h45yUrmIrekut6S+zoq/Mkt5SK7pLrWjPN6Mh25AH6ROAbc415XGRFV0lk3hcZPN/8Drl9bqwLa1nrWg6Y0FjljkN6eY8TJRSc8KUm+EmVAYZc9HbkHxXEVn71UnepcipHQqcc9Pidow5rVnT6C6YSV/xdIYvTudVxUxeXZnBq4qZvLw6h5fX5/Pq5gReZXcW8Or6PHrPT+L+ST3K/ZQo9VKh6LAK5Z66XPUzptLXkItHNSk9qkxNjB6PMsW8Kp3JcP5MmmIl3AwQciNYyJ0o/Td4bc60oPm0lOb0/4PXCAlXfU0odNb9f+BVgeAlygQtUiXwN1V8flTG63tFAn9VI2qFNsmbDUi11yVqtYDsPcp0pM+h7+w8+s/NpuvMJB6dtqA/byq9OVPozp7E49N/4dWUR6fN6Mq2pi9vGoP5cxjIm8/dSAnnD6tQEaBPW9psmpOnUhMjpjXdhv7C2QwUzaWvYC7tmdO4HqzL7VBTqoLMuOCsS/omRTK3qZOwVoGze00ocLbixDpdPH6YwKvPjwrErNYjc5slUX/oELNGyEXvKTSl/pPq6E+5HLSQsoD55HtNJuuoOdm+VlyKf5cXjbuRdx7kecMOnnf8yYtHW+i+9QOtpZ8zcPVXst3F3Iz9hPr077kUOofyMEva8xYwfOkjegve5Wa4Nac2a+LxHwF73xPgME/ArncEhC0yI3qlDSGLpfj8JGbvJ0J2f6BG8O8WRC+3wPsbA/a+r87Bz1TIcpBwJ3Ae1YGzuOM/lZteFlx1M+HaUTG3vKy47WPD9aNmlLnoU7Rfi+L9Qkqd9bjobMz5fYbkOuiSsk6DE0uViPxNmcjf1YlapE3kIl3C/6tL0E86+H0vJPBnETErpCRusuXUJhtOrrcgdq2YmNWGRK0QEr1Kg+Df1fD6URmvn5TwW6RIwFIl/JcqE7RcjZgtGpx20uWCjzk3j82iKnI+14Jnc9FrKkWHbTh3wJKUbQYcW6FCxEo1krbpcWafGedcrLhwdDoXPeeQtXcS/ou0cfpClT3/UGX3p9o4/VuKx69zCFv7GbHbvydux/eccPiGcLvPCFzzPt7L3+PgL2+x+VNb/phryq9T9fh1ijaLp2mwbp4aTl9okbR1Eqc26ZK6VZ3ig3rcDBBzO8SEuhgLmuJtaTw5hYYTk3gQacaNAB1KXFVJ2SogfpOAuzEzeH7jO8Ye/Mzzqq/ou/wfrka/j/N3miy1FbBmioCjX6mTukWfs7u0KHXW5soREde9DLjla8ydAGPuBZtQFyGhMUpKY4wZD2MkPDwhoTHBgra0SXRmTedJ7mye5M2lK38+vYVv01v4Fo9zZtGSNpXGlKk0pcyh7tR8roZOJ323Mb6/K7DvXwIcPpiYXZ8osOdTRXZ/KsDxcwEev6gRv9WMYvc5VATM5UrAJKrCp1ATN5P7J6fRlDabx2ffojv/bZ7kzWOgeCHPyj7kaen79BW+zZPcGbRnWNGSIqYl1YTuHCnDRZN4WTKDF0Wz6c6cRoW3Lpk7FDh/QETRAQOKDphwdo8h6ds0KTxoQMlRfaoizWg7PZ2ewgUMlHzI07JPGL78CQMXP6Cv9GM6Cz6kNuUtLgZac+pPLeLtdYnbrE/YCk2OrdIhfrOYFAdzEu1Nid+sS4qDPll7Tcjaa0jqDiHJ9mpk7lan0s+IhjhrOtNm8jh9Fq2JU2hMsKUtZRqd6TPpSJvBgxgp1wJ1ueKry41gM64HWXF2vx7JWzRJshORZi8h2d6CqA0S/P4w4PC3Whz4UgW371WIXK1N5l4JJUetKPO2otjdkvOu1pw/Ykv+YWsy9koIX6vOwe8U2PO5gD2fKeH2vQYnNuhT6jGdhvhPaUr4kHtRs7kWZEm5rwkXvQy44KHPZR8plzzNKT4sIdfRiAwHEan22qRuFZGySYeEtVpELFYj8Gc1Qn7T4dhSfY79YcCxPww5tsyYyBUmRK0RE7POlPAVukSvMyRkmSpxdiJynKTkH5Jy7pCY28dmczV4KlcCp1LmO4UCNyvS9xoRt0XIyS0iMvaYketsQ56LDZmOEhK3a3NikwoRqxUIX6lA5Bol4jZpkrLdgMzdUs44WnN2/2SyHa1J3yUhbacxOU5mXPKbTr6rOaf3GZG214Tk3WISdkiJ3mpByGpznL/Xxe4DFVa/rcKqt9X5Y64av00XsPFDZYqDF+H4gxmr3lNj2QJVfpoi4MdJAnZ9pUzgSj3ituqTtlNE4SFjrgfaUOFvTtFRA4q9jUlz1uR8oJT7GQv+xmtT9Z609vsH6Gn0YKAliMGWEIZaQhlqCaKv0ZPO+wdov7eXrjoX+huPMtg0Udo01BjIcLMfQ03udD3YTcN1Ox4/cKGvyZuhNm+G290ZanHmaasTI09287R5Gc3XPqb6/GTuFJhxp0CXe4Wq1F1Qof6CCg+LlXlYpEhDsSItpUoT94slAuqLlWkoVqehWJOH57V4WGxE5/UFPG9axMij7Yx0OvOi4wjDrUd41eGGvMuVkdZt9N75ltbLc2gtlfLkkgldlw15XKFLa4UujVcMabhqRdudhQw2LWWs15GRJ4cYe+yB7IkPsieejHe6MNa2lZeNvzB4fwFdt03ovq3G4D1lBu4q0ndXgyd3DHl8ewq9D/7Bi45VyHqdGe/1YrzLH1mXP/Ieb+h1Qd6zmfGO73jWOJenDaa8aBYy2qzOeIs6o81avGjSZbjJkhcdHzDe+/sEUp8dQPbUnfGnvsif+cMzDxjehWzgN8Z6FjLSZcFotw6yXnXkfZrIe3WQ9xoi75Eg7zGbuIEdNEU2ZMbYkAWjQ1aMDtvy4ulkXjybycuXnzA+uhT5+J8gOwIyn4mkdPwYsrEQxse8GR87imzcC2TBIAsHWSjy8SDk4wHIx32RjXsjG/NCNuaPbPQY8rEoGD828X95MMhCQeaGfHw9YyP/ZuTFXEafWyN7LoVhc3hqhnzIBPmgEbIBI2R9Rox3myDrlCDvMEHerg9tOsjbtBlv1WG0WcjLBg1ePFTnWe3rBLZame7bE0VOndeV6KhUovXya8BeUKC2SJH7BYrczVPgTo4CNzIVXpc3KXElVeENXssS/55LSf83hVXkeqYyN7NVqcpV5fZZNe7kqXC/UJW6IrXX78Fq0VquQ0eliMfX9em6afgasBMlThNFThNQ/fvO1Yzh2r+f2Pnfq8NShmqkE+nrHTP6bkvorZLQW2X2Bq+PKo1oLZ8ob2q9pE/zxQnANpfq0FgipKFYm/oiIfVF2tSd16a2UJv757S5d1bI7Vwtbp3R4EaWBtdPa3L9tBbXTwu5lq7F1TRNKlI0qUjW5GqykMokIVdOCd+ksBdPCimN054AbLQOhcd1KIgUcS5C9Dp91SEzUEiGvxZpvlqk+miR6K1FvLeQRD/d13gVcybSgjORlmRFWJAeZk5KsJRT/qYk+JkS72tKvI8pJ33ExHqLifE0IcrdmAhXQ4Kd9PDfrYPXDi3c7NU5slWNow5C/B0NCXI2I+Sg5Ru8hrjYEOJkQ9A+K3z+NMNtsxEH1uiw7zVeHVcIcVoj4tBGw9erwxI8tktwtxfjttmUI5tMObjWhP0rDNn7hz57/9Bj/0oDXNYY4rreCPfNxnhtM8HvTzHBe80J2SclzMmC8AMWhB8wJ3S/GcH7TAjbZ0qks4TYI9YkeEwi0WsSKT6TSfWbRLK3DSfdJEQ6GxCyR5sAB038tmjivUmNo2sUObJSgNsqBbw2qBC4VYuw7TqEOwgJtVcjdJsKEQ6qxOxSI36fBskumqQe0iTTTZtcL31yvQzIdtcl/ZCQ1APqJO9XJWnf63FUI3W/BukHNEndr06akxpZLhrkugrJPaLFmUOqZLoocuawCgUeGpT5i6gI1uNqiIgrQVpc9FOiPFCZm5GaVJ/UpjpeyJ2TmtxNENKYaUJX0WRGri9k6NI8atNMuXxMnYpjQspDhFwK1ac0xIDSYAPKQg0pP2bM5Qhjyo8ZcjnCgIooQ26cMOJ2vBE1KSY0ZEloz7egq9iavos2DFyyZqDciv5LE3h9XGRJa56EutP63E8TUXdan7ZzZnSet56YQhs6C23pLJz0Zl24/ZwNzTkWNGRJeXjajLpUMx7Em1F93JSrwUaU+Rhw3k2XM85C0vaokeCgwMltAjIPqHAl1JiHKbY8zptBX9EMhi/O5OWVCbyOVs7m5dW5PLs6l+fX5yOrXois+h1Gb8xjoHQKDalGXAtV55KvKsWuKlw8KuSiu4iLR3Uo8xByNUCbujhjauNEtKeZ0pVhQ1OsGVWB2lwL1KI62uB/4bUpQ0pTmoTGZNP/H14LnEUkvcbrxM3rX3hVInixKkG/q+Pzkwoe3yri95MqEUuFJNkZkLnDkAQ7VU6sF1ATY0NX9hx6c2fRkzOV7pzJ9OROpjd3In19nGn5Gq8mPMo0o/esLYMFM3haOI+nBQuoj7Om9KgmpZ5C2tPnUJ9gS80JCa3pNvTmz6Q3fxZdZ2dSn2jF1QBdbgWZcs3blII9QhLXKJCyQYXYFQLy95uT7mBM2B+qeP8y0fQZ9JsiZ3Zbk7TBiLDfVUmw06EyaDoPT33E9fCFXA5aQInvLPK9J5PrY01++HRqCr5lvOsw9BxltNOFsR5nhju20VzxHfUlX1J79kvSj0i5HvsZ12M+I+OQhIrjtry68TXjd7/h1bUvaEieS56zMRHL1HH/twKO7wkI+sWAxE1TOb7cAu8f9PH8zojdH6rj9A9N3L/R5+A/tTn4uQaBv+hx2mESld6TaDwxn9bYt7kfMpWr7iZccdXnhqcpd/2sqPa15KaHhApXAy65iLh4QIfSAzqUHzKm1NmYgt36ZG3WInmtOomrtDi1WpeTK/SIWqJL+H91CP5Jh+CfdYlYbEripqmk2M8gdp01Qb8ZcPRbLQ5/pY7HdwqELBZwfKUG8ZsMydxjScGRKZx3n0LuQUuyD5iRvEuHhB2qJGzXJNFBn9SdxmTvM+XsAUvO7rMga5cZSVuMiFqtTegfqkSsVCNrrxnXgxdwP+ZTboa9T57LdE5utiByjQ0Ra6YRvnouYasWErrqQ4JXfYLfio858vsC9n03nR1fWLH1MzPsPpGweqEpP00R8rmJMh/pCviHvoCvTQX8bitgy0JlIlZKSLOXkOmgS4GTLhVexlQFm1IbZUldjBW1x614EGHJvXBTbgboUOauQfo2RWLWCrgWastg+ReM1/zASPU3DF37jqqETzj8sxZLbAQstxFw+F9qJNnpk7NLi0JHTS4e1OaqhwG3fE24E2DKvSATakJMqQkx4m6wPle9hJQf1eCqn5DqSEMaTlnQljGFzjMz6cqbS3/h2wwVL2Tw/Dt0nJ5FQ+IU7sdOpSpyOhe9bUneYYTvIlWcv1Li8Ld6eP4sxu93CwIXW+G/SIrPb0YE/mHECTtzMh0nkX/IhiI3MyoCLKiOmUZN3DSaUmfTmTufJ3nz6cydQ9/5BQxf/IChC+/Se24eHZlTaEyS8DDBgMYkAx5niRnIt+LZ+SkM5U2jOcGSggOqpGwRUOyiT+khUy4ckpK315g0ew2KDhtT6mFI1XEpbZkz6C18h8ELHzF86VOeV/yDwYsf0VvyMY/OfUhN4nyKfS2JtVcnYZs+MRv1Cf5Dk7AVOpy0k5Bkb07CFhNiN+pyastE+3DydhHxm9U5tVmNM3uF3AyW0Bhvw6PU6bQnT6PhpA11J6xoOjWF1uTpNCdO5U64KVf99agKlXAnwobLPmac/lOTxM3qpNrrk/mnOWk7rIjZJMFniQ7OX6lw4EslvH5RJ3ajPmecpFzwsOCityUXPK05f8Sas87mZOwx4cRmET6LlXD6WoDTV+q4/ahP+EoxGbssqQyYQ0P8xzyIWUCFnxX5h3TJ3qdBtqM6Z/apU+xqTP4BQzL/FJFop0H8ejVObRKSZm9A2mZ9ktbrErdKl+jlBsSsMCZ2lQnRK42JWm7E8RWGRK0y4sQ6E+I2mhC9Tp/o9SLCV6qSsFWXnAMTeC04bEZV2GwqAqZy2X8aZb7TKHS3JWOvKbGbtTmxSYekHSZkOlqQ42RF9j5zMnabkOQgInaTBtHr1YlZr0m8nYjkbSZk/GlB5i4bTu+0JXWHJYn2JiRuMyR7nxllPtPIcTYlZZcOCQ7axG8XEWtvQJSdCaFrJRz51YDtn2mw4T111i7UYsVbmiyaqcCK+QKSnP6F//o5bP1Cjz/eUWLxPEX+YyVg1QIBfsslJP9pTa6TBRc9LCdK1UKklAcYUepvTOoBDTJc9SkJtv0br9WVdml1VX/SWX+E/tZg+lvC6G8Op785hMd1Hjy8sZt7V+xpq95PT707/Y3+9NUH0l8fyFBzIAONXrTf3sOt4jW03T1EV4MffS1+DLb70N9yhL5GJ56176K/fikPr7zHrXwLqs4Zcidfi/vnFagrEfCwSJGHhUrU5yvTWKBK03lVGkqUqS1SpO68Gg1FOtQXiajN16Ym34jm8nn0P/iFkUc7GXnsxtNWTwabvBh55Ie8y5NnDZt5dP0fNJXZ0F5mSE+ZLt0XtXh8SYP2y0KarujxsEJK/fX5dD1czGjPfl4+cePVYx9Gn/gx9tiL0TYXXjZsYej+j/TemU/XTSN6b6kzdFuZoTvKDFSr86RKxKMqa7offMjzR8sZ79vPaK8nYz2BjHcHIuv2Rd5zCPmTrYy1/cDTh3MYqjPiRYM6Y43KyBqVGG9U5WWDkGcNUl60vc947yIYdkD27CBjQ16MDAUgexqEfNgH+VNHxvoX86p7Ia+eWDDSpY2sVx1ZrwayXm3kPYbQLYEeMfTrw6Ae8kFDZIMmjA+JGR0y59VTK148m8rLlx8zNrIc2Zgj8nEf5OOhyMcikI9HMjYWyuioDyOjnoyN+iEfOwbj0TAWhXz0GPLRUGSjgYyP+jI24sXYKz/GRyKQjUUhH49AJgtBLgsCeRjIjyKXbWBs9CtGXs5j7IUNshfm8NwShs1g2BSemiAfNEY+YIKsV4z8sRnyTjE8MoAOEfIOEbJ23TeAfdWoyct6DZ7VqTN0X5X+e8r03lF+fQP7F2CVaC5TpL5UidoiJe4XKHA3T5Fb2YpcO/2/8foXWi+empiyxP/XGrHSa8CqcOuMGrdylLl3TpkHhSrUFalSX6JOc5kWrZe16ajUpfOa/usUduIZnb/XiMVv2oWH/8JrrZhnr9eHhx9I/xdeB++ZMVAtpf+OGf13pPTfMafvtjk9t8x4fM3kTXFTa/lE83DLRT1aLopouahD0wUdGksmpr5YxMMiHR4UTAC2+qyQ2zma3Hq9PnwjU8iNTG1uZGpzLV2LylRNrqZocS1Fm6vJ2lQkanPllJDLCUIuxQspOzmB15IYEeejJgB7LkKHs+E65IRqkx2szekAIel+WqT6apHko8UpXx2SAvRIDTYkM9yUM5Hm5By3ICvCgtPh5qSFSEkKlJAUKOGUv4QEXzHxvmLivMXEeE48pRPhakDwfl38dmnj5fAar/bqeP6pQ8A+I0JcpIQctCT0oDWhB20JOmBFoKMlfruleG2X4LrJkAOrtdm3XJN9K7XYt0IHp9UiXNbrc9huYn3YbYsJRzabcMTOlCN2Eg6uM2X/CiP2/qHP7iW6OC7Tw2mlAYfWGeJmZ4zXNlP8/pQQvNecYEcpofstCD9gSfgBC8KcpITsExO6T8yxAxJOuFoRf9T2DWATvWxIOGpFzGFTwvfrEbhTC79tGvht0cRrozruq5VwXSHgyEoFvNarErBZixB7IcFbNQjarELwVmUiHFQ4sVudUwe0SD2kTdphIafdtMn20CXLXZe0Q9okO2lyylGNU46qJDqqcmqvKqf2qJG0V52UfRqvR410JzWyD2qSc1iL7ENqnHZWJPuQCgVHNbjgq02ZnzZlfhpc9FGl1EeR8iAVbkRqcidOm+p4barjtaiO1+JhmgH9pdN5dW0hvSUzuZ9sTGWEBlfCtSgPEVIeqkdZiD5lIQZcCjeiItKUyigJVyJNuRJpTGWUMVejjbhxwoDqRGMeZkpoO2dBV4k1fWU2DF62ZuiKNYNXbOgunVgd7jxvSVOOMQ/SRa8Lo4xozZO+uXl9VGDDowLbN+vCE6mrOQ9PS6hNE/MgSczdE2JuR5hSEWjEBQ89cg5okbJTlfhtSsRtFRDvoECaoyIlviJunzCjKcOWJ/lTGb44ixeXZ/Gy/G+8Pq2YzdPKOYzfWYDsztuM3ZzL8OWptGVLuB0lpCJIgwpfHS64aVLgrEahy8SKXFWYIU+yptGSIuZOhBb1J4yoizTihr8WFX7qVEcbcC/WmKYMC5pOW9CUPoHXphTx/8GrMQUHRG9uXsOWCAj9Q4HgJQKCFisSvGgCr74/q3H0G0X8flQlfIkWCRv0yd5lQtYuXaLWCCjz1qc1ZRrdZ2bRkzud/nMz6MqeRG/OtDd4bU8T05ZmQmeWhL5ztjw9P5Ph8/N4WvgOLclTueyjS+FhDWX/o7gAACAASURBVNrT5vDghAX3T0hoS7OhO3caXbnTeJQ5leooU6766XLD35TLR4zI2a5B/AoB8auUiFmmQP4+K2LX6RDwu4CgJYqELVfh+Ap1Cg5MJXqZkGNLVDi9y5BrodOpjpnPRd/pFHvP4NzRSRQFTKM4fCYXYufTfHkR4z1uMOgHgz6M9x1hsMmepopfaCz7kfOR88nxm0VN+o9cifqURCdDbibM5OXNrxmr+Ybx21/xJO89rgVPItfRhJNr9fD8WplT6y2JXWOF/8/6uH2lxaEvtNn2thI73lVj+zuK7P1YnbClRhS5TOPB8Q+pPT6PuqgZNMXMpDbMlpveJlS66XLN3YAqTzHV3lKqvaXc9DCl0tWQcmcRF520qXQ1ofyQMSX79Mlz0CF7iw7ZWwzI2iomZZ0x0UtFHPuvNqG/6BD6qwERi8WcWG1D5AorfH824tCX6uz/TBmXLzUI+F1Igp2IPCdzyn1mUh31Hk0pn9GS9hl1p97j/skFXA6eRJ6rKSm79IneqEPEGg2i16lzcqM+J9cbcGKNHlErdYlYocux5VrEbtCl6Mg0Hp78nMbEL7gWspCzzlPI3DuNhK3Tidk0l7DVb+G7ZB6uP85g179sWPeuCYtmCvneWpH/mAv41lLAj5OU+WWqFt9P0uZfYg0+1lPmE10FvjAS8JOFgFUzFfD6SZfsnZM4u0fMOUddyo4YcDNATE2EOTURFtSEW1ATJqU61JibAdpc9tQia4cKUasFlPtb0nfhM+Q1PyCr/YHnVT9xL+2feCwW8cdkBZZZC3D+TJWT63XJcFAnd5c6Jc5CrnoYUuUnpjpATHWAMbf9DLjlK+KGtxblR9QpPaRKuYcat4J1qIuT0JJiS0fmNJ7kzKYv/y0Gz79Df/7bdGbOoeHUVG5HWFPua8G5Q1JSdkqI3ighbJUZkWuncnzdLI6tmkXIsun4L7bB5zcJPouMCFxmSPgaPeI263B6tzZFRwy4Hm5NdcxkGlJm8ihnHp25c+k4M5u+wrcZuvAeg0Xv0H12Dm0Zk6hPNOVhvAEtqUb05Eh5et6W50XT6M+dQm2UhNM7BCSsF1By0JAyVwmlh8zJ3W1I0iZVil1NKfU04tZxKS2np9NT+A6DFz6ewOuVfzBQ+hE9xR/TnvchdxPmUeAp5fgmFeLtDYhap0fAYg1Cl4uI22RGwmYpcRuNiVqrw4n12py00+HEBg2i16qQsFmDfGcDqkKl1MdZ0XJqEk3xttRGW1Bz3JzaGBsextryINqam8ETzcT3jttQFW5D0WF9UrepkrxFg9MOhpzZbUHGLitiNonx+F2T/V8qcvBrJQIWC0m0N5lodz5qRqmXBSUeVpxzMSdtpyGxdkJCVqjg/rOAA18r4PqDPkHLbEjcNp38g9OoDJxFdcRbVAZM5pyzHknblYizExC/RUDydgXynPTJ2iUiabMmcWvViF2jzqmNOqTZG5Nhb0z6ZmNS7SQkbzQjfo0pJ1YYEr1CnxOrDIlda0zcemPiNhgRt8mQuE36HF+jSeQadRK365OzX0KesxmFh8y56j+dMq9JlBy1pdDNlrMHrUjfIyZ+qx6xdnok2BuR7GBK6g4xaTvFZOwWk7bTmBQHQ5K3G5K8zYRke1OStkpI3CLllJ2UE+vFxKwz5vgaXU5sEJG+25Rij8mk79EjwUGd2K2qxG7VIGarDsc36RO6zgTPJcY4/kfE1k+ErHtXmxVvabFktjJLZgnwWTmLBKfPOfCbJSs/UGL1h6p8N0nAT5MFeCwyJ2vfPC55LeBG0EyqwqyoPm7OreNiSnz1yHARkrhfRNJ+w7/xeuvK2rQHVdt40uTGUGc4A+0RDLRGMNgWyZN6X2pv7OXOZXs67rsw1ObLs45QhlrCGGoOY7gtjOG2IB7XHOJO2VYe1XrxpCmIntZgBh8FMdDuSU+DC4PNu+ipXUpt+bvcPGdOdYEh94u0qb+gTH2JgIbzyjQWqNGcr0VLvoimAm0eFmlQU6DKgwIh9YUG1Bca8uCcHnfPmtBYNp+eml8Y6dzDWJcXz9r9GWwO5OWjYORPvHhWv5GOa+/TWCam/aIWPaUa9F5Qo6tMjc7LQloq9KmvtKDx1jv0NC1jtN+FkV4PXnb78KrLl9EnXox1uPCiwZ7e29/z+NpcHl81oeeqFoNX1Ri6ocbgbS0e3xTRUWVOd927PH+yhPGh3YwOuDI+6MdYnz/jvd7Iew4jf7KdsZafefpgHkM1xryoVWe0VpHxWgXG61R4Va/Fs/q/8LoEnu1E9sKV0WfevBwKZGQ4GPkzX2RP9zPav4SXXe/y4oklI106r+H6Gq/dhtAlgW5T6NOGfi3kAzrIB/QYHzRkdMiEV8NSXj6bzMuXHzH6aiWyEWfko8HIx6MZHz/BuCyCkfFgXo358GrUm5HRIGSjMTCaCKMJMBIHo9HIR8ORvQpk7JUvY6/8GR+JRDYezbgsgjFZMOOyIJCHg9wTuXwjY6NfMfpqPmMvbZG/tJjA6zMpPBO/Bqwp8iFT5P0S6DaHJxLoNIJOvYl5pI+8XRdZm4ixFu3Xa8RaPK/TYOiBGgM1qq9LnJR5fF2FjkplWq8o03RJmfoLSq9vYBWpylHkeqYiVzOU3ty9voFrwus59X/vYBX+B2BVuJmtxs1sJarPKlGT/zdgGy5o0FwmpLVch/YKER2VIjqv6dF9y4De20b03TFi8N4EYCdSWMnr5HUifX2D2v+B16EaKYN3pQzeNWfoniWDdy3prTKj64aYrhvivwFbbkDrJQPayg1ou6RH2yXd14gV0VwqovGCLg0lujws0qW2QJeaPG3u5gq5kyOk6oyQqjM6VJ0RcStb9CaBvZYm5HqqDtdSRFxNFlGRqE3FKW2uJOhw6aQOpbE6XDihS3GMLoXHReQf0yEvTIfcUB3OhOiQHaxNhr8WqT6aJPtqkxygS0qQPumhRmQeM+VMpJSc46/T12MWZIROtA+nBEtJCpByyk9Cgq+Ek94TRU7H3Q04dlifoP0ifHcJ8XTQxM1eHTd7Dbx2ighyMiHExZxgFwuCnC0IdrbGz1GK7y4zvHaY4r7VmEMb9HFaJXyDV+c1+jiv1cN53cS4bNDj0CYDDm8ywtXOlCObzTi80YwDq0xxXGbInqX67Fmqz/4VBrisNeTIJmM8t5q+SV6D9/6N12POlm/wGrJPTNgBMdGHLYlzs+Gkuw3xR204edSKk26WRLmYEOaoR8CfQny3aeK3RQuvDRq4rVbm8AoFXFcq4rlOFX87TYK2aBG4WZ2ATcoEbVYiwkGVuL2aJB/UId1Vl3RXbdKPCDntrk26qzZJThrE71UjbrcKcbtVSNijSsLuv0aNU3vUSHHUJGmvKqmOqmQ6a5BzWJMzh9TIdFEi66Ay+e4aFHsJKfHSpNhDhaKjSpT6KFMerMr1SE1ux2pzN0HE3QQd7iYIeZCsy1DZLJ5feYvOPFvuxutzLVKLK2FaXA4TcjlMl0sh+lwKNaD8mBGVURKuRUupPC6h8riYq9FiKo4bcuW4LjdPGnA/3ZSms1IeF1vRW2bNwBUrhiqtGKq0obfMht6ySXRfsKE934z6LAPupWhzL0WHh5lGNOdKaDtnSUe+NR351m/g2pJrRWO2OXUZYh6kmnIvwZSq40bcCjelItCEYnddMvaoEbtZgeMbBJzYPPHmXNo+FfKPalIeosedOFNas6wZujCL55dm8eLSDEYqJvA6VDGbwSuzGK16i7Gq+YzdmsOLyuk8OWfO/TgR18O0uB8t5dwBFXL2KlLook7xYXWuBegyWvYB8or3uBGiyc1ATaoCtLjsoUyZpxK3j+tx94QRjekWNGda0nzanJYMKU2pYhoTTd/cvFb6GJPvpEOinQqRy16/8/qHgKDFAgJ/VyDwd2WCflfH72cNPL5Vwu8nVY4tFRK/Xp/sXWLOH5SQ6iAgc4+AByes6cqeRW/uTPrzZvAk25aeM1P/N15TjenMktCfb8PT8zN4WjiHwcK3aU+fSWWAMWf3q9OeMod7xyXUnjCjI82WrjNTeJQ1ieYUW66F6HLN34DrvqZccNbn9GZVTi4XcOIPRaL/UCRnt5SI5dr4/VeByFVqxG/WI2mzAVk7LQj5rzon14gocJFSGTyZmxEzKPKwIeeQOacPiik7Npvrp96l/NQ7NJb/zvjjQ/AiDEbCeNXrTl/dNjqrVtFx7Q/ij1hRmfBvei7bUZPxA+f8p9KY9zGdJR8wXPkJL6/9g56C93lwcjY3gmZwxXMuMStEnFwjxv0rdVw+V+HQF2rsel+RtdME/C4VsH6WgKjVYir93uZB1Ec0nvyAvux/8jB6Jlc99akOMuVBmJTrHnpcdtHisrOQqqOm3PezpNpbyvUjRlx21uWyiy7X3YypOGzExQMGnN+jR/5OA87vllC4x4oMOwnRS3WIWqLH8cVGhPyij+93Orh+qcbO9wRsfUvAno+V8P5Zh3g7c845T6Ey4C2qI9/nbtT73I/9gLqEj3iY+CF1ie/TkPohTWmf0Jj6KbUJH3I1ZC5n9psRsVIVj28FuH4hwO3fAg59IeDgFwpErBByxXcB9fH/pjbuM26GL+SCxwzSd0kJWSbE8Z8C7BYKWDFTwNJpAhZPU+TXScp8Yy7gC9OJ+dxQwD+NBXxnrcKi2QasWGDNbzOlfG2hw+dGSnxhKOAHMwHLpwk48C9VcndNJ9/RirO7dSl2EXHdz5Q7oWZUh0l5EGlDXYQVNWEmVAVqU+kj5OweTWLWKFDub0XfxX9C7c/IH/7Iq7u/0pT7LSHrTVk/T5nVUwU4/UOFyJWanNwg4MwudS4cFHHDx5TqQHPuBppx28+Im9563PDW5oa3FtWBetwPM+L+MSPqosW0JFrTmmxLa+ok2jOm8jh7Jo8yZ1BzwozW1Om0pc7m7vHJXPCQkOMkJsd5CkVHP6LM92vSd3/IsdWzOfytFPv3NFg7V8CGtwXs+FSA87cqeP6mQvByReI2KZDtqD7R1BppzcOk6XRkz6Uzdy6PcmbTX/QOQ8ULGTi/gJ68OTzKnEJLqjltaWJ6cix4UTyZ8cuzGSubw+DZadw/LiZlq4CTawWUHDSi9LCYEhczsnfoc3KtMkWHTCl2N+D6MTGNaZN5nDef3vMfMFDyEU/LPqKn6D26ij6mLfdD7sTNJc9NQtg6ReK3GhC5RoTfb+qE/KFL7EYpcRslRK81IHyFJsdWqRO5Wp3wFcqEr1Di1FYdSo+aUxVqTm20OfWxltTFWHIvwozbYWLuhEu5Ey7lVoiYWyFiqsPNqYm05YqvhKzd6qTYq5C+XUj2LmNy9lqQuceKqI1GuP2qitO/FXD7QZ1jqwxI+1PCGScxBa4mXPCUUnBYQsZuQ2I3ahK6XBHfRQLcfhJw+HtlvH6TELl2Jhm753P+yCxKPWwpPWpBnrM+ydtViF4nIHK1gNiNAlIclDnnZMSZ3Qak2euSZKdLkp0eKZsNSdtqzGl7EzK3mZFlb0GanZTYVYZELtUhcpkO8euNSdpiRtJWCQl2RsRu0CXeTo+wZcpErVUnebseWXtMyd1nSr6zGRdcrSl0kZLlaErabhNSd5mSvMOEBHsj4rcaE7fZiNhNBsSs1+XERhEJWw1IdjAmY7eUrL1WZO2xJX2HFQmbzIhaZUz4Un0CftMmcJE2AYvUCV+hQeJ2Q/IPW5K0Q5P47Sqc3KZCvIMGJx10iN6iR/gGYwJWSXD9rwl//kuPde8KWTZPgyWzJp692vm1CVme3+FnNx27f6ti96UGi+YL+I+lAKf/mHJm//vcDvuSmsh3uRVmQV2CJfcTzDl3VI0zR/RJ2m/E8W06f+O1sebPtPaH++ht86CvPYAnjf48aQikryWUvtYgOh+603LvAI/qXBlo82O4PZSB5mB6G/zpa/Clv9Gb7oeutFbvp6fJl+6mALpb/Bl45M/QIx/6m10ZbtvPQMMqGq9+wu0CK+7k63P/vBZ1RUrU5guoPatAXa4y9Wc1qc8TUXtWh4dFOtzL1+JenogH+UbUFppwv8CEewXmtF79gOHG5bxq28XII3dGOgN53hrAUIMHI20HedViR2/NZ7RUmtNYosajImX6LmrSU65D20UR9RcMqb9sS/vtjxloXcVI7z5Geg/zstuNkW53ZH0eyPtcGe9woK/6ezqvzeXJNXN6r+kzcFXI0xtaDN4W8uSmiI4qM3oevs3Lrv8iG9rOSP9+ZIOejPd5I+vxnMBr9w7G2//L87p3GL4v5WWtDmO1ashqVZA91GC0QZfnDZa8avsAWd9ieO6A/KULY8+PMvLMD9mLAOQvvZE/28fYwFJedr/Pi8e2jDwxYLxHB1mPNrJuXeRdRhPo6zKBXk3oU0Xep4GsX4fxAT3GBg0ZGZLw6pktIy8/ZOzVqv+FV9n4CeTyCMblwYzKfBgZ82Z0NAjZ6AkYOzWB19E4GD+BXBaFfCx04l3X0cCJ1FZ2HJk8nHF5EOPy/4nXTYyNf83oyHzGXk1C9soC+QtL5M+lyF9I4IUYnouRD0uQD5hBrzl0m8ETI3iiNzGP9ZF36iLrEDHers1Yq5CRZi1eNmrw7KE6Qw9U6burTM9tZZ7cVKbzmhLtFUq0lCvRcFGB2mIBNQUC7uQqcCNrIn2tSJvA66WkCbCWJgi4ED/xeynxrxtYBa6kKFKRpkRluhLXTqtwPVOVG1nKVOVOvAV7L1+ZB4WqPCzWoLFU+Bqw2rRdnlgj7rpp8AawA9XGDN0z5WmNmOH7f8FVzNPXoH1aI+FpjdmbGaqRMnRPyuA9KcP3LRm6Z0nPTQlP/j/C7issynN9//7QGRiGYRja0EGxG2NiVkxZSVaaWSs9auxRYxfsBcGCNAvSO4goVXoTBTsivUtXQSkCAoq9UOb7buD/V97/cbzvxnk8s/PsP5+57vu8yo3or5LTX2HCg1KDcbTe1Ke7WEZ3kZSum3p0FurRcUPC/RsS7hXojZc6XZbQeklC0wUxDbn/DdjacyJqc8TUZIupyhSNHyNOFVGZqkNFspiyszqUJore3YHVoTBWh4IzOlyL1uVqtIRLJ8XjxU0hIs4F65ATIv6v6WuytxZJPjokB+iREigjLdiQzHATsiNNyYk0JzvCgswwc9JDzEgNNiM5yIyzAaYk+P4fvBqP49VdSthhPfydxHjv+m+8em4VcmK3hMADxoQcMifooDkBzmb4O5lzYrcJx7YbcWSrIW6bZBxco4vTX1o4rhDitFIb1w2GuKyTsf9vCU6rdHBeLebQOilum4zwsDfFw94cj00WHF5rxv6VRjgu08dxmRSnv6QcWC3Dbb0hR+2N8d5uSqCjxThenSwJPWBF2EErQg5YEuhsSqCTnOD9ciIOWxLlZsUpdyuiPaw542FFtJslkQeNCXaU4rdDhM+Wcbx6bdD6v/Dqs1EL/01a+GzQwGe9Cv6bVAjfrknMPh2SDuuR5iZ9B1gxae66nD0kImavBtG71Dm1Q5XTu9SJ2a1J7G4NYnaqc2anOrG7xvEav0eds3vVST+gRfZhEdmHhWQcVCXTRZ0LHlpcOiri0hFN8t1VuOihTIG3GsXBQioitKg5LaI+Tkxzoi6tZ/VoStTl+Y1pPLk2lfZUE2pP6VAVKaI0RIuycF2Kg8UUBoopDJJQHCqj4qScqlNmlEfKKYswoeykCYWhUq4HaVMSJeHWWQPuZMvpumTBw+tWDBZZMVRizdNSG4aKbHhcaMNggQ19l825f86QpmQxtXFC6hPF3MkwouOcxfg6nPPWdOaO4/VelhV3M8xpTZXTnGRCY5ycW1EmlAUacPmILjmHtEjZq0ncdg2i7VWI2CggfIMSGQdEnPcUcfG4JoWB2jTFG9N/cRIvbkzjZeFU3pTO5HX5OF6HiqbyunIGb6tmMFw9gzcV0xm4ZENLvJTyYCEVQRIuHlblkosm19zFXHXTpviEmKd5s1FUfMpQnh0NoboUuilz5aASl1xUqA7Ro+6kEXdTrLmXbs39dEs60825l2JCW8L45LU+bLxt+IKzmISN6kQsVyZ4sYDgZcr4L1LCd4ESfgtU8V+ogc8fmhz7ebx1OGK5iLj1emTvMaTgiAUlPuac2ahCZZAZA9kzGcyZQU+6Hf3Zk+nPnEx/lh29GRZ0pRjTmWJIb5YpQ3kTeHZpKk/zp/P4/Cy6U6dTHjD+QdmRMJO6MGPuxFrQkz6R/uxJ9GRM5G6CFTe9tanwM6TCy4TL+/RI26BJ3AoVopcoEb1MhVR7fSJXaOK7UEDk30JyDpiT42RGyHIt/Bcqk7bdgDwXE64cM6Ep7gNunZpLvocNKc5SSk/OpDXnK6ozPqOjZDGjfW7wxB9eBTE85MWT+470NWyip3o9ySfeo6NwM4/LdtKY8huVCf/iad1K2s9/wrOybxi+9SMvy3+gJ/cL7qd+yeC5BRR4vs/pNTK8fxNy6F9q7P5YiUNfaXPyr6kE/WlN7HpbLrlMpy7kI1pOfkRd0FSq/KxpCptIa4QNtwKMKD+mS4mHDsWuOlS4S6k5ZkylhzFFB6Vc3yemcL+EUndjyj3llLjLKThozGUnIy7vM+X6/olc2z+VrC3WnFoqxedHTVy+VGPXHFW2z1Zh/xdKHP9ZF/+FRoQuNyVqjRkJW8zJ3W/FTe+pVAbPojZiNi2xc7mf+iXdmf+iK+NLurO/5F7a59xN/pTWhE9oOPUPygNnccXNjuQtJkQsE+HziwpBf4pJcpjIJZfZXDo8k7NbjYnZJCF1tzE5+61I3G6M92INtn8iYP1sASunCVgyScDCiUr8YavCz1bK/NtMwHfy8XxvKuDflir8MkGb+dMM+NFWj68M1flcIuAbmYBfLQQsnyzA/gMlEjdPJH2bGalbROQ5ianwMaEuUE59sCkt4da0hFlSHySj0keL4mNaZO/SIHyFgGtHzXl48Z8M1/6Ht/U/MNI4n76r84naasG6WWosshCwdY4SAYtVOL1OiSuHDKg8YUVr2GTaT07lTsQEmoLNaAgypjXMhLYoUzrOWNIRY0FbtCm3T5nQdsaMuzHm3I214H6iDT3pU+g/9x592TMZyvuYnowPqIuYwBVPE7L2G5O824zwNca4/6LPvq/F7PqnNlvmarLpQzXWv6/Ehg8EbPtMwP4fNDi6QIugvzSJ3axOlpM2N7zlVIRa0xQziXupM+jMnEFX1jQeXfqQR/mzGcybxcNz0+jOsKUzxYzuVFMenbfgzXU7xkpmMnbzPZ7nTeNOtBkZOwQkbhRQcNiI64fH8Zq7W8bZTRpcdTfh2lEZVWEmtKfa8fDCbIauzuV54ee8Kv6CpwWfMXj5c7pyPqHu9ExyXeUErlImxt6A0FUSvBZqErBMwqkNpkSvNyF8tR4BS4UELFUnYIkqfouUCFqmwtltepT42FEbbEVDuBmNEebUh5pTHSCn3MeIUh9DynxllPnKqAmW0xBhRWWgOecP6BC3SZmzDkLSd0rJ2m1M9l5z0vdYEfq3FPdfVTn4gwDvRSLObDYmY585mfuNyTkg46KHOWl7ZZzaoEXgchVO/CnAa5GA43+qcWSBNt6LLQhbPY2ErdPJ2GtDyk49ErdoEmevSsxmJRK2CEjfq8YVDynlAVaU+9uNr9/xsOPSoYnk7rMmbbsp8ev1iVsnJXGDAXFrZZxeJSVmjYy49UbEbzIhYbOcBHs5CQ5y4h1MiLM3JHq9BN8/lQlfpUmcg5Sk7Yak7DAic48p6btMSN5mSJy9PtEbJZxcr0vkWjGRayRErJMStkZCyEodgpdrEbRci9CVIk6u1ePMJkMSHMxIcDAjZoMJkSulBC3WwXeBkBN/aOK9QAvvBeoELtUgzl7KhcNWJO4QkbpXTOZ+PXJcDMg6ZESSoyGntxoRvskM7xWm7J2ny8rZaiywU2b+RCX+mCDA/gsxsfs+I3TbdFyWyjiwSJ9dP+rx2wQBq2aqc2rDDAq9/kl9xFza4mfRdnYS1VFyclzVOecu4/xRG3KP2P03Xjta9qX0tbvwuPsYA/eP03v3KL13jjNwz4cnXf48uudF7213BtuP8bTbj6F7Pgze9eJRuxeP7x1jsM2N/jv7GbrvxtMOL552+vC005snncd43OHO0w533vS58vz+ejoq/kX9RRsaLkhpztei+bwSTTkCWnIFtJxXpjlXg8ZcMU3n9Wi+IKE5X0pznozGfEPq842ou2hCwxVbOqu+4FXHaka6djHS5cJo9zGGO47xut2VkQfODD/YyKM739NWMZHGqyLuXdGk+6o23df1ab9iRMslc24XTKOn9hteda9h5NFuRh85MfzQiZGHzigGD8CQMzzcyrOWX+irms2DMnP6SqUMlOrwuEKbwSptHlSIeVAj5/Ht93nb9wuKJ5sYfbwXxWN3xh66o3joAY8OoxjYznDHHww1zWaoyYyXrVLetogYaRYy3KLNqxYJz1oteH1/LqODC+GlPYrXjoy9PMTwM1cUr4/AWw94uZvRx4t40/cJr7on8abbdLyd96GU0Yf6jPYaMdojZ7TXAMWAEMVjdRSPhYw90mH0kYSRIRlvn5jw5rkNw68+YfTNXyiG96MY8UUxEopiJAyFIgSFwp+xseOMjB5lZMR7/NjwWDSMnmJsOBzFaDiMhaEYCUQx7D3+/mgwY4oQRglgBB9G8EVBMAqOjk9eR39gePgDRocnoXhrjeK1NYrXloy9NmXstQljr0wYeyFH8cwMxZAFikdmMGgIg1IUA+MZe6jHaJ+E0R5dRh6IGekS8bZDmzf3tHjVpsmzFnWeNKrz6JYaAzVq9FWq8aBMjY4iZe4WCGi9IqAxT4naHGUqM5QpTRX8N14TxtF6NUbAlZhxxBbEKXEjQZmbiSoUJalSnKxCaYoa5alqlKerUpWl+q6JWIX6C6o05mvQekXInWtatBWIuFcoorNYTG+5Hg8r9Rio1udxrQFPbhnxtH48zxqMeNZgzLMGE541ynneKOd5oynPC3cQNwAAIABJREFUm8Z/P2s05VmDKc8bzXjRZMHzRgse15oyWGXCYJWcgQoTeksNeVBsQE+xIb0lBjwo1udBkR7dN/Xoviml+6aUrkJ9Om5IuXdNj7tXdLl9SZeWfPH4HdjzIm7lanPr/0xis7SpytCiMl2byjQdylNElCWJKD2rTUmiNkUJIgrjtSmI0ebaaR2undblyildLp4cPzp8PlTMuVDd/8Jrirc2yb46pATokRYkIzPEkKxwY7IjTMiOMCU7woyscDMyQ01JC5aTFmxGSpA5SQFmJPrKiTthzOmjhkS56xPuKiXASRfvXePHho9s1eLYdhG+e/UJOmBM8AEzAp1N8d1rzIldRhzbbsDRrQZ42Mtw3Sjl4FoJ+1eLx4ua1uhxYLUU51V67PtLjOMKHZxWijm0VoanvSlHt1hyxN4S943muK4zw2WNKY7L9Nm1SIzTXzIOrTHCdb0xRzbL8dlhScBeK4L2WhLsZE3ofhtCD9gQvN+KQOdxTAc4ywk9aEGEqxUn3a2IcrfilJslp1wtOHnIhDBnA4L26BGwQxf/Lbp4b9LhyBp13FYq475KhaNr1DmxXojvRiG+GzXxXqdCoL06kbtExDhJSDwkJdlFSrKrlKTDuiQe0uGMo5CTO9THs+1dtqtzarsGp3dovosGcbs1idutzllHDdL2C8k8pE2mi5CMQxpkHtIg101InocW+e6a5LurcslTlQJvDUqChFRGaFN3WofGODEtibrcSdKjLU3G66LpPL40kdYEfaojtKgK16Y8RIvKcAnlobqUBIspCdalPExGVZSc6ihTysNNKA83oTLKlJIIAwpCdCiO1KU6XkpLpjEd+eb0XLNkoMiaJ2W2vKi041mpDc+KbXhSaM3gdUt6LprSlqlPw1kdbsXpUJ8g4W66nM5z1nTl2tKZY0tbphV30yy5k2ZJa4oZTQly6s/IqTtpSrG/ARfcxKQ5C0nYpcnpbRqctFcldKOA4HUC0g7ocMlLnwJ/PYqCdKiI0KHlrAEDF215XjiVV6UzeFPxPi9KZ9J/zZahm7a8rZrOaN37jFTPZuj6ZNpSjKkIFVIRIuaqpxpX3bW54qrDpUNaFHtJeJQzk7GyOYwVT6cn2Zgqbw0u7xeQ66hE4TFtbkWaczthIvfSJtKRYUNHuhntyQa0nzXg9hkj6kINKTomI89JQtJmLSJXqBH0pxKBi1XwX6SC30IVfOer4vOHKid+VeHEr0oELlTj5EotEjfrcm6fjMJjZrTFzSJhizoXXHS4f3YqQ3kf0ps5jYGcmQxkTqM/c/K7wiZDOlMM6Mkw5dF5W55enMLTi9N5cuF9upKnUnTCiJStmrTHzqQuzIS2eEv6MicxmDuN3szJtMRYcP2YkHJfQ8qOycnfKSVppZCYxarELFEiZb2IpPW6hC1Rx2+hgDObRdz0tSPf3YTwNSrE2Au5fmwChb62FAZa0X3uG27Hf02uiwXnXI1pPDuHe3lfUp3+Ed0Vixnpc2NsyA/Fy2DePPXmSc8h+lp3UJX/J3lR3/Holiu9N3bSkDifu5kLeX3LgZ4rP/Gi6ndGWxYx2ryIR4U/8iDv34xUbaAr7XeSt5sRvESE18/ahCwyJ2/fF9z0mEfm9pkUuH1Atd9H1Id8wK3g6VT52lDta0ljiDVNYRbU+htSeUJK6VEpBS46lHoYUOZpxI1D+lxyFHNxj4hrzlJKPS246WFB8ZGJFLpP5JrLRK4emsxl56mkbrYi4Hd9Dn8hxPEfyuyeI8Bxriqu/9IhcIE+Z9ZYcGatGafXGHNmvRFJ2wzJPWBMkbctVcFTqYuYSWvsHLoyvuBh7tf0nvuKnnOf8yDnM9pS5tAU+x63omZSEzaT4hNTOOdoSqqDMSmbzcneNZ0854/I2DWTyFWGeP2uis9CJU6u0SJhmwGxW4wJXa3Pni9UWD9bwIqpApbaKbFoogrzbVT41VqFn6wEzDMT8L25gO/MBHxtqsT3Fmr8MknMTxPFfCNX4wt9AV/pC/iP6Th+184UELHSgqQtFqRulXLeUZfSY4bU+BnSEGTM7XArmkPMuBWoT5WviOJj2pzbo0XUKiUuuBjSnfMZI7U/MnzrO0Ybf+FR4R8k77fFYa4Gy+0EOP5Lgxh7A/JczLjpYU2F10Tq/OyoD7Clzt+MWn8D6oMNaDslpyvBgr5ka/qSbXhw1op7cWa0RBlyK0zKrTAZzVFy7idOoCdjOr3Z79GX8wEdqe9Rf2oShT5W5LqYEr/NAO9Fmuz5Sokt/xBgP0fApg+V2ThbhY0fqOLwsRpbP1Fm91dqHP5JiN8SLc5s1CJtl4hL7kaUBljRcHoKd5Nm0J4yjfvpU+nPm83D3PfozZlGT/ZkHmTY0p1mTk+6nCf51owUTUFROhNF0Sxe5U+nLdqC9C0C0rcIKPU046a7OQWHzbmwV0ayvRpX3Qwo9ZdTGWLI3SRb+vNm8fT6xzy7MZcXRZ/yrPBTBi/PpSPjQyrCJpF1wJCQ1epErJUQuEKXE4tF+C6TELLagLC/DQhcIcZnkZBjf6jiNV8Jv0WqhK8UkrxDnxIfO6r8ragNNKfK15RSLxNKjplQfNSYK4d1uOImpMLfgPoIc6qC5Vx21yV9lybRa5WI26hN+i5jMveYkrZTTuI2U3wW63Dw38q4/6pKyN96JOyQk+5sRsZ+Ocl7DUjcJePkBhH+y1Xx+lMJ78WqBKzUwv8vXY4sEOP+qxHH51vi96cZAYt0iVilTsIWbdL26JBzUIcrR3UpCzai8bQtt+OnUR81jRK/iVzztCXfZQK5TjakbDMlZp2MM2v1iVmnz+m1ekSv1SVmoz6JDiac3Wr+7i6wKWc2yYneaELUekMCl4s4Pl+NgGVaRKzR4+R6GSfX6RO1TkbE33qEr9IjZIUuQUt18F+shfefGvgs0iRghZiAFbr4LdPBd4kO3ot0ODZfC89fNTixUETgMikhK6SE/aVH5Co9wlbocGK+CicWauCzSAvfRZoEr9AiZrOUDEc5qXuk5B025rKnCVePybnmZcHl41ZkuVgQu8OUsHVyXH/TY9NcNZZMEbBwgoA/7QSs+VCNgLV2hG+z48QaI9yXSvBcasS2LyQssFbB5T+G5Ox/n1sn/0lL7ByaY6dz6/RU0g9okbhXm3Oe5hQETvkfhU0Ne1N677jwuOsoD9vcedDqwoOWw/Td9WCo8wSDbUd50HSYx/eO87zbn4e3j/Cg6TD9d90Y6nRnoH0/va07edJxgKfth3nV4cmLDnce3d1PX8sehu4dZPjhYZ7fW0dH2Zc05FnTmCuhJVdIU5aApiwBrReUaM5T4tZ5NepydWi6aEhTrgG38+W0XDSlPl9O7UVTai5bcuv6ZNorv+D5vRWMdm1l9P4e3rY58vbOPsbu72O0Zyevu/+m9/Y8miunc6vAmLsF+ty+KObOJRPuXJ5A6+Wp3L0+h96q73nTuYqxRw6MDmxhuGczb7s3MdJjz9iAPWMP1/Dizr/pq5lFR4mczmJdektFPCwX0lOuRVeZDj3VJgy1TOdt9/coBleieLSNsb59jHQ5MtqzH8WAE2P9m3nd/jP99e/R32jBs1YjXrXo87pJwqtGCU8bZAw1WvKy/R+M9P+G4vnfKF5tYezFDt4+3s7Yi70oXjuieL6ZkcH5vHnwGa87ZvCmYyLDnZaM9Jgy0itnpMeckW4Lhh8YMdavjeKxEMWQiNFBMSODeow+lvH2sTFvnloy8mIOijeLYXgXihEPFMPHUbz1QjFyAsXIMRQj7oyNHGZ02APFqC8oQlCMBTPy1pexYf/xcqdhn/H3Rk6gGPVnVOHPsMKbN4rjvFWcYIzA/8Lr8Mg8RkY+RDE6FcWILYo3tiiGbRl9bcboa5PxvDRl9IU5Y08tUTwxRzFkBEMyFENSxh5LGX0kZXRQyki/hJE+XUZ7dBjtFjHapc1Ihzav72rysvXdPth6DR7VatBfpcGDMlU6ipRoL1Di9mVlGs8rU5utTHmagOJ3jcM3EgVcixNwOUbAxTMCLp0WcDVGmetxytxIUKUwUZWis6oUn1WlNEmV0lRVytNVqMhUoTL73Tqd82o05KvTdFmT21e1aLuuzf1CEQ9KxPSW6dJfKeVRtYyhGgOGag148i5P6wx5Vm/Ms4ZxsL5oGs/zBjnPGuS8aJTzssmMl03mvGg051mDGU9qTXlUPY7Xh2XG9JUa87DUmL5SQ3pLZPQU6/GgSMqDIik9xTJ6imV0F+nTWaBH+1UxbVffTWHzxTRfENF4XouGXG1u5WhRmyWkJlNIVYbW/ypxKk0eL3IqOqtFYYIW12O1uHZGi+sxOlw7LeFytIT8KAkXIiT/G68+IlJ8xaT665EepE92qCHZYUZkhxuTHW7yLnKywuSkB5uQEWJGerA5qYFmJPnJiT9hQsxRI6I9ZES66hPorIfPbl28duhwfLsI7126BOyTEbTfmEBnE/z3mXBipwGeDnoc2SLlyBbZO7zq47JeyqF1UlzW6+O63pA9S0XsWSpi7zId9i4T4/SXBJe1hhx1sOD4VmuOOljhtt6Mw2tNcV1nhuMyKdsXaOP8lwGH18pxXSfHc5M5fjttCdhtQ/BeG4KdbAlxtiXY2YYgZ2sCnC3xdzbHz0lO0AFzwlysiHSz5qS7FSfdLIg6bE7UYVMiD5oQ7mRIyB4ZQdtl+GzW5ehaDTxWq+K5WpWja9TxWqeJ7wYhfpuEeK9TJdhBi6g9Es446xO7X0rCAT3OHtIj4aCYGCdtIneoE7pFjfBtmkRs1SDUQY1QezUit2hwarsW0Tu1iN6hwentasTuVidxnyYp+4WkHRSSfkhIhosmmS4aZLtokOuqSZ6bJhfdNbh8RIOCE5qUBGpRHaFD/WkxTXFiWhLE3E2S0J1jwnDJTAbzbWiOlVAVpkl1uDZVodpUh4mpDpNQESKmIkSXqnB9aqKMqTlpQnm4ERURJtREm1ERZUxRuB7FkbpUxEpoyjDifr45PdesGCiy4WmlHa9rp/Ky3JaXZTY8L7bmSaEVA1ct6L5gwp10GQ3xulRFa9GUaMC9TEs6cybQmTWRO6lW3E6y4HayJa1JFjTGmVJ3Sk5VmJybfkacd5OQvE/Ime0aRDioEbpJheCNSgSvF3DWSYtrvsZUnbSgOsqIkhAhpWFqtKUb8uj6RF6UTOdt5Wxel8/i4WUrHl4x41X5FEbrPmC0Zg7Pb86kM9uS6kgR1RG6FJxQ55qnNvkHhFxw0qDkuD4DmdMZK54OpZN5ddGStpNiClyUyN4h4IKzGrfCJ9AaO4W25Encz7ClI8OUtmQ92pOk3I4xoDZEn8IjUvL26ZFir0PUX5oELlQh4E8V/P9Uw3+hOj5/qOL1q4DjPwnw+U1A8GJVTq1WJ2mriPMH9LnhZUJvxsfkHtQicZsSdRE2PMmfy8C5DxjIns1A1nsMZE6lN8Oc7lQDOlNkPEiTM5Bjw5O8STy7NJ2n+bO5nziZa+76JG7W5O7pmdwKl9OeYMnDrMk8vjCT3qypNJ4259pRLcp9DSg9YsL5LVLilwiJnq9C/DJl8nYakLROh+CFqvgvUiJltx61UTPIO6pH/G5lLngYcuv0B9yKnU19wmye3lxAc8zXZOwz4Ya3Nd3nPqcr/3MqU2bSX7eM4T43Rp8EMPIymBdPvBl66E737d1kRn9FReZKnrX40JZrT/2ZhXRlreThxVV0XPidV3UrGL27itG7KxmqnE/fjV9RtG7lTcl68lwnc2qNPpErDMl3msu96FWUHvmejK2Tuek2i1rf2dT4TqXC24YqXytawifREGpJla8B1X6G1PgbU3xUxsX9WhS6GVDobszl/VLO7xGTu1uH/H1SbnpaUuBhS+Gx6VxxnUruvslk7JxC4sYJ+Pyiy645ymyepozDDGUcP1bB6z8iopabkuZgR8Z2O+LXG3PyLx2i/9YmZZsueQf0KPezpD58Cg0np3M7djZd6Z/y8PyX9OX+k77zn/DwwifcT59FU+wkaiInUBEygcLjVlxwlnPRyYab7nModP8nWbs+JHixHJdvlTk8T4njvysRsESNsFUiTm8yIm6rLW4/itj8kQrLJwlYMlGZpXZqLJygxm82qvxircS/LZSYZ6HEN2YCvjAW8C9TJX6yE/LrFDH/ttbga2MlvtQX8K2RgPk2AlbPEOCz0JgEexsyd5lyYZ+UQjcplV561AcYcDvMnOYgOfUB+tQE6FJyXMz5vTrErFMiw1GXe6mfMFb7C2ON3zLa8ANDN38m79hUDv0oYcfnQrwXy8h2seOmz3QuH7Tm2gELbhw25aa7ESXH9Kn01aMhTMb9WBN6Uy3oz7BkIMOa/gxbus5a0BghpdxPi3JfHepCDLhzxpL7SZO4lzKFu8lTuJ04lcaYqZSH2HHR04L4bXr4LFHH5d9K7P1SmZ2fqrDlIxU2vq/MxtmqbPlYE/uPVNjyiQr7vtXg+B9CIlcLSbDXIsdJnyJvK+pPTeN24kxuJ06lLXkKvedm0ZM9ja70SXRnTKQn04aeDHN6M+Q8v2zLWOl0KJ2B4uZ7vMqbzp1IM1I2CsjdqUz1CWvKjtpQ6GrJhb36JNmrcOWwhLpwK8qDpLTEW9CfN5NnBXN4ev1Dnt6Yw9MbHzN4aQ7tyTMo9rck3VFKxFpt/Jdr47tMF59lEk4s08V3hYSAVVK8FmtxdL6Qwz8qceQ3ZYKWaxG9XkLKThmFx20pOWZG2XFTCt2MuXrQkGsuxhS4mpC7V4ML+1WpCTGh6ZQVRT76pO9WIdFBnag1qsSu1yV9lwVpu8yJdzDk1DoZnr8KcfpWCa9FWkQ7GJG015QUJ1NS9pkSvUWG/1+aHF+sxtEFKngtUiNgpTbhG/QJWKWP6y8iHL/RxukbXZz/pY3zlwICl6iQ42xCobcl5aHmNMRY0Z46ia6s6dxNnkL96SkUeFmQe9CEjL2mpO00J26TMafWyIhea0D0Wn2i1+sRvUnC6c1SYh2MiHMwJcbenFMbTAlfY0LIKiMCluvj+bsmnr9rcmyhNt6LxfguleCzRJcTf+rgtVAHn0USvBeI8Zmvw4nftTnyqzpHflfHZ6kufsv1OLFEgtcSKUcW6HHwP9rs/16Twz+JcPtJC9f/aHBivhan1kqJ3aSP3yIV/JcL8V+uTdAKEZFrJMTay4jfIiV1t5SrnmYUeplT5GNOWbAtleFTuOE7kXRnc2K2muKzTMbubzRZPWv8T6ZlUwT8NV2A2x8yQjdZELDWAM9FQvxWGeOzxJpFtuqse1+JUxttqQz7kuqIOVRGzKThzD9IchQTvlGJ1AP63Az5H5PXW4WbU9pq9tJ/142upgO0Vu6ktWIHHfVO9N125V6tE/U3t9JW7czQfW8eNLnSVLqN5nIHupp203dnD+11G6gvWkJH9Toe1m+i79Z6OqtX01axgq66dTy+vZmH9fO5fWMOtTkm1KYLacrSoCVLhZZsZVrOK4+X6eSqU31Bj+arVrRdnUZL3mTqcm2pzZ9AQ8F0GotmU3N9JvUFH9Fd9yMv7iznRfNy+isW0l/+Jy+bV/GibTm9DT/RWvEZ9WWzaSmfwf2ySTRdMqX50iTuFX5MV/GXdBZ/TVfpNww0/Myr+3/yon0BT1p/5XHzLzxt/Y3X7b/zuu1HBus/oqtiAvdKDOgsFdNbrkNvuYiecm06y0R0V+oz2GDDy/aPGOmax2j3At7eW8bLO8t53f43o11rGelaxvPb8xho+IjB5hk8vT2FZ822PG+04mWTLS+bJ/G8dQYv2ufy9sH3jA38gWJoMSOPl/Ky50/e9i9lZHAZI/1/8rb3J952f81w1+eMdM1lpOtD3nTN4O2DaYz0vMfog/cY6ZnIaJ+MsX4dxgYkjA7oMTIgZfSRPm8f6fNmyJDhZ1MZezkPXv+F4vVmxl45MPpiK2MvdqB4uYOx19sZfb2DkTdOjA57wJgPo8MneP3yKCNvvGDYB96eQPH2CIp3jcPDo768HjvOi1FPXo0ef4fXI/83XkdtUbwdx+vYW3NG35gy+saM0TcWjL6yZOy5JYpn5iieGcMzGYpnUsaeSBl9ImV0SMrIIwkj/WJG+3QY7RUx+kDEaJeIt+1CXt/V5MU7wA7Va/CoVp2Hlap0lyrTcVOZu1eVac5Xpv6cMlUZAspSx0uZCs8KuJ4g4HLsO7yeEXA5RoXrcSoUxKtyI0GVm4njKT2rSkmSKiVpKpSmK1OeqUxFlirV59S4dUGdhnx1Wi4LuXNVi/br2nTe1KG7WExfmR4DlVIeVekzVCXjSbWMJzUGPKkxYKjWkCd1RjyrN+Z5gwkvGsfx+rxBzssmU141m/Gq2ZyXTWY8bzDlaZ2coRo5j6pMGKgwob/MhIelJjwsNaKv1IDeEik9xfr0FOvTWyyjt9iAniIZnQV63L8m5t5VCW1XJNy+qENLnjZN57VoPK9Nfa6QumwhNZmaVGUIqUjXpjxN+90aHSElyUKKkrS4mSikIE7ItRgtrseIuB6jy5XTEi6e0uNChN7/wKvOf+E1zV/yX3jN+S+8Gv8vvGaFyckMMSUtSE5ygJwkPzkJ3nLijr/D62F9gg9I8XeU4LNbjPcuHXz36BLoZEDwfmOCnIzx32uE1w59PB0keDro4emgj6eDAR72hrjbG+K6yQCX9focWidj12Itdi8RsXeZGMflEpxX6uOy1pgj9pYcdbDiiL0lbhvG8XrobxP2LJGw808dDqwywmWNHJc1cjw2WuC/exKBu20I2m1D8D5bgp1sCXa2JcjZlgBnK/yczfFxMiVgvzkhh6yIcLPhpLsNJ90siXK1IOqwBVGHTIl0NiZ0r8H/D1618N+kjd8GTYLstYjYISbaUUqssz7x+/WJ3y8lZp8Op3YLCd+mToiDGmFbNAlz0CDEXp1Qe3UitgqJ2q7FqR1anNqhyentGsTu1iDRUfiugfgdYF00yXTRJNtFk1xXIXluQvLdNLnsqcF1LyElgdpUR+jQcFqX5jhdbifq0p4ipfecKa9vTqM3x4LG02JqwoTcitShNkyH6hAdqoJFVAaJqAgWUxUqpSbCiNqTJlRFGlMVOT6FrThpRPH/xGu6MffzLei9bs1A8QSeVE3mdd1UXldO5FWFDa9KbXleZMPj65b05ptxL8uI5rNS6mJ0qIuR0JxgTHuaFR2ZE2lPm8DtJCuaEyxoijOnMdaculPmlAeZUOBtxLnDEs46ahG9XYNwB3VCNqsRvFGF4A0CYnapc/G4AXXRttxNtqMp3piycA3KI1VoyzTkRekM3lZ9wKuy93hVNoOnRRMYvG7J8+KpvK38gJcls+nLs6Mp3oDqCBE3/TS47KbJeWcNcvepU+gpoSdlEmPFU6DYhld5JnTHiKk4pkbmdgHp21WoDZnEnbhZNMfacifZiu4cK+6nyWhPlnI7Rp+6EH0KPaXk7tXl7EZtolZoErpIg4AFqvgvUMNvgTrev6vg9YsAr58F+P4hIHSZMtFr1UjaKuT8QQnFvnI6k9+nIsiI1N3qFJ4w5EH6LB6d/5iBnA8ZyHqf/swp9GaY0Z0qe4dXUwZybHiaP5nnF6fx5MJ7tMfZcdVV+g6v79EQaUZ7giW9GXYM5k5/dwfQgmJfPaoCTCj2NCbXQZ/4xSJOL1Dj7F8qXNlnQspGHUIWqRCxWp18DzmNce+R5a5O0n4BRSFW3E3/lK4LX9Nf8BNvaldRHf4p6Y7GVIRM5vHlr+m/+gWN2R/wtm0Dow/dUTwP5sWQH08ee/Goz4PWKnsSgubSUezEm9uB1CespDbiN+7ELyLz0DTi9pnwvGYFo+1/87R+IY9r/uBNy0oU7Vt4U76GQv8PSN5hQcq2SWTumE3M6gl4fKuOz8/qxP+tR+4uQ64eklN8xIJqPxsawyZSF2xBha8R5T6GFB7R4/w+DbJ2q1HoYUzxMQuuHTbivKOE7J0isnfpcPGQnDKf98g/bEf0Oj3c5qmybY4KG2coYz9TCcePBRz7QczReTp4/UdM2J/GxK62Is1hIin2FpxZrUv4MjWiVqmSslXIxYNiaoIsuXNmBnfjZtGWMJv7KR/RlTGX3txPGLr6BV3Zs+jKfo+urFncTphCebAVRV5WlHpPpez4LG64ziZ5sx1+vxty7CcpR3/S5shParj+oMSh7wR4/KhK6EoZSTtnELZyAru/0GbZRCX+tFZi2WQ1lk3TYuFENX61VuHXCar8aKvGt5YqfGkq4F9mSvwwQcjPk3T4zwRNvjNX5hsjAd8YCphnPP5hfGiehDPrbch1tOOis5zL+3Up9hBTeVxCc4AJTYHG1AfKqAvQo/S4hNw9Ik79rUTKdhGtcR8yXPUjipbvGb31DUOFP1AROZekvTOI2TKTxD3Tid9tjv8KFYIXKHPmL3Vytuty092Y+mBL7sXY0ps6gcc5E3mWN4nH52wZyLTiYYYVnYmmNEZIqQnSpTZEn+aTprTH2XI/aTJ3k6ZwJ2kKrYlTaYydSmX4JK56WZK8R0bQKiFH/1DH4xdtXObpsPNTDdbNFLBqioDV0wWsmi5gwwdK7P2XJu4/auLzhxKRK9VI2S6h4KgVdZHTaY6dSVPsZJrjJnAvbSodqZO5l2xLZ6otD9Kt6Un/H3gtngrF0xi9Pp2nWZNoCjImeYMSl/cJueVrR6XXRApdLcndrUfSJmWuHNalLtyS8iAprfHm9OdN52nBBzwteJ+nN8YB++jibNqTp73Dq4yINSL8l+ngvUyXE8skeC3TxW+VPkFrjHD7XZ39/1biwL8FeC3UJnKtIXEOxiTtMOCqmxWXDsi46KRH3l4pF/YYkOdoRP4+Qy446VLgKaU+woqm6Anc9DYicasK4auUiVojImW7Fem77YizNyVslZjAZSJcf9LAeZ4Kfiv0iNtpSbKTDQm7LYhyMMZ7mYiDPymz/z8CjiwUErpORpSDMcHrdHH9XZldXwvY9rmAnf9UwvErAa4/KHFmoxZT23EWAAAgAElEQVQl/na0xs2iLXkq7Wl23M+YRHuqHfUx1lRFTOSSpznpjsYkbjUmdqOciJUGBC3RI3S5lNAVeoSt1iN8rZSwNXqErpYR/JeMgGUG+CyW4bVQn2PzpXj+qovT92o4z1PnwH/UOfijBi4/a+D6qxDP+SK8Funhv8wQ/yUygpYaELLCgOAV+gSvlBG2Xk7QWiO8l+tzdJGUw7+Icf5BRMiayZzcMJ0D87RZ+56A3V+ocnqDPrkHbDmzSZeIdbqErZEQuU6fuC1yknaYEr1Om7CVymTtFVPsbUFN6ARunZxEXdQUyoLtuOZlR/bBiYStNcZpniZrZwtYMUXAX1PHT1s4/6CD719G+K/U5/hiEUGr5YSstmP75xosmSDg4A8GXHCbTUXYZxT4zuDaiWnE7dQhaI0yyU76FP0vvBZtSblX68RAmyfdjYdordhJS/kOOur303fbnft1B2go2kl7zUGedwfQ1+pJQ/FW6os309W0l8edB+ls3ELZ5Z+pvfIDDde+pe7KF1Re/ITy/E+oufo1zTe/ofH6HKrPW1OeLqY6TY2mLHWas9RpytSgIUeDuhwhtbkSmq/a0l3xGU/q/6C37Ffabsyjreh7ump/padpPncrv6Phxlxai+bSXfk5XSUfc+fKTO5cfo+e0s/pqfqKtpLPaS35gvaa73nY8hODzfPorPgnXeXfMnDrd4Ya/6S/7le6Kr7hfvlnPKj5hAc1H9FZ8T6d5bN4UPkB/bUfMlg3iwcVVnSUyOgoEdFdKqK3TJfecgk95Tp0lWrRVS6it1afx83mPLszmad3ZtBfP5PeW7MZbPyMp7e/5fmdeTxp/Z6nt+fx6v6PDHf+xOu2eby+8x0j935gpOMHhu9/w6v2z3l57xNedczlVddcXnV9zPN7H/Gicy4vOz/nZedXvO7+juGenxjr+4OxvoWM9s7nzYOfGen7BcXgfBSDvzHW/xWjfZMZ6ZMz2mfMWL8hYwMyRgf0GB7U4e1jbYafGDHybCajz//J6ItvGX7+La+ffsebJz/x5vlvvH2xkLevVjD81oHRkUMoRr0YfuvFqxfHGH7tjWLYD4a9UYyMT17HRgIYGQ3kzYgfL4e9eDV8gjFFEArFEcb+P/CqGLZAMWyGYticsbeWjL2xQvHKBsVLSxQv5PDCEMVzGWPP3uWpPqOP9RgdlDA6oMvYQzGKXjFjD8SMdL67B3tXm5et2jxv1uZJvRaPajXHjxCXqnG/UI07V1RpylOhNkdpHLBpShSnCLhxVsDV+HHAXooRcDlWmavxKlyLV+V6vCoF8SrciFfhZsL4FLYoWZniVCVK0pQpy1ChIkuFmhx16s6r05inSfNFTW5fFtJ+TZv7N0Q8KNKlt1RCf5keAxVSBiulDL2D7GCV/vhUttaQp7eMef5u4vqiUc6rZjPetFrwumUcry8aTHl2y5QntaY8rjblUZWcwYrxDJSb0F9uxMMyGX2lBvSVGvCw1JC+EkN6iw3oLpTScV2X+9f0aL+qx93LurTmi2jJ06bxgjYN57WoP6dFXbaQ6kwhlRnja3T+ew+sFiUp2hQlaVOYoM2NeBE34sQUxEq4ekaPS6f0yIv8f+HVW5tkbxGpfmIygvTIDpWRE2bIuXAjcsINyQ43IjvchJwIU85FmpMVakpqkAnJ/iYk+clJ9JET5/V/8Col/JCUkAN6BDnpEbBPQqCzlJADRoQcMCLI2RC/vTK8dkjw3CLGc4suR7ZIObbNgOPbjTi2zZgjDka4bpRxcK0eu5dosWepiH0rJDivHL/H6rpejudmC446WOG52QKPTea4bTDDZY0xe5fpsmepLgdWGXFwtTEHVhnhtsEc3112BO22JWi3DYF7bQh0tCFwnw2BTuNrenz2meHtKMff2ex/49Xdimi38Zw+bEHUfjnhe40I3iHDe5OYI2s08FithudqNY7+rc7xdZr4bNQmwEGHgM0iAjZrEbxFi8hdYmKc9Uk4oM8ZRzEnd2oSvk2NEAdVgjerEbxZ413+N16jtguJ2q7BmR2axO5SJ2GPBmf3aZDsrEHqAc3/gVcNcg8LOX9Ykwuu6uR7qHPVS3Mcr5FiGs5IaImXcDtRwr1UGf0XLHl6dTL3UoyoidCiKlRIXaSEmjAJ5YEiygK0KAvQpjxIh4pgCVVhMmojTaiLNqPmlClVJ40pj5BREiGh+KSYyjg9mjNM6LxoycMbtjwqteNp1RRe1U3lTc1k3lRN4nWFHS9LJ/D0pg0DVyzpyjXhTqqMxgQJ1adE1ETr0pIg516qDffTJnLnrBWNZ0y5dUpOfbQZtSfNKfIz5MoxfbIO6ZCwR0jUNnVC7dUI2qRK0EZlgjYKiN2lwQVPKZURFrQlT6Ij3ZbmRENqz2jTmiKl77I1L0tnMlz9IcNV7zN43ZLO8wY8KZzEcPUcXpd9SP/FKdxNNaMiTEhJoBb5LmrkOKqSs1eNq4e1aI+1YrRoMmM3LXmVZ0xvvIQ6Xw0uOimTulWJ/ENS6iKm0BI3mTvJttzPsOR+qhF3z+pz+4wBt8LGjw2f36tL/DpNIpeqErpIDf/5KvjNV8HvDxV8flfmxC8CTvwiwH+BgLDlKpxep0bSNk0uHJRQ5m/O/bPv0Z44lbzDOpw/pE5TtDVP8j9l8NwcBjJn0Z85hZ50U7pSZXSlyOhJN2XwnC1P8ifz7OJUHp2bzp0zE7jqJiXJQcjd07Nojrbi3llrejLteJgzlc5UO26dNKE61Ji6EDlFHjJyHHRJWCYiZrEGyWvUKXS1JHGjkOAlSiRul1J9chad2Z9xyUeX64EGdOZ8yvPSP3hVvYi39ct51bCGq17TSNghofbkDIaufs2Di3NpyJrNWKc9ikEPRof8eT7ozYshH3ra93Mt6zeSQz7n2f1gugr20RC7hLtxf3I75hfSnKyIc5TyvGYxI3eX0l/9PX0V3/K6dRGKexsYbbGnNuZrQlYbc/x3Kcd+NmT3x0IcZglw/FSJo/NUObVCSJ6jCZXeU6gLmkaZtznX3fUo8JBQeEzGzeOGFHgYcMlFSrm3NTePWZDrKCbJQY3Ezapk7BByycWESy5WRK3VxfNHVfZ/JcD9ew1Cl8hJWD+F+LUTiVxiiv+vegT8pkfkEmNiV5pydp05ieuMOLVCm4glqkSvUiNjhw6FR4yoD5vA7TMzuBM3i3tnP6Q7fS492Z/Sm/sJg5c+pSt7Fu1pU2k9a0d9tA3V4bbUhU6nOvB9rrnYkbDOCL/fdPCYp4XrdyLc52nh9r0GB75SYu9nAvZ9oczRX0SErbIm3uFDPH81Y8NsDZZMFLB0kgorZghZMkXI/InqzJ+kxW92Iv5jo813Fpp8Y6bOdxaa/GCtzQ/WWnxvpsE3Rip8YyDgR1MBSycpsfUfavgtNCJtqy3n95hyfreYInd9bvmacMvXhDofA27561MXoE+Zl5QLjrrErFMhbaeIlpjZvCr+jleVnzJ08x88yPuCAr+ZnFhsxLbPdNn5lZgTS0XEbTMkd48VBYcmUn1iGq3hM+mImUH32Sn0pNjSl25Jf6YlA1njz940C+7Hy2k+KaMhQp/mKDltMdZ0JNhx/+wkbidO4nbSFG6fnUpz/DRqoqZww8+WrAMmRG3SxX+ZCI9fhBz8Xsief2rgMEeNTbPV2PShOutnK7PhAwHbP1PhwDcqHP1RQMhSFRI2i7niZkVVyDTqTk6lJsKW2igrWhIm0hpnS0usJe2J1nSl2tCTbsXDLAteXLZjrHgaipvTGLkynUepE6k9ISNxrTI3XfRp8JtM1fFJ3HCxJGfn/8PXfUVFYa/v36YPbRrDDEPv2BPTNL0Z00xVo0ZjjYq9CypIkya9KQgIAhZUlC52FBSQKmAFC0VAUOyitPm8B7iT/dtr/d+De605mZM5mmvdz/N8xRxcrsFpbzF1u2wojzGmYZ81Xcff4un594cAW/QBT86P48Hxd7iVPoIL4ZZkbDQiboEBYX8KCf5TRNBMMUEzxYTMlhIy2wjPX3XY8oMW7j9oEzxdQsJic1JXWrBvlZw8NwvSV+hyaLkOmasNydkgI89VQcEWJef8rCkJseZCiAWF24cOLh1xkbF7sYikxXLSltuQsNCcyFlSwv8UEfGXFL/J+nj9qkv0fBP2rLZnz2oHdv5tQdAMI9y+F7D+SzU8ftIleKaY6L8lxCwyJPgvLXynqeE/XYOgP/UI+VOX6Lk6pKwUcMJfwtU0J5oyR9OUOYy7mQ40ZQ7n1uFR1CUPpzDIjgwXM/YsMSF+vik7Z5kRNsWY4N+khE2REf6HMWF/GBM0xRj/34zw+UmEx3cGuE3Ux+0bfbZ8o8+WCfps+lqPdV9osukbHbb+qIvHT7p4/6qL/1QDQmZJiJpvzM6/5cQukJG4SEHyEiVJSxUkLlOQuMKUmEUygmYJ8fvDEN+pEvymGrN9uim7Fg8jedkIYuZaETZDzI45AlKXiUhbISF1hYKkZQqSlyrYv9qcQxss2b/SiLTlBhxzN+ZcgJKSMHMqdthQHe9IaYwDJwNtOepuS/wSM7x/FbHiYy0WjNVg8bsCFrytxYavRfhNVRIyS0nILDk7/rZh97IxhM60Yf4YPZzf0yF+sQ0l0V9SuuNjzoa+RbaXJXHOesQ5C9i7/r8ONjVWbj5876oPj+4G03FjG011btytdaP9ug8PbwfRft2f29UetF/zp6djJw9vB3GzYiM3KtZyv3ErLzr86Gh0oaLwF8oLPuJS/ihKch0ozralKMeOi/kjuXR8BOUFNlzKkVGeqUtNpjbXcgVcy9Kl/qgutVn6XM4WU19gzt2S93l6fSr9Tat50bCGB3VL6axfzONby3nesprOm7O5WfYV9YVvc63QkWunLblSYMLVAiUNp21pLBxJw/n3uHtpIl3XZvCiZSEvmhfwqGE2j27O58UdZ141OfO0cRbttd9xq+Qdbl5wpPGiDY3F5jQWmXHngiUtpdbcK7Og+aKU5gt6tJbq0HZJj45LQjrKJbSVG9JapkfrJQFtVXrcrxXSVS+h84oRLdUSmqvktF22oevKGB5e+4hHN77lVdM0BjoWoupcxkCrM/0ti1Ddd0bVuZDB9um8bprAi1vv8bxhBM8bHXjeaMvzRhue3bbl2e1hPL/zDj2tX9PfOQ26F6F6tJzBhyvp71zGYPdKeLoGni1F1f0H/fc/oLfdnv52SwY7TVF1yRl8IGbggR793Vr0PTKg/7E5/U+G0fd0JK+fjODl4xH0PH6Hnmcf8urFV7x+9Sv9fQsZHNyKajCE/r4wXr0Mpf91JKr+aBiIhIEQGHyz8zoQS1//Dl71RfCqL4JB1Y4hvLKEvoF/8cqAA/TZD6XfGvotUfVboeqzQdVrC6/t4ZUN9FjASxNUL+UMvlAw+EI+BNgnMgYfSRl8KBk6VHVfgqpDzMA9Ef3NIvruCHl9S0hPg4gX14U8qTfgYY0enRW63CsRcOe8Dg2ntbhSoMHlHDUqs9QpO6LOhUNqnDugxpm9apxOU+fM3iG8DgFWk3N734wR79OkeL8mF9KHvnPx8L+ArczSpiZXh/p8AVcLdLh+QkDDaT1un9Wn+byQexdEtJdIuP8Gsd0VRjyqlNFVIeVhlYxHNfL/g9eX18x5dcPyDV6thvB61YLn9RY8rbXgyWULHteY86jKnO4qc7orzXhYqeRBhYKucpM3UQ41sqUK2i7IaC2S0nxext1CI26fkdB4SsTNE4ZDz+gcN3wzPmzA5Zz/PKMz1L4ONbAGlGUYUHrIkIvphhTvF1K8T0zRXimFqUacSjb6P3g9Ev5m5zXUgMPhQo5GS8iJNSZvl4L8eBPydinI3TXUwubGm3NstzU5cRb/4DU93JT9oaakBSlI9jNm9zYZiT4yErxl7PKUEespI85LTry3kjgvE3a4K4jcJCNkvYTANSIC10gIWisjZL2C0A2mhG4wI2iNEt8VcjydpWyeK8RtnoStC2R4/G2M50IFPs6m+C2zJGDF0M7rfwDr42zGlrlGQw3tXDnu8xRsnW+Cz2JzQtbYEbPRnugNtkS52BHlakfUJjuiNtsRudmGEFdzgl2URGyxYIeHDfHb7NntZ89uPzv2+NqR4mdHio8tSVst2bVJScxaY0KWCvFbIMB3vjZ+83UIWCBg+yJdQpcaELVKzI5VEiKW6RO5TEDsGgNStxiz392YpI2GxK7SIma5BjHLNIlZpk3MMp1/MoRXXRLX6LF7jS671+iQul6X1A067Nuow4FNOhzcojOEV09dsjx1yfYSkOulS56XgDxvbQp8tTgdJKA02pCaBDFXU6Xc2C/l5gEpdw4Z86DAlofHHbmRZkT5TgHlO/S4HC+lKlZKaaQBJRF6lEUZcClaSHmMmIqdMmoSTKlPsaJ2jyWVCQrKdhlRFi+hbPd/dl7NaD1ty4MLjjwuH86z6pH0XB5J7+VR9FaP5HXVCF6VD+N5iSPd5+xoP27OnUwFNw8ZUZNsQGWiIfUpchoPWNGU4UDjfhvqk8yo2WVCTbwZVbFmFIXIOOkvJXOrIfs26pK4Wocdy7WIXqpFtLMGMc5DeM3fJqFspzmN6Y7cyx5GS44tt48quXVUwZ1sEx6cdeR15Xv0Vb/Lw3M2NOUZ033ekd7KD3hdPo7uM6O5m2nNpZ0CyncacsxDiywXTXJcNDm5VcCNJDMGLo6gv9iSVyeUdOwXUx8l4LyPNkfXanBglTbFodbUJztx84ADdw5bc/ewKQ37jbmZouBKvCllwSYUbJawd5EOcX+qs2OaBhFT1AmfrE74ZA3Cflcn9LehkeGoaWrEz9Ui1VmHw2v1OO4h4VKEOU3pb3E/6z1Kwo3J3qJBRYwZT09+QvexcTzIGktn5n/jVU5HpsU/eH16ciRd2SNpTLGnyN+YjDW6NCa/zc1Ue5oPO9CePYz27OHcPmBLTZyca0lWXN1lQYmfEbmrhRyYZ0DabF0OL9WlJNCOtCUCYudpkO9txd2jX9Fd+AMVSTZcOziS5xd/RnVtPoPX5zNwbS4v6+aR52ND6ip9ru99nyfnJ9JyfDzX88dBx1p44MfAkyhePQrnWWcg9WXOHI7/hPLcv3hxJ5rKfbOpSfyNa4k/cTFkHFluVuQHWvG8+g/678zkYe1E2is+4/m1X1DdXcBg4zLqD3yP/1Rj1nyizZoPdVg8WpN1HwnZ/Lk+W7/QIGqyNrkbLKmOeI8rsR9wIdCaU54yzvmZcDHIgrJQGy5st+K4hzHntplz0lNJ9kYRh9foc2i1HkfW6pG7yYjMDTIS5usRM0NE/Gw5B5ZZUrBpNIVe4ylweZeUeVZET5YQ/buYhBnG7JmtIG2+CWkLZOz+S5+EmdqkzBeQvV5CSZAFV3Y5cXPPaBpS3+Zu+vu0ZX7C/bzPaM/7iI5j42jJfpvGQ8O5tteB+mR7riSN4Gr8WEqDR5G91pSd03QJ+EGLbd/q4fm1Hlu/ErD1Sx02f6rFhvEabPhQA7evBPj9bMze5ePYMXckbhMVLBqrw6zh6vw1SofZow2YMVyfacOFTHYS87O9mB9shEw012OCmQ4TLfT43tqQHywNmKjU5htjNX42V2OmkzqLx6gR8JMRh1Y4cNzVlmPrjTjvKaM62JTLoabUhCqojTSmLlpORaicMx5yDq7UJdtVwvWUsTwp/JwHZ9/iTq4T9fvGkO9rT+A0GWs/k7D5Wzmxi8zJ9x7JGY/hlPiOpCZ0NFd3jORGvCMNSdbcSjGl+YAp7RnmdGZa0pVlTXuGJXf3mnJjt5wbu024lWpF834HWtKHcfcNXhsPjqDx0Chupg/t9pXEOHLMx4K9a43ZtUhKyDQRvj8L2TJBj9XjtVn6rjZL39Nh0VgNFo1VY9WHGrh9rcn2n7WInSUgzVnESU9ryiJGUL7DibJoaypirajfY09tohW1ieY0pFrRfNCW9qN2PMixo+fsCAZLxqAqHkP/mbfoOuhIeYCUfX9rUuZnSl3YCMoDnSj0sCR7rYiDyzU57SWhLt6Oih1yGvbZ/Ds2fP4DnhaN4/G5cXTmv8PNfcM4H2LOwfUSds7TJ2S6AduniQicLiZwhpiAP8X4TRPhNkkb1++02fydDtv/kJGw2IaU5dYkLjYibYWUuDkaJP+tTvpyfTLXy8jdpOSEpxUXgkdw1t+WwxuNOLBOQra7OfleTqSsMGfnPAVRs00ImCxi288GBE6VEDrTmMDpQnynGhC9wIxdSxyInm+H3+9KXL8RsmK8JivGq+MxyYDA6UKCZuoS9JcWwXPU2bFEwF5XGZmeVmR7WXHM15TzESZUJSq5leFAU5YTt47Y0phhR+PhYVzfN4qK2BEc3WRG4qKhNjRyuilhU83Y/oucgJ9lBP8uJ3SyCUG/meL3kxle35uw+SsxGz7VZ90numz4VJeNn+ux8XN9Nnymx9rPtNn8jQEek0R4/WyIz6/6BEwzJGKulJ2LjIlbbES8sxHJy+WkrDQhabkx8UulxC2RETZPiN90Ad6TdfH6TYjnrxK2/W5MzHw79iwfwe4lNiQsMiF5iYx9K41IXS4hfqGE2AUS4hfKSF2u5OBaCw6sknNglZgCdxNOb1NQGCCnONSU0mhrLkTYUeBvwxE3WxKXWRHwh5wNXxuwZJwOyz8U4vyBPms/l7B1khL/P8wJnmlB9AI7kla8RfLKsbhMkPP3WC22/SrndOBnVMV/y8WYcRSGjyZ5lYTQmRqEzNT4F6/tV/0PP7gVzNOWcB7eDuLBre08uBVE951gnrVG8rgpgq6GEB7fjaCnYyePm0K5d9WLe9c8eNLqx6uuIB7cdedq6R9UHB9LaY4ZF7KlFGVLKco1pjjPlOJcE0pyJZTnGVCdJ6A+T4dr+bpcydSlJkOX6qOG1GQbc/WkA+3VE+hrWcxAuyeDHdt51eLHsyZPeu550d+1jZf31tFc8zO1p0dSmSejJt+Aq2/+eNflCqnLU9JwdjT3qyfx4vZC+to30NPuwuv7W3jd4U5v+2b6OtbzqnURD2/8RGPpSOrPGnPtnIQb5wy5WWjArXMimookNBeJuHteQEuxJm1lmnSU69Berkd7uSFt5frcu6TLvUvatJVr0Vapwb1qde7VqNFSrUZztSatl0Xcu2xBe+1oum98w0DbAlSPXKHbC1WXF6oHXqgee8ETd+haykDLJHoa3uX5NVueX1Xy4rqMlzeMeHHTiGcNCp7fduRV6xcMPJgNz9aherkV1XNvVE99UL3wgx5fVC83M/h4Pr0dn9Fzbxi9bVYMdChRdcpQdQlRdekw+ECN/oeaQ7uw3Sb0PVLyulvOy0cKXj21oOeZPT0vxtL7+msGBuYAW4EhoPb37mCwPw4Gd6Ea3IFqIByVKhLVYCwMJDA4GE//YBz9g7EMDu5EpQpkULWE3oHv6Rt4n8HB/8WrDQxYwYA1qn5bVP320OcAvbbwygJeKVG9MmGwx4TBlwoGn/8vYKWouqSoOqVvrhFLGGiW0H9XQu9tCT03JTy/JuJxnSEPa/TpKNej5aKAO+e0uXFKg/oCdWpz1anMVKc0Q43ig2oU7lfj7D4NCvdrUrh/CK9n92pwNlWdwjR1zqVpcH6vBkUH1ClOV+PCQTUuHlKnNEOD8qPaVGVrczlXh7o8Ha4c0+H6cV1untTjzlkDms4Z0losGmphSyV0XTLiYbmUzksSHlQa/RdeTf8PXnsbrP/B61D7OgTYZ3WWPK215EmNJY9rLIcgW21Kd5WS7ipTHlb+Z6xY+U/72n7RmHvFcprPG3O30Ihbp8VDgD0l/ucd2Cv5QupyDanONqAqy5DKTMOh/dejhlw6YkhZhiElB0VcTBdxYb+E4n1GnEsz4nSyEScSJP+FVwMOh+q/wavhP3jNj1dwLEHJsQQlefFKcuNNyUswoyDJhpw4SzJizN7gVcm+YAUpAcYk+cpI9jNmj7+CZD8FSb5ydvspSPIzIcnfjERfU2I9FURvkRHuIiVkg4TQjUaEuciJcDUlYpM54S5mhKw3IWC1HN8VMryd5XgvVuC92ATvxQq8Fg1l2xIz/Jdb/jM67L/cCv/llnguNGHTbAmb/pKyZa4xHgtM8Fpkiv8yC6I3vMHrRlsiXe3exJZwV2uCNpqxfYMJ4ZvMh/Dq40CSvxPJAY6k+juS6u9A6jY7krZas2uTGdFrjNnubMC2eTpsm6eN33wBAQt0CVyoR4izIVGrpMSukRGx1IDQxdrErNQnZYucfe4KEtbpE7VUnQhnNSKXaBC1ROufRC/VJnaFDrtWCUhYrUviagG712iTtmGoed27QZv9rtoc3KLDYXddjngM4TXLU0COpw45HtrkeGiQ56PBqe06lEQbUpMo4WqqjBv7ZNzYJ6XxgIyuAns6cm2pTRRREqlNWZQeVbFSKnaIKQ7VpzhUl9JIAy5Fi7gULaF8h5SaeCVX02yoT7GiIl5OaZyUS4lSKvdIqT0gpyHHgrYzdnSXDONp1Uie14zk5eWR9NWOoe/yaHprRvG6aiQvLw3nyQV7Ok9Z0pyn5NYRY+r3iqhKMqAmScLVFBNupdvQuM+Wut3mVO5UUBFjQmmkgrPbJRzfJuaouyF7N+iRsEqHHcu0h36/RRpELVJjzxotcr1FlESbcj3NjpZMJzpPjKD77HDajllz45CU21lKHheN5HXluzwrHc6946Z0nrHjRek79JaP51nRWJqzbSmN0aIiVkiuuxZHN2qQ7aJBgZs2V3YpGCgZRd95C16dVNKxX0RdpDYX/XXJddFm90J1crfKKIm0pC7ZhlsHbbl9yJybe425kazkWoIFFWHmnHAzIm2RNjumqxExeQiq/5uIKWrs+FOd3Qu02bdMlyPrDSjwEHMx1ISm9DHcz36Pq0lW5HvoUhyi5FHBeB4fH8/D7LfpzBz+L14z5HRkWtKd78CTE8N5cmIEHUeH0ZjiQGmIkqyNutzYPYbGvY7cyxzG/dwRtB515PoeMyqjJdzea09DkhVlgZfg82oAACAASURBVFLy1xlycKE+afMEHF6hx8Vge/YsFbBnuYCLMSPpPvsbPeV/0JL/IV1nvqCnYgr91+bTUzuL5+WTeVY+jcytZqSs1KXpyKc8K/6O5oJx3Dn7OTx0gfvbUL2IZfBZNPcbtnDy0CT2hr9Lf9N2ms+sIy/wKy6Gf8MZn3dJXighc7MlVUnv87xyKoOtc3l28yc6qz7lUe03DNyaQd/VBVSnTMR9koz5b6mxaKw6y8cZ4P+7Pdt+NMHtM222/yDg0HJryoLGU7fjMy4EjOTsNjsuBDpxMciJogAnCtyt2LfcgPQVQjLWvfmj7mHFMTczDq0WkuYsIH2FIUfWGHHGy5HKsPFUhX9C0bb3OOk2hrx1I0mdZ07M70Kif9Nn1zQxiX8akTxbSspcKYmz9EmcqUvqfAOy1xlxIcCCK3HDuJE8mpt7xnB737vcO/oRHbmf0pY9npbsd2g6OprGQyO4eWA4N/eN4kbK29TEjKZgiwVpfxsSPUWb4J918f/BkK1f6uL6sSauH+ng8qEuGz7QYe17Wqx5X4t1HwrY+ddI9iwbR8zcMbhOkDF3jDozhqkze7Qes0YaMG2YiN8dxfxiL2WSrYSJ5gZ8qdBigqkuP1gJmWQt4ntTXb4xVmOSUo0ZduosHKmGz7cS0pc5cdp9JCddzTjpKuait4zLIRbURZhTH6WkPkZJdYQpF/0tyXE14thWOVeT3+J+/gfcPmpDZbKMwghTsjyt2L3cnrhFI0ld/S45nh9x2n88h1eakr1awXEXOafdZZzfJqIs2JDaHSJup8m5f9SSB1nWdGVa0Z5hSdM+MxqSTWhMMaNpvw2tBx1pPTiE11sHR3A7YxR3jozh1uExXE0bRXmcIycDrDjoqmDPCmN2LVQSOVOB949CVo3X4O/Raswfrc68Uer8/ZY6qz/SwmOigLDJ+iTMEZGySMIxN2uKgpwoCrHlfIg5pVFW1CTYURZtQnmMnCuJ5tzZZ0P7EQce5jryqnA0gyVvM1A0hv7T73D/gBPF3iLS5mlREWBF1fZhXPSx59QWM46uNuTgiiG81ifYUblTQcN+G7oK3uLpuXE8Oz+OZ8XjeVw4no7csVxLceJMoCn7V4uInq3H9qn6BEwV4/+HGN8/RGz7Q4Tnb4ZsmKjJmi+1WP+1Dv5TFcQ7O5G01J7wmYaETFMn+Hc14uZosHeZARnr5OS6WXLGbwSF28dwaL2SoD90iPjLgIzNjpwJ+oQ9Kx3Y9ruIzd/psu4LTVy/0cfnVzkB0xRsnynBf4aIiHkWRMyxx+93a9Z9ZsTCtwTMHqbG4nfU2TRRD69ftPGerE7gLE3iVwnI225KVepYGo58xp3Mz7mTOY67maO5dcSB20ftaThsw9X9FtSnWVG3x57yWCdO+tsSt0BEyBQDgn6TEjLZlNApFgT9akLgbwrCppoQ9ocZwVOsCfjFDu/vrdjylZwNn4rY8KkQ1y9EbP5KzOavxLh+KWLjl4a4f2eE1yQZnpNEeP6kj99UA8LniNmxSMrOhSLil4hJXiEjaYUxcc4iIubrETpXD9/pOmz9VQv3nwW4fqfH6i908P5VQfAMS/x/k+H/m5BdC5Tkuo2iwHMke1eYEDRFG79fNQmeqsuueTL2LjcjbZmMVGchOa4KTnorOe2r4GyAgnPBZhQG23Dc356srcPYs8qRkFmWbPnBmBWfCln5sZjlH0tZ9amUDV/L2TrJDP+pVoT9ZUv8UifSXT9gxwJH1nwqYvUnItLXv01V/CSqd39Fefx40l2VBE3Xwuun/8JrU43X4fbrATy6G0b3nVAeN4XzpCmSR3cieNIUyYPGUO5d8afzZjDdd0LpvhNM1y0/Htz25XFLAE9afbl3fSOXi36homAEl3IllObqUpqnR2mBASXHhFzI0ackR4eKfG0uF2hx5ZgWV/MFXM7UpSpDn8qjIqqyFNSdcKSlYgIvmhbTfWsTz1oCedqynUdNfjxp8eVlmx9PmzZyt/IXak6OpCrPmCvHhTSeEXLrjJir+ULqcqTcOOlAe9kEnl2fR0+TC4+bPXl2P5Bnbf48v+dJT7srL1oX03n9BxouOnD1nIQb5/VoPK/N7fM6NBXp01JkSGuRAc3nBLQWadNeqkVHuSZt5ercK9egrVyb9nIB7eW6tJcLhgBboU57lRoP6tXovKJBe70u9y7LaK22o/PK5/S1LkD10B06/RjoCmSgOwjV4yB47Add61C1TKGvYRyvrzjQe8WMvqvG9F8T03dDSE+DhJd3rOhp/YS+B7Ph+QZUr3xQvQpE9TIE1ctQ6Alk8NkmXj+YzfO28TxrseVlqwm9bRIGOoSoOvVRdeqg6tJA1aXNYKeIwS5jBrvkDDwwoq9bQv8zCa+fyXn1woHeVx8z0D/zDV6jUKkSUA0moxrcA4OJqAZ2vrlUHIGqfycMJKAa3I1KtZtBVQIDA0N4HVA5/7/xOvA/eO2z+xevry3htSmq1yYMvDJhoEfBwAv5EGCfGjP42JjBbtkQXrukqO5LUbVLGWyVMtBsRN8dI3pvGdFzU8yzq0Ie1xnyoEqftjIBzcXaNJ7V5Popda4UqFOTq0Z5phoX34wPnz+owfl0Tc4d0BoC7Bu8DgF2qIE9v0+TogOaFKdrcjFdk9JDWlzK0Kb8qDbVWQIu5wioyxNw5Zge147r0XDKgFtnDGg6J6SlSETbRQkdpUZ0XpJyv0xKV7mM7ir5m93Xf/Hac92CVzcs6bluwctr5ry8Zs6Lqxa8uGLJ83orntdb8azOiqe1VjytteRxjdmbWPCo2pyHlUPjxP9pXztK5LRdNKG1WEHzeeN/xocbTku4eUrMjRNirhWIqc8XUZNjSHW2kKos4RvECqk8KqT8iIiyw2JKDoq5mC7lwn4jitKMOLvHiJOJUvLjJP+FVz0OhepxOFyfzGgRuXEyjiUoKEg0pSDRlGMJphxLMONYojn5idZkx1pwJMaMw5GmpIeZkBZoTLKvlCRfGamBJqRtV76JKWnbzUgLMic1yILkAFMStpmw08OY6C0yIjcZE71FQbSbkhh3M6K2mBGxSUnYRhNC1psQvM6UoDUWBK40x3epEu/Fcjz+lrF1gRGeC+X4LjUjcKUVASss8V9uwfZVQ4jdPEfKxj+FuM2V4b3YDB9nU7wXm7zBqx2RG2yJdLEjwsWWcBcbQjZaELheif9aOWGuZuzwsCFhmyPJ/sPZEzCMNP/hpPk7keJjz253a2JdzIhYJcN/oR7es7XxmauN7zwBfvN18f9bj+DFhkStlLFztTFhzvoE/61N1HIDkjcpSHNTErfWgNBFGgQvVCNskTqRzppEOg/hNWaZDrErBW/wKiBxtYCktTr/4DVtgzb7XLRI36zNYfd/m9csT12ytuqQ5a5Jlrs6uV7qnAzU5mK0IVWJRlxJkXEtTcbVVCnX98roKnCk+agVlXGGXAjXoSRCj0vRYkojRBQFG1AcYkBJhJCyKDGlURLKoqVU7zIZal6Tzbm0y4jSODEVu42oSZNxNcOE2/mWtBc60F02nKfVo3hxeTQ9taPoq3ub3tq36L08htfVo+mpHMnTUiceFNpwr8CUO9kKGjJkQ4BNNKA6XsS1PabcTLPlym4rqneYcilCQXGIjFMBYo5tE5HhbkjaRj3iV+sQs1SbyMVaRC7SJGqRGnFL1cjyMKQ0xnxop+yQA/eyHeg6OYz7J+y5m2XK9YNG3Mo04dnF0QzWf8CjIkdaC6x4cGY4r8rG8brsQ9ryHSmN0aQi1pB8Dy2OuqiT5aLOMTctLsfK6C8ZTV+RJa9PKulMF1EfpUWhlwYFm/U4uFqHwxsNOLpFj3OhMm7ss+P2QRtu7jXl+m5TrsRZUB5qxgk3KWmLtIj5Q43QX9UI+W0oYb+pEf77EGhjpmmQMEebtMX6HF5tSLaLkOMeIoqDZDSmDac14y2aDg7nYpiEC2ESWg6P4unJj+jO+Z+x4Qw5HVmWdB9z5PHxYTw+Ppx7GQ7cSnWkItKCbFc96uKG0bjXkY7sEdzPHcHdgzbUxcuoihbResCR2ymWVISIKdioR/pCHZLnqHNghQ6FgZakr9cn18eE6wc/5UXZdHqr/uRF2U88OPsVLTkf017wFXdyPuLakfdoKviaQ27GpKzRoznnCx4Wfs2dvPfoKPkWujbC/W30dwQz8CCM6yVLOJ72LVV5M3h+ZStpbmPJ8vqYM76fkrrQFu+JGsQvFFKV9BGv6+eiur+EZ42/0Fn1MQ8vf87zup8YuL6QS0kT8PzNCOdxWqz6xJANX8lx+9GCRW9rMcdOjSXD1fGbKGK/swNnPcdx1utdCtxGcGSNJYlzRQT+pI3H11r4/ajFgaWm5G8ZyWmvtzjlNYa8TQ4cWGZMyiJDcjaYkOei4KynLRf9R3HeZwTHXGw5ttGBgg0jyFhmQ9IsIxKmi0meJSN5lhFJM8Uk/yUiYYY+CTN0SZlrQMZKKSfdjanZ6Uhj6lgaUt4aal8Pvs+9rPG05XxAW8573Dk8ituHRnIrfRRXk4ZRFm7DGR8r8lzNSV9mzK5ZIgIn6eD+hSZbPtNh08d6uH5owLr3DVn1th7LRwtYNkbAincEeEwwIcl5HAfWfUH4rOGs/MSQGcPUmD5Mgz+HC5g2zJDJDkJ+tRfzk52Y7ywM+FKhyQSlgB+tDfnZVsRPlvr8oNTgZ1M1plqpsWC4Gq6f6BA304T8jQ6c3WrDSRcJJT5yrkTZcX2HPdd2WHFlhzmXoyyoCLHnpIeS4x5yqmIdaUgfTm2qnNJ4MVVJTlQnfcaRLe+y7VdTln8oYNO3hiQssiRyijYJf2qSvliHvA0GFPlIqImQcTvZjAdH7ek5OYpn+U48zLSh84g1remW3Ekz585eS5rT7Wg95ETr4eE0HRpB05ExNGe9TUv2WO4eHcuN/aOpjHfiTLAFR9wV7FsnJ8FZQcxsBQG/Sdn0lS5rPtZm7ad6rP3UgPWfC3H/VorfTxLCfjck/i8JiXNFZG+05LSvPad8LTjpq6A43JLKOFvOhxhRFCKmaoecm3ssaTloR2eWAy9Oj6L3/Gh6To3gRf4Y7u624aSLLqlztKgIsKN0mx2FblYc22BCxgoD0pdpcspLzJUEeypjTWjYZ0Nnwds8PTeeZ0Uf8qz4Q7rPjKct+23qkxw56askbYWIyJm6bJ8qxH+qFN8pUrwni/GeIsHjNwlLP1FjwbtqrPxMQMA0K+KXjGHH33ZsnaSNy9dqbJ+szq75eqQsE3NwnQm5W+056TuK/WstCJwiwPVrNSL+MiPH6xNOBEwk7C8rln6oyeIP1Fn6kRbrJ0jY9L0xLt8J8fnDEJ9pQrbPtMBvsh0uX1uyYLSYKZbq/GIy9P7w8o/UcftJg6iFehzcakJRrBM3Mj6gq/Brnpd+z8uyH3hU+CXN2WO5lTGShsPDubbfgeokK0pjzSkMMyPTXcauxXr4/aaB949a+P8iJny6JTF/2RM9y4rIv0yJmaMk8i8lodMsCPzVmm0/WrJ1ooJNX4rYMkGIx7diPL43wu1bKZsmSNg0QcqWiUa4fi1m3Wc6rP1cnc3faeL3h4DwuQZEztcndpGI+KUy4pbIiJwvZPtMXfxn6OHxuy6uPwpw/d6QzT8YsXGClOUf6bL2UwO2TjTC8zsx3t/rEzpFxL7ltpzyHkfcXCXeP+rgNkGd4MmG7FlsRqqzkvg5+hxaLeOUtzUXQxy4GGrHme2WnAq040zwWxT4v8+BjWMJn+PElh/NWPqxkAXvauH8oSHO44Q4jxOy+nMjNv9ggs/vJoTNMSV13WjSN32A72Rzlnyggd9kKdme71Ma+ynno94hfZMZCUslJCyV/ovXK8Uuh+9Ue/HwdiiP7oTTfSeMR3ci6L4dwcNbYTTXbuN66Saaa724f9OPR3eDeNQUQPddXx41+/Lwrhd3aldTWjCB0hxbyrL1KcvRpCxXk0vHtCnN16E4W5OSLA3Kc9WpzlOnJleD2jwtqjIFVB41pDJTSnmWgqo8O24WfULntdl0NmzmYdN2HjZt58Fdfx41B/C02Zf711Zx48L3VB8fQW2BgqvHDbl+QpeGU4Y0npJw7ZgRV/ItuX3uIx7WzqKnaQuPWwJ51B7Jw+ZgHrf48rLdnWfNzrRcnkDdWQuunRfRUKTD7WIN7hZr0lIsoLVIn9bzerS8wWtbqRbt5Rq0VajRWq7GvTJN2st16Sg3pOOSIR1lenSUa3O/SoOH9eo8uKJOR50OLdUimiqtaK/9mFfN8xjs2spAhx+9XUH0Pgql/1Eogw8DGezYyMDdqfReG8erWnt6a5T010oZqDeg/5our24a8PKWKS+bx/P6/kwGHq9n4KU3/T2B9L8IZ+BFBIMvAul7spGXnTN4cu99nrZa8bLVmN42IQMd+tChBx06cF8bOvRQtUtQtctRdShQdRox8FDMwFNDXj8V0/PUitcvPqC/dzqqATcYjITBRBhMQTWQwmB/IgN9O+h/HUr/61AGXscw2BePamA3qHaj+v/Bq+o/eO23RzVgzeCAJYMDVgz22zDYb4eqz2HoOZ1eS+g1RdWrZLBXycBrJQM9Jm/Gh+UMPpEz+MgY1UMZPJBBpzGq+zJUbcYMthoz0Cyj746M141SXlwfAuyjywZD48Ol2twt0qSxUIPrp9SpL1CnOkeNsqNDgL2YocGFw1oUH9LmfLoWhfs0KUz7F6+FaW/wul+T4jeHnEoOalF6SIdLGTpUHhUMATZbQG2uLlfydbl+XI+Gk/rcPmNAU+F/A1ZKe4mUzktGPKw05nHN0N7rs3rT/9PADqH1P5/fXB++YsWLK1Y8r7fmWZ31G8RavIklj2ss6K4y/wev/0lHqZK2i0paiuQ0nZMNAfasEY1npNw8JeXGCQlXj4mpzRNxOVdMTY6I6mwh1dkiqrLEVB4VcylDTOkhMSXpEi4cMKJor4zCPUac2v0GrzFCjkbokxH2X3iNEZMbJ6Mg0YTju005vtvsTcwpSLQgP9GSrFgzjkQrORyp5ECoghR/IxJ9xCT5ytgbZMq+kKELxPtCzNgfYsH+EAv2hliyJ9CM3X5Kdnkr2LHVmBg3OTu3Kon1NGOnhzkx7mZEblYS4Woy1MS6WhDhYkPQGkt8l5rgsVCK23wRbvPEbF0gxcfZhMCVVvgvt8BvmTnbVw0dcXKfb8zGmULc5snYtsScbUvM8PzbmIi1tkSusyFygy0RG+0I32hD6AYrgtabE7BOif9aBeGbLNjpaUei7zD2BIwkJXAkaQEjSfUfxh5vexK2WLFjvZKQZVJ85uniMVMTr9nabJury7Z5uvjO0yPwb0MilhsRvdyI4IV6bF+gTcRSA3a7KEjZrGTnagOCF2qwfYEaIX+rE75Ik4jFWkQtGdp9jVupS9xKHXat0iFxtQ7J6wRv8KpN2gYt9rtocXCLgIytemR66Q89meMhIGurDpnummS6q5Pjqc7JAB0uRAmpjJdSmySjLklKXbKE63vldB4bRsMBM0qj9SkK1aE4VJ8LoUKKgoWc225IUbAhF8KEXIwQUxI5BNjKWDm1u82pTlRyKVZKWZyYqmQj6g8oaMi2oPmkLffPO9J9aQTPakbzsnYMPXVj6K1/h966sfTWjuX15bfoqR7Fs0vD6C6ypf2kGc35JtzNMeHGQSOqkwyojDXgcrwx15OsuJpoTc0OC8rCTTgfJOOEn5g8HxEZ7kLSXAxIWK1LzDIdIhdr/4PXhBUaHHU34HyYgtrdVjTst6bpiDVteXZ0HLen47gtd7PNaDgipyXfnEfFTjwqcuL+KQcenh3Jy9IPeF02ns4Tw6ncJaAyzoATvlpkbVLj6EY1jrlpUbPTiP6SMfRfsOHVKRM6Dwq5GqPNOR8tCjbrkb5Kh8PrDcl0E3LcV0xZjGLoUfcUU64mmFG7w4yS7SYc3yJmn7MWsTPUCJusRuibtjX8dzUip6gR/Yc6u2Zps+dvfQ6uEJG1QULeFjEnvERcCJFxLdmO5kOjaD0yivrd5pRHG3Et2Yonx8fTnfsOD7JH0n7U4g1eFXRkWdF9zJFHBU50HxtG62F7bqU5UhFlSZaLLpXRdjTudaQ9ewTt2cNo3GtBTayEujgZbQeduJtqQVWEiAJXAfsWapI4R539q3Q4FWhGnq+Ci3EjaDn+PT1Vf9FX9xd9tdNpPfYJlfH2VCc6UZnkSEXqcK4dGc9+VzH7Nwppyvmc1mMfcv3IaO5f+Ja+uytQdWyjvzWQJze3cuHo7xyOGkdhyrec3PklqRtHccL/K3Jc32HnNGN8vlEjYaGEW4d+oq9xFdxbxvPrv9JV9SkPqj7jcdUPDF5fzMnQcWz+XsiScdqs+UzMui9lLPvYgFlOasx3UmPlGDV8vtInboYp+53tSVtozq5ZMkJ+NWTrF1psGK/Gls/UCfnNgGOb3uK01zjyN40mY40d+5aZk7bImP3LZBzfZM4pNzPOedlQ5O3AaXdbctebk7vWkry1dmQstSBtnjGpc2WkzTUmaaaYuKl67JqmT9wfusRP1yNlrpAjK4055amkMsqBK/GjuJo4iobUt2nJGEdHzkfcy36flsyxNKaP4Ma+YVxJdqA82oqzfqac8LAgf5MVB5bKiZqij9fXGmz6RJ1Nn2iz6SMDXMaLWfeehJVviVk60oDFwwT8PUyLle/qET5jBPvWfEaC8/t4/WzJwncFTHdSY5qjJjOG6zFtmJApTmJ+cxDxo5UeX5mo87WJJt+Z6zDJSpcfLXT4QanOJKUav1uosXCkGhs+1CBisoisNdYUeTlQ6K6g3N+cunBb6iNtqI+ypDbKjOpwCypDHTjjZUaBu4ySMAtu7nOiJXcYzbmjaDv2BVf3TiBtzXDWfS5i1jA1Vn6sw8551kRN0SVxpjaHluhT4CLmoq8xdZEKbu02pT3dku4sWx5l29GdZcuDTFvaDtvQtN+KpgM2tB5ypP3ICNqOjKT1yChaMt/mXu67tOW9R0v2uzQcHENNkhPnwi3J8VZyaJOS5OUK4heaEvWXKYGTFfj+rGDbL6Z4/KAYgswEEZ4TDQj4UcCO6Ybs/FOPI+vMOOltR4GXGce8ZJwPMedSjDVnAyWcDTTkUqSMq4lm3N1vTfsRW54cH8bL08N5ku9AV4YTdZFKslZqkjpHi0v+Dpz3sOG4ixk5a+UcWmbAviWanPSUcCXRgao4JTf323K/4O03T+V8zLOij+g+PZ7WrLHUJjpS4G1C8hIhYTP0CPpDSuAfcnymyNj6q5gtv4jY+IMh8z9QY/77Gqz7Ror/NHtCZzvh87sJa77QwOUbTcJnCklYbMye5Qr2r7PgqLsTR7YMJ2iGAeu/1GDzt4bE/D2CDPevyXCbwLYp5swdq86sMWrMe0+TpZ8KWfWlEau/MsT9NwPcfzXA4xcTNk4wxfldGdNt9ZgkV+MnhRqL31PHfZI+sUtNyA8cTnXKeO7kfsmDwm95WT6JnoofeHLha1rzP+TqvjHU7RlF7Z4RVMTbcz7CjAJ/GUe3ikleqUfInxp4/qiGxw8aBE6WsGOuDYmLnYhfaMPOhWbE/i0neu7QQSbvH2V4fifDfaIIt4n6eE8SEvC7jMApCvx+l+PxoxEuXxmy4Qshaz/VZ80n2mz4SgvPn3QJnmlI9EIhOxcLiVsiJmG5MbuWyYleKCVkjpjtf0nxmipi80+GuH4vxmWiEWs/l7D6UxFbJioJ/N2OoMmW+P1shP/PhkTPlLF3mT2H148ldp4Vgb+KCJ0sIWGekt3z5ez6S5/0lcYcc7fgfKA9F0IdOLPdmnxvKw5vtmLvegeSVo0kfN5wNv9ozoL3BMwYoc78d7WZ+7YOc8bosPA9fVZ9JsblWxHbporYtcyGg5vfIWKuFSs+1mTlx9pEzTOhMHwcp0JHs99VSdpaOYc2Wf6L1+ozqw43VLjz8FYoj+5E8KAxlAeNYTy8FU5XQwi3KrdSc241t6s3037diyctgTxt9ae7yZvuJk8e3HXnTu1KirI/oyTTivIsPSqyNSjP1aAiX5NL+ZqU5KhTmq1Gea4aFTlqlGepUZmjSUWWgIosIRXZMkoz5ZRlW1J35n1aaqbz4LYnD5vC6LobQtfdQB41B/L47jbu1S7hSuHXVB1zou64gvoCferyNLlaoMvtMzKunzCmNs+UG6feobN6Gq9aPHjSFkV3WwKdd6J41BRET/s2njYt43b5V1QWKLh+TkhjkTZ3itVoKlanpUib1vMCWs4JaD4noKVIi3slb1rXCjVaLqnRWqpBe5k+98sk3C+Rcv+iiM4yA7oqdXlQo0FnjTrt1do0Vwq5W25BW+2HvGiaw2CnO70dfrzqCubV4zB6H4cx8DCIwTZX+m5P5WX9B7yotKWnQkFftYiBWj36rmjz6oaAF41yXtx9n5726fR1r6X/uRe9LwLpfRZB//NIBp4H0PtkLS86p/L43lie3jOnp01Kf7shqg49VO160K4LbfrQJkLVaoyq1QRVmxJVh3zoLdVHIl4/ktDTbcmrJ+/T1zMNVe+WN+1qPKrBPaj6kxnsTaD/dQx9r4Lp7Qmm/1UUg69jUfXFw2ACqsH4/zdeBx2G2tV+h3/wOjBgxcCADQMDdgz2OzDYa4uqzxL6zFD1m6LqN2Owz5TB16ZDI8QvTBh8pmDwiRzVI2Polg+9C9slh/sKVO0KBu/JGWg2pu+OjFcNUl7cEPP0iiHdNXrcr9ChtVSTpuL/AFaDumPqVOaoU3ZUjUuZmpQe1aYkQ4fig9qc3/8vXs+maVC49z+XiDUp2qdF8f7/AFaHskM6lGcIqDgioOqogJosXWpzdLmSp8e1Aj1untDn1mkD7hYKaS4Sc++ChHsXxLSXSOi8ZER31b/Xh5/WDeW/rxC/uGr+z/jwy6tWvLxqzYsrNjyvt3mDWMs3baw1Ty5b8ugNXrsuKf/J/TIz2ktMuXfB5B/A3i6UDQH2tBE3Txpx7biU+mMS6vIk33k2MgAAIABJREFUXM4Vv0GsmOpsCVWZEsqPiP9tXw9IKd5rxLkUI07vllCwS0xOjJDMyCG8Hg7TIyNCn6wYMXm7ZBzfbcLJZFNOJptzMtmcE0kWHE+yJD/BgswdJhyOlHMwXM7+YGP2+ElJ8BKR5Ctjf4g5B8LMORBmxoEwc9LDLDkQasm+UEtSt5uz28+UeB8TYj0V7HCXE+thSpynObGe5uzYak60mylRW0yJdrMgxs2a6M32hKyzxGeJMe4LhGyea8DmOYa4zxfj4yxn+ypLAlda4rfMjIAVFgSttsXH2fTNgScZPs5m+Dib4bFARshKS8LXWBGx3oaIjbaEbbAmeJ0l29eaE7DOlMD1SiI2WxPn5chuv5GkBI4hdfto0vxHkeI7jCQPO+JcLYhcrSDQWYzHbB22TNfAY5Y2PnP08Jmjh/dsXfzmGRC6xIjQxWIC5usSME+HMGdD4tfL2e2iIGalIUF/axAwT42g+eqELdQgYrEW0UsFxK7UI26lLrErtIlbqU3iGh32bNBl70Zd0jZqk7ZRk/2u2hxy0+Wopz5Z3gZke+m/wauATHctMt01yPHU4ESAgOJIIZfipFTGS6mIE1GVIOL6PiXtecOpS5JzPlRAYZCAc0H6nA3Q54yfAWf9hRQGGnA+yICiECHFYSJKIsVcijGiMlZOeZyMslgJ5bvE1KQYcSPDlKYCO9rOOtJV7MSj/+C1/i166sfSW//eP3ld9w6vLo/heeUIHl20o/OsBW0nlNw7ZsrtTDn1qSKq4gyo3CmhLs6M+jhLqqMtKAtVUhggo2CbiFxvERnuIva6GpKwRp8dy3SJctYharE20Ys12LNGh4wtepzwF3MpxoRrKebcPmRJS6Y17cfseHDakc5TDjTnWXA1XcSNDAntJ6x4eHY4T86/xYuL79NT8gHdp0dyJVVMVYIh54IFZG/R4PB6NfLdtKjeaUTfxTEMlDjw6rSSzv+Psfv6ijrfwj9fUFBAURRQ5AyKgDlra2sHO3fbdre2OWcBRbKoZBQBEQyIYiKDgGQBUYmSMWNOgChBEXMkvH8XeDxnZs3Mmou96qL+gtf3eT57p6hxM1KJiu0i8jYpE7tWgRQnKYXbjDi1TYsCfxUuHNTj8iFdGg4acnGvAecCdSjYLCXFXpGjSwVEzBOwb04/WCPmyBE5V56oBQocW6ZM0jo10p00yfWQUeClwdkAdarCtLl21IymVBseZQylKdWKy1F61EVo8TR3DM9OjvmMVxNaTujQkq5HW5Y5z/KteJZvxdOTVjxMG8jd+EHU7jYi3UWJmnAz7ifZ8DhrMA8zLLkRo8elA5rciTaiNXUQjXEGXN4n5dQWReJXCTi8TJ5UdzFndplQEWXNtfRJdJz7m/dXltJzcwU9NxZz68QYinZqUxSqQ1WUOVeOD+f6iQnEuojJ9tOnKWcqdzJGcSXZmvbyX3h7bQXdTV70tARzp3Q1KWFj2ONqwgG3Qey11aUw+BtKg38kduVAgn9TJuQPRZI3mvL87Cp6G7fSd389767NouvCNJ7Wfcuz2t/pql5AtOMAHKeKsBsvwnGKGg6TJaweJ8+GSWp4T1Mn+Hd19s3UImquDgfmahL2l4jtvwjwnSaH17ciAn+VEjlPm7jVhpT4TqTQcwyp6y2IXqHLkWUyji1XJ9FWkwJ3fc56GlLiZUTRViMKNxmS52LASWcjsh2MSF2jQ9JKbZJWahO/TMahuarsnaHAvr8V2T9TiUNzVYlbpkmmowHF/mZU7xpI/R5LLkVaczNmOE2p42hJH8+D1BHcSxnKzQQrGmIGcjHKgqpwU4oDjSn0MiPL2ZhjyzQI/kMRz2/k8JgsxH2SCLcJqriMU8dxtIwNI7RYN1jKsgFKLDARsMxKwJYf9Ni/fBTR9l+xb+kINv2ow+LhQuZaCVgwWJH5Q8TMGSxhppWYP8wUmKYvYJqugJ8MBPxmLM90U3n+NOl/8zpvoDzOk8T4/yIhcr6MLCcTyv0GUu6jT2WAHjWBBtQFG3I+1IAL4QbUhxpSt3MAZ731yd0kpWibFjdiB/KsaCwdZ8bRmv8t549M5uBqE9aOU2amqYDVoxQJn2vCvn8lHF2oQspaCflumlRs0+HKHn3uHDHkYaIxbanGPM0wpyt7AJ2ZA2g9MYCHx81pThlAa7o17ZlDacsaxqPMYTzKHk1r3jjaCsbzOG8c99NHcDXOmsoIM04FGZHta0T6FnNSXC2JthvI3kUmhMwyYPvfBmz9WRunr9XYOFEJt6+FBPwkZO+/YvbNEZHuZEih7wDyvA3I9ZZRutOQ6r0mnA2UUhSoSk24JtcOGXA/wZTHJ8x5XmDF69NWPMsdQEuiOdWBMpJXC4hfpkDVNkvOeBiTvVGHjA0yUmxViV8tT6GPBtePWnIxyoDbSRa05Y/kxRe8TqbzzFc0Z4zmYtQgcjx1ObRSlZA5KoTM1iZojgG+M3Xw+EMdx5/ErPtGxKIxAlZPFrPpdyP8Zlni+acJDt9KWDtRDs/pquxZos/BNcYctjUi1tGMRLdBHLIzw3magDXj5fCabsie5aM4tH4KUfaT8Z5pwpKxQmbZCJgzTI4lY5VZPVkd+2/VcftNDbdfJDhP02LNeE0WDVblX3NF/jISMG+QgK1/iDm60ZSiPWO4deIHOopm0FX+Fy8qZvCqqr/lcT9rHJdihlIZMZjysMGUhVlxJsiMLG9tjm9SI85JTNRaZUIXCPGZLsD/LyHhi2QctRtAgqM1MQ7mHLY3IMpWxr4VagTNFuP7hwp+0yX4z1AhcKaY8EUyolYbcXidGQdWm7FrgSEeP6ri+q0Yl6kqePygSsBfGoQv0iFqrR5HHbQ5tlHGEQdNjjhoc2iDLhFrtQhbISN0mS4Bc2VsnaGO+68aOH2vjv0kMW7TtNn2twW7Fw4hYok1exeasWuONqH/Sgmbo06mx3hSXUZzbLUlUUuMiVyoS/gsCeGzlIhfp0GGqzanfAwpCTajKNiMHB8jDq6VELpYSthSY3YutmTLdCOWjVFkto2AxaMELBoux4Kh8iwZocjq8cqsn6rIluki9qzSJcHdhkN2Znj8Kmb5KAFuP8iT6TuYwpChpHkak7LZgExf0/9JXitd0hov+9DVGEbXg/DPeN1F570wOu+F0nTFh+tVzjy8uoX2O968atnGyxY/njVuobNxM88fbuXxLUdqCqZRmzWAi1lSLucocylXiYsnFTmfp8j5k0Lq8+Q4ny9HXa4cNZly1GUrUpOtQm22lNocLSoztanKNqKhZDSPGuby4mEgLx8d4FnzXjobQ3jRvIPXzdt4ct2OW2XTuJA3gIsnZVzKVeZiljxXckXcPq3JtUIZV/INuFMyhqdX5vC+xZeXrQd50Z7IkwcHed64mw+twbxtdqSp7icunNTnVomUe2WKPCiTo6lUjuZSBZpLFGkqFtFYKqL5nCItVUIe1cnRUi+guVpAc6WQx5US2iq1aSvXpa1Mm45KGZ216rTXKPK4RkhLnRLNdVKa6k1ovTqJt82L6X2yhU8d2/jQGcz7F6F8eLmL3q4QetvceX9vFi8vj+NFrTmva3T5cF7KpysqfGhQ4O0NRV7f1uJN4xg+tM6lp8uJnte+fHq9g08vw+l5vZu+N9vpfuXAu85/eNk2gpePDXjfqkFPm4S+NjF9j1Xpe6RGX4smfQ+16Ws2oLfZiL4WI3hsBO0G8FSXj0/0+fDEko9dk+l5vYDed1vo/biL3o+R9HUfoa/7CL2fDtL9cS/dH3fS/T6Eng97+///dIC+7gP09R6gp3c/vX076GYtH/5f8EqPOb29pvT2mtHba0Fvz0B6ewb1J7DdptBtCD2G0GNEX49R/2bij0b0vTeg940+va/06HuhBy/0oEsPnunBE31o14dWPfpadOlp1ubDfRnv7mrw+qYaLxrEdF5Wpq1ekUc1QpoqFbhbKuTGGSGX8+U5nyvH+RxF6rMVqc0QUZWmyLlkBUoT5CmOl6M48fMW4gQhJfFCSuOFlCcocC5RkYokJapSlKhOVaYmTZm6E8pcyFD+DFgVGvJUuJ6vwq1TYu6ekfCgREpjqfTzW1gJrVXqPKnrvwf77KIOXZf65/llHV5e1fufJLYfr+9umPLuhtlnwJp9qRH3jxkvr5h+wWtHjd4XvHbUGtFWbcjjSv3P9WEdGst0eFCqzb1ibe6e1eJWoYwbBZpcz9fgap46V06qczlXg0s5GlzM0qA+XZ26E//BqwbnEjUpjdXk7FENTh1U52SEhMw9qpwIVyYtTJkTu1XI3i8l/5AWp4/pcTbGgKJYI87GGHMmxoTT0abkHzImc58Ox8NkJIXKSAjRIma7Bkf8pERvk5EcakRKuDEpu41JCTf+gtekUGPiggw5tl2/H6/eOkRs1Wa/px6RXgYc8DLmgLcJkd7G/eNlyn5PMyK2DGCnkxF+a2VsWaaKxxIVNi9VxXOFlABbHUIcTQh1MidogzHbbPUJdjAjZKM5Pqt02LJUA68V2viu1sNnpTY71ukTusGIcGczwl3N2eViRoiTMUGOhgS5GBLiZsTerRZE+VkTHTiM+JCRxAcPJz5wGDEB1hzZasF+FwPCNmizbZUam+crsOlfAZ7zRfguVsF3sQreC5XwXywmeLWMwGWqBCwWsX2JErtWq3FgozZRzjrstZcQvFyewCUCgpYI2LWiH6/77VU46CAmykGZA+sVOLhegaNOIuLclUlwVyLeTZEENwWSPUSc8BKT6Sshx19Cjp8qmd5KZHsrk+2tRJa3Ajm+ChQGKVO+R0pVpCbV+9Wp2CumOlKNm0kmNGfZUB2hRuE2ec5sF3E2UIVTfkoU+KpwOkDCme1izmxXpmiHCqU7JVSE9yewVXvUqIpQo+aAOvWH1bkSr8W9bGNai6zpKLfmaaV1P14vD+PttZG8vz6aj9cn8PH6xP7fa+P4cHUUby8O5UWtJU/LTGgrMqC10ICHufrcSdXm6jF16iOk1O/R4vwePerDDKgK0aN4m4w8XzVyfKWkeUlJ8FDjiJMqkfZiItapELFOmch1IuJdVEn1UCbHR5myXRpcPWrA/eOmNGeY0ZJrQXuhJS/PDeNZqQ3Xj0upOSzHjRQp7acteVU+mreV43l9bizPS4bTmK7P5aNq1OxTI9dLRLKTgJOeCpyP1OJt+VB6a615f9aAjlQJt6OUqApSJttFxMElciSuV6Nq9xDOhVmQsVmB0wFKVO/W5PJ+Ay7sNqAiUIdCTw0ynVVIWifPkeUCjiyV5+gSBY4uVuTYEhHRy5SJWy0hZb06ma6anNwio9BHg+JATWp263IrdgBNqdY8yhhCa9YwGo4ZcS5MwsPUwXTljaMzZxhtmaa0pOt+wWtnnhVP861oy7Xi4YlB3IkfRGWoAccdFKkKM6MpbTiPsobwINWChmM6NBzW4fFxS9pSB/EgXperB6QUeikSt1bAsbWK5AXoUnFwEDcyvuLB6Wk8qZ7J+2sroNGe7ltLuZQwmLOhMorDdbmWMoKOsl+4l/cthzcqUrrHmqbcb7meOpwryYN5cu43XpxfzJurjnxsDuJszK+E2GrgNEMeux+UiXWx4HbSIk77TWHndBneU+XYN1vKmYCJcHEz3Pel96YDn64t5PXF6Tyr/onOc9O5EDsFz99UsR0jwGGCEhsnqrBurDwu3yoRbTuUE04jOek2ghwnK5LX6HNgnjK7Z8oR/o88hxaJSLHXpsRvGHWhkzjrM4LTW4aSYm/EsWUaRC/XIGaFBkeWKHF4sTwZGyQUuGtS6C4j30VGvqs2pz2MOL3JlKwNuhxfrUnSSk0SV8iIWaJO5CwRob8KCJsuz75/lDg0T0rCSj1ynE0pDhhAWZA550LMqNtjyZVDNjQcteHioYFciDLjetwgGmIGcvnoQC4dtuJi1GBq9gzhtM9AYlZqEvaPAtt+kcNnmgJbvlHCbZIKjmNU2DBCzPrh6tgPk7HGRp1FZiJm6QlYaCFg1XAFvH415OCqscRsmMyuhTasn6LK4uFyzB8iYP5QIXOHKDLTSsgfZgJ+MhTwg34/XqebC/jXSp4FgxWYb63Axq/VCJ9nQbztYDKdrSjwMKfIy4iznpqcdFbklJuYYi9NKgN1qNupT22IAVU7TCnYLCPNUYmcLWIuHDSiJWcwF47oUb7HgFNBVuxfaci68WL+0BUw21yI908ywmZIODBbROwyJTI2SCjylnFxtyH3os1pTx1EV/YgnudY8ix7IE8zLGhNs6A52YyWNEvaMwfTkTOctuzhPMoazqPcMbQWjKe9cAJtp8bTlD2KG0k21B0aQEm4KYVB5lTsGUvJzomkuA5h1zwdNv+gyMavBKweIWCJlYCl1gLWj5Uj8DdFIuepsX+eElmuxpzdNpB8XwNyvTUpCzWkJsKEoiApxUGq1O7R5NphAxqTzGjLGMCr04N5VzyYFwVWPEywoNxPk4TlApJWKFDua06esz4pazVIs9UgxVaVuC94HcTFKCNuJw34gtfX577mdflUnp6ZROOJMdTttyR9kxYRS5QJnKXCjn912THHCO+/dHH+WY1VXyuwcIyAhWPksP9eF7ffzXH/3YIN3+qwcpwSqycq4jdLn8C5hoQuMmLvShMO2pmzf60p2+fIWDVBwKpxQjynD8DnnyF4/W3DtnnD8Zs7iDVTlfjLWo6/rAXMHiZk6Xg17L7TxWGaJg7faWI3WYvlo9RZMkyVpSOUWTlWDrdf5Ih2MaLm2ESaT/3Cs3N/8bJyJk+Lp/Mo/2ceZH7H1fjRnNs3kFM7zDnpa0365kGkuJuS5KJPrIM6MRslxDmpE+uoSdQ6VYLmyLFzgYiD63RIcrckbasNie7mRDvrccRBnYg1yuxarETIfDFhi9XYs1xClJ2MpE0mZPvbkBc4gmy/kSQ42xA4S4b3H+r4/q7Bztn6HF4zkGQXa9I8BpK62YjkzXrEuMo46qzFoY1a7F2rSehydUKXaRMwT8bmP9Vw+VnC+m+UWTNRiPuPMgL+NiJ0vjmRyy05smYQR9aYs3+pDqFzJBxcYUya6yjyPCdxwmk4+xfqsvU7AZ7TBEQtEZFor0KGu5RT23QpDjUlf7sp+1aL2DpDjq0zxPj9q4/nX0bYfiNh6Tg5lk+QY+lYIUvGKLB0jIgV4xRZM0mA++9Cdq2UEe1iSqyrGSGLZKybJGDFGDkOrNXhdOgoTu8aQmaAMcc9tf+L1+arvmntt/vfvD69G/oFrk/vhdLVuIun9wJ5fMOLJ3e9aL+zia6mLXQ1utNxz5En9zfyosWdzgfOXD/3B/VZA6k/IeVChjLnM0TUZQqpyxJSnyOk/qSQupNCanMUqMkSUZujSnW2lKpsGVVZOlRk6lKTZ8qdmq94/mApnfd9eNGyj66mXXTc9aXzridvm71517iRh3W/cjHPgrpsdS6eFHMlT5Ur+VIunlTnwklNGs6Y0Vwzma6bC3jd5MHTpl286ojhWeN+uu6H8P7xdj4+dqHz2gxunDXnTokm90pF3C+R436xHPeLhNwvUuR+sYgHZSKaKkQ0VyvQUi9PS72ApioBTecUaKmQ0nZOl9ZSfVpLdOgol9FZrUlHtQptNSJa68Q8qpfx6LwZHQ2TeNcyn95OF7qfbuV9pw/vuvz5+GIbfc+30ffElQ8P/uVVw0ReXBjEmwvGfLyqw4cGNd42KPPqugqvbuvyrmk83R3z6XvpQt9bP3pf76DnRSi9r0PpexdA75sNdHfN5FXbKF61GPHmkRYfH6vT/VidnhYZfS069D3Up6/ZkN4mQ3qajOh9aAiPDaHdEJ6Y0N1uzseOIXQ/m0Lfm3n0fXTvv+f6KYy+7n39i5p699HXE0ZfdzB9n0Lo+7SXvu7I/newPRH09kbQ0xvx/43XHkvoNaevz4zePnN6+wbQ22vZj9ee/koxvUb902dCX68xfd0m/YD9YEjvu37A9r3Sh5d68MIAugyg0xCeGEK7QX+q3KLLp0YtPtzX4N0dKa9vinneoEzHRQVa64U8rFbgwTkFbhcLaSiU51KePBdPKnAhV0R9tojqE4pUHBdSlihHSYLgv3iN/zxxQkrjFCiLV+RcohKVyUpUHVeiOkWZ2lRlzv/fAXtShRv5KtwqVOXuGTXuF0u5XyymqVSVRxVS2mtkPK3XovP8f0/odF3S5sUV3S8J7P8/vJr34/Wi8f8Fr/3ndIxorzH6kr7+L17vf8br7dMybp7S5EaBJg156l8A24/X/upw3Qnp/yNeC6OknIyQkLVXTHq4CifClEn/jNeCw9qcidanKNawH6+xRpyJMeZMjCkFR4zJ2KtNUqiUhJ0aJITIiAnU4Ki/2me8GpAabkzqbmNSdptwPMyEpFATEkKMiQ005EiAPlF+ekR66bJvizb7tuiwb4s+kZ5GHPQxI8rPnCg/cw54m33GqwUhjgb4rFZn81IVNi9VYetyNXxWa7DdXo9QZ1P2uFsS6mSO/1o9gh3M2ONuzTZbQzwWS9m0SIrnMi28V2ixbbUOwXYGhDmZfsarKSGORgQ5GhLsasQuD1MiPC055D+YmB3DiQ8ZRXzwSOK3DyXaz5pDW8yJcNYn1E6G/wo1Ns1VwG2WHJ7zlfBZpIrPIjFe85XxXSgmaKUM/0VifBeI2LZYmdBVUiI2aHNgow67bSUEL1dg+2IBO5YICF0uz+7VikSuVyFqo+r/4FXIUScR8ZtU/otXdwWOb1Yi3VuVbH81cgKk5PhKyPBSJsdXTI6vmGwfJXL9RBTuUKFstwYVEZqc2yulZJcylfvUuJVkwYMTNpTsVCHHU44CPyUKA8TkeonI2SrilJ+EU/5iCvxEFAYoURykyrkwdSp3q3MuTEzFHlVqD0o5f1SdqwlaNOaa8bR0MJ0VNnRWWvOs1oaXl4bx9too3t8Yy8cbE/l4fRIfr3/Fx+vj+XBtNO8uD+NlnSXPKkxpLzGg9bQ+jwsMac425HaiLucj1agKVaMqRJOqYG3O7dCmKECDPB9JP1491UnwkHLUWY0D6yVE2IrZbyvmoJ0yh+0VSHYVke+vRtVeHRqOGXI7wYi7xw1pzDThcb4FT4useV4+hKfFltxK06DmsIjrSVq0FVjxpmIc76om8PrcKNrzLWiIUedClCYnfVRIdBCQs1WB8/u1eVM6jN66IbwvMqTzhJQ7h5Qp8ZMnfaMc0auEHFujREmwFRcOjuDMdj2SHeUp3q7ExX0GXNprQnWwASW+2uR7SDmxUYnYNXIkrVMmaa2YxNWqJKxSJWGVmKR1ElI2SMlwUSd7k5RT3uqUBsmo26tLc+oQmlKsvuD12me83okfQFf+eJ7ljqAty5yWdD1a0vVpz7agM8+KJ3lWtOVY8SjdhjvxVpQH65NgL6I63JzHmaN5lDWEe8fNaTimx80YQ55kDaU1dRD343RoiJJy2k+RBHsB8RuVKd1jwaXk0TQX/UBTyY+0Vf/N21ur4LET3dcXUhttybkIQ2oPWdBUMJU3l+dyL28au1bIUbZ/KHcyv+ZS4lAuJw/lybnpPK9dzNOqtVzNmke0pxVb5ygSsFCdVK9R3EycTfGOqcStsyD0TzFhM1RItjPnYuQvcNEDbnvTd9uFtxcX0lH+Ey1nvuV+1vecDh7G5u+VsRspYN0wOVZZy7N2uBw+vyhxdJUx++drErVQwtFFYo4uEhG/SokcV11ObTGmcKsxJX4DqQwcSsX2EZT6DaNy22iyncw4uljMwfkiDi9WJmaZMolrVEheI+T0Jhklnvqc8dClwFWLfFddsh20SV4lIXGlGokrNUhcKSNmiQb7ZykR+puA8OkK7Jsp5tACGQkrDUh3MCHb3YAzAaZUh1tzPmIwleFm5PtpkrZJhYIAMTfibLgRN5grR6yoj7SkavcgSoIGkb3JjKglUnb+qYD/j/JsmSqP61dCXL4S4zRWzLqhSqwcJGLZQCWWDlBikbmIeWZCFlgImGMuh914NXbNH0Kc4zccsZuA9596rJkoZP4QAXOsBfxrJceMAXL8YSrgV5P++XOAgHnDFFk9UYr7z0aEzh/B4XXjSXWZRM7m8WQ6W5Jip0n6BjFnPTXIdVEkx0mR01ukVAbqcn6XEbUhBpQHGJLtLCZ+jZDjDvIUBapy6Yge54/ocfGoFZURIzlqb47D1xL+MRGwYJAifr8bET5TiwNzxEQvUSHVTsKpzZrU7tTn5iFTWhIsaE8dQGfmQDozB9J2wpyHyWY0JprRkmpJe9ZQOnJH0JYzgkdZw2jJGU1rfj9e2wvH8zB3NLdThnLxmCXnIiwoCbOkMNCaTE8rjtoaEfiPBPfv5HCaLIf9OAFrRgpYN0rApqkK7PlXjdiVuhxdLiF/qxmlQVYUBhiS76vJuXAj6g+YURqiTulOCfURMm5FG9KSakFnrhUfSkfQUzGC98XDaE2xojxAi4SVAo6vEVHsZU7mBm0SVqqSYqtO6no14tfKc8pHyvVjg7h4yIjbSQP/B69TeV3+DU8Lv+Zeyhiq9lqS7KJF2AJl/P8Ws32WPttnm7HlTz3WT5OwdIKQeaMEzBstz4rJMtZM0WP9d8Y4TDPC7hst1k4W4/qrFhu/l+Dxh4zt8wzYudSYgLnaOP0sYsUEAasmqrL+G0PWTtZnzWQ9XH83x2++NbbTVPlnmByzhguYN1rI4nGqrJqswZrJEmynarBhqi4bpujh9L0+m3/Xw3eWJhHrNCjZP4JbWd/w+OxPPCn+nY6z02nK/omL0RM4u8uSHD890r20SPXQI97RiCNrdTm0RpOjdprEbpSR7K5HuqcxJ7YaE+ekzZ7lSuxfIyXOxYRM38HkBAwjzWsgiZuNiHXT4dAGKfvXqrF/jQZRtjKOOMhIcNclO8CCM7uGU7x7LIUhY8jwHk70Bkv2LjUmbL4ekctNSHSyImOrNRme5qRu0SJ5i4wYVw0OO2oSYadO8FJl/OaK8JsrYctfYpx+FrH+O0Vsv1bAdrICHr/KCJiNQTAsAAAgAElEQVRpwPZZ+gT9q0PIHBk750jZMUuJbTOE+PymxIFlxqS7jSTTbQTHVhri/4sArx8FHFgsR5ydkIzNqpwJ0qV8jyk1B4dyMtCC8JWquP+hgNtvErxnGuA72wzHXzTY8IMUu2+k2E5VZ91kddZMVGXNV0LcfxcRvkqX+E0WHPe05NAGQ7ZOV2HRcAHuPylSEDSWy3HTOBc5gqxtev/Fa8t137T2uzt41hhKx51gntzZ2Y/YeyG8aNpJV+N22u9s5dmDzXQ1u9HV5ETHnXW03V5FZ6Mtb1qd6Lxvx43yX6hJt6AuVYOL6RLOn1CmOkWe2hPyXMgRUZulQHWmIlWZylRmqlGRqUnZCRnlGXpUZhtTnmlERY4pN6sn8LplGS+bt/Dy4Q6ePfCh864bLxvd+PR4Ex+a1vGo/ieunBpIXY4W9blSLuRpcjFPh8oMTWpydLlaZE1j3Tc8vTmfNy2uPH8YwIvHoXQ1BvKq0Y9Pjz3pbrHnxfXp3CsbyO2z6twtFnGvWJ57RfLcK1LkbpEyd0tUuFumzL0KEfeqhDyolqepRp6mSiFN5Ur9bxbLtGgt0aG1RIuOMk2eVKjTUaFCe40ybbUSHtdp8fiCKU+vjef9o3/o7VxHb5cTH5468+6pC93PPeh7sZm+J+v50DiTF9cm0XVpMC8umfP6qgGvrmry4qqErgZ1nt804s398Xxq/Reeb4DXnvDCl95n/vS98IPXW+h7tZbuZ3/z5vF4XjUP5HWzMe+aDfjQbMCnJhN6ms3paR5AT5M5Pc0m9LYY0vtYl95WbXpatelrM6e3dRA97SPo7ZoCb2fCJ3vo2QLd3vR+8qOvJxD6gqBnO3T7Qfd26A6D3n3Qu5fent309Oz+cue1h/7a8MfusXR329DT8/lda/dA+not+vHK/+C114re3oH09ZpDnzH0GdHXZ0Jfrwl9PZ/x+tGYvg9G9L0z7L8H+8oQXhrCCyPoMoJOo37AtunDYz16HmrzqUnGh/tS3t5R5dVNZZ5dFfUDtk6R5ioF7pcpcOuskGuFQhoKFLmcL+JCroi6DEWq0oRUpMhTnixPWbKQ0iQhpQkKlMYrUBr33ylPEHEuUURFkhIVSSIqk0XUpChRd0KZ8+nKXMxU5nKWMldzlbmWJ+bmKVXunFblzmkV7heJaS6T0lqpSXuNFk/qtPoRe0Gbrks6vLii+7lCbMCb60af68P9eP0PYP+D2H7I9uP1+SXjLzdgn9YZ0Flv+CV5bav+n/pwhR5N5bo8KNHhXlE/YO+c6U9grxdo9AP2pDqXc6RczJJSn65GbZoa1SnqVCapU56gTmmcBsXRmpw+rE7e/n68ZuxWIX23Cpl7xJw8oE7hUR3OxuhTHGdESbwxJfEmFMUZcybamIIjRqTv1SIxRI24HWrEBkqJ2SblmL8acdu1/gevJqSEf64M7zQmPsiYY9sMiPLRY/9WHfZ6aBHurkWYmxa73XXZv9WIgz7mRPkO4KCPBZFeZuzfasq+zaYEOejgvUqC53IVfFap4b9WE/+1mgTa6xLmYsoe94GEuVgQvMGYnRvNCHexZIe9MVuXauK+QMKmhWp4LtHAZ5kGO9bpscvJlHDX/tpwqLMJO11MCHU3I8zDnP3eVhwOGEJ04HDigkcSFzSCuO3DOOZrTZSHObsddNmxWh2vxSq4zRbiMlMOjzkiPOeL8Zqviuc8MT4LJGxbqknAEil+C1XxXyRmxzIJu9ZosNtWxq61EoKWidi2UI7ARQJ2LpMjfJUiURvVOOIsJdJexH47eQ45KBDjqkKcuzJxrorEuSqQ6K5I6lYVsvyk5G7TJMdfg2wfNTI8lcn2FpPjq0q2rzLZPiLyt4sp361F2W51zu5U4WyIMtX7ZdxKtuTyMRPy/RU44SEga6sCOZ4iMjwUSd+kSI6nmJPeKuR4KZDrLeT0NmXKQ6WcC1OjJEREeZgytQfVuBIr41aqHg/zLXhaak1npQ1d1YN5UT+UV5eH86ZhJG+vjeHdtQm8uzaJD9e/4sP18XxoGM27y0N5VWfJ8ypznpYb01FsRPsZYx7nmdCYZkTDUS3qwtU5F6RGWYCUEn91zvhJyfNRJcdHyglPdRI91DnmIuXgBjUi7SRE2ok5YKfMITshic4K5PqIORemyeXDetyMM+ROsgGNmSa05lvwtMiK5+VDeHFuCK2FpjQkqlN7SIWGeB2enB7Kp7rJvKsay/NiG64naHIhSoMCfyWSnQRkeihQu0+Lt+Wj6K0dxvtiYzoz1LlzSIliHwGp6wUcWylP5GJ5cj1NqIsYTu0+K04H6JDpKs9ZXwm1Ow04H2ZKdZARZ721yHYVc8JRmYyNaqRvkJJmr0aqnRpp9lLSHTTIctEkx12Dkx5STnmrURKoTu1eHR4kW/HwhA2PMvvxejdpIHX7tanZo8Xz/Im0ZwymPduCRxkGNKfp0ZZlQedJG9pzB9GWY01bzgjuxNtw2l+bY6uVuHRgMA8zRtGaO5z7qQNoiNbnTrwJXSdH0XbCmnvx2lw/os7ZbSISNwo47q7KxfiRNJ2eRnvV7zys+IX2+pm8u7cOnrjx6fZSyg6ZUhVlyq3UkTyr/IM3V+bTkP41IcsE1Md8xbXUr6iLteHy8ZF0VvzD6/oVPMhfQJL3UIKXqxG6XJOUrcOo2jeN2n0/c2SFIeGzJETOk3JsmYyk9QZUhE2g94ITfTc96G5w4FXtfNqKfuZ+9hQuHxtPwgZdnCcosNZKwJpBAtZYCdg4WkDwDAUS7XVI26BNjosW+Zu0OLVZi7Pe2lQFm1IXakFN8ABqgi2pDbahKnAwpb7WnPMfRr6bObHLVImcI8/BeUJilyv1VzdXCMh3Vqd4qx5FW/Q55aZNjqMmaevUSFiuQvwKVRJXahC3XJNDCyTs/kuBkN/kCPlNSMjviuz5R0rMckMynQeRu9mCM9ssKQ22JM/HgGRnKTHrFUl1F1EersuN+CFcjxvK5SODqY2wojhoADlbTUlcr0/EAjWCp4vw+V7I5imKuE0W4zxJgsMYZVYPEbJ0oBwLzeVYYC7PfHMh88zlmW0q4C8DAQsGKeD+gwF7l48mxvFr9q0cgvuvqiwYJscsSwH/DhIwd7A8S0aJWTdVF9ffBuAzawg7Foxk5+LR7F42lqg1Ezm8diyHV9lwZKUZh5bIOLRIRPxKIfnuqhRsUiXPTYUznppUBupTH2pEbbARpX76ZDmJiV8jT+xaAdmbFanep0FdlA5XYmw4f3gcx91t2PSDBjNNBcy2UGDzD4aE/aNH6J8q7J+tRMJqNU66ySj11+byPiMeJljSenwgbakDaE8fSNuJgTQnm9OcPICHKZa0nLDmceZQHmcOpSl9ME2ZI2g5OYa2U+NoLxzPo7yx3D0xnEsxg6iIMKdolwUn/S1I8zDnyFp9Av8Rs+l7Ac5fy7FhogD78QIcJwnw/02Fo8t1SbLVI8lORkXIEGp2D+FsoAFFQTpcOmzJ+YPGVO3RonqvJpejdLiXYEx71kBenxlKb+Uo+qqG86l0BO0nBnNumw7xK+U4vlaJU5sMyVivTexyFRJXi0mxVyV5gyJnAjS5EWPFpSPG3EqyoDVvBC9KJ/GybAqvyr6lo2AytxJHU7rLkjgHLYLnKOPzpxj/mUZ4/WXCxh81WTlZiflj5JgzSp6FE1RY8bUOyybqsmqyAXbfGmP/rT6rJ0lYOVGFxaOErJqghNtvWvj8a4DbH+qs+lqOpeOELB4lZuEIKXOHSJg3XMLqr2W4zzDC7kcxc8bIMWeMgMVfKbJyihrrvtFg/fcauPyijddf5mybM4jghQPZtcyYvWt1SPLUpTp6OLezJ3EnexLXU77icuxXVO4fw8mAgSS5aRPnJCHBRZWYjRIOrFJl3zJl9q9U5qi9lCQ3HdK9jMn0MSXN05h4Vx2ObJAR46TP8c0DyA4YxsnAEaT7WpO02YRoFx2iHDQ4aK/B4fXaxDjrEeuqQ6yrjOOeeuQEWlAQPJiT24eQ5mlFrKMFESv12b9Cj+j1pqR6WJLtO4C87WbkBeqS6S8jxlVKpL2U8NVq7Fisgv9cMb7/qrHpDxUcpimwbrIcK8fLsWKsPA7fqrDpFwmbfxWz5VdlPH9XxGe6EJ/pcvhOF+D5ixx+08VELNbjuONAjjuaEzpLnm1/Cji8Uo4T7sqc2aFF7QFTLkdbcS1xNBdixpEXYsOetTp4zBDj8quELf/osmWmPk6/aeH4sy4O03Sx/0YL2681sJ0iZuM0Ib6zJRx1NiV560ASNlmwf40hDt8qsmiIgHgXGy7H/sTl+CmU7LP6L15vnXdNa7ruzZP7wbTe3E7TFV8eNvh9Xs60g/bbW7l/yY7HN+3obLSj/c4KHlz+l8bLs+i4s4gXzat4fG0+lwonUZVqQn2KjEvp6pxPU6UyUY7aVHkuZClTnaZIVbqYmmxtanONqcwypTjVmLLMAdQWDKXqpA0VOZZcKR3D07uzednowJPbG3ncsJr268t5dX8175vX8uLGbB5UTOZG0RCuFFpwocCY+nxjzudbUJFlSv0pKxrKxnCr6htarvzDyyZbnjdvpO32etpv2vPq3gbeN9ry9s58nl76lvulZtw4Jeb2GUXuFgm5W6TA3WIV7paocqdMwu0yMTfPKXKzQp7bFfLcq1Cg8Vz/RuLmUgktJeo8LtGgrUSdjlI1OspV6ShXoqNahfYaCY9qNGmpN6SjYRhvmn/kU8ccup8u483jxbx+uJgP7Sv59GQ1Hx8v4s39P+m6MYWnV0fSedWaZ1fNedZgSOdVPZ5dM+b5zUG8ujOBD01/0Nu2lN7OjfS0O9LT6khPx0Z6O23p6VzEp/Y/eNfyNW+aRvG2aSjvGm14/2AwHxqH0d08iu6Ho/j0cAjdLeb0tOrT26FJT7sq3a1S+h6Z0ddiTW/bcHqfTaDvzS/wcQH0rKH30zq636+j56Mjvd2b6P20id4P7vR98KTvU1B/EtsTRvenED59CgX2A/+58/obHz+N4eNHK3o+WfTj9dOAfrxi/l+89lnS22dFb58lfX39eO3rM6Kv15jeXlP6ek3778J+MukH7Htj+t6Z0PfGmL6X/cMLY+gyhqeG9HUY0NeqR88jHXpatPnYpM67e6q8uaPCyy+AFfG4VpGmSgXulSpwu0iBW2eVuFaoxJU8JS5kK1KXqUBNuvAzYvvvvJYnKlD2Ba/CL3gtT1DiXKIS5QmKnEtUpDK5P4Wt+5LCKn1JYa/libmRr8LNAmXunhbTWCylpVyTx5Wyz5uIZTyt16Hroi7PL+vx4rLe/yxzMuTt9f/i9b+INf+M1/7a8ItLJnRdMObZeaMv01Fj+AWv/YA15FGVIc3n9Ggs1eV+sQ73inS4X6zL3bPa3DylwY0CDa7lqXM1R8rFTLXPeJVQk6JOZZIa5fFSyuI0KImVceaIBnn7VcnZKyZrjwqZe1XIjlCl4JAGZ6P1KI41oDTeiPIkU8qTzCiJN+FMtCH5hw3J2KtFUoiE2O1iov3FRPurEu2vRkKgNsd3GpC224QTe8xIDTcledd/UlcjjvjpE7lVhz1uMsKcNQl1lhHiqEmosxZ7PQw54GXGAS9zIj374RqxxYS9m4zYsV6GzyoxvqslBNrLCNqgwzZbGYF2OuxyNmG3qzm7XS3Y7WpB6EYzQjaYELzeBN+VOrjPV8V1rgqbF6rhuVhC4FodwpxM2e1mQbibOWGuZoRtsiDMYwBhHuZE+lhzOGAoR7cPI2bHcGJ2DCdu2zCO+dpwwN2MUDtt/Jep4jFPhOssIc7/yOM6UwGP2cpsnSvBc54a3gvU8V2kwfalWvgvluK7QIzfAjHbl0oIXikleJWEwKVK+C+QZ/tCASHL5AlfpchRZ02OuWoSYatAhK0cR52USPCQEOumRKyLArEu8iS6K3LCS5XcbTJObtci21+DLG81MjzFZHqJyfaRkO0jJsNLxMkAMWXhOpwNkXAyQIHCIBVqD+pzI3EQZeGaZGyVJ8VNQKq7HGnuQlLdFEh1VSTdQ5msrUqkb5Ync4scBX4iSoIllO4Uc3aHkLJditQdVON6oi4PsoxpKbDgSckgOitteF43hFcXh/P66gheN4zg1dVRvL46njcNX/Hu2kTeXxvPu4bRvL08hJf1lryoseBZpSnPyk15WmRKW4Epj7JMuZtkyJUDOlQGq1Hkq8IZLxUKvVX7k1dvKeleGiRv1iTGRYNDDlIi7dWItFPlgJ0yR9aLiHcUkr5ZgaIgVc4f0OZ6rAF3jhvQlGlK2ylLnpXY0FU2mGelVnSVDqK1wJy6Q6pUR4ppyhrAp7rJvK8ex6tzQ7h5XIv6g2qc3i4izU1AmpuQinAN3paPpbd2JB9LzejM1ODOYSVKfOVIthNwaKmA8NkCkjZqUbZzEFcPD6fhiA2ZrsqkbZSj2Fed82GmnA8zp3ybPgVbpJzcpEauqwbZTupkOEjJcFAny0mTXFdtCjbrcGqLFqc8NSj0kVAUKKF2rza3Ys15lD6ElszBPM4aysP0IVw9akyhvxLPcifQkmpFR+5AHmca0ZSi138/8uRgWrMtac224kneaG7GWpO9WZ2o5SrciB5DY9pI2vJGcS91IFejDbibZE7nyVF0ZA3hfpIe145KKdqhyAkPBQqC9Ggq+I6uur/pPD+D1ro/eHZlLh+a1sMzDz7dX0nxQSNqj1nw+NRU3l+czYsLc6mJH0vwcgF3sn7nyvGvqDxqTUPqeF5Wz+d17SrKD37HjkUSfGfJE+1oSmnYVMp2TuHYakO8p8mx4zd5ji2XEbdOxuFVKuT6mtBzYR19N515f2E1Lyvn0Hb6V24mT6I4yJqdfyuwcbgAh8FCNo9VJnCaGvtnaZG2XpfSbRZc2WfDrcM23Dlixc0oS65EmHFhtxEXwo2p32VKbYgZdSGW1AbZUOo9kGLPQRS4mZGwQkLkbDki58gRu0zE8bVi4pbJkWGvwil3Lc5uNaBwkx5ZDhokrxITv1xM7HJV4pZLObZESsRsZXZOFxL0m5DtP8nj+72A7T8rETlPlzRHa/I9B3M6wIbsLfocXScicoUiiU5qlITqci1uMDcThnEtdhgXDw2lYrc1+b5mJDvqc3SVDhELZITMkOA9TQmPqSq4TdHAcaIatiNFrBwix5JBAhYMEDDXTMBsEwGzjAX8pS9gup6AGYYClgxTweNXYw6sG0usy0RCFhti+7WYxSNELB2phO1kKR6/GRGyeCRR678l1vUXop1+Isp2KuFLRrN9piXevxuwZZoqntOEBPzSvz07eqk82Y4qnPXU5MxWTYq9dajYrk9tiCG1wcaU+OqR7axK0joh0SsFpLkoUhMh42qMCXfTRnMj6Wvyto3B/y89/rUQ8Ke+EPvxmoTMMMR3moig3+U5vESVdEcZ+ZvVqQ3VpznRhkfJg2hJHkBr6kDaTljRlGROU9IAHiSYczfBnMaUQTSfsOFeqhX3TwylOWcUrQVj+/GaP467GSO5FGdF+T5TToeYkOtvRvoWC6LtDAiZrcqWHwS4TBWwcZIAx8kCPL4XEvqvlOT1xhzfoEOWmz4NUeO5dHA4JSH6VO4x5G7yMC4cMuRilH7/R7YYA5qOm9KZ15+6UjOSvqqhfCwdRlvaYMoCdIhbKcfxdcrkOOuQvl6bmGXKxCxXJMlWiRPOKpTu0OFWnBVXo024lWRO68nhvCidxPOSybws/ZbWvMlcjR3F6SBLDttqEfCPElt+V8XrL2Ocf9ZjxVcqzB8tz+xRcswdK2Lp1xqsmGLAovG6LBqny/KJ+qycpMuScar8O1jAv9byzB0iZN036rhN18PhJw2WThCycJQCs20U+Wtg/8y0VmThaCVsp6li+5MSi76SY+FEAWu+V8F5ug4efxviN8eUwAWmhC23Yr/tYCLtBhBhp8PBjWqkBmhQGmXGxaRh1MUMpXj3IPIDLUn3tCBuox5H7TSIcVAl1kmZo+sViVwlx4HV8hyyF5Hgqk6mjwEnt5uTG2BOmpcxiZv0iXc1JMHNhGSPAaR5WZPuM5hUz0HEuhhxyEGLSHt19q+TcsBWgyMbtTjiqMkBe2WiHFSIddMgabM+iZsMiXbUI3KNFmGL1Yhaq8Nxd3Ny/CwpCBpAye4BVOw3o3CnAQmbtTiwXsbuNVqELpcRsliH7XN12PqnFKdpSqybLM/yMQIWDhOwcrwA+68FbPxWgMs0AZt+lsPzDyE+MxTw/0sBvxnyePwoxPd3IYdXa5PpYUmsvYyDK1SJ36DIqQBNavYbcz3BmrsnRnA7bTS306dwPe1H8kJHEbxMmw0/CLGfpsDmf/Rw/FUb518NcfjBALuputhN1WbDdzLWfS3PhmlyhK/SJdrVjOTNliR72LBzoYx5VnLsmKND0a6vuBz/HfXHxv8Xr+X5S9KuVm2k9fY2Hlzyov6sPeeL7HlwcTMdt324U29H9am/uFQ2gxu1M7hW9RMXiiZzoegrrld+x736X7lZ8QPVWUOoSTOiLkXGhVQp51PFVCcLqU0VUpOmSGWKMhdy9bhRPITb5RNoKP2Kmrwx1OaP51r599ysmMaV4kmcPzOGhvLJPDj/DzfKf+Xy2alcL51Kc92PtF34mXulX3GtcDj3ysfxsG4K96onc6V4PJeLJnGl9Gtu137PrZrvuFo2hesV39N8+U/uXfyNm9U/crvyZ5rrfqPt4q+01U+l6dwQbhRq0XBSyO3T8twtEnKnSJHbRSrcKlblZpmEG2Uq3KgQcaNCyO0KBe5VKNFYrtx/TqdUlZYSCY9LVGkrVaWjTIWOcmU6ykU8qVKhvUaVlmopTdVaPLpgxrNbo3j5YCovG3/gyY1vabv6DZ03f6Trzs903fmZZzd/4tnN73l2awpdtyfy/PYYum6N4Pnt4by+N4a3Dyby5t4U3t79gQ/3/+TTgzm8v/Mvb+/O5t2D2XxonsnHh3/w8eGPfGj5no8t3/Kp5Rs+Nk/lQ9M3dLdMo6/1J/rafqS3dSLdjwfR3apHd4eEniciejpU6Wsxoe/hIHr+D2P39Rbl3Yb9fmBgZmAYeu9dQLDFboxpJjHG3nuviIAU6YIiihXFrihNehUVFJCOitgRRVSUYgN7V+D7bkDy5FnPsd61Nq7j3rn/gc9xXr/zarGl/XlPOt8MhA8j4fM4vn4cy+d34/jybhpf38/jy7tFfH23jPYP7nR8DKbjczjfPm/m08cwPn0K/2+8fvuDL1/68fWLLR1fLej8atXVKNxhQSdm/x94Naajw+Q/eG036V4fNqHziwmdn0zo/GBM5ztjOt8aw2sTeGUCbUZ0Pjeg46ke7Y91aW/R4mujGp8eSPlwT4l3dRJe3xLTdl3M02oRTecVeFCqQH2RAvVFYu7ki7mVJ+baSUUuZytQlSnkfLo8lSnyVCTJU56o0A1YIcWxQkriFLvxKunGq4jS+K4UtjJJwsV/ACvuSmCzJdzIUabmtBK3Tkm4k6fE/QIZj4rVaSr7N2C1aavW4eUVPV5d1esucuoC7Psak/8CbFf6+v8Drxf/73h9UPT36HGvUIe7+VrczutqIL6Zo8a1bFWqM7vxmiL7F17VKIpRpyBKjVP7pJzYrcSJ3UpkRyqRs0+FM0c0ORejR3GcASXHTShLNKMs0YzieBPyow04fVifjEhNjodLidmoxLENShxbLyV6QxdeU7YZkr7LnIxIS9J2WZC0w4z4LcYcCzXgYJAue3y0ifDUZPsaTba6axLuqk64qwY7PPWI9DVmj58Jkb7G/8xuHyM2r9Zk/TIVQleoEb5ahy2uumxcqcHGlVpsczMiwtOcXV6W7PK0/BdeTQlZrMvamSp4TpPgM0tKwBzp/+LVy/xfeLVkX1A3XkMdORbmSHSYEzGhjhwJsmWPpwlbl2sRMk+KzzQRHhMVcR8vxGOCiLWTlfGbKiNgmjpBMzQInq3B+tmaBE1XJWCKEoFTxYTMUiZsvkrXW9jZigRPlyN0lhxbFyiwa6mEqDWaRHmosWeFAvtXKRDtJSXBT5UYb1EXXj3lSfARkR6k8j94zQxUITNQhawgFTKDugqcTm5Q4dw2LU6HKpEVJE/uRiUq9+hxNcqc/HBVUtbKkbhGQLKnPCleCiR7KpLsISbVS0LaWhFpPkKy/BTIDRZTEKZEwSYx+WHylO4QUX1ARu1xXRqyjGnJM6e12Jq2yh68rLLnzVVH3t3sxbua3rz7B6+D+HBzEB9u9uf9jT68u+bA28u2vK6y4FWlOS/LzGgrMuX5WXOe5ljwMNWUW0f0uLBDlXMhEs74K5IbICY3WMbJYHWyg7VJCdAm1kuTQ65q7HeWccBZhUOrlIn6F14LNku5tF+Lmmh97iQZ8DDLlCdnrHlRbMfLEjueF1ryosiaV8UO3E0x4NoxDe6lmvKmuC/vK/rwtsye+jRdLh9So3CzmIy1ciStkadwiwqvCvrQfrEv38qseJ2jyb0oCUXB8iSuELB/toBtEwVELVXhzAZTLu934NpBa67vMyPLQ0iOp5CyjTpU7zDj/BZjSjbqkeUh4aSXKjmeamS7q5LlpsqJNeqc9tYmz0+Hs4Ha5K/TID9ERvFmVS7v0+NOjDmPUnvwMM2W5ix7mjIcqDlmwtlQES2pTjxOt+f5CRtaMo15lGLA4wwrnubY05JlTXOGLc9y+nL9sAUpayQcXqTM7ZgBPMr4jscn+3AnwZwbRw25n2TN46yetOY40phuwpXDUgrChRRuU6M2uR/vLk3k3dXJvLkxkbbrE3hTO4evTW7Q5sPXewsoizLjWoIdrUW/8vXmbF5dmUX50e/YMFtAW+k8atJGUHrIjtsZw/lydTFP8meyZ5kGGyYrsnGKiANLdEnztiXZzZL1v8vj2kdAxARlDs6VEDlLyO558uRs0KfzxmI676ziY/V8XhRPpPnkSK4d6Ue8swZe/QWscRKw8w9V0paYczG0Py2xv/Pp9ARen/iFZ6kDaEly5CX1qjEAACAASURBVFG8LXePmHE9Uo/LO7W5vFOP6h1GXNpqysXNllSG2lC6zobigB6cdDPm6GwJkRMF7J8iT8x8CYlLpMQvFJK8TMQJNzXO+hiQ72dMzhpdEpZIOTZPzNF5Ug7PlnJghpTIqcpsHSsmbJQiG34TEThCnsAfhYT9KWX/HH1S1liR5WdJ1HIlDi6RIztIi2tHelKX0IfrR225m9iHmpjeVO11oGCTJRk+hsS7GBCzzISD843ZMUmH9b+p4j1Myqr+yqzop8zS3iIWOckxz17ATBsBU8wEjDfsQuuf2gL+1BMwSlfAWCMB83pJCJloSozHQKI9e7N9vglB43TxH21M6KQebJ/Tm10L+7N1Th/WjbfG7Scdlg5UZn5vBeY7CZnrIM/CngJW9RMQMELAjvFyRM8Xke2uSmGANoWB2hQG6VASoktlmAHnNxtTFGxAlpuUhGVCYhYJSPdQ4PIBPV4VDuNb9XhaC8ZRue9Hds03Y7aDkN+0BcywFhL6pxF+P4hZ94uAiMki4pbKyPBQoXyzPveie/Ao3pamBGsep9jSkmJDXbQRt44YUHNYn5tH9KmLN+dBii31KT14kO5IY05fnuT159nZQbTkDuBeZm+uxvagNNKsG6+mZPiZE+1swLapUvx/E+D1owDPHwSs/UmO4D/F7JmtSZq7CWnuOpwNNuXOsYHcONKT8p0GVO034n5KT25Em1BzzIhbMYbcO25Mc5oZr/Js+VrqBBd701lpz5ciB5qTbTkXrEXsQnlSnaVkuWuTslKDo/NFRC0QEr9CRIanMsXhOtTF9eBmtAl1ieY8PtWLNyX/wWtzzjAuH+nNifWWRC7WIOAvMR4jpXj8rs+y4epM76vAJCcBU/opMGuIjLnDtJg1SI9JvTSY4KDGFEd1pvWSMdlRxDgbAVMcJMzqo8LioZqsHqmLy0htFgxWZrKDgIk9FBhnpchYS3nG28gxvZccS35QYMUvQhYOF7DoBwFr/pKxab4V+137Eus9gEOuPYlcZs7OxTpsW6TMtsVyRDrLER8kz+mdapQcMKFglxknQk1I8zcjwdOMY876HFulTYybKtGuIo65Con3FJHgLSHZX0ZmiDZntphTvMue4l2O5G2xJ2OdFXGexkS7G3HMzYhj7l0T5WrAYRcd9jurs2eFCtsXiNg0U47wOXJsmSvHjoUCdi8VsneFiH0rlNi7VMquhUpsnSVi6ywRx1z0OLnejpKIPlTu70V1VC+uHLOnNNKS7FAL4n2tiHK3Yv8Kc3YtNmfbXHPWT9bHZ5Q6rj9KWDpYnvn9BCweKGDlUAGrfxDgPVKeoDFiwqbI2DJDg20z1Vk3RkjYRCVCxyuyc6YKaV5WVOwcTFF4T1K9ZJwN1eLiPlNq4npwN8WJ2qTe1KYO4d6J0VTH/c5x/54ETlJl6XB5Vo9UwWWkFq6/GuI8wpBlQ/VYPkwPlx91WD5MiSVD5PAfp8zeFQbEe1sT72VL7Bp7PH+Sx3W4HNFuVpTtHcSFw4P+g9erZS6p92740fZoK4/vbKSuype6qrU8rg3mVcMGmm66crlwHEVZg6jM/Y6KU44UZ1pRlGFOxQkbLuU6UnXSkbIUUy6m6XExWcbFJAmXksVUpShyKU2BiiQhFSkyagvseXL1N1prp/K0ZhZ3L0zmduVkmm/Mp/XOYpqvTeP6uR+oOOHIlbN9uJhjQ0WGMRdPmHD9jBU1Z225mmNFzdnePLs2mrf182itXUBD9WweVM/l4fX5PKtfSHPtNG5WjKD6XB9ulDlxvcSay/kmXD1jTm2hDfXFPagvsuBOvi638iTU5slRly+grlCOO4UK3C5UorZQmZoiZWpKJNwqU6C2XJ66ciH3ykQ0lIh5WCLmUbGIpmJFmosVaCkR8qRUyNMyIU/L5HlWKeLJeQmNFRIaypV4eEGN5qsGPLlpweMbljRdMaPpkhktV6x5fM2eJzf60Vr7E2/uj+VD0xQ+tkzlQ/Mk3j0ax6fmCXx7Opn2JxP4/HAk7+uG8q52EO9rBvPmen/e1gzg7e0BvKsbwId7A/j08Hs6Wv6k4/lkOp5Pp+PJDDoez6Lz6XxoWwAv59D5bBTfnjjx+bE+X54q0d4qpLNVTGezLp1NRrS3GND+zID2l+a0v3Hg27u+fH7bhw+vvuPjq+F8evUHn16N58vrmbS/X9mdvm6i/Ws4nz5v5tPnrdC5FzrD6OhY1oXXz/34+tm2q0n4Szde283/e234/y157eyCa2eHGXSYdd+FNaPzixmdn83o/GRGxwdTOt+b0PnWpCuFfWVE5wsDOlr1aX+qS/sTLb42q/PpkYyPDVI+3JPytk6Z17XKtF2X8KRaRNN5xa43zuVKPChW4m6BmFt5Im6cUuTqCSGXsuSoShdQmSJHRZKwG7BCSuKFlMT9J3ktjRdTEifuTmEllCdIOJ8k4UKyhIupYqrSxF3ndLIlXM9R4nq2mFsnlbibp8KDQlUeFqnTWKJBc5kGjyu1/gVY3S7AXtPn7Q1D3t3suvf6vsb0v9aG/24b/huvr650AfZvxLZWGfPsojFPL3QXN1Ua0FRhwKMyPR6W6tNQrEdDsR4PS/R5UKT7X29ga06pc+OEGlcyValOU+FiiioVCTLK4mWUxqlRHKNOQZQ6p/dLyYlU7po9Uk4dUCX/qBZFsXqUxBtQlmBMeZIp5YlmlBw3oSDakNxD+mTs1iQhXEpMqBJHQyREBStxbL0KxzfpkLrdiIzd5mTusSR9tyXJO8yJ22TIkXW67PXVZJeXOjvWqLNjjSbb3bUId1EnzFmdLW7a7PTSZ9daw3/mb7xuc9dhs4sG4a5abF+jxzZ3PcKcNQlz1mSLqz4Rnmbs8bFmt7cV29xM2bLamK2rTQldpo//XDW8ZyjjO0tK0DwZm5brsmONKbu8LYjwtiBirQURvhbs9LNkh6/FP8nrkVBHjnbPsfUOHAqwZvcaQzYvVWfdHGW8p4hwn6CI6zgh7hPEeE1SxmeqKn7T1Amcrsm6mVoETdfAd7IKayeI8ZkoInCahPXda8TBMxRZN02O0NlCti8Ss2eFlCPumhxyU2XvSkUOu0k47qtGUqAasWvFxHoqEOetQJKfhMxgGSc3apITqklWiBpZQapkBamSHqBCmr8K6QFSMgOVOblBldwwNdIDFEnxFXB6o5TySH0qIg04uV6ZRA85jrsLSPQQkuwpIslDRKJ71zfJQ0iqtwLZ/iJOrROTFyIib708BWHyVOyScOWQKncSdGnINqYlz4zWYivaKm15den/gdebfXh/cyDvbgzk3fXveHe9L++u9+LdVQfeXenBm0uWvL5gwetyc16VWPCi0JK2M1Y8PmHJvXhjruzVpHijmFx/eXJ8FTgdJOVUsDo5wTqkBegQ56XJodWq7F0pZb+zlMMuUqJcFIl3F5Lhp0hBuJSq/VrcjNGnLtmARyfMeJZvy+syB96U2/Oi2JoXRda8LXek5bQ1dclG3E8zoy3fkQ+VfXlf6UDTSWOuHdOkZIcK2QEi4l0F5AQr8vhkT75dGkDneTve5+rTEC2jaL0CCSsE7J0pYNskAXvnCsnw0ebibhuuH7Th4XEnzm/VIcdTxClvCeVhulyJsKR8swGn/aTk+qqS663GSU9VctbIyPFQ5bS3Bmf8tMgP0qIwWIPCDaqUbdXg+iEj7sZb8CDJkgfJVjRl2tGc1ZPbsRYUbpJw56gFz7N78fyELc3pxjSmGtOcYc3jLHua0q15lGbL46y+XNxtQsxKeaKWSLmXMIzGjAE0nejFzVgTbsaYdBXYZDry7KQTTZkWXImSUblXxq3jtrw5P5pvdXP4cms6H25P5U3tND7eW0xHiyedz9fy+e4cqpPsuH9qIO+qJ9BRt5jWCzPJ3+PE7pUqvL60kqr4YVTF9udp8SSel8wgPcSS1AAHcjcOJt3PkcNL9dg1XYWdk5XZMlpI6K8KbB+jwJGFysSuUibRS0rFfiu4NQdq5/Pl6iye5o/i6tE+nPDXJ2KSIjvHKnB8nhFlAX2p3TWUpmPf05oynDc53/M6ZxCvc/rTmtmbpgQb7hw24nKEJhe3qlO1TZeqrUZcDDelYoMFJUFWnPOzptDHjhMuphydKSVynBx7Jwg5OluJ44tVSVmhSvIyZdJXqXHKy4AzvqbkeBgSu1jGodliDs6Rsn+WCntnyIiYImPzWGXW/y5i/R/KBP0qwf8nMQG/iAn+Q4n1o5XZMlWZFG8Tzu/ty43ogdyK7cedhL7UJfXlyhE7rh5xpDyiB6eCzUh0NyR6pRFRi83YNcOQ0NEa+IyQsnqAhKW9xSx0VGSunRyzegiYYSNgmo2AqdYCpljKMdlSkTkOmiz9zpiVg81x+d4Mr5HmhM+056jbAI64O7FjoSkBf2nj9oMGq4dpsWqoBssGqTOvtypTbZWZZKnIFGs5ZtrLMa+nkHn2AhY7CnDtLyDoJ3l2jlMkarYSKSvUOOGuRkGgLoXrdDkXrE1ZqD6Vm0woCTEk202FhKVCYhcLKAjR4nnOQNrODOZhVl+uRvfixHpbNk/XZK6THH8ZyjHXQZmAXw1xHyTCc6iA0D8VODhPSrKbGqWbjKk/1pOGOHsextvSlNSDxkRbbh8x4uYhA24c1OPGYQPuxlvQkGrP/TR7HmQ60XjqO56cHcSzgiG05A3iXmZfrsbYUbLbnDPhpuSEmHXhdZUB26dJCfpDgN9IAf4j5QgZLWb7VFWOLdPnhI8p2d46VEXY8ShpKLdjnKg+aMLNaHMepjtwN9mC+kQz7ieb0ZhmxrMTFrw5a8vXsp5Q5Uh7uS0fCmx4EGdGnr8aMYsUyF6jyQkPXZJXqHFsgSJRC+Q4vlKRE74qlG7Vpj7BjluxJtxNsuDJ6W68nhvCq3M/8ChrCOcP9CLZ35TwWTI8f1PE5UcpK3/QYtZ3ykzoKc8EJ3mmD5Qyd7g2s4ZoMamPBqN7SPnDSsJoawlje4gZbydkvJ08M/qosmCwHguHaLP0B22cf9FjyfcajLcVMM5Gjr8s5RhrJWBCDwHTewlY/L08HmMkBE3XYP1sbcIXGrFvtR0xa/twxN2W3cv12bZAhR2LRexbrUh8gBLZWzQoPqTHpXgLLsXaUbLXlpOhFiR5m3JkhR6750rZu1CZWDc1kn3VyV6vxtntmhRH6lJxwIxLUfbcjB/I7aQfuREzgqKd/Uj1s2D7HClbZkrYOlvCtrkSIhYqs3+lKtEeOsSu1SHWR4soD1X2Oku6brEvU+Cgq5SjHpoccVNn/0pVIpfIiFggZctMEbsWyEj2seTc9v5UHx7OjZgfqE0Yzu3EoVw+OoD8bX1JDezFMTc7Ihebs3W2MWFTDVk3Tg+f3zVY85MUtx+V8fhFBa+RUnz+kOI/WoX1EzUIn6HHjrnG7JhrwvZZhmyeqkf4FF02TdRg92x9Ujx6Uhw+lKrI4RRs7EHeeiOKt5pQfagHt+J7U5s4gOvxQ7keP5KKg7+REjSQ8LlmuPyiwqIhiqz4UYuVPxixZLAhC/vrsXigLiu/18dluDaLBijg8ZsSm2ZoE7nYgH1LjYhysWHrdH1cv1cgdKIK8R5m5IT0/A9e628EpDbfDeVl0w6e3d/C4zubeHJ7I631G3n9cD3P69y5VT6R/BRHijJtKMowoSBFh4IkTc4la1OaakB5qhGlyTpUpWlyIVnSlbgmK1CdLuJyhiIViQqcT9XmXukgXt2ewfuGVbx76MXT2+403VjNi/q1fGz049VdZ+6U/UlZhj3lGUZUZmhRmSajMl2FC5kyqjI1qMrSp65oAG/r5/KlyYu3DwJ4dsefZ3cCeFbvy5tmH148XMadS79wscCWi/n6XMmXcSlXzOVTytzIU+fWWU1qz6hRk6fErTPy1BUIqCsUcKdQwO0CIbUFYm4VKFFzTomaEhE1ZfLcKhdQVybP/RJFGopFNBQr8KhYyKNiORpLBDSXCmgpFfC4rPtbIaSlUoHGciENZUIaKkQ8qlKmsVrGoyopTVVSWi7JaLmkQVO1Hs1XbHheO4L3j6bx9fky2l+s5murK5+erKL9uSudL92gbSlfG8fw7k5/Xt+05e01S15fMebtTRPe1pjy5pYZb+ts+fRgIDyZCC+XwqvV0OYOrR7wwgder4U3rtA6la9P+vPpsQGfn0pofy4HrQrwWJ3OZi06HqvR/kyF9jY1vr3S4+trIz69NOR9mykfX9jz6eVAPr34kS+vxtHxYTGdX/2gfTMd7dv4+nU7X75GQOe+/+D16x98+dSXb59s6PzcjdfP5l0A7TCjo9Psf/HaYd5d1mQEnWbdY941HRbwzZzOr+ZdCP5sTscnMzo+mtH5wZTOd38D1pCOF/q0t+rS/lybr080+NysxqcmVT49VOXDfRnv7sp4VSul9ZoSTy6JabkgpuWClMYKKQ+KJdwtFHH7jIibpxS4miPH5UwBF9MEnE+RpyLp7xVieUrjhZTGd6WvJXEiimO7piuJlVCRKOkqc0oWcT5FxIU0EZcyRFzJFHMlQ5EbWWJqTylTf0bG/QJVGs6p86hY/R/APq/Spq1alxeXdXl1VZ831w15e8OoG7Cm/3rrasrbGybdN19NeX3NlNdXTf8LsG3VprReMuXZRePu1uEuvDaW6/OoVJ9HpQb/TEOxHvfP6fzTQHzrtAY3c9S4minjcroKF1NkVCSodOE19m+8qpF7QMrJPcqc3CPl1D4Vcg+pUXBMi+I4PUri9SlLMKYiyZTypH/jVY/Mf/Aq4WiwmCPrxEQFKxMXpknKNkMydpuSuceC9N0WJO8wIzbMgIOBWkR6q7HTQ5Uda9TZ6aFFhIcuW1ZrEuasRvhqTbZ76BHhbcBuH0MifY3Y42fMXn8TIrz12e6hyw5PPSK8DNi+Ro9NqzQJc9YgfLUuEV6m7PWzYY+PNdvdTdnqasx2d3M2OxuxbqEWvrNV8Z8jI2ShGluc9YjwMGP3Wkt2+1iy29eSSH8rdgVYsdPPgn3rbDm03oHD63tyZH1PDoc4ELWuB/t9LYhw1SdssRoBs5TwnCTCdZwiLmOEuI4T4TFRGe/JMnymqOM/VZPA6Vr4TVHHa7wya/5SxHOsAn6TxaybrsS66RICp4lYN01I2BxFIpZK2b9KjSPumhxYrcK+VWKivWQkB2qSHKROrLeIOG9FjvsokhLQ9d715EYNTmzQIHOdKpmBqmQFqpHqp0KyrzKpflIyAlTICVEnK0jKcU95Er3kyA1To2y3IQVbtMgMEHHcXUC8mxyJHookeYpJXCPmuJuI426KxLvKkeKlQJafmJOBYk4GCskNlqMoXJGqvSpcj1KjLlGHh1mGtOSZduPVphuvPXl30+kfvH6oGcjb6/15c7Uvr6868fpqT9524/VttTVvL1rxptKS12WWvC624lWhDa25NjSlmlNzWIfyLWJyAwVk+8iR4y8mJ0hGzjptMgJ0iPfS5JCLjD3Lldi7QplDq7rwetxDkexACee2qlJ1UJsbsfrcTTWi6ZQFbUV2vK3oyfvzPXlX6cDLYmteFvfgaZ4tDzMteJhpQVuBI18vDeTjBUdaC62oidehIlKDkyHKxLgISFkrT32KDV8uDYGLTnw6a0zTcU2KQ8XELxewZ4aAiKkCImYIiF+tQtk2M24ctuXhcUfqj9lyLliNrDUKnA2QUbXdlIpwfc6FqJMfoMYZXzVy16py0lOFHA8pp7xk5Pmqkx+oTkGwGoUbZFRs16AmypT64xbUHzfjXqIFTRl2PM52oj7BmpJtKlTt0qb1RF+eZdvSnG5CU5oZTem2NKXb8TDVmoYUWxrTelO2zZDDi7tS4oakH2nMHERDek+uR5twJ8Ga53kDac7uTXN2Tx5mWHDruC53kix4XjCMjtrpdDYsoP3eXL7Uz+Rj/Ry+PnKGpz50PPXiXe00bub04UnZL3y5PRseONNYNJX4QEPi/M1oO7+C6sSfqUn7hYbcsVQcHkxqoBVXo8ZRtPVHjrv2IHKWJtvGd62DbvlTyOGZGhydp8UJHzNyAvVJ9VWm4oA5nTXTaL8xlRelo6g+2oskbx32zFHm4CwVctxNuBT2Hff2j6AlZgRPEgbRkuBEU1IPnmU68OpkH9qye9GYaM3twwZc2qnO+S2qXNiiw4VwQ85vMqUk2Jx8H3NyPcw5vcaaLGczYuaos3eCAnvGy3N4hoT4RWpkuOiQskKNlJUaZLnpccLDmPTV+hydL2PfDAl7ZkiJnKHKrunqbJ+sxsYxKgT/rkTIn2oE/ibDe4QY92FC3IbK4z5cnm0zNDgd2ovr0SO4nfADt+IHUHu8H3VJ/bkV/x1XDvfi3FYbMvxMiFllwMFFhuyZbcymcToEjlRn7Qh13IaosuI7FVb0l+E8SB2XYdq4j9Bjzc8GePxihMfPJrj/bMHa3xzx+tUJtxG2rBxiworB+rj/bEjIZFN2LLJk3wp7NkwwZtVgGQudxMy0kWOqlYBJFnKMM5FjvKkcU6zkmG0vZIGjiAUO8ix1FOA+QI51Pymwc6wSUTNVSVqqSaaLBgUB+pwL1uVciA6lG/Sp2GhMSbAROWvUSFqmSMwiAQXBOjzLGsijdCfupdhTnzmYygMDOeJijvMwCWNN5JhsIcFrhAErvxOx8jsBvj/Js3OahDhnNQo2GHPjgB23D9tQd9SK+7E2NMTZcPuICbVRJtyKMqH2qCn3Emx4lN6TB+kONGT1oul0f54WDOF54TBazgzmXkY/rhyzozjCnLxNppwINiPN16wLr9OlBP8pIOgPASGjhYRPlrJ/gTbJ7sacDjTlpL8Wd47142nWcOoTnKiJsaQ+2YambAceZdnSmGFJU5YlT09Y0nbKircFtnwptafjggNfSix5nWdG7RE9TngrE7tYxFl/Q05565PirEbMYhFRC+U4vkqR00GqlO/Q4UGKPbePm3EvxYKnuV14fXluCC8Kvude2kBK9jgR7WFE0AQlVg4XsnSoEvMHqTLZScRYByETe4uZOUSducN1mTpAgzE9ZfxhJeE3CzF/WIr5y1bMxJ4ipvaWMHegNkuHG7NgiC7zh2iy/Eddlv+gzSR7OcbZChhrI2CSnYBZfeVZNlyC918yNs3T56C7DYfWWLPXxZx9LmYccbdgn7MOu5ZJ2b1ckShPCRlhGpQdMaUmzYH7p/vyMHcQ9VlDOH+wF5lBphxZqcXO2VI2T5Encr6I5LU65G8x5cIhS24mWHM3w55HJwfwOO8nnp0dTdPJv7gR+xOnNthzaLkmgWPkCR4vIGy6PNvni9i3Qkq8jy6522wo3GPPub325EfacmqbBRmhRqSGGJIVZsmJMDtSg6yIXmPE/uXa7Fqkxo65Ug6u0CYzqAfFOwdw6dBwrh0dQU3sCGrifuDy4aGcCe9Poo8TB5dbsXWGPiHjtQgao03gaB0CRmnj+7sm/n9qEjxOlw0T9Qibok/4DCO2zzZj51xLts+2IGyKCcFj9Ageq4/Pr5oEjdIicrYlcc6OxK/qQUn491zZ/zNl23uTv9Gc/E3GFO+woHR3D85ssyMzxJ5YTzt2L7YieJIhq36SMauvHEuGabBooC5z++oxp7cO8/pqsWSQDq4jjFg6SIrzMDH+o1XZPkefA8vMiFplzeHltvj9poTvSHl2zlInxuVfd14f3dmQ+vj+ZtoebefZ/W20PdzJqwfbeXEvjJf3gnh+ZzV1FyZSmGpPUboZRem6nEtTpyhFRlGSjOJENUqTNChPVudimozKJAUqEgRcTBFyOUPElUwRlckiLqYZ8KBsBK/vLOJ9w1reN27g1YNQntcF8/pBKJ8aN/Cm3pP7lRO5kOVEcZImFzPVuJStwsUMMZWpClSmibh0Qpf75UP50LCcj03reNMQzssHO3n1MILW+2G8exzC62ZX7l37japCC87nqnD1rJCruQKunZbnRp6EmjxlanLF3MyVp/asgPpiAXXnBNQWCrhVIM+tfEVqCsTUFIqpKVagplSOW2UC6krluV+sSEORIg1FQh4WyfGwWMCjEgFNpQKaygQ0lwm6MFsmoKlCwKNyAQ/L5XhUIU/TBQUaLyrw6Lwcj6uEPL8s4ullCc2XVGmsNuFZzfe8b5xNe9saOl8H0v4qhC+twXS82EDn6w10tnnwpXEib2/34fUNE95e1+btNVU+1Kjy/pYab29p8va2CR/vfUfn42l0vlwDbwLpfBVC58tQeL0J3m6EN/50ts7ly+PBfGwx4tNjCd+eCuh8JkfnExVokdH5RELHMwXaW0W0v5Dy7aUqn1+o8qFVk88vTPj6woHPLwbw7dVv8HEefPOFjnA6OyPo6IikvWMfdOyHjjA6Opby9cvvfP3Yl28fbej8ZE7nJ8uu71czOttNu+69dlh0FzbZ0NFh3Z2ydrcN/524dpoD3evG7RZ0frOg85slnV8t6fhsTsdnczr/C7BGdLzWp/2FLu1tOnx9psmXx+p8blHnU6M6Hx+q8+G+Km/rZLyqkdJ6VYmn1RKeVavw+KKMpgplGkok1BeKuJ2nwI1Tclw9IaA6Q8CFNDkqU4SUJ3Xj9biQ0viu9eHiWEWKYrqmK4HtWiXuKnNSpCJJkcpkBS6kKnApTYFLKUKupou4ma3EndNS6s/KuJevyoNC1S7Almvy9II2rZd0/rVC/G/AmvyD1zfXjbunC69vuvH6N2BfXTHhxWUz2qrNeF5lwtMLRv8kr43l+jSWGdBYZkhjmSGPSg14WKz3r/RVg9pcdW6eVONqpgqX01W4kKJCeYKU0jgVSmJVKY5WpyBKldz9ypzco8ypvSrk7pdx9rAahdHalMTrU3r833g1peS4CYUxBuQe1iUrUpPELSrEhioRFSzmUKCIw0ESYkLVSNqqT1qEMRmRZqTvNid5hymxYfocDNRgt5cqOz1U2emhwW5vXfasNWC7mzabVqkR7qrJDk9ddvsYsMfPiH0BxuwPMuVAkBl7/Y2J9DUg0seQ3WsN2eGhf2xg+gAAIABJREFUy2YXTcKc1dnsokWElwn7/W3Y62vDzjVmbHMzIcLDku1u5oQu0ydwvgZB89UJXaLJttX67Pa2YI+vFXv8rNjjb8XeQBsig2yI8Ldkb5ANB4LtOBRiz6Fgew6us+NQgDV715qxY7UuGxbK8J0hwX2CIi5jFHAeLcRljCLu45TwnKiC90R1fCdp4j9Vi7UT1XD/S8zqUULcRwtZO0FMwBQJAVPEBEwVsW66IpvmKbF7hRqHXLU44q7FvlVSDrhIiPNRJ2WdNsmBasR4K3DcR5FEPxGpgUpkr+8qa8per056kArp/ipkBqiS4islca0SSWuVSfNVIStIjeS1IqJXy5HgJeTsZi3Kdhlzar2MVB8hcW4C4t3kSVyjSJKHhAR3CXGrRcS6CIlZJSDJQ4FMXzHZfopk+8mTGyxH2XZlrhxQ5+ZRdeoStHiYaUBLnjGtxZbdeLX7H7x+rB3I2+vf8epyb15W9+TlZXveXLbn3RU73lX34F2VNW8vWPGmwoo3pda8KbLl5VlbnmRbUherz4WdSuSHCDjhKyDbV0iWvxInAjXJCNDmuJcGh1xU2LNcwp7lEg46K3FklQIJXiJyQqSU7NSg+rAuN+MMqE83oeWMNS/LevLugiOfLvXiS3VvXpfa8CTPjJbTVjRmW9F0wpoX55zovDaUL5d687bcnjtJhlzcr0NuqIxoFwFxbvJcjzblU9UwOqt686XQnCfJupRtUiZumYDI6QL2zhYSMUOOI0vF5G/U5+YRW+5G29CS0ptru43J9VUix0uJ4vValIZpU75Jl3Pr1CkIUOOMryqnvaTkeChx0lOJ02tlnPGXcTZIhYIQZSq2qVN7zIy78ebUxZlyL9GC5kwHnpzozYNkOyojNDgXJuV5dl+eZtnSlGZCU7o5Tek9eJTagwcp1txPsuF+oiOFm/Q5sEDAkSUqPEz+hUcZg6lL6sH1aDMaMpx4XTyC5pP9aMi0526aOQ3Z1rSdG8Tny3/SWTcDGuZD40K+PZjL1wcLaW9xh+cBtLd48vL6eOryB/Dy8mja7y+i86Ebt0+NJ3yBiJyt/XlSsoyajL+4lTmK8iODifMx4MqxUTzKWECcSw/Wj1Ii7E8JuyapED5KgbCR8qQ7W3LGtycXdgzibKgVsW5C8rfr0HF9Ih8vj+F2Wm8SfNQIHiMgZJSIrDXGXNk+hPqDP3L/0DDuHe5H/VE76o+ZUx9rQlOqFW05TrSecKQxyYrbUQZc2qVBxRYZleFaVG42oHyjCeeCTDnlYUzGKiPSVxqTtsKEuPnaHJgiJnKCPAemiYhbqEbGan1SnXVIWalNirMuyc56xC/V5tAcGZHTlYmYqsLOaWrsmKrJlkmahI5RZd2fqgT/pYXPr6q4DFZkaT8By/rLsXakEsc97SjaPpjyPQO5HDWQ2oTB3E4ayK2E72jK+ZWrUd9xZpMNSV7GHFysS8RMHTZN0MZ/pCo+P2ng/6s+vr8Y4jnCAN+RpoSMtWXzNCd2zuvHroUDiVgwmG1zhrB55lBCpwxjzS+OzO2tx3hzMX8aCvjLVMDsXnL4j9MmyrU/O2Y7sGa4FgsdxUy37Epw59jLM9teyEw7IbPshMx1UGRBTxELeyqwzFEOt/7yBP0oYscYFaJmapKyTI8sV13OBuhzLkSHovU6lKw3oGyDEcXrjDjtqUnKCjHH5suR5SGj5rAVdceteZrbn8/Xp/KkYDJ5Wwbi+6cmY0wEjNSWw3WYPkv6ilnUW4DrUDlCxypyaLGMbD89KraZU7XTmCt7jKk9bE79MStuR5lxN9qKu7HW3I2z4mGKHY0ZjtxP68Zrbn+eFQ7l+bnvackbSn16P6qP2nFuhzmnN5qSFWRC6lpTjq3UY/t0ZYJHCwgeLWDjeCE7Z6pwbIU+mT5mnAkxJjdIk8aUIbSdGsGDZCfuJtrQmOXA41OOPDntwOOTNjw7bUPbaRte5tnwtsCWzyV2fKuw48M5U1pzjLiyR500NwXil0ooCbXgrL8xaavViV8u4dgSIQkuIs6u1+DCbj0epvekLsmc+2mWPM3rxZvSLry2nh3KnaTvKIxw5MAqAzz/ELFggBxzB4iZ3lfKOHtFxjgoMqmfCjOHajFjiBbj+8j4o4cyv1srMcpamdG2yoxzUGZaXylzB2uwcKguy34wYf5gXWYPUGPhUE1WjNBh1nciJveUZ6qjHHP6y7PqZ2U2TDcgcpklRz0cSA7qS5yPPXtXGrJzkRqRS1XZt1KZg65i4v1UOL1dj0vxtjTmD+L1hV94V/UHL8pH0ZL3G+f39yXWXYetMxTYOEnAlmnyHFmpTN4mM64e60VD9gCeFgziVfn3fKoaxZdLE3lfPoVH2aMo3/Md0a46hE4U4PenHBunCtm9RIljazRJDTbi3B57bqV+z4PTP9OQ+wv3T/9MXfYIriUNpSpmEBeODaXy4HDytw8kxd+Ow6sM2bVQnV0L1Ihy0Scz0IYzm50o3tGPsl39qYgcQMXu/pzb2od0fweOOFuyY7Y+6/6SsXakEj4jZQSO0iZ4jD7rxxuwYaIBm6YYsW2WGRHzLYlc1IPIhXbsnGPLxkkW+Pymh8swGS7DZMx3VMDte3V2zrDlwAI7NoxWJc2jF3diJnDt4M+cDbUhxUudBA8V4j3UOOSsyuYZYnxGCXH7SQHn4RIWD5YwzUnAgkGqzO6txkxHDWY6ajDLUZW5fdRw/cGEVcO0WNhXEfcflYiYb8Jxz57Er7Ej0asXW6aqE/CHImETpETO/depnKuVHqn119fx7P52ntZvo+VOOE9ub+Z53UZa6/x5dGURV/J/pTijB8XphhSna1CaLqU8XZnyVCVKk5UoS5RSkSzlfJqE8mR5ypMEXEiRpzpdkSuZIs4nSzifYsztwhE8ubaI1tt+tNaF0la/lda7W2m7u5kXdcE8ue7C7aKxVKY7UXRch6oMLS5na1CVKeV8miKVqQqcz9Si9twgWm8v4cW9dTy/u43W+3t5+Wg/T++F86JhHa33VlJXNYKqfEMu5oq5lifg+mkBN08rUHNaiZrTytw4qcj1kwJq8gTcPieg9pyAWwUCbuXLcStfSE2+AjWFQm6dk6O2RMDtEgF3i+W5f06RhkJFGgqFNJwT0FAk+AewjWUCGksFPCwR8KhMQGPF3yNHc6U8LRcUaLmgQPN5OZ5eFNBaLc+zagWaqyQ8OK9L09WBvLo/g89PPfn2YgNf27by5flOvjzdQeezcNpbvPlwbyIvbzry4poOb69LeX9DgY81Qj7UKPLmpjKvavR4e6cPnx9Oo/O5N7wMpfPVVjpf74C3O+BtOLwM5NvT+XxqHsrHJlM+NynzrUmejhY5Oh9L4LGYzqdCOp8J6GyVp6NNTHubEu1tSnx9LuNbqy7fWs358rwnX9uGwdsp8HkNfA2jo30X7R37ae842IXX9o10ti/l2994/WDdlY5+tOjGqymd30zoaDftxqvVf07l/N/w2tkF2I4Oy65/v1rR8cWya/5OYT+Y0PHeiI43BrS/0qf9pR5fWrX5/ESTz481+dSkyadHGnxqUOd9vRpvb8t4dVOFF9elvLymQutlGU8uSGkqV+JhsZj6AkVq8+S4cVLA1WwBVRlyXEiTpzJZnvJE+X/S15I4IUUxQs5FC/8Lr10rxQqUxHe9lS1LVKA8WUhlspDzCXJUJytwLUPCrRNS7pyWUZfXBdiGc2o0lqh3rw/r8LxKh7ZqPV5e0efVVUPeXDfm7Q2TfxLX19eMusekG7BmvLlm9l94fXXFnBeXzf9JXx9XGtDcnb42VRjRXGFMc7kRjaV6PCzWpaFIl/uF2t1vXzWoOaXGtSzZv/CqTGmcEiUxKhRHq1LYjdfTe6Sc3ivjzEE1Co9qUhqnQ0WCPhUJ+pQnGlGZbEJFkillCSacizHkTJQ+2Xs1Sd4mIy5MmaPBYg4FKHLIX0R0iIyEzdqk7DQgPdKY9EgTUiOMiQ834EiINvt8Ndjjo8leXx0OBBhyKNCEXZ56bHPVYMcaLSJ99NkXYMzBYFMOrzcjKtScoxvMORJixsFAE/b5GRHpbcDONdpscdFgs7M64c5aRHgYc8DPmgN+Nuz2MGenuymRXtbs9rBiyypjQpfoELpEi3BnHSLWGLLXz4r9gTbsD7Jmf5AN+9fZsGedDbsCLNgTaMX+dTYcCLbl4DpbDgTZcNDfij3epmx30WHDQhk+0yW4jldk5V9CVvwhh/OfCqweo4TbOBXWjFfFa4IG3pO08ByrisvvIlb+KofL7/J4jRPjN1kZ30kS/KaICZohYfMCFfY6a3DEXZtDrhrsdVbikKsy8b4aJAdpkuCvTLSnkEQ/MUn+YtKClMler8qJDepkBquR4iclpRurSWtViPdUJt5DiURvFZJ9VYh2k+ews4AkbzGFW/Up2WlMur+EBE8hMa4CYl3lOe6uSIK7hHhXMTGrFDi6Qo5jKwUcd+sqcUrzlifTR0BuiDznd8m4dliTm0fVuXNck4YMPZpzDWktMqetwoqXVba8uerwv3i91o+X1Y60VtnRVtWDV5d68PZyj2682vD2gnUXXsuseVNsy8sCG56dtOJ+kiFXD6hQGi7sSl/XypG5VkSmryoZfpokemsStVrG3uUSIpeJ2L9SxCFnIYneYk6HqlIeqc2Vo3rUJhrxINuUxwW2vKxw5P3FXnyu7s23y114bTplSGOOOQ8zLWjIMOfZGTs6rw7ma3VvPl5w5F66KVWH9MjbqEr0KgFRK+UojdTkfdlAOs/34luRFW0ZxlzYpkbcMgG7pws4OF/M7llC9s6TI9NXxs0j1jyI78GDWFsexjlwbbcpZ/xkpLkqkr9ORsUmXUrWa1AcrE5RoCpnfFQ46Skhx0PMqbVS8vyUyQuQcGadmLItMmqPGlMXZ0ZdnAkPkqxpyXLk6ck+PEzvyeV9BuSuU6Q51YmWDFsepZnRlG5JY2oPGpJsuZdoQ/1xW27H2nN2ow4HFgo4tFCFB8m/cD9lIDdiLLkVb83TvMG8r/iVxtz+NJzqzd1Ma9pKBvL15mjaayfSfnMi3J0FD+bytX4WX+8vpKPFE1rX8bV5DY8vjeJe8RBe3xhL+/3FtNe7cCVxNH4TJVRE/c6Hm/5UJY4ibZMtievMyY8YyLMzy9m/yADvESLWDJJj3U/yhP4qxG+ogC2/Cynw60tJyABy1vYgaokGexcqkL/NkI7rk2guGMqZHdpsnS2Px48C1o9W4qSPHaXr+3F5x3dc2GJDfrAmZ0KUqd6nR2OGE09P9aEttw8vTjnxOMOW+lgTLu/RpHyLCqVhqhSHaVMUakhegCEZbrokLtcmZoEG0fM1iJqryoEZYvZOFXJwpgLRC1VIXKFDqosRqS7GJKzQ59hibQ7P1+DAXA0iZ6mzbYoq4ZPU2DJFmy3TDAifYsjGCfoE/KnNqqFi5vQUMKOHgOWDxOycZ06KXz8q9v7K1eiR3Iz/kbupP9J0aiTNp0dyK3EwFw/05eR6a6KcdQmfLMV/pAi3YQqs6C9k1SBlvH7SY/1YW7ZO68Pmab3ZNMWRkAn2+I62wvVnIxYO1GC6gzITrCVMtlXhD0MxP2sJ+VVXjlGGAv40FjDGXMCiQWI2TrVi55zebBxni+tgDebZyTO7h4D5jgrMd1Rktp08060FTLeWY0FPRRY5KrKitwLuA4QEjVBk+2hlDk9XJ3GJLhku2pxaq0XBOm2KN+hRst6AomADCv0NyfPWIXWlEkdmyxO3VIHz2/Voyx3Eh/IRtBX/yKXovkR7GbL6ZxF/mQoYayaH81BDFvaRMsdBnkV9BHiMELB5kpCjy6RkrVXndICMkk1aXN1jwq1DFtQcMu3Ca1zXreOHKQ48SneiPtWB++lONJ7qz7OCoTwvHE7z6aHcSenHxUM9yN9qRs56I1J9DUn0MCJquQ7bpikR8peAkL8EbJokR+Q8FY676ZMTaMqZ9QacCdHgafZwXuX9QEOqI/fTbHly2onnZ5x4ftaB1jx7Xpx14PVZe96cteNtQQ8+FdvxrdyOd/nGPMnUo3KbMsedBcSvVKJyqy3nNpiR7aVFkosyscuFJLuJKAzToGq/Ps0nnLiXasn9dEue5jl1Ja+FQ3h+Zgg34/uQt82RnUt0WT5CyFRHAVMdhUxwkDDaVpExPSVM7Cdj0gA1xvZW5g97Eb/aSBjVQ4UxPdWY4KTOlD6qzB6oxqLh2swfqsX/Ye3Ow2rOH///n06nTqfTad/3TUJkGcyC8Z6xDMZuBjOMZWwhNE+7ZF8iJJIk7dokRrJUkqSElGRNJSkJEZK2+++PfOb9fn+v3+e6fr/f9fvjcZ3rnOv8ea7rXLfr8Xw9njO/NWFaXwMmu2sztZeC+QMN8RxqzNwBCjx/VLJmjAH7/nTi5KaBpO74F7Gre3LYw5bd03XZ9qsGu36XEeShTew6Pc74GpMT4sD9ZHdeXB7Ip8JRtJZMorngF95cHk9x5ADiVlqwdbw6a4dL2DddSuIaY7IDXHgQ35fn5wbyLnsILbdG0Vo4hraiSXzKm8DT00PI8u9KpJcBvlPUWf+zhEMLVMR7W3Jhjwu5Ie4UHe9Leer3vM0bQ1PhBD4VTeDj7fE03BzP67wJPM8cz6MzYyiMGUlW4PckeHfjwBwTNk9UZ/MEKftnaxO+1JjjK8yIX2VBwipLYpebE7HIkKDZKvZM1WbLODlrh8v4a5AaSweosXywJt4j9Nk8xoRtE8zZPsmcHb9a4D/DnqD5XQj26M6BP93wnerKupF2LP7WmFnu2kzrKmNaFylLvjFg61gndk5wYNVgOQenWXNx8zdk+31Dxg43klabEzJfA7/fpGydIGXVMDUWD5Awt6+Emb3V+L27GpNcJUztIWNSF3Umd1Pwe3cVU7poMclFxvz+RngONOH3rpos/lbJobmOnNncl4u7+pPp9x3RS+0JnGmM36867Jig9W+8Xr+8LPF+gQ8vy/fzquwANY/28fKhH29Kd/Gm1Ifym7PIPzeQzBOOZCYaczlRSfYJOTlJmlw7oUlOvCbXYrW4FtexKHw1QY2r8R2N1PVEGTeTZFyLV3A1zprCcwOovDGHl/c3Ul2ygxcP9/Kq1J9Xj/yoLdnA0xseFF0YzuVYF67EmpKbaMD1E3rkn9Tl+kltriXJyUrQ4+a53lQWzebl4y3UPt7Pi9JD1FUc7miOn2yk+u487mZ9w/VUM26manE7RULRGQnFZzW5e1ab4rNKilLk3E6RcudcB1rvpku4mybhbpoady/KKLmowb00GfczpDy41NHMPr6kxpMMGWXpGpSlyyhLV6PskoSyTAnllyWUZ3XAtTxLQsWVL4C9qsazq2pU5UipviajOkfG8xwpNTkSanPVqLmuTmWeJqU5Rjy92Yc3j6fwqWYFza+28bnOn+aXh2iqPkhL1R6an67h/YMJvCrqxqvbRry7I+djsRof70r4UCzl7R05b4pNeXu/Jx/Lf6O1di3t9Ttpe7eP1nf7aX3nT/u7XbS9Xs/nmpk0Vg7g41N7mip0aamQ0/ZUnfYqDXgugxo1eCGhvVad9lot2l8oaavVpvWFDm21RrTWWtP8wpnml31pfzeO9sYltDVto6U5gObWI7S0HYWWw9CyjfaWebQ0Daf5Y09aPjrT3mgHjQ7QaAefvwwvtdjS1upAW+v/gtdW2460dRwbbm93oL3d8Qt2nWlrcaat2Ym2z060NTnQ1mRPa6MtrR+taHtvSes7M1remtH8ypSmWmOaaoxpem5E0zNDmp4a0limz8fHejTc1+VtiYp3xbq8KdTl5c1/A7Y8U5NHaVJKzkm4kyKh4LQaN5LVyTuh/g9gs493tK+XI9XJjJCRGaHB5UhNsqLkZEVpdrSyUepcjpZyOUadK8fVuRor5Wq0hOvH1SlIlHMnWUHJ30run9Xh4XkdnnwBbFW2ITXXjHmRZ8zLfFNe3TTj9a0OwL4ttOJdkTVvC614U2Dx5bMOvDZ8wev/APbtbVvqbzvwpsCBVzft/n10ONeKqmuWVOVY8fyaDVU5/43Xsv86OqxP0WkVBSdV5CUouXpc8QWvyn/wej5Im3OHlJwPUpF+VJ+sSGNyjpuTF29Fbpwl1+JtyE2wJTfBjquxtmRGWXHxmDlnDhmTuFePmJ1KwjZpEeKtQfBaDcI26hCzw5CEvWYkBViSdMCKE/utidtjSeQOM0I3mRCywYyQDZYc3WhD6CY7Dq4yY99fBgSsMCbI25KQTbYc2+pA2HZHwnc4EbndkfCtDhzdaEvQOksCVpqy18uIXZ76+C7SZ+dCffZ5mRO0xpHDaztxYLkD/l52HFzhzIHlzuxZYsuOBebsWGCC3xJzDqyw5bC3M8EbXAje2JHDG10I3NiB1wPejgSud+KQjzNBPs4cWu/E4bWOHXhd/N949RilzoKf1Fg4QobnKAVLR+uwbIyKv8boI8YZsGykEo8fZcwfLGHRECnLR8tZPUGbVeO1WDNRC58pCnxnqQhcZEjIMmMOe+px0EOLo146xKw15Pg6PSJXaRK2XEq8t4KE9Vok+WhzapOKU5v0SFqvIm6VgtjlcuJWKDi+Qkmkl4KIZVpE/aVNlFAQskiNkEUSEtYoSd9lScZuC+JWahL9l5RwTwnhS9SIWiojeqkmkZ4aHPOQEjJPQqiHhKglUmKFOgkr1EheI+HCZhl5ASoKQwwoCtXlXpQeZUkmPDtrwctLdry66sDr6y68/U+83u3Fp5K+NBT24vUNN+qud6YurxNvrneiPr8T7/I78e66M+9ynWm45kzD1U68y3Kh/lIn6s47UXnShnvhBuQf0OLSNnXOrFYjaYWMhOVaJKxQESP0CPXUIXCBFgHzNAhcoE7wQjViV8k5v1OfvMPm3Imy4kGiLeUpDrzI7EJ9bncab7jz+VYPPt9wo+GqCy8u2lKd6kTZSXsexFpQdtKGxtyetNxy59P17jz925GbR805v02XyCVqHFkg4ew2ObXn3GjJdqPtcife/m1PQYAxsYvUODhVQshsOUEz1Tn4h4TYv7S5E+JIeUxnSiOceHbcjYoIN67vtiJpqYykZZpkbTEie6shV7cakb3JkEveupxfpU3KcjnnVmtzYZ02F9bLueCjwZWd2pQcteJeuDUPIq2pSHCh+nR3as70pPJkD+4ecyDVR4MnUS48O9GJyiQHKk84UpHgwpPjLjyMduJhVCeKj7lwfrMRh2dLODxLh8cxg3l4vA8FR+24H+vCm8xBNF7/iaq0r6lK7095anca8v9F2/1xfL4zhne5Q/lQ8DNv8kfx6sZo6osm01S2BF6s5/MzL57mDqEiZwAN9ybQWj6P+luzuBw8iAMLrSk7O4f6/JWc3tOHw8KEE9u7cPXIjySt78lfAzVYNUjG5mEKfEdqsW2oFJ8BEvxGqHN6aSfOr+5O9HwbAqfpEuZhwPVgN9ofzaTh+nDuxHXlhI8F+2fos2uSDgFTDAn704wkL3NS1phwYZMJOftteRDbk6rUQVSd/ZbqM32oPt2DioTOlByz4do+A9K3aHN+g5LU9fqkrDMheYUZsYtNiJhrxKGpOgT8IifgVzkHJ8sJnKrJ4WlyQmfpEDXPhMSldpxY5kjMQhuOzjbl8B9GBM80I/APM/ZMNsL3F2N2T7Fg3zQH9vzuxNZJNqwcasjcrzT4vZuEGe4yVg03JVL04+y2wVwPHsWN0KHkBPUlc78rl/c7cWmfPac3mxGz3ISAWfps+FmB5zcy5rirMbObhD+6SvjTXZOF/fVYNtCEZd+bseg7U+b1NWZGTwOmdtNlYmdtxjhqMNJWjZ+s1BhpI2OImRr/MpYwxEzCT5YShltKGGEtYaqbjL9+MGPXZDf2Tu7O2h/NWdBLzoyuEma5SZntrs6f7jJm99Bkdg8583opWNRXG6/+ClZ9p8XGH+TsGikncKI24dNVxMzRJtlLyYX1BmRuNuXyJnPSvU25uNqM8ytNObFQm5DfpET8KSPf34rGnGG8vfwNpcluXA/ryonNDqwZo8soGwmj7dSY19+CP9xVTHFV5/cuEhb0lbB+hIQD02TEeGpzapWSzG1G3DpgQ/FhBwoPWXPvqD33w5x4EOFEWVyXf/D6OLEbFWd6U3PxW16kDaQy5RtKYnty7VAnzu+w4ZRPB0qilppzZJ4RflPkbB4tYcsYCb6/qHFotpK45Wac3WDNxS1mZGw35OWZAdRfGED5iS6UJ3Xi5YUevMnoSV1aN16ndeNtRnfeX+rO+4xuvM9w7Wher3blfZot1SfNuLxDQeQCCbGe2uTvc+XKDkfOrjXlhJcOxxdrkLRSi6xdxhSEWFFztidlJ515ctKRmvPdeZv1Na8zvubFuf4UhvfgzI4u7JxhxMyv1RjXWcI4VzVGdtLkJ2dNfu6mzZieOvzcU5vh3WQM6azOUBctRnXVZXwPQ37pZciUPgZM76/HrAH6TP9axdQ+2kzuqWBiN00muWkwb6AB6ybYs26CBTv/sCN4SVeSNn5Dxr5hnN78Hf4zzFg/Ssn6n2XsmiLn6EIDEtaZccHPivwwZ56c6c2rKwNpvDmM1jtjaSmayNussZSdHMLfG53YN03B1gkSAmbKSd1mS3F0H6rODqb+ynA+5o3i883RtBWMobVgLJ/yxlJz7kfygroQu9KQA7M18J8h5fACJWl+nbkZ/hUPkwZReX4ILy4N403uCD7fmUDbg19pezSZ1kdTaHk0jc8PZvHx9myeX/qdewkTyD40hPi1buybYcS6nyX4jJVwcK6C4yuNOOFtykkfM06uN+f4ciMOz9bEb7I62ydI2TxOjY2jJWwYpYbPKBmbx2izY6I+u341xPdXQ3ZNNcJ/pjnBHvYcW9qFkEVd8Z/Vic0T7RBDzJjfT48/umsx012LeV/p4DXIGJ8R1mwZY8W6YTrsmmRI8J/mxCyxJHmNNclrzQj31MJ/uoQtEySsHSlh+RA1PAeqMbevGtN0P8bJAAAgAElEQVR6SJjaXcJUdzWmdJcwvbecmX2U/NZdzkRnNWb11MbzOwNmu2vg0V+D3b+ZcXpjDzL39iV7fz9O+3Ti2EIz9v2mwnfif+FVJN4v2ERt2UFelwV1tJilAbwt28Ob0o1U3JrNjXMDuZRgS2aCPlkJWlxNVOfaCSl5iepcT5BxPU6T3FgNchNlZCeqkZ0gJSdBxrV4GfmJMnLilGTH2lKQMoinNzx49XAHz+/uovqhP6/LDvDq8R5q723g6Y35FJ7/gfQoW67Gm5ITryInTofrJ/S4cUqf3GQdLsXpk3umN+W351L3xJfaJ4d4/jiI2vJDvCzfS33ZVqrveHA341tu/G3B7RQdbp+WUnhayp0zCopTVBSnqChK0eb2WU2KzkkovvgfuaDO3fNy7p3T4v55LR5c0OTRRXUepalRmialLE2dJ2kynqRp8CRN/cu9sFJKL0l5kqlO2WUpZZfVKc+SUpEl5ekVdZ5dUafqiozqbA1qrmhSc0WD6ix1qrNlPL+mydNrCh5fNe7Aa+kUml6soOX1dprr9tP68gifnx+m5dl+Plesp+HBr9QVuvGywIi3dzT4UCLhQ7GE93fUeFsk502xGfX3e/O+4g+aX/rQ+nY3LQ3+fH7nz+d3e2lr2EnbG28+18yi8elAPpY50VRqRGupLm1PFLQ/1aD9mTrtz6W0V6tDtRY814UqA9qf69L+XI/2GmPaqi1oeW5PS20v2t+Npr3Rk7ambTR/PkhTSyjNrWHQHNxxB2zzXFo+DaP5ozstH5xo/2gHHx3gox18+nLlTbMtbS32/zteW2y+ALajgW1v/9K6tjnT2upMa4szrc1OtDY70fb5C14/2dLaaE3rByuaG8xofmdG8xtzmuvM+FxryqdqEz5VGdH0zIimCkOaygxofGzAx4f6fLhnQEOxHvWFutTdVHUsR1/VojxTxqOLEu6dk3AnRcrtv2XcSNYg74SM3AR1cuJkXI3taFf/OTocqcnlKPmXaJAZKeVSpBqZUWpcjpZyJUaNrHAJOVFS8mM1uH1CizvJCu7+reBeijaPzutQmqaiIlPvP1aIO0ac6m6Y8uqmOW8KLHhTYMmbAkte3+p4/7bQ+h+8NhTZ01Bk/2/EFjpSf9uR17fs/zk6XJ1nzfNcK55fs/4vvD7NMv0CWJP/aF/1KU7R5XayLvmJSq7FapMdrU1WZEfzeilUlwuHlVw4rMPFYF0ywwy5GmNGXrwV+Yk2XE+wJi/BhuuJduQl2pMTZ0dWtDVpx8w5e9iEk/sNidutInKrNkd95BxZp/lvvO4x4cR+M04csPgPwFoR42tF5HYrwrfaEL7VjmObbQlcY4r/cgMOrjbmyEYrwrbZE7HTkUhfJ6J2ORG905nI7Y4c22xH0DpL9q8wYc8yQ3Yv0cd3sT7bF+jit8SEwFX2BK/tROBKJ/y9bDmw3JEDy53Yu9QW34UW+C40Y5+XFYdW2xO8vhNHNrpwZFNngr/k4AZn/NfZs3+tPQfWOXDQ25FAb0cOrnMgaI0DB1bYsMfThK1/6rJmqoJl4zRZ+LOMBT+p4/GTBotGKljysw5Lf1ax7Gc9vEbrsXi4gnn/kjJnkISFP3aMVKyeoGTVeC1WT9Biw1RtfGfpcsDDgOAlhhxcqMOBBVocE7rErDUkarUOx4SUsOVSEn2UJPooOOGj4OQGJSc3qEhcp0PMio5l3ahlGkT9pU34Ui1CPTUJWyLnmKcGQfMkhHqqkeSty4Wd5qRuNSZGyIhcJiVssYSwxWqEe6oT4alB+CIZR+dLOTJXwjEPNSK/4DVxlTqn18tI3yYnL0CHgmBdbocouRuh4nGiIU/PmPEi3Ya6bHteX+9E/e2uNBR3532JOw13e9F49ysaCnvy5oYbL/M68/KaE6+uOfH6mhNvcp2oz3Pi3TVnGq51ouGaC++vdqbhsgtv0px5cdaeJ3EmFIfqkrtPwXkfGckrZMQuVSdmmRaRXipCl+gQ5KHgwHwNDs6XcthDQtwaLdL9jLh1zJr78faUnnLk2QVn6rLdaMh3p6mgJy233Wm60Y2PuV14c9mZ2oudKU+2pzjKmOJoQ2rTnL/gtQc15125HWbFxR16xC7XJMRDQuwqCY/i7Pl4yZW2rM68T3GiJNiSk39pEDRdwtE/NTm2QJPgOVKilmhxK8iKJ1HOlEe7UBnTjZq4Pjw62pWL3rrEzFcjbb2K7K2G5O0wIW+7CVc2GpC+Vsm5VVpcXKskbb2SNB8tLm6QkbVDQfERC4pDLXgQac3TE52pPt2d6r/deXaqJ6XHu3BhkxZ3j9jyNKETz5KcqEh0pCy2E4+inCkJt+deuBNFIZ1I2WBI4AwJQbOU3I8YREmkO/nB1tyPdeXtlR9oKhhN7ZXvqcr8lsr0r/hY+BPtD8bz4cYwnl3oR1X6Nzw88xWPzn1H+eWfqL8zh7bKNTRVLuNJzr+ovP49Hx5Ooq18PuUZk/h7dy9O7ehLXdZyCuN/49hqR4JXWHLKtxdJm3uzfIgUz/6abBup4uCvRhyYqMuun2TsHKrOoYk6xM2zJnGhPSHTzPGfpMeRWYZk7nWjqWQG7fd+4dXVIdwM60XsCmt2TdJmzWB1/CcbcmyeEYkrTEnb6cSNkD4UxXxHQfQAimK+5W50L+5FdeVOqDN5B6xJ22bA6XU6JK3UIUHoEbvMiOjFpoTPM+PwdCN2jdVi+ygZvmM12TtRC/9ftTj4m4Ijs/QJn2dG3BIH4pc4ET7PmkPTjQmYakjgNHMCplng96spO38xY/dUG/ZO78Su35xZP9aapYP1mNVHk+k91Zn/rRKf8TYc8exNzKqvOOHTn7i1PQgXtgQvVhG8SIOQJWqELpUTtECHXb+pWDtciUdfOTPdZExzlfK7qxrTu6gzo7sm07rJ+NVFwgQnCaNtJYywUmO4pTrDLGUMt5Qx3Eqd4VbqDLOSMtRSwlBLCcMsJQyz6EDscAsJ4x3VmemuZP0Ie/ZOdmXraGtW/kufRf00mN9HnflfqbOgrwYL+sqZ30eLBX20WPaNglWDtPH+l4LNQzTxHSkjYLyMo79pEjFTRqKnBqlrVVzaaMylDaZcWGvMhVWmnF9pRtIiHY7+rk7kHE1uHbTjU+5wqlLcKIl35MHJr8g91p+9c2wZ6yBhuKUaM3qbMa2HPr+6ajCls4TZvSWsHCLBb7KUMA8tklfpcmmbKTf221J4yJ5bAZYUBdlQHGJPyTEHnsS6fnmutisP47tQdronz89/Q/WFAZSf7s+dqB5kBThyZrMlJ9ZaELnUhLBFphyeY4DfFDlbx0rYNl6C3xQpwfOUJK4yI3WzFRe3mnJltykvU76l/uJ3VCS5Un6yE6/Te9KQ9RUvL3alPt2N95fdaczqycfM7ny41IWmrK605rjxId2e6pPmpG9REDFfwom/tLl1oCu5fp1I22jFqRV6nBBanF2vwzV/M+6E2VJ3oTcVpztRluxI9Tk36i/351V6f2pS+3HrWHdObHJh01R9fv9KwmgXCWM6qzPcSZMRLtqM7qHL6J4qRnSXM6yrOkO7aPBTFyVj3PSZ2NOYyV8Z83s/Q6Z/rccf3+rwez85E92lTOyuzoRuMn7tocmC7w3Y+rsL/vNciVjVi7M7B3L5wFDS/L4ndFEnxGApHn0k+IyQE77IkgvbupIT0J07kT15erY/b7MH8zH/RxpvDOVj3nDeZA2jNHEgOQe7c2iOiu2/SDnioU3abhsqzgzkfe4omgvG0n5nAm1FE2m+OZbGnJG8vzKC2vM/cDfSnTObDTniIeXgHCnHVypJ32tH6ckBvEgfRn3OKD7eHEtjwVg+FY6ltWQi7Y+nQNk0KJ9Be/mftJUuoOmOB9UZMymKmUjann8R8Vdndv2mh/doCTt/0+D4GmPS99qTfciRa4edyDnkTNouG2KFDiELFATP0yLEQ8GxxTqEL9EjfIkREUvMiFhqTpinKSGLjDjqaUzkckvi1jkQ592ZMC8n9s6yZP04Q5b+oMO8/trM7C1nbn9tFg/UxWuwHmuGG7FlnBlbx+uze7IuuyfLOPCHlONeKlI3m3FmkzGxy5UEzpXjP1PB7mlKtkzUYfVPSpYM1mbBIDlzBmgwd4CMBYO0WDBAm9lfyfmtmzqze2mwdKAuSwdqsfg7KZvG63DSx5ms/e5c3teFs1vtCFtsQOBMXQ7NMvw3Xu9cX5/4qGgH1Y8O8OLhQepKg6h/Esjrx368euhD1e153Mn4kUtxNlxJ1Cc7Uc7VBDWuJUjIS5BwI0GdG3GaXI/TIDdJk+xEdbLjNciJl3M1TpO8RDk5cbrkxDtz5/xwnhd68abUj5p7e6l9Esir8oO8KvXj1cMN1NzxoOTSj2TGWJJzwoDsBAXZsdpci9cjP9mQ3FOGZCVacOPcACqLl/C6Yi8vyw/zvPQQL8oP8LJ8Dx+e7ubNfcHjy8MoPO1I0SkDCpO1KDylxZ2/dSk+Y8idFEOKzupReE6bwnNSii5IKDovoeicGsXnNClJ1eFeii4PUvR4dFbF41QFpakalJ6XUXZBnScXpJRe0KD0giaPL8p5lKbF43QFpRnaPMlUUHZZSVmmFmWZmlRkalKZKedZppzqTDk1mVq8uKxN9SUFzy8reX5Vl6dX9XmcbUHVrf40lE+lpW4Fra+30vxyH621R2ipDqa9OpC2Z5v5+Oh36op68qLAhDfFGry/p8b7YjUaimS8LVLy5q4V9Q/70fjsT1peb6KlwY+mhr18fLebT+920vp+G20N3jTXzqax4ns+PurE5wcWtD80p/2xEW1PFLRVaNL+TJP2Km14ZgBPzeGpJTw1hUoTqDKjvcqS1io7Wl+6w4fR8Hkp7c07aG4OoqklgpbWKGg+As1b4fNcWhqH0vzBnZb3TrR/sIUP9vDBFhqtaW+ypr3Z5n/Ha+sXvLbYdqTN7p8jw61tTrS0OtPS4kRLc0damx1o/WxPa5MdLZ+saf5oxef3ZjQ3mNP61oLW1xY0vzTnU40Jn6qN+VxlTHOlMc0VxjSXGdNcasznh8Z8um/Eh7v6vC1U8fqmDrV5CqqyNSm/pMajNDXunZdxJ1WDgjOa3DylyfUkDfIS5VyLl3P1eMfS8OVIzf/Ca2aUjEuRUjIi1LgUKekAbJQal45KuBImITdays14TW6fkFOUrEnxaTn3zyp4eF6bJ+k6VGSqeJqlS9XVDsS+yDOh9ropL/PNqLthTt0N8/9oZK068HrHjvd3HP4BbEORPe+KOvD67/bVhprrNlTnWVOda0N1ru0/eP0fwD7N6mhgSzOM/xluuvO3QcficJwOOTE6ZEd1jDZlhumSHqJL2hFdMo4akBVhwrVYC64nWHHjhA35idZcT7Dmxgk7rifacy3enqxoG9KPmXMu2IzTB405sVefmB0qwjZpc3S9FhGbdTnua0T8HkMS/A1JDDDh5EELTh605eQBOxL32RPnZ0f0TlsittkQusnqy9U5+gSuMSJ0sxWRO+yI3mVP5JdE+zoTtcOJsC12HPa2+Aeve5YZ4rtYn63zlPguMuTgSluC13Xi0Cpn/L1sCRD27P/LHj9Pa3Z6mOO7yJyA5bYcXuvIER8Xjmz87+Y1YL0je1bbsG+1LfvX2BGw1p4Da+05uNaeQ2vsObDChr1LTNk2R491vyvxmqBg4c9yFozQZMEITRaNVOA5SsmSUSqWjurA68JhWvw5WMqfgyR4DFFn+Rht1kzU+dK8Ktj0mw6+s/TYP0+fQA99/OcqCJivIHyFAdFrDAhbrsWRpRLCl0s5uUmXRB8FiV/a1xPrlcSv0SbqLxnhnhKOLZIQvlROqKeckEUahC7W7Pij/lNC2FINTvoYcGaLMUneKqKWqRO59H/wKiFssZSwxTLCFmkQOl+dI3MlhC+SEbNMg4QVck6tU3BuszaXfZXk7ldyM0iHgiPaFIcreRivT/lpE2rSrKnNsuNVnjP1BV3+C68fi/vQUNiT+htu1OV25sVVR2qz7Xl51YFXOY68vubE22vOvM914UOeKx9zu/Ah25WGTBdeX3Si6rQlj48bURSsz5WdKlJWa3F8sRqRi2VELFVybKkuRxbrEOShySEPKcELJSR6K8nab87dGEeenOpEZaoLLzK78javJx8LetNy5yva7vSmpaA7rQU9eZ/Thbr0LlSe7hhnKjimQ2mSKW23e9GU34P6y+7cjbYnY7cRJ711CfOUcHSxhPxgY+ovdKLtsisfznaiNNyRc+t0OTZHSugcDeL+UhGzTJvoJTKu+OnzKMKeF0k9qIhypSqmJ89j+1J0wJlETyl/L5dxZYs+131NyPc1JWeLEZnrVVxcp036eh0yNqpI36hN2kZNruzUpijYjNvBJtyLtKYyyZXnp9x4ltydqlO9eJbUk8s79bkZYE5FvAtVyS6UxzvxONqZBxGO3Am14c5RO24fceb0OiP2/ybh8GwlxaEDKAx1I++wNXejXXh9+Qda7k7k3a2RPL7wFRVp/fh452fa7o3jzdXvuXeiC7djncmNcCQvxpWCk/15njOV5tIVND1dRunV73l28198ePQLreXzKfl7FHEbu5AZOJzHp+dzdIUrISsdOe33FVHerngNU2PxAE32TTHn4FRLDk815+AEPfaNkhM4XknCPDtOLLQlbIYphyebs3OEHmu+l3BwpooXF4bRfH8yDTfGUBj9LWGeVngPl+EzTJeoRb04uboHp326krq9Byk7exLt3YkgL1viN3UjdacLGbscSN9pw7nNliSvMSFeGBCzxIgIDyOOzjEmZLYFh/+wYvd4Q3x+lLNxqDY7RuuxY7SSbT9rsmuCguBZpkTMtyFivg2hf1py4DdDdo1Xsn20NjvG6bNjvAFbxxmxZbwpWydZs+UXe7zHWLHkBwPmf6fD7P4KZvfXZuEgA/4aZsrSH7QRwzTxHKzOwgEylv4gY904DXz/0ODIEk1Obrbg3K4unN7cjYhlndg91YJVQ1Qs6q/FrO4aTO+izlQXNX5xkjDRSY0JTmpMcFZjQidNJnRSMt5JjzEOuoy01WaolQY/Wqgx1FrCMBsJQ60lDDGX8IOJhCGmEkZaqjPeVp2F/fTY8rMluyZZs+tXazb+bMTKH7VZNlCDRd9ImdNHjZk9JMzuIWFJfzVWfa/B+h9kbB4qZdcoCQcmSQn/Q5Pj8zRI8JSRskpBmo8+GT4mXFxrzIVVZpxfaUaypx7hM2TELpBzc78tr1L7cS/WhoqUrjTkj6L60gRi17szpZuEQYZqTHEz5nd3Y6a4KfjNTcrcvhJWD1dj92QZxxZoc3qNERlbzbi2x4obATbk77Og4IAVRYdtuRtqT+nxzh3Na3wX7h13oTS5B89S+1N17jtKT/bjdpgbGXvsSfYxI3alKccWGXJ0gTFBfxqwZ4oW2ydI2DlJwr5pMo566HBynQUXtlqTscOMvP3W1J75hrcXv+PpyS5UnOzEm4zeNF77mhfnXanP6MGHrF58utKbxkx3PmZ0o+lyN9pz3fmY4Uj1SUvSt2gT5SHh79VKCg914+b+LlzeYU/KOgPOrNPh0nZDbh6yoiTKjjcZX1F5xoWyZAeep3blTWY/XqX3p/psP26EuhGzzpF1k1T81lfCuK5SxnfTYoSLNmPcDJj0lSnj+hgwsocWI3vI+bmnkjHu+oxzN2RSL2Om9jVm+tdG/PGtLtO+1uK3flIm9JAwwU2NyT01mPmNiiVDTdg+vRNhK3pzats3ZB38kSsHBhO3ypVNP2vxh6uEeT0kBPxmzlW/73gSM4qKxGG8SR/Jh2ujaMwbxuvLA3h+/isqTvfiflxPcgI6kbDGgL3TNTjioSD7oCO16f+i/e4E2u+Opb14DO13xtN8axxvs36iJvV7qk4P4MHxXuQcsCN5vTZRQo1EbwVXA215crovr6/8QEPuUD7e/ImmwlF8vjOGz3fG0nJ3Im0PptJeNpv28rm0Pp5LY9GfvLwyi3snfiVz/zBiV/dh/2wrtk5SsPVXKdGrDMg92pWKs19Tk/ENLzM7npd+mtKXwrDO5B6yIy/IlpuhDhRFunA32o2iyB7cCu3O9SNdyQnqzOWDTmQEOJBxwJHMQBfO73Mmdr0V++frsuEXTf4ars7iwRp4DNJkwSAZHoPUWPy9GmtHKfGdasyeaXocnmdAiIeCsMUykr2V5ARYURTRmZshzlzwMyfV15ZTW5yIXulI8CJ79s91YNs0S7x/MWTdRF1WjVXiNVwLz8FaLBygzeIBSlYP12fLBCPWjNBm4wQtkjZYcS2oKxl7LTm1UZ+Q+ZqELTQkebXTf6wNF+1MrHzgT115MLWPDvHiYSB1DwN4/diPd2VbePVgCY+ujiQz1oacE4bkJGl1HA2OlXAtVkJ+vBq34jTIi5WRm6RFdqIGWfEaZMfLyYmXk5eoICden+tJXXmUNZ7au6uoe+RH9X1/ap8E8qJ0P9X3t1P3wJu6e4t4cm04VxOtyYpXknNCQU68DtmxumTH65Fz0pDcvx0pzvqJmocreVm2l+elgTwrDaS6zJ/q0p00PvWjqXw91XkTKDnjSkGiAYUndSg8pU3RKX2KThtRdMaIwjN63D6r4Hbq/4w5SShMVePOWTklKSrupxjw4Iwhj1L0KU1R8SRFiyepMsrOS3lyQY3SCxo8viDn0QVtHl3U4VGaikfpujzOUFGWqeLJJSVlGQrKM7R4mqFFVYac55e0eJGpzcssFTWZKp5n6vE825CKqwYdeC3oz/vyqbTWCVrqNvGpehfNNYdoeR5M+4vDtFdvp/HJDOru9KH6ljGvimS8uyvh3R013hZq8KZQh9fFVtQ/+prGqnm01m/hc8NuPrzdxbv67TQ2bKOtcSvtH31orZvDp4rBfHzUmc/3rWm/b017qQVtpUraKuS0V2rTXqXbgdUKGyi3hXIrqDCDSjPaKi1orbSl7WUPaBwNLV60t+yiuTmYT82RNLdE//+IV0totv43YNvsaG91oK31/wVeP5h34PWdJa31VrS8suBzrVkHXp+b0FJlQmulKW1PTWktN6XlsSlND4xoLDHgfZEe9QUq6vKVVOfIqczqaNsfpmlSckGLorNaFPwt50aynOsn5OQmdKwKZ8d0XJeTGanF5Sitf/CaEdGB14wISQdgI9VIPyLh8lEJORFqXD8u41aCBrdPaFCUrEHJGS0enFPw+KKSJ+k6lF/S4WmWLs+y9b+0sMb/gVjT/094fZn//wyvFZfNeHLJlEdpxtw7Z8jdFCMKTupyPV6Ha8dVXI3RIzvKgKxwfTJCdUkP0edSqAFXIv/v8Zqf2NG+/k/zmn7MnAsh5pw5ZEKSvyGxvrpEbNHm2EYFUVv1idttTLyfAXF79Yn3N+TEATOSA204FWjfsT68x57onTaEb7UiZKMFB1YZsG+5LgfXGHJ0k+V/4NWWCF87on2d/g+8GrPXy4i9Xkb4LtZn81wFOzz0CFhuQ/A653/w6u9lx75ltuxebMWOBWb4LjT7X/Ea9OV5V79V1uxdZYP/alsC1thx4AtgD62x5+BKW/YtMWP7XH28p+kgJmqzeIwWHiM18RgpZ/EobTxH6fwHXvX/C6+LhspYOU6Hdb/osXqCgnW/6LBlmh6+s/TYO0eXgPkq9v4p58ACBRErDYlarU/oX3KCl0iIWKlO8mY9En0UJHjLSfTWItFbm7jVCiK81Dm2SMIRDwnHPDU5uljOEQ8ZIQtlHJ4v4cBsCeHLNDnpY8hJH32Or9D6B6/hnlLCFqsRtlid8MUahC/SJMxDg6Pz1YhaIiduuRYn1yg5u1GXjJ36ZO/RJddfyY1DSm6HKCmOUPIgTkXZaSOeX7TkRZbt/w1e3f+N15tu1OW58OKqIy+u2PHiih0vs+15lePI22vOfMjrTOP1Lny63o3G3K58vNKFtxnO1KRYU55oyv0IM24fsCB9oy7xy2TELNEk+i9dopYbEf6XIUeX6BCyRM5RTyknN6jIOWTNwwRXnp3tRnW6G6+vuvP+5lc0FfWl9W5f2kv60H63N+0l/Xl31ZUXF1x4nuJCaaINhRF6lBzXo72oD59v9OTjtX48jO9E1j5zzm42IXKZOoHzJGT5q6hLdaT1C14rojuRudWE6IVyjs3T5NRaU06tM+D4MjXO+sipiO1E7cmePI12pSLCjWcxfSiP6EmurzVxC9XJ3KjHdV9jbviakrvNmMs+uqR5K7m0QUXmJj0ubVKSsVmL7F1Kbh824VaQEfcirKhMcqUquRtPk7pRdaoXL05/Rc4eU3L3GFER70L1KVfK4hx5FOXEvTB7CoItKDxiw+0jnTi52gS/XyQc+VPJnaMDKAjpRt5hG4oinKjNGET7g8k0Fo/nZkIn7v/dg/d3RtP+aBL11wZTHO/MtWNW3Ih2IjvCmevxvam88iufS1fyqdKLh9kDqLgxiDcl42h8MIviUyOI9u5MzDp3Ytb14YhwJXydK0dX2bNjph7rxukQv6YvaduGcGCyBXvGqDgwXpfA8SqCJ+ny95LOnPHqxKFfVPj+pGTzDwo2/KjGoVlKnpz8jpqMgZSe6Ud2kDtHF1mzZYw+QTO6cWiGK35TDNk8Xsm6MTqsGKXDkuHaLB6uxYoxSoIWGhG3wogTq4w5scqMhBVmxAsL4rysiVxoxZHZFhyeYc3+qVb4DFUivpGyeYQBfpMs2TxSxarv1fAZLufwLAvC5tgQNN0Yv4nabByuwarv1fnrWyle38lYPkjGqiEKVg5RsmKoLmKIPosGKpnVV8bcb5TM+UaH6X00mdxdxmQ3Teb2l7H2Z12CPJxJ2tSXdP9vyT06gIKoARRGf0NB5DfkBPUnbXdfEta64/+HPcv/pcPM7lJ+76zGtC4azHDT4s/eSub2UzG7rw4ze+szo5cx09wtmOpmyS9dzBnvYswYZ33GddZjnKuSca5ajO2syVhnTcY4yBljr2CSkyHTuhjiNcCM7eOs2f+7HQHT7Nk2weqoouIAAA+aSURBVBjvESrWjVCxbqQ+a37SY/kPSrwGylk3RIfNo1RsG6XNjpHq+I2RcPAXNSJmahC7QIMTyzQ4s1qLC+v1SF9vTJq3CWlrLLiwypxTS/SJmaNBnIeMrG2GVCR0o/LvzrzPG8SHGz/z9MJokrb0ZuFAbUbYqDG5myHTepoxvZc+M/tosfA7GWtHqOP7i4zDszVJ+EtFirc+l7YZk+NnxrXdph14DbbnbqgDj2M6U57QjYexnbkb04nHSW5Unu3Hs7Pf8vhEX26FdiNtty1J3qbECBOOLjAgZL4hQX8asHeqgh0TJeyerEbADA3CFutyer0ladttyPS14FaQA7VnvuZd2ndUJnel4mQn6i/15nPed9SkulCf3p0PWb35lNWbxswefMjoRtNlty94dabmpBUZW7WJ9ZRybr0+dw734HagG1d3O3FugzHnNxqQs8eCoqP23I+x521mX56ldP4Hr68v9aUurT/VKf3IP9qNiFV2rJ6gYlp/NX5x1+DX3gaMdTNgUh8Lpg2wY/I3Zozto8vYvnpM6G/IpL6mTOxtzC99TPj9azNmDjBl1kB9/vhWi9+/VueXXhJ+cVdjxtc6eA61YMUoS7ZMtSdydW9Ob+vHhd1fc2ZrT0I8LPAeJmVODwniWwnRi5x5GDaW+nN/8PrcRN5fHsu7rGE8T+3L3RhHbhy15FaoHYXhXcgLdOXsZgviVxlxcZcdj5P68f7aUD4XDOND/mA+FwylMf8nXqb/i7Lk/jxJ7MfD2D7cDu3CFX9rzu8w5PxOQ64EWHAnujPlZ3rzPK0v1WlfUX2pLy+zv+VN7mDqrw/lXf4IPhZMoLnkd5rv/cG7W79RkTaOguPDubB3IGFeXdk5xYQ1I+SsHC5l62QNTm+z5t6JvrzOHsy7vEG8vz6AxhuDabj2PTXnv6bqbD+ep/amNu0rXl/+mjeXB/Ay7Tuenf2apylfU3Hma8rO9Kf0TH9Kz3zN47+/pSi+L+mBXYhZb8WBhUZsn27ApikmbPjVjOWjlIiRclb/rGDrrwbsm2nCvhk6hC42JG6VISmbjcjcY0pBqD2PE7tREtOZ60edKIjoRV5IP87t6km8dzdi1roTte4rApe64u9hx5bfDVk1WsGKESrWjTbFe6Qp2yZZcXRRFw7Ns2b3dDkxKw25H9+f+wk9Sd9rRsJqPeKEKUmrbf+N1yfFe36uKg0QdRUhovZhkKi5Hyhq7/uL16V+oqFim6gv9RJleaNE5nEbkZNkKHKS5CI7XiKyj0tEznGJyI+XiJvHpSLvuFTkJclFdqJMZMXLRFa8XOTEy0V+okLkJOqL/GQ3UZY9SdSVrBV1D/1E1X1/UVcWKGpK/UVVyRZRd3+teH1/oajIHyFykqxEVrxC5CTKRU6iUmQdV4ms4yqRnaQv8lNdREn2KFFbulrUlu0VlaWBorI0UFSV7RVVpdtEY6WfaKncJOryJ4n7KV3FzUR9UZikFIXJClGYrC8KTxt2JEVfFKQoREGqVBSkSkRBqkQUpkpEcapclKSoxP0UQ/EwxVg8TNEXZSkqUZaiEGWpUlF2XiJKz0tE6XmZeHheLh6eV4iHF1UdSVeJ0nSVKMtUibJMpShLV4iKdIWoSJeLqnS5qMpUiNpMhajLUomaTJWoytQXVdmGoiLbUJRmm4uqgr7iQ8VU0VbnJVrqNonGKl/RVBMoWqqCBLXBgtodorFshqgr7iNqbhqLukKpaCiWiIZCiagvkInXBUpRV2wl6h/2F41V80Rb/RbR1OArGup3iPrX20RjwxbR1rhF0Ogj2urmiMaKwaLxoatoKrER3LcRlJoLSpWCCrmgUiGo0hdUmgoq7L7ESlBhKqgwFW0V5qKt0ka01bkJGscIWrwELb6ipSVYNLZEipaWaEFLsKBli6BpjmhpHCpaPriLlg8Ogg82gg92Ha+NVoImK0GLjWhrsRNtbQ6irc1JtLU5CNrsBG1WgjZzQUvHd2ix+fK5naDNQbS1OYiWNifR0uLwT9pa7ERbU0daGq068sFUtDSYirYGc9FWbyVaXpuLplpT0VRjLJpqjEVblbFoqzQVVJqKtgpT0VJqLJoeGovGEkPxoVgl6gtUoi5fKWpy5KIySyrKMqXiYbpMlFxUiOJUhShIkYubyXKRnyQXeYkdv/3s43KRFS0XWZEKkRUpF1mRcpEZKRXp4ZJ/khnZkYvBEpEZIhHZ4RKRf1wqbsbLREGiTBQmy0TJabm4n6oQD88rROlFpShLV4qKLKWozFKJqmx9UZNjKGryjEVtnrGozTcWdTdNRd1NU1FfYCUaCm1EQ7Gd+PAfaSi0Ew2FDqK+wEG8LrATdTftRF2+jajNtxE1+TaiJq8jVTlWojLbVFRm/TsVWaaiLNNUlKYbi/vnDUVJqrEoSFKJ/HilyDmuFDnRKpEdrS+ywvVFZqhKpIfoi8xQfZEVaSxyjpuL/ESr/yM2Ij/RTuTE24msSCuRHmouzoeYi5RAY5HkbyjifVUicotChG9SiOht+iLez1jE++mLeD+ViPfXF4kBxiI50EokB9qJpAA7kbjXTkT72ojwLVYiZJO5CFipL/YKpQhcbShCNpmLyB02ItrXToT72ohwXzsR7esgInc4iPAtdiLI21wErDQWe7064rtQJTbNkYttC1QiQFiJ4LVOInClk/D3shH+XjZi71Ib4bvQXOxYYCp8F5qKgJV2Imitgwj2cRHBmzoStMlFBPk4CX9vO+G70krsXWkl/FfbCP/VdiJgrZ0IWG0nAlfbicCVNmLvUlOxY56+8J6uFGKCQiwcIxcLRnRk4QiF8BylFJ4jlGLpCJXwGqUvFg6Vi9mDJWL2IIlYOFQmVo5TCu9J+mL1BIXwnqQUW6brC98ZKrF3tlL4z1MKv9kyEbBAISJXGorI1foixEsugjwlInKlVCRv0ReJPgqRuFYuEr3lInGtQsSvVohwL4kIXSgRQQskItRTJkIWykXwAqkIWSgVQfMkImC2RIR7yUWSj6FI9FaJaCETkUulInKpVIR7SkX4QokIXygV4QtlHVkgE6ELJCJ6qVzEr1SI5LVKkbpJX2T6GoqcvSqR468Q+YEKURCiECXhCnE/XinKkg1F1XlzUZtlI+rynER9gatoKHYTH0rcRUOJu2gs7iMaCt1F/c2uoi7PRdRmO4iaLBtRk2UjarPsRF22najPcRIf8lxEY35X0ZTfVTTmdRWN2V1FQ6aTqE21ERVJpuJhpLkoCbIRmVv0RaKXTEQvlYnjQiWiVxqLSGEsQpeqROhShQj1lIrkTUqRF2QjShNdRdV5N1Gb6SZe57iLxpt9RVNxX9FW0ldQ0qcj978VDdmuoua8k6hJdREVSXaiOFJfFEcqBcV9RMtNd9GY11+UJrqIbH9zkbrFVER6SUXAHIlI91OIulQ70ZblKj6kOomKaBeRtc1UHF+oEOHz5CLF21ykbjIWx70kInm1VFQmuoi6ZHdRGe0qKsK7isroXqLqeF9RGOAkoudJRKaPSuT7Gop8X2ORt81YZPmoRLq3UmT6KEXmJpXI3KQUmVvkIttXIQqCjMXNIENREm4uKpNcRVVyV1GR2FVUJfcStSl9Rd5eU5Hjpy8q4l1EzWlXURZvJx5GOoiSUDtxM8hUFARbicJgF5G00lj4/l/tw/Fnag0DwPFjIsdEciSSJDJHTHJEksPMI5HMETM5ZGbGTL70zGRkJjEzkcmMTCJJxiRXJDOSXCOTMVdmzDVzmcm4P9znh+fx/g8vffhoAuWUyPgixOhCZnDu4L7i4mc3xJ/HBF8PawyqTh5aMh/jKH+eNH4NVO7rLvplK6Oqm37FxaC2zLSv8fWUYfacZtIPMh2GeB/H+HzQGbciXB24uUh7KG47Kac9VLIypT0bWc3AoWamd7rKqKRRTNgoRESKcRPnmomyZqadXqLNEsU1kSPVQE41klsVOE+JPDYCTG/8PDS89Ioy5R07x3GJyrZCccNNLmokrQpsBQSSisCGIpAMCKSCAif6IpVdE7W0mToSdaw0sFNPO7nacVDWbZSSDk4TdvZVI3uKwFHEwqnmIBcxkQ4KHKwYOE/ZuEw5KK6bOY4aOFAF9gICO36Bbb/AbkAgHTaQVo3sqSI7YZFNxUDSJ7AZENkMLrLhMxD3CMRcArpfIBszU9tf5q68yqQZ47kT57Ub56UT4bG5wvAiRO80QDPro6i7QF0kKQsk3AIbSwb0ZZEtxcROyMx2yMxWQCKl2NB9DpLLDhKyHW3JyppHQpMlNK8JTRZZk42sLRlZc4usuRdJeKzoXiuEbeTjDopJJyXdSV6TOIyYOIyaycUlcnGJbMRERhXJRcwcx8zkY4sUogucxARKmsCVbqC+baCZNnC9b6STNdHNSv8+sNHJ2LjeM1PbMlDfFujmTDzVPLy2ZX7fr/I5ijLtRGgd+9lbWSTqFEjIZpI+K7rfQkoR2QkZOIgskNcWKOkL1PZErvdNfMuZuS1I3BUkvhftjMtOHi6dPFU9/KjLTGoeHqpuHpsy0xuF53aQx4bC6FLmW8FB40Cimpa42DZT3rJwnjJzui6S1wROEgJF3UBl18T1oZ1u3kG/YOP7uYufNwof3SDPLZlpy82vno/fwyCvbQ/vXS+ffR+zvo9Zz8tnV+ar7+XPYJlZ181r0073SKS+u0Dn0MK47OW+5OXuxE0nJ/EtZ2FwZmd86WJSdfLRV3i58fCj5eSlvcR7T+Htm8LrjcLwQqaScZCJL7KhCCR8RtYViTWvhKbYSYZdrIdsxBUzccWCFpDQAlY0v4Tml9gIWNFDVlJhM8mgkY3AAppfQPMJ6EET6YiDTNROLuGgeuDn+lihnffTPJQpbVo4WBHYWhbYDws00ktMaxqz3iYf3QSzfpxfvRWmrWWGF1b6RTN3JSvfLz0Mz2U6x3auc1buSh5e2iFmw7+YjVQ+7oLMRiqfg1Ve2kEmdR+PNR8PV8sMyx76Zza6BYn+qZVh2cmkITO98fHc8TFte5l2vLz0/LzdBnm7U3kfrPIxjPE1TvA13uB9oDG5iXB7EaZ55Ke05SQbFdlTBdKqwFHCQLvg5Ok6wMdghdkozGwU4ve9ymyk8qsf/m+Az7sgX8MwX0OVj1uVt16It26It16Yn/+r8tJVebwJcnvppXHkpJy2crIpkdft5HUH+3ETmZhINr5Ift3CWUriVBep7FpoZiW6BRt3JRvjipMfLZlJfYnvVx4mjQD31RC9M4VWzksjp9A8DlPZX+Y87SavS+zHRfajJnJrdnJxO4WEk2rGRyXt4kw3coWJH60Q05sA/aKN1qGFRsZK8297VJibm5ubm5ubm5ubm5ub+3/wD3f7yNcNgti4AAAAAElFTkSuQmCC"/>
          <p:cNvSpPr>
            <a:spLocks noChangeAspect="1" noChangeArrowheads="1"/>
          </p:cNvSpPr>
          <p:nvPr/>
        </p:nvSpPr>
        <p:spPr bwMode="auto">
          <a:xfrm>
            <a:off x="307975" y="-2354263"/>
            <a:ext cx="8963025" cy="5229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15" name="AutoShape 6" descr="data:image/png;base64,iVBORw0KGgoAAAANSUhEUgAAA68AAAIoCAYAAACGWt09AAAgAElEQVR4nOzdd1xb973/cfbwiDOaNKtt0tZxYhsvbDyybCfxBJzkNuldjREbbLzjJDYgIUCA8Uqatvnl7tv7S9N8m+3aBiS0AQNmaG8htCcbPHLv+/fHORISwzhpen+99xE9Hq+HpHNOwCJ/PR+f7/kqKuq7x3eP7x7fPb57fPf47vHd47vHd4/vHt89vnt89/if8OjsMh5RapzE4b5GPP6viM05TmzOceLxf0Xc/ptE1+cnnTIL6ZRZSK/aRrrVNtKpsFApLaRX4yC9GgfpVlqIzTZM/J7rZMBP5fdfJ37/NeL3jxObc5AY+9zE5hwkA8M3icc/Tpy+MeIbvE78IzeJe3CcWD2DxGTzEL3VTdz+YeIZGCGewRHiGxwjnsEx4vaPEJt7gJisbqIxWonGaCM6k5POTechepOHaIxuotE7iUYfPEddp6cLvrY4Bohv8DrxDV4nHv84cfvHiWfgGvENXidO3xjR97mJUmclSp2NaIweojH5iULnIb1qG+lVW4hMYyVKvY3oLE5icfuJc3CEOAeGidM/Qpz+MWLzjBGTbZgo9R7S0W0lLR0m0tLZR8SdJiKg44aykIZOC7l4xUK+bOkjn4j15COemnws0pOP+BryQYOM/K5BRr4U64mg201alH4ikrnJxQ4T+fyKiVzsthHSYiLV/8olJbUfkf8QOMkH0gHyD1w3+dUlJ3mP6yPv8QZI7WcWsuPwv5GXSz8ib33QS94ReMg5rpOcpavj+sjxj51kJ+cKue/v/4MkvvoBmce4RGIZIhLFkJIohphEMbgk7rVL5L4CHll2TET2feQn9eLr5Cx/kJxtcJLfCHzkPekgqbzoJptZAnJP9sckYe8FEpvLJ1G5YhLF4JMohoBEMwQkliEgUQwBicoWk6hsKYnKlZKobAGJYnBJFKORRO/lktjXBCT2NVGo6NdEJHqviETtFZEoRnhi+mfNUC79e6a2V0CipxQb7DX+tOJeE5DY16jrovbO8jNDP5s/d6/xSdRrgm8hPol6jUtiX7tIYhkXSWxuA4nN45LoPB6JyuOTqFwuXQOJzWsgCQVUicWNJKGYRxIKefR5PokqEJOoQimJLhCTqDwRVe7Mf9fobDGJzZWS2GwpicuWkjiGlMQxWkLFMsRU2WISm3v7xeVJSUJBC0koaCFxeVISlyclsblikpArIgl5ApKQJyCJBZElFAhIXIGAxBXwSVwhnyQUC0hCsYAkl4hJ8gExST5EPSeWiEhiiYgklIhJcomYLCgRkDtLGsh9JZfIo0cbydK3eGTJG3zy6FEueeAQl9x7QEDuPdxC7j7eSe4+3kUWHb1CFh6QkkUlIrJon4AsKBaQ2AIuiS7gktgCPoml/x2JBWKSXCAmCwpbyILCFjIvT0ySc0UkOVdAknP5JDmXGyoht4Ek5DWQhLxGklDAI3FzFJvHnV7u9BKmFJfdOK2p18xUYi6XJOY2kITsS6GScxvIgkIeWbRPQO4+ICb3Hm4h9x+9Qu493ELuLBGRBYU8kpzXSJJzGybLayQL8nhkQQGfes7jkXlhf4fk7EaSnN1IEhkNoZIZjVNqmNa87MgW5DaGutW5yLjTWph36xYV8MLik0UFfHJ3sYDcUyIg95aIyL0HxOTeA2Jy3yExuf9wC3ngaAt56GgbeeBoS6iHDlM9fLiF/PDoFfLosQ7y6PFOsviNDrLkrStkWekVsorVQdIqu8mmOgV5tk5BNtcpyNY6BXmuTkZeqOslz3G6yM66bpJZJyMvn1aQV87RnZWRV0/LyMunZWRbbS95ltNNNlZ2kTRWF1nN7CKrmN1kBbOXpDBlZGmZjCwpVZDFJ5TkpyeU5KelavLTUjVZXKomS0rVZPEJ5WRlarKEqSFLWBryOEtHlrJ1ZBlbQ5axwmIqSQpLSVaw1GQVS0NWszVkNVtNVrPVJLVSQ9IqNWR9tZps4ijJJo6SbOSoyfpqNUmjz6VV6khapZGkVRrJCqaGpJSpw6J+NpWapNC/e2lpZI+Xqqe1rFRDUso0JIVJtYKlISuYk6WUUS0r05NlTCNZxjSSFJYp1Cp2WCw9WcXSk1SWnqSyjCSVpSdr6dKCsfUkrVJP1rJ1EaWyNBFNPT/TdWtZGpLG1pC1LPWUlGQtc7I0lpqksdQRx8JLLVOS1DJZRGvLZCTtG6UgaWXKW1eqJGtLFWRtqYKklVLH1jPVZCNLMyU12cieu02Vmjl7mq0jz7L1oTZXzpZxxrZWm+iMZGu1njw3R1srJ5vxGo6Req6keqHaSLZxTN+oHbXB10ayrVYfakedcVrbOHoq+vzOOhNVvWnydZ2J7KyzTGt3vZWkn7Z9zawkk27PWRt56ZyDvHzOGdFL5xyzNvXauXrp7GR7Tjtm6et+hltUbyXp9ZZQmWGfN/x4+Lmpx6n6SHq9iaTXG0n6af3s1evJ7jodSa+n3u+u05GddRqys05Dva7VkOcqZWRHpYykcxQks05JMuuUZDdHRnZzZCSdIyPptYrJ97WKuauWUVX2kt2V3WQnOyxWFxW7e/IcfWwHq5NsY3aSbWUdZFvZFbKt7ArZWXaF7CxtITtLW8iOUumMbTshnrm3Jnv+LcmhEF67ZRai0Xtgd03A7bsJm3McNuc4PP6bcPlvwtA/iF61HVflFvSobOhW29ClsuKqsh9dKit6NHbIdE7INDbY7MPwea8h4LuOAf8NBPzXEQhcg98/AYdrGOZ+L2zOQQSGbsDjH4fLNwbf4HX4R27APTgOm3cIZocPZrsXnoEReAdH4R0chW9oDL6hcXgGxmD3DMJs80BrskFrckBnctK56TzQmTzQGt3QGJzQGKhzWqMDWmP49U4Y+tywuYbgH7oB3+B1eAIT8AQmqH/T0A24/eMwWjxQ621Q6WxQG9xQG/1Q6r2Qa53o1Vgh01qhMtphsHpg9QzAOTAMR2AYDv8InIExOHzjsDhHoDb6cFVuR9tVC9q6+iHttkDUbYawywz+1T5wr5rB7bSgsbMfl9r7caGtD59JjCB8DT4VG0D4GnzQKMeHjXJckJogknnQpgpAJHPj8lULLnT24VKvA5+1W/E2acVbv7yID8QufCAN4B95bvy6wYnfcL14jz+A+i9teKX8U7xWdxnlRI23+R6c5Tpwju/GeYEf9c0DePMzDzJOd+EHOQQL/+4jzGdcQlyWANFZEsRkixDDaELC3ku4v5CHdaVXcOjTQdSLr+McfxDnGl34Nd+LXwv9qLrkRsbZq3iw6AIS9l5AbK4AUbliRDH4iM4WICZbgFiGANHZQkRlixGVI6UTIiq7GdGMJsRkcRG7V4DYvaJQMXtFiMkSITpLhKgsIaIYQkQxRIjKFiEqW4ioHMHMZQsQxYgsOkuAmCnFBnuNj7gpxe8VIHYvdV1U1vSfF1EW/7aK3iv8FhIgOouHuL2XEJd9CXG5jYjN5yI6vxlRec2IyuMhKpeLqNwGxOY3IqGgAYmFDUgqbkLyvmYkFvMRk9+MqDwBogrEiC6UIKZAjOh8EaLzRYjKEyIqV0j9vwkrJkeC2FwpYnMkiMuWIC5binhGC+IZLYjLkiKOQR/PkSA2VzytuDwJ4vIk047F50uRUNCChIIWxOdLEZ8vRVyeGAl5IiTmC5CYL0BSgTCihAIB4gsEiCvgI66wGfFFfCTuEyJpvwjJB8RIPkiVdECExBIh4kskSDogwYISAe4qacL3DzTg0SNNeOLNZiw53owfHW7E/QeacO9BAb53pAX3vN6Ju493YdGRdiw8IMXC/UIs3MfH/H18xBXyEFvIQ1whH3GFAiQUCJFUIEJSgRjzC6VU+WLMyxNhXp4Qybl8JOfy6LhIzGtCQn4jEvKbkFDQjPg5isvnTSs2jxtRXC4XCVOKz2maVmIeb464SMrjIim3EYk5l0Ml5zViQSEPi/YJcPcBMb53SIr7jrTie4ekuHO/EAsKeZiX34TkvMZQ8/KbsCCfhwX5zViQ34z5eTzMz+NhXi4XyTlNoZKyG0PNy26KKJnRSNeAZMZlzMtumNb8nMY5W5DbFNHCPO6M3ZHPCzX12KKC5lB3FvJxZyEfdxXzcc9+Ab5XIsS9B0S476AY3z8kwf2HpXjgSAsePNqKB4+24oEjLdT7wy146HALHj7cih8eacMjx9rx4+OdWPxGB5a8eQXLTrZhFbMdaVXd2FQrxzN1Cmw+pcDWOgWer5PjhToZttX2YFddL/bUy/HyWQVeOUf16lk5Xj0tw8tn5NhRJ8Pmmh5squpCWsVVpDKvYjWzGyuYPVhe3osnymRYclKOx04qsPikEotL1VhcqsZjpWosKVXjsZMqPHZSSVWuxhKmBo+ztHiiQodlbB2Ws7VULA0VU4UUphIrWWqsrtBgDVuLNWw11rDVWFupQVqVBhuq1djEUWETR4mN1WpsqFJjfaUGaZVapFXqkFZpRFqlEauYGqwoVyMllAopTBVWsFRIqVAjpYL6nUvLNVhapg31RJl6WsvLNEgp1yKlXIMVTA1W0q0oV9O/gzq/vFyP5UwjljONSGGZkMIyYUWFGavYJqwOxjJgNcuAVJYBayuMWMsyYB1Lj3UsPdIqDFRsPdaxddNaW6GNaKZrgtelsjRIZWmwrkKDNLYG6yrUkbFUWMecLI2lRhpLHXEsvLXlSqwtl0e0rlyOtG+UAuvLVbcsrUyJdaUKrCtVIK1MifXlKmxgqrGRpYmsQo2NFapbtomtxpOVmjl7hq3Ds2x9RJsrDbdsS5Uxoq3VJmytNmJrtQHPzdHWKn1Es133fBXVC9VGvFBtxDaOKVTw2NTj2zgmbK8xT8mEbRwjttXosa1Gj+21hmntqIs8v6POiJ2nTNOrM2NnnQU76yzYdao/1O56K3bXW5F+2hZ6HX4svIwzdqrTVmSetmLPGRtePGvHS+ccMzbbuZfPO6nOBXPdspfOOkO9eMYxY3uC/7av2dTPmH7ahvR6KzLq+0Nl0p8383Tk8fBzU49T9SGj3oyMeiMyThtmLb1ej92ndEiv1yPjtAG7T+mwq06LXXVa7D6lw85aDV6olGNHlQzpNQpk1imRWafEbo4MuzkypNfIkVGrCL3PqFXMXg1dtQwZ1TKkV/Vid2UPdrG7Q+2s6MLOii7sYneHzgWP7WBdxXZmJ7aVd2BbWTu2l13BrvIr2FnWgp1lLdhRKp2x7SclM7bthHiyt0QfhvCqM/qIsW8AVscYHO5rcLgn4PBcg9t3Ew7vdfQ5RqE1+9Cl6EeXoh/daht6NHb0aOzoVlOYletd0Ji9sDtG4PVMwO+9Br/vOvw0XgOBa3B7R2F1DMDhHoZv4Bo8/nG4/ePwD90I4dXuG4bVMwibdxD+4XH4h8dpuI7BPzwB//A1uPwj6Hf6oe9zQmd2QG92QWdyQWsM5qbh6oJaP4lXjcEOtd4WQqze7IKp3wundxRDY/8F/9ANeAIT8A5cQ2D4JgZH/xO+weswW33QGh1Q6+1Q6Z1Q6t3QmALQmHyQa+2Q62zQ9rlhcQ3C4R+G3T8Eu4/Cq2tgAq6BG7B7J2DoH4JM48JVmQMdMjuuyGxokfVD0muBqLsP/C4LuFctaOy04HJ7Py5eseDLFjM+FRtCeP1dkwKkWY2GditaVANo1wxDJHODJ3PicrcdjXIPGhV+EKkFv/q0B39o9eEDiQ//wvfg/zS58KtGF94XDOCXTT4c/aerOPk7Feou2XGW58apRgfeFgfwq7YJnBOPo+ziEH7+aw2WHb6M+/O+wELGBcT9ogmxrwkQx2hGfNZlJO+9gIf3cbH7nA4nLo/jtGgC5wUDeIfnwbs8N843OFB1yY19xIPHjwuRsPcC4vKEiMoRIypbgGgarnPhNTaEV2GomL1CxGRRRWcJKYQyaLhmCyLL4U/GCBaJ12Az4TXYN8Lr7ZQlQHSWEDFZoj8xAWKyeIjbexlxjAbE5TYhNo+H6LxmROU2Iyo3iNcmxOc3IZHGa3JRE+bvF2DefhESioSILhAhKl+M6AJxBF6j80WIzo0sJk+MmFwJBdhsGqkMCeIYUqosKWKzxN8Yr1ObCa+JYYXwmt+M2AIe4gqbkVAsQOI+IRJLRHRCJOwXIH6fEHH7pUgskWD+fiHuLOHh+we5ePQoD4+/ycdPj/HwUMll3LuvEfccEODuI6248/UOLHq9EwuPtGNeiRTJxQIkFfGQVMRD4j4BEorpioRILKRRnS9Ccr4YyflizAtG4zUptxlJuTwk5XKRmMdFYj4XiQU8JBbykTBHMwF2Kl7j87jTIDoVswm506+ZEa+5TdPwmphzmcJoIQ93FPNx534h7ioRYdE+ARYWNc8I13n5TSGwzgTXcLTeLl5n6nYwOxWvt4vZOQFb1Iy791GAnQ2x9x+W4r6DYtx3UIz7D0rwwEEJHjokxQ/CAPuT19vx0+OtePxNKVJKW5Fa0YkN1T14soYC7JY6BZ47Jce2U3LsrFcg/bQCL51R4mfnVHjlvAqvnFPi1bNyvELjddcpBZ6rleGp6h6sr7iKVGYnVjO7kVLejaWl3XjsRDcWv9WDx07K8dhJJZaUqrC4VIXHSlU0XMPwWqbCY+VqGq9aLGNrkRKsQkNF43UFS0XjVYM1FWqsqVCF8Lq+Wo2NHBU2clTYUK3C+ko10io1SGNrsY6tx7pKA9ZWGrCKpaWAydQgpVyN5eVqLC9XYXm5EsuZSixjqrGMqcGyci2WletCLS3XTGt5eSReQ0XgVYcU5ix4rTBhdYUJqyuMM+J17RS8rvvfjtcyCqRzNRNep8W6NVzDATtXT7N1eKaC6ll2sHDITi0csZOQ3VplxNaq6Tj9OoXwWqXHc5VU4YCdq6mQpTLiBY4BL3B0oYJQnakgXqcCljo2idepiJ2K1jkROwWvt9s0xH4DvM6G2D1nHMi8jSh8hxeO1mB/+XjdU6eKxGtNGF5rFLcsM4TX3il47cIudhcN1avYxe7C7spw0F6dhtcdNF53lbfeEq+3QuyMeDVZBojFPgS7exxO7zU4PBNweq/B7b8Bl/86rO5x6C0BdCn6cFXehy5VP3q1NvRq7ehWW9Gl6odM54ChPwCnZwJ+/00MBG4iMHAT/oGbCAzexMDgV/ANXIPLOwq3bwz+wevwBibgHRxHYPg6AiM34BuagGdgDJ6BMer4yAR8Q2Ohyat/eAKBkevwDIzB5hqE0eKG3uyaAa9U4XjVGl309NQaAqze7ILZ6oPLN4bh8f9CYPgmvAPX4Bu8joGRrzA0RuHVYg9AZ3JCrXdAobVDrnVAaw5A1+eDTGOHXGuDvt8Lu28U7sEJOPzDcAbG4R6cgHf4JjxDX8Hhuw6jlcJrp8yKK90WtPVY0NJrgbinD8JwvHZQeA0C9nOpKTSB/T1PhS+kJogVfvRYrkNmuYk27RCESh+4ci94ygD4miE0yAP4UGjBZ+1+fNjiwb802/Gby/1497IN/ygaxG8EA+B83oczTV68IxrCOeEATvH8OC0YRB0vgNPia6jm30T2v1mx+jgP92YRxL/6AWJ+/jmSXmtCctZlJP3iMyz4xcdYfJCL7N96Ud4wBk6jH2ca3XinyYnzl6043+DA6eYhvH5hFCtL25DEuBiB1ygGH7FZ/FnxGs1oRkwIr3wasDQc905CMzpLgGgGHzEMIaJDaOXTCRCV0zwZo3kaXqOygoCcAa97+YjZ+z8Fr0LEZDUjbm8j4hhNiMvhIToEd/rz5zYjOo+H+AIeEguakFjQiOQiLjVBLJEgqViCmAIRovKopuE1bwa85ogQkyNCbDaF1FiGeLIsyZ8Jr0Ik5lOTzcQCERLo4mm8xubzEZPPQ2xBM+KLaFDuEyJxnxAJ+wSI3ydAfLEQ8w53YuGRq7j7SAfuP9aGH73RiifKrmAFqwNLS1vxyOsifP+QAHcdFGHRkVYsfL0DC17vxLwj7Ug82ILE/SIk7hMgsZhPP1MlFQmQFMKrMITXUHlCJOXxkZTHR2IuD0l5/314nQmxt4PXxFnwmpTbEILp/AIuFhTyML+AOw2ukXjlhtAa7H8VXgubcWcRD3cW8XBX8SRkwxF730Ex7j0gwr0HRPj+ATHuPyDGAwckeOigFA8fasEPj7Th0aOt+PFRCX56XIwnTrRgVXkH1lV2YUNVD57i9OKZml5sqe3F83W92HGKwuueMyr81Tk1XjmvwavnNfj5ORVeOavEX51RYvdpFZ4/pcDTnF6sZ3dhLesqUlk9WMXsxfLSHiw50Y3HTvRS09dSBZaE4KqckgKPlSmwpFyJJ5hqLK3QYHkIr5pJvLLC8aqipq4VKqROwyvVhmo10qrUWFepxjp2EHMGpFYasLrCgFUsPVaydFjB1GJ5uRrLylVYWq7E0nIF/ayeAa/asDRY9ifgdSXLiJUVRqyqMFJ4Zc2O17XheK2YHaX/O/Aq/8vEa4UGz1Ro8EyFFs+yp6bD5srZ0mNLVWR/ClxvhdfbBexseH2+Sh+B17kQO9P09dvGa+YceN1zxjbjuT83Xm8vOzJPh2cLlVEf7C8Xrxk1CuypU2FPnQoZHDl2V8uQwaHwms6RIb36dvHag4zqHqRXdWN3ZTeN1C7sYl/FzopO7KzoxC72VeyuDIKWOr6D1YHtzA5sZ7Zje/kkXneXt2JXWQt2lkoj2kUXOnZSEmpHsBNi7DghxvaIyavJQ8zWATg843B6J2B1jsDqHIHLdw0u/3X0u0ahNXvRpehDl6IP3SG82tCjsaJHY4Vc74DO4qfwGrgJf+AmfP4b8Pqvwxe4AV/gBrz+a3D7xuHxj8M3cA3eAIVV3xA1UfUNUZj1Do7DNzROLxMegcs/BJd/iEbsRBhePbfEq9ZILSHWm93QmycnrxqDPbRk2Gz1weEZQWD4ZmjZsHfgGvxDNzAwQmG2z+aH3uyC1uiASm+HXGeHts8LbZ8Xcq0NCp0d+n4f7L4xuAevwxkYhzMwAdfANbgHb8AVuAGbZxx6yyBkGic6ZRa0dZvR1mNGS28fxD1miLr7IOy2oLnLgsaOPjS096GhnVo+/GWLGZ9LTfiDQIs/CLS4eKUfLeohyKxfQWb9Cld0IxCpByDWDUOsH4VAM4wmxQC+7HDjUu8Qvrg6gN8KbXjvsgnv8xz4vx0TeF8yiPoGJ84JBnBeMobTolFweIM4ecGF8ks+1LfcQG3LfyH/d06sPcHH/TkfYd5f/weS/+YTzP/7L7DgF5/ijr//Pe75xe+wuPBz5P6bDZVNw6jn+XHqkhV1nxtQ/4UBbzc58LZoDEUfOpHylhTzcy4jNoePqBwxorOFiM5qRlyWAHEMAWKyhYjKlkTgNYbRTME1i0shNxyVdDFZAsQw+HThr5sRk91MP/NCRc+E1+AEljEDXrMEiNnLR0wYXOP3Tv7uvzy88hGXxUMcg4fY7ObpmM8VICavGQn5PCTlczGvgIsFxc1YtF+IhfvFSCoUITaPXnadK4hcMpwnRHQuVUweBdfYfEkEXiPgGobX2GwxYnOmw/VWeJ0ZsBIk5IuRmC9CYj61JDexQIyEAjESCsWILxCG4bUZsQXUEl4KsFPxKsL8Q51YeKgLdx/uwANHr+DRN69gaXknUpidWHKiBT84KsB9B/m484AQdxySYv6RNiQfaUPioVYkHJQg4YAIiSUCJO3nI6mYR9eM5CI+kgsFSC4UIrlQhHmFYswrkGBegYQGrAhJ+QIk5vGRmNeMxDwekvJ5SCrgIbGANydcg3idawlxfB4PSfnNEc0N1VnwmtOIxJyGaXgNAnamZsPrvNymWy4TTmQ0IJHR8K3idS7AzgXa21lSHEJsIQ+LCrlYVMgNAXYqYoOQpfAqwv00YB8MA+wPDkvxw8Mi/PiYEI+9IcHyk1ewmtWJtRVdWF/ZhU1V3Xiqqgubq7vxPKcXO+pkyDitxMvnNHjlbR1+/o4ef/2ODq+e1+CV8xqkn1Fj2yklnq2RYVNlN9azu5BWKcO6SjlWseRYVtaLJ0pleLxUjiWlCiwpnQTr4hOKyU7KsfikHEvK5HiiXIFlLBWW00t3V1SoQ6UwlfSy4Um8plaosJatxrpKDdKqtFhfrcWGag02VGuwPgRXDdaytVjL1iGVbUAqm8ZrhQErWXqsYOqQUq7B0nIV3SRepy4bXloWxKwWy5haLCvXYnm59tZ4LdNgRbkOKUwDDVeqlSwKrqtYRhquM+C1woC1FXqsrfgOrzPBNRyv4YCdfK/EBtbc3RKuFVRPV6hpvE5vOmYnm4rZLX9i0zDL1k0D7K2aGbNGvFBtwPNVWjxfTTUTYKe+D19OHFGtCTtq+7Cjtm9WwIYvJ74VbINwnQrU4LFbwXb6MuJvB69fpz2n7TOWWW9D5l80Ximkvlinwos0XtNpvGbWKELvM2mg3qpwvFKApeA6M14nj+1gddCAbcd2Zjt2ll/BrvI27C5vxe6ylhBWg+0ua5nxeDhiw5rEq0JjI3qzF3b3GOzuMRgtfpj6AxRmfddgtg9BpXeiV22FXGuHTGeHTGuDTGuHXOeA0uCEyuSG2uSGzTkKl+canO4JOFxjsDtHJnONwu4agcs7Bm9gAm7/GJy+Ybh8I/AERuGlp64u/wic3iG4/MOwewZgdflgdfnh8A5S53zDoWnoZK7QPa9aI/Xa0OeFqd8PszUAU78Xhj53CK2mfi9M/V6YrT5YnYNw+cbg8o3B6R2F0zsKN72k2ekdRZ/ND0Ofm/rvzS6oTU5o+9zQ9rmhMjqhNrmg7/fD4hqG3TcBh/8a+t2j6HePwuoeQ79rFGb7ELRmP+RaB3pUVlxVWNAht6BNZkGrzIJWWT9aFXaIe63gXe1DQ7sZDe191PS1rQ9ftpjxiUiPT0R6XGzrh0gRQIdhHFf0YxDK/WjqcUOoGYZQO4LLPR58ccWGCx0O8JTDaJQP4/8K+vCbi2r8s9COP/Rex3tiP9hfmFH+hQXlf3Sh9KIXRz9x4O/f70Xx7y1467Ifr18cwF//gw6pJ3h47OAFPLL/Cx4YtSEAACAASURBVPyg8BK+t/cTPJj7KRbv+wJLij7G43kf4m/e7kJ1gw/nBX6w/qDC4ffFOPnbTrzd5MB54ShefVeBxYd5WJDTgJjsZkTniBGTLURMtgAJDAHiGULEZosQnTMdr3FZXMRlcUPLi2eOH1YzBTc6CnFcxDG4iGXwqN+fTU16pxbDECI22Ax4jX2Njzgar3F/Frz+qQkQk0VPs7Oawybak0upo3OFiMvjIzG/GfPyuVhY1Iw79wlw134RFhaLkJjHR0x2MwXdHD6iabRG5QpCRedSPycmV4TYsMlrTLYIsQwxYhiimfE6A1zDoTpbUwGbkC9BYhCw4XgtECO+QIT4fCHi8vmIyedTeC0QIL5IhIRiMRKLRTRghUgoFmF+STsWlrTjrpI2PHC4FT8+3oalJ9uxrLQNi18X4uGDTbivpAn3HGjGooNCLDwoRvJBEZIOCJF0QICkA3zMO9CM+SXNmL+vCfOLmzC/mIv5RTzML+RjfpEQ84tEWFAswYIiKeYVSpBcIEFygZieygroaFwWNCOxsPlr43U2wMbfxtT1tievYXidCaqzTWRnKiln+nT128LrTGj9JvfD3i5mZ8RrQSRep05hg4gNTmCDk9cgXkMdFOHhQ0I8ckSInxwX4/G32pBS1o5VZZ1YU96BtcwOrGd1YGNFB56q6MSWqi7srFNgz1k1fvaOHj9/14Cf/9KAV9/W4Wdva2m8KrC5RoanqnqwqaoHmzgKbOSosLZKiVUVCqSUy7G0TI7HS6keO6mg7oE9ocDiE3KqkzIsPtmLx0qp+2SXlSuwnKVECkuFFRXUfagrWSqsYCqxgqXEqgoV1tB4DcJ1XaUG66t12MDRYX21FmnVGqyros6tZWuRytYhla3HGrYBa9gGrGaH4ZWlQwpTi2VMNY1XZQivT5Rp8ETpZEvLqKnrslDByatmVryuoPG6gmUIwTWFZcBKlgGr6FZP6Zvg9Xb734jXcMAG74mljikpwN4qlhKbKlS3jqXC0yx1RLNBdjbMRiCWrcVmthZbbjsdVaUOW6e0pUKLrWxdBGJn6/mq6cCdRKx+Eq7VWrxQraPi6LCNo8M2jh7bODq8UK2l3tfosb1Gj+01BuyojWx7rRHba8zYUWuehthwrE4em3pv7GSTk9dJxAbRmnl6EnXh5148GyyI2GDh977O3iRcHaEmQWr/Ru05E45XW6ggRjNPB6M+a/jny6i3RFwzeSy8MLzWG2YtvV6P3XU6ZNTrkVFP47U2DK81FF53VsmRUaMMw6uCxqsiDK/yr4HXbmRUT8VrJ3axg3jtnAbanRUdNGDbsYPZjp3MNuwqb8Xu8hbsLpNid1kQqBLsKpWEjoUXfj4YhdewyatMbSVaoxv9jmH0O4bpaaUX/Y5h2N1jMPUHoNI7oTa6obf4oevzQWVwQal3Qmv2wmgbhKE/AKXeCUNfACbLIAzmAPRmP/RmL/3zPDBafDD1+2F3DcPjH4fTMwKbMwCbMwCnZwBu3xBc3kFYnT6YrS5YXX702b0wWd0wWd2wOLywugKwOgMw9XugMdhDU9RwvAbharYG0O8Ygs01AptrCBZ7AH02P/odA7A6B9HvGIDZ6oPZ6gsdt9gDoYLvg9dY7AFYHAMw2nzQWTzQ93tgdgzA7BiEwRqAzuKD0TpAb87khcbkC8sLjckDjckDrdkLrdkLpcGFHq0D3VoXenVu9Br96NC4IeqxoqnDTAG2ox+Xrlhwsa0Pn4kN+Fiow2cSIy62W9HY5cTlDjs+k5jxIVeLz6T9+LylHx80qfDPF7pAhDo09nhxqcuNf7mswPmPO/B+kx4fdAzizOV+HPjXTvziXSn+5t02vPruVew61YKVhz/G87VibD/dimerxFhz/DJWHL2IzbVt2Hlejs2cLjxx4CKeYorxV+/KsOd0KzYd+RiZFZfB+qwP9ZetKPwlFzsOv4/Xqj/FuUYb6hr9yKzvwI+KLyI56yJiGDwKrzkixOeKkMAQfkt4babjIp4ujn6OzZ58H5vdjJhvgte9/NDS5T8PXqdvGvXN4oem1DHZYmopdja9kVWOCNG5QiTkCZGcz8fCwmbctU+A75WIcM9+Me4oFCA+uxHRWU2IzqaWHEfn8hGVy49cep3TjOgcPmJyhIjNFUXgNdgkXsV/Nrwm5EuQUBBZfL4E8fkixOULqQqEiCsQIb5QjIQiCRKLJUjcJ0bSPjGSisVYdLAdd5e04/sH2/Cjo214/K0rWFXWgVWlbVj6Bh8/PtyIHx5qwkOHebjvcDPuOcTHooM8LDzIxcIDXNxxoAmLDjThzgNNuOsAF3eVcHHnfi4W7aPuAV1YJMSCYhqvxVLMK5IguTCIV/EkXgv4SCpoRlIhH0m3Adc/Ba/f9J7XufA6FbAz4TV0bXbDnwWvs0H1LxGvd+/jh93zGlw2TOH1gRIxnRAPHRTih0eE+PHrYix+sw1PnLiC5SfbkXKiDStOtmLVyVaklrZiXWkbnmR14HlOD9JPK/HS21r87Jd6vPKOHj87r8VL5zTYeVqJF07JsbmmF09X9+BJTi+erFFiE0eF9dUqpFYqsbJCgeXlciwrk2NpqZzewEmOx06EdVKGx052Y0lpN5aW9WJ5uQwpTDlSWAqsYCmwgqnASib9zFJS97jScI2cuuqwgaPH+mod0qp1WFetw9oqLVIrg3g1YA3biDVsI1azjRReKwxIqdBjOUtH3+c62dJyNZ4oVU/Bq4ZeLkxNXJeXa7A8tOnTzBs2heM1vFUz4HUN3Xd4/e/D60amEptYqjl7agpg/2S8Vmix5XYL4pVGanhbKjTYytaGeq5SF9HU4xRgI3uh2oAXqvXYVq0NS4ft1Tps5wTTY3u1DtuqtNhWpcX2ah12cPTYUWOY1vYaI7bXmLC9xkQDlmpnXR921vVh1ylL6PUkXicLx2sQbXvORJZ52oLM00G09YWds+LFs5G9dM5G57g9vIYKw2uoPwGvoabi1RL6PJmnLTN+vvBrJo9NbW68ZpzSI71Oh4xTFF7T6yi87q7VIr2Oxis7iFcVXqzT4MU6DTI4ShquKmTWqOj3SmTWzJUCGZzeMLx2YXflJFwj8Tr5fia87mJeofEqxe4yCXaXRaI0eCy8SLiKsatUjJ0nxZF4NVn8pM82GMJrn20QFvsQbK5R2N1jsLlGYXEMw2wfgt07AZtnHCbbIIzWAfS7RuH0X4fNMw610Q2V3g2l1gWlxgmlxgmV1gmVzgG1nto0yWjxwe4egW/gGty+MdhdA7C7BuDyDsEbGIHbNwSLzQ29yQpjvwv6Pgd0Zjt0ZjsMFidMVjeM/W76HtTJJcDU8mFPKKPFB4t9EA7PGNz+a/AOXJs2VXV4RmCxB2DoC7931hnakTg4bQ1OZ53eUbj8Y7B5h9Dn9KPfPQD34DW4Bq6jzzEMlcEDpd4FrTkAmcYJmcYFuZZKoXNBY/LAaAvA4hxGv3sUZucwDLZB6K1DMNpHYXSOQ2kZQpvSiearfWjqMKOp04KGKxZcumLBl1ITPqWnr59JjPiixYzPJCaQZj0+5OrwsbAPn4j68HuuBr9rkKO514128zjE2kF82mrGvzdr8EGLFZ/IR/GPrX6UfaJD1m+u4OWzUuw4JcWm8mYsOfgJUo7/EU8c+wKPHfwMK16/hB3nulHyZQDHG4dx+MtBMP61D/s/tOP4Zy4c/ciMox/o8ebvdKi92I93BS5Uf6rGkX8Q48RvO/Eu341TTQHk/Xs/lhzhIynrj4jLFVCQYggQlyNEQrYA8QxBGF5bEJXbgqgcEWKymxHH4CKOwaPAmSMMTWxj6eKyBYhj8KlNpBg8JDC408umnuMZPMRl8xEzA1yjs6mfHcuY0gxLlROyhIijJ53fCl4Z3xZcw5Y8M4SIyREjOkdC/V1zpYjOlSAuT4zEfCHmFfCxqIiPew+I8OBhKR44JMXdxUIk5TQhntGIuBwe4vL4iMmlAXs7eA0uH86Zeu+rCLHZom+M16mApfAqofEqjYjCq5iqQEQtJQ7BVYqkfVIk7Zcieb8E8/dL8L2DV/DA4Tb8+PV2rGR248laJV44q8a2s0psPdWNZzgd2FDZhlRWK1axWrGc1YonmC1YwpTisTIJfnpSiB+/1YxH3+DjkTfF+OFxMR48IsR9BwW4ez+f3rgoOH0VY36RFPOKpEgulFB4LRBN7pZcKERSoeC28TobYsMhGz8HWr8JXmdbEhyB07Dz4fe+3i5ev849r7cD09udwN4ucucG7CRepyI2uIT4ruLmCLw+cFCCBw9KpuH1wYNC/OCICI8ck+Anx1uw+I1WPPZGKx5/owVL35Bi2ZsSrHhTgtUnWpFWdgXPsq/ihdpe7DqtRPoZFdLPKJFer8TOU3Jsq5Pj+TrqPtlnOL14uroXT1bLsbFagfVVCqxlK7CGrcCqCgVWMpWhKewTpVRLS+VYWqrA0jI5lpZ1Y1l5N1KYPVjBlGElSx5qFVOGFUwZVjEVIbgGwRosCNcNNQas5+iRxtFjXQiweqRWGpBaacSaSlOo1WwjVrGNWMEOAlYT0TLmFLwG4crUYjkzuFRYG5q0rmRpsZKlxaqwgpBdxdRh1ZRp6yqmflqpNFxvhdfbXR78PxWv68rkETi9nWbD7foyBTaUz93t4PVJpgpP0U2dwn4dzG5ma7GZpbmtZsPsJFy12MxSY0uFJlQ4ZLeytRHHpsJ2ErPURHV7EKxT2sHRY8cUvIYDdmeNIaJwvE5F7CRaZy4Ssn1ID8NZOPBmxyvVVMBSiA3bffg2mm1X4z+1ySlxcLp6O3jtmwOvFFwz6w23LByvmTRed4fhdVeNBtvZcuyqUiCzVo2XTmnx0iltCKyZNSrsqVVHvJ89Cq+ZnN7Q9HUmvM7WzooOGrDt2Mlqx25WG9KZLUgPw+vXKYhXCrBheLW5R4jNNUpjdRROL3Xva/DZ5bsGl+8a7J4xeAe/gmfgJuyecdjco3D5r8M39J9w+q9B1+eDXOuETG2HTGWHTG2HQuOAQuuAUueA1uSGqd8Pp2c0tGGTyzsMl3cYvsAoAoNj8PqH0W9zQ2uwQGuyQWO0QmO0QWuyQ2dyQGd2QGeidgsOTl6Dmy8F723VmVwwWrzodwzC5RuHb/BGaDMmT2CC2t2Y3lnY6hyE3uwKQTi4qZNKZw3B2Gz1we4ehndgAt6ha3ANjMLuG4JrYAyBsf+Ed/g/YXGOQqn3oFftgFzrQa/aBZnGDZnGRR9zQGPywOwYhM07Cod/HA7/BGzeCVg9E7B5b8Dm/wp6+yg6NS4Iu/rA6zSDd7UfDe0WXG634I8tffhcYsSnImr34c8kJnwqNuMPAiMI34SPmk34Q7MJhKfDR01KtGmHoHDexBXTELhyJy502fF5txufq8bwO/k4TnEdyPunbrx8rg3PcSRY81YTlhy9iMVHL+JHBz/Howe+wNpyIf7u3y2oaPkvVEtvolr0FZgNI+BwR1DL9aOmwYVfioZxjutF7QUTznP78a7AgfNNVpy5bMF74gDOCUdw7MthrDjRguSsi0jIozdmyqLuTY1n8BGfzUdstnBy8porRVSuCLHZvNC0NDpHSE0Oc0QUYnOEiM0R0oDlIy67GfHZzUjI5s1afDYfcdkCxGYLp4ErtOw1W4TY7Ei8Tr0PNv5r4nUmKEfEoIr5VqKnrwwhYnMliM2TIiZPiui8FsTQsEsqEGB+YTPu2sfHg4fFeOR4Kx49fgUPHpJiUWEzdS9iXjMSCwSIyxcgNl+AmDw+ovMoyEbnUqiNyRUiNpcC7DSQ5kioaWu2mPqb5ojo66YmRlxeeEGwhuNWTN3rGkRqEK6z4pUqoTCsEF5bkLyvBfP2S7Fwvxj3FPPxUAkfjx+XYmNVN3a+rcHP3jPglfe0+Kt3FXj57R68+HYPMt/uQcbbPUh/R47d78qx6105tr/dg+fOdOCZ2hZsqG7B6sp2LGO1Y/GJVvzwmBjfPyjAXfubcUcxHwuKhFhQJML8YgmF1yIpkgolSCoUI7FAhKTCYEIkFQmQeBvNBdj4Aure5rmmrl93w6ZbLQeedZnw1CntnxGvt4PSma77OsuMZ7sXNoTYAi7uKGgKNRNi7yzihe5//X4Jdc/rAwclEcuGHzggxoOHRHj4iBg/OibBo6+34CfHW/CT11vw02MSPHZMjCWvi7D0uBgr35IitbQVG8rb8TS7E1uqu/EcpwfP13Tj+eoePMfpxlZON7bUdGNLTQ+e5fTiaU4vnqzuxcZqGTZUybG+SoG0KiXWVamQylZhTYWSQixTgZRyBVLKlVjBVNETVRlWVfRidYUMa9hyrGErsLpCjtUsGVYze7GyvAdrWHKsY6uQVqnBevr+VuoeVy02cnTYVGPAxloj1tcYkMahWscxYG21EWurjEitMiK1yoTUKhPWVpuRWmXCmiojVlUasJKtR0qFNqLlTHrSWqbBsjJ60srUIoWlxQqWDitD0WitoFpdocWaCi3WsLRYzdJgNUuL1SwdVrP0WMXS01NWPVYzdRRq6VYzdUhl6UNRcA3i1YB1dN/hdXa8Bt+vPSnH2pNypJXKbwuvG+kJ7K16kqnEU3RPM1VUrMmeYamnV0H1bIWGik0/M9XYPEdbmBpsYYWnxRaWFltZWmytoNrC0mAzU4UtLBW2sNTYWjG9LfTzc2xNZJVaPB/WC1UabJul7dXaUC9UqvFC5eTxHRzdtLZz9NjOMVDVGLGjxogdNSbsrKWrM2NnrXnyfa0ZO+vM2BXeqT7sOmVGep0Z6adMyKg3I7PejMzTfZHRx/acsUT04hkLXjzbH9FL5+x4+bzjaze57Jju7NeNXsZ8ZmpW7DltQWY99Vn2nI78DHumftawz5wxLRMyTxmRecowR3pk1OqQeUqPzFMGZNTqsLtGi/RaLTLqdNjFofC6u0qJPbWabw2vmZweZFZ3I6OqCxlVXUivvIrdlVexey7EVnTQUXjNYLYggylFerkEu8vE00ovkyC9fEpl06/dVToFr3b3KByeMTi94/AErody+6+FcnrH4R/6Cv6hr0LHvAM34Bu6CYd/AnqLHwqdE71qB3rUDvSq7ZBrnZBrnVDQeDVbA3B6qN2G/YPX4RsYh29gHAOD4xgcGoc/MAKb3QONvg9qvQUagxVaoz00EQ0Ha/DYJF5dEd/f2u8YgMs3Bv/QDQyO/if8QzdCX4MzMPIVvAPXYHUOQmdyhrA6FbBaoyOEV9/gBHzDE3APjcI9NArv8DUExr6CZ/AmLM5RqI0+9Kpd6FW5Idf4oND6INd6INM4Q3jtcw7B7huFwz8G98B16mt0/NfhCNyEY+C/YLCP4qraCWGXGc2dZjRftaKRxuvF1j5ckJrwudiEzyRmfC614DNpPz4RW/CJqB8fNhnw+yY9/sDV4sPLvbiiHYTKeR3txgCkOi+EOj8uq/z4XDmEjzU38bbYh8J/k+Nnv+zEc5wWrHi9EY8f5+Knb3Dx6LEGLH69EZtq2sH4vRNs6Vdg8sbAab6GGu4IzvAHca7ZjTNNdvxaGMDZBhuqPlOj7o96/FrkwvstA3iX78b/kQ7iV203cPziGFaVtiGZcRHxuQLE5EpCGzbFM5oj8ZorRVSuJITX2Owm6h7MXBGiciR04YgVIC6HTwOWgnB89uT7yASIyxZSS1tnwmsIsZHT13C8xjGEob41vH6b0ZtWxWYLKQTmSxFbIEVsQQtiCyRIKBQhqZCPhUU83FPSjB8cE2PxiXY8XnYVP3mzHfcfEuOuYj4WFgkwr0iIhEIh4ouEiCsUILaAj9h8PmLzBIjNE0wuzc0TTQHoTBPW2fAa+d8G4Un9jMnz4XiNmMLS3wM7+X2wYXgNorZQgoRCMRKLJEgqltJ4bcEd+0W4M/cCHiy8gGXHeHi2uh0vvavC3/+jHr94X42/+3U3/u6XnWC814P8f1ah4F81KP6tAft/Z0bJh30o/A8Dsv9Zib99rxt73unGltM9WF/bgxWsDix+qwUPHxHgeyU83LmvGXcUC7CgWIj5xWLMK5YiqViKxCIK1QlFEiQWiab09fA6G2ATpmzW9Kds2JSUx0VyXtPMGL1FM27sNAWv4Rs3fZPvef2697zOBNN52bdegvy18JrPxcL8xlC3guzd+/i4d78A3y8R4YEDYjx0UBrZIQkeOiLBD45J8MgxKR49JqE6KsJPjoqw+KgIjx8TIeUtKVadkGLNyVaklbZiY/kVPMlsx9MVHXiWfRXPVl7F05WdeKbqKjZzurG5htqt+ClOLzZW92ITR45NNSpsqlFjU40aGzgapFWpkUrvELyabk2FGqlsFdZVKrGuSo60KjnSqhRIq1RiHVuB1AoZ1jB7sKq8B6ksOdLY1NffbKzWRrSJo8OTtQZsqjNhfa0RabUmpNWasK7GSOG12hTROo4Z6zhmrK02IbXKiNWVeqxk67CCraPwytIghakJm66GY1WH1RU6rGHrsYZNvV4dRCtbi9QKDQ1LDY1ELVJZQcwGgarDGqZ2WqksXaggWqkJrBHr2EasY3+H17kKwjX1hAxppXKsL7t1c+K1nOrJEFyn9wxLNWvPVqinx1Rjc7kaW+ZoK1MzredYWjrq/RamEluYCmxlKbGVpcRzFapQMx17nq2e1guVmrD3SrxQqYpoW5U6VPix7dUabK/WYAdHO6XJaW2wnTUG7Ko13rLddabp1RqRXmdExikjMutNyKw3Yc9p87RePNM3Yy+dtUx2zoaXz9u/dpPLjunO2vDyN+ilM9Yp9ePF0/3YU9834+eY6XPuOW0O/R2mtueUES+eMtyyPXV6ZNbqsKdOjxdPGZBZq0NGjRYZNVpk1uqQfgu8BvsmeN3D6cGe6m7sqe5CZlUXMiqvIqOyE+nsTqSzO+auogPpFVeQwZQigylBRrkY6WWiiDLKxaEy6WumFro+HK8ao5MYLT7YXCNwesdhc43A7h6FyzcBl28C/Y4hmPr9sLlG4PJNTIOt0zsOq3MYhv4A5HonesLwKtM4INNQr9V6F4wWH6yOYbi91I7DQcAGBsYxMDAOr28I/TZ3CK9akw16szME0/D7XIPLfSeXDU8u+9WbXbDYA3B6R+mdg7+KmLwGhm+GJq86kxNKbX/o54T/Hq3RAVO/FzbXENyBMXgGx+AeGoF3ZBze4WtwBsZhdY/CZBuCrm8AKr0fMrUHCq0fCq0fco2XXj7sgMbsob8LdgwO/xicgQk4fBOwesZh9V6DzXcd+v5hdCpsEHYYwO8wQdjVD26HBQ3tFlxsMeNLiRGfiY34VGzCpxIzPhH34Q/CPnwmseH3XCM+4hpAmjT4l09bIei2QW4dRZvOjTajF+39w+AbhvCZPICP1ddxhu9A7j914We/7MDzNa144tBF/PjQZTx86BLuL7mAB/Z/jpSTzXjln40oE15DpXAMZ6U3cIY/hLM8N34ldOEdrg1H/rEFeecacb6pH+9J3XhH6MQZrh1nuQ683ezGr6/cxN5/NWPJsWYkMf6IaAYPcQUtiC9sQTS95Dc+m4/YHBGicyU0XCWIyhUiNps7Ba9SGq9iGrDUBDYuR3ALvApCaI3LFlJT128Jr9GMv1y8xuQKEJcvRnyhFPFFUsQVSRFXIEJCIR9JhTzcUdyE+w7y8MhxMZaWt2MluxvLmV348RutuP+QCHeXCLFwnxBJRdTGRvFFNGLpaWwIrvlCxOVPnZ7+peFVPA2v8/dLsWi/EPcWXsAjBy4gtZSP7We68Nfvq8H4Fx1ee68Xf/t2C/72jBD5v2nHsd8q8dbvtGD+wYyqL2zgXHCA/bkVJ3+vx+F/UyL7fTky3unFljO9SKvuxPJSKR55XYD7D/Jwz34e7twvwKL9YiwIw2tCBF7FdH9+vH4zwM6M11vtPHzLXYn/jHj9uoD9c+B1YX7TrHgNb2F+IxYVcnF3UTPu3SfA/SWTeH34UAsePtRC4fWwBD84IsWPjrXgR8ckeOSIBI8cEePRo2L85KgYS14XY9mbUix7Q4yU42KsfEOM1W9JsPZECzaUUffCPsO+iidZ7XiK3YHN1d3YUiPD5loZnuHI8HSNDM/WKbG5Xotn63V4pk6Lp2q12MihdgBOq1Qhja1CWiX1VTbU19soKfByFNjIUWBjtRwbqmRIY/cildmDNeXdWFshw/oqJTZUq7GRMwWuNXo8VWfEk6fM2FBrjsQrxzQNr+trLdhQ14+0mj6srTZhTaUBq4JwZVJwpZYDa7GCqcUqpj4MrTqkVgaXIk/iNbVCS+9qrJl8ZmmwlkVhcQ1LizVhOP3meNV/h9fbxOu6k7I58bq+TD4nXjeVK/FU+beAV5Yam1kUXL8VvLLU2MJUhJoNr+HHb41X5bSmQva/F68G7K7VY3etHul1hhBg/1fh9Uwf9tTP/Dn+/+JVgT1Tlg0H4fp18bqH04M9nC7sqe6i8XqVxmsQp+1hUG2f+bmiA+msNgqu3zZeFRor0ZncIZxSGxxRr53ecZitAWiNLvTZBuD0jofAGnzt9l9Dv2MICq0dMo0d3So7ulQ2dKtt6NXY0au2o0dlg1xrh5r+OS7fOPWdqgPX4A2Mwz8wjsDgBLz+EfRb3VBp+6DWUVPX4HR1+jJh1+QuwGE7DwfP99l8cHiH4R+6FvrOVk9gAr7B6xHLhrVGB+TqvtD3vwZ/V3ApsdHigc01BM/AOHzDE/AMj8EzNAr34DhcA+Owekb/H3v3GR/VfSdsHxACSYDB3bgkdro31aZ3DC5gQI1sye5mYyPURcdUFdQLqNDsJI4dx47jJNgYDAYjVKapoa7pfUaj0UijLtFs797X8+KcGY0KxZvsbu597hfXB885Q8srvvn9C2ZHP1pTt4BVEa9KXRfNmk6aNO206IS/u8XZg8M9SHvPNTr6bgpLh93XcXbfxNF1A621m1plK/IGM5I6M+V1FspqrRRfsXKxysanlVbOVVr5pNLGJ5U2PlbYOC23cVrayqkyK6dKTZwq1vKHCw0UNVPe5gAAIABJREFU11ioNXZRa+qi1tJDtbUXiamPS8YhPjF8QUGZk8jf1BFeVMWavGrmJ0l4att5Zm/5lIe3fsrDcR/zzR3neKHgCrsvdHGk5guOVX1OYXkvBZfbOFZq58gFI1FHP2NjygdkndPzy6puTii6KJR0ckzWzTFJF4XyIUKONvDk9s8I2vwZkyKEJcB+UQr8Nsvw3yzFP1KKX6SMiZEKJkQqmLBZzoRN5UzadJlJmy4xcVOJeGKuB64CXid49qlukuC3qZxJr5Tht6kc/wgp/pulTBbxMylCysRNMiZ60LpZ7HaA9V3KO2ovqaeJX2FP64i9taP3iG6Wi5NkAeRjE9+Jf+6JEcOnB3tPEY6QivtNpfhvluAfLRWXy1bgH6cQT9uVEhBfzrT4Uu7fVsqju8r45j4Z30+pYU52E3NzlHznYDWzt5fxwNYy7t0qZfoWOUFbFARtqWDa1gqmbakgMF6YFE6OkuAXWcbkSCmTo2RMjpKJe03lTI5S+CRCNELK5M0SMSmTN0vxj5SNaEqUkH+kjCnez3KmRiuEYjwHM1XgHz0y32XDU6KF5cIBcZUExVcSFFdJUJywXDcwroJpcQpmJZTzcMIF/m5/CSsO1xL2Ky0/f8fEpt8Z+cWvm/nFyWqi3qhhx9sNJH+gJvtDI0Xn7By/0MaxTx0UnrWSe8pA6vtadr6j5WdvKAk+qWZ1QTMLMmr43n4pj2+/zP3xl5gZd5l7EiRMi5cRGCdnatwwXANEzAbEClcVTY2R3hVe7wa1U6PLCRzVeJi9mwKjSgkUARvgXULs262ej208rHryvff1zngtvuVVOf8Z0N7N92+HV29R42N1vGbGlHB/nIDXhxNko67KqeLxHZU8trOCx3dV8MSuSp7YpeBrOxV8faecJ3fKeGqHjG/tlPKdXVK+u6ucp3dL+MEeGT/eJ+cn+xXMOVDJwuQrLE1vYHFqLYsOXWFJWh3LMxtZmdPCiuwWlmQ0sTi9kSWZLSzNVrEsW8WSTBWL0lUsSleyKEPD4iwdS7P1LM01sDRXJ3wvR8XyHDXLstUszVaxNEvJkswWFqQ2MydFuIZnUaaaRZlaFmfqWJypY1GmjkVZAmAXZxvFZcMW5mf7ADbLzLzMkc3PsrAg28qCbCvzMs08m27k2XQjczJNzMkw8kyqnp8c0g0vAz4kTFnnpBmYm6ZnXrqBeelG5qbrefaQjjmpwpU889P1wpLmdAPz03XMT9Ux95CWZ5M1QilaLxyfTdbyTJKGZ5K0PJuk49lk3TiYHbkPdhi3AkD/s1NYz/fnp+luXarWi9bxuhu8zktq8TY3sZl5SS0iUFvGzYtXT4ktI5o7qpHvxe8nKZmXqPS+n3+wmQW3rYWFicoRLUoaVaKSJUlKlo6bakTLkn1Tj2l5spoVSWpWJqlZmaxmZbKG55I1rEzWiJ9932tG9NzoUtQ8l6LkuZQW8cfxW3VIxepUT2pWp/oCVSOm9vmO6paIHT2BHf3cA1rfpcbjLS1em+350ejt5RwjL+eYBLR68uLVKBwylGfyJuzjNBN82EzIEcu4heZbhyuwi8uHHYQXtfnkIKzQMWqJsYPwIqGRz8V3vhW0El7QStg4hfvkfZ5v9zaMVYu3W/1dQo6YfRp+viHPJPzvk2sUUJojlmskNNdEWK6JsDyh0FwToTlGwvLMhOWZCc0xEpxtICTHQEiOkfWZOtakKVmfoSI0R0NYrpawPK1w6nDOcCHZaoKzVELZKkKy1cKzbNWo50oRrXWEZNYTkllHcEadCFgPUGtYlyq0Pq1GBKvvjzWsT61h/aEqEa8yNiSPLThFPm7Ce6m39UlS1idKfSavRtcpk63LC9Z29zXa3de8eLW19WGyddHaPoCr67r3O75LjFvbB1Dp2sbgtWkEXtvRWjqxtffT2XPDi1d3zzW6+27Q038Td89V7K1uNHo72lFLeT2NRqrJ1ulFpyeDxYWtrYv2rgF6Bj9n4Np/0DPwufB7jsKrweJCpbN7lw774lVrbMNk66StY4Cu/hv0DN3EPXiNzv4hOvuv09l/E2f3dSxtA2iMXbRoO2nRulEbelHpu2nWdtKkdtKsbUNjco3Bq6v3Jm1d13H1fI6z56aAV5WdikYLsgYL5XVmymstXL5i4bNqGxeqrHxaZeN8tY1PqmycqbDxsdzGaamdjyR2Pioz8+FlLR+VqimuMXNF76bJ2keDtZdqcw8ycz+l5ut8arjJCZmLre828bMTNYQU1bIqu4rv7DjP13Zc5PEdF3k04Szf3nWeFwtqeO1CJ0frvuRoxVWKJN0cK3dyvMzO4Qs6tr8p5d/yzpJxVsdJRRcnK3s5rujlREU/x+U95Jb38Pe/VPKNXcUERV/CP1rChIhyJkRI8IuUiZApZ1KklImRciZEKZgQKRfuI424jF/EJSZFlDAxQuYzdZUzIcJzyNLwVTkTf1HKpFfLmRzhA1cRhp4lxxM3K5gUKRcgOA5a/TYLJyGPewLxqCa+eudJ6K3wOvqgIs+faeJmGRMipN48zyZuFu5V9XxvDF7F95MjZUyJlDAlWsKUWBlT4hVMSZAzNUFO4FY5M7bLuHeHhNmvSXnqgJzvJlXwo7Qa5uc1syhfzdMp1Ty2s5SHt5fy4E459+6oYuaOambuqGbWzhpm7axhxrYqAuMVwn2qkWUjlhD7iyf7+sdUeJss/h8VfhESAdZiUyKFk489d7aOV4B4Km9gjHBK79RYEa/Rw7++f7RixMTVs981IK6CoIRKpidUMz2+iunxlUwTT/ydHidnZnwZT+wq4Zn0Cl44rmTj2yb+5V0Lr7xr4udvtvDqG1dI+E09+95rJvPPGorOmvj1xVbe+szBrz+18fpZM0dP6Tn8gZak93RselPFz97UEXJSxXN5dfw4UcqTO4p5MP4is+IuMWtLOdMTpATGyZgqAnaqOAkOjK8kME5BoGffa9xfqRjJGLyOV1CMxNstvxdVSpAXsGO73bsxiUC9XV7QjoLryMbuVf1L8Hq3k9o73QF7T1TJmAObxsu79zWunAfjJTyUIGX2FuHEYV+8Prqzkkd3VvD4zgqe2KUQASvn6ztkfH27hKe2l/ON7WV8c3sJ39lZzvf3SPnhPjk/EgE7L6mGJekNLElvYFGqeLVORgMrsoWDmxal1jE/+QoLUmpZnNbA0vQmFqc1sOhQI4tSG1mcrmRploblOTpW5OpZmadjZY6aVYfVrMrTsCpXw3O5albmqFmRo2JJRgvzUxtYlNHCkiw1izM1XrwuztKxKEsA7KIsAwuyjMzLNDFPxOuCHAvzs83Cs0zh3fwsE/MzTSzINrMw28L8LBNz0w3MyzAIS46zTMxJ0/NsqpZn03TMSdMxN1VEa5peBKqBBRlGFmTomZuqZV6algXpOhZm6FmUoWdhhp4F6VoWHNIwL0XNs8lqnk1SMydFK05jdTybrOGZJDXPJGp4JlEE7JhprMEHrkYfvOrGxet4gJ2fbhzR8Ds989P0LEgfpzShhWn6EWBdkKrz5gvYO+F1bmLzXeN1eAI79r3n1xmvcX/NxGbmH2hmwR1aeLBlTIsSlWItLEpsYXFiC0sSlSy9Q8uSVLcvUcnyRCUrklTehtEqfPa89zwfP5VYCyuTm2/bcyktrDqkHJEvVG/XaMT6wvVWuB0G7NjGTmmF1mYLoBUAaxyFVwPrc4cTEGv0HjoUfNg0CnbD+aIw+IiVkHwboQV2woscbDza5gVqWGGriFuhsMJWH7yOfb7Rp/DCVsILW0dOecU873wb+73ReB37Z/d9Pvrdhjwj63L0bBABGupTmIjX8Dwz4XnmEZ83HrYQJmLW04ZMHWtSlWzIVIt41RCep/UWlqshNEdNSLaK4CwlwVlKQrJVhGSrxnmuJDRHKaK1dkQCYK+IgK1mXarQ+rRqL1g979anVbM+tZr1hyq9eA0eVcgh+bgFp4yEq4BXCesTy4fx6nANnnK4BmnrGPKi1ZMAWeEQp+7+L+nsueEFrLv3c7r6vhCmte2DWB29qA0umrTOYbjqh5cP6yxuLG39ON3XcPd+TnffFyJer9PVe4Puvht0dl/F5uhGa3Cg1rd6p58jGzmF9U5lzU70Zs+P7djauujsvUrf1S/pHfyS7n4Br55lw939n+PsHMRk6/ROXT0w1pmcaAyOkXjtG7nn1T1wg67BL3D13sTWPoTO0oPK4Eap60Jj7EVr6kNt7KZZ2y7itQN7xyCu3ut09N2gs/9z8dCm63T2fUn34P/B1DZAvbqVqiYLlU1WFE02yq+YKL1i4lK1hYuVFj6ttHCu0sLZCitnFVbOyG2cVTg4I3dwWmLhdKmeT2QGpE0OWmwDqNuu0mQfoM7aT7X9KiXGIc7rr/HbKz0cOmsm7ndKfvZ6PWsPV/DMvs/4QWIp33ztM76x8zzzU8v5t/eMZCmucfTKDQ6Xd3Nc2sVvqnt4s9LF8TIrBZ9ZyPpET2GJgyKJi2OKXk5UDXG8op8Til6yS7rYcb6PH6ZUEBR9kYAEBZNiFEx4tZSJEWVMeKVYaFMZEyJlTIypYGJMBZNiZPhHleIfeZnJkWX4RSmYFFkhAG6zTDgsKEKK36Zy4T7XV0qZ9IsSJr1SwqRXy5j0arkAuwgpEyLkTIysYlJUlXB40Wb5yMnmOBNRX7yO7r8Sr8NwldwSsRNGT14jpEyKlOMXJRcmoBGlTI4sZUpsOVMTZARuUzBtZyUzX6vmgb3VzD5QyVNJVTyddoWfZNUyN7eOhUeaWJSv5AdpNTy5r5wn9kp5bF81j+yr48G9DTywp577X6vjvt21zNxRzfStFQTEyfH3WUYswNWDV4W3ydEKJkfKRoB1NFw9SB2dB62BMcJBRwGxwh5W/+jhX9/f54oc4aRh4ZRhAYUKpsUJaJ0eXylWwfR4OffElfKtpErm5NWz4piKNb/SE/aWkZ/91sg//0bNv/2ynri3Gjjwvoq80wZOnjfzzqVW3r3UyjsXbLz1iYVffmTg6J+0pP1eS/zbKjb9Vs8//UrNy4X1LDgk49u7LzF760Ue3FbKQ7tkzNwqJSheSkC8jIB4hXCAVIKwBzcoroKgWPn/OF5vCdioUu/0NWBUgZElt3w37nf/l+F1DGLvYvLqi9j7Yst4IK6ch+IlPJIg8wL2sW0VzN6m4JFtCmbvUPC4B7A7FTyxU84TO6Q8sU3C17aW8+S2Up7aWsK3d5Ty9GtSfrBXwOuP9yuYm1TD4rQGlmcrWZ7VxNLMRpZnNbEiu5llmY0sSKlhXmIV8xMrhb2yh2pZnHKFRcm1LEquZfGhepakNbE8o4UVWSpW5ap56YiGtQVa1hboWJOv46XDGl44rGH1YQ0rspUsTm9iaWaLMJXN0bIsR8+yHCNLsw0syTawWFxGvCBTL0A1y8T8LDMLsszMzzIzP9PE/CwjC7JNLMwxsSjbxOIcM4tzzCzKNrEg08CCTAOLsk0szDIyL03L3FSNcIesOIlckKZjQbqeRZkGFmcZWZJtZmmOiUWZepZkGliSaWBxpp5FGVoWpmtYkKpi4SEl81KUzE1WMTdZ44Xr3BQtc1KEiawHr88k6Xg2WT/c/wK8ehD618brnINNI7oVaOcfbGbBgaY71MzCg6Nr8aLV05LEFpbesVtNZ4dblqhkWWILyw62sFyE7MiEdyuSRgJ3/O4MVy9gRcSObpUPbFePLlXF8775IPX5NPW4z1/M0PLSrcrUscY3X7yKgH1ZBKxn4vpyjp6Xs3UjTsQdDdfReB2NvrACYfLqi1dfnArT1K+I18Lhwgs9k9XbwHXEBFb8Tr4A17ACq7fRf/avitdhtPpmIjxPaCRezSJeDT541Y6D1+F88RqSrfRJ5c0XryHZLbfA6xURrzXDQPVpQ1r1qHdVbEitIDhFQXCybGQpMkJS5EIeuIqfg1NkBHvgmiS0PknC+oM+eG1zDZ5q6xhguEGcnUO0u4VcXVfp7L5OT//ndPZcx+W+SkfXVdw913H33KCj6xptrgFsbb0o9e00qh00qh00aRw0aVppUNlp1jrQmjuxtPXTLkK4Z+Df6e77AnfvTRHCn9PZfR27sw+9yYVK50CtbxOx6hJr9+LVdxqrNQonE+vNwycUW9vcdPQM0XdVOKCpZ+AL79TVM3ltbe/DaO3wQtmT58AmrbENs92Ns3OQnoHP6Rn6gs6B67gHhD2vXYNf4Oq5idU5iNbcRYuunSaNiyZNOyqDG5XBTZPGSaO6FY2pA4f7Ku6BL3EPfEnnwJc4e2/g6LpOR/+/0331/2B2DlCnsqOoM6CoM6FosHrxWlxj5mKVgNfzFWY+qTDzicLCWYWVswo7p6VWPiw18FGphvMKI5VqNxrnTXSumzTbB6mzDFBrv0GV49+Rtf0HH7ZcI+e8mYS3avlZoZQN2aUsS7rID147y1MJp/hGwp9ZnHKZ6A/MFFy5ycn6Gxwp6+RouYs35O28LrVzrNTC8dI2Ckuc/LKqlzeq+3ijZoiT1dc4qujjmLyLPEkvey4N8ZO0Ki9eJ8dVMiFCPLF202UmbSpmYkQpEyKlTIiWMzFGwaQYmXDdR0Sxd9/rpFclAkxfKcPvlRImv3IZ/1eK8X9VaIp4l+ukV0uZ+EopE14pY8Kr5cKkdnMlE6OqmBBZISxL9oXhbfDqOQnYt/8KvE7cLGXiZg9aRyf1vvd+xwtXCRM3C3idHC0X7jSNLGVydCn+sWVMiZcwZYuUgG0ypu2QM2uXjPtfk/L1pAp+kF3HvCNNLMxvYv7hBubnNfGjzDq+k1zJN5OqeDKplscONPDI/kYe3FPH/btqmLm9iulbKwiMlzElRoJfZAmTo8rxj5bgLx7u5B8rE2EpXFMzOVoA5V8Lr1NjhcmqL5D9o+XC7x8jwz9axtQYGYGxcgJiJEyNlhIYK2VGfAUzt1SKKbgnQcK9Wy/x2N5Svp2i4MfZtSwtUrL+1wb+/m0Dm98zse9jBxnn2ig47+BXn7Xxu5J23i9t5/3idt692MZvzto48aGZrA/07HhHSdy7Ol59W83GE42szKrgRwdKeWrXJR7bVcajexTcu0PK9C1SArfICUhQEJAgTIeDEioIilMQFCsnMFb2N4rXMgKiSr0InepTQGSJ8C6qdMTz8fp/eB2L2HtjSrk/towH48p5KG4kYB/eIuOhLTIe3ipj9jYZj26X89h2KY9uk/DY1nIe21LGE1vL+MYOCd/YUcZ3X5Pw/f0Kfnywkp8crOSZxCrmH6plSWYTy7JbWJrVzJLMRpZmNgnX5WQ0eLG65JBwwNPyNKFlabUsS61lWVo9K9IbeS6rmedzVbx0RM36Ih3Bx/QEHzOy/qiBdYV6Xi7QsaZAz/N5alZkK1mRrWJljpaVuXpW5hpZedjEijwzy3KMLM7SszBTOIV4Xro4Yc0wsSDTyHwRpguzDCzOMbEkz8zSHDNLc80syxX+e0m2Udg3m2NicZaB+Wla5qVpWJCuEyaqaToWpetYnGlgabaRFblmnjtsY1W+jeeOWHkuz8LKHDPLsw0szdSyJF3NolQVCw+1sCClhfkpKuYf0jDvkJZ5h7TMTdEwJ1nNnCQVzySqeCZRzTNJmv/1eL0dTP8SvN4KsPMP3gmuTSw42DQWr4nNt8Br851LukOJzSw72CTWzPLEkXneLU9sZkVSyx26O7h68To6D17F7gqvYuOh9sX/Crxm67z9NfAafMQ6Ll59gXq3eP2pt1Z+WtDKxgL7iH5a0Cq88773JH4n3054/l+OV8+VN8G5BnGpsA9c84yE5fngNc9EWK6R8MMmAa95RgGvuUICXpvZkKkkNEdFWK6K8Dy1t7BclTBNzW65ZcFZQsLnZi9eQ30KEfEanF4jQHU0XEW8Dr+7NV5DkofxGnpITmjKMF5DkkW8JvmUOAqvFrv7lK2tB4erH4erH6ujG6ujm7aOAdrdQ7R1DNDa3oezY4COrqu43EM4Owa8nzu7r+Fo78dg7kSlc9Ks8cBVwGujWsCr2ujCYOum1TXk3SvruwS5o/s67e6r2Nr60Js7vHjVGofxqjW2i5/bx05dLW0j7oW1ODpxuvvp6heWKHf2XKej+9qIe15tbT3eO2PHYFg8GMq757X3Bu6+G7T3XKW95yodfddx9d4Q9ry29aM1u1HqhQOqGtVt4v2uncLpy5o21CYXNtcgrp6btPfcpK37OraOISztgzi6buLq+wK9vZdapY3KehOV9WYqGqxI68xI6iyU1dkoqbVxqdrKBRGw5xRmziosnFXY+Ehq4s+lWj4sVXNObkCh6qTZfpUm2xDV+m5kqk6k2l4qrDeR277kz/V95J7RsvPtajafkPEvBeVsyCxmdcZllqRcYuHB87yUVUrs+1ryK/o5UT1A+jkTB//YRM55LSclNo6XWck8q+XAB00cl3dysrKH3MtODp42kPiRjsLyDgorhoj+cxvfT5QSFH0R/xgJfrEibKKlTIkqwz+yBL/IUiZESpgQJWNitJxJ0RImR5Xgv/kSUyIuMSVCuO5m6qZSpm4qEQ552XSJQM8/WDddInDTZaZuuoz/q5fxe7WEia+WicCTCacYR1UIe2ojRi7NnTDOftTbXWvzVfA6Xh68egDrt1l+B7xKbvlOgKtMmLpGKwS8RZXiH12Kf0wpk2PL8IsT8o8vIXBLCdO3FTN7bznfS6/m2cMNzM2r5ydZNfwkq5YfZtTyvdRqvp1Sw1PJdTx+sIHZ+xt58LVaZm2vZNoWOYHxwoFCk6NKmRhRjH90ufdUYv9YKVNiZV64eouS4X8Xy4R9sTpeU2PFpcOxcjHf/xZ+76mxMgLjZEyLkxEYKyEgRkJQrESYtiZUiHCVMyNBQlDsp9y7/RKP7i3nm8kV/DDjCouPNPF8URM/e1PL7o+cZF1wc6y4k9+UdPL78k7+WN7JH0s7eb/YxTuftvHGxzZy/2xkz7tKtr+nIfZ3Gn7+6xbWFVxhUbqcvztQxlN7JTy2V859O6TM2CYlaIucwC0KAhMqBLjGC/twp8XKCYqVEvhXwmtgrGQMTO+m8ZFbdkugep7fDV4D/hfgdbyDm0YA9i7w6nuY06zoEu7zADa2nIfjpTwcL+WRBBkPxUvEJcUSHt4i4ZGtUmZvLWf21nIe3VrGY1tK+drWcr69W8a3d0v5u30KfpRYxTPJNTybXMOzSdXMP1TL4swmFmc2syijiYXpjSxKb2RJRiNL0+tZmlbPsrQ6VqTX8VxGHc9l1rNabFVGHasy6lmd2cAL2c2syVOyLl9NyFEdYccNhB03EnLMQPBRPRuO6llfZGBtvpbn89SszlWzKlfLqjwDq4+YWJ1v4bkjFpbnmlicrWdhhlZEp555GQbmZxiEO2AzdMJ1Otl6luaZWHHYzIrDFlZ6M7Myb7hl2UYWZ+hYnKFjSaaeJZk6lmToWZKhY1mWgRU5JlYdtvBCvo0XC1uFCmy8cMTC6jwTK7P1rMjUsCxdydJUJYtTlSxMVYtLiH2xJ+D12SS1sHw4ScOcZD1z/sbw6oGqL1xvh9d5KSrmpagEsI+C6O1wOvbgpq+G1/EQO/+ggNO7bWFi84gWJfnitZkliU137M54bWKpF69Nt8TreO9GtyKxiZVJX71xIZvcfHvIHlKOAOvoZy+kqQW83qLxMOsL2bUiYF8WAevB69osHWuztKzN0o4B7O3uMx27hNhC8BHLmOnreFPXO+LVB65/L/bTgtZxu937jfkCYsMLbYQX2sYF7Ohnt8LrhlwDIbkGEasjCz9s8ub7bOMREa+5PnjN+svxOlyzF6+hmXWEZtYSllXnxWuIiFdfwG5Iq/Y+G/EutYrg1AphH6sHrD6FpsjHLSRZRnCSdERj8Koztp0y2TpxuPppbe/zLp1tbe/D2TmIra0Ho7UDi92Nyz1Eh3uI1rZe7I5unK5+Oruv0dbeh0bnQGtsR2MUrsZR6Z3e1EYXGlMHWnMnJnsP9vYB7O0D2Nr6sDr6sLX1YXf2Y23rx2jrRmtyoda3odY70RjG4tVgcWFp7cLS2iUe2tSBye7C2ubG4ujE3OrC3NqBzdlFW0efF+Ct7X1epLe292F1dGO2uzHb3SMOfjJaO7zPzXa3F/OOjgEszh6s7b3YXP3YXP1YnH2YWnvQ27rQW7vQWd2oDC40pk40JjcaUydqYwcaUycGWw9mRz+Wtn6Mrb1orV1oLF0YHH2YnAMoTZ00aBzUqx3UqxxcaW6luslOdUsbVUonihYn5Q0OimtsfFph4ZzcxFmZibMVVk7LjJwq0/BhqZpPZHpKGx1UaNzIlR0UX7HziUL43sVGN5829vBOmY38M0oy/txE8gdNvPZOLZEnFcS800zUO0r+7Zd1/OKNGnZ8oCJf4uJkRTdJf2oh+ngxB/9Qw0mJjRMSO3vfqyGi6BJHLrdyVNrBgVNqXj1eRvQbUvJLnJyoucE//lrJt18rZlr0BSZGXmZitJSghCoBGTESAqLL8I8qY2KkhAmREiZGSfGLKsc/6jIBkcJBT9M2FzM9opgZEcXMiLjEPREXuWfTBe7ZdIEZmz5lxqZPmR4h/AM1YNMlpmwqZnJEKX4REiZGysR9tHLx1GLpGLxO+Ap49Swf/s/g1Xdv7Wi8TrgVXjdLxn+3WcrESBmTomT4eZfRihPr6BL8okuYFF3ChKjLTIgqZkLUJfxiLjE17gKztl3kyUQZP8is4YcZ1Xw3Wcb3Uip4OrWab6dU8Y3kGr6eWMvjB+uZvb+BB3bXMGOLXLiDNKacKTFlTI4qYULEJfxjJF44TomTiacTy/GPlTM5RiYULcU/UiLsxx01fR2ewkpvMX0dbmqMCNW44abGy8SE5biB8XKmbZEzc1sF92yVMz1BzvQEGTPifYqTMj2+jMCYC8zaVszDr5Xz+D4pTx2Q8nSigp8kS1mbX0vMeybSz3fyelkPv5V084G0i1NSN3+WuPljWSfvXXLx5nkHBR+bSXxfxZ4/aNjxvpYbOVFkAAAgAElEQVSY32n42a+aWVNYx/yMSr57UMbje2U8sFPCzO1Spm2VCYBNUBCUoGBavIJpcXKmxcoIipUSFC8j8A79NfE6LVZ6F4AtGwHY0d3u3Zjv/g3i9asc/HS7e18FwI48bfhOzYy6zL3RJdwXXcoDMQJgH4wVprAPxJV7ezC+jIcSynkkoYzZW8t5bFs5T2wr58kdUr67R8H39ir44cFKnkm5wtzUOuakXOHZpGrmptSwIL2BBemNLEhvYn5aI/PTGliYVs/itDqWpdWzMqOeVZn1PJ9VzwtZ9byUXc/anEbWZDfwUlY9L2U1sDankXV5zQTnqwgr0rLxmJ7wY3rCjukJPaYn9JiBkONGNhTpWZuv48XDWl44rOP5IwZeKDDzYoGVVflWVuSZWJKtZ0GGlnmpGuG03DSdcGBSupYFGVoWZepYkqNnxWETq/LNPF9g5fkCK6sLLDyfb+EFseePWFmVa2ZFtpEV2QZW5hhZmaNnRbaBFVk6VmYbWJVr4vkjZtYU2FhbZGfdUQfrjtp5ucjGmkILLx4x8UKuntXZalZmqFmeoWJJmpqFqRrmp2iYl6wWlxELzUlSewE7J1nHnGTx8Kbkvx283qphwKq9aJ2XomL+ITXzU1Qs8AGsp/GejffuL8brwbucvI6YwHryTF+HW3ywiSUHG+9Qk4DTO3WwkWUHG0WgjmyZ913jCMiOrZHliY2suMtWJg33XHLTLRofssOgHftZAKxSBKzKO5kd3e1AOwzYsYhdk6lhTaaGtZlaXs7SsS5bx/ocEa8ewOYJeNsgHloUnOebeL/pYZMPXq2EFgiADS0UK7ARIhZaYCOs0E54USvhRa3idz3gFZ7/feHYBJTafbrTe3ECW2hnY6GN8FFLiD2Fe/bEHhHLtxCWbyUs3+rFa3COgZA8I2GHTXfISGiekfAjJsJFvIb44HX9uHgdLixXOQavwj2uQiHZLYTmDOM1OLuJ0Mx6wjLrCMuqJSzLM329QkhGDcHp1QSne+BaxYa0Ku+zEe9Sqwg+VOFdBhwyIhmhKWKHPHAVPoeI3w9Okni7a7zanb04Owext/VgtLiG8do5RGtrN3Z7F05nH11d1+joGMRgbsfm6BVB2oultQeroxe7sx+7sx+zoxe9tQuNqQO1B7hiHtxqTJ2oDC5adG1oDO1iTi9aPVNYzzTUMxm2t/dib+/G6e7H6e6j1dWFxeHCaHNisI48rdgDU0trF7a2Hpydg8Jy6K6rAlBF3HrAa7R2ePfXak1OWvQOVEYnGrMLjdmF3ubG5OjB2t6Pw30VZ/d17B2DWNv7sTr7sToHsLQNoLf2eA+vatG106hpo05tp07TSqPeKaRtQ212Y3T0Y2jtR2XsokXfidLUg9LcR6Opl2qNm7KGNi5WWfhEZuSMzCDugTXzsUzPaYmGj6VazleaOF9p4oxUz58uKXn3fCNvn2vgN580cuLUFY59eIW3io38qaaLP9X18RuJk5wzWo6Xd/LL6iGKJN1kfWoj+1Mzv6zs4J26PjLPaIk7UUzSB1d4Q9bK69JW9r9/hciiYgout3JM6iLxlJKIYyXEvCGh4LKTkzU3+Kdft/Dt1y4xLepTJkUUMylKQlBCFYGxUu8/eKdEleIXVc7EKAl+UVImR0mYGl3KtKhLzNh8gRmvnmfWK+e495Vz3PfKJ9z7yhlm/eI0M//tI2b86ymm/esp7nn1LNNfPUfgq+cJ2HSRqZtLmBIlYUqMnEnRIlzHORTJu3xYPLH3v/IqmzvidbNk/CKlYz9HSpkYJWNStBy/GAWTYwW8+kWW4BdZwqTIEiZGlTBBbFJMCf5xJQTGfUZQ7Hke3lXCt5IUfCdJwZN7hengNw9W8PX9Ch7bp+DRfVU8ur+O2fvqeGB3NTO2SAmMLSMwtpygeAlT48rxi7rMlDgJU+OlIiDlTImX4x8nwz9OxuRYKZNjpfjHSPCPkjAlsvy2BURLxxQYI/M2NUa8tidOgn+chClxUvH3lhKQICMwQUDhzB2VPLSnlgdfu8KDu65w345KZm2RMzNeyj1x5dwTJ2FmfBmz4i/z4I5yHtkt5dHdEp7YXcqTu0r4zs4LLE0p419ONpL8sYNfS3p5V9bNn+VuPpS7+UjexZ+lbt4v7eTtz9o5ds5G5odaDn2o48ApPTv/ZCTm9yZ+9paOF4qa+HFaNV/fL+XB3RJm7ZQyfZvw5wxKkDMtQc60eNkwIGMlTEsQ3t2uO+E2MF5GUJyUabFfrVtPYv8fXu8Wr9Mj7x6uAl6LmSUC9n4RsJ7uj/VUygOxJTwUX8ajCWU8sU3KUzvlfHN3Bd/eU8l391Tw9L4KfpRYxZzUOuam1vFscg0/Tqzkx4kKnk2uYV5aI/PTW5iX1szc1AbmHqpj4aE6lqbWsSK9nucy6ng+s46XsupZm1PPhtxGNuQ2si673tuG3EZCDjcTUqAkrEhN+FENYUUaQou0hB3VEXrcSOgxI+sLDazJ1/PiEQMv5ht5sdDCi4UWVuVbWJFnZEmWjoXpw3j1nJi7IF3LwgwtS7J0LM/V81y+kRcKzKw9ZmfNUZu3l4/aWVtkZ02hnRfzrTx/2Mzzh828cMTC84dNrM4zsSpXz6pcA6vzjLxw2MTafAvrCm1sONpK8DE7wceFNhy1sb7QwtojBl7M1bE6R8PyDA2LUzUsPKQeOV1M8QBWTNwLKyBWz5y/MbwuHPVseEmxRgCrTwsOqVkwDmD/J/C68Cu26GDzmBYfbGTJgUaW3qHbg9OD0wZvyxMbR+T77m5akdjAisT6O7YyqcHbc8mNd9WqlKYRjfdu9aFmnk9tGdELacpxezFdNaKXMtTevEj1mbK+nK1jbYaatelqXs7QsC5Ty/osHcE5hhHXvfhe/zK60DwTIV68mgjONxOcbyakwEJIgYXQQqs332dhRTbCj9oJP2of8Z2wIhvhRXb+vvDu+oei1nGf/7TA5m305/HamG8l/IjF28Z8qzfPlTcheUbCjphuW+hhI6GHhe+F55sJPWwkJM/gbX22ljVpzWzIbCE0R0lYrnIcvPpMVbObCc5q8haS3UxoTov3O8HZDYRm1RGWdWVEoZk1hGbWEJJRTXB6FRvSKtmQVklwepU3z7vg9CqC0yqH8ZoiJWRUoYdk4xaSIiU4WTKiDUnlIw9ssrX1nLI7e714tbX14Pns7BzE2TFAm6ufji5hr6urYxCns4+2tl5crgHc7qu43cJzV+dVnJ1XvdfttLuv0dkj7Gl1dFzFaO9BbXTRrHWMSKlvR2VwoTJ2oDS4aNY50RhdqPVO1Pq2MYC1tHbh6rrqvbu1vWuI9q4B3H3X6Oq/iqu7H2tbBwarA63RPmIfq+91O1ZHN+3uIXoHv6Sr7yYd3ddodw/R0X0Nd+8NXF1XsbR2CXA1OlHp22jWOmjRO1Hq22jRt6E2tWOwu7F3DNDRdwP3wOd09N3E2X2Ntq5rtPfcxNl1E7NjgCZNO3UtdhrUTupUbVxRtlKraqVO4+CKyka9phVDax9t3Tdpdd/A2DqAyTGEpf06FtdNdI5rNBh7kTU5+azawjmZgbNSHZ8ojJxRGPhYpvXi9YxMz8cSPadKNHzwmZJ3zzfx1tkGfvlhLcc+qOQ351o4e8VNqe4GJbobnG3s5Q9VHbxb3cWplhv8sfEav63q4e2qLv6sHOJj/U1+W9lF4UUTr5fb+E1VO7+Ut1F02U7OOSNvVvXwZnUvJ6Qd5F20k3PewglpJ0XyQbZ+3MGPEqVMizxPQEyZcG1LlES4b3JzCVM3X2ZKZCmToyRMipQwMaKMSRGX8Y+4SOCmT5n+ylnu+fmH3PfzD3noFx8ze9MZHt18lkcjz/Lo5jPMjjjDw5vP8ODms8zadJZpr5wl4JVzTHn1AlMiipkSVYZflISJkcIUdsSpvf/DePXbLBdORN4s9YJ0XLiOfifCdQReY4Q9r36RpfhFljIpspQJkaVMiCxjQlQZk6LL8I8rIyihhKDYCzy44zJPHZDzjf0yHt91mSd2l/PEHhkP75LwwI5y7t8h44FdlTywq4pZ2xUExZUxNbpExKuUgHgJflGXmRo/Eq9Tb4HXKdESpt4BsLeDa1CsnIA4OVNiJfjHleMfVy7CWSLiVUpggpSgLVJmbJNz/65qHthdzYO7a3hgVzUP7Kjkge0KHtxRwcO7qnl0TxUPbytj9rYSZm8r4bHtJTy1u4yn90n5yb5SVqfL+MXrDaSetvEbSTfvyzv5UNHBGYWLj+UuPpR18EdJB++WtPOrz1opPGci+6yRQx8b2f+RiW1/trDp92ZCfqllQU4d30mqYPYeKffvkjJzh4xpW+UEbRHwOj1exvQ4KdNiJUJ/k3gtvyNe7xaw/7fjdTzAjkRsMdMjL92xMXiNusx9USXcFyUg9v7oUu6LLhWmsjElPBBbwsMJ5Ty+VcKTOxV8a08V39tfw/f2V/PdPQqe3lfBj5OqmZtWz7y0ep5NruFHByr44QGZgNikWn6S3CCUVMszidXMS77CsrR6nsts4Pmsel7KqmddTj0bchsIO9JMeH4z4UeaCTvSJNZMWH4zoUeaCStsIbxQSVihitBCNeFHtYQfNxJ63MiGIgMv5+t46YgA2BeOGFl9xMhzeUaW5ehZkqVjUYaWBWkaFqRqhT2qGXoWZ+pZkqVneY6e5w4beL7AyEtFFtafaGXdcRtrj1p5+aiV9cfsbDhmZ12RnZcLbSNaW2DlpSMWXjxs4IU8Iy8cNvDiEQNr8k28XGBmw1EbIcdshJ5oJUws9JidDUUW1uUbWXPYwKocPcsydCxO03iBtlAE3vwUcQlxsvp/HV4XioD1xel/F17n/QV4HQ+wiw/89+J16YH6u2r5wbo7Nhqv40H2Vs9H5/vOg9fxuhvQ+uJ1PMCuzdKyNkMzBq+eO0l9kXo7vIb64vWI2QtYX8T6dme82sbg8z+L11uB9qvgNeywWfy7/vfjNTSnheCsJjZkNrIhs5GQ7GbCcoWfF5LdTLC4ZPivgdeQVAXBKdK/Pl4drr5TDlcfjo4+2jr6cXYO4HQLtXcKdXQN0dV7nc7uq3R0DtLRMSA2iNs9RFfXVbq7r+Huvk5H1zVcXdfo6LqOu/cmvYP/Qc/Av9Pmvo7R3oPK0E6TplVI66BZ10aL3oXS0InS2EmLsYMWg0uYzuqdqMQprNbo8iLW0tpFR/c1ege/oGfwczp7r9HZe5WewZv0Dt2gs3cQm7MTvaUVjcE25hAmz+nCnsOYege/pGfgC+++WHfvDXoGvqCr76Z3X6zO1I7aINzZqtR30KJz0qRppUXnQGftwN7RR0ffNboGb+AeuImrV7gOx93/JR29X2J1DtGsdVHb3Eqd0kmdyskVlYMrKge1Kgc1LVbqVHYMrX2093xBe88XWNuv0tp5E2f3v9PW/R+YXTdpNvehaHZyqdrCebmBc3IDnyj0nFFoOC1Tc1qq4WOpjo+lBj4q13OqVM+fLuv4w2cafndeydtnm/n16QY+KDFSquyn0nwTueEapep+SrWDnGvupdhwk4uaG3zU0Mef6ro5qxnkvPEGp5qG+ENdP39sGuD9xl7equ7kzYouTkpcvFXTw1s1Pfy2po+3qwf4taKHX1d0ky/pZe+Ffp5NkTMj8jzT46VMjZXht6lEuD/SczdkVClTosrxiyxn4qZS/CIuExB5iVnRn/FIzEWejLvAtxMu8IPtJTyzR8Lc/XLmJ1aIVTI3sYLv75Hwje0lPBz7GTM3nyfw1fNM2XSBKZGX8RMnu35RMuGO2aiR19NM3CwbedfqfwFYR1/J44HrpEgZkyJlXoyOwKoPUsd7Nila7sWrX7Rc+PtFluEXWcakyHIm+DQxqgz/2DIC40uZHlfMwzvL+fo+BV/bI2P2jhIe3SnhkZ1S7ttaxj0JpcyIL2NGgoSZW2XM2CIlIKaEqdGXCYorZ8ZWOUFbZPjHlBIgTj0DEuQEiNfyeKavw3iVMjVmGKVToyQjmhJZztQoyRi4BsXKhb2gcQqmx1cQlKAgIF7KlAQJUxIkTE2QEpAgIWCLhIAtUgK3SAnaImHaFgn3bJUya7uc+3ZW8MCuSh7eXc2je2p44kAd30hu5rupzXzvQA1P71PwvddkPL1Hxo8PKliQUsWSJCnrMmVEvl5P5mkzv5W4+JPcyScVbZyvcPCJopUzCgcfyp18IHXyTpmDN4qt5H9qJP1jPQdO6dj2RwMR7xkJ/5WWJUca+H5aNU/sU/DQa3Lu3SVnxnY507bKmb5FzowEOffEy7gnTsr0OCnT/2p4lTH9Dt0tYINibj199Tz//wNeR/9a4yP2P4fXWT549XRv1GXujb7M/TElPBhXyiNbJMLUdVcF39pTxXf3VfPdvZV85zWZiNeaEXj94X45398n4QcHFDy9r5Kn91/h+weu8IMD1fxofyVzk2pYnt7A6uxGXsxpZG12AxtyGgg93MhPC1r4x6NKfnZMzc+Oqfmnoyr+sVDJ3xe2EHakkfCCZsILBcSGFqoIP6pl4wkjYSeMhBw1sK5AL05f9azO0/Ncnp4V2XqWZmlZnKllUYZYurBHdVmWkRU5JlbmmVh9xMiLBSbWFFlYd9xGyEkHG07YePmomXVFFoKP2Qg5bmdDkY0NRTaCj7YScqyV4GOtbDhqZ32hlZcLzKzNN7HmiJE1+UbW5htZl28i+KiV0GM2wo7bCT/ZysaTrWw8YSfsmJWQIgsbCs2sOWJmVa6J5Zl6FqdqWHRIzeI0LYvTtCxMFZbe/t+EV9+9sKPxuiBVw4JUDQvFSfNCnwmsb+PB1ffdX3pg07zEvzJe9zeyZH8DS/bX36YGlh64mwR4jjdJ9YXpkv11t23p/jqWHahl+R1acbCOlQfrR5ZYz8rEBp4TW3mbSe2t0Dt6MuuZzq5OaeL5Q80jeiG1ZUwvpau8rUlXsyZDLWBVXCa8NlPA68ti6zK1IwDrQeyd4OrF62EBrxuOmLyNB9m/BK//UNQ6bncL3NFo9Tz3xerovHg9LIDUt78Er2E5SsJH4TU8V0lYTguh2c2EZjcTltNCSFYTGzIaCM5sJDS7Wfg5uUpCvftdawnLqhmRgNdqQjKqCE6vHKeqUe8qCEkT8BoyatlwaLLUu0w47JCMsBSfZcQpUkKSJSOWDQcnlY86sMnhPmVzduHo6BWW3XYN4OoaxNU9SLu7nzZXLw5XLx1dg3R2D9HVfRV31xBu96C3zs4B2l19dIhTy87ua94rcHoG/p2u/i9p7biK3taFUu8cxqvOSYuhnRZDJy3G4ZTGDmESq2tDpWtDa3ShM3V4lxGb7W46uq/RM/g5PQM3cfddw913jd6hz+kdukFHzwDWtg4Br+LkdbzThD17e7v7P6fbc5py11XcvTe81+nYnb0iXl1oTcIhTGpjF0q9i0a1nSaNHY25HWt7D86eQTr6r+LqFerov0ln/5e0d3+OqXWAZm0Hdc1t1DY7qVU6qVG1Ua1spUbZSnWzjVqlDa21G0fnDZxdn2N3XcPhHsarqf0mTaZe5E1tFFebuVBh4kKlmfOVes5WaDgtV3NapuVjuZGP5SZOy8x8JDHzkcTKqTILHxQb+ONlI+9f1PKRxEJ5Sw9VhkEU2j6k6m6qzVeRaPuQm65xSdnHqao23pdb+bC+nbOqXj5qGuC08hpntDf5UH2V39V2c7KsjZyzet6QOvlNpZt3qnv4XXUf71T18tuqXgok3Wz7yMlPDpQxK/Ic98SVERBdzpSIy0yLKWN6pPiPvKjLBEaVMiWyhCmbigmKKuWBrVKeek3BjxOrWZFRz4vZ9YTkK/mHEwb++ddW/vWtVn7+div/+paDf36rlQ3HDKzIaeZHByv42rbL3Bv1KdM2nycg8iJToouZElPKlBip96qVyVECHL1X0HiKkHn3wXoPcxrn1OExe15v8X7SJtlwHsB64LpZ7r3mZpKYB6a+OJ0UPf5zv2g5ftEiXKNFCG8WT3IetRR5YmQ5k2PKmRpXxsytEma/puBreyt5fLecR7aX8chOGQ9ulzIzvpTpsaUExpQwNaqY6fFlTI8vJzDmMgExJczYImXWjkru2VFJQLxEgOsWGQFb5EIiXr3Lh2OlTI0V7jcNihUKjJES6MWsD1pjZASIJwUHxQl7QafHV4gHLVUyY6uCadvkBG2TErRdKvy4TcI0selby5m+tYxpCSUExRUzLf4yM7eUcf8OGbNfq+LJg3V8J7WFH2RpeTZHy7IcFc9lNbEiXdjz93xWPS9l17EmXc4/5MrZ/mYDR84Yea/cwUcyOxcrbXxWaeVChYVzFVY+rrBzqsLBH+QO3iqzU/SpgdRTKnb/vpno3zbzr2+2EHyymaX5Dfw4q5anEqt4ZG8F979WwaydFczYLueerQpmblEwK0HBrAQ5MxPkTE9QMG10W0Y2FqvSMQV5MPxXwqsvYEd3u3dj2nznQ5t88Tpef8t4nbZZBOrm2xR5iXuiLnNP1GVminAdD6/3RRVzX3Sxd8nw7K1Sntgm5es75Dy5Q85TO2V8Y6eUb+6S8J3X5PzQZ9nwT5Kq+f5eGU/vKefpvTK+uVvGt16r5Lt7q3l6byXf31fJs4k1LE9vZHVOEy+Ke1zXZdcTktfATwua+dlxFf/2uo5fvKHj569r+dfjGv7pqJKN+Y1sLGxmY1EzYYXNhBUq2XhUy09PGAg/IRzitK5Qz5ojOl44rGNVrpYV2RqWZmhYmq5mSYaGxRlalmTqWJppYEW2iVV5wh7WFwusrCmy8PJRKxuO2wl+3U7Y6w6Cj1tZV2RkXaGJEBGgwUVWQopshB1vJfxkG+EnHYSdcBByzE7wUSsbiiysLzSzrsDEugIT6ws8P9dK2HEr4SdsbDxh46fHbWw8ZmXjMSthx6xsOGpnbb6d1blmlmfoWJqmZWm6jqUZehal6Zg/Dl6H97wafTIw55D+fwSvvnAdD68etPridZEIWF+Y3gqzC1JULEwRJ7VJIl4TR+ZZDjzuPa+e73nveG35i/A6DNgmFh1sYvH+BhbvrxvRuKC8w6T0Tt+9E1hHVsuy/bUs31/Liq/YygN1IxMntLdbbnw7vPpOb1cnN/JCSvO4vXioxduaNNWIPBPWW+WLV998EXsrzHr3x/rAdTRgvwpeNxYI+QLzVnC9E2Dv5jue6asn388evIYdNrGxwHJbwI6L11wfvGaNxOvGXCU/zVN525irJDynhbDsZsJzWtiYqyQ0q4ngjAZCMhsJy25mY67w88KymwnJqCc08wphWdWEZ1UTnl1DWFY1oZlVhGZWEZJRSUiGgNPgdIWA1IyRed6FpCkISZEQmiwhLFlCWLLUW3iyjPBkGRtTZISnyAhPkRKeIr5PkhCaVO4tJLGckINlw3ht0VpO6cxOWl29tHcNYe/opa2jn47uIdrdA5hbO9CaWjHbXHR2D9HTfwN391U63AO43YN0dQ3hdPagNdhxtPeNONFX6Cbt3dexOPvRmDto0rbSoLJRr7bRoLHTpGujSd9Oo75d2Pepc9Kkc6I0uFBqh/GqN3eiNbaj0jkwWt20u4eEE4B7r9PRM0Rn71W6B27Q1X8dp7sPq8OFweJAY2xFpbOj1rd6J68evOrN7V689g5+6V0q3Nlz3Tt5tTq6xZ/TJkxe9S7hPle9S/w72FCb27G09+LsuYqr7yrO7kHae6/R0f+5cA9sx1W05m7qVe3UNLRSUWelosGGvMGGrN5CRZON6mYbNc02VIZOrM4hHJ03sLuuYW0fwt55HVvHDQytQzTo3MgabBRXm/isykLxFSvFdRYu1Bg4V6njE4WBsxVmzijMfCw3c1pq4bTU5sXrn0pMvHuumd9/2kTxlTZqDIPUmYeo1vdQY+xDou6iTNXFRxUW3jzfwMmzV3hPauBMUycfN/VxRjnER839/Kmpl7cr20l8r4qoI59w7JKZP9T1835tH+9WdfFeTS+/q+rhhLyHfzpWxd9tP83DUaeZFXmOaRHnmRX1GQ/FXeaByAs8EPkp90dd4N7IC8zc/Cn3Rl7gsa1lfD/pCsvylIScNLDpbRuxv2tlxx9d7D3dy8FPBkk6P0Ti+SH2nxtgzyf97DzTz6vvOllboGROopyntl7k4ehPuC/qHLNiLjArrph7YkuZHlNOUHQ5AVHl+EeW47dZOgqvciZskomNPajplgc23epO2E0y/O4Cr37RHsDKhvMC1fed+Hk0Xj0YjygTEw962ixlQqQMvxgBlEFb5Ny7o4LZe6t5fG8Vs3creGiHhEd2K3hgu4QZIlaDYkuZGvUZMxJKmblVwvT4UmYklHH/zgoe2lvLA3uvcM+OSgK3jMTr1C2j8BojITBOKi6NHQ0mYY9nYKyUgFg5AbEKAuIqCIgX7j6dvqWCe7bIuXeLnPu3yrh/u5R7d0mZuVvCzN3lzNxVzqydZdy7vfT/Y+8uo+O870SPJ6aYFGYop+22u90maUxhdIxi2YE2idkiM9tiCy0yx4Gm4cSOY8ckWzA8owHNCGY0oNEwCc2Ok7b3e188oxHY8Wa7vbvn3nNffM+MnmecF3n3Ob8/cMuyGm5Jr+GW9FPclFpFVPIJopKPc1NyFben13D/Gim/2KTmX3MMPLy1hQlbG5la3Ex0eGlkYnkzL1c283KFgbklSpbu1lBwwMa+Khef1Do5JHVRpXRxSunkhLKdo0oHXytdfKXy8oXSz7t1bkqP2Nj8aSOp72r44y4VsZX1vFiqZkqRlt/n6/h5Rj33bVBy51oVt65ScvNyJTcvU3BzupJb0pXcmqbk5lQFUakKxg9oXKqCcWmDG5MyFLBD4JoiYdx/G16vDdtByF1c94Ouy/l/Ba9RCwZ/Rr4vPMlNYbheE6+Lq7ltSXVk6npvuoT70sXclybinpQa7k4+yT3JJ/nRslp+ukIs7HvdouH3GRr+baOCX60R8+CqOh5cLeHnq2U8uLaeX23Q8C8b1PxmvYp/31jP5OwGntqq56MobwwAACAASURBVJmtOp7L0/JinoYZ+TpiSgzMrTTyx10W3thj5fXdZl7bYWRuRROJZU0klTeTWNFMfHkz8RVGEirNJO60Eb+zjZjtVmaWWZi2zcyLxa08W2DkqbxmHstp5rGcFh7PNfJ4XitPbBUOVXqu2M4L29qZWuZkeoWTmdtdRO90EbvLTdxuN3G7PURvtzOjzMKMMguzK9qIrXQQU24ntsJJ/E4vCbt9JOz2Eb/bJywF3uEmersrgthZ5e3MKm8nZrsrPHkVitsh4LWv+J0uYnd6mV3pZeo2J8/m23g6z8yTeVaeyLPyWK6FiVnfh1frgGlr26Cp69Xw+uj/xXid1IfXjB+G10evqB+vE7Y0M2FzMxPD97z+1/FqYPJGPZMHwHXyfwGvU9ZrmbJeO+jfDPxvDH3//ZPXH4bXJ9dreHK95pqQfWrjPwevT21u4Nkt/714HTiJHTqRHVTJlXD9h/AaPlzp/ym8Fg3Aa/Y/htfZefowXpuJL2omLr8fr3H5auJ/CF7z5FfiNU8exquM6EwRMRmi78drhpT4TAlxmWKhDDGxW0TEbKmLFL25luhNNf141Rsd+012H+6OM/i7L+IM9uIOniHQcxF/1zls7hAtVhdtziD+jrN09l4k1H2OYOdZOrrO09l9Hq+/i1arE6evE3/XOYI9Fwh0X8TfdZ5A90UCvd/gCp3B5AhisHgwmN00tLrQtTrRtbpoMHvQW7wYrD4hi59mazC8RDeAyRbEZAvQYvHRbPFgc3bgC52ns+eycNds9wU6ei7QfeYbuk5fItBxGqc7hM3uodXmptXmxdTmD+fDaPVisnqx2IN4AmfC987+lc7ey4S6L9HZc5meM9/R2XMZh6uLVqsPk8VLs8WLweylyRakyeJDZ3JhMHtodXbgDJ3F3/MN/tPf4O++iL/3GwK9l/H1XMYVuojZ0YPW6EOpcyJV25E2OJHq3Uh0LqQNTmS6dlQGJ6a2TjzBi/g7vsEdOI8neAFv6BKuwCWsrnPoLR3IDG5q1O2crHdwst5BlbqdKrWdE/V2jqvaOapycETp4GuFk0MyJwclDvaL7HxWY+WzagsfH2/mi2oj1VovausZDI4LaNvOoDT3UNMcoqalk6/q3bxz3MDOr+r5VN5OlfksJ62X+Kqxl0NNvRxs7OHPUhc5HytZs6+aPdXtfKE/w379GT7RdPGxuouP1N38WXuG1D/reGL9l/w27Qv+deUxfru6mp+nHOGBhQf48YL9PLjkIL9JP8LvVlXx+9UneWjNSSZtFvNisYbE3S0sft/Ghv1usg56KTzaQdmpXiprz7K97iwVtWcoq+6l+FQvhSdPs+lQkCXv20io0PF0tohH1lXx25XH+fWqE/x6TTW/Xi/lF+vk3LdCzM1Lq7lhQRXD51Vz/QKxcCLxQoVwrc48GdcvUDJsgZzr3xBz3Z9qGfa6iJHzpIyeL2PEm2KGDV0e/KaE4W+KGf6mmBFvDGiehBHzJAyfJ2HYfImwNHkglhdIuX6h0LAB97kOWyDh+oUShi2QRpYW9zW875Th8DU5wxfJGL6wf/J6/QLRgH2zEq5fJGPEUgWj05SMX6bi9rUN3LlOy22rFNyyXMqtKyTcsVrObSul3LxczE3LRESl1zI+7RQ3L6/h9tVS7lqj4L719dy/Ucs9G7TculrJ2HQJo9MkjF4m44ZlMkamSxmVJuWGNBkjlooYsbiOMSlibkqTcNsyKXeulHHvGhX3rlVx5woZN6XUMXZJDaOXihidquCG1HpuSFMzZrmWqJVabl2t5q7VSu5fLefnG+T8KlPJL3JV/Dhbxn1bRNy/sZafbKjjJ2uqeWD5CX60vIqfr6nhF+vr+Mnqau5ddpQ7kg9xV8phfrqyin/bJGVijoYp2RqmbJYQv03LGzv0JO9rYcWfLaz5i4W175tY/34z+Z+ZeOuYg09qvXwl9XJU4eVkvYdqjZdTGi8nNB6Oqr0crvexXxXkbZGf4qMOVn/YyBs75cQU1fFivognt8p4JFvOv2yWcf+qOu5aIeau1UruXqvhzjVabl1ez01pSm5MVXBzqpKbU1XclCIUlVLP+GQV41JUjE+tZ1xqPWNSFIxaImVMipIxqQrGRJYSSxmXKmZcmohxaXWMT60jKlVEVIokvJ92wJ7apf2ojUqRDYBsf31T8nFLZcIVPkskjF0sZtxiMWMXixm7WCR8LhIN7lrvFokZt6iOMQtrGbOwhrHh+jA7sNELqhk9f3Bj5g3+Puafidd5VYyZd+IHNTZc5O/5VZHGLTjJ+AVVjJ8vdOO8KqIWVHHj/JNEhbtxvgDYmwZ1ipuv0m2La7gjuYY7U2q4K7WOu9PquDu1jrtTa7krpYa7U6q5J6Wa+9JqeWCZiJ+tlvLgWgW/XKfgF2vk/HSlhB+vEPHj5SJ+skLOT1cp+fmaeh5cW88v16r4zToVv99Uz6OZGiZla5iSVc+TWSqez9Mwo8hAfFkLL29v5bWdZv64s5XXdrTy2nYTL1e08HJFC3MrjMypMDGnspU5O6wk7bASW2lmVpmJmaUmpm9r5aViE88XtvDs1maezmvmqdxmnspt4ek8I09vNfFsoZmp22zMrHQQs8tD7C4P8bvcJOx2k7TbzZy9bpL2uEjc6SBhexvxlTbiK9uI324nfrudxB0Okna7SNwj/Jv4MHZjd7mHANbJzHJhEjurwiHse93hFpYP73ARt8M5IDexlW5mlTl5qcTOi4U2nt1q46k8K4/nWoSlw1mtPJLZl4WHM808nGnmoUwLD2VZeCjTxsOZFh7JDMM1M1yWhUf7PrPCgM22MiHbFv60Dvrsezfhv3Da8KSsgZmZmGVmYvb3lGVmUlarUKYpnHFQEzOMTN5iZFKGkUlbWpgYBujEzc1M2NwktKmJRzc18ujGRv6w0cDETU1XvJuwqTG8XLipH64brmzyhkYmbxSatKGRCev0TFyvZ+J6A5PWG5i0YWh6Jm1oYOIGLRPXa5i4XsOE9RomrtMwaX1fWiZv0DJlo25wV4Pneu33NmWdRugH4FX4N2oeX6/m8fUantgwoPWa8PPveT8Avv3Li8NtHNAmLU9v0vH0ZqFnM/Q8myFMV5/NMET+fjZDzzNbhOXIz27W89wWQ6TnMxp5PqPxmpCdmt3C1OyWKzA7LdcUAeuMrebIu4GIHYraqwE2uki4G3ZmsY2ZxW3MKmlj1sB9sNvaI9+jSx3ElDmJLXcSW+4ittxJTJmTmLL+62niyl3El7tIqOg7LdhNQoVQYqWXpO0+Eis8kWffV2LF9+N14PNr7YONLWknpthO7Lb2MGgHAHZbu3BFzqDThq3EbbMTX2ontsRGTJGV2CIrMcVWZue3Mi27kej8ZuKLjIPg2ofX+MIW4guaiStoIjbfQFxBI3EFjcL3/EYSippILG4iPr+RmBwNCflaEgs0JBZoSMjXEBfZ81rP7Dwls/OUzMyVMyNHysw8KbO2ypi9VcbsPCmzciXMypUwO1dCTK6EuFwJsVkiojNERG8REbNFEkFrwhYp8VvEJGWKScwQEbe5hrjN1cRn1JKQUUtcRg1xW6qJ3XKK6M0nB0xe23z7re5O3J3n8HVfxBk6jSt0VgBY9wUc/h6szhCuQC++jnMEwkuKQ93n6ey5QGfPefyhHhzuIO5gD/6e8wR7L+LvuYi36zyB3ot0nPsWT/c5zO4QBqsHvcVNg1nAq9YkAFZv8WCwejFYvegtXpqsAZqtAVqsQYy2IC1Wv3BYksWL3dVFoPMi3b3f0d37LZ3dl+jsuUTPmcv0nrlMqPMcbncHtjYvJqsbk9WLsc1Hiy2cxYvRIuDVGzwX2Zfb2fstHd3f0N37Hb1n/kZn92Ucrm5aLT6MZi9NZg96s4dGm59GixddqwuD1YvZ1YWr8wKB098ROPMd/t5v8fVcxtf7Lf7e7/B0XcbqPoPW6EWha0eqbUeqdyHRexDr3Ii1TiRqO8oGJ632Lnyhbwh0XsYTOIcveBF/6Bs8ocvYPedpsnahaPRSp3FwKozXk2oHpzQOTqmdVNU7OaZs56jCwVGFg8Oydr4Ut/FFnZUvai18Vm3i81NGDktsiA1BGuznaHF/Q6PjAipzL5LWXmpbeznaEOBjkYX3q1s43ODnlPkstbZLHGs5zdHmXr5u6uEztZ89J0xUft3IBzIPX+p7ONh4moOGXr5qOsOXTac5ZLlE8XE7r5VVMz3rCLPyRcwqUvDkxpNMWHmYx1Yf4bmNJ5iRU0dcoYyEYhnxRRLmlMp5fY+OlPdb2PC5lcLDDsqPOtl90s/bdR28J+niz9Ju3hN38k5diLdqQ+yu6aSsKkD2QQcrP2zlzd1a4kvkTMsT8VxOLU/niHi6QMlj+fX8brOMH62o4baUKsYuqWbkYrFwIvFiBdctUnL9AgUjlqgZsVgloPP1Ooa/IWL0fBljF8gZ+aZEwGt4n+yweVJGvClhRBiuI18XM+p1MaPeEDNynoSRYcAOmz9kyruw7wTkMFjn9wG377cD/l4QhuyAhi8IA3bhALwuFJYIDzz0adhiGSOTFYxOUzFuWT23rmngltUaxi+TCftDl0u4ZaWUW1ZJuW2NjNvXyrl9nZTb1oi4fU0dd6+X8cCmen6aoePHW3Tcu0HDLavkjE4TMTJVxKhlUkYskzI8TcKINAk3pMsYsaSOEYtruTFdyl2r5DywTsHPN6n4dZaOf8nR87ONSu5cXsf4pacYvbSO0WkKRqVrGLVcy+iVDdy4toHb12u4b72Cn22Q8rssOY8W1jOxQsfD5Rr+vVjB7/Nl/CFPxh8yxTy8sZpHN9XyWI6MpwrqeSxfycOZdfxm3XF+s+Yoj26u4dl8FbO2GYgu0TM7T8b8HRpWvK0n4+NWCr5sZ9shB+WH7Ow8bOfdEw4+rXHzlcTHMWWAEyo/pzR+anRBahqCnNQFOK7x87Xaz/76EO9IOyg57mHVR838aYecmfk1PJdTzePZYh7eIuZXa2u5N62Ku9JquGelnPvWarhnjZbblqu4KVXOjclybkpRcHOqiltSNdyapuWmFA1RyWrGJ6uJStUSlaZlbGo9o5bKGZNaz9g0FWPTFIxLkzEuTUpUmpioNBFRabVEpdVyY5qIqFQJUUMOhBoI14GNS+7fYzyw8SkKxi2RMW6xhPGRxIxfLGHcIvGgrvVOSMTYhbVCi4TG9AF2QJH98AObP7Qr8fqPNmZeFWMWnBjc/BOMvUZj5h1nzLzjg56NC8M1ap7QjfOquHF+XycHddNVugKvSwS83pFczZ0pNYO6K7WWu1JruTu1lntSa7k3vY77l4t5YIWEH62U8qMVUu5fLua+ZSLuTRfxwDIZP1qu4CcrlQJiVyt5cLWSX69T8G8bVcK1OltUTMpQ8VSOhhcL9Mze1kJCuYm5lSZe3d7Ka9vN/Gl7K69VmHi1wsgrFSZermhl7nYzc7dbSKw0E1NqYkZxMzNKWphRYmRaiZGXilqYWtjCiwVGXshv4fmtRqH8Fp4vMjKt1Ez0jnYS97iZs9fD3L1uXt7j5pU9Hl7b6+GVPS5e2e3k5V0O5u5sZ84OO0k77CTttDNnt4O5e5wk7XGSsNtJwm4X8Xs8xO12E7tzIF77ThW2M6OsnVkVLqK3e4jd4SF2hzs8iRXwGr/dRVyli5hyJzNL25lW3MYLBTae2WrliVwLk3PMTMxu5ZGsvvrgaub3mWZ+n2Xm95kWHgpPZiNwDfdopoVH+/CaZWVCVhio2cL3R4cUefdfwOvkAU3K+v7rdCYO/G1mK5MzTf1lCE3aIuB18hYBr5O2NDNxSzOTtzQzcXMTE8P7VydsamTCRgOPbjQId7OG303se7epMYLYiX1LhvuwOqQpG5uYsrGJyRsambC2gQlrG5i4Ti/gdVB6Jq1vYOKGBiZs0DJhvYYJ69U8uk5ownq1ANn1GiZt0F5R3xR1YNdE64CuhVwhDY+tV0d6fIMm0sDnQ98N7ImN2si+2ac2aq7a05u0PLNZxzObdTy7pYHnMvQ8l6Hn2S0Ng+r7zTObG3hm02DE9gF2YFeD7NUQOz2vlZn5FqbntfJiVjMvZDZFng3E69A9sUOXEM8stF71ntjobe1X3BE78I7VvjtYB96z2nc3a3yF+4oSt3tJ2uEjodJz1fcJlZ7+rjGpnVPpjXS1g50G4jW2pH3wQU5lDqEwXgff82olflsbCdvsxBXbiC2yEldkJbbYSnS+iek5BmLym0koNpFYMriEYiMJhS0kFLYQl99ITF4DCYVNJBQ2EZdvID7fQGJhI0nFTSTk64nJUZNUoGNOoY6kAi2J+Vri8zXEXoFXGdNzJMzMlTIrrx+vs3PFzM4VE50rJiZPTPxWKbHZIqIza4nOqCMmQ0JcpoyETJmA180iEjeLSNxcS+KWGpIyapibVcOczJPEbzlGwpYjJGUeY2728QF7XoNn9rs6zuHpuoCn6wKujnP0/e3rvoiv6zy+rvN0nv1W+N5xhmD3OTp7hX2mHb0X6Og+R6jnPKHeC3ScvUzo7GUCpy/h67lA6Oxlui/+Dd/pi1i8nRhs7vDEtb8Gswu9xR1GrZDB7BP2xFoDtFgDtFj9NFt8tFj9ODw9dPRc5vS5v9N75m909Vymq/cbes9+x9mzf6W7+yJebxdtdj8mi5umVidNZjdNFg/N4YwWL9b2EL7QeU6f/18RvHb2XKbn9F85ffbvdPV8i9Pdg9nqx2j20Gz20mjx0tTmx2D19ePV3YW76xLBs38nePbvBM78DW/Pt/hP/5Xg2b/jP/032nzn0Rq9yBvsKBpdyBrdiHVuRBoXYo0DqaYdpd6Fqa0bb+gbgp2X8QbO4/VfJNBxmUDXX3EGvsHY1kt9kw+x1kmN2kGNxkmN1kWN1kW1xkWVysFReRtHZHaOyO0ckrZxoM7CF3Vm9tdZ2F/Tyv7aVo4qHCiM3TS7L2MJ/A2j+xvUtrNo3ZcRW89xoqmTw1ofX+v81LSe5qihk6qWXkS2i5xo7uFoYxdVprMcNnTxudLDl7oQX+m7ONzYzXHTOWrbv+Vk2yWkwf/Fpw29ZH7RROo+JUv3aVn8loHXKtT8saKeN7frWLLHwLJ3m1j1fjOr/mxg+TsNLH+vgTUfNZNxwEzhYRvbj7ax57id96rdfCD28Yk0wKeyIJ9Ig3ws9vOhyMf7Ij9v1/rYccJD0WEnW76wsuIvzSzco+PVSiXxZXJiK9TMKNfwZL6Cf98i4cH1Yu5eJRxINGqplGGL5Vy/WMmIJSpGJau5YWk9NyxSMGqBjBvmC1PX0fPljAwvAx6E1zBSR74hwPWG18Xc8IaYG+ZJGTVfaPh8AZ3XL5SFJ70yrotMXcMY/U82YqGMEQPwKkxdBybm+kVSRixVMCqlH7Bj0xXhU4LFjE0XM36ZmJtWSbhjg4r7sxr4UbaOezcruGeTjHs3yrl/o5IfbVLzwCYNd69Xc8sqOWOXSRiWXMvwNDHXp4m5LlXE8FQxo9JlwknAySJuXSHnRxvU/DpLy+9ydfyhsIlHipr5bbaGH62VcEtaDWOTa4WDnpZpGLlcy6iVOsat1nLrWhX3rJPysw0iHsqSMqVIwXO79by4r4kX9zYybZeeGZU6ZpaomVWsImabhsRKPXN3tzD3LRMxOw1MK61neomC+MoGXt/XSvL77aS/307aPhNr3jWQ8VEzJQet7D7u4p1qL+9Xe/ioxsN+kZfDMj/HFAFOKIOcrA9Sow1Rq+ugtqGTUw0hTmgDHNEEOFAf4j15F2Un/Wz8zMyivRoSSsS8tLWOp3PETNgi4rdrq/npsioeWFbDAyul3L9KwT0rFdyRLueWFCk3J0u4OVnKLalKbl+m4/Z0PTen6bgxRUtUipaoNB1RyxqIStcxNl3L2DQNY9LqGZumEE4tHoLXG1NrhclrH17DgO0rKkVKVKpcmLyGuxZexy+REbVExvjF0isat0gS6Vrv+vFa94/h9QrM/h/C6/z+/hG8RoUnrkO7Glb/I8Detria25cK3ZFcHYZsfwJka7kzJQzZtDruXSaOdE+6iLvTRNyVKuK+dBkPLFPwo+UKfrxCzk9XKfjZKmFC+5v1Sn63UcVDm1U8mlHP49lqnstvYEZJM7GlRhLLjcytMPFqZSt/rDTxxwF4nVthYk5FK3MqzCSUm4guaWZ6oYHpRU1MjyDWJFRsZnpRK9MKW3mpwMTUghZeKGpm2rYWZldaSNzt4OW9bl59y8Orez38aa+H19/y8sc9Ll7b7eTVXQ5e2dXOy+Hm7G5n7h4HL+91Mmevk4Q9ThJ29y01dhOzY+DU1cWM8CR1eqmDmeUuorcL09m+Yne4hH2wO5zEVwqTnNmldqaXtPFioZ1n8208mWdlSq7lSrxmWXgoKwzXrFZ+n9nKQ5mtEbw+epUm9ME1y8rEbNugv4e+m5gdRup/J16zrsTrYxkmpmwxRpq8pYXJYbhO3tLMpM3CnasT+0A6oL533/v+e+A6tInr9JGG4lWYyDYwcb1OwOsGDY+uVw/qWnidfBW8TvkP0Pqfq54p6+oHILUfrEPfDfyNUD9inxwC1ic3qHlygzqC14GAvVp9v3k6PKkditfnMgw8H0743sjzmUIvZDbxQlYYsNlhwOaEy26JLBmelmsKY7eRl3KNEaxO39rK9K2tzNjafyLxzIIBgC0SEDtjKF7DgI3ug2vxlXiNC3cFXsuG4DU8fY2vcJNY6SFxu1eYyvaBtcLTXxiuiZVeEis9JFW4r5KHOZX9CXB1kVjeN3l1DsGrnbhtDuF52WC89gO27Qq8xhfbiCuyEBcGbHSBkek5+h+A1+bvwauepEIDc4oaSSzQE5urIalAR1JhA0kFOhILNMLy4a0qYraGlwznKcKTVxkzc+VE5yqFJcO5cmJyZMTkSInJlRKbF5689uE1s5aYTDHxWTKhTBnxmyXEbqghflMNL2fV8ac8MX/aWs0rmV+TuPFz5mz+jD/lHmB+waF+vLYHTu9vD5zGETyD3d+L1dOF1dOF3d+LK3QOT8c5vJ3nCZ3+BnfoDE5fNy5/D77QaQJdZwcV7L1I8PQ3+Hou4em6gLvzPL7eb+g491c83RcxezrRW9xoTX0T175lw+4rMpiFQ52azV5azF6aWz00mdy0mIU9r77QebpOf0fX6e8Idl4i2HFBOCDqzLeEui7g9nZjaw/047XVSbPZRYvFjdHiodXmx+bowBs8F14y/C3BrksEu76hs/c7us/8jVD3ZdrdPbRa/TSFT0dutPhptAXQW3xoTW70Fi8mZxeO0AX8p/9K4Mzf8PV+h6f7Mt7u7wic/jv+3r9i9ZxF1ehEqrWhanQjbXBSU2+ntt6OWOtApnWgMrgxtnXhClzC13EZl/88Dvc5vKHL+AfgVdXopU7toKbeTo26nWq1PbwH1s5xhY0jMgtfS618LWvjkKSNgyIrB+osHKg1R/B6LIzXRuclTN5vabSfR2bsQmk/j9R2jhpTD0cb/BxWuznZ3MmRhgBf6/wc0ng5rPVzrLGT403dHFT7+Fzu5Ii+k+Nh1B7Rd1JlPI24/SKajv/FCctF9tS6yPuylYwvLGz41MqqD1rZ9JmdjM8dZO93kn/QSdEhJ4WH7OQftFHwlZWiow7KT7rZdcrNO6ccvF/t5GORm8+lfg7Ig3ypCPKl3M9+uZ8vpH4+kfj5UOLnPVGQt2pDbK8OUnzcx5Yv7az80Mjidwy8sc/AnN0GZpRreLqwnolb1fx6s4o70kWMWVjNiPnVjFxYxw2LpYxYIGLkfDGjFkgYvVDGDQvkjJovZ+R8OSMXKMJX3ITROX8AXt+UMOoNiQDXNyX/83hdKOBVuAtWxshkOSOXShmxRMTIpSJuSBEzOlXMmFQRUcsl3L1Zwy8KTfxLqZUHC1v4WZ6eB7aouXeDkrvWKrh9lUK4OiddzKgUEdcn1zIsVcz1qSKuS6lj2AC8jkkWc8dKJb/YouPftxp4tMjAlFIjj5WbeKSwkV9uVnHXCjFRqXWMShYzMk3JsFQVw9NU3LBMxY0rZdy1RszPNoh5JE/J02VaYvaZeOUvNt74sI2FH9hZ8uc2lrxjJe1dGyvfb2fNhy5Wf+xm5adu0j92kPyBlSXvm0j/sI0Nn3vI/SpEwaEOCg76yD/QRsmhNnYcd/FOtY8P6gJ8Ig6wXxLgsDzEcVUHVfUdnKrvoEbTQa2ug7qGTur0nVTrOzihC3JUE+CguoMPlV3sqQuSf9jO6g8bmb9bSVKZlBmFUp7KFvHoxmp+u/okv1pVzS/XiPnlWhkPrlXys9VyHlgu5Z7UOu5YWsMtS0XcnKrkxlR1eKmwmnGpGsalaxm/TMf4MF7HhPE6Jk3F2DQl49LkRKXJiEqTEpUq4cZUCVGpUqJShdOMx/cBtq9UmYDXVDnjU4SuBtf/j9f/WbzeuugUty0R9r0KiK0ZlIDY2kHdmVJ31e5JkXBvqpT702XhKayUn6yQ8bNVUn61RsZv1sn43QYFj2xWMjlTxVM5aqbmNzCzyEBsSROJpc28XN4P2NcqTBG8JpWbSCwzElfaxKwiAy8VNPBSoYHpxc3M3GZidpmF6HIrMRU2osttRJfZmLXNyvTiVqYWtzBtWwszy1tJ2GXnlbfcvLbPyx/3+Xj9LS+vv+XlT3s9/HGPm9f2uHg1PIV9ZbeTl/e4hN4Slhcn7HERv9slwHWnk+jtfYc2OZhR5mR6qYOXSuzMKHOGJ6/9cBWWEYf3wfZNXitczCpzML3UwdTidp4tsPPkVhuP5VqZmGPhkSxzpIeG4PWhTBMPZZr+P17/yXidtN7wA/Cq+2/H6+S16h9UP1CFBLwK34V3qkHv+34ztCfCUL0aXgcC9of2zKYBk9rwIU79eBUmt89nGsJ4beSFrEZezGrixewmpmY3MzVH6MXsJl7KaWFanpGXclt4IUvA69ScZqblGZm+1RRpRhiwM/PNzCwwM6vQwuxCK7OLrMwutDKzb0/sMm+cbwAAIABJREFUwIls+B7YvmKK7cT0TTJLnYOK3eYY9C6+zEVCuYuEcvegEis8JFV6SazwkBheGix8D09VK/vyCp9Xw2ulezBeK1z9eC13kVAuIDWu1EHctvbIHtYr8Fo6GK9xJTbiiq0klAzBa7GZuGIz0QVGZuT+R3htDmO1kditehIKG0kqbCShQE9Cvp7EAgGwfXhNKNSH0xFfoCY+X0XcVgWxW+XE5CmIyVOE73GtJzpbS2x2A3E5DcTmaInNric2R0VsrpK4XBlxORJisuqIzqwhOquG6OxaYrLFAnCzFMRkyEnIUpKYKSV+00kSNn3Nq1kHWZC/n0X5H7Ew9x3mZe3gjYzyfryaHMH9Fncndn8vNm83LXY/LXY/Nm83zuAZ2n29tHm6cAVP4wz04vB0YXd14PB04gkKJxR7Qr20uYM4Ar04Q2doD5zG5u3B5u2mPXgGV+cF7IHTtLQH0LW60BgdaIyOyJLhBrM78qm3eGiy+WixBYSrcsJ3vQonD3sxWX1Y20M4PD2R+2TdvjO4fafxhc4R6DiPJ3Aah7uLNkcIq91/xVU5FnsAa3uINmcnLt9p/B0X8AbP4QmcFZbqhi7g77yEN3geq6OTFrOPRpMHvcmD3uxFb/HRYBbuZtW1emi2h7D5zuDsuIir8xL2wDna/Gex+8/jDF3CEbyIydFDfZMLhb4dTYsPpcGDRONAonWgMHiob/SibvTQZO7A6jpLm+cc5vZeWqydWF1nsXvOY3GeodHciarRi0znQqpzItE5qdO0U6d1UKdzUq1xcELVxlGZla9lNg5LbHwltgmArTWzv8bE/loTX8vs1On9qFp7UFtOI2sKUVXv5KQ+wKnmDo7r/RyQtfGZyMyxBj9VjSEOq918cKqZg0oHp5q7OKrz80mdhQ9rWzmmD1LT2ktVUyeH1V6O6nzI28+h8X3LKfNZPpB52HHCzrYj7eR/1U7uATvFX3soO+qj4piPHSd87DrpZddJN7tOuth1ysXeWh9viwP8WezjI5GbT8Vu9ks9HJT7OKQM8LUqwGGln8NKP4cUfr6U+/lM5uMjaYC/SEO8I+lkj6iDsiofuV/Z2fC5mfQPjLz5toE5O3XMrtAxtdzAhFwNP15Ryy2LjjNu/gluXFLLLakyxiysYeQbpxg1r5bRC8TcsFDOiAVyhi9QMmJRPcMWKoQ7YxfIGD5fOJRpZF9vShj1puQKvI6YL4Bz2AIZ1y/s65+H1+GLpEOuxxFz/SJJ+DodGcOXSIUWixmxWMyo5L5rbiSMThExLl3MXRs1PFhk5rfldn5V0srP8hq5b7OaO9bIuWW5MKUemyJm1NI6hi+tZVhyHSPSJMLkNUXEsBQxo9KkjEoWMSZZxB0rFTy4RctDWxuYWNTA46XNPFFuZGJxE7/J0nD/Ghm3pIsZkyJhVKqC4SlCN6QruGmljHvWSfnlFgWTS/RM221i7rtWFnxgJ/UTJ6s/97Lhcx+bPvWS8amH7E+95HzuI+sLL1u+cLP5gJuNBxxs3N/GlgMOth7yUno0SOWxENuPBdhxwsvOKg97Tnp4+5SH92u8fFLnZb/Ez9eKEFX1nVSrO6nRdFKn7USk74pUo+/kZEOI47ogh7UdfFbfyXvSENtPusj70szqvxhYvFfNK5VKZhfJeT5XzGMZdUzKkDApS8nkHC1TtjYyeWsjj2Rq+e06GT9dLkzPbkqRCoc0pSoYl17P+GVqxi3TMDZdw5hBqRmbpmZsWj3j0lSMT1MSlaYkKlU4oTmC00iyQUWlhZ+nKISlwdfC61I5UWHAfh9i/yPY9uF13CJRBK5D+88C9v8UXq+F1mvhdXwYr1FvnrgmYH8IbG9ecIpbwqcN37q4H7EDG4rZK3Hbj9q7kkXckyLhvjQp9/edWrxcwk9WSHhwlZRfr5Hyr+tkPLRRzsTNCh7PVPFsjoapW3XMKtQTV9LEnDJh2vrqkMlrUrmRhLJmYrc1MqvIwLSCBqYVNTKzpIVZpa3EVNiI224nfkc78TvaiatsJ7bczuxSC9NLjEwvaWFmmYmEnXZe3efh9Xf8vPGOnzfe9vHGPp+A170e/rjXzWt73by6180rfb3l4eW3PCTtdRO/20nsLiexu1xE73AId7eW2ZleamfatnambWuPTF378Nq3rHhg0RVOYipcRFe4mVXuYkaZi6klTp4taufJ/Dam5NmYmNN/irAwdbXwULYlgteHs0w8nPV/P16nhOsD7GMZ/UUQm/EfA3YgXL8Xrxv/a3jtf/7D8Hq1Jq3TMHlI/yhUB1fP5LWqME6FBgJ14POrvR+K2SfCWL1aAwH7fcuKvxexQ5YaD1xy3A9YAy9kNUZ6MbtpUFNzmnkpt4WpOc2R3/Q9m5ZnjBRBbH5rBK8DG7of9lrX6/Qtw+1bijtwb2lMsT3yvO/ApqHX21zr4Kb+5cAekird39uc7Z5IiRWuQQl4dUQOaIrgtdw56F18ad/01U78tjbiS2zEF9tI3GYncZudhBIbccUCXuNLLMQUmpiRayC2oJmEYuNV8NoSmbTGFwzGa2KBPlJSoYGEAj1x+TriCw3EFzUSV6gjrrCe+AIFcflS4rZKiM2TEpsrJyZbRUymhtgsA/HZTcRnNxGXrSc2S0tctpq4HBXxuXLis6XEZtURk1VDdHY1s3NqmJ1bx+wcCbOz5czOlBOXpSQpS8bczGpeyzzEG9kfszBnD8lbS1lRVMj68q1s2p434MAmk2u/0R7A7u+lzdtDo9VLk80bxutZrK5OjG0+bO5OnIHTOH09WB1BbI4gLn8P/q6zuPzdGFodNLf5MLYHaLEHaLL5aLR5abYHMTk7aGkPord40BidaIwO1C0ONEYBr7pWNzqTgNfmNj9mZyd2Ty92Vxc2RwfW9g5sjg7anJ20OTvDz0KRv63tIeFvVxftrm7anB20OTpod3Xh9Hbj9HZjd3XQ5gzR7u7E6enG4emh3d0V+e+1OTuxOTuxObtoc/XQ5u6lzdVNizVAo8mL3uihwehBZ/Sga/WgNXlQt7jQGN0YLH6Mjk7M7h7M7h6abEEabUHh2h97Fy32LppsHejNAfTmAE22TvTmENpmP9qWAAZzJ42WLrQtfrTNfvStIQytITRNPpQNLuGZKYiuJYCm2Yem2Y/OGKDBFERjDKBq8lJvDKBp7UBlDCLSe6lS2jkitXJYYhUAG8brgdpWDtS28pXIwjFFO6c0bqo1bo7J7RyoMXJAZOaA3MYXYjMfnDDwYZWBEw1+RKYujmpcvHdUy2FlO5LWHqoafHxWa+TjmhZOGQLIbKepM3VyTOOmSudC4ziDxnmOGmMnXyjc/LnOyb5qFztPuNh+zMWeU37eqQ3xXl2I90UB/iLy8YHYywcSLx/KfHykCPKJMsTnygD75V4Oyj0cVng5ovRyTOXjeL1/UEdUfr5SePlC5uUTmZ+PZCE+kHXwjjjEjlNeSo462PKFhfT3m1j4tp4/vdXEy/tMvFSq5/cbRPwk9Tj3p1Txk5USfrlRyx2pdYybV8XoN08yekEdNyySMXyhgusWqhi2WM31i1Rcv1Au4DXciPkyRs6XMXLe1fE6cr6UEUP2rUYOYhr6/HuKwHXAXtcRC2WMCB/cJIBVzLDFknDC1FVIKvy9SMqIJVJuSJExOlXO6FQpo5aKGJ0i4ra1an6SZ+SXxVZ+urWZ+zJ13LFWyU3LJIxLrmP0kjpGLa5jxOI6hi2pY3iqhJHL5AxLl3JdqohhKSJGpkoYubSO0UvruH2FlF9sUvFwrprJBWqeKNHzRGkTk4oN/C5Hy882KLlzpZQb06WMSVcwKk3BqDQ5Y5fJuXW1ggc2Kfltrpand1iI+7OTP71vZ8lfbKz4xMHmAwHyDnVS8FUH+ft9bP3czdbPXeR+4SB7v52th13kH3WRf8RB4ZF2th11UXncw64THnadcPN2XZC3a/3sq/bw9kkn751y8HGNi/0SL0eUQU6qOwS46joRNXQiNnRF6pu+VjWEOKoL8aU6xCfKIH8W+9hZ5aDgKwubPmkh7V0983breKVSTVxpPdGlWmIqGonbaSbprXbm7HMRs8PK8wUN/GGzjF+sFnPnChk3LlMQlS4narmKqBX1jF9ez9j0emHamq5m7DKtULqWcekaxqVrGJ+uISpNQ1RavVCqivHhU5sjn2nyK0tVMi5FwbgUBWOT5YxNljE2Wca4lPB1RakKxifLiVoq58YhiP0hmL0aXsctqmPc4rofhNjv7Z+N1x84cR07v+/QpjBewwc4jZt/QoDrPAGvA7saZH/IdPbmhSe5ZdGV9YF2KGqHPh8I2DuX1nF3sph7UsTclybm/jQRP1om5sfLxfxipZRfr5bw27US/n2dlD+slzFpk4InM5Q8l61m2lYt0UUGEkpbmFtu5JXylnAm5paH8Vraj9fpRXpmljQxu9REdLmZ2Mo2Ena0k7DTQeJOp9AOJ3GVbcwuNTGzpIXZpQJeX9vn5Y13A7z5bkAA7D4ff9zj4bU9bl7bK+yBffUtL6++5eOVfV5eecvH3Ld8JO5xE7vLQczOdgGulXZmlNuZXtrGtG02Xiqx8VKJnZllTmaVu5hd2V/fdHZmuSN8MrGT2eUuZpW7mVnuZnqZhxe3uXmmyMkT+XYm57UxIdfGI9lWHsm28lC2pb/wBLYPr3/INF8Vrv+deJ38n8HrgN9PGYDXKVmtTBmCVyEBr30NBey1uhpe+/a1Xg2tQ5F6tWcT1jUwYZ2OCUPxepU9r5HW9XclXtVCV8VoPZPWCPX9fe1UTFmrZMpaJY+tU11R37spa5UCXgfWB9dwT2yo58kNap5YXz+oJ8PPn9rYh1j1FT29STMgrfC5UeiZgYAN9+wWHc9u1gl/Z+h5vq9MAy+EIfvigKZmN/FSTjNTc5p4MbsfuFNzmgTAhpueZxTaamJGvomZBa3MKjALFVqEiWxkP6yV6EJb/0m7Rbbw323EFAsn98b17SPdFp5uRvDaFsFtQpmLxLL+pbwJZU4S+wBbPniaOqfC0194oppU6SapwnVllW7mDCixwtlfuVBCeLIat81O7LY24kvbI+8Tyh1Cpe0klA7A67Y2EkpsJJbaSSq1k7DNRnyJhYRwsYUmZuYNxGu4YqGEouYwXhuJLzAQl2+I4DWp0EBSYR9gG0goaCC+UE9cYRNxRU3EFjUQW6gitlBKXEEdcfm1xOWJiMuVEpulJDZDS1xmIwlZRhKyjMRnNRKXpSUuu574HCUJuTISsiXEZ4uIy6klJqeG2bk1zMytZWZOHTOzJczKlBCbKWFujpg3tp5icf5BluTuIzk7h9WFq8nfu4p9X6znoyOb+vHaZPHtNzs7cYXO4wyeo9XRQasjhCN4Bm/nBezeHsyOEO2+XnxdF/F0nKfN00WbpxN3SDiV2O3vxdDqQN3URn2THXWLgNP6ZjvqFicaoxOtyRX+7kJrcg/6rjMKGcw+Wh1dOAJnCXV/g7/jPN7gWTyBs/hC5wl0XsTfcQGntzdybU6L2UOL2YPR6sPY5hc+bT6sjk7c/rOEui8R6r6IP3Qaj78XX/AMgc7z+DvO4fL1YG4L0GRy0Wzx0mzxhRMOi2q2BNC3etEbvTQYfWhbvGhaPGiNXrRG4bumxYPO5IvAtKHVj7zBjqrRSX2TK/JpsASxes7SHrhIe+Aibd4LWF3nsLrO0e67hN17EUNrB4oGF1JNO+L6NmrkZqplrdTIzdQqLIhUNlR6N02Wzsi/s7nPY3aeweq7iD34LRbfJfS2XsQ6D8fkbRyWWDgssXJIbOUrkYVDYuH7l7WtfBlG7ME6M1+cauGT4w18crKJ946q2feVkncP1/OlxIzSdhaV/Sy1zUEOK9uobfKjbT+Ltv0skpYgNXoP9dYetI4zqNt6UFk60bV3Y/Kfo8l9BrkpxDGthwNKD5/JvXwoCfChJMgn8k4O1PfylaaHQ+pODtUHOVwf5LAmxCFNiEPacOoAX6u8HFV5OabyckLl4WS9h1PhqtVeIY2P4yoPh+QuDsjc7Jf72K8M8pmyk7+IA7xd66X0qJ2s/WbWf2xi5cetLP/EzhtvtzKtUMVjGSImZch4sqCRFyrt/NtmNfckV3Pj/CrGLqxl9BIZIxYruW6xhuuWaLhusYrrF8kZtkjO8IXyKwA7alD9eB25QADs8KF4/YFFThce0IjFckaEr8zpQ+vwJVJGLJWFU0QAO2yx8PuRS+SMSpYzOlUm4HWJiFFLRUQtV3DXRj33bNFz6zoVN62UEZUmYczSOm5YXMeoxSJGLZEyKlnByDQlI9KUjFihZNgyOdelihmWImJUqoRRS+sYs7SWO5aL+eVGOY/mKHksX8WTxVqeLGlgcqGWh3M1/HqzigfWyrl9lYybVqoYv1zJ+BVKblql4q519fwsQ8u/FzXx/F4HSR/6ef0v7Sz6cyvpH1jZtN9DwZFOSo50kveFk8wPW9nyQQuZnxjJ2W8Wlp5XuyivdlB+yk7FSTs7TtrZdbKNXSdsvCvy8V6dj/dq3LxX4+QvNQ4+F7n5SubjuCrEKXUHtdpORLouxPouJIYuJI1dSJq6EDV2Umvo4JQ+xImGEEe0QQ6qg3yu9POB1Mu+GjcVR9vJOWBh4ycmVn5oIu39VlLet5DygZ30Tz2s/LKD1Qd7SPs0wBv7rMza1sCUrVr+JdvAvZt03L5Gyc0rFdy4QkHUcqXw/2Z5PTeu0DFuebhlOmE58bIGxqcLRaULe2PHp2sYn17P+HTVgM/BjUtTMi5NydhUBWNT+67gkTEmRRo+xTg8pU2RE5Us4HVgV4Ps94FWAOxgvPb1P43XsfOqftC0NbI8eN4Jxr15nHFvHmf8vBOR/tl4vWlBFTcv7O/7IHs1vPY9vxpe700Vcd8VeJXym7US/m2thIfWSnh0g5THNsl4KkPJCzlqZhbqidvWTFJ5C3PKm3m5vJmXy41D8NpEzLYmZm1rIrrMSGyFmdgKM3EVVhK2t5GwvZ2knU7m7HIxd7ebpJ0O4iqsRJeZiC4zkbTLzh/3eXjjHT+vv+3jT/u8/Gmfl1d2uXlll5vX9nh5ba+P1/b5eXVfgFf3+XnlLT9z3/IRv9tF9A47s7fbw3C1MW1buBIb04qFZpa2M6vMwewKZxiuzghc+/A6s9zJjHIXM8o9TC/zMLXUw/Pb3DxV5OSx/HYmbbUzIbeNR7LbeDinjYdzrELZfdfimHkku5VHslv/2/F6tSZnW5kyoMnZ3//bSYN+a+axbPMAvLbyeLiBeH0ss79rIfZasB2I16sB9sqDmYSGTmMFvGqvitcJ4a6YuF4VrQPxKsDzak1ao2TSGmV4qlp/7daqeGytMtLj61SRBj4f+u7xdaorkPrEehVPblDxxHrlFT25QcVTG+uv2tOb1IN6ZrOGpzfW8/QGoWc2qnlmo5pnN2l4brP2qj2/RRfphYwGXsho4MVMfaSpWQZeym4c1NQsA1OzDEzLaWJ6bnPks68ZeS3M3GpkVr4pXGs4M7PyzcwusBBdaCWmyBYputAaeRZb3BY55Khv2W1scVvkt33vE0odJJY5r1pSuYs5Fe6rNrfSw9xKT/hvF3MqnFc0t9IVaeDzpHIHiWXtJJTaSSgVUBpXYiOh1B5531diWfug3yZsayNhm5WksjbmlNtJLLWRUGIlqcRCUomZ+EIjs3MNxBU0k1DcQmJJuOJwA/FaqCe+UE9CkYGkImGfq4BXXfiEYR2JxY3EFrUQU9RCTHEDMUVKYovExBaeJK7gJPF51cTniojLkhOXoSYh00BSlomkLCOJWQYSstTEZyuIz5WSkCciMVcoPldETG4ts3JrmJFTzfScambm1DE7u4b4nFpezTvF/PzDJOf/hRUFpWSWr2Xn+8l8eXwxcl0yja2p/Xi1uLv3232nI3ht8/bS5usRDm3qvIAreBZn4Az+7kv4uy/h6TiPM3AGZ+AMno5z+DrP4/KfprU9QH1jG3K9FWWjHVVTO6ome/i7PTxpFbA6FK9aowtNsxN9qxezswtPxwU6er8l2HUBf+gc/o5zwhU2vd/S0XMZl+80JquPJpOLplYXTWYPLVbhJOEms4dmixebswt/50V6zv2VrtPfEOo6R6DjHKGuC3T2fkOo+yIuXy8mmx9dczsGkwtDqxu9yU2DSZiyNrR40RmFGow+tEYfmhZvGK/C9z7Malo8qJvdkaXB9U2uyHeFvh29OYDdfwFv919xd1zGFfwGp/8STv8lvB3f4Q59R5O1G1mDi1pVG9VKK6cUFmqUbVQrrJySm6lVWFHp3ZjsPbiDl/F1/hVX8Bvs3gs4Q9/i6f47ztB3NDvOINN7qVIIy4ePyts4KrdzRNbGcaWTYwoHhyU2DtaZI31Z28oX1S18UWvkgxM6Pjim5fPqJk41eGjyXkbvuojGfoZ6Ww9a+2lavBcxB7+lxX0efftpWv2XsAS+wei9QIv7HJbAedo7zmPxnUFv70bcHOCYxstBhZcDigBf1Xfyta6HY7oejmm7Oa7t4IQmwAlNgCpdkBO6IMcbghxrCHJM6+e42kuV2svJei8n1W6q693U1LuoqXdRqxaqUXuoUrk5pnDxtcLNYZWPw6oAB1VBPpP5+VDiY1+1m4pj7RQftpN/2EHu117Wft7O/H3NzN3eQNLOZl5+286cd1w8ka/n58truHXhMcbNr+KGRRJGLFFx3VId1y3Vct0SFdcvVjB8kVxoYRivC66G1wGAXdDfiPAE9Z+DVxnDF0sjcO3Hq/wKvA5fLA//Wykjl0gZlSxl1BIxIxfXMSZFwk0rVNy8up5xy2WMTZMwOlnM6CViblgkZtRiCaOWyBiVrGRkqophKQqGpSu5Pk3GdSkCXkenSRm9tI7xS2u5e4WYf9koZVKujKcLlTy3TcvTJVqm5NfzSI6S32xW8NN1Mu5eJeO2lTJuXCYjapmMm5bLuWOVnAfWK/hVlprJpSam720jYa+RV3frmf+WgRUf2cg5HKT4aIjcA04yPjGz5eMWsj43svUrC2UnHewSe9gtdbNb4mCP2M5bojb21Vl5q9rK2zXtvFvr5P06Fx+J3Xwm9XFQEeCIKkhVfeh/s3ef4XHWd6L3KS7ZYGyDgSQk2WQ3TzbZ3ZAGNm5UG/ciq1gybAlgW5KrbNyrutULNgYSCBB6i3GTZNXpvY80mt6bio2LXJLsXt/z4p5RsWUg2Zzn7NnrvPheI9332Be8/Pj3LzSrhUOaOvS9iAw9iI29iE29iE19iEy9Q4A19tCoi3JSE+GYKsLHigjvSsO81hakvsFL+XE3JZ95OPixm70futn9oZc9HwfZdyzGweO97PokzKa3XPzbUSvLXrTySJ2DHxWZ+dZOGVO2dDB5U7twcvBGMRM3y7n7BS13JpYS37FZex1eDYn0TNikZcJGdQKu6kSq/x54ze74r+N1Tev/NXgdDbA3ez4SsI1MWt04ArDXQ/ZmeB1t8vqN3Ha+ua6Db61v5/4N7Xx3UwffyxPzwxek/NMOOT/ZIeWB7WJ+vkPCQ7skTN8j5ZH9cuYUqFhYqmd5hZm0aisrqyxk1pjJqrGSWdNJRo2VtGozK6rNpNRYWV5jJaW2i5Ram1BNNytq7aTWDQE262iAzKM+0l50klJrY0VdNytfcvPMqwH+9dXg4OnCTx/1kXnYS+ZhL1kvBVj1coinX4nw9KtRVv06SuYrUTJeCZP6kj8BVyeLa50sqnGwsFrA66IqF4ur3IMtqfawtNZ7A1yX1HpZWu9jUY2PBVV+5lcFmFcVYG6lnycq/DxS5mVmqYeHi91MLXLxYOEX4DVxmNP/eLwe7Pqr4XXGXvOoeL0ZXK/Ha/IU4mk7tINw/TK8Jp9N33HzRsPqaN0MuEMpmLldzszt8hFITf58/bubQVZoJFhn75Qze6f8KwH2esQ+tlvFY7uUPLZLOQjYJ/dqRu1mkP0yxA7/fWGheUTXAzaJ2CUlNpaU2AbxmgTs9SWBOvyU3uvxmnw/HK/p1d7BkngdrZGQHR2uXwWvSZT+WXitvhGvGQm4JvG6vNhIapmZ9ArLKHg1k15uIr3MeANesypMZJYbSC/VklaiIeOQnswqi4DXCgspFToBr2UiUstaBLyWNJNW1E5avpi0AwrSD+jIOGgi46CR9HwNqflyVhSKSC1qI624TcBroYj0ImH6urywmaUFjSwtPMXyotOkFx3n6eJP+beit1lTdIQXKsoo+3UBH57ai0S9DaN1LZ22lVhtS0fi1RU6hydyHm/0glDsAv74Rfzxi3gj5/FGzxPuu0Ko9zLB+CUC8UsE45cI9lwiEL+AJ3gOmyeO0uBGqnMgN7hRmDwoTB7kRjcKoweV2YemM4CuK4SuM4ja4kdj9aPrCqG1BlCbveg6A9i8fYR6LhPvv0qs7xLRngtEey/S03+ZvnN/oOfsVbzBs1hsAYydXoxdfuEUYUcYizOM0RbC1B3C4esn0neVcwP/ydnPr9Hbf4me/gH6zl2h//NrxPsv4wudpdMRRmt2o7f60XcF0HcG0FoDaCx+NJYgaqsAVQGrYWHZrjWExhpJfIZQW4IoTX4URh9ygxelyZ94HkCmdyPVudB1hXGFLxHs+yOBnmsEYlcJRC7jj1wm3PtHQr3/gdnRj1jro0XhpFnholnlpl3tp1XloVnuoFVuR6H3Y3OfJdRzjVjfnwjFruKNXCYQ/wOhvv/AF7uGxf05UkOAFqWLJrmTJqWbJqWXRqWXZk2QM+ogp2QejoudfCYSlhV/Jnbye5Gd34tsfNRu4dOOTk7KHIitUbqif8AavkJn+ApdkSt0hS/jiF3D3ftH7KFLdPnP4+v9A8H+P+HtuYo7eglfzwDBnou4I+fo9PWj7IrSrA1wQuHnpCpCk6GfM8Z+zuh7adbGadZGadGFadWFaNWHadGHaTZEOGOI0KQPc0Yr3K3ZognRognQqvbTpvbRpvLSrvLSrvLQqvTSrPDSpPDRqPRzWhXilCqSPCuIAAAgAElEQVTMCVWE38tDfCQL864oxBttAX7TEuDllhBHWqKUnwqw7yMn2961s+U9N5s/DLLmdz6W1pj4+c52vpl9kgnPnWTc6lZuz1Vwy3o9t6zTDeE1W5bAoIwxa4TGrpYxbkRS4cTixKeQhHGrJYxZk7yv9S9rTLY0kYTbsyXcniNOlNjfmiMdWjY87L9VONxJzG1rxYzNlTAuR8LY7A7G5Yj4m/VSvr5JWE48fr2E8eskjM+RMD5bytgklnPk3Jar4JYcGbdskHHLBgm3rBdx+wYRX98k5uvr2pi4rpVvb+nggX1iHi2VsaBKxaJ6PfNqtDx6SMm0QjkP7Jfyw90SvrtdzL15Hdy1ScSkjR1M3tTBlM3tfHNLG9/bLuKBAjWzKgzMq9awtEpORp2S1a9Z2Pmxn6KTEQqPBcj/xMXBj7sp/NRG6fFu6lo8vCIJ8ht5kNfkXl6XufmtzMUbEgdviOy83ubkzXYP74j9fCAN8ak8wnFllFPKKE2qGM2qKK2aGB26HkT6OOIkYM29iM19iMy9dJh7aTf30GqM0agNc1Id4rg6wqfKKO9JI/y2LcjLZwK81Byi5nSA8uM+Sn7vpej3PoqPBSk9HqbgWIC977vY9IaNf3/NzpJXXDxYZuLvd4u5f2sr38xr4d7NrUzZ1M6UzWLu2apk8mYFEzcruXOzmgkjAGtgwiYjEzYbuGOTjjs2arhjk5oJmzVM2KxJfH8IsQJe5dyxUc7XN8gGwSrcGyvhjg1SJmwU8DpxnZxJia5H7FdbTpy8RkfEhOvw+kWQvWn/J/CaXCL8hXht5M5nG0b2XAMTn2scbMR3nrvu/fPJmpj0fCOTn29k8upGJq9uGuyu1U3ctaaJu9ac4e61Z7gnp4V7clqYkt3ClOxmpmQ3c092C/fmtHJvbiv3JfB6X24b31jXzjfXtfOt9W18Z2M738sT8w/bZPxkl5IHdsn56Q4pP98l5aFdUh7eI2PWPjmP56uYV6xjcZmJlEozaZUmMqpMZFZbWVndSXq1VYBrtTBxTakVJqnLqjtZVt2VyEZKjZ20ehcrj3hZddTPqqNeMg47Sa3rJq3OTuYRN6uOCtfhpNU5WFFjJ73eRVqti9Q6N+kv+lj5UpDMl8NkvRIl85UYGS9HSTsaJuWIn6X1LhbXDeF1cY2LxTVultQIWF2WuPpmaY2wNHhprY8lNV4W13hYVO1mca2HxbVeFlT7mFvpY06lnycrfDxe4RuE6/QSD9OK3DxUlISriwcLh5YQP/Q/EK/DATv74PV1MTv/iwE7WqMBdsZeM7P2mpm518TMPUIzdievv0meImxgxm7jiJLvpu3UMXWHjqk7NAm4JpcJq5i6U8W0naoEXoeatlPFwzuEpo/WdtWoUH14m3xEX4Ta4SWBej1Shz8fDbA3QnYIrNeXxOsXNRyyj+5S8uhOxSBeh09gh3czyA6fxM47aBgB2SRek8+S09fhU9kkYBcXW0cAdklxJ0uKu1haYmNZqY1lpd0sP9TN8kP2xKfwc0qZnZQyB6kVTlIrXImEK2WEd0KpFU7SqzysrPGyssZLRrWH9KpE1R4yqr2D70bmI7N2WH8BXodPX5PLgTNq3GTWecmsS+LVw8paDxk17kQuAavVTjJrXWTVulhZ7WRllYDXzKpu0ss7WV4i3N2aUWEhozJRRTIT6eVG0ssNgwcxZZQZyLwBr2pWlunIqrawotxESoWRlAptAq8S0g61kVbaQlpxC+lFbaTldyTua5WTka8krUBJaoGUlIJ2lhc1k1LcRGpxM+mFHawsEJNR0E5aQTMr8k+Tkv8ZqYUfs7LkA/710Js8d+gI6yvL2X80nyPv7eHTM9tRGTfjcq3B783A65yD2zZz5LLhLk8cV+gcvtjFwfzxS3gi57H7+xj+PhgfGJE/egGnvx9TdwiF3o1U60Km9yA3eFEYvShNvsGlsxprEF1nGJ01hMYcQGsJYuiKoLMGUJk8aCw+Ot1xArFLRPsGiPVdJNZ7gVjvBeJ9AmCjPRdx+XoxdfowdHoxJiavFnsYsyOMsTs0uPw4EL9M3/n/oP/za/T3D9B39jJnz1+l79wVIj0XcQd6sdhD6Cxe9NYAhq4g+q4Q2gQ8VZYgSmsItTWM2hJCbQknCqE2C58qcxClKYDc4EOm9yLTe1GZg2isYVTmAFKdG4nWidoSwOY7hyd6GV/0CoHoZQLhi/hCFwnGrxGI/xGDrYd2lYsmmYMzCjetGj9tmiBtGj+tSjetCgcynReroxd/4gqdYGQAX2QAf+wK/tg1nMEBjN29SHReWlUuWpROWlRumtVemlU+WrVBmjUhGhRe4TodqZuTMg8npB4+kzg5LnVwQmbntMJJk9qN2BJOoPUyjthVnNEruKJXcMev4opexurqxeyI44sNED37R0K9V/DHLhBMTMw94X5svh7UXWHatF4alF7O6CK0m/tp1sdp0UVp00Vo14Xp0Ido1wfo0AdpMwRpNYRoMYRoNoRo0YUE2OpCtGr9tGn8tKsFtHaoPLQrXbTIXbQo3LQovTSr/DSpAjQoA5xSBjmhCPKZIsynsiAfSQJ8IA7yjjjMm6Iwr7QEqT3to/yEl5ITAfKPh9jynodnjpp5NF/M360/yaTnPmPc803cnivj1o0Gblmv45ZcBbfmyAQcZgt7Tseu/XK8DiVh3GoxY9eIGbNGzO1r/7LGZEsGu31wn+vIPa+3ZUuFksuc18qE+2afF3HbGjFjc6SMz5UxNlvM2GwR43MlfG29lPHJ1ikYv07OuBw5YxJ/x61rZdySLeOWbAm3rJNyyzoxt64TMXaDiDs2i5mwvpVJ61r47pY2frFfzLxKJSsO60l/xcryIyaeqtQwu0TBL/Nl/PM+KT/YKeJbm1u5d1MrUza2MGVjC/dsaOa+DY18a1MTP9jRzs8OSphVLOHJEhELyyVkHtGy7m07e44FyT8RpuB4gIJjbgqPdVN63EZds5tXxX5el/l4Q+7hd3I37yjcvKtw8o7UzjtiN+9JfHwoC/CxPMin8iCfyUKckAeFe13VUdo0MUTaOGJdDIk+jsTYg8Tci8Tch8TSh9jSh9jSi8jSS4suTIM6yClViBOqCJ8qIrwnCvFme4g3OiK82hLicGOAmpNeKj/zUPmZl+oTfiqO+yj9xMW+9+xs+J2d9Fe6mV2u5YE97fxoZwv/sLOdH+xo52+3tnF/XhvfyBNxz2YJd22WMWmzgol5Ku7M0zAhT8eEPD135Bm5I8/AHZt1if2wAl7vzNNyZ55WgOwIvMq4Y6NsBFonbJAwYYOYCYkTiydukDNp/RBeJ40C2T8XrxNyhP5iwP4fwOsdw6B6U7w+38idz50etYnPNzDx+YYvfDe8yc83cNfzjdz1fCN3r266oSlrzjBlzRnuzW65affltHJfArH35LYKgM1t5ZvrWvn2hja+nyfmR9vlPLBbxc/2qPj5Ljm/3C1n6h45D++VM2OfgkcOqniyUMu8UgNLykyklBtJqzCRUWUlo7qT1CorKZVmlleaWVbdSUqtjaVVVhZXWhJZWVLVyfJqG6l1DlYedrPqJS+rXvKSedhFep2d9Do7mYddZB52kVrTzZJyC4vKrCyrsrOsysGyaicpdV5SDwdIPxom4+UoGUejpL8UIfVImOWH/Sypc7O4zsXiWgGwS2rdLKvzsrzex4rDAVKPBEmpD7C8zs/yOj/Lan0srvawsMol7ImtcrGg2sPcSi9PVPh4rMLHo2VeZg/C1Z2Aq5sHh/VQoZuHChw8VOBgaoGdqQXdPJRvE/ofgtdZBd3M+gK8JrsesDdD7Kh43Wdi1j4TM/caB5uxx8D03frBE4Qf3qVjxh7DiJLvp+3UMnWHhqk71MPwqmLaTuWIHt6lGmqHYtSm77g5QK+H61dt+rabA/V6vH4RYgW4fjFe/6x2KhJ4vR6w13cjZEcCVstTB/Qjfk4uGR6O2+SzBQUjJ7ECYBMT2GIrS4qElhZ3sqyki+WltlFLOdTNirKh62OEE3kdrCizk3Koe7DUcgcZVW5WVntYWe1JHIDkGix5KNL1Jb+/slqAbxKcI/ORVT+UAFfvCJwKU9WhpcMZNW6y6r1k1nkGW1nrFqpxsXIQrw4ya52sqnWRVe0gs8o+WHqFgNe0QyYyKsysrBxZRoUxgVc96WV64QqcMj2Z5QZWVZrIKjeQUaohrVjJyjItq2rMpFbohKlrhYaUciUryuSklYpJKxGRVtxBelEHafntpB5oJfVgG2mF7awoaiWlqIVlRY0sLT7N0uJTpBQ3kVbQwcqDIlYebCHj4CnSD3xCxsF3WVXwOr869BK5leVsrdtLyRvbeLthKx26PCz2bFyeTHyu+QQcswjYfknA+rMhvEp13R/ru/y4QucI9l4exGuo7wre6AXMjjBqsxuTPYQvdpFI/1VCPZcJxgcI9Vwm1HMZh68PhcGJTOdGqvMg1XmQ6W/Eq8rsR2sNjsCr0RZF1xlEaXSjMnkwO6L4IueJ918W7pI9O0BP/yXifZeI9QonCTu9PSPwarQFMNmFO1j1XUH0XUEszhiu0OdE+64I09b+y/R/foWz56/S0z9AIPI5dk8cky2I3upD3xkQ9rfawug6BbwqLEGUlhAKcwi5KYjSFERtDqMyhVCZQiiNQRSGAHKDfxCuyf//ZGKNE7HGgdLkw+zswRm6iC96hVDsKoHIJXyh8wQiV/CEr6CxhGmS2jjZ0UWD1EmT0kuDXLgCp1nhpkVmR6J2Y7RF8QQvEIldIRi9SDB+hWDPNXzRq9h9F9B3xZBo3bQqHbQoHbSoXAJglV5aNAGa1X5Oy72cknmE5F5OSD0cEzs4JXdzXNLNcUkXp2TdiIwBOkMDdAUv0h0ewBUR9ux6Y5dxhS9g7A6js3hxeHsJRi8Sil0kHBP+oaGn/xK+cC82Twx1Z4AOnZdWXQCxpRdp11nOaEKIjDFk5jgKcwyFOYrcHEFqCiEyBmk3BGk1BGkxBGnVD+G1TRekXRugXeOnXe2jXeWlTemiVe6iVemhVeWjReWnSemjQemnQRmgURWkQRPhlCLEcVmAY7Ign0iDvC/282a7n183+3mpyU99g5/KUwEOfOJm/ZtdLK9U8sC2Bu5b+xl/s7qBsbkSbtuo45b1Gm7NVXBbTmLSmS1hzFrJfxO8irgtu4PbskWDpw3fulYyAq9jEsudb03suR2XK0/gVcLYbDHjcyWMWydMc8fkCkuEx69TMC5HwZi1cm5fK+e2bAW35si5JVvKreuk3Lpewm3rRYzfIGLCpg7uXN/CXbln+G5eC1MPSlhWp+WZX5v597ccZP3GxpJ6I09WaplRouKX+Qr+ea+U721t4btbWrg/r4X785q5f/MZ7t/UyLc3NvCDbS38ZG8H0wtEPFYiZl65lBV1ap593Urehz72HQ+TfzzIwU9d5H9so/SYjbpGJ6+2efhth4ffid28K3XxodzFRwoXH8ocHFMHOaYO83tViE/kAT4Se/mkw8NnYg8NihBt2hgd2hgdmigiXXQIr6YhvEosfUisvUitvbTqwjSq/ZxWBTipCnFMHuIDUYB32v283RHmrY4Ir7WGeLkpwEsNfo40+DjaGOJIQ4C6Ex4Ofepix7vdrDpsYG6pjJn725hxUMTMQjkPF8j5yR4RP9jawnc2N/ONTW3cs6mDuzZLmJwnZ2Keigl5aibkafl6np478vTcsVk7cuqawOudeRombE7iVX4TvIqZsEE0iNdJ66VfitfRAPv/8Ppfw+uk/w14vTenhftymvlGbgv3r2/l7zaL+fF2BT/do+HnezX8Yo+KB/eqmLpPxcP7lMzYr2L2QTWPFWh5sljP/FIDy8qNpFZaSK+yklZtZUWVhWWVJpZUmlhaZWVZTReLK8wsKDOyoMzEwnLzCLxmvOgaFa8Zh12k1ztYWtHJU0UGnioysKi8i0XlNhZXOlha6yHlRT9pR8JkHI2SdjRK6ktRVhwJs/xwgCX1nhF4XVrnGYSrAN4IaUfCpB0Jk3o4xPI6P0uqPSyodDKv3M7c8m7mlDt4stzN4+VeAa6HPMwsdQ/uc32oyDUCrv8Pr/8d8ar6anjdqbwpXh/+gunpX4ZXGQ9vk/0V8To6XL8Mr6N+f6ecRxMJeFUk8KocBldlAq7KBF5VPLlXzZx9GubsUydwqmHufi1z9ml4cq/wbEGBsFx4zj4BvE8d0DE/38D8fAMLCpKT2eReWDOLi83/2/C6osxOeqXrv4hXTwKk1396yar3JvDqveGdMFH1kFHjIr3aRVqVk4wa11fAq4OVNTfBa3U36RWdpJQaSCszklFhGgWvBgGu5XoyrsdrlZGsch3pJWoBr4c0PFNjIq1SzYpKFSsqVKwoU5F6SElaiYK0YjlpRTLSC6Wk5reTcqCZFQebWVHYREpRI8uKGlhadIrFxSdZUnyK5UWNpOW3sPJAM1kHTpJ14CNW7f8tzxw8zHOFh1hfvocXatfz0qdbOCbZhNS0hi73M3gDywl6nyDkfIhA10/wmn6IW//9IbyqLd6PTfYwrtDn+GKXcAbP4Q6fJ9BzGX98AJu3F2N3mG5fP4Gey4T7rhGIX8YfGyDUe5VQ31Vcwc/RWIQlsxKdB7HOg0TnQTo4gfWhNPlRmgJoLEG0liAqow+1yY++MyxMXo1u1CYPXa44oZ7LRHsvJaatlwS89l8i1jdAOH4Bt78Xc3cAncWN1uJG3+kT7oW1h9DbgugT19e4IxeInr1K79kr9PRdHFw23HvuKuH4JVz+Pky2IFqzB63Vh64zgLYzmFjyG0KZSG4OITMFUZhCqExhlMYQCkMIuT6IXB9Arvcj0/uEdD4kGjdSrQeJxk2H0kGHyo7C6MPq7scVHhDwGr9KKDqAL3QeX2gAT/gKhq44LUonp8Q2GmVumtX+QbyeEtloFHch1/uwuc/iDV3AFzhPMHKRQHQAX+QSvshlPOEBrM4+xGoH7UoHYq2bDo2bNrWbdo2PVrWfZqWXJqWPxkQNSl8Cs25Oy5yckNg4JbXRovGg7u7BHr2CK34NV+wq7uhlPNEBfLEBfJEL2D292FxRfKGzhGMXiMQuEu+5SN9ZAa/h3gs4An1obSGkpiBiUxSJpRexpY92QwyJOY7cEkdpiaGyRlFaI8gtESTmMCJTmHZjmFZDmFZ9ZChdiFZtgBa1nxaVjxaFh2aFixaZm2a5h2aFl2aljyalMH1tUgWF1GEaEntiT8sDnJQH+EwW4COJn/c6/LzV5ue1Fj8vnwlQddrH3o+c/OplPY8cbOPvNp7kzjUnGJ/dyphNKsZt0XNbroTbstuF+1KzRYzJFjM2W8q4HBnjsuWMTe5/XSNj7BoBsGNXSxj3vJhxz4sZvzrRWglj1ooFeK4dpWzhXbLbske+G3qfxGvHDXi9fvI6NkfB2BxFYr+usOxYgKuA13G5YsblShibIxz4NC5XwdgcuXAo1Fo5t69VcHuOktvXKbk1Vy5MXnNF3Jbbxvj1bUzc1M59W0T87QsSfrxLzGOHVKx61cKatx2sfdfLv7xuZ8VLFhbU6nm8XMPsQxpmlemZWqzhgX0SfrSznR/vauef9oj4x13t/MP2Fn68o4Wf7evgsTI186q0zCmVM7dEwjOvWNn4foC8d93s/MDN/g9dFH5op/wTOy+dcvNGs593Wr283+bhY5GHY1IvJ+ReTii8nNSEOK4Jc0wV5FOZj08kHn4v9nBc4qFBEaBZHaZdG0WsjyMxxJGZelFYepFb+5BZ+5Ba+5BYepFYepBYeugwRmnWhWnUhDipCnJMHuQjsZ/3Ony82+7n7fYgb7UF+W1rkNdbQrzWHOQ3zSFebQpw9LSX+pMeSj51s+XNbp5/1UxWnZa0KjXLKlXML1PyaKGMqfvF/HSPmB/uEHH/ZmFCffdmEVO2ypm8NXEy8VYNd2zRcMfgUmENE/M0TNqiZdJWLZO2aJiYp2biJiV3bho6gfjOxF2xEzdKhDaJmbRJKrRByuT1ciavV4wK2CRiv3z6+t8Xr3esvhGwg9fhPNvA1589PYTVZxuZ8GxDosbB7ny2MbEM+Mtx+mXP73zuNJOea2ByouFgvRli71nbfNOmZJ9hSk4z9+Y0c1+ib+W28Lcb2vnhVgn/tFPJz/ZoeHCfhgf3qXlor5qpe5U8vFeVAKyGRwu0zCnSsazCwrJyE0vLjCwtN7G00sySCjMLy40sOGRkfpmJeWVGnjpk4KlDBuaVGVlQYWFpdRcr6uykv+gi84iHzCMe0uudpNU5SK21s6LOwfLqbhaVWXmq2MScQiNzii3MKbYwt7ST+RV2Fld7WFYXIOXFEMtfDLPsxTDL6oMsrfezuM7LoloXi6qdLKpxDsNukJVHw2S+HGHl0QjpR0KsqA8MLiNeWOVifoWDuWV2njhk57FDTh495GJWqYsZJS6mFzuZVuRiaqFzEK8PFXuYWuJlaomXacUepha6mJpYNiygtYsHD3Tx0AEBrw8d6ObB/bbBks9Hg+zw58O/N61wZDfD64wi52DTC0fC9cvwOqPQwaxCp9ANeO3mkfzuG/A6fMnwV106PPqyYdMgWEfD6Wh4nb5bf8P7aTs1PLxbw8O71SOnrMOavkvF9GF4nT6sh7cnSsBz5g4FM7crmLFdwYztwgR1+jYZ07fJePgFaSLZ4DMh+XXJmLFNxsxtMmZukzJzm4xZwxp6LhWebZcxe7uc2TuGmrVdxqztwufM7VJmbpcMNmuH9IZm77zx2fB3yR7ZKePRnVIe2SFh9nYJj+6Q8NguOU/sUfDkHiVP7lEmflbxZPJzrzJR4tle4dncfWrm7lPz1H4N8w7qWJCvY0G+gXkHNDy1X2j+QQG1yXcLC/QsKjKxuFhoUaGJhQVGFheaWFxkZkmRhSXFFpYWW1laIrSspJNlpZ0sL+0i5VAXKWU2VpR3j1pKmY2lxRZSDtlIq3SQXukgrdJBWoVd+L3KSUa1i/Qqp/BzlYuMahcrq92srBlZZo07AU1X4tNNVp1HqN6TAKybrDovq170siqB06w64Vl6lXDNTXq1g8w6l/DdejdZdW7h76y9rhonmdUOVtU6WVXrIKvGTma1nawaO1k13WRUWEkp1pNebiKzykxmlYmVlUKZFUZWVhhYWW4go1xPRpmWjEMaMsv1rKowkFmmJb1ERVqxgvQSJVnlWp6u1pNZpSKjSkFahZK0MhXph9SkF+tIL9IJ1+DkK0g5KCblYCsrCppZVtDA4oPHWVRwgiXFp1lc0sDCglMs2n+clQWNPH3wM5458D7/uv/XPHuggtzifeyp38rhDzbwfvMaRMZfobOlYbXPxet9lHhoNnHvQ/gtP8Jj+AEB0w+JWP9xCK+drp6Pbd4+nMHPcYcv4A5fwBu9hD9+GV9sAFfoPI7AOTyRiwR7rxLouYI3eglv9BLB3quE+q7hDl3AYAsjN/oQ6zyIdd7Ep2dwIik3+FAY/ajNQTTmAAq9B6XBi9YSQGvxozZ60Jp9dHv6iPZdJdZ3mXi/ANh4/0V6zg7Qcza53LcPc3cQndWD1uJGZ/VisAUwdgfR2QLou0N0envx9QzQc/5P9H1+bXBy23v2Cn3nrhHtu4wneBZzdwiN2Y3G4kNr8aOxBBJ4DaO0hIWpa2LyKjcGURjDg3CV6QKJ/IkEvIrVbqRaLxKNh3algEilMUCX93M8kav4olcJxgS8BiKXCESu4Itew+I8i0jjpUHSTYPUyRmllwaZi2aVh1OiLho6rCgNAZyBiwRjV/AHLxCKDRCMXcYXuUQgdoVA/Bp23+dI1A5EKjsyvRex1k27ykmH2kOrykOLwkWz0ssZlY8zKh9NKj+NSn9i0uvktKybJoUDiTGIyXMed/wP+Pv/A1/vH/HGruKLXSbYc5lQfAB/+Dy+4Dmi8YvEei4Si1+gJ36Bvv4B4R8czl7GFT6H3h5BYY0gs/YgtQp7BiWWPqSWHmSWOIoEXlWdERSdMaSWCCJzhHZThFZjlFZDjBZDjBZDVNgPqw0J+3dVfs4ovDTJ3TTJPEJyYd9rk3IIro2qEI2qII1KP40KXyI/pxV+jsv8fCrx8aHIxzvtXt5s8/FKa4DKU162vmMjtVbFQ/tauX9jA3eua+ZvNsuZsEPPuA1ixua2MT63nfE57YxZ286YtSLG5UgYnyNjbLaMMWuEpcQCYBN4XS1mXAKuX1sjYfzg1FQybKnvyIb2r37xd267Dq8jrsrJlnF7tpzbs+WMyVEwJjuJ0cTBTdnCvtdxOQJex+ZKGJcrZew6GeNyk98dwuuYHBVj1qu4bZ2CW9dJuDW3g7Hr2pmwuYNvbpfx/+3X8NMCA9OKtMyr0vHMqxZy33Gx7n0fz77lIus33Sw/bGZelZYnKjTMrTYwr87CI4fUzCiSMbNYwewSFTOK5Dx0QMwv93XwcL6Ux8u0zCnTMjtfwsx9raTWG1nzlpfnXrWy/jUrO35no+A9O5Uf2nnluIe3G4N80OznkxYfn7X5OS0J0CQP0KgM0KAJcVIT5LgqwDG5j89kXk7IfJyS+2hUBmhWhejQRpEaehJw7UNp7UPR2Y+iqw9ZZy8Saw8SSxyJpQeRKUabIcoZbZhTqhCfyYN8IvHzYYeP99sFwL7THuTt9hBvt4f5XVuIN1uCvH4mwG8afbzS4OPFkz4OfernwAcetv3OzobfWHj+qJFnXtSTVqNlcaWGueUaZhQp+fHOdr6zpYVvbWnnm9skTNkqY/JWOZO3q7jzBSUT8lTcuVnNnZvVTMxTM2mLmslbNUzaomZSnopJm5XCsuNNciZtkiWSMHmTOJGIyZsk3LVJyuRheL0ZYL98D6yEO3MS09ecjhHdbP/rF0J2TSt3PN98Q/8VvCa7Hq93PNvA1391emjKOsqBTEPdiNfBSepq4QCmGyasw56P+HPPnR4Vr8lGezYCrMO/u7aJKTlnuDd3OF6b+e76Nn6QJ+LH2+X8dLeaB2NS+28AACAASURBVPfrBMDuUfPgbgUP7VYyda+S6fvVzDqo5bECHYvKzCwo0TOvSMv8Ej0Ly0wsLDPxVKmeJ4u1PFGsZU6JnjmlBuaU6plTquepMiOLKq0sq7Gxos5BWr2TtHoXqfVOUuudpNQ6WFZjZ3GljQVlVp4qsfBkoYnHCow8VmDk8SILc0q7mFfhZGGVd/A0YCE/i2q9LKxxs6DayYJKBwurhvCafiRE5tEIWS9HyXo5SvrhICl1fpbWeFlS42FxjQDYp8qdPHHIwWOHnDxS6mRmsZPpCSBOLXQwtdDJ1CI3U4sTaC31Ma3Ux8MlXqYVuYX3BXYeOmjjoQNdPLi/86Z4vR6w16M1+WeGN7Wge3TADsPrjCInM4tdzCx2DQJ2ZqHzC/E6HLszipzMLnIxu8jFrAL7qHgd3s3wmgTsXwuvw/uid9N365i+W8v03Rqm71bfUBKuM4bhdfoOJdNHOZQpidfrp6MzEhCdsU3G9Bekgw1/PuokdRCr0i9t9nbZqCXfz3xBwoxtYmZuH2rWDslXbhCvO6Q8ulPKYzulPLJdzKwXRMzeJuKxnVKe2C3jyT1yntgtT/ys4Mk98sTn8OSDn3P2Kpm7T8W8A2rmH9SyIF/Lgnwd8w9qeGq/evBd8tn8g1oWFuhYXGRgSbGRxUVGFhbomX9Qy6JCI4uLTIMtKTazpNjM0hLLYMtKrSw/1MnyQ52klHUNtqLcxopyG6kV3Ym7UE0sP9RJakU3qRXdg+/TKu2D+0rTqxykVzkGf09OPzNr3SMSIOq67tPNqno3q+o9rEpg9OkXvayq9yS+42JVvYe0ShspZZ1kVNsFvL6YxKtrlJxk1TrJqrazqtYxiNesGjurau2squ1mZYWVlGIdGeUmsqoFvGZWmcisNJJZYSSrwkBmuZ7Mch0ZZRrSD6nJqtSzqlJPRqma1CI5qUVyMkpVrKrQ8nS1lqerFWRVy1hZISejTEVGqZaMYiMZRUZS83WsOKhi2X4Jyw60s6KgjeWFZ1h88ASL8o+zuOikANjCkyw98AmZ+R/yzP7f8G/768kuOsSOmn2U/WYLv/00mzOyf0PXuRKndyEe73S8zn8m4v5Hzvp/Qq/rH/EZvodH+z1C5h8Rt/1kCK+u8PmPncHPsfvP4gqdJ9BzhVDfNfzxy3giF/FELuKNDuAOX0iA9jLuxHN//DLBnqu4QpcwdEeRGX2IdB5EWiGxzotUL0xgk4BVGv2ojD4Ueg8KvRu1yYva5EVj8mLoDGJPHNjUf/4P9H5+hZ6zwtS15+xles5eJdJ7CWegD1N3ILFk2I++04vWKqSx+tB3h+gOnCXUf5X+S//J2Qt/In72CvE+AcA9564R6R3AFewX8GoR9ttqLMJkWNjfGhpaMmwOIjMFkRmDyAwCWqU6P1LtsHR+pDofUq13BF47VC5EKhcqcwib7zyeyDV8sT/gj1zGH75EKHaFSN+fCPX+B12e80j1ARoldk6KbJySdHNKZKdN7eOMzEGTuAuF3o8zcJFo35+IxK8S6blGuPcaoZ6rhPv+QLjvTzgDF5Dr3IhVdmQ6D2KNizaFnVa5nRaFU0jp5ozSQ5PSQ5PKxxl1gGaNnzMqD40KJ61qN3JLBIv3Ap74Hwmc/U8CvX/E33ONYO81ov1/INp/jXD8EqHIBXp7L9Pbe4l47HNisc+J914gdvYS0bOXcYXPo3fEUHTGkHf1Iu/qR2rtR9bZn8BrDIU1itIaTQA3isQapcMcoc0cocUUo9XUQ6uphxZjXACsLkqzNswZVZAmhZ9GhZ9GuY8GuY9GuQDTRmWQRmWQBlWQBmWIBmWQBoWfBrmXRrkn8X0vp2ReTiQmbh92uHm3w8NbHQFebg1ScsLHut/ZWFqr5af7xHxzaxsT86RM3q5hwmYJEzZ1MGFjB3+zrp0x2a3ctrqZMWvbGZcrZXyunHHZwh7RMWsTkF0jZdwaCePXSPjaGglfWytlfGLieXtiCfLQnlXRIECHDmEa7f3Qd74cryMPbEqeXjw2R8rX1gknzX5tnTSBVzHj1ksZt164UmdsjixxqrFcKDF5vX2dgtvWSRizXsQdeRLu3anghwV6fllhZXZ1N3Nru1hYrSOjXsvaN7pZ/56X7Hd8/PubbjJe6WJhjZY5ZQqeqlSx7IiZxfUGltTpWVpvZEmdgQWVWp4sVfJYiZwnytTMKpAzbZ+YX+5q5cFdzcyrUJH1cieZ9Tr+tV7D+lcM7Huzk4r37bzyew/vnA7y0ZkAx5oDnGoL0SQJ0yIP0aQM0qgJcVob5JQmwEmVn1OJZeZNqiDN6hCtmggifQypsWdw6irgtQ95Zy+yzh6knXEk1mF4NcZo1kVoUIU4oQjwe2mAT8R+PhT5+UAU4H1RiPdEId7rCPFuR4i324K82RLkt01+Xmv08WqDn6Onw9QdD1H2iZ/8D1zsfsfBlje7yXmti1+9YiXrJQtLak3MLFbwz3vF/GCniO9sF3Hv1g6mbJNwzy4ld+1QcOcWORM2Kbhzs4qJeSom5imZlCeAddJmBZPzFNy1RcHdeUruypMxebOUyRvF3LVRxF0bO7hrYzt3bexg8gYxk9ePxOtoiP3yQ5wEvArdCNg/G7FrWpmwuoUJq1v+CoAdidcRiB22LHj4icI3Oz34i/CahOpok9cvwuvQ0uHG6yauyc5wz9pkzdybnQTsKHhNLBn+Rm4L385tSeBVzI+3y3lgt5pf7tPxy70afrFLxc93KfjFLgW/3KNk6j410/drmXVAx5xiA0/mq3nioIo5hRqeKtHzVKmBJ4q1PFqg5pECFY8X6XiyWM8TxVqeLNExp1TPgjITiyutLK3qYnm1jeU1dlLqnKTUOVle52RJtYOFld3MK+vkyRIzjxWaeKTAyCP5Rh4tNPN4SSdzDtl5qsLF/EovC6p8ibwsqHIzv8rJvEo78yvtg3hdcThA+ksJvCZKPxwkpV7Y87qkxsviWg8LazzMr3Qzt8LNE+VuYfJa4mRGsYPpxcklui4eLvbwcImA1mklXqFiL9OKXEwrdDK1wMHU/G6m5Xcz9aBtBES/CK9fqYIbp6/TCu2j4nU4Rv//wuv1y4f/3OlrctnwrH3GYUuHDSMS0Kof0RBadcPwqmb6btUNCXhVMmOXkuk7lSMmrjNG7HMdWvJ7PUKHI3U4YL8aXr8crqMhdvizmS9ImPGCmBnbRMzcJhbaLmbWdslXa4eE2Tukgz22U8rju6Q8ukPMI9tFPLJdxKM7xDy+S3pDT+yWDSagVc6cvYrBkr/P3adk3gH1iObuUw6+m39QM/h8Qb6WRYV6FhcZWFxkYGGBLvHMmACscQRgl5YkE/A6HLDDESvg1UZKWRdLis0j8JpaIcA2rdI+CNYkXpO/r6wZAuwQZF1k1joHG45NAa/uBF5dPP2iANnkd1fVu0mt6GL5IQvpVd1k1jnJqneRVe9iVaJBtCZLgHVVrYOn6xyDE9dVtd0JvFpIKdGSUWEgqzoB1yojmZUCXLMq9GRW6MisGIbXCh2rKvRklKoG8brykJpVFVqeqdLwTLWcVVVSMitkrCxTsrJUQ0aRIYFXPSkHNCzZI2Xxng5S8sWkFXeQUtjEkvyTLM7/jKVFx0ktOU5myQdk7j3M07vzWX1wJ7vqtnP0g+0c79iCwrgaa9cyurtn4Xf/jIjnH4i7v0+f63v0O75PrPP7BPTfxW/4PmHLPxDrGjZ5NdrDH1tdcez+s3T7+rE4Y3S6enEFL+AJD2D3fU6nuw9H8DzuyADu8CUcwfM4gufxRAbwxa/iDA1gcvQgM/gH4ZrEq1jvQaz3INW7kRu8qEzCcmGV0YfC4EZpdKM2etBZfJhsIWzuOK7AWeLnrhDpu0Qofp5g7HOCPRcI9w4QiF3A4e/F1B3AbA9itgfRdXrRWN1orG60Vi96W4BOTxxP5DyR/qvEzl0j2HOJYPQCofglQj0D+CLnsXt7MdpCaCxeNGY/anMAdQKvqkG8BpGbgsiMAaSGABJ9ALHOj1jnR6T1IdL6EGt9g88kOj8ijVf4XeujQ+2hQ+NFYQ5jdp+jO3gZR2CALvdZuly9uAIX8EYu4woOYHb0ITeGaFO5OSN30CDt5lRHF2J9gA6NlxZZNxK1G6ujD1/kMr7wAC7/eVyBC7gCF/CELuEJD2DznEWucyPVOJHr3Eg0LjoUdjoUDkRqNyKth3atlxaVhzNKN00qL82aAK3aIC0aH81qL+1aH3JLBJP7c+zhy7jj13BHBnCGLuKJXCIQGxBOng5/TiBynljvJaLxCwRDZwkE+ghGzxHpHyBy9gqO8Hl09riAV1svMls/Emu/gNgvwGu7JUqrOUaLOU6rpY9Wcz8tpj5ajHGaDXGadVHOqEPCZFUZSMDUJ3wqAgJWlUFOqYKcVIQ4pQhyWubjtMxNgzyZh9NyDyekbj6TuPm92M1HYg/vdHh5vSPA4dYI+SdDrHnbyZwqLT/c2cbdm1qYlNfOXVtFTHlBzJQXJNyVJ+br69u4fW0zY9a2MjZXxPh1MsblyIVluWtlgwc6jcsWwPq1tcLpveOyJYzNETMmR8ztOdejVOj2nKGGnneMgKrwXjwCtKPidRChwvU643JlfH2TgolbNEzeqmFinoo7NskHTxoet0HY/zouV8q4bBljs+WMyZEzJleA6+3rpdy+Xsy4DSImbhHzrd0KflykZ1qFlUequphbZWZ+uZIV1Qqee81KztsuVv/Ow7+/4SbzlS6W1Gh5qkzGggoZWS+b+dfXOnn+LTvPv2XnV6/beOYVCxlHjKyoN7CkzsjMQik/3dPKT/e08tBBEY+XKVlSr2dZjZIVFRL+vV7J9t+aKX3fwUvHvLx9OsRHzWE+a4twShylSR7jjDJGkzJEkzZMoy5IozZIozYknGqtDdOii9Cui9KhjyM2xEfBay/yzh5knT3IhuG1wxSnzSAcRNaoDnNSFeK4IsTvpUE+kQT5WBLkI0mIDyURPhRH+EAU5r32IG+3BfldS4A3z/h5oynIm00RXmuI8MqpMC+eCFF9LEjJxz72vu9h69su1r3p5N9+3c2yehOPV+iYWqzix/ulfG+XmL/dK+e7+1Xct0vO5C1SJm6SMXGzgombFUzKS7RZxuTNMu7eIufeFxR8c5uK+7YqmJInZcomUaIOpmxq566N7Uxe387k9ZIvxeuXT1//78LrhNVNiT2sQw2/xmbic01Meq6JyYnPSc82MunZRib+FfE66bnTTH7uNHc9P9TdqxsSNTJlTeMgYJN4vTf7DPdmN3Nv9hBop6xp4u61Tdyd3TQCr99Z18rfbmjnB3kSfrRNzj/vUvGzPRp+ulvFT3cqeGCHnAd2yPnZTjm/2K3kwT1qpu1VMWu/mll75czeK+fRAyoeL9TxeJGO2flqZh1QMvOgklkH1czOF3q0UMPjxXrmlhqZX2ZhYYWVRRWdLK7sYkmNkyW1ThbXOFhY5WB+hZ25ZV08UWLh0UITMwuMzMw3MqvAzOwiK4+WdPH4oW6eLHMxp9zF3HIXc8uczC23M6e8mzkVNuYl8VrnIfWIn4yXgmQeDZF1NEzW0RAZRwKsqPexrNbH0trh97r6WVDjY26VlycqPDxa7mZWqXMIryVOppe4mVHqZUapT0BrsTB1TeJVyMG0BGCn5X/BJPXPget/W7za/mp4nbnPPIjXZNfjdeZePTP26EY0BNbh3YjXGbsFuA7hVTEKXuWDfVW8jtZfC69JwI6A61YxM7aKmPnCEF5n/Tl43X4dXnfJeHyXlMd2Sgbx+sh2EY/tlIzoesTeDK/DAfvUfhVP7VcNwjX5LvlcmNBqboJXPYsKDYPPk9PZpSWm6zKzrFRo+SELKWVWUso6WVHeSWpFFyvKu1hSbGJZqWXwWbK0ShvpVd1kVDtIr+omrbI78budlTWORM5hPzu+El6TWM2qcw3+uaw6F6kVXSwrNX8BXofguqpuaKnwqlo7T9cJcM2qsfF0TTdP13SzssI8Aq9ZVUZWVRnIqkw2hNeV5RoySlUJvOqG8FosZ+UhJU9XaHimUsMzlSqerlCSVS4ns0zOylIFGSVKMorUpBaoSTmgYdleFUt2yVmyS8ryPWJS97eRlt9E6sFjrDjwPisO/JasgzU8X7SXF2o2UfHWRt5u2EirJhu97V+wuxbjd80k7PoZcceP6Xf+kM+dP+Ss7e+Jmr5DQP9t/IbvErR8n1Dn3xO0/t0QXuU658cGWwhH4Bw2bx8KgwuV0Ue39xye8ACdrj7UJj+6rjBGewxDdxRtZwhdVxiTowerux+jvQeFOYBY56VDI+yxTOJVpHMj0rmR6t2ozMLfY+qOYuqOYLCF0HX60XcGsNjDdDqjdLqiWJ1hPOGzOAM92L0xur0xHP4eXMF+XMF+ur1xOl0RutxROl0RzPYgRnsAszOE1RXB4gxjcUXodMew+3txh87R7euh2xPH7uvF6e/H7u3F4oig7wyisfhQ34DXIApLELk5gMwUQGYMINGPROvwkngdnkjro13toV3tQWoIoumKY3D0Y7D3oTaHUJsCGLtimLrj6KwR1KYQaksEtSWKyhxGqvfTrnSjscZQW6JIdT5kWi86axirsw+LvRd9ZwR9ZwRDVwRTdwyLowejLYrK6ENjDgwejqU0+FAZ/WitEXRdMRTmEB1a3+AEtkXlo0XjT+SjTetDYgyisfVgcp3D4v0ci6sPkyOOxdmDzd2H3duL3RPHE+gnHLtIKHoBX6Aft7dH2APbN0Do7BXsofNo7HFknVFkXb1Iu/oQW3uRdfYhtSbxKiwrllvDSK1RxNYo7ZYYrZY4rZYe2hJ4FQDbS7OhhzO6GE2aiLAkWBkSwJpMGeS0IsQpRYiTihAn5CFOyAOckHo5KXFxUuripMydyMMJmVsArNTNpxI37yWuUHm1I0x1S4ydnwVZ+aqVBw+K+PbmRqZsaOS+F9q4f5eE7+xR8O09Su7ZLuOOje2MX9fG2Jx2xuaKGZuTuNImgcVxOXLG5cgYnyNjfI6U8TlSYaluroQxuWLG5IpHQPVmjYRrx7B3N1tuLBvR2Fw5Y3NkwinD66VMyFNy9zYd9+zUc/d2DZO2Krljk4TxG0SM39DB+HViYTlxtoSx2VJhCpsj4/YcCWM3SBizvoNxG9qYmNfO/Tul/GOBmmllBmaVGXi8VMP8MjkZtSqe/bWF51638S+vdpL1Sieph40sqVaxqFzK8mo5v/q1ifVvd/PCR262fuhi07t21r1lY+0bXfzq151kvGTmiTIlv8zv4Bf5Ih4ulTGzVMKTlXLmV0lZUNpKVrWYLa8bKf7AzuHPvLzVGOLDlgjHOqKcksVpVPXQqO6hQRWmSRfmjD5Esz5Eiz5MqyFCmyFGhzGOyBhHbOxBYuwZhtceFJYe5J09yDvjyDtjyKwxpEm8mntoN8Zp1cc4o43QoI5wUhnmf1F332FS1/fC968TFUwsVEtiQaOxN6ywSxEVG0qkNzUnSt2lsyxtKcsWtsIuaGJiorEkovSybJ3ee5+d3me2UEQUW879vO8/fjOzuxT15OS+n+f5433Nzm8G/AeuyxefbzmkSnBAlWC/Ms4+ZYK9iiR70oD9RBLnH+I4H4tifNQa5cPmGB82xflbY5z3GxO825DgD0cS7DgYo3xfmI2fhlj9jyAL/+bjtXfdTP6Dk2frbIyoMHD/Vg33luq5o0TPjeuVXFOgYPBKFQOXq7JgHbhcxaBlCgYvUzB0hZLrC9TctFbPr1aruW6lgutWyLl+hZxfrpTzyxUyrl0qZlC+iEH5cgYtVjNoseY8wP6UKWwPYNN4XSTNdiHE/tT9sBm8XgyxPxmybzafh9er5jZz9dxmBsxryTZwbk8ZxA5MAzbT1W9cfD/rxfa29sZr788HpsE68I2j2Xojdsi8RobOb2Lo/KY0WoWuXdiS/TnzeQavQxcKn1+fxuuwJRJuWy7njlUq7l6t5t5CDfesVnHvKiX3rJJzb4GCe1cruK9QxQNrhEns4+vVPL5WwRPrVORs1DJ6i4HRW4yM3CQc8vT4RjWPF6l5YoOaEUUCZMdsNfBUmYXx22w8V+FI5+S5qnaeq27nuWoPz1Z7eKaqnXEVLsaWOxhVaiNnq4URWyyMLLaSs9VGbomd0aVOxpS1M7bcw7hyL+O2eRhX0c5Tle4sXl/c7mdifRqvf4gx4+2epr0VZfLOCL+tE67Lebkuwsv1MV7aKfRCXYTxtWGeqg4xpsJPbrmPkaU+Rpb5GVkeIGdbiJxtYZ4oDfFEb7yW+IXp7FYfTxR7eKLYc9FDmM7d43ohzJ73veL2bOcD1nNRjOak97D+j/FafAG8bnH3QevFAPtjBziN3GgjZ6OVURutjNpoyZZbZO7ThfAqANbQa7mwvgev69Ot05KzTsvINFxHrtUwco0A1pEXgGu2nwjTfydec1bJs537TIBrD15zC2TZRq2W/+RGFyrSyRmbBum5eB1TKGNMoeyieL0QYDPvewO2N1zP/f74jVqe26zvhVUTLxQbs2We9cbtS6WW88pAtjdge/DqzH7W+3kGr1Oq3Uyr9WR/7gGt5xzEno/XcxF7Ll5n7PCdh9fM5FX4ft96w3V2nTe7PHh2XQav7r54rbbxSpm+B6+1Al4zzaw2MbPayMxqIzMq9UzfpmNmpYGZlQamlmmYXKJkSpmSGRUZvBqYU2VgTqWeWRUaZlQombFNwfRyBdPKFEzeqmTSZhWTN2mZtEHLxEIZv13dytS1x5i+YS8zNrzPzKK3eG1LJXmVGyj560r+fGAhR1WLULvmYg9Mo93/FH7PcBLeuzgRuItT3js47bmT0+13cdx2GzH9DYR0vyRiuYmoYxgRx82EbL/qfdqwb4/ZFccb/RxX8Dgqkx+NOYg7eJJA4ivsvm6UxgBSnQe5wY9M70OibUei9aAwBlFboyhNYdq0nixcxTo/4jRgJQY/EoMflTmEwRnH7u/GEzmFN3oKT/gETn8HrkAH3vBxfJHjuPwpTM4QDl8Ca3sEsyuM2R3B6oni8CVwBpK4QwJK/bET+KLH8YS7BKQmThFInsIT7cbhT2Jpj2Juj2D3JTG3RzA5I1ja49i9SWzeJCZ3DIMjksWrcCJyFK0thtYWS09doygtEZTmSA9eLwTYDFpNUSFjFKkhjEgXRKQNINGHUVjiKK0JFOYYEl0AqdaHyhhCaQghUXtRGIKY3V24Q6dxh77A7j2B0dmBw38KZ+AUZncXOlscrSWK1hpDbY6g0AdQ6AMojUHU5hA6awS9TbiCyOk/jjt4Eqe/G5tHgK079Dnt4dOY2rtQmCKItAHhsCNNgFZdSJi86sO06UNIjBEU1gRaRwqdK4XWHkdtCaNNo9jiSt+pG+oi1nGGeOoM4ehJAqFuIvFTJI6fJX7ymzReO1A6UyicXcid3Uhtwt5XhaMTVXriKsA1gdyRROpIIXb04LXN3i3g1XqcVksar6YMXhPpZcF9a8iiNc4hZYyDyggH5UEOSH0clPs4qPBzUOHnkDIg4FUZ4JAywAFFgE/FXj4Q+fiLJMJbkg5Km5Is+NjLM1Vq7i5s5oalDdy0uo1bNyi4fYuO27cauXmTnqGrFVyxREK/RcJBTpcuTE9AFyq4dKGKfovU9MtT0T9PON233yIl/RYq6Jen4LI8+Y/i9Yc+Fz7ruz+29z2vly7qKYPXSxfK6Jcn44plKgYV6Bm6xsiQQj0DV6m5cpmM/otF9Mtvo98iMf0WigXALhT2xl66UM4lCyX0XyznsnwR/fJbuHppKzeslnHvZg0jthkZXWHkyXINE6o0zNpl5Hd/tvHqOzam1Bt4pc7IxB16Xq5V80qtkpm7NCx8z8rq3e1s3B+gaJ+PtZ+2U/iJh4JPfCz+oJ3X3rExoc5A7jYlj5fJGVkh55HiJkaUtvJUpYhnSo8xrUbE8vfNlH7mYeehEO83xdgtSrJfnuKwppNjhuM0GLs4akjQZErQYo7TZk4gtiSRWDuQWruEPdlWIUU6pbUblb0Ltb0TlUOAaw9eO4Rlw7YuxJYuROYOWo0pmvUpGnQJGjRJjmiSAmKVCfYrk+xVJPlMlmS3NM4nkhj/EMf4e1uMj1tifNgU5cPGGB80xXnvWJw/N8R563CMmoMRSveF2bgnzLKP/Sz4wMvv3vMy7U/tPFdvJ6fKyBPVFh7aZuK2IhU3rFFyXaFGAOxSOYOWyRm8XMGQZXKGLpdz7QoFv1qt5tdFJm5ep+XG1SpuLFByc6GaW9ZquKVQxQ0rpAzJb2PwYjmD03g9tx/aB3s+ZOXpZFyd1xex/wpmr5rXlu1cyF4MsxeuL16vnNfMVfMEuA6c39rTvFYGZZrbwsA3mxmUbmB2CtvI1W82/GBXvdHAlb8/ypW/P5rGa2/o9nzvQnjNALY3Xs+Fa6bezwcvaOzB66IWrs9r46Z8URavv1mp5I6VSu5cqeCOFXLuXC7nzuVS7loh465Vcu5areCeQiX3F6p4eK2KhwvlPLpWxYgiLTmbDeRsMvB4kYZH12t4ZIOaR9YreXSdisc2qBmxScforQbGlVl5ZpuN8dscjN/m4OlyB+PKHIzb5uSpCjfjKt08WelmbIWLUeUOcsvsjCyxMmJrJhsjt9rI2Wont8TJ6FI3Y8vaGVvuFqaxVe08U93OczVeXtwR4Lc7Qz2T17ejTH8rmsXrlAxe68K8XBfl5Z1xXn4rwcS3k7y0K84LdVGerQ3zVFWAMRV+RpX5yCnzk1MeIDeN1xFloTRgA0IXwOsTxZnTgi/ehfDa96Th9Pd64bUPYrP/Lc8P4jVTzrmHNF0Er6O2evpW7GHMOY3uhdfRxe5s5979+uOQtfbB67lo7Y3XTBcHrO6Ck9fz8ao5H6+ZA5d6AXbkKmVPBUpyClTnNbJA2ed7F/pOToGS3FWKHy1nlZyclWm8ZiC7UmjkShkjV0h74VVoVIGMUat/eqML5ekEnD65Rs7YQhljVksZXSARh8zthgAAIABJREFUSgN27BrZ+XjNTF/TPb1exdO9cZrFq9DTG9Q9n/f6NePTy4uf36znhWIDLxYbebHYyAvFhgsi9twp7LmgfbnM2gevmXrj9pUKRxauGcQKU1f3OdNYz3lN3+5lxjnN3JGZlvZd/ju7PsDMOh/Tt3uYsd3LrDp/es+rnem1nvPgKpSeuNZ503ht74XXdmbtcDMrg9cd7cyosfNKmZ7pVWZm1VqZVWthdm0Gr6YevFal8VqhY2aVgRmVeqaWqZlcomBqmZIZFVpmV+mZXWXg1Uozr1aYmFWhY2aFkhkVcqZXSJlWLmZyiYRJmyVM3axk+kYlU9a0MqXgMDMLdzN7zTu8vr6KBVuLKdi+nsq/rWB3ax4iw39iDfwOf2IGodh4goGHCblvJ+W5hVP+3/CF905Ot9/NSftdpIy3EVbfRED7K8KWmwg7biJg/yVe6zU9eLX7uvc4/cdpD52iPXQKd/Ak7uBJvJHTeGNf4A6fwuhK0Ci10Sx30CSz0yC20CCx0aRw0ar20KJq55jMkUVrm85Hm86HOA1XicGP2hrG4unAGztNrPsbEie+I9H9LZHUl0Q7viTefZZYxxk8wU70Nj96mx+N1YvG4kVj9aG1+dDZ/ZjcYVyhDkIdp4kf/4p491fEur4k3v0VXae/p+v098S6vsAT7sTaHsXgDGJwhNDY/GgsfnT2EEZXFKMris4RQWePCne6ZvHaO+EOV3VvvJqiSE2R8zNGkBpjyExxZKY4UmMMsT5CmzZEqyZIqyZImzYkvFf7aVK006JsR6z20qZsp0nqQKEP4A5+Trz7nySO/xfh1LeEkt8QSn5DpOM7QslvcAU+R2uNI9X6kWh8SDQ+xGovEq0Pmd6PwhBAZ43RHjpFrFPYCxtJfUUw/gXB+Bmind8R7fwOp/8UGksMiTZAq9pHm8ZPqzZEizZEiz5Eiz5Mqz6M2BhGZo4gt0SEZeB6v/CPFmZh+bfRGcUT6ibR/TUdx78h3vElkcRp4p1fkjz5DclT3+JNfJGdvCqcXcgcwt5Ama0Thf3CeJU4Uoh649XW1Wffa4u5g2ZTKotXoSSN2hSN2hTHNEka1IksXg8qohxURNknDbJH4mWv1MteuY+9ch/7FX4OpCHbG7B/l/h4XxLiz9IkO8SdrD8U49V3HTxZLue+da3ctUHM3VtU3Fdm5P4KC3eVmrmxSMfAFTIuzxNz2SKxgNeFcn6Wp+DSPBWX5anpl6+mf75wb6qQkv75Svrl9wD2Qkj9scnsxfB66SIFly5SpeEqnB586UIFl8yX8h/zRPxsvoh+iyRcuUzJwFVqBq5ScvUKOVcsFdN/cQv98prpt6iVfova6J8n4fI8Gf3zhD2xly4U0z9fymV5rfTPa2TA0iZuLBTz4FYtY2usPLfDxkvbTUytN/HqH6289mcr03cZmVCpZEKVhpdqtUyq0zJzl443/2xi+Ud2Nn7momS/h6173RTvcVG8z8PW/QHWfeJl/rtWZrxj5dkdWnK2SXi0uIk7C3Zz39rPyC05zLiSg0zb0crKjyxsO+jlrYYQ77XG+IckwV5VioP6To6Yj3PY2sVhc4Imc4JWcwyROYHEkkJm6+y5/sZ2HIXteA9ibd0o7MKfWWUvvGYAK7d3IbN1IbV2IbZ00GZK0WJI0aRL0qRL0qBNcliV5JAyyQFFgv3yBJ/J4nwmi/OpNMZucYxPRHH+0Zbg45YEHzXH+bA5zvvHYvy5IcrbR6LsOBSl6lCM8kMJ1n4aZMU/guR/HOb3fwsy+R0343fYeGqHndwqC/dv0XB7kZabNxi4tkDN4KVSBi+VMGS5lKHLZVyzXMZ1K+TcuFrFXcU2btto4Nfrtdy2Xsedm0zcs8XCXZsM3FKo4LolIoYsljN4iZrBS7QMXqL9QcReHLNKBuQpGJCn4Oo8WZ8uhNgfxewCMVfPF/UB7IUQ++/A66AFbUJpuA6e18rguS0MntuSxWsGsD14PXrRrnrjCFf+/jBX/v4wV71xJPt8wNyGbFe/eZQBbx79N+O1kaELm7h2UTO/zBdOGh62RMKvl8m4bZmc25bK+PUSaa8k3LZUwu3LZfxmpZw7C5TcU6jkgUIlD66W8/AaJY9t0PL4JgOPFekYvk7FQ2tUPLROxfD1Kh7ZoOHRIi0jNhsYvdXEk2V2niq383S5g6fKHIwpsQnLgkus5JY6yC13kLvNSe42FznlTkaUORhR5uCJUrtQiY0nSmzklNjJKbGTW+pgdJmTMWUuxlW080y1l/E1Pl7Y7mdCXZBXdoWZ8naUaW9Hmf5WmGm7QkzbFWHqrgiT6yO8Ut+D14k740x8K8Vv/9DRC7ARnq0N8lRVgLHb/Iwq95NbHiB3W1AAbLnQyLIgI8uCjMgAtg9efYzY6v/BLnRY038Xr4//v4XX4vYsWMdsbWfM1vYfBOzFIWsjd6Ptv4XXCyPWwMj1ekau05GTBmvvfgpez5ucrlL2KbdAdV4/5Tu5q5SMWqX40XJXyi9azgoZI5dLGblCSu4qCaMKeuo9Nf2xMlPVMYUyxq6W8eRqKWNXSxhTIO7Tk4VSxq2R8dRaOU+vU/xoz6xXMn6DivEbVDxbpO5T5vnT6xTZ32/8BhXPbdTw/CYtL2zW8eIWPROKDbxYbOgD2B/Da2/Anjt9faXCwctl1uznF8Pr+UuJL4DX7Em/nl6HJ3mZXedjdp2POfX+bK/uDDC7zpf9zpx6P9Nr3EypdAjvdwaYnS6D19n1Xuakm13n6YXXdubUtzN7h4vZO1zMqXMzp87NjBo7k8r1zKiyMKfWypztGbyaeqo2MavKyMxKPTMqtcys0jGjUsvUchVTShRMK1Mxs0LL7Cods6uMzKmwMmeblVkVRmHpcKWEaZWtTNvWxNSSRqZuOcb0zU3M3HiM2ev38/raj/n9ml28WbiRJZuWULJrKe/vX4XYsBx78DW84RcJRJ4mHB1FPPIYqfBDdAXv5bj/Dk547uC09z5Ouu4jabqTsPo2AupbCeiHEbDciN96PV7rENzWAT14dQVP7nEHT9IeOoU3cppg+iqXQPxLPNHTuEInMblTNMnstCpdtCicNMnsNMrsNCvdtGm8iLQ+mpVuRDo/bTofrVovrVovIr0Psd6HWO9BbQ1h9XbgT3xB/Pg3JE98S/L4tyS6z5I88TWpk98Q7/qC9kASrcWDzupHY/GhsfjQWv1orX40Vh96RwBnMEW0+0s6P/+OjlPfkjh+lsTxs3R+/g0dp74h2nkaT7gDmyeKyRXG4AqjtQXRWAPoHGEMrigGZxSdI4zOHkXviKG1RbJ30vYkwFVlDgt3uJrCyM0RZOYewEqMYSFDBIkhiiR9/6hIF6ZVE6RFHehTs8pPs9JHo8JLs9Ir3E+q9tKqcKM2hfGEPife9R3xru8IJ8+S7PqecPKs8Kz7n3jCZ9BY44g0fkQaPxJdEJHWh1QfENL5UFsieCOnSXR/T6L7O2KdXxPtOEu04yzJ498T6/wOp/8kGnMUqdaPWONDrAkId8HqQrQaIrQZI4iMUcTGKDJTDLklhsISQ24KozRF0FiiwgTWGcMTOUnq5Pd0nvovEt3fEOs8S/K4sNc4dfp7fKkvMfi6ULk6ULq6kDsFvApwzSwZjqOyx1HaY8gdccSOBCJHqhdeO2mzdiKydgqHNpk6hD2vegEGjdoETbqObI3aFA2aZM/UVRHlgDzCXmmQTyV+dkv97Jb5+VTu5zO5n71yfy/EBjisDvOpzM8H4gB/kUR5W5JiW3OK5buDTHvbxJgyOY+WKhheruWhChMPVlq4u8zEzUUaBq+S84slEvrnS7gsT8oli2T8LE/BJXkqLs3XCHhdfG5K+i/uC9h/Ba/C5z+O18vyFAKs54v42fw2Llsk5oqlcgasVDKoQMnAAjlXrZTw82WtXL6kmcsXt/LzxSJ+sUTKlUsVXLFUyc8Xy+mfL6VffhuXLWqk/6IGBiw9xk2FbTxYrGJcjZkJ9TYm7bQyrd7EzF1GZv/BzJR6AxOqVUzcYWDyWxZm/dHK79+1sOQDG+t3OyjZ66Jyv4uq/U6q9ruoOeSj9miY0v0BCj5ysegDN7P+ZOGFGgUjNx3h3hUf8fCaf/BM2WEm1TQx/101m/e5qGsI8m5zhI9EMXZLY+xTJjikT3HE0slha6eAV0uCNkscsSWZ/QeVC+LV1o3C1tULrx0onUlUziQqZwqVszOLV5mtC4mlE5E5RasxSbM+SbNO+McV4R9UEhxSJjigiLNPFmePNMqn0ii7JXF2i+N8IkrwcWuCD1sTvN8c492GCH84HKL+YJDaAyGqDkSoOJRg68EE6/bEWP6PCPP/FmTmH928uN3Cs7VWnq62MaLMyP3FRm7bZOJXa9QMXS5j6DIJQ5dLGLpMzLXLJfxylZxb1+sYXtHOPVst3LXJyN2bTdxfamP4NicPlVi5Y72aG5ZLuGaJgiFLND+I13MB+8N4lf9fw+tPA+xPn7wOnNvCoAvAVcBrIwPeyExQL4zWTBm89gbseXg9B63n4vWHAHv+smEBr0MWNJ6H11uXSLh1sYRheSJuXtTGzYvaGJYnYthiMbcuEfPrZRJuWynjN6vk3LlKwT2r5Ny3UsoDBXLhQKcNWoavU3N/oZz7CuTcv0bBwxu0PLZJz+Ob9YzYYiRnq4kxJVbGllgZs9XCqC1mRm428dgmI49uMfFYsYXHt1oFoJbaeaLMzhNljnTp96V2RpTaGVkqwHVUGq5ZvNZ4eSaN15d2BIXJ664wU3cJcJ1SH8jidcpOAa8T68K8VBdlQn2Ul3Ylmfh2iolvxXl5V5QJ9WFe2B5kfE2Apyr9jK3wM3pbgFE/gNcsYLOYFIA6siRwXpnPMtPXH8Nr5u7Y8wBbfP70tTdKz8er7yfi1dsHr6O3no/XMT+C14sB9ny82snttWT4f47X8+F6IbzmpAEr7HFV/v8Dryuk5KwUk7tK/G/B65g0XHvjdfQqEaNXiRi7WsKThdI+eH1qrfy8xq2RMW6N7CfjddwaWR+8ZgDbG7HCScU/DNjez3rjNQPYTBPLbdlf89tt9ixSM5PZDGQzS4ozgO2bm2k1bmbUtmfLwDQD2J+C16lVTuG7PwGvAmDdzKn/EbxWm38cr1V98TqlTJnF66xKAa+zKnXMqTAze5s5jVcNMyvlTK8UM21bE1NKjjJlywGmFn3CtLV/ZdaaXbyxfhsrSzZSUreSdz7I50BDHgrtItze1wlHxhOLPE4s9BCJ0IN0hh/gRPQBPo/ez6nQ3Zz03cVJ77102u8ipLsVr3oYAf2vCZh+jcd0Ey7jdThMQ3CYBvU6sMmV2GP3duEJf44/dgZ/7AyB9ME/vtgZ7P7jqC2Rnsmr3MExqY1jUjuNcietag+tai/NSncWrS0aTxavIp2XNm07SnMQc3sSX/xzYt3fEOs+S7zrLPHus6ROfkPyxFkiqVM4vVHUJjdaWwCNxY/G6kdrC6C1+VFbfGisPuz+BJGuM3R8/m0vvH5F6uRZUie+IpI6SXswga09jMkVwuCKorGHUdtC6BwR9K4YOqfwTGuLXBivFiG1OYwqfd2PwhRG0QuvEmMYsSGMWB9GpA8j0gllpq3NKj/NqkCv/DQp/TQpfTQqfDQphYlnm9pHm7IdlSmMK3CCSPKscHdr4gypzm8Jx78k3vktsa7vcQU/R2mK0Kr2I9aHkejDiLR+YY+xIYhU50NpCuEJf06s81uiHV8T6zhLrOMs8c6vSR7/nmjHN9i93ahNYaRaX/pE5ABtugCt+jBtphhic1zIFENqjiO3xlHZEiitwgFWGmsMjS2GwRGnPXKK5Ml/0vn5/yJx/HviXd+QOvEdHae+o+P09/iTZzCm8apydaFwdSK3CdMqtSOF2pFA7YgLe4ztMeT2GBJ7HJEjhcjRicjeicjagcjagdjaQZulgzZzB23GFC2GJC36JM26JC36Dlr0nTTrO2jSpTimSXBUHeewMsqhNF73SEPslgb5RJYpwKfyIHvkQfYqAlnAHlKF2KsI8LHEz3viMO+IE+xoS7HxUJS57zl4sUbFqEoVj1fqeLjSwEOVRu4pNTBso5qhBTKuXCrh8sVS+uWnQZmv4JJ8FZcsVnPZYjX9Fqvpv0RD/yUaLl+i4fIlKvovUdJvsYJ++XIuy5Nx6SJp3/LSLZJyySIplyyUCC2SpL8j49JF56JVkUariksXqbgsTylcfZOvoF+eTJgOLxLTf7GEK5fLGVigZMgaFUPXqhhUKOOqVW1csaKFK5e1cdUyMQNXKhhUoGHgKg1XrVBxxTIFv1gq5udLmrlySSNDljcxbE0bDxUrGVdtYEKdmck7LUypMzCtXs+Mt0xMqjMwoUbDpF1mZv7JwX/+1cXCD1wU/MPFlr1OKg+4qDvkYuchJ7uOuHn7WIC3m6JsPxpm694A6z4NsOwjD7/7g5GXypoZV7SP50sOMmNHCwv+rKJot50dR/282xLh47Yon4mi7JNEOCCPckSb4Jg5xVFriiPmOK3WBGJrAom1F15t3ekEvAp1o7Bn8NqBwp4S8OpK5+xAkb4yR2YT9suKzSnajAla9AladHGadHGOaRI0qBMcUSU4pIizXx5jnzTKHmmUz6RxPpMm+ESS4KO2JH9rS/KX5hh/PBpi50E/tfu8VO31UbEvyLYDUcoPJynaG2XVP8LkfRDk9T95eGWHhQm1Fl6osfFkhZVHS63cucXMzRt0/HK1kutXybl2hYRrlom4brmYmwtV3FVsZuSOIMO3Obmv2Mz9xWYeLnfweJWbx7bZuWejlptXyrh2qZIhSzUMWarLAvbcftoUVsDrgHx5tnOnsD+G2t6AvXq+qE/nQvZimD0Pt3NbfvKe1wFvNvdZLpztjTRe3zzGgLnn4/VcuF7xn4e44j8PXRSvA+Y2MOCNIwx44wgDsx1l0JtHGTS3gcGZ5h1jyPxGhi5oYuiCJq5Z0MQ1C5u5Jv1+6PwmhsxvZPD8RgbNP8aQBY1cs7CJ6/Nas8uGh+WLuXlRGzctbOXGBS3cuKCFmxa1cnNeG8MWi7hlqYRbl0u5bYWM21fKuHOFjLtWSLh3lYz7C5U8uE7N/WtU3FMg454CGfevUfLwRh2PbTbw2GYDT2w2MmKLiZwtZnK2mBi5ycgTRXoeLdLz8EYDwzeZeHiTiYc3m3l4i4VHtlp5pMTGo6V2Hiuz81i5IwvZEWUOcsoEuI4udzGm3CUsG65o5+kaL0/XeHmuxsuE7QEm1gWZVB9iyk4BrpPrAkzdGWLqzjBTdkaYVB9hYp1wWNMLdRFerI/z0q4EL++M8nJ9mJfqQry4PchztQGeqQ7yVGWQsRVBRlcEGbUtSE55TxnAjiwNMKIkwIitvnQ9cM0pDfYp8/yJYt8F98Ke+zyD1wshNnNAVG+8Zg9w6gXXUSV+cn8qXku8jO7dVi9jz2nMVk8Wrb07F7Dn7oU9Pzu5mzJ4NWcT0Grqk4BWY58EtBp+Gl7X9MD1h/CauSLnx6B6oS6OV/mPlrtKRu5KGbmrZOn3cuH9Shk5K6XkrJD8m/EqYexqcbYxBSJGrWxl1Mo2xhQIgB23RspTa2U8tVbGuDXSbML7nmfPrFfwbJGKZ4tUaawq06myz59eJ+fJQglPr5MzfoOSZ4tUPLdRne35TRpe2Kzl+c16nk8jNjOFfXFr332wPXg18VJp5kAnS3qJcGYPrIDZF7cKCJ5YbmVylYBU4XAnO1OqXVnICnh19dn/OrXGnW16jZsZtULCAUrt6QOVhKW+c+qF/aqv7vSnTwgWvjO7zsf0GhdTqxzMrvPx6q4As3f6+5bFq4c59cJS4dl1Al5f7YNXoRk1NiaV65lZbWbO9h68ZhLwamR2tZFZvfA6vUIj4LVUwfTyDF61wmuFkVkVRmZVGJhZqWNmpYbpFQqmbWtjSslRpm7ZzfRN7zKnqJY3N29mZcVKKt/J58M982kRvYHJ8Boe51TC3mdJBh6jO3w/x8P3cjx8LyfC93Iqcg+fR+7hVPgujgfuoNPzG6K2W/Dqb6BddyN+8634rb/GabgRq+56rPprsRqu67XnVefbY3TEhdNqE2dxBU/gDp4ilDxLIHEWk7uDNpWboyIzjVIbDVI7RyU2joitNEjtNClcNCvbOSZz0axqp1kt1KbzItb7EOk8tKidyAxe9M4onuhJYt1fE+n4knDyC2JdX5I4fpZY1xn80W6srhAqoxOtPYDK4kdl8aO1B9Hag6itPlQWLxZPlEDyFIkTwtQ23v0ViePCtSzJ7i8Jxbtw+SKYnX4MjgAGVxS1PYLKFkbjiKJ1xtA4oqhtYTS2MHpHDI0tjMYayuJVbQmhNodQm4OoTUGUxmAfvAoT1xAiXSi9HDiYXR7cqhGg2qjw0ajw06QM0KQM0Kjwc0zuS78KkG1VC8t2WxXtKPQBrO4OApHPiSTOEE18QSJ1llDsNLHObwklv8bi7kKi9dOm8SM3JYSlyZoAMmMYuSmEVOdDbgjgCpwglPiKUPwM0eRXJDq+Fq7l6f6OcPIrLO4USoOw71aq8yPTB4X9uYYIEnMCqSWFxJJEbI4hMceQWeMo7UmU6Xtv1bY4alsUnT2OK3SK+Il/kjr1/xDv/p5493ekTn5P6sS3pE59hz9xGqOnA7UzmZ6+Cv/zr3IIzzTOBJpz8Cq1xxHbhUObxPYOJLYUElsKqTWF2NqB2NKByJRCZErRZkzRakjSZuigzdBBi6GD5vRy4gZ1jKOqCIcVEQ7IwnwmC/OJLMwn8p52y8N8qgixRxFgn0KYwO6X+9ivDLBbHuRvkhB/FkV5S5Rg27EYK/7uZkq9mqdqVIys1vJopY6Htmm5t1TLrRvVXLtaxpVLxVy+REK/xTIuzZNzSb6cSxaruGSxiksXq7hsiZp+SzVcvkzLL5Zp+flSNZcvVdB/iVy4PzZfyqV5kvO60PNLMp/lSbl00bloFeB6WaY8YeraP19B/3xhcto/X8ovlsm4eoWcwYUqrl2n5boNWq5dr2LwGgkDC0QMWiVmSIGMa9eouX6dnmvXGRhaqGVQgZpBBQoGr5IwdFUbNxS28ZsNYh4pUTKuWs+EHUYm1ZuZvEPPlB06pu008ts6PRNqtEx928brf3Gz4EMPy//hYcMeD2X7Xew45OaPDe385Vg77zV5+WtrkL+0Rvljc5z6Y3GqDkTZti9K0cceFr6lZm69jLx3VKx8T0fJHhdvHQvxfmuU3aI4B8QxDokjHBaFOCINcUwdpdmYoNGSoMEcRWxNILUJdwrLbClk1k7k1q70pPWc0lNXhT2VxavSmUgDNiVMYx0dyG0dwt8fcwKRMU6rPk6LNiZc66SJ05gBrDLOQUWMA/I4+2QxYQorS/KJLMUH4iR/FSX5U3OMXUeC1O73UPGZm/JP2yn7zEfp3iDlB+MUfRqi4OMAyz4IMf+vfmbucjCp1srEGjvPVtkZuc3GvSVWbt9s5JYNOoatVfOrVVKuW9rKDSvE/GaDlkcqXTz1xzgjatsZXmrhoa1mHttmZ2RNOyOqnDywRc8tBQquWybgdfBSXd+WaBn0k5cSqxiYr0xfu9MXsP8SZBdKuHqBmKsXiH4Qsf86Xpu4Og3YbOecMjzwjSYGvZnujSYGvdHIwDRee09Q/1W8Xv3GEQa8cZgBbxxm4JtHGDT3KIPmHmXwvIZePx9lyPwGhs4/JrTgGNcsaGToAuH9kPnHGDKvgSHzjzF4fgND5jdwzYJGrl/UzE35bdycL+LmRQJab5jfxA3zm7hxQTM3LkwDNr+NYYvF3LJUwi3LpNy6XMLtSyXcsUzCXSuk3LNawb1rVNxTqOTOAmFv7H3r1AzfpOeRLQYe3WzgsU1Cj2808FiRnsc26HhknYbh6zU8VGTgwSIjDxYZeWCjkQc3mXhws5mHtlgYvtXGwyV2Hi2383i5vQev5QJcBby603te3YyrEva9jq9q5/kaHy9t9/PbugCT64JMrvMzqc7P5LoQU+rDTKkX8PpyXZgJ28M8vz3E8zuivFgfZcKOEBO2B5iwPcCLtQFe2B7g2doQz1SHGVcV5snKEGMqgows8wv7YMuCQqVBckoD6foCNac0SG5ZiFHlIUaVh8ktC2U/z0xfz63PYU1bPBfH65b27PU85+F1aw9eswcxbfUxotjLiGIvI9Pf6d2/itexJR7Glnh+EmDPR6ydUZtsjN5kYfQmc59GbTRlyy0y9ilng6FPI9frfxJecy6G117X3uQWqhlVqGbUaqEL4XXkSkW2H8arshdeZcIe1f9muauk5K6SkrPy/wxenywUM3a1iDEFbYxa2ULuimZGrWxhTEEbY1eLeLJQ3KdxayQ8tVbap/EbFH16Zr2cZ9bL+zx7ep2MJwvFPL1OxvgNCp4tUvJskTL783MbVTy/ScPzm3VpvAq9kF5KLAC2pwklvfHak4BYSxqxVl4oNvD8Fj0vl1vSeHXy2woBt5OrnEyqdDCp0pH9bEq1kynVLqbW9G16jYvpNU6m1ziZUeti5nZ3n0OV5tQLe1UzrzNqXcyodTG7zsO0agdTq+zMrvPw6i4fs3f2bU4vvM6udzO73s2sOld68upmdp2L2TuczKlz8mq9i5m1NiZvMzCzxsyrabzOqRWaXWNOZ2R2tYFZ1XpmVmXwqmZKmYIppTKmlyuYValhdpWWmZUaZlXqmFWpZ2aFIZ2OmRVqZpRLmF5ygOnFf+W1klryqzex4e2V1H80j91HXkWinI7T/goRz3Mk2nNIOB+gu/0eTgfu5cvIfZyJ3MvpyN18Hr6Lk+E7OR66nQ7/rUTcN+KzXofbdC1u8y/x24fhsd2CTXcDJvWvMKlvwKy9qQevbQrXHp01SiD+JZGOb3EGT+AKniLc8R3B1DcYnEma5Q6OSaw0Sm00yhw0SO00pCevzUo3zUoPTQoXTUoXjUoXzWo3bTovUqMfkc5Dk9KOWOtCbQ3QHjlB4sR3RDr74jXScRoXI0yLAAAgAElEQVRPqAOzPYDK6EZt8SMzepCbvKitATS2IGqrH4WpHYMjhDvcRbTzTHbJcMepb+j+4js6T35NON6NwxPGYPUJe2ZtIRSWIEpzEJU1nIZsCKU1gNoaQGsPo7EFL4hXlTmIyhhI4zWE3BxGagohMQYRG9LTSq2fFo2vV36alF4aZO0ck3tpVPizcG2QeWmQ+TkmD9CkDNKiDtKi8tMib0ei9mC0x/GGTxHvPJveQ/oV0dQZkse/Jxg/i84ap03lQawLobZ1IdKFadH4kZsjKC1RpIYACmMQV+AEgfgXhOJfkEj/XonOsyS7viUY/wKTM4FC7xfwmj5cS6QPIjFEkVkSyKwppJYEYlMMkTGK1BJDbo2jsPbgVWWJorFGcQZPETv+T1In/1cfvMaPf0v85HfCgU3tKVSOOCpXSphS2ZNonB1oLoJXmT2O1J5Eak8J2XrXgdTagcSSQmzuAaxQR/oO2CRNujgN6ghHVWEOK8IckIXZI4/wqSLKbkWU3Wm47paH+EwhTF73KfzsU/jZI/NwSBNmvybK3+UR3pNEeEccp7Y5xvpP3cx5S81zNXJyK5U8VqFmeLmG+0q1/HqThusKFVy5VEK/fAmX5km5ZLGCSxYruWSxmksWq7l0sZrLlqjpv1TDL5YJ/XyZ8l/G68/SgD0frz1dtkjJZYuEJcmX5cm5bKGEyxaK6bdIwuX5Uq5YmsbrajXXrNVx3QYd121Qc806BdeskXLNahnXrVFywwYtN280clORkV+t13H9WjU3Fum4eaOaWzYquWOzkodK1eRW6Xi2zsLEXTamvm1nSr2ZKTsMTKs3MbFWw4RKJdN3mfj9X5ws/tDN6k/aKd7bTtU+B28dcfFek4eP2/z8XRTgI1GQ90Vh3hfFeU+c4u0jUd5pSPLW4Rilf3dS/qmL6gM+qve5eacpwkeSBJ9K4hyUJjgijdEgiXBUFKRBEqBJGaZVH6fVHKfJHEVqTyGzp5DbU8htKWTWFHJbJ3Jbl7BMuHfZqWsShT2J0pG4CF5TSC3JXniN0aKN0aSNZvF6TJPgiErA60FFnP3yOPtkCfbKU3wq7+BDaYr3xEn+3Jpg19EwtQf8bPusnZJP3ZR86qFkT4Diz0Ks+8hLwQc+Vn0UZtlHUX7/Jy/Td9h5pdbKC9VWRlVYebDMyt0lFu7eYuKOjVpuWS3hxmVN3LKyjQe26Bhb52HCu3HG1rXzeLmFR0qMPLHNSm6Ni5HVTh4sNnDrGgXXL1cyZJmGwcsEtA5amnn9/wJe284D7L8Dr1deCK/n3O3ag9fGc/Da8BPwKvSDeP39Ea7+vYDXDFZ78HqEQXMPM2juYYbMO8rQeUcZOq+BofOPcM38owydf5Sh848wdN4Rrpl3mGvnHeHaeYe5dt5hrp9/lBsWHuPm/GaG5bcwbGEzN81r5Ma5x7hpXiM3zW/ixoXN3LSwhZvzWrg5v5Vhi0UMWyLmliUibl8i5jdLJNyxQioc5LRGxd0ZvK5Rcn+Rjoc26Rm+ScfwIi0Pb9DySJFOaIOOR9ZreGitmgfXqbN4fWCDgfs26Llvg577iww8uMnE8C0WHt5q47FSG4+nlxGPLHeSm4Zrb7yOLXczrsLN0xVunql082xVOy/W+Ji4PcArOwJMqgswqS7IpLoQk+rCTK6PCnjdEebF2hDP1QR5bnuY53dEeH57kOdrfLxQ48vi9bntYZ6tDfNMTZinq8M8WRFkZImHnFIvOaXC9TS5pX5GlQYYXRpgdGmQ0aVBRpX4ySnx98Jr8Dy8Zqav/yfwmnMRvI5MnzqcU9zznXO/938dr1tsjNliY8xmK2M2285DbAayPw2vP7Dn9Qfw+sSF8Fr478JrGq7/Il4zgBXwKvm34XXsailPFkoYt0aSBWzuimZyljeRu6KZ0ataGbtadB5gfwyvGbieC9gL4bX3r3u2SMnzm9T/Y7yeC9jni3U8v0XHy+VmJlc5mFzt5LcVVgGv1fY0Xm1MqrIzucrBlGpHGq/OXnh1ZuH6Y3jNnA48rdrB9Bpn9ucplTZm7Wjn1Z0+Xq0XmrMz3Tl4nVnvZGa9k1k7Xcze6WB2vZ3Z9Xbm1Dt4td6RxquOmTUmXt1u5dU0XOfUCM2uMTO72sTsagOzq4Qp6swqYZI6pUzK5FIJ07bJmVWtZla1Nr1MWMPMSi0zK3XMqtAwp0LBaxVtvF5+iNdK/sLviktZWl1I5Qcr+HvTMmSmRRhs07GYnsRlHk7YcS9dnnv4PHA3Z/z3cCZwF18E7uR08A6+iNzFmfi9fBG/h67Q7UTcN+K1XoPbPAS35Ro89hvwu4bRbh2GRfNLDIpfYlLehFl1Sw9edfbEHqunG0/kDN7YVzhCJ3GHTuOLn6U99iWm9k4kOj9HJVYhsZWjEluvqaubJoVbeK9006rxpGtHrPMi1XtpVtgQqZwYXTH88dPEur8mceI7oh1fEUqcJt71FcnjZwknTmFzR1Dq3SiNfhQmP2pLEK01jMYSRGXyozL7sHkShJJfCL+u+yyp49+QOv4Nye6v6Og+S7LzC/yhTiyOICqDG7UlgMYWRmcLo7YGUVqEqa7aFkBrD6KxBdDaM0AOorIGUVlDKC1B5KYgCmNAWDZsDiM3hJAYAkiNQSTGQHpfrx+JIYBI56dJ4aZJ6eaYzE2jwkOz0k+Tws9RiYejEg+N8gCNsiBN8hDN8hDN8gCtCj+tCh8KfRCbt4tQ6iui3V8T7jhDpOMModQXhDu+xp/4CpvnOCpTBKk2hFQbQ6wR9tfKLTFk5gginQ+FKYg/fob48e+IpoT7bROdX5Lo/IpY6ktiHWdpD55EaQrRpvYg0vmFabIpgtwcRW6OCUujzRGk5ihyawyVPYnSlkBhjaenr8LyYaMrhS/+JcmT/6Tj1H+RPP4diePfkjr1T5Kn/ov4qf/CmzyL0duFyh5HYUugcqSE7Mn0ftfMsuE4KnsMhT2O3J5AZk8ityeR2ZLIrAmk1gRSa1yAgSWBxJxAbE4gNqcQm5OITEJtxiQthgRNuhjHtBEa1GGOqsIcUobZr4iwVxFlryLGXkWEfYow+xRB9imC7FcEOKAMsF/pZ6/Cx35ViD2qMH+Xh/mbNMq74jg7m8IU73GS9xcDk+pVjKtWMrJSxeOVWoZXGLhts5brCpVcvVy4I/XSfCWXLdHys3wN/5Gn5pLFWi5boqXfEmGf68+XKLliqZpfLFXy86VKLl8ip/9iGf3zZfTLz7ymlxHnybg0X8ZlizPX08i5JE/Gf+RJ+Y9FEn6WJ+OSvN5gVdA/X8nl+Souz1PSf5GMfgvEXDpfxKXz2rhsfhv9F4r5eb6UXyyRceUyBVevVDGoQMvgQi1D12q4bp2K69YquG61nOtWy/jlGgU3rlczrEjLLUUabtmg4o4tOu4vM/FIlYURNRZyq02MrjbwdK2R53eYebnOwsvbjUys0TFph55XtmuYVKNizk4d8/9sZtWHDjZ96qJyfzs7D7t5p8HFe03tfNji5eNWHx+1+flQFOQDUYQPRDHea4ryt+Y47zXFeOdIgD8e9fPOMT9/avDyQWuI3dIo+2RRDsmiHJZGOCwJcUQapEEepEkdodWQ/jNjTSGzpZDbkshtSRTZOlBeKHsnSnsKpT0p/H2wJ1HaE+mE+4kVWQQnkVqSiE0909dmfZwmXYJjWmE5+yFljAOKqLD3VRFnrzzOHnmC3fIkH8uSvC9O8m5bnD80Rqk7HKJij4/if7jY+JGTog9dFH3sYf1HHtZ+5KPgQz9L/ubjjT+1M+ctF9N3OplY5+TJGgePVtoZvs3O8DIrDxbruHeDjHvWtjG8SMrYCiMvvd3O9PcivPwHL89stzO2ysrYGgdP7nAzqtbF8BIjtxbKuW65giHLNQxermPwch2DlmsZvEzLwGUaBi7VMHCJmoFL1AxaoulT5vnAxWoGLlYxcLGKQUuUDFqiZOBiRTp5tgH5svPK4jVPxpWLpNmuWiTh6kUiBixsZcCCtjRi27h6fitX9W6e0JXzWnrVypXzWrlibqYWrpjb3Kcr57Zw5dyW7PJhYfLa1KtGBmRrSL8eY+C8Ywycf4wB8xoYMK+Bq+ce5ao3M9fiHOWqN45y5RtHufI/e584LDTgjQYGvHE03RHh9c3eHWHgm0cY+OZhBr15iEFzDzJ43kGuWXCEa+Yf4rr5h7l+4WF+ueAI188/zHXzD3L9vMPcsOAwN847wI3zDnDzvEMMm3842y0LjnDrggZ+veAYt84/xs1zj3Lz3KPcsrCZX+e3MmxRMzcvamLYohaGLWrlpoWN3L64jdsXi7h9uZg7Vsm4Y7Wc2wtk3LpSwu2r5dy9XsN9RVoeKNLy4AYdD23QMXy9jofWaXhgrZr71wrLjO9fq+aBdToeWK/n/nU67lun4951Ou5br+OBIgPDN5p4eLOF4ZvMPFps5YkSOyNKbDxRbGXkVhtjtrkZV+nlyQoPT1W0M76ynfEVbsZXtPNcpZcJNX4mbg/y23Qv1wZ4qSbAS9uDwhU5OyK8tCPCi9sjvFAr4PTZ2hDP1gR5tiaQLsiztUHG14QYXxPimRphAvtUZYjRZT5Gl3oZU+rlyXIfT1cEGV8V5tnqCOMrwzxdEWJsWYDRZX5GlQUYXRZgVJmfUaVBRpcFyU2XUxpgZElmmbFXuGKn2JNGqYfHLoLXR7e4eWyz0OOb3TyxuZ0RWzxZmI4s9pKbaauPUVt9jE6/5hS3k1PcLlyHs7Vvo7Z6GbPVy+hiT5/GXACvY7d6smjt3cWWEZ97InEPYh2M2mxn9GZbOjujN1sZtdnCqM2W86awuUVGRmXaYCD3nHLW69Pp+jRynY6ctdpepfe/nnNVzsjVSnLS5V6knAIlOQUKRhYoyClQ9HxW0Lve1+DI+15t82OtkjH6nEatkjIqDdiRK0XkrEpXICa3QMKo1RJGrZYKFUp7fk43ujCTLFtmz+uThUJjV2f2vLZlG1MgSgO3Z8nwk4XS9IFOmSXFcp5eJzuvc/H6zHo5T62VZgGcmbb2nr6+sDk9ee3VC5t1vLBFz4tb9LxYbGBCsYEJW41M2GrkpRJTtpdLTLxcamZiqZmJZRYmlln4bbmZl0p0PLdJzUslBl7ZZmFShZUpVVZ+W25hSpWVyZU2JldamVJlY2qVg6nVdqZWO5labWNqtYOp1Q6m1diZUevs08ztTmZudwknAWdzMbuunRnbnUzf7mRmnZvptU4mlhuZUmVj5g43r9V7+F29N52P1+p9vFrvF/a71nuYtdPFzF0OZuy0M+stB7N2WZm1y8qct2zMecvBrB1WplQamFppYHaNiddrzbxea+H1Giuv1zh4vcbBa9UOXqu28Vq1mddrjLy+Xc+sahXTKqRMLRczdZuEaVVyplermFGjYUatnhk1BmZvN/Hadj2vV0l4rewgrxe/z8KynazfVUHtB0V8cHAVRyULkGlmYja/iM2cg9N0P17LHUSdd9Dlu5vPQ/dwOngXX8bu5svY3XwRuZPPI3fweeROTkXuJOkdht9yLV5zpuvxWm7Aa74Rl/4GrMrrMcuvxyz/FWZ5r6ty7P6Te5yh03iiX9Ie+RJH6HNc4S/wxM7SHvsKq/8kSkuUI2IrR8RWDoss2SXDjXInTQoXjXInRyU2jskctKjdtKhcNMkdtCpdyPReWhR2RConFneSQOIMkc6zpE79k1jn1wRin5Po/Iquk98S7ziDoz2OUt+OQu9DYfSjMqWX7Rr8KPReNOYATn8X8a6vSXZ/TbLrLKn0a6LzKzq7v6aj6ytCkePYnGHUhnbUZj8aSwitNYjaIgBYafaitnqFU4jTqSw+lGYfCosfpTWIwhJEZgoiMwZRmMMozWHkhiASvQ+ZKZCdLIv1PmSmIBK9n0a5gyaFk6MSOw1SJ41yD41yD0fFbo5JvTQrghwT+2mSBGiRBmmW+GmR+WlT+FAYwjgDJ4l0f0P0xDf4U6cJpL4g2HGGUMfXBJJncfhPojHHECl8tMp8iFUh2tRBRIYwbfogrRoPcnOIYOosHZ//LxLdZ4l1fEG88wyJzi+JdZwheeI7/PEzqCxhWjTt/G/a7jMsyrNd9P6x1lPSbGmaYhJ7eo8mFrCXWFPtvTdUkKpRQQQVqWr6k94TuwLSmd6ZyvQ+A4hoNMYkT9nv+r8f7plhUJP97L3W/vA/YAbkS/iQH+d1n1ed2o3IEKJO40XS5Eei8yHSemjUehA1+ZAagsI2YFNLF7zKDUGabOdwt1yl5cd/0Xbxn8IfETr+TuvFf9F6GUI/grPt7zS5LiAzCfgV0NqK1BjuAliZKVpLbLolMbUgNoYRGUI06oORQjREjjM3NIWE4836FuqbwtTpQtRqw9RoQlSpg1Sq/FQofZQrvJyWezkp83NCGozk56TUx0mpJ9YJqZvjMjdHpW6OSD18J/HylcjL56IAHzcEebfaR8EJK5lfGVn0noapJXISC6SM2C9n6D4tQ3YpuS9Dzh1b5dy2Sc5NSUpu2qzlTxtU/Md6BX/eqOKvSUr+ulHGX9cLx3Zv3SgR8Jok4eaNYm6KoPXmjeLI68gSp8jx4z9vlPCXJCl/SZLypw1i/mODiP9YL+I/14v50wYpf1kvE/C6VsxN6yXcskHKrRsk3LJexM1r67hpTS03r63jlnX13La+gds2iLh1o5jbNkm4bbOU7skKem5Vcme6gj4ZMu7JkNInVUTvrY3ck9rIA1kS+r8lZ/BOOYN3yHg8R8nQfU2MKjYxusREQqGOkftUJO5TMu6AhslFOqYcUDO1QMmsIhWvFSuYXSxjyUE5Gz7QsO1LI3uPWCk9aeO9cht/q2jmk0orn5218UUEsF/WufmyzsOXdV6+rPHxVY2fr2v9fFXr44saD59Vufi82sXXtW5+aPRxXOznpNjHSZGXkyIPpyQeymU+zioD1GpbaNALC5bExlbExjASYxipMYzU2ILM2HrD5KboM9pC0T/oSCP/vvN3VgBso6Hzjyo12haqtWHOqsOUK8Ockgu/g8ckAY5F8PqDOMj3oiDfikN8I2nh84YWPqoN8V5ViLLTfvYdcbHrq2a2fWoi82MT27+w8tZXdrZ96STtMzsbPrKy4oNmFr9nZd47Vl49bGNiqZWRRc28VGRheIGRl/I1DMuR8lK2iDF5UmaUNDH3fRtLP/Mx/28uXnvXyrSDZiaXWphQZiOxuJnn9+gYmCnjnhQpdybLuSNZ2dkWJb22KOi1WU6vTUK3b1Z0Kfp+fLdvknHHpk7E3p4k4fYkMbcniem1UdQlAbDCVLb7ehHd1ou4bZ2IbutEdF/XQM/1dfRcVyMAdm0tPdbU0GNNDd1XV3epx5oauq+pptuaarqtrqbb6hq6ra7ltlU1Qn84ma2Om76epeeqSCsrI8UdEV4pgLXnmgp6rC6nx6pyukfxuqKis+UVdF9WSfdl5ULLy+mxvJyey8rpuewMPZedpuey0/RacYZeK8tj9Vxxml7LT9FrxUnuWHmCO1cep/fqE9y7/jT3rj1B37UneXD9KfptOM1D607x4NoT9F93miFJ5QxZf5KH153kkXUneXjtKYasOcng1ScYvOYkD689wyPrK3hkfSWD15YzYPVpBq07y5ANNQxYW0m/NRUMWFfFwHXV9FtTwZCNtQxKqmXg5joGpTQwMLWRflvreSC5jn6pjQzOlPLoNjmPb1Pw5DYlT29T8XSWkqcy5TyeLhwxfixdyuMZcp7IVPJkpoonMpQ8kank8Qwlj2cqeSpLzbPbtTy/o4lnt2t5YYeeYdkGhmXrGbpTx4vZehLymxlbIOB1/D47k/fbmbzPxuR9dl7e72B6oZuZRR5mFnuZUeRlaqGblwtcTDng4uVCD1OLfEwt8vNykZ8pRf6uQI008ZomFXqZVOhj0gEf4/d7GLfXyfh8B5P2u3i50Mf0kiAzSoNMK/Iz5YCPcfs8jM53kZgvIDZhj5OEPS4SopjN9zAyL4pXRwyvXZcyORga914Mr7uux+vwbHvsPtcR8XjNcZCQ4yAhRwDsyGwbI7NtjMqxMSrH3qWECF6vXc50PVyFxuzp7N+B7O8tdRq1yxxBazQjo3YZhG5wjDhhh47EHToSIoCNT5jE3ngyO2KbmpHb1IyITmczu05hh6fLGZ4mY0SapEsj06WMTJcyKkMW+3xkurTL10amSxmV1tn197hefy9rQpr4hnhN2Coi8QYlbBUxcmsDw5NrGb61LtaI1HpGpjUIaP2dEjJEXbtmYVMUpNcucEpMrY8tZYouaIp+b3Shk5Awgf0jvEanr9FpbhSrk3fIYl9/eZcykuq6pkYAOy1Hw/Td2lgzonDN1Qlw3dPErLxoOmbkqpm8Q8r03Upm5Wl5JV/HGwVGXsnX8fp+Pa/tE3qjwMCbB0y8ecDImwdMvFFg4I0CI28eMDK70MScInMsAa6dzStpjrWgzMbsYguzSyzMO2jjjSITU3OVvHbAwNwSC4tKrSwrtbO81M7SUgdLSh0sLnWxsNTJ/DI7cw9aBbweMjLvbRPzDuuZd1jPwndMLHzbzJyiJl7JVzK7QMvCoiaWFDWxtFDP0kIjSwstLC20svhAM4sPmFh0QM+iQg2Li5TMKxAWMM3eXycsYtrfwBsFImYXyphXomJusZIFxVIWF9awrOAIq/d/SHLRAfa8n8PHR7ZxpnYLcuUqjPo3sTSNw6p9Bqt2EHbdQ3gMDxGyDqTd/Ujk2dbB/Bx+hJ9bHuVycAgXfQPp8Ayg3dWfoOV+7Jo7cer64Nbfh1t/Py5dX+zq+2hW3ItJ2gejuA8GUR8MorhnXpvs538weS5hC17FGvgZg+siRs8l7KFfcYR/w+S5hNQQ5FSdnlN1Bk7VCYiNTl8r4o4Rn67XUyEyUiEyUl6v56zISKPKTp28mUaFDa05hN33I97WqwTP/4Y3fAV38DKhc8L01B++jKE5iEzjQKJ2IlI7aFTaaFQIiVV2FHo3Fuc5Am1XCbf/SqjtZwKtVwi2XqGt4zfaO34j1PITDncbBrMPtd6FSu9BorEj0diRNwnbi+VNDsTaZiQ6K0qTC7negURnQ6y1IdE5kBrcyAxexBG8inVepJGtwyK1C5HWRYPGQa3SSr3KFsGsm7NSC9WyZgH6tQbONJipaLRS0WijSuKmSuLlTI2NiloHVfVuqupd1Iic1IgcNCrdGOzncbf9gu/CbzjbfsIavIT73FUC5/+BK/wLels7IoWLqvpmqutt1EtcVDRaOStzUK10xvDqCP5E+MI/CLb/QrD9KqF2Aa6h87/QcvGf2P2XkOq91KmdiPR+xMYQlXI7Ip0Hic6DROtBpBUmzGKdD6khEPsfdZkpHMOrztqGM3SFYMffCZ//jXD7L4TbfyXc8U+CF/8L/4X/wt7yd3TOi8jNrTG8RiEchWw8CK5NEsFrPGAbmgJC+qAwhdWHqdeHqNeHIoANUa0JUKX2U6nyUaH0Uq7wcVoeiFyfE+SMLMAZmS+SgNtTci8nZR6OSd0ckXpjeP1C5OezxiAf1vk5VO5kzzEbGz438frbKsbuFzMiT8SwPCWPZyvpv03JPelqeqWouS1Zw63JTfx5o4b/XKfkzxuU/HWDXLjXdV0jf11Xz80bGq+D600bRNwUwasweY3D6wYxf94g4c8bhf60UcKfkqT8aaOUP2+UcdNGJX9eJ+VPaxr5y9pGbl4npttGCT2SJPRIEtFjYyO9Nku4fYuEXpsl9NwkpttGMbcmibk1SUL3LXJ6pii5M1VBnzQZfVIl3L1VwOt96WL6bZcxeJeSR7KVPLxTzuM7ZTyfq+KlvRqG71PzUp5CAFKulMR9KiYUaplUoObl/UpeKVLxRrGSOUUSlh2UsuVvGnK+MVN03M7hUzY+LLfyUYWVTyutfF5l58saB1/Vuvi6zs3XdR6+rvPwTa2Hb2s9fFfv5bt6D9/Wufm6xsk3tS6+r3dzTOTjhMTPKYkvkoczMh+VCj/V6hB1ulYaDe0xvEqi+OyC2Mg0Nfp7GD0tEF90+noNXgUQt9JoaIngNUyNTsBrpTpMuSrMKUWIE7Igx6UBjkpDHJWGOCIJ8b04yPeSIN/LWvmysYWP6sK8VxWi9LSP/CMudn5pY9unFjI+MbPjKyc7vnax7SsBrxs/srLyw2aWfGBl3ntWXn/HxtTDdsYftDO6zMqYYhNjCpoYnadgfJ6UaQcUzDmsZ/lHDlZ/7mXFpx4W/s3B6+9YmVbWzMQSCwkHzLywR8cjO1TclyqL4fXOZCV3JCu4Y4tCmMBGuwaut2+Wc/vmG+M1VpKUXkkSeiWJY0UR2zPaBjE9NojpvkFMtwhgu60X0WN9Yyde19UKeF0rTF+7r6m5Yd3W1ETwWtu1Vf8XeI0BtrwLXnusOkOP1WfotvqMANeVZ+i2opxuy6OAPUv35ZURvFZ2wWuv5eWxbcJC8dfiVHDHyjPcufIUd648yd2rTnDP6hPcv+4U/ZLO8NCGkwzYeJohm87w6OZyHttczmObzvDUlkqeT6tmWGoVw1IqGbqlnOc3neHZJKFnNp3hmU0VPLP5LM8mV/PMlmoe3VDBYxsqeXTDWQavKWfwugoeTarm8U11PLKxmsc21TMkqY6Bm2oZuKWeASkNPJRST9+UOh7cWs+AdDFDMqU8miXniUwFT2YpeCJTweMZch5Nl/JIupRH06U8liHn8QwlT2SoBLSmK3k8XcHj6QqezFTx7DYNz2/X8cJbTbywQ88LO5p4YYeWF3ZoeTFbL2wb3mslMd/KuL0CWqfstTFln52p+x1MP+BiRpGH6UVephZ6mXLAzaT9TibudzKpwM2kA14mH/Ay6UAErQc8QoVeJhQKHycV+plU5GVysY/JxX5eLvYztTgQm9ZOOeBmSoGLqYUeZhT7eaUsyCtlAWaW+Jla5GXCfg9j93kYvddNYp4zglcnCXlOEvPcJMTjNdd5PV4jk9cXcqIJeH0+gtdoQ7NtMbzGjk/y9S4AACAASURBVANndzYq20FCtoPEHCeJOU5GZdsZlW0jIdt+wwlrFK+x9+Lfj+tavN4IsDfCaxSw1+P12iKAvcGzsPF4vRawI7dHlztdD9jr8RopQ8GIjOjVOV2BGg/X+OIBOyJNmL6OukEJ6bIIZv89vCakiUlIFTP6d0rY2sjwlAhat9YxYmt9J14jU9eE9LjpaxSv0YlrBK+JGcKx4Rhe0xpjxfC6NYLX6LU5GSLGZXQF7LgMMePj8ZopEsoSMSErgtdtklhRvI5Jq2PidglTdsoFvG6TMGm7hJd3KXh5p/L6dqmYuisOrzkapudE8BotV8fMCGBn7Wli1h5dBK8qJu+QMC1Hwcw9al7J1/JGgYFX8rW8tq+JV/fqeHWvAFkBrF27IV6jXYPYucWWCF7NzC42M68sgtfdEbyWmllU1szyUivLS60sLbXF4dXF/DIn88oczC2zMuegmflvW5h32MT8w0YWvW1m8WEBr6/mKZlToGNRoSGCVgNLiowsKTSxpNDMoiITCwsNLCzUMa9AyZx9Eubsa2TO/gbmHqhnzv46Zu+tZfbeWuYVNLKoWMTCoioWFBxh0b6PWFtUxrb3C3jnWD7H67NpVKag1izG1DQTu340zqbncGqH4NT0xaW9F6+xLyFbf865B3PBP4RLwUH8FB7ET6HB/BgYSIenH22OBwlb78dr6INdfQfupnvwGfri1T+Ap+kBXOq+2BT30izrg0XSG7OkN2Zx3D2vtSrXD2J9AFXzORSWNhq0XkRNATS28zS5LqKwtFKjcHKipiteBczquyxuqpY2U6+0Uy+3UiM2UyMxI9W4kGrdSNRO5DoPemsrNu9FbN6LmB1tmB1tOHwXcQV+pNl1Dq3Jj0rvQWP2ozR4kOmcSDUOZFoniiY3GqMPo60Fq7sdV+AiTv8FrK42bO5z+MKXCYQv4/C0Y2oOYDD7MDYHMVjDyLVOpBo7GpMXvS2I1uJFrrcjN9hpsvnQWDwojM7INNaN2hJAYwmhMESvyfEia/Iha/IhUrsQa12I1A7qFVZEagdygw+FwY9I7aBGaqZaYqFe4UCk9tKg9FAlslElclCv8FIv91Er9lLT6KZO7KZR7qVR7qFR6UJlCmP2XKA58CN69zmUliAmbwdW/yWMzvPIm/w0yBzUSRyI5G7ESi9VEju1ShcNWg8NWg8SvQ+T6zx2/0Vs3g5svg5s3vPYPO24w5fxtv6M0dmOpMmLWO9D2dyK3NLCWZkNmd6P0ijcfSs3+BE3eRFpvUj1AaRGYeoqN4WRm0LII8eGrb4f8bRcwdNyGXfoEp7QZTwtV3G1/h1H6z+wBK6idVyITVujUO2cvP738dpoCNMQqV4foq4pSK02QLU6QJVKAGylyk+5MshpRYgzcmGZU7ncH8nHGXknYI/LPByV+fhe6uNrsZcvRJGjw3UB3q3yUlDuJv2Ig4Uf6Jiwv4ERObW8tEfCMzkKhuxQ8OA2NX0yNPRK1XJbspY/b1DyH2tl/Oc6OX/ZIOOvG8T8dX2jANeNIgGvSVJu2hhdpiThpo0Sbt4ovPfXDZ1FIRs/gf1LkjSCWSk3Jym5aYOMm9ZJuHm9hG5JMm5PVnDnVhV3bVVwV7KUPlvl9Nmq4O4UGXdukdJzs4Qem8T02CSl5xY5tyfLuTNVTu90Bb1Tpdy1VUzvVDF9M2UM3Knm0d06ntij44ndGh7bIeOZHCVD81QMy1MydLeUF3aJGZotYsQeGaP3KpiwT8n0Qg1vlDUx56CWecUylh+SkfKxjtzvmik6bufgiWZhSVOllc+q7HxZbefrWiff1Lm74PW7ei8/NPiFGn0xwH5X7+FIg5fjYj+npAFOSXyclgr/fSsUAarUIWq1LdQ3tSEytneZvF5b10mqcCRYGgdXqVk4PiyJ/H52xWtL57HhphZq4/GqaaFcFeb0H+I1JOBVFOaj2hDvVgUpOe0n74ibHV/ZyfqsmczPbLz1pZPtX7nI/NLJ1s8dJH3qZO0nTlZ87Gbhhw7eeNfGjLftTD5sZ8JBKxNLzEwqMjDlgIYZB9S8Uapj8fvNrP7ExYqPnSz/2M3CD528/raNl4tNjNnXxLA9Wp7ZqeSR7Ur6psnpvVXBXSlK7kpWckeynLu2KLhzi/D67hQVdycruXOzItYdm+VCm7rWa5OssyRprJ5JEnolSbg9SThO3DNSjy54Feq+XhzBa3T6Wk/PtfX0WCsscOq+po7ua2qvq9ua2uvh+v8Ar91Xnea2VacjcD0tHBP+Hbz2WFZBzxhc4/C6UsDrHSvKuWtlBb1XVXD3ytPcvfIEd688xj2rj9N37Qn6bzjFkM3lDEk6xWOby3kquZLntlbxQmoVQ9OqGZFRx5gdIqbmyng5R8LEHQ2M21bH2Cyh0VkNjM6qJyGzgYSsRkZmNPB8chXPbT7Ls5ureDqpkme2VDM0rYEX08U8l9LIk1saGJJUy8ANNQxIqqX/lnr6pdTzYEodD6bU0z+1kUHpYh7OkPJYuiwG0kdTZTySJuWRdBmPZMh5NEPBYxlKHstQ8ViGkkfTlTyapuDRNAWPZ6h4KkvNM9u1vLDLEJvAPrdNy9CdeobvNsauy0nIszA238rEvTYm7e2cvE494GJaoZuXC91MKRDgOmGvnfF77Yzf62D8Phfj90cqcF+H14mFnthR4peLfUwt8TO9NMCMuKYXe5le7GVWiY/XyoK8cSjE6weDvFLqZ3qRl8kHPIzf72HsXrcwgY3Ha2QiOyrPFdv0+1Kui2G7HZ3T1mwHQ7OdcXi183y2neezbTy/y8YLkYZm2xmWbefFHAcv5Th5KcfJ8GwHw7MdjMh2MjLbychsF6NyXIzKcTAy287IbDujchxd2+0gIXa8+Mbvd+YgMfd/Eq+W38Vrwq7r8Zr4h3iNPhN7PV5HRvAqAFbZCdgoXjNkjMj4n8FrQrosruvxmvDfwOuI+GPDWzsXOCXEHQ8eFX3O9ZrjwokZnUXxOuYavI5JbWB0aj2jtwqNTWtkbLqIcekCXseliwTQRl6PzxQzPqNRKIrXTAGvE6/B64RMEWOieN0mYcpbMiZvlwp43Sbh5Z0KXt6hvL6dAl6nZauZlq1henYErzlaZuREAatj5m4dM3ObmJWrY1aulll5OqbvVnbB66w8Da/v1/NKvpZX9+p4JV8bg+zv4XXO/wFe55daY983v8zG7EIT03YreT2C14VlZpaWmVlaamFpqZUlpQ4WlbpYWOJmQYmX+aVe5pe6mVfiYOEhFwvK7Cwss7L0kJ2lB+3MP2DijVwt8/YZWXzAwtJCC0sKTSwuNrC4RMfCEi0LSjXML1Ezr1jN3CIVcwpkvJ7XwGu5NczZW8uignqWFtSzZH8tS/KrWJp/nMX5H7K6qJS0DwrY/10+H1fnUK7JQtG8BYN9Oc2217CZJ+DQD8epew6H5jEc6oE4tQ/hNT5EyNaPc57+XAj053JoED8FB3IpMJCL3v60ux6kxXo/fmNv3Nq7cGnuwqe/j4DxAfyGB/E29cWtuR+H8l7sinuxKYSPdkXcseHvKjQ/HK0xcFps5ZTIwg9VWo7XGjgrs1OrcnNWZudEnYFj1U0xwJ6uN3CytokTNTpO1empEJmpUdhRGALorC1oLSGUeh9ynQetOYTB1obGFESmdSPXedCYgqgMfmQaBwqdC63Jj84cQG3wojZ4MdpbsHo7MDlb0dvC6G0hjI4WLM42zI4W9M1BtCYvRlsIgzWIxuhBa/Jisocx28PoLX70Zh9mewinrwOn/yIGa4gmSwCLqxWHvwOr9xwGRwCDI4DN34bV14rJFULvCGJ0hrF427F4OtDZWlAYAjG4SnVexBoXEq0LscZJo8qOrMmDztqC0dmOzhZGqnMj1/tosp3D5LyIrvkcErUXsdqL2thGU/MFlE1tyFQhlLoWdObzaM1tyLR+pFofckMAqcFHg8ZJjcKKRO9Frvch1ggLlqQaLxpTK3rLOdSGFqS6AEpLC1p7OxpbG0pzCLU5jNocQGX0oTJFMvrQ21owOc+hbQ6jMAXR2s9h8l7C4L6IRO/HYD+HxX0Bi/sCBvs5lKagcGRaHxDAagqjtLSiNLegMIbQWFowOs/T7LlAs7sds6sNs/McFncHJs8ljN6faHL9iMraHjtmKTe3orC0XQfX38OrNAKKawEbPULcqA/TaGiJbY3tBKwwga3RBKnSBKjSBKlQhyhXCkc3KxQhKhQBKhR+yhW+WGcUPk7IvRyT+/lB5ucbiY/PG718XO/l/RoP75x1U1TpYdcpD6s+1TPtQAOjd1czKq+RobkyntglZ9AONQ9s19I7U0fPrVpuTlIIm3/Xy7hpo4ybkyTcslHErUkibtsk4dbNUm7ZJOPmpOuL3v9600YpNyfJYoD9ywYxf02S8tdNMv6aJOUvGyT8ZYOEW5Lk3LZJSffNSnomq7gzVUOfDB33ZTXRN0vLfekq7ktXcl+6gntT5fTZKuPuFKG7kuXcmSLnzhQZd6XK6Z2hpE+Ggt5pcvqkyeibqWDQTi2P7zHw9F4Tz+TreXyngmdzVAzL1zB8r4bh+UpeypXzYo6Yl3LEjMgRMy5PzswiHXMOm1jwtp6FZQpWvaMi/XMj+UcdFJ90UHaimY/POvi0ys6X1Q6+rnXybZ2L7+o9fNfg5bsGL982ePm+wceRxoCQSADs9w1evm/wclTk44QkwClpMALXIBWKIFXqcAyuDfpzkftYzyEyCM9TiwyhGyP2GrxeW/RYe9f+GK8V6hZOK0OclAuAPSbrxOsPkiDfi4N8Kw7yeUOAD2sCvHM2QPHpAHlHvOz42knWF3YyvnCw9WMrKZ/YSPnUzpbPnGz6wsOGL3ys/tzPor85eeMdK9MPNTOlrJlJJWamFJuYVmLglZIm3ixtYsFhIys+sLL2ExdrPnGz6lMvyz72Mu99NzPLrIwvMDI8T8dz2Rqe2KmhX4aSe9OU9ElV0TtFyV3J8lh3JyvpnaKid4qKu7YoYt25WX7Dbo/Ha6SeSVJ6xo4RRzEr1GOjhB4bJXTfEJ9wjLjXBhG9NjTQc30jPdc10nNdAz3WNtBjbX0EsL9fV7z+/mKn7itrYnjtAtdVZ+m56nq8dl95hm4rT3PrylMCXG+E1xVnI3itoOfyihhaey0/E3mmVbgS584Vp7lr5Rl6rzxDn5Wn6b3iBH1WHOOeFUd5YM0xBqw/ycObzvBkSgVPbj7Nc8kVDEs9y8iMGhIyaxidVcvEHSKm7ZYyt1DH3EINb+5X8vpeOa/my3g1T86sPXJm5MqYulvKlGwJE95qJCG9mlHpNYzOqicxq4Exb4mZkC1nwi4Fo7KkPJci4pGNtQxYV0W/9VX021RL/xQBsA9FPg5IbWRwqoiHUyU8mirj0VQZD2+VMiRVwuA0KUPS5TycruCRtGhKHklT8HCqnIdT5TyaruTJTDVPb9Pwwi4Dz76l4+ksNc9t0/JStolReRZG7jELgN1jZkyehfH5zUzItwqA3e9gSoGTKQecTC5wMnGfgwl77YzLtzE238aYfDtj8h2M2etg7D4nYyOAHX/AE4Grm4mFwpbhKcUephb7mF7qZ0ZZgJllAWaVBXglgtRXS/28XhbgzUMh5hwOMftQkDfKArxS4mNakY/JB3xM3O9l3F43o/NcjM5zCh/zXYze6yYh383IPS6G57p4KdfNsN1Ohu12RgDrZGi2ixdyOgEr4FXohbiG5nS9F/bFbKHh2U4BsDmuSM6ux4qvuQe2857XuPci7yfEljm5SMi9MV5/7/jwjUAbD9iEbAuJkWJ4zTYK7TKQeA1gE28A2Gh/tJV4ZBS429SM3KYSylQyMlPJiEw5IzJljMyUXXc8+Fq4XgvYa48NR9GamCEnMUPeBa+xqWu65DrARl8npv0+XhNTRYyMgDW+KF6jy5huuF04XcToDHFnaY2MSWsQcBrXmNQGAbARvI5JFb5nXLqI8RG8RhufIY4k4HVCpijWxCwxE7PETIrAdFIEr2PT6hmbVs/ELDGTt0uZvF3KpG0SJm+X8vIOOS/vuDFgp+5UMW2Xmmm71AJeI82IAjZHK+B1ty4Or1qm5Qh4nZotZ0auill5Gl7b18Qr+Vpm5Wli3Wj6Gpu63qg4zEaPEs8pMjOvpDk2qV0Qwev0GF4tLCgzsajMyKIyE4tKm1lU6mBhqYuFJR4WFvsj+VhQ7GVxqY9FJS6WlDhZXuZiRamThQUWZudqWbDXyJKCZpYWNrOkyMziEgOLSrUsKFMz96CKOWUq5pSqmFuiZl6xitn7xLy5p5b5+WdZtr+SVfvPsGbvcdbmf8P6ve+ztSyfPZ9n80FlDsdVu6i3pKF0rsTgnoPFNRW7YzSO5uE4DM/j1D2NXf04dvXDOHUD8Zr6E7T3o83zEB3+h/gpPIhL/v5c9Panw/0Q5xwPELLci1d/Fx7d3fj0fQgY7ydo6kvQ+AB+Q1+8Tffj1tyHS30fbs39eLQP4NXFbRv+8PvGHz4+KuHzkwo+P6Xgk2NiPj8h57sKDUdrmjhSpeO7Sg0/VGk5Vt3EyToDp+oNnKzVc7xGx8laPZViC40aFybXeRyBy9h9P2Jxncdob8PquYAn9DPN7gso9T5ESjsipZ0GuZUasYF6qRmx0oZIaUWstKE2+nAGL+FtvYIreBGH/wLOwEU84cv4Wn/GFbiI0RZCrrOj0rtQG9zItXZkWhuKJgdKvROVwYXBGsDhPU+g7WdC7b/gDlzE6evAG75EoO0K/rbLuMIduEId+Np+xH/uEu6WiziDHThDF/G0/YS79Qpm93nU5lDnfa9aL2K1C4kmmhOVyY/F04ErfAVH8EfM7vOY3edxBH7CHb6K3f8TBtt5DLbz2DxXcPiuYrZfwtDcQbPzEq7Arzj8P6M2tdCodFMjs1EpscSeMz4rbaZKbKGy0Uit1IrG1ILD/zPuwC+YHB0Y7R00+y7jCF/FFrxCk6Mdmd5Po9pJg9JOg8ohpLQj1riQNXlRmoLoHeexBa/gbvsNZ8svmD0XcQYu42v9BV/rL9j9l9BZW5Dr/cgMARSmMApzGFVzK6rmVhSmECpzGJ2tDb2tDV1zGI0lgMYcRGsJo25uQ21rR2Vt7zJpFbYMd3YtYK9FrDQy3YrhIILYzsJCRmFzbCdgw7EjxDXaoPDMoSZMhTpMhSpMpTJMpVJY6lSh8FMRh9eTch/H5X6OygN8K/XzRaOXj2rdvFvl5HCFg+IKF3nlHpK+MvBmmYgp+2oZv1/EyDwpz+bIeHSXioE7tfTd3kTvjCa6J6u4eaOMm5Pk3LpZzm2bZZFnTMV02yLjtmQ5t25RcMtmOTdv6loMr0lSbt4k46aNEv6yXiQ8M7tRyk2bhDtio1Pb2zbL6blVzV3pTdyd0cQ9mXr6bjfSb6eJgbtM9H9Lz4Pb1PTNVHJ/uoL70+TclybnvjQF96UpuCdVTu9UGb3TFPTJVHFPlpp7MlT0TpNzX7qc/tvVPJLTxFN5Rp7N1/PULiXP56oZvk9H4gE9YwqbGL1fw6g8OSNyJIzY1cjYPVJmFGmZc9jIwncNLDmsZt37TWz7xkrBKQ+lZzwcOmXj02onn9c4+LrWxbd1wjHgHxq8/NDoE5Da6OOHRj9HIkuZonj9odHHEZGfY2J/DK9nZAEqFML9qtWaFuoicG00tN8Ar53FI1Rs7HyOVWKKorUttpypc9Ia/zNaaDS0RK6a6orXsxG8nlGGI3gNcUwW5pgszFFpmCOSEN+JAnzV4OXTOi8fVPsEvJ4Jsueon7e+cZPxhZPUz52se8/I2veMrPvQwoaP7Wz83MOGL/2s+tzHgg/tvHrYwtQSA5ML9Uw+oGdaoZ5XSg3MPmhk4WEjS98xs+oDK+s+crLhUy9rPvWx6hM/iz/08frbLl4utpG4z8Sw3Caeym5iQJaavukq7k1T0Wergt4pcu7eEilZQe8UJb2TlRG4yq+pK2Rvv6ZecdPY6HHiG8G2x8b4BMD22iih1wYxvdaL6bVeRM/1InquE9EjDrHX1n3NNbBdXUf31dffD9tZTdxdr1X0Wl3VBa+9VglLmrri9dQf4LWSHivO0n2Z8OyrgNcz9Fp2Wmj5KXotP8Xty09x54pT3L3iFH1WnKTPiuPcs/wo9y4/yoOrjjJ4/Qme2HyGZ7dWMjTtLMNSyhmRVsnozCombKtl0vZapuyoY2a2hDfyZCwp0bG0TMeSUi2LSzQsLlazqEjD/AMq5u5X8uY+Ba/lyZie3cikbTVMfque6TkSZuTKmZWv4rV9Wmbla5iwQ86wVDGPbaxlwJpKHlpbQb+N1QxIrhMAmyw0IKWBQSmNDEkR8XCKhCEpEganiBm0VczAVAkD02QMTlcwOFXOw6kKHt6qYMhWOUO2yhiyVc4jkenrk1lqnt+p55ntWp7KVPH8dh0jc5sZvc/GqDwLI3JNjMw1kZhrZuweM+PyLEzca2XSfjuTChxMLHAwYb8wbR0bgevofCuJ+TYS82wk5tsZvdch4DUK1yIPk4pcTC5yCXAt8TCtxMeMUh+zyvy8Uubn1bIArx0M8vpBP2+U+Zl9MMjcQyHmHQ4y71CAuWUB3iz1M6skyLTiAC8X+plU4GXcPjdj812MyXcxJt/NmL1uYfq6x8WIPcKdsC/udgmAzXEyNMfF0Bw3Q3e7GLrbyfM5Dp7PcfBctoPnooCNoHZojpNhOS5ezHExLMfJsGyhl7KdvJTtYniOixE5bkbkuBgRt9Ap/h7YEdG7YCNbieO3EI+MbiuO20Ys4NX5PwLYhOzmGF47M5GYYyIxW8BrfKN3NjE6DrBdprB/cL3OqLeiE1p1Z1kqRmWpGJmlYGSWnFGZchIy5RGgSiPJSMjsWufXOnGbkC6NJCMxo+vktQtaIyWmS0hM60RsQprwOjFNwpjfaXSamIS0xi7bhuO3DkeBei1ar4Nrhpgx6aLr4BoP2Cheo9PXfw+vnU3MEjFxm5hJcU3MEjEuvZ5x6fVMyBIJqN0uYdI2MZO3C5PYKW/JmfKWoktR0E7dqWTark7ExkN2Ro4mAthIuRpm7lEzLUfBlJ1SXt4lY3qOgll71LwambbO3KNmZq4q9t5r+5p4Y78+VhSvswtNzI5OYH8HsXOLzMwpNDGv2BL73vml1i54nVdqYcFBEwsOGlhw0MiCMgsLSu0xvC4q9rO4KMjiogCLCgMsLQmwtNjD0mIXK0vdrCx1srjAxJxcNQv3NbHkgJmlhWaWFBtZVGJgYVkT8w5qmXNQw+wyNbPL1MwpVTO/RM2CQgmL9tezdO8ZVuV/x7q8T9my932yig+z+529vHfkLb6vT6fWkIratRmDfxlm3wwsntFYnS9gtz+Nw/IkDsMTOHSPYdc8ik39ME7dYLzmAQTt/WhxP0i790EuBQdy0duPDveDtDsfoNV2P0FzH7z6u/DpexOy3E/I3DdW0NQXv+F+fHqhgOFBQqZ+hM1x24bf+6bhh/e+beCD70X87YiYj46J+eSYjM9PKvjqjIpvKjR8W6nl20otR6q0HK/Vc7LeKExja5o4UafnrKQZqc6LzXcJX8tVfC0/4w5exun/EV/Lz7Rd/Be+1l/QWcI0yK3USszUiE1UNRqolZiplzXHPuosIYLnfyV4/hd8rZfxhi/jb7tCS8evnPvxH4TOX8XqaUOpdwibhLV2FE0OZDo7YnUzYnUzKqObZlcbvpafaL3wd9ou/oO2jt9oaf8lsuDpF1o7fiHc8TPhjiuEO36i7cerhDuuEDgXub7nwt8Jdfwdq7cDrSWEXOdBpvUg03oRq1zCcWiNC5nWidYSwBH4keD53wie/4XwhX/gabmCK3QZd/gK3vAveEO/Ejj3T4Ln/ok7cBWn7wou/8/4Wv5Oy4X/Itj+v2iytlMvd1LeYOZkrYHj1U2cqjNSIWqmvM7ImVo99TI7Rvt5gu3/Itzx/2H3/YTDfwVP628Ezv8Lf/s/afZeQtzkpUZhp1bhoE7ppFbhoFpmo0pqpVpmQ2EOYQ/+TLDjfxG++F+EOv4XwfZ/4D8nPBPbcvGfuFuuoLe3ITf4kBkDKMwhFOYQquYWVM0tXV6rLSGURn/sqiGF0S/cBRuZrsZj9Fq8/tuIjXseMR6wndhoRWJquwawcc/B6lqo0kbx2hLDa6UyQGU8XuUCXk/K/RyTB/heGuArkY+Pa928e9bB4XI7JeUO9le4Sf/eyLL3ZbxZJmJGiZRx+6S8mCvlmd0qHs3WMmCXgQd2mLgzXUO3LXK6bZHTI0VJjxQF3ZJldNsiodsWGd2S5dySrODmLZ3dtFkutFHKX9aLhWPEmySxbcTRpU63bJJwyyYpt0bquVXF3RlN3LvNyL1ZBu7NEvDaP9vCI3tsPLKnmUG7mui3Tc1DmUoeSJfHejBDQd8MOfdnyLk3Q8m9mWru26bhviwNvdNk9E4Rc1+ahH5ZCh7ZqeGp3RqeyVEzdI+ahP1NTCg2MaXUwpQSIxMOaBiTL2d0roRxe6RMLVDx5sEmFryjZ9k7OjZ9bCL7iJuSyiBvnw3wXqWbz2vdfFHr4ps6N983ePih0cPRRi9HxT6Oin0cEfk4cg1e4zsmDsTwWi4PUqkMC1NXXRv1MbievwavXYs+sxqfcEVOG1LzuVgSU1vs6/H/vtEQ/8eTcFe8alup1LR24lUe4rg8zHF5Sxxe/XxZ5+LTGicfVPt4uypIUXmI3ON+sr5xk/KZk82fOll2WMfSQ1qWv61n5fsWVn/sZNWnbpZ+7GL2uxZmlumZfEDDxH0qJu9TM71Qy5sHjSx6x8yyd82sfNfM6veaWfuBnY2feFn9kYcVH3pY9L6X2e96mXHQzbiCZl7M1fPUTi2DMtU8lKHm/nQV96Yq6JMip/eWzvokK+idLOfua4riNb47tii4Y4vyuuVO1y55utHSp55Jsi7T2NikNnIFT88NEnquv+bKnXUR0K5tjBSH2jX1190Re3219FpdE6mqa6vOxvDaa1UF/IZwQAAAIABJREFUPVdV0GOVMHm9beXpG+K158pKeqyoiNUVr6di3b7sBHcuO8Hdy4/Te/lR7ll+hPuWH+HBlUcYsv4ETydX8FJGDYnb6kjMrGZMxlnGZZ5l8vYapu+oY+bOOl7ZVc+buyXM3ydlSaGCZcVKVpapWXVQw8oyDctL1CwpUrK4UMmiAwoW7Jfz5h4xM3fW8mqOiNn7FMwtULGgSMvC4ibmFmiZmi1jRKqYJzbUMGB1Of3WnKH/xrMMTK5lQHJdpHoGJDcwKEXE4GQxg5NFDEoWMWCLiP7JYvptldI/TcbANDkDU+UMSVUweKuCwVvlDEqRMShFxsOpch7LUPF4pnB0+MlMFU9lqnjhrSZG5VkZs9/OqDwLw3cbGZ5jZNRuI4m5RsbkmZmw18qE/TYm7ncwfr+DcXvtjI27Uidxr5WEPCsJeTYSIoCN4bXIw6RiN5OLXbxc7GJqiYfpJR6ml3iZVebjlYN+Xj0oTFrfKPPz5iE/cw75mXsowPzDQRYcDrLgUID5BwPMOxjgjbIQs8qCTC+JAtbDxP1uxu4V6sSrO7J1WLj3dViOi2E57ghcO3tut4vndrt4NsfJs9lOns928kKOK9bQHDfDIg3NdjE028WwbBcvZrt5MdvNSzluhu92MTxyz+uIuLtgR+wWji6PjF7vE3f364jdTkZE0DoiBlgHCXscjM5zMjauG0H292AbD9jEnGZGX1NiTideR1/bLj1jfg+xcXi9FrKj3tKQEN/2SNvUJGxTMmqbglFZiji8ShiVISEhU0pCppTELFns84RMaexriVkyEjNlJGZIuxQP1fhjxIkZchLT5YxOl5OYJrthY26YgNf4yeq1eI3C9I/QOjpDzJhMSQyv8RgdF3nvRtPXrli9tkbGZzYwIauzidsambitkUnbRbEmbmtkXEYd4zLqGJ9Z3+Xrk98SM+UtCVPekkYQ25kwkRWaulPBtF3KWNOzVbFm5KiZkaNm5m4NM3cLMJ2WLWfqLhkv75QyLVvOrD1qXsnT8Gq+lhm7lczYrYzh9fVr8VpgYPYBY6wb4XVu3DHiG+H1zQNGpu9W8kaBgNf5B83MO2Ri3kHh6psFZVYWljpZVOJmcbGfJUVBlhQGWFIYYFlxgOVFHpYXO1lV6mRViZ0lBU3MzVWwcJ+apYU6lhTrWVyiZ2GpkQUHjcw9aGTOQSOzD+qZXaZldomKOUUylpaIWV1Sz7qC46zd/S4bs/eyvSCHg5/s5ttTO5Eb3kLvTMLsWYrZ8xoWzwRs3hdxep/B6XoEm3UAdvNAHIZB2HWDsGmFnPpBeC2DCDgGEHI9RKv7AS76B0Qmrn1ptd1HuPkeAqa78RvvImS5lzb7A7Q09yVsEYqHbMjcl5bmfpyzD+ScY2A8XsU/vPutiPe+E/HBEQkfHZfxyQkFn55Q8MUpFV9XCHD9pkLDd5VajlTrOFFn6MRrrZ6zYgsSrQeb90c8oSt4Qj/hCf2EO3gZb/gKLR3/wBu+isYUpFZijqG1TmqJLWOqlZiplVlQmwP4zl2l5cJvBNt/wtd6CV/LZQLnhGVD/rafsLhaUOodiFUWJOpm5DqHsIApglelwYXJ2YI79CPB9qu0dvxGW8dvtHX8Skv7z4TafiLUdpnQuUuEzl0icO5HWi/+TOj8ZQLnLhFsv0LLhd8Itf+Cxd2O2uhHpnVH6sSrRO1ErLajNvmw+y8QPP9LpF/xhn8Snv8MX8YdvIzD9yOuwGV8LVdxB3/CG/oZX/gqvparBM79A0/4V1TGMNViK6frTJyuN3OqzsyJahPljVYqGyxU1Juol9nRW9vwtf5GuONfeFp+Fn5e5OcId/X+SL3KxVmJjWq5g2qFiyq5iyqZkwpJMxWiZqT6AI7gVYId/yJ4/p8Ezv2d1gv/xNd6hXDHbwTP/4Yj8CMacwCpVpjWKoyBGGKVkbtZo5+rzEFUpgBKox+lKYDSHEJuDt8Qpte+9+/iNR6w/w5eux4hDke2vgrT10pNmLOq38Orl1NSLyekXo7J/ByRBvlG7OfTeg8fVjt5t8LO4UonRWddZJ9oJvlrPWs+0TL/PTVTCqUk7pUyLF/NU7k6Bu9qou82LXdsVdItssn39jQ1d6RruD1dze3pSnqlqbktWc4tW7ri9ZZkJbduVkSODgt3wN68ScItSdGEBUu3bZLSfYuMnikKeqWquDtTxz3bDdy7zcBdqWruTFFwT7qaATuNPL7XztP7HDy2x8zDu3QM3K6iX4aMh9Il9EuXCp9nSHkgQ8b9GXLuz1Jx3zYN92ephMVNWxros6WBvikN9E8TMTijkad3yhmWq2T0Pi1TSkzMOtzMq+8088phIzNLm5hRrGN6kYZZxVpmH9Kz4B0DK983kPyZhewjLorKAxw+6+f9sx6+qPPyVb1HOB7c6OWoyMsxkY9jEbwKgPVzRHQ9Xo+KAxyP4lXWFa812tbYkWFh+nqOBr1wH2uj/nrA/u8Qe0O06sM06uOfvb4Gr5owZzURvKrCnFIIgD0ub+G4vCUyfQ3xvdjPV/UuPqt18mGNl7erAhSeCZB9xMPWLxys/6iZ1R9YWHq4iUUHdSwo07LgYBPz3zYy7x0zbx42MbNMz9RiYcvzlP0qph1Q83qpngVvW1j+vo1VH1hZ/X4za95vZt2HAl5XfuBk8bsO5r/rZPa7Xl5528uEYgcv5hp5fLuG/hkqHshQcV+6intTVfRJUdA7OnndoqB3stDdyYoIXJXcnRx3hDju47+D19/fWtw5ie21UcLtSTKhjVHASum5XkLP9ZI/wGvj/2O8ltN91Rm6xT/zGrewqStehWtxei0/LbTsFL2WnaTXspPcsew4dy071gWuD60+ypANJ3k2pYJRWbVM2NXIyzkipuyqZ+qOGmbsquG13fXMyW1kbqSFeRKWFshYul/MikIxa0rlrDuoYt1BFWvKlKwqkbOyWMGKEgUripUsKZAxJ7ee2XsambdXgO+iAwqWFKpYsF/FzBwpCWmNPJNUy+A15QxYfYYB6ysYuLmaAZtrGLClhgFb6hi4pZ7ByY0M3iJi0BYRA7c00n+ziIe2iHgwRcxDqVL6p8oYuDUKVwWDUhQMTJYxKEXKkMjR4ccz1ZFlTgqezlIzdIeekbnCHa8jck28mK3nxV1NDM/WM3K3gYRcI2PzLYzdZ2XsXhtj9to60Rrtd/A6NoJXAa5OppY4mV7iYmaph1kHvbx20Mfrh/y8edjP7EN+5hz0MfeQnwWHAyx8O8Cit4MsPhxg8SE/iw/5WXDIz5xDIV4/FOKVg0FmlgaYWuxjSqEA2PH7XIzdKxwfTojcETsyV8Dli1GAXgPY5+Pw+lzO7+M1CtdrAftSjoBj4blYB8MjeI2VKyB1RG7kOdwbvD8iBlgHCXucjMlz/R/jNQrYrni13gCvZhJzTIzOMV6H1zH/l3gVprNdAZsYxet2FQnblSRsU5AYA+y/j9fRWTJGXwPYP8Lr6Izfx+vo38WrlDHpkhhO/zt4HZspZuy/idfElLr/DV5FjM9oYHxm/b+F1wlZDTG8Rr8vilchaew4cbR4wE7dqbgOsPGIFQCrYsZuJTNzVUzdJWPqLhlTdkiYukvGzFwVM3NVvJqvZXqO4jq8Rvs9wP4RZmcfMDK3yBz7N/NLmpkdweubEbzOO2hm7kETcw+amF9mZn6plYWldhaVOFlc7GZJkYclRR6WFrpZUexleZGTFUV2VpXaWFVqYUmBmrl7RCwskLG4WMXiEi2LS5tYVGpgQZnwM+eWmZlbamBeqZZ5RVLm7atiUf5RVuR/TtL+w2wv2Uvh+7v47PsdVDbsRKPPxO5ag9s3F7dvOk73GOzOYbhcT+PzPYnf8xge+2Cclv7YDf2w6R7Cqn0Im64fTkN/vM0DBLw6+xN2PMQ5p3BUuNV2HyFLH/zGuyJw7UOb/QHanQ/RZnuAFmtfWm0PdGbtS5v9Qdod/elwDaTDHYfXw183/nD4GxHvfCfivR8kfHhMxofHFHx0XMGnJ5V8eUbD1xVavq5Q83W5mu8rNRyraeJ4bRNHq7Ucr9FR3miiUeXE6rmIO3AZT/AyvvAVvKGfcAUu4W+9isN/CXmTm7MNes426AW8ypppUNhoUNiokViokVpQGHw4QpdoufAr4fNXCLRdxt9yCX/rJXytl3CHLmC0B5FprTQqTDQqTYjVzUi1NiRaG2KNDVmTA501gM3XIUxt23+hpf0qre1XaWm/QqjtMv5QB97gOXyhdoLnLtLScZlQ+48E2n4kFMFroO1nTI4WlHoPUrUTqcaNTONBrHQiVTsRqxyIlFaUeg9Wz3kC534m2H4Vb8tl4Xhy6xUCrVdw+S9gsgnP47r8F/GFf8Lf+rMA3OBlPOGfcfh/Qq7zU9lg4VSNiTP1Vs7UWzl2Vvi8oqGZikYLdXI7WksLrtAVgud/w992FV/LFXzhK/hbf8Xb8ism5wVqZDbKRRbOypxUyJyUSxxUSp2US+ycbjDTqHbT7L2M/9zfCbT9ii/8My3nf4vcu/sLgbarWL3nURk8SNQOZHo3SqMfmd6LzOBHYQoKRfCqNIdQmoMozUFUFmEaq2xuRdnchrL5HMrIQrA/wuzvAVa4SqcldpWO1BhCYgx13RJ7zTUlImMrImOLsMhJL0BCOMLZQrVWqEoTpkodokoV5KwyQKXSL9wLq/BxWurlhNTDMamP/5+6+4qO6swXNn85s/oc2+Sck+122+5um2iCRI5229gmR5OFQDnngAKgQMYE50wGoVw5B1UplCqpSlWqKkmIZMB9zneunrnYJSEB7u5zZr41MxfPqq29S17LLLj4rf+73/eSwstPcg/fiF1cqHbweYWdU5UOSiqd5N+2kX7NSuzPFnZcrOP9YiULD6uYU2DgrzkGJqfqGBGvpn+EnD+ES3kpUkX/OD2DEo0MSjQyIEHPgARDEK9Cf4hU8+/RWl6K0fFytI6XIjX8W4SKPxxU8G8RSl6KVPFypJqXI5S8dEDBSwfkvBKpZGCMlsHxeoYmGhmebGJovIEBkUr6HZQzLFbDxIx63sy38XaBjT/lNvLHzDpeTdUyKUnFpAQlkxKVTEpUMCFexphYKaNi5YxKUDMqUcvoRA2j4hSMipExJkbK+FgJE2NETIqu5u1kKdMz5ITkaVlZWs+az21svtjC5gt2NnxuZf0ZC2tPN7HmZCPrTprZeNLEznP1RH1jIe0XO4U3XBy77ebzSjffij18L27lJ0krvwTRelXeOw+XZR4uB/F6Wfa0K3Lh3NRuvN5W+3rwWqUPUGMUAPu0AOK6p+iUmPwvROyLQPsitPbg1eTvWTLcF6+BnslrmTbATU2A62o/19RBvKoCXFb6BbyKHUG8ujhe0UrBDTcpPzk48KWFnWcb2HrSzJaTZjYcr2NNiYFPivWsLjHyYYmR94sNLC8ysKzIyIoiI+8X1fFhqYn1J5vYes7OrosO9lyws/e8jb3nbYRddHLgGy87zrew8bSdtaedfHrWw0dnfSw+5mLmoSbeSDUythuusTqGResYEi28+zo4SiO88xqpFa6jnn4OihQaGDxaZ2D3TsURfesfoaF/hFrooEYo4ulxPH12L+61S3H/cAUDwlX0f/Ys2TCFMIHtNYl9JQhYIeH92Jf3iHllt6in38PrK7tqe+G16hnAPo/XV3bd5pXdZby0q4yXdpbx7ztu8dKOMl7aUcbLOwS8vvLZ7Z4zXYUNmm4FN2e6xcAdNxm04yaDd1xn6I6rDPvsCiM+u8TonZeYHHaNtyPLmJlQxfw0McsypazKlvJhjpTV2WLW5IrZmC9ja4GcrfkytuZJ+Sxfxq7DCnYUSth5RMKeYgVhpWrCjqnZV6pmX6mKPSVq9pRq2FuqZWeRio2HxKzPFbMxT8rGPAmbC+RsPaxkU4GSjzLlhMZLmHqwlj/uuc3k3beYtLeMSfvLmRBeKXSwmskRIl6NlDAlQsrkgxImHhQz/oCYMQfFjI6UMiZazrgYJROi1UyK1ggF8ToxUsGU6Kd4fT1WxZ/iNfw1xcj0dDMzMxuYkWFmerqJaWlGpqUamJ5mYGZGHe9lm5mX28i8Q03MPSRs5jQnV7iee0hA75xDFmbnCs3JFZYQhxTYCT3sZMERJ0uOOlheZGdlsZ33S5x8eMzF6hOtfHLSw9pTbaw/3caG00Gwnmpj62kf28742Hbax7ZTbWw76WHbCQ9bTnjZcNLPmpMBPjnhZ/UxHx+UeFlV1Mqywy4W5bewIE9YQjw3x8nsHCezs4PT18yWHsBO68Grk3eznLyT6ejp3V5NzXIGlxk7eTejb1MzhEnu9Ewn07OcTM9yMD3Lzoxsu7DLca9m5jiZmeP83fvdzcp5MV7/EWCffd4bsPOymgkJ1gPYrEahzHpCngFsyAsA292zmzvNTjP2NCfVwNxnS9EzN0XH3BQBr3OTNMxN7Aasog9ce/ei+/MSngesgNjn34OdF69m3gumr933Ql+YQihBTki8cNTNnBhRMDFzYyWExEsJTZAREi99QUG0BhOwKmHBM82PFTM/VkxojIiQ6FrmRlYTEl3LgjgJC+OlLEqQsTBe2nO9KEHKwngRCxNELEoQ97Q4UcLiJAlLkqQ9LU6SsChRzMJ4EQvia1kYL2JRolh4niy0NFn+wpalKFieqmR5qpIVaaqeVqare1qVoWFVhob3M4Nla1mermBFhpIlKVKWpcl5P1vDqiw1Hx7SszxdwaosNR/kaPnwkJ7V+cbn+rigjk8KTXzaqzWFZqHDQmsP17P2cD1rCs2sO9LApwXCdzYUNbHmsJmVWWo+LTSxvriJdaVNrAkCc31JE+tLmthY3Mym4ma2FFvZWiS07WgznxXb2F5k4bOiBnaW1rPzWB2bjyj59FAN6w9L2FSsYnOJjs2lRjaVmoT3aEsb2VDcyMZiM1uKtGw9Usv2/MvszPucg4WFZJ7O4OyPSVyrjEOhjabRchC3ayctjvdpcy/C7wmlzTWbVsc03Pa/4G35C23Ot2i1vY6zaRI281ia60ZhMQzHWjcSZ/0YWi3jabNNxGebiM86jnbraO7YRtHePJy2+sG01g2grX4wd2yjuO8az72WcXTZx3DHPpou+xjuOsbS5RhDl30MXY4x3HWO437LBB70xmvxN+JfSr+TcPInOad/UXL6koIzlwTAfnFdy1c3dXxzS8d3t/V8e0vDj7e1XKo0cLnKwKVKHZcr9dyoNVGjbMbScg9n60Ncnod4/U/w+J9gb71PS9uvWFxdyPU2ykUGKsQmquWNVCuEaWuNspkqeRNV8ibkRhdN7i58Xb8R6HqEv/NX2joe4ml/gDtwH7unkzpLKzJtI2JNPWJNPSK1GYm2EUWdDZnBhlRvRV3vorGlE2/nEwJ3/o4v8Ah/+2M67jwh0PkrLk8nNqcXh8uP/859Ou4+xNd5n7aO+/jvPKb93n/gaX+EubkNtdGBXGtDoXOi0LY8xavGhkRlQW10YnF24ml/jLfzMS2++7T6HxC48wR/5xOcrV3UNbioa3DhcN/BG3hEW8cjXL4H2D33cHofYmt9iNLYym1RE9erGrhZ28wtkZWrlU3CtbiZMomFWrUdXaMPq+cBns4neDqEY4I8vkd4/E9w+36j3tZFlczCLUkT5Uont+ROrktt3JQ5uK1wckPcSLXCSr2tC7f/73gCf8ft/ZW29se0BvHqaX+MpaUDtckpHDFkbkFb70FZ5xKmsGYv6vq2F05hNU3Ce7Eay1OYvgiw/+rS4afnwPp6EnY+9vd9L7Zn85xADzCeBUVtXYCaunaqjYGepZxVvQArINZLmcoj4FXm5pK8lZ9krXwrdnGx2s65Shtnqhwcr7RTVOmgoMJFxnUn+74y81GJkuVFakIPG3g3R8eUZBUjYxX0OyjlD/vF/HuEgv5xOgYmGhmYaKR/vJ5+cTr+LVLJvwWXD78craFfnJ4B8QYGxhsZEGegf4xWmKxGaxgYq2NQnJ5BMWr6HVTy8gEZ/SIUDI7VMCzBwNB4HcMSDAyO1dA/Qs6Ag3JGxmuZkt3AW/lW/nSoiTeyzbyeoee1NC2vpWp4PUXNH9PUvJaiYFK8hDFRNYyKEjE2QcnYRDXjElVMSFQxOUnN66lq3khV8sdECa/FVPJ2QjXTU0XMP6TkwxP1bPmihb3ft7H321Z2fdXCji8cbL/oYPM5KxtOmdl0wsiuc/VEfd1Eyo9W8q44KL3l4ny1h2+lPn6QevhZ6uGSzMNVeSvXFL2SC0uDBby2cUUudFXh46rCxzVFG9cVbb3wKrzzWqnzU60PUGts7+m/g9dngdoHq3U+xHW+Xn/XBLj2washQKU+QKWhg3JDB2W6dm5qAtwI4vWaup0r6gCXVT5+lnv4TuTgqxo7ZyudlN5u4dA1Jwk/2Nh3oYHtp0xsOm5i86l61p8w8UmJkdXFBj4sMvB+kZ4VR3UsLTKwvKSOD4438PHJJtactrDlnJ2dX7nY85WLvV+2sO8LJ2FfthD+tZvwb9vYdt7JupM2Pj7p4KMzHj4428bCUhfTDzXyWqqBUXEahsZoGBKjY0iMnsExeoZE6xgcrWNIlJ7BUToGResYFKVjUJQ2mI6BUToGRmkZENm7vpDt3yct/SN09O/1XQG5wu7FA4NnxA4IVwRT0e+Amn7hal4JVwuADVP0bZ+sp76IlfLKHjH9nkHs89XSf3dNsKqeuvHaf1d5T6/suk2/3bfpt+c2L+++zUu7bvPvOwXEvrwzeA5sN16DZ7n2396N1jIG7Sxj8K4yhu2+zfDdNxmx+zojd11h1K5LjN97mT8evMnUuArmpdawKEPE0oxa3s8SsSZfxro8KVsKZOw4qmRXkYpdRxTsKpSyp1DKvqNydh+RsvuIhD1HpewtkrOvWMH+EiX7S1VBzGoIO6Zhd7GSLfkiNh0SsSVfzOY8EVvyJWw7LGNzoYyPs6QsTpQyM1LE2/vKeX3PLabsucmkvbeYsK+MCWG3mRheyasRtbweKea1CAlTDkiYeEDE+PBaxhyoZXSEmNFRMsZGKxgfrWJitJpJ0WomRamex2u8ltdjVbyVpGNahrDL8PR0E1NTDExNMTAtVc/UFB3TUvXMyDAyK9vMnNwGZuc28F5OPe/l1DM7t4E5hxqZm2dhdm5Tn+YcEo7bmZdvJbTQzoJCG0uO2Fhx1MaqIht/K3Wy+riLT0+2su5MG5vO+tn6eYBtn/vZdtbH9rN+dn7ezq5zAXae9bPjtI8dp7zsOOll+6k2Np/ys+FUgHUnA6w54efjY218WOJh5RE3SwpaWJjnJLTXLsSzsx3MzHL24HV6VgvTgk3NcjA16+muw72bmmkXnmcGJ7EZjhfidVqmk+nZjmB2pmfbmZHj6NPMXCczc52/e7+nHDuzcxyEHHIyP9g/QuyLnvVePtwbr09r6oPXPmWYCf0dwM5Nq3tmgycjc9KD9ULrvDQj81INzEvVMS9VwOvcFC1zkzXMS9IwL0n9HFjnJameu9dTgqIHry+qG61z41XMS1AzL15NSC/A9i7kd/GqZH68ggUJCuYnyAiJk/Q5j3VerLjPeazP9vRM1mBxUhbEiVkYJ2ZRvIRF8RIWBn9eECtiQayI+TG1zIusIjS6pud7ixOkzyRhUbyIRfEiFieIe1qSKGFJooSlSdKeuu8tihexMK6WhXG1LE4Q93m+NEnKsmRZz71lyTKWJctYniJneYqcFakKVqYpn2tVuor3M9RPC05Vl6fLWZGhYHGymKWpUt7PVrMqS8WHh3QsS5OxKkvF33K1fHhIx+p8Ax/l6fu0Ot/AJ/lG1hTU9Wltoem51hTUsf5IPZ8Gv7+xqJG1hSZWZapYU1jHhuJG1pVYWFNsYU1JE+tKGllf0sjG4kY2lTSwpaSeLcX1bC2uZ2uRmc9KG9hebGZ7iZEdx43sOK5j01EJH+dVsO5IDZtKFGwu1bK5VM/mUiObS8zB3zWx/aienUel7Dl8g/DCL4gtOcyh88l8eTWGKkUExsZ9OFo+w9u6noD3A9zWWfidM7njmU2nezZ++0y81um02afjtb2Du/lNHI2vYjWPw1I3AothMNa6obQ0jMTTPI426yR81kn4mscTsIyiyzaazuYRtJkH0Wrsj79hCA9axvHEO5kHrnHcd47hvnMMD1rG8qBlHA9axnHfOTZ4f2z3/ad4LfpG/Evp9zLOXFLz+VUtpy8pOH1JyflrGr68qeermzq+uqnluzID39zS8MMtDb9U6LlcZeCXCi2/lGu5WmWgXFJPo70Lu+seLa0PaAv8Rlv7b9hb7+PwPMDi6kJpdFAhqaNSYqZa1kC5xMRtcR0V0noqZY1UKSzI6lzUOztw+u7j7XiA/85D2u8+ItD1CG/nrzi8XdRZ3EjU9cj0TUh1jVQrjNSozChNdhR1DsRaC0qTE4v7Du33/xcdd/8Dr/8+vvaHdN3/O3fuPcHl6aCx2YnV0cqde4/oevCY9rsP8d95QMfdx3Tc+zue9keYLF6UehtyrRWF1o5c40SmfhavDizODjwdj4SpbdcT2jp+pa39Id7AfZyeDhqtXix2Hy5vF62++3gDD3D77+Nsu4vb/wiX7wm6ej+VkmauVTZwraqRGzVWbkuclIkdlIlt3JZaEWudGCwBrN77uNsf4fI/oK3jCd7AIzz+x7jbnuK1XGajStNKucrNNYmdaxIblWo3tyTNlEsaMTS14/L/hq/zP/D6BQT7Op7QfleYOje3dKI1taAw2NHWu4Udo+tcKOtcqM2e5/CqamgL5kPd+PxOwv8Mrv89vPr/B3j1IzIFqDW1U1PX/hSxhkAPYAXECt1UuLkibeGS1MVPEhff1Dq5WGnlXEUzZyqtnKiwcby6hZIaD4fKXOz/2sTqEhmritUsOqJnWraa15IVjE9UMyRayssHJbwUKadfrLBU+KVoNX+IUPB/HpDxhwgF/x6h5OUoYVnxoAQjQ5NMDE+pZ1iyiaFJRmHcW4w4AAAgAElEQVSqGq9nRLKJkckmhsXr6B+h4OVwCf0PyhgSo2ZYvI6BUSoGx6gZFK1kQKScITFKxqca+VNeM2/lN/NqmoEpKRqmpKh4LVXFnzK0/DlLz19zjLydrubVeBFjDpYz6mAlE+PlTEhUMCVRyRtpGt7JMTKzwMysfCPTs1S8k1TDn2NvMSOpgiV5ctafaWDf963EXG4n5hcfB791se9LO7u/tLPtfDPrTxhZX6pl19k6or5qJPn7ZvKvODhZ7uFLSYDvpD5+lHr5ReblstwrTFIV3l6A9XJV3sYVWRuXZc/AVennutLHdUUbN3vhtRuwVTo/1Xph12EBr+2I69r/KV7/GVxFxjZExrbfwWug5+9YhT5AxXN4DTyPV4Wbb2ttfFFl4+xtG8U37eRcthP3XTN7z9f34HXTCTPrjpv4tLSOj0tNrD5m4m/HTKwoNrK8xMzK4418dMbKuvMONl50su1LF7u+87DnWw+7v3az5ys3+75uZd/XHraetbG62MyyfD0L8wzMP9zA3CNNTM0x8WqimhEREoZEyBkUpWFgtI5BQbw+zcjgGAODYvRBvD6tB69Rv4/XAf8CXgd2b/p0QMmgcAWDwhUM7J68HlDTP1xN/3AV/YOT1/+38Npv12367S6n/55yXt4j4PWlXbf/KV4H7rjFoJ23GLK7jGF7bzNyXzmjw24zJuwmY8OuMW7fVSaFX+OtaOHfW0h6DQvTqliUfJsVaeWsL5SxsUDK9iMydpcoCStVEVaiZO9RKfuOSAkrlrPniIRdhSJ2FtSyI7+GnYUi9hyRsK9YTlixgn3FCvaWKNhVJGNrfg1b80RsL5CwLV/M9gIJnx2WsbVQxqfZEpYnSZkbVcu7+8t5c+9NXttzg8m7rzNh9zUm7LnJ5LDbvH6wmjciRbwRIeb1A2ImHahlfHg1Y8NrGHNQxOhICWOj5UyIVjIpWiUUpWRihIJJkQqmRCsFvAbPfv1rmpFZwd2Fp6UZ+WuilneT9UxPEwA7LVXP9HQjM7NMzA7idVa2mVnZZt7LqWfOoUbm5Vt6ns0O7lI8O7eRubkW5uVbCMm3siC/maWHraw6auNvRTZWlzr45LiL9ac9bP7cx7bz7ey40MHOCx3sOt/OnvMB9l28Q9jFDvada2fPWT+7T3vZdcrLzlNtbDvtZ9PpABtPB1h/ys+aE35Wl3h4/6iLZQVOFuU5mJ/rYF6OgznZdmZn23kvy86sTAczeqakTqYFN3GammUTznrtSfj5KV6DuM2w/xO82v9/hteG5/Aa+j/E69y0F+FV/zt4fR6qL7rXezr7IrSGJKoISVT9fxKvwqT1X8NrSFQ1C+PEL4CrlMUJ4v82XhcniFkQW8OC2Jr/TXhV8X6milVZKpalyViRoWBRkoglKRLez1azMlP5L+P1ozw9H+cb/mW8rjtsfg6v72eqen7eUGxhbXEza4stQbw2sLHYxOaSOraUCJvrCenZdqyOraUGtpYa2H7cwPYTOjYUCXhde7SGTaUyNh9TsaVUw9YSLduL9ews0rL7iIJ9R6o5cPQyUYfPkFSUw8nv0ymTpVJnjcfRugen6xMc9kW47XMIuGfS5Z7BvdYZdLlmELBNw2uZhq95FgHnXLzWGdhMb9Jc9yrNpvFYjCOxGIZgNQ3B1TiCtuax+K0TCTRPwG8ZS7tlJPccY+myjcJXP5hWY3/am4bxxDuZ/wy8zkP3OB64xvDQPZZfW8f19MA1lvsto7jvHMX9ltE8aOm123Dxt/Jfjv2o5OQlDScvqTnxi5LPr2q5cF3Hxetavriu4asbwvLhb8u0fHdTxc/lOq5UG7lcqePHWwquVGhRmzw0t9zH2foAl+chHt9j3N5fsbfepzXwBIf3V3T1Hqpl9QJe5Y09eK2UNVAhNVMhq0dhdtPS/hhPxyO87Q/wtj+grfMh/q7H+Loe4/Lfw2T1INM1ItE0INY0UKsyI9Y2IjdakRpsSA02dBYvdt9DOh78F4HOJ3R0PqbzzhM67zyivfNX/B338bXfxd9xj46uB3TcfUh71wMCXQ9p73pE4M5jPIFfaXZ2YKh3o9RakamtyDVOpCo7cq0dmcYm7JBsdmFz38F/5wmBrid03P0Nb/t9PP67eAN38fi7cHvv4PHfw9/xkFb/XbyBe8J32h/g6XiM2/8Ec3MnYpWTWyILN2qaKRM7qJC6goC1USGzITe20tByF3fnEzx3fqMliFeP/1e8/if4Ov4Lh/cJUm0L5TIblWoX5So3txQt3JQ5uCG1cVNsQapzYWl5gKfjP/F1CHj1+IXpa/td4X1fh+ceJosXXb0LjdmJqq4FVV0LarMLdX0rmnovmgYv2sY21I1tKOu9KOt/H6//4xoCwbNlny3QsyGUqrG91zLiQM9OsT2I7TkHNoDI3I7IJOCltq6dWmOAGr2Pap2PKq2A2HK1V1g6LHdzWebiF6mLHyQuvhE5+KrWwYUaB2drHJyqdVFS3UrODQcR35hYf0LJ34pULCxQMz1byZvpSl5P1zM+RcfwBA2D4zUMjNcyIF7HK7Ea/hAh5//YL+YPB6S8FClnYKyGYUkGRqaaGZVWz6g0MyNS6hiWZGB4op6RSUZGp5oYlWxkaKyK/gel9D8gYVCknKExKobGqhgYIeeVcBEv769lQISEEfEqxqcamJRhZGKqnvGJKsbHy5kQL+XVZAV/yTEwu7iZ0FI7swpM/DldyeuJYl5LkPBmqoq/5uiZmmvk3Wwt07K1zD6kJ6TAwLxcNbPSapmZVM6CrFo+LtGx5ys7sZd8JF72E/1DCwe/bCbsYhM7zzey+bSZdaU61peo2HFaR+QX9aT80EzhtRZOVnj4QuR7bvJ6RebhqtzDNbmH60oP1xVtXFf6uaYMcE3h70FrdzeUfm4ofdxS+X4Xr92AFRDrR2T0I67zB6ewAaTm9j5JTIHg8xcnMvoRGX09de9wXWPwU23wC9N9vYDXcn07t/XtlOkC3NIGuKH1c03t54rKx2VVG5dUXn6Su/mu1saX1XY+L7dTdMNG1i8WYr5uYO/nJrafqmPzSRNbTzew/fNmtpy1su5kI38rNrLyqIGVJWZWHLew/LiFD07bWHPeyboLTtZfcLLhgoON521sPGdjy3k72y862XqxhY9KzKw8WsfiAiPz8gzMPGTk3Rwjb6RpGR+vYGiEhMFRKgZF6xgYY2BgjIEB0Xr6BxsYbWRQTJ3wLErPkNg6hsbWMShK+HlQjIEhcSaGxNYJ09ngEuMh0VqGBKe1A3tNZgdG6oJpGRipZVCkhkEHVQw6oGDQARmDw6UMCZcxOFxOv31y+oUrGBCuZmC4igH7lfQLE+73369gYLiK/v8AsP16kvQgtnuX4Zd31fbgtd+u6p7dhl/ZWdFn2XA3XAfsrqD/7gr67ynnld23eWl32XOT11d2lvHKDmGJcf/Pyhiw4zaDd5UzbG8lI/ZVMmJfOcP3ljFybxmjw24xNvwm4/ZfY1zYZSYfuMJf4sqYmVzB3NRKFqRWsDS9nL9lV7G+QML2ozL2HFOy75iSsGMK9pcqCCuREVYkZe8RMTvyq9mSU8GGjDI2pN9ic1Y5O/Jr2XtUxr5uvBYr2F0sZ8cRKTsOy9hxWMZnhdKethVIWZ8r44M0OQvjxMw4WM7be6/x2s7LTN5xmcm7r/L6vpv86UA5b0VU83ZkLW9FinjjgIgp+6uZsL+SCQdrGR8pZlyUhHGRUiZEyJgUqWBytJLJ0UqmRCmZEqXg1WgFr8eo+FOsmj8n6ngnxcDUNCPT0oxMTdHzbrKOqSn6nsnr1BQt09J0TE83MDOzjllZJt7LNjM7t565hxqZl99EaIGF0AIL8/KamJvbyJycBmbn1DM3p5F5eU0sKLCyuNDKiqM2PiiysbrExqfHnKw76WbTGS9bP2/jswsBdl3sYM/FDvZe7CDsYjv7L3ay/2IH+8+3E3YuQNjnPvZ93sbes34+O+1j65kAW84E2Hw6IExhj7exuriVlYVOluY5WHTIzoJDDhbktbAw3838Qy7mBXf7nRncFXhGpp3pWTamZVmZmtkslGVlepad6dk2pmfZmZppZVqmreec2GkZT3cfnp7VexdiO1MzrEzNsDItw8q0TCvTM21Mz7IxI9v+zPJgR6+6lws7mZXbwnu5TubkOJib82Kk/qP3XZ99Pi/bxrws6z+cvPYsFw7idX6vuiHb3bwME3N7qmNuep3wmVHHvHQjIT0ZmJdmYF6aPjh91TIvVUNIipbQFE1PISkqQpJVzEtWPlef+0lKQpKUhCQGP59pXoKKeQmqIGbVhCSqCU1QE5qgIiQ+WIJQaLyK+S9MwOv8BDkLEoW6ETsvViyc2RonITRe2uf577UwQRpEqziYKDgRfdqC2Frmx1QTElVFaHQ1C+NEPd8XJqeiXigVv7ClSULd18uSpSxNkrAwrpr5MVUsjKthSeLT+8uSpc+1PEXW04pUOSvTFKxKV7AyrW+r0hWsSlcGU7A8TcaKdBmrMuUsTRGxOKmG5WkSPshW8dEhLUuSRazKVPBhrpqPcjWsPqRldZ6uTx/n6fgkX8+afMPTCoysLTCytlBoXWEd6wrrWFNgYG2BkU/z9awrrGNTUQOf5ulZlS5jXWEdG4sa2FDUzPqjNtYVNbOuuIENxSY2lhjYVKJjc6mmpy2lerYeM7KpWMfGIh1bSg1sPWFkfZGSD3Or+Sivkk2lUradkLG1VMpnxTJ2F0kJO1LNgcKrxBV/Q9bpk5z4toCfb2ciUsdTbz1Ai3srntYP8bQuxOt6j7aWqfidf+FOyzS6WmbQ6ZhBwDYDv3UmPtts2mxzcFumYzf/GavpT1hNr2IxjsNiGIXdNIrWpjEEbOPpsE2gvXksHc2jeegaT2fzCHwNg/A3DqbLNoKH7nE89k7ksXcijzwTeOydwGPveB57x/PIM45fW8fy0D2GB65RPHCNFmoZ2QuvP6h+OfazhhOXNBz7Wcmxn5Wcu6bn/HWd8O7rFRVfXFfz1XU1397S8M01Od/fUHKpQseVSh0/3VRwtVyD1uzF6npAi0dYNtzS+hCnW5i6ejv+jtP7CK3ZQ5W0Xlg2LGugTGTktriOKnkDlbJ6KuX1KM1u3J2/4e18TKv/Pi7fPdyB+3g7fw3i9T4mmxe5wYJYXY9IVY9Y04BE14RE10St1oLEYEPX3BZ8d/Y/8XU8JtD+K4HAQwKBBwQ6HtB+5yEdXQ9ov3OfwJ17BO7cx99xD1/HPXydD/F3PqKt/RF21x1MDR6UWtsL8SrXWtHVu7C77+DvfBJ8p/Yhbl8XHl8Xvva7+Nrv4vV34Wu/R/udh3gDd3H77uD2ddLqvxvcVfkRDfYuZDo3FRIbZSIb5dIWynvhtVJuR2lqo7n1Id67/0nbvf+gJSC8W9vq+xVv4Am+zv/C2fYbcr2bCrmNSlULtxVOyuQObiscXBdZKJM2ozb7sHse4+34X/g6/oO2QBDAQby2df6GvfUu5mbhTF11nR253oba1IKm3o2moRVNgwdtgxdtgxd1Qy+8NvpRNz1/Xuvv9a/gVd3gfy5NYwB1Y6BnYts9jX36/mvfdxSFXWADiOsDiM3tiE3CcSbiugC1Bp8A2G68qryUKVu5oWjlqtzNZbmbX+RufpS5+F7q4mtJCxdELZwVtVJa5SL3upXob01sPa1hdbGKxQUK3stR8E6Wmj9nG3k9q46JaUbGpBgYmWJkWIqRQUk6+sWq+LcIKS9HSBgQLWNInIqRSTrGpBkZm25ibLqJMalGRqUYGJWkZ0yygXGpdYxJNjA8VsngSBlDomQMj1UyMk7N8FglQ6MU9Auv4eV9VQyMEDEiTsGYRDWjE5SMipUxOkbK6GgRY6JrmZIo5S85BkKO2Vhy2sX80mZmFRiZlqtlaraG6Tk6Qo7WM7+4kbmFBuYc0rCgQMeyo0aWH9GzNF/B4qxa/lYoZ+tpE5HfO0m67CX5l1aiv7Fw8IKJ8PNmdp01sfmEgfWlWjaVqth5SkvERTPJ31souOrgxG03F2ra+EbSxvcSDz9KPPwsbeWyzNPzHut1RRCvKj83VO1cV7VzXRXo0w2Vn5sqP7dU3Uch9carUG+81hh81Bp8QcAGkJjae5KaO5CaO5CY2hEHlxj/XiKjn9rgf6vG0H08k48qg194t7oHr8JROWW6ADd1fq5r/VzT+LkShOsvSg8/yVx8V2vjq1oH5yodFN+wkf2zhbiv69l/zsSuMyY+O2PmszON7DxvY/s5G+tONLDysJZF+RqWHK1jcXEj84vqWVTSwMqTFladsvD+KQvvn2jg/eP1/O24mdUnG/j0TDOfnrGystjMsiIzCw+beC/PwF+ztLyRrmZSipKxCQqGxSgYHKNlYKyRgbEmBsTW0T/GSP9oA/2jDQyIrmNQrIlBMXUMijYyNN7E0DiTgNdIYTI7LN7M8HgzQ2MMDInSMixaw/AYHcNi9MIy5O7lxpFa4TpSy8AIDYMihSN4hkaqGB6pZESkgpGRckZGyBl+UE7/fVIG7JczKFzJoHAlA/fL6R88NmfgfgWDDqgYsF9B/zB5H8A+W/99MvrvlfTB6yu7RfTbI6bfbhH9dlU/d85rN2AH7K542p7KIF7LfgevQbjuLGdgsCF7KhgRVsWo8CpG769gZFgZo/aVMTb8FhMibjHhwDXG77/Eqwcv89eEMmalVDA3tZyFaeWszK7k47xaNhSK2FkiY98JJfuOK9hXKiOsVEpYqYx9xWJ2FdawLbeSjZllrE29wZqU66xPv8W2Q9XseQave0oEwO48Iu8B7I7DsuAUVsKmPDmfZClYmSIlJKaCaeHXeXvvFd7cc4W39t/gnchypkZXMzW6hqkxIt6JFvPniFr+uL+KyfsrmXSwhomRtYyPFDE+QsTECAmTI2RMiZIzJVLW02tRMv4Yo+CtODXvJOl5J1nPO0la3knS8m6yNghWHdNSdExN1jI1WcO0FC3TU3XMSDcwK9PI7Gwzc3PrCclrJDS/ifkFFhYUNDM/v4n5eU2EHmokNK+R+XnCs8WHrcGpq5WPim18UmJj7XEnG0652HzGw/bP29hx3s/uC+3svRgg7IsOwr9oJ/xiB+EX2wm/0E74hQDh5/3sP+cn7JyfnWf9fHY2wGeft7P9bAdbz3Sw6ZSftce8fHjUxapCJ8sLHCwrbGH54VZWHG1j2WEvi/LchOQ4mZNlZ3amndlZdt7LtjEjq5npmZZgzczMsjEzx8aMLCvTMixMz7QyI8vG9Ewr0zNswU2ZhE2XZmTamZZhY2q6lWkZzUxNF5qW0cy0DAGwM7JswkZN2Q4BqTmOZxLuvZfbwuxcJ3Ny7MzJtv2P8PrcJDbbyrxMyz/Fa2hWA6FZDczPamDB7xSSaWLe7xSSYSQ0WEi6QShNT0ia/ileU7XM7y5Ny/w0NaGpKkJSlM8Vmqp6WoqK0GTlCxNQq+opNElNaJKa+UlqQhNVz5egYsEL68arjIVJChYlK1mYpOgD2G68LkxS9NQN2b4Fz2BNkPSZnL6ohXG1hERVEhJVyfyY6p77C2JrWBhXG5yQduNV9A9bmiRmeYqU5SlSFsZVExpdwYLYKpYkinruv6gVqbI+rUyTB/Eqf2Gr0uWsTJezLEXCynQp72fKWZ4qZlFCFUuSavhbtpLVhzQsSarh/Uw5H+Wq+ShXzepDGj7O0/JxnpZP8nV8kq8TrvN0rMnX92ltgYG1BQbWFRpZV2hk/eG6nnuf5ulYf7iOTUX1fJyrYVWalPWHBbxuPNrMhqM2NhxtZkNRPRuLjGwq0bGpVMXmUiWbSpVsKlWxsUTL1uN1bC6pY2OxkU3FwueaQiUf5oj4OL+WzaUith+vYkdJOXuKyzhYfJ3Y4h9IO/Y5xRdL+O7qIaokKRhMkTicO/F51+H3LMPvnkPAPZ0Ozzu0t/4Zv+NNOp3v0umYTod9Ju32mfjts2izz8JjnUlL01TsDX/BZn4ba90bWPSTadaPp8U8Ea9lAgHrODqsY7hjHcU9+2geuccTaBxKW/0AOq3DeOQZz9/9k3nkGc9D91ietE0MNqEHrwJcR/PANTII2JE8aBnRF6+lP2s4fklL6U9KSn5UcPaKls+vajh7WcW5y0ouXlPyxTUFP9zW8u11BV9fkfDjTQVXK3Vcq9RxvUpPjbyRJkcXdtd9rI4umu1dWJ1d2Fvv4/I9osnRhVznoEJsCk5eu/FqpFbVhEjdjEjdjLKuhSbXHVp897F77mBr7cTuuUOL7x4u/wPsni6Mza0oDM2INQ2I1ME0jYg0jVSp6qnRNKFqcNPovoO38wn+jsc4nQEcTj8+3z06Oh/SFujC4WrD4fb24NXj68TlbafVf1dAaOdjLI4A+roWFFobCq0dhbYFqdqOTGtHpmlGqragMTlpbunA2y4sFba7/ThaA3j8d/B33MPrv4PD1YbT7cPrv4uv/T52l48muxubOyD8v/keUm+7g1TrolJio0LioFLu5rbEKSS1Uamwo6jz0thyD3fH3/F0/YbT9wBX2wNc3oe0+h7j8v9Go+MeEo2TGrWTWq2bMpmNGxILFQoH5XIb1SoHmno/lpaHuPy/4W3/O17/E1p9v+LpeIK/6z9w+3+lydmBsbEVfb0LTZ0DpcGOxuxC3+jB0ORF3+RF17PLsLcHr+oX4LX3MTe9+5dg2xBA3eBDXd/dM3htbEfda2diRUOg1zmc7U83ceqewNYHM/tfiNcqTRuVamH6ekvp5YbSwzVFK1cUbn5RuIXJmMzNlxI358StnKhxk3fTSux3Jnae0bD2mJqVR5SE5imZlaNmao6BN7P0vJZp4NUsE1OyG5iQXc/ojDqGp+gYkqhmaLycYbEyhsfKGRGvYHSSmvGpeiZmGJmYYWRCupGxyVrGJmmZkKJnfIqeMYkaRsWrGJOoYVyS8GxMoobRCWqGxsgYFCFicISIodFihsdIGREjYVS0hFExIkZF1TAmuobJCVLeztQy60gDC45ZWXjcxoISCyFF9cw9bCSk0MDSY42sOGlheWk9y4qNvF9ax8cn61lzqoF1p0x8clTFhmMadp8zE/2djcSfnST+YCP6CxMHz+k4eN7A3s/r2H7KyJaTBraf1LL3rI6oiyaSvq0n9xcLpTcdnKvy8LXYy3diLz9IPPwk9XBJ5uWqoo2rijauBbuu8gtwVbb3mbpeU/p74fX5yWul9ileewCr74vXZwHbDVeR0f9Pqw0C9ilehalrpcFPhSFAhSHAbb0A11s6Pzd0fq5rfVzT+AS8KnvhVWTj61on5yudHLvlIO+ylZTvm4j5spGDF5uEafbZBnacbWLzqQY+LjGwLF9FSI6KublqZh3SMTVHw7RcDTPzdcwu1DPvsJHQI3rmH9az8IiexUUGlpeaWXm8iVUnrSw71kzo0QamHzLwZoaayWlKxqeqGJeiZlSSlsFxegbE1jEgtp6BccFizQyMNTMo1syQODND40wMiTUxNM7IkBh9z4ZNQ6L1DIszMjzOyPBYPcOiNIyIUTMyVsuIWD3DY/QMjdYxJErLkEgtQ6N0DI7QMPCAmsERaoZHaRgVq2VCgp5JiTomxWuZEKtiTJSCIfulDNovY9B+OYP2yxkYJmXAPgn9w6QMCpMxKFzJgP0KBuyX9wKs9Hfx2m+PuGejpn57xPTfK6H/HjH9d9e8cLfh/rt/D6+3eWn302XDL+8KbuS067Ywqe3B620G777NsL3ljAwrZ9T+24wOv824AxVMiqxgSnQ5kyKvM+nAJV6PuMw7Cbd4L7WckPQKlmRW8sGhatYU1rLpiJidpTL2HJOxp1TKnhIJe0rE7C0Rs7uols8Kq9h6qJJNWeVsyLjNhowyNmWVsz2vht1HpOwtUrCvWNkzed1VJOsD188KpT143ZwnY2Oeio+z5SxPqWFBfDlzYsp4L+Y2s+OrCEkSEZIiZW6ihDnxEt6LkzA9SsSfD1Tzxv4qXj1YxaSDVUw4UMmEA1VMiRTzWoSUVyPETDlYy+TwGiaH1/BahJg3YxT8JUHDO0k63knS8E6imneSNAJek7VMC+J1WrKGackapqdomZGqY1a6nvcyjMzNNhGSayb0UAPz8xpZkNfA/Fzhc1G+hSWFVpYdsbL8qI1l3R228MFRKx8X2/i0xMa6Y042nmxhy5lWtp/1svNcG7vO+9h7wUf4FwGhiwEOdBfEa/h5H2HnfOw5F2D3+Q52n+9k1/lOdpzrZNvZdjae9LGm1Mvq4lY+LHLzYbGHj0ra+LA0wAclflYc8bIk383CQy3Mz3ESmuMk5JCDOTnNvJdlYVZmsCwL72U3MyurmZkZTczMsDCjVzMzm5mVaWNWpo2ZGTamp1uZlt4cBG6zgNzg54xMKzOyrMIOxNk2ZmU7mJVtF8pxMCun7+d7OQ5mZ9uYE1z6+38fr7YXTl5DspsIyWz4fwCvdczLrOuD19AMI6HpBkLT9UHAaoWCcF2QpmVBuuaFeO2D1l54nd+r5/GqJDRJ1af5vRLgqiQ0Ucn8BCULXpgwdZ2fIGNhooDXRclKFiTK+ywPXpAof4rXxOfxujBRzsJEGYsTZSxJlLIkQczi+OcBuzhezOJ4EYviRIRGV/XgdWFcrXA/mDB5/edwXZIoYmk3UpMlT/EaU8nihFqWJUtY3l1K76SsSO3byjQZq7qxmirrW5qcVekyVqZLWZHWF6+LE6pYnFjNB1kKVueqn+I1R/UUr0HAfhKs+/rTPB1r8rt7Cth1hQJg1xcaBbzm61mTp2N9oZGNR81BvEpYf9jIpqMNbDpqYdMRq/BZZGZTkYFNJRoBrccUbCpVsKFExdrDSradqOezk81sP2Zhc1E9awt0fJQt4+McKVtKlGwrqeKz4qvsKfmJiNJvSDp5lkPnijn3Uz43a3IwmtOwNe/H2vAx/pZVdHkWccczkw7XX+l0v02X523ueN4i0PImHc536XBMp90xHb9jGj7HNLyOqbbB2qwAACAASURBVLTa3sFh+QvWhrex1r9Ns/FNGrWv0aydgrv+dXxNU/A1jiHQNJx79hE8co+lyzqc9qahdFqH88A1ht98k/i7bzKPPRN45BnPb75JAl6D09eeqWvLSO63jOB+ywjuOYdz1znsKV6P/CD/pegnFaW/qCn+UUHxD3JOX1Jz5oqas5eUnL+s4utbOi6LGqhQO7gpaeCXCg1Xq/RUyZsQq61UyRooq9ajqXOjM3tQ6VtQ6lpQG13ozB4MDW2ojS7EqmZEyiYUejtKowORqolaZQMKgwO12YXS5ERmsKEyOzBZ26hr9mC0tFLX7MFs82K2+TBaPKjq7MHlwg3UqhuoVQtwrVU3UqUwU6NqQGluoaGlg9b2R3gDv9LU3EqjxU1rWxeBzge0tnXQZG3BYnPh7xQmrs5WP9YWLy3eDvydwuZLZosXpS74zqvOgVzbgiSIV+kzePW0/0pr4D5mi5MGqwuHy0drWwdOt4/GZieNzU6c7gAuTwdNVhemRhsWhxdnW5eAV2sHUo2TCkkzFVI7VQo3FTInlfIWKuQOKhV2xLoWNE0+zM47NLR0YrL6MVnaaGj2Y3HcocnRhaHRh0zfgqYxgM7SidjQSrXaiczoRWFqQ1XvQ9vgp87SToP9DhZHFxZbB43WABZXF3bPfSwtdzBZ/Rgtwp+72eajzuKl3uqj0d5Oo7OdBkc7JlsAXZNwRI6yvhVlvadn2fC/gtd/BtjeeNXUd+dH0wevQqrev9vYjrLhaYp64X1YidmHuD6Y2Se8Cxtc+lmr91Gj7Qasj3K1l9sqLzdVHm6oWrmmbuWKqpXLylZ+UrTyrayVL6UeztS2cqTMTspP9ey/YGDbaR2flGhYdlhNSJ6aWYe0/DVLw9tZev6cZ+btgkb+mNfA5Kw6xqXpGJeqZVySkrEJMkbHSRkTL2N8kpIp6VpeyzTwWoaRKWl6xiepGZuoYkKKlompeiam6pmcbmRKRh2TM+qYmKpnXJKGMQlqRiWoGBEjY2iUmKGRtQyLFjM6TsaERBUTk5RMTlHyepqatzK1/DXXyIzDZkKKm1h43MbCY83ML65n/hEji4vqWHW8gQ9PN/PhqSY+PNnAxyfNrDtdz+Zzjey4YGHbWRO7z5s5+FUjcd83k/hjM3HfNBBxTsvBs0oizukIO2dg11kjO8/WsfuskfDzRqIv1pH0tYmcnxopvm7jbIWbL0VevhV7+uD1sqKNy0HAXlW0cU0ZCMI18C/itY1yTdvv4LWNGn3bCwHbe6r638NroO+S4T549XNL5+Omzsd1re8ZvHr4WdHKjzIX34kdfCNycqG6hZO3nRy57iD7Fzup39tI+M5G3Hd2Ir+ys/+ilR1nm1h/3MwHRQYWFuiYnaNhaqaGt9PVvJmu5M0MBW9nKXknV8P0PA0z87TMLtATctjIgqMmFpY2suK0k6WnHISWWplWaOZP2TqmpKuZkKZmfLqWMWkGBscbGBBj6sHroPgGBsebGZJQz9D4emGymmBmRIKZobGG4K7DWoZF6xgRo2dErJ4RMVpGxmoZFa1mdIyaMbFaxsTqGBmrY0S0jmFRWoZF6RgerWNolJahERqGR2kYE6tjUlIdb6SbeTPDzJtpRv6YrGdyvJaREQqGHZAzZL+MwWFSBoVJGBQmYeB+KYP3S3tQO2i/nAFhMvqH/T5eB+yT9gC2B657JQzYK2HAntogYP8VvFbwyu7yF+K1XxCvA3eWM2hnOQN3lDF45y2G7i5jxN4yRoWVMSa8nIkRVbwWW8PrcZW8Fn2DVyMu80bUFaYmlTEnrZwFGRUsz67io/wa1h8Vs6VYws5SGbtKJOwqFrOzWMSuklp2F9ey40g12/Ir2XKois251WzOCZZbw7Z8ETsOS9l1VM7uIiW7i5TsOqpg55Hn8fpZoYRtBSK25kvYXqhmY76KT3Kk/C1TzMoMESsyJKzIkrEyS8HKHDVL05UsTpGzMFlBSLyMGdEi/hpRzZ8iKnntQDmT9gs7FL9+sJY3IkT8KUrMG5EiXj9Qw2sHqvljRC1vxch4J0EtoDVRxbuJKt5NUjM1WdMzae2G67RkDTOSNcxM1TArXcecTAPzsk2E5ppZkFfPgrwGFuTVMz/HzMJD9SwpaGL5ESuriu18UOLggxIHq4psrDrazEdFVj4tsbG21Mb64w42n2xh62k3n51pZefnHnZ97mXvubYgXv0c+CIgdNHPgQt+Dlzw9eB1/8UOwr64Q9gXXey72MXeC13sOtfB9jPtwmZOJ3ysO+Fj7Qk/6062s/ZUJ2tOdrL6WDsfFPlYedjD0kI3SwpcLD3iZlGBg9BcK/OyLczNamJudpNwnd3M3OxmZmc2MyvDwsxgszKbeS/TynuZNmZlWJmRLqB2VpZNAG+mlZmZzU/LamZmlpWZWc3Cd7KtvJdt470cO+/l9PrMFpqdbf3fi9dsi4DXrKfvvP5reDX/Ll5DM1+M19B0XQ9eQ9P64rU3YLsR+9/FazdgQ5NVPc1Pfhavyqd4Tfx9vC5IkLMgPojXJCWLkpQCUIP3FyTIWJgoZ1GSgkWJAl4X9oC1dwJelyZKWZogYUkQqr1bEi9mSYKYJQkS5kdXExJZwfyoKhbF1rIkQdLze0sTJCxNFLM0iNN/VjdeF8VVMz+mUsBrfA3LksRBvIpZnvK0FSliVqRK+rQyVcqqNCkrU6WsTJU8U/BZmpSVaRJWpUv5IEPGilQxSxKqWJJQxfsZMlbnqFiWVMP7GTI+ylayOkfFx7lqAa+HNHwSrPv60zxtL7wKrS3QB/FqYH2hgbX5Otbm64J4NbDxSB0f56ie4vWImf+Ltvt8j7LeF7b/BzzHfe+97IpKBynSBBFEFEioInbpIL2jYEjvlfQEkC7YCx0C6ZneZzIlmclMptc0mqKustfa5/PimoSA4Nr3/RzPi/PIZGZwreV69eH7+32v1cUtrCm2sqbYwqrSZlaVallVrmJVhTyKV2HquqxYx5oKC2vLbXxcZmNdqZW1xSZW5qlYli1mXaGIzaXX2Fb6HTtLD5FwMJ/SbzM505CB0pyKtX0PrvaP8diW4G+dQ7drFre8M7nhnkqXawJd7iheveMJu18k7JpM2DmZoPMlAs4J+J0v4nWNxd0+mnbbKNpaRmEzjcVqGItVOwa7dgxu4xj8phEEzc/TYX2am65n+Nn7HCHzI3S1Pc3PnkH8FhzGX0Mj+D04nDv+IfzqH8LvwWH8FhjKr/4h3PEN5mfPQG65n+Om6xmutz9Fj+PJ3u7idf834jPF38sp/VFByfdSSr6T8PlZFUfPq4SNwxfV/FRvRmIKo3P0oGwJ0qS2I9Y60LUEMdkjqJvd1DTpqRebqROZqW5o5lq9gZpGI3UiM7Ui4bmuUo0DrcWH2RHB0t6BvtWPxuzB2BaixdmJ0R5E0eygUWlGpmtDqrMh0VqRam3IdG3IdG1INK00KS3USZupj0K1QSkAtlHVQr3CTKOqBbXFg9XTjTfyC97ATdraw7S1h/AGhMmnL9iJw+Wn3RMk1HmdQEcPTl+INlcAl6+TUOfPeCM/02z1IdcKd1tl2nakagciZZuAV00bErUVjclJm6cTf+cv+DtvY3MGsDn9OL0hvIEO3L4wdqcPhyuIN9CFN9CFzeHFYnNhd4fwhG7gDf+MxdGJTOukTmqjVmqnQemmXuGmQeWhQemiXumgQeVApHMiN3pQGt3IDU5kWgdKnRONUfjLA7XRi9YSxOa7jSP4KybndXS2Tkzt17F6b9PquYXBFkFt9Ap/4WD0ojG4UWgdqIwe9FY/emuAZluQFmcnzuAt3OHb2L092D3duAI38YRu4wzcxObuxmALojH7UJq8KE0+lNEJbO9GYLk5hMwU7EtqDPTV+97DURtCGZ24avoKoe43fe1FrPJP7tkqLGFk5hASc3+8BoSao/cVdSGatCEaNCHq1EFq1cL09arKR5XKxxW1n0tqPxdVPs4qfXyv8PGNPMAXYj8Ha93kXrCR8K2ZnaeMfHzEwAcVWhYWq5ldoGZ6joqpuVqmFZmYVtLCpAIjY7I0jExXMDJNyYhkGcOTpQxPkjEyRcHodDUvZut4MVvP6AwtI1NUDE2SC/BMVTMyXceoLCNjcyyMybXwQpaRoalaBiYqeT5BweAUDYNT1DyfIGdAnITn4mUMTdUwOtPA6Cw9EwvMTClqZWpRC68UtfBqaStvlFmZXWFjVlkLrxc1M6tIx/xSA4sPGPngiJUPj1r56LCFjw41s+xzA6uPmdh4qoVtp63s+qqVvd9aSfi+jcTvrcR9aWT3MSW7jsjYfUzFzuM6th1vZtsJEztPGtlzysi+00ZSvjGTd6aVsksOjtS4OdXg46smH9+KfPwg8fGT1M9ZWYCzsgDnZEHOyYJckIe4KL9757X/wqb78Sok4LUmupCrP2Dr++G1F7B/QGn0s39bFLC9R5Lr9b0brcN9eL2qDXJF4+eyJhCFa4ALqj/i9TuxU9hu3eDhSI2biio3hRdd5J51kfWTi/Qf3aT+6CHuWyc7TtlZf8zGssNWFpWbeS1Pz4R0FaNTlIxIUTAsRcaINAVjMlSMy1YzKVfLywV6phcaea3YzBtlrcQebCf2cyezDrTzSqmNCQUmRucYGJFlYEimnufTDTyRIBwZfjTOxKP7TDweb+bJBBNPJ5oZkGjh2UQzzyWaeC7RyFN7NTzxqYIBn2kYGK9jULyW5+PUPL9XwcA4JYPilAyKUzF4n4ZB8VoG7tMKiP1Mw4DPdAz4TMDsM3uF94cm6HkhpZkX042MzzAyIV3PuFQtY5K0DI1T8fweBc/skvDkDhFP7BDx5E4RT+6S8OROAbBP7BDuxz62Q8YjO6Q8skPKX7bL7umR7TIe2SbpA2wfXLdJ+vAqALbuD/XC9dEttX14/c8tNfzvzdX8783V/K9euG4W7sY+uqmaxzbV8PimamFR04bLPLHxMk9vvsyArVd4bnsVQ3bXMCqujjH7ahjz2WXG7DnPuM8uMDWpSpi6ZtXyVm4DHxQ2sbJUzMflEtaXiVlfKmJ9SSPrSxqi1fNxYR2r82tYnV/HmnxhEdPHBSJhEVP054ZCAbCbSmRRuIrZEAXrhiIJG4slbCgWs6FIxLpCMRuLlawrVrKmUM7KQjnLChUsLVTyYaGKD/er+WC/hndzVSzJUrI4Q8mCVDmzEyVMj2ti8p56xu2uZtTOKkbuqGLMrhrG7WlkUpyYl/ZJmPiZiPF7Ghn3aSPj94qYFCdlcrycyQkKpiQomZKoYkrSvb2cpGJqsprpKWpmpKqZma5jVpaBOTlGYvJMzM03M7fAwtwCE7G5JubmmZhfYGFhYSuLi628XSocE363vJ33yx18VO5geYWDFZXtrDrgYu0hD+sOe1h/1MumYz42H/Oz9bifnadCUbyG2H06zO5TIXafCkURG2THySC7TnWw63Q3O6Pt+KKbbSe72Hy8kw3HIqw7GmHNkQirj0RYc6SLtcd6WHOshxWHu/noQAfvV4R4u8zPklIf71YGWFLuY1Gxi3kFdmLybMzJsxKTbyMm305sgYPZeXbeyGnj9WxbvwRcvpZlY0amlelR1E7PsjE908q0zLvY7XudGYVvlo1Xs9qYkd3GjGw7M7LtvJrdxqtZbVEY23gtq+2BeH0QYO8H6+z+y55y7MzKbru3HAGvs7JbmBUFbC9eHwbXOVkWZmWZeSPLdF/NvJHVzKzMZmb3a1aGgdkZAl57m52uZU6aUEzGvYDtrResf/j9PsDOSVUxJ1XVh9l7PktRMSdZ2dfsJEVfc5IUxCQ+LDkxCTJiEwWczk1SCEhNkN1T7+cPT8a8RCkLEqUs6AfY+5ufIGZBooSYzxqY9WltH14XJEr6mp8g6gfPh7cgSQBu7+u58Q3MieI1dl999DOhRb1ojfZHoN7tYd9dnCbhrXShJRlS3ozidW58LYvTxLyTJWdBUgNL+uG1D7C5qj68ftAPr/27B7DR7uJVw7L9OlYUGXgvW8FbaWJWFBlYXWxkTZGZtUUtrCk2sbpUz6oyDasqVKyqULCyUsnKCjUry3WsKjWytryFtSUW1hWb2VTazOYSNetyG1iVfoEN2T+yq/hLko8cpejbSk5dK+CKIgVly6fYvRvx+j7E1x5DwPYKHfaXuemeym3PK9x0vUS3czxdrnF0eSfQ6Z1I2DOBkOslgs5JBJzj8LtG43eNxOsajrt9GO22obRZhtNqGEGrbjR2/TicunG0a0fhMQwl0jKY6+3Pc9P1NN32xwia/sJN53P8LTySf3SM4u+RF/g9OJzfAsP4PTisD6+/BYbexavrOW60P0OP40m62p6gy/Y4nbbH7uI170vRmcJvpZT8IKf4OwnFvXi9oObERTVfXdFyUWzD4LqNNXAHi+cmhrYIRnsHdu9NXMHbWOxhGmVmLtdouFCl4vwVJecuKzhfpeLiVTXnqxRcazSgavbQ6urG4b+JM3i7b8Jn913HHbqNw9eD1uKiTmqgXmaiTmqiTmqM/hRe10oN1Eqaha3FUiN1cjMNCgtNqlaaVK00KC2INFa0LT7svhsEOn/DG7yFL3ATX/Am/tBNAuEb+MM9+MPdBMLdBKN4dQc7cfk78YZuEOz8BU/oNua2ICqDE5nGHp222hEpbUg0diSaNqQaK1qzC7uvi0D3HYLdv+AL9+DqfYZspIdAuAdvoJNA+DrhzlsEwtdxeTtod4fxBroJdvyMv+MOrc5uFHo3DfI26uV2GlUuGlRumjRemjRuGtXt1CvtNKjsNGkciLUORBo7IlUbYqUNiaoNmcYh/Ht2duPr/CuB7n/gDv+Gw/8zztAdgj3/wN/1NyztXSgNbmQaR3Si7ECkFCbpMoMwCTdYg9h9Nwhd/zuRm3/HFxH+nQQ7fxXuxXb9htN/C5M9hNbsQ2XyoDR5URh9yIw+ZCb/A9Eqafb39e8gq7AEUZqDqE0B1OZAv+lrUMBr3x1YYfLae4T4/u3FiugdWAGvAaF78BqiSS/gtVEbol4tTF9roseHr6n9XNUEqNL4uaLxcUHt4yelnx+UQb6RhTjZFKDiqovc83aSf7Cx+3QL644Y+bBCy5vFamLzlcwq0DCn1MjsMjMzCvW8lK1gfIaU8ZlyXkyT8mKajHHpSiZmangpR8fkPD2TcvWMy9QwJlXJqFQlo9JUjM7QMjbLwPg8CxMLWhmf3yLcqU1RMTBBzuAkJS9kGRiTY2Jkhp6hKWqGpqp5IcvAi3kmxuYaebm0jWnlDqaV2pheamNmRRuzKmy8UdbKa0VGZhRoeX2/mnklWt6s0PHB4RaWHbey7KiFjw4Z+OiglpWH9aw/aWTn12188q2Nz76zkfBDFK9f9eJVzq6jSnad0LHrCyO7TpnZc9rEvq9MJH9jIevHVgov2KmscnKkxs3Jei+nGrx83eTlO5GPHyV+fpIGOCMNcEYa5Iw0wHlZiAuyEBdkwQdsG767sOmqMsBVZYBrKj/XVH5q1Hfx2nf/VRugXhugQRuIHiEO/TGdcKT836YP9Sv8wMlrlTbAFU30L0HUAS6oApxXBTgXve/6k9zLjzIP30ncfCPycLrRw/E6L59Xeym/4qH4opv95z3knfWQe95Pyg9u9nzlYOvpdtaedPL2IRsz8psZk6JkaIKcQYkKBiYpGJSsZGiKkhFpasZk6piQY2BynpGpBWamF7Uws6yN1ysdzKxsZ1q5g8klNsYXtjIm38KIXDODs0w8k2zkyQQTj8ebeHxfM0/sM/J0gpEBiSaeTzIxMNHIoMRmBiXoGbBXwbN7ZQxL1DI61cCoFB3D45UM/UzKsDg5w/YpGBavYliCmmEJWobE6xi0T8vz+zQ8F6fjuTgtz8UJcB0Sr2NEkp5RKXrGpOh4MUXD+BQ1E1LVTEjVMiZZx/B9KgbtkfHsbhEDdokYsFvMgE+kAmh3Cj2xU8ZjO2U8tkPKozulPLJDJhwn3inn0Z0KHt0h78Pr/Yh9ZKuYR7c28ejWJh7ZUn9fdTy6pbavR7bU8sjWWv6ytZb/2FLDf0QR+x+bq/nPzcJSp8c21fD45tp+eL3EExsv8dSmS8KjcbZeYuCOKkZ8eo0xcdcYF3eF8XsvMinuEtOTrhKTUcui7HreyW/io0IRq0vErCuTsK6kibWFDazZX8eawjrWFtWxprCWVQU1rMy7xur8Oj4uaGT9/ihM94tZl9/E2rxG1heI2FgkZlORhI2FYtYXiti4X8DqpmIxm0ukbCmVsrlEwqYSCVtK5WwqVbCxTMGGciXrKtSsrdCwplzDqhINK4rULCtQszRPzYe5at7LUvFmmpyYJAkz9jXw8p5aJnxyjXG7qxi/+xov7W1gaoKEaUkyXkmQMjlOxMQ9DUzY08jEPU1M2SdhSryclxOUvJyoZEqiksmJCiYnKpiSqOTlJBXTktW8lqbh9TQ1szMMxOY0R5FqZuF+SzQzC/LMLMwzsTDPyMJ8E4v3W3i7qJX3y2x8VOlk+QEXKw84WXXAyZqDTj4+5Gb95142HhWmrpuP+dnSN3m9i9ddp8MCYKOI3fVFkJ1fBNl9uoNPTnex+3QXu051sfOLLnae7GLbyS62nOhkc/Qo8fpjHWw41sXGkzfYcOI66471sPpIFysORVh6IMRHlUFWHI6w7FCI9yt9LClx8mahnYWFdhYVOlhU1M7iEhcLi5zM39/OvAIHcwvszM23E5vfTkyeg9k5bbyRbWNmlpVXe48dZ7RGjxu39r2entHK9MxWXs20RvFqY0aWTZiyZrUJ72VaeTWjlRkZVmFT8EPw+mf1h6uAVwezstuYnWO/W66NWTlWZmW33p24ZrcwO7uFOdktxDyk2dlmZv0hI7OyjczOMjKnr2ZmZxqYk6lndoaurznpOmJ6yxAA29uDINtXFKq9xaSp++oF7JxUZfQzFTGpamJTVcSkqIhJUd4D2ZhkJbFJDyhZmLT2R+jcJAGisYkyYhKkwvQ1XhIFrKzvO0KKaHLmJsmYnyRlYZKUhUkSFiSKmZ8gurdEMQuSJCxMljJ3XyOz99Yxe08tsXENLEgUsyhZ+LO9IF2U8uctTBbwuiBJxIKkJuYlNBATV8ecz2qJiatjXkJDP7z2T8SbqffXi9detN7/XTGL08QsyZDyVvTn4jQxC5IamBdfy6KUJt7OlLEwufEuXvtPX3NVfNC/PDUf9i9fw0dRwC4t0N7Fa76GZb14LdCxolDPe1ly3koVsbIPrybWFplZW9LMmlJdFK9qVlaoBLhWaFhVrmdNmZn15RY2FBvYVKRka1ET2wousynzazZlHGbP/kqyjpZw9EIJlxRlqOxFWLxJtHk34Pa9g8/zBj7HBEJto+hxvcgtz3hueyZy3TWBzvZxdLrG0+mZRId3MmFPL1zH43eOwe8cid81DJ9rMB7HIJzWQdjNg2nVDaFVM4J2/Ys4dWOxK4fj0Q+hu204t9yD6XE8SdD8v+hofZxf/UP5Z/dY/tU9lr9HXuCvoRH8LTySv4VH9CH2t8AwfvUP4WfPQG46n6PH/gxdbU/QaX2cSOtjhFseeTBeS76XUvK99B68fl2l47LURrP7NhbvbVq8t2n13KDNdxN36Dbe8M+0OTuQadq4WK3m7BUl56pUnL2i5PxVFZdqtJy5LKeqXo/W7MfuvUl74BaeyC/4Ir/0TfECnXfwRm5jtPmolRioETVTLTJSLe5fM9USAzUSk7DgKVq9zEKTwiocS1a2IFZb0bX4cPhvEur6K4HIL3R2/07X9b8S6vyFQOQmgY4bRHpuE+m5RbDzuvCM186bBLpuE+q5Q6BLgJrV2YHe4kWhEx6NI1HbaVLZEGvsiDXCZFhjcdHm6yLQc4fg9TuEr9/B33mTYOdNwt23CXfdIhi5QaTrFzp7fiXUcZtg5BahjtuEOn4m3PUrgc5fsXl6UBs9iFRtNCrbEKmEe6tNGjcirRuR1kWTxkmTxolI60JicCMzuJHp3YjVdpoUVsSqNrRmP87gbYLdfyXY9TuBzl/xRX4h0Pkr3bf/Rdetf9EW/c+S65wo9C6UBjcSrQOR2oFE70RhdKO3BnEEbtJx6590//Iv4fmvHT8Tuf473bf/QeTG3/CEbmOyB9GYPShNLpQmNwqjF5nRG8VroA+uvWAVG3x9PQiwf45XofsnsPf0p3gNIDL7EZn9iM1BIWNQ2BxrCCPShYXpaxSvtaoANSrh0TnV2gBXo3i9qPZxTuXnnCrET8oI38oiHG8IcLDaz/5LHlJ+sLP7lIV1hw0srdDwdomKxSUaFpcbeLPCwNxiDTPz5EzPkTA9T87LmXJezlYwNUfFK7kapuXreCVfx9Q8HZNzdLyUrWVSto6JOQYm5hqYlGfkpf2tTC60MiHfwqhMHUOS5AxKkDIyXcOEAgtTStqYVNjKmNxmXsjWMzq3mTF5Rl7I1jOxsJWXCluYlG9iapGF1yvtzK60M7PEwvR8PdPzNMzMVxJTqGBhmZr3Pzex7EQrK46bWXbYwEcHNSz/XMPHxw3s+MrK7q9b2fOdlfgf2kj8sY1931j49KSWnUeV7DyqZPcJHZ+eMrH3tJl9X5lJ+tZC5g9WCs47KK9yc6jay9FaDyfq3Jysc/Nlg5tvooD9QRzgJ2mAn6QhfpIGOCcNcl4a5Px9j8q5IA9ySRHksiLIlT68+rmqvBev9wA2eky8XhOkQRv6/1bfEqjwPXjtf+f1isbPZbWPS2qfgFe1n/NqP2eVXs4ovFG8evlO4unD68k6L0drfBy86qXispvSC25KLrgpPO8l43sncV852PFlO+tOuXj7UBuv5OoZHi/j2b0SntmnYECCmgHxKuF+dIKSIUkaRqbqGJOhZ3xWM5Nympm6v4VXiq1MK7UztczBlFIHk0rsTChu48XCNl7Ib2VwRivPpbTwTKKJp/YZeGqfgQHxBp5LMDAwwcCgBB2D4zUMiVcyaK+E4fEyxqfrmZJjYnKWgXEpKkbtkzAqN3M6VwAAIABJREFUXsqoeDkvJKh4IVHDC4k6RiToGBKvZdA+DYP2CT8HxgmvhyXqGZWsY1SShlHxCkbtk/JigpRJqSomZ+h5KaOZsclaRuxTMGSvlMF7JAzaI2PgHinPfyLl6V0Sntol4cldUh6P9tguKY/tkgnbi3creGy3Srgb+xC8/mWrqA+vj25tuK/6B+L1ka21/Ge0/4hOYv+yRZjOPr65tg+vj22s4vGNl3ly4yWe2niRpzde4OlN5xmw5SKDd15izN6rTIqr4qW4y0zdd4XXk6uZl1HPkpxG3s8XsXS/iFVFIj4uFrG2sIGVeTVC+TWsLKhhRX41y3OvsTxHwOv6/Y1sKhKzuVjCxkIR6/Lq+TivnvV5DWzc38SmQhEb9zcJr/eL2FQkEh63UyZje7mc7eUyYYNxuYyt5XK2VsrZekDJloMqNh3UsL5SzcelKlYXKVlTqGbtfi2r87WsyNHwYbaKJelyYpObmBlfz7S4WqZ+VsPLe2qYvq+BGUkSXkuRMT1RwtS4JibvaWBStJf3iZmaIGNqooKpSQqmJMqZnCBjcoKMKQlKpiapmJGq5o0MDbMzNMRmNzM/z8jCAjNvFrawuKiVJUUtvFVo4a0CC4vzTbyZZ+TNPCNv5Zt5p7CFD8tsLK90sfqQm7UH3aw96GLd5y42Hvaw+aiPzUd9fWjddiLIthNBAa6nw33t/jIidDrM7tNBdp8Osft0B7tPCe36ooOdJ4V2nOxkR3/EHhfuxW452cOWkz1sPNHD+mPdfHykkzWfR1j1eZh1xztZezTCys8DfFTp4f0yJ++WRCtz8X6ll3crvLxd5uGtEjeLi10sLnaxsMjFgkIX8wraicmzMyvHxozMFqZntvBqRgvTM4Sfr2YI783IbGVGViuvZVmZEa339cwsK69mtQrfyWhhRkbr/zFe70fr7Dwnc/JdzMltZ06u477amJ1rY3ZO61205rQyJ6eVmJxWYh/S7BzLfQlHxmfnmJiTbSIm20RMtpE52QbmZEXL1N8tQ09shp7YTD2xmdp76g/YByG2P1hj0tTEpmuITddEf1f1FZuuJjZNzdw0AbAPat7DSlEyL1nB3CTZPcUmCtuDZ+8TMXufSNgk3LuUKUnGvGQ581MUzE9RMC9ZzrxkOQuSZQJAo5PQByWgVABq7L76vinpgiQRi1IkfZ8J3xP9ab0w7W1+YgNz4+uIiashJq6GufF1D8Fr0wPwereHfXdxmpi3o3h9O0PKknQJi5IbmRdfy8Kkhr7fl6RLeDdLznvZCt7PUd6L1n71x+tHUbwuvQ+vy/I0LM/X9v1cUaDjvQwZS1JErCo0sLqomTVFRtYWG1lbYmBNqUbAa7mGFRVaVlZoWVWuY3WZgY9LjWypMLK9TMWOolq2537H1vRKtiRnsC8/ndKT2fxQk43YmIPFl4evJxt/1x58gRX4vAvwu6bhd4wm1D6UG96R3PSN4qZ3DF2usUTaxxFxTqLDPYWI52XCnpcJOicQcI4l4ByF3zkcv3MIvvZBeOyDcLUMwmEaRJtuEDbNUBzakdjVw7Grh+A3DeOG8wVuuYfSYX0cr+H/4abzWf4eeYH/vj6Of0bx2juF/UfHqCheh/N7cDi/+ofys2dQH147rU8QaXmcsOUxwub78Fr0nYyyn5SU/Sij9Acpn59RcuSckuPnFXx5Wc1FcSt6x3X09k7Mrh5snuu0eXqwe7qwuzoxtfpokhm5cFXJuSo156rUnL2s4sI1DdcaTZyrUnKuSkGjvBVjW7hv8uqL/II7dAtn4DruoLCMSWt2UlWnjGLVRLXYfE81EhN1Mgv18hZqpdHfpWYaZC00yFqol5loVFhQm9xYXd34O34l3Pkbkc7fiHT9RqjzDv6wsA3YHejAHejAE+zAF+kh0HWL8PU7hK8L246d/hu0tnegM/uQ9pu4Cni1IdJYEalbUBkdtLojeDtvCUWu4w51449cJ9BxA2+wG4crRLs7gi94ve+Zs8HIbQLh2/jDP+MO3qLFEUahd9CgaKVBbqVRZadeZadR3d6H1v54FevcSPRu5EY/Mr0bkcqOSG1Da/HiDgqPvREef3O3rht/I9LzV6zODlTNTqRaBzK9C7nBg0TvQqwTUCwxuFGZfbS6ugl0/5WOW/8g2P07oZ7f6bj+Vzpv/JVw9284/TdotvpQNzuFTcQmD0qjF5nBg7TZd8+0tResIr2XJp2HJp3nHsT2QvbeCeyD8ar+E7z2f3zOvXgNIjb7EZl9iMw+xGY/YnOgD69iQxixPoJIF6ZRHQWsKkiNyk+N2k+Nxs81jY8qjZdLai8XVX4uqkJcUEU4q4jwrSTMF41hDtUG2X/RTcr3NnadbGbdITWrD2hZVqnlwwNa3qvQsqRMzZulShaWqphfqiGmSMOsQi1vFGh4LV/F9Fwl03KVTM/T8lqhkddLW3itpIVpRWZe3m/m5f0WXi5qZfL+FsbnGnkhXcvQZDlDkmSMytAwscDM1JI2phS3MWG/hbG5zYzKMTAyS8fwDA0jM7SMSFUxPEXB2Ewt04pbmFluY9r+Zl7O1fBKrooZuXJezxUzt0jGkkotHxw28tFRI8uONLP8iIEVRwysPmZg40kTW04a2fGluQ+w+7618ulpA7tOaNl1XMOeLwzEfWkm4esWkr5tIe2HVnLP2Cm55OLANS+Ha3wcqfVwrMbN8Vo3J+tcnK538XWjh2+bfHwv9vOjJMhPEmH6elYS4JxEwGtv9+BVEaBK4Y/i1cc1lZ/q6P+P9wBWHeirvh9kexd3PeyzB6a7+yieOm2QWm2QWp1QtS7ENW1QgKvKy0WVjwsqPxdUfs6pfA/Aq5dvRF5ON3o5WefleLWXI1c9fH7FxYFLLsovOCk97yLvRyfJ37bz6VcuNnzh4u1DdqbnNTMiUcWznyl4Zp+GZxL1PBWv48k4NU/HqXg2Xs2gRA3DkrWMStUxNl3PxGwTE3PMTMi1MD7PwoT8FiYVtvFSaTsvlbmYWOLkhRwbQ9JbGJhs4rlEA88m6BmUoGNIgo6hCRqG7lMxLE7BiH1yRiXKmZSpZWahhTklNmYXtfBajp6paUpeSlUwIUXF+FQt41L1jE01MCpZz/AErXCMOE7NoDg1g+O1jEgyMDbdxKRsC5OyTExI1TAhWcnkVCXTs3XMLDAzLdfM5KxmxqdpGZOk4oV44b/D0M/kDN4j4/lPZQz4RMLTuyU8uVvKE7tlUcDKhT5R8tgnKh7bdRevj26///5rUz+8Nv7P8Lqt7h68/mVLDY9sreWxLbU8saWWJ7bW8vimazy26QpPbrzCU5su8/TmSzyz6WIUr+cZtP0CYz+9wpS4Kl6Jr+K1xGpi02pZnNXEe3liPioQs7xAxKqCJtYUNLIyt5bl2QJUl+dUsyznGkuzq1iafZXlOddYV9DApiIRW4olbC2WsrlIzMaCJjYUNLCpoJHNRU1sKRKxpUjE5qImthY2sbVExI5SCTsrZOyqkLG7Qs7OCgk7KyXsqJSw/YCU7YfkbPtcydZDajYfULGhTMG6Yjnri1RsKNSwvkDD2nwNq/IEwL6VLmVeiog5yY3MSmrg9cRGZiY2MCOhgen76pi6t5aX99Ty8p56pn7WwNS4JqYnSJmeJGd6soJpSQpeTpDzUpyESfskTElQ8EqSitdSNczO0DI3S8eCnGYWF5h5a38Lbxe18nZRK+8UtfJOYStLCiy8U2DinQIz7+638EFRK0tLbKyoaGNVZe+01cX6z91sOOxh0xEvm4/67kHrthNBtp/8E7x+GWb3l0F2fxm9D/tFpC9hI3EHO/q17WQHW4/31smWE51sOdHF5hNdbDreyfojYT4+HGLj8Q7WHQuz5kiQlQe9LK1w8WFZOx+UtfNhhYulB7wsPejjw0ofH1R4eb/cy7tlXt4u9bKk1MObRS4W7m9nbr6d17NbmZltZWamANKZWVZezxLuzb6R3cbrOW3Cz2yb8H6WldcyW5mZIcD1tYxomcLktT9g/6/xmvcAvObZmZPXxpxcK3OigP2f4HVOTssDACvgNSYnitccEzE5zczJNhBzH15jMgW8zs00/AGv9wO2P1zn3IfXXrjOzdAyN0NzL1zT1cxNF/D6IMDO/RO8zk9VsSBVyfyUu4DtxWhsopQ58WJm7xMxJ15MTILkD3Dtxev8ZBkLk2UsSpGyKHoH9UFw7cXrwmQx8xIaid1XT+y+euYlNPbhVfhu0/+o/ohdkNTIvIR6YvfV/v+K18WpIt7OkPJOpozFqSLmJ9SxILGexami/yO8/jvALi3QsjRX3YfXXsC+my7th1cDa4oMUbjqWP0HvOpYVa5nbZmBjeV6NpfI2Jx/iW05p9mTX0ZqcQb5B+I4+d0+aiUpmNtTcQT30u7fQrt3LW7vUsLh9+jueJOOwAy89hfwtw2mxzeSHt8LdHtGE3GOIdz+ImHnBOGeq+tlQs6XCTomEnS8SMAxmoBjJH7HcAL2YXitQ3CbB9PePBCnYQjtmiHYFM9jVTyPp3koEetIuuzD6Gh7jmDL44RbH+P34HD+2TWG/+55kX92jeHvkRf4R8co/tk1pg+vvd3xDbkHr122J+lojQLWfM+x4cYzhd9Ko3iVU/ajgNfDZ+UcPSvj1EUl55ss6B096No6aHFfp813A5u7G2t7BKs9RLPZRW2DmjOXpJy5ouLMFTU/XlRw9oqSqw1GzlxR8MMFEVcb9Ogsfhz+mzj8wj1PT/gW7b5uHN4ubM4wSr2Ni9VSrjU1c1Vk4qrIzDWxmWtiC9fEZqolZmqlluizYQW81krM1Est1Est1IqbaZCZUBraaWnvwBe+Q7jrNwLhXwiEfybY8Qv+8C2c3g6sTj9Wpx+nP4I3ch1/5y2C3b8Q7PkVX+cvtPtvYGoLoWqOLptSChPXRpUNkdZGo7qVJpUFpdFBiyuMO3IDT+QGnvB1POHrBDpuEey8hTvQjdUewOoI4vH3EAjfIhC+hT94C1/gFt7gLZz+G5hsAaQaG3UyAeiNKhv1KhsNKjsNagcN6nYa1c4/JNF7kBk8iLXtiNQ2VEYXrsAN/JHb+KJQDnXcIhi+SaT7DsGOn2lxhFAa2pFo2hBrHIh1Tpq0Tpp0TkR6l3CvttmD2dGJr/NXQtf/Sqj7dzpu/p2O678T6f6VUOcdnL7rGFo8KA0OlM3tqE1ulEYPMr1bwOt909ZeuDZq3TRq3Yj0XkR67x8msXcBG0RhCjwAr8L0tXeBkyqKXKU5GH3+a+SeBU5ycwipOfAQvIYQN4eQGMJI9BHEughNmjBNmjD10buvAnj8VGt9XNV6uaL2cEXl44oqyGVVmIuKMD/JwnwriXCqKcKBaz4KzreT9LWFXcf17DzRzKZjBtZ8rmH5ARXLD6pZcVjHiqMGPjpq5J1DJt6sNDKvRM/s/Wpm5imYkavkjf1a5pSamXvAxpwKKzNLLUwvtjC10MLUwhYm5psYm6VjRKrwWJPhqQpGZ2gYn2tgcmELk4usTNzfwthcIy9k6hiermV4upahyUoGxksYGC9mRIqCSXnNTCu2MDVfz5QcDVNz1UzLkTEju5GY/VIWlat4+4CW9w8bWH7cxOqTFtactLD6eDNrjxpYd1THphMGdn5pZs+3VvZ+a+WTr0zsPtXMp6eaifvSRNI3LaR9byPjpzayf2oj/5yD0ksuDlwVjsUernFztNrN0WoXx2vaOVnr5FS9i68aegEbjAK2F69+zkmFHoZXIV8UsD6qVb57AFur9kcLUKe5t1q1nxqV8Pn9nz2wfseRe//5NVphYn9NG+SqJsBllZeLSg8XlF7OK32cV/o4p3wQXn183eTjdIOXL2q9nKzxcuKah2NVLg5fcnLwQjsV59spOtNOxvdOPvvayYYT7SypbOPVPBMvpOgYmKDl2cRmBiSZeSrBxJP7dDwVp2VAvJaBCTqGJAqbe0cmaRmT1syYNAOj0wyMTjfwYpaZiQU2Jpc4mVziZGJROy9ktzIszcyQlGYGJ+kZkqxnZLKBUSl6RiVreSFByah4GeOSFEzN0hFT0spbh5y8e9jNO4ccvFXRyvyiZmbnG3g1t5lXcs28nGPhpWwz49JNjEoxCEeI49QMjlMxLEHL6FQjL+VYebXIzoyiNqbnmZmerWdGto438pqZU2hh5v4WXs23MDXHyEsZesalahidqGRkvIJhcQqGxCl4fo+MAZ/KePoTOU9+IueJ3XIe3y3n8d0K4fmxn6h4NIrXexY89U5ft4h4bFtvjX314vWxrXV9Pbq1lke31fHotjr+Eu0/t96dxj62tY4nttbx5NZantxSzRNbqnhqUxXPbL7CgC1XeHbLZQZsucjz2y4yfOdlJuypYtq+q8xMrCYmtZ43Mxt5N1fK0gIZywskrMgTsTK3gdV5DazIrmVFVjUrcqpZkVPDsuxqlmZdZVl2NavyatlULGZbqZQdpTJ2lMrYXiJha5GYrUUithWJ2F4iFqBaKmF7qYidJSJ2lInZXS7lk0opnx6Q8WmljN2VEnZXitl1oIkdB8XsOCRhx+cytn+uZOtBBVvKFWwqlbO5WMnmQjUbC1Ssz1exLl/DijwV72fJhXtn6RIWZkiYlyZhTkoTryfUM/2zal7ZU820vbVM39fAawkiXkuS8lqKnNdSFcxIUTI9ScGUeCmTPhMz6TMxUxLkvJKsZGaamphMLfOzdLyZaxSQWtjKu0WtvFccrbCFd/dbeL/QzAdFFj4qaWV5qZWV5W2sqbSz9oCTjw84WX/QxYZDbjYd9rL5iI8tR/1sOx5g+4kg20+E2HFSqD9ed38ZYfdXEXb1FWL3V6G+DcS7v4iwuw+xwhR218l+mD3RwbbjEbYdC7PlWESA7IlOthzvYNPRMBuPBNl4NMj6Y0HWHQ2w9rCPlQc8LK9wsqzCyfJKFysOellx0MfyAz6WVvr4qNLLh5V+Pqjw8V6FsNV4SbGLRYXtxOY7iMl3EJPXC0R79LXwXky+gzm5dmbntjEr28brma3MzGxhZrqF1zIszMxs4fVMKzOzbLyWaXvg9PVBSH0gWnvLayfm/vJ78WrrQ2tvD4NrbE4rMbktzOnLEs3MnFwzMTlmYnPMxOaYiM01EpPTTEx2MzFZhr5iswzMzdJH0/2h/oDtg2u6mjkPRKvQvEztXbRmaJiboWFehoZ56UK9iO1tXpqa+Q9pQZqahWkqFqYqWZCi6GthqpL5yXLmJkqJiRcTEy8mNkHCvCQZ85Plfd/p+3PJMhalyHgzRdaH0AfdU+19/37Azo1vYGGymDdTe/H77wHbex+1/3sLkhr7pq/zEurvOwL853hdnCYcDX7Y+8LEVcLi1CbezpDwbpaMJeliFiTWMS++hkXJDSxMqmdJuph3s2S8myXjvWw57+coeD9HwQe5yof2YZ6KD/NUfJSv5qN8NUvz1SzL17A0V8XyfA3L8tR9vZMmZklKE6sL9awu0rOmSN+H11VlvXjVsqJCx8oKPavK9XxcpmVzuYrNhdfYmneaz4rK2X80hy9+TOTslR2IpBuxtm3BH1xPMLwMf/BdfL638HsXEfLPI+SbRcD9Cl7HOPztY+j0jaPTN4aIZwwh1xiCzrEEneMIOicSck4m1D6ZkH0SobYJhGzjCNnGErKNJmQdTaBlJF7jMNz6wXgMQ3BpB2NTDMCuepagZRgR23CCLc/jtzxNyCo8z/W/Okfzr+4x/Kt7DP/sHM1/dY7in51j+FfXWP6rYxS/B4bzq28od7xD+MUziNuu57nZ/izX7QPotj1Dl/VpuqxP0Wntt7Ap+4u6MwVfiyj9QU7ZjzLKfpBw6IyCz8/IOXJGyhcXFJxvNKN39GBwdGHz3sLhv4XV1UWLI4zVEaLZ7OZqjYLvz4n48YqKn6rUfH9BxvcXpFys0fHDJRnfnWuiql6HriWAw3+TNk8P7uBtvOHbtHu7sbsitDoCKHWtXLgmoarRwOVGI1eaTFSJzFSJzFwVmbl6zyTWRLXYKExfJWbqJGZqRQbqpUYUOgcWewRv6BfCXcK9V2/wZh9e2z0RWuweLA4vzkAXvo5b0W7j776Dv/sOzsBN9K1+ZFqHcCxZZUOkaaNBbaVJY6VB3UqjOopXdxhPx008HTfxRm7hjdwi1PULoc6f8QR6aLUHsTpCeAM3CUV+IRC6jS9wE28/vBqtfsTqVmqlzdTJzDSpbTSobTSo7dSrHTSoHVGwumhQOalXtlOvbKdB5UBi8CA1uBGr25Dr7Ni9Xfgjt/CHbxDquEm48xbhjluEuwTQtjiCqJoFvDap22jUOKhXt9OgaadR66RJ196HV2/HHQLdvxHs+pWOm38n0vNb3/82p68HfYsbpd6O0uBAbXSibHYh1buQNvvuOSrcH64NGhcNGlffBLYXsP2PEQt4DaAwBVA9AK/3HB82BVGahO8qzSGU5jBKc/iehVFSkx+xqR9eTX7EpgBiUwhJL151Al7Fug5E2ggNmmAUJgFqtQFqtD6uaj1Uqd1cVfm4qg5QpRLQdFYW5EepANjjdQEqrrjJ+clK0tcmkr9r5bOvzGw5pmHdISUbjmnZetrEtm9a2PiVlVUnbXx4pIW3Ko3MK9Ywp0DJ7AI1MUU65pWbmH/ASmylldfLLLxabGZqoYkp+82MyzHwQpqK4SlyhqcqGJWhYUymlrHZWibkNTNpv5kJBWbG5jQzIk3D0FQ1IzJ0DE6U83yciIFxIoYnSRmXpWFKvoGp+Xqm5ul4JU/DtFw5M7KbiC2SsrBMweJyFe8d0rHipIV1X7ex/isbq08YWfm5jlWH1Hx8WMuWk83s/NLCJ9+0svsrC598aWHvVy3Ef91K6vc2ss46yLvgIv9cOwXnHBRfdFJ+xcWBq8JW3SPXXBy55uToNQfHqts5UevkVL2brxp9fCsK8oNYwOsZiZ+zEj9nJT7OSX2ck/ofglffXbwq7+K1RiMscKpR352q972nEX6vVvupVvmo7v/9P6lWG7znz9do/FRrhPvSVdEuKb1cVHi4oPByXuHjnEJY/nVW4eWMwsNPcg8/RPH6VZOfL+t9nKr1cKrGyxfVHk5cdXHscjuHLzqoPGun+Ew7Wd872HvaztrDVhaVtjAt18joVAODk5p5LtnCsylWnk6y8FR8M0/HN/NcfDMDEw0MTtAzJF7LkHg1IxJ1DE/UMCJRw8gUPWMzzUzMtzG5qJ1J++2MyWlheJqRockGhibpGJasZWSqgXEZRiZkRhcopSgZnyRjaoaa2OIWPjzqYdWpIGtPB1h7ysuqky6WHWnjnUor80qtzC6x83qxnVf325ic08L4DCOjkrSMiFcxLE7JyAQNL6Y1MzXfxqwyFzGVbuaUtjFrv4VZec3MyjMwu8DInOJWZhVZmbm/lWl5JiZn6hmXomJ0opIR8UqGJ6gYHKfguT0KBuxR8PQeJU99qhDgGj02/OhuJY/uUvDodimP75TzxC4Fj++U8+h2KX/ZJtx5fWy7WNhevL1JaFsjj25r5LGtDTy6te7ettXx6Pb6Prz+ZVsdj0RB+9i2Op7cVsuTW2t5amsNT265ytObqxiwpYrntlUxcFsVA7dfYdjOq4z5tJrJe68xI76aOUl1LExv4p0cCUvzFazcr2BVgZQVuU2syK5nTV4DK7PrWJVVy+rcOlbn1bMip5bl2dWsyKtj7f5GtpXL2VUhZ3e5nN3lMnaVSdlVKmNXmYTdZVI+qZDwSYWUTytkwutyCbsrJHxaIWXPgWiVUj6pFPNJpYhdlY3sPNDIjoNN7DgkZschGdsPytlWKWdbuZxtJQq2FCnYVKBgY76CjQUq1uQrWZoj570sGe9ky3g7W87iTCnz0pqYnVjPa3E1zIirYWZ8PW8ki5idKmV2moJZ6UreSFcyM03Fq8kKpsRLmLRXxMS9IiYnyJiWrOT1NDWxmRrmZ+lYnNvM2wVm3i1s4b3iVt4vbuH94hY+KLTwfqGFD4stLC1pYXlpKyvLbaypaOPjyjbWHWhn3YF2Nhx0sfGQm02fe9lyxMfWo362HQsI24NPhNh5MtqpELtOR5c19cfr1xF2fR1m99dhdn4R6sPrJ6c67ulezHay40SYbcdCbD0WZuuxCNuOR9h6LMKWoyE2HfGz4bCPDUf9bDgaYP0RP2s/97LqgIuVlS5WHXCz6qCXlQe9LD/gYVmll6UVXpZWCpD9sNLHB+Ve3iv1sKTEzaJiNwtL3H1HihcUOpnf234n8wqdzM13EJPXxuwcK29ktjAzw8zMdDMzMyy8ntnCrOi0tj9e+09fH47W9ihc76sPrE5i+3IQky8sp4rJtd5TbK6VuQ8pJlcAbEye5d5yLcTmWpiba2ZurpnYXCOxOUZis5v7ZSA228C8bH2/dH2ve/Eam/kAvKb/Ea7zMnV99aJ1boaGeZla5mVomZ+h7QPs/S14SAvTNbyZrmZRmopFqUoWpSp5M03F4nQ1b6apWJiiYF6ilLkJEuYmSJifJGNhijz6PaFFqQoWpkTxmirrA+jDWpgsFh5LkyrtOz7ce3R4cZqMxWmy6L3WPz82fP+CpV7I/t/gdXGamLfSJX1Qvb/eRU1vZ0h4M6WRtzPEvJ8j5+0MMQsSa5m77xoLkmpZkFTLkvQm3s2S8G6WhPeypbyfI+P9HDkf5Mr5IFfRh9n3c+/2Qa6CD/OUfJin5KM8JcvylCzPU7E0V8HyfBVLc5XRFLyd2sSS5AZWF+pYXaQTAPsAvK4s17KqXMuacjUbymRsLatjR/H3xJUeoPBEAd9fyUSkjEOrX0dryzuEfG8T9s8n7J9NJDibzlAsncFYgt7XcdtfwdU2GY9jMgHPFCK+KYS9Ewh6XiTgHkPANSZ6RHgcgfaJBO0TCbVNImR9iXDrJCKtE4m0TiBsGU/QNJaAYSRe7RC8uiG4dYNoVw/ArX+esHUYwZaBuAxP4DY+SWf7IP7WOZb/7nmRf3WN4Z+do/hX12j+1TWG/+4ay393jeW/IqOr2VRqAAAgAElEQVT4W3AEdzyD+dk1kNvO57nV/hw3Hc9yw/4c19ue7avHNuAuXrOOXzuTd7qeku8klH0vdOiMjM/PyO7itcGMxtaFwdGN3f9zH16t7Z04vT202kNcq1Xx7dkmfqpSc65axw8XFXxzVsLZKhXfX5By5rIckdJOq/M6Dt8tWl1duAK38UZ+wem/LjzT1RNBb3ZyrUHN5Xodl+qNXGowcrnRSFWTiatNZq42mbjaZKSqsZlrouY/4lXSTH3v5NXRgTcs4DUQ+YVARLhfGur8BU+gB7s7jMPXga/jVvSo8G08kZsEun+l45awoEjf4hOe56q2IdW2IdJYhUfzaKw0qVsQaVpQm53YvJ34u3/B3/0zwe5f8XXcJtDxM4HIz7h8Pdjaw9hdHQRCtwl33CHYNwm+Q6jrN7zhnzHbg0g0rdTJjDQqW5DoHDRq2mhQC5PX/seFxbq7d2Br5TakBi9KUwCJxolYZaPVGRQmyZ03CXTeJNjzM+GbvxG6fgd/+CY2Zxi92Y1C345E006TVoBkvdpOo9aJxOBC3eKn1X0df9dvBLp/wxu5TaDrDsHuO4R67hDqvoOrH15VBgdqYzuK5nakOmcUr3+cuPbCtUHjolHr/rd4lZsCKP8HeFXch1fFA/AqeSBeg0iag0gMIST6sIBYQwdifUf0+a/CUp86rZ8arYdqrYdrahfVGh/V6gBVKj8XFT7OSr38JA3wozTMl41+jlxzU3qxjf3nbBRddpF1po29p3XsOKbkk9N6En6yknjOwd6fHGz+ys7qE618+LmJt8q1LCpRs7BEx/xSPfNKm5lT0sys/5e1+4qO8rwXf3991llnnf+KW8qOG2CMjQ1x7NiObTDYNKFC7+CCbaoKYKp6mRkVhJAQoveOAHUJlem9966pquAWlyT/nZ3key5mEODU/d/n4rvemXdebuDqw+95nrfaxrRqO29WWnlVZOEVoYUXivSMz1MxLlfJcwUaJpeZmCKwMLkkcVLxVJGNKSI7L5SYGJer5tl9Kp4v0PLsHjnP7JYyfo+U53PlvFSo5rUyA29VmpleZWV6pYl3yzW8J1KQWq0m46CGjBo1yw4b+OiMm81XQmy63M/Hpx2sOWxgVZ2GtfVaPjlqZPNpG5nnHGSdd7Dtgpudl33sveKl4LoPYXOIyrYY5c0hRDf8lN/0sb/Zz8HWAHXtARo6+znS2c+RDj9HO/wc7wxyqjvM2b5YEq+DXJPHaZRHuSGPckMe4aYiksRrnBZ1/B/idWz6+iO8dv0dvHbpE3D9m+f/QV36xHS1Ux+nUx+hSx+mSx+mU38frm26GM2aKM3qCE3qKLfUcW6qB7ihjnNDHee6OsK1e3iVxbkgjnO2O8aZ7ihnb4c5ezvI6c4AJ9sDHG0JUH3Fg+iyn/zzXjKPO1h+wMTMMj2/LtAzaZ+Bp3cb+eVeG/+R6+Rne238bLeFX+y28OSeBF6f3m3iqZ16ntyhSSzT3aVl3B49z+ebebnUySvlvgRcS+w8s0fHU7vUPL1Lw7O7NUzcp+PlIhOvCWy8KbTzZpmFN4p0vFmo5j2hkaWHfWy4OEjm1VGyrw6TfXWQrCtxtlwI8fHpAEsb/Cw4FCC1LsCcA16mlzt5o9TC1Hw9k/eombRLxaRdKl7aq+X1UiszDwSYeyjM3IMB3qt0Mq3MxJuFGt4sVDOn2sXcAy5mVbt4t8LBm2UWflWgZ/I+DZP2anh+r47xu7Q8/bmWJz/X8h/btfx0m5rHcxJ4fSRTxU8y1cmDm5Q8lqXi8RwNj2WreSQz8XqdR7YoeHRrYr/sI1tlPLJFMtajDy4fvtfmXh59AK8/Sfbo5h4eS+L1p0m8/nRjBz/f2M4vN3fw9JYOxmV2MD6rkxe29/DKrj7e2Hmbd3d3MS+vhwUlMpaLVKyp0PBhlZYPylWsKZOwprSXj0USPijrSexfLRfzcYWED8r7WCvs4YPyPj47ICe7XsP2w2q2H1KxrVbJtlol2+uU7DikYschFZ/X32/HIQXb6+TJFOw4lGhbnYycOgk5dWKy6/rYWtvL1ro+th6SkHlIRma9ksxDKjLr1Gw5oGJjlYJPy+V8Wq7g03I1H5arWVmmYFmpjKVlcpaUKVhQImV+gYTZeX3Myu1ldr6YuYUy5hUrmFOkZFaRiveLNMws0vJugZa3c1X8ZrecV3aI+dUOMa/uUvDbXA3vFuiYXaRjXomeNIGZjHIriysdLK2637IqOyuqnQm4VjtZXe1i7QE3Hxx0J/HqY329n0/qg3xa389nh0NsPBJh07EYW47H2XIyTubJgQRcTw+QdWaArLMDZJ8dIufcEDnnhxMl4Zp9YShxEvHpIXLOjLDt7OhD5ST3wiYwO0rmqQReNx4fYNPxATafGGTT8UE2Ho3z6dEY649E+eRojE+Pxfn0WJz1R6J8WB9i7aF+1tWH+eBwhDWHwqys7WdFbT8rasPJkpPY2gjLasIsORhmcV2MRbUxFhyMkpFcVpxWHWL+/v5kYeZWBJkl9PFemYcZJa4EXAvtTCtMTF1nlHqZXuL9P8RrIInWwFgJuP4jvPp4X+D5t/E6S+DifYHjb/A6awyvtmRWZpf9GLBmZj0E14fxOqf03vT1f47XucX/A7wW6RN4LdCSWqAlvUhPRrGBjGIDaYU6UvLUSbzKHsCrmtSCRPPzVQm85v97eJ23T0p6oYr0QhXz9kmZtauX93f2MHevZAyvidfW/OMTge+d/ptWIB/D673P95YO/3fwml4gI6NQTnpywvoQXJO/LShSJPa85kpYVKhgaZmaRSUKUvZ1M3tXO/P2dTBvXycZRb0sKhGzqFTM4jIJS8pkLClTPITXxWVqFgsSLRGoWSJUs1SoYZlQzXKhmpVCNauEalYKVKwWaVgpULFSoGJFmZIFeb1k5PawrlLP2io9a6sMrKs2se4BvH5Yo+OjgyrWH5TyWc1tNlffILPyGHmHa2m4VkmLVIjJWYg/uBWfewE+55sMhd7k6+FpfDH4VnLf6ut8MTidr4beZygyjUggAdhI4DUGI28wEHmVWHgKsf7JD+B1MnH/S8S9Uxj0vMKQ69cMuX7NsPPXDDteYcg+lQHry8SMzxPRjyOke5qw4SnilmcYdk9g0PUU/aYn8Gj/FyHrE3wdm8hfv30tidcX+K+R5/nLnRf46xcv8dcvXh7D638OTuS70NN8E/jlGFzv4fVr/5N87X+SbwJP8bX/yQeWDZ/ubCw/e5vKc91Unevm8HUlR24oqLvUx5FrEs61amiRJva8uiLf4or8DnvgLnb/HVz9X+Lp/xKLaxCp2sO1FgVXW1VcbVNz8ZacCzdlXGvXcvGWgsY2DTJdAFfwawLx7/HHvyMQ+w7/2AFO3xKMfYneEqDltobWHhMtPRZae6209dlo77PRKb6XlU6xlY4+M50SM91yGz0KB7dlVjqlJnpVdnT2EN7Il8Tv/IH4yPdEBr4mOvgNAyPfMXTne+LDvyMc/4rI4NcM3f2BgdHviA0nwDl49weGvvwD8ZHvcAaG0VuCyLVOxCobYpUNqdaJyuxDpnPSp7aitQYIxr9i6Ms/EBr8msjQ74iOfEt89HsGRn8gOvQt4fhXhGJfERv6lsHRHxgY/o7Y8LcM3Pme4S//yOAXf8ATvoPK5KVXZaVX7UCm9yHR+pBo/Ui0AaS6ADJ9EJkhmDhp2OBDYkhMTeXmMEpTFKU+jMYcwhcdJvbFV0TufkX/nW8I3P2O4Fd/IP7tfzH05e/xB4cxmv2otB4U2gByfQS5MYpY66VP60RqcKN3hPFGvkhMXb/8PdE73xG78z3xu98z9NUfGP76j0SGvsHkDqMyeVCZPKgtvsTfjcGXXIbcj8QYeiixof+hJMYQUlMIqSmMzBxGZo4gT8JXYY2itMbGYPpgmh/1955RPZDSFhubvibQmkhuG0BuHUBuHURuHUJmSSQ1DyIxDyA2xRGb4vSZYvSawvSYwnQbwnTpI3ToorRpo7RoItxShWlURrmmiHFJFuWsOMyx7iB17T5qOwJUNfsoa3RQeNVG4XUnxbc8FDf7KWwK8vm1AFvOe/nouJ0V9UYW1xpYWGsio87K/Fors2usTKsy80a5iVeFRqYKjEwuNfB8sZ7ninQ8V6RjYomBF8rMTBbYmFrh4leVbl4W2plUbOS5Ah0T87WJ04oL1EzKVfDCPhkv7pPycp6UV4uVvC3U8X61mZRaO2m1NhbUmllSZ2DlIQOrDhtZ22BKvNP1jJvMiwGyr4TIvhxgw0k7nxw1s/6IiU+OGPnsqImNJ6xsPWMn54KXXZf97L3qJ/96gOIbQUpu9lNyM0DpDT+CGz5Et/xUNvmoavJR3eSjpslHbbOXQy0+GtoCHOvs52R3hDM9Mc73RbkiidAoDXNDGuaGLMxNeYhbiihNygjNqggtqiit6liyKK3qKG2aGO3axH80dOhidOkSy3jbNWHaNGHa76WN0KGJjN27d+3QJv6tO3VROnQJ0HYmv3fqorTrY7QYBmgxxGjXB+nQ++nQBWnTRWjV3jtdOEaLdoAW9SBNqkFuqYe5pRrlhvIOV+WDXJKHuCQPcFnez1VpjGuyES72DHO2K865njDn+gKc6vZxrN3H4dYQ+69FKTkfZvsxNx/WGEgtU/J2noKpe5U8v1vDs7u0PLXHwFP7zDyZa+HJfWaeyrXwbJ6V8fk2xuVZeXqPkSc/1/Ls7sR+02d26xm/z8ikQhuTS1y8UOrguQILz+zR8sweNc/uUTJut4Ln9ih5OV/HmwIzMysdzD3gIvWAgwU1dlYf9vDpySA5l2Lsvj7IvhuD5N0YIK8xyr6rIT6/HGLz2RCfnA7z4YkQqxv8LD7oJKXKzMwyHW8VqHh9n5JX9yp4PV/DdKGNuQf9pNSFmFPjZ2ali3eENt4uMzNdaCa9zsPCei9ptR5mVdmZJjDxRrGB14pNvJyn47mdKp7doeKpHRqe/FzHf+zQ8dNtWh7PTvRYtpZHszQ8cm8JcbJHshKg/Ummkke2KnhkqzKB2a1yfrJVlmiLjEe2SJNJeGSzlEc2S3lsi4THtkp4dIuYR7f08mgSro9v6eVnW/v4eaaY/8js46nMXp7c0sUvN7bzyw1tPL2xjQlbOpiUc5tf7Zby21w50/f0MHtPJ+n53SwtlbJKqGBtuZIPKpR8VKHk4woFH1fI+LhCwkflfXws6mN9eR/rK/pYX9nHJ1ViNlRL2XxQzrZDSnbUK9lxSMnnyXbWq9h5D62HlYnqleyoV/zdttfL2XZIRnatmOxaMVm1YrLqJGQekpJZJyOzVs7WWgVbDyrYfEDBxv1yPquS8WmFjPUVCj4sl7O2XMYakYxVIhkrRHKWCeQsKpOxoFRKRomUjFIZGWUK0kuVzC9RMrdYwXv5Mt7NkzFtn4y39sh4fZeE13aKeW2nhDf2KHk7T82MAg2zizSkFOtIFxhZKLKwuMLK0koby6psLK9ysHK/nZVVdlZVO1hT7WTtARfratx8UOPmo4Me1h/y8Um9nw31QTYeDrGpIcSmI2E2HYuw9XiMrSeiZJ2Mk31qgKzTcbJOx8k+Gyf7zAA5ZxNtOzfItvPJzg0mUHtumJxzI2wb6w45Z0fJOTuaONDp7CjZZ0bJPD3C1lPDbDo5lJi6nhxm04lhNh0fYsPxQdYfibP+aJz1x5IdjfPxkRgfNkT58HCUDxpirDscZU19hNWHwqysC7GyNsTK2sQUdvnBEMtq+llS08/ig2EWHQyz8GCYBQf6yajuJ60qSGpVkNT9QdKqw6RUhRKHPAl8vFviZlqhM1FyufC7917BU+pjWvLzw0uH/cwQ+BKVJZopSCxNThTgPZHvgfzMFAaYIQwwM/nMTKGf95LLmxN5eV+QaLbAyxyhj7lCH3MEXuaUeZhd5mFWmYvZAhezRQ5mi+zMEtqZJbQxS5gA6xyBnTkCG3OEVuYKbcwTWhMJrMwVWJKZmfdAc8uMzC0zMbfMmISskTmlBuaUGJlbYmR2cWJP6+xiA3OLjcwrMZFSYmLevyjl7zSv2PhPSyk2Mr/YQGqJgdRiA6lF+mQ60op1pBZpmV+oIaVQTUqBmtn7ZMzeI2XuPjmpBUrSCtWkFaoTaC1QkVqoJK1QQWqhIvlOVDnzf1y+7P41X0ZKvoy5uRJm7+ll1p5e5uZKSCtUjMH0QcQ+eC89+cyDcM0oUpKaL3to8pqeBGlavpS0PAmpuRLS8qVk5CenqXnSxL08CWl5UtLypKTnSUnLl5KeLyU9X0ZGgYwFBXIWFihYVKBiQa6cJYVqlhSpWFgkI72gj/m5nczceYOU/BbSS9pZUNbBwrJOFglus1jYyxKhlCVCJUsFidOHFwk0ZAjUpAvVLBCqWChUs0SoYplIxXKRklVCJWuEKlYLFKwWKFhVKmN1mYxVZTIW5t1mWamENRUqVperWL1fy5oDBlZW6VhVpeGjAxo+qZaxYX8nmQeusavuNIKThzjTcpDrt4sRa3ZicWYSDH5MxL+IkOtdIq7XGe1/iy9i73A3/g4jkd8yGHyd0ejbfDP8PsPhtwi5X6Hf9SvigdcYCv2GofCrDPW/wkDgZWK+F4l6JxH1vkDU8yIx92QGPVMZdE9lwDmFAccUBh0vM+h4mbhtMlHTREL6cfTrnyFifpZBx3ju+CYSsf4Cl+r/xW94hLvBcfxx5GX+dHcKf7n7Mn+582Ji4np3Mn+9+xJ/uTOZP4+8wJ+GJ/K/BxOT198Fn0xOXhP9LvgM3waf5bv+cXwXfJZvg888gNdTbY0VZzqoOtdF1dkuDl+T0XBNQu2Fbo5cE3O2Wc2NXit6zx1c0e+wBr9C7xzC6BrGEfwKZ/Ar9LYBxGov19pUXG5RcKlFwfmbUs7flHGtXcfFJiXX27T0qXxYPHfxRL7DF/0Od//X2H138YS+pH/wW3zRL1Cb/DTf1tDabaS120Jrt5W2HivtvVY6+hLdw2t7r4mOPhPdssQe0S6ZlQ6pkR6VDa2tH3foLpGR7xPvJI1+QX/0izHAxoYSeI0OfsPQnR/GvofjXxEd+ob4yHdEB7/B6RvEYAmg1DmRqm2IVVYkGhsqkxe53olYZUVj9hOIfsng3T/QH/+KYOwrwoPfEBv5jtjI98SSBydFBr4hOvg7Bka+JzzwNcHoF4QGvyY2+h3xO9/jDo2iMvnoUdroVTmQ6nxIND4kGj/SMbz6x046lurdSPQuxHovUkMAub4fhS6IztqPLxYn8sUoobt38d/5Cved3+H64gci3/6JoS9/IBgcwGL2oNW6UOn8KPRhZLp+FAYvcoMDpcmJwRnEEx4mMvINsbvfEhn9hvDwV0RGv2bgi+8Y/PJ7QoNfYvaE0FjcqC1uNFYPKrMbmcGFzORHagoiNSaWIY9l8CMxBpA+cE9qDCA1BpGZkpn7kZv7kVtCKK1h1Lbo/ziVLYrSHkVhj6JIQvbh4ihsceS2ODJLFGkyiTmCxBxBbArTZ+qnz9RPrylEtzFElyFMhz5Mmy5Ei6afm+oQ15Uhrir6uSwPcU4S5ESPn6PdPuo7vNS0udnf4qKi2UV5i4vyFjfCFi/5N7zsuORk02kLHx3Vs6ZBx8oGI8saLCyotzCv1sz0Sh2/Eah5pUzNlFI1LxSrmFisZmKxhonFWp4v0TKpVM9koZlXqhy8UmnnxVI9E/OVPF+gZEqplldFel4VqHmtVMlrxTJ+UyThjWIJ04QKZu/XkH7IxJIjNlYctbPumJX1x818dszIxhMmtpyyknXWzrYLbj6/7GPP9SB7G/vZdt5B5mkLm0+Y2HBUz4YjOjYe05N52syOC052X/ay76qXvGse8q+5KbjuobDRTXGjh9IbHgQ33Ihuuim/6aLqppvqWy4ONrk51OKhod3Hsa4AJ7v7OdMT5lxfP1clQRqlAW5KA9yUBbklD9CsCNGs7KdFFaJVHaZVE6ZNExmrXRulQ5eAa6cumpiU6qO0a/tp0yRq1ybq0IZo14bGrvc+d+gS09QOfZguQ4ROfYROfZhOfYQ2Q4RmQ4wWQ4R2g5cuvYtOnZd2XT9t2sQBXy26KG26AVo1AzSr4jSpB2lWj3BLeZfr8kEuy0NcUQS4Kg9wVRKiUTbE5Z5RznUNcL43xDmJj5O9bo50eKlvi7K/cZii83Gyj3hYV20grUzB9AIFr+UqeWmfhol7tYzfq2NcroFxeSbG5ZsYX2BmYpGNF0qcTCp2MCHfwri9RibkJq7P7Nbz7B49E3JNPF9gZWKhlQl5Jsbt1TJ+r4rn9ip4fq+cyfsU/LpQwzShibnVdhbVuVlx2M0HR71sPh0k51w/ey5HKGiMU3prAEFTDOGtCGU3+ilqDJF7LcquK3G2X4yReSbEp8e9rKl3sPSAibRyPXPLdLxXouW9MgMp+x2k1wVIrQsy54CXGRVOponsTC+3816lnUX1HpY3eFlc7yZlv42ZIhPTBWbeFtp5tdjE87vVjNuh4unPNTy1U8cvd+j52TYdT2Tr+GmOnidy9DyWo02cOJyj5ZEcDY9ka/hJljrRPcBmKpOv2FHwk0x5ErHyxCR2qzzRFgWPbpHz+FYZj2+V8vhWCY9v7ePxLb08kYTrLzLFPJkt4alsMc9m9/HM1ts8tamdpz5r5enPWpiwqY3JObf5zR450/MVvJ/bS2puF4sLe1hZJmWdSMEHFQo+rJCzvkrJp/uVfLpfzseVEj6uFLO+oo9PKvr4tLKPDdViNtVI2VorJ7tOzo76BEx3PtCuwyp2HVax87CKnQ338Krg88P323E4gdYHy66VJJOSXSclq05GZp2MrQflbD0oZ0uNnM0H5Gw6IGdDtYxPq2Ssr5TxYYWEDyqkfFAhZV2FlNXlUlaKZCwXyVgmlLFUJGeJSMFioYKFZQrSSuTMK5LxXm4f7+4TM22vmLf3SHhzt4TXd0l4fZeU3+5V8E6uihn5KmYXqplfrCFdoGehyMTicjNLKiwsrbSyvMrGyiobKyqtrKyysabawdoDTtbVuPjggIsPa9ysr/PxySE/Gw4H2dwQSnQkzOajETKPRcg8ESH7ZIycU3FyTsfJPh0j50yMnDNxcs7E2XYmzrazA2w/N8D2c4NsPzfItnPDSbw+0NnR+ycQnxkh68woWWdG2Zps8+kRNp8cYdPJETaeHGHjiWE2nBjmk6MDrD/2cB8fjfPRkTgfNsT5oCHGB0firGuIjQF2VV2IVXWRxDLiJF6XHgiy5EA/i2oSLTwQJGN/gLSqAKlVflKrAqTt72f+A3idXuJ54JCmxKR1WqmPaaV+ppUl+tt3uibxWnb/va0zy+7tr/Ul99b6EiAVenlP5GeGMMC7wgAzhH5mJPE6U+jnfVGAWaLEXt1ZQh+zhL4kXP3ME/qZK/AxV+BjTpmX2WVu5gpdzC13MrfcwRyRPZHQzlyhnXmie9lIEdmY/0ApQmsyywOZmScwMk9gTCLWwNyyxPeUMhMpAjNzS4yJSWqJkZQSE/NLzWOllNzvwfv/qL8H2h83v8RIWqmRtBIDacVJxBbrSC3WMr9IM1ZqsYY5eTJm7ZEwd5+U1AIlGcVq0ouSaC1SkVakJK1IMVZqofzvllakICVfSkq+lNRCOfMLZMzNFTNrTw9z9vUl/nzhP8ZreqHiIbym5stIL1SwoFhFWoGcOXt6eX/nbebu7UvcL1SQUSAjPU9CWq6E9HwpCwrkLCiUk5EnJS1XQlqumPQkYjPyEnBd8BBcE3hdnK9iUZ6SZUVaFheqWFgoY2GxhLSC27y74yopBU1klLSyoKyVhYJWFgk7WCzsZrFQwhKhkmUCLUsFehYJdKQn8ZohVLJQqGSxSMkykYLlIjmrhHJWCxWsEcgTaC2VsLpUwspSMQtyO1gplLKmQsGaShWr96tZXa1hTbWKDw8o+axGzKaqJrL2nyO/4Qi1lw5ytascsa4AjWkrTs8HhEPLGQinEffPIOJ8nQHnb7gbfIe74WncjU1nNDKNweCbjITf5pvh9xjqf5N+xxTCrqkMBl5jqP81hkOvMhz8NQO+KcQ8LxJ1T0r2IjH3i8Rck4m7XmLA9TJx50vEHJOJ2l8kaptE1PI8YfN4wqZniVkThzQNuyfg0z2CU/H/ELP9jO8HXuC/7v6K/xyezF/uJLD61zuT4e5L/PXOZP4y+iL/NTKJ/xx6jv89OIEfIs/wbegpfhe819N82z+O70Pj+SE0gR/6x/ND/7gH8HqiubH6fBf11yTUXe7l8JU+Gq72ceRqH6ealJxuUnKuVYPYGEHvuYPKPkifLojUGELvHsHsvYvCEKK518zVdhXXO9VcbVdxsUnOxSY5N7qMNHbqudGup0PsQGmMYnLdweS6g942gNYaw+QcxO4fweIdRK730NKtp7nLQEuXmZYuM623LbR1W2jrMdPea6G910x7r5m2HiPtfSZuy6x0K+xjeL2tsCA3ejG547j77+ANjeLyD+L2D+IPjdIf/YJA+A7e4Ai+/lFCsS/HlvY6PDHc/qGxZ4zWIBqDG53Ji87sQ6F3IlZaUOidqE0eFDoXGpMPh2+Q/vjXBGNf4Q6O4A3dIRD9kmDsK4LRLwmE7+IP3yUY+YJQ/GvcwRGs7hh2Xxx3/wje8B0snhhyvYcepZ1elROpzodYnUiiSbzGRqrzIdV7kOqdyRz0auyItS6kWhcyjQOtyYEr5CE41I9vKIZ7cAjb4CiWobt4R78mOnCHfl8Ip9WN1ezCaE7sk5VonegdPoxOD0anG7Pbi90fxBuJERwYIhAfxBOO4o/G6R8cJjgwhCccxer1YXK5Mbk8GJ0utFY7KrMDvbMfjaMfpdWP3ORFanQjMbiQGFzITJ7kPQ9SozuZB5kpkdzsTeZDafWjtgf/f0ll70flCP3TlPYQcmsAmcWPzOJHavYjNfuQmnxITF4kJi99Ji99Zj+95gC3TQE6DAHadD6atV5uqr00Kr1cU3i5IvdyUeblnNTLyV43R7ud1PqY5hcAACAASURBVHfaOdhu40CbhepWMxWtFkpuWtlzxUDOOQ2bTqn49ISKj05oWXtCz7IjOtIPaZhRKeX10h5+XdLL1OJeJhf3Mqmob6wXisW8WCJlilDJVJGKl0tlPJ/XzcTcLqYU9/JWlYr3arW8f1DNe/vlzKwU815FL7Mqe5lfLWFRvZJVx3V8eNrEJ2dMbD5rYNtZHZ+f1bH7goG9l8zkXbVScN1B0Q0XxTfdlNxys++ymV3n9Ww/rSbruJytR6VkHpOx7ZSa3RcM5F6xJLpsIveKifyrJgqumSi6bqa00Yyg0Yyw0ULFDQv7b1mpabJS12LjcJudo51OTnZ7ON3r5bzYz0WJl2tSDzekTm5JHTTJXLQo3LQovbSpvbRr/LRr/HRoAnRog3Ro/XRog3TqgnTp+unS93Nb389tQ5jbhn669P6/6bYh8FBdhgfuGxN1m4J0G4Nj3zuNQVoNIdoNfm4brPTozfTobXTrvHRpA7TrArTrgnToQrRrgrSqArSog7RqIrSoBmlSxLmlDHFLHeCm0su1PjeNkjBXe4a40D3A+b4gZ8UuTvQ4aOjwcLg9xv7GUUouDvP5ySCfHbayvFrHPJGOaWV6flNkYEqBnkn5Oibm65hYYOT5QhOTisxMLrUzRehmqtDDy2UuJpc4eLHIycR8M+P26nlmt5Zxu3U8t8/A8/kmns83MSlXxwu5Kl7KU/JKoZI3StRME+iYU2Eio8bGynonHx1zs+mUj88vhNh7OUzx9SjCWzGqmuNUt8Sobg6x/1Y/lTdDVDQPIGoZpuzWMIXXB9hzKUzOuQCbTrj5uMHJ2kMOltfYWFJjZ3m9l2UN/Sw45GdutYuZ5Tami6zMqLAzd7+dpfUuVjW4WHbYRUaNjXlVFmZVOnivys3bIidTC0xM3KPj2Z06nt6p58nP9fx8u56fbTPws+1GfrrdwBPb9DyWo+OxbVoe2a7m0RwNj2SreCRbzU+yVPwkS8kj2UoeyVbwkywFj2TJeSRTkUzOI5n3D3l6bGsCr09slfDTzEQ/zxTz80wxv8js48msPp7OEvNsVh/js3sZl3mbZze388yGFp79rJnnNrbwUnYnr++WMiNfzrx8MYsKe1hZ0sc6kZyPq5Ss369i/f4EXD87oOSzA3I+2S9lfZWET6v6+Gy/mA3VYjbXSMisk5N9SMmOw0o+P6xi52Elux5od4OK3Q0qdjWo2HXkHmB/hNcfwTUxeZWOlVMnSxzgVCsn80G81sjYVCNjwwEZn+yX8sl+KR9VSviwQsyHFWI+qJCwtkLCKpGEleUyVpbLWFGhYEW5gmUiOYsEMtKKJcwrFPN+bi8z9yUBu0/C23ulvLlHypu7pfx2j5x39iqYkadgdoGSlGIV6WVaFogMLBIZWVxuYkm5iWXlZpZXWFhWbmZFpZVV9wBb7eSDA04+rHHxca2X9XU+NtQH2dzQz+aGEFuOhNhyNMzWY2GyTkTIORUj51SMbaf/tu1n4mw/E2fH2QF2JBG77ewQOQ+8AzbrzBBZZ5InD58eYuvpITLPjJB5ZpStp0fYcnqEzadH2HQqAdcNSbh+dnyIT44PPtSDeL2H1g+Sn9cmJ7CJoqw+FGVVErAJvCarCbL4QICF1QHS9/tJq/In3htbGWBeRWLf63sCL9OTpw2/U5zY4/pOiY+3S5JT1/8OXgVe3hN6E2gV+Zgl8jFL6BnD60xRgBmiIDNEAWaIAswUJSevSbzOLvczW5ToQbzOE/qYJ/AxV+BlrsDDPJGbeeUu5lU4x0opdzK/wkVqpTPxCqVKJ2kVjrFSy+2klttILbcxX2RNJLSQIjSRIjQmAWt4qBSBkfkCE/NKDQ/hNbXMTGqZhdQyC/NL73fv3j/rv4XXZKklBlJLEnh9sLQSLfMKFMzZJ2Veroy0QiUZJSoySlSkFyv/aQ+CNq1IQXqx8iHIphbKScmXMmdfH/PyJIk/96Pp64+nrhlFDz9zD6/phQpSciXM2dPL3L19pObLWFggZ0G+jPRcCem5CZwuyJexsED2d+7f/y2RnEWFchYVKhJLhYtULM5XsbxEy5JiFYuLFCwulpNe2MOM7deYn9/EgpI2FgraWSRoZ7Ggk8Vl3Swpk7K0TMXyMh3LywwsKdOzUKBmoUDJQoGcxUIZS0QylomkLBdJWSGSslIkZZUg0YpSMSvLJCwr6SN1bxsrBFLWVan4qEbH2iolayokfHpQQmZ9Lzl1jWyvaaCgoYKjjQK6NCKs/iKM9g9xuhcR6U9hODaLO9HpDPvfIOb4NYOO33DHP427/dO5G53Bnei7DPe/zWj4Hb4anMFA4HVCjpeJuqYyEvwNw8FXGQ6+ypD/FQY8U4i5JxN1vTBWzP0iIetzxJwvMOh5mQH3y0TsLxA0P5e4b3+eAcfzxGwTGHRM4I5vEhHLL7FK/2986v/FF/5n+dPoFP58dyp/GnmJv4wm+uudl8b2uv5lNLGMOIHX8fwQfYbvwk+N7Xv9tv9pvgs9w/fhCfw+PIHfhyY8jNdzbbrGa71WmpVeGsV2rnZbuN5rpUnmokMToEXh4cptE5fa9dzotXGl08iFZhVX2rU09VlplTq42WXkUrOCDrkDsd5Hj8ZNu8xOu9RGn9ZPnzbAbZmbDrGDTomTLqmLDrGD1h4zbb1mOqU2epVOepR22noNNLYrudWpo6nDQFOHkeZOEy23TbR2J2rrSdTaY6Stz0ynNLHvtSu5bLhLbqZP40Bh9KI2+1HqXMjVduRqO2q9G63Ri8bgQaVzodK50Jt9mGz9aI1eVDoXOpMPqzOCzRXFYPFjsvXj9g/h7R/B5oqgMbgxWgO4/YPY3IlndGY/ZmckcWKwzoVS7x7bB6ox+VEbfaiNfrSmADpLEI3Jh1LvRmXwoDX7MdpDqM1+xGoH3Qrb3+BVrE4sH5bqfEh17jG8SnR2JEYnCosLlcmGUqdBrZNjcSixuFXo7WpUVh1yqxGZ3YzeZcfpsOCxmvA5bAT9bvwhP/aAD73LhqPfgyfswxl0Y3HbMNiNGBwmLG4rRocZjVmLMfnd5DRjcpqxeu24gm48IR/ufg92nxO7z0NwcAB3NIo1EEDvdKGyWJGbTMiMRuQmE0qzBYXZjMJkRmE2ozRbUJotqCzW+1mtaBx2dC4XGvf/MJcbjdONxvEvsrtQWZ0oLY6xFBY7CrMdhdmG3GRDarYhMdsRm+30mO3cNtrp1Nto1Vpo0pi5qTLRqDRxTWnmssLMRZmZsxIjJ3r0HOnScqhdRU2LguomGRVNcoRNSgpvyNl7RcL2831knu1l45k+Pj7Ry8qGLhbWdjCrvIm3S67zRsl1Xitu5JXi60wtamRKUSNTi24wtTjRlJJGppQ08mLeJSbtOcdLuRd4U3CD2bWdpB3pZf6hLuYeaGZO1Q3m7W8krfoGS+paWH20i4/P9LHpopzsywo+vyRlz/le8i70UnRFQsk1OWWNSgQ3VMmUlDUqKb4qJf9iH3vOdPH5iVa2HW1m29Fmdp5sY9+52xRc6iP/Yh/7zvew70I3+Rd6KLjUQ/GVPkqvihFclSC8JqHiupjKa2Kqr4upuSGmrklKQ4uCY20qTnSqOdWl5Wy3hsu9Ghr7NNzsU3NLrKVZqqNFaqBVbqBNYaJdaaZDZaZDabl/VVvoVFvoVFvp0ljpUtsSV42FLo05kTbRba0lkS5Rl9Y89sy9+906K906a+IZrYUurYXbOjvdOiNirRKpRo5Uo0aiNtGrstKjtnJbY+W2xkKX2kSHSk+bSkerykiL3EGT1E6T1EqLzEKzzESj2Mh1sYOrfWEu9Ua50OfnTK+D4932JF6jHLgxgujKMLnn+8k66eDDw2YW1ZiYVWHgzRIdUwu0TC7QMbnYyOQS81hTy+y8Wu7hjSo/v60K8Ealn1+VOpmcb+K5PVrGf65gwk4Fk/ZqeLnAwCslFl4rM/NGmYFpIgOz95tJrbWx6JCD5YedfHDMw8YzAbZdCrPnapTCxjhlN2JUNMepbh2gtn2AQ+1xDnVEqWuPcLAtysH2YQ50jFLVNkp5yzClNwcpuB5jz6Uw2873k3k2yMZTAT45EWD9yX7WHQ+wrN5NapWF2SIjs0Rm5lbZSD9gZ2mdnVX1TlYedrHkkIOMWidptT7S6vuZVRPgtyIXL+WbE6/i2W3gqZ1G/uNzI7/YYeIXn5v4+Q4TP91u5Iltep7YpuWx7Woey9HwWLaKR8dS8mi2gkez5TyareCxbPnYO2Mfy5LzWJaSJzIT/TRTzs+yZPw8W8Yvc2Q8uU3OU9tkPJ0j4ZmcPp7J6uHZrB7GZXYzfmsnE7a2M2FzK+M3NjNhwy0mbWxiSlYHv90tZlaBggXFMlYKpHxQLmP9fjUbDurYeFDPxhotG2rUbKhRsbFGycZqORv2y/hsv4SNB6Rsrkks4c2pV7H9sJrPG1TsalCzu0E9BtaHOvKP8frjqes/wmt2rZysgzK2HpSxpUY6hteNNTI+rZYlgS3l46oEYj+qlPJhhYw15VJWl8tYUyFjTZWC1ZUqVpYrWSKQk1EsYX6BmDl5fczKE/N+noSZeVKm50p5Z4+Ut/ZIeWuPjLf3SJmxT8rcAjnzixSkl2lYKNSxSKRnkUjPYpGeJcmWiQwsLzexqsLMmiora/fbWFdt58MaJx8ddLO+zsOGw342NwTZfCTIliP9bDnaz9ZjITKPh8k+Gf238botidf7cB0cK/P0AFtODbLl1GASsPfxuuXU8N/i9cQQn/6oe4D9e3hd1xB7ALAx1tTHEnitDSeWDj+A1yU1QRYeCJBRHSCtykdKhY955T7mJKecM0s9TC++j9e3iz28VezlrWIvb5f8+3i9N3X9G7yKvMwS+Xh/bP9rYi/sTFEgcSKyyM8skZ855QHmlgeYJwowr9zPPJGPeUIfKUIf84U+5gt8zBd4SRF5mV/hZX6Fm/kVrrHSK51kVLlYsN/NwmoPC/a7WVDpYkGli4wKBxkVDtIrHKSX20kT2cbeBzxfaGa+0ECKwECKQM88gZ4UgZ4UgYH5AiOpAhMppQbmlehJKTGQWmokrcxEepnlodL+DbgmsPuvp6+ppaa/wWtaiZ60Eh1pScSmlWjJKNMxv0jFvHw58/MVpBWpxvCaUaJiQamaBaXqh+79M9w+CNm0IgXzC2TMy5OQki9N3P8RTH9cRpFyrAfxem/6Om+fmLl7+0jZJ05MWfOlZOSJSc8Vk5EnZkG+hIUF97AqSSZlYYF0DK6LCmUsKpSzuEjO4iIFS4oVLC1VsKRYxgqBhqUlysS9EiULCyW8t72J+fs6WFzcy7IyMUtLk5VIWF6sYEWxmpXFBlaVGFlZomdFsZoVxQpWlspYWSZhhbCPFaJelot6WV7ex7JyCQtKulkkkLBUJGd5uYqlAgXz9nWwRCBlbZWGTw7q+XS/gk+EHWwUXSGr6hh5R2toaKrgllqAwpOLNZyFK7IWl38u/uAM4pEZjMZncif6LkP+t4jaf0Pc8Saj/ne5E3yXu5EZ3I3OYDQ8jdHINO7GphHzvUbIMYW45xVG+19PwDXwa4Z8v2LAM4W4+yVi7hd/hNcJxJzPM+CeTMz5AiHrcwRM4wnbJjLofJFhz2SG3S8w4nmeEc9zeNSPYpH8X8SsP+P72Av8aXQKfxp9if+6cx+vfxlNTFz/nITrn4Yn8p9Dz/HHgXH8EH06gdfQk3zbfx+vP0TG8/vIBH6IjOeH8AN47dQFG/ssMWSOIXqMEW7rQ/Saokhtg6jcd5DaBmmSuTjZKOPUDTnHroo5dqWPk9elnLkp58xNOeeblNzsNqG0RjD5RjB4hlDboyitEYyeESz+L1Bb4vQovLT2WLnZYaCxTcu1FhWNbRpudelp7jbQ3K3nVpeWxnY1tzp03GpP4DUBWGNiGnvbmFxSbKS110Rbn5kOSeLwpg6JmQ6piU6ZidsKCz0qG2KVnT6FhV6pkV6pEanSilxtR6ayIVFYkCqtKDQO5Go7UqV17Pd7yDVag7h8g4TjXxMd/B3+0Ch2dxRvcJj48LeEYl9ic0VQ6V3ItU7URi99CgsSlQ2ZxoFc60SmcSJVJ5JpXMi1bqRqB2KlDbHSilTtQKFzI9W66FXY6JYn8CrReulTJRKrfYg1PiRaLxKtC4nOgVhrR6w1IzXoUFtV6G296E23MBivYHVcxey4ht5yHY3pJkrzLRSWW+hsTTitNwnYm4gGuxkeUjL8lY7ol2r8w1Kid1XE76qJDMvxRXqw+9qwuJuxeFqwuJrQ2xoxu5qwelowuZqweVrxRXuJjSgZuKsmfkdFdFhBZFhF/AsDoWEtnqgMq68bvaMNtbUJtSWRxtacrAXtA+nsrfdztKJztaF3t6PztKPzdCSvf6+/91vH/au7A72rE72r65/n7ELr6EBrb0dr70Br70Bjb0dja0dja0Nta0dta0dpa0dua0dqbUdiaaPP1EqPsZUufTPtumbadM00a5q5pW7ihqqJa8omLslucU7cyKnuqxzvvERD+0UOtV2gpvUClU3nKLt+moIrJ9l36SQ7L5wk68wJPjt+hHWH61lYuZ85pULeKxUxo1TEtBIh7xSLeLtYxNvF5bxdIuKdEhHTBIneLi3jneISZgqFpNUcYPmRBlYda2DpoRqW1O5naW0VK2urWHtoP+uP1LLx1GGyLxxn55Uz7Lt+luLGs5TfOEPVzTMcaD7PwdaL1LVfpq79MrVtlzjYepGalgtU3jiN8OpxSi42UHC2jtxTNeSeqiH/TB3FFxoQXD5O6cVjFJ1voOhCAyUXjyC4fATRlWNUXD1O5bXj7L9+gprGExxuPseRlrMcbzvLyY5znOm6yPnuy1zqvcLlvqtcFV/lluw6rfLrtCmu0664ToeqkS71Tbo0N7mtuUW3tokeXfPfpm+h98cZWugzNNNnaEZsaEFsfLBWJKZWxIYWevXN9BqaHnim9f5zhkQSfRtS/S2UusuodRdRa6+i0jQhV7ch0bYj1rUh1rcg1t2kR3eN27rLdGmv06lqoVPRSpesmduyFroUXbSpZDRKdFzt9XClt58LfV7O9Ng43mXjSIeHhvYwB28NUdk4SNGVfnaed7LxpJXVDVbSasy8KzLwWrGOV0oM/Fpo4RWBlamlZl4uNjK12MxrQgdvVXp590CQ6dUBXiu18asCI5P3qpm0U8bk3XJeydPwlsDMzP0u5hz0MP+gg4WHHKw85uGD0wE+PRtk49kgWRdC7Loao/DmIILmIcqbB6hqGaCmbYBDHQMc7hzgSFeco11RjnZFOdwZpb5zkNqOYQ62D1PdOkRF8yCCG3EKr0fZdyXMrkshdlwMkXMhzJZzIT456Wd1vYNF+02kVRhIrTSyoNrKklo7K+qsrK53sOqwk+X1TpbUu1ncEGTR0Sip9WFmHgjwSrGNiXsNjNtt4OmdRp7caeKXO038YqeZn+8wJyewen66XccTOzQ8sU3D49tUPJaj4rEcJY/lKHgsR8Hj2xQ8nqPg8Ww5j2cnrk9ky3giS8HPsuT8LEvOz7Nk/CJbypM5Up7ZIWf8TiXP7VTw3A4ZE7aLGZ/dw/is2zyX2clzW9t5PrOdFzPbmZzZyktbW5i6tYXXcjqYvldMSpGCpQIl6yoS09YNB3VsPmRg6yEjW+p0bDqoYePBBF43HVCwsVrKhuoEXrcclJNVpxjD647DKnYdUbPnH7T7iJrdR9V/g9cdP0LrvX6M15x/gNfNB+VsrJHz2QF5ErAy1u+X8fEYYqWsK5eytkLGugoZaysVrK1UsrpCyTKhnIWlUtKLJMwvlJJSKGVuoYzZBTLey5Myfa+Ed/ZIEq/T2SNh5j7JGF4z7uH1wQRaFgt1LBXqWV5u/Lt4/bjWzSeHvAm8HgmO9SBes05ExgCbcyo61o8Bu/3sANvOPjx5vYfWzNMDbD0VZ8upe++MHWLr6ZGxtpxK7Hd9cOr62fEhPjs5/FCfnhj6G7yue2Dp8NrD0WRx1tTHWH0oysp/gNdFNUEyqoOkVfqZV+5lttDD+wIvM8s8vFvqZlpx4v2ubz+A198WJa7/Gq8+ZiZ7T+i7D9dyP7PK/cwWeROALfczqzzA++UB3i8P8n554P4z5QHmlAeYVxFgfkWAlAo/KSIfKSIf80U+UoU+0kQ+0kR+0sr9pFd6Sa/yklblIb3SQ3qVZwytiw54WXzAy+JqLwur3MlcLKh03kdsuZ10kY20ciupIhOpIiPzhYZEgkSpQgNpQhNpQjPzy4yklBqYX2YkvcxEhsBMhsBKhsDKAqGNBUIbGQLrv43Xf1VqqZn0MhPpZfcRm15qIL1U/1ALBHrSSjTML1Am9rsWPYzWf9S/wuy97/cAO79ARmqh/O9C9R5Of/z93nMPfp+fJ2Xu3j7m7OkdA2pGnnise3hNAPb+54UF0iRaEyXgKmdJsZwlJTKWlMlYXCpluUjFktLE1HVpiZJFBTLez2khdfdtlhZKWVmqYEWJnOXFMpYXyVleqGRFkZpVRTpWF+tZW6xlXaGKdUVy1hZLWV3axypBDytE3Swr72FpRS+LK8QsEklYKJKyUCBlsVDOUqGMjMIOVlf0sa6yl48q2tlYfpMd+y9SUH+cyrMHOdVaTqexGENoL+7hzXgGl+EKvYcn+CaB4OvEwm8xEpvOaGQ6A743idhfJe56g9HgdEb7p3Mn8i5fxGZwN/oudyLTGA79lojn14SdUxn0vcad0BsMB19j0P8KA96pDHimMOB5mXhy+hpxTkog1jGRqGMiYdtzhKwTCFknELFPZMD9IiPelxj1TeaObzIjnueJWp/Cpfpf+HQ/4cvAOP4w+CJ/GHyBPw5N4s93X+bPI5P588iL/HnkhWSTknCdwB8HxvGH+DP8PvY030ee4rvwk3wbepLvQk/xffgZfoiM4/fR8Qm8Rh7Aq8Ix3Kjx3kEf+BKlawSlawSt9wv0ga8w9f8OtecurUovR6/20XCph0Pnb9NwqZejV8U0XO6l/kI3p27I6VT5MHhGcEW+xhX5Clv/XSz+O7ijvyMw+Acsvi8QawLc6jJypVnNpVsKLt2Uc7VFxfU2DdfbNVxvV9PYoeFmp46b7Tputuu51W7gVoeRpk4jTV0Gmm8baUnWlsRrW5+ZdrGJdrGJDomJDqmJDqmRDqmRLqmJHqmJbrGBbonx/6Ptrb/bStJG3b/hnnXvmWlIuod6GqZpqAfSnWYKmCkOk8OMnXRitixbsgMOOszsJEZJtsgyyiQGW2wKx+zEPc/5YcuO3fTNd765PzzrrV1Vsre3pLXy5K2qF4W6gQpNE+WaRhSqBsrVjagqW5Cr9MKYtokKrTCuqmyhvrkVa2s3vs5eAl19uP0PaPXcwdf+iDv3hwh09WKy+dHWGJGr9ZRrG1FoGinXNlGha0GpM6DUGaioNFCubaG80kBFpRGFtgWZqpEypR6ZqpFybQtybQtlKkFeZVojCp0VudaCXBuUWJ2F8ioL5VVGyqtbUFQ1UVFdhaa+BL3hCibLMSxmCVZTKg5HBlaHCKNFjMEiodmaTbNNhNGeSqslBZ8jna72Pdx7dJT7Q8fpHD6Cr28/3f2HudN7mK6Hefju5NIaEGP3pGNxpWFzpWJuS8HmScfmTsPUmozdnY7v7h7u9R7mXt8R7vYc4s7jQ9zpOUJ3z1HaHxzC3b0Puy8bU1sGLc40WpxpGFrTMbamY2zNwNg2EVNbBqY2ESbXM8yeTEyeDEzuTEwe0UTc/+aYOxOTW4zJnRUk+0ei0Da6sjC6xBhdWRjaxEEyg4gxtAq0tIppcWbR5BDTaM+kwSam3iqi1ppJjUVMlTkTrTEDjUmEyiiiwpCJvDmD0oZUiupTuFWbREF1IjeqE7mi280FzbecVe3gpHInxyq+5aD8W/aU7CCrcDtJVzey/fwatpxfy6bz69h4bi0bzq5j/bl1rDu3jnXn1rL+3Bo2XFjNhour2HhxFZsvreaba+tIvr2FjJLtpBduZvf1NSQXrCH95joyb60j+9Y6coo2sq9sMwfLt3FUtYMTmm85W7mLS7rdXKnezbXaJK7XJXOjPoUbdSlcr0vmak0iV6p3c0n3LRe0Ozir2sap8s2ckG/kuGwjJxWbOF2xlbOqbzhTsY1T8i2cVmzlTPlWzlds5ULFNi6qtnFZvZ0r6u1c02znVvUuCmu+pbh2J6V131Km3428IZGKxmSUTUmompLRGlLRGdOoMqVSZUql2pRGjSWdGks6tZYMaq0Z1FlFP8Qmot6WORF7Jnq7CL09kwZ7Jg2OTBrt4rHY6BDTYM+k3iqi3pZBg02Y32AX+huC73mDVUyDJZsmswijOQmzaTdmYwomQxYtBikNxhz0Zil6ixi9JY06ayI1tm+psSZSbcqk1pBFQ5MIfWM2NU35KJtuc1VVzkW5nosKK2fkJo6XNXG0pIUjxVYO3G5jb4EfyTUvaZft7LxgYP2ZZpYcNxB7sIVpOU18JG7gfXETU7IM/D2zhT+l6nl7VxVv76ziL0n1vC8y8KnUxmdSG/9IbeBvibX8ZWclf/5Gzd++1fJhah3TcgxEHXIy+7iLececLD7uYOWZNtZf9LDlspdtl73svOIj+UYA8a0OpIUd7CkKsLfQT16xj4MlPg6Xejla5iG/zEO+zM2RMg8HS7zkFfvZH5ybc8tH1g0vGdfdJF9xsfuSi50XXWy/4GLj2VZWHbex6EAz8TkNxEjqicnRE7+3mTl5Bubsa2ZenoE5eUZm5ZmIzbMQc7CVqMMeQg64+WJPK39NbeH1b+r47ZZaXt5cx0tb9Eze0sCLWxp4flMDz23U89zGOp7bVMNzm6p5bmMVv9yg4xfrK/nf67WCtK7X8IsNGn6xTj3GL9epeG6tiufWqnl+rZLn1yp5YU0Fk9aU8/K6cn63WcXr2yp585tK/rBVzRubKnh9vZzX1pbyxtpi3lpXzB83lvLe5jL+vrmUf2wq5p+bipm6pZTPv1USmqIl0PHx1AAAIABJREFUPlPHIkkVCTnVrNhbx6q8etbk6Vm1v5YVe6tYnlvJMqmGZRKVsFw4u5xl0gpW5qpYu0/L+jwdGw7o2JinZeshHdsOVbF9HP+uvI5K67q9StbtVbI2N8jPyOvKXEFel+eoSZBqggKrZrFEPSaxi7JUzM9UMk+sYl6mirliNXODAjtLpCE6XU1EqoqwFDUhKRpmJGv4OlHN5zuVfLy9nA+3lTN1ewUfbq/g0x1C5nX6qLwGZTUirZrwtGrCU6sIT6smOqOO2Ew98VmNzMluZp60hflSAwtyjCzaa2bJPivL8uwsP+Bg+QEHKw46fiCwa/MFgRWi+wcCOyqx6076gvLaMSH7Oiav+UF5zQ+w8ljHGCvy21me307C0XYSRsU1KK8JxzpJONb5s/I6XlyFax9z8nyCvO51E53TRqTESYTUSUSOk4icViJyWgmVtjJD7ODLDCufpJr4OMXMh8kmPkg28f6ovCZbmZJs5Z9Jln9fXtNsfJxm45M0+5i8fiay83lmcBmwyMbnGVY+z7TzudjBZ5kOPst0CteZdr7IdPBlpiCuX4sdTBc7mSZ2MF1kF8iwM1NkJyTTTkimk1Cxg7AsO6ESG6HZVsKyrIRlWwVxlViIkFqJlNqIlFiJyLYQnmUmPMtMmNhEqNhASGYLIaIWQjKamSlqZIZIL5BRz/SMemZk1DMzXSAko4GQjEZmpOmZkVbPzDQ9oWkNhKY3EJreRFh6M2EZAqEZzcxIa/ov+XcEd0ZqIyFpzwR2ZqqekNR6QlLrJhCaVsfMlGpmJOqYsbuSGbsF+RyV1LDUqh/lv5LZ0b5RgR3dA/tj0hqWrCMsWTd2PVFe1WNzRw9u+nK7gs+3lI7J6ijfl9cfk9aJ4ipIakSykoi0csLSFESJ1ESkKAlPUhGVpCVil4ZP19xm+sYyYnZpiU+uYlZiJXG7NcTuEojbrWVWYiVzknTMS9SxYLeWhbtVzEssZ3ayjFlppcRmlBIlkhGZqSA8s4LwTC3hIi1haSoi0yqITi0l7NtLzBNdZVHWRZaJ89maewDp8X2cviHltkqMpimJFtdGnJ1LcXVH4vB/hNnxR+yOd2i1v4u39T06XFPoaJuC1/pX2gzv4DX/ia62f9DVNoUu91Tuej/invcjul0f4Le/h8v0Lh7TH+lwvEd329/pdL6H3/YuPsvb+C3vELC+g8/yFm7j67gMr+E2vobX9BptTb/Frn8Zh/5l3C2v0G55ky7HW9xxvM0dx1vcsb9BwPgbHLW/wFb9v+iyvky/XxDXXu8r9Pt/z8idN3na8QZPO14TGJdxHQoI4jrge5l+70v0eSbT43pGr/tX9Ll/TZ/7N/S5f0Pv+MxrWa3zirrFR639DlXmLmqs3dQ77tPQ+hC98xGqpgBX5c0culTOgQty8s7JOXRRydErGg5dVLL/rJxj1yoprW6lyhigydGFsa0bQ2s3zfZuTG0PcAb6abTfpazSwqXCas4VVHL2hpazN7RcvF3NxdvVXLil48KtSi4VVnOttI6rhbVjXCuq43pxHTdKnlFQWs8tuSCut+T13JTVclNWy21FfVBk6yksr6WovA6ZqpHSCr1QA1bdRLm2BYWmGbm6CYWmeUwsKyoNKHVGKioNY2NVegcGWwcu/yO87Y/x+B/g73hIR3cPXXf78HU8xuJop7reQrlaT7laj1LXgqrKgLLaiDK4F7Wiyki5zkB5pUlAa0SubqZM2UiZsgn5aKkfVTNl6hZkGhNyrYUytRmZxopMY0FeaUZeaUKuMyDXNaGoakRZXUFtw1nsthzavTu4G0jgXvs87t9dTPfdBDq6VtBxZxUd95fT8WABXffjuNsVyf2uKO49iOdu33y6hufhfxKLeyCc7uE47vTHcqc3mu6eaLp6ouh8FIHvXijt98PoehxF1+Mo2u+H4bkzg8C9EO70xfJoKJ57/XHc6Y3mbm8M9wfjeTg8j3tDs7kzMIvO3hg6eqLpeBxNZ08MXX2xdPfH0dUXS2fvD+nqE+jujeVOXxz3BuJ5MBDHg/54HvTH8aB/1jjGj836ybF7/fHc6Yuns3cWHX3xdPTNpqNvVjDGj+v7XuyNp713Fu3jYmdPPHd753C/Z+4Ydx/P5e7jedx9NI/uR/PpfjSfrofz6Xw4j45HC2h/tID2R4sIPFqE79FCvA8X4Lk3H/e9uXT2JtDRs5TA4yX4Hy3B9zgBb89K3L2raOtZg/3xWmw967D2rMfcsxFTzyaMjzdifLwZw+NNtDzeFIzrqb+3jIb7CTQ+XEbz4+UYe1Zi7luNtW8VpofLaLq7EPPDJdh7luF4nIDj0RKcj5bgfLSI1seLcT1egrtnKW09S7A/XIjj4SIcDxfhfLQIx6NFweuF2B8sxPZgAZ7+5XgGluPpX4a7bxmuvgRcvUtx9yXg7l+Gu38Znt4EPI+X4u0R8Pcswd+zhEDvEtp7l9DRu4T2nkW4783BfT8ez/1ZeB/MwvcwnsDD2XQ8nE3Ho3g6HsfT/ngOgcdzf4I5P6C9Z+7P0tE7l86euXT2zKOzdy5dPfPo7JtLd+98uvrm0dkzl/ZHc2h/PJvOx3Np75kzNrezZy6dj+fR+XgBnQ8Xc+fBQu7fj+fB/Tge3JvL/btLuXNnBR33VhJ4sAL/w0XCffbG4e+Pxt8fS6BnAV2PFvPg3jwedCcQaE+iwXmG69qbXJSpuSBv5oyshROlTRwvMXKsxM6Bglb23fAgveZCdNVM0pVGtl9qYt05E0tPWZh1xEJYnpmv91n4LNfM1GwD76XU8u4ONe9sU/GXbyv5IFXPF9kmvpaa+CRDz0eptXycUs2nqdVME9URkdPM3CM2lp3xsvZygPUXPGy60Mb2S252XfWRfMNH6g0fGQU+sm75ybntY1+Rj4MlAQ6V+DhS6uNoqZf8Mg/Hytwcl7k4IXdxQu7maKmbw6U+DpUIWdm8Yi97Cz1IbrnJuuFCdM1F2pU2Ei+1suO8nU2nrKzJN5BwsJkleU0sPdjCssMmlh+1sPSQkSWHzSw8aGZOnolZeWZi8+xEHWhj5j4nX+Q6+HtqC3/YUcdvt9Tw8uYaXt5Sz0tbx8nrJj3Pb6rnhc01vLi5mhc2VfH8Rh2/3Fg5Di2/3KjhF+tU/GKdShDXdUqeG5XWtUpeXFvBi2vKmbRaxstry/j95gre2qHlT9/q+NMOLX/cpuSPWxT8cZOMv2wu44MdFXyyS8UXSRq+TlbzdaKKr3dVMH13OaEpGmJEWuZnV5OQU8Py3GpW7atjTVBeV+fVsmpvNStyKknIVrE4s5xFmTIWi2QsFctZmaNk7T4tGw7o2HxQWDa87XAV2w9X/0BcBXkVlg1vOVj5Q3kdJ65jBzXlVrAuV8m6CfKqZE2uklW5yjF5XZmrZkWuhuVSDQlSIQP7DA1LJGoWiZXBJcRK5otUzBermZelYa64kjliHfGZOmIzdESl6whPrWRmknBozGffKPjkGwWffqPks50qvvhWxde7VcxM0gRFtYqItGoiUqvGiEytIi6znvisBuZImpiX08L8HAMLcwws3mNiyV4zCfutLMuzsfyAfQxBYB2sOtzK6iNtrDnqYs1R15i8/pTErjvh/VF5HRPYfKFurCCvAVbkB1iR3y7I61GhZE7CYT9LDgf+7czrs2zrT8hrMPMaIXESIXESJnUSltNKWE4boZI2ZmQ5+TLDyscpRj5KNjI12cgHScafkFcz/0yy/Lfk9dMM+zNxzXQIgiqy8YXIxheZdr7McvCF2BEUVvsYX4sdwknIWU5miJ3MEDuYKXYwM1OQ1tBMO2FiO+FZTsKznERkO4iQ2sYyrN8nUmIlMttCZLaFiCwzEVlmwsUmwsQGQjObCRU1EyZqIkTUSGhmI6GZekJE9WOEBQkXNRAuaiQso2GM8FHSGwlPbyIio5mIjGbCRM3MTP8PkdYYzO42EJreGERP2ATqCUuvIyS1hpDkKmYm6oKHNGn+R/L6/f7RvbBf7awQaqomaQlN0hKWXEl4io6I1CrCU3SEp+gIS64kLLmS0CQtIYmaZ3VYg6+ZuVvNV98o+HRzyQ+WCv9X0vpT8hqerCQsVU5oahmRGUrCUsoJS6wgKklL5C4NX6y+zbT1pcTs1DI7qZrZiTrid2mI36Vm1i4ls3ZXEJ+kZE6yivlJKhbuVrFwt5L5SQrmpJQxK62U6IxSIkVyIkRKwkVqQlI1RImqiMusJD5DQUziZaZvkDA7UcJaaQ7J+VkcuZJBkTIFvSGZVl8y7vYNuHyzcXmn43JPpa3tL7Ta3qHV+i5u65/x2f9Gu/OfBJx/x219F6fxNdy21+ny/JEu99/pcr3PXc+H3Pd+RHfb+3hMf6at5W285j/R6fwbd1z/oLP1PXzWd/Ca3yZgfYeA9V185rdwtbxOW/OruAyv4m55Bbv+JSy1L+BsfJmA5TXutb7D/TaBB6536LK9Rpv+Bay6/0Wg5QWGOt5iuPMt+ny/p9f7OwbaX+VJ12s8aX91HL8f2+c6mnHt975Ev3cy/d7J9Lon0eOaRK97Mr3ul4P8KlgH9uVn8npNob8iq7FTZ+um3n6HOms3DY77NLkeo3c+Qlbr4lSBjr1nSjhwQc7+s3L2n1Nw8KKSg5fUHLig5PBlDeeLG1A3emiwdWBo7cLQ2kWTvYMmWyemtgfUGtu5Vd7EmetqTl8TOHNdw7mCygkye65Ax8XbVVy5XTOGILC1XC8WGBXYmzI9t+R6bsrqKCiroaCshlvyuqDA1gnyqqijpLyeYkUdxcF2mbJhAnJ109iy3nJtywSR1dRY0Bs8ODz38QQe4fE/oL3rMf6Oh7i8d7C3ddJi9qCrNY3Jq0IjZF/lmiZkQcrUjZSqGihVNlJS0YhM3UK51iBIq6p5TF5lagNlaiNlahMyjZkytZkytQWZxoJMG5TXyhbkuibkOj0VVWXomw7jdiXy4M4KBh5H0d8zk97BOO4NzKezdwldAwl0Dy+i60ksd4bDud8fwr2+MLoGovAPReN6Go59ZBrWp5/hezod3+DX+Ae+on1oGp1PZtIxPANf/5f4B76m68lMup6G0D48Hf/AVwQGp9H1NNg3NG2sr2N4Bu3DMwgMT8c/NB3f0DR8Q9PwD03DPzSdwJMZAsM/wxPhZ7QPTad9YBodg1//j2gfmEZgcAa+oZn4hmfiH5qJd3jm2LVv6FnbPxyCbzhkLI5v+4dDCAyF0DkYRvdAGHcGwrk7GE73YDjdg5HcGYykezCK7sEougYi6eyPpHMgis6haLqGY+h6EkfXk1l0DsfRORRLx2AMHf1RBPoi8PdE4OuJwNsbhbc/Fu9APJ7BObgG59I2NJ/WoQW0Di3CMbQYx9Bi7IPjWYR9aAGOJ/NwPJmD48lsHMPxOIbjcQ7H0zYcT9tQHM6BGFxDsXiG4/AOx+EdisUzGIV7IAJ3fwSegQi8g5F4h2LwPYnH+yQez5N4PE9m4RkeTzye4ThcQ3G4BmNwDcYK7SEhuodicQevPYOxeAdiBPqj8A5E4euPwjcQiW8gEv9ABP7BUcJoHwyjfTCU9sFQOobC6BgMpXMwlM6hUNqHwwk8icD/JBL/cAS+4Qj8Q0L0DYXjGwrHOxSObzAYh8KFOUFG5wuECwyGExgKJzAUQftQBIFhIbYPRxAYCsc3EIZvMIzA4OjciCDhBAbDCQxE0j4QR2d/LHf6w7jbF8Ld3ki6e2bT+XgBgd6FePvn4+ufhW8oEt/TmXhHvsL79Ct8Q6F0DoTwqOczeh5Mo/vuCsz+wxToznFRVspleQPnypo5UdzE8RITJ0paOVjQyr7rbUivOsi8YiDlcj07LunZeL6FFafMzD1qJvqAmdD9FqbtNfOZpJkpKTX8eYeSP28v55+7tHyarmeG1Ej4HhNhOQbCpE1ESBuIyW1k9v4WFh8xs/p0G5sv+9l5o4PdN/wkXfeQesNLRoEP8S0/0kI/uUV+9hUHM63FPo6W+ckv83GszMvxMjcnZC5OylyclLs4JW/jlNzNcZmbYzIvx2Q+8st8HCn1cqDYw74iD7m33EhvuhFfd5F+pZWUSw52nXfwzRkrm0+a2XTCzKaTVjaftLP5tIP1J52sOm4n4YiF+QeMxO8zELPXRPgeM9NzzHyebeYfac28vbOOV7ZU86tNOn61pY5fbWtg8tYGnt+s5/lNel7YoufFrbXP5HVTFc9t0n0PLb9cr54gr8+vE+T1xbUVvLi2gklrFUxaXcKvVhfxxiY5f96p5R+JVUxJrGbKbh3v79IwdZeSTxJVhGXWEZldT6xUzyxpHXHZNcRk6ojN0DIrU8ec7CoW51SzbE8NK/bUsHJvLavzalmTV8fqvBpW7a1iRY6WpVlKFqSXMi+tmAVpRSzJLGNljpJ1+yvZfKiGrYer2XowmG39CXnd8hN7XjcGs65jGdf/jrzmCPK6PEfNMqmGBImapZKJ8rpUomZJlorFYiULReUsEFWwIFPFgiwNC7IrWZBdxdzsamaLq4gTVRGVriMsRcuM3Uq+3FnOFzvK+epbJdN2q5meKBwiE5qsJTy1iohgaYvIVCFGpVUTnVE7UVxzDSzINbIo18jiPSaW7rP8rLyuPOScILD/pbwe97L+hH/CsuEJ8nos8KPyuvxoYExelwbldcnhwA/E9cf2vP64vPqZe8DP7P3eCfIaLnESKhUIy2kjVOpiRraTL4Ly+uHPyOuowE5J/vcyr5+k2YN1XL8vrw6+ENn5QmTjS7Egr19mOfhKLMjrV2KhPS3LyYzsIEF5DRE7CBHbCRXbCRM7CM9yEJEtiGuU1EFkjp1Iqe2H0voT8hopNhEhNhCR2UJ4ZgvhombCRY2EixuJEDcQLm4gPFM/RoS4gYjMpjEiR9uixqC8Nk2Q1/AMYfnwf0JeQ9KbfiCvYekNhKXrn8lzRgNh6XUCqbWEJFUxfbcgmj8nrj8mr6OiOv514/un71bz5Y5yZu5WjwnqqLiO8n2BDUuuJCRRM8ao0E7bWc4XW0uZ8Y18TF5HxfS/K6+RyRrCU5SEpMoISS0jIkNJaLKCsEQFMclqohPVfLHmFtPWFROzQ8XsxEpm79YSv1tF/O4KZiWWMytJRnyyjNmpMuamKJifVMH8JCVzU+TMTpURl1ZGdLqMyAwFkRkqItPVhOySE50kZ3ZqCfNTrzAv8QBxW7axPmsnOWczuKLIRF2fhMG8CadzOR7PYvzeONr9M+n0fU67ewoe259oNb6F3/4efuvfaLf/k07n+7Q73sNtfhOH4RXctlfo9L5Dl+dvdLZNods1lXueD+l0/pO2lndpbX4Hn+UvdDr/TnfbP+h0vofX/A5u45v4LW8TsL6L1/QmrU2v4mh4hdbmV7DWvoS19kUcDS/hNb1Ct/MtHrj+yAOXIK6PPO/Sbv4ttpr/j1b9L3jkeoWRO+8y2P46/f5XGO56jafdbzDU/vsxcR1uF8riDAV+y6D/18GM6+QJ9HkEeRUEVpDXHtfL9LS9zOPWcXVeL5fUXCnVmamzdqG3dVNr6aTedpfG1ofU2+9TUuXk+DUtuaeKOXixnLzz5ew9p2D/BSUHL2s4eFnDoctaTtysRtPspcnRiaG1C5PrDi3OLvTWdpodd6hq9nFDpufUVSWnr6kFWS3QcfZGJWeuazlzo5KzN3ScK6gWBPZWNZdu1XDpdg2XC2u4UljL1SKBUZG9UVpHQVkdN0pruVFaTUFZDTdltUGBraNQUUdReT2lFQ2UlOspKddTpmxEpmoaQ65uRqFpQakzUa41jPUpdSZUVWY0NVb0Bi8OzwO87Y/xBh7Q0f0Yb+A+jrYOLHY/DS1O1LpmZBW1lGsaUGgakKsbkKkbg+LaRKm6iVJVIyXKRorLGyhTNaPQGFGojcjVhmdoBHEtU5soVZkpVVkoVY0KrBlZ8GArWWUjssp6ynVFVOulONo2cPdePP39X9A7/Cl3R+LwDC/BPrAG+/Am7CNrsY4sxD4yB9fwfNqGFmMbXoHxyUoaRhKo+9cC6v81B+O/5mN6Mg/z8DysTxdg/24htpFFWJ7Mw/JkPvaRhTi+W4z9u0XYRoQxx78WYf9uEdanC7A8mY/16UKsI4t+FMvIwglYv1v084wsxPp0IbanC/4jWJ8uxPx0EaaRRT+M49qWkcWYv1uMZWQxlu+CBPusQexPFmMfXoJjeAnO4SU4nyzF+SRhAo7hBGxDS7EPJ+B4sgzn0+U4R1bgHFmJY2QFzpEVOJ4ux/FkGfbhpViHlmIdSsAynIBleBmWJysxP12N6ekaTCNrMY2sxziyAeN3mwRGNmIY2YjhaTB+tx4TazGxCuO/VtIyspyWp8vGMI0sxzyyHPPIMizfLcf23Qrs363ANpKA5elSLE+WYHu6FPvTZdhGVmD9bhWWkdVYRtZgHlmF+el4VmMeWYVxeBXGJyswPQn2j6zCMrIGSzCan67C8nQl1lGeLMf6VMD2dBm2p8uwPk3A+nQptpEEbCNLsI8swT6yeByLsD8N8t1SbP9ahvVfy7B9twzrd8uwfpeA5bsELCMJWEaWYh5Z+iNRGDePJGANYnkqYB1lZBm2kWVj0TYi3JvlyVLMT5aOzbONCHOtI8HXPVmG9clKbE+W43yykNbhBbQOLsU5sAZ7/wYsg5swDq3HNLQK89MEzN/Nx/SvOIzfxWB5Gof7SQT3Bz+lt/dT7j1egK0rh5u6w1wqK+Cqop4Lpc2cLGzmeJGFEyUuDhW0sv+ak5wrVsSXG0m9VMO3F2vZfLaRVSdaWHCohdh9LUTsNRK618BX0kY+Tq1myi4lH+xS8kVaFaHZjcTuMzPngIWFh2wsOmxh6RELK/ItrD1hZdNZBzsuuUm6ESDjVjtZhQEkRX5yCv3sKQqwvyTAgdJ2Dpe1c1QWIF8W4JjMzwmZn5NyLyflXk7JPZxWuIO4OF3u4nS5m5NyNyflHk7KvZyQCxJ7pDS4J7bQw77bgsRKClxkXW9DdNVF2pVWUi61knSplaSLrSReaGPXhTa+ueBhw+lWVh61sijPwOy9zcTkNhEubWa6xMCX2UY+SG/mj7vqhLI5myr57bZafvtNIy9vbeDFzXpe3Kxn0tYGJm2rZ9LWOl7cUssLW2p4fnP199AJGdgNGp7boOb5DWpeWK/ixfVKJq1XMnm9kpfWK/j1ulJ+v76EP24v5/3kaj7NqOdLkZ6vRPVME9UyU1RDRFYdC/JMLDpgZMlBA0sONLF4n55FubUsklazSFrNktxqlu2tZsXealbuEVi9r5o1ebWsyath9b4qVuVWkpBdwfy0EualFrMgtZClmWWszlWy8YCOrUdq2Ha4hm2Hqtl+qJpvviev408b3nxA+7PyOl5cJ8jrHhXr9jyT19Xj5TVHzYocNcukKpZJVCRIVCRI1BPJUrFUrAxmjytYLFaxOFvD4uxKFmXrWJCtY15WVVBgdUSnaglLUjFjl5LpuyqYuVtFSJKG0CDhKZVEpuqITKsiOq2KqLQqotOric2oYVZmHXMljcyXNrMgp4WFuQYW7TGweI+RxXuMLN1nJmG/hWV5VpYfsE1gxUE7Kw85WHXYyarDzgkZ2PEi+0OBFerArj0h1IZdfdw3tmx41TEh+7oyyIp8//eyrj6WHvax5JCPxYd8LD4SmHBY078jr8IBTgHmHQwwJ8/HrL1CvdeIbCdh2U5Csp2ESloJk7qC8trKFyKbIK8pPyOvKVb+GYz/HXn9LGOctIqdAsHs6ldiB19nO/k628m0LGGJ8LQsQVynZzmZGbzfkCwHIVkOwoKMSmukxEmUxEmUxEF0joPoHDtRUtsEoqU2YsawEi2xEJVtJirbTHSWmegsI1FiI1FiA1HiFqLEzURlNRGV1RikgUixgHDdRFRWM9HZLcRktRAjbiYqs4koURORGeMQNROR0UJYRgsh/xGax2VcGwnLaCI8Q5DmCFHjGKMnbkek1xOaXM2McZnX8LRqwoLL6SPSaoJUC0vtU79PFaHJlcH/GHrWNxpnJmr58hsFIbs1hCdXEhH8HkalVRGVXi3USU3VEZGqIzylkvCUyrH22Hc3WUtYspaZu5R8/Y2M6d/ImLlTQdiuCiISVUQkqQjfrSRsdwVhuysIT1QK/aMkCQj7XNVEJWuE/a0pKkJS5ISkysfkNTxJTmyqkrhkJV+tK2D6+tvE7FAwe7eS2bsriN+tYFaijFnJZcxKKWZWWhGz0ouITy8hPk3GrDQFcWkK4tIVxKSVE51WQXSaiphUNXGpSuKTZMzbfYOFu06yMmUvW7JSScrdwKnr31Cm2Ul98yastmW4W2Pxtc0k4JpGl/tr7ng+p9v1MR2OKfhM7+Ex/IVO2/t0WKfQaX+fLsf7tNv/itv0BxyG3wny6nmXO56/09k6ha5WoWxOh+MfOBrforX5HQLWv9Ll/Addzr/R4fgrbsNbtDW/gdf0Fj7z27gNf8CufwVL7W+w6X+Dsep57PrJ+Eyv0O18kwfud3ns/RM9vj/x0P02d52v4W2ZTKv+F3RYXmaw/U2edr9Nv/9VBttfZeTuHxi5+yZD7a8I4hoQxHXQ/9sJ+1z7vJPo806i3zeZft9kej2T6XFP4rFrEo9dL/HY9RKP2l7iUetkHjgnPZPX2+VNV8pr7dRbO6m3dFFr6aTOeod6211qrXeR1bo4W1jL3tNlHLqkJO+Ckr3nK9h3Qcn+i2ryLmk4dLWKs8V6qkztNDk7MbR2Ynbfxei6i97WQaPjDlUtfm4qGjl9TfUs43qzmlPXtJy8quX0dR1nC6o5W1DD6es6zt+s5vzNai7cqhpbWnypsIZLhTVcLazmamE114pruF4iMCqvYwIrq+O2rE6oA6tsorRCWJ47muUcRaExUK41BpfxPsuClmuNKHVmdPVOmsztOL2P8LQL0trR/QiP/x5OVye21nYaDU6UWj0l8ioqRsVVpadM1UCZujEor83PTkSuaKS0ohmZ0oBcZRxDphY7AC+dAAAgAElEQVQQxNVEidJMidJCidIcFFgzZRojZdpmyrQNlGnrUOgK0dSJMLetpON+BA8GP6TrySfYnsynuncD8oe7KXssorQvleK+rZT2bULZswNlTzLyniyKe6Xc7M/ixmA6t4ZSKB5Ioaw/BVlfCmVBZH2pyPqFOHot709DMZiGYiAd+YBwLR9IRTGQhnwgPUiGwOAo6cgG0ikbSKOsP5XSvlRkA2nIgv2ygbQfIRXZQCrywbT/MYpB4WeW9acF7+FHYrAtG3gWJzCYhnwwXaAvHXlvOoqeIH0ZQca1e9ORPU5D3pOOvDcDRRB5XwayvgzkvUKsGBBRPiBCMSBCMZCJfCAT2UAmsgExZf1ZlA5kUTogoXRQStmglLLB3AmUDuRSOpBD6aCEssEsSgdFlAykUzyQRnF/GkX9qRT1pVI6kI5sMIOy/nTKBtKRD4ooH8xEMZiBfCBNeF8H0qkYyKS8X0xZbyZlvWLKerOF2JNFWW/WWLu0NxNZbzayvizkfRLk/RLk/dko+qUoBiTP4kA25UEUA1koBsTfIxP5gAh5f4bwWQp+np59tlKQDSQj608JfqYykQ9moghG+aAI2aBIiAPjyUA2kEFZMH6/LesXIesXIe8XIe8Xnvvo8x+N8n4RstH3a9wcxbg5sn4RZf2ZyPrTKe9PpKJvFxU9KVQ8zkLxSEpZTy4lPVJKesSU9aZRNrCb0sGtlA1sRDmwnsbhpfiGQ7k/+DV3+uZj607jZqWUy7Ir3Civ5WJpMyduNnPslpWTxR5BXq/Yyb1sIutyPemXdCReqGbbmQbWHG9k8YFG4vc0EJ3bSMSeRmZI6vgqvYrPk1VMS68kUqpnbp6RJUdsLM+3s/5UKxtPt7L1XCvfnG9l18VWkq+0kn7dTdZNn7AkuCTAgdIAh0oDHC5rJ18mcELezilFO6fL2zlT3s5puY8zCi9nyn2cKfdytsLL2QoPZ5RuTis9AuVuTis8nFZ4OV3u46TCzwm5j/wyL0dKvBwq9nKgyMv+Qi97b3vIveVFetODpMBL1g0v4useMq66SbniJvGKl61nW1mTb2bJ/mbm5jYQK20gUtpIqLSFGVITn4ia+evuOt7YWskrm7T8fnstr+5s5Dfb9Ly0uZ7JW/RM3tbA5O16Jm/XM2lbPS9ureOFLbU8P4FqnttUxXObKnluk5YXNmp4caOaSRtVvLRByUsblPxqg4JXN8p4d5uC9xM1fJmpJySnhcg9LUTvaSZ2TxOz9zazIM/Aynwbq/ItrD5qZNWhJlYe0LNiXx0rRoV1fzWr9lezam81q/boWJmrY9UeHWv317Aur4a1+6tZs7eS5RIlizLKWJhewqL0YpaJZazdo2LzQR3bj9Sy/XDNWOb1p+VVOyav4wX2+/K6JrecNbnlz+Q1V8n678nrmlwlq4LyukIqsEyqZJlUSUK2ioRsFcskapZJVCzLVrEsS0lCVgUJ4gqWZilJyFKRkK1habaWJVkaFmZpWCCuZJ5Yx5zMSmala4lO1RCepCIsUdi7FpGsJiJZQ0SKhshULVFpOqLTdMSk6YhJryIuo5rZmbXMzapngbSJhTlNLMptYfGeiSzZa2TpPhPL8swsP2D9ASsO2lh5yM6qww5WH3FOkNdRgR1/iNO6Yx7WHvOyJsjqfA+r8z3B/a7ecfhYedTPiqP+CVnXhMM+QWAPeVl8yMviwz9d5/X78jq693X+IT8LDrcz/1A7cw/4id/nIWaPiwhJK6FZTmaKHYRktxIqdRGa42aGpI0vRDY+STXxUYqJqclG3k8yBg9rEuT1/RQbU1JsTEm18X7qv3HacJpNyLqmO/hMNFFcvxQ7x5YGf5XlYJrEybRsJ9OzHGPMyA6Kq8RJqMRBaJad0Cw74dnOoLS2EiVxEi11Ei1xEi1xEC11EJNjJzoorKPSGpdjJy7HzqxcB3E5NmKlFmKlFmIkZmKzBWKyTMRkGYnJNhCT3UKspIWY7CZishuJzmoYIya7kZjsZmIlLcRJWpglMTAru4VYcQsxmc1Ei5qIymgM0kSEqJkwkYHQ/wQZzYRlNE0gPCiskcEscGRmExEiPVHiRqJEDYSn1jIzsZIZiRrCUquEPeHpNUQGDzIbJTKt5gdEpFYTlqwjMq1mbE5EavXYeGhSJV99U05IoprwZC2RqZXC9zC9ipiMaqLTq4hK0xGZWklEijAenV5FdHoV4ckawpM1RKRoiUjREpakZsa35UzfXsbMnTLCdpcLhy4lq4hIUhKeWDFGRJJybCwyWUVUinqM6FQN0akaIlM1hCaVE5pSTmS6irAUBRHJcmalVxCfWsHXG64zfeMNoneUMmu3TCCxjLjkUuJSi4lLLyQ24xaxolvEiAqJFpUQJSolSqQgOqOCmDQlsakqZqUomZOsYEFSCctTClidfIyNKdmk5iRy5NR2rhesoalpC63WVbjt8fgc0wm0TqW99e90tU3hvvtj7rd9TJftQwLG9/E3TyFgeJ8u60d0WT6gy/o+XfZ/0m77Cy7jH3C0vILb+hpdnj9z1zOFLucUOh3/pKt1CgHb37Dp/4Cz6W3abX+jy/F3Ouzv0W77M23Nf8DR8Bqulj/gMb5FW/PrWGp/g7HqZcw1v8JY9Rxuw2+42/oWjzzv8sjzLr3+PzPY9R6P3G/ia5lEW8MvCZgm89jzGk+63mYg8DoDgVcZ7npdkNc7b/CkQxDX4cDvGfL/jkH/bxnw/VoQV89L9Hon0eudRL//Jfr9L9Hrncxj92QeuSbxqG0yD1sFHjgncd8+Tl61jZ4rNcZ2Gmx3qDN3orffQW+/R42lmxrrXbTGTm5qrMJS4UtK9gXlde95Jblny8k9V8Hh67XcrHRQbe6k3hKgwerH0NqNwXUPva2D5tZ71Jo7KFYbOXtDw8krSs7c0HL6eiXHLinJv6jk5NVKztyo5tQ1Hccva4JZ2CrO39Rx/qZuTGIvFVZz+XYVV4JcK6oOymvtmLwWlNVws6yGW2W1FMrrKRpHsUJPsUJPSXkDpRWNE6RWoTFQUWlCoTFQpmxCoTFQ0+jCaO/G4XlIm+8Bbt9d/B338fjv4Q3cxxu4j8nmRVXZSIm8ClVlEyWKGork1RQqaihU1FJUXi+chFzRwG1FvSDVMj0liibKKlqeyatqVF4FWX0mrxZKVRYhIzsmr3rKtHXIqm6ha8nG3rGOrv5o7ox8TOuTz1H3ruB85y72u6VI3YeR+g8hbZeSE8gmz7OfA5589njOk+2+jMh7nozAKUTtJ8j0HCXbewyp9zjZnnzErqNku/PJDZwiN3AKifcYWe58sj3CHIn3OFluYY7Ue5wc34lgnzBH7DlGtnciWd5jZLvzEXuEOd8fk3iCc4KIvfmIvUfJ9B6dEH+s7+fGBPLHfsf/Fd5nSD0nyPGc/BFOjIsnkHpOkuM5To7nJFLPcaTuY0jcx5C4RskXnpc7n2zPcSTek0h8p8bI9o7nNNm+00h85yaQ7TtLtvcM2b5TSPwnyPYdI8uXj8R/HGngBJLAcbL9x8j25ZPtO0a25yjZ3nwk/mPk+I8j9eaT7TlKlvsI2e4jSDzC3yd1n0LqOU2u+wy53jPkes8G4xly3WeQuE8idZ1C4hLiaDvHdRqp5xQ57tPkeIT2eCSek0g9J5GMcSLI6LPOR+LNRzoe35Fg+zhS78l/C4n3JBLviXE//3uMzT01gRzfKXJ8p8nxnUbqPTV2n1LPxDFh/DQS30kk/hNI/fnk+g6wx5fHXs9h9rpOssd1FonrHBL3WbLaTiJxHSXHe5Ac/x72+jM53pVO0cOtNPXOxtMXir93LuauXRRoM7gqv8hNZR2XSls4fsNAfoGNk8VeDhe42HfJRu5FI5JL9WReqiL1Ug27zjez+VQLKw43s3B/E/F7GojKqSUsu4qQjEpmpmuIyq5hfl4zK47ZWHeqlU2n29h5wcWuiy6SLrtIu+oi41ob4uutSAra2Hvbw/5CLwdLvBwu9ZFf5ueYzM/xIKfkfs4oApyr6OB8RQdny/2cG0Xp55zSxzmVj7NqH2dUQZReziq9wfEAZ5TtnK5o56QiwAl5O8fk7RwtCwh7Yot97C/yse+2j723/eTe8iEt8JB1zUXGFRfJV9xsP+tg7VEjS/c3Mj9XT7xUT2xOA1G5BiL2WvhS3MI/dtfw1lYNr25W8/o3tbyxs4Hfba/nV1vqeHmrnpe3N/DSfymvtTy/uYbnNlXx/KZKXtioZdJGDZM3qnhpo5KXNyj59QY5b24tZ0qimi9FVUTsaWbWQTPzDpmZf9DIwgMGlh4ysvyIibX5FtblG1l7uInVB+pZvb+G1fuE7OravGrWH6xhbV4Nq8fktZJVe3Ss2VfNugM1rMurYu0+HStz1CRklbNYVMpSUSkrshWs36dhy6Eqth+tZduharYc0P2svG7+D8vr6nHyulyiZJlkVF6VE+R1ebaSFVkVLM+qYEWWiuXZKpZna1gu0bBMomGJWM3CTBULMtXMF2uZl1nJHFElszI0xKSoiEpWEpWkJCpFRVSKJviPVa0grWmVxKbpiEuvYpaomjnieuZL9IK85jaxKLc5KK3j4l4DS/YZSPgPyuuaoLCuzvew6qiblUfd3xNXLyuPev89eT3kY9Ghn5fX8ScOC+IaYMHhDhYc7mDewQCz9/uI3eMhXNJGaFZw72iWkxBJG6E5bmZKXXyZaefTNDMfpU6U13+Ok9f3U/+D8hpcIvz1z8hriOSH8jomrtJWoqVOYqROYiVOYiR2YqT2CfIaM05a4/c4mb3XSfweO7FSC3GjSARis83ESszESozESlqCNBMraQoK6zNGx+OlRmZLjcRLDMRlGX4gr5EZjUSImv5/ldcIUdMP5DUyUxDsGHEjEWl1hCTpmJmkJSy1aqx8VFRGHdEZdRME9sdENjyliqj02glzo4OvDUvW8fWOckIT1T+Q0x+T16g0HbGiGmJFNUSmVo7Ja2RqJZGpWkITK5i2vXSCvEalqH9SXn9MWmPStMSkaYlO0xCaVEFocgVR6SoiUhREp8iZk1HBnHQF0zZdYcamq0TuKCR2dymxiaXEJZcRm1pKbFoJsRnFxIoKic68TaS4kHBxMeHiUiIzZcRkCBnY2Sky5icVsyTpOsuTzrJ6Zy67MzPIO5LCzYJEdKrt6LWLcZvm02WP4U7rNO65PuKu+z26W//I3bb3eOD+gAetH9Jp+gB/4xT8DVPoaJlKl3kqXab36TL/gy7r3wlY/ozb8CbOplfxWN7krudv3PdOpdM5hXb7P+hqnYLf+h7W+jdwNr1Nh12Q13brXwlY/oyz8XVs9b+nrfkPuA1v4Wx8DVP1r2jWTsKgm4y1bhId9td57PuzkG31vE1/x1/47sEUHnn+gLX6/8FZ///ywPV7hjrfZrD9DXo8v2W48zWe3nmD4c5XGe74PSPdr4/J66Dvdwz4fkO/99f0eX5Fr0eQ1V7vZPr9L9Pvf5lez2i2dfKYvD5wTua+Y/JEea0ydFypNXdRb7tDnaWbOms3evt99I6H1NkfojV2c1vr4MD5Cvafr0B8vBjpaRl5lzTsv6gm54yCg1d13Na1ojO20+joxuC6S5Ozm2qjjwZ7F7b2fuosnRSpjZy7qeX4FQX5F2UcvSDn2OUKTlxVc/KqNkglJ69WcuqaILenr1dy5kYl5wrGSeytKi7druJqUTXXiqq5WlTFteJqCspquVlWQ0FpDTdLa7gtq6NQXk+hrG5MWkcZFdlReR3NzspUzWNZ2CJ5PdpaO2bnXTwdffi7+vC3P6TV1Umb5y7tnT24fPdoNLSiUNVTLNMhq6gVxFVWRXF5XXCva6OwBze4jPm2rJYieQMliiZKFE3IlAZkSgPFikaKy5soVZmCdXGNFJWbKCo3UVxholhpoETVTIm6kRJ1PaXaGsqqbqJqycRyZx3eoRjann5Gw5NIjni3MKd0G1/fzOXT22f4pOQ8n5Qe59PifL68fZavbl3ji4JiPimQ8dGtUj4svM3UogI+KCzgw8KbfFh4k6mFBUy9XcDUwgI+KrrFR0W3hP5g39i88ddFN/mwsICpt28wtfAGHxRdZ2rRjR9SeP1Hxz4ousGHP+gT5k4pFuL7xdd5v+gZE8aKfnps7PcV3uDD/wgFP8GNH7aLbvBRYQEfFd7go8IbfHj7+jMKr/NBofC3v19UwAdBphbdDFIwjtG+W98j2F98k6nFN5hafO0ZJdcFiq8xtfi6QNEowvP+sFB4T6beFhi974+CfHL7Jh8XFvBJ4U0+DvLJ7Zt8VFjAx7cK+Oj2RD6+Jbzu49s3+WiMW2N8WHiLD2/fHPsMTXxe4yi68eyegwj3+1PP/v+W8fdy63tx/D3+yFiR8Mw/KL7K1OKLfFx0hk+KzvB54QW+vH2NL27f5JPbt/jo1k0+uVXAZ7eu8/ntK3xZeJZphQeJKBSR2JRE4d0NmAcW0tq7BFP3t9zSJlNQfomrpTrOF7Vw6paV47faOFHo4+hNDweuOtl72Yz0kh7xpWrSL9aRcsHIt2csbDpuZtUREwv3NxGXU0OMREdMdhVx2Trm76ln+WEDG07a+Oa8i10X3SRdbCP1chuiK21kX28jp6CNfbdaybvdxsEiF4eLXeSXeTku83NCHuCkIsBphZBpPato55yinXPlQSraOa8McF7ZzjmVwFl1gLNqP2fUAc6oA5xVt3NO3c45VQdnVR2cUXZwuqKDUxUdnCzv5GR5J8fkHRyVdXC4tJ2DJQEOFPnJK/Sz77aP3JseJNddiK+5SLvi5ttzDjYdN7HyYBOL9+qZn6tndm4j8XsNxOWZCd9j5susFt5P0fPXXXX8JbGBPyU18YddDbz6jZ7fba/n19v1Y/I6ebuel3c08vLOJiZ908hzW+v55ZZafrmlhuc21/D8lmpe2FzFi5sqeXGjhhc3KHlpQwW/3qTi91uU/HFHOVOTKpgm0hK1R8/cA0YWHTKx9LCJ5UdMrD5qYv0xM1tOWNh63MTm/BY2HWlg06E6Nh2sCVLFpoPVbDxYw4YDtaw/UMP6A0J748FaNh6qY+OBWjb+H+buMzqu+lDYvQumheQ95yQBAgFMM7bBVGMgtBxCKiGAi6xiAzYYV1pCcS+yepfcVKzeNSpu6mWayqhMkUbTq3p1tyzbcPPcD3s0KhYkb2Ctez88a2b2lmTN1nz5+V/24QY+P1jLlkhhtPOTSAmfx8j48lAtW2Mb2B7fKBSnYHvc900bnh6uUzdrmoxXAbCfRta4+8TVx5E1fBwpZkukZNII7MbwiYkFvIbVsCmsmk1hYiEXYjeESVkfKmVdqIwPQ6SsDZGxJljO+0EyVgfIWOUvw9tPipefBE8/Ybqep78ML3853gH1+ATWsTqogXeDFbwb2uiCazNrI1R8EKXkwyg166LVrIvR8FFMKx/FaPgopo2PDrSy/kAb6w9q2XCwnQ0H29l4qJ2Nh3VsOqJn8xGDANhYMx/HWfgk3sIncTY+ibfzaYKdzxIcfHbUKfRdeHW1KcHpahyvmyYgdkN8l2vda6cLr/965HUyWrtZG9/D2vhxvK4+3I3PwW48ojtYFung7XAbfwu18maolb+GWngj1MIfg0z8PsDA7/wN/NZPz6v79byyX8dL+3XCWtf947203yhgdr+RVyc0Fa+/D7QIuW5/MwbYP4Va+UuYlTfCrPw13MqbY42tbw0z8bcwM2+Hm3nHtU53WbiF5RFWPCKsrIy04RlpwyvShleEFc9wC57hJqEIE56RRjwjDXhFGvGOMuIdZcInysQqVz5RRnyiDayKMuATZWBVpJ5VEXp8InSutMKIargGr3C1UJgKT1deYRq8wlrxCW9z4VWLd5j2OsAuC1CyNFDFsmAt77haGtI+bROROvFr35n4vcHC2txlwa0sD2lz5Zrm7EoYeVWyPFiJR7ASjyAly/wbeXt/HW/ulbHUv4GVIS14BrfgEdh4XeOIVbjzCBwD6xhehQTc1vHXndW8taeGFf5yPIMaWBlYzwr/Wlb41+IRUOt+LryuwyNAwOpyP5nrUXi+1FfCmzsreHtXBUv3VLF8X43wH1W+4y3fV8MKXzEr90uF/Fztl7Jyv8R93MN1axwPPzke/lI89lfi6VeOT0A5XvuLeWubiHe2F/DOtiJW7i3Dx1+Ml78YrwAxXsESlvlXstSvjGWBZawIq8Qjsoq3Akt4e/8pVvqV8K7/KT70y2ejbyqf+8awzX8/sYn7KSzcibTqC9oUmzE1v4ep4U0GdW8zqP0TZ01/5Lzjdc44XqLP/CwDphc4Y/9fzlheo7ftJTpanqNT+Tz92hfpb3+B/vbnGDK+wLDpBXp1i3GoH8eufpwewxKGrC8zYHmZPtOL9JlepMf4AvbWpzE0PYpTu5h+84v0Gp/D0fokNs3jGJsXYGxegFX9KKaW+bTV3Y9S8mtaa+/DrJyHo+1hhmxPcKFrMRe6nuZi9zN8c/plvh1+AXPT7VhbbmfQ9ACXuhYy2vMooz0LuNw9j2t9C/hmYKGwUVPffK71zedK1zxGOx9mxPkgIx0PMuJ8gIuO+zlvv5cLjvu41HG/u4sd93POPpfT5nsZMgkNGu6ht/1uulvvnHCfV7lRVNVkR67pRqLsoLTWSHmDFVlrH3LtAOUKBzllag5l1ZBQUEdEarkLr1Ji8+s4mCPlSH4t2eVqxKoOGvW9KNq7kCptlNfpqW/rROs8h1Tl4Fi1iswTclILxSTmVZKQU0mSqIa0QhnpRXWkFtSSlCflaI6YpDwJySIpKfkyUgvkLsDWugGbfaKe/GIFBcUKRKfqyS+uF0ZfJ8C1pFpJhURDhURDWY0w0lopFaYFl4vVrjWwampcu/+W1SgpF6sQ1+kQ17VTWq1EUq9Ho+/FZD+D1Xkak7UfTbsdnaELq2MQnbELRYtBmC4sbqJS0kyJa+S1Qqqkuq6VSrmG4uomiqsbhTWwEjVlYjVl1WrKazRUy3TUyPWU1mgEvIq1lIq1nKpqdQFWS3F1G8U1GkrEakokSkqlTZTK6imrP0a1OpD2wc+xX/HCcO3P1F1bQ4AlmOcyg7g/OZO702v4VZacX2VVcVdmJfemybgvuYl7ktq4O0nP3ck67k5t5VdpSu5IV3N7hppf/uCUQpktP0q/cDXx+dRj/+rcLzNb+GWGktt/tFTTP8+cUoaS2zNbXOdbuCOjhTsymt3dntnMLzOV/DxTyc+zhMdfZCr55bS18MsM4WdNd/72TCW/zGzml5lN3D4l4bhwHW7/zuuhmpCSOzKU3JHRzJ3pLdyR3sKdU5ru3B1Tzt2ZruSOdBV3pKuv6/Z0NbdnqLjjO67xtJ+hH/Fv6P6cZqhcKb/j8fvP/SKzmZ9nKvhFVi23Z0m4M1PC3Rly7s1QcE96M3elK7kzrYW7U9Xck6rivrQW7k+r5eHUUzyWksCHsgNkDfqhvvoJxpGNaAd2crJ2NyfEueSVyMk61Ur6KQspJ50kn+ri6IkOYgttHMo3EJWnIiy3keBcJYE5enyzzOxIM/FFsoFNca18cLCJNQcUrIlp5MMYBRsPt/DZ0Va2phnYk23FL8+OX46ZwDwzYSIzUYUWDh63EnvSSkKxlaMlVhJLrSRXdJBS2eWGa0Z1L5musqp7BcBW9ZAl7iVL3EOWpIdMaS8Z0l4ypD2kS7tJk/aQJu0hQ9ZLpqyPTGk/mdJ+MiR9pImFUmv6Sa3pJ7m6n6OVfS7A9hJb2sORkm4Oneoi5riTyCI7YYV2AkUO9mZb2Jaq4/OEVrbEqtlwWMO6Q22sPazlvVg9q2JNrDho5I3wdl4PauXVwDZe9G/jmX1qHt/VwsIdLTyyU8mDO1TM3S4gdu4OJXN3qLlnm5Jffd3Mr75u4u6tzdz1VSN3f9XAPV/Vc99Xdcz9Us7cLyQ8+IWER76WsWi7jOd3i/m9n5h3QuR4x7TwQWwbG+Lb2ZLQzqdHdfwjUcfXyTq2p+jZkaxle2Ir246q2BbfzNa4RrbGKfg6tp6vYxv4KraRL+Oa+DKu+bq+im0Szh9p4PMDcv5+UM4XB2v56nCdME04TsH2+EZ2uJoOr9+1YdM/Dkq/e6dhV59FC4CdDq+fRNW41r+O3TpHKqx/jZgIWTEbw2rYHFbtqobNYWI2hYrZGCphQ6iE9aFS1ocKI7AfhkhZGyxjTZCU9wKlvBsgZXWAlFX+Erz9JHj5SfH2l+ETIGdVYB2rg+p4L7iB90MUrAlrYm14M2vCm1gb0cIHkS18GKVkXbSKj2LUfBSjYf0BDesPtLoex563suFgm4DXQ+1sOqxj02E9m48Y2XzEyMdxZldWPomz8Wm8nU/jBcB+ftTJ59PgdWJT8TqxTVNGYNfFdbIurtu91nXimte1seN4HYOrgFahsZHX92N7ePdID6sO9+B5sJvl0Z0sjXTyVpiwy/AboRb+HCLcT/UPgSZ+F2DiNX8jv/U38oqfnpf263nRV1jr+htfPb/x1fPSfsP34vW1AKHXA838PtDC64GmSbfK+VOolb+EWngjbCpahdHXN0NN/C3MxDvhFpZFWFkeYWOFq5WRNjyjbHhH2fGeitcIE14RJrwijXhFGlxwFZqI19XRRlbHCK2KNrA6ysDqSL0rnXs01SdCg3e4Gm8XXsfT4D0NXr3DtHiGtF6P1wlIHdsoamrvBGvdcJ34tZORq52A1jZWhGrxCG3DI7R1El6XBytZFtSCR7CSlcEqPIJaWOrf4J467BmqxDOkhZVBTdMCVkCqANeVQU3upv9aBW/srOTNXZUs95PhGVSPZ1A9K/zlrPCX4xFQO6mx4xNb7prmu9xPylu7KnhnVwXL9lSxfG81K/bV4OErdsFU4n7t6Sed1Nj5sTx8ZazYK8fLr14471uBl18ZPgGlePoe550deSzbVchb2wrx2FuOt7+A4BX7hfew3E/KUj8xywNqWBFcxfLgMlYEnsIr8ATvBeTzoZ+wrnVrUBDhh/eSloNAnpIAACAASURBVLGNypLPUdZuwKx8l87WpXSp/oBT8RvO6V5nWPMK5/Svcd72O07bXqHP9AJ9xhcZtr7GkOl/6W59EWfLs3SpnmWg/Xn62xfT3/40w6YlnLYsoU/3FA7VIpzqJxkwvMiQ+bf0G19y47WzfQnmlscxNT9Gl24J/eYX6dItwap6HHPLo5iaF2JsWoChaT7a+gdRy+5FJb2H9oYHsaoX0GN4lLOOp7nQ+QwXOp9mpPdZvhl+kQHTw5gaf0Gv/j4udCxw3dNVWOc62jtfwGu/0LW++VztFfB6ueNh9y1vLjke4ILtfs5Z7+W8/T4udTzARafQBecDnLHdz5DxXgb099Kvv5de7T10qH+FvfmX43hNKpCLckqVFNeaKKppJzFfRnKhnCKxjuI6K7nlGuLypMTmycit1JJ4XMGhHAmx+XJSTjaTWqwk6UQTcSIpJfVmKhRmTkhayS9vIq9UQVmdHqnKwQmxhtySBnKK692PGcdrSSuSkXWynrySZnKLm0jJl3I4rYzE3MmATSsc3414bCqxaAJeRafqKChpoKikgeNlCkqqlVTJtcibTNQ1mamSqqmUaJAp9NQ3m5ErDFTLNNTUamlQWqhrNlMtb6Na1oq80Uh9ixlxnQ5pgw6FykaLxkGz2kqj0kitQktTi5EWjQVFi4FahZZahZa6Jh3yhjYqJM1USFoQ17cia9IhUWgpkygpl7YgbdQjbzYirmunUtpKTW07tY1W6pvtVNfqKZe0USZpo6SmjZOVGk5VaTlV1ebGa7FYRYm4ZRJea5SB6Pr/geOyD8arb1J7bTP7bEk8kZ3OHWm1/CzLwW253fw0z8bPcu38T1YXP08f5L/TzvJfaRf47/QL/E/6Wf4rc5jbsk9za+5pbvnBDbka/P9ZQ9yaM/yj9JPcYW7NExKeD/GTabo1d3BSP8kZ4Ce5Qrfl9HNr7gC35A5xc94wN+UNc3PusPv63Zo7zffnDnBbzuB1x8cb4NbcAW7LGRD+rRzhuXB8aLyc6a7FGVen+UnOELflDHKb6/v/8wa5LWeI23KEz9fEfpIz1vXX95YJ12Fi0//e/1nf9W+MfVb+3XM35w1yk6iPm0Td3CLq4Cd5Hfwst5P/yunhv3L6+WnOALdlD/F/Ms/yPxnn+HnGaW7P6OWu9HYeTC9mdV0W6cORqL79O6bRjbQPbqe4dhcnxXmISmvJPqUl45SNlJMdJJ/qIulkJ/HHHBwpNHMgv5UokZLwPA0huUYCs63szTCzPdXAP5K0fHJUzcdHlWyJU/JJXAufxyv5MrmVHek6fLNMBOSaCcg2EJSrJ1xkIKbQxJHjZhJOWkgqsZBcaiGlzEpqhZPUyi5Sq7pJr+ohY2ykdQyxbrz2kSXuI1PSO45XWS/p0l5SpT2kuvHaT6ZswIXXftIl/S7A9pMmHiClZoDEqn4SKvqILx8DbC+Hi7s5cLKDqGMOIorsBBc42J9jYWe6ga+T2/kiqZ2/J+n4NNHA5qN6Poo3sC7RynsJVjwOmngrysCfI/T8LkTHb/w0LN6r5MndShbt0bBwj4aHdqqYu7WJe7c2cs9WYfOmu75q5J6tzdy/U82vv2rk11/Vc9/X9Ty4tZ55W+uY97WchVvlLNpRxzO7annVV8abwTI8I+pZe1jFxoR2Pk7U8XmSji+TdGxN1rEjRceulHZ2J7exM1HDzqMqdiQ0u0dKt8U3sC1Owdb4RrbGN/N1gnJKzWyNb2JrfBNfxyn44nA9Xx4R0Lo1tkHYoClOwfY4BTtc/d/g9Xs3bBrDa9R41+E1soZPIsV8EiURABspdY3Ait2N4XVLWDVb3HitYVPoZMBuCJXwUaiUdSFSPgiWsjZIypogCe8Hink3QMJqfwmr/CWs8pey2l/G6oBa3gusEwqqZ01IA2tDG1kb1sia8EbWRjTzQUQzH0S2sC5KyUcuwK6PUQuQPTDe+gMaNhxsZcNB7QTA6tl02MDmI0a2xJrYEmvi41gBr2OA/SzBwWcJTqGjTj5JHAfs5FFYp3va8KaETjYndH4nXtfHdfJRfDfr4nsmbdr0QVwXa+O6eD+2i/eOdLrhOjbyKiSseX0/tof3jvSw+nAPXge7WRHTJeA1XNioScCrhT8GW/hDsJnfBZp5LcDEbwOMvOJvEPDqGnEdw+uLY7sNT4HrJLz6m4R7vLru8/q7AMNkwAabBMCGChs1vRFicvdmqIm3ws0sjbCyPNLGikg7Hq7G8Oo1htdIK14RVrwizBPgOgGt0UKrok2sHivGyOoYA6tjDKyK1rM6ahyuY3gVap0EWHdhrXiHtbmA68JreDteLryuDNawIkjNsgAVSwM11+F16o7HY3idOOI6FbcT8boiVOvOI0zA60TAeoSqWRGiYmWICs8QNStDVCwPbHRv2OQR3IxnSAuewc14TsCp0DhKPQIbXecbJzV+XoFHYANv7q7izV2VLPWVsDKwFs+gelYG1rnAKmdlYK3rtXxSAl5l7pb7S3hndyXv7K5g2Z7KafE69nwcrhJ3kwDrK2PlHjk+fvV475fgua8cb79SVgWW4OV3nKW78li2u4i/bStk+e4yPPdLWbFPxtI9Mlbub2ClX72wDCFQhod/Bcv2FvFuYBEbwwv5ODSJTwOD2Ra8lcgjf+f4iS9RN22jte5dLC3v0KX5E32aV+lpWUKX4gku6F/mtOYFzrS/xBnzqwxZX6HP9BJ9xpcZNP0vvfpX6dS8gFO5mC7NMwzonqVP9yR9+kUMm5/itOVp+nSP41QtpEP9BEP6lxg2/ta1HvYleo2/wa55GoNiIRbl43Trn6PH8Dwd2sVuvJpbHsXQOJ+22gdRS+eikc2lveFBTM2PYFHNZ8D8BOecz7g3abrc+yyXup6iTfZTevX3cb5jASPdj3K5ewGXux9htGceo72PcK1v/gS8LnDhdT6XO+ZxyfEQF+0CXM9b5nLWfC9nrfdx3n4/5+0PcN7+IOfsD3La8gADhrn0td9Hr/Y+OjW/xtZ8BybFL8bxGplSKjqUWU1CnpzYHAmRyaVEpZQRmyvlaGE98flyjhbWU9zgoNk2gqRtgBO1Fk7WWahW9yDXDVOp7CGjuIXU4/XE51ZzOLOMQxmlHMooIT63iqOiKuJyy8ksrqOs3oBM7USu6aCm2Up5vYGaJgt1mi5kyk5O1LSRlCfhaE4NCbkSjuZJSBRJSM6XThqBzTwm3BM2r7iB3FN1iE7VkV9cT2FJAyfKm6mSt9OgsqMx9KE19dGksqBosaBp70Bn6kNr6EHV5kDV1oHB0o/JOoSmvQOlxk6bvhuDpR+NtpOGZiPyeh3VUjXl1Y2UVikorW6kZmxTJnEzkvo2WtrsaE09qHUdKFRmFCozSq2DVmMXan0HTa1WlO12tOZedJY+VO2dNGnsKLWdtJsHaTcP0qByUl2rp0zcxqkqNcfLVZPxWq2hWKykRNJMqbSRUlktFbVFyJoCsXT9g74Lq3GMLkVx7Qv22fJZlHuKn2fouSX3PDflj3JzwVluyT/Nbbnn+GnORW7LvsxPsq9wW9YoP8sa4ac5l7hZdJEb8y8y5wd3gTkF55lTcO5H6cb8c9z8A7sp/xw35p/nxvwLP0o3FVzgpoLzri5wY+H5Ca/HEn73id2Uf9bdzflnXMcvcKPoEjfmX+Sm/AvcLLrAzaLz3JJ3nltE54Tyz3Fr/jluzT/LrXnnxo+7ull0lpvzzgrfk3eeW12Pk59fmNBFbsm7NLncy9ycd5mb80a4SXRR+L0Kzv+w8s9zk2jsPV2c1E35F7lJdJGbRdNf4zkTKzjPHNfP+zH+fnMKLnBDwQVmF5xjdsF5ocJzkx//zXOzCi8wq+giM4+dZ/axM8wpPM1N+ae5RXSWm/POcVP+BW4UXeaWnG+4Lftbfpb9Df+ddZFfZji4L7Man4YcMk4H0/btemxX3kc/+DXFdbs5JRWRX1ZPbomOzGIbqcUdpBQLeE082UnCCTtHigwczNcSLdIRmWcjNNdBYLYN30wTezIN7MzSsz1Ty7Y0LdvSWtme1squ9Db2ZurwzzYQmGMgMFtHaI6OSJGeg4UGYo+bOHrKTHKJhdRSK6nlNlIrOlx4Fda4/mu89pEp7SND2keGrI90aR+p0l5Spb1kyAfIlA+SKRskUzpAhnSAdBdg0yUDpIkHSBUPklwz6AJsL/HlQrGlPRwu7uLAyQ6ijzsJL3IQkGdlX5aRPRkGdmea2J1tZUeWnS/TrXySbOaTVAebUp2sTXTwboKDlXF23j5g4fchOl7ar2bJPmEa8RP72li4U8VD25p4YGsjc79u5N6vFNzzlYK525p5aJeKuVsbeWCrgoe2KZi/vYHHttfz+I56Fu9W8IJvM68GNPFGqALPKAVrDzWx8WgrnyXr+SJFz9cpOral6NiZqmdvqp49KVr2JLeyO1nD7iQVuxNb2HW0mV1Hm9iZ2MTOo83sSGxhR6JymlrYcbSZHQlN41OD3aOsivHiGtgRK7R9mt2G/+Nb5UzFa9T34/XjSImwiVNEDZsjar4Dr0KbQqvd62A3uEdgJXwUKpkwAivg9b1ACe8FiHnXX8K7/jLeC6jlvcBa3nfh9f2gOtYE17M2pIE1IQ2sCW3gg/AmPoxoYl1kMx9FtbA+Wsn6GBXrY1R8FKPiowPjrT+gZv1BNRsOtrLxUJur8RHYMbxuibVMA9hxvH46ZQR2fBS2gy1uvDrda1/dU4jjO9kY18GGuA7Wx3UJ93pNGMfrpNvluAA7HV7H4OrG65FevA/14HGgm6WRnbwV7uTNMDtvhNr4c4iVP7nw+nqQANj/DTDxaoCRl/0MPwivr/kZec3PwGv++kmA/WOQ0bVpk5E/hRj5c7CRvwQbBbyGmHkr3MrSSBvLo+14RDvG8RrlwDPKgWeUHa8om1CEFa8IC16R5mnh6hNtZFWMkdUxJveIq4BXPauidayO0rE6st3dOF7H17R6h7eOF6bFJ7wd74jJeYVrWRmqxSOkjRVBre7b5fw7eB2bIvx9o7PLQtqnwLWdlWHCJlNjgPUI1eAV0Sasyw3V4BWqwStUzcqQFpYHNgqbNQU2sjK4Ga/gZrxCmvAOacIreKxGPIMUrAxUsDJIgWdQ4zS5zgcqWBnYwDv7xPxtTyVv76tiub8Er5A6vEPrWRkkxyNQxsqgWjyDa/EIlE9JxoqAiUlZtqeKpXsqBbzuq8Jjfw0r/cSs9JO4EjZK8vSXupqAV1eefhK8fKV47pGx2rceH18xXvvK8PErYfUkvB7jD5/l8OZXJ/Hxq+e9QCVe+xpZubuelbvleO+r433/Oj4MqOGDvUWs253Epn1hbA/fy6G0bRwv/5KGxo/Rad7HonmHTs2f6Wt9nX7Nq/S2vEBX4zN0NT7FBeMrDLc/x5DheQZNv6Hf/BJ95pfpM79Cj/5lOtpewKFeglOzmC7tM/Trn6JP9zh9+oUMWxYxbFlEb/sCnKp5dKofZVj/PMPGF+k3vMiA6SV69S9gblpEe+0jODVP06t/ns62xdhVT2JVPo65ZRHGpoVo6+ahksxFJbmPVvkDGBrnY1E9ilW9gH7j45xzPsOFzsVc7lnCSPdiHOpf0yb7Kefs87nW/xRX+h4fx2v3PEZ7Hpky8rqAqz0CXkccj3DB9hDnrQ9wznI/Z4xzGdbfy7DxPs6Y53La8gBnLA9y2vwQg8YH6dbOpVNzH071fVibf42+7na0sv8Zx2tYUqkoJLGUoIRiQhJLiUitICK1grCkUiJSyjmcIyGzVI1UO0Rr11XqjWepUnVRo+6m3jBMk/kcsrYBcss1xOaIiUgqJjKpmJi0UmJSS4lJLSE65QSHMkspqFZS29bl2hRqEIWul9rWThp1fajNwzTp+iiV6UjJlxKfU01cjpj4XDEJeWIS3SOwta4R2FqyT9SRc7KOnJO143gtbuBkRQuSBiNqXQ9m51nMjmGM1j6Mln7M9kGszmGsztNYHENYnadxdp+lu/8SVucwRms/NudpuvouYHWeplltQVKrobyqkVNltRwvkXGyvI7SqkZOlNVysrwOSX0bWlMPtq6zmBxDGGwD6Cy9GOwDWDqHsXQOY3QMYukcxtlzDlvXGYz2QfTWAUyO0zh6LmHruoBS201NnYFScesEvLa60nCqWi1s/CRuokSioEQqp0JeRG19MA7n1wydXUPXyAparm7D11bMo7k1/FemgxvzRpmd/y2z8y8zJ/+SgJPcUW7KvcKNuVe4KecKt2aPcnPOKHPyLjNLNMLM/MvMzB9xdXnK48i/OHeZmfmXmJl/kZn5F35Qs1zNzr/ADaIf3mzRJWb9GOVfZHbBpUnNKrjI7GmaNeF9jL2X8c4zK/8is/IvMyt/lFmiy8wWjXCDaIQbRJeYI7rInLyLzBFd4EY38M5zo+g8c0TnmTP23iZcnzmii8wRXeTGvEvMmZjoEnNEI8zJuzyh0Sld4Ya8K8wWXWG2aJRZ7r/lf96s/EsT3tN4s6c0SzTC7PzxZhV8R/kjP9rfcGb+RWYWTCn/IjMLLnz/uUnHLzGjcIQZRVeYcewKM45fZmbRCLMLhGt+Q94lZhWMMrvgG+bk/ZObsuGW7H9yW9YV/juzh7szpXg15JJ52h/dt2twjvpgHPqakvq9lMjyKSxvILdUT1apnbQSJyklHSSdcpJc3EniKSdxx80cLjRwKN/EAZGTyLwOQvOsBOWaCBCZ8C8w45dvZH+uAd9cHfuzdfhl6/DP0ROUoyc4R0dIjo7wXB1R+XoOFRmJP2EisdhMSqmA17RyG2mVTlIrOyfhNaO6h8yaKXitEfCaJekjU9JPhlQoXdpHmqtM2QBZ8kGyZOONITZDMkC6ZJB0yaALsP0kVfWTWDVxGrGwBvbgqU4ijzkJKbARmGvGP9eMf54N/3wnviInu7IFwP4jw8Gn6U42pTpZn9LJByldrIrv4O1oE78L1PCibwtL9rTwzB4Vi3Y2s3BHI/N3NPHI9iYe2qrgga8beGCrgoe3N/LIjiYW7Gjk0R0NLNpZz9O76nh+bwO/9W/mj6GtvBXdhtdBNWuOKNmYoOSzFC1fpunZlm5gR5qeXal69qTq8U3TsS+ljX0prexN1rA3WcXeZCV7kpXsSW5hd3ILu1NU7EoeS+1KeL0zqYWdiS3sPNo8qV1Hm9iZ0MjOhMZxvB6pZ8eRerZPs2HTv4PXsanDExH7eXQNn4/hNXocr5OnEAt4/SRKwseRwiZOWyJq2OLC66ZwYb3r5ol4DZ+C1zBhR+L1YVLWh0ndI7BjgBVGYMeSsSawljWBdeMF1bEmqJ41wa5C6vkgrNGN10mAjVayLmZybsS6ADt5FFbnnj685YiZLUcEwI4j1s6n8Q73Zk4fT5kyLORkS0IHm+OdbIx3TSOO72RTvGv3YdfzjXEdbIjvZMPRXtYn9rE+se+6+72ujevm/diuCVOFhdfCiGz3eLE9vHukz43Xdybg9S8uvP4x2MLvg0zjeA0cx+tLfsbr1rz+qw2bXvM3uuBq5DU//SS8vh5o5A+BBv4YZOSPLrz+aQJe/+raDfmdSBvLouysiHbgEeVgpSvPaCee0Q68ogXAekfa8I604B1lxjvK5IKrCZ9oE6tijO5WH/j38DodZH3C2ybUjk+EDu/I8bwi2vGKaHfvXLwiuI3lrvWp08F1amOAdd9/dpqvWRGmwyOsXUBruE7YLTm83bXJ1NhOyW14R7YLgHXh1TtMg1eYCo/gZpYHNrLUvx6PoEa8Q5rxCW1mVVgLPqHCcwGyje683bhtvC5h86UGVvgLO/v+bU8F7/hW4xVSx6pwhQusMjyDa/EOrcczuJaVQfJJeQTK3K0MkLHCt5pleytZtlfA60o/MV4BLqS68gqQupt43J2fBC9fCV57pLzrW8fqfTV47yvFx7+E1UHFePkfY+luEcv3HucvX4j421cn8NwtZvW+WlbtkbLGV85HgXI+2F/Jmt1FfLQ7gy/8ktgXdoCo+EDScndSUf13NJoN2E2r6DK8QYfmBQbaX2So9TcMql+gp+lZOuqfoqvpac6bXmHY+ByDpiX0m56jz/wbBqyv0m9+lU7tC9hUi7GrnqGjbTHdumfo1T9Jn/4x+vQLGLIsZMi8kB7tPDqUD9GtXshp/bMMGZ6nX/88g6aX6NE9j6FhIVr5PLrbl9BneAG76knMTY9hbl6EselR2mofRi19gFb5Q7TXP4yuYR56xSOYWxbiaF1Ej24Rw9YnudS1hMs9Sxi2LMRQ/0t69fdzwbGAq31PcKV3ESNd8xnpnMflrocZ7Z7HVdfUYfeoa/d8rnQu4JJ9HuctD3LW9ACnDXMZ0t3HgPbX9GvvYUB3LwP6uQwaHmRA/xA92gdxquZibb4Xs+Je9LV3oan5Bc3l/z2O16DEcpF/fAm+R04SEF9CRHo14alVAmaPFnMwW0xORRt1hjOonZdpMJ1Bru2nTjdAk+k0zeYzyNt6EVW2ciRbQlhiCeFJpUSnlhOdWkZMailRKac4nFlGYbWKuvZulOYhlOZBmgx9NOl7UZkG0ZiHUbR1c7JGQ3JeNXHZVcRm1xCXM47X5HwZqYVy0ovkZByTk3lMTtZxOTknahGdrBPWvp6q50R5M5IGE63GfuxdF7B1nMbRJSDV0XUGe+dp7B2ncXQKxzp7ztE7MIKz6wxW5xDOrrP0Do7Q0X2OFo2ZGqmSsqoGTpbXUVQi40RZHScrFBQVyzhWIqemrpV2cy/O3gvYu8/h6D6HpWMIa+cw9u4z2LvPYO0cwt59hq6+89i7TmPtPI2l8wz27vN09l/G2XsJZXsX1bU6SsQCVE9WqjhZqXGl5lS1ilM1LRSLGymWNFAilVEhK6KuNowO2w7OnF5H70VPVFd2sN9WzsJcGT/N7GB23igz879llugKN+Rd5sbcUebkXOaG3BFm541wQ85lbswe5cacK8zOvcLMvMvMyBt15Xouujz59b86JxphhujSD27mhGbl/RiNMDPvMrN+YDPzRpgpEpqRf31uyP/L93jRda2uTGh0/Hd0v+8LzBZdYLboIrNFF5jlTgDijDEoTsSZ6z8iZolGXM9d5V2ZpqvuZoquMsPdlQl/7/+smXmX3U28hjOmaaZolJmiUWaIRpmRP30Tf94PyvW5mvbvkv89f7PpzuWPMqPgG2YUfcOMoqvMKLzCrPzLzM4bYXbeZWYWXGVW4bfMzvsnc3Lgpux/ckv2VX6W2cuvMuR41ueSNbQf47V36brsjWnoa0rrfSmVFVJU0UBemZ6sMhtppQ5SyuwkFdtILu0gsdhJwgkrsUVmjhTYOCTq5ICok8h8C2H5RkILjYQeMxFSZCK4wEhQgYFgkVCIyECoyEBYno7wPGHUNabQwJHjJhJOmkkssZBcZiG1zDXyWukgpaqD1KpO0qu6yKjudm/QlFndQ2ZVN5lVPWTX9JIl7iXbDdjxEdh0SS/pkl6yZANkywYnlSUbcE0jHiBTOkiGdJB06SCp4gFSawZIrh4gqbqfpKo+jroAe6Ski5gTTiKOOQgrtBFSYCekwEFwYQcBBR345jnYme1ga5aDf2TY+STVzuYUB5tSu/gwqZOVB828EaLhtf3NvLi3ied2N/PUzkae2Kng8Z1NLNrZyMJtDcz7upZ5X9Uxf2s9i3Y18eQuBU/vbmDJngZe8m3gdwFN/DVczfKDelbFGfggoZ2NRzV8kqzhy7R2tmXo2ZlhYFe6gT1peval6fFNa8c3pY39KW34pmjYl6J2pWJvqoq9qWr2pmnYk6pmd8rElOxOUbIruYVd7pHa8XYfbWJXQhO7EhrZ+R/idSpg/35Qyt9dI7DuosXjeI26fu3rpxNHX11wnYjXzRE1bAqfuN518sjrxil43TABr+NTiCV84ALsmiApa4NkrA2qZW1Q3aTWuBJGYev4ILSBD8IUfBjeyLqIJj5yAfajqBbWRU/uo5gWPopRsv6Aig0HNEIHW9l4UMvGg1o2H9az+bCBzYdNbDlsYssRMx8fsfBJrJVPYgXAfhxv4+N4G1vibWyJt7N5Ug42xzvYFOdgY5yDTfGOSXidBNiETjYe7WNDYj8bkvonIXZdwjhYp+JVuM/rBMDG9vLukT68DvWwIkbA69/CHPw11M6fQ2z8KdjKH4LMvB5ock8bHht5fcXfwMv+Jl5y7TT8kp+Rl/1NvOpv5lV/8/fuNuzGq7+B3wUYJuH194EGN2DH8CqMvpp4I9jE30ItvB0hjL4ui3LgEe1gZbRzHLCu0VfPKDvekXa8Iq0CXqNNeEcb8Y424hNjwifGyKoDQqsPjEHW4ErA66qodlZFaic0FbDtwvRgdzp8IvV4R+onAdY7UodXuJ6VYTo8QttZEaJleYj2OryuCDdc13VQneZrPML142h13e7HM0KA8xhgPcO1+EQJePUKa3Xj1TtcjWeokuWBjbzjV8eKwAZ8QptYFdbM6vAWVoe3sCqs2YXVRldN+IQKjSF2/NwYYhvwCq5j2f4aAa/7qvAKrmN1eCNewXWsDJTjHVKHT6jwdV7BtXgFCyOxnsG1eAbJ3XkFylnpJ2b5vkqW7algxb4qPP3F+ARK8QqQ4BUgwTtAgneAFO+A8WNeARK8/CfkJ8HbV4L3HjHv+cp517caH99SVvmXsDq4GG//Yyzbk8+Kvcd482sRb31ViNfOUt7fW8GaXaf4aN9JPg0+ycf+OWzaG8uXfuGEHwglIzOIsjI/6uRf09qyHpvOk27TG/TpX6ZH8xTD7c8ypHmWQdUSupsW46h/gs7mpzhrepEh8xIGLc/Sb1pCv/kFhmyvMmB+BafmWSzNT2JXPUWX9hl69M/Qo3+cPsNj9BkWMGReyKBpAd1tD+FseZBuzQKGDYsZ0i+hX/ccA8YX6dYuQV+/AF3tfPoML9Crfx5z0yL09fMxNj6KvmE+asn9qKUPoFcswNzyGIbGBbTXz8PQOB+HZhHd7Y/Rb3yMi53Pct75FB2alswxAgAAIABJREFUuVia7+JS9xNccC5ktOcxRnse5VLnI1zseJiRzocmAfZqjwDX0a75XOlYyEXrw5wxPsCwfi6D7ffS33YPvZq76VbfTY/mHnra7qNXez/dbQ/iVD2ApfFeDHX30C77NZqaO2kq+zl1J//POF73xpaKfOPK8T9aQUhyFaEp1QQnVRGcVE54aiUHssWkFyuRtQ/TZD5Pg3GYRtMwzebTtJhP02QYQKZ2klvWwtH8OqLSqglPKic8qYyI5FIOZlRyOKuSQ5llpJ+sparJQrOxH4WumwZtF82GHtSmAZp1PYgVJkSn6ojLLCU2q5IjWdXE5oiJz5VwVCQlqUBGSpGctCI56cfkpBfJyCiSkn1cTt6JOqHjtRSVKKiu1aPS9WLtPI+tQ7i1TWf3WZxdp7E6BjBaejCYuzBb+7F3DOLoGMZqH8Bs68PmHKSz5wx25zCNLTqqahopr2qgpErBiYoGjpc3cKK8kcKSWopKa6mUa1AburB1ncXWJQDZ4hjE4hjE6hzEZOtFa3CiM3VisfdhtvVidg5g7hjG7BzG3n0OS8dZFGor5RI1p6qUFFerKa7WcKJCzYkKNScr1ZysUgq7FosbKJbUUSKVUik9Rr08ik7LPs4NbaL/gg/q0Z342spZkCvltgwbs3JHmCn6ltm5o9yYc4kbcy4zJ+cis/LOMTPvHLNyLzInZ5Q5OVeZnXOF2Tmj15c7zbHvO5c71sgPalbuiAucI8z4gc3MG2FW7mVm54y63u9/3uycUWbljjIj9/L/xe/wHcATjbqgeM3VVWbkXRk/lzfCjLyLLuhOKP+igOWCy9OXP8qM/LHHK1O6OqVrzMj/ZvxR9A0z8q4xK+cas39gs3KuMCt3lJm5PwzBbgznCtd+9o/UrLHP2b/R7O84Lvxu3zAj/1tmFFxjZv4VZuddZk7OJW7IGWFmwVVmF37LbNE/uSHnn9yY/U9uzhnltqwufpUhw6suj9wBP6yj79F7yQfz4FZK6/dTKjtGUaUCUbmOrHIraeVWksvNJJaZSSp1kFjiIOGkjfhjVmILHRzJ7+RwQQcHCsxEFeqJKNIRXqQjrEjvLrzQSHiBiYgCE5GFJqILjUQXGjlQaOLQMROxJy0kFFtJLLWQVGYhucxKcpmF5EoHKVVOUl33cM2o7iSzuoussaqEsmu6ya7pJkfc4y5b4trASdxNhriHHGk/udKBSeVIB8iS9pMt7SdLOkCWVIBshmSADLEwlThN7NrMqaqXxIpu4sq6OVTSxYHiLmJOdgr3gz3mJKzISUhhB0EFHfjld7An18nWDBufJZvZkmhic5KN9Yl2Vh8ysiy8lTcClby+v5lX9jbxwi4Fz+6sZ/GuBp7Z2cAT22p59GsZj34lY9G2WhbvVvD8XgUv7lPwml8TfwlRsjRSg88RHWsSzKxPNrMlRc9nKW18kdrG1gwd2zP07M4wsCdDz750Hb6p7exP1eKX1o5/Wjt+aW3sT2vFd0L7MtrYl9HmBuyeFDV7U1TsSVGyJ0UpjMwmTh5p3ZnQyO6ERnbHC+2KU7Az9j/D60TE/mMCYP/uGon9e7TY3ecTdh4eaypip+J1S0QNm8OrJ+fasGljWA0b3E0eeRUAK2FdiDCFeOxWOmuDpXwQLGddUC0fTmltoJw1gXLeD5TzfpCctSF1rA2p48OwBtaFK1gX0ci6yOn7KKqJ9dHNrI9uZkOMig0xKjbGaNgYo2HTgVY2H2x3pWfLIQMfHzLx8SEznxy28MkRKx8fsbIl1srmWMuErGx0tSnOxqY4GxtjbWyMtbMxzsHGuI7rAZvQxcajXZPwOgZYAa+9fJDQO2WTpu/Aq2va8MqDPSyP6eHtiA7eDLXzlxAbfwq28ccgK68HmIVpvq5pv78NMAp4DTDySoCZVwLMvBRg5uVAM68GWPhtgIXf+pv5X1fT4tXf6F7zOjZd+PdBJn4/Fa+ue76O9ZdgE38NNfO3MCtvh9tYGmHHI7pDKGp8CrGwBtaOZ6SAWM9oM57RBjyj9XjFGPCKMeB9wIj3ASOrDhhYfdDAqgN6oRj9OF6jtfhEtU2o3TUaK6yFXeXahdiN1AiDUKRRaMLGUMJ9ZI2sDDfgEaZnxZSpv2MwnXgvWo8I42SkTrjVz+T71hrcaPWKNLiaPPLrFdGOT1Q73pFa1xTnVjdevcPVrAhqEvAaUI93SCOrwpp4N6KF9yKVrA5vxie00d2qsKbrmnh+rNWhClb6S3lnTyVL91bhHVTLu2EKfILr8A6qZVVIPatDG1gVUu/OJ7huUt5BtXgHyYVbYu2rYvnuMjz2VuDjL2Z1oJRVAZLvzcdfPJ6fmFX7JazaI2bNfhnv7a9i1f5SVgeU8G5ICd4Bx1m+R8SKPUW8+WU2b3+Rxft7itgScIINe9JYty2Gz3yj2BYcgn+0HwnJuyg+vhVV/Tachu106Ddja12BVfU7nKrf0Kt5joG2JQy1LaFftZgB1XN0Ny/GVr8IZ8uTDBqXMGBezIBlMQPmZxm0PM+w7WUGjL/BrnoKc9MiHKon6dE+Q5/uaXraF9FnWESfYQGDpscYMCykU/Mw9pYH6dIsYMiwmEH9Evral9Cve4Hu1mcx1i3A1PAoA6aX6HJhViufh67uEdpkD6GW3E973Tysqiewa57C3LIIbd082usfwapcSI9uEX26hZyxPkG39iEM9XcwbHmUK/3PMNK5iMtdj3Kpcz4XnA9zwfEgF50PcKnjQTdgR7seYbTzEUY7HmHUvoDzxgcZ1N5LX+uvBbSq7qKz+Vc4m++io+VunC330KG8D0fLXMyK+9DJ70YjvgtV1V00lt5B7Yn/QVzws3G87jlSKvKNryAguZqgFDGBSVX4xZcTeLSc0OQKIlIriRPVUqpwItP2U68boNEwQKO+H4Wul/q2LqoUJuJzKolOrSDkaAUhiZWEJpYTnFBMWFIJ4cnFhCed4Gh+NeUNRlSWQZqMvTTpe1Bb+mmzDtGi66a6QUfuSTlxmSUczqzgcJYw+jqG18R8KcmFclKLZC68SskokpJ1TMBr7vFacopk5J+so1zSRqOmA6P9NPbO01js/dicAzg6h7A6+tHqHbSojajbrFjsfVgdA9gcA1gd/Vgd/dicg5htfdQpWimtqKW4XE5JZQMnKhQUlTVwrKyBwuI6CotrKZOoaGq1Y7ANYrIPYnUOueFqcfSjNThpUuppVunRmzqw2Huxdw5i7RjC5BSmExvtg9Q2GyiubuJYWQPHK5o4WankRIWSExUqTlYqOVnVIuC1RsBrsURChbSI2toonFZfzgxvpO+CF+rRHeyzlTI/t4afZJiZmXOBWXnXuDH3KjfljHJTzhVuyB1hpug8M/LPMjP/ArPzrnJD3jcucFy5vtxpjn3fudyx/hNQTP6+WXmjzPwx0JN3hVm5V7gh5wpzfmA3uEepp/47V6Y8n9pVZuRdm5zomoBF0beuvnF93ZUJI58jU0azR5hRMMKMglFmFF4RRvvGKrgidB1Yp0Prd+A1/xtmir5hVu4Px+vs3KvMypvuWv07XX8NZ+WNfbauuroy5fHqvzg38dh/+hmd3My8q8zI+5aZov+HWfnXmJ1/hRvyRrgx5xJzci8xu+Aqs4u+ZVbBN8zO+4Yb8q5xY95FfpLTwZ2ZMrzq8xENBOG4vI7+C+9jGdgh4FV+jGNVCvIr28muMJFWYSK5wkBCmZ7EUiuJJXaOnrKTcNxBXJGT2IJOjhQ4OVRk4MAxLVFFbYQXaQkvaieiSEdEkZ7IYwaijpmIPmbmwDEzB4+ZOVhk5tAxC0dOWokrtpJQYuNoqY2jZVaSyqwklllIcuPVSXp1BxnVHS68dpJV3UV2VSc5VZ3kVneTW9NFnribXHE3Oa6yJd1kibvIEveQK+lz1S8k7SdHMkCOtI8cST/ZkgGypUKZ0n6yxMKmTsLGTn2k1vSSXNVNYmU38eV9xJb1cbi0l4Ml3cSc6hIQe7yD0GOdBBd1sV/UwY5MK39PNrIlXs+GeD0fxRl575Aer+g2VkS08U5YG28Ea3jdr4WX9zTwm931PLezlme3y3hmm4xnd9TxGxdaX93fyB8Cm/hbmArPA1rWxBrYkGRiU7KZj5MNfJ6q48v0drZmaNmeoWNnhp49GQb2ZejZn67DL60dv1QtAWntBKS145+uxS/dBdj0Vnwz2tiXKbQ3XcDr3lQ1e1O/G6874hUCXuN/fLxOC9gpeP38/0O8fuDC64fBMtYFXQ/YDwLlrHW1ZgJePwitFwAbofhOvE4E7IYYpQuwahdgW9l0QMumA1o2H9QJgD1oZMvBMcBa2XLEypYjFjYfGcfrpljLd+M11j4tXjcf7WLT0e5/G6/ja12vx6uw23AvHgd6WBbdPY5XF1z/EGjh9QCza5TU+J14fTnQwstBFl4N/PfwOrZh0+uBpnG4ugH7/XgVNm6yCNOHJ+J1AlzHEvBqwzPa9CPiVf89eNV/D16Fe8t6RgiI9ZiwtvW74DoRsFPhOqkI4yS4CrsoG/CJ0k+avuwdqXXhtc2NV58IoZUhLSz1r2dFQD1ewYpJeH03omUSVFeHN08L2KmIfTe8Ee+gWpbtq2bZvmq8AuVurPoE102L1+kRW8vqIDkrfcfxuipAwnvBcjdgVwdKp8XsRLyu8hezer+Ed/eKWesn432/alb7TcVrHh578/nrF0m8+Xks7+1K5vPgdD7zi+KTXdvZG7aNA4k7KTixl4banRhaPsGhXkOHxgun5m06W/9Ib/tr9Oteob/tOXpUTzPQuoQ+9WL6Nc/R3fIMtvrH6FA+Sb/uWfqNz9BvfJoB42KGjM8zZHyBXu1i7M2LsDU9SofqcXrbnqa3/Sm62x+nz/AkffrHGTA8SZ/ucTpU87E3z6NL/RhDhmfp1z1Lj3YxPW3P0qF6GnPDo1ibHqdX/wJ21VNo5fNolT5Em+xh1OL70dfPx6J8HLvmKWzqJzE1P4ZesQBdwyPoGx6mV/cEg8YncCgfwFB/Jw7VfVzqeobzHYsY7X6c0Z7HuNjxCOfsD3LO/gDn7XO56HyAkc6HhFHYzoe57JzHiOMRRqyPcEZ3P32au+lS/orO5jtxNt2BQ3EHtoY7sTXchbXhbqwN92Cuvxed7Neoq35Fc/mdNJbeSf3J25EW/g81eRPwuje+SrQvoYr9iTX4J4kJSKxhf0IFfvFlBB4tIySpjMO5MkobnMjb+1EYBmkyDKDQ9aJo76apvRtxk5kj6aWEJZQQGF9BaLKYiDQJYUkVhB4tJjjhBGFJJ0g9Iae6xUqLeYBmUy/Nhm6Upm405j6adR3UNGjJPSHlSNoJDqWXciijksOZEwErIalASmqhUFqhhPRCCZlFMnKOyYWKpIhO1FImbkWhdmK0DePoPI3F2oPV1ouzcxC7o592vZ0WpR61xoTN3ofd0U9H5xAdnUPYHf1Y7b1YrD00NLZSWi7lZImEk2V1HCtrIL+0noLSBvKLa8k/VUupWEmjxobOMoDBNoCtYxircwh75xA25wA6o5MWpQ6lWofJ0oGjo5+O7mHsXcOYnANYOocwOgapbTFwqkpBYWkdRWUNHK9oduFVyYnKFk5WNXOyupFTNfWcEss5JZZQJitEUheJxb6HwTPr6Lq0gparX7HHfpJ5okpuzTIwM/css/KucVPON9yc8w035XzDDXlXmFlwgRlFZ5lRdJGZBdeYJfp/mJX3DbPyrv2IXZ3weHWaY//63EzRVWaKrk15nNi/e074nWbnXuOGH9j/y959hrd53omaJ1Vsz5w958xOYseJ4y73IlmWlTgzk7injUtsWZ0Uqd7ixD1xUbNIghVsolhVWAGw9wqAvYAdvRcSAElRXbaq7Xs/vCBISnLilN3Nzs6H+4IIUKAISNelH//P+zxzZZeYO/XnLpzZZebM+HrX9uU39BWBsq+YI/uKObIv/d/7PNkl5skuMk92gbkzlv4GFl4gsOgCgcWXCCi5TEDpdIHFlwgsvvgNXf4TXZm+LbrCnKLLvu/nb+0SgYUXhT/vrC7OavbS6YvC75nV9HsqvD5XZrxWX86478p1HrvyDY9d7z38K5JdZo70K+bKvmJu0SXmFZ7nBtnn3Cg9xw2yc8wtOc+csosEllwgsOi8cB1w0Qluktq5uaCVFZ2lyCbicH6xg4kzm7CMf+rDayml8i4Km9TkN+o52qjnUKOG9Ho1GbVG4RibKgeZlU4yykZIKxkltcTJwTI9B8qHSSwfRlymRlymJaFMR0KZgcRyI0kVZpIrLByosHCgwsqBcispFTZSq2yk19jJqLOTWe8gs85OVp1dQGyjnSNNDo42OchpcpInd5IvH6FA7kIiH0HS5ELa6EImH0UmH6FQMYJMMYpMOYpUOYpUOYJEMUKBchSp0oNM6UGm9CJTepE2e32YFW4lU6BtHaegZYyC5jHyW4TyWrzkKD1ky90CYJsmyGicIK1hnIP1XlJqPSTXjJJYNYq4YoSYshHhLNh8Cx8cMfC7TB07MnRsSdWxPkVLyAEtISkG1h00sypJz29i1fwqoo+fh6l44bMent3XxTN7u3huv4qfi/r5uaiXX0X28lpsP6uShtmQpmfHYQtvZ1t456iRd47o+CBbx0f5Oj7O1/JJvo5d+Tr25RvYn28gLM9AeK6eiFw9olw9ETk6wnO07M/RsD9Hw2c5Gvbladmbp2VvnoY9OcPsyR5ib/Yge7MHfUuKBwS8HuoVAOtbIvxpeg+fzsDrrrRuPk3t4hNf32bDpusCNqWNd32AffdAK+8mt87CqwBY5Sy8zgSs/+zXGXCdwuv2WDnbY4UlxMJ5r8oZcJ3G6+bo2Ql4FdoQ1cyGqBY2Rrb48NrGxhltiGhlQ0Qr6yNaCRW1sj6yjfWRbWyIbmdjTCcbYzvZKO66bpvE3TMAK1wXuzVhgK0Jg2xNGGJbopptiWq2JwnT1x3JBnYkGdmZbOa3ByzsSPF1FV63p1qFZuB168Gp6auTbelOP153ZrrZkelme5abbVl/Hq+zN2q69prX4BQ3a1M8rEj28kaCh9fiRng52sGvoux+vPo3V/IdcyMsGzbx03CTH68/FVn4aaSVn4msAl7DLTwXbvEDVmg2Xl8IN/vx+lKkWUhk4qUIAy+G63kpwih8LDLyku8a2F9Gmvh1tJmXY6y8GmvjN2IHy+KdQmI7y+KE3vS1QmxnhdjKingjKxL0rEjQsTJB70Os0OokPWt8CXjVsTZRx5oELWsSNKxJULN6Cq9i7Qy46lkTp2d1rI5VcVPpWTWF13gTq2ZlZlW8mZViMyt9U9Pr4fVqmM5E7AqxiZXx5lmtEAvn1848AmhNgom1CcJxP2vi9X7ErooTAL5W7NtsKkbYNXmteJhVMQO8KerhzfBOVoq6BHzOwGtQbK+/qz+e2UzIrotTsTaqkxVhzbz5mYIVYS0z0DqzrlnNhmwHa6M6CIlqZ9VncpbtqmPF3kaCIloIiWonWNTK2vBmgkWtBItavxGxa8OFnciD9jezbl8LG8PbCA1TELy/juCIGoIjq1kVXsobuwtYviePlbuO8MZ78az9UMTb4VHsjd9LfPqHSMv/QF3T26i6d2LVbMCjfZMx9S/wDj+PV/0MXs1PGdf9O+O6nzCm/TFjmqWMaZbiHlrCmHopo/1PYOt8mNH+J5jQLGVSt5Rj2qeY1C5lUvsjxoeXMNL3GLauB3D0PMjowKOMqRcxpn4Ct/oJxnXCZHVC9zRe9Y9w9C3E1vMIo4OLmDT+iDHdU7jVS3ANLsamehxL96PY+xbhGnwSQ+dDDCrvYaj5XjRt96Npux9L72M4hhdjH1qMpf9xjKpH0Hc/jLbrQbQdCxjVPIZb/TDa1u+h77iVSfMjfD66mNPOR7jgWcj50Uc467iPU9Z7OGW9i9O2uzhjv5tzjnv53HkvnzsX8Ll9Aees93HWdB+T6jsZ7bsVR/ct2LtuwdZ1C5aOWzC3fw9z+60Y276PsfU2dM0/ZLDpB6hqvkdn5c10VN5CW+ktKAq/Q1PBjGte92UpC/dmKtiTIWdvpoKwLCWfZTXxWUY9YRl1RB2uJ62oE/mAlw79JD3G4/QYJujSeujRuhkwjNE56CBT0kRsVh3hafVEZikQZ7cQd0ROTFYtorRy4o5UIa3vpWXIRY9hjF7zGL1GDz16F32GUfr0Ltp69RRVt5ByuJjk7CqScupIzvVNYCUK0qUKMgubOVzczJHiZo4WK8kubia3pIWCslY/XourOmls1dCrHsXsOInDeRyrzYPN5sHlmsDpHMdkcqHVWtHr7Th997ndx3F7juNwjgmfb/fSP6CnsbGdimolZdVtFFd3IKvupLCmC1mVgNe65kF61U6M9uMY7ZPYR04IeHVNYndNYLaOCl/LYMXu8OByjTPiPo59dBKzcwLr6CRm1yRdg2ZqFCpKajsoqe2irE41jdeGPiqaVFTKu6hUdFClaKVKqaSmtYimrmj0ro/wnA7Bef41ui+/wyfOcu4rruOfJVoCC08yp/AyN0q+4qaCr7mx4Gvmya4QWHKOgLIzBJR9QUDJlwQUf+2fugmTwBld775v85h/qnj5T9x3+Rvu+3OPfdPnf/PXDvy7JaBsCrFzZZd9XWGuD1GB/r4kUDY1Vf3qqr72o3Wu7CvmSYXmS79kvvQyN0iEifkNUmEzLWGzo/PMlV1gTuFFAosEeAbMKLD4EnOKLjB3Vhd9XfoTXfbfzim6RGDRpW+Y3v61zVzGfL2lzDP6k3j1Lc8t+srXl1fdfvVnHpt53+W/ucAi3w9GpF8yT3qFeYUXmF/4OTfKznKT9Aw3ys4wp+QcAaWfE1ByjoDiswSUnCaweIL5Mgv/KmllWWcF0vFEHJ//nvHTWzGP76K24zNq20ookXciaxoir0nLkUYNWU1q0uqHSKvVkVFjIavaQVbVCFkVbjLK3KSVOkgt13GwcpgDlcMkVWhIrNCTXKEnucLAgQojByrNpFRaSKkUpq0plVYOVtpIrbaRXmsno95BZr2TzHonWfVOMutsHG60c7TJTnaTndwmB3lyB/lyFxK5E6nchaTJibTRSaF8hEK5i0KFi0LFCIVKIZnChVThQqJwCahVjCJTuJEpPEiVHqRKr3Db7MNsyxjS1jFhGjuj/BYvec0echVujsrdHFZMkNk0QXrDGGn1XtLqvaTWezlQ6yGh0kVMmbAb8Z58Mx/lGPngqJG3DxvYnq5j80ENW1L1bMuysP2wg00ZVoJTTKxK0LAiXsMysZrXYgd5OXqAV2OGeD1ezRviId6MH2R14hChB9Vsy9Tx9lEzH+SY+DBbz4dHNXycq2OXxMAuiY7dBTr2FugJkxiJkJgQFZiIzDcSlW9ElGcgIldPeK6esBwd+3N0fJarnYXXvblq9uYMsy9nyN/e7EFhAuubvu7KVM1G6wy8zgTst8Xr1ZB976rePXB9vF4N2FnT1zgFb8XJ2RkrZ2esgp2xPrzGyNkW49t52NdsvCrZGqNkc7SvqGY2RynZFKVkU6TQbLy2XtPGiBY2RLSwPqKFUJHQ+shW1ke3sSGmnQ2xHWyI62CjuPM6dfnxOr2x0xReB9maMOwDrIbtSTq2J+nZkWRgZ7KJnclmdhwwsyPFPAuvO1It7EyzsdMH15l43ZpqY1u6w7d50zRed2a62eHHqw+wV13zuuE6GzWFpLmFUj1+uAaluFlzwMuK5HGWJY7xG7GbV2Jc/DrKwS8ibf7Jq7DEd2q3YWF58Mx+KhL6WYSFZyOsPPst8Dpz8vqSyMyLIrN/8vpiuJ4X/NfBGnghQs+LIoP/GJ2XY228Jnbwm3gnr4sdvC528EacnTfibLwRK7Qs1i6cASu2sDzeyPJ4HcvjdayI17MyQedvVaLQ6kSdb/qqY22SljWJGtYkalh9FV7XivWs9S0PXhWrn9X00l0jq31YXZVgmdXKeKHlcaY/ideZOJ1539XPJ6B49mZU/g2pEgwzADuNV2Hps4Y1sQJeg+KFs2tXRvfxZngXy8M7WB3V7cfr1NLhKbhOgTY4rnfG7RRgVf7bkDgV62K6WS1qY0VYM8s/U7AqopWg6E6CY7pYGy3ANCim019wzBRoO2YVGtPJqv1ylu2uY/neBoJFLYRGdxAsaiEoopmQyDbWiVoJimi+JgGvvslrmJKQsFY2itoJjVAQHFbHuohq1kWWszpMxrJdh1i5O42NERkEfxzGxo/fZ0/8Hzkk+Zg6xUeoNR+i06zHol2GW/8LxrX/zjHNUxzTLGVS/zTH9E/j1S7FrV6CW7uUceNP8Oh+xMjwYjzqJ3H1PY6140G8/Ys5rv4xp7T/xgn105wYfppjg0txqx7H1n4/1vZ7cKruxzP4COPqhYwNL8YztIRxzb8zrv4p45pn8Qz9FLtqKdbuJxgdWsKk6Wm8WgGv9r6FmLsewdL9KI6+RVi6H2VYcQ/9jXcy1Hwv+s6HsPQ+jq1/EY7hJ7EPLcbc9zj67ofRdD6IpvMBdF334xx4CEPH7QwrvoNz4G6+GH2KM86FnHU9xgXPQs46HuCU5R5hp2DznZy03MUp692ctd3DOfu9nLPfy1nrvZwxL+C0YQHjg7fj6P4elo7vYm6/GXP7zZjabsHQcguGlu+hU96KVvEDhpt+QG/trXSU30xL6XdpKb2Z5uJbaJJ+l/qZeN2TpSzck6VkT5aSvVly9mXK2ZfVRPhhOdHZSsS5zWSV9dKuO0mHbpJ2zQTtGi9tw6N0qkfpN0yg0nrILeskOUfJZyk17Eqs5LOUaqIyaok7VEdUejmxhyrJr1WhGHTRZZyg336SXtskHboRVIZRhi1eerV2Kps6OHi0iOSj5SQdrSI5p5aUvAYO5jeSJpGTIVMKgC1q5kixkqPFzeSUtJDnw6usvI2y2h6UnQaGjWPYRk5jsU1gt3txOsdxOsdxOMaw273Y7V5crglGPMex2Tw4R47hck9itXsx27w4RiZR6+woWlRU1bZDN3nmAAAgAElEQVRSWtVKYUU7RVVdFNd0I6tsp7hagPKQYQzb6DmsI6exjZzEZBvHZBvD5hzH7hwTnt85jss1gc3mwebwYnGMYbR5sY5OYh09Qa/GTn3LAOUNPZTVqyiv77s+XuXtVClaqVYqqG6V0dgdjnbkPUbPBOE4/yrdV97hYx9e/4dEy9yik8wtusyNki+50YfXubIvhWWnZecIKLtAQMlXBJT818fr3y3ZZQJ9U7vr4TXw2+BV9hUBsq8J9E0G50qvMF/yFTcUCNdEzpd8KeBVcpEbpOeZLz3HfNlZ5svOMlf2OXMLzyNMKWdeLytAb44PuHNl531d/IuaM7Vk+R8Wr1cj9a/pyxlLpf9GwBZeFpZYSy8xT3qeebJzzJed4UbpaW6QnWJO8VkBrcVnCSg+Q0DxKQKLx5knNfMvBS283lFOwVgS9nO/Z+zUFsxju6ht30dtW6mAV/kQeU1qDjeqyWxQk1Y/TFqNjowaM4dqHByqHuFQlZvMCjcZ5XbSKrWkVg6TWqXmYJWelCojKRUGDlQaSKk0kVJl5mCVhYOVQlOITau2kVFrJ7POQZYPrkJ2jnwLvEqa/jxepQoXMt9UVqpwCyln1OwRahlD1jqO9Cq8FrR4yW/xkqt0c1Th4ahigszGMdLqPaTVuUmv95DRMEZqvZekKhcxJVbCJCb25pvYnW/h0wIbH+XZePuwkZ3pWnZkGPjdURtv57rYecTB1kN2Nmda2ZRpY0OGlXUHjaxO1rIyUc3qZA3BKVrWpagJSRlmY+owOzI0vHNYz4fZev6Yo+eP2Vo+zdOzV2pij9TA3gI9+yVGImRmImUWomUWoqUWoiRmAa++SexsvArT1315Gvblqn35lhTnDLEve8i/hNi/fDjjOni9avr61+L1GsAeaOWdhKuve52J12YfXmdMX+OUvBWn4Lc+uAoJeN3+J/EqAHbL1XiNnG5jVDMb/0K8hka2EBo1A7DfiNfOGXid2pn4enhVsy1Ry/akqeXDBnYkm6bxOguuVj9ed1yN14PTeN1xFV53ZnnYluWdhVf/bsMZ09e6+uHqx6vviJxUD0G+qevqA15WHhjnzaTxabxGO/ilb/r6QrhZSGThBZGF53xLg2fhNULomW+J1+dmTF9fFJl9eLUI17yGG3khzMDzYVM7Eet5Plznx+uvY6y8EmcX4JowjdfX4+y8Hmvl9VgLr8daWBZr5c04K2+KzSyPN7E8Xv8X4FXnw6uW1QkaH141rBFrWSM2+K9tvQavsf/34XVVvFl4zgQLa3zPtTrB4ttF+Wq8Gq+DVy0rY4dZE68lOEFPcLzWv2Q4OEEjADZ2kOXhXbwZ1s6qyK5ZeBWQetXH4l6CxVN4VREU10tQnIDXdbEqQuNUhMb1EBzdyarwFt7cJ2dFWDNrozr8eF0d3UZQbKdQTAfBMR0EzSy6g+DodkJiO1m5v4nXd9ewfF89wZHNhMa0sU7UQnCEkpDIFkIiWwiOaCY4QknQVa2NULA2XEFQuIKQiFY2RHUQKlKwLryG0Ihy1osKWRd2mFW7xKzbHcHWz/ayfc/v2Jf4O4qqd6Ma2IdO+y5W43pM6l8xYniOk7afcdq8lEnNo4wPP8akbjHHDUsZ0y5hdPgJXINPMKJegkf/FK6hRYwOLcSpegRL+wOMDTzJSc1POKv7KafV/86JoacZ712Co/1hTMp7sLTezUjvA4wNPerD6xN4B58S4Kp+hnH183gGf4a950fYup9kdOgpJk0/8ePVqnoMY8dDwuS1dyG61vtR1d6Gqv6HDDXfi1n1GKOapVj7F2HpX+ibvC5E1/UQgy33om6/D3PfI9hU99NR/j/Rt3yfM7YnuOB+irOOx7jgXsQFz0JOmu9l0nAnJ0x3ccIk3J603M0Zy72ctS7grHUBZywLOG1ewCn9AjwDt2Pr/B6mtu9ibL0ZY6sAV73yFnTKH6CRf5/hph/QX38bXVW30lr6XeRF30VRfAvywltokH6Xupl43Z3VVLg7q4ldWY3symxgd2Y9ezPr2X+ogYgjTURly0kt6aFZe5Ieyxe0qiep7XZQ3+OgQztJv+UsLQMeDpd0EZVZR1hqLWEHqwlLKScqrZK4jCrCEiXEZlaQV9NH04CHDvNpuu3nkGvGqe1z0KZ102cdp1NjpaROScoRCWnZpaRmV5B8pJzEw+Wk5NSQIZWTWdjsm8AqySxUklWo5HBRC7llrUgq2pGUt1Jc1UFDyxB9aicWx3FsjmPojE50BidW+xgO1wRWuwe90YnB5MQxOoFj5BhGqxud0YXR4sbmmsRkG6O7T0+DooeK2jZKKtsoquikuLKb0ppeiio7KarooFY+RN/wKFbnGWyuM+iMXoZ1LnSGUUwWL2arF4NpFLPVg905gdXuRW9yojU4MFo92EYmsblP0jNkpUbeR1ldD6V1vRTX9lJS10dxrYrKpn7KG7oprW+jSt5GXUsblfJ6qptzaercjca+E8+ZNYxeepPOC+/zsbWK+2VN/C+JgfmFJ5hbeJ750ovM9y17DZRdQdjR9TzCNY++/9AXXmF6p9l/kGSXhc1w/sEKlF2e0ZU/2fWf40tflwkovCBcj1twhRvyvmZ+7tfMy/+auflfMrfgIvMkn3NT0VluKj7FXOkkcyWnmCv7XLgutEjYyXZO4RUCCi74oCdc4xvou15Y+PVfhtfAKcD+XbvwrT/3G/Eqm/HDCNl1bq933zc9NusHJH9Ll4QfZkiFzanmSL9gruws82WnmSc75dsh+nNhl2rZFwTKPmeu7AQ3FNj417x2lnWUIxmPx/7FTsZOb8Di/YjGzv1UNxdT2tSFtHGI3CYtR5oMpNfryWgw+CavBrKqrWRVOTlU6SKr0kVmpY30Kj3pVVrSqvSkVhk5WGUmrdJMapWZtEoLqVUW0qospFdZZ5VRbSOzxkZWrY2sOjuH6u0crrNzuM7G0QYH2Y0OshvtZDc4yGmwk9voIq/RQV6jk3xfBU0jFDS5KGhyIZlaUiwXlgxLFCMUKEaETZ2UbgqaPdckafEiafFS0CwsFy7wnRs7Oy95Si+5Ci/ZCi9H5F4ON3k41CiU1eglrd5DcpULcblDOEqn0Mb+Qht7ZXZ2S2x8nG/lwxwL72WbeTfbyrs5Tt7JdfN2npe3skfZfsjO5nQzm9JMbEw3sTHdwPqDGjYc1LAxVc3mNDXb0tW8laXl3aN6Psw18HG+iV0SM/tkVsKKbIQX2wgvEr62qNBKZKGFSJmFSKkZkcRERL7+msLzdYTnawnL07I/T8Nnvo2b9uaq2ZejYV/OMHuz1ew5OsTuowPsPjLArkP9wm7DGbN3Gv4kvZtPfNe9fvRn8PrhwfbZpbTzQUo7Hxxo4/3k6Z2H309u5f3kNt5JaBWKb+Gd+Bbejm/hbXEzvxc38/u4Fn4f18zv/Cl5K7aZt2Kb+W2Mkp2xSnbGKNgZrWBHjEIAbKycbTFytsU0sS26ia3RjUJRjWyNlLM1Ss6WKAVbopRsiVKyOUrJlsjZiN0kambjdVovaiY0opnQiBZCRC2ERrYSGtXqx+v6mHbWx3SwPqbTX2jszLpZH9fDBrGKDfG9wi7ECf3CmbAJg2xOHGRL4hBbk9RsTdKwLVnL9gM6th/Qs/2AXjhKJ9XEDn9mdqaZ2ZlmZYev7TOmsNundiHOcAnnwGaMsNMH2R2ZHrZnetme5RUgm+llc4aXjTOmrutSRwk+OErwQTfBaW6C07ysTfWw5qCbVQfcrEx2szzJw7JEL79JGONVsYdXYkf5z+gRfhnl5BciOy+JbLwYYeVFkY0XRTZeEFl5TmTh2SnIRph5JsLMzyJMPBNh9uP12auufZ3Zc+EWng+38EK4lRcjLLwksvKiSPj1i+FmXgg38UKYkRfC9LwQrueFcB0vRhj4ucjAL6NM/DrGwiuxVl6Ns/FanI1X46y8FmfhtVgzr8WZeD3OzBuxZpbFWXgz3syb8SaWJxhYkWAUrn9NNLIywcjKBB0r4rUsF2tYIdYKS4kTdKyK17EqXsOqeC2r47WsSdCxJkHP2oSpzZCMrBabWCU2sirOyMpYw3RxwuOrxNNLhVdPQdMPTgurZiD2zVgjy2IMLI81slJs8u2OPPW5Zj9c1/igutZ3u2aqBBNrE82sSTKxNtE04wggI0FJwtE/QYl6YbfkeA3B8RqCxGrWxg2xNm6IIPEwQXFDBMUNsSpSxYrwDlaJOgmKUREaP0CouI/g2B6CYnpYF6difXw/ofF9hMb3zrjtJVTcR4hYRYi4j9A4FRvjetks7mVjbA/BEe2s2Ktgxf5mgqK7WCfuYW1sB6tjWwmKbyMovpUgcSvrxK2si2tjXWwb62LaWRfdQXB0G8GxbayNaWF5eAPL9tWyJqKJjbHtrI9qITisiY2Rwg+t1kcoCQ1XEBohZ71IwfqoZkKjlASLmlgTVs/q/Q2si2ojJKqVdaJG1osq2SKSsSUsnfWfhrFl1/t8HPseB3M/Ir/4HSoqN9PeuhGrfgs2zSpG9a/hMfyCceOzHDf8GycNSzmuXcQxzRNMap/kuO4pjmmfYly9BO/QYjxDi3EPLsIz+ASewUXYux/C0nY/E8NLOKn9Cad1/87x4R8z3r+Eka7HMTffj1FxL/auB/EMPIZ36HE8g4/jGVzE+PASJrX/xinjMxxT/wdO1RKsnQtxqp7AM7yUCf2PGdf+CNfAEzj7FuHsXYSl8xGG5Xejqr2dwaa70bU/hEn1OPbBJxlR/whtx0PYh5ZgG3wSQ/cj6LsewtD9MJr2+9B1LqC76n8xUP8vuAcWcM7+BGdtCzlpfpCz9kf43PEwJ00LOGG4mxOGuziuv4tJ/V2cNN7DGct9nLXezxnL/Zwy3sdx3T14B+/E1fNDLO23YvSD9XtoFbeibvo+Q423MVB/G331t9NTdwftVT9EWXIr9bKbqZPOSPLdabx+klVf+GlWPZ9k1vNxRh2fZtSxK6OOPZl1fHaonrBDjYgL2ilssVOtGqO42crRqkFya4Ypb7NT1+OmuMnIQUk7iXktHJB2kJCjICazisRDNWRKFKRk15KS20hWSSdSuZ4KlZuKPi95zWZymjSUdRpp6DdT3TFIQUU9hwpKKCitJ7+kiSOyerIkdRwtViKp6iKvqptDxW1kFbWSWdhCZlELh4pbyC5tJa+slbwSJZIyJdWNPXT1GTFaxjBbx+np1dOl0qA3jWBzjmMwu1ANaFEN6LA4vVjsYwyqLagGDAzrnZidx9CaPLR2qalp7Ka0uo3iijaKyjsoLO+iuKIbWVkHstI2quv76e51YLScwGQ9QZfKhKrfgkY/iskyjt7opn/QwsCQGYN5FKtjjGGNhd4BPRq9E5NtDJPzGB19Jioaeiiu7qK4RoWsuofCGhWy6i4qmvopa+iivKGdhtZuWlW9NLUrUHRKaFPtxmDfxviZ1Xgvr6Lr/B/52FzH/QUK/iXfyI2y48yVnfMduXLet3HOJQKllwiUXiRQetmHqCvTGwX9Q3WJAOnl/6JdEb7HIuF9mVdwhRtyv+aGHJiX9zVz8r9ijuQSc6XnuKH4FDcUTzJHOsZc6SnmF35BgORzAgt9x7AUXWGO9E+/lgKuvl2BUt9r/3fr7/T3QXrV3wfZVbfXe+x6Xb1x1l/d9PcW6NtVOVD6BXNk55hbeJq5haeYJzvDXNnnws7LEgG586WnuSnfyXdyOwW8TsRhP7+VsTMhWLwf0tQVRrWymJLGbiSNQ+Q26TjSZCK9zkxmg4X0Wh0ZNToyq81kVdrJqnCQVWEns9JCRpWBjGo96VVG0ioFsKZXXgvWDF+Z1UJZ1VayaqwcqrVyqNbG4TobR2ptHKmzkt3gILvB6bt1kN1gJ7vBSY6v3EaXgNmmEfKaXL5Gpjd0UggJmza5yVN6yGueLt83UZ26tjW/+XponV2eYowchZdsuYejvo7IBcCm1bs5UD1CQoWTuHIn0aUORCUOwoodfFboYG+hg91SOx8X2PhDnpX3cx28l+/mfck4v88eZVummU0HdWxK1bE13cC2TAOb0zRsTlWzxQfXnZlqfn9Yw3vZej7MM/CxxMJumY39xQ4iSpyIpip2ICqyISq0IJJZEEnNwjm8BXoifIkKDIgK9IgKdETkC4Xnadmfp2VvroY9uRr25mrZm6Nmb46aPdnD/l2Idx0emHFszvQGTv5zXmfAdarrAXYWZlN8gJ3Cq68pvL6bIPROfBvvxLfytriVt8UtPrjO7nexzfwutoXfxbbwVkwzv41p5rfRSnZGK32bNPnOd41pYntME9uiG9kW3cjWqAa2RjawNbKRrZFNbI2SszVKwVYfYLdECm32tUmkFMAaOd0GkZJQkZIQkZIQkTClmYJraFQrodFthMa0ExrdMauQmE5CYqfqJiS2m9C4HtZPAXbqLNiEATYn+gCbNMyWpGG2JqvZdkDjS8uOgwb/ebDbDxqvQqxlGrHXPUbHdw5shss3ifWwI9PLjkwv2zM9bM30sCXDy6Z0DxvSfHg96Cb4oJugg26CUj2sTfOy+qCHVQc9rDjgZnmym2WJbn6T4OW1eC+vir28HOvmP2NG+VWUi19EOnhJZPf3osjuA6yF5/2TWDPP+s5/fXYKr76e8SH2uev0fISVFyKsvBhh5SWRbRrJEVOINfFiuLCEWLgG1sBLIgO/iDLyq2hh1+GXYyy8EmvhlVgzr8aaeDXWyGtxRn4TZ+T1OBPLxGaWxZsEvMYbWZFgYmWimVVJZlYlCps4LRdreTNOw5txGlbE61gRr2OlWMcqsZZVYi2r431w9YFQwKsPmPHmWZswrYyb3php5ues8U1Lr251os0P2Cm8Tv2+tYlWId/nro03s9aH1Zm3a+NNrE0wsTbJJOA1ySScWzsF1yQDwUkGghP1BCdoCY7XECxWExQ37GvIX3DcEGuje1kt6mK1qJOg6B5Cxf2sj+9jXWwPwTHdhMSp2JDQd93Wx/exPr5XSNzDprgetop72RrXS2hkJ6v2NbNyfwtB0d2sE6tYG9fFmtg2P17XxbcSEt9KiLiN0Fjfv8WoDtZFdRAc3UKIuI01kXLe3FfDqrB6NsW1sjG6mXVhDWzy/SBrk0jBRpGCjZFyNkYq2BCtYH2UgpDIRoIj6gmKqCckWklIZAPrwkvZHJHHW1EZvBcdxQeRHxCWuINs6U4a5W/R07mRvvY3UHf9Cq/xN4yqX2JM+zyTpheYNDzDpPYnnND9mOPaJTNayqR2Kcc0TzEx/CRjQ4tx9z2Od/AJPAOLsHc9hLX9fo6pl3BC92NO6p5mYngJ7t6F2NofwqBcgLF5Ac6eR/EOLsIzuBB3/+N4BhYxPvwkk9ofccb8UyY1P8apWoi18xFGehcxNryUcc1SxtVLcfUuxNW7CFfvIoytD6CquY3u6tvQtT6ItfcJ7ANPYht4EvvgEmwDT2LpewJL3yKMPY8KR+t0PIimbQE99bfQUfZPGFu/x3Hdg5yzLuS06WGOG+7jtPkBzlgf4ITxXo7r7xbgqruTY9o7OaG/l9Pm+zlreZAz5gc4abifY5p7GO27E0f37Vjavo+h+VZ0ilvRyr+PRv4Dhhp/yEDD7fTV3UFP7Z10VN9Bc9kPaSy6lRrJzVRLbqZGegt1hbdSX3TrNF7/mFFf+FFmPR9l1vHHjDo+Tq/jk/RaPsmoFRCbUU/YoSbiJV2kFPcRn99O1GE5MUeVJEs6SS1UcaCgg4TcVnLrNBQ1m8iu6iW1QM4hmZIK+TCVCjW5lT0k58pJyGsmtayfgxWDxBZ2IS5sJ6Oym6PVnRwtV5BTWkdxtZz65l7qmvuobOyhrL6HSuUQ9R0GKlq05Ff3cbi0k6zidrJK2jhc0ips4FSsJLuwibziRirrOujo0aEzudEb3TS3DiBvVjGstWGxe1HrbLR19tPWPYDJ7kZrdNLdp6O9R02v2oreOoba6Ka5U01VQxfFla0UlbdRWNaBtKQdWWkHBUWtSItaqKrtpavHhtZwDK1hnCblAB3dBrQGDxbbMbT6UTq6NLR3DjOssWGxjzEwZKSja5D+ITNa4yg6yxhtPQZhQ6iqDoqqu5FWCRVUdFDW0Et5Qxc1ym7aeocZ0OlRDanoVVfSrwnHNrqDY2dXM355NaoLn/KpuZH785X8S66Bm6STzC08S6DsDAGyc8LxLtILBEouMafgEoESH6KklwiQXiRAeuEfrCmw/BdN5puAFwqT1xtzv+am3K+5Ie9r5uZ/xRzpJeYUnmNO0QkCC8cJlI0zr+gcNxZfIjDvHIHSS8wpusLcwsvML77yJ1/LQMlf0t/zdf97/r36B3jPrukCwr+rqb4gUHaOOT68zpeeYa7kc+YUXGJOwZfMlVzmBslZbspz8d3cLpa1lyOZiMF+YQtjZ4KxeN+nqXs/1coSiht7kDQO+/BqJr3OSmaDnfRaPRm1OjKrTWRW2sgst5NZYSWj0kxGlZH0aiPpVSYfXK8Fq4BWG5nVVg7VzO5w7VQ2jtRaOFJrIbtewOvResesBNA6yWl0zSq3aYTcJuE4nTz5KPmKKbS6fUfmuMnxldvsmdEYub7zYaehOv4NjZGn8JIr95At95Ct8HBU7uVQk5f0Bjcp1aMkVjqndx8udSIqdRJe4mJ/sYt9PsB+UmDjD3l23ssd4d18D28dcbA5VUdo0hAbkofYkqphe7qOrWkatqYNsz1tmB3pw/w2c9iP1z/kG/lYamGXzMb+Yiei0hFEJU4iil2IihxEFNqJKLQSIbMiklkRycyEFRgJL9ATXmAgwofXiAKdLz0R+TrC8nXsy9OxN0/Hnlwte3I0Qtlqdh+dOgfWN33N6uPTrOsANr17Flz/GrzObgqv7bwTL/S2uI23xW38Pq71mqbgOoXXt2bgdeefw6u/JrZFyYUpbKTCl9LfZpHiungNnYXXZkIim/1LDUOiWgiJbiUkuo2QqHZ/Al6n6iQkpouQmC5hAuvD68aEPjYl9LMpoZ/NCQNCiYNs8Z8DK7T9gJrtKXq2pxiEfICdRqxvOXGalR0zlhELCXidziXgNcPjm8B62JbhYXO6h01pHjb68TpKUMooQQfdrE31sibNy+qDXlameFh+wM2byaO8keTmtQQPr8Z7eUXs4eVYN7+OGeGXUS5+Hung55F2Py5f8k9fLf6ejzD7EyBrmV24hefCzbN6ftbkdcZzR9im8Rph4qUIox+vL4breUmkF/AaNYVXMy/HmHg5xsQrMUZeiTHwaqyB1+IM/CbOwBtiI2+IjbwpNrI83sSKBDMrEy2sTLT48GpkuVjnx+tysZYVYi0rxVpWiXXCcTPxetYkGPxdDdOZeP0mtPoh6ssP2CQ7qxKsrBAL09flsQZWxhn9eA1KshGUYPVlISjB/A1N4zXIn7CLsoBXvVCiluAEAa/B4tl4DRYPsU48SHBsL2ujulkT2cXaqG5C4vqEiWqcinWxPdfBa++sXwt4VbFe3M3G2E62xXWzLU7FhqhuVu9vZeX+NtZGdgvXyMb1EBTXRbC4g3XxHYSKhdbH+VY/RHexPlIoJKqNDXEdrItSsuqzWlbvr2VDrIJNsXJCRLVsjG5gU3QTm6Kb2BytYHOMkk1RCkIjmwgRNRIa2ciGqEY2xTSyMbqGDZHFrN9/iO2iRP6QEEVkxh5Sct5BVraNjs5tDPYGoe17BW3XTzF2/5hJ8/OM637KhPY/OG54huO6n3Fc82+c0D7NCe1Sjmt8aYUmfXgdH1yMp38hY4NP4B1YhKPrIWzt9zOpeYoT2h9xQvcjxocW4+p5FHPrAxiaF2BquQ+X6nG8A0/g6V+Iu28arxPqJZw2/RuT2qWM9D6GvethRvsWMT60hPGhJYwNLcGlWoij61Es7Q+habqb3prb6G+4C3PXYzgGnsTWvxiTaiGWvic4ZnkGXecjGHsexdq3EF3Hgwwo7mJIeRfywn9iqPE7OFS3c0L/IGctj3LK+CAn9As4ZRKa1N3FMa2A1gnNHRzT3slx/b2cNt3PGfODnDY9yAn9/Uyo78XTfw/O7jswt92Gofn76BTfR6u4DY38dgYb76C/4U766u6iu/pOWsp/SGPhrdRIvktlwc1US79HbeH3qS++jfri26bx+kF6feGH6fVM9Ye0ej5MreXD1Fr+mFrLR6m1fHywlk9Tatl1sI6Pk6r5OLGKT5Nr2H2glt0Hatif3kCytJuSdjtK9QSNfS7KmzVUKIdoH3TRo5+grtNKVnEHkVn17M9sZN+hRj5Nr2P/4SZic+XEZdeSlFOFpLKFjn4TvcMOVGoHHf0WWvusdKpH6NWP0zI0SolcS3Z5N1nFbWQWt5Dl28BpCq/5JXJqmnroHbRgtk1gNHsZHLYxMDw1+RzHaHGj1tlRG2xYXWOYbB6GtDb6hs0MG0f8x9e09eioauiiqKKVooo2iiu6kJV2TOO1pI3qhgG6+5zoTZPojBN095rpHbChNbgx2SYwmL0Mqe0Mqe0YzG7MNi/DGiv9Q0a0Bhdm+wQW1wm6+i1UNk5NXruRVnUhreomv7yN0roeyhu7aGzro19rxjwygsFmxOhoweRIYnT8bSbPrmHs0ip6L3zKbquc+/IU/O9sPTdJJ5lXeJYA6WkCZGcJkH5BgPQ8gQUXBbwWXCJAMuM/4ZK/U/+vo/f/QxVeIqDwCnMLvuLG3K/5p9yv+afcL7kh/7IwTS06R0DJSQJKJplTfIqbyr/kn8u/JjD/MvNlXzJPeok5BeeZV3jp2uee8Z78JXj97/fwL+k8V+M1QHaWOYWnmCM7yXzpGeZIzv3FeK1qLqG4UYWkUU2OXM9huZX0OjuZDQ4y6gwCXqtMAlrLbWRUWMioMJNRZSKt2khatYm0KgtpVVZ/18Vr7Yz8eLXM6mi97Ruyk91gJ6fRMavcJqe/PLmLPLmLfMUIecoR8pSjfrhei1fvVXj9JrgK5Sm85Cm8wgRW4SVbMcZh+RgZjW5Sa90kVY9M7zxc7o6rCB0AACAASURBVCKqzEVE6QhhJSPsL3axV+Zgl8TOH/PtvJtt5/fZDnZkmNiQPMS6+D7WJw2wNVXDbzP0vJVpYGeGlt9maPldppa3D2l596iOP+Qa+aTAyi6ZjT2FdvYXu4goHSW8xEVYsYswmZ39Uhv7ZVbCZTYiZHbCZVY+KzCyv8DgQ6yRCB9iBbwaiMg3EF5gYH+BgX35egGwfxavQp9cBdh/RLz+NubvjVfFn8Grrym8+mudhVd/0R2ETE1jYzpZH9vNhtgeNsap2CTuZVN8H5vjfUuI4/vZEi9cC7stcYhtScNsSxpme7KabQd0bDugZ9sB/SzATk1fp/F67RLimRPYHelOdmS42ZHhYXvGN+M1eAqvKTPwmuphZcooyw+MsixplDcSR3k1fpRX4t28LB7lP+NG+HWMi19GO/hFlF3Aa6TN34uR1j+NV9+S4md9E9nnIqbQavL3fLiZ533X0k4tG35JZJ01eX0pwsxLEdO7D78YrufFCD0/jzRcF68vxxh4JcbAKzF6XonR8Wqsntd9gJ3C6zRghcnrivjZk9cpwE7hdXW8/rp4nQnTKcBONXOyejVaZ5VkY02S3Td9NQs7CscaWBErfI21iVaCk+0EJ1kJTrQSnGj55pIsM9AqFJxkJDjZN3VN0hOcpJvGa/y1eF3nw2uIuJ/gGJX/uJrgmB5Cxb3+1sf3zsZrYu+MVKxPULE+vof18V1siGtnc3wnWxN62BjXw5qINlbub2dNeA/B0f2ExA4SEjdIaFw/oXG9bIgV2hjTy6boXjZG9bJJ1MumiB42hXWxPUrFZlE7wfvqWbOvitDoejaJGwiJqSYkporgqErWRdewMb6JrUltbI5vZn1UE+siGgiNaGRLdBM74+rZHlXAzvBUfhsWxscJH5Nc8DFlio9Qqn5PZ+9aBodew6T/NVbtcxhUT2LsXsgx0884bnyWce1/MK79DyZ0/8Gk9jp41SzluPopJoeXMDG0mPHBxYz1L2J84AnG+hfh7HwIe/sDHNcs5YT2RxxXP4V3YBH2jocwKO7FqFyAte1BRlUL8fQvwt33uDC5HVgkYHhoMacMT3NMvQSX6lEcnQ/j7vXhdXAJY4NLcPU8hrH5PoYb7qC/5jYGG+7E2PEQjr5Ffrxaehdh7V/MiObH2PoXYex+BIvqMUxdD9PfeDvNJf+btrL/A6fqLsbVCzhpeIBTxgc5Zbyfk4b7OGVawHH93RzT3sGE5nZ/x7R3cMJwD6fN93HGPLVk+F7Gh+/B038Prp47Z+D1B2gVP0TTdAeDjXfQW3c7nZW30VJ6K42ym6nJ/w5V+f9KleQWP1wbS2+nsfT2aby+l9pQ+H5qI7M6WM/7KXW8n1LLBweE/nCglg+Ta/ggoZo/JNXy0YE6/phUy4cJVexNayS1bJCSDjtthuN0GY+hHHTSqDILmzqZJlEOuMmrHiD6cBN7DtayO62eT1Pr+SxLTuQROaKMKsSHqpBVdzNoGGNI72XI6KFPO4pK62bAdIxh2yk6tWOUKrQcKe0kvbCZNJmCDJmCw4UKsouV5BTJkZQ1U6/sZ0DjxOY8jtHsxWwdx2Ibx2Ibw2T1YLS4MVrdmOxuzA4P9pFJzPYxDFYPJucxHN7TWFwnaOvRUVnfSVFFC8UV7RRXdFFY1klhWSeS4lZkpW3UNA6iGnRhsArLhk3WSbQGLzqjB4NlDKN1HIPJg8U2jt11DLPNi8E8itHixuo8hsN9CofnDKphO1VNvZTU+DaEqu6isEZFQUW7gNeGbhrb+hnQWbB5vFhH7Dg8XbjGMhg7/gGTZ9fiubAS1YVP2WNTsiBXzv86qhPwWnSOAMkpAiRnCJB8QYDkvHB9ZP5FAvIvElBwkQDJRQIKzv/9kvx3364LwmZO0i+Zm/8VN+Z8yT/nXOafcy5yQ/55AqUXCCj6nICSUwQUTRIoPc684ivMy7/InNxL3CD9ivmSS8zJ/0LA69Wv/X+/j/8P9QX+f1sSH15lAl7nSU4TWHCWOfkXmVMgnKc8v+AsN+U5+U6OgNeC8RhsFzZP47UrjCplKcWNKgoa1WTPwGt6g5P0OoOwdLjKSEa5lfQyG2llFtLKzaRVmgS4VptJq7bOKn0WXIUO1Qkdrp3qWrweqbNet6P1Nt8S4mu7HmRzFS5yFaPkKEbJVsxGrNA0Xguax31NXLeZ09cchZcc5Zgfr5lNHtLqPKTUukmqHiW+coSY8hGiylyISgVU7it0sEdq49MCK3/ItfD7w2beOmxhe5qeTcmDbEjsZ0vKML/NNPDuUSvvZwtnxb5z2Mh7R4x8kG3ij7lmAa5SO3sKnewrcrK/ZITwklFhuit1sFdiZU+Bhb0FFj6TWAXISq3szTexL9/EZ7725xsJyzMQlm8gLN9IeL6JMImR/RIjnxUYvhGvu48MsPuwANjrTWC/aQo7BdjrIfbb4vXdhI5rAHs9yF4XsDHN7IxVzjrr9WrA+iEb2eRrGq9bRNNtug5ep5YM+wEboSAkQsE6UfNVtbAusm1WUxPY2XWxPmYasH7EinvZLBbwOgVYP2KnroVN1rI1eRqx2/yInb2Z047rnAG7Pc3O9jSHUPoI29PdbMsQ2pruZkuah01pbjamuVmf6mZdyhReR1mb4mHNQQ+rU9ysPDDK8qQRliWO8Hqii1fiR3g5fpSXxaP8Om6EX8X68Bpt5+dRNl6a0YuR1m8E7HMiM89FWnhWZPbnf2wWXk1+uM7Eqx+xIjM/F5n5uehavL4k0vPLSCO/9gH2P6ON/Ge0kZej9b50vByt5ZUYHb/xAXbZVdPXFQlmViYYr8Hrslg1b8ZpWBmnnTV1nUKskHkWTKcAe/X9UwUl2QhKsgkQTbb7Pw5KsrM22eEDrFXYnCnOOAuv6w44WJdsY12S9U9kYV2yheBk83QHTKxLNvoysC5ZL5SoFUrQsM4H2GDxMMHxQ4TEDxESP8j6hAFCxb0ERXf5j7UJFU+Btf8auG5Mmm5DosoH2B7WJ3QRGtfKxvg2Nid2sylBRXB0F6vCOlkV1k2wqJ/1McNsjNWwMWaYjTFDbIoZYlPMIFtiBtgSPcCWyH62iPrYEqFi82dd7IzsZXtkJ6H7m1i7r4rgyGo2JDQQIq5lTUwlQbHVhIjrCY1rYENcE5vETWwR17M1roat0eVsFUnYEZHBe5FRhB+M4EDePvIqP6G29X06B3bQN7yGgcGfY9A+w4j5GUaNP8Hc9xiGroeYMPyEU9ZnGNM+zZj2aSZ0P+G4/ifC9NQH1plNDi9hYnCxH63jA0/g7VuIs/MhHB0P+n/PsaEncasew9xyH9rGuzAqF2DveJhRlTBxHe197Bq8HtcuxdO/EFvHA1jbH2BUtZCJoacYG3gSb/9i7B0Po264g97KW+mruQ1T24O4+hfj7H8Ce+8i7P2LcQwuwT7wJPrOh3EMLsbS+xiWnkcxdDyAqu5WFIX/A23L7UxoH+KE/n5O6O8T0GoUJq4nDPf4pq6z8Tqpu5NTpns5Y7nPf73rpFbA69jgAkZUd2Npvx1D8w/QKW5DI/8hQ/U/RFXzAzorbkVe+B3qC/5PavP/lZr871AnvYWGIgGtTWV3XIvXtw82FL5zsJGp3j3YxLspDbx7oF4ouY53k+v54EAD7yfX815iLR8k1/OHlEY+8H38aZqc5NIBijtstOon6DJN0KoZRTFgp0M9isowgaJ/hNyqPiIz69l1oIbdqQ3sTm3iswwFEVlywlNriMmooaBCRZ92ggH9GMOmMQYMXvoMYwxaJhm2naJD46W4aZjMolZSJXJSJU2kS+Qcksk5WqQgu7AJSWkzdYoB+tQOLI7jGC1jWGwT2ByTWB0TmKwetEYXGr0DncmJyebGPiKcy2pxHcM6egK75xQmxyTNnRpKq9soLG+mqMK3bLi0g8KyDiQlrUhLWqlu6Kd7wIHeehyT7SQ212mM1mPozWPoLWPoTB40+hEMZi825zEs9nEs9jGsjgnsI8dxjJ7CNnqK7kErFQ09vmXDnciquiiuVSGp7KC0toeyui7qmlX0qo1YRt3YRh24xlV4Jg8zcfKPHDuzltEvltNz/hP22Jq5N0fO/zyi5SbpcebPwuvnBBR8QUD+eQLzLxCQf0HAa8GFvy9e/7tvicOLBMi+IkDyFXPzvuSmnEv8c/YX/FPOOebnnyVQcp6Awi8ILDnHnKKTzJGc4IbCywQcOsPc3IvcILnMvPzzzM3/gvnSiwTk/41/nvzzf/tz/P+uL2Yn+ZwAqYDXudKTzC04RWD+WQLzLxKYf4U5BZeYX3CGG3OdfCenkzfayykYj8Z2XsCr2fsBTV3hPrz2kt+gIVtu4LDcStoUXusFvKZXGUkvt5BWaiW11EJquZmDlSZSq0ykVptJrRY2aJpq6rrXjOrp/Hits3Go1sahWsv/xd59hkd93gm/t3GJkyebZL3JJrFjcGx6NS4pm2R3n/OsQ7Gzm2Y7cQF1AaJjY9PBBdSnz0g09d57mVGvM+rS9D7qEgIEGOzsXme/58V/NCpgJzmbs8nZKy++l0CAL6yLF3z4/e775nKFlcvls81g9V6o/ayp7ELEpqhdpNS4SakZJLlmkGQvYOeWUjdKSt0oaXV/yNrwOGl1Y6R5f83M5DWxZoyLmlHOV40QVzmC3IvXmBm85rv4MNfFmWwHJzNsHEuzcDjZwv7LFvZetrD7vIGdqn52qvrYc8HIoSQb76W7OZbh5t0U4aKnI6l2jqU5OJHh5FSWi9PZbs7kDvJBrocP8wb5IHeQM9kuTmU4OZFm5XiqhROpFk6l2TiTYedMhp1TaVZOp1mEUi2cSTXzfqqZD9IsfJBm4cN0Cx9mWO6J11Pz8NrDqYRuXycvd3FywRnYGcAenSm+jSPxbRyJa+O9uFYhVQvvzqRs4bCymXcWnHkVzr02c0gqwPWQpIWDXsAeEM+B60wzePW29/fgdQawd+NV7cNraPhM98JrHYG+agkIr8X/nJDfuVq2n6tl+7k6tp+rY5s3AbCNvjcjt0U0ei93WTiNbcE/qtUH2HmIje0kRNR1T8SGSvsIlfUTKhuYj1iliV0qizerrx0qGztUs4jdGed9/zXOyc54DzvjB9l5fogd3kLjhwmKHyIwfpjAuCG2Kwd5Sznoxeswb6qGeV0xxGuKQV6RefiVxM0vJG5+JvbwsniQl0WDbBV52BrjZku0i03RTn4a5fD1YuRs/3IvxIbb+L8i5uT93Nzp7P85Z/XdYHwvuApZ2RRhY3OElU3h5lnA+vBq8uLVwkuRJl6KNPFypJGXIw28HKkX8Bql5+dewP461jRv+vqqWJi6Cng1+AB7L7zONLtGfDdS505aZ3E6H63b5E62K1yziJULeJ0B7G8lNn7jXUH+rcjMm1Ib2xVO/OSOe2SfTWFjuy+rkNLCdoUFP4UFP4UZP4VJSGbAT6bHTzKAn6Sf7eI+IUkP/pJe/CU9BEp7CJR0sT26XcBrRAt+sTqCpJ0Ey4Tz3UGSToKknQRJdQTLOnwFSXUESXUESrUEStvxEzUSIGkiWN5OsEyHX4yW18+28dsP2th2tpPAqH5CY/SERg8QGj3Ajuh+dkT3sjO6h51R3eyM7GRnhI6d4VpCP2hlT4SWsMhWAs/W8OYHpbxxroQAqRo/iYbfRJXzRkwVfuIa/GPUBMZUERJbRpgon33iDA6IEjkUI+VI7PtEx71NesF7qBuP0979Lr363egNbzDQtwV99w9xGn7AhP1HjFu+j71zNabWZYzqn2fa+Y+M6V9gRP8cE6bvMWX6PlP6WazO7zkmegS4Cm1gpGM97tZVuFsFvF7pe46xrg142lZhqv0uA9WLsdQvw9W2hiHdeoY61jOkW8dw5wbGujcy0fc8E33PM9n/grBm3LAUW+Nyhjs2MNH7PCOdzzCoXYe57mm6yx6jo+Rb9FUvwa1dz0jvC7g7N+LQbcDV9Rye3hdwdm1EP/PWa/cz2LRr6Kt7krbSr6Ot+AZDPau5ZlnHdfMKrpqWcs08uy4snHFdzBXDYib1i5nUP8EVw2Kump5k2rqUG7aZy5qWMmV4mon+pxnvW85Qx9PYW5Zgqv8O+prH6a1+jM6yb9Jc8HXqcv+WirSvUJb6VSrSH6U6+5vU5D9OXeFi6oqXUFO0ZAaws3jdr6jO2a9Qs0+hZr9SzX6lhgMKNQfkag7Iq9kvr+aAvJqDcjWHFBr2SyvZL63koLyaQwo1B2RVHFbWcDathewWBzX9w9T2utF02qntctDcP0RL/wilTRaU6XWckhRwQlrKKZWGk0oNp1QaPozX8KGykoi4Si5lt6JpdaLtG6bHOEaXcRSdYYRO0zhd5is0dHvIquwiPrNm9gmdDA2XsjUkZGtIyKomJUdDUWU7TToLeus4VsckA97bfx2uK9icE3T322ho6aZVN4DZPoLZPoLFMYrFOYbJOY7JOU6/eYTq+m6yCmrIzK8lu7CRjLwGMvKayCpsIj2vnrTcOgrK22nUWuk3j2OwXUFvnUBvHcfsnMRoH6d7wEVTWz8tWj39Rg821yRW5wQm2yhmuzCZNdrHadAaySttIrOwnqziJrKLW8gv1wofy9rIK2umVN1KS+cARqcbq9uJe0zH2FQSE9ePMDH9Bp5br9B++xin7HU8nVLL3yQaeSTrKg/mfDwHrze5L+Nj7ku/zf0+qPwVr3+2Mj/lvuz/5L6s/+TB9P/giyl3+FLyDb6Qeo2HMq5zf8Zt7sv6hIcKPuULhbd5OPcmX8v7D+6/MMUjGZ/wQNot7k++wQOpt3ko49P/Oj7T7/wVsH90vx+v96Xf+Gy8NhWSMR6F/U4woze2YRl7F3X7DF47Sa/Wk1xj5nKNg7hKF/HVHuKrLMRXmDhfauF8kQBXVYEVVaEVVbEFZelMVlSlVlQlQnMhG1cqTGcvVdgXZONiuYVL5VYuefE6g9W5oJ35/OdNZedNZtVOktROkjUekjQekmoG7yq5Vji7mupdB06rHfvs6oTzsbNwHSWpdpTEmjEu1YwJT+hUj6KoGEZSOkRMsYDXczN4zbJzIs3C0WQThxNNHEq0cDDJ4p2umjiYYOZwio2jGW5OZA9xOmeIE5kujmc4OZnp4lSmm9NZHs5kDXIme5D3c4Z4P2eQM9keTmW5OZHp4FiqnSPJZt5NMvFeoomjyRaOp9g4kWrjeIqVEylmTiSbOZFs4kSSiZPJZk4lWzidIoD2/XQz76cLa8OnU/WcShngVMoAJ5P7OZnUx8nEXk4l9nI6sYfTXsTO4HUuYE9c1HHsgo6j57UcPa/lSHw7R+LbeS+ubV7vqlp5V9XKYWULh5UtvKNo5m1504KaOSRr5pCshUOyVg5KWzggaZ7XfnHTvPaJGtknamRvbIOvPTECXnfH1vqaO32dt0IcoSY0XE1ouOYuvIacqyHYW9C5GgLDZws4V0vAXLyenamObWfnA3bbTBH1bI9ovGsaOzuRbZ03hQ2M0RIU00FQTIcPsTOADRV3EyLpJVjSS4gXsTvkA3dNYXcqzexUWtiptBLqbQaxQnZ2xDnZEeeeLd7DjngPofGDBMUNEhg3SEDcINtVHt5SCr2pHORN5SCvKwZ5Te7h11IXv5K4+LnYzctiN1vFbraK3GwWudgc62JzrJOfxjh8vRjt4MVoJy9GO/mXKAf/8hmT2JnvL4Str3NCC6eumyMcbAq3e7OyeQFehbznXsNNbI0wszXC7MPrS5EGH15fjhzgZ168/jzawK9iTT7AviIy86rIzKsiI6+KjLwmvhuvr80B7Ey/idV7P2f53JXge8F1u8J1V9sULt6a0xsyB69LbL714zelVrbJ7fgpHPgrnHNy4K+0z8tPacdPacNPZZ1NacFfacFfaSZQaSZQYSJAZiBApsdfqsdfOoC/tM+L1m78JT0ESHsIkvUSLO32PXHzVmQL/rHtBEs7CZV3ESrvIkTW4U3nTUuITEuwVEuwtJ1gL163ixvxkzYTqNASpBBWjt8Mb+P1D1rZ9qGO4Mg+dsXo2RU9wK7oAcJiBgiL7iEsuouw6A7CorTsimpjV2QbO882ExbRQlh0M0GRNbz5URm/PVvCdlEtfpJGXovU8FpkDdtiGggR1RMmriYsNofdUSoORkdyXP4BUQknuJxzkOraUHq7Q3FYd+FxBOKx/QaXcSu23h9h63qOUeMPuGb9B6ZM38PVsRpT03cZ7FnDtOsfGDVsYNiwjnHzRqbMzzE18CxX+u5usncj490bGOtaz1jXekY71zGsW4OrZTnu1hVc07/ARM8zDOvW4GhaikHzBAPqJ7A1LcOjXcOgbi2D2nUMatcz3PEMY93PMdH7gi9X6xrMdUuxNS1npGsD473P4m5fjaXhabrLvk1nybfor16CrXklg53PMNT9HO7OZ3B2bMTd+Syuzo3Ytetw6Najb1iKp+cZbG0raS/9Oq3FX2O4dw1XzRu5YVvPtHUF1y1LhVVg23KuW57iiuEJJvXf4YrhCaaMi5kyLuaqaQnT1qe4aV/KLcdybtiE9eKrxqeZ1C9jUr+K4a4VOFqfwlT/BH3V36aj7Bu05P8tmowvU5HyRcpSvkxF+t+izvkm9YVP0Fz6XZpKn6ShZAm1RYvRFC5GUzgXr/LqnP1yNfvkavbL1exTaNgvU7NPpmavvFpIVs0+aTUH5Br2SirZLapgr7iSvdIq9kiqOCDTcOJyPekNNqq6B6npcVPX66FpYJjm/hHqugfJrzEgSqzmWEwOx8TFnFKqOSGr5risivdVGj5SVRMRX018RisltRbae0foMU3QZRxDpx9BZxhDZ5qkrtNFZnkHqnQ18pRKlGlVqNKruJCp5lK2mosZVSRmqykob6e+zUy/eRyH+xp9Bg964xDOwas4PFN099upa+qkqa0Xq3MMo3UIi2MUs3MMg20UvXWUPtMIlbWdpOdWk5GnEfCa30BGQRPZRc2k59WTmlNDXmkr9W0WeoxjDFgnGbBMMGAZx2ifRG8dQ9drp6apm7qWXnoGnN43YMcx2UaFqay3utYBcoobSM+vI9P7bm1uaRsZBQ3kljSTU9xAUVUTTbo+DHYXZqcd94iO0ckkJq4fZWL6Ddw3X6Ht1jFO2moFvCYZ+ULmVR7MvvVXvP6llvkp9+X8J/dl/988mPE7vpT6MV9Kvc4jaVd5KOMqD2R8zIOZt3gwdYwvJLn4avow38iZ5otJE3yt4FMezrjJouRpHky9zQNpd/6K1z9Ld+P1/gV4XZQurA3fn/4fLEr/HQ+l3+CLc/CaPha5AK/nKK0rEvCq1pO0AK+qSjNx5UbhNuFCB3H5DlT5dlSFFpRFFhTFZhQlZpSlVgGwJQsBaxWms6UWLpbbFmS9C6+f1wxgP2vNeC5ik9ROEjVuEj8Tr8Mk146QUjviO8/6eYD9LLwmaAS8nq8eJa5yFEX5yHzA5rn5IMfJqQwbx1PNHE0xczTNxtF0B8cyhEucTmS6OJnl5nS2hzM5Q5zJGeJ0lscLVg/vZwtoPZPlLdPD6Uw3JzNcHE93cjTNzrtJNt5JMPH2ZSPvXDZyOMHMe4lWjiR7S7JwJNHMewkm3kswcSTBzNFEC8eSLJxItnAq1cTpVO9lTZ+B15NeuP734bXlT4bXPX9ivAbehdeaPyleBcC24Be5ALDROgKjdfMAO4PYYHGPD68hvimsMIHdITewQ2Fkh8LETqWFHUqLD693A9bmBazrLryGxAmADYgbxF/pYbvSwzblIG8pBnlTMcjrskFek7p5RezklyIH/yZy8JLYyRaxmy1z8LppAV5/GuOch9cXo+7G61y4/jF43XRPvFrZHGFhU7h5FrDhJh9et3j7g/A6Z/oqZLoLr6+K9Hfh9V7NPfP6p8Trm3KncA7Wu4b8plTobrw678Krv8qOn2o+Xv1VAl4DZvCqNBEgNxIg1xMgH8Bf1o+/TJi2+ku7CZD2EijtIUTeQ4ismyCJDr+YNt6KFN5YDZZ2sEPRzQ5FN6HyuXDVESLXCsm0BMtm8NqGn6QZP2krAXIBr0GyTvyi2njjwya2fdRKcGQnYTG9hEUL7Y7tYXdMF2GxHYTFtrErppld0U3simliR2QDoZENhMY0EBRTx1sR1fzmbDlvxdTiJ2rmt+G1/PajavzCq9gZXcYBcTZvx8ZzVPwB5+Lf42LuYcob3qWz7wBuhz/Djl/iNm3Fo3+REdOLTFr+D2P6HzPY9SwjPRuZMnyPq8YXGOpcjblhCU7tMm44f8ioYT0jhnVMmDYyZbo3Xid7NzLR84wPrmNd6xnpWMtg+6p5eB3rWo+nbSWWuicxqJ/AVPskjpYVDOrW4m5fjat1DYPa9Yx0bmSs+znGe7znWrufw9myGkv9MhzNK32XOpnrn6Kn4tu05T9KX+UTuFrXMNL1LG7tOhxtaxjsepbhnhdwdz6LXbsOu3Ytdt1abNpVWNtW0F39bdpLHsVQ/wTXLM9zw76Rm/Z13LSv4pZjJTftK7hhW8Y185M+vE7qv8NV0xKuW4S3XW85lvGxczkfO1dw077cu2L8NJOG5Uzq1zDSvQpHy9MYar9DZ/nf01LwNWqzvkxl6pcoS/4imuy/o6HwcZpLnqS1/Glay5+msfRJ6oqeoLZwMbWFS9AULp6zNiyvzjkgV7NfXs1+WTV7ZVXslQgo3SMV2iutZq9UzT6Zht3iKsJElcJHcRU7RZXsk9VyJrmNtHo7FV1D1PWN0KQfp8U4SUPfGDVdQxQ2WJGnNXBSUsgxcTEnFZUclwqdUar5UFlFRLyGC1k6yhqdtPWN0WWaoMMwRvvACFrDOB3mK9R7J68CXitQplagSq3gfEY1F7OqBbzmaCis0tHUYUdvncTimKLfNILBPIrVdQWLc4IevZMWnZ72bhNG+whG+wg29yRW9yRG+xgG2xgG2wTqhh4y8jSk59WQVdhIen4j6QVNZPnwWkt+eTsNWiu95gn09isYHVfR2ybQ2yYYsI7SpXfR+iMq0gAAIABJREFU3GmircdCv3kIk30ci3MCs2MCo20cvXUMo32CRu/kNaOg3ovXRnKKW0jLqyO7qJHs4npKqlto7dJjcg5icTlxDesYmUhk8voxrtx8i8Fbr9J68xgnrTUsS63jq0kmvpAxxQPZN7k/c9qL11vclyHAddHM6nCG99yr9y/j9/+1/5YEvH7CfbnCe6MPZt7hkbSbfCn1Go+kX+UL6VcF5KRf4W8TLTyW0MOTqQN8I8nMV5KcfC3/Bl/IusGD6Td5OOMTHky/I/yDxGcg6w/6faXP6S/ga/T/hz4Tr1kCXh/MnOaB9JssSvuU+9P+nUXpn/JQ+jRfTHXxaLJ38joWif12MCPT27CMvkd1ezgldUXkqrtIUxtIqrFwqcaJqtJNfPUgygozqnIj8SU24otcxBW4UBU4UBVYURRZkBeZkBebkZdYkJdYURZ7KxFSlVpRlVpQlVo4X2bzZp2ThQvlVi56ATubZUFWLlfYSKi0za4bV8x+LqHSTmKVt2qHkFrA69xmATtMUs0wyTXDpNaMeBu9Zyk1M+vCs0/lJNUswKt6lPiqMVSVo8jKRxCVDguALRjkXJ6LD7IcnEq3cjLdyqksB6ezXZzJcfN+rocP8ob4MG+ID3MH+TB3iA9yZvswZ4gPc4b5IHuIDzIHeT/Tw5l0N6fSXRxPc3Ik1c7hZBtvJ1o5eNnIgYtGDl408vYlE+8kWHg3UehwgpnDl028c9Ho6/AlE+9eNnMk0cyxJCMnkvWcTBngVIre23y8nkjwrg4n9sw/93qxg+MXOzh+QcfxCwJej13o4Oh5HUfP6zgSr/X1Xlw778W1866qjXdVbRxWtnJY2co7ihbeljcvqIVD8mYOyVs4KGvhoKyZA9JmDkib2C+ZWyP7JY3sEzeyT9zAPnEDe0UN7BXVsyd2prvxuhCwu6I1hC7Aa8i5u/PhdU4B3vzP1QiAPTsXsLMrxPPOwC7A67Y5K8XC55rZHtE8D7AB0e0ERmsJihHeuQyO7fQhdgavwXMmsCFSYY04VKYnVG4gVC4AdofCRKjCQqhCgOwOpZUdczAbGucgdAaw8UIhcW5C4twExXkIiPPgr/Lgpxpku2qQbcpB3lR4eF3m4TWJk1/H2vlljI1/jbWxVexks7dNopkcbIqdbRaw3ilslF0o0s6LETZfP13wfV/h1tnOzbYp3MamCDubI+zCt8NtvvOumyPmtynCJBRuZPM5oc/C67/eA69zm8HrqyLDvOnrDF5fi7l3Cy9sWng5073Whu+Cq9zJNoWLbUq3NxdvKZ1sUzh5S2bnTamNNyQWXheb8VPYCVA65+QgQLUwOwFxNm9WIZWFQG9BKjNBKhOBCgOBCj2B8n4C5H0EyHq8dQsTV1kPIfJuYcIq6yBQpMUvuhn/mBZCpDp2KrrYpexip6KDUJmWUJmWHXIdO+Radsi1hMq1hMraCJG2EyRtw1/ahp+0HX+ZlkB5ByHyDgJjW3nrbD3bPqonOLKVsNgOdsd2sDtWx26RjjCxljBxG7vETewU17NDVEeoqI5gUR3+0TX4x9YRIG7grehaXjtbyVuRNfjHNLLtbDWB4RWERRWzPyqFo7FyzqnOcSH9BIUVh2lq30+/fgdO2xtMurdyxfnPjJt/xLjxR1wx/SNThp8w2v09Bts3MNHzHFcHnmfa+ALj3WuxNS7B3vIUN+0/ZEK/kTH9RiaNLzBleIGp/ueY6nuWK70b5zXZ8wzjXesZ61zHWOc6hrWrGWxbiat5GZ7WFVwbeJ6xznW4mpdh1DyBQf0EtoaluNtWM6Rbi6t1Jc6WVQxq1zPW9awPrWNdzzLW9SzO5lVY6pZib1rOoHYtnvbV6NWL6Sr9ezqKvoGp9ilGvLcQu9rXYm9ZLcC89wXcHRuxt6/DoV2PpXUl7q71DNQtRlv6KH2abzHSvYrr5o187HyWW/a13Hau5rZrNR87V3LDtpRr5ie5al7MlOkJrhi/wzXzk95p6zI+dq3kY9dKbjlWMG1bxjXzUqaMS5nUL2esdxUe3XIsjU/SW/Vt2ooepSHnK2gyv4w686toMh+lqeg7tJU/RXvFUtoqltJS9hSNJUu8ePU1i9dDiuqcQ/JqDsiq2C+tZK+4nD2xQrtF5ewWVbBHXMluSTW7JWphJC+uJkyiJjSmguDocvbJ64nMGyCjaZCK7jHq+idpNEzRoJ9C0zVGTe8E5e3DXMjr4H1lGcclxRyXlnFEVMIxcRmn5RWclpVzLk7NpbxuNB3jtPRPoDNO0K4fpaV/BK1xki7bNZr6R8lV9xKXoUGRUo4ypRxVajnx6ZVcyKziQnolSbk1FGm6aO1xC5C0TmKwTWKyX8Fon/BOVYfoNXnoMw8yYB3BaB/DNngVm2cKo30cg30cq/sada16sgrqSM+rJbOwkdS8epLzGkjLbyAlt47UvDoKqzpo7nTSb5vC4LyK2T3NgG2SAdsEevs4/dYRekyD9FtHMHlXiU2OSczOKxjtkxjtk1jd12jtslJY0UpmUQOZRY1kFjWSXdREWm4N2UUN5JQ0UF6jRddnxTY4hs3twTWkY2gsgSvTx7l224/h27+h9eYxTllqWJFaz98mmwW8Zt1kUdY092fd5L6sj7k/8zYPpN/hwfRPeCDjU+7P/B33ZX7K/Zl3uD/zDov+q2XcYVHGJ3+i/gS/n7/Q7s+8I9xOm/sp9+XcEd5zTRemro+kTfHFtEm+mDbBoyl2ns0b4KWKHl4s1vLE+Rq+kdjDVzNHeCTrKg9nfcwXsj7hobmoWniD8J/z6/4//M/D/XMSLmz6mPuzbrAo65oPrw9m3JrFa5qA10dSXDya3HIXXs2jR6lqj6CkvtiLVyOJNTYu1rhQVXqIqx5CWWFBVWYirsROfJGbuEI3qgInygIb8kILskIT0iIT0mILsmIL8iJvxRYUJbMpSyxzprIW3zQ23ovYC2XWedPYe3WpwvqZXa60cbnSRkKVfTa129dCxCZqhgS8aoZJ8TVyz5I1M8/jCOBN1AyTqBnx4fWSRpi8nq8eI65qDEXFKNKyEcSlw8QUDQkT2FwXH2Y7eD/LzgfZTj7IdfGR97bg8MIRoYIhzuUNczZX+Hguf4TwvBHO5Y5yNmeEj7KG+CDDw5k0F6fSnBxLcfBusp23k2wcTLCy/5KRfReN7L9o5OBFE4cuWXj7stChS2YOXTRx8IKRA+cNHDhv4OB5I4cumnjnkpH3Lus5mjjA8aQBTibrfVPYk8n9PrieSOjxTmB75906fPxihxess3A9dqGTYxc6OXq+g6PnOzgSr/P1XpyWd1XtvKtq57CyjcPKNt5RtPK2vGV+ihYOeTsob+agvJkDsiYOyJrYL228q32SBl97xfXsFdezR1R3V58HWAGuvx+vQXMKPKsh4KyGgHMz1eJ/tobtvmrxO1fP9nPzL3Dyi2hge3gj28Pnw3UhYoUV4jZf8y9zmgVssLiHYHHvPQDbR4h0gBCpgFhhAmtkh8I8v7nTWJWdUJWD0DgHO+KdhMY5CY1zEaxyEaRyE6ByE6Dy4K8aFACr9PCmws3rMheviR38OsbKL6LN/CzGylaRg01ihwDWednZFCs0f4XY7utfomy8GGnjp5/RixFWXz+NsPJiuMXXT8Mtc1aEZ5vB66ZwM5sjLGyJtLIl0srmSLOA13NGNp01sOms4Z54nXth0y9ijPfAq5FXYg28Emvw4XWmV0V6XosZ4NXo/rt6LWbA9yTOZwH29+F13hlYlYftKg/bVE62qZxsVzrZrnDwlszG62Izv4k1sl1uu3vSuqAAlZ3AODuBcTYC46wExlkJirMSHGfxZiYozkiQUk+QcoAgeR+B8l4C5d3eugiWC3ANkXWxQ97BTnkHodIOAmKaCYhpJkTSzi5FJ2HKTnYpdOyUt9+jNnbIW9khayNY1kagTIefVIefVEugTEeoQkewuJlt4Rq2nVUTFFlHmKiZPeJWdotbCJO0sEvazE5pEzuk9YTIagmWagiUagiQ1/J6bBVviDT4SRvYLqrnt2cr2XaukuCoaoLPFrA3MosjomTOSMRIzr9PRu5xmprew2w4yJAjmFHnLxmz/W+mbM9zzfYM1y3PctPyA25Zfsy1/h8y1LYBT9NarvV9j2v9z3PT+AJTvRtwNn0XW+MSbll/yBX995gY+AFXDP/AlP4HTPU9z1Tvxru60vMME13rGe9cx3jnOobbV+FpWY6raSmDrSu4PvA8o7o1OBqeQl/1GEbNYpzNKxjSrmVIuxZH03IcTSsZ0q5nvPs5JnqeZ6zrWUY7NzLauRFH00pMNU9hrn3a+3OXM1D1HXrKvoVBvRhX60pGu4SJrVu7DmfrWgY7Nwrrw7oNOLXrcXVswNq6Eqd2NZ3lf09n2aM425/ihvU5ps0buOV4ho8da/jEtZpP3Kv52LmCaetTXLc8yQ37d5m2Pck182Kmrd/lY+dybrtWctuzmo9dq7hhX8E1yzKmTEu5YlzGeP9y3NqlWJu/S7/mcbQlX6cx5yvUZn6Z2qyv0lTwLdpLl9BRtZSO6uVoK5fSWv40zaXfpbF4Bq/foabgcTR5j83i9V2FJuewQs0hWRX7xeXsjS1lT0wpu6NLCIsuISymlLDYcsJiK9gZW8nO2EoBsRI1gZFl+J0rZp+yAUWlm0LdNap6r1HVfYXyjnFKtaOUakdpMN6ipn+aS8V9nFGWc0xUxNHYIg5H5nEkppDj4iKOxhbwvqKcy4W9NBtu0dh/hRb9JI19ozT2jdJmvEK34ybtpikKagc4n1WLMrUSVWoFqtRy4tLKiU+vID6tgsQcL177PJhc0+htVzE5r2F2XcfouILRMYnZNYVt8Bo2z1WMTmFCanZNYnJO0G8eRm8bxzF0gyadlZyiBtLzaknLrychW8OlTDWXs4SS8+ooqu6itduD3n4dg/M6/bYpei0TGOxTWNzXMbmmGLCNobePYXZfxei8gsE+wYBljH7zqHAu132Ntm47RVWtZBfXk1XcSFZRIznFzaTlasguaiCvrInqxi56TS7co1M4BodwDOoYHE3k6vQpbt4JYuyTN314XZXeyKMpFr6QfoUHMm+wKPsGi7JvsSj7YxZl3eHBjE94KONTHsj4VHhLNPOTv2Llz4Ce+zLvcF/OHe7LucWirBs8mHGNh9Ku8EjqBF9OHeJrKVYWJzazz+Ag89+nCXfp+X5KLstSm/hKkpFH0sd5OOumF0c350Dqr3j9by3rk3vi9aGsazyceYMHM27xQNqnLJrBa9q98BrCyLQf5tFjVLVHUVJXQq66m1S1icQaOxdrPAJe1SMoyq0oyyyoSuzEFbmJK/SgKnShKHQgKzQjKTQi8eJVWjQHrwsBW2xB6W0uYIWbiufi9d5w/X+F12rXnxyvAlzvxusFL17jq8ZQVowhLx9FXDqCuHSEmKIhogoGCc91C8/ZZDv5MNdFeJ6HiMJhoopHiC4aJapwhMiCYSILhokqHCO6aJyownEi88eJyBvjbPYwH2YOzsGrk8NJDg4lzuDVzL6LJvZdNLHfi1cBsFYOXbJw4IKJffEGX/vPG9l/3sjBC0bevjjAewl9HEvs+0y8Hr/cfRdej3unrn8MXucC9n8sXr3rw0J18/A67/mcPwCv2yPujVffczq+6evn4bVfAOwfilflfLzumIPXYJWLQJWbQJWHANWgAFiFh7cUbl6XunhNZOdX0RZ+HmXiZ9FmtojsbBLbBax64bp5QbPT1z8Or3MBezderZ+DV/M8vG6NsrElyjt9PWfgpx/p2XTW4Ltt+GUvXhfeNvyLGKPvzOvn4fU3EmGF+LU5eH0lqo9Xovrm4fW1OW+x/pfwqnDdhVe/OBf+KhfbFQ5eF5t5LcbANpn19+DVir/S+jl4NRMcZyQ4Tk+wSk+Qso8gRS9Bih4fXIMUXQQrugiRdxEq1bFDpmWXQgBskGgGr63sUujYreogTKn1YXWnvI1dijZ2KtrYKW/14rWVEFkbIfIuAiSd+Il1BMm07FC2EyprZHtkJdvCywmKriJMUsseWSO7ZY2EyZrYJWtmh7yREHk9QfI6AuQa/BUa/FU1/EZUxuuiSgJkdQRKanjroxL8P8wlLCKLPWfPc+hsJB9KPiAx4wMaGj7CPHCGQfs+xhxvMWF/iUnbT7hqe54btg1MW9YwbVzPHev3+Z3jH7lt+jHj2mcYalnFdP/zXO/byMem7zE9sBFPy9PY6pfwsfXHXB34IVcGfsLUwD8x1f8jpvq+9wfhdahtJe7mZTgbn56HV3v9dxmo+BbmmiV42lYzrFvHkHYt9sZl2BtXMKRdz0TP8/PwOtLxDLaG5QxULWag6glMNU9iqXsKg3oxBvVihrRrGe3cwJD3zOxI50ZGOjfi0W3ArV2PW7cBV8cG3B3rGe97js7yb6At/hrWpiVM9K/hlv05fuf5PtfNq7ltX8XvPKv51LOKm/alXLc8ybTtSW67l3HHs5wbNuGM623XSu64V3vxupob9pVcsyxnyrSMScMyRnuXY25czEDNd+gs+3ua875GTcb/Qp3+ZRpyv05X1VIMDWvp1qwU4Fr2FE0lT9JYvITG4iU0FC2mpuBxqnO/RVX2N2fxelxVlXMirpqjikreFhXzjqSUd6TlHBKXcUhSzgFJObtjStkdW8bOmDJ2xpSzS1TBjtgKgqLKCIoqI0xaw4lEHakN45R0TlPQNkFajZuESit5LeNU990is85NTGoLR8VFHInJ57SijNOKMt6JzOKYOJ9TsiJOSouITqqjqnOC2r5Jytpc5NUaKKg3oekaptV0FXWHh5TSdhSpVciTZyavFZzPqEKZUk58WjkJORqyyttQt5nptVyhxzRBc4eT5g4HXYYR+q2TdBtGaO22097jYMA+To9xiPZeOy3dVnT9LgbskwxYJyiv6yEtr5bU3FrS8htIzKnjUpaGCxnVnM+oIiG3lpwKLTVtFjqM4/TZr9LS66Gp20mHYYR+2yQ95lFae+y09znos47TaxmjpctOk9ZC58AgA9YJ+kxj1LQMUKrRkl3cQFpejQDmXA2ZBXUCXksbKaluoUk3gMkxjMXpYsDUQK8+huHxw0zfDmDskzfQ3T7JCZOaFan1fDXRxMOpkyzKmPZNXu+fmbxm3OHBjDs8kDEXOXd4IONP06I/ZX9umPx/htfb3J/xMfdl3OC+rBs8nHebh7Nu8FDKOH+TNc6XL/XyzXg1v25sRTneROXvqsm7Ucm7vdX8JKecr1/S8qXkIR7OuMFDWR/zYPb8KeC8/pxf9//hfxbunrze5v6smzyQdZ2Hsq7xUMb0PfH6pTQPf5fcyi/q80kficBxO4TRm/6Yx45T3hJOSWMFOZoe0jQWEmocnNe4UVUNoagcRlZmQ15qQVniQFXkRlnoQVnoRlHoRFpkRVJkRlJsQVJkRVxkQVJoRlzgrdCEuNCIuNCIpNCErMCEvNAsVOQ9K1tiQVVqJb7USnyphfhSE/ElRuJLjJwvNfm6UGb29Yei9mKlnYuVDl+Xqpy+Lle7uVztIbF6kCRfQySrh33N4nV4wdR1mATNMAmaUS5rRrmonoNXL2BVleMoKseQl48hKRkmtnCIqHwPkfkeogoHiSwaIqZ4mJiSEWJLRogtGSW2ZAxRyRixJWPEFo0RWzxObPEEMUUTRBWMEZ47zIcZbk6nOjieZONIoo3DCXbeTrDxdoKVQ5etHEzwdtnKwcsWDlyyzPm2mX0XTOw9b2BPvJ7dcXr2xBnYF6/nwPle3r7QzXuXeziW1M/JVIMXsEZOe1eITyX3c9rbKe8Z2JOXu+8xge38g/E6A9gZvApnXOckb74nXuf2h+J17trwvc697orWzDvzGnJOKPjs3QWdVRN0Vk3gWc0sXj9S4/+RGv+zavzPavA7W4PfvAns7CR2u+8cbP1sM2dhzzWw7Vwj288JsPULb8I/ogX/yBb8I1sJiGwjIKqNwOh2gqK1BEXPXuYUGNNBUGwnwaIugkXd8yAbLOkleAaxUj3B3kJkBkLlJkLlZkIVZkKU5jmItRGimslBsMpBsMpJoMpJoMpFgMqNv0pYId6udPOWzMVvxXZeibHwiygjP4sysVVkY5PYyuZYG5tibWyKtbI5xsbmWBtbRHa2iuxsFTnZInKwOdbOphg7m2PsbIl1sjnGyeZoxzysboqysznawRZvm6MdbI6ysynSxqZIG5t92dkyp80RNrZE2NgSbmWzd214BrGbws2+yetm79rwprN6fvpRP5vODrA1XO/D679GG/i3OXj9ZbSBXy5YH164Njz37OurMQO8EtXHryJ6+FVED69E9fFazACvi413TV5/38VNn3XmdbvCxTaVywfXmcmrn7ftCuH5mzfERt6UmPBTWPFX2nxYDVDZhHVhlY0Alc0H1yBfs+vCQSoDQcoBgpX9BCl7vXjtJkjeRbC8ixBFJ6HKLnYoO9ml6mS3soPdCh1hch07pG2EiFoIim0iVNLCbqWOvfEdhIpb2KVoY7eynTBFK7vkLYQp2tijaidM0U6QuIlgSSdBkm6CJB0ES9sJlTezU15HiLSawJhy/COLCYgqJVSsIUzeyG5lGzsUrQTLWgiUNRMgb8ZP3sA2WQ0BcTW8JSnlzdgiAmJL2CEqJiwqm73hFzkcJeZU7GniU05SWnWS9vZ3sej34Db7MWL9FVccL3Pd+VOu2/+Z65YfccPyQ6bNL3DN8Dw3TN/nY8sPuWl4gVHdKgZbn+Ja3zqu96/lhn4D0wPPMKZbhbVmMVf7vsf1gR8z1fuPTPX9E9cGfsK1/u9ztW8jU70bfF3p2cBk93omutYy3rmG4faVjHWswdOyDHv9kwy2Ludq30ZcTU9hrH4MS813cDYtxdO2yttqPG2rGWxfx5B2PcPaDQxpNzCse4aJ7hdwNq1GX70EbcHX6Sj6BraGpQxp19Jf+Rjm2icZal/NeNcGRjvXM9i+Fk/7Oka7nmNQtwFn21o8ug2M9j7PcNdGBtRP0JL/NxhqH2eify03LBu5blrLDfMabtvX8alrDb/zrOYT90puO5Zxy/YUt+xPc9u5jNuu5bMTV9cq4TIn63JuOtZww76GK4blDHYtwd76GJbGxzA3PklHxbdozPsq9dlfoTHvUVqLvoWubDHd1csYqFtDZ/UK2sqfpqX0uzQVLaG+4DvU5j1OTd5jaPK+jSbvsfmT14ikxhxRehvSbB2RyY2EJzUQntJMRFobURk63k9s5m15FXtiS9kVU8qumDJ2xpYRGlNOcHQZwdHl7BBVs09WS3SOEWWRHUmOgXMpnbx/uRVJrp74EitRaVo+vFRPeEI94rQWxGlNnLtYxWlFEaLUOlR57YjTG4lI0BBX0EGaxsSFog5kmY2ocppJreglr85EWkU3F/MauZzfRFpJG6lFLSTm1ZNa1Ex6SSs5lTqyK9pJL2kmv7qTWq0ddbOJ/IoO8sp1VDbqqW2zUNU4QEGVlqJqHXVaE5pWPSW1nRSptVQ19tHYaae+3UJ2SQuJmdUkZdeQnFdPQk4dl7JrOJ+hJj69iotZGlIKGsmr6qCiyUBNu4UCdSe5lVrK6vvQtJqoahqgoKqdYo0OTYsBdbOeEnUnJdU6NE16GrVWapr1FFe3UVnfRXmN8GMl1TpyihspVXdQVdeNuqGHMk07FTVtNOn6ae3opqmtmIaWU9jde5m6sY2R279Fd/sUx40CXr+SaPTh9f7Mae7PvMn9mbfm4XWRb8X0jg+vD/4Xe+AvFBl/cWXcZlHGLRal3+DBrJs8nH2LhzOv80jGGH+TYefR82peSM3iQ2sFlbeT0H4aTssnYtKnCnmzKoOlCWq+lmjhkbQrPJRxi4ey/4TT87/2B+eDa8Zt7znm2yzKusmDn4HXB7x4/V9pHr6e3Mov6vIEvN4JZexmAOax45Q2h1PSWEm2updUjUW4rEntRlU1gqxiCGmZFVmpBUWxA0WhG0WBB0WBG3mBE0mhAFYhK+JCC6ICC6ICM7H5ZmLzTcTmG4nNNyLKNyLJNyEtMCEtMCMrNCMr8iJ27jS22ERcsZG4YgNxxUYvZGcQa/Y1F7MXyhZOaYUztOfLbZwvt3Ghwu5rFrMuLlW5SajykOhLAOxCxCZrhknUDM1pmAT1MJfVI1xWj3BRPeq9tGmmceKrxomrGkdZMY6sbARJ8TCxhYPEFA4iLhkmtnQYcekIIu90Vlw6irh0DEnZBJKyCUTFY4iKxxEVTyAqniCmcJzIvBE+ynRzJtXBiSQrRxKsvJtg4x1vhxNtHE6y806yg3eS7LztncjObf8lM3svGNkdrycsboCwOD174wbYF9fNwfhODl/s4khCLydS9JxONXImTXg650yagTOpes6kDHDG9/5rH6cSeu6awh6/2HkXYO+F17nT18/D68EFfRZePwuwM4j9w/CqmYfXe8E1+Kya4IV4/Ug9i9c5gPW/J14FwG5bcJnTbA0CXOfkH9HsrRX/CC9gI9sIjGoXim4nIEpLQJR2zoVOXQSJe+YVLBFWiIPnpSdEZiREZiRUbiJEYSZEMTuFDfEWrLITrLQTrHQQpHIS5J3Azq4Qe9gmc/GGxM5rsRZ+HW3i59Emfia2sVVsY6vIxuZYK5tjrWyJsbI11sZWkZ2XxMKlTi+JnWyJtXtz8JLIzUsiN1tinGyKss+D69YY57y2eAG7OcrOlig7W6Mc85oB7NYIO1vDbWyJEFaFZy5rmsHr5kgzWyKEy5o2nTXwLx/08tOP+tlyrp+XIvSzePXC9RcxRn6xAK+fdWHTTK/Nwesvw7v5dWSvD6+/Fc3ideGk9ffh1U/p9rVdOR+uc/Hqr3Lir3Lgr3IIb82KjWyTCU/fzJ+0Cgl4vXtdWMDrzLpwP8HKPoKVvQQrewhSdBOs6PTCtYMdqk52xnWyJ76LvXGd7FZqBcAq2tkhaSUopoEQUSNhinb2xXcQKm4iTNHKbmUbYYoWdsmb2a1sZU9cG2GHwHz+AAAgAElEQVSKVoJiGwkW6wiRdBMi7SBE2kqorIFdilp2KaoJkZThF1mIX1QxO6Q17FI0s0vZTrCsjSBpG0EyLYEKLf7yFrZJatguKSNQXECoJJc90iwOiBN5O1rCe5GniVYdITXrbWrrDjDQuwePLZAJ92uMOzYzYftnrjr/iRuu/82045+5ZvkJN8z/xHXTj7mq/wHXDd/npvn7XDdsZKRjGZ62JUz1reLawGqm9eu4oX+Gya61WDSLmex8lun+H3G150dc7f0x0wM/4nr/C1zte8aL1vW+JrvXMd65xovXFUx0rcXTshR7/RIGW5cx0bUWa+0TGKq+hb1+CZ7W5XjaVuJqWY6zeQWulpUMtq/1AnYDw9pnGNFtZFj7DOaapXQU/T3agq/TW/441vqnsTcuw1y7BHvj0wxrVzPWuY7RjnUMa4Vbi4c7nsHVtg5n6xqGOp5hpGsj9uYVaIseRVv0VVxtT3HTspHb9meZNq1m2riCT5xr+dS1hk/dq/jEtYI7zmXccS7ltmOZAFnHcm45hMuZbjlWctO2iuuWVUyZVjLevxxPx3exNT+Ose5b9Gu+Sa/6cVqLvk597tdoyv87dGWP01P9FL3qZXRXL6dHvRJdxTJaS5+iqWgJDQVPCHDN/Taa3G9Tk/cYtfmPUzsXr5dL+nIyNVaKWofJrHOQVGEkudpMRr2brOYRLlRaeT+phT2xJeyOLSFsLl4jywiMLCM4uoJdIg0HpPUcENWyN7KanefKCT1byt7oKvZGV7A/powPE5pJrLJR2DZCZo0FeWYj5/PbyWu0UtoxTHajA0l2C2+Lsnn/YjWn4ss5rijipLKYsxcriE6qJiapivicRgobjNR2D1HdbqewppfSBj11nS7aDWPUdtjJKm8jKb+e9JI2knIbuJih4WKGhqTcOlLyG0jKq+NytpqEHDWphQ2kFjaQlFdDYo6GtIJ6skpbyC5uJSG7hovpVVzO1HA5u5aLWTVcyNJwPqOG+PRq4tOriE+v5kKmhss5tSTl1XE+rQJVcimXMtWk5NeTmFtDXGopl9IrSMuvIyWvltTcGtLy6sjIryersJGMglqyimqpbR2grduOtteNrs+NurGf1i47XfpBegxD1LX0U1DeQF5pDXklFRSXJ1GpOYzRsoOxqdfx3HiV9psnOGZQsyJldvL6QMYNAa8ZN4ULmzJv80D6bR5Mv82ijLkX+tzmgQzhx/5LZdzm/r/2e1uUcZsH0z/m4fQ7fCHzNg8kX+XhtEm+nDPM36ToeDIhg9DGJHIm4un796NYfredvtvBNN4W8VHveX6cmct3knR8OWmQh1Kuef8x4vZn9uf+//1L6/O+Vn9MM/+9uRc2LcpcgNd0Aa8PpP07D87gNdXDNxbgdfSmP6bR45Q0hVNUX0lmdR/J1RYuqu2oqt0oKkeQlA8iLrUiLbEgK7IjL3Qjz/cgy3cjzXciLrAKWC20ICq0CuVbic03E5NnJibP5Cs2z4Q4z4w4z4g434ykwCxAtlCArLzIgqLIjLLIhKrIiKrIgKrI6IWsmfgSE/ElZm+meR8F0Fq8mTlfauX8zHlaL2DvRqyLi5UuLle6Sah0k1DpIaFyPmDnIjZBPehtyNswl6qHuVQ9wsXqUWHyWiVc2uTDa+U4qopxFOWjSEtGEBcNIS4eRFo6jLh0CGnpEJLSISSlI0jKRpGUjSEpG0dSNo6oZJTYOYCNLRonKn+Ec9mDfJjhFKavyXaOJAk3Db+b5OC9ZDtHUpwcSXXxXoqL95KdHE528HaSXSjRxsHLFvZdNLLnvJ7d8QPsjtOzN17A64H4Dt6+0Ml7l3s4njzAqRTv5NWL19Opet/7rz68JvZwMqGbE/POwHZy7GKXANcLnRy90MGR895m8LpgdfjtOXg9OLfPQeu91of/+/GqJtAL14WA9ftIg99HGrbPaZuvWqGztbw1pxm8bjvXwLazQtvPNeLnncD6hbfcBdgZxAZEtc/Da1BsJ0GiboJE3QR6CxL3Eizpn1eQZIBgqcE7gZ0BrEVIOZOVYKXNm0NI5SJY5RZWiJUe/JVutstdvCV18LrIJgBWZOEXEhv/JrXzM7GNl0RWoVgrL8XaeVlk52WJg5e9eN0qcrAl1s5WkYOXRC5eErl8eN0UZWNztJ3N0Xa2xjjmJUxh7UJRdrb6mgGsna2RdrZG2NgabmNrhE045zrnwqYtkRa2RFnYEmlmS7iJzeeMvsnr5rP9bA0f4OVI/Ty8/jza8Ll4nfvO66siPa+JhFuF505efx3Zy6vR/d4bh+dPXheuCf9xeHXMa7tqBq6zeH1LauZNiYm3pCa2y81eqNoXNIvX4Bm8qiwEq8wEe6euQco+gpV9hKh6CFZ2E6zsJETZ4YWrjp1xHeyK62BPfCd74zrYo9SyR6ljj7KdndJWgkUNhIga2CVvZa9Ky05pM7vkMzWxS95MmKKZMEUjO2WNhMQ2ECLWEirpJFSiI1TazA5ZHbuUGnYpqwiRluEfXURATBm75A2EKVrZKdcRLGknSKIjRCbAOkjeRoBIg194NjtjUnlHnsyJ+Au8HxfJR/J3iI0LJjc/hE5tGNYBfzzmV5jy/Bs3hzdz1f0Trth/wDXnD5l2/5hrjh8zZf0R1y3/xDXTPzKl/wHXjN9n2vI9rhk3MNS5FFf7Yib7V3FVv5brhg3cMDzLle51WGsWM9Gxjum+F7jW8xzXe59nuv8FrvU/K+DVB9d1XOlZx2T3OiY61zDeuZqR9hWMd65msGUpjoYncTc/zVDbcsyaxzCpH8PZKExjB1tX4Ghahq1+Kdb6p3E2rcTTtpaRjo2Mdz7PqO5ZrHXL6S9/guasr9Jb9jiOxhWYap7k/2HvPsPbPO/D32s4TZ3ZxFvW3pK17bhJ+u85PV2JJct7S7ZELWp42/G2NTjEDQLgXuICuCeIDS5xb4IDe3APUSRFUvJMz/e8AECRkpykSdrmtH3xvUBx6npAXhc//N3PfbcU30VP7QZ66zYw1PgAgw2bGajfzFDjNvf5spuxV2+it24rA007sVdvpEV+N80ld9BduoSh1g3MWHbwuW0HVy1buGrZxBeOTXzp3MSXzo184Vw/2+eO9Vy1rWPadv04nCvmDczYtjJp3spA6xos1UsxlN9Hd9kSOnVLaFXdw8V8F1pri+6mSbEMvW4tXeWb6CjdRIt6PY2KNdSVrKa6eCWV+csoy72f0pwllOXdT3nBUsoLlt6M15La3pzS1lGquq+gaRtF3jCIomkEVdsE6s5p8htHERV28FpYMa+GyTgZKuN4qJxjwQoOB8rxOl+CV6Cco8EavAO1HPVTcvicnEM+crx85Rz2LeHl07mcDCohLLeDnNoR5C1jlHaMI2/oo1Q/ik4/iry5n7w6J/HKdt4Ky+b10BzeDM3nzZA83g7N5b3wXD4U5XE2qpD4gjoqO0ZpsU1T132JitY+qvUDNJnGMPR/Tqt1gqLyDuKydESmKYlKVRMr0REnLSVWoiUmXUOcVEtito7ELB1xGSriM10bPiW4i89Uk5ChJT5T63rM0BEn1REr1RKToSMmo5RoqZbIdDXiVCWiFDmiZDkRKSXEpCuJSpUTJ1WTlFNKYraG6HQ5cRIlydk61/2yGWoSJEri0+QkpMu5kKkku7iCujYbnZZhuiyjGGyX0BsH0bvvizXax6hvtSJTV5ORryI5Iw9pTgzF8jfp7D7C4KXn6bnyLPVTn7jxWjlv2fDCjEkWZnh2G55hseQqt0musUhy/ZfuhRnXWPSnwlXq+hx/PmRcZWHGzH/PpDPcJrnG96Xf8J3kGRanjvNd6SA/zOji3oxSfp4dTUJfFK3X3qP366fp//r/wfHFr+j43Bv1tJgXlfHsyCjl7hQzf3XhEt+RfM5iiev636r/uut+9c/4/fDnu/6LpH+eXJ/vRrxOcVvmxCxeF0unWSz54g/A6yG6hj6h8KI/hRVKMtR6ktVm4jQ2ItU9iJUDhMv7CJdZEBa78Cou6EWc34coz4kwz44g30JovpnQAjOhhRZCCyyE5lsIyTMRkmd2PxrdmQjLMxGWZ5x9FOQbERSYEBSYEOa7MOtaWmwgotBAZJGRyCIDUcUmootNRMvMRMtM7sxEy4yuaa3M7D6Sx3Msj2X+hlC3AGyCyuGavqqcbrz2zOLVkwewyZr+OXh1ATZJ0+/G68AsXmNVruLUw/PwGqUYJqJkELFsAJFsAHHJAKKSfsRuwIrlA4jlQ+5GEMtHEBQPElY8hEA2jEA2gqB4hNDCIYLy+vHP6cE308kZqYNP0u18nG7n4zQHn0jsfCrt4dOMXj6V9vKJpIePJE7eT7HxfoqN91KsvHvBzFuJBl6Pd+M1tos3Yrt4I6aVN2ObeTe+ZRavn6V3c1pi4IzEwFmJwbWM2IPXOYCd3dApsZVPE1v5OLHFhdeEZj5KcON1FrCNfBjXyAdxjbwf28B7MfW8F13Hu1G1rvtbPVj9/wlej/hrOeyn4bCf5ga8ajjo7oCf9hZ4dfWyX+kt8OrOv+IWeK3iYEC1axnxDRPY6/fE3gDYsGYOh7W48Tp3R2IPXl0ddd8T6x3RzdFII0fdS4iPRZk4FmniaKSZo1FmN2BtHI12cDTa4ZrCRvXgFengYISTV0R2XhbaeCncyvNCG8+I7DwlsvOE0MZj4Rb2CjzZ2BtuY6/Qzt5wO48K7OwR2F1wDXewJ9zJHoFrGvurECu/DrGyO9QF1N2hNxTiak+Ijd3BVncuwO4JtvFosJU9QVb2BFnYHWhhd5DrfeYC9pFgV7uDzOwONLmPy+l241XPI+c7ZvH6xB+M1+u7DM/F6/OhnTwT1D6LV8+9ry+EGf9gvN54VM6t8Wqb7UC0bRatng5GWnhZZGS/sJtXxEYOx9g4GmfjSKx7mXCs1dXs1PX349U7qgXvKM/EtYkT0Y2cjGniVGwTr8c28UZMI69H1/NGtOvx1Yg6jodfxFtQwQlhFa9G1PJaZC0nxZWcFFe6lvxGVnEq4iInRGV4h5fhLajAO7wW7/AGvIV1eIsuclxcyskoLSejNHiLlRwKk3MwWMHh0DJOiht4M6aD1yL1HBe2cCyskWOCeo4La3hVVMpbITm8fT6S9wP98I/8mMTs9ynRvUVNw1H0rS9g7XyMfuOvuWT7FdN9j3Ct/1dMOv+BMfv/4bLz77jc90su9fycUdvDXLb9knHzLxkz/ozLpoeYsDzEZcN2epvX4KxfxaXOLYx37WCiexdXuh9krG0b9vLlDDdu4ErHFibbNzKp38SVjq1M6Lcxrt/OZTdaZ2vdwqUWF16HGjcy3LiR3po1OCpX4Ly4EnvFcrpVd2MtW0pP9Wr6ate5lxWvxqxbiaV0FT1VGxms38Zw006GGnbSW7UVvWwZDbl3Upv1N5h1q+mrfYBu1VIa8v6GgfpNDDVuZqRpCwN1m+ir3ciQ+x5aa+V6emofYKh5J331W+lQLaUm54d0au6lr2Et450PMGPeyjXrVr6wPcCX9s184djEV85NfOXcMIvWz+3ruWZbz1XrOqat65mybmDSvIFxwwbGujYy0LIWS9VSusuW0KG7nzbVEhpkd3Mx98dopd+nuuAumlXL6ShbR3flA3RXbqWz7AFa1Oupk62ipnAVVfkrKM+5H23Wfeiyl1Cedz+VhcupLFxGRcFNeLXm6FoGqOq6jK5tGHXLENq2UTT6cdQdk+TWDyMqaOe10EJOhhRxIriYY8FyjgTK8QqQ88r5El4+L+fgeSWHA1x/7Tx0XovXeS0H/NV4Bah52aeI4yFKArPbkVYPUtJyCa1+DGXzAGWdl9B2jCJvHSSvrofokjZeDcnmVHA+r4YV83pYMW8King3vID3hPl8GllIdF4NZe0jNJivUGe4TF33KE2mMRqNl+hwTtNsvkxReQcxGVrCk0oQJquIlpQRk1FOZJqWiFQ10VIt8TllxGeXEZWuJEaqJj5bR2JOGQnZpcRmaImTaknIKicxq5xYaSnREh0xUh3RUh1R6aVEpGkQp6oQpSgRpShd586mq4mVaIlOUxMrcU1k4zO1rulshoakrFISMrQkSNUkpLvxKlGQkq0mT17tut/WMkKHaWh2F+Iuywh64yBdlhHqWizI1DVkFqhJySwgMz+eYvlbdBqOMjT2In1Tz9MwO3m9yI8uGPlO2iiLpC68Lsi4woKM6W/F64L/xet/btIZbkv/nNtTv+a7STPcnjbOjzKd3CGpZK00mfcMKZRd+ZTez5/k8pcPcvnrjYx8tZX+rx5B/817hJqi2VuSxbq0On6aMshfJU9xm+QqiyVX/wzPyf8MvC7+E7sO2LnT16ssdOP1tqxxF14l0yxK/4JF6V+5lg2n3wKv144xOOVF1+AnFFw8T0G5Eom6nQtqE7EaKxEqJyLlAII5eBUV2REV9CHK60eY14Mgz05YntWF1XwLIflWV7kWgnNNBOWYCcoxzRacYyI010xortH9aHLlRq0g1zWVFeYbEOV3Iy7oRlxgQFxgIKLQ6Iasiahik3vTJ0+eM2XnZr0JsJ6uI9ZOvNJBgtJBosJBosJJkrKHJOX8KaynJE2vuz6SNH0kqvtIUPe7GyReNUCsanAWsLGqYWJVLsBGKYaJlA8RUTJIRMkAYjdcIzzJB4hQDBEhHyJCPkKEfARB8QBhxYMIZEOEl4wQXjKCQDZCaNEQQQUDBOT14Zfdy7nMHs5k9nAmo4ezmT2czeqdPRP2TGYvn2Y4+TDVyodpVj5ItfFeioV3Lxh5K9HAGwndvJlo4O3Ebt6O1/NOfBvvJbbxUbKeT9O65uDVyFmJ0TWFdZ8D61k6PBewnyW18VlSG594AJvY4sJrQrMLr3Oah9eY+ut4nXN/6x+yTPi/FK9+mnkd9tNyyFeDl7uDvh7AuqawB3y1vHxD+/107PcrnW0uZF/2K+dlv+uA9eQB7NwprFdg7eyROl43TmBDmzgU1syhOYA9Et7GYUE7R8L1HHbnAexRUSdHIgyzuSBr5GiEB7DzJ7BHouwcjnTgJbZxUOTggMjuAqzIzj6xnefFDp4TO3haZOPJcCtPCCw8PpuNx4Q29obb2SvwANY1hX1U6Jydxv461MojoTb2hNlnwfpIiHU2D1wfDbXP4nWP53UhLry6AGtxFXwdr7MFW9gdYmFPsIU9QWZ2B7p2Gv71+S5+5afn1/569gR2/l68PhNmnN2w6dmwOUfkhHfzvKCbFwTds0uHnwlqn9fzof8+vM69x/U6Xp0ciHL8QXg9HGPnQISJfeFd7Bd2czjGhneCgyOxVtdxODEWjsZa3Wh1dSzWwrEYE8dijByN7uJodAdHo/UcjW7jWHQr3tHNLrTGNHIyppFTsa5ei2vkjbhG3oxt5M2YBt6McT2+FlnHSVEVx8MrOR5ewUlRJW/E1HFSXMkJUQWnIip5LaqKUxGVeIfrOCbQcVxYgXd4Fd7hNRwXVnNcVDEPr8cj1BwJV3E4VMuxsEq8w6o4KajnNWEDb0U08nZkHW+KKzgVWswJ/2Q+Do3CP9yfyIRPyCn6gOq6tzEYvXHanqXH9E/0dP+MIeNDjNt+yXTPPzDT849M2P9vLtn+jlHnLxnt+zkjfQ8z4nyIy/aHuWz9Wy6ZdjFm3sm4ZRejhm04m9dir1/Dpa7tXDY8yHj3Q0x0P8SYfhuOi0sZqF/JpH4dE/pVTOpXMdmxngn9A4y3b+Ny29abutTyAKPNmxlp2sRQwwZ6q1fjqFyBrXwZRs29dCnvwnlxJX21a+mvW09vzVqs5Ssx61bgqFzHYP02hhq201ezFXv5Rgyq1TTn30u19Me0y5ZgLVuLpXQNXcoldKmW4Li4iuEmF16H6jczULeZ/trNOC6ux1axjsGmHQy37MJcvobGwjtoKroDW9UqxvRbuNK9lSnDZq6aNvKlbSNfOzbylWMD3/Rs5OueDXzhnrbOWNYybV7LtHkd09YNTFs3M2HcxHDbWpz1KzBfXIapYgVdpStoUSyhOvcOSqU/RJv+fcqzf0KjfBn60nV0Vmyis3wz+tLNtOs20aRYS3Xhcipzl1GefT+6rPvQZN6LLnsJFflLqSpaQVXRcioLl1JeMAevGcqmnOKLRsrbByltG0TVMoCmdRiNfgxF2xhpZXb802s4FZTP8aBCjgUVcziwxA1XOfv9Fbzkp2Cfn4JX/DUcOK/lQICOlwN0vOSv5uVALfv85XgFlvDxhRoSdXaKW0aRNQ9SVOdE1tCLsm0YRfsImVUOAjKqORaQhXdwEcdD5ZwMk/N6eAlvC2X8RlTEh+ICwqQVFNU4qOoao7Z7bBavDYZRGk1jVLb1kaloJCJNhSBJTliSCnFaKRHpZYhStQhTNURIdERnlRGdVUpEuopIiZrYLB3xOWXEZZcRk1FKrLSUuOxK4rMqiZaUESkpJVpaRpSklIi0UkQpasKTVQiTlYhSVUSma12wTdMRlaYhKk1NdLqaGImGGKmW2AwNcRIdseka4tLVxKerSZCoSJQquZCpJKuokpoWK+3GAdoNA3RbRrA4J+i2jNJhHKTDMMjFui7yisuQZCtIyyoiT5ZCieIdugxHGbm8j4GZF2mc+YyPu1x4/fEFA99JG2GRZJJFGZMsyJxkQaYHrzPcJrnKIsnV2V+4F2RcZaH0Kov+xBZKr7rB8ufoLwCZ/6F4vcbtyV/zvaRpfpx+ibsyO1kpzeEfi4LIvZZI51UvxmYeZObzpcx8dRdXvl7C+Dc7sH/9LJrpIN6uieSXmcUsSzFze+IY30mfYrFkhsXSq/OafV5u7D/tuv/lfT/8uSavHrwukF5lgfQGvGaOc5t0cj5e07/gO+mTvwOvn1JwMYD8ciXpqnaSVCZi1B68DiKQ9yMssSGUWRAWORAV9CPKGyA8rxdBnoPQPCsheVaCPeVaCcqxEJRjIjDbREC2icAsV0HZJkJyLYTkmgjJNbvK8WQiNMdEWI6B8NxuhHld7rrdkHUB1pWJyCLz7Hmy14/fsRAtsxIts7rxap03qb0RsnEKG3EKO/FyOwnuEhXOeYidC9lEdQ+J6h4S1D0kqHpIUPUSP1s/cco+YpUD7gaJUboAG6McJlo5TJRiiCj5EJElA9fRWtJPpHzAhVf5IBHyISIVI0QqRhDIBlyVDBHuXkosVIwgKBkmtHiIkKJBN2L78c/rxz+3bza/XNf5sD7ZfZzJ7OHjNCsfpVv5KN3Gh2kW3k8x85sLJt65YOLdFDPvpZh4L7mb95M7+TClk0/SuvlMYnDBVWrkjMSTawJ7VmLg3I2ATdZz+kI7py+080lSK58kXQfsrRD7wQ3T19/Mnb5+yw7DfzF49dNy9Ea4+ro6NBeu7g64e8VXw8s+19vvo2G/r5Z9vlr2+erY5zsfsvv9ytjvV87LfuWzS4ivQ7aKA+erZxF7MKCGg4E1HAys5WCQG7DuCezhkEYOhTa5CmueXUJ8KKyVwwIXYj14nU3UxRFxF0fE3RwRGzgaYeBIhGsaezTSzNFIC0cjrRyJtHE4wsohsY2DIgsHRTYOiuwcENs5IHbwSoSTfWIHL4odPCey80y4lacEFp6czcoT4TYeF9h5LNzO3nAHe8OdPCp0zsPrI2E2dofZeVTgmAXsdbha2RPqguveMMd8tIbaeTTExt45gH002PoH4tXE3hCza/rqp+dXfu3sDuhgb3AXj7vheiNeXYC9vtvwM6GdPBPaMTt5fc49eX0hrGt2x2HPBPbpwLabdhueO2H9tp2G505cfxdeD86Dqw2vGDtH4xwcjDSzL7yT/cIuDkVbvhWvx+YWa+JYjIFjMR68trumrtEtHI9pdi0Tjm3kVGwTr8Y18mp8I6/HN/JGXANvxjXwVmwDb7kf34iu49WIak4IK/EWlOEdXsqbsXWcFFdwXFjOqchKXo++yKnICrzDtRwTaDghKue4oJLjgoucEF7khKicE268norWciJSh7dIx9GwUrxDyjkeXMapkDLeCi/lPbGaDyOL+SAii/fC4/ggJABR3DmkGR+i1XyAvu09euynGOx7gQHbP9Bn3EFv1waGjZsZt+7iiv0XXLH/PZet/4dR6y8Ycfyckd6/ZbjvIUZ6dnHZvotx24OMmXdw2byDy5adjBi24Whah61hLZe6d3LZ+DMuGx5ivHsXYx1bcNYspadmCeP6VYzrlzOuX85ExxrG9ZtvQqsHs57p66WWBxhq2EBP1Sps5csw65bQqbiTbtXd9NWsYaBuHf116+ipXoO1fAXW8pUM1G1muHEHfTVbsOjW0SlfQVvR/TTn30td1h0YNasxaVfRqbifbvVSHBfXYNLdz1DjJoYaNjPcsJmh+gfordqAtWw1zosbGW7eSV/dFtrlS2gs+Cnm8hUMNm1isms704YtTHdv5KpxPV9a1vO1fT3fONbz296NfN2zkS8cG1zTVvNarhjXcMW4hgnjeiaMmxjt2EBP/SrMlUvpLluKoWw1rcplXMy+A3XyD1Be+AGl0p9QU7iEVs0aOss3oS/dSIt6HY2KtTQq1lJbtIqKnCWUZt6HLuNeV5n3UZZzP5X5y6guWkF18QqqipdzsXjOOa+R6YocqaKe0tZeyvWDKJt7UbcMou24TEnrKDHyTt6PUuIdkMvRgAIOBxRx4Hwx+/1L2Oev4CV/Fc/7qXjOV8kLvgpe8FHwvK+SZ32UPH1OzvMBKp71k/GCTx6nRCrEJd0UtYySV+skr8pKVrmBkqYBlO1jJOvMvBelwMsnA6+AIryC5RwJLuFEaIkLsOFFvBOWi2+imjRVB2XtI9R0j1GlH6K+e4T67hGqO4eQVxuJzy4jLFGG4IKSkEQloUkawi5oESRrCU/RIkzVIkzTIkrXIJaoEaUpEaeriJRqiMrQESnRESXREZ1RQbS0gsj0MiIlZURJy4mUlCFK1RGerCYsSUlYkgLBBSWiVA0R6VqEF9SIUtQIk1UIkxWIUpREpmuITFMTkawiIllJdJqaOCmsuQMAACAASURBVImGeIlrAhubWkxKporSmk6aO53ojf0YrCN0m4YxWkYxWkbp6B5AW9ZMWoaMpNR8UjOLKFSkU6J04XV0fD+DV1+i8eppPu7UsCG1kr+5YOA7qSMslEyyKGOCBRmT7snrNIsl0yxOn2aRZMb9S/dVFkhnWCCd/t/+k/Lg9XspX/H9xEl+mj7AfZJqdmVF80b9aVr/zQ/n9L9y5cpKvpj5EV9+eTuff/0jJr+6n74vfo7p394mznyOp4oSWZNYy48T+vlu+oQLSn9IfwHX4L9Hc3+GrrIgY4aFGVMszpxgceY4t0kmWZw+xaK0z78Vrxk34DX/YiB55UrSlO0kKc3EqG1EKHsQKocIVwwilDsQymyIinoQFQwgyhtAkNeLIM9JaJ6NkDwrQblWAnNcBWRbCMgycT7LhH+mkfOZRgIyXYANzrESnGtxlWN2lX290GwjYdldCHI6EeR0Ep7bRXiuB7EGxAXXdyyOLDLPy4PZ65ndU1ojUcXGmxDrAW5ciY34EhvxJXbiS+wkyB0kyB2zkE1UOElUOmfvkY1XOombU6zCSayix12fu35ilIPEKAeJVswvSj4frzchVjHkOmZH1o9A1k+4fJBwxTBC5chsghJXYbJhQotckJ17zE5A/oDrvNicPs5l9fBpupVP0q18IrHxcbqVj9IsfJhm4YM0Cx9JbHwstfKxxMwn6SY+lZj4TGrmdIaFMxkmzro7IzVyRmrknNTkStI9D7CnU/Szec6E/X2I9eD1/diG34nXv7hlw35ajvpqOOLrgat6tkO+ag76zO+Aj5oDvmpe8VHzio+Gl8+pefmcmv3n1OzzUfOSj5qXfDSzgL2x/b6l7PctZ7+vaxLrmcZeh2z1/AJq3FPYeryCrm/kdCi4gUMhTXiFNs/Lhdj22Qns3EnsEWEXR0XdHBV3uyexxlnEHok0czjCzCGxGS+hmYNCMweFFg6KrHiJbXhFuJYRvyx2sE/s4AWRjefCLTwrsPB0mKtnBFaeElh5QmDl8XAbjwntPCZ0slfo5NHw63jd7V5S7MHr7AR2zsR1b5iDvWEOF1hD7ewNtfOYu71uwHoQ+7vw6lk27MHr7kADv/bvcC8d1vNokHv66sFrcNf8HYdD5+K1Yz5ewzrdR+J0zjsyx4PX50IM8/C6X2Sbd3brjc3Fq2fX5/l4tXMgxpUHr4di7ByKtXEo1sbReAdeURb35LUTryjTTcuGj8Za3dNWV94xFrxjzXjHGvCO6eJYdAfHotvxjm7jeHQrJ2JaOBnbzKn4Jl6Lb+K1hEZeS2jkjYQG3oyv5834et6Ob5jtzdg6Xo+u4aS4kmMCHUfDNLwVV8tJcTknRGW8GlnBa9GVvBpVgbdQy7FwDSfF5RwXlHNCUMFJYQUnxWWciPDgVcepyDJOiMs5FqrjaICK10K1/Eak4UNRIe8LkvkgVMinwgAC4v2IlXyCrORdGmvexGF8m8uDbzAxdIBh569wdm7D3r6W3o61jBg3c9mygwnrz5iw/oJL1l8wav05I/a/ZaTnYUZ6H2LUuYNx23YmbNsZN29l3Lydy5adDHdvw97oxqtxF5fNDzFm2MXl7u1c6txMT/0ybFV3M9a+ksv6lVzWr2Bcv47x9gduide509ix1i0MNWzAeXElZt0SDOp76JDfgVFzLwN16xioW0df7VqcVauxVazEWbWO4aZtDNZvw1q2Fn3JUloLl9BevJS2ovtpL16KSbOaDvlS2mX3YtatoK92A0btEgYbNjJQt4Hhhs0MN2yh5+J6rGWr6a/dQn/tFkzaVTTl30GH4l5GW1xLnCc7tjBteICrxo18blzPl+a1fG1byzf2dfy2ZwNf92zkS8dGPrdtYMa8jknDai53rmJUv4bhtrX0Na7GWr0CU8UKDGWr6FCvoir7bmRxt1MY/deok39KXf5ymuSraddtQF+6kWbVOmqLV1BVsIyq/OVU5CxFI7kbdfpdaKX3oMu4l/Ls+6nMXUZ1wXJqCldQI1tJTclKauQr52zYlFeek6NtprTVSZl+EG37ILqOUbSdl5G1jpKgMvJpQhlHz+fi5V/AK36FvORbzIs+Jbzgq+QFPzXP+Wl4ykfBM74Knj4n48mzMp44J+dJPwVPB6h4/GwBz/rk8WZsORFKEzn1gxQ2DFDaOUZxfQ8lzUMUNY0QU9LFW+EleAcV8ZJPPvvOy3gloITDwTKOhxTzakghb4Tk4JekI7PMRJl+lKquMao6h6ntHqVaP0BVxyCqOgsX8i8SklBEQGwRQUlqzserCIhXEZykITRZS2iyhpBkFWGpasQSLeJ0LaI0DcI0NcJUDcIUDaIUDaJULaJUHeK0UkSpOgTJGsJTXK8TpmgJT9YQlqQiLEnhTonwgprItFIiUnWIUtSIUzVES8uJkuiISFYTnaYlKlVFVIqSuHQVCelKYlKKSZTI0VS20dThoNM8iNkxhsE8gsl6CYN5hLaOXjRlTUizFaRKi0mWFpKZl0hB0Zt0dB5lZMw1eW2Y/pSPOtRuvBr5btooiySTLJROsCBjggXSKRZIp1mU7sZr+vScX7z/qxHwPyzJNIvTZ/ih9Gt+kDTKnSlGVqXJeEIZRtaEH61Tz3Lp6s/44srdfD19O7/98rt89fXtTMx8j8vfrMfx1R4qpn7DO1VCHojP5+4kI7enjbA4/cofhNeFkr+Aa/Dfpjl4lc6wUHqFxRnjLM64fGu8pk3yvfQe7kyp5YmyXKQDAW68HqJr8DT5FwPJLVORpmgjUWkiRmVDPAev4XIHwhIbouJeRAWDiPIGEeT1E5bnJCTPRrAbrwHZVgKyrJzPtOCfaXJnxD/DyPkME+czTARlWwnKNs8reF4mQrK6CM3qICzblQexHsB68kB23vE7NxRZZCKyyPgtgHUtL46VWYlz5wHsjYhNUDiJVzqIVzqIUzrcaHXMyYPXXmIVfcQo+ohWDLj7I/FaMuBKPjQPrkLlCOEKd/JhwkuG3Zs7DRFaNEhI4SDBhQME5vdzPrcX32wnZyRWTmdYOZ1h53SGnU+ldj6V2vhUauOzTAdnshycybJxJtPG2azrncs0z3Y2w8RZD1ylJnwkBny+BbB/CF4/Smj+X7yeU7PvnJqXznkAq/0dgC2f11zAvuLvmsK+4l/lejmgmgOBbsAG1c8vuPEmvHqFtuAV2sqhsDYO3YTYTo4Iuzgi7OLwHMAejTBxOMLEIbEJL5Hplng9FGHHK8LBAbHDBVihnRfCrTwvsPJcmJVnw6w8K7DyjMDKkwIrT4bbeVLo5HFRD4/9AXjdE2afnbjeCq+P3dAfg9dHg03sDjSwO6CLR8538Mh5PXsCO3g0qJPHg7tm8eoBrGf6eiNePYB91g3WWwHWtXGTYd7S4T8Orz0cnN1l+Hfj9XCsHa8oC6+IDbws6uJAhGF24nr9nlfLLF6vw9WEd2w33jGdHIvWu/Ha4tpVOLaJk3FNvJrQxGsJTbye2MTriY28mdjAW3PQ6umtuHrejK3j1ciLHBNoORyi4vXoKhdexWWciizn1agKXo2q4IS4lGPhGo6LdBwXlHIivJyT4grX+0aUujdsKuVUZDmnxOUcC1JyyCeP14OL+EScx+nIRE4LA/AVv484+R3y1B/T2P4pVtNb9Fq86Le9wLDzScb6djM+8I+MOR9mwLgZe/tqBg2bGLc/yITtZ4zb/pbL1r/lsvVhxmwPc8n+My7ZH+SybQeTtu1csW5n0ryNCfN2xs07Ge7ceh2vJhdeRw07uGTYxqWuB+htXIGp4i4uta3jcsd6LuvXcbl9I+PtW26C64R++2wexI42b8ZRuYIu5V10Ku7EoL4HW/kyBuvX01+7FmfVKuyVK3FWraG/biP9tZuxlK6mXXYfLQX30lGyHLN2HR0ly7GVbaSt6D5aCu/GoF6OvWINJt0ynFWrGajfQH/NOgbrNjBYt5HeqvX0Vm2kv/YBupTLaMq/k7bie+it3sCVroe43L6NCf1mrhq38JX1Ab62buRLyxq+sqziG/savrKt4Qv7Or6wb+AL20aumtcz0b2GkdYV9NQvxVp1P7bqFdiq12AoW0VLyf1USH+KPOEHFEV/H2XiHVRkLKe+aB0NJatpUq6hSbmG2uIVVOYuoTTrHnQZd6NKuxN58k9Qpd05C9eLecupKVxFXfEq6mWrqZevpkG1lkb12ut4zStvyymp6Ubb4kDT3ItOP4Su8xLK9ksUNY+QWtHD+cwmDvvncsC/kH2+hTx3rohnzsp4xkfJM75anvbV8fg5BU+ck/HYmQL2nilk7zkZj/mW8Li/nN2nc3nWv4D3UuuIq+ght3GY/Po+lM1DFNf1UdI0QknLBCmlvXwYW8kr5/J49lwhz/uV8KK/jJcDijkUWMixwHxeC8klIK2SgtoeSttHqdCPUN01Qm33JcpaerjY3k9ZSw9SeQNhiTJ8xHn4xSo4Gy3nXJQc3xg5fnFy/OPlnE+QE5ikICxFhTBdhzBdiyBVgyBFg+CCmrALKsIuqNxg1RF2QUNwgpLQJLVrgpusRXBBS1iSmtBEJaGJCkISFITEyxGl6hClaBEkKQm/oCLSvcxYkKAkMlXrnsDKiUlXEi9REpdWQkqmmrKaTlo6e9Cb+jHYhjFaRjBaRug0DNLW0UtZZRt5hWVk5qpIySgiNSOa3PzX0HccceF1+kUapj7hg3YlG1Ir+Umykb9Ov8Ri6RUXXqU343XhLF7/nFPXKRZIr/yZmvoLgMl/UJIpFqVPcbvkGj9OG+COpFp2ZWfwoV5IwzcfY534v5ia2sQ3V+7it9M/4Jtrf81XX/wVVz//LuPX7mD0q4cwfH2ISHMgv8qXcH/iRX6Q1sPi9AkWSa783hZK/rOu+/+E7wc3XCVXWSCZj9fvuPG6OO1zFs/Fa1oPd6bU8OQNeO0c/Iy8ygBySpWkyNtIkBuJUloQKpyEKwYRyAcRlDgIL7G78TpAeO4AYbl9hOY6Cc61Ephr4XyOBf8sK/6ZNvwzrPhJTTflLzURkGkhINM0W2Cm+YaMBGV2EZzZQUhWB6FZHYRmdxKW04Ugt9u1U3GeAWGe69gdT6IC002JC03ue2UNs81HrPte2WILsbNZiZPZiJPdPImNm4dVVzFyuzsnMXLndbzK+4gu6Xc3cD35AJEl/UTI+oiQ9SF2Nxexrs2bBhB6UgwiVA4jUo24GyZcNUy4chiRYhixYhiRfIhw2RCC4kEERYOEFg0QXNBPYF4f/jk9+GTaOJdl51y2g3PZTs5mecDq4Gy2E5/cHnxynPjkOGY7l23HJ8uKT5aVc5kWF2IzzPh4khpc09cbAHsmteP6Bk7fAlgPYm+FV09zEXsryM7F7H8FXo/4qGc77O6Qj4pDPiq8fNR43YDXV3xUvOKjug7Xsyr2n1Wx76yKl86qeOmcipfOqdl3TsO+c9rr+WjZ56Njv0/Z9XzLedm3nFf8KtxV8or/RV72u+gC7HkXYA+6AXswqA6voHoOBtZxMKiegyGN7prcNeMV2joPsJ5cgO3gsLDThVexgSNiI0fExlm8HhKbOSSy4CU04yWy4iWycUhs53CEncMRDg5FODkodnJAaGd/uGsjpxcENp4Pt/F8uJ3nhHaeEthceBU5eULcy+OiHva6N2zy3AO7R+Dg0Rtzg/VGuD4aauexMAePu7sJsHM2d3okyOK6TzbEvWw45Pqy4d2BBvYEGXk0yMCewC52B3TwyPl29gToeSyo03Xfqxuv1wHbfdOyYQ9enwnR80xw++zZrjcuIf5z4NUruoeD0U4OxDhm4Xogxs7BGBuHPLnx6hVtwSvKzMFIE6+Iu9kv7OQVcTeHos3zNms65gasd6yZ47FmjscZZ/HqHdOBt2fJcHQzJ2ObeDWumdcSmnk9sYk3kpp4M6mRtxIbeSuhgXfi63k33vX4dmwd78TV8XZsHa9HXsQ7TMvhICWnxGWcFJVyUlzKKXGZq4hSTol1HBdq8Bao8RboOCF03RN7KqKCExGe6WsZpyIreFVcximBklOBubx2PoX3g8WcjwkkLuMMecr3KK19g5bOE1jtB+jveYbh3t2M9P4Lo33/xFj/PzDW//dc6v05g9YdOLs3M2jexpj9IS7bH2Lc9hATtoeYtD7EpPVBJi0PMmnexRXTTqbNO5mx7GLKtIMrph1MmHYw0vEA9obV2BpWccm8kzHLTkYMWxnp3sJo91b6mtbRXXoPI60PMKbfzlj7Ni63bWOifTsT7duYaN/GZPs2ruh3cKVjB1MdO5nq2MEV/Q7GW7dyuXULzorl6It/gr74J9jKljJQs5ahuvX01azBXrkCW8VynFWr6aleh6V0JfqSJbQW3YtethSjei3W0o3oZcux6NbTlH83bcX3YS1bg71iDd3qJfTXrZ/F60DNOgZq19Nfs4He6o1Yy9bQlH8nTfl3YildzVjrTqa6fsZkxw6murbwuWmrG68b+Nqymm+sK/nGvpovrKu4ZlnNjHkNVwyrGe9YyXDLMnrr7sNy8V4MZfdiKl+GoWwFzbL7KJP+DfKE7yGL+yHKxDvRpS2lInM1VbmrqS5YQXXhUqoKlrrhei8ayV0oU3+KPPkOFCl3oMu4j4qcZVTlr6C2aDUNJetoUqyjRbWBFvUGWjQbaNGuv45XRb0pR91sQ9PqRNHgQN06gKp9BFnLMAXNI0hrBgkr6OCQG68v+RbyzJkCnjxTxFNnFTzlq+VJXx2PnZWz57MCHjmdw56z+TzqU8xunyJ2+xTxq8+yeS6wmI8yW0msGSaneYys2j5yq3vJqxkgv26E4pYpMmvH8ZG08/SHUp4+U8QzPjKe8SnkeZ989vnm4uWfzcngXALSqyhqGETbfgld2zCVnaNUdV5C0+SkUj9ARXs/WapmBEklnBXmcCaimM8iS/gsQsZnEUV8FlHI2egifONlnE9UEJCoIDhFS0iqlpAULcEXNAQnqghOVBKSqCI0SU1okobgBBWBcUqCE1SEJGkISdIQnKgmOEFFcIJytvPRxS7wXtAQGq8gLEGBOEWHIFFJcKwMUbIGcbIK8YUSolLlxKbLiZfIkeTquNhoos3QT5uhnw7zAF3mIbrNQ3Qah9B3D1BZ3UmBrJLMPDXJ0kJSpFHk5r+KvvMIo5f3MTiLVwXrUypceJW48Sr5XXidYR5eJa4WSjwvT7mSzkky/e1Jp1ggnfwDm4uSuUiZ+/bf8/V+5//lj/y4f+/XkH7b17rFtZNef9ui9Em+kzrBTyQO7k1U8Ct5IonDQqz/dorRKzu5NrmS3165i2+mfsRXM9/jq8+/y5df/hVTM7cz/fU6en/7OLLL5/CuSmZ1Qg4/TjXynfQxFqVPupJccd3zPK85eJXccN0lc/sTrq30xmtw4+f+I5Pe4lp+6x8H/pjn8sbP/zu+zryPc/8M3QKv3zp5vQVeB64conPgU3IrzpOlU3ChpJXYEiMRCgvhCgcC+SBhJYOEyRwIZHbCi3oIz+9HkNtPaE4vwTkOAnMsnM8x45dtwTfTim+mDT+pFV+pGV+pGR+JCR+Jyf1vE35SC/5uyPq7p7FzC8gwEJjRRWBGB0GZHQRndromsdndhOUYCMs1IMg1Ep5nRJhvmk1UYL4pcaEJceHcnYvnAtbkXlZsJrrYTEyRq9hi62zzECu3z+L1OlhdRZfYiS5xEF3iIEbeMwevfUTL+oiW9bsq6SeqpJ/Ikn7Exb3Xm4NYcUkfYnk/Ynk/IsUAIuUAIuUgIuUwItUwYtXwHLwOIXJPacXyQUSyIYTFgwiLBxEUDRBS2E9Qfh8BuT345zjxy3Xil9uDb24PvrlOfHKcnMtxwdUvr9f1+hzHbD7Zdnyz7Phm2dyIteCTacHXnU+GkXMewM45//VsWqdr86YbAZvYetNGTh/ENfFBbCPvx8y/7/XdSHd/IGb/Y/CqdeNVe1NH/DSzaL0Rr1434PWAj5oDs3BVzYPrfg9cb+oGwJ7Tse9c6TzAvnwTYCt42a9yFrCu+2E9eHUB1oXXOg4E13MguIEDwY3umjkYMmf6GtaGl7tZwAo7OCRyTV8PewAbYeJwhGvp8GGxhUMiC4fFNnd2jkQ4XEX2cEjsxEtk54DQxn6hjX3hNl4U2nhB6OAFsYOnBTaeCrfxlMjJk7N4dQF1dgOncNfU9VGB677YveFO9gqcPCZw3gTXvWGOeXi9CbDu9/MAdk+IjT2hVh4Ns/FoqJVHgy3sCTLxSEA3jwYbeSzEyN5gA7sDOvi1fxuPnG+bg9dOngjq4MngTp4K6ZqD1+ubNXkA+1Rw+y2Ox+l2A7aT50K6b4lXz6ZMN8PVUw9e0Z6cHIx23BqvsfM7EGnEK8rEoWgzByIMvCTQsy+8Y97yYQ9evW+F19hOvGP1eMe4N2qKaXJtzhTfxOuJzS64XmjiraQm3k5q4m03Xn+TUM+78XW8HVvDO3G1vBtXy5tRVRwP03I4UM7xMA0nhTpOiUo5KdRxUqjllEjLKbGWE0I1R0MUHBNoZzd0OhVZwcmIMk6ISzkVWcprkTpej1DxprCAt0NTeSdQyOnwc8RnfIaq8hPajb/B1nucnr5n6ev9JwZ7/o7Rvp8zNvBzxgZ+yaX+XzLa90tGen7OgO0hekzbGbDuZNT+IJdsu9wT1l1MWXcxbdnJtGkXM8ZdzBh2cc30ENfMP2PauIsp004mjTsY0W/G3rASW8NKxszbGbNsZ7j7AYa7tjDSvZ2+5k10aO9jqGUHY/qHGWv7GZfbHmSyfQeTHri2b2dKv4Ppjp1Md+5kpnMn0x07mGjdypX27TjLl9Oa/0PaC39M38VVXGrcxHDdevqqVmMrX461fBmOi6uwlq2kXXYPLYV30SG/H5N2DRbdBozqtbQVLUMvW0Zr4b10K5djK1+LtWwVJt0y+uvWM1i/wYXW6nUM1Ljw6qhYS7vsPupzfkKHfAmD9VuZ6nqYKx0PMt29i2vG7Xxu2sIXpo18aVrH1+bV/Na6it/a1/CFZTXTxlWMdy5npGUJ/fX34Ki+G2vlXZjK78FYtoQu7RKaZHdTkfFj5Im3UxL/A1QX7kSXcj+l6SsolaykVLqc8uyllGbdQ2nmPZRm3otWeg+qtDspufA3KFLuQCO5l8rc5VQXrKKmcDX1srU0qzbSrt1MR+kDdJQ+4Nng6Tpe86uMOfJGB9r2QUoanRTVOSiq76O4eZii1ktIqvsJymnhiH8uB/3zeMknj2dO5/DkZ3k8eaaYp3yVPOmjYu9ZGf/ycTb/+lk2u30L2eNXzL+eyXeXx3Mhct7PaieqepS05gnS6kZJrRogo36MC+UDpFSOIqmbIlTmZPc7F3jidB6Pn87jsU8yeeLjdJ75NJ2XzqRz1D+L00kVZFT1odRPomwfR9EyiqbtEprWYSq7LqFt7iVNVktYYhF+UbmcFhdwJlrB6WgZH4ny+UiUx2dRhfgmKDl/QYtvkprTMQrOxqnwSdDgk6DmXJwCvzglgYkqghPVBMYpCIxTEpKoJThBQ0C8Gv9YJb7Rcnyj5fjHKgmIVxOYqMI3ssh1f+0FDSEJCkITFIhTtIQlKAiMLiIiWU1kioKIC8VEXCgkIrmQqNRi0vNLqWm1024eodU4RHNXPw3tPXSYRzE7JzHax6msMyDN1ZCYVkBCWg4ZuXEUFL9Op+Eolyb2MzTzIg1TH/OBXs76lDJ+kmzgu+kjLJZMsEgyMQcrMzfg1ZPr3r2F6VdZnHaN29KusjhthsWSKyzy4DfDDUrJNIvSr7HY3aL0ayxMv+b65V0644bnxPXHDE/j15NOzoHB3OnvFRZIPe8zMfv1PJheeMPLv/Nt0j/y4+bh/frLv2/p7UKJ6z5iV9MskkyxUDL3Wky5kTPDovQpbkub5LakYe5IaWdjigTvKgGlV/249G8vcG1mHd9ML+WbyZ/wxcT3+HLm+3zz1Q+ZnlrIv/2/P+TaV/cy/NUv6Pi3DwgzR7MtPox7Uhq4PW2I29LHWZw+yWLJFRZLJlksmXA36X4+p9z///nXfeG8yeyfcG1vepsLsLd6/La3zX15kWTajdcrLMyYYkHGFAsy3Uc/Zc64Nxxz7/br+V6SeJ6PuV1lUfpVFs9pkbuFkplb/BHF0814XSiZYZHE83Gun5+Fns8nmWJxxgSLpROu5yB9hkXpn7Mo/QsWp1/jO2kTfD+1h7tSqnnKjVfbtWMMXPGiq+9jcsv8ydSUkCBrIUpmQCi3ECZ3ElYySKhsgFCZnbBiG4JCJ2H5fYTm9hGc3UNgtp2AbAv+2Rb8slx49cmwck5qmZNnmanZ/WhxYVZiwldqxC/DiJ/UiP9s3ZyXdhOQ0UVARieBmV0EZXUTlNVNcLaBkBwjYbkmwvPMiAosN2DVMqe5eO2eB1gPWn8/Xt2V2In9vXi13xKvkbI+omR9RMpcaPVMXUXFvbPNw6vsOl7FygHEqkHEyiHEymHEqpFZvIpUwwjdeBXLBxGVuPDqKbxogLDCfoILegnM7yEwv2+28/m9+Of14j8L2R78813/9s9x4Jdjxy/bjl+2Db9sO77ZVnyzrPi5+/fg9bMLej690M4nSW18ktjmBmwbHye28lF8Cx/GuQD7fkyTC69R9bzrOfM1cv4k9ndBdu709c+L15vh6sHrYd8b8OqrxstXxUEf1U1Lhl/5k/Gq/dPxGlh7A17rvxWvXjd0SNDOoXD9TXg9GmHmSISFI5EW12OEbU52jkY653VYbMdLbOOAyMbLIjv7xXb2iR3si3DwrMDK0+FWnhE5eFrcwxOiHh4LnzNhDXfeEq+Phff8Trw+IXDehNfH3FPZ6x9jc6E1zMZegZ29oTb2hlhmdxp+NMTAE2FmHg81sCewg1/5t/Jr/xb2BnbwVJiBJ0I6eCJYzxPBep4K7uCZ0C43Xjvn4fXpED1PBbXxVECr+/7WDl4UdPNSuIEXBUaeDzV86+R17q7CN+LVK9o5i1ZPLrza5+UVa78Jr6+IDXhFh8RzhAAAIABJREFUmTgSa+VgpJEXQtt4IbSNg5HGefe+esdZ8Y51NYvXuG684/R4x7biHdOAd0w9x2PqOBVXx2sJ9byR1OiCa3IrbyW18HZSC28nNvFOYiPvJjbwdkItb8XX8E58De/G1/JWdBUnwrQcDpBzNEjJSYGOU+GlHBdo8A5Tc0Ko5mSEhuNiBV7BhRwNV3MiopxTUZW8GlnBqQgdr4o1vCFW8HZEEb+JyOKd0EjeOX+GgOjPyJSdob71LGb7e/T1H2Kg/zFGBv6eiZGHmRjawfjAVsb6tjLau52R3gcZ6/85Y/2/ZND+EPbuLfQatzFs3cGIZRuXLFuZtGxn2rqDGfMOrpp2cNWwk2vdu7hmephrpoeZMj7IFeMuN1434WhYiaNhJZfN2xkzb2eoazNDXVsY7d5Bf8tmOjRLGWrZyZj+F4y1/5yxtoeY1O9gUu/C66R+G1MdO5ju2sl0105mOncx0+nC65R+B87y5TTnfp/W/B8yXLeeidatDNWuo+/iKhzly7GVLcdavoIu1X3UZf+IlsK7sZato696K9bSDbQWLqGl4D4q036IUbUKe/l6TNqVmLTL6a1Zj7NyFUP1Gxms20Rf9frZjOplVGd8n6b8n+K8uJ4rnQ8zbXiYCf02Pjc/yNfWB7lm3Mx05xpmulbypWk1v7Wv4beO9XxpXc9U92qGm5dgv/hTDLof0an+Ed2an2AuX4KjZjWt8rtQX7gNWdxiFAnf42LWEqqyV6BLuR9Fwr0oku5Dl74MneQ+VGl3okq7E43kbjSSu1Gm3oEs6ceo0+/iYt5y6orXUC9bQ71sNY3ytbRpNtFVsRXDxe10V26js3zLfLwKsy7mJKs7KGkeIueiDf9EFQHJWjIqrBQ3j5KgNHA6Qcs7IhlvCGUcDyniFd8c9vvn4xWi5IiwjMPiCh75JIt/+TSbfzqdwz+fyeVfzubxz2fy+Jczufzz6Rz2+BXyolDHu7kGAspG+CjPyMn4Wt5Nb+V0vgn/Ejuf5XTjHVHGC775HBOX8aJ/Ac98JuHFsxkcCsjneEghp0KLeTWshMBsPbHafiIUDnwlzZxLrSVa3o2k1ExiUSMREhXilGIi05WEp+nwjSvhdGQ+fokKglK1BKboOBev4u2wXD6MUfJ+lJr3Y7S8H6PlvUgV74lK+DiiBJ84NQHxagJilQTEKAmIVRMQp8E/ToN/rAbfWA0+7nzjtPgmaDgXo8A3TklYWhlhyVqC4koITZATla4lPruC1PyLxKfLiU7OJymjhLR8Lcm5WlLzSykua0PXYEPbYKe4vAuprAFVlZmqll50NQYKFDVkFmjILFAiyc2nsCSJwpLXaes8yMj4C4x88SINMx/ym7Z8NqaX8tPULv4qbYCFaZdYmDbOgrQJFqRPsSBthoVpbrhK5k6VZlggucbi5C//P+buOzzq+8z3/qjQXBI7NuASFwwYTC+JUzbZZPc8z+7JJgaDTe+mu4PpRaKqdwn1Nk2994p67226eu8dAc7u+/zxGw0SJsmec53nSf74XINmBBr9NFyXXnPf3/tmnt8j5vtOMT9gjHmSQUzkvYhCehGF9Au/zMsmMBE/Yk7g98wJfMwc8WOMpd8jkj9GJH+gh8YAIvmAcBs8gCi4H1FIH6LQXkTBfQLo5GMYSR8gkj5EJJ1CJBtHJB9CFNyDKKQLUXAvIvkwItkYRtIxw62RHt4/uE86+8//7ceeuu8vPWYsnZ3p+0XyUUSyUYykoxhLxjGRjGMiGcVYOoSRvF/4foP7EQWPYiSfwEg6gYlkjHniIV4I7OFt/3w+ivHBXWVGw9RxBiZ/xejgKzyeXMj3D17m0cSLPJp8ge8fvsDU2Fwmx+cx8eBlBr9fg+bhTqI6rvFFritvuoexMKiZBbJ+5gWNMTdoDFPJAMb+PTwfMoapZBBTmTD91kg2qb/mU/o3HcYwkg1jLB3CWDqMkXT0h9fv/+S6G/48qn9s5MnHhvtm3z79mLF0DJFM/yZAyJAwOTt0BFHoGKKQCUQhk7PxKhsXfl6SMUwkY5hKxjCVjGMqmcBUPMEc8STzxA+YJ55ijvghJuIpjKST+p/lECL5oJCg6TdZZnQIyPXXRTaOsXQcI+m4Ae/G0nGMJRPCa0M2gpFsWP/9j2MkFd7kMZaNYSrt4zmJjoUBOWzPCEXeYYVm8hQdo0dpaLtKVOYdgtPi8U2qxD1ZjXNyE/aJrTjEd+EQ04FDjA6HaDX20TrsolqwiWzFKqIFy/BmLMN0WIRpuauvyt0OEdB6M0jDjSAN5kFqzOTCECAhaq7LlJhLhbUrN+UKbgcp9a3FSu4ENXA3SMHdYAUWwQ1YhDRgGarAOlSJTZiwbkeYTKzGPkKth6wK5yg1zlEaXKYTqcIlUoVblJJ70QruRSlwi1LgFtWAW5SCe9Eq3GNUeMSqcY9R4RatwC1awb0YFfdiVLjHPomHfgDUkwnGQtzjtdyL03AvToNbrFZIXCNu8c24xTXjGteCS3yLocLqEteGS1y7/rYN57g2nJ4R5/h2nOPbcUnswDWpE9ekLiHJ3bgldwtV2KQunJO6cE7sxCl+Ot2z4hjXhUNcp3AOdjoxHdhEt2MdrYdsZKshVpEtWEc2YRXZhFVEE5YROizDG7EM12EZJpxptgzTYBGixiJEzd1gJXeCldwOmn329aa0DnNJHWaSOszE9VwPrONaYC1XA2q56l/NFf8aLvtVcdm3iku+VVzyqeCiTyUXvMu54FXOec8yznmWcs6jjHMeQjX2WS3Ff+ks7EzATqN1On8Jr6dt0w05aZ3GSatUTlqlcsIqleMWaRy7m8qxuykcvTMzqXx2J42js6qsKQaoGsB6O4X9t1PYfzuZfbd+mL03k9l74xkxT2aveYo+qU+BNoP9tzN/ANj9d7LZdyeH/Xdz2G+RywGLXA5Y5nHAMo+DlgVCrAo5YD2dYg7alHDQtpSDdqUctCvjkG05h+wqOGxfpU81Rxxq+Myxhs8caznqVMdR53qOutRz1OVJC/ExVxXHXNX6aDjmpuW4m45jrjqOumj1EaqzR1w0HHbRcMhVywFXHfvcdOxy1rDLRSes1HFuZKujAMktzs1scW7Rtwg3skVfad3iNJ2WJ/fp8x+2Wj5yaGKrUwsfO7ey1anFANWP9HAV/o0mYT3PNFztdWxx0LLVXstWew1b7FV8ZKtgi52CrXYKtto1sMWmjj9ZV/Mn6yo+sq5hq20N2+1q+cS+hk/ta9hhX8NO+xp2OtSyw+5JPrWt4RPrGrZbV/OJdTWf2tSyw7aOXfb17HZQsNtBKcRRzU4HNTvsley0V7JHD1gBrY0ccNVy0E3HoXtNHNbniLuOI/eaOOI+Y3+rR+MP8PqsyutnnhrDGddjXloOujaww6qUfQ7V+rU4Wo55qDnh9RRevRSc9KrllFcFp7xKOOWVzxc++Xzhk8tXfnl841/AtwHFfBtQzpmAKs7413DGv5ozARWcCSjlrH8RZ/wKOONXwFnfPM5653HGI5evXbL53C6Dw7fi+dwuky+dcjjlkMEx20SO2sdxwjWeU/di+cwpiuNuqZx0y+SkSyafu2TwjVsqlzySue4Zjbm7PzfcbLDxvoo4/CLxad9QXvk5TU3H6W7fS3/HHxlo/2eG2j9ktHMTI+3rGGlfy0jbOobaNjDYtomh9p8z1P4hPbqNtNR9QHvDano16xnQrWdQt55B7XqGtesY1W1gTLuBUfV6RpTrGdNsZli1kVHtZka1mxlSbaCzeiW6onforV/DgGoD/YoNDCg30a/YSE/tOnpr16PJe5e20lX01Wyiv2YT/TXrGapdx0DNagYqVzNQvZqRunWMKzYyodrMpHIzE4qNDFatYbxhE+r01ymNfA5NxusMVqyiq3AZnQXLaM9bSnP2EpRpb1IV+wqlET+mKnYhuvtLactfRXP2ChqS3qYs4lWKQ1+mKOQlVClv05z9Po3330Ob/jYtucvoKVpFR8EKmnOW0Zq/ko6iNWgy3uN+4DxyZfPoKFzBYPUGhms3MFK/jjHFOiZU65lSr+WB6gPGG5YyVvcu4/XvMqVaxuPGD+ivepfWgtdRZ76MIu0ltFmLaS9+j46S5agy36A46kdkyeaTKX2OnJCXyQ97jbyQ17kve43UgEUk+y8i2X8xyQGvkRzwGkkBi0kOXESKeDFp0tdIly8mM3gROeFvUBD9FvnRP6U4/m2q0pZRn/UBDdmrUeasRZW7HmXOOuqzVlMzE692wXnhvkl1xJR0EZrThGVABjaS+4TkNBJf3kNASgPW0hzsw0pwiq7CNryS64F5XA4swDy0ijvRSswjFXxqGcu/34zkX8wj+L15BP9iHsG/mkfyr2bh/P5aKP/DPJL/eTeeXW75HA2sZrdbAf9xN4lttmnsc8niqEcuh10y2G+XyDe++VglaLkqL+WsVwbnvDIwkxRgEVKOZWgVX7uk8ZXrfb7zLuJbryJOO9/ntGMaVwMKuCvN465fCk7iJAIjswhLKSM4tRrPyHxcgu/jF1+GJLUWn4QqbOR5fG0fyXmPVL51TeFrtzS+cUvna+cUvnZI4DvHeK67p3DbM4U7HknccU/ijnsydzxSuO2Zxm3PNG56pnHDI40bnmnc8ErnpncaN71TMPdI4K5vCla+SVh4xmLvn0hQUilRmbUk5tQRlVxIWFwmcWkFpOZVk5RbTUhiAeLoXCSxRUjjy/CLLMIpMJWAyELCUyoJissnKOY+sWl5pOcVk5SVSVZ+GBnZl1GoT9A/vIfuqV0UjZ3nu4pQVsrS+ImklnmyDoxlfRhJBwS8SscQSccNgBXJ9VWs4FFEwQJeTQMfMd/3e573fsjzvqMsCBzERN6NKLRbwGfwCEaySUwDHzPP/3vm+T9mbsBjTCSPEckf6fE6+gQA8kE9YKfx2qNH6aAAFMkDjMSPMJI8QiSdELAa3I0otANRcDdGsiH9L/9//xg/FSOpgCQDXKWjmEjGMRVPYCoexVgygJG8V/h+gnuFayefxFgqPL4goJ+X/NpY5p3MyQxXEjq+pWXyj4xNrOTByI94MPYCj6Z+xKOpF3j04HkeTz3Po4n5TIzOZeLBjxj9filtD/+V/MHPcWhwYIWnL4vFNTwv7mK+fJR58jHmiAcw8e/hx2ETzJUOMkc2gol8XHjTQPIYkfQxIvmU0O4qGxHwKhnGWDr6f/HazQCudPSpj/92hGsttL8bBc8ArKH6Kqx6Es6djiOSCV/TWA/XOeLZmRs4zoLACRYETjI3cAoT8UPhdSgb04NzUIih3X5YP61bXxGWCddGgOq4vpL95GdvLBnX439E//0Lb1gYyyYwko1gIu3hOYmGhf5ZbM8IQdZhjfrBKdpHj6Jou0pUxm2C0uLxSariXooWp5QW7BPbcYzrxjGmE8dorR6vWmyjm7GKErAzXamzCGvkrr6t9FaohpvBWm4EazAL1nA9SM21IDVX5Sp91FyVKbkqVXJdqsBcruSmXMXtIBW3g5TckjcIGApScidIyZ1gBXdDlFiGqLAKnT3kyS5c2BPrqK/EOkdqcInU4BKpfoLXSBX3opQCXiMVuEU24Bap4F6UEvdoFR4xau5FKw37ZJ/slZ3Zaizsl50+Izs9zfherBo3faYrvi6xOmEfbmwTLnHNOMc14xLbgnNsC86xrTg/hVbH2NYfZPoxl4QOXBM7hSR14abHq2tyN65JQtXVKUHYAztzF+yTnbDdOMZ34xDXNSvTiLWNFtqKbaLasI5qxSayBZvIZmwim7CJbMI6ohHriEasInSzJklbhqqxDFVjEaISAPssvEobMJc2YCZp4Lq4gWuBdVwNqONqQK0er9Vc9qvmkm+1AFjfaj1gKznvVcF5r3LOeZZzzrOU8x7FXPAongXYv3YGdmYF9mm8Pg3ZZ+M11ZATVqkct0zhmEUKx+4mc/ROkj4pfHZXWItjWI0zo8p6YEb2305h/50U9t1O/kH23kpi740k9t1InpW95klCzJLZa5bCHrMU9twQADsdAbCzq7D7bmez7042++7msE8P2OkcsMjngEU++y3z2W9VoE8RB6yLOWBTzAHbEg7YlHLApoyDtuUcsqvikN0TvAqArTUA9jOnOo66NHDURWGIAFjVE8BOx0XIURc1R13UfOai5oiLmsOuag64atjnpmG3s5pdLlp2uurY7qRli4OGjxx0fOzSwlaXVgNetzq1/NVscWzmj3a6H+B1i2Pzk4qsAb8CXqezxV7LFnstWx00+kqriq32yhlrcerZalvHFpsatthU62+r2G5Xzaf21eywr2KnfRW7HKrZ5VDDTrvp1PKpjYDX6Qh4rde3CQsThnc7qNjtpDHgdYe9gNkn5151Brwedm/i8L1GjtzT6fGq44h7I5956DjioeOwh45DHo1C/gpej3npnqzE8dZx5J6SXTbl7LWv4qi7ihOGNTk6Tnrp9HjVcMpLySmvWk55VXLaq4TPvfP40jePr/xy+MY/l28D8jkTUMSZgDLOBFRz1r+Ws/41eryWcMa/kDP++Zzxz+Osbw5nvXM445HDN245fOmQxeGbCZy2uc8XDjmcssvgmE0SR+3iOO4cyynXKI46R3DcJYFTrml86ZbOt27JnHWJ4KKzmJvuHjgG2uEfdpPolPPkFH5BRdVBmrSf0texheGuf2Ok87eMtH3ISOtmxto2MNKyltG2tYy1rWO0dT0jrRsZbdvMSNtm+jTraKt9n476lfSp1+qnCW9gULueQe06hhvXM9K4gWGtMGF4RLuRAdU6RnSbGNFtZlC1gY6qlWgL32FQuZFB5Ub6GzYypPoZA4pN9NSspb9+A42FS2gtWU5v7Tr6atfTV7OGwbo19Fevor9qFQM1qxiuX8e4ciMT6k1MqDYzodrIYPVqhmvX0pDyKuXRL9Ca/y4j1WvpKlxKW+4SmrPeQZ32JrUJi6iKfZXKmFdRpPyUtvyVtBesQpO+hKqYRRSF/Ig86QIqo16lKfM9WrKXoU1/B23aW7Qa8LqS1twVtOWvQpe1nLKoV8mSLKAmfhG9ZasZqd3ASN06RhvWMKFax4RqLZPKVYw3vM+4YjmTyuU8UC5jrH4JA1Vv05r/GrrsxWjvL6Yx+w1aC96lo2Q5zXlLqE54hWzZPO5L55Mf9jKlMW9QFvsO+aFvkCFZSGrAq6T4LyTFfxFJfotI9HuNBN/FJPotIilgEWnS17gf8gb5UW9REv8u5cnvURjzBsXxb1KTsQxV3mrU+WtQ5a1FlbuWhqzV1KSvoCJl6RO8eifVh0vv64gq7iIsr5WAVCXSDBXRRe3El/cQkt2EX3IDYQXtJNQME1s1SmBOB77Z7YhLBpFVT+BTNMwJrxz+YBHHb82j+Y1ZFP9sFsnvrkfxz9ci+M3lUH5zJYLfmcXwz+bx/MYsnt+aJ/LLK1H80+UIfn1Oxu8vyvijeRifuaZjl9pMSO0k0tJ+vO834Z6qwi+rmdDSQSIqx7kWWMKem5F8dCmEbWbR7LFI5oB1Mp/ZJHLCKpzvHMJxlmcQfb+GrMoWMivbSCjQEp2nIqWyg7SaXqKL2/BMqOGMawLfuiZz0iGB4w5JnHBM5YR9CidsE/ncNp5zTklccU3mumsiZi4JmLkmYO6WiLl7CmbuKVy/lyrEPRUzzzTMPFO54ZPKtXsJXHGJxswtijse0ThJUoQzudXtlCi6KappIq+sgaIqNVXqLqq0fSTk1OAuT8XGOw47v2QcAtK56x6HnW8SbtJ07kmTkEZnkllURZVKR1ldDZUNKVTUWtPaeYah8QN0PviU/JEznCkLZrk4iZ+Iq3kuqJM5QcIv4iLZsL4iNaH/ZXoGXkOGhSpW0Dim4ocs8HvM8z4PecF3TMBrUDeikG5D5dVINsncgIcs8J9igf8k8wLGMZWMCy2U8jGMZaMYSUcQyfSRj+jbhwcQBfUhkvdhLBvAWDoiVCrFDzCWTOkxOCJUKkN6EAX36auBP4Tj3zMm0gmMpROz8Gqsx+t0ZW+OeBQTST9Gsh5EQZ1CNTloBJFsEmPpJHPFIzzv38XLXkrW+oRjXuxA8eBxOkd/zsMHb8PDlxgdMuHB5AIeTj3HwwfzePxgPo8n5zM1MZ/Jhy8y9vin9D36kPrxA8jb7vJbuTeLPO/zvH8j86VDzJWOMEc8wBxxPy+FTbBAPsxc+Qim8nGMpVOIJN8jkn6PSPYIkXwSY9koJtJhA17/3td5ViTCczORDevb4IcwCtKDMnhEeB0bKqPTbyaMYCoZYY54BFPJsCFzxEPMCxxiXuAwc8TC689IMin8/9AD21g6grFs5Enbd/AgouAB4etKhzGWjGMsmRRu9a3WcyTjzBFPYCIen1FJnngS2ThGsmFMJN0sEKtZ5J/J9owQpB3WqB6cpn30KMq2awa8eidV45aixTG1BbvEdhxju3GO6cIpWodTtBr7GC3WMU1YRrdiEdXK3UjhLKVFWBN3w3TcDtNyK0zLzVAd5iFazIK1XAvScDVIzRW5PkFqLsuUXJbqAStTYi5XcVOu1KdBv0dUya0gJbeDldwJFiYXW4aqsQ5VP9kZq98R6xihNuBViBrnCBXOEUrcIlS4RSpxi1TgGtFgyDRg70WrcHsGXl2jG57ZbixMLxZW87jFCEOhhAFRQhuzc4wW5xgdzjGNOMU2CYlpximmGcfYlllIdYhp+UFmPu6S0GEA7PQE4qfjnNCFY3z3LLQ6J/b+ALBPY9ZeD9jp2Ea3YhvZgl1kM3ZRTdhGNhpiE6HDRg/Yv4XX6ZhLFZhLlZhJFFwXTwO2nqsBdVzxr+WKfy2X/Wq47FejB2w1F32quOhTNQuw5z3LuOBRajgP+7cmEv/fx2sKxy2TOWaRxDGLJI7eTeTonSQ+u5PCkbsCWp8F1/13nuSZYJ2Zv4LXPWZJ7DFLZo9ZMrvNU9htLiBWgOzsVuJ9t++z73YWe+9ks3cGYJ8gNo/9d/PYZ5HHXos89lrks8+yUIh1Efusi9hvXcx+61L2W5dy0LbymYCdidjPnOr5zLnBEAGxKkOOuao57qrhhIuWEy5aQ2X2qKuKI64qDruqOOCqYp+ril1OSnY6q9nhrGG7o5otDiq2Omj1eG0xDGfa4tj8NwE7jdRnwXa6xXiLYxNbnYTbLY6NfOSor7o6aNnqoJ6BV4WAV/tpvNay1VaouG6xqWarTSXbbCv51K6SHXYV7LSv1AO2hp321ey0q2GHXY0er7OrrjtsGwxtwrsdVOx2VLPbUcMuRw07HVTs1N+311movh5w1XLATcehe40cdp+OTh+tgFgPrSECYHUc8hTyBK9aQ47NyHH9btf9jjXsd6zhiJtCX33VccKzkZNeTZz00nHKS8spTzWnvRr43LuGL3zK+dKniK98C/jGL59v/fM441/A2YAivgso4zv/Ks751XLOr4Zz/uV8F1DEWf98zvrlctYvh7N+2Zz1yeaMp4DXLxyz+OxOEiesMjlle5+TtumcsEnhuF0iJx3jOe0UzQnHCE45RPOVcxzn7sVyyT2ES67uXHO+jZ3fVUKTrlJQeQ2l7iwa3V4atf+TjqbfMNj+K8a6fslYx88Zbd3ESPMmRls2Mty0ltHWNYy2rmOsdb0+Gxlr3Ui/eg1t1cvoqH2fPtUaBrWz8TrUuJ7hpg0M6tbRr1nLkG4D/eq1DOk2MaTbRL9qPe2VK/R43cygcjMD9ZsYVv6cwYYneG0qWkJLyVJ6a9fQV7eWnppV9NWuor9GgOtg7WpGGtYxptwg4FW9iXHVRgZrVtNVspTaxJepTXyZrpLljNaup6fkfZruv4UyeTFVMS9TEf0yDclvok5/h8aspXQUrqIl933qk96gJPzH5MsXkCuegyLxdTryVtCU+S6KxNfQpr1FV8FKOvLep6PgAzoL19Kcs4Ly6IVkBs6lNvE1uktW01n8PkM1axhXrGNcuZZJ9Xom1WuZUKxkrH4Zk8oVPNKuYkq9gr6KN9Fk/AhN5k9ozH6dzuL36Kv4gJ7yleiy36Ys+mXygueTF/Q8xRE/oTL+TaoTl1AR/x4FYW+SKV1IWuCrpAYIeE32W0Si3+sGwCb5LyZd+jo5YT+lOO5dKlOWUZv5PsXxb1KS8Ca1mctR569GU7AWdf5alDkCXMsSllAUM2PPa1hxV3hUWS9RpT2E5rUQW95LQkU/0cVdxJX1ElvaQ0RBO5El3cRWDhBdMYQsvxtxQS/y8hGklWN4FQzwuV8R/3YnkV9ci+HDq9H86mo0v7kWy2+vxfDry5H8+nIk/3Q1hl9dieHDi1H86kosv7wYya8uhPHLM2J+f17MtluRnA0sIrBsmMDCHoJLegkq7ECa20JQQTux1SMkqx5jFV7LQYtY/nhezp8uhfHJzXg+uRHLJ2ah7DOX8419JG4RhcQXNZJT20VGWQs51e1kVXdwv7abtOpuYkva8UtV8q1zPAdvBbH/TjgHrWI5bJMoxCqBo5bxfG6bwLcOiZx3TOSSUwKXneK54hzPVddErrklcdU1matuyVy7l8J1jxTMPFMx90zm2r0ELjpGcN01CguvOJylaeTV91BQ302Fpp8qTQ+ldU0UVWmpVHXS0DrK/bJG/CJysfNNwMYnAYeANJwCM3AKTMNFnIJLQDzSqExyyuppaGqjUtFAZUMaSp0r3QOXGJo4SPvEJ+SPnOFseSjLxUm8FFDJAnknc4KH9Hgd/ct4DR1CFD6CKHQUU9kk8wKmWOD3gAUBY8wVD2Ec1KdvfR1EFDSKiXSc+QHjLPAfYUFAP/PFPZjKuvVAG8BYNiZUpSQPhIqWZBKR/msaSYcRSQcwkQ5gKh3EVDKEqXgEU8l0e+WM4TnyUUPl7R8rE4b8VbyKB/R41bdAT+NVMsGcwEFe9GvhFfdSfhcSjpvGlbrJo3SNrOX7qTfh4YuMDpkwObmAqan5TD2Yw6MHc/j+wTweT83nwcPnGX34Gn0PN6B9uIekYSv235fzhkeEHBABAAAgAElEQVQsLwWoWCAdxFQ8hIm4n7nSARbIh5kj7hem386svEoEvBrJJvVTcf8x8WoqGWNe4DjzA8aYHzjKPPEIppIhjGUDGMn1LerT0VdOjaXDGEsHMZYOYCzrx1jWh7GsB2N5F8bSDkxknRhL+4TXpGwMkWwCkXQSI8lDjCVTGEsn9efCh/SV825EQT0Yyfoxlozq8Tqpr7z+EK9Clfl/D6+K9mm8Jgp4TdbimNKMfWIHTnE9P8CrTUzzM/FqEdbEnTBhQu3N0EbMQ3SYBeu4FqTlilzDZbmai3I1l57C6zWZEjO5kht6vN6QKYTIn+wUvR2s4q5+9Y5VqLAv1ib0CV4dwtU4RmhwmoVXNc4RSlwjlLhFKHGN+CFeXQ3rdp6G6+zqqxClAaxuMSpco5W4RAtTjp2jVDhGqXGM0uAYpcUxSodjlA6HqEYcohqxj55OE/bRzdhHNxuwOv3xzPun8eoc3/43Aft/gtdnA7YNu6jWv4lX63CtAa9/DbA39K3hMwE7jdenATuN12nAPsFrBRe8yrjgWcqFpwY6/f3xmsyRO6n/v+B1tz67zJLZNQuxaey9KQxy2ncrU4/X++y9fZ+9d7JmAXa/RS777+ay/24ee+/mskefvRYFQiwL2GtVyF6rIvZZlbDPqoQDNuUctC03IPawffWMFmIBr0cc6zjyTMAqZrQUqw14Pe6q0eNVzWcz8LrXVcUuJwU7nFR86qRim4PKgNet+tU5M9uG/zvV15l5+rGPHJrY6tjEx05NfOzYxFZHnRADXjV/Ea8f29UZ8LrVppqtNlV8bFPBJzblfGpbbgCsAa/21eywq+JT2yo9XJ/gdXo4k6HqOgOvuxzV+giw3+2sYp+rhgP3GjlkAOvMaDjsoXkKr1oOeWg55Kl9Bl41Brwe99ZxwltnqLIedVdy0LmOA061HPNQccq7kROeTZz0auakVyOnvBo55anjtJeGz72VfOlTz1fe1XzrXcG3PqWc9S3mO79izvuVcsGvnIv+VVzyq+aSXxUX/Uq54FfABb9czvvlcM4vh+/8sjnjk803XsI6nFMu9zlilcwRi2SOWKRw1DKF49YpnLJJ5nO7ZL6yT+Zbp0QuuMRxziGIM9ZunLezwMLHDEmCGell16jUnkXdfpy27l10df87LU0/o1mzip6WdYx0/IzRjg8ZbvmQocYPGW76GUON6xhpWcNo69q/iNf2muX0Klf/VbwOaH+I1z7lumfidUjxMwYbNtFbu46Bhg00F783G6/Vq+ipXkl/7WqG69cyXL+WUcX6H+B1qGYtuqw3qY5/CVX66/RVrGa4Zj3dJStQpb5GdcxLlIa/QGXMKzRmLaU1bwUtue/TUbiKxqylVMUupCD4eYpCXqA2diEtWe/RlrMMReJr1MUtpC1nGYPl62nLWUZL7vt0Fq6hNuFNMgPnkSt/nu6yNQxWbaCreDnjio08UG9kQrmW73WbmVSuZrxhBVPqD3ioWcV4w3J6y96gMfslFCnP0Zy9mNa8N+ktW85o/XoGq9dQm7iQRA8TUv2MqE16A1XGMupTl1KXuoyK+PfID32DTOlC0mfgNSVgMRmyd0iXvk269KdkyH/K/eCfkhP2JvlRb1IU+xbF8T+lNPEtqtKW0JC9EnX+WjT5a1Flr6Eh8wOqkpdREvMOBZFvPsGrOFMbHl7cRWzlAKEFbcSW9xJX0UdEYQexpT2E5bcRkKYkrKCdiJJuIssGCCrqQ14yiLxihICSQe5ld3Pat5j/93YKP7uSwKYr8fz8Sjy/upbIP11LEKB6OYZfXYnjl5fj+MWlWH59JZ5fX4rh91di+JeLofz7lWA+uRXBV55ZeGa1E5jbTnhZD1HlvYSXdBFS2EFoURchxX2YBRZyxDKWXTej2XErnk9uxfOxWRQ7b0VxyCKKrxzjsA0pJDRHS3plB+llzeRWt5Fd005WTReplR1EFjTjmVDLF3aR7L4uZqd5ELtvR7LPMo79lgnst0jgwO14jtyN44RVAl/aJXLGPoFzDnFcdIrjknMCl10SueySxBXXJK7eS+aaezLXPVK47p7I9XsJXHOJ4ca9aG57RGPjm0BKSRMZZS0U1HVSoe6mXNlOcW0TpQ3tlCi6SMhtwCc8Gzu/RCw8Y7H0jMPePxWHgFScA1Nw8o8jIDyNjKIaahvbqFarqdPmoGnxpGvgEv1j+2gd20bh2Dku1UbzviSZH/tVMlfSjolsACPpkNDGKBlHJBnHSDJ97lU/oCZkCFH4EKJQATZzxJPMC5hgbuAYphL9tOLgIX3b5BgmklHmBw7xXEAfzwV2MF/Sgqm8BVFwO6KgXkwkY5gEPsA48CHG4ocYSaYwkk5hJHkgVKr08JgjHmRu4ABzxQPMlQzpz4nqYSWbQiR78Mx23b9//nrl1TRwAtPAUYwlg4hkfYiCeoS2afkoIukExpIx5gb28yM/Na+5p3MoJ4GwPjc0j/bQP/4+308t4tGoKVMTC5iaeo6HU/N4OGXCo0lj/vzAlP98NJ+HD59jZPIn9Ewsp/HhFvKmbnJDE80K3yAWS+p4QTaAiXgIY3E/c2RDmAb2YRLQg4lsEBO5HlWSh4gkjxBJHwpnMqWjmEiGMflHxKt4nAX+E7zgN8kLfuM85y+8BudK+jGR9Qrt8bJ+jGQD+lbzYUMF1Ug6JNwv70MU1C28ToNbMAppQRTcoe8GGBZajqWTGEkeYSR+iJFEj1f5oPAzDOrCSN4t4FU6irHkgR6vY7PwajoDr09eKxP61/IP8Sq0DT/Ba2TGHWRpCXgmVuOSrMUhpRm7xHac4npwie3GKboRpxgNDjE6bGJasIppxTK6DYuoViwjmrEMbxam2YY3cyu8iZthTZiH6rgeouNqsJbLcg0XZWouyFRckmu5KFNxSTobsNPnYM0kCsykDZjLFNwwVGAFIFmE6CcShyixDlXqW4f1eA3XGCqwTga8qnAJV+IarsQ1fDZeXSNm7oxt+EGeDVrlrD2zzpEKnCKVOEYosY9Q6aPGLkKjjxa7CC22kdPRGUBoHy0g8enMhO2s868zEGtIQhfOCd2z0DozTwP26Rbi2XhtF/Aa9eR5PY3X6ViFaQwV2Ol9vjMBe1uu4KZMxQ19/hJgpxE7swI7s/p6wbuSC17lXPAsM0wj/kuAnYnYmedeZw5r+v8arzPPuD6rRfiZcH0Kr4Z2YX12myexyyyRXWaJ7Lz+NGBT2XMjnb03M9h7K9OQPbcz2XP7PntmVGGF5LDvTi577+SwW589d/OFWBSwx7KAPZaF7LUsZq+lUIE9YFOmR2zlDxB72L6aww61HHasM+RZkD3mouKkq4aTrgJej7tpOOYm4PWQi5L9zkr2OCvY6djAJw4NwgAkeyVb7PV4dRIqqB/NqLz+JZhOtwnPPOc6s314m0ub4d/a6tjENqdmPnZs4mNH3Yxo+dhRwOvHDiq2OijY6qBgm30D2+wFvH5sV8vHdrVss6vlY9sqPrYuZ7t1GZ/YlPGpbbkBr9OAncarANeZeH1Sdd3jqGaPo1oArJOGPc5adjtp2OWoYodDAzsdFexxUXPAvZFDsyqufwGvnkIO6XPYS8eRWVVXDZ95CedcT/g0ctKnkeOeGo57ajjt28hh13r22ldyxK2Bk946Tk3HS8hpLx2fe2n50kvN195KvvFu4IxXLd95V3HOp4LzPuVc9C3nsm8lV3yr9Kngqm8JV3wLuOyby0XfHC745nDON5czPrl87Z3DFx7ZnHK7zxHbZA7cjePg7ViOWsRzyjqBL6zi+dIihm8sY7hoH8kVe3/MHB2x8ryDe5A5kRlXKay/iKL9K5r7DtDe9ye6+n5Hd/fPadIuQ1v/Dl2NHzDSsZmxzl8w3PpzBho3M9C4kQHdaoaaVjHSvIbRlnWMtqxnrHUTY62b6NPjta16GT2KVf9beB3UbqRPsY62ivcNeB1QbDLgdUCP1/76DbSWLqO5+D16albTV7eW7uoP6KleyUD9GkYU6xlpWMeoYj3jqo1MajbzQPszJjWbGaxZQ13ST6hJeJmWvCUMVK2lu3QlrfnvURv/CpWRP6Y65hVUaW8Z4NqUvYy2/JWo09+hPOonFIW+SE38YjrzV9BVsBJt2lvUxS1ElfwGXQUrGSxfT1fBStrz3keV+ja58hfJkjyHMu1t+qs20FW8gv7K1UwoNzGh2sCkaj3/2fRzptRrmVKv4bFuHeMN79NV/Brq9BfQZLxIe8FiekvfZbh6JcM1q+goWkJ98isUhCygIPgFquIXosl8D8395dSnLqMmcSkl0e+QG/w6mZJFpAcsJC1gkb7yupBE31dJCXyNTPlb5IS9S37UuxTFvEtx3LuUJrxLWdK7VKe/R9395dRnvU/d/RXUpL9PVfJSyhOWUBLzNgURb5If9sYTvNqGFob7Z6iJrxkivKSTyJIuokq6CC9sJ7q4C7/kBqxlOQSkqQjObyOybIDg4n7kxQNIS4fwze/FMaWZg06Z/MvNFDZfTWXDlVQ2X03hF9dS+dW1ZD68HM/PL8bx4aV4PrwYx4cX4/inq0n87loi/34zmX+/Fs0froTw8bVgjtkn4BivJKiwk6jyHmIqeomp6CGipJPg/Db80ps465rKvpvh7L0Tyx6LJD65Fc+2GzEcsEnmiE0CJ2xjMQvIwT9dRWpVN1lV7WSVN5FR3kRWbRdpVV2E5GixCy3i8C0pu66L+eSajE/MQ9l5O5pdd+LZeTuenTfi2HUzln134vnMKpHTtgl8YxfHWYdYzjnGc94pngvOCVx0SeSyayJX7yUJgHVP5LpbPOZucZi5RnHNKYQ77lGEZ9SRXKgjp6qNwrp2ShraKW1op1TRyf1yHUEJRbhIUrDyiuXOvShuuUZy1z0OG59EHP2TcfCJwTs4iaSccipUTVSpNSiai9C2etPRd5HuoT20jHxM8fgFrjbEsUKawou+FZgEtGIk6cdIOoiRZASRZOwJXiVjQmuvfESoqIYOIgoZxFg2YjgnaCoew1iqn/4aPKqfqDqOiWSE+YH9PB/QxXOBrcyTNGEib0IU3IZI3ouJeJw5AQ8wDnyAkXgSkXQ6QiXWJFCA8byAYeYHDLAgoI/54n7mSoYxkYxhLHmESPpnRNJH+uc79g8W4RoK54f1Q4gkIxhLRgx4NQkcw1g6JFQCg/uFaywXBmYZS0aZF9jNT/yqWeIZxXVlEhmTdjQ9+iMjD97h+4kfMTkg4s+PXuThw+d5+HAuD6eMeTQh4vtJY/7r0VweP5zP6MQL9Iz9lOYHv6fi8Tl8ByL4pdSbtySlvCjtwThwCGPxEHODRjEJ6MU0sAcT2QDG+iFYIskkIskDRJIHAl4lwpsKJpIhjCWj/wDX+UlMxeM85zfJiz6T/Mhnghf8RnjOf5D54l7mSnowlfRiIu3HePq5iycwEguvPyPJhP7nNIRI3idUwkPbEIW1IAptF1rigweEN3KkY4gkE4jEE/r/I0N6FPdiJOsRbqWDGElGMZJMCJGNCGuPxGPMCRwXKq+SMUTSUcNrZbrbYRqvz4nVLPLLZHt6CLJ2a9STp2kfPYai7ToRGXeRpCbgnlCFU5IGu+RmbBPacYrvxSWuB+eYJpxjNDjENGIb04p1bDuW0e1YRD0Z3CSsYmnhVkQzN8OaMQ9t5FpII5eDdVyUazgvU3NOpuaCTMcFmZoLUhWXJAJgr0iVXJUquCZRcFXcwHVpA2ZSxRPABimFM7DBwnRii2AlViFKbEJV2IapsQ+bBqzQQuwYocYpXI1ThArncCXO4QpcwhW4RDTMinPkkzwLsNNxns6Mz3eKEPbOOkYocAhvwC5ciV24EtswYbCUEDXWYWqsw9VYh2v00WIdocM2qslwttQmsgnbyCZso5qxi27BPqYF+5hWHGJbcYhtwzGuHaf4dpziO3BO6HyS6SFN/028Pg3Xp1uH7aLbsItuERLVjG1U84zn2YhNpP4MbLgOK/0QJ4tQYYDT3RCVfniTkttyFTflam7K1X8RsH+tCjsNWANiPcu44FXKBa8SznuWcN6zmHMeRXznXsR37oWcvVfI2XsFnL1XwBm3As645vOtax7fuOTytXMuXznl8JVTNl85ZvOVQ5YhX9pn8YX9fT63y+S0bQanbdI5bfOMgU2WKRyzSObY3STDmdfP7iRz+E7qrKnCwjThZGEw099A656biYbsvTGN1cRZ2WOWyG4DXGfjVQBsqr76mi7kVgZ7bmaw51YGu29lsvvWfQNihWQbstsA2DwhFvnstsg3AHaPpVCBFVqIy9hvXa5HbAWH7J60Ex+yr+GQQw2HHGo5pIfsEaf6WYg96qzghIuaEy6aGW3Dao64KDnorGCfk4JdTsJame32dUJrrl0DW+wEvG5xbGSLYxMfzciW6Tg1s9WpWY/T6bSyzbWNrc4CUj9yED5vm0sr213b+NilVWgZdmxim9N0GvXRsc1JwOs2RzXbHJT6KNjuoGCbfT3b7Ov0qWW7fS3b7KrZZl3GdutSPrEpnVF9rTJkh10VO/R43WFbww7bWnba1bHLvmEGXlXscVKz20nNbmcNe1y07HHRsMtJwOsORwV7XFQccNdx0F3HIXcdh9y1HDZkGq/6eGo44qXl8Iwc0cP1qJeWo14aIZ4aTvroOOmj45iHiuOear4MaOYztwb22JVzyLmGk95KTvspOO2r4LSPktM+Kj73VvGFt4ovvVR87aXiWy8lZ70aOOdVxwXvGi76VHPZp5qrvtVc863muk8V130quO5TynWfQq755HPZJ5+Lvvmc9y3gjG8+X3vn8YVnDqfu3eeoQwr7LaI4cCuM43cj+MIqgq8tQvj6ppTvbksxt/PFysWSewFXCYu/TFbRZWo059F1nqC1dwed/f9GT/+v6e/fTH/3Wlo079JY9zbdug8Y6djEWNfPGGrbQF/TGvqaVtOnW8Fg40qGmlYx3LSGkeZ1jLVuZLRlE30qAa+tVUvpql/JgGYdw40bBcDqBLwKEfA6qF2v/xwBr70Na5+J18GGzQzUb6Svbj399RtoK1tOU9ESPV7X0F29kt6alQw2rGFUuZ4RhYDXCfUmpnQ/52HjL5jSfUh/1WoqYl+kLulVuopX0Fexhqbsd1Clv0FlzEtURb+MMvWntOatoL3gA5qyl9GYtZTmnOXUJb5OcdiPKI14CV3mEgNSGxIWUx+/iKbMd+ku/ICeolX0l66lPXc5xaEvkxmwgIroxXQVr6az+APaC5cxUree4dq1jDas5aFuM39u+hmPtOt5qFnHhOID+srepin7J6jTX6AtbzFjde8zoVjDeP0auoqXUJf4YwpDTCmNeAHd/bdpK1iBLmsZirT3qElaQnnMOxSEvkmWdDEZ4kWkBywizX8RKX6LSPJ9lViPH5MSsIjskLcojFpCSdxSSuPfoyxhCRVJS6hKeY+a9KXUpL9HZcq7lCW+Q3HsWxRGvUl++Bvkhr5OTshr5AQvfoLXc24x4U7R5cRWDxJV0UdYUSfhhe1EFncSWdyJU3gx5xwjcY4oJSivlZjKYYKL+pAU9CAu7MM7txvrWBUfmUfwW7NkNl+/z/qr99l4JZ2fXU3j51eT2XQhno3nYtl8Po5N52LZfC6W31xL4f+5mc5HFvf5g1kc/3Zezn+cD+SgZRR2MfVEV/QTU95NdGknseXdxFX0ElHcjW+aji/s49h+ScL2a6F8ejOWT27FseNuEkec7nPAKoG9t8I5656OR7KKtLohChp6SS9Wk1SoIru+l8z6AWRZGswD0tlx2YvdN2R8fEXK1qtBfGwWwbabMWy7EcfHZjFsvR7D9pvx7L2byGdWCZy2ieMr2xi+tYvljEMsZx1j+c4pjgsu8Vx2TeCqWyJmHklccYnFzC2Oyw6hnLMM5JZbONLEMlKKm8mp6SSropmcqmZKVT1UaPpJLVHjFZqJhXskt1zDue0WyS3XSMwcw7nrHoOdTwI2npHck8QRnV5EUa2GMoWKhuZiNC1etPWcp3NgN83D2ygev8TVhjjel6bwgk85xv4tiMR9GEkGEU3jVSzESDyKaBqv+smqRkEDGEuHMJEMY6rHmJFUP2U1eAKRXKgemYpHmR/Qx3MBnSwIbGWupAVjWSuioE6MZAPMCRhnrv8DTALHhK8r06/pkQvVPpOAR8z1f8ACv3Ge9xvmef8+ngvoZb64nzniUYwljxFJ/ktoaZ1GxD9UxvVVbAEoIukIRpJhjCTDmASOYxIgtI4aS/XXNnhQGPgjF948MBYPMz+gnUW+Raz1leDWGUPRQzPapn7D5NRiHo3OYaJfxJ8fv8jDh8/x8OEcHk4ZMzUu4vGEiP96NIc/P57LxOQC+scW0jq5mbrHR4meCOSP4U4sFWfxQmArxgGDGEtGmBc8iWlgH/Nk/ZjI+hHJBoWfiWQckXgaahOYiIcxFQ9iIhHe7Pj7X+cnMQkcY4HfBC/6TPAj73Fe9B3ieb9+FgT0Mi+wlzmBfcwRD2IqHsUkYBLjgEcYBXyPUcCfEQV+j0j8SMC6dBSRbABRWA+i8A4hYV3CGeugQeHaSIUYSQcwkvRhLOkXIh7ASDLzjaAxRJJRodIrG8J0Gq+Bwv0iycgTvE53O0iGMRV387xYzeIZeFVNnqZ99DgNbWaEp1sgTknALb4ShwQ1tknN2CR04Bjfh0t8L84xzTjHaHGIbcI2tg3r2A4sowXAWuknD0+vXbkV3syN0GbMQpu4EtzIxSAd5+VavpOqOStVc04q/PmcRM15sZKLEqWAWImCSxIFl8QNXJMouC5VCoCVK7gRpORmkHAG9o4erxYhCqz1LcS2+vOvhgpsuEaAbLgKx3AFTvo4RyifymyQCqk3xCmiDqfIOhwj63CKrMcpol6P1nocwutwCK/HPkzYQWsbJqzzsQ5VYBWqwCpUiVWoEstQ1aw2W8tQNVZhWqwimmbFOrIZm6gW4ezpU7GLacM+th2HuI4fRBjW1P2DYU3/narrDwHbhl1Mm+Hr2kS1GGId2Yx1ZPOs52wZ3ohFmM6wPud2sNoQYTWSxgDYp1uI/1oV9ukW4gve5VzwLue8VxnnvYRJxN95lPCdRwln3Ys5617MmXtFnLlXxLduhXzjWsA3rgV87ZLPV855fOmUK8Qxh68cnuRL+2y+sMvic9v7nLbJNGR6TY6wKieN4xbCpGFh2nAyR+8k/wCvh26lcPCWHq+3/kqV9Sm4CnhNYK/57OwxE/C6a1aSn9E6LJx/3XMzlT230thzM53dN9PZZUgGu24KkDXkdha7bmez63YOu27nCni9+wSwuy2ESux0BXavZbEBstOV2AM2FUI11r6KA/ZVHLSvngXYWYh1auCYk1KI/izsZy4qDrsoOejUwF7HBnY61vOpfR3b7GrZalvLFtt6ttgp2eqg5SMHHX9yEM6wCnjVD1dyamKLU5PQVuzczMcuwnqdba6tbHdrM6zamf7c6fu3ubYKf08P1+3OMyMMi9o2jVdHJZ84KvnEUcEnjgq2OzSw3aGOTxzq+MShlk8cavjEoZrtNjPxWsYOOwGwTxBbzQ67abgKA5x22tWyy76B3Q7Cmpy9Tir2OKnY7axit6uaPW4a9rhp2OWiYoeTgh1ODex2VrDPTc0Bdy0HPYQc9tDMyhFPtSHT1dXpHPXScsxLMzseKmENjreWYx5KTngq+SqgiaP36tlrV8ZBp3JOeFXzuX8Vn/tV8IVfFV/41fCFT62+XVjB114KvvVUcNZLwXkvBRe9G7jsU89Vnzqu+9Zi5luDuU81N3wqueFThrl3MWbeRVzxLuaydzEXfIo561vEN94FfOGZy2n3+5x0SeWQZTgHb0k5cUfM1xYBnLnjxdkbLly+44q1kzWBsoskpXxFZfVXtLZ9S2//cTp7PqKt4zd0dW1moHcjYwObGO3dQE/jCtqUy+lrWstIx0ZGO9cz1P4BfS1L6WteSq92Kf269xnUfcBQ42qGm9Yy0ryBkeaNs/DaWbeCfvVahhs3Mty4kUHdOj1g1zHUuFb4eAZeBzQb6K5fTWv5crSF7xiGNA3UC+mfgdeOihWz8NpTvZK+2pUMKdYwrFzLkGINI4p1TGo287DxFzxu/jVTul/QU76K0qgXaEhZTE/pKrqKV1KftIiq2JepiH6JusTFNGUvpbNoNa15K2jMWkpT9jK0mUuoiH6FwpDnqYp9hY7ClfQWr6Yl6z1qYl5BnfImnfkr6MxfQWv2UoYqNtCY8Q6p3vPJk79ES+5yesvWoM18i+7SlYzWb6SnbDkj9Wv4z5Zf8Ei7kUfa9Yw3fEBP6du05CyiJftVuoveZKxuJd9rN/Ln5g/pL19GbfwLFAQZURq+gKacdxiq3kBP2TrUGe9Rk/g2FbFvURT+BjnyRdwXLyQjcCHpAYtI9VtEsu9CEn1eIcHnZTKlr1EQ8TYlMUsojV1CSew7lMS+RXnC21QlL6Ey6R3K4t+kKPo18iMWkRu2iOzgRdyXLzQkS77wCV6tw4vDvdKUhFf0El7eS1z1IHFVA0Tqq6++KQ3YhRbim6okoqyX+LpxIipGCC0fIbRyDFnpCPcyOjjglME/myWz/lIaqy+mseZCCusuJrHhQjzrvothw3cxbD4fx4eXEvmna6n8zjyD/3EznT9ZZPGnm0l8ZBbFjptRfO2RhU92J/L8NkLyWwgraCGiqJ3osh6iyvoIKujmsnc2h+5G8alZKNvNI/j0dhw77yZywC6NvXfj2Hc3mvO++XhntpBUO0xqeTuZFc2kVbaSXtNDQkUX0mwdVqHF7L8hYcslP/54IYA/XJDwh0ty/nAllD9cjeAPVyL5w5Vo/ng9nu23Etl/N4GjlrGctIrkC5sYvrSL5mu7GL6xj+GsYwznnWK45BzLdbd4LtqHc805kot2QZy3kmDjm0h4ZgP3q3vIre3lfmUbmeVN5Na2UaToIbOiGXFsEXZ+Cdy5F8Wde9HcdY/ltlsMFh6x2HjHY+URye/qT+UAACAASURBVD1JAjGZpRTWaSmsU1ChykXV5KWvvO6leXgbhaPnuVgTxXJxMi/6VDAnsA1j6cAP8Rqox6tkRD/ISTgjaCIdwEQ8iIl4SGg5lQwK5wGDpqcRC+2PpuIxfcW0h/mBXcyRdGIs60YkH8BIOoJpwCim/iMYiwcxkvXrpw0LbZlGkkcYB37PXL/HLPB9wPO+Izzv18fz/r3MD+xnjnhEaDUW/xmR+PE/KF7HnsLrKEaSIYwkwxgHjmEc8L/Iu8/oKO9r7/ujRrGN7bjFDRvTO9hxSz05J05OTmI7MQiJaieuYIPpXQ0QoN4palPVe0GIJgSo9zIaTVPvvRdw+z4vrksjySblue9nreO1nhe/dUkjgUbXoLX0Ye//3iOYKSYmzoot1xEDwpljxTDm8l5mS2t5LiSD30eHImsJoWT0C9rH1jI+9ih3B8z4ZsSMsRFLxsZmcXfcirujZowPS7g3IuG7uxZ897UV9+7OYnDsJ7SPL0f/1XpujnrwxU0fVigvMSfEgIWsFzPVEBbhwyJeu7BQdSEJ6xael2oQiUIArJli6MeNV8UQM6UjzA4Z4YGQIWaH9jErtJtZ0k5myjqZIetmhqwPK9kwlrJxLGRfYy77DjPZd0hk3yKRf4NE/hUSxZjwfcf0IYntQhIjrIEyi+gW2417kah6kKi6MVN1Ya7sxELRjaW8Hwv5IOaKYcwUwwJOVQNIVH3idOLpeJ34+fohXvuwULTxoFzHUyEZrL8eSVizC7rRHTQNfIy6yZ7oa87ILqfil1SCe4oOl0t1uKY24zWB1+QGfJNr8U6uxyO5WcBrUssP8Hoyth6nmDoco+uxi67laGQtByOM7A8zsk9pYK9Sz16lgT0KPXsVevYrdBxU6DikFKqwR5R6jii0HFdqRbxqcQzTTsGrDudIPWfEAU5Thze5x+jx/AFeBcD+n+DVJ06NT5wa7zgBr97xahNeBbiq8YxR4xFThXvM5C5alygNZ8WciaoWo5ueaD1nYmpMEdbR1P4AsRNvT7w/gdip8UppnXau9R/B9X5Th6cCVojQPvzP8DoVsBPP+/6Andz1OxWwDsrqaYD9Pl7vD9iSf4nXCcDuCcg1AfZLv+zpgP3/DK9X+Pv3d7n+X+B1k+P/OV6nAnbjiatsdLqGrdNUvF7H9kTG9Jy8KeL1lgmvts5Z2P4AsHmmTAB2ErECYLe6l7LVo5StHmVs8yjnfc8fVmE/9NHwoZeGv/tU86Gvlg/9tKaq61YfDZu8NeIeVDV/da/gHdcK3nFTC+tpvIy846HnbU/j5A7WfxOv7/k38hffetPnTH38r371/NVXqLiu861jnV8d6/3rWO9Xy3pfI+t89LznrZuCVw3rvTWs865ivfdUvFZi7VXBevdisWW46B/i1eZ7eLX1VLPRS2OC60Sm4nWjvx5bPx02vlo2+Giw9a1mk5+WrecMIl4N38Or/t/Ha5CYCzo+DdTzaaCOjy9o+eSils9DjHx8XsM271K2ehfx4blCdoQU8HloHjtDC9kZWsSu0FJ2hZTzZXAFu4PU7LmoZl+ghoOBmh/iNbQCx5AynEJKcAouwSmoGIegIo4HFZjwuj8kj91B2ey8eIud52+w58J1PnKJ4H37AD487spOR2cOnznJae9TnA9xJS7hJAX5B9GqP6RWb01L/V/oav8fBnp+y2DvzxnseoWBtlUMtK1muP0VeutX0a5bTqdhJT31K+ltXEZv0yJ6ml6ip/ElOo3z6TYuose4lB7jcnprVtJfNx2vDaXzaa5YRJdupYjXtffB6/TKa7d+De3qFTQULTThtVvz8jS8dletpbtqLW1ly6jNnTeJ14qldKuXmfDaq1nBQPVqxoyvcq/uTe7Wvsmw7mc05y2iMOEhqtKfojlnEXW35lGW/BOK4udQkfokhhsv0HBnkalduDFrCU3ZS9GkP0de9Bxyox5Ek/4MnUWr6MhbjuHq8xTHPowu/Vk68pbTkbecxlsLaLq9kDuKB7keYoEm/Vna8pfTcGc+DVkv0V+5mq6SpfSWL2fc8DO+bXiDcd0aekoW0Jj1U+puPUF7/vMMVS7hK+Navq75GV8ZXqYt/0XUlx6iIMaCqrSHaS9YyKD6FToKl1N3ayF1t5dQfXU+hfHPcifip2TIH+e69AmuSZ/kauiTpAc/yeWgJ0gPeYJbkc+QFfMcufFzyYl7njvRPyUz8nEyI3/CnZgnyEt8hrzEp8mJf4qs2KfIjn2a3Hjh87Njn+NO9LPcjnqG25FT2oalt2pjVblNRBe1E1XYRkJZNwklXcTmtxKb10pUThOqW3VEZjcTW9hJbHEvEfldRBX1EVM2THjRIEF3OtkZUsBv7NNYvj+FJXtTWbonmeV7E1ixN56Vu2NZuy+B1w6n8gv7a/zGKYNfO1zjV8cv84eT1/jTicu8ezKVjS5p7JPmI8/rI7qwm7iiTuIK2oUUdhJf3EN0YS9Oqny2e11m86kEbE8mYOuczIaTSWw8ncIm5yT+5p6GXVgJIZmtJJf1kVrQTEZFG9crO7lc0UVSSQcRuS34pWn5yC2ePx8M5r/3h/DWvhB+ty+Utw4o+f2hSP5wJIY/HInnj3ap/MUpDVvnS3xwNpmPXRL4zDWRHe6JfOGeyC6PBPZ4JrDfO4HD3gkc9U3goHskRzyjOOwezhH3cDxkV0jOruVmRSeZ5R3cruzgdmUrtyqaydZ0cFvdTvS1CrwVV3Hyj+W4VyR2XlE4eMfi5CtUYp0DYjgflk5adgUlhhYKdbWUGnKoqrlAU8dhOvq30TBoTc7AIQ6WxrNQns6ckJLJM6/fw6u5fAjzCbyq+pEo+7FU9DND3s8MWT9W8j5h2JBSrNJF9At7YMNGMVOOYqkYYaZsgJmyPmbKerGS92OuHBJbg4cxV/RirujATNWGJFwcVhTZK/wdyq8wk3+DlfRrZoXeY3boMA+E9vGAtFvEa69QtVSKLZ+KoR9nJvAqAtZM1YeZsk/E6zBmcrF1NGzKflDVMGZyoYX3gVAt80JT+eSWgvgOdzQjm+kdXcy9kdl8NSiBu+YMDZgxOjrThNd7IxK+HpHw3bgZ390z5+t7Mxi7+zC9d+fTcO8tisaP4K0L4M3IeB4NqcJK0Yt52DBmygHMpR3MULRjoexEohJfV1U/EuUQZophzBVDWIp4tVT0Yq4Y+N+/x1NirhjCQjGMhXwYS/kgVvJ+rGQ9WMm6Rbj2MlM2wAzZiAmvFrJvMZN9h5nsW8xk3wiVWPk9AbDRw0iiB5FE9mMeJpy3tpCPYi4fFcHcj7myBwtlF5aKHmbIhrGSjmMhG8dcMSJ2LXSL52V7/jFeReyaWvVFvD4g1/FUyA3WX5vEa+PAx1Q22BN59TShaSn4JBbjmqzlTGotZ1Oa8UjpwielU1zxUod3SgMeKc24pbTiktzK2aQWXBOacI1v5HRsPU7RtThE12EfNVF1reVAeA37wozsVRrZozSyW2lgt1zPHrmevXI9+xV6Dir1HFLqOaQ0cEih45hKi51KBGyYDscIHSci9JwUYeQcKbSpno3W4yIOb5o4/+oZaxAzgVkd3rFafOK0+MZr8UvQmeIbr8UnvhqfeI2Yycqqd5wabxGpE/GO0+AVWyVWXEW4RlfhFl2FW3Q1rtHVnI3UcCZCw5lIDacjhX21zuI+VOdInRg9zlFGU05H13A6upYzMbWcja3DJa4e1/gG09sT77slNOKe2CSmGffEZjySW/FMacczpR2vlHa8UtvxSu0QruLj908bHslTM7kH1iOpWUSs8LXcEhpNcY1vMMVFPO981rQuqcb0PZ2KFHIy0ijs/A3X43gfwNrJqzgu5thE9VVayZGJFmLTCp0SDgWJE4gDizlwsYj9F4rYf6GQ/RcK2Xe+gL3n8tl7Lp89AXnsCchjt38uX/rlsMs3m50+Wez0zmKX1x1Tdnre5guPW3zunskOt5umfOZyw5RPz14X97wKu14ndrz+fQpaJ7LtZLqI1/uj9b5wnYLXTY6X2DgRh1RsHVKxdbj0PcBOR+zU2DimY+t4FRuna9/LdTE3hJzIYMOJm2IysTl5C5tTt7FxvjMlWWw8ncPGMzlsOpNrAuwkYoV24i1uxWxxL2GLe4kA2IkqrHcFf/NR83cfNX/zruIDTzUfeFXxN28Nf/et5m++1bzvq2GLTxWbvNQmvP7FrYJ3XMt527WSdz2qedfTwNvuOv7sYRDwKuZdL3HAknetMHTJt473fOtZ59fwvdTznm897/nW8Z5vHev86oX4Nwho9alhvW8t1n51WPvXYS3idb2PnnXeOtZNwau1twZr7yqsvdViKtngXckG73JhwrBHMRs8itjgXijEoxgbjxJsPcuw9SzH1rMcG3dh+rCtRwUbPSvZ5FXFZu9qNvto2eKrZbOvlk1+Ojb6fz9abP2qsfWtxtanii0BOt6/YBCj5/0LOj64oONvF3QiXHX8/aJusjU4SMjHgQY+CTTwSZCeT8V8clHHpxd1fBYo5NNALZ9d1PLZxWo+ClDzvncRH/jm8llgDjuCstgZksuu0Hy+lBaxO7SYPSEl7AkuZU9QGfuCKzgQXMmhkEqOhFRyLLSc49Iy7GSl2EuLcJAW4RBSin1wOXbBpRwLLuJocAGHg/M4EJzNvsDb7D2fwb5zVzl8IZ0vzkr52M6Fz+2OcvTMfjwv7EMVc4D060coLNqDQbuVpto/09HwX/S0/JaB9l8x3PkmI12vMdr5KmMdrzHa9hpDTa/SX/cynbpVtFcvo0O/hO66xfQ2LqKv6SV6GgS8dhkW021YSrdhGd2GFaazrF26lTRXLJqO17qXTedce2tW0Vc7mR7D6ml4batc/kO8al6hW/0y3eq1Jrx2VKygNnce7eXLTZVXAa8r6NUIGdCuYbTmNcbr3mBY9zO6y1dSe/tFCuIfoiz1cfQ3nqf66rOUpzxOadJPMNyYS/3tBTTcWURt5nxqbs6jOWcJTdlLKE0Sqq6lSY9Td2s+XcWr6S5cRXXa0xTHPoz+ynN05i+nq2AFdRkvUpb4KFcDLSiMfYS6Wy/RmLWQ2swXaC9cQk/ZCjqKFjFUvZZxw88Y1qykr2wxTVnPUnvzCVpynmNIvYyva17hm5qfMVK1gu6i+ZTEP4Q69WEabj9DV9FC+sqW01u2ms6ilTRlL8OYsYiK1BfIjXqKm4rHuBL8CFeCf8KV4MdJD3qctEAh6cGPcV3xGBmqx8iMeILbkU9yJ+pJsmKeJDf+KQqTn6U07QWKUp4nP/EZcuOfJjfhOQqT51GUMp+CpHnkxr9ITtyL5MTNmzKwKbcxNjy/hejiDiIL21BmN6DKqic6r4X4wg7iCtqFVuL8DqLy2wnLaUOa2YQiu52Ion5Uhf0E3+lkV2gBvzmWxLLdcSz+Mo4lu6JZujOSpTsjWPZFBGv2xPLa4VR+6XCNX5/I4FeO1/iF3WV+d/Iaf3BK508nLmHtks4eWRGywmHiKkaJLe0nsqCT8Nw2IvM7iSnuJ7q4H6ewQj7zuswW53g2Oyew2TkRG6c4bE/Es/FkPB95XMYhvIzgm23El/SRVNROalEriYVtJJX1kFDWR3hBF96X9XzgGs//HAzm9/uC+K8vL/Afuy7w293BvLVfxe8PRfL7I3H88Xgq7zhdZsPpNLadTeFDl0Q+cU3kM/ckdrgnstM9gd0eCezziueQVzyHPGM46BbOAdcwDrqqOOwextngS6TmNXK9rIOM8g4yKzu5Wd5GRmkzWVVdZFf3EnuzCk/FFex8ojjkpuKwWxjH3CM57hGBo3cUJ32jOBd+hcu5GkprOyg01FOsy6Gk2p+6loN09L9P07AtOQOHOVASz0JZOnNCSpmhaMFC1StUUKecebWQD2MhHxQfG8BMMcBM6RCzQ4eYJR1khkyYUmum6hZ+QQ/vE1pew0YRzqyOMkM6zEzpEDOlQ1jJRrGQ38Nc8ZUwwEbViXlYE5LwJiQRzcIU4sheJBFDSJR3kci/wkL2NVbSe8yUjjJLOshMaR8z5T1YyXvEM5cDwkRXxSDmIl5+LJnE6/AP8GohH8RcLuBV+Jg4PVlsGTaT9WMlbeOhkAoWhUbjXB1BRr8jtSPvMDTyAl8PW/HNkIRv75oz0CcR8Do2QxjWNGrGt6NmfDcq4dtxCd/cteDevQcYuvssbeOvo7n7KQm953krLpInQ8qYrerFInwEibwPs9B2Zsin4HVi969yUKi6yocEEIp4tVAM/K/f56kx3csw4X6bKwewUPRjIe/DStbHDFk/M2WDIl7HsJAJ7enmsq+mxUx+D4n8HpKIu5hFjGOhGsZKPshM6TAzQu9hJf0KC8W4sMJJ2YelogcreT8zpePMDP0aK+lXmCvGMAvrE4c/tSGJ6MY8rA9L+RBWskm8mikGTJVaM8U/wWuTC7qRHTT2C3iNuHKa4EspeCUU4ZJYjXNKDaeTm3FP7sI7pQvflCb8Uuqn4LXtB3h1jqnHIaoW+6ha7CLrOBJRy6HwGvaH1bBPVcNeVQ27lUa+VBj5UmbgS5mBPXI9+xQG9iuNHFQaOKA0cFCh46hKh12YThjkFK7DIULPiQiDgNcoA87iGcuzUXpcYnS4Ttv9ahAzMcxpYg+sMBVYWGkjxDdBh88UwHqb4Dq1ulopRo1XrMYUz5gqPMSKq6vYLuwareVspIbTEWJEtJ4yRTetpXYiE9BzjppAbJ1wjlic4nw2th6XuAZc4xtxjW807WZ1S2jCPanFBNDvA3U6Tn8Y96TWKRFah6e2Ek8AeSJTv66b+LqbzjzH1HE6utaUU1E1nIqq+SFew3Q4iFV1e2U1dgrNdLzK1JN4Da0Q8Tp9iNPBwBIOXCwW8Spk3/lC9p0vZO+5AvYE5LMnIJ/d/nl86ZfLLt8cIT7Z7PLKMmWn5x2+8LjN5+632OGWacpnLhmmfHr2Bp+cuS7i9RofOV/lI+er/xSvW/7fwPV7eLV1TJ0eEa829pem5PK0bLBLY4NdGtb2adg4XMHGcRKuGxyvTsl1IU43sHbKMGXDiZtYn8xkw6nb02J7WqzGns5h4+ncaVVYE2Lditg8BbDbxDZiAa+V/M1HzQfeara6V/D+BGB9qvnAt5ptPgJeN3pVssGrUsRrOW+7lPG2awXvemh411PP2+5a/uSu58+eRt7xrBH3sE7GVD31rWO9X/20WPs3sN6vnnW+k+da1/nWYR3QwHq/CbzWsMG/1hRrPyPWPnpTu7C1jxZrHw3WPho2+FSxwUfNBh8BrjbeFdh4l7PRu4yNXiXYehaxwb1ATBE2HsXYepSy0bOMjZ7l2HpMZqNnhYhXDVt8qtniKwJ2ClY3+mvZFKAzxdZXwwavSjb7V4toFXNxKl4n83GQflo+CTLwWZCBz4L0fBak47MgHZ9eFFqFtwfp+TzEwPbAaj45p2ZHoJYdgVo+8Clim2cWn57LZsf5LHYG5rA7JJ890kL2SouEhBaxJ6SYfaElHAgt5aC0jEPSMo7ISjgmL+aYvJDj8jyOy/M5Li3hWEgFx0LKORpczNGQAo6E5HA4+BaHAm9w6PxlDgckccw/mn1n/dhzwo7jZ3fjffFzohN3cCtnB2XqTzEaN9FY+zvaG96gt+U1htrfYLjjDYbbXmO07VXG29/gq85fcK/tFww1vMZQ/av0GtbQrllCu3Yh3TWL6W9cQl/jArpq5tFlWECXfgld+qV06ZfRpV9Ob81qAa/6lbRULqahdD5N5QtFvK79AV7764QKbK9xtbj/9RW6dKtprVxGfeGC++K1awpeOytXUpPzogmv7eVL6FYvo1eznJ6q5fRUrWBAt5bR2tcYrXmdfvUamvMWobvxHAXxD1GY8DBlqU9QcelJqi4/jTrtpzRlL6YpezGNWYuozXwJY8aLNGUvpu7WfPJjHiI/5iH01+fSXrCCzsJVdBWsRJ3yJJXJT1CXMY+ughW05y1Bk/YUGaHm3FbMxnD9BRqzFmC8OZeazBdoK1hCW8EiukqWMKx9mcGqVbTnv0jjnWdovPMMrblzGShfwlfGV/i27jXGqlfTlvMiuiuPURD9IHU3n2FEs5K7+lcYrFhFV+EyuopW0Zy9nOr0eRTFPc1t1WNcC5nDpQsPcunCHNIuPkrahUe5dOExAa8hj5EeMoer0ge5oXyE25GPk5/wNCWpc6m4Mo+q6wvQ3FhI5ZX5lF56kYKk58lPmktRykuUXFpIYfIC8hPmk5+wgPzEKXteXeMLYi/c0BJb3k1MSSceiUV4JBQSmddCclkPiswazl2qICyricj8dhR3WvBP03HuihFZdgfK/F4CbjSz1e0SvzoYxardkSz/MoJlO1Us3aFgyXYpiz8LZeWuMF45EM8bx9L4heM1/sM5kz+4ZPMnj2zeOnmV3x5P5I9OyWwPLiSkaJyoyruEZnfgm16Dz2UjwbfbiCwZIqJ4kMOh2WxyimT9MSW2DpFsPRXH5hMxbD4Rg419BNtOxXEkNIfz1xqJLx0ipWKAC5fVeCaWocrvJr7qLsHZneyXZfP7vRf548EQ/rAvkN/u9Oc3O3z5jy/O89ZeKX88FMkfj8bxJ7sU3j2RjvWZdLa4XuJvbil87J7Cpx4p7PBIZqdHogmvB73iOOgWyUG3CPY4S9njHMre01KOeUWSlF1PelEbmepeUnLric6oJiW3jltVPdzW9BJ2pZwzQSkc84rAzicaJ/947L2isfeKxsknmhO+kfip0ki8XU6WpombpdXcLL7BnUJXtLW7ae/dRvPIJvKGj3K4PInF8qs8HFKGpawZM0UP5sr+KW2gk9Urc4U4aEgxwAMhIzwYMsoDoYPMFPEq+T5eVcIQHHPZGFbSUWZJR5klHWaWdIRZ0nFmyu8yQzmIZVg7FmHNmIc3YxbRYlqhIwmfOGc5ipniHhbyu1jKR7ES4TRT3oeVvAcrRY8IqD7Mf2SI+nfwaiEfwUwxInxcNSyuKBI+11zWy4yQJh4JLmSlVIayJwb1V0foGP8dY8M/5dshc74bkfDVkIShAQnjY7O4NzaLr0dnwPhMvhuz4pthiZAxCV/dtWJ07HF6RldQO7aegm/P8ddEGc+FFvJIRC8zI8eQyIRpw7OUXViqur+HV6HCaikfEirvil6sFH0/TryGDwtnryOE+2kuthNbyoeYIRtipmxImJAtFx4X/uww5ooRzOWjmMvHxdzDQvktVoqvhQnGwf3MCRrgoaAxZgffxUp+FwvVKBbKQRGuw8wO/YbZod8wQ/qNsBc2vAdJZCuSyBbMIrowV/WJQ8iGsZRNx+sEYM2VQyKIp+M1vMkFvYjXigZ7wq84E5iagkd8EacTqjmVXINzchNu0/DagHdqEx6XWnFNnYLX+GZc45o4FV2PfWQtdpG1HI0QzroeCq9hv8rIXpWRPRN4lRvZJTOwSwTsbrmBvUojB1RiFDqOqPTYhemxDxcyiVcjp6KE6t7pKCNno4Spt64xhvvgVYiXaQrx/fEqAPbfwWvlv8ZrzBS8Rv4zvE5O4nUKmxxudDLCYALs1NwPsCbIJjb/S7xOR6oQt8SWH8T9e3id3AF7f8T+M7w6i4D9d/A6kQnAHv1e9fV+O2APXCw25f9/eE0zgXWDXRrWxy+Z8s/xeo0NjtexdrzOescb0+N0k/UnMrE+eQvrk7fYIFZiBcBm/0O8bnYtZLNbsQmwE3h936vcBNgPvCvZ6l7GVvcKtnmp+cBHY8LrZm81G70q2OBVgbVnBX9xLePts6X82aWcdz00/MVTx5/dtPzZTay+ehp519NwX7zeD64bAhrZENDIer960zThdb512JxrwNq/lnU+RhNebQKEWPsbsPbViedcNSJcq7D2qRLQOpEpeN3kU84m71I2ehVj41FowusG9yJsPUrZ5FVuwutGzwpTNntXscWnmq2+wtTlLX7CzltTpdWvmk0BOrac17PlvA5bHzXWnuVs8tOY0DqRf4zXyesnQToRrhN41YqArWZHsI6dUiM7grR86FfO58FadkmNfOhbwja3LD71yWWHXy47z+ezN7iIfaHFwg5XeSH7ZAXskxawT1rIPmkRB2RFHJQXcUhRyBFlAUdUuRxRZXFElcNhRSGHpWUcDi3jcGgBR0NzOBZyi+PBV7ELTMbuXCT2fqEcc/fguMtxnD2/5KJ0O8mXt1Nc9hk1dR9Q1/AXagy/oK3hZXqaV9HXspKBljUMtb3CWPvrjLe/yb22n3Ov9eeMN7/BePPr3Gt9k9HGV+jRL6VLv4i+umUMNq6gt3YJrZp5dOoWm/DaqVtKp24ZPcZVJry2qpfQUDqfxrIFdOlWMFD/MgP1L9Nbs5LempX/FK8tFUv/JV671GvoUq+aVnmdwKsA1+X0VK1kUP8yo7WvM2J4na7SldTcehHN1afJj5tDdtRscmMepCTpMQw3XsCY8SKdRatoyV1KU/ZiGu4sxJjxIg13FqK9+hy3VVYUJzxKW/5yBtWv0Zq7lIbM+ZTGPyrCdSXdhSupzZhLlmoGCV4S6jPn01W0gtrMF9Fee4a62y+iv/EsdbfnMqRZQ2/ZMlpyXkB75VHKkmbSVTSfb+pfh8Y3+abmVcar19BduADNpUe4GSqht2QRI1UrGK1exV39K9zVv8pQxcu0Zi9Gmz6XsqRnyI16ghvSOaSdn02y3wyS/WeTcm4Oqece5tKFR7kc9DjXZU9xM+xxMsN/Qk7MkxSnPI/mxkKMd5ZTm70Sw+1laG4sRJuxhKpriyhOeYG8hLnkJ75AfqJQdc2Nm0d+wgIKkxZO4vWo9GqsW2IRytwmQm/VcOBCKsdCriC/U0dMYTveCUUcC0zHL6UCVXYzwTfqOB56i6Mht/C9bCAkqx2HiCI2nIzBxvMa7wcXs8E/m7dOpvA7x0Q2nctha1AB73re5DeOqbx+LIk37S/zC8dr/OrEDX5z8ga/dkznNw6pvHXiEu+5XeeTwDyORWv4MjiHD72v8KHXFb4MvMNhCIgTYwAAIABJREFUZSF7g7LY7nuV/cF3cAgr4rg8l93+1/jCO41joVmcCCvEXp7H3oBr7PG/hoMiD6fwAnb6p/OZz2UOKQs5Hl3JrpActrhf4rMLmeyT5bLj/HU2nYrCxkHFxx6p7A/JY19oIetPJvMnuwTedbrEeuc0Njgns/lMIh96pPGxewofucSz0ysZJ2km/glFXEgq5lTgJRz84nAJScMvIhPvsAycziXhHJjG+dg8AmJycZVfxzn4Mh7KG/hH3cEnPIPTQSl4h93gfGwWF2Kz8VHdwN4rGh/FdYJiszkXeRMPaTI+yhTkqbdRXrpJcEwwIRGfkF/+d9p6t9I0vJGcgaMcKEnkpeDLPBJawQx5C+bybszlfZjJB0znXS1kQ1jIBjCX9yNR9GMm72d28DAPBo8wK2QAq9AezOWdSJQdSMI6xBbTQSTKESyU48xQ3eMB5V2sgvuYcbGDh4I7eCS4lUdDW3lY3sFMRRcPRA1iqerGXNGORN6CRNaCmbKTmbEjmKn6hApa+LC4+3IYC9UQVooBrOT9YgtoL1ayPszl/ZjJB39UmRh6NZkBzBTdmCm6MZcL514l8iEkcmH1iiRyHIl8EIlsACtZDw+E1vPoxTusDvEnti8Y3d1P6Bl5g3sDj/PdgDnfDUv4dlTC3VFLxsdmcm9kFt+MzIaR2Xw3PJPvhi2F6uuYhK/HLBgbeYT+oQW0jPyOkrsneC/Gi7nBt3hE1YZl2ABmykFmKnqxlLaJr2s3EmUPEmWv+PoPYiEbFCuYvVjJf3z3XaIQh4bFjCGJGkMSLkwRtpAPYSkbxEom/LuxlHViLm9nRmQ3lpFdmIV3IFG2I5F3YqboxUI1jIV0lBlB3zLz3F0eDxzg6cBWHg+o48ngLh4J6cMqZABLxSiWyhEsZUPMCB1jVvDXzAr+mhnSe5grhoVzwxEtQsI7MVf2YiUbZIZUeD7Cz1s/ZvIhzOST58zNFX1Yytt4QKblqaAbrLsaQVijC4aRz2ke/JTyBgdCk+zxj0/APa6Yk7FVOMTpcIpv4FRMK+6JHXgnN+E7Ba9uqe24prTjktyKa6IA2FMxDThMweuhcAGj+5RG9ihr2K2sYZfCyBdSA59LdXwu1fGFVMcumYHdciP7lDXsD6vlYFgNR8OMHA83YB9hwCHSiEOkEScxJ6OMnIoycjrayNmYGs6KeHU1IdaIe6wRj9gaPOOM+MTX4JtgxDfBMCXCOh3vuOop0XyvLbhyWjyiK/GIVuMRrcYtqgrXKDWukWpcItWcjVBzJrKKM5FVOIerOSXmZFgVTqoqHFVVOCiF2ItxUFbjoNDioNDiqNThpNJxIkzPyXADJyOMnIqowTmyBueoWk5H13Emus50PRNdx9mYBlxiG3GNb8I1oVnE5z9C6f0f/8HnJbbgkdgqJEm8io+7J7TgntCMe0IzbmJc45twjWvCJa4Rl9gGzsY0cCa6njPR9ThH13EqqpZTUbWcjKzhZGQNJyKMOIUbcAzT4ximx0Glw16pNcVOUY2doprjco2IWLEKG1zO4eByDgeVcSiwjIMXSzlwsYT9F4rZf76Y/eeL2HeuiH3nCtkbUMiegAL2+Oez2y+PL33z2OWTyy6fHHZ550yBaxZfeEzg9TY73G5NwevNafn0bAafnLkh4vUaH56axOtUwE6cef138LrR6ZIpAlRTxAhotXFImR77FDbYpZpifTwV6+MpYlLZcOwS1scuscH+MtYO6WKufC9XsXa4xnqHa6xzvMY6h2u8Z3+NdQ7Xec/xOuucbrDOKYP1J25iffLmDyBr45yFjfMkZjeezsX2TB62Z/OwPZvPJtcCNrsViS3EpdMg+75nJe97VrLNq4JtXpVs865kq08lm70r2eRViY1XBRu8KlnnUclf3Cp427WCt93UvONezdvuOt7xMPCOh5F3vcRVNj6Tec/HyHu+Nazzm0gt1gF1WAfUYx1QbzrL+v2P25yrxyagDms/I+t9Daz3NWDjZ8TG38gGP7Hy6lXFBp9qbHw12PposPWtYqNvFba+amx9K7H1rcDGp5wtfuVs8S1lk3cRtp4FbHDPZ4N7ITYeRdh6lrDJq8wE2E1eFWz2nohaBKyGrX7VbAvQstm/mk0B1WwK0LL5nI4t53RsCdCx2b8aWx81G7zL2eBVxibfSt4/V80HF3RsO6dhW4BGaBUOMvBRkJ4PA7UiWKv5NEjHp0E6PgvWsT1IiABXDTuCtGwPrGZHkIYdwcJ1+wU1XwRp2Bms5fOLGj7yKuVvZwr40q+aQyE17A/SsDewTKi0KkrYryjiy9Bc9quK2acsYq8in72KPPar8jgUkceR6FyORN3hUOQdDobnclBZyCF5AYfl2RyX38Q+JA37C1E4BARx0t8T13MnOSc9Snj0PtLSd5J562/k5KyjtOS/qTG8RUvDb2kwvkx7wxq6m1fT17KWwbbXGGl/k/H2XzLe/gvutr/JvbbXudf2Cnfb1nC3dSVjzcsYqFlIp/YlunWLGahdw2DtK3RVr6BDO4FWIV365cLk4JrVdOkEvDZXLKKlcjHtmmWmqmyPcRKvvTUr6NIvp9uwUlyls5ZO7Sqay5dQm/8S9QULTHjtUq81tQ13Vq6mvXwl7eXLaSxcSFPRItrLl9FZuYxO9VK6q4ShTb2aVQzoXma09k2G9K/TlL8Y9ZVnKEp8lEylFVmRD1CZ9gy1txbQkLUQY+Y86u/MpyV/iTAROGcJdbfmo78+l4LYOZQk/oSam/Noy19OV/FqekrXUJvxAiXxD9N4ez79ZWtoujOf3IhZ3JRaUp70JE13FtCevxTDjeepSnuSmhvP0ZKzgNbcBbTmvURd5jNUps5Bc/lRuosWMK5dwzc1r/Fd7euMadbQfGcu5QmzqUqeQ1/JMr4yvsJXhpe5q1vLmGYNQ5Vr6C5aQf3N+ZQmPMltxUNcD55N+oVZpAbMIMnXihT/2aRdfIRroU+SqXyWO+FzyYmaS27MMxQkPE1ZylyqrryENmMh+szFGDKXoL+5BF3GYrQ3loj7Yl8kP2EuuXHPk5fwIvmJL92/8uoUkRXrlVqOPLuRkEwjjsqbOEfcQZFVT0xhOxfS1bhE5RB83UBEfgfSzCZORRRwKrKQCxmNyPO6OJNQyV5pNkfjqnFMb+JQooHtiiK2ywo5nKjH4Woze+ONrPfL4lcOKbxhl8ob9um84XCVN+yv8IZdGj+3S+XX9qn8zimVPzlfYot3JjYul3nHMZ53HGLZcDqZre7pbD6TzHb/G7il6Am53U5gRiOeiZW4Rhdz/rKe0BsNnEvTc/hCBh+fieNT92Q+9rzEhlOxvOcYy2b3dLb53MDGLR0bt8vYJ+pwTa/H5ZKeY6pcDktv4xxThu+VerzSG/nE7ybrTqTwtn0ibzsk8q5jPNYnE3jf7RLvuyTx9zNx7Dt3Bd/EMiLv1BN1uwZpailBCfko0kqJzqgm4loVfpFZHHSPxs4vCTv/ZA55x3HAM5ojvnHY+Sdg5x+HQ0A8QckFxGTqiLmpRXm5jIvRWUReqST5jpH4zGouxmbiGhKPhzwRd1ksZ8674nlhI1mF22jt3Ubj0EayB45yoCSJeUFpPBpayUx56xS8DgqA+gd4nRUyxOzgIWaG9GMl7cZcLv7Sr+oQpq8qBzFXjWKhHMdSNspM6RCzgjuZE9jAs/I65srUPH0xj8culvCwrIlZoR1YBbczS97JTHkHFtIWzOXtzI4bxCysE0mEuDdWXMFjHjaMhWIQS1k/M6R9zJT+iPE6DbCDwj004bUPc/kgEtkUvEbcQyIbwlzazyxZFw+F1PDExQzeUHiT0u9N7fhGBobW8HX/T/iuX8Drd+MS7o1bMTY6k3sjs/l2+CEYehCGHoDhGTAmtA9/M2rO3eGHGB6aS+fQm1SOHWBLggsLQq7zqKIeS1Uv5qpBZiv7sAhtw1zWiUTROyV9SOQDWMgGsJL1Cnj9Ed53E16jx5BEjgk7gBVjWMiGsZIOMkPaxwxZN5bydswVzVhGtGAZ1YpZRBOSsCbMw9qxDBcGklkF9zPn/DhP+g/y4vlGXjpXwly/XOaF6nkiuJaH5N3MVA4La4+kI1iFjDMz6CtmBd1jRuiY8PqquoXz3OFtSMIEGFtKBwS8SkW8yv8JXqVangq8zntXwqfgdTvlDU4EJdjhGxeHe3wJJ2KqsIvV4RjfyInoFtwSOvBKbsInpQGvlGY8UttEvHbgktyGa2ILLvFNOMc24BhVh31ULcciajkUZuSAysBehYHdCqHiulNuYEeonh2hOnaEavk8VMsXUj27ZAb2KGrYH1bHofA6jobXcDzciENkDY5RtThG1eAk5mRUDaeiazhtGnRkxCXGiKsYAa81eMTV4hlfg0+CgFe/RCETgBXwqp0G2OmVVfV98eoeVYlr1ARaKzkbUcmZiApOR6hxDq/kZJiQE6pKHFVqHJSV2CvU2MkrOS6v5Ji8kuNyNfZyDfbyalMmEavnRJiBE2EGToZPILb2BzkTXY9LbCMucU24TAGsW2ILrgnNpvwjvN6vGmuCa2IrnklteCa1md4X8Do9bvHNuImVd5fYRs7GNJjiHF33A8CeiDCaADuBWAeVzpSpiD0mq+KYrIqjUjVHgis4ElzB4aDySbxeKBHhKkTAq5C9AYXs8S9gt18+X/pOAax3Dru8stnllT0Fr3em4FXIdtdMU6bj9fo0vE7sd/3BqpzvoXXq8Kb74zXlX+J1ww/wmjKZYykmvFrbp2HtcPmf4nWdw1Xem4i9ANi/OlzjPcdJxK4/kcH6E5mmauxEK/HEmVhb5xxsnXOwOZ2DzZlcbM7kstFlArBTz8EKw5ze96xgm0c5Wz3FeJWzRQSc0DZcgbWngNeJoU1vu1bytpuGd9y1vOOh5x0PA+96TaDVYMp7vkZTJoAq4FXIev/a+6QGm3N10/HqZ8DG34itvxEbPz3Wvlqsfaqw8RXwutFXw0a/Kjb5VbHRT81Gv0o2+law0feHeLXxKMDGoxAbj0JsPUvY6FXKJm8BsBNw3SLifbO3mi0+VWybgtfNAdVsPqdly3kdW8/r2HpOy+aAauFr+1aywbMUW69StvpX8cF5Le+f0/D+OQ1/u6jloyA9HwXp+Ciwmo8Dq/kksJpPg7R8Fqxle7CW7UFatgdVi9GwI0iEa5CGHUFV7Ais4gsxO4M07ArSst2nig+dy/nSu4ZDgQ0cDDSwP0jNvpBS9stK2C8vYrcsn/1hxewLK2avqpC9qgL2heVxIDyXg5HZHIzM5GBkJgfCb3MwLIvDYbc5qrrGcXkSdoEKnM774hJ4hvNye8KiD3E5fS85WZ9TWfohmvJ1VBb/lsrin1Fb/TPaG16npXY1HY1r6G5eS1/rKwy2vcFIxy8Z7/g14x2/5G7Hm9xt/xn3OlZzr30Z4y0LGWuez2DdPLqqX6BTs5A+3WoGDa/RU/0yndXL6dROwHXZffHaql5CW9VS2jRL6TGumlZ57a8T8NqpWybidQ09hjUCXssEvDYULaRf/5qA18pJvLaXr6S1dDltZctpKlpEY+FC2sqW0l21gm7NcrqqltFTtYJezSqG9K8yWvNz+qtfpSZrAcUpj5MT/SAZckvyYh5Gd/1FmnKX0ZS7mLo786m9PY/mvMW0FSyjNW8ZDXcWUnX5afKiHzS1FXcUrhSGNRWsoDThJ6hTn6CzYBndRSuouiS0C2eHzaLh1jya7syn/tY8DDeeR3f1GYzXn6U56yVac+ajvfI45ckPUpX2CG258xivXsN49Rq+Mb7KXe1aWrPnUZ32EzSXHqE160XGNWv5puZVvjH+jLu6lxmuXEV34VLqM+dRlfo0+ZGPkil7kKuBs7h8fhZp52aRdu4B0i88zNWQx8mQP82d8LlkR75AXsxcihKeoyz1OarSX0R7bT76jIXoMxaiy1iILmMxuozFVN9YjPrKQkpS54l4fY7c+BfIT3yJgsQFFCQunI5Xv3RNbOBNI4rcZpQ5AmBDM42E5zUTV9xJdGE74XktxJb0EFvaR1huB8E3G5FmtRFePEB4yQBBd9q4mN1BcOEA5wv68MnuxPt2O953OnC92UxA0SA+BcNsD6/kv05d4o3jSbxmd4nX7NP5md1lXjmWyitHknj1SCJvHk3kV8cT+Z1dEn90SOYPdom8dSyWPxyP5W2HBNadTGB3cA4hOT0kqu+SVDFCXFE30bmtJBR2kVTcS2R2OycVuXxyJo4tJ6JY5xTL/9hF8bsjkfzeLo4/OiXxZ+dUNvll4pHZxYW8fmRF/QRntRKU2YA8q5Ww/B4U+QMcUZawxTWd/zkWy1uHIvjD0SjedYzD9kwytqdi+eBMHMekt5DfrCOtrJfkglaulHRwtaSN9KIWLhe2kFbQSvh1HQc9Y9lxQsaXLpHsdotml2skX7pGsMctgkNe0TgFphKRUc3VsnaulLaRVtDEteI2bpS2c1vdwy11N9E3KvGQp+IQEM5hzyCOeTjhGmDDnYL3ae15n8ahzWQPHONgaQovBV/m0VC1gFdZN+ayfsxlA0hkg5jJBrGQitOAZX3CeUh5HzNCB5gZ2o+VtBcLeTdmik4kqk4kqi6xQjeAhXJEaIkN6cciqIs5IU08FarmtVQd/5GaxyuKOF46F8ezQSXM9q7iAf8aHpN28qiyl1myTsxl7cyI6MYsrH1y96m4QsZcNYS5fBALWR9W0l5mSHuwlPZiLutHIhv4ccX0HwGDSOQD4j3swlzehYW8V7zXQ0jkwhoaSdg9JLJhLKX9zJa283BwNc8GX+O/43y4OnCKpvF3GBlayjd9j/JdvwXfDZvxzbiZiNcZfDX8AN8NzYHBOTD4EAzNhFEzGJXw3Yg5Xw8/wOjgT+kdXIVu7HN2XXNjlSKdx2U6Zig7sVANMkvRh6W0EwtZD2byPgGtE4CV902/77If4X1XDCAJH0ESMYYkfAwz5SgWsjEsQ4eZETLEzNB+Zkh7sJJ3YqFsRaKoxzyiGbPwRswiWrCK6mJmRA+W0k4eDOzkab8Olp5rYO35bF4LTOSX4Wn8OqmYZ4Lu8JiqntniACYL6QiWoePMDBpndtAYM0KHsJD3Y6bsQaLsEn4+VN1IFD1YSgewCh3EUjqI+QRexZ85s3+A13Xp4YQ3nhXwOrCd8oYTBCY64BsXj1t8GU6x1djFGnCMb+JEdBtuiZ14JTXhndyAZ3Iz7iltuKa245LSjktyOy4JzSJeG3GKacAhuh67yDoOhxk5oDSwW6Fnl0zPF1I9n0t1bA/VCwnRsj1Ey45QLTulenYrjOxT1Qp4jajFLqIWh6hanKKFCcZO0bWciK7lZHQtztF1nI6p40xsHWdia3GJqRUAGzsJV4/4Ojzja/BOqMU3sQbfRONkEgz4JBjwjhfw6jUtGjxjNXiKLcMeU/DqHq3GLapySsW1kjPhFTiHV+AcXsmpsEpOqCpwUlbgqKzAXiHETl7JcVklx2QVHJVVcEyq5ri0ajIyDXYyzTTEOip1OKr0OIUZOBEuQHYipyJqOB1dx9nYBlziGjkb14RLfDOuCS1imsX3J0DbavrYJGC/j9c2PESwmpLcPg2xJrROzVS8xjZyNnY6XicAOxWvUyuwU/E6AdjJ6quI15DK6XgNnKi8ijlfPKUKW8w+EbMTgDUh1ieXL+8D2H+F16mA/chZrL46X+PvUzIdr+n/F3gVcn+8TuaHeE3F+liqiNc01jtcZr1DOuvtp+Yq6+2vss7+Kn+1vyLm6mREwAoV2Busc7rJOlM78fcQeyoLm1PZ2JzOYYMIWNuzeSJgC9ksnoUVUsIW9zK2uJWy2V2MRxmbvcrZ5FWOrVcF1p7lWHtW8J5HOX9xKxfxWsGfXat4x72ad9x1vOOh511PPX/1nhIfA+9NxNfIOjHr/WuxnkjARCV28rH1/kY2+NcIrcL+NWzwr2FDgBHbACMbAwzY+uux9ddh46fB1lesuPpVsclPzSZ/tXAV8brJt5ytfuVs9S1ls08xm7wL2ehViK1nEbaeRWz0LBbw6lVmQutk1GzxUbPVp4ptfhq2+Vez2V/D5oBqtpzTsvWcjm3nhWw9X83Wcxq2BlRh61WGjWcJm30rBLReqBZysZoPLwpo/ThQwyeBGj4N1PBpUDWfiZlA6/bAKrYHClidHjVfBKoFvAZW8WVgNTv9tHzmouVzVwN7fAwcCjRyOFTL/tBy9oYWsU9axH5VCfuUJewLK2VfeDn7wsqEKqwyj72KLParMjkQfpMD4dc5GJ7OkfAUjqsisZMH4hR8FnfpUUKjD3Dp6l7y8nejr/qcBt02WgzraKz+TwzlL6MtXkK9eikddWvoalhNV9Maulteprf1VQba3mS445eMdvyK8Y5fMNbxOuMda7nbuZy77QsZbZ7LSNPzDNY/R7fueTrU8+iuWkZ/9Sv0Vb9Cl2YFXbplIlyn4NW4mk7tCloqF9OqXkK7Zpmw69WE11X01a5koF64dukFvPYa19CtX0NH9Uqayhb/AK+dlWtMbcP/CK891avo062mq2o5baWL6dWsYaTmTYYNb9JZvgbdzRfJjZvDnfDZ3AqbRUnSE9RkLqBZxGtT7iIashfQkL2AlrwltOUvp/72AspTHqco/hF0156jJXcpPaVr6S5ZQ83NeWSEmlOb8QJ9paupz3yR3IgHuK2YSdWlJ2jLXUzdzRfQXnka/fXnqMmYi/H6cxivP4vx+jMUxc6iKHYGTVnPc0//Cne1axmqWM5d7Vq6CxdQlfoI6pRH6CpYyNeG1xksXc497cvc077MiHo1PUVLaMh8gcrkJymImkOOag5ZykfICH2IKxcf4FrgHG6EPM5N6ZPclD9NpvJZboc9R1b48+RFP0d58lzUaXOpvjoP3fX56G8sQH9jAdobC6i+vpDq6wvRXFtE5ZWFlKS+NInXuOfJT5xHQdICCpMWTW8bnorXsLxm4st7iCvrJqKgleiiDmKKuojIaycyv5PIwi4UWW2E5XUSUdRHWFEf0txOQnM6OX+7BWlRL8EFnQTltyMt7kFa0ofP7SbOF/XiV9DPJ7JCfuMQz+vHE3jVLoVX7C+z9ngaq4+msOpQIqsPJLD2QByvHIjl1b2R/OZYEv9pl8J/HEvkt4djeetILO86JbJXWoCyaJCYkkGi8oX9r4n5baQWd3G5rI+Ewm5cIwvZ7pqArWMUfzoeze+Ox/LLQ9H8/FA0vzwSy385JrMp4A5+ecPIysaR5vciz2lFmd2MKrsFVU47YYUDHA8vZYvrZf54LJr/PBDGbw+o+O9jUbx3Mp51jtFsOx3LMeltlLcbuFo1QHpZJ6kFTVzKbyA1r57U/CZS81tQXddywDOWz07I+MIlkp2uMWw/E8mnzio+c1bwpWsE9heSiczUc1PTS6aml2tl7VwpbiU1r4HLhc1cK20j/Fo5p4MTOeAeyu4z5znueYqzAbbcyn+flu4PaBreSs6AHQdLL/FS0BUeDVUzQ96KmawLc1kfZhN4lQ5iGTqIZWg/ZtI+JPJeJPIeLGQCWs3lQgVx8lzkZHVOEtKHhXSQWWEjPCDr5KELFcwNuckOQz1eg0acDGmsT5Ky1CeKBf55vHS+mmcvNPB4YDsPBXdjGdSJJKgFy/BuzCK6kER0YRbWjbmiV2i3lfVhLu3GXNqFuawLM1k3Elnf/z6c7ptB8dqPRN4r4FXWiYWsW7zfg5jJh4Xqq3IcM8UoVtJ+Hgxp5idB5cyXprP1RiCZg8doG/svxgZf4tveh/muz5Jvhy34ZtySuyJevx5+gO8G58DAHBh4CAZnw8gkXr8Zms344OMMDCyhduwjThcH8POodJ4ILWeWohULpXieWNqDubRPeM7i85bIe5DIezCT9WAZ2sOMUOFq9mO87/8Pc/cZFvWdtn2cqqaaprH3FntMNrubskl2790UNVFjmsaabDRqjL1QbAioiNKFqfTehmav9A7DMHRmGIZhhg6CpmzyfV78B0Rjdvd4nvt+9n5xHgyihzKMLz5zXr/rF9yDRXAvloG9WMt6GSLpZZjoNsNE3QwVdzFE2oG1rA2LQBMWgQYsApuwjmjFNqIN6yAT1mIDj0lMjJYamOZeyO88LvJXsYQtN0LwbC/AuU3DZHEQw/yuYBtYh01QG1ayHqwlvQwV3WaYSPg7bOTtWAZ2mt+86BRGsAfh1VrahaW8Ewt5B5ayf43XUK2AV13XZoq0R/BPOIxHTDwnY4s4HF2OXUwVjnENHIlq4kSCCfcEHWcSNZxW6DiVZOBksvFXeHWJ1eEUo+NIjBbHSA0HwmoFvAZWsVVWyTcSNZslajZLq9gkrWKT+F4TsEVSwbfyanYG17EvVMPBcAHAh6LqORKtGcjRqHqORdfjFFPP8Zh7eHWJqcM1upYTMXWciqnHLVbD6TgN7nH1eCTU45lQj2dCHZ4JdXgk1Alwja/mTFwVZ2IrORNbiXtsJe6xFbjHlnM6tpzTMSrcYlS4RZuvxDFvFT4ZqboH13ClGa2lOIUoORai5EhwKYeCSnEILMVeLsROrrxvCdEBaal5JPb+2MlV2AeW4xCkHkCcY3AFh0IqORxaNdBYHguvwSmyDudoDS4xDbjE6HCNbeREnN6cRnP0nIxvMkd4fCqhPwbcEvvTjFtiM6cVzbgrDEIGn58dfHa2H79mvJ40//xdYwfhNUaLc7Tmvw+vUiUHJKXsl5SyT1zCXlExewKK2D0A2ALhsTm7zhWwyy+fnb757PDN4zufXL7zzuE7z+z/Z7wOtK//3/Gq4GMHIZ84JPGJfRIf98dOyEq7JFY6pPCRYyofHTLHMfUBwJ5nueP5QXgV8qHjBT4cBNj7EdvfxF67D7AfO93k4+O3+Ng5nU9cMgfwen9y+exEHp+dLOCzkwV8eiKfT0/k89mpQj47XcSn7kV87F7ER6eL+eh0CcvdivngVDFLTpSw+EQJi0+qzO2rGa+nq1h2ppJlZypYdraSZWcvIMxlAAAgAElEQVQrhSttPKpY4VHFCvP470deNaz0GgRUn3o+8elfylQrfM2rhk+9a/nM58EI96uu8q0eWJI00Lp6q1jlXcZqrzJWeSlZ5VnKKs9ivvAqZo1XIWs88/nCI4/VZ/NYdSZfiHs+n7sXsPpMIWs8SlnjqWStp5I1nkrWeNzLWi8Va7zL+cJbxWofFV/4lrPWV81681nWdX4V5qhZ5VHCJ6cL+PxsMWu8y9hwTkDrhnPlbPQr56tzAlz/HqDia3M2BagEtPYnQMXmgDK2BJSxJUDFFv8yvvFXsiWglK0BSrYGKNkWoGS7v4rvfCv59mwVX7uUsvlkMXv91RwMrGCvvIQdEmFx04GIcnYFK9kVpGJXUDm7AsvZJS9ll7yQ3UF57A/NxS4ykwPh59kXFMFeuT8HZCdwCnHEN34XMZe3cSNnMyr1l+jq19Ki+5jW+vdpqXkbg/p3aEtmU5M/lfriaTRXz6VT/zJt+kW0Nr1Im+FlOo2/p9v0R3pNr9Jr+gN9ppfoM87jjmkmd41T6G0cy23dKHq0o2mvGo1ROYbm4gm0lc2ip3ohrRWzzXidTUvVHFqr59JmPrtqrJhNY+l0DKpZGNWzMahm0Vo9ly7Ni+azrgJeO+vnmjcVz6Wtej4tlfNpLp+Drqgfr9MH8GosnU+LciEtygW/idd29UK6qxfRqpqDJmcSHRULuat9jY6Kl9Fmz0B1aSy3Ih/jetijpEc9ierCOHSZL6DPmYMuayZNubNoyJxG3c1JaNOn0Zg5k+orE8iLfZzS5GepvTYRQ84sOkoWYsqfQ2nys2SE2tKUOR19xjSKE4aTFT6Uqouj6Siajyn3BSovjKLqwhjKkp6lVPE01ZfGUHH+eW4FW5MfM4yGm+PpKJxFV8ls+lTz+LFqEY23xlIcP5Sq88/QmjONO2UL+F69iJ/r/sgPFS/RXTSbpvSJVF8YSZniGYrjnqUg+mmyQp/ilvxJrkmf4IrkSa7LnuFm0ChuBY/mZvBobgWPJiN0LFkR48iLHYcqdSLq8xOovDiJysuTqbw8hYpLk1FfnIT6whRUF6egujgVZdpUCpMmkZswgazYcWTFjiM3fiJ5iVPIT5pOfvIgvDoEXY85rShCnqElKENLZH4zkfnNhGY3Epalx/9iJSdj8vC/VE1EXgshWUZCcloIzm1FlmUiIL0Jn2sN7A28xekLlYiyGpFk65Fk6RFnG/DL1OObbeT4xXpWeV/lNbtIfm8fy8v2iSyyT2GBXTLzDiQxb18i8/cmsHBvAi/tjePlPbG8YZ/MW44pvOWQzJ8dkvibo4IlhxPY5HcT7ys6IvLaiMtvJSGvmcScJlIKTSTltxB2U8dh6U3WHY1kpWMkS44k8l+HEnnDLp7X7BJ41T6BNxwT+PD0ZVyutXAupxNJlonAzEaC07UE36xHdl2D9JaBrT7XWHwwnLd2hfDmnnD+tCecPx+IZOmReJYfieazY5Hs8DmPT3IZifnNpBU2k5avJzGzjtRcHRcLm4nP0OAZncX2kxHsdI9l64kovjkRzeYT0WxyiWCTcxjfOIew+0wUopQikvIaOV9kIK1Az8VCoYFNzdWhyKrHPy4DO49wtrsEsN3lHAdOO+Hs9SnXs9agb1kr4LXbkX1FqffwKm/CQmbGlKzLnHt4tZa1YylvwyKwRRh7DW4VzkPeB9d2LAM7sJR3Yinrwiawm6HBXTwqb+IZcRETz8WwtzafyJ+yiOoI5bTqHNuuxfKmKJoXfS4w0yeXMT4VPO2r4wlxK0OlJmyCTFgFNWMZZMAq0Ii1vBVrWRvW0jasZC1YBhqxDDJiEdSChbz9P4+mf4FXS3k7VnITVnIj1vIWrGRC+2oZeBsLWQ8WgXexDupjmKyTJ0QNPONfwKzAFHYUBJN5ew+mvtf4vmsCv7Q/yS+dQ/ip14Yf7tpy964td/ps+bFnKL90PQodj0HnY9A9DG5bQa8lv9y25h89w/i+62m6O6aivbMO/xoJf45LYYQom0fkGmFjrqxNaNVlnVhKu7CQCbgSACu8aWEja8VW0oaNtN2Mr//0c3wvlrIuLOU9WMlvm9vWboaJuxkW0MUjAV0ME3UzRCLA0ULegXVINxayFqwCTQwLauZxmY6nJPWMElUx3iODF93C+HtiLG4lIYQYQ0j44QIenZnMkXkyIugKj4bWYRPcgqW8E2tpN0PE7QwTtzJEZsI6sEXAq7wXC/ltLII6sAxsx1baha2kG5tBeLWSCW8YWZjPwVoFtmMrN/D4b+C1UHMY3zhH3KNjcY0pxDFSxYGoSuxjtByK0OMSZ8Q9XseZBA1ug/GabOSEopmT5lbvRLwe5zg9x2J1HI5qwC68jr0hNewIrGKbrIItUjXfSCvYKq9hs6yaTZLKgTbgG7GabbIqdgTVsiekngNhGuwjNByKqudwtIYj0VqORGs5Gq3haJSGY9EajsdocInRmAEr3Dl6cgCuWtzjGziToMEjUYNnYv2g1OGRUHMPr+a49wM2Ti3gNbbcjFeVsJzJDNf78Bp2D69C41rCoaASHAJLsJeXCHCVlfx6e66khP1mjO2XlAo4kyrvA2x/BgN2MGKPRdSacajBOboB5+h7iHWJ0d0H2nuAbTID1mDGa/MguBpxTzLeh9YzycZfLYB6cAS5H68DgDXnYXh9ELC/hdcHAdv//Oz/LcCa0//5rnMF7DpXwE6/wXg1t7AeWXw3qIHtB+xgvD6I2Afx+pXz5YfidZ3TBdY6XRi453Vw/lvwak4/XgfnY3ML+5FDMiscU+6PQ9p9We6QxocO5/nQ4Twf2KeZc54PHC7wgYOA2H7I/hqz9y92Wul0k5XHb/Gxc8ZAA/vrZPOJax6fuObxsUuu8PhkPp+4FfKJm3AX6kduhaxwK2bZqSKWnihisWsxi11LeP9EGUtOlbPErYIlbhUsPV3Bh+4VfOiuFgB7psJ8H2ulgFePqoHzq4Px+qlvP15rB/C60rOaT7yq+cynls996/jct4ZPvav5xLuSz3wqWeVbxWrfSj7zLOdzbzNcfcyw9C5jtZeS1V5KVnmVsMarmLVehaz1KmCtVwFrPAv4wqOA1WfzWXWmgFWD8LrWU8k6rzLWeZWx1vNe1nmpWOel4gsvFV94q1jjcz9e15+rEOKn5gsvJZ+dKeJT9wJWeRSxwVfFV/5qvjyn5stz5XzlX87XonL+7l/G1/5lbBqE129EKr4Rqe7D69aAMrYECHDdElDKNjNctwUo2R6gYqd/JTt9Ktl0ooCvXXPY5VfMAbmSfYFF7JLmsVteyMGICvYGq9kTWMEeeQV75RXsD1RhF1yKfWgBDiFZOIRewiE4HMdgL46GOuEWbYf0wl5Scr8jV72Zyrp1NDasxNjwPs01b2CqfAWT+kWM5fNoUs5CWziV+oJJ6Mtn0tX4Mu36RbQaXqS9+SU6Ta/Q3fIKvS2v0NvyMn2mBfSZ5nDHNIM7psn06MfQrX2eHu1YOmvGYlSORl8wGlPJFG7XLqCt4oUBvLZWzx1oT9trFmBU34/XprKZtFTNoUuzkM76eXRp5tHTMJ/uhvm0184ZwKupYh4G1Wwaiqbf17y2qBZiLJmPqXQBptL5GIrnoC98AUPxC4Pw+gLt6gV0Vr5Iq2oe9dmT6Kp6ibua12kuno/66gRK0kaTGfMk6VFPkh33DBWXJ6LPmYMhbw66rOnoc2agzZhC7Y2JaNOnoL01lfLzo8iPe4KKi6NpSJ+KKX8O7cUL0GVMozD+SaovjaExfSqVF0ZRkvgUNZfH0lm8gNtlL6G7NYXqS2OoujAGddoolIpnyY95gqzwR8iPeYy6q2NozZtBV/Fsuktmc1s5B2P2JMpTnkCV/DjNmZO4U7aAH9SL6FPO53v1ItrzZ9J4YzyVac9REv8kxXHDKUt8HmXiKPIjR5Ae+BQ3ZE9xXf4MN+TPciNwBNflI7kR+DzpIaPJjhxPQdxkShSTKU+biPr8RCouTKTiovCx/PxEVOcnoEqbhCptEsq0KZSkTBnAa3bsOLJjx5ETN4E8xRQKkqdTmDrjHl63+yTGHI/KQp6uRX5LQ3CmjtBsPcGZOoIzdLjF5bPnXBruilLC81oIyTERnNuCPNuEKL0Jn+s6Tp+vZu2pWI7G5iNK1yLLakSUriUgvQFRtgGfjCYcEstZeTqNV/eH8Xu7GBYdjGfhfgXz9imYu0/B/H2JLNyn4KX9SbxyIIk/HkzmTYc03nRI5S3HVP56JI13j6TwnmMca89c5ISigvDcFhTF7SQVGFHk6kkpMBKf3Yz0Yi17fS/xqX0oH9pHsuRYEn85ksyfHBS84ZjMqw4KXrWL513nNBxTGzh7w4A4o4mgTB0h6RqCrtcguVJNwNUGNril8tZ3Ml7dHsif9kbxxr4o3twfyeIjCXx4OIaVh8LYfDqBU1G5RKVrSM4XwJmYUcuFAj1XSluJuVWHi/wKW11C2eedwpYT0WxyjWbzyTg2nYhhk3MEf3cKYqtrCB7RGUTerCYxW0NybgMXC5u4UKAnNVdHzM0q3EMvs/OEnC1O/nzrEsC+08c57vkp17LW0NiyjoaeL8jsuofX4VIVtvImLKStWMo6sDSjxVLahY2kCxtJJ9ayNqHdDDSZRyD70SrA1TKoA8vANqxkbVhJBZBZyc1Lh2Q6xsgLmOIlwqEiibQfIsm468yV9sPEN0vYf9mLVZFy/hQQx0yPG4zxKGdkQDOPi408Km/FVmrARtqErdTIEGkLtpJWbKStWMlNWAYbsAw1CGPL8jYBWv+r0mVOJxayDixlbVjJm7GWG7CWmbCWtmEtMy9uknRjIb+LbVAfj8o6GB5Qz3N+OcwLVuBUHU1e33e09r3M912j+aXjCX7uHMqPvUO4e3cId+7acqfPmp96bPilcwh0DOOXjkf4pWsov9y25pfbVkJL2z2M7zufort9Mrq+1UQ1h7BYoWDkuas8Kq3GRm7CRtKCrawDa2kXVpJurCTdWMq6hDcHglqwDGoZwKu1RHi9/Oef53uxlHZhLe3BRtLDEHEXw0QdPCJq55GANh4J6BDwKu7FWtKHlbQPG+lthsl7eFRqYnhALc/7K5non8ts/2u8IYlmc6Iv0soArnSdJuOuC9d+OoeoM55XAk8wPuQST4TVYhNsxML8+rcVGxkmMTBE1oS13CjgVNYrJLADK3kbtpJObMVdWEu6hOdP3jHwf85C1o2lvAtreTu2siYel6oZ6X+JFWkCXqtub6GhcxP59YfxiXXALSoG56hC7CNU7Iuo4GCUBocwHcejm3GL1+E+gNdmTiabhCQZOZXYLIylJjThmqDneFwjR6MbcIjUsD+0ll3B1WwPrGSrvJKt8iq2B9exJbCGb6SVbBKr2WRuAbZKK/kusIbdQbXsD63HLrweh8h6DkVpOBSt5XCUlsNRGo5ECYB1itbgHCPEJUaDa6yGk7Ea3OK0nI5vMLfFWjwStXgqNHiZ46moxyOxDo+EWs4ObmD7ERtXgXus+j68no4WPvbj1TWiDJdwJc5muB4LKeFIcAmHg4pxCCzGXl6MnbzYDNeSe3CVlrBPImQwXgcjth+wD7awg4E3GLDHIus5FqnBKUrL8egGnGN0HI9uGHjsEtuIa5we1/5Wth+xCQZOJTbjpjDipjAO4FW4I/bXedj24sHna3+NVy3HozU4RWlwiqoX/p0RdRyNqOVIeC1Hwms4HFbDodDqQanCMaQKh+BK7IMqsA9UYxdYPtBM/xZg+3Nf83qu4B5cfXLZ7i2MD+/wzGbHoAb2t9rXBxH7q/bV+TIbnS8/gFdz++r034FXxaA8DK8Kc+7H6wr7ZFY4JLP8vqQIsU9luX0qywbAmsZSu1SW2qWyxC6NJXZpLLU/P5B+xN4PWWGpUz9iPzp2g4/MgF15PJ2PnTNYefxePnJKZ+XxTD52yWWlcw4fOeew0iWHlSfyWHkyn49PFbDSrYCPTuWz/FQRH5wsZIlrIe+7FPG+SzHvuSpZfFLF4lNqlpxSs9RNzQenK8ybiNUDiB2M18GIXelV85t4/cijipUelXzqXc3nvrUD48KfmK+oWe1XxRd+lXzuVc4qn0Fw9VGxxgzYL7yVrPYuYa13Eeu8C+/LWq8i1ngWsPpsAavO9OO1hHVeStZ7q1jvrTKD9R5e13urWGNuYNf6lLPOV816vwrW+1WwwU/NBl81G3zLWe+j4gvPEj49nc+nbnms8ywR2lZ/NX/3F1rXTSK1AFf/MjYFlLFZpLp3rlVUxjcBZXwToDSPCCvNKWVrQAnbAkr5NqCUb0VKvhOVsUtUzm5/FVvcc/j65E2+9clijzSPfUH57A0qYF9QMXahag4EVXJAXsVBeRX2gWoOBSs5GlrIsdAMjgZd5EhgBC5hHnjGOSI9v4f4jN3cKNtJqWYzdfo1NDUtx6T/L1q1r9KknodJPYeW8tm0qmfTWj6bppJp1OWNQ1s8kS7dIjqaFtFueJEO4yK6TS/R0/oSva0v0tu6gN6WOfSZZnHHNIO7pqn0NE2gSzuGHu0EuusnYSobiy5vJE2F47hdN5+2ilm0Vs2mtXqOGa/37mttLn8BXck0mstfEEaIy2ZgqpxNl2YBXZp5dGvnc7txAbcbF9ClmU9bzTzaauZjVM+lqewFtIXTqM2ehDZvGh2VL2MqW0Bz8TyMJfNpLplHU9FsGgtm0VQ06z68tqrm01a+gJay+Whzp9JV9Tt6qv9AbcY08pOeoyBpBLkJz5Kb8Bx5iSOovDqZpry5NBfMRZc1jYbMKdSnT0KTPgld1jTqb0xGmTICZcpzaG5Opjn3BdqLF9BSMJfqK+PIjXmM5uyZNNycTMX556m7Op7O4gX8UPVH2gvnUX1pDJrrE6m+OI6KtDGUJDxLesgQbgXbUpE2ElPODDqLZtNTOpfbyrm05U+j6sLTqJIfR3t9FJ0FM7mrWsCdsvl0FszEkD6R+svPU5n6DMqE4ZTEPUlJ/NOUJYxCGT+agqjnyQx+lltmuF6XPcs16TNckz7HzaDnyQofS0HcJEqTpqFKnYoqdTzqtHGo08ZTnjYeVep4ylLGoUwZhzJlAmWpEylNmUxx8mQKFZPIM+M1K3YcOXHjyUucQlHKDErSZt7D607f5BjX6ByCMxsJytARnNl4X04nFLIv4ALuiSWE5hgJyjYSlNeCLNuE/y09Xlc1nEytZL17PMfjixDd0iHL1CNJ1yHOaEScZcAv3cDhpEo+db/Aa/vDeOVAFAv3xTB3VxxzdsUxd08CC/YqeOlAMn+0S+U1hzTeOnSRtx0v8Cd7M16PnufdIyn81S6K1W6pnEiqICK3haTiNlIKjSTlNZGU10xMpgHxhTp2+1zlY/sIFh+M4J1D8fz5cBJvOCh43SGJP9gl8oeDcbzjnIZjcj2nrzYiStcTnNlAaEY9wTdqkF6rRXRDz5dnL/LW7hD+sCOU1/fF8PqBWN48GMN7hxNY6hjNCvtQNrklcCoqh8hb9ShyG7hUZECRWcf5fD2XSkzEpNdzMvgGW13D2O2ZxDcnY/n6RBybTibw9YlYvnKOZOPRIDYfD+Z0xE3Cr1cQn1lPUraGtDydgNf8RqJvVOIWfIntrjI2O/mzzVXEPndnjnt+xrWstTSa1tPQvYbMrkPsLUxhkugCwyUqbGUGAa/SdiylneZ0YSPuwkbcgZW0DQtZi4DXkFZhg2poOxYhHVgGCecgrWWt2EiNWEtMWEpasZC2YS018biskQlB+Uw/68GxUjnX+06jurOByr5Pqf7HLq60HCag1IOvY/14wyeCWWdvMt6nkuHedTwjb+UxcTPDRAaGiU0Mk7QxRNKKrbQV60AjlqF6LMP1wtlYWYsA7/9FuR9WHVjKWrCSGbCW6bGRNmMjbRHwKuvBQtKFhfQOQwPv8LisjacDanjeL50XQ+LwNCgovLuVtt4F3O0awc8dj/Fz11B+6B3Kne+H0vu9NXf6rPipxxI6LaHDhl86hvJL51B+7rHl59s2/NxjzU/dQ7nbOZzutknoez8jtTOMFcmxjPJJ5TFROTYSA1YBRmwlndhIurER38ZafFsArBmvFsFCa2wjaRfwKv3PP8/3RdqJjaQHW1E3Q0UdDBO18ojIyKMiI4+IWhkq6sJW3Iet+EdsAn7E2rOTZwLv8rzUyFjvAqaeTeNFr0jek8uxS5dzudufoh/tKOz5lJzOFaTf2U1kRwhvBTozVpTM44FV2Ji3FFvIjdhKmxgibWSIrBEbmQFLWbvQqkt7hLFxeRs2A3gVXhcWsvZBeBXaWCt5OzayJh6T9OM1lFCNC1W3v0HbuYm8+sN4xzjiFhnL8chC7MLL2BtewYGIeuxCGnCKauZkfANuifWcUug42Y/XlBZOppgE/CQ2m/HaiHO8jmMxDRyK0nIwvJ49obXsDK4RrskJrmFHaL2wdVhexTfSCjaLBbxukVSwXV7FrsAa9oXUcTC8HruIehyitDhEaXGM0gpNbFQ9R6LqORpdz/FYLc5xWlxitbiar5E5Fa/DLaERd0UjZ5N0eCi0eCZp8UoW4pmkwTNJg4eiHo+EmoEWdjBihRZ2EGBjVJyKvte6ukSU3VvQFFLCkaAiDgUW4SgvxF5ehJ2sCDtZMQfM2S8V2tZ9khL2SkvY+3+B18GNpGNwBYdDq4Tx2/BaDofXcSSinqORGo5FaQfiFN3A8RgdzrGNuMTpB+Ia38SJBAMnE5s5pTBySmHELcnE6UF4PZtiGsjgBvbBq3d+q309HtOAU7SQY1FajkZqOBJRP5DD4XUcCqu9L46hNTiG1mAfXIVdUKWQwIpfjRD347UfsA+2sL+F1+2D8Nrfvg7G62DADv58cAP7IF43DkLsuuP9eL3wP4xXBZ/YJz4cr3ZJLLdPYtlDk8IyuxQ+NIN1qV0qSw6msORgCosPprD4YOp96UfswxvZKyw/fJXlR6+z4tiNgXzkdJMVx24NZPnRm6w4ls5Hx7NZ4ZTF8uNZrHDOZoVLDh+dyOOjE3msOJnH8hO5LDtRwNITBSx2KeDd4wW861zIuy6lvH+ijMUny1l8stw8QqwW7oA1A/Zh7Wt/7h8dfhCvlaz0qOATr8p751y9KgfuV+3H6yrvclb7lvOFT7m5DS1njY+KNT5lrPEt5QufYtaawbrep5ANvsVs8C1mvU8Ra73uNbCrzxawxqOYdV6lrPdWscGnnA0+5QOQ7f+1dT5qIb5q1vupWe9bznrfcvPvV7HBp4wv/crZ4FPGKvcCPjmZzWr3PDb6lLIpQD0o5WwOKBvINyIVW8TlbBGr2CJSstWcbSIl34rKzE1rKdsCSthuzneiUnaIS9gpLmG3uJDvfDPZfPYK33hdYXvATfYG5XAwrAi7UCV2QSocAqs4FFjN0cAKnIKUHA/KwTnoGq5BClyDw3AL9USc6IAifTuZZVupbNyJrnUbetNqGvXv09TwJ4yaV2itfxFj5Ww6qufRUTmXziohxrIZ1OaMojb3ebq08+jWL6SreSFdpoX0tCygt20BfW1z6W2dTW/LLHpNM8x4nUmfYRpdmkn0aKfQq51Bq3oi2rwRNOQ/T3ftXDNe+8eF5wkZhNeG4qkDeG1UTqdZPYvO+vl0aebT07CA3saF9OkX0tNgvvu1ZgFG9Rz0ylloCoRrcjR502iveAmjcj5NRXNoLp5Hc/Fc9IUvPBSvLWXzMJbOxaScT2PBLDrUL2MsWUDJhdHciHyU7LinKUoZTUnaWAqTR1FxdTJN+fMwFc0XsJo+gbpb42nMmYqx4AW0t6ZQljqC2msTBhrXztIX0WfNQJny3ABedbem0JQ5jR7li/xU8yq9qpfQ3piIOm0EultTqLo4jtLEEeRHDycn4hGKE4ajvTaB1ryZdBbNpk+1gJ7SOTTcGI069Ul010fTkT+djvzptOVOpTVnCvqb4yiNf5SSuEdQJjxBedIzqJNGUq4YSUnsSPIjniMnbAQ5YSPJCHyWa+KnuGLOddmzZISOIi9mAiWKqZSlTEeVNoXSpDGokkdRnjIGVcpYlMljKE0aQ0nSGEqTxlGaPJ7i5IkUJ02iUDGJ/ISJ5MSNIytmLNlx48hPnERxynRKB+P1dHxBjP/lKiLyjITnNhNT1EZkvonQ7CbCcgzIbmrwTlPhf6WWwKwmJJlNBOa1EJjfhjjLiNd1LWev1OOUoMTvug7xLT2SdD2BOQJyfW/oEGW14HGjmY3nbvGnA5H8fn80i/bEMHdnLLN3xDJ3ZzwL9yTyu/3JvGqfyhsOqbx16DxvO54fwOtfDqXyXw6J/OVgJBu9rhKQbiIiz0R0th5FXhNJeXoUec3E57USmm7iUFAha5xTWOIQy9v7I3nbMYE37AW0/m5/LK/ZJ7DizHXcbrThn9WKNFNPUHo9oel1hKbXE5zeQGB2KztkuSw5ksSre6L5/Z5oXtsfx1t28bx3KIF37cJZ4RDKdq80/FJUJOYZSDKfdVVk1ZKUVU9Sjo6EbB2SNBU7z8Sz+UQUW04nstlNwVeu8Wxwimbd0TDWHw1i28kIfBPzScjRkVrQRHJuA4kZtSgy60jJ05GQVY9PbAb7zoazzVXK9lNS7DzdcPZZzbWsdQN4zeh0ZHdhMpMCzv9beLWWDMJrsLlxDe4Urn6Rd2IjbcdW3IqNxICNpAlLSTNWslaGBHXwZJCRsZI85np44lUZROlPJzH8uBJT32voet9G3f0ZhT1ORNT6syVJzKveQUx1v8BYn2Ke8a3hCX8djwYYGCZqGYRX4dyoRbAeixC9sO1Y1vqfh9O/gVfrAbwasJGasJa2YyntNuO1l6HyPh6XtPJsQBVj/G7yUkgU/m0plNzdRNvtOdztfJZ/dDzKP7qHcrdvKH0DeLXkpx4L6LSADkt+6bDll84h/NwzhJ9v2/Jzjw0/dQ/l+67hdLdPRt/7GRd7wvgkOYIxXgk8HlCKjViPVYARG3EnNqLb2AT0YS3qxVrSI5xtDTZiEWy4h9K0BA8AACAASURBVFfx/1K8inuwFfUwRNTJMHELw8QGHhE3MkxsYIi4DVvxbaz972Dj28dTsh945KyWsb5lzPZO4+Wz5/go6AxnSwNJNflQevdb6n5chu77N6m/+w7KO1uJM8p469wxRvsk8pisEptgAxZBzVgENmMjbWKItIkhUgO2smasZIMmAvrPDP8zvEr78dqGjVT/T/HqE3uIU1HxOEUVciBCxZ6ISvZHajgYasZrXAOnEjScStRxQmHgRLLRjNcWAa8JQvt6IqERFzNeD0drsIuoZ39YHXvC6tgVWsfO0Dp2hmn4LqSOb4Nq2CIzbx2WVLBNWsl2eRU7gmrYG/pbeNUMtK/HojW/xqsZrqcT7+HVM6lhAK6DAeuhqMcjsfahgP138DowLhxczGEzXB1kBdhJCzkoLeSAtOgeXs2jwnv/L/D64BnY/vQD9lBoNYfC7gdsf/oB++/i1f3/M14fBGw/Xh1Cqu8B1ozX3wLsv8JrP2B/C68Ptq8P5p+1r/8b8brcLolldr+BV7tkltml8IFdygBalxxMYfGBZN4/kMz7B1Luy8Pa2H7ELjt0mWWHrrDs8FWWHbnGsiPXWH70ujk3B7LsyA2WH701gNdlTpksP57FcudslrvksMI1l2WuOSxzzeED1zyWuOTxvnMe7x7P593jBbzjXMR7rqW8f0JlxquKpW5C/t329aF49a5hpWclKz3UfOJVaV7QVMWnXhXmu1UrhG2/vhWs8hHwusa80bc/a3xVrPFVssanhHXm5vVBvAoNbCFrPAv5wqOQL84W/Qqvg7PRV81G3wo2+FawfjBeB35PGRt8yvjqnJov/cpZ41HEZ6ey+dwth/VexWwKEO5r/UZcIYwJ/wquAl63isvYJi5jqxmuQpTmxlVAqwBXpYBXSRG7JQXsFGez1fcGX3tdYovfVXbLs7EPL8UxTIW9XMmRoAqcgtQ4BxZxXHYLJ7ECZ3Ewp4P9ESnOEXXFnRuF9qhqtqLVf0lL60Za2z7HZHyf5sbXadYuorluLsbaF2irnUO3dgGdNXNpr5pNR9UcWlQzqcsZTU3WCDrq5tDTuIDbzQu4bZpPb8s8+trm0Nc2m77WWfS1zKDXOIO+5pncNc7mTvMcuuqn010/g96GObRXTaehYBT1uSPpqJpFW+UsWqvnDMBVuKt1AW3V8zGoZqEtmkJz+Qu0VM2lUTkNQ/nMAbz2N6+9Zrx21C2gvVbAa2PpTOrzpwh4zZ1Km3oRzaXz0BfOxlA0F0PRXBoLZqHLn/kQvApX6BiK52Aomktz8Xyqb00lK/4proQMIT3qSZQXxlN2cQJFKaOovDaZpvy5mIrnDeBVmzmRluJZdCjno8+aTsXF0TRmTqe9eAFdykW0Fs6j5up4ChOGU5T4FPqMabQXzuNOxSv8WPMqd9S/ozV/Nrpbk6m9MpbqS0LjmhHyCBkhj1CWNBLdzanobkymPX8OfWUv0l4wC821UdRefg5T9mTa86bRmjMFU9YkdNdHU5k6nJK4oSgTHqMi5WkqU56jMmUk6qTnKUsYSVH0CHLDniUz+FnSA5/luvgpLp97gisBw7kmfZqMkJHkRo+jKGEyJYqplComU5I4jtLE51EqRlKWNIqypNGUKkZTYk4/XkuSJlCcNJGipMkUJE4iN248mTFjyIodS97D8Cq7UR8TmtVEbFE7MYVtROWbCM8xEJZtIDynmeBMPZIbGuTpjQTnGpFmGfBPb0SUZUCa20JAthHvm4343NQjy2lDmtmCON2ANLMZaZYJ3+uNyPK68M/uYltgIe8cUfAnBwV/PKhg0d4EFu5JYNEeBb/bl8wfD6Twul0Kf7JL5i37FP7imMbbDqm87ZjKXw6l8FfHRN6xj2bzuZvIc9qJL+4kId+IIt9AQk4jijwTiUU9ROb2cDSynLUnL7HEIZ6390XwZ/tYXj8Yxx/2x/D7/TG84ZjIx543OJvZiTS/i5B8E8EZGoJv1hCWoSE0y4A8p50dgYUscTrPK7tjeGlnNH/YF8ebdvG865jA3w6Escw+lO98zuN/Xo0ivxlFtoakrHqSc+pJydGQkqcnpaCZ0Ot17PZU8JVzBJvdEtjklsRGl0TWHotmzeFQ1h8NZvvpaPxTSlDkNZFa0ERStkaAa46WSyVGLpYYkaUVc8gvgR1uIXznFoidlzsuvl9wLXs9upb1aLvXkN7hyK6CZCb6n+dJcRm2siYsJC1YStqwlHRgIekUNgWLO7ERtWMtacVC2oKF3IRFYIewfEbejYWsBytJF0PE7QwVGRkibsRWomNoSCtDw7uxCepkmMTIqHMFLPIW4a2UU9hhT3PHn+nteYGOrhk0drxIbc9y8rv3EFp3ij3XvflrsJRZfsmM8s7hKb9aHgtoZqhYWBBkLW3FSmbCUmbCUmrCUtaCpawNC2k7FtKO/6Vpx0LahoXUiLVUj7VUh42kCWtJM1aSViwlnQJeJbcZIu3hcZGREQGVjD13nZeDw5B1JlN69yvaemdxt+spfuocxk89Q7hzZyi3vx/K7e+tuXPH4h5eOy2Eq3S6bPm5Zwj/uD2Uf9y25aeeIXzfNZzbHVMx9H3O5Z4QPksKZrxnDMMDihkibsQqwISNqAvbgF5s/O8IgBXfFsZfB/BqwlrchpWoQ3i9/Mef30GRdGEl6sVa1IutuBNbiRFbqY4h0npsZVpspM1YSzqwFfcwzL+Hp/xbeN5HzWT3ZN7092drsjvSilOkdziivrMR7d03MfTOpe32bFp736a+dztpTeH8zecUk/wu8risGusgPRbBTVgEGbCWmLAVtw6Mt1vLWrCUmbCQmYQ7ZGWt2Ig7sBF1YiXuFF4bsrb78SrrxEr2r/B6BO/Yw5yMjOdYVCEHwlXsDq9kX4SGA6E6jkY14xqj5WRcHSfitbgmNuGaZMQ1yYRrkkkYPY03cCq+iRPxjTjHNXAsRsvhaA32kfUcCBeuv9kdVs+usHp2hmnYEVrP9uBatgVWs00uXJWzPbCGHf0bh0PrzXjVDOD1kDmHozQcjdZyLEaLc1wDznENuMRqORHXcA+vCj1nkpo4m6zHK0mHV3ID3ilC7mtg+0eIzYi9v32t4HSMGreY8gG8nhgYGR7cuhZzSF6Ig6wQe2kBByUF7BcXsl9SyD5JMfskRewR96eY3eJi9oiLB5rD/jwMsA+D7OBG9lBIpTBmG3I/YAcj9liUdqB97Ufsg3h1SzIJeP0nI8ODx4YHjw8/7OyrsH1aSD9e+wE7GLH/bvtqP+j86z9rYAePDw8+8zp4aVM/Xn8LsIPzYPt6H15drvCly5X78Lr++EXWHb/ImuMX+OL4hf9WvH7Sj1aHf4HXgwo+tPuNHEziw4PJfHAwmSUHk1l8IEmA6/4k3tufxLv7hLy3P5n39guY7W9hB0NWaGIvCnG8zAeHrvDh4asDWXbk+qDcYNmRmyw/lsmyoxl8eDSdD49l8KFTJh86Z/KhcxYfOGex9HgmS11yWOycy3vHc3nXKY93nPL523GhfX3PVWUGbBlLTwn5wK2MD0+rWOZezvIzalacreAjj8qBrPSoYqVnNR+b7279xLuGT31qB/KJdxWfeFUKeDUD9jPvSj73qWSVTwWrfCpY7atmta+A1360rvMrZ62fSoivkrU+Jaz3KRbg6lPIBt8iNvoWs9G3mA0+Raz3LmadVzFrPQr54mwh6zyL2eBdxkbfcr70VQ9KBV+dq+RLv0o2+lWycdCo8EafcnNUbPRV8ZWfkI0+paw5U8AqtxzWns3na/8ytkoq2SKpEDYJi1RC0ypWsVVSzjZJOdskKrZJVHxrznZxmTnKgewQl7JDXMpOiZKdklJ2SUvYLStmt7yQ7QFZbPK+ymafa+yUZGMfWsqhsHIOyUtxClbiEpzPyaDrnApMxD1Yim/UGULPu3Kx4CQF1U406HfTbtxAV/NKOpqW0Kb/C21Nr9He9DKtunk0181AXzUFY+0MOhvm0VrzAi2Vs+ionkNH1Rx0BROpzhhJW+UsenXz6TPM545pHndb5vJ962zuts7iTsss7hhn0tc8k17DbO4Y5nO3+SU6aufQXjOH2w2L6KiZi65wAjVZz2NSzaDFfMVN//U4/e1pP141hZMxVcyhrWb+AF476oTzrl2aeXQ3zKNHN59u7QK66l+ko3bhAF7r8iZTnTmB+twptKgW0lQ8h8b8F2gqnENT4ewBvOoLZ6LLn26+53U2raoFGEvn0ZA3k6bCudRmTKMo7XnSY57kevhjpEcPp/zyZErPj6M4dTTVN6ZiKJhHc9FcGrKnocudgrFwOj0VC+hRL8KQO4uaq+PRZUyjs/RFusteoil7JuXnn6c0+Vnqr0+krXAud6tf5Wftm9yt/D1tBXMwZE2nKXMatVfGkh/zBDcDh5IZ+jjF8c9RkTYG7fXJtOXNpbt4AS25M9FcG0PNpRE03hpLe8F0OgtnYMqeiPbaSCpSnqA4dgglcUOpTH0a7dVx1F8aS1XqKFSJIyiNHUFh1HPkhj1Luvxproue5Ir/E1wNGM518dPcChpBTsQYCmInUBQ/iaKEiRTGj6Mg9nlKEkZSmjACpULAq1IxmpLEfsCOpSRpHCVJ4ylJmkhxstC+5saNIyN6NJkxY8hNmEhx6nTKLgzCa0h6Y0xUrhFFaRdxRe1Ir9UhuVpLWFYToVkGzl2q5mxyGeeu1hKU04w4Q4+rohTX5DLOpeuR5bdx5nIdp85X4Xtdjzi9Bb+res6k1eKeVovP1SakOd143mhle2Ahy0+c5/3jF/jr0fO84ZDMa3bJvHYwmTcOpvCmXQpv2SXx1kEFbx1Q8FfHVP7imMqfHVP46+EU3j2SxJLD8Wz2u8m56waiCzqJyTESeqMO+aVKItL1xBT0EJTdjV1oGZ+7XGCJYwLv2EXzl4ORvL43gtf2C9uG/2Qfx4duF3G9ZuRcdgfSbCM+FyvwTClFdKUaWYYBv1smNgVk8/7RNF7dF88re2L5494Y/nQghncd4njnQDgf2IXwjUcKHoklRGc2Ep+pIeKqmvArKmJv1ZCU20hCjh7ReRU7zsaz+VQMm07F8fWpRL5yTWC9UxTrDoew/mgQ37pF4asoJDZTS3yWhqjrlURcVhF/q5YLRc2cLzYiTSvh0DkFu9zD2Hk62IzXNVzP2YCuZQOa7i9Ib3dgV34SEx6CVwtJhzmdWIs6sBG1YyU241XaIjRI0m4sJD1YSHqwFnUxJKCNYaJmhokbGCJt4JGwVoZF9GAd2MUQUQvPeRXwim8QviVBFBj20Wz4Az92TOBux3N0djyPvmM69X3vUHR3G/HG4zjkerI0NpgZvvGM8s1nuH89w8TNAxCwlJuwlLZgLerAOqAbK1E3luJOLCTt5rTde3wfbtqEDHy94/78j+K1FUtpM9ZSHdbSBmwkegGv4hYsxB3CmVdxD7aSbh4PMDAyoILx567zcmAIQV1JZrzO5E7XcH7qGspPPbYCXu8Opffuw/BqyS9dNvzcM1TAa68tP9225YfuJ+ntmk7znVVc6Qrkc4WciV5RPBNQzCPiRqxFLdiKu7Hx78Xm3B2s/fuwEvVgKbvXvFrJWsx4bf/ve94Gfg790O9P+/0/q9/8c+aIu7EQ9WEl6sNa3Im1tBlruRYbeTU2gTXCY2kTj0qNPC028MzZIl7wv8Fb0kC+O3+a8FpnlD/sRfP9Ekx3F9LWN46O7ufo6RhLd+dr6Lt3cqkhlnc9zjIj4CZPyGqwCtRhEaTHIrAZK3E7tgFd2Ij6R+5NWMqasJDpsZAbsZC1DMLrve/X0vyGkYW5yb6H13JG+F9kRaoZrz3foO3YRG7tUbxiDnEiMo6jkQXsCytjV1gFe8Pr2R/SwJFIA85RGlyia3GJ1eAcr8c5sRlnhREXhVFAkHmbrWu8zoxXzQBeD5rxuqcfr6H17Aip47vgWrYH1bA9qIbvgmrZGVzHrpA69oTVcyBc2DhsH2luXaMbOBzdwOGBxU1anGIaBvDqGttgvutUx6mERk4rmjibbMAjxYBXsm4Arg8DrMcgwJ5NENpXd3P7ejqmAreYck5Fm/EapcIlUhgZFq7FKeFQULEZroXYSQrZLy5gn6iAfaJC9oqK2CsqYpeo0JwidomK2C0qGmgM94oEeD0MsA9+Pngr8cA4sRmvjqE1A4B9cIy4v319GF774Xo62XTfwqbfOu/6IF4f1r4+iNfB7euDeH0w/YDtb1/tgyoH2uaHta8PnoEd3MI+CNgdPrn/FK/9eRCwg0eHv3a9yt9dr/KVyxU2ulxho4sZr86XWe986X8Ur5863Ms/xetvAdaM16UHk1h8QMH7+xUCXPcpeHefgnf2JvLOXsV9iO1vYR8ErJALLHW4yBKHSyw1I1aA7DVzrptzYwCuHxy5xQdHb7H0WDpLnYQsccpg8bF0lhzPZvHxHN51yuGdY7n87dhgvJbxnmsZi08oWXpSyQenlHzoVsaHbmUsdy9nxRk1H52tYKVHJSs9KvnYs2ogn3gJi5k+9a4Z2Cjcv6DpM59q86hwJZ95VwlLmvyqWe1byWqfClb7qIUravzUrPVTs85PzTq/ctadU7HWr0yIbynrfQSobvQpYqOvkC99S9joU8xGnxI2epewzrOIL87ks86ziI3eSr70VfF3PzVf+Vbwdz9z/Cv56lyFuVk1x7eCL33UfOmj5is/IV/6lvGVXxlfnyvnS+9SVrvlsMY9h7/7lbBNqmarVM3mgDK2ilVsNWN1m1TFt1IV26Vl5qiESMr47r4IYN0pKWWXpJTdUiW7ZUp2y5XsDizlO3E+3/jc4hufm+wIyMIusJAjISU4BeXjEpTJyaCLnA2N5ly0lJDUsySnHyer/DAVBnsMnbu53fklP7Su4HvDX+lpeI32updo1y6gs3Ee7boXaK6bgq5yAvrqybTr5mCsmYmxciZd9Qvo1b5Es3IGVRmjaC6dSq92Ht8b5vO9cR4/tMzlx9Y5/NAyi+9NL3CneRZ9htn06ufSq3+R75v/MLABuEfzCl21i2gsmkplxigai6dgqvjXeG2pnEtn3UL0ZdMH8NpZL1yR06mZS5d2rrmJXURn3YsY1XPQlcygLm8yVRkTqMuZgqlsIY2FL6DLn0VjwWz0hbPR5c+kIX/GAF4bzHhtK1+ISbmA2oypNObPQXlpLJlxw8mMe5rs+OfIinuWqhvTKUoZRUnaaOoyZtBcNJ+mgtlos6dhLJlNd8UCvq/7Pb2VL2MqmIM2fQqam1PoKnuJnvLfobk1BWXKCKqvjKdTuYg7lb/nZ/1f+KXhLbqVL9KYPpWGm5PQ3ZqMKuVZrsutuSYdQlHsCKovTKLu8mS016bQljcXY+YM6i6PoerCczTcGENb/jQ6i2bQnj+VxpujqUh9gtKEoZQpHqH6/DNoroxCf30iDVcmUHt+DGrF85TEPEde2NNkBg3npuRJrgU8znXRcG7JniMjcCRZYaPJixpHfvR48mPGkxczltzoUeRFj6AkfiTKhBGUDcJr6WC8KsZRohhPafJESpInUZQ0idx4Aa8Z0aPJTZhAceo0yi4Owqv0Sk1MeKaeZGU3sYVtuMXm4xabT3BmI/JbDRwLy2S7dzJHIrIQ32rA+0ot28+dZ4tPCq5JZYizjByKyufvHsk4hObhfUnHKUUNeyTZ7BRn4XGxCe9rrThGqfnK6wafnbrAZ6cvs+LkBRY7pfDukWTeOZTM3xyT+ZtDEn+1U/CXA4m8fSCRvzqk8l8OKfyXYzLvHklh6fHzLHNKZr3HFY7GluN/VY/vhVqcwnJwlN3CI6kCyY0WvC43sy0gl+VHklh6OIFlR+L5y74gXt8p5+0DEbxtF83r+8L5s0Msu2MrcblswDmtjl2BGXwnusrhmCLOXm7gxPkGVrlf5r3DCt45ksJ/OSp4fW8Eb+0N5z2HGBbbR7D0QDDrXGI5EpyJ9HItEbc0uIXfxFl+Cb/EfMJu1CK7pOaI7BKbT4Sxxy+FzW4xbDoZw+ZTcXztEsVXx0L58lgQW1zDcI/KIvhyBSGX1YgU+ZwOuoIoIZ/wq9VEXK/hbGQG+zyi2ekexh6PUOy93XH1W8ONnI3oTRvQdK7mVrs9u/KSmHAuleEiJUOkTVgOal6FdGIt7sBG/ABeze2WhaQHC3E3VqIObEWtZrzqGCrVYS1uxFrawrCQ2zwe2MWTp7N5xTcUWXUsFd1H6Wh9jX+0jeTHtqH88v3T3L79HIbuqdT2/hnl95u5fteLMzXhvC5yZ5pPPKP8c3lCUoOtvBFrebPQ/EnbGBLQja1/LzYBt7ESd2EpaTd/Dy3CudsBvHaaP7ZgITPea5nFHViKu7EUd//P41XSirWkGRtpgxBJE9YSI5biVixEHVhKerAU92Ar7uIx/yaeD6hg4rnr/E4WTHBXEsr78DqEn27b8P2dIdy5O4S+O1bc7bPgH/fh1YJfuqz55fb/oe6+opu+s7bvu1DSJjNJSEIINcH0ljpJ5s5MJoQOIcmkT3oILYDBvYLpYJqNm6p7741i090wtmVLcu+WiyTLlm25UAPf50CyMQRm5n6eeQ/eg2upAAuQ/lrLH+392/sR7vSP5nb/CH7rG8HN3icZMFihvf4VZ7oD+TolmJeOxzFGKOdxcQsjh/Dah2XAABaCfuOXA9JBvGqxDOzAUqz/r+PVCDj9sGtNh5nU9D5Kuh+C124j/Acj7sVcNIC5qB9zcTfmUi0WQU1YBFdjGVLFiKBqHpHW8LSkihdFcsYfSuSN4/5szw/jjEGM8potVfq/oTZMpv/an7h69VGu9T7GVf0YejvfpKVrMyfqonjvoCczRdn8QVKDeaAKs+A2zAK1mIu7sRT2MkJoML5GUi1m0lbMpC2YB2kxH45XUdfQly3DP3eDeB0paeUxcTnPBmTw8YkwIhr2UWPCa37tDo7FuLMvKo4dUUXYhSvZGl6ObUQddiGNbI9sZVdUPXtj6tgT28ie+BZ2J6nZnaxhT7KGfYka9ie0sT/R2DJ8D16jGnCKqMMxog778Lutw1vD6u6JTVg9tuEN2EU04hjZiHNUI67RKtximtkeZ8wO0xqenXFN7IpTsTt+GF4THo5X7/RmfNKb8T1hzO+qrybAHkuu51hSLccS6ziSWM2R+GoOxVdxKK4Cz9gKDsZWcCCmgn3R5eyJLGNXuNI4XTi4BNfAYlylMpwkMhxERdgLC7ETFmInlGErlGEjlLFNWGSK8fH9eB0O2MHpunbC4gc+7xxYimtwubGVOLQK19C71df7Afuf41XL4fsmDf9v8TocsP8Kr4OA/Y/wGlqF27CW6fsnEP+rIU6/mzzse4UtD8Hr8PwrvK47cJ5f9p8zVl0fgtfv9mT8/xivyUN4fRhg7+LVCNfB3AXsXbh+uOMCH+64ZITrzmxWeWSxyuMSKz2yWLkzmxU7s1jmYcyK3Xks353P0l35LN6Vz+JdBSzdI2PpXrkJsMoH4vWjw2UPxOsgWh+G16/9BycMG8+6fuVbwz/9a/gmoJZv/Wv4p28lX/v8Hq8/BFTwfUCZMf6lfO+n4EffEiNchwF2jZ+cn4flB28Z3xwp4DsvGT8dl7PGv5Rf/MtZG1DB2oBK1gVUslZYyS/CctYIylgTUM6agArW+Ffxi3/1UNYGVPOTTylr/ErZKKpivaCCb4/m882RXNb4ydgkLWNTYBkbhIq71VVpKVukSqwDlVgHKrAOlJvuD6YUa2nZEF5tpEpsJEpsJQrsAhXYBimxCVayLUjBVomMX/3z+NU3m23+ObhI8tgVksfB8IscDEriSEgwwlgf4jIOky0/SE3bXnQD7nRes6an/1v6O1dwU/M37qjf4UbrG/Q2zkZfN42Ouqm017+Eum4KrTWTaa6ahL5lDtr6GejqZtHf+gY32/8HffUcqnNeoKlwAn2Nc7mhmc9N7Vxutc/hlm42t3Szudk+i2uaWQyoZ9PXMpf+lle5oX2Hjpr5aCvm0dvwZ3rr36C1xIqKS8/RWDAJrQmv+rp5dNXPp6tu/hBe20qn01A0mY7quRgaX6WtbNowvBonDHfVD2YOvarX6Gl41bjjdRhe6/KMeG0umomqcAYtspm0ymbSXDidpsKptMqmoyoaxOts9OWvoVO+RtXFl2jKn0VB6hguRj1OQcpzKE5PoCjteRryZnAl5Rnkp8fSeHk6mpJ5tBTOpCnfiq7K17jW+A63mt+lv+bPdJTMozV/BrUXJmMof5P+qrepuziF0lNjab0yizutC7mj+ht32pfyW+Nf0cvm0HRxErVnXqQsfQy5ESPJFJpRHP8sFekTqc2YivbyfDoK5lF9chzF8X+gPP1pVBfH01FgRa9iFn2ls9DlT6b61B8pSRhJWepjqC6MpT1vMursSTRmjEWVOZ6Ws5OpPzUBZcIYcoIe40zASM4JHiNL+ifyQp4jP3wcBZHjKYiZQEHMePKjxnE5aiyXo54nP/p5CmOfR574PMqk5ylNGUdZ6ouUpryIMuVFE1xfRJ48iNfJKNJfojh1CgWJE4fwmp844fd49UtTxEVkqThd0U9SiR6f9FJ80kuJuKwh/LKWvbGFbPE9wYGkEsRZLficrsJRchZ7USaHkxUEXmrG92QVG4+m8KvXSTb5nmXtsUy+3ZvOFx7J/HjwDL8cvcgvR85jI7zMnrgKvE434pVRh3NYLnaBWexLq+bgqWbsw5R8uf80K91T+bt9Iu87p7PI/SRLd5xkuccJVniks2JHMh/tTuNrzzP84pvDT94X+cbzND8fv8Ca4xf5xTeLH46d5/tj59ksLWJXSj07YpXYBOXww9ET2IYW4Z5Uw+YwOZ94ZrJk1wlWHDzLol2n+KtrMn93T2H53lN8fDCTj/emsWpHHBtFeexMqmVXci3WgQV8vT8Nt5hy9qfV4xQqY4P3GdZ4prHhyAk2HTvJOs8kvvcIZ82+KLZ4JbHteArbfJLYF5XF8fQSBBlKjsRnczD8LMfjcvBPYkAWlAAAIABJREFULsA/uZDd0gwcvRNx8k7C1ScFR69EbDxjcfM7yS7xeTyEZ3DwSsbaM5Kth8KxORaMs9d+Dvp/y8XLP9Km+4mWvu/I7nTB5koyLwlP8qSghFHiZiwk7aYWVuMP0hbiB+BVojNVLbuGMGEu6cRS0sFIiY6RIi0jRVpGiNuxFHcwQqLjMYmGZ/0LmOct5nhZGAqDO/qed7jZ8ww3e0dxe2AUN3uf5GrPOLoNs9H2/Z2a/u+51L2dwCY/Poo9zGyBlBeE5/iDuIzRUhUjpWosxe08KuliVIAeSz89I0QG41lNSTsjpGospRospB2mab/9xjbnYDVmQc2YS9uM/z5hD5aCASyFA8Mqt53/peiHTcDVYynRYSlRM0KiMqUNS7EOC3E3FpI+zCV9mEv7sBB18piwhWeF5UzwO8/bIVGE6E+gGFhHZ/8srhme4ree0dw2WPJb7whu9Y3gRr8FN/vMuN1rBgZj7hgsuGOw5E6vcR/s7X5zbvdZcqv3ca52T0Qz8Blne8L4OiWaKcdTGCOQ86iwiVEiLSOF3YwQ9GIp7DNWXcXdxqp8kHEokYW0w1h5Ff+3XqsuzMU9WIgMWIj1WEjVmElbMJO2YSbVmq63PsykfXenNwcN4rUXM/FVzETGWIj6GSEawFLca6ps6rAIasNMUoWZWM6ToeU8F1TI896pTD0s4fMYEV7FAWSqd1PVv47W/kW091jR1/csA4bR3OgdwU3DI9zoeZaentepM/xCUksgfzu+hyn+GTwhqmGERI25tN1UQdVjKR5Mp+kzZWpxD+owtg2Luhgh7Dbhv/PBeJV2MFLSwuOicp7zz+Tj9AgiGvZT07uRRv168mp2cCjShT2R8biGF7AtTMGvYWVsDq3BJlSFW5Sa7ZG1eERW4RFVy47oJnbEtrA9oRWPRDW7EzXsTVSzL0nN3qQ29iS1sjuxBY+EFrbHNeMW04RrtBGkjlGN2EfUYx/RgENkAw6RjThEGsFqfNyAY3gdThF1OEfWD515dY9V4RGnYme8il3xzexJaGZvQjP7Eo05mNTCoeRWDiW3cji1jSNpbRwz5Xh6Cz7pzRwfigrvtCa805rwSm3EK7WRYykNHE2u52hSHccS6zmSWMvh+BoOxVdzMK6SAzEV7I+pYG9MBXuiy9kdVcGuiHI8wkrZHqrAJViBi7QEJ4kcB3Ex9iKZEa6CoiE82QiKsBHIsB2ajluCraAE2wC58dYUO6Ex9iK56b4ce5H8HsDeuxO2EvfQKtzDqtgeXs2OiBo8ImvZGVXHruh6dg+u04lrYm9cE/viVexPaOZAQgsHE1vxTGoz7Xpt43CKmiOpg9H8bk3OIFgHoTo8d8+8GvMgvN6fh1Vi7z//OnxY1QN3wA5D7IPW6AzidZtfIVt9CtnqU8DW4wVs8c5ns1cem47lsuloDr+asvFwFhsPZ7HhcBYbDl9k/aGLrPO8wNqD5/nl4DnWHDjLz/vP8tP+M/yw/ww/7s3k+32ZfLcv4558uzdjGGBP8vWuEya8DsI1jS890vhqZ/qw59OG8Dr8nOvwPa/GJPOZWwqfuiXzqWsy/3BJ4hOXJD52SuIjpyRWOyWx2imZD52S+dAxiVWOiax0TGKlYyIrHJNY7pjMcsdkljomsdTBmCWmLHJIZpFDigmv6cNyguVOJ1nhfIrlLqdY7pLBCtdMVrqdYYXbGVa4n2GF+1lWuJ1jpft5VrlfYNX2i0a8ehjhunLHJZZvv8iy7ZdYtj2LZduzWLoji6Xbs1myI4clHnks2XmZJbuusGR3oWlwUzHL9pawfJ+clQcUfHhQyWrPUj46VMbHh8r5+EgFnxy9N4Ng/cy7is+8K00xtQb71vKVXx1f+xvzxbD24a98TZVX/2q+9qvkK19j2/DXvmV841/OD8IqfhJX86OwYqjy+pOgjJ/8FPzsW8Ia32Jj/EpY6ydnjZ+cX4ZljU8J3x8r5IdjhazxU7BBUMZ6QRlr/ZWs9VOyVlDKL4ISfhHKWSNQskZQzi8B1awNqGNdQCMbBCo2CJtYF1DHev9qfhVW8auogvUBxfzsk8dPx7NZ65/LJmkRW4NK2SJUYiOtwjaogq2BcqwDi9gaXIRNmIytYcVsDipia6iCraFlbA0uZ1tgOTbSMhNcB8/pl2AfLMc2VMHWoGK2SWTYSWQ4iK/gLMjCXZDBHnEyx0IiEMUGkJDpRbbsIOX1u2jWOtLetZGu3m8x9H1Gn2EF1/XvcUv3Z25pX+Va6zwMTTPRN0yjo34q7XUvo659CXXNVLR109E1zEZba0xX4wL6W9+kp/E1mhVWVOWNRV32Mn3N87jZ/io32hdwXTuPO12vcqtzAdfUs7jWNovr6nlca5vP1ZYFdNfNoaNqFl3Vc9FXzUWjmEbd5fFUZY9FVzHTNGl4Nvq6OXQ3LKCn8RU6a+ehLp9Bs+Jl2qtm012/AF31bFpLrdBUTMPQNHjOdQ4dNbNMrcQL6G16jY6aebSVzqK+4GWqcibRVDSDVvk8mmVzaCycQUOBFY0FVqiKpqGSGXfBNpdMp+HKyzQXzUQjf4XWogXU584mL/FZsuP/hDJzEsrMiVxJHUPxqedpyJ9GXvKTKDLHUp83lZai2bSVzEVf8QY3Wz7gtnYpd7RLGWj4K+2KBbQUzUZT8gr9te9iqPwLXaV/xlD5Dtcb3uNOy0LutC7kN9V7qLKmoEx9GkXyU8gTnyI/8nGK455CmfQCNaem0nhuNi0X59FycQ41GZMpSXiaksQ/UnfmBToLpzNQNo/+stnoCibRcO4Zqk/9gdqMP6K68BzteRPovDyF9txJqC+MR31+Iq1nJ1KbPhZZ1B+4JB1FTvAT5IeNITvoKfLCnqMg8kXyQseSE/I8l8NfIC9sLNnBz5Ib+hwF0eNQJE6iJH4c8oRxKBJfRJk0HmXyeBQpE1CkTESRMhF5yiTkqZNQpE1BnvoSspQpFCZNJj9hItnRL5ATMw5Z6kuUZsy8i9eorKa45MJ2Msp7SZLpCL5YT8ilRmIKdcQUdeKfWcveuEJ8M2oIv9JOUFYzx5LleKUoCL7QRPwVHXG5anYHZ2Pjl8m6Y6f46dBpvtt3ii93pPHPnaf4dtcp1h48w65wBSGXNCTK9MQXaQi6UInobDkRBVqiS3rxO6/GWpTPR9tTWOSUwgcu6SxxO8my7SdYsSONlTtSjfFIY9XOE3y0J5OP9p3hw72ZfLg3g1W7T/LhrnSWuyfw0/EsdqU2IszrRpKj5ciJCvbEl+B9pomAnE4OZKpZKyni9a3hLLCNY75dMrNtk5ltk8w820Ret4vj784xfLYvhZ3xZQgvqpFka/E9o2JXrBxxTgehBX34nW/HKaSYr3YlsdIhnE9cY/jH9hhWO4bwiXMwX+0I44c94Vh7JyI6U05UfiPxhY1EXlIScbaIhKxyUq80cKKoDUFSIQ5H4/l1Tzib90WxeV8063dHYe2ZiM2RNLYdTsHaMx5rz2i2HYnE1isIF+99eAZ8S1beD6h1P9La9x3Znc7YXkniZdFJngwoZpS4CQuJFguxzlgJFOuxEHVhKdJjKeo04lWiw0zSjrm4A3NxJ2aSDmOkOsylOiykHYwQdTBC2MFIsd50X8NjohbGigqY6RXA4dIgivtc6eh9m+u9T3GjfyS3+s25bXiE37qf4mb3iwx0T6PD8Bfq+7+g8JorR5S7+TrtMK8EBfNCwBn+JFTyiKCOR8UaRgs1PCLq4BFxDyPERryOlGgYKW1hhLQNC6kOM2kPZoEDmAX1YhY0iNdWRojaGSnoZmRAPyMEA5iJu42QEHf8dyK5O6jHQqpnhLidEWI1I8RNWEqasBSrsRR1YCE2YCEZwFzcb8KrjkeFzTwjKGO873neCYklRHcSRf96OvvncL33aW4bRnOnx8JYWTVYcqvXgt96TXgdiiX0WnKnz5zb/Wbc7jfjTp8Fvxke5Wr3ONT9H3OmO5KvUhKY4p3OMwEKHgloYLRQy0ihHkthDxZCA+aibszEncb3X2o8u2kh6cBS3IGFuMN0vfy/Ro+5yIC5sNeIV0kbZtImzKTNmEnVpi8VejGT9GMWaDC9rvohvJqLrmIuvIa58BoWwn5GSwYYKerGUqRnZFAXlkEaLCQ1PBKo4E+SHF4UJDMvQMjqsIMczNvPRY0Htb0/0d73Ht2GafQbxnCj7wluGEZwy2DBb4bR3DSMoav3Var6fiBWI+Bd/x1M8EvnCWE1I0VaLESdmIvvVv4txO33fJ7MpZ2YB3YY292FekYIuox4FZs+R2K9MRLj0CkLaQcjxC08LirjOf9MPkmPIKLhADW9v9KkX09ejQcHI5zZFRGHU1g+1mEKNoaV82tYLdtCVbhEqXGPqGV7RBXukTW4RzXiFt2MW2wr7vFt7ExQsztBw55EtbEim9TGrsQ2dia2sSPeCFj3WBVuMSpcY5pwjmowpREXE2qdoxpwiqzHMaIex/BaHMNrfwfYHbFN9+FVxf6kFvYnteBpwuvhFCNcj96D11Z8TrQM4dU7TTUUr9QmvFKbOJZiBOyx5AaOJjVwJKmew4l1HIqvwTOumgOxVeyLrWRPdCW7oyvZFVXJzsgKdoSX4x5aikuwAudA4zocB3EJ9qJi7ITD0GSKTUCRCVTFRrQGyLHxl2PjX4JNQPFQ7sXsw/F6T/uwaZ3O4BTiwb2qu6Pr2RPTwN7YRvbGNrIvrmloqJKxWt0ydG7VCNjB/L7SOojXwT/3YLy2sD++ZQivwwF7fx5Wjb3//OvwHbD343X4Gp2HAfbu+1CEjZ+Mbb5FbPUpZIv3FTZ7XWbTsdwhuP56NIeNR7LZeCSbDUeyWH/4IusOXWCt53nWeg7D64Gz/HTgDD8cOMMP+zP5fv9dvH4/7PE3e07xzZ67eDUC9i5cjXg9MVSVNVZi0343pOlB+dQtmU/dkvmHaxKfuCTyiUsiHzslDuH1Q8e7WeWQyAqHBFY4JLDcIZFlDkksc0gy4tUxiSUOiSxxSGTxEF4HK7Dp92QQsMucT7PMOYPlLpmscD3DCtczLHc7a4zrOZa7nmOF23lWul9gpftFVu64ZILrJZa5X2Sp+yWWul9iifsllrhnscQ9i0Xu2SzekcuSnfks3VXA0t2mqcN7ili217g6Z+V+OR8eULL6YCkfeZrwerjid4A1tgwb4fqpVwWfelXwmffdycJf+dXytX/dUOuwEa+VfOlTOTSs6Wu/Cr72M1Zdh/AqquJnyb14/VlYzhp/BWv8SvjFt4S1vka4rvOTD92u85ezzl/BOj8FP3gV8sPRAtb4FLMhoJQNgtKhX1snkLNOWMRaUTFrhXLWCstYK6hivaCODYImfhWo2CRqYqOgng0BVfwqrGCLpJzNUjnrAvL56fglfva9xEZRPtuCFNhIyrENrMQuqAyboBK2BRdiE1qAbXghNuGFWAcXYBMmZ1uIsSK7VaLARlKKfWApjkGlOEjl2ImLsA0sxD5Mhn1oES6hMtxDr+AiPouTTxwe/kEcD5cQlyEhM+8YsvK9NLW50dG9jR7Dzxh6PqPPsJwBw2Ku9bzHza63uNX5Cje0c+hvnUWPajr6xkG8TkVdMxV1zTTa62ejq59Le50xnQ0L6G15k97WN9FWz6Gq4EUa5ZPoapjN9fbXual7jWua+dzqfI1bna9yXTPHhNc5XFfPZaBlDj11M+ismkZn5Qw6K2eiVU6jMX8CFRfHoCmdRkf1LDprB/E6H0PTq+jr5qGpmEFrqRXtVbPoqp9PZ+1cWkutaC21wtC0gL7mV+mqn2vC6xy66ufQ07iAzhrjupyGIisqcybTWDiT5uJ5NBfPpaloJnVXrKi78jKNRVNpKraiNn8yquIZ1F5+iaaiWWiVb9BS+CrKzJe5EPVH8lOepzprGqVnJ3Il7WnKL0ygRTaT7KTHUJx9nsaC6WhLX0Ff9RbXmhdC52roXM0d3SoGmv6ORvkKLcXz0Fe+zY3mRVxr/IAbqsXc1qzgjnYFt5sXcq32L1ytfouaM+MoiH2My5GPcCXyCfIj/kBF6njqTk+l+qQV9ZmzUZ2fR+3paRTFPkNu+KMoU56mJWsyBvlsepWz0RVMoSV7LA1nn6Lp/DNocsehL5yCodiKnkIrOi9PQXtxPG1nx6HKeIGa1GeRxzxJbsij5If/kaLo58gLG0N++PNciXiB7KBnuSQdQ27IWHJDxpId9Bx5Ic9TFD2e0qSXKImfQEn8eBSJE1AmTUSRPBFFyiQUKZOQp0yiJGUSxcmTKEmeQnGyEa6FSZMpSJpMTsw4sqPHUZTyMqUZs+/iNVPZE3emzMBpRRdJBWoSC9UkyXQkyDqIl3UScVmN5EIjgZeaiC/uIqFYT2RuK3H5Gk7Iu8lQ9nK6pAtRWjkewblsE1xkk18WG7yy+PnQBdZ6XmLtwfNYe13iWEIViQV6Tpd2kVbcygl5C2mKVpLkWpKUBiIKuvGILmO1azzL3dJZ6pbOUtd0lrmlssI9hQ93pLJ6Zxqrd55g1c6TrNiZwYf7L7Bq/wXec0lloVsKS91T+MAphvXCfI6c1RJ4xUBkUTeCs/UEZrUQmKtFkteJ96UO7GKqWLApmFmbo5hrn85M+xNYbUvBaks8c62j+btrAt8fO8Oh9BqkWS2E5rYReaWdsDwtUUU9RBT1EVIwwM74aj7dmcJ7W4JY5hTDUqcoljlEsNolgs/cw/mnRzhbfVIIz20kVaEhtbiJtKIaThZWkSGr46yijUuVXYSdLsPFO5lfd4ezaW8Um/fHsWFvLJsOJLHFMxXrQ6lsPZSEzZE47I5FY+8dhJvPfg4FfENW3veo23+ktfc7cjqcsL2SyFThSZ4MkJnwqsFc1I65qAMzUSfmIj0WQj0Wwg7MRTrMxDrMxFrMRTrT43bMJFojaKQ6Y1usWI+lUM9IUyvxCKGax0TNPC/KZ4a3H55lUor6XND1vcXVvj9x/epIbg6Y8ZthJLe7n+CO/ml+079Af/c02vv+Qs3Al2T1u+NVsY/Pk48wTxTKeL+z/NFPzpOiZkYFqHhM2sHjIX1YSgxYSroZKVUzUtzMCHEbluJ20znCAcwC+4wTk6VtmIvbsBRqGCnoYGRAD5YBvZgNQkKsw0z0X4hYN9SybCHpZISonRGiNixFjViKm7AQqbEQdhirjZKrQ3g1F+l4ZBhe3w6OI1h7EkX/Bjr75w7hlR4L6LaAHgtuG8y53WvGnQfi1QTXfjPu9A7idSzq/o/I6Iriy+QkJnuf5JkAJaMDGnjEhFcLYTdmwm7T62L84mIwFhITXAevhf/ndGIm7MZc0IO5SI+5WI2ZpNmUNuP7IurBTNyLmdRgbAMfrG6LezAX9mEhMMZS0MMjkl5Gi/SMEnfySLCeEdI2Hglq4KlgBU/5pjLVV8DHcUfYk7+P1AYHyrt+Rte/lJ7umfR3PceNnie4aRjN7d4R3O4x57eeUdzoHYO+7xUq+r8jut2XvwhcmeCfyh+E1YwUtGMp0GM+hFEt5mIN5iItZqIO05lmU9u6pB1LYSeWAXoshJ2mz5XxM2cm6sRM0o2FtBtLE14fExrx+o/0CCLq91Nt2EhT1wYu1+7kQLgTHmExOIRexjpMycbwSn4Nr2dbqAqnyFbcImpwC6/CLaIW18gGXKJUuES34Bbbxo74NnbGq9mVoGanCa2D8UhoHQLsIGJdoxvviUtUA86R9ThH1uMUUTfUZuwYcW8FdntMg6lt2NgyvMeE1wPJrXgmt3IopZXDqa0cSWu9D69t9+G1+Xd4vYvYJo4mN3I02QjYQwl1eMbXcDCuhn1x1eyJrmKXKR6RleyIqMA9tAyXYCXOgcoH4nVwWNDguUsjomQmtMrZ5ldijH+x8fkHINZYiS154FCn+9fpDO6AHQTs7uj6IcAOInYQsIPgHATsYPV6+DThwTys8npvy3ALBxJaf4fXhwH2PxvkVGucqvwAvD4IsMNbiO9vHbYx4dXGT/Y7vA7P/XgdDthfDp5jzcFzJryeNeL1wJkhsA7P/Xi9W31NH8rwyusgXAfxOjwPw+s/XJN+j1fHRFYPQ+sqh0RW2iewwj6B5fbxLLdPYKl9IkvtE4fQusQhkcX2CSy2T+QD+yQW2SexxD6FJfZpdzMMsEudTrPU6TTLXTJNOcMyl7P3ZBCxy13Psdz9AsvdL7DU/SJL3S+yxM2Yxa4XWeR6iUWul/hgEK8eg3gtvJs9MpbtLWbFvhJW7VfcA9iPDpfz8ZG7+eRIual9+C5cP/Uq5zPvCj4/XmmqvtbwlZ8RsV/51vClbzWf+1TwuXc5Xxwv40ufcr72q+Cf/hV861/JP/3K+Na/nB9ElfwkruJHYYWxZTjAhNcApQmqJUNZ7y+/NwEK1vsr+Nm7iB+9ClhzvIh1/nI2CJRsFCjZEKBgnaCE9cJC1omKWCcqYZ1QyXphBRuE1WwU1rFZWM9mUR2bhFVsFJSxSVTKVmkZ1kFyNgoLWeObw88+2azzv8wWSQn2IZXYBpVjE6jANqgEu1AZ9mFF2IUVYBd6BduQQuxDS7ANKmGrRMY2UTG2EgUOQaU4hZThECTHVlKArfQyTqH5uIblsTsqj72RZ9khjcLN14uD0r1EnTpEYZU/NS2eaDrd6OnbQv/ADwz0fcJAz1KuGf7O9Z73uNH9F252vc7Nznlc086ir3U6PSor9I1WdNRb0V5nhaZ2Guqa6Whr59DRMB9dvTH6plfpbfszfeq36GhYQIPiJepLJtJeM4Ormte41fEm1zQLuKZZwI32V7mhnc+1tllcbZ3JdfUcBlpm01M7jc7KqeirpqGvnEG70moIry0lL9FRPQt93Rz0dXPoqjeeXe2qn4+6fDptZdPQVc82TRKeR1vZNFpLrehpvBev+ro5dNYabzuq56Krmo+qeAaVOVOoy59BU9FcI15ls6gvsKI2/yXqCl6iqXgqdQUv0Vg0jarcKahkc9BX/oU22Rtkx40hK+5pSs9OoSZ7GorMF5Gdfo6GK9PQKueRk/o4pRdfpE05F0P9O1xreZ/bupXQ8w/udH7M7fZV9DW+h0b5Cq0l8+iu/Qu3tStAuxK0q7ij+5A77Su42fR3upWvoC+ZR+2ZcRTFPU5u2CjyI55AnvAsdSen0pA5g8q0qVSmW1GZbkVx3ItkBT9GTtgjVJ58HnXuy+iLpqG9PImmC8+huvQsbTnPo7syHkPJVK6WzuRa2Wz6iqejz5+C5vw4VKeepf7EGGrTxlCR9Ayy6D9SGPUUxbHPUxg9lisRY8kJeZYL4qc4J3qKrKDnyA15gdyQseSHjaM4eqIJrxMpiZ+AInEiyqRJKJMnI0+ejDzZiFZZ0kSKEiYgS5yELGkyBYmTKEycTGHyFHJiXiQ7ehyFyS9TevoevOrizih0nC7RckKmIbO8i8zyHlKKtURfbibofC2ijAqCzteSINORXtpNmryTU8ouMku7OSnTkX5ZjTBJzt6wPFyCcnCS5mMnymezTw5bjudh7ZWNnW82R+PKiM1Tk16iJfFKAxmlrWRUaEiUtRJb1E5IrpYdEXJW2keyensqy91SWOaSyAqXBD50S+RjjxQ+8Uhl9Y5klrsnsdQ9lZW7Mli+K5N37eL5m2Msi5zjed8hkrUBuRzOaEOU04n4Uiv+mXUE56gJzNEgzNLidV6NQ0w5b2wOYu6mUGZuiWaGdTwzrROYtTWWedaR/I9dFJ/vT2NvcgWBOa0E5zQRnFVP1JU2grJbEWepEeZ04hihZLlrPG9vDuLv9jG8szmUd61DWOIQzmqnMD53DcX6WApRuSpOK3WcKmkmo7iBM8V1ZMrqOS1TkSnXIk4uxu5QLGu3B7F2Rwgb9kRhfSiZzQeT2eKZgvWhNGyOpGB3LB67Y5HYewXh5r0PT79/cin3O9TaH2i7D69/FMgYLRnEq9aEiQ7MhJ2YCzuNeBXqMBO1YybWYiZqN4FFa3w8hJoOLESdWAo6H47XUiNe2/veYqDvKa5fHcX1q+bc6BvBrZ7H+K37aW52vcBA90t0986jre89am5+S/41Z0S1nnyTeJQFPmKmifJ54qicJwPbeCTI1M4cbGwntZRqGSVSM0qkYaRIZzpb2IeZZAAzUZ/xfKlIi4WwFUthK5YCDRYCHWbC/xJah8d05tZc3IGlSIulCa8WoiYshG2YC3WYi7qxkPQPtQ2bC+/i9UXfC7wVGIdUk27C65yH4NXs4XjtNR+GV0tuGx7jWs842vpWc1ofyRdJSUzyPsnTgvvx2mXEq7DT+N4Pw6u5WPdfhKspwg7T39VpvP5E7ZiJNJiJNab7HUZIi7qNGBTrjV0AItN1KtBhIdAxQtCOhU8rTwR28YcQPeb+DYwUNzI2SsNzwjwmeoewNPo4BxRHyejaQcXVtbT2raR34H8w6KfS3/EcN3r+xPWe0dzuH3kfXhdQ0fctUVpf3glwZbzfXbxaDOFVh5lEg5lIjblIY/r/maqqJrxaCIx4NRd03Af4TszEXb/D67N+GXySdh9eazzYH+rAjqBI7ANzsA5VsCmiik0RDWwLa8YxogXX8GrcwitxDa/GJbwe50gVzlHNuMa04h7bikdcKzvj236H10HADkessQrbNNROPByvg3GM/D1g3aIb2B7TiEdcE7viVexJaB7C64HkVjxT2zicquZImpqjaer78NrK8fRWjqe34J3WYgJsM16pzXilqoZyLEXF0eQmjiY3cSSpkUMJ9XjG13EwrpZ9sTXsia5mV3Q1O6OMeN0eXoFbSDkuQaXD8Gqs+tkKZEPDgoZWtZiy1bfwLlr9StjqW8xWXxlb/YrY5i+7B7HD8frw1uGKfwvYQbw+CLB3IdryUMD+J3g9mNjKgQRj9v4H1df78fqg6uuOiDp2RNT8R4D9d9VXmwDZEF63+RZhfX/rsCl3q69ZbDhyaQivDwLsv8Prt3tP/676+iC8Dofrg/D6IMDeX3W9F6+JfOiYwCqHhN/hdZkJr0sxub2yAAAgAElEQVQegNdF9gl8YJ/AB/ZJLLZPZol96hBeF9unscg+jcUO6SxxPMkSx1ND1ddlLhksHYxzJkudz9wb13MsdT3HEtfzLHE7zxK3Cyx2vcAilwt84HKRhc4XWOh2iUXbs1nskcuSXfks3XWFpbsKjTG1EC/fW8zKfSWs2i/nwwMKVh9U8pFnKR8fKjOllI8PK/nH0XI+PTaYMj7zKuNz73I+P17BF8cr+GKoymoc0vSVbxVf+FTwmVcZn3kp+cK7lK99yvnGv4Lv/Sv51q+c7/0r+FFQyU/CCn4MKOMHfyU/BpTyi7CUXwIUrPMvuSfr/UtYH1DC+gA56wPkbBAYs86/mDU+Rfx8vIBffGVsEMjZJC5lk1jJBmExG4UyNoqK2CiSsVFYwq8iOZvECjaJlcapwBIlm8XFbBLJ2CIuxiZQwbYgBVvECtb7FbPGu4g13kVsEMixjajAOlTB1iA5diFKnMJKcQ5T4BhcjFNQIa7BMpyDinAOlOESJMcpSIG9VM42sYytEhk2wSU4hpXgGlaIW/AlXMWp7AyO5WhcKL5JxxGmbif6vB1ZZQ40G3agv+7AwM1fuXbjO64N/INrhhVc71nMLcMH3OpZyM2uv3Kz801u6OZzVTOL3pZpdDc9GK+amtl0NMyns3EB+qZX6G5+jT71n+nXvEVPy+toamZTXzyRlrKX6G2ex62ON7nR/ir9rXONFdj2BVxrm81Ay0xT5XU23TVWdFZOpbPSyojX0mk05U+k/MIz1F8ZT0f1LLobjDjtrJ1Lr+q1B+J18LnWUiu6GxaYft+8oaqtrnom2sqZtFfOQV/zGm2KeVTlTKUmbzqNhXNQyeaY8DqNmvwp1ORPpqHIivpCK2rzX6YiexKtivn0NfwdTckbnAwcRdGJcTTmz6U6y4qS0y9QdmEC2vJX6Kx+ndKLL6Iqnomh4R1uaRZxp2M5d7pWQ9fH/Na+khttS+hr+B90ZQvQKObSW/cOdzpXgO5D0KzkTutSbqoW0l/zDt2KV6g5Ox5FylPI4p9EFv8UZWnjqM80wrUxczaqc/NRJE7inOgJThy3JDvkMapOjacl62WaLk6gOuNpqk4/ierCGHRXJtCrmMrV8hncKJ/NzfI5XC+djaHIivacCWjOvUBD+lPUpDxF/cnnaTw9nsrUF5DHP4siYRyKxIlciXyBc5I/khHwOKf9n+BC4DPkho4dOgdbHDsZZeIgXieiSJyMMmkKyuQpyJOnmCYST6IwfgIFcRMoSphEUeJkChKmUJg4hcLkl8mNnUBW1DjyEyZTnDbtLl5jz5bFpebWcV7RzoXSDs4qdWQodKSXaIjJqccn6QoHIy4Qer6Gkwo956v6OFPaxdlSPedL9WTINKTnNuEbk8u+0EvsDM1jZ3gR7sGF2Afk4SgowFl4BSf/SxwIu0L4uTpOybWcLFZxqqSRU4pmTig1JMq0SM414BaUz7e7U/hydzqf7T7BZzvT+GJXGv/cm863B07w9b4TfLozhVVuCazcnsJS12QWOiWw2DWZhU6xLHKOYZFjBN8cOoV7TCmCS+0EZmmIyO8g6FIroXntSHO0HEirYV3AJd61CeaVTUHMt45g/rY4XrNP5k3HZN6wjebP1sEscY7AMawA4UUV4ZdbiMxrIOpKE8G5KiS5ajxPNfKTz0X+ZhfBW1sjeGNLBG9sCuOtTaEstI1glWMEnzmHseFgPIEZFaTmN5MhU3GmuIFz8gbOyps4VaQiOa8B35jLOBxNYMu+KLbsj2bT/hi2HU1hi6cRr9sOp2J3zIhX2yMR2B6V4uq9F0+/r7mU8x1t2h9oNXxLts4J2/xBvBYzWqLCQqL993gV/Wd4HSEcbBtu4zGR6j68OtPe+xZX+57m+sAjXL86ghsDI7nR/yg3e//EzZ7nuN7zIgOGl+junYNm4F0qez8iq3MbYQ3ebD0nYfYRCVP8L/K0sIxR4ibjecOQHsyCexgR2M4okYbRQi2jhR2MEuoZITSuTzEXXMNcMIC5UI+FUI2lsBkLYTMWojYjkiS6/17lVaQztYHej9emB+LVQtKHxXC8Cst50fcibwbGIW5LQ973f4PXEdzuNec303nY2wZLbhke52rPi7T0ruZkRwSfJyb+3+P1vwZ+0xcjYhNShd2YCXtM16AOc6HWCEGhDjOhHjNhF2ZCPeaiDsxF7VgINVgI2xghaGGkoIVR/i08ImjlcXErT0gaeSKglKf98pnkE8enJ6PZXyYkUeOG8voa2q4vocPwOlf7ZnO1ayLX9M9xs/tPXO8exW99I/jtoXh1YbxfKk8Iqhgp0N6LV/FdvJr/L/FqLu7CQtqFheR+vIYTUbefmp6NNHWuJ7dyO7sDbXEVh7JNfJHNwcVsiqhiS2Qj20JVOISqcA27i1fn8HqcIppwilThFN2Ca0wz7rEtbI9rZUe8EakeCa3/ErLDETsI2MEYz8c24BRVj5OpGuscWY9bVAPbY5rwiFOxK6GZPYkt7EtqvRevaWqOpmk4mqbhWFqbcdpwuhqf9DYTXltNeDXGiNfme9A6CNfDiQ1DcN0fW8PeGCNcH4ZXJ6kCR8nd1Td2wuJ7Kq9bfPLZfPwym4/ns8WnYBhai7H2kWHtU4S1byFb/YqGEHu3+lp8z/CmB00fHoTs8PZhj4iah1Zh728jHhx4dTf3thMPH870sNyP1/sB+zDIPqgCOzTEKaIODxNeBwG7PaxqCLDDEfuwPbB3z78WY+tffE/rsPVx4xCnzV55Q4i920Kczcaj9wJ2sH14jed5fvI8x48H/zVgv917+j8A7MPxOvzxp27J/xavHzkO4jXBhNd4I1zt4o1wtYtjqV28Ea92CSyxSzBVXI35wC6ehXbxLLRLZLFdMotsU+7JQtsUPrBLZZH9CRbZn2CJ46mhKuxip1PGOGaw2DGDRQ6nh7LY+YwxLmdZ7HruHrwudL7A+07nWeh6kQ/cs1i0I5fFOy+zZFf+sBhX5yzbU8TyvTJW7JOxcl8JHx6Qs/qggtWeSj46pDBFzseHlXxyRMk/jir5x9FSPj1WagKsCbHe5XxxvMIEWON6nC99Koy/7qXkC28FX3or+adPKd8HVPJ9QDnfB5TzQ0CZCa6l9+B1bYCcdQGDWL03g2gdvP+rSMkGgZw1PoWs8SlkfUCJaahSOZtEcraIStgikrFFJGOzSMYWsYwt4iKsJUVslRayNbAAa+kVtkjysZYUYBNYjG2Qkm2SMn4NKGWdTylrvBWs9Sthc5CSLSEl2IQosA8txSm0FOcQJa7BCtyDSnAPLMJNWsj2IBkeIXJ2hClwCS7GXpqPjTQPm+B8nMLz2BFxgT0hyeyWBnI40pfws8c5VXyYnJodFDVZU6b+CVXPN+gHvqL/+qdcu7aa6/3LudGziFs9C7ltWMhvXe9xo+Mdbuhe57p2PgPqWRiap9PdOI3Ohml01E2jvW4amtoZaGpmoqmZTWfjArpUr9Ld/Bo9La/Tp/4zA9q36VP/mS7VKzSXvUSTYhK62ulc077Kb/o3uaqez1X1PG61L+C6eg5XW2dxXT2X/uZZdNdY0VHxMh0VVnRWzKBdOQ3VlUlUXHyWqpzn0VXNpKdxwRBeDU2v0t2wAHX5dDQVM9BVz0ZfN4/uhgVoKmbQopyKvs40Xbhh/hBeO2pm0aKcSlvpDPQ1r6EuXUB1rhW1l2fQWDiHxsLZNBbNpL7AiprLU6i+PIn6wpepL7SiMmcSlTlT0FW8ydXmhbTKFnAu4lFqc6bTUjSfyotTUJ4ZR32+Fd11b2FoeBtN2Xx6G9/hpmYht3WLua1byp3OFdzWGeF6teV9ehveprNyPrqyefQ3vM2djmXc0S7nhuoDBur+Rl/VX+hSvk5T9lTyYx+nOPFPVJx4gdqMSTSdn446Zz4NZ2bRkDmbitSp5IQ8zWm/EZwVjUKR/Dy1mZMpSxuDIvkPVJz8I81ZY+kqeonrVbO51fAKN2vmcq10Jv0l0zAUTaXz8mTUl8ahuTCOxlPPUH9iDM1nxtN2/iXqT0+iLHmc8dxq0kQuRzxPpugJTvo9ykm/xzgvfZq8sBcoiBxPUfQEimMnoUiY/Du8KpKmUJI0GVniJAriJnAldjwFcROQJU6hOPllipJeRpY8leJUKy7HTyIrahx5cRMpSJpyF6+RJwvjUrMryS5rJ7eik/MKDWfkGs4otaRcUSFMLeBwxDlisuo4V95Nbu0Alyp6yK7oJreym4sKHZn5KgSxORwKy2J/xGUORhezL6KYHYFX8AiUsTOwkO3CSxwKzyfqXC1nFVrOKVvIkNWTIW/iXIWOdHk7Qefq2BmSxyavTH4+dJofPTP4yTODXw5nsP5YJhu8zrD2aAbfHTjB57tS+GRXKstc4lloH80qjzSWuMSxxDmapY4RfLUvBedwGeIsHSE5OhJKegm82ELE5Q5C8nR4play3vcsy12jeNc2jL86xfOuSzLvuqbyrksy79hH8/ZWI17twwrwO68iLK+ZqMv1RF6uIzivEellDXvTa/nn0TP8xTaCP9vEMHdDGK9vieHNzZG8bxvNKsdoPneJYMP+eCTppaTkNnJG1szZ4kbOK5q4UNrKaVkLiTn1+MZcxvV4CvZHErE7koD1wVi2HUnG2jMJa88UbA6nYn80GbujsdgcDsP2iBg37z14+n3NxZxvadN8b8KrI7aXE4Yqr6MkTcbJtyKt6YftThPwhuNV9/u24UG8Sh+AV6EOS0Ebjw7i1csPz1IJhb0mvBqe4Xrf49wYGM2NqyO5cW00NwYe50bfH7lheIYbPc9zrWcCvQYr1F0LqDV8hKzPlagmH76O9+FVYThjfc/yB2Elo4O0WAR3m/CqZaS4jdFCDaMF7YwSdDBSoDeu1Am4boygBwuhFgtRC5aiJiwlzZhL1JhLB1s4/7/EqwoLkQoLoRpzYYcRr+I+LCR9WEp7MRe286iohWeEFbzod4k3pHEImv9DvPaZ4GowMw5rMozgtsF86DzsbcMIbhmeYMAwHpXhI9J1EXyakMBEr7t4HS3QMFI0rG1YqDdVke/Fq4VIh4Xwv1R9Fbcbq5VSjfH8p7AXM0E/5gIDFgK96b1SYyHSGF8zYZcpnUa8ilqxFKkYKWpglLCBR4UqHvVv4HH/OsaIa3jO/zJjDkSwKCaMfZXhpOgPccXwE43XFtHRN5ve7inc6BnPze6x3Ox+hpvdT3CjZyS3DJb/a7waz7hqMB/Cawfmoq4H4tVC0Dns9evETKQ3TsCWdGEh0ZnwWsoY3ww+SR2O17Vkl7viIbbGURCEteA8m4JkbI6oxPpf4NUxognHSBWO0c24RDfjZgKse1wL2+Na2B7fyo6EVjwS29iZqGZnkpqdiWo8EtvwSGxjR3wr2+NbcIttxjWmCdfoJuNtTBNuMSpcYppwjm7EeRhs3aIb2R6rYmd8M7sTW9ib1Mq+pDYOJLdyMKUNz1T1EF6PpWs4lq7mWLoabxNgvdPb8E5vxTutFa+0FrzSWjiW2syx1GaOpqg4ktxkTFITh5Ma8Uxo4GB8PQfiatkXY6q6RlWzM6oaj8gqtkdU4h5egWtIOc5BpThKFThI5DhIjLd2ohJsBDK2+hdi7VvAZp8rbD6ez6bj+Wz2KRyG1sEUYu17N8MBaxNgHDw0CNjhk4edApU4BZbiHFSKc3AZriEVuIVWDhvgdO8Qp3sGOcU2sCeucdggJxUHhtJ8T3X1/txfmR3Eq3FtUhv7THgdngdB9kETiQfbhwcRuzOydgjig4i9f4DTcMg+DLB2gmJsA0qwDSjGxl/GVt8irH0K2HI83whYE2KHKrDHcth4LJsNR7NYPxywhy7wy6Hz/Hzo3wN2EK8PAuzd86+/x+uDMnjGdXgG8fqxcwIfOyfwkWOCEa8OCXzoEM8qeyNel9vGscwuzoRXI2CX2MWz2DaexXbxLDLlA7t4FtrGs9A2gUW2SXxgk8zCYXnfJpmFtikstE3lA7s0FjmcYLHjSRY7nmTRYBxO8YH9SRba3c0HjhkscspkkQmvi13Ps9j1PItczvG+83nedzrH+y7nWeh2kQ+2Z7PII5fFHnks3jmYfJbsNu5/Xba7kOV7Cli5V8aq/TI+PFDC6oNyPvKU85FnCR95FpsAK+eTw3L+cUTBp0eVfHaslM+9lHzuVcbnXmV84V3Ol8cr+Mqn0hjfcr7yKePL40q+9FbwpVcJX3vJ+d7fiFYjXEv50V/Jj/4KfvRX8rPAhFeBnPUBxfdkg6Dk3gSUsFFQYlpPU8Y6fxlrjhewzk/GZrESa2m5cU2NWM42cQlbRTK2iorYKi5kq+QK26RX2BaYh01QHtsCc9kqzWWb9DI20kJsA+XYSMrYIqzgV78K1h0v4xefEtYJirAOlmMfVopDmBLHkBJcgkvYHqrEI1iBu6SIHVKZ8efn4CI8QgrZHpKPa0gOziGXcAy9gHPoKXZHxHM8JghhghdRZz25WHqQUvUeGnocaDL8RKN+NY0d76PvW8zAtcXcuLaEW/2LuWV4n9+6/8bt7r/yW+fbXG9/jWvaBVzVzKW/dTY9qul0NUyns34aHXXTaa+bgbZ2BpqaWWhr56BveoWeFiNcDa2v06d+kwHtWybAvk577QyaFBNpLZ9Cb8tc7vS8zU3da1xVz+OGdj7X1XO52jr7Hrzqyl9CVzaVjvLptCutaC6YTHX2WCqynkVbMZ2ehgV01c2js2YuhsZX6Kqbh6Z8Gu2VM9BVzURfO4eehgW0V86kRfEynTVz6Gl4he76+ehr59BVN5eOmtk0yiajKrGio+pV1KULqMmbRv2VWTQVzaWhYCb1BdONeM1/iZr8ydQVvEx9gRXlWROpuWxFV+1fGFD9naYrsyhMH4NW8SqqwtmUn59AVdZkNMp59KveZaD5XfpV/8NN7Qfc6VhiylLu6Fdwu2M511sXMqD6K4b6N+isnEtX1Tyuq97hTudS7mgWM1D/V7rK/oxe8TqagnnIUp7hYuhIyk++gOqSFc2XZtB8aTaa3FepPjWD8tSp5IY+R2bAI2T4jyA75HFKU8dSeXLc/+HtPoPivK//78MCsuzYsR13q1u9u7fEtprjkjh2nDiOk7jEie0US6KDerFkSaggCdhKR/Re1FBB9LaNpfe2bIWFBdQF7/vBtSAk20l+/2TuB5+5FhgGdLE7o9ee8z0Hbca9VGf9mPa8R+hTzuZS7SJofxq6nuNa01KGtHPpr5hFb+kMLMXTMeQ/jqlgKl1nHqEz91F68mZgzJ9DW+5M6rOnUp0xFU3KFIpjHiRX/iNOhEzmRMidnA+7n9Jjj6FMmIoqaRrqpOloUmagSRauVakzqUqbhTZtJuq0mShTplOeNI2yxKlUJE9HnT4bbeY8VBlzUWfOQ5uzgPK0JyhKnEpR4jRKU2bexGtmnib5bEUT5Q1myuotFFT3UFBtpKihlwu1VtKKmok5peF4RScFDf2UtQxT2minsmUITdtFKhr7KdIaOJajJDixhEMJpQQmqwhM1rI/Ts3+WC17I8vZHVaINE1LdkkXBdVmCnR68rTt5Fd3UVhv4Wy1lcSiDg4lK9kgO4978DnWB53HI/g83uLz+Erz8JNdwFtynq+PnuWLQ6f5077j/Hp7Or/cnML73+TwzuYUfrkpkV/4x/JpwHF2JFUTVWLjWImVFNUAUfl64susxJf3EpLbxoboEv64J4P3d6bxwd5TvLfnFG/tyGHlxlR+5hPHSt9jvP9tJltSagm50E14YTvHihuJLWkkoriV8DIjAWc6+ExcyCt+STzjnsCir2J43jODF9xTWOWdwq82JPPR5kTWBWQQdbKek2Xd5Gl6yNN0ka/roqDOyDmdieMVPSgy1OyQnWJjUBZ+hzNwD0jGPSAV94B0PAKy8DqQhfeBdLz2x+MZEInXARmbA78hIOgjLhR+P15/LLmJV5Hi1jOvLrI+XB2AFSpKQtVVJLc6wOFImAWnsF4Br44zrwJe9dwp6+RhWSkLAoMJ0IVSOeiP2f4SlwYe5trAvVwfvIurF924csWVK5fduHrxDq4N3clI/92M9P2YEdv9XLE9Sp9tEV3D71B3fSNJlnDeifmGBUHRTJVX8pNwPW7hfTiH9+MaZsBV0c0kmZ5JUgOTpCYmSc24SvpwFV/CRXwFF+mQAHO5HlFoBy7hnYjCjYjCLePnOf/bjA0iEvDai4vjzKurQlglJHIM+RHJB3BRDCEKteMSbsdZbuJOeTcPyht4PKSAZ0JTCG7PQjP0z39x5vVm5XV00Answo7X0QFXRuwibgyKGLGLGLG7cd1+Dxft02m3/5pM8zF+nZLK1MAT3C+pZpKknTukRibJbbjI+3GSDzhAZbnlby3g1Srkf3KvzAJcww3Cahz5MCLpJVwkl3CV2HGVWoR7J9cjkpsRyfsQyeyIZAOI5BZcFHpcFe1MUjQzWd7E3YpW7pE2cV9wDY8GK5knPsGSQwHsqYsjZyAQ9eUvabu4AlP/bPot93K17z6u997DiP1ebtjv4ZptEtftrlwfcP4OXmtvwWsmd0sEvLo4BjAJ/yajELkJkQOvzqG27wxscpH1OlYlWYXhTfI+nCbg1UXexZ3Sah4MPsWvs44R2/ItTQN/p936Bfk1/myVfo1PSCjrJGf5OlzJ2tg61se1fQevG4814h/bim9sB77xnfjGO9qHE7rYlNDJpsQuNiV1sTm5my0peram9rAtzfCdbE3tYWtqD5uTu9mUdPN7JmZTUhebEgUYCzjuZGtyFzvTetiV3sPujB72ZBjYm9nDvkyDA6+OqmuOSQDscQOHjxs5ctzI4RxhdU7ghPOwh7L0HMrSczCzmwMZXePZn97JvtR29qa0sSfZsSYooZkd8c1si29ia1wjW2IbhHsSXScMNgnX4RNWNR7vUC2ecjUeMhXrxSrWBlfydVAFXwdVsDao8ha4rjuqZF1QJeuCKr4DWAGxwpnNsRUwE1uIfcOq8A3X4Ruuwy+iGv/IGjZE1bIxuk44p+zIlthGtsY1sS2+me0JLexIbGVnUtt4vkluZ3dyO98mt7Mn5btDnW5vFf53lddvJ+R2xP4QaL9/H2zr+PCpMcROrMD+u0nEtwJWGIDlLdPiKVHjHiJUu9cFVbAu6GZ1/OsjJXx9pIR/Hi7mH4FF/P3QTcB+deACXx24wBcH8vjrgbzvBexEyN6cPHwTsBPPv/5h5/H/U+X1drh+H17f9RXyK58U3vFOEaquXsm85ZXEmxPyc69kfu6VwuueybzulcwaR1Z7JrPaI4XVHqms9khnpUc6K9zTxrPS8blVnhms9s5mtU8Oa3yP35LVPjms8sphpWcOK72Os8bvtJANZ3h949nxrNlwllWOrNxwllWbBMC+vrWA17cVssaR17cX8/MdJby5s5S3dpbx9jdl/GJXJe98W8mv9qh4d6+a9/ap+XWAml8HKB1XNe/vV/PbAxo+OKTld4FVfHi4ig8P6/jwsI7fH6nmo6M14/ljcA1/CqnlT8HV/OFIFb8/pOL3hyr5JFjHZ2Idn0uq+VxSxediLZ+LtfxFUsUXMh1fynT8TarlHxL1LfmnVHNLxj7nGVGLV2Q9X8u0fBVcyVfBlXwt0+IeWo1XWA1eoTq8Q7V4KdR4KVR4KSrwDCvDK7wMr4givCKK8QwvEhJWgmdYOR5hajzCdHiG1uMua+BrcR1fBmn4c2AJ68N1+B+rwS9ag29EBRsiK9l+rIqd0dVskivZEa5hR5iKbaElbA3LY1vkWXbG5rIr/iTb4zLZFh3DwQQxibkHOVuxF237XtptOzFd8qb36ueYL76Dvu+ntBuW0z/wMlcuvcbI5TVw6XVGB1cwYnuZ633Pcc36JJdNi7lkXMxFwxIGuxbR3z6G1/lYWxZiaV2IqWUhpuZFmFuWYut8Grv+GQZ7nmWw51mGDM9x0fQCly0vcsnyPPbuJ+mumUW7Zgq9LfMZHXgZ+l8Uzr4algk7YA3LuKSfiNdZmKpnY66ei6lqLnrVbFpLp1Jf+DAG3Vz6m5dhb32S/uZlDLQsp69xCebaeVjrF2Cpm09f4yKG2p/EWr9IOCdbv4iBluUMtCzH1rSU/uZlWJuW0Fw+jZaKWZhql6PXLqexeD4dymXotU/RWr6A5rK5tJTPoaV8Ns3ls2ipeILWirnUFc6gU7WYwfZXGWj9Kc0lT9BRMY/BlhdpKppFzfnH6VIuZLD1JS7rV3DVsIrrpjWMWt+E3jeh7y3o/wWjg79i1PY2l/UrGG5/CVvjcqy1CxhsXsao4RVGbW8y0rMae8NLGJVP0lO2hLb8uZwJdyH/2GS6ixfSq3oGffFSWs8vpD1vKeq0GRRFPURW4CSyD4s4H3oHZXFCa7Eu/Sc05z6KoXgmA5r5XKpdwrXGZYx2PMNoxzNcrl9Ev3IWluKpmAqnYC6ahqlwKpbC6RgvTMWQNx1j/iz0ebNoOTWV+pyp6DKmUB73IPmR93FGcTenpHdxWvojLkTcT1nsoygTp6JOnjYeTfIMNMkz0KbMRJsyE03KTFQpM6hMmk554nTKEqdRkTwDdfoctJkLUGfOR521gKoTi1FmzqM4aQZFidMpTpp+E6/ltYbkynojlfUmymuNqJqsqFr7qWjuo6zJRlFDHxdqLBTWWilt7Ke8yU5F8yBVnZep7b6KptlOZZ2F7IJ6wjPLOZJQzOGEMo4mqTiapOFIopZvwwoJiMgn8WwThTV9FFcbyVO1UVrXTXmjiYIaAxdqhHblyLMNbJCcYoP0LD7iM/iEnMJPfIqN0lw2y8+xSX4eX9l5PCTn+epwLn8NPMufD53lg52Z/GZ7Or/dnsp7m+LwVBQhyzORpLpIQnk/xwqNJJX1klRuJancSkKZFenZdr4KzOHLI6f57OBJPtp3gvd3ZfPm5mRWeMfwxqYEPgvKI+CMntAKG4qiDkLzaokpbUZR2Iq8xIC0oh+vpDpWbclg8VeRLPnbMZ5Zn8zz6xwXwEYAACAASURBVBJY5ZXMr/yS+GhzIj6HT5JeZKBQN0BRdS/5VT3kV+sprDNTWN9PUeMwiedb2Rtxno1HM/EJTMV9fxKeB9LwCczG7/BxfA9m4RWQgldAHN4BkXjvl7AhYAv7jv7+FrwWOfA6W3qcH4uVTJK3Iwo1juPV+V/gVfQf4NVV1ieAQ6LnTlnHd/Bqsr/I5f6HudZ3L9f77+LqkBtXLom4fFnE5Ysirg65MNLvxmivK6O9roz03sEV2/3YhhbQfvkdioY3EtYp4TdJYhYGJfN4cAX3SDuYJDXiJu/CTdYhRNqFm7QbN6keV4kZV8kQLuJLuEiGheqr3IwotBuX8E5cwo24hltw+Z/hdWygUB/O8jG8CrC+Fa82AbChdlzC7DjJjEyWd/ETeQOPBRfxpCKVw61ZqAe/pnd42b/E68igE6N2JxiYiFeXCXidxHX7j7lon0HrwHukGWN4NymVKYGnuF9awyRx2w/i1Vnx/wNeI4w4hVlxlg8hklzCTXyJSeJBJkktuMn0uMm7J+B10JFeXBTduCramCRv4U55I/fKG7k/WMPDgQXMPJDGs0FBhHSdINt2hDL7V7QMr8A6NIdB2/1cMosYsU3iRq8LI/Y7BKj2OTMyKHLg1YkbA5O4NgGvccYgXhJvZEpwJneL63GT/Gu8iuQ2RAoBr6JQC26yPtykNlwdeHVW9CKSj1VubYhCbbiEWnCVd3GXtJqHgk7xfmYMx5q/pbH/77RZvuBCtR9bpV/jKw67iddjdayPbcXzX+DVJ04ArF9cp+MMbAf+8e1sSOhgY2LnOGDHEHt7tqTovwPWid+zJUXPluRuoaLraEvenqrnm3QDuzOMfJthZE+Gkb2ZBvZlGtmfbeSgYy+pgFcTgcdNHD5u+o/wOpYfBGxSm7AqyIHXzcca2BRTz4ao2nG8eodq8Q7VjuPVS6HBU67GXaJmvVhA7LoQJeuCld/F69Efxqt7iDCteGL1dQywPhN+5vcBdlNMPZti6tkS2zieH0LsrqQ2djvyfUOd/i943fP/gNfvA+yO+DZ2/gvAjuH1PwGs0M4txEuqwUOsug2wY63d3wfYglsA++XBC3xx8AJ/PZDH5wHnvhew/ylebx/W9L/AqwDXZH7pnTyO1ze9knjDM5E3PBOFx15J43hd4/ldvK5yT2GVeyor1qfy2oTcgljPTFZ6ZbFqAmJX++SwyjublV7ZrPDMZoVXDqt9T7HG7zSr/XNZ7Z/Lmg1nWLPhDKs3nBnH64oNZ1m58RyrN+exZssF1mzNd+A13wHYQt7YUcSbO0p4a2cxv9hVzi93l/OrPUre3avk1/uUvB+g5NcBlbwfoOL9/Up+s1/JBwdU/O6gmg8Pafj9YS0fHa7io8M6/nBEx0dHq/noaDV/PFrNn4Jr+ERcxychNfzpqJbfByr58GAFHwdp+HOIgFUBrhr+ItHyhVSA65cyLf+QavlapmGtXMNamZav5RrWjV3lWtYptKx1PPaMrME3qoH1YTr+KVHxD7GSr2Vq3BU6vMKq8QmtFjo4FI7VW6GVeIWV4R1ehldEyc2El+AVXo5nWAUeiko8QjV4R9TgHVEntBCLVfz5QD7r5Sr8orT4RarwDa9gQ0Ql22Kq2B6tY5NCzZZQJdvDy9kZXsDO8JNsD0tme3gE38YoCEwNI/SElPTCQCrr9tDaswPr8Hb6L3vQf+Uz+i+/h+3iSiz9z2IwLWaw/1muD/+M0cur4OIqRgZ+xnXrs1y1LOe6RdjDetm0mCH9Yuydi7C1zaevdT7WlgUOvC7C3LIYc4tw3rW/65lxtA4ZnmPY+ByXLM9z2foil60vcNn8PKbGebRppmCsf4Lr1ufB/jJXzU9xqWfpOF4vdi9muHMxA83zMdc8gUE7C4N2NsaquRi189CrZ9NS8jhd6llY6xcx2PYU9tYn6WtcIqzQqV9Ab8NCzLXz6G1YyFD7U/Q2LKZTNRNTzfxxtNqalmJrXoa1cSkNJVNoKJ6BvmoJHarFNBTNpUv9FJa6F2gtX0hT6Ryay+bQWjmHNqVwbVcuoLlsHuba5xhqfw1L3TM0l8xgoPlpBpqfRXf2Uerzp9FX/yzX9Cu5ZlzNddMa4Zyr5U3oexsGfglD7zJ68T1GLK8z0PoilrplGKrmYtI9wXDrUkZNrzLau4bL7T/DqFpGw9lZVOU8jibrUSpSH6Aq53GMZcvpUz+Psewpms8sRJsxk9PSH5G0z5XkvU6cCHIhP+JOyhN+jCbtftrPTWe4+imuNz3HpbqlDOnmc6l2IVcaFnOlfhFD1fOwVc7EUjwNY8HjQstwwVTMBdMw5U/DmD8D/fnptJ56nLqsh6nNehxt2qMURt7D+bB7yIu4j/Nh93I+7D4Kox+kPO5RlIlTvhevQmaiSp5JZdIMKpKmU544g7KE6ZQnzkSVOgdNxnxUGfNQZcxDe3zROF4L4qdSED/tJl6V9YZkdaMJVaOJspoeyuuMVDSYKa03U9bQS3G9lfwaM6WNNipb7FS22KloGqCq/SI1nZfRNNtRN9o4XdpC3Ek1stRSQpLKECcrEaeokaRqCYwp5khMISnnGimt60PZaKWoqoPy2k4qGgyU1Booa+yjqKGflMJWdkecZVfEBbaHnmWL7BRbpSfZochld8R5dkflsz0in42hF/CS5uElL2a9tJhP953g030n+Gzfcf6wM5VNURWEF1hI1VwkS3eZ+GIzqRU2Usp7SSmzkFRqQp7bwt/3p+MuPsPfDp/k8wPH+WT/cX6/J4v3d6bxm13pfB50jm9PdiAt60NWrEeW1yiksANZiQlJuR2/lEbe2J7JU/+I5EWPJF7ySOSn7vG86ZfCb7ek8umOVHyPnCIpr5MzSgvn1UbOVHaSq2wnT2eksH6AstarpBd1ExhbzA7ZKTaLc/A7koFvYAabgk+yOfg0/oHZ+B5Iwf9QApuPxLLxcCib9m9l/9Hfk1/4MQbjp/QMfEyR2Q/PkhSekB7nxyEOvDqmowpnGXtxlgptjS5SK6IJbcMimcXx8VjbsOmWtmHXsbZhqVnAq7SDR6S3V15f5IrtQUZ672ak7w6uD7hxdciVKxdFXL7ozNUhZ24MiBjtc2bU4sSIxZkbA5O5eOlRjBeXoe5/nwuD25E0KPggTsGCAwk8flTFvcFt3CVpZ5K0HVd5OyJFOyJFBy7yLlxkBlwkNlwkg4jEw4gkQzjL+nBWGBGF6nFRmIS9q3KrozX1v4swfMeBV5kVF6kZF5kRF5kekVwv3GuZVfgdpP2IFP3CZGRpD3fIOrlf1sgjwcUslaZxsDHzv8CrKyODLozYBZxdt9/LxcFZNPe/T4rhGO8kpfF44Cnul9YySdzOHVKTgFdZP86OtmFhCrXxB9uG/9s4yc3ja3icwnpxlg8gkgziFjLEpJABJknMwhsQsm5EMjPOMhtOsiGcZEPCuWx5Ny7ydiZJO7hL0sx9IToeCyrkicAUXhZL2FAURu6wHO0VD5qGfo7RPpehwQe5OnAX1/ucGe0XMdrnxOiAiJEBETdsTozanRmxOzE64MTIwCSu2h+gd/BJagf/5MDrhtvw6pjOPYZXuQGRzOg4s9uHSNEnrJRSmHGV9uIm6cNlvG3YKrzmZH04yW04K/pwUdzE68O349X6BQW1/uxUrGODLAIPWR7rIlSsPVbHumOteEYJeN0Y3ShALaYBv5gWfI614x3bjndsB76x7UIbcWw7vrGOva3xnWxI7GJDUjcbk/RsStazKbnnO9mc8n0xsCXFwJaUHrYk97A1uYetKT1sTxVaj79JN7I73cjucbwaCcg0sT/bxMEcE4E5ZgJzzBw+PjGOSmyOkUDHQKdD2QYOZvXcmkw9BzL07M/oJiC9i32pnexNEaqRu5Pa2DaG19gmNh9rYlN0Axsi6/CLqMEnTIe3ogqv8WjxkmvxlGvxkGpuAez6EBXrgoWsDVKxNkjJ2qBK1gZVsC648jtZH1KJu6QSD6kST5kKL7kab4UGH4UWb4UGL4XGAVgtvuFV+EXoJgD2JmI3H6tnS2wDW+MmAraZHYkt7Ehs4ZvEVnYltv7LqcTfV4W9dWWOMG14T6qePWk9t1Rg/x1mv6+FeEdCOzsT2tiZ0MYORyV2e1wL22Kb2XqsiS0xjWyJaWRzdCOboxvYHN3Apqh6NkbW4R9eg19YNb5h1fiG6vBR6PCRCfGSCtXX7wK2fBywY4idWIH928F8AbAH8/niYD5fHLzAX/bnTcDrxBbiMcDmju99FQB7anz368T9r/9u2vAPtQz/S7x6JfG2VxJveSbypmcib3gkCHEg9nXPJF73TGSNR9J4Vnsksco9mZXrk1mxPoXX1ifz6vpkXl2XzKvrUoSsT+U191Re80hnhWcGK70yxwG7agJeX/PM4jXPbFb5nGCl70lW+p1ild8pVvmfZrX/aVb5n2alfy4r/XNZ4Z/Lyg1nWLXpHKu3nGfNljzWbMlnzdY81mzN5/Vt+byxvYC3dhTx9s4ifrmrlHd2l/Lungre21vJ+/sq+c2+St4PqOC3AUp+s7+S3+6v5IP9Sn53QMWHh9R8dFjDH45U8ccjOv54VMcfx+B6VMfHwTo+Canm02AdnwRp+dNhFX8IrOBPR5R8HqLhr5Iq/iLR8Bexmi8kGr6U6/ibTMeXMg1r5VrWK7S4K7R4hFbhHqrFQ6HDPVSLZ6gOzzAdHqFVwuNwHT4RtXhFVOOuqGKdTM1aqYr1Mg0eCi1+YTX4h1Y7Jmdr8QlV4x2mxCdMiXeEEC9HvCPUeIWr8QitxDNciU+UBt8YLd5RKtwVpfz9yDnWiwvwVpTiF16Jf6SaDVFaNkXp2BSpY1OEls1hlWyPKOHb6Dz2RWexLyqaA9GHkKTsJfl8AHnaAHRtu+g2bcJq82Bg+J8MDH/K4MUPuHjlHS5deZ3hoZ9hsz6FzfQkl20vMjL0KqNDrzFie5lrlme4an6S65ZlXLcs5bJhCYPdixnoWERf6wJ6WxZgbV6AtWUR1tYlmFuWYGldOj6kabDnWYaNz3PR9AKXLC9wpfcFrva9yJXeF7hieYG+tsV0V89AXzODoe6ljNheEFqHe5ZyWb+US/qlDHUuYrhzMfaWhZhrnkCvnkG3aiYGzRwsugWYqxfQWTmTtvLpGKvnM9T+NEPtT2OpW4Cxei69DQvpbViIsXoOlrr5DLU/SW/DQtorp2HQzaGvcQm2pmX0NS6lr3Eplvql1Bc9TkPRdLpUi2gpnU9t3iz0mqcZaPoZnZWLaSmdQ2vZHDqU8+hUz6NDOQ+9ZjF6zTIGW19hoPmn9GiX0K2ey8WO5zBULUB75gHay+dwsf2n3DCu4bpxDdcMq7lheoNRy1uM9r7FSO+bXO99k8um1dian6O7ahFd6rl0q2Zg1s3kcvtSRk0/40bPKwzUPUtrwRwq0x8k/9iPKIi9h7rTM2m9MA99yVKM5U/RVbiM6pwnyIu8n9SDLsTudiL9gDN5YXehSXmIltwZdOfPxly6gCHdMq7UP8XVhuVcrlvMkG4uA+onsFXOxFY5k76yGZiLptFz4TH0eY9hyJ+C8cIUDHlT6Dk/lY7cKdRnP0xV2k+ozngUTeoj5If/iLyweyiIfoCC6AcojHmIkrhHKIt/jMqkKaiSp6JOnoo6ZTqq5BmokmegTJqBMnEGlYkzqUicQUXCDMoTZ1GeOIuKpCdQpc5FkzGfyrS5VKbNRZ01n4q0ORTETeV89COcjXrkJl4Llc3JFTXdaFsslNboOVveyNnyJgqquimtt5Kn1XO8tJk8bQ9ljTZKG/rIrzJQXG2mor6PirpelPW9nCxsJO1cNXEnNURlqwjPUBGariLqeDURWVoUKWWknKmmqKoHbbOVipou8ivquFDRQFlNN6rmPopqzaTk1ROcVEhwcimBcQXsjzrH/qizBMZeICipmODkMg7Gl7ArupDtUSVsjarAL6yMdSH5rA25wPqQPP528ARbIsuQnu4gvqyPVJWdqLxuwnPbiM3rJqGgm6izLRxKqmDd/hS2hV9gQ2ge7iGn+TroFP8MOcs/Jef5Mvgcnx05zabkGvaf7eZAbiu70tT4R+Wz/0Qjh893s/d0N+ui1Ly7K5vXN6bw3q5TvLExlTf8EvnttnT+vCeHv+3LwutQDtKMKuJzG8koaCX5bDVJZ6vILm0lV23ifLWdhHMtHIotZnfYWXYqctkckoNfYAbbxLlsE+ey8Ug2GwPT2B6Szt7QDL5VxPHN0V0cCv6IgsJPMBo/xTARr5IcfhxSiZusTTiDKTXhJDPjJLXiLOlFJOlFJLHgLDULn5cbcZaaHR+bHNNgHedeFRZEsl5cJVYBsFIzrmIBr49KS1lwyIFXuz/mgRe4ansAeu+EXjdGbJO4bp/E1SFXLg+JBLzanRntd2LE4sSI1YmRQReuXfoRfUMP09z/NA2XP6FyaD+BxYH8WhHEooNZTD2s5ifBDdwpacVV0YZTeCtO4W04h3UgUugRSc2IxDZE4iGcxcM4SQdwkllwlhsFXEotiKRWYZDO/yJjQ6+kVkQSMyKJEZFUj7NMj7PMJEzYlfThLOlzQLoPJ4meSZJO7pM28tDREhaJ09lXl4nKvtaB1wf+A7w6MdrvMgGvjuvAHVyz38fw4Bya+n9DUk8sv0hK49HAU9wnrcVN3CG0Wcv6cZH24yy1OaYAm3CSGxxDlcbe4JjwvPiv4zhrHNaLk6IXkawPF3EfbiE27gjuY5LYiJu0Gxep3vHGwABOsos4yYZxkvUhknfjKm1nkqSbe0KaeSCwmDlHM3hFEco/jgdywiZHe2k93VfewjK4gMGB+7lmn8zogBujA86M2pwY7Xcavwpnhh25Ba/Lb8NrhoBXsRGRRMCrAHIDzrIenGUGnKUWnKVC9d051Iyz3ISLxIqruBcXifXmPZBacZKOnXv9frzGNgl47bB+QUn9Rr6N8GBLaBTeofmsj1Q78NqCR1QnfjFdbIxqZGN0HRuiG/CNbsY7uhXPmDa8jrXjHdOGb0wbPjFteB9rwzu2/WZVNqEL/8Ru/BO72ZCkvyUbk3vYlGJgc6rxO9mSYmBLsoGtKUa2phjZlmZkhyPfpJnYlW5id7qRPRkmB17NAl6zx+BquQ2v5vFq7NhAp0PZRg5mGTiYZZiw27SH/Rl6AtK72ZfWxd7UTvakdLA7uZ1dSW1si2tmW1wzW2Ob2RzTxKboRjZE1uMXXotPaDXeCh2eMu33ZgywAmLVrAsRsjZY5UjleNaFKFkXopzwcSXrJZW4S5V4yFR4ytV4OdAqRI2XQo13qOYWwG6IqhnPppg6NsXU3QbYRrbFN7E9QUDszoQWvklo+ZeA/SHI3r7ndQyvY/k+xN6O2durr7fn9mFOE3fBbo5pGv+bbIxqYGNUA/4RdfiF1+IbVoNPaDU+imp85TX4yKrHW4cn4nUsY1Ohb8frxArsV4cK+PJQAV8czOevBy7wecB5/rzvnAOvQgS8ChEAm8vHu09PwKuQsR2v/27P67877/rDeE3kLc8E3vRI4A13RzwT+blHAmvGIwB2tXsiq90FvK5Yl8Rr65N4dX0Sr6xL5JV1SbyyNlnI+hReWZ/Cq+6pvOaRxgrPdFZ6Zd3Eq08OK72zec0zk9c8s1jhc5zXfI6zwvfEeFb6nWSl30lW+J1ipf/p8euqTWdYveWcI3ms3nKONVvzeH1bHm9sz+ftHYX8Ymch7+wq4Ve7S3hvTzm/3lvBb/Y5ElDOBwGVfBBQIWR/Bb87UMnvD6r4w2EVfzqi5eOjVXwcVMXHQTo+DtLxSZCOT4Kq+DhIyydBGj4NUvPpURWfHK3kT4HlfB6i4guJlr9K1PxVrOJLiZq/Kar4u7yKr6Qq3EOr8AoT4h2uwzu8Cu+warzDq/AJr8Yn4mY8w7R4henwjazGN6IGz1At66RK1oqVrJeq8A+rYUNYDf5hN8/S+4Q5OjrCdXhF6PAK1+EdocMnshrviCo8wpR4RlTge6wS/7gK/I6V4BNRgLfsHO5HTuMedA4/RTmbo6vYFFONb7gGn3AVm2PUbIkqZUf0efbEZBEYF4s0WUzc8W85VbgNVd1m2nv86e33ZGjo7wwNfsLgwAfYB97j0tCvuH7lHUau/oLrF1/nUv9PsXQuZdD4DNf7f8qo/RVG+l8WKq/mp7lmepIrxmUM65di71xCf/tielsW0Nu8AGvzQqwti7G2LsXSugxL6zJsnU8z0C20C180CdXWq30vcs0m5GrfC1yxPM9g95OYG+fSXT0dc+Mcrlme4br1WS73LOdS91KGOxcz2L6Q4c4lDLYuxlzzBF3KaXRUTKdHPZvemkX0NyzFWDWP5pIp6DWzGep4hktdz2KsnoNeO4u+xkX0NS7CoJuNuXaeo214AW0VU8Zbh22NS+lrWEpv/VLMNYupL3icxsIZdFYupLFgNroz0zBonuZS+0r06qW0lc2lrWwOXar56DUL6FYvwFy9HFvD81zVr6G37nk6K+dja1rOpa7naC6ZgvbMTzBVL+GafgU3DKu5YVjDla6VjJjfZNT6FjfMP+eyfgX2tpcw1S2nqWwmdUVTaS2fTrdqOr21s7jWuZxR48tcbXsBq2Yp9WemURh3NydkIk7K3dAdn4a+dDndJcvoKFhC3ak5FBx7iNRDbiTtF5F2aBJ5YfegSXmEltxZWMuWMKh9isGqJxmsWsLFmiVca1jOlfol9KtnYSh6lO7zD2EseAxLsdAqrM97DH3e45gKptFz/nG6zz5GZ+5jNJ94hJqMn6BOvg9d+iMCXiPu4ULEjymOfVhAa8JjlCU8Rnni41QkPY4qZYqw3zV1BqqUGSiTZ1A5Btb4GZTHzxSS+AQVSbOpTJ6DOm0+6owFVKTOpTTpCSrT5lCSOIPzUY9wSnE/J2Q/vonXjNPlyfmVTdR02Cip7ibheAnxOcWcq2ylrKGXE6XNRGaWkJRbxVllN2eV3aSfryXtXA0nips5r+ykUNND0gklOQX1nChuJvNCA4mndcTkqEm/0MTxkg4ST2lJOFFJbkkD6nojyppOMk4UkJx9gWJ1C5X1Rk6WNBCeXkRkVhlxuToic5SEppcSll5KdI6SuNNVxJ7WIc9SEZhYysFkNTtjKvBXFLHjmJpNkRVsjiwTzsdKz7MnXonidCvBmfUcTFSzWZJLULKa8JP1HE4sY2NQFhuOZhCUpiQkq4pvYorwl59lU2QR36Ro2Zyg4bPAk/xTUYRfghaPyDL+sCeV19YeZa28kE1JNfxTUcIf9p/k93tP8EVIIe4RKv609zi/35nGX/cfxzPkHF5Bp1m7L5Vt0pMciLpAeJaa4Pg8jhzLJSKnkrgzdcSdaeJoYhm7FGfYFXqGb0Jz2RiUiffBFLaGnGSb+BSbjmSx9WgGAeEnkSSeJyQhh8DQQxyR/JGCoo9vwatXSQpzxvAqbRP+sy014iQ14yS14CSx4iyxCniVOLAqNeIkNTnQYryJV8eUYpHUiov4h/AaxP4qBUq7P5b+F7jW9wD03Ql9rtB3ByP9k7lmn8TVQVeuDblyY9CFEbtIAIXdmdEhZ67ZnRkanIz92nxMl1dSbfwDJca9HC2V87OAoyw6cJKph1XcK27CLbQFp8hWnCLbcIrowDmsB2eJAZHYgrPYjpN4GCex3YEzMy5iCy4hVpzF/yO4OiJUsS2IJCZEEoOAV6necZ+tOEl6cRL3OQYT9eEk1jNJ3Mm9kiYePFrG/JBM9tRkUmlfh3XoSa7YH/xhvNqdGBlwgv4fwutkrg3cz9DgXBptvyWxJ5ZfJKXzSOBp7pXW4SruwE1qwk3Wj0hiE343qRknmUHAq9yIk9yEs8x8802M/wVgpZbx855O8j4BdyFWJoVYuSPYzKSQHlwlXThLe4SKtmwQJ9klB2D7EMn0uIk7uDNEz/1B9TwSkM2TR6R8cVxMklFB5ZA/HRd/ialvDsP9P+HG4GSwi6DfmVG7Mzd6HUi1Oe7fsABYHG8E3I7XeMP34FXci7O011GlduBVasBZYsZZ4ngTQ3ErXkVii+N5YJ7wfBGqtC5yM66yzlvwGtf0Lc22v9Np/ZLypi3si/Jie8QxfCMKcI9Ss/ZYLetibuJ1Q1QjG6Pq8I9qwCeqGa/oVjwc8Ypuwzu6Da+YVjxjWvH6HsBOROxYJuJ1S5ppPJtTjWxOvonXbakmtqeZ2ZFmZme6ScBrmondaSb2ZljYm2kmINPC/iwLB7MtBOZYHHidmH+P17EVMQHpwsqYMbh+64DrjsTWW9A0Ea9jOBrDq4dU8y8B+3/F69qQCtaJK8bx+l3A3sSrd6hmQvW1+jt4vR2w2+KbxgG7I6GZb8YB+/0Tif8VXvek/DBe/x1gxxB7e/V1LLcPdJq4TmciYCfidUNk/S2A9Q2twVcu5PbW4YmZOB36h/D6t9vw+pf9ed/B6+2InYjXsdwO2B/C638yrOl/hddV7omsdE9kxbpEXl2X6IBrIq+sTbyJ13W3A/YmXldPwOsKryxe88riNQdeb88K3xOs8DvpyClW+p9i1cZcVm8568g5B17PO/B6gbd3FPCLnQW8s6uId3cX8+s9pfxmXzm/DajgtwHlfLC/nA/3l/NhwFjK+HB/GR8dqORPh5V8ekTNZ0EaPh1LSBWfBWv5NEjDx0dUfHykkk+PKvk8WM2fg1X88VApnwdV8qVEwxcSFV+KlfxNquIfCmGNzd+lSjzDq/CJ1OEbqcMvstqRGuEaVYN/VA3+0bX4R9XgqVDjqVDjF1XNhpg6fCN0rJcp+TqknHXiilsmifs5zrP7hOvwCa/BO7wWz4g6PMPq8A6vxzeqHp/IWjzDNXhFVuAfW8HGhFL84wrYEJPHtuhCPAKP8/WBHPxlxeyI1bE1tgqv0DI8Q4vYllDOroR8volJ59vIUILiA0k6tQ9lzT66DLuw2Xyx9/2V4f7fc/Xib7k4+A7D/W9xceBtrg79kpFL78Cld+DSLxgZtjvcrwAAIABJREFUfh1D82JsXcu52vcSo4OvwtArjA68yI3e57hkWM5g1xLsnUuwdyylv20Jvc0L6W1eiLV50S14tbYtZ6D7WQden+Oi+Xmu9L7I9f6fcmPgZW4MvMz1/pe4bH6OS8ZnsbUvprt6Op1VU7lkWM6N3ue4YniSi11LGOpYhL1tAUMdSxlqW4q5ZjadldNoL5+GXv0EtrolDDU/hbV2EY1Fj9GpmslwxzNc1j+PQTebLvUM+puX0Ne4iJ6qJzDVzB3Ha2u50GpsqVsoVF0bltJbvwSjbiH1BVNoKppJR8UC6vJmojn1OD3qp7natQaDdjnt5fNoK59Dt3o+hqpFGLSL6K17Wqiqmt/CoHuatvI5XDO8zFD701SdvZ/q8w/R3/wMN4yruKZfwfWeVQy3vcKI9W1GrW9yWb8Ca8OzdKgWUFPwOOUn70F15n5aK6ZjqJrJQOMcbuifYtTwEhebnsGkXER97nSK4u/lpMyVrGAnckMnYyh7FovyeVrzFlGS8BAph1wI3+ZMdvBkCqIfpPHkHLouLERfsABL6SIGtU9ypf5ZrjY8zdX6J7lSt5SL1QvorZxB65n7acj5Ee25DzhahafQk/c4hgvT6CudQ8/5KXTkPkLryYdpyH4QXdr9qJLuoyrtYaFtOOY+CqJ/Qmn8ow6wThlPZfIU1KlTqUoTJgyP4bUiYSbl8TMoi5tBWdxMyuNnUZE0m4qk2ShT5qJJX4AmYyHlKXMoTphJadJMCmKncEpxP5nBd5F+dPKEyqumLbmy3kB1ez/qRit5ylbylG2U1VmobB6gQGciM7+BqKwK4k9XkXK+lsTTOhJOakk4qSHxlIbUszpOlbRSUmNC2ShUY4t0ZgqqjJQ12Cir76NAq6dA00lFjZ6qRgPaui4q1E0UVdRRqeugsq6HAm0nuZUt5FcbKKw2Ulht4oJGT56qkwJtDyW1Fi5oDaScb0CWoSQwWUlAopo9CRr2Jmr5Jk7FrthKvokpY0dEIdvDLrBdkccW6Xm2yc6zRZLLdukZdspy2SE9yZ6wM8SeaSC7vIeMcgOJhR1EX2glsqCTY+VWIsv72J5aw98kF/hwbza/3JrMGp8YfrZWwa+2pPDbbzL47c40PjtwEv8YFUdOdyG/YORQVgMH06oRH28g/Gwb8lMNfBudzz92RbN2TyybgjLYLsnkW0U2h6LPcDS2kMOxRQRE5bM3Io9vw8+xU36aTUGZ+AemsVNyip2SU2w9msWB8LMk5FZzRtlOTrGWk0XHOZO3i5qadRiNn9Jt+yNFZj/W5cczW5LDfRIVd8g7cJEbEElNOEst45VXF0kvrhILLhIzzjIBrGNocZ5YeVWYcZJbcJH14irpxVVsxVVsunnmVVzM/ANH2a9VoBrcQK/9Ra73/wRsk6HPBfrcGLHdwY2ByVyz38m1wTu5PjSZ60OTGB10Y3TIhdFhZ24Mu3B1+C4uXZyCfWgR5r5Xae/7jMKub/j2nJhXDxxl/v5TPBRUxWRFE85RbThFd+MUbcBJ0YOz1IRIbMVZbMNZOoDz2JlOmRU3R6XPRdyHSNKLs6MC+/+aiXgVKq8OwEodqBmryEmEn+ciF6p2TiFd3CHp5seSFh44Wsli+Sk2ViRR3r8O69BTXLE/zIj9ThhwhX4XGBBxw+7EjYnrcsYGNtndBLgOugr30X4n1wYeYMA+l+bBPxDRGs6bCek8euQsd4trmSTVC8OHJH2IJDbh95NacJYZxyuvznLTzZbh8efCfxfhPtlwltsRyfpxk/RyR4iZySEGJot7uEPSjau0G2eZQQC1YhgnubC31y20n8lyI5OC2nhAauTBAyUsOhjO5xlHCG8OpPzSZhoG38VsX86Q7WGuWO/kRq+LA/7OjA46C4OuhiYMvBoUWq8ZcIEBZ0YGJnHN/uB423C8IYgXQzbweFAGPwqpw1VsFLoUpL2OM+FGRDIDIqnx5t/ZgVeR3CR0J9yGV2dH5dVZ1udoJzfhJu3kbomOBwNP8F5aFLFNu2m2/Z2u3q+obN7GoVh/9sQmsjm6BO+YKtbH1rH+WDOeUR03K69RdfhFN+Id3YJHdCvuUW2sj2rBI7IFz8gWPKNb8TrWLiS2Ha/YDrxiO/CO68A7rhOfuE584rvGr74J3fgl6vFP6mFDsoGNKUY2phjZlGJkc6qJLakmtqaZ2Z5mYUe6hZ0ZVnZmWPkmw8quDAu7M8zsybSwN8vMviwLAVlm9mebOZht4VDOTcQezDF9bw5kG9mfZWB/loGATGFq8d70bvakd/Ntaie7Ujr4JqmNnYmt7EhsZXtCiwCmuDa2xLWyObaFTTHNbIhuxD+yAb+IenzD6/AOrcFLUY2nXIeHXIeHrAp3mVaIdEIkQtaLNawXa1gXohpH61jG24zFylsqr2N4FQB7a8YAO1aB/b4q7Mbo2nHEjmVLbAPb4xrZEffd/bBjgJ2YiQOdblZd/294/aHzr9+H139XhZ1YfZ2I2FsAewtedXhLq/CSaPEUa/AIUd8G2AphOrTj7Ot32ocdeL0dsGMV2ImQ/Xd4/Xdw/U/w+p5/Cu/5p/CuXzK/8k3mHZ9EfuGVwNue8bzlLuRN93jecOTnHnG87h7HmvWOuMezxj2e1evjWbk+jhXr43n163h+tjaBn34dP56Xv07gp2sT+JkDr2PXVz3SeM0rg5U+mazwyro13tm3gPVV7xxe9c7mNR8hK3xzWOF3XIDrhlOs3nia1ZvOsGZLLq9vOcfrW87w+pazvL71LG9sO8db2/N4a9t53t6Rx7vfFPD+t8V8sK+MDwMq+F1AOR8ElPBhQCm/21vC7/aW8OG+Ej46UMbHgUo+Pariz0FqIcEaPg8Rhi99Hqzl82ANnwWp+SxIxZ+DVHwepOTzYCV/CVHxaWAxnx0u4cuQSv4pV/MPmZIvxWX8TVzJujANnmEa/CKr2BgtvMZ8woTXoV9EFf5R1fhH6vCLEF6LPmFqfMK0wtciq/GNqMJToWKduJyvg8vwkqvxDavCL7wK71ANHgoVXmFa/KPr8I1uxCOinvWhdbiH1uMV2YhvTBM+MXX4RGvwiS7H91gRfjH5bD5WyO64SjZJL+Bx+CQeQSfxU5xjS3QB22IL2Hosl60x6eyIjuJImoKkC1Lyq45Q1bybLoMfA7avuTzwCZf73uWK7U2uD73B1aHXuTr4Jlftb3Nt8B1uDL3L6NB7MPwrRoff5krfa/Q0zWfQ+CSjQz9ldPBlrtte4Krlea5bX6a/fTl9rUvob1s6vg/V3DAfU8NCzI2LsbQsxdq2nL6Op7Drn2Ow53mGjWPtwi9yte8lR+X1Ba7ZnueK+VmuWp7jYs+TWJrm0qGdwlD3Mm70vsBw11KGO5dwqXsZ9rZFDLQuxN6yGEvtHDqV02krm4pe/QQDDUu52Po0A43LaCh4hPby6Qw0LWOo7SmstfOx1s7HUjuX/qZFWGrnYK6Zw2DrUgZbltGlnI5ePQtr3SJ66xdjqVmItXYxes08Goum0VLyBK2l89CdnUplzsM0Fy3ArHsWe/NLmHTLaS+fQ6dyLpbaZVjrlmNvfoFrptcZ7liBQbscU/UyrhtewVq7kLLsyXSpZnOp8yWu9bzGla5XudL1Gpc6XqG3/jmMuuXoNUswVC3FWvcUtsansdQuwaBbgKFqHn1187nSvoRR/bPc6HwBm24J7fmzqT4+hbLEB8iLuJvz4fdQc2I2FuVLtOYtpjD2ITKOupFySERW0GSK4x6h+cxi9IXLMJUsxVq+BJtyKXbNci7WPMnVhqe4UrecYd1C+ipm0pP/CC2n7qUx526aT9xH55mH6Tk/hZ5z09CfFdJ68iE6ch+jI/dxmnIeoTrjQbSpD6FOehBl4kOUJz5CcexDFB17iIrkaWgyZqFMnU5l8lTUadOpyphJVeYsNGnC+VZ1ymxUybOpSJhJWdwMyhNmUZk0l8qkuZTGzaIs4QnKE56gOHYGeZGPcSb0Qc6EP8i5yIc5E/4gpxT33Vp5VTYYk7UtvdR2DVLdYaey0UplYy+atiHUbRcpre/nZFkHEZnlRGcriTupJSZHTXS2kujsSmKyK4k/qeGcshtNywD1nRepaR9C09yPuqWf2u5LVHcOo2mxoW22Ut1ipbbZRE1jD/VNBnT13dQ0GalusaJqNFNeb6Kqw46m1Ya2VQC1qsGCrrWf2s4hKhp6OV7cQsxJHZIMDUfTtBxOr+Zgio69CWr2xisJSFCyL7aM3REFbJedZbM4V0jIKTYcyWHDkSy2BmdzMCqPkxUGiuoHuVAj7K49qbWSpbGSVT1IWs1l9h9v5sugM/xySyKvecbw8tpofrouhtXeCbzhE8evNyXyz6BzHDnRQqraTlaVnYxKC6mlejLKDWSrzKRVGJCf0OFxKJl1+xPxPJTCxqNp7JRmsDf0BAHh59gXdo494XnsjchjT/h5dily2S4+zraQHHZLT7NTfIJtRzM5GnOB7MJmSuvNXNA0Uqy9gFITTGuLLybTZ3T3/YESi7+AV3E294mV3CFvx0Um4FUktTgAJkDUTWLFRWJxQMMktN5KLQ68mm7iVWEV1uQ48OoSYsJN0sNdsg4eCili3v4jN/E6+CLX+u9ntH8yo/0i6HdltN+NkYHJ3Bj4EdcH7xYydBcjQ3cwOuTG6LALI0Nu3Bi6k+uDD3BlYAqXbPOw2V6ltffPnGrZw+aTQTy/P5QZhy9wt6QKUXgbTjFGnKIdLc8yCyKJVYCGrBeRog+RQnjsFtLPpJB+XMW2m1//L+I8ISKp0E7tIjHjIjUikhoF0I7hVSwMunKWmR141XOPuJWfHFWzWH4Gz6I4Sm3rsQw9w+XBRxix/wgG3BxxEYYKOfCKA6/Y3cDuJqDVkRH7XVy1P4jNPo/moY+RNyr4eXw6jx45z93iOu6QGXCTmB33yIFXmYBXZ7kBZ4UJZ4V5/NyzSGq5+fi/iLPMikjWj4t0EBfpAJPEvUwWm7hTrOdOcRd3SLoEvMqNiEJtOEn7cA4dwi18mEmyXiYHdfLjoGYeC25g9qEcPoiXIK4KoHhgMy3X/kiX/Sns9mlc67+H62ZXbpidoU/E6IALo0MiRi46M3LRiZFhx7ohuzP0u0K/G/SLxiuvfYPLqbVPxGs6PwquxU1sHF99I+DVMI5XkdQyXlUX8GrGTdKLW8h38eosFVqmnWVWnKXGcbw+cOg476VGEtu4mxbb3+m2foWqZRtH4jcSEJ/M1tgyfON0eMTX4x7Xgld0B34xnd+L1/VRbayLasU9shn3iGY8olrwiGnDI6YNz2Pt47mJ2M5bMgbYMcRuSDaMZwywN/FqdeC1l28ye9mVaWVXppU9mVb2ZlnZm2llX5aF/dkWDmRbOZhj5VCOgNgD2SYO5Jg4kGN2xMSBbDP7s40E/H+03WdU1Pfa7nGKLaYbU0zsvWuasScx0ZTd+352yS7pUbEi2HtBjQ2m0HtHEKygSG8zlKEOZegDTC80BQa+58UMiMbsvc959nlxLXSCirPIWn7+1/27fwltnE5oxS2+lVNXWjgZp+REbDPHLzdyNLqBI1H1HI6s41BELQcjajkYXs+B8Hr2h9azL7SWvSEKdgdV4xpYhWtgFS4BlTj7VbDTt5wdPmVs9y5lm1cJWz2Lf5BtYmseILbwwUInWwbHjLeKCtgqzn8owwG73atgKI9DrLOvDNeA0ocyHLGDORBSyaHQqh/cDTu8hR3exj6K2H+F1//k7Ou/uwf2X12p82MjxIN4dfWvwMW3fAivzp6l7BSXsENUzA5RsRWwwoKhPABszkMZBOw35zP4+nzG/xVgB/H6KGD/dOTGQ3D93+D157ui+PmuKBtew/l0e9hDeP14WzgfbQtj/dZQPtwS+gCvW8JYvzWcD7aE8b5TGO85hbNmEKwbw1i5MYwVtqzcFM6qzVGsdopm1eYoVm2OYs3WGNZuj+W9nVdso8LWPIpXK1yteF27M+EBXndd433XG6zbfZN1e27xwd5E1u9PZMP+O2zYn8SGA7fZcOA2Hx+8w08O3eUnh5L5yaFkfnEkhd+cyOB3btn84XQ2v3fL4nenMviDWxZ/OJXJH05l8sfTWfz5bA5/v5DPP90L+dy9kH+6F/BPj0I+F8j4XFjE54IiPhcU8rlHIf/0KOBz93w+d5fyhYeUr0WF/P18Jn8/l8FXglw2exWwySufb0S5fCfKY5tfETt8i3ANKGZvcDl7gspw8ZfhbHtt90N4LWaXXxG7/GS4+MtwDbC+5uxbyDZPKU7CXLaKJez0KcTZr4idfgXWq3D8C3AJLmVXcAXbAyvYHlDJdv9qtvtXsd2/kh0B5TgHFLMrKB+X4BxcgzPZF5jJkSAJRwJy2ed9F2fhVXYKY9jjE8OxsFjOXo7ifKwvPjcFxOVcJKfqe6pbj6LU7ECv+wfdxt9jMf4Ui2EdfcY19HesxdL5LpaO9VjaP8HS/jP623/FQPuvoeNXDHT+lIGODWgbFqFrnM89/Zv0dyyn1/A2ffoV3FOtQF+3FK1iEXrFIrTV81FXzkUln0Ob3IpXrWLxsLOuy2z3ui7nnnYF93UrbHh95wFeNW/Rq13GPdWb6Gvn0lQyCVPDAu6r3qS9YSEdDQvpbl6CuW4+hpo5mGrmo62YTZMNry2FMzBXLaar9g3aFa9Tk/UqdbmT0FXMx1yzBL18Hnr5PLQVszArFqCtmIWqdDpmxUI6apegLJxKc8E0tOXz0JbPR106F03ZApSFc6jJmkJtzkxqc2ZRfPs1pNdeoip9Fs35izBXL8dUswxV6UJUpQswVL2Ooep17jWtpl+9AUPlclplSzBWvUVvy2q05fOQXh+LumwBva1r6W19j876legq3kRduoRG6VyaC+ajKVuKWfEOXY2r6GpYjlnxJqaa12lXvM69hjewKN+iv+lt7lW/iUo6l6rbUylOmEjBZWuLWRQ3lcb0N1AkLyI74mWui0ZzVTCK1KBx5MdOpPzmbJoylqLOfR2dZDF6yUKMBYtoL15CV9kSussXY5bNRZs3ldaMCTTffZGG2y9Qc+M5Kq8+Q/XV56i78RJNSRNpTppMY+Jr1N16haY7E2m8PYmqa69QGvcispiXkEa8QG7YeKTRr5IT/gqZIS8hjZlMccJMZPHTKYqbhuzKNIrjp1McP816JU70VApjZlIQPQNp5DTyIqYhiZyJNGoWueEzSAuYyF3fV2x5mWTfl0j2fYmUoFfIDJ9IZvhrpIa8zN3A8Q/wKq1si5bV6pErO5EruymqM1NU10FJ032KG3vIrTRzK6+JoGsFhFwvIvRGMYEJ+QTESwm6VkDozSIikspIzldSUtdBjfIe8oYOimsNyOoMVLZ2U9nSRWm9kZJaHeW1OirrtFQqVNTUaqhSqKlpMFDdZKK0Vkd+pYqSeiMldQaKa/UUVakprtIgrzdR3dyJtFLNzawaIm+X43utGFF8MR7xZVyILeVMZCGnw6V8HynlXEQe34dm4xaYwTGfVA6I7rDn0k12X7zGXvdrHBJe51xwKknSNiQ1XeRUmsiuNJNWYeRWsY7rpSaulHbiFl/B5+du8JO94by7PYwVm8NZvTWa9bti+XRXJL8/EIOzOA2/5AYSy8zcLtVbISxTcVvWRlKxmmuFbQSnVHPA5xauohs4u8ezx+MKh0XxnPC6wSnfZNx873LSN4WTvnc54XuH4z63OeaVyHGvWxwX3+KI4BqHLl7BPTiFaxnV5Fa0kV5USY4sDVmJiIa63ahV/0Cp/zM52t1szYhkuvAqz3pIGSWuw0HcYhttteFVpGOEUMdIoa15FauxF7dZz27+SPPqINba4KrBUdDGKKGSJ8UNvOiRyewzFzhtw6vWvJwe4/P0m8YwYLIhwuxIv2k0/aax9Jufpt/0LH3tT2Fpf4L+9lH0t49koH0U/eYx9Jueod/4PBbDi3QbZqIxrEOucyJRKeK3PmdZcCGKFy5lMspbgUOAGjt/61Ige7HWCjOxtQFz8Fbh4G39ukd5GBntYWKkDa//2+Z1eKxjolpGCNW29lVle4/12Av12Au1tsVYKuwETYwSKXlKWMfzl4qYK77D5pRgsnTbUHe8RXf7BCzmp8A0yoor0wjrdS4/glcewev99vEY2udQ1fFXhBVefBgWxysXU3hSIGe0Z5v1axRqrF+brXl1EA/eW2q7C9hTbXuIobY1i//baHEQG3AUmRkhMjFKoGeMQM0TAiteR4macPRUYu/dimOADjthC44+Rsb4tzNGoGLsmSomXCpn8rkU1viEciLXnTTNfhT3/0HLvbWojZO43zGeftMTWNQO9KvsQe9ofWDSPhJLlyN9XfZYBgHb7gDG0WAYDQbr92WP+QV0Zitew1ovsVzg+gCvglYcB5tXT40Vrp4tVryKNLbzsLbm1VPFSKGWkQIdjo/iVaSzQlf8KF6v8cvLAYTZ8KrUfk2h4iAXI/ZwJiKag2F5uESUsj2ykm3htewIbsQ1pJHdgZXsDqzAJbCSHUE1bLXhdXNgLU4BNTj517AloIYtgQq2BCrYGlTL1qDaIcgOAvZRxA5vYAdbWNeoFvZEt7I3uo19MSoOXn4YsEev6Dh2RcexeB0n43VWwMZrcUvQciZBa8XrVS3nrlkReybBeh72zFW1LSrOJGg4ndCGW7wKt/g23K60cupKqw2vLRy/bEXUkagGDkfWcyiinoMR9RwMb2B/eD37QxvYF1pnw2sNrjbAugRU4uwvZ6dvBTseAexD8SwZwusDwBYNa1ptERWwRVTIFpG1eR3M8AbWmvyhPA6wg6PEgy3s4Ejx8LHiPUHl7A+WczCkkoMhjwfs8DwOsCdjmjgRbcu/GRH+scVN/+oe2Mctc3ocXh8dIR5qX33L2eVty3DAiovZLpKxTVT4IMICtgikONlGiAc/brpkbWC/PZ/J1+cz+PpcxkN4/eJMKp+ftgL2n253H25fT9zms+NJfHY8ib8eS+QvR2/xl6P/f/H6k+3hfLotnE+2hvHx1jA+ssWK1xA+cArlA6cHiB3C6+YwVm8KY+UmG1y/C2X5tyG8820Iy78LZcVGawu7YlMEKzdFsnpLNGu2XWbt9ljWbr/C2u02xO6I572dCQ+hdc2Oq6zZkWDDa8KDBtblGu/vvs663Tf4YO9N1u+/ZYNrIhsOJPHRgSQ+OXibnx5O5meH7vCzQ3f4xdFkfn0ijd+eyuB3p9L53Yk0fns8lT+4ZfJHtwz+6JbBn05n8dfvc/jnBSmfuxfwhbsNpx4FVrAKCvlCUMgXgnxrPKxo/dJDwlcCCd+I8vn8Yib/PJ/BVx45bPaU4uSVzyZPCU5eErb5FuLsV8jugGL2BpexL6SMPUGl7A4otibQloBiXP1luPgX4eJfhGuAbOhzXPyK2OmTzzZxHk7CHLZ7Sdjpl49zoBTnQAk7AyU4B+WzM1jGzuAynEOqcA6uYbtfJVu8y9nmXYqzXwmuQTL2hOSzNziXfQHZHPDL4USIlOPB6ezzjmOXwI+9XkLORgrxSxQRmXaelLJzFDWcola1nza9Ezr9Z5j1v+C+4SP6jesYMK5iwLyc/s6V9HetwtLxPpb2j+lv/xkD7b9ioOM3DHT+moGun9HfuYEu7XLU9XMwtMynr+MdeoxvYzGtxKR8E239Emu7Wr0ATdU8VPI5tsxDU70QXe0S21nXt21wXUG3egX3tSvp0a+k17Bi6MzrcLzeV7+FsX4+yrIpaGtm0960yIbXRXQ2LsKomIe+eg7G6vloK+bQlD+F+rxJtBRZ8dpd9yYdtW/QIJlCfe4kVCVzMFUtQi+fh65iLsaqebTXLkRbPhNVyTRM1fNpVyxGWTiVpvypaErnoimbh6p4LprSBbQWzUORNY26nJnUZs+i5PZECq6/TE3mbJqk89FVvElXw0o66t7GVP065po3MNW8gUX1Pv1t69CUvo6qZCmdtSvobV6NrmIhJXeeR1+5BIt6Hb1t72GoepO6nBlUpU+mPncm2vKl3Gtay4BmPRb1+3Q1vIOx+nU66t6ir20VA6pV9Lcsp6/+bcxlS2nKnEXZ9ckUxk6kKG4a5VfnUJO0CEXyErLDJhDvPpIEdwfSg5+l/OZ0GtIW0ZC+hMb0hWgkS9FLF6OTzMeQv4COEiteTUVzUedMpSn1ZRqSx6NMeQllyivUJY6nIu5pSqOfpCL2OWqvT6ApcQqNiZNovjMZ5d2p1CdNQp7wCsWXX6Qw+kXywseRFToeSdRr5Ea+Rnb4q+RfnkpxwkxKrs6iJH4mxfEzkMVPR3ZlGkVx0yiMnUFBzAykUdORRE5FEjkdSeRMcsOnkxYwiSTPl7ju8Rw3BM9x22s8qQETyAqdjCRmOoXxsyiIm0FO1CQyw4ctbMouU0bnV2spU3Yhb7lPSWMnJY3dlCl7kTX0kFVu5EZOI5FJZUQmVRBxu4KQW6WE3Col/HY5kckVRCVXcie/hdLadhTKbiobO6z4rDNQ2dpBebOJ/KpWckrqKaxoprJOR5VCQ02tliqFlpoGA5X1OgrkStILFeSUNFJeb6C8Tk9JtZrSag1VDSaqGs3klCq5mlJG+M0ifOML8LxSiPCKjEtxxZyNzOdseC7nwnO4EJ7NhdAszoVkcTooi0PiO+x1v8le9xscFN7kiOctzgWlciuvmbyqDvIqTRTUdiJRdJBSpueGTEtsgY4jYRL+fDSKT11C+GBXNGt3xvOB601+cSiJ3xxI4C9HYtklvIPX9TKu5jZZl1sVNpFW3ExGWSvJxS1cyanD81ohuzyusFNwFWePq+wVXuWI+CrHPW9w0vsObr4pnPS+yzFxEkfFtzjudYuT3omc9LrFMdF1jgquctQ9HkFwCtdS5eSVtZBdWk2hPJuKSl+aGvaiavs7zbr/IVe3h22ZUUzzSODpS3mMFCpwELXgIGqzntETa7AXWs8djhRocBSqsRerbHhV4SBSW8+/ev7wzOsIwQO8jhQoGSv6Mby+gMXZtrGJAAAgAElEQVQ01nYm0zq+2d/uyIB5DAOmp+g3Pku/8Rn6jU/SbxpDv2kUA6bR9BufoN/wJP2Gp7EYnqLHMJ4u0zy0HT+h1LCV4Gpv3vU4w/SLV3nRq4bRYhV2gjbsBhtXkQYHcav1jldvJQ7erTiI2hjloWe0h4ERAism/ztwVdvOu9pQL7SODtuLVNiLrFixF2qxF6qtDwWG4fVJYT3PXSpmpuAOX9z0J1O7HVX7MrpMr2IxPW3D64j/J7zq2+chb/+MCyUi3guO5aWLqYwVyhkpbn0YryId9iI1DqJWG17bHsLr0PfKfwGv9mIdjiI9I4V6RgsMjPHQMsajlTEeSkYJlTiKldh5N2HnU4+dbwN2XkpGi9U8e6mVl89UM+P7bOaf82Vrig9J6mM09/wd7b13UZlmodOPp7fzeSymMfSpHejXOoJxFAP60VjM1vH0vq4R9HXZ09dpR795BBjG2vIYvLZcYoXAldeG41VoW3Dmqba1ri3WM85CNQ5CG2z/LV61j8XruO8fxmuz5isKFQdxj9jN2cgYDkdI2B1Zxs6oKrZH1LHThlfXgEp2B5SzaxheNwda4+SvwMlPwWa/Gjb7V7PZv/ohxD7axD6K10cbWJdIJa6RreyObGNPlIq90Wr2x6o5FGcF7L/C6+khwOr4/po1p+OtI8Wnr2psUXM6QYNbggq3eDWn4lWctG0uPhHXyvHYVo7HKjka08yR6CYORzVyKLKRgxGNHAxvZH94I/vCGtkb2sCekDp2B9fiGqTANagGl8AadgVU4+xfxU6/Snb4ytnuU8F2nzK2+ZQ+iHcp2zyLh7LVs5it4iK2iAttYB2eQpxE+TiJpEPZIs5nizifrZ6Djaz0IcAOIvZfNbHDz8UOZm9QOQeC5RwIlj8E2B9D7KMt7Inoxgd4jWn+f8Lrj12f87gmdjhgH4fXH7SvfhXs8ilnl085zj7l7PQuY4dXKdsHHyaIZNaIZUPboa0tuBQnQR5OAutY50b3HL67mM2357P49lwW35zL5OvvM/j6bAZfnUnny9NpfHE6lS/cUvnnqbvWnLzLP04k8/fjd/jbsdt8diyJvx5N5K9HE/nT4RsP3fX638LrT3dG2NpXawP78TYrXDdsCWW9UwgfOgXzwVCsgP3AKZR1m0N5d3MYqzaFsWJTKMu/C+Wdb0NY9k3wUN75NoR3vg1l+cZwK2Cdolhta18Hs2Z7LGt2xLF25xXW7rRidc2O+KFYX4vnXecHeW9XAu+7XuODPddZv+86G/Yn8tGBW3x0IJGPDiTy6aFEfnb4Nj87ZM0vjtzm18fu8psTqfz2RAq/OXaX3xy7yx9OpfMnt3T+7JbBX89m8ffzOXxxUcIX7vl86Z7PF+5Sazzy+dwjny8F+XwpkPKVQMpXAglfCyR8I8zjW5E1X3tk8dWlDL7xyGKzOI+t3vnWJUk++Wz3LcDZvwDXgEL2BsrYH1zKwdAyDoSUsiegiN3+hewJKGJPgMz2c2v2BBSxN1DG3kDZ0Oft8s1nszCTLeIsdvjl4BKcy+7QXFxCs3EOymRnSDa7wgpxDi3GObgMl6BK64MzPzmufqW4+snYG1jEwZBCjoYWcCQ4n+PBWRzxu8l+zyAOep7jTPBRghMPc1d2BFndPhp1rqhNTuiN/8Bo+B3t+p/Rpd9Aj/59LKa1DHSsZqBrJQNdK+jvWoGl610sneuxdHyKpePn9Hf+koGuXzDQ9VP6uzbQ370OVcNcWuum0W1cSl/72/SalqFvXoi2fgFqxXzUVXOHwXUOqsr5aGsWoa9/3XbO9R0625bTpVrBPc0KenSr6NWvotewchhel9OjeZs+3TvcV7+FqWEB6qqZtFZMQ101E1PdAjoaFmOuW4i+ei66qjkYqxegLZ9Dc8FUGiSTaZXNpL16Cd11b9JV9yYq2WwaciejzJ+Ovnwe+oq5aMtm01m7iM7aBWjLpqMqnopBPocOxWJai6bRJJ2CSjYbdfFcVDIrXtUlC6nLmUF9zkxqs2ZSdmcisluvUp8zlybJXNpkC+mqW879puV01b9FZ92bdNW/zYD+I3qV79FWtBhDxdv0t3xAX/O7qEsWUJEygQ7FMgZ0G+huXoOyYA6yxBcoThqPtmwJPU2rGdCuZ8DwEf3q97nfuIKuumX0taxmQL+OvrbV3K9/m+6at9EWLaYicTK5kS+TFTYBafQ0SuPnUnJlDkmezxB92pHoM3YkeY+lIHYC1bdn0ZC2gKaMhdSnzkUjWYwhfzF66QKMBQtpL16MuXA+bVlTaEh+iZrE56lNGocy5RVUGZNovv0q5ZefIT9kFIWhTyCPfZH6G1NpSpyGMnk6zXemobgxkbK4l5FFv0hB1EtkBz9PeuDz5IRNQBo9hYLY6RTGTafoykyKE2ZRnDCToivTKIybiuzKNEoSZlJydQ75MdPIDp9EVuhEskMnkxk8mRS/CdwUvsDVS89yzf05EsXjSfV/lZzwqRRcnk3p1QVU3FxI6bU5FMROITfi1eFnXhujc+VtFDeaKW/uQlbfjqy+k9KmHgrrukkv0XEts46wm8WE3igh7FYZoYllhCWVE26DbNB1Gdcya8mv0FJZb6ay0Ux5g4GyBj3yFhPF9Vqyiuu4m1tOTpECuUKLvFpLlUJHZbWWylodpdUqcmS13M4uJUVaSVmtjsoGI/JaHRUKLZX1euT1enJLmki4W0xQQi7esbl4xkoRXZEhvFKCe2wRF6MkXIjI4UJYJhdC0jkXlM6ZoAyOeN3loOi29cyrVzLHfe5wLjiN69mNZJRqySxWkV9tJL/GRFqZhpsFbVzObeVgQDp/OhjGL3aH8snuy7y3I44Nu2/w++PJ/O1UIl+fvsY+8R18rsq4mVfP3YI60ovqyS5tIkfeSlppCwk5CsTxEnZdisNFeIN93rc56HmLw6LrHBdb8XraL41TPikcFSVyVHST416JnPRJ5JjoOofd4znmcZXjHldwD0ji8s1C0qUKMovkFFXmUFntT1PjXtpaP6NR80dytLvZnhHF1EtXeOpiLiNFtbZ/bNvwKvoRvIrarPASqrATtdkW+bQN4XVw0Y6jhwYHj1ZGCJoZK6rnRfcMZp2+wOkiLwrMrmjNy+k2jqO3fSx9HSOxdNjT32HPQLsjA+bRDJjGMmB8mgHjUwwYnmDAOJoB4ygGDKMZMIxhwDCWfsNY+g1j6DM8yT39CxgNc2jt/hXpusPsSz3POv8QJl/I4NkL1Yxxb2ak0LqUyV6ksi7T8VJi792Mg5cSR1ELozy0jPbQMUKgs8Lyv4VXkQYH4SBerVuHre+xFnuhDnuBFgeBGgdBK46ebdgJmxkhbGasoJ5nL5Yw9dId/hQrJk29nTbzO3SZXqPP9AwDxtFgHPUwXm0bch+ceR1hbbTNDrZm+wnum8ejb59PeftnuOW7szoghhcvpDJWUDmEV3uBBnuhHjuhDjuhGnvR4PbcNuw9VdiLVQ/+Hv+V98m6FMxBqGakQMtoDyOj3Q2Mcdcw2kPFSGErDp7N2HnXYecjx9GvmlGedYy5UMOECwoWXChmwfEw/hIrIqjxEjLT56jNyzEap6HXvUy74Xksnc/RaxxFj8Yei34EA6Yx9OtGYzGOobd9FL2dI+npHEFvhyMW80j6DWPAMIYBgyMW46gf4HW5hyuvXnoEr8LBBxYtOIpacBC2PMCryNqsO4hVjBRoGeVh/f/ETqjCbvBhhnDwAYvW+kBF3MiTwkfx+g3N2i8pqNnPpXBXzkZGP4zX8Dp2BDeyK6ge14BKXAPK2RUgZ3ugtWHdHFjLpgAFm/2tcN3kV8MmPytenWwt7GADO7yJHd7CPm6ceGdYI7vClLiEt+Aa0cqeqDb2xqg5FKu1tq9xWo7GWQF74oqOE1e0nLLFLV7L6fgHgD17VYdbvMZ6Jvbqg7glaHBLUOOWMIhXFSfiHuD12GUlR2OUHIlu5nBUE4cimzgU0cyB8Gb2hzezP7xpGGDrbXhV4BL4ALAPIdav/OH4/rCRtZ6LLWKrpw2xw/IoXocD1trGStgqlj6URzH77xDr4l/CnoAy9gWWsy+wgv1Bcg4EVz4WsYP54UhxA8ejGq2JbvpRnP7fgvZRvD6ufR2+wGkQsj9sX+Xs8q1gl28Fzj8GWHHxI8u1bIAVWpdmbR4E7MUcvjufzXfns62A/T6Tb77PfAiwX55O4/NTKUMZDtjPjiYN5c9Hbv7gzOvjAPsoZgfveX0Urz9zjnwog+PD/zleQ3h3UwgrN4ayYmMo73z3MFyHA3b5xnBWbI4cwutD2XaZ1dtjWb09bgisq7dfGcqaHdZYcWvNu7uu8L5LPB/svsr6fdf5aP9NPjpwk48P3OLjAzf59MBNfnowkZ8dSuTnh5L4xZEkfnUsmd8cv8tvjyfzm2PJ/PZYMv9zKo0/uaXyl9MZ/O37LP55PocvLubxpbuEry5J+PJSHl8Mxl3CV+4SvhLk2dAq4VuRhO9EeWwU5fGdMIeNohy+E2TxnSCLTcIctnpL2OlfgHNAIc5+Ulz8C3Dxy8fVL599QTIOhZVxMLSM3f4FuPjm4+pXwJ6AQcQO/riQvYFFw2JF7DZxDlvEGWzzyWBXUBZ7wrPZHZ7BrpAUnEPS2R0hwSU0H5egIvYEl3EgtJKDIZUcCirjUGARhwIlHAnK5lhIOsdD7nLYP5Zj/kGcjxDje/UsMckHSZbupKJ+C1rzFozt/8Bo+A0m7Se069Zzz/AhveYP6DO/h6V9Df2dq6F7NQPdq+jvXo2l630snR9i6fwYS+dPsXT9jP7unzJw71MG7m1g4P46TOoltNZPR6ecQ1/7Mrq0r9Opfh1d4wLUNXNQV815CK/qqvnoFIsxNAy2rsvpVq/knmYV97Wr6dWvps+wmj7javqMK+kz2hCre4de7TK6296wbTCeT0v5VOqLXkVbNRtz3UKMivnoquagkc/CWDUfXcVclIXTaJROoU02i/bqJdyrf4t79cswyhfTmDeVuuyJqGSz0JXPQVM6g3sNS4bhdQq68pl0KBahLplJk2QyrYUzUcnmDOFVU7qIhrwZNOTOsuH1NYoTX6VJMh9l/jzaZAswVi2lo/YNuurf5H7TMnqVKxjQfkBX/QraihZiqlrOgPpj7je9jyJzGlXpk+lqWE2/+gP0lW9QlT6R4qQXaMibyr3mFfRr3mdAt44BzftYWtfSp7Reh2NpWcP95tWYa97CLH+D+4pVGEqWIbs6mbt+47jjM55Uvwmk+LzC1YvPEHBgBFfOjyYn/BXKr0+n+vYsau7MpC5lDi05C1HnLUYnXYSxYBFm2WJMRQvRSmbTkj6R+jsvUXd7PPXJL9J49yWa776CKmMKrSlTqLoynoKQsUgCn6A4fBw18ZNpvDmdhlvTqLs5GXn8BGQx1rOuBZEvkRX0PCl+z5ER/BJ5EZORRE8jL2oq+ZenU3J1DqXX5iKLn0HB5akUxk5FdmUGhXHTyAydwF3/F7nr9yKp/q+Q4jeBJM8XuSl8gVui8aT4vUZWyFQkkTMouDyborg5lF6bR/mNeZRem0VB7FQkUa89wGtWcWO0RK6itNFMRXMnxfXtFDd0Utbcg6z+Hpllem5mNxBxs4SQ6zLCb5UScbucqGQ5kbcrCL4hw/9qAdcya8krbaOizkh1k5nKJhMVTQYqW82UNGrJLqsnVSonr6QeuUKHvEZPda2RKoWeqjoD5QoNktIGUqVyMmUKSmo0VDeaqW4wIq/VIq/TIq/XU1DRwo20MoLic/COzcHrSj6e8TLECSWI4osRXC7AIzoP9/As3EPTuRCSzunANI77pnLMJ5WjPqkc803lpF8KF8OyuJGrJL1EQ0ZxK/mVOgqq9GSVqUmWqbgqUXE8KJO/H43g9/sj+NWBK3y6J4FfHLjJ387c5Ztzd9hy4SZHfVMIvlXC3cJmskuV5JQ2klPaSHaZkvQSJTck9QTclLFfdI39nkkc8knmkGcih4XXOSa+yUnvZE77pXPKJ4Vj4iSOiW9xwjuRU75JnPC8wRH3K5wUXcdNdBVB4G1ibuSTJqkmR1ZJcWU21TX+NDfuo63lMxrUfyBb7cr29EimXozjyYs5jBTV4ihuxUHYZoOpFa+OHhpGCNQ42v6BbSdqxV44iNdW7MStNsCqhjb2jvDQ4OihxsG9lREew/F6HrciTwpMrmhM79Btep6ejiesm4U7HOhvd7BiyzTKBrMnwDgGDKPAMJIBvbUpG8KrcSz9xjFYjGPo0T9Bh/4FjN1vI+/8JzENJ/kmQcSbFy/z2plsnr8g52lxC6MELTiIWh7g1bMZe3EzjkIlIwUqRnpocBRosBdqrID/X0dtbVWFWhwFWts2YzV2IjV2QiteHQRaHDzasPdQ4ujZir2wCUdBE2M86nnmYimTLtzh12GXSGnbTptpBZ3GifQZn2XA+IR1tNU4AottadMDvNpZR7FNjgyYHYbhdQz3zOPRmRdQav6Mo9nnWe4TxfjzqTwhqGTEIF49NNgLdNgJdFZcCVuwE9u2UXs+eIBhL1T/994nURv2olYcBWpGuhsZfcnMaHcjozx0OApV2IubsfdW4OBXzmj/cp4QVPDc98VMPytl+flEfuIh4lzRBdLNe6g1fYheN4lO3fN06sdxzzyO/s5n6TWOpEdrT5/ekX7jKCy6UfQZRtPbPprejtH0dIyht300FtNo+o227zuDPRbjyB/Bayxj3csY4dGCg21TtbVVb8FRqMRR2IKDQGV9QCG04VXUxkgPDaPctTh6qG3vr8r6PSewtfEijRWvokaeFBYz7vur/PKyP2GVx1Hov6FZ+wX5Nfu4GLaLM+FRHArLwzWilB2RlWwLU7A9qAHnwDpc/eXWu0wD5GwPqMEpQMGmgFo2+ivY5KewwbWGTf41bPavYbPtc5wCH86WwFq2hTQ8lO2hDWwPbRzKjtBGdoY24xw6CFhrA3vgstYK2FgtR2K1HI3TctyWk3FaTsZprIC9MghYHWcSdLglPGhlB+OWoLWiNl7DqXgNJ+PUnIhVcTy2jeOxbRyLaeFodAtHopUcjmrmcGQzhyKUHIhQciBcyf6wZvaFNbE3tJE9IQ3sDq5jd3AdrkG1P0Css38VO/3lD8evYmikeDDbvIrZ5iVjm9cPEfs4vA4BViRliyiPrY9GLGHbUKTs8Mpnh1c+O70LrOfpfApx9ilil28RLn4yXPxk7PYvYW9AGXsDytgXWMG+wIohwA4idjCPb2PrORbZYM1jxn//U8A+itn/FK/D83jAVuLiJ8fFr5JdvnKcfSrY6f0wYK0pfuRu3ny2CKVsEVo3P2/yyGPjpVw2Xshh44WchwD79dkHDexXZ9L5ws3awD6K178du/2jeP2xe14f18Q+unF4EK+Pa2A/2RbGR1tDH+B1czAf2PKhUygfOoXxoVMY65xCbXgNYfnGECtev30MXL8LZcWmcFY6RbJqSxSrtkSzaks0K7dEs9IpihVbolm5NYZV22KHwLpqWxyrtsWyalscq7fHsdrWzq7ZEcuanbGsdY7jPZcrrNudYMXrgRt8dMD68eP91/lk/3U+3X+Dnx64yc8P3eIXR27xq6O3+c2xO/z2+B1+d/wOvzuezJ9OpfJntxQ+O5POP77P4vML2Xx5MZevLuXy9cVcvrqYy5eXbHHP5Sv3PL4R5PKNII/vRBI2iiVsEkvYJM7jO0E2Tp65bPHMY7Moh82ibLZ65eLsn49LYCEu/lJc/fNx8ZXg4iNhb0Ahh8JKORRaym4/Kbt8JLj6StnjX2CFq3++9cf++ewJKGBvQCF7AwvZFyRjX6CMXT5Stokz2eaVinNAGnvDMtkXkY5raDIuoansjcxhb7iUvcEF7Asq5EBQEYeDZZwIKeBkaC4ngtM4FnCTY4GxnA6N5EyoN6I4ITFpHtwtPE1OqStFFV/Q2PwXujv/xv2OX9Nl2ECn5l26tWvpM71Hf+cHWDrfo69jDZauNfR3v0v/vfewdL+PpesDLF3rsXR9hKX7Yyz3PsFy/2P673/EQM+HWLrf5Z5pGdrmubTWTrfCVfM6PfplGJsWobHhVV1pg2vlXDTVC9HXLsHY+CZm5TI6WpcPwbVHt4Ze/Rr6DGvoM66hz7iKPuMqeg0rsBhW0KtdRmfLUsyNC+lULqG1YjrVeS/SUjoNQ818DDXz0cpno66YhaFyAbqKeSgLp9MonYKqeBYdNUu53/A29xveoaPmTZql06jJeIXm/KloSmehKZ1BT9NSOmsXoCufgap4Ctqy6XTWLkJXPptGyWRaCqbTVjQblWwuWhteGyUzacybTW3WDEpvv0pJ0gSU+Qtoky1EXbIQbfkCDJUL6ap/g76W5VhaV9KrXIWx6g1UxYtor1nJgOoTuurep+TWBBpyZnOv6T26G1ajzJ9NRcrLVGe8irFyEf2qNaB7H7Tv0d+2BssgXFvXcr9xJebqt9CVLcUsX0Zv3TpMpaspuDKVW+LnuOb+LFcvPkeM21j89jvg6WJPss84qhPn0ZS2mIbUedSnzKIxbTatOfPRFyxGn78AU9EiOkqWYCiYT3PaRGpujUOROI7Guy/Tkv4aLWmvoUx5FXX6VNRpM6i/MZGSyOeRBj5FftBzlEdNQJEwjZqESVQnvEZZ7MsURLyANPwFpGEvkRk4jhTf58kIeoWcsElkh00mO2wSkqjplF2fT8WNBRQnzCI/ZgqSyIlIIieSFfYKyX7jSPJ6njs+L5Di/zIpfhO44/0SyT4TSAuYRE7YdKRRsyi4PMe6dThuNiVX51B2fQ6l12ZRdGUq0suThp15lbdGyxQ6Kls6qW7tpqyxnfKmTipbeylX9iKtbudufiuxdyoIv1lMVFIZMclyYlOqiEmWE3pDRvCNIm5LlUjK1MjrTCiUHVQr25ErjVSrOihvNVBUpyK/qoXiGjWVdUYqa00o6tupqTNT29xJTXM7pbVapPJmimvVyKpU1DS1o2gyU1mno0KhobrBQLlCR3JuNWHXJPjHS/C9WoB3ggzPeGvEcYWIL0sRR2fjGZWJIDyTMwGpuAVm4BaYxQn/DI77p+EWlI7wspRkmY4cuZm8Ci35lVry5Vok5Rpy5EZSSkx4XC7A6fsE/nY0hr8ev8ZfTibyN7ckvr2UgtPFJJzdb3I2NIPYtGpy5BqkVWoKqtrILmkgvaieNFkzd4taiM1QcDroLsd8kjnseZvDopscEd7guDiRk953cfO14vW4522OeyZywjsRN98kzgbc5oToKme9b3HO9xZeYSnE35aRI2ugoKKWEnkWNTV+tDbtQ9P2dxo1fyRb7crW1HCmXIjlyQuDeG3BQdCKnUCFnVCNnUCDg4cGRw8VDoI27IRt2AlbsRe02cZwW7ETt1jx6tn24LoZDw2O7oN4beIJYR3jL6Uzy+08boWe5Jtc0JiW0W18lp6OUfR2ONDX7ojFPMI6Gmy0jcMaR4DRgQGDPQN6Bwb0I2x4HYvFMBaLcSz9pifoN4/GYh5Fj3ks7ebXaO1ei8y8Gc/80/wp0JvFp6N59XQaL3vW8oSgDgdxk61FtIFMqMRBoMRR0IKjoBV7gQo7gfq/FBX2AjUOAg2OHlocBBrsBRrshBprqynQW2Hj0YrdpcYhvNp7NDHavZ6nL5bz6rk7fOp3jrstO2gzraLTMJk+w/MMGMdatzUbR2AxOT4Gr9azxP0mB/rN9taPNrxqzQspNn3G3lQ33vIMZ9y5VEZ7VOIobmWEUIudhwY7Dy12Aq3t+6EFO5Fy6IHFUPv+X3uvBv+MZuwFrYy4ZGTkxQ5GXuxghLsRB4Eae1EzDt41jAqQ86RfCU+dlzLxfC4LTsWz/qyQo0kC0k2HkXf9llb9TDo0T9Kre4I+4/NYOl7E0vEsvabR9Bgc6NPZY9E5YNE7YjGMwGIeRV/7WHrNT9Nreoo+4xj6TY62+3Lt/jO8emhsjbUVrw5CJQ6CFuxteLWOordhb8PryEsaG17bhuFVY23jhRochK2MEjbwlKCYF85e5Zcx/oRWHkOh/5omzRdIq/ZwIWQHp0MjOBSSg0tYMdvCy9kSUsW2gDp2+Ctw8a/Axa+Unf5ytvnX4ORXy0a/Wr7zU7DRV8FGXyteNwco2PRINvrXDGVTgIItwfUPZWtIw0PZFtLAjuAmdoYocQ5twSW8jT2RKvZHqzl4Wcvhy1oOX9Zw5LKGo5fVHL2s5vhlDSdiNZyM0zyEWLcrWtzidY/NqWGN7YlYNccvqzgW08axmDaORrdyNLqVI1EtHI5UcijiUbwq2RfWPITXwewOrh8aI360gR2enX5ydvqWDy12skK2hO3exUMZRKwVsAX/unkV5rFNlPuj2S7OY4enhB2eEnZ6SXH2zsfZO59dPgXs8inAxbcQF99CXH1l7PYrsaWUPf5lQy3sYBM7mEHMDgLWmjqORtRb8wg2fwyx/66Z/bEx4sdtHh7MjwO2it0BVbj6V+PqX80u30obYMuGssOrlB1ej+L1QTZ7SNnkLmHTpTw2Xcxl08XcHwXsQ2PEwwA7iNdBwP75yIONw/8pXoe3r4/idXiGt6+fbAvl460hPwDsh5uDWe8UynqnMNbb2teH8RpszbcP0Lp8o3Uvx0qnCFZtiWT11gd4Xe4UxTubI3lncyTLnaJsgI2z5TIrt8bYXrM1sztiWb0jhtU7YljrfJn3XOJYtzue9fuu8dGB62zYf40N+6/x0f6rfLQ3gY/3JvCTfdf4+cEb/OLwTX51JJHfHkvi98dv84cTd/jjyWT+dOoufzl9l7+fTefzc5l8eSGLry5k8dXFbL6+kM3XF6356lI2X7nn8I17Dt8JcvlOkMsmkYTNYilOnlI2i/L4ziObrV4Sdvjks80rjy3ibLZ55eDsJ8E1IB9Xfym7A/Jx8c3DxSeXPf75HAyRcTCkmD3+Ulx8cnH1zWO3n/Sh7PF/kL0B+ewPKuRAkIx9ATJ2eeWwXZyKs/dd9gSnciAijT3hd8hCmoIAACAASURBVNkbnsqByGwOR0k5HJbPgYAc9vqkccg3lVPBKXwfnsTZsCucCgrCLdADYcxFQm6d5XbBBcqaLtKgOUZD6yYUtb9CWb+eDs1HWMwfYzF+QJ9uLRb9Wgba32eg+wMsXe/T0/UuPV3v0df9If33Pqa/+xMs3R9h6d5AX/d6+u6vp69nPZbeD7H0rKO/5316OldjubeWdu0bNFdPR1U3l/u6d+g3rqJDuRSdYh7a6rloq+eiqZqHtno+uppFGOqWYmp6C7NyGZ1tK7ivXUOPzpo+w1osxrX0GdbQa1hljX4l/aZV9GiX0d68GHPjQu61vYm6cjby7PE05E9CUzEHfdV8NBVzUJfPxlC5EF3F/Ad4LZlNp+J1ehqXcb/hHe7Vv0NLwUwqU1+iLvtVVMXT0ZXPGsKrQT4LdclU1CXT6KpbjEE+j8a8yTRLp9FWNBt18byh5rVJOosmyRxqs2ZQkvQKpbcnoJItQlu2FH3FYjSl89CWz6Wzbin9bSuwtC7HXLMUdcl8tGVL6KpbjaV5PaaKVeTFjkcje4uexvfRlCylOm0iVWkT0JTMYaB1JQNtqxhQrWFAtQZLy0r6mlfQ07iC+w0rMFe/hbpkEbrSN+hWvEdP7UfoZO8ijZ3JdY/niTn9JKFHR+G92x73bXaEHBlJQcwMmtPeoDltEY2pc2jJnENbzmxasmagk87FUDCf9uLFtMsWocqaQdWN5ymLf5K6O+NRZU1CnzsNTdZU2tKmoM6YjiZ9Fq3JM6m+8hoFwc+T4/M0+f7jKI2YSHnMBCpiJ1AS/TKS0BfIDhpHTtBLZAaMJ83/JbJDJ5MdNoXMkElkhkwiL3I6ZdcWUHFjEbL42eRGTCIj8CVS/MeR5P00N8VPcdv7eVIDXiYrZBJZoVPICJpMduh08qPnkhcxk7yIGRTEzKYwdg5FcbMoTphF2fU5lF2fTXHCdAquDMNrSa0uWt5kpk59n3r1feTNHVQ2d1Gr7kOh6qes4R7ZJVquplYTk1RGTFI50UllRN8pJ/pOBZG3S4m+U0FGqYYShQlFcycKZSfyRiOyejVlSj0VbUbKlQbKm43Im81UNrYjrzVTVdeOXGFC0WT9NRUNBopr1cibjZQqtNQ0tVPdYKS8Rk1ZtYqqegMVtXpSJQoib0oJupaP/9VCxLH5uEdLcI+WIIzJQxSTi2d0Ft7RWYijsjkfksG5sGzOhuVwMjCTEwEZnA3NxudaKdlV3cgaeqloukeJwkhhhZpCuZbiui7yqrsJulXJfs+7fH3qCl+evsbGi8lsvHCbLZcS2XQ2DucLcVyIyOBabj25VTqyypTklreSVdJETlkLeXId2eV6rmXWc9bvDsdEtzgkuMlR4S1OeCZx0vsOJ7ySOSZO5qjoNsfEiRwV3+KI6BpHRVf53i+JY+5XOON5gwu+t/CLTCMxrYLiKjVlNY0Ul2VQUeFJS+NedJrPaTH8mVz1brakhDHlQixPXchhhKDGijiPFuw92qyg8FDj4K7G0V2Fg0cbdoJW7IS2/+7RZsPGIF5bsfNU4yBQW+F6SYXDpRYc3Zt4QmDF60y3c5waxKtxGd2GZ+jpGEFfhx195hFYjKPoN4xmwDDKegWMcfC+Ujv6DfZWZBhG0z+IV9MT9JtG0W8egcXsSF/7SHo6n0NjmEy1Zj0FuiNcSPfg40vuzHWL4YUzGYx1r8BRXG/Dq230WdBqw6sSe6HS+vf8L6LMXqC2gn44XgUP8OowiNcL9UN4tXNvZLR7Pc9ckjPhXDIfiE9zp3kHrYZVdBqm0GsYR79hrHWh0DC8DgIWkx0DJnsGTPb0D24iNtlhMY2i2/wCmvaFFBo+wznpGEuFITx3LoVRHvIhvNq7q7Fz19oA24adQGnDa4u1bRfZHmAI2v5L71MrdsJm7ESN2AlacLxkYOSFTkZe6GTEJbMNr43Ye1bj6FnOWLGM8edzmX76BstOCvk2+Dh324Q0WL6iwbQEk/EFeg2jsOhG0md4hj7T8/QZn6a//Sn6zaPpMzjQo7PHYnDAYnTEYhpFv3msbRHYM/Qbn2DgEbzeN41DZ1pMuenPj8Wr/RBe27AXKbEXNOMgUD7Aq0DzA7w6uNvOYwvbhuFV+3i8RvsTJj+GQvc1TarPkchdOR+yA7eQcA4EZeIcUsSW0DI2B1eyxb+WHf4KdvlVsMuvlB1+FWz1q2azn4Lv/Gr5xk/Bd0N4fRir3/lV861v1UP5zq8ap6C6H+QHoA1uZHtwMztDlOwKa8U1QsW+KBtgY9QcilFzKFrNkWgVR2JUHItR26Li+GUVJ2LVnIrTWDM0Uvx4vJ6M0wzBdThaH4ZrMwcjlByIaOFAeAv7w2yADX0cYOt+ANhH8ersXzmE1weILWWHz48BtoAt4sece/XMZ6tIytZ/g9dtotwhvD6K2EHA7vIpwMWnCBcfGS4+Mlx9HwB2b0A5ewPKh9rYx40UP0CsDa/DtgP//8Dro2dfh+P1UcAO4nVvUDW7A2qG4upfbWthKx4aId7hVfKD0eHBDN6/u8ld8hBe/10DOzhCPNi+DsfrX47c+sF1OY8C9j/Fq/WqnMfj9dPtYTbAhlqXNj2C1w1bwtmwxbpx+L3Nj8erFa6hD8H1UbwOwvVxeB2E6wPAxgzBdfWOaNbsjOHdXbE2vCbw0YFrbNh/lfX7Eli/N54Ne+L5eE88P9mfwM8PXueXR27y6yO3hvD6x5N3+J9TyfzpVLINr2l8fi6DL85l8uW5TL46n8HXFzL5+kKWFbCXsvnGPZtvPax43SjMY5NYgpOnlC2eUpzEeWwSZrPVO4+dvlJ2+OSx3TuH7d457PTNw9Vfgqu/hD0B+ez2k+Dqm8cefyn7Ags4EFzEXtvrg7EiVvIDvA7+moNBMg4Hl7LHR4qzOB1nz7vs9k9hf2gaB8MzOBiexeGwHI6E5XE0NI+jwdkc8U/msO81jnqHc9Lfl/NhXojjBIQmnuO29HsKKk+haD1Jm/EQOvMWdIa/oG79mBbFOzTJF3BPu4YB8zoGTO8xYHqXftO7WNrX0du5jp7uD+m99xGWe5/Sf+/n9Hf/HEv3T7F0f0Lf/Q02vH6ApfcDLD3rsNx/n97Od+m/9yE97e+iqV+EQjaFfsMa+rQr6Wp5c9j9rvPR1SxAV7MAQ90STA1vYG4aPO86iNe19OrX0md49wFe9avp1a+iR7+CfuNKejRv0968mPamRdxrs/7+NZJXqMl9hZbi6egq5w3hVS9fgLZ8Hs0F04bw2lX7Bj2N73C/4R16GlegKZlLdfrLVKW/RGvRVMzV87nXsISuuoWYquagLpmKqngKXXWLMVcvpDFvMk2SKbQWzrLitWQBbbL51uZVMpuazGmUJL1C2Z0JaMuWYqx8A4N8qW0z8SzaaxfS2/I2Pcq30FXMQ10yj/aaZfQp19Fd9z5NOYvJiXmRe7Xr6KxZTW3mDOR3J6DMn0F33ZsMtK1kQL2K/tYV3G96i87apbRXL6G9+nXaq99CX/GG9Qxt+XI6q9ahKVhNzd03yI6YxtVLLxByZDReLnYId9jhvduRROGLyK8vpD55MYqkWdQlT6clazYtWdNpTJ2IVjKb9uKFmGULUOfMQJH4IqVXxiK//gxtWZMwSmeiz52OJmsauuxZqDNmokmfgzp1LnXXplIUMp504VjSPMaS7f0cRaEvUn75VUqiJ5AX8gLpfs+S4f8CGUEvkx0yCWnUDApj51IQM4e8iBnkhE0jL3I6kqjpZIdNJi3gZZK9x5Hk9QxJ3k+TEjCOnIjXKIydSXH8PIri5tm2Dc9EEjmbjKBJZARNJC9yOgWx/4e2u4yO+lzXPx7D6l5a3KFIvaVKFerdbXe3nC2n3e3ZLS2QIAkkeGkpFpLMJBN3V1zj7q6Tmdj4ZDISgXi+/xe/icDuPn9/ca0JE8JqpmEtPnPdz/0so+rsMmouLKP+8grqLi2j6vzCW/Fa2aRJrG3pRKq0IFVYqJYZqJEbaeroo0lxk2pZN3mVGi5kNHImrZ6U1Hrir1QRd6WKxNQ6ktLrSUpvIK1MQW1LNy2qG0g7LFQ16yhuUlDZrqNWbaS6w0Blayd1bSaa2nupbTZR3WCgqr6TermZxvZuauTW5lWup6nDQmOrieomDRV1CmqaNDS1dlEt1ZNWKCXxWjlx16qJulJL0LlKfFPK8TtTQfD5SoLOlRGUUkhQUj7+ifmI4wrwiCvEPbaI49GFHI8q5FRsMf7na8is7aZY2kt1Sy/FNRpyS1sprFRS1mAkq9JA+OV6jkUUsEeSzg7xNbaLruLoeQFn70vs9r7AAf+LeCflca5ARm69jqxqFddL5KSXtZFXq6Wo0URudRfnMmS4B17nuP91jvunccw/leOBaZwIzuRoQAaHfa5zxDeVY0GZnAzN5FjwdX7xv8jxgMscEafgHnQVUcg1gmIyuZReTUW9mqqGFgpLrlFa4k5rszNdun+gM/+NYr0r2zKiWeh1hru9inDwlmHrrZjEq7fuFrzajuPVR42tt+ZWvPpZQeOnw876NXYiHba/iVc/Ss0udJqfp990j9C2dtswanZg1DiDsa6ZjHVNZ8xkz6hFgNhItw3D3TYMWewZssxg2DoqPGKZzqjFnjGLHaMWO4YsDtw0z8RiuA+D8RnazV9zXX4E53OnefaEN7OPX+JuUSUOvm3CvaV+1gZU3CmM7UqU2EgUAtT+H6HM1luLnbfwutiLhSbbxtuKVx8DNt7C2LC9jwYbz9ZJvIramSFu516xlMdOZ7LB5xipyl2oja/Sa1zAkPEBRo13gnEmmKf9Jl7H8X87Xm90P4i+Zw3lpr/jdOkQa8WR3OeexXRxE3a+WmFsegKvncL/ax8VNr7KSbxK/n/gVTGBVzuRCXvPXiEis9D2+7Zj69uCnbiZ6e5VLPQuZ617Er8PPo1/6RGqLTsxj7yHwTSHm5Z7GDRNZ9DgwJDhToaN9zBouJtR892M9cxixGLPkMlGuGLIeo/rmOUOxkx3MWa6kzHTDOs9sLfi1WBZR53lL0SrvVjvvftf8Goz0aQqJ/HqrcVmHLZ+WmwlGhzE+lvxOv46endiIzEI54wlGqZJ2rnTexKv0Y0/I5vAqyseETs4FhnD/vBcdkWU4xhVw7aIRhxD5QJeg+txCa5hZ0gDjiHNbAmR8UOInO9D5GwOkvFDkIwfgifB+n1QE98FNvLPgAb+GdDAd4GNfB/UxOZg6UQjO77waWt4y79g1imine2RCnZOaV/3xmvZl6DjgDUHE7QcitdyKEHLT9YcSRSa01+SdRwdT4qeo2c6+fXsZI6e6eToGT2/pAg5kqTlp0Q1PyWqOZyg5nCCikPxKg7FKzkYp+RAnJIDcSoOxmk4EKuZAOy+GCX7ooXx4UnEtk2MEE9tX6fGOVS4Umc8AmDr2BUsAHY8k2PEFTj5l0+2rRMLm6zLmv4X8PrfNbGTbWw5LoGVuARWsjuomt1B1ROAvR2xUwF763nYViG33cs6FbD/3XKm/50NxLcvbpqaqedgJ9vXZtzC5biFyyfwuidUGCWeCljnoPExYqGBHc/UM7BbxSVsFRWz1drAjuP1vzsD++3xrN/G65Fb8Xr72df/bnT4t/D66e5b4Tq5uCnGCthbz75udIxmo2PMxB2w7zrG8ta2aF75MZr1twF2/Q9RE3i9FbAJvOyYyEtT8Lp+YnQ4eSIvWX/PS06JvOyUyMvbE3llh5BxvL6xO4V3XM+ycd95Nu2/wMZ953h371nedTvDRrczvL/3HB8duMCnhy/z2ZErfHHkCr8/cpU//HKdPx1N5T+OpfGXY2n8/UQGX5/K4hv3bL51z+Fb92z+yz1bAKxXHt+J8gW4igv4wbuQH32K2CIpZqtfCY7+pTj5l+LkX4yTXzFOAUXsDCxmV1AxzkHFOAcX4xxchEtwEc5BhUJ7GlqKW3AJrkHFuAUXsze0lH2hZewLLcUtRHjeNagYt5AS6/Nl7A0pFRJayv6wcg5FVPFTRB0HQipxCyhkt38OrkHZ7A/P5XB0IT9Fl3A4sphD4UUcCS/k16g8TkSncTwiieNhgXjGehJ80YOz+R7k1x9HpvoJTacLncbtGE3/xGL5C33dn9Nneg+D4gXa6pdhVj3LQNerjJjfYLT7LYYtbzJkfpuh3o2M3PyA0YGPGRv4HWM3P2f05ueM9H/CcP8HDA+8x/DARkYGNjI68K6Q/k2M9G1k9MZ7jPa9R7fmZdqrltGvWs+A+kUGNC/Q0/4kRvkT1qzG1LIWc9vTdHc8S6+1db2pf4XBrteteN3AsGk8Al4Hu15hoGs9w8b1E/e89irX0ad6kp6OJ1FUL6C58FE6yufT2bACQ+Mq9PUrJvCqKBMWNumqx/G6noH29QwpXsbUsBZ53uM0Zj6IumIhN9ue5GbbOm62raW7eSX6moWoK+Zxo3UdvfJ1dBTPo61wHurypeirVqGvXo2mciXtxUtoK1pKc84Cqq8/Sn3GHEyNz2CRPkNX/Rq01cvQ1y3DInuCvrZ13Gh/CrN0LV0Nq+mVC3jtlr5GQ+oyipIeZah1I4bKZ2lKm0tL7nzM9WsZ6nieUdULjOnWM6h8hl75GsxNT2BpWkNP89N0Nz2LvnotHUUrURStpS3vKaovraAgbiEZYXM57/UwkT/NImCPHQG77Yj5+Q5KYpfTnvEC2vznUeWsRZW7En3RCvRFS9EXLqK3+gl6q9egL1xCS+qj1J27i/rzd9GR+SjG0iVYypbRVbiQzryFmApXoM9ZhjZjGerUZcjPL6Qi6mGyfe4kzWM6aV7TKQy6h5r4x6hLnktp9CPkBN9HTvCD5EU+RmHMAkrirXhNWUVh7BIyw+aQFvwoGaGzyQ5/jOzw2WSFPUJm2EPkRT9KSeI8a5O6mrqLa6g+9wSlicsoiF5EboSwvCknfA5FcYuoSFlO1TkBr0LzuozqCwupmIrX3ApZYlFNOxVNGsrqVeRVtJJf2UFZvY6KBgOF1RrSi1q5ktNMakEr1/JbOZtez5m0Oi7lNnO1sJULOVKuFcqokZmQKXqplXVSXNtOXrWcshY1NUoDZXIN+XXtlDfpaGzrobK+k+IKFYVlCirr9dTKjJQ3asmtbKGorgOZqpfqJh0FZTLyS6VUNahobO2ivE5Fan4D5zNrOJ/dREpWMzHXG4i8Wk9sejOJWXLi0hqIvFRO6JlCAhLz8U0qxjOukNOxRbjHleAeX4Z7XAnixDLOF6i5Vqwiq1zN5cw6zl0r41p2PZnFbaSkNRCQXIo4sRyPxApOxBRxJDSdg/4XORaZjldCHl4J2UhScom8Vs7ZfCkXCmREXSkjPrWaC7kyrhS0cyG7ldgLNbj7XcMjIB33wAxO+KdyIjCNkyGZ/BqQzkHxFY76pyOOLSYwpRy/pCK8ojI4HXKN08GXCYrPJSguh9C4LM5fK6Okuo3S6kYycs6SkX6I+uot6NR/R2f6K0X6PWxNj2KR6Cz3iIpxEDdjI+64Ba+23kKL+tt4FT4ePws53sbZeuuwE+uw89Ji56XCXtzBLJ8WHvTKZskxD46VW/Fqep4B4z2MWhwYs9gwZrQX0GqYwahhutCyWtE13GPDUI8Ngz32DHbPYNgykxHLTEYsDoyZbYVm1mLHoNmBvk4H+jvvYMC8GIPxNaRd3xFdc5Q/hp1i8fEwHvDKY4ZEhp2fBltfAzY+XdiKurDz1lubv3ZsfJRWTOhuy/8myLx1VrxqBdCLO7H1Fhpt4fOTeHXw0WLjMQWvXgJe7/OW8ZhHNq+KfuW6wgW18XV6jQsZMj7A2G14He6eROokXv+1eb3R/RCdPesoM37FlvOHWO0Vyb3uOUwTS7GTaLHz0WMj1mEj7rRGi423Snh9JGphdNjH+jPg/f+heZVosBWbsPPqxt6rGzuREVtvNbaSNux92pjh1cGsXytZ4ZXDu4FRHMo8Ra7BhZbuD+jtXc4N090Mdd/BgHE6/XoHhgx3MGy8hwH9XQx13clIzyxGeh0Y7hHeFBmx2DBmnsaYaSYYZwpnq02TP1u34vVJAa8qL9aL9/C4Vwp3iOtxEKsF8HvrrWP1Al5tvSfxauNjPdd7O169NVPwqhfe1PDRY+sj4PUu7yorXkOIbjwygdcyK15/jYxmb1g2O8PLcIyoYVt4I05WvDoH1+McXMOOkHocQ6T8GNzMD8Fyvg+WsTlIxubAZjYHCWj9Z0AD3/rV8Y1vrTV1fOvfwD8DG/k+SMqPoXIhYS2/Cdmt4S1T8KrEOVqNS4wG1ziNANh4HfvjteyP13IgTsPBeA2H4jUcjtdwOEHDT4kajiRpJ1rYX5J1/Jyi4+cz+okcSdFxJEXHT8k6fkrWcjhJw6FENYcSVRxKUHMwQcmBeCH74xTWKDkQp+FAnHYKXsfbV+v514kzsG3siWhld7gcl3ArWK1xCWvGJVSKS2jjRATETgJ2PLc2sAJgb0lAOdv9hObVybeI7ZLbYsWqk6QQR58CnCSFExlH7C2Q9S/DOaAC54BKnAMqcQmcbGB/q4XdH3H7VuJJvE5C8l/x+nPiJEqPJIw3qcLHUz9/O1ynPnf76PDtY8S3A3Ycr3sj5OyNGAdsM3tCpbfg1TmofuLjnQE17AwQFjj9yxIn71K2/RvAbj6d/28B+82xzP9lvE7Nb0H2t/D6uz234nUcrlPzwY5Y6/KmaDY6RrHJMZpNTtETV+lsdIzhbcdoXt0SzUtbolj/YyQv/hDBi5sjWP9DpJAt0azfMjk6/PK2eF7alsBL2xJYvzWe9dviedkxgVe3C4ubXraehX3JMWEiLzvF87JTPK9sT+TVHYm8tjOR13cl8+buFN5xPcOmfed5b/95Nu07y8a9Z3jHNZmNbil8sP88nxy6yO9+ujIFr1f48ucr/OnoNf7j11T++msa/3kina9PZvDNqSwhJzP59lQm353O5nuvXL4X5U20rj96F7JFUsRWSTHb/IQFaNv9StjhX4JzUBnb/QrZ7luAc2CRMPYbWsru4CJ2BeSz0z8f1+Bi9oWWsje4hD0Bhbj45bEnoIB9oaXsDyvDLbiYPYFFuAYVsy+klANh5RwIK2dfSCn7QkrYH1LKgbAyDoVX8lN4HYfDajgQXIZbQAGuATnsD8njSFQJv0SVcSS8iCMheRwNzeJE+HU8os4gjgslIMWL2NQTXC07Tmnrr7To92Ew/UCv5W/0Wf5Er/kzblg+YqDnA4Z6NtKjX4+mZTXaltVY1M8zaH6D0d6NDPdsZNC0kZHeDxm7+Slj/Z8z2v97xm7+gdGbXzLS/zuG+z9meOBDhgfeZ2TgfcYm8jGjNz5irPcj6P2Yga53MTQ9jb5+DX3tzzGsfYk+xTMTeDW1rMbcug5L+zP0Kp/nhmY9N/Wv0N/56hS8Ts1rDHa9yoDhZfoN6xnQP89g5/MM6J+jT/UUlvY19CmfRt+0gubC2bQUP46ubjldTavpbFiFsXE1nXUrp+B12UTzOtgh4LVX9jTtRfNpyHgAdcUChlXPcaN1Df3t6+iRrUJXvQBl2RzrBuJ1tBXNpSV/DsrSxeiqVqGregJ1xXJaChciL1hEU/Zcqq8/TFP2HLqbn6Vb+hS6mhVoqpZgaBCu7zE3P0FPyzputj+PWfoUZumz3Gx7HUPNeirOzacoYTYDsndoz1lJ/dXZqIuX0i9/lqH2ZxlRPMOg4kl65U9gka7E0ryavtanudn2ApbGZ1EUL6chbT4VF+aSGz+bK4H3c8HnXq74P8oF79nEHb+X8IMziDg4nTPu91J//ilUOS9hLH2ZrpJn0RetprN4BcayFVgqVtJXvRpT6QpaU2dTlXwHFYkzkF97gK6SxXRXrsBcupTO/AUTeNVmLUFxbRGtFxfSmDyP8shHyJHcw7VT07l4zJZ00Qwqoh+l4cxCKuLmkBvyIDnBD1EQNZfC6AUURi+kIGYRuVELSQ+dw2XfBznvfQ/X/B8gJ+JxiuMXUpywkKL4eZSnLKT24nIar66m4fJqas6voiJlBSUJS8iLmEda4CNkBM8mN1IYP65IWUbl2aXUnF9G3aXl1F9ZTt3lJdReWjiJ1wtZ1YlX8+tJL5aRWiDlYmYNl7LqSSuUkV7cytXcZq7kNJFfraWy2UJls4X8Kg25lWpKG7uolJvIr1aRWSKjWtpJQ4uRigYV+ZUy8qpkVLZoqFMYKG5UkFHaRFFNBw1tFspqNeSVtJNT1EpZrZaa5i7KGjRkl8vIq2xBru6jpKaD9NwasgrqqGpQIW0zUl7bQWZRE5nFzWSVK8goV3GtWMHVYgUZNZ3k1BpJLVdzJquRqIulBCUX4p9UimdMAR6xRYgSK/BOrsIjroSTEXmEXaoj8lI1sZcqCIxNJyDqGrFnC0i8UoFvTCaiiCxCL9SQmNNBcl47sWm1hF4oIiGzjitlHSRmN+CXksupiKuI4jIIPFfEsdArnAy7hmdkBuKoHCTRefhG5ePuex3PwAxO+F7jV58rHPO/zongDI4FpvKTz2VOh2cTdaWR87ntnMuRE3etmrCzRcRcLOVqroyL6XUkXyziUmopRRXNlFbVkZ6dwuVLeygr+RZlx5/RdP2ZAu1utqZHsUR8nvvEJUwTN2MjahfwKtZiK9ZhK9ZjL9LjINJjK9ZZ8aoV/jEungJYX2skagGvIh12XhrsPZVME7Uzy0cm4PVXD34t96fUtJtO0/P0G+9mxGJnxasto10OjBimM2yYzrBxGsMWKy56hAx1OzBomcWw+Q6GzTMYMTswarZl1GzDqNmOYfN0+junMdY1ixHDA/R1LkZteJti7S78avx5/tRR5nqe4y6faqb7tmMv0QqjnqJO4fuTdGAjacXGpwMbb7UAM28rLrx1kxnH7MRz+imZfN7WW4udWIOdWCOMXov1VryOf70BG7EBOx8D03x0E2PDNhIlNl4dzBAruM+nhdmeubwkOsYVxV6UxrfpMS5h2PgAY8ZZ1u3L9v+C1zGzjXBW7MYS8gAAIABJREFU2GQnNNgWG8ZuwevTlHZ9w/cpP7HKI5Z7T+XjIJJhK9FgK9FiI9JYfwZ02Iq02IrVws/G+BsWU/E69bX5P42PdvJcrUSLjbcJOy8z9iIj9qJO7MUqHLzbmOndxgPeKh45UczKoyFsvRLEJd1Jmnr/iMa8ii7ldIZN0xnrnslg13QGOqcxZryTse77GOi8gz79NAa6pzN004GhG7YMjb9eXQ7QOR0M9ox12TJmtJmA6yReH8RgeYo6y1+JVnnxomgPj3umcKeoHgeRGjuRderAW4OdtxI7bwW23kpsvTUTb1rYSTTYSTQ4iHQ4eOmxF+msf5cmpx2EM9B67LzVTPdu424rXj9NCCG6QcCrUvcN5Y1ueEbs4GhkJK5hWWwPL2VbeA2OYU1sD5HhEiK3wqqG7SF1bAtpZEuwVGhbA61wDWzmu4Am/su/nm/96viHpIavfaqFSGr5h18D3wY08c+gZr4fb2xDWyYBG97Clil4dbTidUeUkl3RKpxj1OyOVeMap8HNiti98Rr2xqnZF6/mQLyag/FqDiVoOJyoFZIkjBT/lKTjcLKWwyk6DqfoOZyi41CyjkPJWg4mazmYpOFAopr9CWr2J6isj0r2J6jYF69kX7ySvXFC9sVr2BevZX+smn2xavbFCu2rW4yCvTEKXGM6cI1qZ09UG7sjW9kd0YJzuAznMDm7wppxDpPhHDbexgr3wv4rYCfxOt7AjgN2e0AF2/2r2O5fwXb/SutjGU5+JcKSJkkJTpIiAbOSoikpZJt3Ptu8C3D0KZiA7L+MFvuVssu/nF3+FeyyInZ3UDV7gmsmERtah1tY3QRgp44PH4qRcTimhcMxLRPjuwJeO/gpvoMjCUorUFX8nKjk50TlFLyOf045kV+S/v1dsLePDv/P8Cq0rzIrYJtxC5dZz79ONq+3xzmojl2BNewKFBB7y1lYnzK2iUvYJv53eM37b/H61S//Z3j9d83rrVfmCICduOv1N/L+9mje2x7Fe06R1kTx/vYoYaTYUbgD9vWtEby8JZKXfoxg/eZw1m8Osz6GC4D9MZKXtkTz8tYYXtkayytb43h5W6zw8bY4XnNKYMOOJDbsSOI1x4SJEePJxPGqUzyvOSXwmlM8r+9I5I1dybzlMo7Xc7y3/xyb9p3lXbcU3tmTxCa3M9bW9SKfHbnM5z9f4Ysjl/niyCW+/PkSf/rlCn85eo2/HbvOVyfS+MepDL45lcE3JzP45mQ635xM4/vTmWz2ymazOI/N3vls9ingR58CtkgK2SYpxtFXWHS2068YZ/9S3IIr2CEpwMknF+eAQvaGlbEvvIw9wYXs9Mthh28uewIK2Rcs4NXFP48dPpnslGSxN6SIfWEl7AkuZHdQwcRY8The94eWsT+khP0hxRwMK+VQeAUHQ6s4HFHL4Ygq9gcX4eafzYHAHH4JL+R4ZCHHQrM4FZ7O6bDzuAdH4BniRWjKSS7nn6BMdoLmzqMout3Qmr5Fo3mPns63GbRsYqTvA0ZubGKo920GLBsYML9Kv+kVVLKV6NrW0W96k7GbHzF642MGLR8y2vcZYze/YKTvC4b7vmCk/4+M9P+B4f4vGO7/HSMDnzAy8DEjAx8xNvARDH4Mw58xduNjxno/Yqz3Y8YsHzCoeZOmgnlY5E8zrH2FPuVzGOWrb8Frd8ez3FC9SL/2ZQb0U+DateEWvA52vcagwYrXzpe4oX2Owc4XGDa8yE3103TJVnFD9QyWtnXIix+nuWA26qqlGJvWYGh8AmPjavS1Kybwqq1eRp/8aYYULzKkeJFh5Uv0tz2HqmzRBF7HdOvpa13DgPXcq7ZqAYrSOfTK19ArX0db4VzkeY+jKFmEtnIl2qonUJavQFawEFnefBoyH6Pm+oPI8+bQJ38GS9NaVBWL0VQtwSxdjUW2DkPjarrlzzCqewtL8wtoq57EUPMCyqKnKU58jKK4R+iueZmGq/NouDqbrqonGGx7jhuytQwrnsJYt4iuusV0N69iUPk8o7rXGVK/Tlft0zRlLKA45SGuhswi3sOW6OO2xJ+cxkXJQ1wLeJwL3o+Q4n4vSSfu4pL3/dRfXEN71tN0lb6IsexZdIVPoCtYjrliNT3Va9EXLkGROY+aM3dTEGlHecIM1DlzuVG7mu7KFRgKF6LPm4ehYBGG/KWo0hfScnEuDcmPUR37GGXhs8n1fYBr7ndw9mc7Lp6wpyjsUerPLKU6cREF4bPJDZ1NQdR88iPnkxX6OFck93PW8w7Oiu7ivNednBfdSXrwI5QlLaH+0hoaLq+h5sJy6i6toOnaEzReXkX1uWWUJS6iOG4hhbELyQ2fQ1rAw+SEzaEwZiGlCcKdsOUpi6k6s5i6S8uRXltFc+oqpGkrJvGamN6YeCZbyrlcGWezmziT0cC5bCnns6VczGnmSn4LOZUaGjr6kaoGaVTcoEZmprrZSH2rBamih8Y2C7XyTpraTMg6LDS2GaiRaaiRaWlSmGjqMFIr11Mj09HUbqZZ0UNVo44aaRc10i7qZEYaW800tJqokXVSKxPOuza2Gqlp0lDTpEba2kmrwkyjXE91g5IaqY5qaSfVzUaqZCZKGjupaLFQ0dJNidTE1SI5MZdLCUoqICipFP/EMvySyvFLrkSSVIk4rhSvmEL8kksJTC4lIKEAv9hsfGMyCIjNIjA+B0lMJuHny7hUqCCz2kBWlYbsinbyqjvIqmgjt1ZDRrWaxKx6vBOyOR5+nZNRGfwccp2fQ65zLCwd98gcvKLzEUXmcSowjVMBaZwKSOW4/3WOBVzneFAaxwOvcyLwGv4JBVwvUVNYbyavWkdGSRtpBXKyilsoqdFQUq0ir7SZ3OJ6SiqbqKxrpLw6nbJyD+RyZzr1X6M2/pl8nQvbMqJZKj7P/aISpoubsRV1YCdWYSsW4GIj0mHvpcfBS4edWDvRENmKtUIbJ9YIyPNRWUGjxlasscJVxTRPBdO92pjpJeVhUQ5Lj3tytNSfEqMrBvNL9JvuZajHluEeG0bMNoyaHBgxzWTYNIth84wJjI2ZbBgz2zHaPYvR7nsZNd/NsGGacOWJ2Y5hsy3DJjvGjDMZNcxkVD+dYd0sBjsfxmJ8Eqn+Sy7I3HBJ82S1lx8PidK5Q1zDdO9WpvlqcfDVY+PZxjT/duy8m7ERtWDrrRS+N7FGaB3H2+aJluw2vIrHo5uIrViDnUiDvUiDvUiLnUhvbeesXycW4Gwn1gtLsbxV2ErU2HirsBOpmCFScrdYzsMeOTzreZyz7YfoMH1Ij3EFw533M2aYwZhpGiMmW/qNNgxaG9Yxi/CajXTZMdJlx6jJ1toi2jJinskNy6PozM9RbvyRr6KPsOLUGe5zr8Be1IKNRIWdnwYbbyW2YpVwbtlLi72XTvgexgE7/tqINbe+Nv83kVjP0kr02EnM2JzWMU2kY5ZEx3SvDqa5y7lXJOch92rmH0vm80hPJNVHKbf8gLL7JYxdjzBkvIsx80zhrKt5FsPGWQzrpzPWdy+DvXeg19th6ZtJ//AsBvqnMdRty6jRljHdNNBOg067Sbhal18J54ZnMGB5GIP5aerMfyNa4cWLXnuY45HCXV71TPNSYz+OV7EGO7ECO7ECW7GAVwGjeux8hDcBxvFqJ5ryRpBYh61Ij61ImHiYJlbj4CnnLq8KHjp1gU/ig4hqOILM+B1K/TeUN+zBPWwbP4UH4xKWjlNYKdvC6nAMaWJnUBMuIc3sCq5nR0gtTiE1bAuuY0tgA1v8m/nBv5nv/aX807/xFrR+5VPLVz61fC2p42u/Bv7h18Q//CfzbUAz34W08ENYK1vC29gS0caW8LbJM7AR7ThGdOAU2cH2qA52RivZFaPEJUbFnjgVe+KFx92xSlzjVexN0LAvSct+a/YlatmXqOFAopaDSToOJt+aA0k6DiRq2J+gYV+C+pbsT9BYAWv9XLyKvfFq9saprHjVsC9Ozb444bm9sSrcYpXsjVHiFqtkT3QHu6Pa2R3VjktEG84RLTiHtbArXM6u8Bacw1twuf1anYmzsI3sCm24bZlTLTsDa6e0gDVWuFZPQNbJrxRHvxKcrJuHHSUlOEqK2eZTNBmJkNvbVyEFbPcttG4qFv6c7X5l7PAvZ2dABTsDKtgVWMmuwCqcg6vZE1rLntBaXEPrcQtrZG94E3sjmtgXKWV/lIwDUTIORLdwILqVgzFtHIxp51BsO4fjFByO6+BwnIKf4hX8FK+0olXJkQQ1RxKUVtgK+SVJwy9J/3qFzm/d/frvthHfDthxvO6NkOEWPrmF2DWscSK7Q+pxCRbGh52DaifwOt6+bverxElShqN3CY7exVbAFrHFq4AfPfP5wSOPzacn8717Lt+dyuGfJ7P59ngm3xxL5x+/plkBe52//XyVvxy58i+AvT1TG9fbM4nXxCmjw/F87Bw3kU92WbMzlo92xvLhzhg+3B55Sz7YHsl7jhG86xjB61tCeWVLmJAfhby6JcKayNsSxWtbY3htWwwbtsbyhmMcbzrF89b2BN7ekchb25N4c3sSbzol8oZjAhscE9jgGMfrjrG85hjPa9tiec0pjg07EnhzVxLv7E5h095zvLf/Apv2neddt7O8szuZTa4pfHTgPJ8eOM/vDl3ks8MX+PzwBb746QJ/+PkS/3H0Cn89dpX/PHGdr0+k8o+TqXx7KpX/OpXKP0+l8t3pNH7wSOcHzww2i7LY7J3DZp9cfpTks1VSiKOkiB2SYnZJinGWFOMiKWaPXykukkJcfAvY41+IW1ARbkGFuAblsycwjz2B+ezyycEtoIiDYeXsDy3B2S+b7d6p7PLPYk9oPm7hRbiFFbMnpATngEJcAgqtDWwZB0KKORBcwKGQQg5HlOESUsyBmGp+iq/hYGQxrv5puEoucSToCu7h1/AKP4dncCS+Yb7EJIu4mnGaksrjNLYcpEO3C435Bzp7/o6p+3f0mDcyYH6LIcvbDPe8w0jP2wz3vMVw7xsM9bzJUM+bGNXPoZStQd/xPEM97zN68xNumN5j9ObnjA38geEbv2eo7/eMDPyJ4YE/MDzwJcMDXzAy8BkjA79jdOATxgY+EfA6+IkA4J73Ge15n7He9xk2vo2yZiWK6uV0tz9Hn/I5TPK1dDU/gaXtSYzydXS3P8OA9mUGta8woHuF4a4NwgKprg2MGDcwYnyDUeMbjBiF5ydGh/UvMqB7nn7tcwJaW9dhka/FLFuLunopsoLHkRXMobNuFb0tz2BsWI22ahmdtSsw1K1AX7sMU8MqRtQvMqx+kWHVi/R3PIe2agmN2Q/QVvwYg6pnGVA+w6DyGXpaVqOrWYyidB762mWYm9agKl9Ma+E82ooXoK5YgbZqNa0ly+moWEV7yVLq0h+m9vp9KEvm0d/yJOaG5XSUzEFTuZjO+lV0NqyjS/os/cq3GDN9Sk/r27QVPUV96nJKkx8nJ+xepJcXo8x9gsarj9OWNR9T9Sp6m1Zjql2MpXEJhpr5mBuW0CdfQ6/8KfQ1q2nOWUhd6nxqrs6n4sI8MqMeJEU8nfjTDqR4zSQt9FHyoueRHfEYGSEPkRX2MKUJc+nIXIcyey3GsufornoBY9mT6IuewFS+DkvVk6hyFlN//kEKI6ZTGj0LRfpcblavpb92LZayZejy5tKZP4/OvAW0X5+N7OIjNKQ8Sl3iY1TFzKU0bA45vo+S6vEAV07exyX3u0iTPEBpzEJqU1ZSmbCMrJDZpPo/xHW/BznveQdnPWZx1fd+ciPnUBg9n8yQh8gJf5SKlMVIr65Bem0NdReW03B5BXUXl9NwcQX1F1ZQlbKEoui5ZAY/Qk7IYxRGL6AkZhHFMQspillASdwCypMWUXNmCXUXltF4eQXN11YhS1s1idfYtObE+Ew5idktJGQ2k5DeREq2nDNZzZzJlHIxV052pYZG5SDNmkGkqn6kij6kil7kyl5aVb20KHuQtnfR3G6kRWlBrjALv+4w0qbpQ67spqmtC2m7iRZVDzJlN7XNepo7epApepG2d1s/7qGp3Yy0w4ysw0KLshtZu4nmNgMtHUbalWbkbQakch0tChPSti6kbSaaFd3UtnTR0NFNbXs3lS1m0kpbiL9aTuiZIkKSywhJriQ4pZLA5Er8kyrwSyzHL7EM/5QyAlLK8Esqwi+xAN/4XCQxWfjGCom9XEVGuYaSJjOljXrKG1TUyfWU1KsoadJT0NjJufxmfJLy+DXsOr9GZHA0IoujEdkcj8zlVHQ+HtEFnI7IxT0kE/fgDDxCMnEPyeRUSAanQtM5FXydU0FX8I/PIbNMRUWzhfLGLsrq9VQ0dFJcqaSsRkVVg5qq+g7Ka2RU1DZT3dBETUMODU0BqFT76er6BpXpz+RZ8brY6yz3ehYxzUuKrVc7diIVtiINtiIdNl467Dx12HvphH9ke1vHRac0cnYiNbbeKus5URW2YjX2XiocPJXM8FAw07ONmR6NPCrKYelxL34u8afY6IrB/DL95vsZ6LFnsEcY3Rw12zNinsGI+Q6GzTMZtgit4ZjRBoz2DHfNZMBwDyPm+xk2zKBfa8uw2YEhsz2DXXaTZ2Y7pzOin85I110MmOejNb5GieprwhuP8XGkO/PdI7nPI4s7RHVM8+lgur8OG48WZvi34+Atx17UaoWHaiICYK1oGwfsv8HrRGMp1mAvUuMgUmMv0gqvqXgcrgJU7LyEdtterLNuOlZjI1ZiL1IzQ6TkTpGMBzxyecrzJIltv9Bq+oyertUM6+9jrHMaYyYHhk223DTaMGBtqceb7BGDAyMGB0aNdoyZ7MBsx4h5FjfMj6M1r6e8azt/DT/KshOXuO90HXaiVmx8lNj5qbH17sBWrMBepMLBS4ODpw4HLx0O4w2sWI2NSCPk/xVgJVrhOiZvPXbeRusbJ0pmiDqY5dXG3R5yHvaoZfbRK7zsG86BrF+5onBC3vMRBvMS+rruZMx8B2Om6Yx0OjBqnsWoaRZDOjuGu2cy1H8HBosDxhszsQzMordvOoOWaYx22TOmnQ4aK15NAlpHe2wY67FhrNuWUctMBqfgNUYhEvB6OoW7PeuZ7qmeaFLH8Wor6hDwan0zyM5bJ+BVrMLBSyvg1Us78SaArUiHrUj4OzdtHK8eMu7yrODhUxf4JC6IqEYBrwr9Pyhv2I176BYOhQWyKywVx7BStobW4xjcxK6AJvYESwW8htbhFFrDtuAatgXWs82vmS1+Mr73k/JP/wa+8a0V4OpdxX/61PKVpI6vfRv42q+Jr/2lfOXXxN99G/m7byNf+0v5r+AWNoe18WN4O1si2tkSMYnXbeFtbAtvZ1u4sMBpe1Q7O6I62BWtwDlGiUusEpdYBc6xCnbHq3BL1LA3ScveJB1uSTpcE7W4JmrZm6hlf5Ke/Uk6a7TsS9KyN1HD3gQ1bvFqXONUQuJVuFkhvDdBM/F79iaocbNmX4JGSLx6ArRucSrcYiezJ0bBbitgXSLbcY5sxTmilV3WOFuze8rdsLduJW685SzszqA6dgXVsSuw1rpMSDiLOXGli3/lredhfUtx9C213klaNJFtkmKhVboNsELyhdFia+s0nqn3xe4IKGdHQAU7AytxCamxpo7dIfXsCW3ANawRt/Am62IkKfujWtgf1cqB6DYORLdzILqNgzEdHIrt4FCswgpYJUcSVNaoJx5/ThyPhp8TVRxNVv/b5U3/7jzsVMDefvZ1POP/rW7hTbdkHK8CYG/F6wRgfctx8inByWccsJN4HQfseDafzuV79xy+O5XNf52YxOvXR1P56pd/xeu/A+z/DK+fu6XctrApfiIfO8fxqXMsn+4S8smuGD7aGc1HOyIm8vGOCD7aHs4HjmFscgznja0hvLYtjNenZMO2CN7YFjmRDVsjeH1LBBu2RPDG1kje3BbNW9tieNsplne2x/Pujng27kjg3R2JvLsjkXecEnnbKZ63HON50zGON7bFsGFbLK9vi2aDUyxv7IjjzV0JvOOSzCa3s7y//wLv7Rfw+vbuZDbuSebDvWf4eP8ZPj14jt8dOsfnh87xxeHz/OHIBf78yyX++uslvj5xja9PXOMfJ67y7cmr/PPUNb5zv8bm06n84JHKj15pbBZlsNk7ix98stkiycFRks92SQG7JIW4+BSx26eIPT5FuEqKcJUU4upbgKtfAa4B+bgG5uIalItbcB5uwXk4S3LZ41fAvuBi9oUUsjsgm52SVHb6peESnIVbWAF7w4vZE1KMS0AhuwOK2B9axqHwCg6Fl3IwtJBDoQUciizGLbKMfTGVHIwp40BELvsCr3DAL5lfAmLxDIvELyqAqAQxFy67k5d/nMaGX1Cr9mLo3IbR/BXm7t9j7n6Pbstb9He/yVD3Gwx3v8FwzxuM9LwppO9NhvveZrjvbXq7XkPb9gwq+TOYdRsY7vuYwd6PGe77jLHBPzJ880uGbnzJyOCfGB78I8ODf2B48PcMD37OyOBnjA58ytjAJ4wNfMRY/4dw8wPGejcx1rsJ+t5jxPIOnfInaa1ciqbhCSztT9Pd9hRG6RMY5WuxtD1Nn/J5+tUv0a9+iQHNy4wYNghwtWbUitdR4wZGjK9blza9ymDnevq1z3NT/Sw3VM/S3f4UpuY1mJrXoq9fSUvRXJpyZ6OpWjaBV13VMsyNq7FIV2OoW46hbhkj6hcYUj/PkPp5+jueQVuzmIbs+5EVPEy/4ukJwPbI16CrXUpH6TzUlYsxNq5GU7WMtuL5tBUtQFO5ks76J9HUPU1n43OoKlZRm/YgtdfvQVM6l4HWNXQ3LkVVNhdV+UI01SswND5Db/sbjHR+wpjpD/QrPqGjZD1l5xeRHnIPGYF30HRhPs1X59N4eTaKnPl0VSzDWL0EfcU8umoXYG5YTJ9sFX3ytRjrV9NRvBRp1kI6CteiKHyaxtRV5CfM4XLAvZyX3MUFyZ2khjxAXsxsihPnUJ4yl6qzc2m4vAhtwToUWSswlDxJT/XzmCueRp23AkX2UjT5K+nIXExZ3N2URN9Jy5U59Faso7/2KUzFSzEULhLOuxYsQJU5h+ZLD1Gb/ACVsQ9QGvkQRaGPkuc/m0zv2aR7zSZd9DhXvR4iVfIIBRELqUhYQVHUIq543895zzu57vcA6YEPkxH0MPmRc6g6u4z6C6soTZhPYczjlCUuoP7SCpqvrabx8krKEudSe34JTZdWUnduGaVx88gNfYTskIcpjlpAZeIyKuKXUhKzkKLoeZTEzKcicRG1Z5ZQd24pjReX03x1FfLU1VPx2pIYn9VGYk4H8ZmtxKU3k5LTwtkcOWezmjmXLSW1pIOa1j4alDeRqvuRq2/Sor5Jq7qPFlU30jYjtVINTa2dtCjNtCjNyDqMyBUmOrQ3aFV109DSSb1Mj7TdhExpob6lkxZVL63qPuTKHmSKbprazdTLDTS0GmhuNwkQ7jAha+9C3t5FS3sXUpmWRqmalo4uZG0GZO1G5MpuGlq7kCq6qW0zUynrIrVETsK1ciLOlRCaUkFocpUA2OQKApMrCEypIOhMBUHnKgk6V0HgmXICUkoEwMZl4xufjW9sFtEXyskoVVLeZKJKaqC6UUOdTEdZvZpyaScFDXpSchoRxWfza3gqJ6JzOBGdz8lYYUHU6dgi3KMKOBWRg3tYNp5h2YgicvGMyMEjIhvPiCxOh6ZyIuAi3lFpXCuQU9JgoKKxi2ppF7XNRkqrlBRXtlFa1UpplYzSKikVtVKqG5qoqs+mqTkQlWo/nYZ/oOj6E3laAa8LPFK4y70AB88m7LzasR/Hq5cWWy+9gFdPrRWv2omGyEYkgNZOpJnEnY/Cilcl0zysePVoZaZHPY96ZbH0uBdHSgIo6nLFYH6FftODDHTPYLDbVliaY7YT7t40zxIWMpmnMWa2B6MddE1jQDeDHu3dDJkfZqjrDm5ohFHhYfM0Bgx2DBmnMWaazphpOqNd0xg1TWfY8gAWy1rkXZ+SpnLFLeM0z3h4MvvkWe72LMPBS8Z0Xw02Hu3MkCiZ7t2Bg6gDO5ESW5EKG/F4lNaoJgHrrbW2rFa4inTWaLERabEVabAXqbD3UmHnpcHW+ryNePzzOuy8hDcH7MU67K13vdqIldh7qZnhpeQOLxn3e+SxztOd+NZjyI1fYulay7D+fsb0DsLIsNmOm2YbBnttGe2xbmg22jJsmMawYRqjRnvGTPZgtmfEdCc3THPRml+lzLCLv4QeZ+nxq9x7ugE7UZsVrypsvDuwFXdgJ1Lg4Klm2jheRWrsxapb8SpSYyP+v4+tRIudRHj9bL06meFnws6zAzv3Zu7yauERbxmPncxh2a9hfHMumJjmn6no+gq1ZT3dptkMGmcwYphmHT93YNQ0kzHTDIb1tgx02THUfye9/Xdg7JtJV89MuntmMmCZxYhhBmO6WYzpZjLWZc+YRYDraI/16iHrFUOD5kcEvJom8TrXPYW7PeqZ7qnCwfpGj61Ija3IileRQvi19Q2NW/DqqcPeSyvgVqSxjttb8SrSMV2sZtppGXd5TMFrw0+3Nq+hWzgYHsjOsDS2hZWxNWwSr67BUnaFNAh4DavBMaQax8B6HP1lbPWTs9lPynfW5lVoXaun4LWRr/2a+Mqvib/5NvJXSQN/lTTwn/5SvgmS811oGz+EtfNjeBs/hrdNLG/aGtbKltBWtoS1TjznFNHG9kgBsTujFeyKEfDqEqfCNVGDW5IW10Qdrok69iRoJ+KWqBdQm6i1RoNrgpo98Sp2x01C2CVWwe5YJXviVbjGq3FN0EzEzZq942iNVwtovS2uscpJvFrjEtWOc2TbbWnFJaKF3RFyXMJlQibw2oRzSOOURU717AqqtwJ26nUutdYW9jcWOk3gtfgWwG71KcLRp3BidHgy+cKjZBK54+OTk4AtZ7u/ANhdQVXsCqrCOagWl2ABsLcjdl9kC/siW9kf1TaRA9HtVsAqrIBV8lMEP4TYAAAgAElEQVS86pYIiFVPQayKo8ma/yu83n729XbA/hZeJ9vX2t8GrG852yWlE4DdJi5iq6jwNwH7W3j9+mjqb+D1Cn8+fJk/HbrEHw9d5I8Hp+YCX+4/z+/3n+OLvWf5Yu/ZKXe9nuVztzN85prCJy6JE3Cd2rp+7BzHJ84xfGrNJ7ui+WRXFB/vjOCjHeF8vCOcT3ZE8PH2cD50CuN9p3DedgzjTafwW/KWUwRvO0VN5E3HCN7cGsFbWyN4e2sEb2+L5h3HaDY6xbJpexzv7YjnvR3xbNoex6btcWx0iucdp1jedozlLcdY3nKM5s1tMbzhGM0bjjG8sT2Wt3bG846LMCL8/t7zvLdPWNb09u4k3nVJ5P09SXy4N4lPDpzhd4fO8vmhc/z+8Dm+PHKOP/18nv/45Txfn7jK1yeu8M2JK3x78gr/deoK3526yubT1/jB4xo/eF1nsziNzd4Z/OCTxRafLBwlOWyX5LFLko+LTz67ffLZ45OPq6QAV0kebr55uPrl4eqfi2tgNq5B2bgG5wgJyme3fx7Oftm4+GWxOyCL3YEZOPun4hKQjltIDvtCC3ALKmJvYAn7gko5GFrBofBKDkWUczC8mANhBeyPKOBwbCUHoko5EJHH4fB0fg49zy+BkRzz98Y30p34s8fIzD1Obe1R2uQH6NS40N21mV7T3+g1f0avZRM95tfpMb3CgOV1hrpfZ7j7dYZ7NjDSs4GR3jcY6Z3E64DlLbr1r6FufQ5Vy3PcNG+CwS8Y6v2U0YE/CKPCN79kZOiPE5nA68DvBLz2f8JY/4eM3fyAsRubGOvbCH0bGevbyKjlLbqVz6OsW0VrxWI6pWvoaX8GU/Ma9E1P0Kt4jgHNS/QpXqBP8QIDmpcZ0r/GsGEDw7chdqTrdUa6Xmew6xUh+vX0a56z4vU5K17XYpato7PhCdpLFyLNewxF2SJMTWsxNazGULuS7ua19MiEe1oNdUsZVj0ntKuq57jZ8RSa6oXUZ92LNO9B+trWMaB4hpsdT9EjX4u+dhntJfNQVy7B1LQGXc0K2orn01q0AG31E1jkL9KnfJNexZvoap+iPuNR6lLvRVs2l8HWNfQ0LUNXMR9F6XxUVcsxt6xnWP8hY+YvGev6A8Oa36OrepPSs4u46j+LjMA7qEx4iLpzs2m89ChtmXNRFy1AWzoffcU8zA2L6W9fy0DbWnqa16CvXom6dCWdVc8w2LGJG7J3act9huLkRaSGPsLlgAe46Hs3V4PuIS/2EarOLaDx2hKaU5cgT1+CrnANiuzl6ItWYyp/En3xatoyFiK7Po+WtEU0X51DSexdNF16FEvZGoYbX6Cnci2a7AXo8hdhKVuJPn8JzZdnU5fyICXR95EffA9ZfveQ7n0fqV4PcN3zETJEc8j2XUC671wyAuaQFTyPrOC5pPk/wkWve7gkvoecsMepSFpGVcpyqs4so+HSE0ivrqbuwnLKrfe7VqYspOHyCpqurqIg8mHqzi1BemklVUkLyQ9/hJyQhyiNmUdN8kqqk1ZQEb+U0piFFEXNpSRmHpWJC6lJWUzd2aU0XlhO85VVyK9NwWtiVnvimTwl5wrUpOR0kJTZwvkCBZcKO7iY18qFXBnXi9upknfToLxJs2aAFu0Ardp+5OpemtqNVDWpKayUUyfTIleYkCtMNLd30dzeRavKgrTNQEW9guLqVqqa1DQrzDS0GmhR9dCi7kHaYaK+pZPKRhXF1a2U1rbT2GJArjAh6zDS3N6FtLWTRpmGytpWSitlVNd30CjTIe8w06rqoanNjFTRQ7XcSEmjniv5TcRcKiHsTBER56oIO1NFcHIFQUnlBCaXE5hSTuCZMgLOlOGfUop/cin+ycX4JuQjic1GEpeFd1Q64WcLuV7YRklDF1XSLmqbDdQ0d1Jcr6ZMqie3Rk18Wg0eUen8Gnod99gcTkRmcyomj9OxBbhH53MyIoeToVmcDsvGKzwHUUQuHmHZnA7PwjMiE4+wVI4HXMQz7Brnc5rIr9FR1mCgstFASY2ainot5XVq8kqauJZZyrWsYvJKa6hsaKK8JpOGpgA6FG5oNH+nXfcl+RpnAa+nk7n7dAHTxf+DtfsMi/Le+j0O2I2mF2MSY0xiiTFqEtN7oiaxm953stPsSrek7FQbMFTpfSh2OhYQqUrvDDDA9GGYRu/wPS/uAcFk77Ofc54Xv+seGFDmvnjBZ9b6r1XHBE8FNu5KrN3Vf8Gr9V/wqsXaXYuNu9qCVyVWXtfjVc4U10amuv4Vry2m5+kx3EmfaQb95kkMmSdYWlsnMGyezKB5qrCuxDQNjFPAMJXelhm06W+ju+1uugzT6dJNYtA0lUHTZPoMNvQYrRlonchQ2yQGTDb0m6zpbb2BtraHULetotS4m9h6b94LdeFhFzG3uuYwRSRlgrsSKzc1kzx1TPQQ2p6t3dVYeajGZAxeR8F1DaLXw1WIGht3pQWvaqzcx+PVyl1rub8jLbkaAa8eSmxE1/B6s1sWj4lciW48SL3xA8yGpfTpbmVoDF57zNYMdE5guMNmHF77x+F1IoOmGXSa7kNreomrOns+Cj7EgwdT/opXT5mAV3cFE0RqJrlZ8OoutDT/Ba//C7Hx0jDRW0C/lUjH9IB2bEQKrI/UcZNnI3d7VTH7j5O87O3B0UJ/ck2/0dj+MXrz43SZZ9FvnEpvs9AuPWScZNkJPJlBow1dLdb0dsygp/sWzOYbMJtvoKv9RnrMM+nXz2CoZQbD+ukMmSYx1GotTMC2rBkaNtswZJ5Gn/lODKblVJk+I1ruwbOi8XidIGrGRqS14FWOzV/wqr2GV5GWiW7CYLNxeBU1Y+Om/Qtebz8Sz7qYACKrfhk981pcsxeX0B38GBaAXWgaO0OL/oJXh5CaMXgtZ3dgFbvH4tXfglefcv7hI8B1BK9f+Er43FeA68delXzsVclnx2r4MqCOb4Ib2BLSyNbQRraFNbLNcvZ1uwWv2yz7ZLeHNLIztIldYU3sDm8aA1gljjEqnGI1o1h1itXgGKvBMVb4eO9xLfuON7M3VsveWC3OMRqcY9Q4RqlwECuxj1SMi2OUCqdoFc4xGvbGatgbq2XfcS37YrX/NV7HAtYxUva3gHUMbxiN0Fpcf22VTrAEh2AJ9kES7INqsA+yQPZvALvHr4zdfiXjdsL+J7zu/Atcr+F1p3feX/A6AtjdvtcAaxdQgl1ACfYBZdgHlI9DrHNINc4h1ewLq2d/eAP7w68hdgSv1wP2esRej9ffT/7/VV7/b3i9HrDOIdV/AezYs69C9bV4HF5Hqq9jAfvf4vXTX8/x8S+pfPRLKh/+K4UPfk7ig5+TeP+nJN7/KZH3f0rkvR8TefeHBN79IZ7N++PYvP8sm/fH8c6BODbvj2PTvrNs3Hvmv8brCGBH8LreNnw0a3eH8fbuMFbtCeeNPeG8viecN2wjWGkbwSrbSFbtuZY3dkfwxs5wVu4MZ+XOkZU7Yt7cE81btjG8bRfL23axrN4TLWR3DKt2R7NydzRv7I7itd1iXtsVxau7xby6W8wre8S8ahfNG47HWb33JG/tP8ub+0+zcu8pXnc8zusOMax2jOVt5+OsP3CajT+e4Z2f43jvX3G8/0scH/4Sx0e/xfGPQyn/Bq9CtorOscXjAlu80tjqfcmC18vs9snEzicTB+9MHL0v4+h9GSefTJyPXRbil4GzfwZ7Ay6xN/ASe4Mu4Rycwf7wHOwDM9jpfY5dXudw9E9nf1AGzn4XcT52gR/8M/g5MJufAvL4ObCQnwOL+SGgiAOBBewPKWR/WAH7wvLYG5LFzxFX+SUsl4OR2bhFX8It4gyH/Dz50+sAkad/IL/sIFLZr6g1jhhattNm+poO40d0mDbTZVpDl2kVXcZX6DK+SF/ry/S3vsRA60sMtF3D60DHK6N4HexcRV/bSlqUz9IkWYZB/RL0vcNg5yaGe95jqPd9IWPwOtj3LoO9Al4He9Yz3LPOgte3GO5cxXDnSuhcyXD76wwZX6ZP9zwG6VLqC+agrHiYtqZltDY8hrZ6IZ3KFfRqnqNd9iSdiqfp075Aj/r5UbxeA6wA1wHDi/8VXo2SR1GVPER9zmwa8u5FV7EQU/ViTNWL6ZQuo7NhKcbqhbRUPEif4nG6ZY/Tp3ySbtky1KX3U5VxE5KsW2mTLqZb/jidjctolz5GS+V8mq7eg6p4Hq11j6GrXESjBa+6yiV0KV9mqHUDA/p1mOueQZpzP3WZd9FSNo8+2WO0SR5GUzIHef59aMoX0qF8ieHWTQy3vc+wbjPDuvcwVb9Bwdm5JPlM4XLwTK6Kb6b01B3UJN5F/YW7aMiYhSL3Hozl8+htWsKQ/lk6mx5DXzEfXelCWqufYFC5kmHTO/TJ3kKe8wT5p+dxLugO4rxmcNZzGmmht1N85gFqUhfQkP4IssuPoMpejDp7Ec15j6K78ijKzIeQXryXpvT70eYtRHH5Ia7GTqMi/ib0Vx+it3oZvVXLaS9bQkvufHR5C2ktXIbq0gJKjt9BdsiNpPnO4JzHdJJcp5N4dAaJR24i6ehtXHC/m8u+95MTMo90/7tJEN3I6aPTSPS4kezw+yg68TDFJ+dTcmo+lfGPUJ24mMqEBVQlLkCS8giVCfMpPDGHq7H3UHz6fioTH6bs9FyqEx6m/PQ8rorvJjf8Tgpj5lCT8AiShMcoinmQwuh5o3i9Kr6P4uNzKTslVF+r4h+mNnkh9alj2oaPX2o4cSqjidOXZZxIl3IirZa4rAbisqScyajlbIaE81ebKGlop1rZTb2mD6m2D6mmhzpVB1WNBoqqVGQX1lJeq6ZeYRqtvNY2CQCtadBRWCkjr0RKSY2KOoUZicxIg7qdemXrKF6LqhTkFNWRX9ZIVb2WermRBqXZglgDEqmWojIpufnV5JdIqZBoqJeZqVe2U9VoolreQanUzNXqFpKyJEQmXCXk9BUi4ksJO1tK8OkSgk4VEXi6iMAzQvxOF3Ds5BX8T+cTeDafwDNX8D+ZjW9sBt6RFwk7e4XzeU1cqdRTXGukvN5IsURHboWKglo9meUajl8sxzMqHZeIi3jEZnIk8hKu0Vm4x+QiisrBJTwTl7BMRBHZiMKzcA3N4HBwGoeD0zgaegmXkIscCUzFMzKN+MxaMks05JY1c6VcS3axnJKaFkpqmsnIq+FMSjZnUy+TcaWUMomUsuosamoDkMn2olZ/SpP2XXK1juy6FMUc11PMcMllipeUid4qbNyVArREWqxEzdfwOtreqBaQ5q61TBRWY+2htAymUWDtocJGpGSSm+I/4lVvep4e/Sz6DTczaJjOsHEiGK3BaMOwUVibM2SczrDhBob00xjU30iP6V7a2hfR2rEAo/4mus0zGDBMZcgwhX7jJLrN1vR1TmCoczIDbRPobbWmq3UK7a2z0bc9RYP5U/L1Bzmc6cGrfgHc45LCjaIqbA43MNHdwCRPIxPc9ViLmoXX6z4WZ2MhOwIu7X+Ou0aYuPxv8Got0o7e3wnuwnAna08VVu4CXieLlEwX1XOzaxaPilyJajxMreljzKbH6W+5neGWiQwbx+C1YwLD7dZ/g1dL27BJ2HnaYbofjelV8podeS/wEA9Y8DrBowkrLwU2PiqsLPgawetEt2YBXCN49VBh5a4W8r8AV2t3FRM9VEzx0jDFqxlrdx0TfQxMdNcwVdTIrR4SZrlmsuCgD3apnpxpPEx163bUrW/SanyEfvMs+g3T6NJa1i61TmHAOJkB0ySG26bQb5pCp3467aZbaTXOoqNtDj0dc+g23U6v8WYGDDcxZJzBkHkqQ62TGGqbwFDrBIZabSx4nUqf+Q4MpuVUGj8jSubOM25OAl5dK5ns9le8WrvLsHaXC28GeQhnxa29VFh7KJnopmGiWzMTRJox90CLjUiLjZuWiR7NTPJQM9GljhvcigS8RgcQUfUL9fpvr8Nr0DW8hlSxK1CCnV8NzoGSa5XXkDJ2BZeyK7CSXX71bD9WzxZfiVB59aviy2MV/MOngi98KoUcq+bzY0K19RPvKj7yrOBDj3I+8a7iCz8J/wyU8m1wI9+HNLIlpIGtoQ1sC2tgW4iA1q1B0tFsD25gZ2ijBbAy9kSMOQsboxkXh2gN9tEaHGK0OMUKcY7R4hSjwTFajWOUGvsoJfaRSuwiFewJl7EnTIZthBz7SMu/Ga3BKUaDc6yWvbECfvfF/BWte6OVf5sRwI7gdVwiZDiGN+IYIcQhvAHHMCmOode1EAdLcAgaSQ32QVWj61xGERtQwR7/sTthi8fhdbvXFUvy2O6Vxw7PXMvwpr9mh1fe37YaX4PseMTa+pVi538NsCOIdQyqxDlEwt5QYTXNf0Lsf6rECm3E/3llzn/K9Xj9KaqBHyLrR/PvALs3tGYU4dcDdmRwk61vMbbHCrE9VjiK2H8H2P/UNvzF7+f55NdzfPzLuTF4TbbA9VpG8PrOgRG8js/1eBXW5IzH6zp7MevtxWxwiGKjY/QoXtfZhbPBLmI06yxtxG/aRbDKLpJV9mJW24t5017MWw5RvGV/Lav3RLJqdwSrd0ewenckb+4R8+YeMW/ZRvG2XTRr7GNYYx/DW7bRQvYIj9+0jWa1bTSrbKNYZRvNG3ZiXtsj5rU9kbxuF8VKh1jedD7O2/tO8+a+k6xyPsEbjjG84RDNaocY3naOZd3+k2z84RTv/HSG9/51hg9+OctHv8bx8e9x/ONQMl8eTuKrw0n883AS3xxJ5rujyXzvkiLg1e0cWz0usNXrItu80tjhncYun3T2+FzCzucS9t7p2Hun4eCdhqNPOo7H0nHyTcPRLw0n/zScAtJwChLiGJzGvshs7IMvsdMnlV3eKTj4XWB/4CX2+6VxwPciP/ml8y//y/zLP4dfA/P5V2A++31zcfbNYV9gLj+EX+WHyCv8FJ7Jkahs/ghK5k//k7iHxxB6KoLYJG9On/uNzPx91DU5odJsp0X3OWbDe7Qb1tOuX0WnfiU9htfpNb1On+lV+kwv0z8WrxbADrS/zED7K5azr68x1LWagY5VdBheRad4FqV0Ba261xno3sxQ97sM9bzPcN+HDPd/wHDf+wz1vcdg7zsWuG5gqHsdw91roPst6H6TwfbXGGp7jeG21xg0vUKf7nkGDS/RrXkGVcXDyIrn0lKzkNaGxzDUC23DHfIVdCqeok/7An3aF+lUPEN/y8v0t7zMgP4lBvQWuOpfpF9vOe+qf47+lmfo1a6gW/0kXaonaZctx1S3hFbpUsx1S2muWEhD3r1IMu8Sqq/Vi2mrfYyepsfpblqOWbIIXfk8upuW0dW0nD7lCrpkQuW1JvMWJFm3YpQsoLNpGR0NS+loWIq+agGNV2ajKJxLu3QZ+urFyArm0pQ/F4NkGf3NbzDc/g7DbZvpUa9EV7kUbekC2mofpU++DEPFgygK7kFd8gCm+mX06V6H9o0MmzczrNvAcPMmDBUvUxB3HxeDbqAg5k6Kjt9BZdzd1CTNoir5dmrT7kCVP4cu6RKGdE8z2Pw0rXWPoK+YT6tkGf3KlxnWrwXdeowVL1Ce8jAZkbNI9L2FM54zSfa7haKzDyO7/ATqvKfQXl1BS8GTmEqewlj4OI1pD1Cbeg+N6fejyn4IVfZDNF26n9pzs6lMvJWW/AfplTxGT80SOsoX01G+lNaipbTkLqE56zGkKQu5En4Xqe7TSXKdQeLRmSQevZH4wzdy9uBMzvw5k/jDN5Msup1kj1u54HsH547dSrLnjZz3vZWr0Q9QenoBxScfpuzMfKoSFlGV+AjlcfOpiH8YScojVCUuoOjk/VyJvpv84/dQEf8gDecfpez0XK5EzuJK5CxKTsylOn4hksRHqDi9iOLYhyiMnke++H4LXu+lKPZ+yk49IFRf4x6kJnE+tcljBjadulR/4nRGA6czGjiZXsepNAlxmfWcyajldHoN8ZdrSS9SUibrokbVQ52mnzpNH3WaHmrVXdTI2yir15NfKaeivhmp0kyTpo0GlQDYRnUr9QojFfVaSmqUVEqbqVeaqVOYRvEqVbVRpzBTXqeloEJGea2G6gbdKIQbVa00qlqRyo1USJQUljVSUqWgsl5HrcyMRN5GhdREtbyTiqZOCuvMpORKiUoqIvRsPhHxJYSdLSXkTAkhZ0sIiSshJL6UkPgSAuOK8D9zlcC4AkITiwhLLCT4bB7+JzPxjU4nKqmA9EIF+TVGiqWtlDa0UiDRk1elpaSxjdwaPWcvV+N/MhOv6HS8Yy8jirqER2wWXrE5eERl4xaRiVtEFh7iHEQR2RwNucTh4HQOh1wS8BqajkvoBY7FZpKU20hmmY7sMh15FS1crWqhqFpPQZWWzAIpqZdLOJdZRG6phEqpjMq6K9TWByNX7Eej+Ry57j3ytE7sSo9iztET3HAkm8kedUz0VGIjUmIjUmEl0gh4dRvBq+Vs4wjaRBqsRSMVypGqpBxrdxUTRAomuSqY4ipnqmsDU1wqBbweFPHrVT+u6PeiN75Ab8vdDLbcxnDLTIb1k0BvDXobhvWTGDZMYcgwlUHDdPp1N9DTchdG/SMojc+i7XyOlrZ76Gi7hd6WaQzppjJonEJP+wR6uycy0D2F/o6J9LZb0902ic62W2ltnU+zaSWNpu0k1x/mm5OePOYRxe0uuUw5WMs0z1Yme7YywcOEtXuLgPcRwI4gzV11LSN48xh5TvPXiDTYiNRMEKmwFqmFezoCYneNgFc3rdCW7S5MJbb2UAp4dVMz2U3JNLd6bnLNYrGbGxENR5GYP8dsfop+/Z0MtQhV1QGTNT0mK/rbbBhqs6wOMlozoJ9Iv34ig0Ybhsw2DJsm0W+8iXbjPFSmVWRr97LZ/xD3/2nBq3sTVp4KYTephwIbdwte3dRMdNVakK0U3qxwV2MlsmTsffl/jPCGh5xp7ipu8LK004o0TPFsYYaHnFtdC5hz5CRv+B0hUuLC1eZdyI0bMBiepMvwAIPGOxjQT6dHZ81g20QG2ibTY5xIr2kidExjqHUG7drptLXcTYd5Ca3GJzDpF9FhvI9u4+30GW9mwDSTQfMNDLZOY6h1ioBY8wSGzRMYNE+l13QHeuNyKo2fXsPr0dPMcK1kkpuSCW5aC15V4/Bq5a4SOhnG4HWCm4aJrlps3DSWe2DBq9tYvKoEvLoWcdvheNZG+xNR9S/q9N+i1H5FUfVejobu4IewIGxD09gRUsT24Cp2BNRg61uNY0ANdkGV7A4qZ1dwKTuCStjhX87OY7Vs86njO58avvGt4p++lXx5TKi4fuFTyec+lXzmU82nPlV84l3JR54VfOBRxvvupXzoWTFaff06qIHvghv4PkR6DbAWvAqAFbItqIHtIU3sCJWxM0zGrnAZuyMU2EYqsItSYx+lwj5KjV2UGjuxGrsoDfbRWhximnGM0QqJ1uIQrcZBrMFOrMQuQoVthILdYXJ2hcrYHS7DNlyJnViJQ5QGx2gNjjFanGKacY7R4hytZm+06m8yFq7XPuccpcRJPL6NeLSVOLxROA9riWN4I45hFsSGWdqJQ+qEBNfiGGxpJw6qwSGw2hLhTKxtQMWYlTol7DxWyE6fglG8bvPMsySX7Z65bPfMYce4ZLPDM5vtXrmjyN1+HWR3eF9lp08+O33y2e1bKCDWtxhbvxLs/P8OsdU4BUtwDqm1ILae/eFSDkQIZ2EFxDZZzsLKLEOdhDOxI+dhhfx9VfW/rcD+XfV15Pzr3wF2f3jt6OCmfwdYAbGl2PkWYedbNA6wOz2vjAPs3+H160Pp1/D6x3k++e0cH/96jo9+PceHv6Tywc8pvPdTMu/9lDSad39M4p0fEth8IJ5N++P+ko17z7LB+fR/xOt6+6hxeBWqrxGst49go33kaDbYRbDOLpy37SN500HMWw5i3naIEuIoXNc6RLHWIZq37aJ4y1bMW7aRvGUr5m3bKNbYRrHGMhRqnX0Ma+1jLAOiollrF8Nau5hR1L5tH83b9jG86RDNKlsxK20jWWUnZrVDDG85x7Jm3yne2neC1XuPs8oxhlUO0bzlGMPavbGs33+CTT+c4J0fT/Hez6f54JezfPx7HJ/9Gc+XB5P48lAiXx1KFPB6OIlvjyTxvUsKW11T2OqWylb3c2z1PM82r/Ps8D7PTp8L7PG5iK3PRWx9LmDncw47n3M4HjuPg+85HPzO4eB/XkjgBRyCLuAYfBH74DScwzJxCMnANuAitr6p2B87x17/i/zgn85P/pf4yfcSPx27xM/HLvNrYA6/BOZwwPcSe33TOBCUwc+R2fwSlcPvkRcRRSbhFhSJZ4gvYSd8SMk4Rn6ZOxW1v1PbsJsm2ec0a96j1bCOTtNKuo0v06V/ju6W5+gzPM+A6SUGR/aiml9mwPxXvA6O4LX9NQY7VzHQsYq+jtW0G99AJV2BquFpulrX0N+xiaGe96D/Q+h7n+G+dxnufYehnk2jcB3qWsNw15vQuRq6VtFvfokB00sMtb7CgPElerTPMGh4kQH9C5ikS5AX3Y+i+H70kkWYGoSBTa2Nj9OjfpYB3Uv0aV+kS/Xs/wivPZoVdKtX0C6/htfWegGWTVfnUHXpdupzZmOseoRO6XL65E/SK3+C1trF6MrnCWtvGpcJeG1aRnP5POpz7qQu5w50lQ/RLn2MjoaldDYuw1C9kIa82cgL59LesByjZAmKonkoih6kVfokQ4Y3GWp7l+GODxg0baRT/hLt0hV0Nz1Jj2w5zSVzkeffg756Id2qZxk0rWLYvJYhwzqGDRvpV61BVfAkhXGzyYu9jZrkB6hOmIMk+T5qkmdRlXI7DZdnY6hYwIDqKdA/R1fjUsySRbTWLqFX/hzDzSsZ1q2hX74aRd4yMqPvJOHYDM54zCTe+xYuBs+iOG4Rsssr0F59Fn3hsxiKnsZQtILmvMeoSZlNRfwdSC/chzLrQRrT51CVdDuS1FI570AAACAASURBVLvQXnmIrppH6Zcuoa9uCV3VS2gtfQxj/jK02ctoOr+EyjMLyQ6+l4SjNxF3+GbiDt9C3KFbOPPnjZz4bTqxv0zmxG9TOH1oGgmiGVwKupOMkLs473cL5/1u4Ur0HMrOzKf09MOUxy2gMmEhVYmLqE5ahCTlutbh4/dSePI+yuLmUZu8kIKY2eSG30lR7H1Ux8+nJmERZScfpCjmQcpPLaQ49iGuiueQF3EPVyLvpTBmDiUn5lJ6ci4VZ+ZRnfAwkqT51/B6NqP+RFymlLhMYUjT2YxaErKknM2QcCa9huScBrLKdVSpeqnR9FGr6Uei7kOi7qVO00u9to9aVTeVMhPVTQYa1G3IdZ00atqQqszImjuQNXcgVZmpUxipV5poULdaIuBVrutGruumTmGmUqpDqmqjVm5AqjIjVQqAbVK3IdO0UyczUiXVUSs3IZGZkchaqW5qpazOSI2ih2plL6WNXVwsUHLifDmRCcWEx5cQFl9KWHwp4QllhCeWE5ZURnhyKaGJJYQkFBKSUEh4cjERKcWExucTeCqbgOOXOXmhlKxyLcUN7ZQ2dVLS2MlViYmrEiMVql4KpG0k59UTlpCH34kMfKLT8I7NwCc2E++YTDzElxFFXMZ9HF4zOBp6GZfwTI6GZXA0LB3X8HQCTuVxPl9FTrWZnCoj+ZJWyhu7uVrZQm6ZiivlSq6Uy8mvlFFaq6SyQUmFNB+JNBil6gA63T9Q6j/kSrMzOy9Gct/h40w/mMlEtxps3GVCm6abCis3DVZuzZY/pgWojlYh3cfgVaTCykOBladC2BPrrmKCm4JJLnKmusiZ6iLg9U7RJR76U8RvV/y42uKMwfgCfbq7GWq+g+Hmm4Q1JS02oBNWlgzrpwgTYw1T6dbeSHvLPKTyJ7ha/yrS9g209D2Goe12unUzGGyexqBhKn0dk+npnkRf9xT6OifR22FDb/skettm0mWeRavhMXQta6jU7eVI5hFWBfpyz6F4bjpSxQyvNiZ7tDLBsxVrdwNWomYLYK9B1EqkEuKuuvZ45ONRzF2HVzcVE9xUwj297jlrN42AVzehVdnGQ6hiW4mUWLupmDSCV5csHnEVEVrvSrXpK0zm5+gzzGKwZTKDhgn0G63oNljRZ7ZmqNWaYZMVQwYrBgwT6DdMYMBkw6B5AkOmyfQbbqHNOB+l6W0uaw6w0e8wc/5M5kbXaiZ6NGHlYZmQ66HExl0hvJnhpmKCq4YJImH9kbWlOm8t0lhe8/8GXhVMcpUx3VXODA8Nk9w1WB2RM83bwEz3Jm47eIFHXP3ZnniQfPPPSPUb0bU8SUfLg/S1zGKw5WYG9dMZME0Uqu5tE+ky2dBjnMBw63SG2m6mXTOTDsN8OttXolS+hlT6GGbjfDpMd9BjGsHrSG5gyDRF2PdqmsCgaQSvy6g0fEqUTMQzbo7cc/SUgFfXMXh1V2HlLuDVSiTHSqSydC5ohTd5PJRMcFVb8Kq+hlfL74S1q4aJ7lomuY/Fa5yA10oBrwrtVxRVO3MkZDs/hAayJ+Qi24ML2RpYyXb/anb7VmLnX8WegAp2BZaxI7CYbQFFbPMtZbt3DVu8JHzrXc0/fSr46lglXx6r4h8+lXzuXcVnXpV86l0lVFy9KvjAs5z33Et5x62Y9z3K+MSnynL2tZ5vg6R8N3aFziheG9kW3DQu20Nk7AgdidwylVjFnkgluyNUo9kTqcZWrME+ullAbLQW+yitgFqxlj1iFXsiVOyJULIrTMGOEBk7w+TsDlexJ1KFnVgz+n2O0RYAR6lxjlLhPHoVHu8dm2g1e6M17I0WvsZJrMQpcmwUo23E9mNbicObxlVjHSMEzDqF1eMUWofTKGKFjK3GjgWsgNcidvgUst07n22e4/E6Go9cdnjkssMjhx0e2ezwyGa7Z874r/HMHf3ekQruDu+ro0OhRqqwAmDLRmEnIPbazlSn4BpLJbaW/eH1HIiQjkYY7CRkZDqxMJlYzr9iRlbs/H3G7n/9n+L17wA7kusrsH93BtYhoExYKeRXPArYsdXXEcBeX3399kgGXx9KvzZx+M8LfPr7eT7+7QIf/XaBD345xwe/nOO9n1N47+cU3v0pmXd/SuadH5PY/EMimw4ksHF/PBv2xbFxf/xo1u89y3rn8Wde/zJt2NIuvNEx2pIoNjhEssEhkk2OYjY7RrHJQcxGBzEbHCJZ4xDJ245i1jiKWesYxdrRaxTrHKNY7xjFOoco1tpHsdZebLlGsc4uinX20awfiUMMG+yjWecQLUw7doi59vNZstY5lrfso3jTTsxb9lG87ShUV9fuO8Ga/Sd4e+9x3nSK4S2naNY4x7B+XywbDxxn04HjvPPjCd77+RQf/XqWT39P4IuDiXxpyT8PJvL1oUS+OZxowWsyW12S2OqWzFb3VLZ5nGO75zl2eJ9jp/c59owmlT0+ydj6JGPvm4K9bxL2fsnY+6dgH5CKfeA57IMuYB90EbugNByCM3AOzcI55DKOgRewP5aC47FUfgxM51+Bmfzkl8EB7zQOeF3gl4BL/Bp0iZ8DUvkxIJmfQ1L5NfIif0Rd5HDEWTxDQwiK9OT4WVcuXnahrOoISs3vGIz70ai/QCZdTYvqDbpNb9BvfpF+89MMGJ+g3/A4g8YVDBufYdj4PIPGF+g3vUS/+WUBlBbADrYJeB1sf43B9tcYaH+D/vaVDHavoa9zLQblCzTWLMegfpke8xqGet5huO996H0XejdDzyaGu6/BdajzTYY7VjHc/gbDnW/QZ3iefuMLDLW+zKDpRXo0T9Gve5ZB/fN0KZ5AWTKX+rxZKEsfwNSwFEP9EsyNy+nTPk9/84v0aoTq6/8Urz2ap+hQPD7aNtxavwyjZAnygrlUpN1KdcYdGKseEfa6KlbQp3iStrpHaS57gPb6xXQ2LqNX8SSdjcss51rvpfHKbDSl82ite5SOhqV0NS3HWLOIhrzZyArvp71xOea6pWjK5qMpW0CH7BmGTWsYNL/LcOfH0Pkh/fq36VW9TK/iGToalqMqnoOicA5tDUsZNLzKsHk1g/rVDOjeYti8mY7G16i7PJ/CuLuoSLoXRdZimtLnU39+DjUps6i9MAttwUN0NzzBcPPzDKqfwli1ELNkMT2ypxhqfo1h3WoGlG/QXvsKkvRFJAfcQKzLBE653UDSsTtIC7mHnJi5lCcspDF9OZrcFWivPIEy+1HqLsyjKmU2VUl3IUm5G0nqLCoSbqXkzI00XZpDb/2T9NQuprt2AQMNS+iXPoGh8FHUWY+iuvw4koRHKYpZSGbgPBJd7iLu8B2cOXgbp/64ieO/3kD0z5MQ/2RNzC82nDo4gQu+N5MXdS+54tlc8L+JFJ8byI6YRdnZhy2V1gVUxC+gKnER9eeX0Ji2jDrLdOHSM/MoOT2X4tP3U3jyPoqO38sV8V0URN9DxZkHkSQupOLMw1wV30O+eC5VZxdTcvxhrkbOITd8NnkR91AQfR/Fx+dQcuJ+yk4/QGXcg1QnPDQWr3UnEjKlJOU0kpBZz9kMCQmZ9cRfriX+soTUvCZyq/TUNg9R2zxEjWaASmUPVYpualR91DX3U9/cT62mmxqFmQZ1G42aNuoURiQyPQ3q1lG81soN1CmMNKhbkarM1DQZqJTqaNR0jMNrg7qdBnUrdQoj1dJmKmrV1DTokCpM1MpN1DQaqFO2UafsQKLooLKpjSKJgWpFD1XKfkobe0grVHPyYjVRyWVEJJQSkVhuSSlhCSWEJBQRHF9IaGIRoYmFBJ69QsDZXALO5BBwMovAk5kEnbzM6bRycip1lDR1USrroaihi7zaVq7WtVOu7OdqnZnkvHoiEq/gH5uGe2giXuJzeEScwz3sPKKwC4jC0nALu4RLaAYuYZm4hmchiszBNTyLIyEZHA5JxyU8Hf/TV7lQpOVqXScF9V0U1neSXa4nt7yF/Bo9hZIWCqo15FcpKJYoKappJK8kneJyLxqbnNHp/oHa+NEoXu8/coIZh7OZZBnYdA2vaqxctVi7arBxFf6otho5BzqCrxG8ul/Dq7VIiY2rnEkucqa4yMbh9cE/Rfx6xZerLc7oDc/T1zyLoeZbGW6eAc2TBbjqJoNuKsP6yQwZbOg3TKWr5XbMxqVkljxNYOqLZKv+gWb4bZqMc+gw3MFQy40Mtkyht3UyXe0T6GqfRFf7JLrbJ9LTPok+8zR6DTPp0s2mrXkpCv1HJDX8ys54Nx45HMi9boXMcFVj46LGyk2HlUhnwWvzdXjVjMOr9Ti8qv4veP3rc+Pw6qbGxl2FtbsFr64qJrkqmepaz40uWSxy9SSwRkSF4RsMrS/RZ7yXwZYpDBhsRvHaa7Rm0DSCV+u/xWuf4VZaDYuQmzeSrvqZtceOcO8fKQJe3RsFdHkosRYpsBFdh1c39SherUVq4TW5/e9UXwW8ypl6RMbUozImuymxOSpjmkcz04+UcfefMbwV4kqI5DDS9q/Q6Z+gyzCXAcOdDDbfxIBmOkOG6Qx3TqXXbE1XqzWdZgGvQ/qpDOlvo0N3D12dr6A1fcalK6s5n7mYFuMyWk130WO6iQHTDAZNMxk03cigaaZl4NMIXqfQa7p9FK/ipjF4dakQ8GqppNq4q7BylwmVV5Ec6+vx6q74G7yqxuNVpGWS6Bpebz8Ux7qxeG3+isIqJ44E7+BASAC7gi+wLaiALQEVbPWrZKdPBbZ+lezyq2C7fwlb/Av53q+ALceK2epVzXce1fzTs4J/eJXzhXc5X/hU8Ll3BZ95VfKxVwUfe1X+Ba6bXAp5V1TCR14VfO4r4Sv/Or4OqOebwGuA3Rr893jdGtLEthAZW4NlbAluYktQE1tD5GwLVbA9TMGOMAU7QhXsDFOMA+wesQbbKA22UVr2RGmwFWvYLVazO1LNrggVO8Mt3xsufN+uSBW2YuHrbaO11wAsVuMUpcJZrMZZrLJkBK4aC1417I3W4BylxkmstuBVZYGrcHWMVOAQKcc+sgmHCDkOETIcIiztxBFNljTiFN6IU1gDzmENOIdK/wJYAbHjAbvHv5Sdx4rY7l3Adq98tnle/S/wKgB223/A61jEjlRgryG2iD2+JaNtxELKsfOvwD6gchxg94UJa2r+DrE/ihv/FrD/P3i9HrBj8fp3E4ivH+L07wFbjoN/ySher6/AXj+B+N8B9suDaXz+Rxqf/J7Gx79f5MNfz/PBL+d4/1+p4/D67k/JbDqQMA6vI4DdsC9uDF5P/lvAbnCIHsXrJqcYS/U1ko0WuL7jFM07TtFsdoxio6OYdY5i1jqJWTeKVTHrnaJZ7xTFekfhusFx5AxtJOvtx2eDfSQbLRje6BDNBodoNjpEX/v/nWLZYMlG51jWOUSxxkHMGsco1jpFs25fLBv2n2DD/hOs3xfLWudo1jpHs35fNBv3x7LpwHE2/xDLuz+e4P2fTvLRL2f4/I94vjyYYEk8Xx2M558H4/n6UALfHE7kO5dEtrgksdUliW2iFLZ5pLLdK5Ud3qns9D7Hbu8U9ngns8c7kT0+CezxScDONwE730Rs/RKx9U/GLiAVu8Dz2AVdwDboIvZBaTj4X2J/SBY/huWwP/gSDr6pOPikcCAwnZ+DL/OD/yWcvc/j5JnCT36p/BqUyq9BcfwadILfgqP5I0TMnyGhuIR4EB77JxfTD1FZ6YpCfgSt5ge0mq0YtJ+hU61B0/Q8JvWz9BqfZcj8NMOtTzJsWsaQYRlDhuUM61cw1PIMA/pn6Te9+Pd4bXt5FK997a8x0LGSwc43GexaQ1/H22hlz9AkeZzW5jcY6NzAcO9mC1w3QvcGYZdr59sMdbzJUPtKhtpeF9qEzS/T1/IsA4bnGTK/xJDpJfq0z9CtfIIe1ZN0K55AVzWfuty7qM29C231Qgz1S+iQr6C/+QV61M/Ro3mBIdPrY/D68ji8DuhfHMXrgP45+pqfplf7FL3ap+lUPoGpbolQfa1fOloVrUy/jbILN6OvWCjgVb6CPsUK2uuXoC2dR2vtIrqaltMjf4K2+iXoqxagLXsQReEcZPn3YqheOA6vjVdmIy+aS1vDMlqly2ipegRDzRK6lc8zbF7LYNuHDHd9Dj2fMWDeSK/mNbqansZcuwRV8f3oqubTrVzBkPl1hsyr6de9Qb9uNcOtm2ipeprSlNkUJ9xF4+WHMRQ9jiZnMXXn76Em9S4UuQ/QUfc4Q+oX6Fc8jbHqEcw1j9Jet5Q++bMMN7/BkPZNOutfQZX/JCVJD5ISOJMzHtM5634zZz1uJd7rFhK8b+J8wK1kRc6i5MxcJKnzqb/4MKVxd9GY8SB1F+7hauxMLoVMoODEdOSX59BZuZzBhqfoqnmE9sqH6K55hB7JclquLkabsxxN1jNUnnmU3JCHSD/2AEku93D6zzuI/deNiH+cSuQPExH/ZEPsrxOIOzqVc943UnTifsrOPsiVmLu54D+DZJ+pZEfcSUX8w6NALTv7IFWJC6lNXTyahotLaUpfTnXyQnLEd5LiM4W8yDspPXW/peK6gMqzD1N26kFKT86zDGp6gIKoB8bgdTb5UfdSFDuH4uNzKD15PxVn51EV/+AYvF6sOpGUVc/5KzJSsqWcSqsg/lINiVm1JGXXkZIr5VKxijJZD2WyHoobOsmvM5Ffa6KwvpXixnZKG9spkZqolpmRqgR0VtRrKJUokcj0SFVmqhtbKKtVWyqrwjnXUomawko5ErkRqaadyoYWCirlVDXqkapaqWlqoaRaQUFFI6U1Smoa9VRIWyisVJJfqaJI0kJJrZH8qhYyi9Xk15jJl7SRU2kiKbuJ2NRKopLKiEwqQ5xcjji5gojEUkLjigiOyyc0oQBxainHL1YgTi0hNOEKwWdzCIvPIya1mNjUIk5dLONigYysCh2XK/SklbaQWqjhQrGWrCoD5wvlnE4vJzr5KuKEbAJiL+Afcx7fqPP4xaQRcCKLgBO5eEdlcyQ4ncPBl3CLyMEtMocjYZkcDrnE4ZA0joSm4RmTxZmsBs4XNXOxuJnz+Sqik0tJyW7gcoma9IJGkrMqOZdTSXaplLzyOi7mJJGVewhJzR60ms9RGz4iV+PI9vPhzHU5xU0ueUzxqGOCuxxrNznWbsrr8GqBymjrrEZ43k2NlUj4Y9zKQ4GVh2wUrxNd5Ew5ej1e3cbg9Tn6dHcy1HwTw83ToHkK6KYIcNVNY1g/hSGjDX2mqXQYZ9Fieo4zOStxDl5NQO73FHd8So15BSbTPPr1tzKom0a/YTLdpgl0mibSaZ5El3ky3eYp9Bmn0N8yhV7dTLr196IzvECZfjt+Bb+wIdidh1ySmX6oAusjdVi5yi2vTYuVW7PlqsHKdeQ1q7ByU2LlpsTaTYHVSEQK4V6MwF8k3B9rVyU2rgJGhWq2ejQjbwzYWGAooEeJlZtiPF6PZrPQxQvvChGFuu9oNr1Mt/E++lumjlZeewxW9I3g1WhtwasN/UYbBkzCPtwh0xT6DLdjNiyhyfw+F1S/85bPUWb/nsJM12omejRi5S7DxtLGayNSYu0m/Ow2rmps3ARkWosUwmNXNdauY34P/j9i7aZgoquSyUdkTD7UyHRXBdNFcqYcbeCmQ1k86ROC/YVDZBn2oza/Qrt+NgOGWxjWz2BIO5VB9WSGDVOhYwq9Jmu62mzoap1Ar2ECg9pp9Gln0W58HI35PTKqvkF0Yg3BCU+iMD2HqfUuekwzGTROY9A4gwHjjQwYZzJomsqwaZKAV+MUeo23YzAso1JvwaurI/ceseDVRYGNi0bAq0iFtUiGtagJazeZ8Psy8saFBa82rmomuGiE+2d5M8RGJMB1BK8TRSomHK3lBtdCAa9RAl5rW75FrvmKgkpnDgftZH9IADuDLrAlsIDv/cvZcqyCHd5l7D5Wzg7fcrb5lfC9XyHf+ebzvU8R33tW8a17FV95lvOFVxmfe5XxuVc5n3qW84lHOR95llvOuFbwvns577qVstm1mA1HCtnsVsIHHhV84lPDF/61fBVQN1qB/T64gS1BDWwNarSAVTaaLSEyvg+S8V1gE98GNvFNYCPfBjXxXbCM70NkbAmWsTVYzrYQOTvClOyKULMzQsWOCBU7I9XsilQL1wjhOvLcjnClkAgVuyLU7BJr2C3WsFusZXeUlj1iAb32Yg0OYhWOYg2OYrXlqsEpSo1TVDNOURqcorVCooTnHCJVOESqLdeRCIOi7MSWM7aRcuwjFThEKnCKlFsiwymiCScLYp3DGnAKkwpVWEsl1imkThjsFFyDnQWwe/zL2OVbwg6fQrZZ8LrV4wrbPK6wzWMMYj2uZbsFsds8ctjqkTsmOWxxH5+tHrnjqrAjiN19rJA9vkXs8Su27EIV1vlcD9i9obXjADvy+D8B9v8Vr39Xff0xuoEfo4T8IJbyg7ieA+J6DkTWcyCyjgORdeyPqGVfeC37wiXsDZPgHFaDU2g1TiFVOAYLZ3odA8txDCgdB9jr8brL6+pfzr/+pX34UBpf/JnOp3+k88kfaXz02wU+/PX8KF7HVmCvh+v1eF3nfIoNTqfY4HRydNfryL7X9Y6xbHSMGYXjZudYC2DFbHIS4PqucwzvOscIgHWKYqNTFBucxWywPN7oJGaTczSbnKOuXR2j2OQoZqNjJBsdItjgED6aTQ4RbHKIYKNDBJvsLVeHSCGW/3fk39rsHM0mpyg2OIlZ7yxm495oNu2PYfOBWDb9EMvG/TFs2BfF+r1RbNgXxab90bzzQyzv/hjL+z+e4MOfTvLxL6f47Pez/OOPs3z5Zxxf/hnHP/+M4+uDcXxzMI5vD8fz3ZEEthxNZKtLIttEyWz3SGG7Zwo7PFPY6ZXKbq8U9ngnscc7gd3e8ez2iWePbyK2vonY+iVh65eCrf85bAMuYBeQhl1gOvaBl3D2y+CHwEx+DMrmQOBlnP3ScPK7yN7AdPYFpeEccB5H32QcfRLZ7xvHz/5n+C0gmkOBQbgGe+MV6Upg7EFi4vdTUHSA+lpH1Ap7WjQ7MWq/pk3/KT3m9+nQraKl8UmMTUvp0ixjoGU5GB8Hw3KGWpYzpHucYd2TDOmeYlD/LIOmF4Xqq+ml8S3EbS8z0PYqA22v0tf6KgMdKxnoWE1/x5sM9W6g07ASZf2TtMhfoFO/iv72tRa4roeuddC5huH2NxlqW8lg62sMml8RoKp/jr6WZ+jTPUO/JX2aFXQ2LaWt4VE6m5Zhql2MvGgOkpy7aCy6n5baxXSrnqZP+zzdqmfp1bzAsOl1BvSvMKB/5d9MGxaqrwP65+lrfoZe7TP0NT9Ll2oFptolGCSPYqp9DKNkCariB6nOuIOS1JnoyhbQKV1OT9OT9MlX0CF9DG3pA5gli+iRPU5X03LMtYsx1izCVLMITek8pLmzaC5/SMCr7HEMNY/QmH8f8qIHaK1fSnvDE5hql9HW8AS9mpcZMq9jsP0Thru/hN4vGGx9h17tSjoan8ZQ8yiqkgcw1S2hV/MsQ8bXGDS+QX/z6ww0r6RfuxLZ1UcoSryDynOz0eYvprX8CfSFS5Cm30N92t3oihfQ27iCfvnTtEoeQ1vyMN2NK+iUrqBX9gJDmlX0K95EV/wspUkPkRUzmwvBt5PqfyeJ3ndyWnQLp9xmEud5IynHbuZi0K3kxcymKvkhZJmLaUh/CGn6AxSfvZks8WSuxE6j9twsmq88TEfFMgYbnqK/YTldksW0VixCX7QIde4jqLMfR3puKVfF80j3u49zXvcSf/QuTv5xGzG/ziT2txs4+ed0zh69gWTPG7kUdBt54rspOHEPZXFzqUp6iNKzc8mLvov04JvJDL+NolNzqEpcQHXSwnHXmuRFNKQtpenScioSHuJi4M2ccpnI1ahZ1CTOR5q6mJqEBZSfnkf56YcsrcMLyAq+m7zw+0bxmhs+gtf7KIq9j+ITcyg7PZeKsw9cw2tyVt2J9AIFuZUCABMuV5OaIyWjSMnlUjVphXIuFsjIrmghp1JPZrmO9BIV6cUqMko1ZFU0k1XeTFapiopGE/WqVqobWyiullNQ0Uh1ow6pSqioFlbKKZWokarakMiMFFbKySuRUtWop17dRlm9ltxSKWX1WuqVJiqlWgorm7haJqVEoqK6yUhpnY6sIikX8mpIz28go1DOhStNJGTUciFfRVqBlvP5ak6n1SFOLCcqqXwUr1EpFUQmlRIWX0RYQgFRqSWcuSwh5WoTyVcaOZNRxfELJZzJqOR8QROpeVJOXSwj/nI1idn1nM2s53h6HdEXazieLiEuW8qJi+XEpBRw+mIxyVkVnLlQSExiDlEJORxPLeB0WiWn0qoJjSvCJfQSh4LScIvIwTUim8NhlzkclsGR0EscDrnIkdCLhCaWID5XiTi1gvDEYtzDLxIRX8jJi5XEJBcQcTaTU+evklFYS25FHReyk7iY/gsV5dvRqj9DY/iIHJU9W1NDmetyiptdrzDFow4bkQxrVznWrkqsXC14ddFg42LB60iFTTQWYSN4lQt4dbPg9eh/g9fbGdLdwLBukgWu00A3neGWGxgyTGHQZENP61RaTbNRmV4lMvM9/uH2AbbROzjdtIXSts1oTMvpapnFYMtMBvVT6TNMotswiS7jFLqMU+k2TKVPP5mBlon0t0yi13gjJtN8mkybuNBoj0PSYRYfCmTmH5eZ7FaJtajBglCNAFdXrQBXVwEa1q4qrF2VWLsqLNAXYjWaMYC9Hq+uI/gVYu2qFsDjqhYqryOVXAteJ47B6wIXb0QlIvI036MyvEqnYQ59+mkMWs689hqs6TfaMGS0AaM1wxa8DhhtGDBZWfA6lT79XZj1y2gwf0Kq8hCrfVyZ9XsKM12rmOjRgJWoCRuRBapuKgteldi4qrBxEyqy1iKF8PEoXq+B/m8j+u+em+iqYtIRBZMONTLTVcGtHjKm/lHCrENJbI7xw7/8V2o6vsZgWkCv4QaG9JMZI64LEgAAIABJREFU1k1iSDuRoeZJQrXePJE+kzW9HRPpbptIj34S/Zob6VDPw9j2NqWqb/E+t4UtXps5cvp16s2vo2+7mx7jDAYNUxgyTGfAMFPAq3GKgFejgNc+4+0YDEup0n9CVJOIZ1zG43WCy0iXgtIC1+vxqv4bvKosgBeq88Lv2AhelQJeXSx4FV/Dq0zzFfkVzhwK3Mm+kAB2BF7g+4B8vvMr5/tjFWz3KmOXTznbfcvZOgav3/kU8Z1nFd+4V/GlRzmfe5bymVcpn3qW8bFHOR+5l/GhRxkfepTzgUcF74nKecetlI0uxaw7XMAm1xLed6/gY59qPver5cuAOr4KtFRfgxr4PkgA7JbgJrYEy9gSImdLiJzvgmV8GyTj64Am/hnQyFf+DfwzoImvA5v4JqiJb4NkfBck4/tgOdvClOyIULM9TMm2cCXbwlVsD1exPULN9nA12yLUbA9XjX5+R4SaHZEadkZq2CnWskusZaclu8QadonV2Im12EeqsY/U4CDW4CDW4hAlxDFKJ7QXRzfjGNWMY5QWB8vX20VqsItUj4kKu0gVtmKl5bGS/8PafcVHVe9934ckNMWu2BGQJiIqoIiIfW+7mxaaFOkdFIEUmohKSWbSK+mdQCDUhJ4QanpvM0mm90nv7fMcrJkQUK9r3/f9HHxfK2TGQNaMB+/5lf8vUUq2R6nYEa20RI5DpPw+wDpY24jDJTiESYRKrOV4nW0hxRa85rPFP5dNvlls8M5gvddd1nneYYPnXQGwD1RSN3hZK7ACZB/E6jqPm6x1v9ETK2CtVVhho3EvxPpn8pNfFj/53Q9YawuxtX3YObz8vjwI2N54tbYO/3ZUxm9HZf/3eI2z4NWS3TFSdsdIBbz2ys6ocpwjy3COLMMpohdew4rZYQWsBa9/B1jrBuK/O0JnnTiNNa6prHZJEZY3Hb7K0oNXWXxAwOvCPy73tA/3Buw/4dWa7xxP9uB1hkMCMxyPMcPxHmD/4xDPDIe4Hrha8TrTIUbAq+M9vPYA1jGGmU7RzHKM6clsp1hmO927znKIYdaOKGbuiGTG9ghmbA9nxjYhM7eFM2t7BDO3hzPzl3BmbAtj1jbLn3dEMGtHJLMcopjtGM1sxyhmO0Uzyyla+DudY5izKxb73UeZsyeO2btimbkzhhnOUcxwimLWzhjm7I5j7p445u+NZ8Gvx/hh33EW709g6e8JLPszkeUHEllxIJGVBxJZdTCRNYdPs9bldC+8nmOjRxIbPXvj9Tw/eZ/jJ58zPfnZ/5wl59kakMzWgItsDbzCL4HX2HYkhe2BKewKvM6egFR2+6ewMyCFnUdScA5KweHIZbYfSWb7kXM4HDmDU2Aizn5x7PGL4M8Af9yDRQRG/s7Rk3u4cGUXGVnbUCs3YNb/SI1hETW6edRqZ9Js/A8dNd/RZvyUOvkkaipfp14+jjbNm2CYBIZJdOkm0aWbTLfuHbp179FleJ9O83Q6zB8K86/WGdgH8VrzMZ0Nn9PZ8G/a6v5NR9O3dDZ9j1k9HU3FFIyK6TSZ/90Lrt/S3fAl3fX/pqv2MzprPqaz+kM6zdNo1U2hXT+FFs1kmpRv0ax8i1bVROorxmMuHUOddDz1FRPQFY5GcucFSm49h7Z4LM2q92jVvE+rZhptug/pNH5Mp+kTSz7+m3NehbNeO4zTaNdPpU03lXb9NJpVU6gum4CpZDzm0jcwlYxHnTOS0uvPkpU0GF3uaBokb9FcOcmC1zfR5AynukTAa2PFm1SXvEZN6TjqJcKxOKXXn0aVPYx66QQBr6WvU5UxFEXWCGrK36S+YjL1FZNplE+hTfcJndXf0Vm/mO7m5XS3/khXvT1t+i+or5qKoXg8ypxXqat4i3btNLqMn9Bp/JQO/We0az6lXjKV0pShZJ97CknKUMy5E6gvnEh13htUXX8ZWdpLVBeMo6ViIvUWuOpzx9Iqm0pr1XTalZ/Tqf6axvLPKb86gZSoZ7kU8gyXgp8jOfB5TnsN4YTbExwXP8Ipr8dI8n+CKyFPc+foSxQnjUae9gaKtHFUprxKduLj3IkfRMG5p9DeHkVNznjq8ibQVv4O7RXv0CKZRG3BBFS3xlCZMhrJpddIjxvKlcAhJPsMIcnrOU6Ln+aky5OcdH2Cc55Pc8l/CCkhz3Iz8nnhmJuTr5CZ8AJ5p15GcmkslVfHU3j2Va6FPsbFwIe4e/QFSs6PpeT8az1bhkuTxgmIPTeagjMjuXv0BS4HPc5Zr4e5FfkMJWdHU3lxAqVnx5KXMJzc4yMoPjX2PrzeiXrZgtfnuRv9IplxL5EZ9xJZ8S+Tm/AKeSeH3cPr3ULDsfzKBir0XRQrWriZpyW92ESxopVSdQdZ0jpSclScuV7GuRsSzqSVcyq1lFOppZy9ISHpdhVJt2Uk3ZKQV1mNRF1HUYWerCI5mYVVlMmrkemaKJWZySpSkFuqQWLBa0aBjNs5FZTIzFTqGimqMnK3oIqCCj2lMiMFEg1ZRTKyiuUUVZmQqBvJqzBzNb2cxCvZHL+QxbELOcSdzybyVAbHLhVz4ko5J69KiEsqIupMPjHnC4k8m0v0+XxikwuJSconOimXuIt5JF4v5VqelnRpLTnyJm6XmkjJU3OrxEi+soWM8hoSrxUSez6DqDPpBJ9Mxyf+Nl7xt/BPuEPoqXSCT6QRffYWF2+XkFWmJ71Yw9X0cq6ml3MjT0l6qZmbRWZOpUrxjE7jcPBV3CJvII68gUvEdcRRabhFpXE49DK/B5xHFHEVl7BLHDhyXoj/WVyOnMc16DyuQafxiTzPseQ7pOVVkFkqIy3zCpev/UZB3gZ06iVozQu5qdzGmnPBvOJ6nMdEt+jnVkIfcQU2YrkFW2r6irUCrkQWpPxXeFX8M17/fACvhqfoMg2g22RDt74/6AfRbRgsVNPMA+mosaGpdhCmmpeQmv9FSNoqZh3ezJcHf2b/tZ+5We9AmelfGPXDaTM/Tbd5MN3GgXSYBtJqeogW48O0GB6izTCAToMtnea+tJj70lA7BLV+EsWGZYTl/smUg3sZ8scxnvTLob+PlD4ecgFkYo2l+ixUoK2QtxGpsBErsHGT90RArKIXzDQWvKqxEavux6ulQtuDV5HlOVbMiYXH7MRKBojLecT1BqNc/TiY7sZ15Xpkhs+pNw6jzfgQndV2dNbY0Ga2FTbrmu3AZEO3sS8dpr50mPvew6v5IdqML1BtnEx5zTLOKER87uPOsz14ldLHXYaNu6UaLBbanoXKq4q+liq7Fa+2IrXlgw2VpXr6V5xaf6f/7bG+bkphMZRIRX8XOY+5K3jeS8rgXy8zThzNjiueXNE4IKv5nPrqZ2g32tCp7UOXpg/dehu6Tf3oMtrSYexDR7UtnU0DaKnrT7NxEK265zBq3kFev5bjedtZGbiBL/YvYU/ifArrvkNfN5QW8yN0GfvRZRhIp/FhOkwP02EeQJfZstHZJFStrXiNrnLrwesjrgUMcFVg52r5IEKsuA+vAmYt88H/DV5FauzcNfRzV9LPtYzBrpk8feg030YHCG3Dlsrr3QJHDh7ZglPwETYduciawHRWBeSzxreADV55bPIR8LouIIc1AZms9k9ntZ8Fr54WvHrnssg7l4Weucz3zGOeRy5zPXKZ61GAvUcBs93zmNULrzNE2dh75LPAu5jFfmX8aKm+WtuHVwVJWW2FbEgVa0PlrA1VsCpEzoogGcsCq1gaUMmSgAqWBlayLLCK5UdkrAiSszJYzuoQOevCVWyIULMuTMmaMCVrw5SsC1OxLlzF+nA16yLUrI8QrhsiNWyK0rIxWsfmaF3PdZPl601RWjZFqfk5SsvWKC2/RGn5JUrHtmgd26L1bIvRsz1Gz/YYg+WqZ1u0jl8sz+9JpJatkRq2RqrZGqkW2poj1WyNUvFLtIpt0Sq2Raks1V2hvXiHpZ3YIaJKAGxERQ9eHcPunQ+7LaSUX4JKeuE1mw3emazzTGed5x02eqX3Su8txHfY5HWHTV63/yu8/k+ItbYTb/ZNZ4vvPcBaq6/bg4rum3+1xjn8XjX2frxWsS9O1oPW3vk/xasVsHvjKtnbC7F/B9idUeU9gBXweg+wO0KLhAQX4BCUdx9ge1df/2kDce/q62qXFFa4XOPHQ9dYcvAaiw5c7cFr7/bhufuS/0e8fu+UyPdOAl5nOJ5gpmMCM52O9wDWmpkWtN5LHLMsVc/ecJ3jGMdsx1hmO8Yw2ymGOc7WxPbE3jmWuc6xzHGKYZZDFDN3RDBzRzizd4Qya1sYs7ZZr2HM2h7GzF9Cmbkt5N5j28OYtT2cWTvCmeMQyWyHcOydo5njHMUc52jsd8Ywd3cM8/ccZf7eOObujsN+VzSznCKZ6RjBbOdI4fG9cSzce5Qffj3KD7/Gs2hfPIv3x7Psz0SWHTjJigMnWHngpAWvp1h7OJF1rqdZLzrDRrdzbPI4z0bP8wJevZLY4nWeLV5n2eJ1lp+8z/KTz1l+9ksS4n+Bn/0vsdX/Mr8EXGVbQCrbA6/jEHCdX4/cYI9vCs5el3HyvcKe4OvsDr2Ow5ELbA04wy+BJ3EKPsGekHh2+QXyq48Yl8DfORLlzInEbdxK206VxJnmWgdM2hk0mL6gteZLWqu/pFn/GQ2aD2nSTqNdP40uw3s0KcZTXzWGNtUEug3v0K2fQpf2Xbq0U+jWTaVbP40ug7Dlt92CvfvwWvsRHbUf01H7sYDX+s/obvw37XWf02j+lO6OWXQ2fYda+i6K0onUaj+iu+lbaPwaGr+mq/7fdNV9RmfNJwJcTdPoME2lWT2JNt27NCnepEY6lhrJWJpkb1InfR1j8ShqJeNolL1NjWQCipwRFFx/GnnuCMv5rtPoMHxEh+FjWjTTevDaZf6ULvMndFd/Qpf5YzrNAsTbzR/Safrgfryqp2AufQNj8es9V3XOKMpvPE/m+YdRZ71KXdmbNFVMolX2Do3St9DmjsBcPJZW+SQapBMwFo6mpnQcTVVvYyoeS9G1J5BnvEyd5I0evMoyXkGeOZzqsgk0VL5DY9W7tKjep13/KR3mb+msX0RX03K6W5dD43w6TF/TIJ+Gvng8ymwBrx3aaXTqP6JD/zGd+k9pUX2EJns8uUnPUJA8BPWdUTQUv0190QTqisajvD0U1Z2h1Ba9Tm3x62iyRiC/O4zakok0VUyjU/VvuvXf06L4Fk3G+9yKG8pZ38c55/cUSf7PctL9SY4efoQTbk9w0v0JTno8SrL/k9yIfoHcU69ScmEs5ZfHILk8Es2dN6hKHUHJheeovDaU2twJtJW9S2Ph2zQWTqSxeBJt0mk0lryP4sZrFJ4dyq2YZzjt0Y9TbgNJ8nmci37PkOzzNBd8n+Fa0AvcjR1OXuJoCs+OofDsSArODKfgzDCKzg8j7/RLlCaPQJbyOtLLr3En7hmuhTzC3aPPU3BmJIVnRlF8biyyaxNRpb1L0dkx3IgawqXAwVwOeoQbUc+QEf8ilwMeJuf4UCouvIEk6XXyEkaQHvMSGbFDe9qG06OHcSfqZW6GPy/gNeoFMmJfJCP2RbKOvkTO8aHkJvTCa6ms+Vi5sgWptp0yVRuFVQ0UyZuEpUyqNgpkzdwuNnIqtZRzN6WcSZNw8lopJ6+Vkni9jNM3pCTfUZBWYKBI0Uilrlk4/1VeQ4nMRIW6kQpNE2WKOkrltZQr65Co6ilT1FEgNVIgFaquFdoGylW1lCqqqdQ1UqaspkxRTYnMRGGVkSJ5DWXqJooUDdwqUHM6pZD45GziL+Ry7FIhxy4VEX+pmKMXi4m/WELchVJik0qITS6ytAznE30+j6hzOcQm5XHiWgkX0uXcKa0hT9FMVmU9+Yom8mQNpJebyZBUkydr4mqWgvgLOYQn3iHoxF18j9/FNyGDwJOZHEm4TcjJmyRcziYtR0aOxEhWiYb0AiVZJVqySgxkl9eQWVbLxXQV/sfvIApPEfAakYZrWCouYdd6Kq+HQy8jiriKa/gVDodc4lDQRQ4GJnP4SBLikGTcQpMISbhO8u1SMiQ67pbIyCi8SWFJIPJKR3SqxagN80jXObH6VCAjRAk86X6X/m6l9BVXYmdBhLCoSY+dWIedmxabnnlN6zE6wsyrjbtwvE5fT6VwtqX7vYVNVrwOsi5s+sON32/5k653xGx+n3bTk3SYbegy96Hb2B8Mg+g2PESXcRAd5gG0VfejoWYw5sZhFBg+xTt1Pf/xOMB7+w/zyYG1REpFZFevQml6hzrDC7TrHqJTbUO3aRBdNY/SZhhMi+4h2gyDLAt3+tJU15eGukcxGkagMHxJmmone1P9GLr3IE95XGGAVyF9PaoEYInVloqrEJteeLUVK7BzU2DrLrdEcW9Ts+Ue2bhrsHWzzIpa7qlQgVNZ7pMGOzctdmINtmKhSiv8vSpsxJp7eBXdZJQogB0X9pOi/AmZ+SvqTK9a2luFtuGOGjs6qvvRZbKzbGzuS6e5Lx3VAl47qm0s23hfxGScSmn1WiIK/uATH2+eO3iRweJCbD2l9PWQ089Dj41Ia5lz1WDrrra8zpZNuR7CUS/9RJZ/u+V9YOtm+b3chWvvr3s/9rffc1Nh567BTqymn4uMJzyUDHHJ4uldkcyKDSesxJU884/oat6gueZhOs196Tb0EWLsS5fJRojRlk6zLS1GG1pqBtFa9wx1prFU6v7DLe0frAndzPQDTkw95MC2s2vIrLdHWz+cluon6DL0o1tvR5ehP50mYWFYp8mWLpMNncb+tBqfpLr6bUqqlxBe7iLg9XACg13yGeCqoJ9Yi62bFjt3NXYecmzdZdi6yy33TtjY3ddLWIRlJ1ZjJ9L0zLz29VALHxq4aegrEt4v/dxVDBBLeNglnSEuZ/km0p/Iwn1IjGtQ6FaSUbST/f7r2R4QwIaAC6z0u80yn2xWeOey3iuPjd55rPfLZa1/NmsCMljtn84av2zWehex2quY5T75LPXJY4lvPot9CvjBR5h3neeZzxy3PGaJc5kpzmWmOI//iHP5zjWH70U5zBTnMsc9j3nehfzgV8ySgFKWBpSyLKCU5f6lrAgoY2VgOauOVLAqqIqVQXKWHaliaWAViwOqWORfySL/Chb5V7LYv5LFAVUsDZSxLEjOimA5q0OUrAlVsTpUycoQBcuPyFh+pIoVwXLWhKlZF6VjfaSWtREa1kZoWBehZV2klvXWa6SW9VE6NkTr2RitZ1O0ns1RerZE6dgSpWVLlI6fonT8HK3n5xghW2MM/BytZ0uUls2RWjZHaNgSpRWeE61nS6SWjWEq1ocqWB+qYEOYnM3hSjaHK9gSruCnCAVbIxX8YsHrtijFfbOwDpGVOERWsiOiomcWdkeYlG0hZWwLLhHweqSQLQH5bPbPZZNfNht9stjgnclG70w2+mSwybt30gXAet1ho9dt1v8XeF3jltaTByHbuxIr4DXbAthcyzxsPtuOWBYeBRWyI7gIhxBho69TWAnO4aXsjChjV2Q5u6Osc6kVPcfc/Bpbyb64qr/g9b8+8/WojH3xcn49KmRvnIy9cVXsia1kd4yQXdEV7IqWsjNKys4oCc6REpwiynGKKMcxvAyHsFIcwkpwCCn8C14fbB/+2Tejp3249/xr7+rrSpcUlruksszlOksPp7LkUAqLD17rqcLO33+xp434wYVNvZc2CYg9wUynk8x0OvEXvM50Os5s52PMscR+53HmOB9jtpMA2Nn/gNc5FrzaO8dgb0GrvXMs8yyZ6xSDvWMUcxwjmOMQzpwdoczeFsbsbSHM2R7KnB1h2O8Iw35HOPY7Qi3XMOZYMntHKHN2hDPbIZS5TpHYO0cwxykCe+dI7HdGMn93LAv2xrJgbxwL9sZivzOKWQ7hzHEOx35nBHN3RbJgdzSLf41j6W/HWLo/niW/xbHs9+Ms+/0Yy/84xoo/jrPyQAKrD55gzaETrD18kjUuJ1nnepoN4rNscj/PZk8Br5s8zrHJ4wybPc/yk/c5fvZJsixvusDPPhf52eciP3lf5Cfvy2z1ucZ2/+s4+d9gt38qe3yvsdv3Crv8LrIr8CK7jlzE6UgSjkfO4hx0gl1Hotkb4M8fgYfwCNtDzElHrl3fTmHeVtQVm6lVraFJv4Am0+c0GKZQr3uHJv1U2ozTaTNMo0U7hVbdO3QZ36VN8xZ1lWOpqxhLt3EqXfqptMgn06GdRrf+Qzp102nXTaPd8AFtpum0mab3APbeEqd76bLgtaPuX7RWf053y/d0t82k3vAZitK3UZdPpL36c2j4Epq/oaPmUzotVdBW/Xs0KCbSoplMo+ItGuQTqKscR7VkDOay0VSXjcFcOhpz6Riqy8ZSX/kmdRVvoS8aS2XWMIpvPEu97F06DR/Tpv2QVu2HdJk+p9P4KZ2mT/9HvLbp3+9pG27VTqVFPQVD0TgMReOok07EWPwG8owRVNwaSvG1IRRefpLq4vE0Vwp4ba6cKLQH5wyntWoSjZI3MeSNxlgwlsaKt6ktH488/SUkN57DVPwaTTJhplaWOQx55nAaKifRrJxKg2wKLappdBg+p834DZ31i4TKa8syaF5Ii+FrdEVvU5U+guqSN2lRTKFTO51uw8d06T+hXfMRDRVTKU97hexzT6K8PYqmkkm0S96huWQCtQVjyDv3EOVXn0SXNQJDzigMuWNolkymrfIDOnVf0639nobyfyFJeZvUyOc5IX6IBNfBnPZ4itPuQzghepJ4l8c45voo8S6DOenxCJeCh5AS8RzXo4ZwK3YIWSdfoDBpKOacdzDnTESbPg5z9hu0lLxDc/EkanPfoL3iA9qlH1OX/z5V18ZxM+Ypznr355SHHcn+A0kNe5LbsS+QeWwouYkjyEscQcHpkRSfG0XZhdGUXxpN+aWRlF18ldILwyk6+zJlycOpvDIaRco4ZFfHUXxmOGnhj5Ma8jh5J4dTem4MkqTXUVybROWlN7l65FEu+T/MjYinuRM9hJzjL1F5aTy3wp/masBgCk6OQHJ+HEWJo8iOe4Wc+OHkHB3J3ahXSI96hfSoodyJfIk7ES9wJ+J57kY9R0bMC2TFvUhO/Mvkxr/cG68Nx8rkTZSrhDNcJZo2yrXtlGvbKVG2klfVyO1iI6dTSzl/q8KyibiMxNRyTl2XcCpNyrnbMtIKjRTIG5Bqm6nQNiFRNSJVNyA3tFOpbaZUXkuJrIZyZT3SXqAtU9RRqW2iQtNAmaKGEnk1EnU9ElU9Um0jUm0jZap6SpQNlKqbKVQ0catQx+nUEuIv5BF/MZ9jl4s5frmEoxeLiU0uIu5CCUcvlBGXXEpsUjGxyYXEJhf24DXmfC4JV4pIvlPFndJq8pUt5MgaKFK1UKhsJruiluyKWopUbVzNUhBzLoOQE7cJOpmOX0K6gNcT6QQcu0lQQhrHL2ZxPaeKPKmJfImB3DIdhRVmciVmssurSS+pJvmugoDjt3GLSMU96gbuUcIROuLIVEQRKYgiriGKuIZr+FVcwq5wOPQyh4IFwB4OvoAoJBlR8DmCjqWQdKuU9DItd4qryCm7i6QiApV8F1rlIpT6uWQYnFlz+ggjRAk84XaH/m6l2PTgVYWtmxZbK16tR3pY4NXHXTjGxMZNc28O0lNxH157Zl5dKxjkWsizPXj1I13vSLX5fdrNj9Ne3YeO6j5CC6hhEF3Gh+gwDqTdPIDW6gHU1z6KofEVimr/jeetn/lMLOaN34KZ+Nt+Npzcz3mFA5Lq79Hrx9CifYx2ZR+69QPoNg+mQ/8wrbqHaDM+REfNQJqq+9BY35eGukHUGJ9Fb3yPQuN6wotETHfby7Mu8TzskUk/D6lQMRMrLVi1RoOtSI1tL7zaucl6IUVhmXdUW85w1fbCq+bv8Sq+H699xcKmYRs3Df3EKgaIJDzieotXRUfYfPY3riq3UWX+nlrzKNqrH6PDbEuHuQ8d1f3oMPeny9gPDLZ0G23oNNvQWW1DZ00foX3Y+BAt+qEYDdMpMm8iIPN3PvL25dmDl3hIXICth4S+7nL6ueuxcdFiK+q1TMo6A+uhuB+vIivQVf8c9/+Dx8RKBoiqeEws4bkD13jtDx+2X/DjonInUvOX1NW9QmtNfzqr+9Bl7EOXBa6dZiFCBbYfbYb+tNY8QUPtcDTmD8g1rEec8itfuP/KG3+685brITae+5k79T+gqh9FU/XTdBkG0K2zoVtvQbDJ7i94rameSGn1UsLKDt+H1/6uCuF+uAmzqnbuAl5trHh11wh49VQKy6lEavqJLK97z9Kq+/Ha34LXhw7f5bleeJWa7uH1V591bPX1Y61fMst8brHEK5Nlntms9chhg1cu63xzWOOfzWp/K16zWOtTxGpvC159Bbwu8i3kB99CFngXMtczT2gVFmfzH1EO/xHl8h9xHt+LBMD+R5TDLLdc7D3zWeBdxA9+xSz2K2axbzFLfYtZ5lfCcv8ylgdIWR5YyY+BlSwJqGSRfyUL/SqZ71txXxb4VfCDfxWLA2UsPSJjeZCCFSFKlgcr+PGIjCX+lSz2r+DHIzJWhqhYE6FlTYSW1eEaVoWpWR2mYXW4hjXhWlaHa1kboWVtpI51UXrWRxnYEGVgQ6SeDZE6Nt4XPZuiDGyKMrA52simKD0bI3VsiNCyPlzLxkid5TEDGyN1rAtTsyZEwdpgBetC5GwMU7IxTMFGy6KpnyOVbI1Wsz1G3VOBtR634xgtE2Zho6pwihTiEF7B9lAJ20LK+CW4lJ+PFPFToAWwfrls8s1ho09WTzb7ZLHZJ5PNPpls8rEC9t6ROtZ51/8Gr70R++A87GafTLb4ZvUg1rrQ6cGzYXcEF+IQUvQPgBW2AVuXK1nx2huw/9Ms7N/jVdETK2D3xFaxJ7bqAcBWsDNKinPkXwHrGF6CQ2gRDv9D6/A/nf/6l9lX1xRWuF5nuWsaP/YC7N9VYa1bh62Lmx7MjJ2JzHJOZJbzSWY5C9V8SBjUAAAgAElEQVRXa2Y5JzDH+Tj2O4XM3ZVg+TqeOc5H/1J5neMYJ8DVyQrXGObujBViget85xjmOUUL6HQMx94hjDnbQ3olVACrQyhzHcKY2+tq7yA8NmdHCHMs17lO4dg7hWPvFMZcp3DmOoezYHcMC/fG8MPeOH7YG8u8XZHMcQzF3jmMuc7hzN0ZzsLdUSzZF8uP+4/y4/6jLP0tlh/3x7Ns/1GW/x7Pij+OsfLPY6w6kMCaQwJg1xw+yTqXU/fw6pHEZs8kNrmfY5P7WTZ7nGOLVxI/eyezxSuZn7yS2ep9ka0+l/jF5zK/+Fxhm89Vdvin4OSfym6/q+zxvcRu32R2+51jT+A5fgs5x76QU+wNOsrugBD2BXjhEnKYoGO/c/rSHm6lO1JcuAmFZAUm2UIaVLNp0X1Nm/kjmg2TadS9TbN+Mu2mKXQYp9Cme4c23SQ6De/QrptEg3w8NRXjaFFNpl03lRblFNq1H1iqeR/SqvuANsMHtBo/6MGrNW3V96ej7hM66z+jo/Yz2mo+F46/aZtBS82X6CqnoCp9i1rlVLrqPqej7nM6qj+mwzSdVv1UmtSTaVJNokHxFvVV46mtGEeNdCzm8tGYykZhLhVSXTZWwGvFBOor36ZaMgFt0WvkpzyNqfxNOgwf067/mDbtRxa8fkan6TO6TAJehQh4tf4erbr3aNVOoUUzhRbNezRb8KorGEutZCKGovHI0ocjuzsc6c2XKbj0BIb8sTRKJ/bgtaZ0HMrMobRUTKSx/E30uaMw5I+hseJt6iVvoM4eRvmNZzEW3cOrPHMYsoxhNFZNpkX1Po2K92jVTKfT+C/ajN/QUSfglZYfoWkhTdovUOeOR3prGHXlE2lTTqVTM51uw6d0Gz+nVfkh2tzx5CY/Q+HFZzHlvEFHxVQ6Kt+lqWQ89YVjKLrwCMUXH0V243m0ma9SUzSBLtUndGm/olv7HbUlnyBNeYtbsS9z3u8JTooe4YTrYyQcfoJjB5/g2KHHOeb6GAnixzguGkyC22DO+T/BxeAnSYl4hozjL1J2eQy6nCk0lHyIOWcS5py3aCqeQodkGs3Fk2koeJv6AuFM2JKk0VwPf5rTHgM47WnH1ZDHSI8fQm7iSxScfYXipOGUX3q1J9IrI6m8NoqqlNFUpoyi4uqrSK+8iuTicCqvjEJ2dQyyq2ORXxtH5aXXyD72IjfCnyI99nnyT45Amjyeqktvkhn3EsneA0kNfpys+JcoSBxOydmRlCeNISvuRa4GDCb76MsUnxpFceJo8o6NICt2KPnHx1jgKuA1Pepl7ka+xN3IF7gb9TwZMS+QGSsANiv2hXt4zSk1HCuQVFMqb0SiaUWqbUViwWuxooWs8lpSczWcuV7G2RsSTl+XcOq6hDNpFZxOqyQxVUrijQqu5GjJqailXNWEVN2ERNVEhaYZpamLSk0zhRUmcsv0FFWakaqbqNS2UKFpokLTRJWuBYm6gcJKE7llOgoqDEhUjVToW6k0tCLRtVCqbqZE1UyerIHreVoSU0qIv1hA/KVC4i8Xc/RSCbEXiohNLibuQilxF8qITS4j5nwJMcnFlpbhAqLO5RB1NpujF/I4k1bOjUI9efIm8uWNFCqbKZA3klNZR768kWJ1OxfuVBCeeJvghFsEJ2bgn5CB7/F0AhLu4B9/g8D4FOLO3+VqhoRcqZGiqmrypUaKqmrJk5rJKjVxq8DAmTQp/kdv4hGZgkd0Gh7RN4TEpOERk4Z79HXEkSk9eD1kqcS6hF7BJfQSriEXOBx4Bt+YSyRey+NmoYLbhZXkSTKRVkaiku1Co/gBhdaeTIMz684GM1yUwOOiW/QXl2AjrsRWbJ1n1GAj0gmAscxl9izmcdP0ms9T0tddLhwJ4tF75lXGANcqBrpKGehawBC3q4z8w439FryazVNpMz9GW00f2mv60GnqR5dhEJ3GQbSbBtJmHkhL9UDqah9D3/gSpU1f45HuwHuuXozYd5w3XeKY+JsTnhl/kGHagNz4IY36F2lV2tKpsaPbMJAu3SA69INoMw2itXYADTV9aKi3oaFuAHXGJ6gxjUdunsvFSkc2Juxj2AF/nhBdZ5B7CbZiKTZiGbauSmxdVdi6qntiI1JhI1JiK5ZjK5Zh41ZlidzSAqvqqdYK2FVb5kM1PfdQuE9C66itBcV9xQr6iBVC5dVNg51IxQBXKYNdbjHcNZh1ifu5KHekwjybavNY2qofpd1sS6e5Dx3mfkKbq7E/GOzoNtjQaVng1GHFq+FhWnTDMOo/Ic/wM553/mCapx/PHLjEIFE+Nu7l9HWrop9Yh+0hHbauQvVVWDalsLzOVdi4y7ETqennqsHO1fr7Kf+f01ckx05UxcNiKY+75PHS78f5zt+VwMxD5OhXoja9RUv9U7TX2NBZ3YdO60Zlsy3t1cJyKqH1dwBdpkdoqX4Jg3kiRaa5nJH/yvc+jrx1OIBXXY4xVuzPmrNO3KxbhrL+NRpqnqXTMMiCV2s115ZOo+WDgL/B61QLXh9xyae/ixw7V43l/xUlNm6W94XY0jbcMzMu3Efr/bMVWdqxLW3DNmILXsVq+rsr7+H18Fm+ifAjssCCV+1K7hY4s8drLVu8fVnpncQSr5v84JHBUrcsVrtlsdYjmzU+2az2y2Klfzor/e8KbcM+hay04PVH33wW++bzg28BC30Lme9dgL1HHjPFOXwvyuY712y+c80V4CrK5VvXbL53zWGGOJfZ7nnM9SxggU8hCy1V20XehSzxKWaJbylL/cpZ4i9lkb+UhX4VzPOtwN6ngtne0nvxkjLHW4q9j5T5fhUsDKi0IFbB4kAZP/hVssBHykIfKYv8K/kxSMGKUA0rQzUsD1GzPEQlJFTNyjANK8M0rArXsjpCx+oIPWsi9ayJ0LMmXPe3WRuhZ12EgfWRRtZFGlhree7qMC1rwnWsizD0fH91mJZVISpWBwmAXR+qtFRhFZYlU8Km420xGnbEanGIVeMQq8YxVoVjjAKnaAVOMXKco4U4RlSxI0xqAWw5W4NK+PlIsQBY/wK2+OWx2S+HTb7ZbPLNZrNvDlt8s9nsKyDWWoXd6H3XglcLYD1usc7j1l8Au8YtjdXi6z35uwqs0EqczibvjB4o/xNi/zfAWhG7J1r6l+rrP7UTP5ietuFeeO1dfbXi1ZreeLUC1opXAbClOIYW4RB0r3X47zYP/9P24fs2D4tSWema9l/h1do+bD02Z/aec/dl1u7TzN55itnOicxyPsEs54SezN55gjm94Dpv9wnm7U5g7q5j2O+Mx975KPZOD+ZepdUK13k9eI1hvnM085yjmOsUgb1jmIDR7cHMtmTO9mDm7AjG3iHYAlfrNYS5DiHYO4Rg7xCM/Q7hOtcpjLlOoZaEMc85jIW7o1i0J4pFe2NYtDeaBbvCmesYwjynUOY7hTJ/Zyg/7I5kyb4Yftwfy4+/xbL0txiW/RbHsv1xLP/9KCv+iGfln/GsOnCMNQcFwK49dIJ1LolssLYPu5/vFaGdeItnMj95XWCzRxJbPJLY6nWBX7wvst3nEg6+Qhx9L+Pke5Hd/hfY43+e3X6n2eN3gn2Bx/kzJJ5DoREcCvHjcNAhPMP2EZO4lyvX91BcvAelfBs6+XL0lTMxVf6LOsUntGo/ErbpGt6jVT+ZVv1k2o2T6TBOpt0wiXbdZEveoUU9idqqCZgl42lWT6FdP004bkY/nXaDBa/6D2g1fECbFbCWKmybaTptZiGtpg9oq/6Q9tqPaa/9hLaaz+hs/Iru5u9or/uKeu3HaCUTURW/TqtB+Hkd5o9oM06jQTWJBuVEWrSTqa0aT410rFBxtcDV1APX0dSUv0atZBz1FRNoqJpIo3wytZUTyU95GkXuaJo1H9Bp+owO/Sd0Gj4V8Gr87L7qq3Vxk/V3aNFOoUXzLs3qKTSrp9Ckehdj8eto88dgKpmAJm8sVXeHo8oahSprFGWpz6LKHEFd2Zu0yt6hqWIi5uLXUKS/TGP5mzSUTUCfO8qylfhtGqRvos19FenN5y14nUyNZIIFr8Opr5xEi3oazar3adN+RKfpX7SbvqGjbqGA1+aldNfPo1H5GYqs15DeGEpd+UTalVPpVH9At+Ezuk1f0FQ1jZJrL5Ge+BhVaSNoLJpMV9UHdFS+S2PxOBqKxlKZOoSCpIcpu/IU+uzRNFdMpVv3Jd3GGTSXf075lddJi3qOJN/HOOf9BOe8hpDg8gRx+x8hdv8jHD3wKMdcHyFB/AgJboM56TGY5CNPcT36RXLPjKby+kSqCz+mWzOD+qLpGLMmUZf/Lq3l02iXfEBLyRRMmeORXhpO1vEXueD3CEcP2hB/yJbUsMcoPj8C6eWRSK+MoOLqcKpShiNLHYYs9RVkqa8gTxuO8sZIlDdHobwxCvn1kVSljkSWMhJ5yhjk18Ygv/YaimuvI786nrLzo8mKf5EbYU+REfsiJWfGUnRqFMneA7nsP5is+JcoOj0S6YVxSC+8Rt6JV8hPGMat8Ke5HTGEnPihFJ0cRf7xV8mIfomChLFkxgwnI3pYD16FvEh69POkRz9PRowl0c/dw2taZsWxjEI1pYp6JNoWihX1FCsakGjaKJY3c6tAT9ItSc+c64mUUhKvSzh7U8aZGzISrpYTf7WM5HQF2dJaSlVNlKmaKFU2Ua5uRq7vpEzRQGaRhls5MjKLNJTK66nQtNyXElkt2SVa7uQpSC9UUqKoR6prpULfhkTXSomqmUJ5ExnltVzOVHHscjFHLwpwjbtcQszFYmIulBBzoYy4SxLiLkmIuVBGVFIJkecLiUouJCa5kKhzOUScyST6XBYJVwpJyVGSXVFHXlU9hfJG8mUNZFfUklslnOt6Nq2MkBO3CE64TUhiJoEJGQQmZBCUmEHg8ZsEHr1G9JlbXLxdSlaZnvzKavIrqymoqiFXYiKjxMj1HDUJV4rwjU3FKyoFr+g03CNTcYtIwSPqOp6xaXjGXsctKhVRxDVcIlJwiUjFJSIVUXgKovBriEMvcSjwLF6RFzh+KYvUvCpuFkjJl2RSURWFSr4LjXwhcvVssvTObDgfynDXBB49fIP+ohJsxVU9M682YjU2Im1PtbGvqPdiHjV9xCr6iFT0FSmERUXuMvq4V9FXrMDWVUY/FxkDXB7Eq5j9N/24q3Ow4PVx2mr70Fbbhw5TPzoNA2k3DqLNNJDW6oE01wyktvZRzK1Dya/9FNe725jmE8Kze88wSnyV57YdZOUxFxKrfqesdhnV5jdo0jxMi9qWLq0t6PvRbRxAe/UAGuv6U1dnS0O9HQ21A2kwPkmDeQzGmi8o0K4iIv8gEw8d4oVD53nUNYf+riXYuVZg5yrDzlWOnasSOxcVti5qbFxV9HUVsNVXJKOvuFKIqIq+IoUlwj3r66qyPF+4X33ESgtQFfR1VWJr/Zki1d/itb+rhMEutxnmEsyyY/s5V7WTcvNcTKaxtNyHVzs6TQPoNjyI1z4CXqtt6DAMpkX3Knr9v8jSb+fw9T+Y4uHHU39eZqBrPjZuZfQRV9FfpMf2gB5bFx19RRr6iJTCFmbra+wmw85VRb/DGmwPqy33QvH/GBk2rpX0dy3nUVERz4nvMnS3B3uSXUiROSE3f4vZNIzW2kECVKtt6DD3o808gNbq/rTU2NFWbUeXsR/d+ofoNg6hzvAaVaavuabbxp60P3n11/0889tRnne9zGj3KFad2cuNulUo6t+gvvYlOowP062zAV0fsAK2F17bjE9Sa55ImXkpEaWHeV+0g5d74VV4HYWZVxtxFTYi4T1hfU37uFmOlXKTY+uqws7yXro3A6zued/YitX0c1PSX1RuwesZvg33I6rgV6SmNci1K7mZ74yTxyo2enixzPMsP7hfZ774LotEmSwXZ7LKLYNVXhms9Mlghe8dVvjdYZVvJqu9C1jpXdALrwUs9Clkvnchcy1zrjNEOXx7OItvDmfzrUsu34ry+FaUxzeu2QJgRTnMcMthtnse9p55zPXMY55nPvM9hU3FC72LWOBTwnyfMub6lDHHu5xZ3hJmeEr43qOc76xxL+d7jzJmeJYx26vcgthKFvhXCdj1lmDvWc5cr3Lm+VawOEDO4iAlS4NULAlSsviIgsWBChYHKVkWrGZZqIYVYVpWhOtYEa5jZZiOFaHaniwP0fSk9/dXhulYFa7veX7vx1eGCT9nZaiWFcFqVgQpWRMsZG2oknVhSjaEq9gcoWJrtJZfYrTsiNPhcFSDQ5wGhzgVDrFKnHqiwDlWgVOUDIfwSnaESS0txOX8Elx2D7ABBWz2z2ezbx6b/XLZ4m+JXw6bfbLvayMWljoJWe9xh3Uet/9XvAqAFbLWPY31njctEZZEbfS6h9i/q8Raz03dESxs8X0QsNZYEft/A9j/Da8PArZ3BbZ39fUeYktxDC3G0TL3+j8B9sH5197V1/Vuwv1cJbrBCtENlvUCbO/W4QcB2/sIHevXAmDPMHvnaebsTGTOrpPM3nnivtjvSuiB6/w9Jy2APc7cXceYu/MY83plrnN8L7jGMXdnHPN2xrFgZxzzd8Yyf2c083f2rrpaq6hBzN5+pCdzdgRh7xDEPIdg5jkEC4B1/PvMcwplnlOIJaHMdxZgumhPJIv3RrN4bxQLd4Uz31mA6wKnUBbsDGXR7giW/hrFj/ui+XFfDEv3RbFsXyzLf4th+f5YVv5+lFV/HmX1gXjWHDzGmoPHWHvoOOtcTrJBdJqN4jMP4PU8m9yT2OxxgZ88k/nJI4mf3JP42f08W93Psd3zHI7e53DyOouj1xkcvRLZHXiGX4PPsC/oBPsCYtjnHcR+L3dcAg4QGLWP+JM7uXzVmfy8XVSUbsUg30SNZgV12rnUq7+mTvkhdcopNCjfpVX7CR26z+jQf0S7/n3a9e/SYZxMl/ld2g3CmabWGc96xWRUhaOoU7xNp/kDWvXv0aZ/n3bDB7TqptGmFwDbbrDEaMWrsK23zTSNFtM0Ws3ThSpszce0135GZ90XdNV/SVf9V3TUfoFZPgVp1giMkgm0aN+n0/QhLbr3qFdOpF7xNo3KtzFXCNXWHrhaUl02mlrJWOqkr1NfMZ66igk0yibRrplKi3oqhdeHUHLzRWorJ9Nl/JQu42e06z7+R7x2mD7swWuzZkoPXBuV79CofEdY0pQ7Bl3BOBRZI6m6Owxd3muYiydQdWcYFTdfxFz0eg9eTYWvIb87lNri16krGY8hdxTmgrE0V0ykUfo2hvwxVNx+EUPhWBorJ1FT/ibyrBFUZAynpmISbdoPadN+RIfhU7rMX9Bh+oaO2vl0t/wITYvprplNfeWHVN0ZSXnqS9SXT6RDOZVO1TS6DJ/RbfyC2tJ3uZv4GOknH6M67206pdOh6kM6pFNoKn6DuoIxyK8/T87pQZReepraordB+2+61V/TXfUFFVde50bUEM75DOaM+yOc93qas+7PELv/YWJ/fZiEg0+QcPgx4g4MIPqALUdd+pMU8DQF59/AlPMZHfLZYFgAhvl0Vn1DZepr1Be8T7vkY5qK3qc+7x0aC94lL/EpknxtOXawD9G/9iFuf18u+T1M6bmRaG5MQJE6mqprw1DdHI7u7gg0t4f2RHtnGLq7I9DfHYnuzijUN0eiujGSyisjkKeMRnNjPLpbb6G+PoHKS+OouDiOotMjuR35LLcjn+Nu9IukBD1Jomtf7kY/T3nSOMqTXkOS/BrlSWPIO/EKxadGUnBiOJf9HuZu1HMUnHiVrNih5BwdTlbsCLLjXiUzZvgDldfnuRtlxaul+tq78nozu/JYVrGWUkVDD15LFI2Ua9ooVrRwp8jIhTuVnEopITGlhISrxSSmlHPmRhWn06o4frWc4ykSLmVqyKtqolzTRpmqmWJ5I6WKRqq07ZQrGskpMZBeoCanVE+pvAGpuhmJstlSoW2lXNlIgdRMVrGOnFIdJYoGytUtSLStlGtaKVG3UqhsIVNaz5UsDceulhJ3qZijl0uIvVRKzAUBr3GXyjl6Wfo3eC0i7kIRscn5RJ/PITYph5PXikjNVZMnayCvso4iRRPFymbyqhrIlNSSXlZD0q0Kos9lE5aYTtipTEJOZhJ6KouIs9mEnrxDSEIaR5MyuJIuJavMQI7URJ7UTK7UTLbETJakhltFRk6llOJ/9Dq+san4xqbhFX0dj6gUPKNT8Yy9jmfsddyjBcCKo64jjr4hJFKoyLqHX0UUkkxA3FVOp+Zzu1DJ7cIK8sozqKyMQqPYg1axCLlqFhk6JzYmhTHc9TiPHLxOf1Extm5V2Ihk9/DlqsHGRY2ti4q+Vni5KegjUgsQE6noI1LQRyy7BxuR/H68ukgZ6GLB6++98GqaSpvpcdpq+tJW3Yd2oy0d+gG0Gwb24LWlegD1tYOpbnuFbNOHHLq9lQ+DohnyxxWGHEzjlQMn+NTbgz+uHSBNvQ1t3b+pM71Co24w7bp+dOn7023qT0d1P5pq7aivs6Whrh8N1YNoMj9Fo3kEJtMUKo2zuKHbz5wjfzL2UDRPHUzlIZd8+rtK6OdSiZ2LDDuXe3jt+z/iVW65f6oeuP4tXkX38GrnqhIqcCIFfURy+lgWZtmKlPR3lfDw4Tu8cjiMBVF7OSXdTZl5AUbz6zT3wmu7yYrXAWDo9xe8tlfb0GF4hGbdKHT6r8jQOrLv0m9MdgvgyQNXGOiaj624lD6iSvq76LE9YMDmsJ6+rr3w6iajj2UJkZ3L/794tRFV0c9VyiCXIp5wucPLrueY4nqQ8Jw/KNKtxmB+j1rj07RYK61mO6G13Cy8T1pq+tNm7ifMq+oepVk7FIPhA/L0yzlS+CtfhezjVXEsD+9P5tE/UxgpjmPduf3crFmFon4CdbUv02YaTKfOhm5tH7p1lnlaQ6/Kq+FJakxvU2ZeQkTpId4Xbeelw8cFvB6W93yw8Re8ihTCa/+3eLW8H9yUPcua+rgKC7J68HroDs8dEvAamf8rEuNqZJoV3Mh1wtFtJevcPFjqdoYF4lTmud7hB5d0lrlmsEJ0lxXuGSzzussy79ss87nFCp90VnnlsdxTOCZnsU8uC73zmOclIHS2ex4zxDl865LFV4cy+PJQJl8dzuZrlxxLsvnGJZvvLNXXWW7Cf2PvnsdcDytihYrsXM9i5niVMMuzlBmepXzvUco3bmV8JS7jC3EJX4hL+FJUwlfiEr5xK+F791JmeJYxy1uCvY+UOd4SZnuVM9ujjDme5cz1lrLAr4ofAuUsClTwQ4Cchf4yFvjJWBggY/ERJUuCVfwYomFZqJYfQzX8GKJhaYiGJUEqFgephRxR3/s6SM2SYA1LgjUsDdGyNETLkiANi4+oWWR53tJg4fs/hmhZFqxheZCKlcFKVoeoWROiYm2oivVhKjaGq9gSqWWrdZNxrIYdsRp2xKjZEaPEIVre00LsGC3DMVKGY3gVjuGVvVqIBcDeV4X1yxfin2fBay5bfHPY7JN1r/rqlX4fXgXA3vpHvK4SpbJKlMpqsRArYNe6p7HO4xbrPW73APbvEPuzf07PubAPthE7hZX05MFW4t4zsNZY24n/CbXWx6xo/W/x+vftw2U4hhXjEFyIY3D+P86+/h1g/7J92P0Gq8UCXpdbAGvF66JeG4j/aQtx723Ec/acwX73aex3n8J+dyL2uwXEWjN394keuFrzj3jdGd+D1rk745i36yjzdx39G7xaqq4OoczZEfw3eBXy3+E15L4IeI2w4DWKxXuj+GF3OAt2hjDfKYgFTsEs3BXC4j3hLP010pIoC16jWfZbNMv3x7Li91hW/hHHqj+PPoDXE6x3TWSD6DQb3M6y0e2cJRa8uifzk2cyW70u8LP7OX4SJfKzKIFt4uM4eiSwyyuB3T4J7PGNZ29gPL8eiWZfYAi/+Xnxp+8B3AN3Ex7nTNJFZ7IynKgqc8Sk3IahYhnastkYpN9Qq/iCJu3nNOmmU696h2rZRBqVH9Gu/Rddhn/Rqf+INt1U2vTv0mV6jw7DVFo0U2jVvU+HcTot2vfQFI/GIBlLi/5dWo3v0WJ4j1bD+7To7+HVClhrG3GrUTgntcUwlVbzB7Sap9Nimk6r+SPaaz+lo+5z2mv+RUftF3TWf0WDbjrygjFUZg+nRTuVNv00mjTv0qx99/8j7S6jo7z3tY/HCFClLlCKa1ukSINLW9pSL8WKt7vtru9S3KGQjEWwYMGiuDsh7u6ZTMYlYzGiE+H7vLgnIdB2n/Os8+Jad5JhsTJ3ZtbKJz/5U2MYiV0xmEr1EMqdVde2VCgGUqUYxF3lEGpUr1GrGkZ1qVB5bTJ5UacfizLtVQriXsKQO4g6/Thabc7qaxtebfe3DrfYJ9Nkm+h8DhOoM97Ha41uNHW6MVTIh2HIGoAhawDq1N6oUnphzRtKTekojBn9KYp6HnP2QOpVo9rxqkt9lYr8wVQVDsWWM6Adr22Pq5J6YMrux93SEVQphqPP6ocqvQ+VyjdpMk9p/34FvH5AS9UcJ17n02L/mAr5Wyhie1IU+Tx3i4bRoh/PPeNk7pmn06CZhC55MAmnHiP/2svUycdzTzWVe6WTaCoeS3XOa5iSepN76QmyLzyOMaEfjcpJNOvepTLHC+WdISSGPk/koae4HtiNqzu7cVH2JKe2P0rIxk6Eb+7KOZ9uXJA9xXn/J7i672niQnuhiBxDZeFMHOb5tFYsptU6n/rSD1BFv0bBtd7YM8dQVzgRc/Ib5F18iZSIbsQc7UTU4a6cl7lz0bcrsYdfoOjSAIyxwzHGDUUZ2Qtl5Mvo4rpTltITc+ormFN7YEntiSWtF9a0PljT+mFO6Y8pUcCr8varKG/3wRA3FEvSCEzxwym9MZjSG0NQXBtC5qmeRB18ikt+Xbjs/whJwS9QcKE/xVcGUnxlAAUX+5B/oRfyK/2RXx5I8aUBRO57jISjz5J5oifpYa+Qd6YfKcE9yQjv01kCdAgAACAASURBVI7XFOfMa9KxF9tnXjNP9CD7VE+yT/e8j9f0orJTOQq7E4v1yI31lBgbH2gbjs4ycj6qkPPRRZy9U8jZqGIuxJZyIVbJ2agSzseqiMq2UqBzoDS3UGJ0UKito1hXh9rSgtLkoFB9lzxlJYXquygMDajKHCj0DZTo61CZHKjKHJTo6yhU3aVIc5cSY6Mwf2tyIDc1UVzWTKGpmSxNI9E5ds7FqjgRKSfitpzwW3LCbhYTflNO+C0FEbcVhN+UE3q9iJBrhe2JuFFIxI08wq8Ls7KXYuUk5lkoMjWSp6mhSF+P3OigQNdAlrKGtJJqbqfqOH0rn+MX0wXAnksj+GIGoZczOXoumaPnEjhzK4vYbB1ZykoyS+3kKCvJUJSToaggV1NLRmk1VxOUHDoVz/6IWALDY9kbHsue8Fh2hcewKzyGneExBITFEhAWi39YHH7h8fiHJ+AXEodfSAwBwVEEHLvF4bPx3EiSC5uNCzTkyFMpLT2OWb8Ji2EhWsPnpJpW8fO1o/SWnOJR7xg8ZYV4+Gtwl2lwa8drGe4SUwe8Gu7j1fef8NpWeVXTWaKis0RBZ0kuz/lG0vdPGVvj95JiXoXd5kWj7SkcFR4d8OpJk6UzTTbhbFZHRSdqqh6lvKY7+ZXTkab8gde+47woSeRxnxS6+8UzaMcR5h2VcChtI0WVy7BUe1Fd0YMG62O02LqA3ZPmcg/qK9yoq3anrtKTOntXGsqfpdbeE5t1EEbbBErrVrDx8jYm++6ix/ZzPCFOo7O4GE+xgk5iFR5iHe5iA24SI64SAy5SPa4yPa6+HfDq+yBe3aVGAaZtgG27b75OsDlbkoV/o8dFqhUiE+6xu1RPJydee4qP8WnQek6XbKS4fAG28tepK3+Spgp3Wp33r8XWmXvWLmDx5J5zu/J9vLrTbHuCevNAyiwfkly2gdWXNzHS9wBP+9xx4lWOq0yNp8SKh7cNd7EVV2nZX/Dq5qehk8SIp6gMD7EJd6nh/4xXd5mazhIFj4uzeV50gz7eB1h2UsRt5QoM9k+otg+gxvIojVahSt9s96TJ3oXG8q40VHSloaILDrsnLdbOOMzPUFn2Ohrrl1xXr+Lna970FUnosTeGzj7JdNkWR1/JCX65soPk8n9hqBLw2mB/nGazO61teLW4gsUdrK60Wju147XYvohjRSK8pCt4RXSax8UCXj3Ef4/XtteDsGlaOGLp7/Dq1oZXiQE3mQEPPx2eshK6ipJ5QXSJmcf2Epy7iRLrt6iNy4jLWs0q36/5TubPQtlF5siimS1JYp4klcWSVJZJk1nil8LigGQW70pg8a54luxKZllAFkv8s1m4M4P5uzKYszOTWf7CHOunvll8KM3gfZ803vVOFeKTzgyfdGaIMnhPnMkH4kw+lGbxsSybz/xy+Nw/h1n+OXwZkMOXAdl8GZDNrIAcPg/I57OAAj72L+RDv0Le9y1ihqyYd2RFTJcWMl1ayNuSQt6RFjBDVsj7foV86F/ExwHFfLarhM93yoUEyPl8Zwlf7i5lzl418/ZpmLdPy7x9GubsVTN7j4q5gWrm79ex4KDeCVIjC4OMLDhk5KtDRuYeMDD3gIE5+9uid8bQ/ti8g0bmHjQyZ7+B2fv1zN6nY85+vfMxE18dEmC79JCRr4MMfHPY9BfA/nxMOIt2eWgZf4SZWBHmxGvofbyuCtWwqg2vx4WsOq5i5TElK46UdkBsMb8fKuK3fXlC9ufx2/5cIYHZ/NIG2D3p/OQE7AOI3Zn0AGAfxGv0A2kD7Hd+sc6KrQDYH3Ym8+OuZH7ancLPu1P5ZU8av+xN49fADP6zL5P/7M/i9wNZLD+Ywx+HcoRNvofzWXUkn9VHCh5A7MNtxB3zT5Bth2uEmk0ntA8mQsPGh7LBucBpfZiK9WFK1oUqWRtSytoQBWuCFU68FrH6cAFrDuc9ANgVB7LaAftP578+sH04IJHv/OL5xlfIMlmcc3lTNIt8oljofYcF3pEs2HGbr7bfZt62m8zdep05W645I3w8e/NVvtx4hTmbLjNn0yXmbLrI7I33EfvlhvPM6YDWjnids+H0A3AVclLI+pPMWX+iHa9zH8LrnLXHhVnVVUcEuK48xBcrDjhzH6+z2+C66p/BOnfNYeasvp95a4/w1frjLNwYzKJNISzcFMzCDcdYsC6IeWsOMG/NIRasD2LxxqMs3nSMxRuPsXjTMZZsPs7SLcEs2xLCsm2hfP1nGN9sD/9r9VV8hh+kZ/lBdp4fZBf40fcSP/peFvDqJ1Rgf/W/yvKd1/jd7wK/yU6yXBrOSt9Q1gWEsGl3MFv2HmfbvqNs3XeQrft2sX2/CN+gzRwIXc3ZS8uJi/+dwrxfMSl/pNrwLQ3GxdxVfUa5/F0qFFO4q51MnXESdSYvqvRvUq4eQaXqLRqN02i1zKDF8g4O02QajeNpsU6ixTYRh3kcjWYv4ZgYmxd25VAMBX2o0g+jwTaWBttb1FveotE6HoelLR3wah1Po3U8DVYv6i1v4SifQIN9AnXW8TTYJtJUOYXm6rdxVEzDUfEOLdXv4Sifjq10BPKUHlSohgtoLBtLo+Utag1vYi0ZKLQNKwe3p0o5mGrlEO6qhlKjfp1a9TDqNCOoVg6jVv0mDqMX1eo3MRcOoTixB/KkV7AWDxcqmO1wnS4sbrJNpdk2mWbbJJqsE2mwTqDBKuC1bda1RjuaOt1YqhQj0Wf2R5veD2VyL9QpvbEXvEGDxgtr7hDybj2DPq0PdcqR1KvepLxgCIb03thyBlBZMARbzgAq8gdT3+FxZVJ3dOm9qCoZxl3lSEy5A1Fn9KVcMeI+XO1v01r+Ls3292mt+pJ7DYugdg7Nlvex5Y+kKPIF8q93ozJ/KM0aL1p1E3GoJ2DOfIPcay+RfPop9PFDcJROoVUxFUfBeKoyhmOI7Yv82kskhHiSf/F5KtJHUl80GXvmW5TcGEDcsae5tf9xbgY+ybXdT3BB9iintncmfLMHJ7Z6cmrbI5za/ghnxI9yeU83EsJfRR07jprSL2gtW0CrbRFN5nnUqT7ClDqWuLBnUEUPRRM7FMXt/mSdfZHYY48Qc6QreRdfIim0G1GHniA55GXkVwZTFvcm1qSRGOMGo43uhTa6O7rYlzAldceW3hNb+ivY0l/FntEbe0ZfbOn9sKT0w5TQF0NcX7TRfVHc7IUqsj/GuNcxxQ9HdWsopTeGUnJ1CBknenJ152OEbXXhgqwzhRcHIL8ymPzzfSm81I/8C73IO9+T0usDUV4fStGFfiQff574w0+TEvwi2Sd7k3e6H+mhvdqTFvIqqcGvkHK8OynHXyIt9CUywnuQfbInuad7kddx23C+pupUgbaaQl2Ns9W3wQlGB4X6RnI1dSQV2jh3p0BoG75TxJnIQs5FyTkfo+B8jILLCVri8sop0DWhNLdSYmymSNdAsb4BtfUeamsrClMTCpMDZVkT6rIWNOYWSnQNFGtqUZma0Flb0ZhbUBodqExNqCytlJY1Izc2U2xsodh8D7nlHnmGVuILqrmUqOdUlJITkQrCbysIu1XSfg29KSfkeqFQcb1W4KzAFhJ2PZ/w63lE3MjjzO0CriWUklpoR2ltoVBXR6GujiJDI0V6BwW6RrKUdURllHH2TjHBlzI4cjaZY+eSCb6QRsjFNI6cSeDouQTO3cklIb+MXG0NmapKclR3SZPbSVdUkK9vIFdbz80ULUfOJHLoZDyBYdHsi4hl38k49p6IZU9ELLvCo52AjcE/PA6/8Dj8w+MJCIvHLySGnSHR7AyO5PiFJCLTlWQry0kr0pJdnEJx8WHKdBuxGRejNX5BsnEFP109Qm/xKR7dEY2nrBBPfy0eMi1usrZFRWV4OOca3Tq2DfsacfE1CtVFmfDL+F/ahsVqPMUqOosVeIpzeFZ2mz7bZGyN30Ny2UonXp/BUd4FR7krzVY3WiweAmCtnWmye9JU7kFd5SNY7M+hqp3JzvQ1DPfbz8t+qTwqzeJJaSrdt11gjE8Av5/dSmzZGtR3v6C8Zhi15c/SbH8M7J1psbnTaHehscqdxnJPGmxdaax4jhpbd6xlr2CyDqascQlhGZuZt28bA7cf4SmfODqLC5yALcVDpMVdpMdNbMRFIlTHhONvtAJafVVOsAj3T0CpUZgJlRruHzfUhldfHe4yAa4eUgPuEh0uUo0zOlykRtwkejpJBLz28DnG+3vXEFG0iaLyxVjL36DW/iTNFR60VrjQbHUXFg5Z2vDqQUu5y4N4tT5JfdkgysyfkGjazG9n1jNcdoCnfaIewGtniY3OPnY8xDZcZWXOivH9n7G7nxZPiYnOojI8xSY8pAbcZLr/UzrJNHQRy+nmk0qPHad4bftW/NP9SNMvxWYfR53tJerLPGmyuNJq86TV1lmYjbY/QmP5ozSUP4LD1oVmWxfqzC9jtUwm1/wT+zP/ZNohMU9vP8pTezLp6pdPl20J9PMJ5z+XdpBu+xdlFW9QVfUK9eVP0GRxp8Us4BWzG5g9wOJKq6UTDstf8dpTdJrHxTl4ijV4SIT5X3dfndCC3xGvvsKRQm3nAj/YNuysvMqcfyQS63GV6vHw1eEpldPVJ5kXfC4y8+hejudsosT6r3a8rpR9zbcSXxZIzzNbEsUsSRJzJWksFqewRJzEIt9kFvonsjAgjoUBsSzyT2CJbzqLfDOZ75/KnIBUvvBL41NZOp9IM/lIksn7PmnM2JHK29tTmL49RbjuSOVt7zTe8UnnPXEmM6VZfCTL4hPfbD7zF6qvswJymRWQzRf+WXzun8Onfrl87JfHB375vOebzzuyAqZLi5gqLWKKuKA9UyUFTJcW8K6sgPf9CtoB+2mAnM8C5Hy+U8HnO0uZtVvJl3vUzAlUMydQy5xADV/uUTFrt5LZe1XMCdQy/4COrw4a2jPvgIE5BwzM2qfni316Pg/U83mgjs8CdXy2V8fngR3ifPyzQB2f7tXy6R4Nn+7V8lmgjln7Dcx2AnbJISPLDhn5OsjEN0FGvgky8G2Qge8PG/jRWYH9PayMP8LL/gGvzoRoWR2iZVWwhlXBGlYeV7PyqIqVR+9XYf8IkvP7gYIH8p8D+fy2X6jCts/E7k5vr8A+XIXtCNh/wmsbYL/1jfnbOdiHj9X5NTCtPb/tS+f3A5ksP5jFH4eyWRGUw4qgHFYezvvLPGzHZU4dlzr9N8Rubserho3/QzZEqNkQoWZ9uIr14SrWhSlZG1rK2tBS1oQoWBMsZ82xYtYcKWTtkfx/BOzfbSBuO/+1fQZ2VxLf+yfyrV8C//KN5xtZnLDASRLDElEUi33usMg7sj0Ltt9i/rYbzNt6/YHM3XKNOZuvMnfLFeZtucLczZeZs+niA5m76TzznBHweva/4PUUc9efduYkczecZO6GE07IdsRrsIDX1UeYtSroAby2wfXLVYf+a5V1XlsL8JojzF19uD3z1hxhwfrjLNwQzKKNISzaFMyijUdZtD6Ir9bu56s1B1i04RBLNh5hycajLN5whMUbjrB00zGWbjrGss3HWbY1mGXbQvj6zzD+teN++/C33if5XnyKf0tP82/pGf4tPcsP0gvCDKzvZX72u8LPfpf5xe8Sv/tf4ne/0yyXhbHSN5i1/kfYsPMgW3bvY9vePWwP3MX2vRJ8ArcQELSG4yeXcz3yP+Tm/oZB+yPlxmXcNcymVvshdaoZ1KumU6+eRr1mMnXaidTqxlGtG0Ol9k0qNCOxlw6nTj+BFvM7tJhn0Gh4m3r9VJrKptNsmyrgzTwWh3UMLeVe1JlGoM19FUvpYOqtY2iwjaXOPAaH7T5cBbxOFABrGU+jZRz1FgG5Dvt46q3jqDG/RZ1lPI4KoXW4sWIqjRXTaa56h9aqd6g1jUOV2RtNdl+qtW8Km36tXtQa3qRS9RqVqteo1gq5q32NGs1r1Ghep1Y7jDrdcOq0I6nTjuSuagR1mlE06MdSrhjGXc0o1Bl9yY1+EW3WQBpNk7hX/k4HvArPu9k2mSbrRByWCdRbxlNvGU+dcaxzy/Bb3NWMok4/lhrVaPSZ/VGn9kGZ3BtNaj/KC4fj0E2govANcm8+jSa5J3dLhtOgHkVl0WuUZfXDktWPirzB2B/Ca2XRaygTu6NK7kFF8evUqN7Ekj8ETWY/yhUjaOpYJba/Q7P9faj+Aurmca/6Cxymd7DkvE7BjWfIvvwotqwBNCpG0VAyloqc4RTfeoXEE4+Tc/llqnO9aJJPpSFvApUpI9Hc6kvO2edJP/E0t/e7UXz5VaozvLAmjqbgYh8Sjj/HZf9O3Nz7BDd2P8El366c/NOd0I0unNjqxkXJY1wQPcaJbZ046d2Jq3ufJOP8ACrz3qe1fCn3rAtp1n5BTdEMzOnjyb8+gIuBHpSljiHn4ivcDurKrQOdSQrtRt6F7pSnjSL9xLPknu2J+uZrlMW+iT15FJaENyiLH4Q5qT/mxN4Y47tjSuxOeUYvZ/pQkdGXiox+2NP7Y0nuhymhD/qY3pjiB1NyoxfFV19FHTkIY9wwNJGvo7g+hPzz/Ug49gLnpY8QttWNa7u6Unx5kHCG69leFFzsQ+GlPhRe6o3i+kA0t14n70xvis73I/HIsyQcfpb8M/3IOdmb3JMDSAt+lbTgV0kPeZX0kJ5CQnuQGd6DrIhXyD7Rk9xTr5JzskPlNaXAcCpLYaNIX0O+uprkPCPJBWbyNDUUGhrJVN7lToaes5H5XIqVc+6OsCjp9O1CzkWXcCFWyZVEHVFZFrJK6yjWOyjSNZKnqiVPVYvc4KBY30CBppZCbS0lhkZUpmZKDQ5ySyrJLrZTpK5FaXSg0DdSqKqhUFVDqanJ+f/UkaOqJ1fbRJ6hlUx1M9G5VVxI0HEqWsXJO0oiIksJvy0gNvSmnODrhYRcLyD0eiHhN4UZ2OCrhQRfziP0ai4R1wW8XokvISGnjEJ9PdmKSlILLKQW2sguraFQ10SWsp6byVpO3Mjj+IU0Aa7nkgg+m8DxswkcPhXDkTNxnL6VTUy2kUxlNemKClLl5cTllpGQbyFTeddZeS3l6Lkkjp1LYl94dDtgA0/Ese9EHHtOxLIrIlbAa1gsfk7ABoQl4B8ay86QaAKO3eLI2XhuJpeQLjeTlFtKWm48mRm70CvXUG5agt40iyT9H/x09Qh9JKd5ZHsUnaSFdPoveHX/C16FVth/wquHWIWnSPkQXqVsidtDkmkFNutbNNqexVH+KA67By0WN1rL3Ggxe9Bs6USzrRMt5R40lj+KxfQM2rsfsi9jHcOle3jKJ5bHdpbg4Z3F8z5JDNgazGf7xRzJ/ZN0+w8Y66dQUdUDR3k3sHWl1eJGs9mF1gp3WuydcFi74ih/mhrbc1jLnsVk7UFZ3QxS9KtYf3odb8l285zPLbqKc+ksLhSqryLNX/B6f35V09427CbT4CbVtePEQyJUXv+ubdjdOUfrIdHjJtH+LV49xAoeESXT3fsYU/yWE1KwiYKKpVjKh1PTAa9NVndarF24Z+kKls7cs3rQWu4ibBqucqGpsg2vQzCZPyPeuJXvwtbwuvQAT4mi6OxsG3aVqugsttHZpxwPsR1XqVmovHb4Gbv5avCUGAW8iozC9/9/xatExSMiOU/9GU+/P4P4eN8GLupEyC2fYrf0p9H6hNASXObCPWsnWm2dha3U9kdw2B/FYRPSZOtKtbU3hoovuVayml8vbKO/OIBuslu4S7Px9JXzhCidQaIwfj+7mWzzd1htw6iu6EFd+WM0Wt1ptrjQanYFcychTrw2Wp76a+XV5zSPi3LwFGnwEDv/WPH/hde219Df4FWmxVMip6tPEi/4XOSDI3s4nrPxAbz+IV3K1yIp88RnmSWOZJY4kTniVBaJk1kiSmKhLIkFvgl85R/LV/7RfOUbx1eSFOZJUpktTeRzWQIfSxKZ6ZPMTJ8U3vNO5d3tyUzflsTUrYlM3ZrIlG1JTP0zuR2wM0QZfCDJ4kNplrB92NdZfQ3I5Qv/bD7zz+ITv2w+8s3hA1kO70pzeVuSy1RJAZPFBUwSFzBRdD+TxAVMeQCwRQJg/eV86l/C5ztL+WKXklm7lczareLLPer2zNqtcj6mYvZeDXMCtczdp2vPnH06ZgXq+Xivjo/2avlwj5CZezTM3K3hwz0aPtyt5UPn5zN3a9of+2C3mg92afhwj5aPA/V8vt/E3AMmFh00svSgANhlbVXYIAPfHjbyw1EjPx0z8ke4hRURFlZGmIXlTWEmVocJi5vaE6p7AK+rgjWsOqZm1VEVK50V2BVHFCw/WPhAfj+Q334m7C+BWQJg/0sL8d/jNeYfAfvPi5ySHzhSp/1cWCdg/7M/4wHE/nEo+39c6NSxGvvwYqcHqq4RaqHS+r8E7N/hdW1oKWtDSlh7XM7ao/fx+j9VYP+pCvvr7hR+DBAA+50TsR0Bu0wSw1JxNEtEUSwVR7PY5w4Ld9xmwfZbD+SrP28yf9sN5m+9xvytV5m/9Qrztlxm7uZL7Xidt+nCQ3j9b5XXDnjdcMqJVyFz1t+vvs5ZG+ysvh69j9eVBx+A63/D69z/T7wu3niMxRuOOPG6n0Ubgli6+QhLNh5m0fogFq0//ABel2457sRraHvrsIDXE3wvPsm/pSf5XnKS7yWn+EHaNgN7mZ/9LvOz7yV+lp3nV+lpfveNYIV/MKv9g1jrv4f1/r5s9PNhk/+fbA3YgP+BNRyLWM3l66tJTV9NqWI5ZsO3lBtnU6n/gGrtZO6qx1GnfItGzTia9RNoNkzEYZhAg34cNbqxVGtHU6V5E3vJG9zVjKHBOBmHcToN+mk06KfiME2j2SbMfTaYx9JgHkVLuRdN5eMwFvbHVDSAu8ZR1JmFdt5m+/8Or/WWt6gtG8Nd0xhqzF402CbRVDUdR+U0HBXTaaqYTkvl2zTZp1ChGkFOzLPYS9+gyTqOOtNo7upH0mTzokI5lFrDMOqMw6k3DKdeP4x6/XDq9SOE6N6kXvcmtZo3qdeOoUE3FnvJMBqM4ygreI3C+O6UpvahSjXm/rbhNrxap9FknYLDMonGNriax7Xjtd74FtXqN6nTj6VOMxZD1gCUyb1QJvdGnzGAyuKROHQTqJaPoCDyOUrju1NZ9DoN6tFUy9/AmjsQY2ov7NkDsGU78Vo6ggb1KKrlb6BM6o4i4SXshUOp04zGXvw6uuwBTrxOodk6zZnpNNtmQNUXUPUFrZaZNGomY80eSuGNp8k63wVjYk8qsgZjSOhD0Y2XSDn5BInhT6CPf41m5bvU5IyjLGYoxed7kHD4MW7s7kTUgce4vqsThRf6or8zgoyIV7gW0IXrOx/h+u5HuRrwKBeknTm1w40T21w4td2VS7KuRO55mqjAZ7m992nuHHyO6GMvEB/eHWX0KJo0n9Gqm0Vj6UfYs6egiBpGwokXuLSvE5HHH+dWUFeijz1OyY2B1OdPpTpzPCnhz5IU2g1t5BDKk0dhTx6JLWk4lsTXsCQMwpzYD0tSH2ypfShP70tlZn8qMvtTmdGfyswBVGYMoDzNide43uiie6GL6Y/iZm8UN/qivTMEffQwSq4NJutUTxKOPU/k/ie5ufdxbgU+yZ0D3Yjc/zi553ojvzqI/AsCXkuu9afkWn80t16j4Gwf1NdfJzO8BwmHnyX7RC9yT/Yh79RA0kN6teM1I/RVsiJ6k3OyNzknXyX7RE8yw7uTHvoSaSEdFjZFpSlOpRaaKNLXkqus5E6KgjtpKrKVVRQZHaTKK7iRrORKvILIdD3XkzVcdG4bvp6i51a6iZupJm6mGkjItZFeVEl6YQXJeTaSciykFpSTkm8hKbeM1AIbeaoaSgwOCjV1pOdbSc01k6eoRq5toEBZQ3q+laQsE1kllaQU2EnIsRCfYyUhv4Kkomri8qu4lmrmdLSak3dUnIhSE3FHSXhkKWG3FYTeLCb0ZhEn7ig4F6flcrKJS4kmTkepORWp4Fy0kkuxKi7HlnIlroRbSUriso3EpGu5mSDnRrycqDQdiXk2ojPNXIxWcPpWEWduF3E+soBzN3M4fSWNM9czOHsji5PXMzlzO4erCSVEZuqIzNRyI1nFpTg5VxNLiczQcztdx9nIfCKuZXIxqojwKxkcO5/CsQuphFzNJOx6DsevZnHofBp7TyWyMyKegPB4doYnOBPP7rBY/I/dYn/EHc7czuB2SjFXY9K4FXeFO5HbKCn4D3bTEozm2STqlvPjlcP0lZ7hke1ReEjycfdV4y7V4CrV4Sox4Cox4e6ceXWT6u+3j0oNwsdSPa5SLS6+amdLqQoXmRY3ibodr57iEjqLcnhOeps+Wx/Cq/U5msqfpNnWmdYyN1pNAhparW602Dy4Z+tEk+0JKs0vo7K+R2DKKsYE7OPRLbd4dJeGTjIlT0ny6bn9MuN99/LHpT+5oFpNSf2nmKv7UWd/jlbLo9wzutFqcOGe1ZV7Ng+arJ1x2B6nztaNcls3zJXPY6wZhcq+jOCEP/jkgIwXvC/SVZRFF1EBnX3kdPJR4y7S4Soy4CIWWjtdpHphRlWmxkWmwkWqwlWqwVWqxV2ix11kwF2sx02ix0Wi73DfhPZgN4kOd7Eed7EON4kGF4laiFSLi8SAqxOvXX2SeNn7GONFv3E0dxP5FV9jLh9Bja0DXi3utFr+J7x2o75sKEbz58QatrH46B8MFh+gmygaT2kObrJCXKVKOotseHqX4y6y4SJpaxvW4OKrwsVPhZtMQyexgc4+JgGvYgHf/5d0Eit5XFzCc9tiGOGzl403vYkvW46uajrltu40WB/hnq0z94yu3DN7cs/amRZbF5psXWiyPUKT9XGaLU/gsD1KuX0weZZlBMSvY+aBP3nZ+zCP+ybhIi7GQ6LgaXE6r4mOs+LUOgqM31FuGcHdiu7UVjxCg80Nh9WVVosHmLtAmSdY3GixdMJheYoq+wjk/4RXkUF4r8h05BoYgwAAIABJREFUAlylSlylKuE9ItO330dXXw1uEj3uYuFnLLyGtMLrSeLEq0SHuxOvXXySeN7ngoDX7I2UWL5BZVhGbOZq/pAsYZmPhDmi03whus3nogTmiFNZKEphkXcCC2VJfOUbz3y/GOb7RTFPGsNcURKzfZL43CeWj0UxfOAdy4zt8by7PZG3tyUybUs8U7bEM3lzPJM2JzB5axJTtqUwbXsqb3unM8MnQ5iDFWcyU5zBh5JMPpFl8qlfNp/6ZfGJXyYf+QrV2RmSLKaLs5kqzmaSKI8JPnmM98lnvHc+433yGO8jfG2iKI8pkjymS/MFwPoW8qGvnI/9FHwSUMqnO5V8tlPJpzuVfBrQIc6vf7ZTxee7VHyxW80XuzUP5LPdGj7YpeG9XWpm7FQzY6eKdwPaouTdALXzquTdABUzdqqYsVPj/HdqZuxS88EeHR8HGpi1z8D8/XoW7dez+KCBpQcNfH3IidcjRn48auLn4yaWO/G6IsLMyogyVoabWBVmYFWY/iG86lkd0gGxbXg9qry/iTioWMihYv44VMTygwX8fiCf3/YJc7C/BGa3byBu20LcBlhh/vXvWof/Hq9CYv6ykfjvqrAdMfswYNsQ+08biTvm4aN1Hq7Abo5QsSlCJbQGPwTVTSe1D+Sfqq/tiG3HaxHrjhY8UH39uxnYf2ojbkPsT7uS29uzv/dP4Du/eL71jeNfsli+kcbwtTSaryXRfC2NZqk4iiU+kSz2vs2i9txi4Y6bLNh+kwV/Xuerbdf4atuDgJ27+RLzN19k/uYL7REQe4Y5G053qLJ2yMYzzGvPaeZtPNWO1znrIpizLpQ560KYuy6YOWuP8eXqw8xaFcSsVQeZteoQX64+xJerg4Q8hNiOc63z2vK/weumYyzZeJgFa/fx1ZpAlmw4xLJNR1iyMYiF6w6yaN0hlm46wtJNR1m6+SjLtgjV16/bq6/h/GtHBN96h/O9OILvpRF8L4ngO/EJvpec5gfZBWGBk+8lfpKd5yfpaX6RhvO7bzAr/Q+x2m83a30lbPTfzrZdW5Ec2MLuI6s5ff534mJ/pTD3P5i0yyk3/Rur7kvMyulYleOo0o6l3jAGh2E0jfpRNOhG0aAbjUP/Fg7DeBoME6jTjadGM5aq0hFUq0ZyVzOaWp0XDcbxNJomCJuErRNptk2i0exFvWkMjRYvmu0TqdKMwCIfil05jLu6UTSWedFqn0SzdSLN1olOuE58ALBtcK0zj6W2bAy15reotYyj3jqeRvtkoQJbMQ1HxTSayqfRXD6NRusE5Ck9MBUOolo3kmrdCGqMb9JSPp4qzevUG0fSYHrzfoxv0mgYRYPhTRr0o2jQj6JOO4oG3Vga9W9RrR7FXc0YLEVvoM0aiDKtL8a8odQbJvwzXs0TBLh2wGudYSyVyhHU6sbQoPNCn9kfRWJPSpN6YcwazF3FaBq147lbMhJFXHfkMS9izR1EvUrAqT1/MJr4lzGn98GS2Rd77kDqFEJltkYxHHVyD0riX8RWMIR67RgqFcMx5A7CXjIch3kKTZapNJZNwWGeRrP1Xe5VfkqzdSb1minUlXpRnjMUxe1nyTrnieLWs6jvvETRtefIONuN5BNPkHX+RcqSRlCdPQ591BDyzrxE/MHHuCJz55yPK1f9unBe5EZ80Aukh77K7T3dOOPtxiVZF27u6cZ5cSdOe7tx1tuNS1JPbu56jNiDz5By9EWyw1+l8PwASm8Oo+DaEBJP9iD36iAqcqdTlf8OloyJlNx5g6RTPbi4twtnd7pxKbAThdf7o48fSVXWJFpK3qc8dRyX/DuRcfIFLAmvU50xkqq0YVSmvkF5ymtYEwZijO2FOb43FWkDqc4aQlX6YCozBlOdPpiqjMFUpQ+mInUglsR+GGN6o4nsScn1nihv9UVzZxCayCGU3hhE7rk+JIe8SEzQM0QfeobkkB5knuxNwrEXuCDzICXsRUquDabgYl/yzr+K/Go/FNcGoLw2iJJLA1BeHUrhuX6kHH+RhMPPOQE7gIzQ3g/iNbw32Sd6OeHag/TQl0kNfoHkY889iNeUAiOFurvkKiuJSVcRk6ElR1VNoaGR1OJyItO0RGcZSZNXklBQTmSGkTuZZSQUVpJcXE1Mbjk3UvTcStYRnWYkOs1IZLKWmwlq7iRriUzWcCdVQ3yWiWxFNXJDEwWaetLzbaTlWcgvrUGuaySv9C6JmUYiE5XEZRq5k6LjRqKa64kabqYYuJ1u5kaamQvxek7cURIRqSLijprwOyrC7ygJiywl7LaciMgSzidouZVlI66ohpj8am5mWLmZVkZUlo3YHDtRGWVcS1ByMaqQi1GFXIoq4OyNLE5dy+D87Xwux5Rw/o6cc5HFXE3QEpVRRlyWiegUFTdjC7iTXEpcpp5bKSouRBdw+nYOZ+7kcTaqgPDr2YReySDiRjZn7xRwJjKfiGsZXIopJjHXws0kJReiC7kYU8z1ZDW30vVcTlITcbuQQxfS2Xsqid0nEtl1IomAsAR2n0wi8GQSAcdvsyv4JsfOx3LqejIh529y8mIoZ8+uIDfzB2zGxZjMc0jU/s6Plw/TT3qWR7dH4S7Kw02qxE2iwlWixUWsx0VswE1swM35y7Qwj6lxQkyHi0SHi0QjwM1XhYuvEhepBlexGneRik6iUjxFD+N1N0mmFVgtXjRanqfZ/hTN1i60lrlyz3R/UU6rzZ171s40W5+iztobpWkGe+KX47VrH49tvckju/R4+ht5TKrgBe8YBm4/ysf7/2RfznayaxajqxpGta07zWWPc0/nzj2ti7BF1uZBi7UTDktn6m2PcLfqSew1z2CsHoCl8kNi5b/wTdgOXtkRxmM+yXT1yaWzTzGdfFS4+zjxKjLeB6xMKzx/mRIXqRBXiUZAqY/z3onb7lXbfdPgItE48arrgFeVE7DCPXYV65x4TealHcGM+fM/HM7eSn75t1jKR3DX9gTNlR7cq3ShyexGq7kL/BNeK9xpsnajrmwoBvMXROl2MO/Acgb6HKSbTzSe4mxcpYW4SJR4+ljo5G3FzcciPE+pzgl0JS6+AtA9RHo8vQ108nHiW6zBTazB3Xn9u7j/5XFt+9c7ixQ8JS6ix5+3mObnR1iBhFzrYkzVo6mseI5GexfuWT25Z7iP11abJ822zjRbHqHF/ARNlqeosz1NWflYItU/8+u5TYyQiHnW+xRdZZm4yzR4SlQ87Z3C6z6HWX16HcXG76k0j6S2/CXqKrpQb3fDYXOjxerpxGtnsLi347XaPoKSdryuvI9XH7WzMq/HTarFTarEVVKKi0Tp/HnqnPdRg4tMg5tYh5tIL7zX2iruEp3wvhPpcJUIZyV3EhfTxTuJ570vtuNVbv4GlWEpMZmr+F28mKU7xMz2Ps1n3rf4zCee2aIUFviksGBHAguceJ3nF8Nc3yjmSmKY7Z3AFzsS+GRHDDN3RPHun9FM3xrLtK1xTN0Sz5RNcUzaFMfEjbFM3BTPpC1JTN6WwrTtaUzfkS7MwIoyhGVOPul8IEpnpiSdj2QCWj+SZTJTmsl7kkzeFmcyRZTJJJ8sJnjnMM47Fy/vXLy885zXXMZ55zLeJ5dJ4lymSvN4WybMwH4gK+ZDvxI+8i/l44BSPg5Q8pG/gg/9StrzkX8pn+xU8kmAkk8CVHyyU3X/6sxHu1TMCFDxdoCS6f4qpvkpmeZX6rwq2j+f6it87W1/Fe8EaHgnQMXb/mreCVAzY5eOmXv1fBaoZ06glq/2aVl4QM/iA3phgdNhI98dMfHjMTO/BJv5PczCH2Fm/ggTWoeFs1/1rAjVs9J59uuqUB2rQ/VOwN7H68p2vCrbtxC3tRALeC0U2of35/Ob80idXwOdR+jsTXfOwKby465UfmiffXXitR2wMf8I2G+k0R0WOj0I2DbEPgzZhyuwAmKz/vFM2H9a6PR3LcSbw1VsCv/f4/VhwP4tXo8JeH0YsB03ED8M2L87Sudn5zFFbefs/jsg4W8XY30jjeZrSRRLRZEs8bnNEp/bLPa+xWLvWyzacZOF22+wcPsNFvx5nQXbrvFVhwrsvC2Xmb/lIl+15wLzN59n3qazAlI3/E02nmHeJuE6f+OZB/G6PoLZD+F19pojAmBXH2LW6kN8uSaIL9cEMXtNEF+uPMTsVYeYvSqIOU68zl0rbBSet+4o89YdZe6aw8xdLTw+d3UQ89YcZsH6oyzceFxoGd50nCWbjrJ0UxAL1wSyYM1elm44wLJNQSzZcJCFa/excN0Blm48zNJNhwW8bj7O11tC+HqrUH391/Zwvt0Rwbc7wvlOFM73kjC+k4TxrSic7yUn+UF6jp98L/Cz73l+kp3mJ2kYv0qPsVx2kFW+AayRebNBtoHtu9YQELSe46e3cenaetJTfkNV8C+sqq+pNi6j2jAPm/o9LIrx2JVjqNGPpsE0CodpJI3GETQYhEpkg24MjTovGnUTaNRNolE3gVr1aKpLh1NR+gbVmhHUG8fgML+Fwzy2fZOwwzKeetNbAt4sE2i0TqRcOYKywiFUlI7AUTaBe/YpwpysdRLN1kk02ybRbLuP1waLF/UWL+rKxlJvfosG23jqbeOptXhRbxlPo30STRVTcZRPpck+lZaKabRUTMWieANtbj9MRYOo1A6n3jyGRstYag0jaTCNprGsQ0yjcRjH0GgYTaNhNA36UdRrR9GgG4PD6EW9wQubfBhlBa9hLxmJJnMAJcm9KFe8+QBcm61TH8Rr2TjqyryoNYzBUeZFnX4MFYph1GhG06gfhy6jHyXxPShNepWynCHUKsfSoPGiRjEKTXIviqNfwJTZjzrlm1TLh2HPH4wi+nkMya9iSuuNLac/tSXDaFALS500qT3b8dqgG0u1ciSmvMGUl4zAUTYZR9kUGoyTaDBNocnyNvcqPqbB8DZVxWOpKR5NZe5rqKNeIOucJ/kXHyPn/KPkXXqKzLPdyDz7LEXXeqGJGoLien+yT79MfNBj3PD34IKPO+d2dOLcDk/CN7py3vsRrvt344rvY5wXdeaipAvXAh7nrMidM96uXJR4cHvPYyQeeY7M8B4UnO6F8spATNEjsSR5UXpnOKlnXyXv2iCsmZPQxI8i58oA4iNe4kbQ45zf3Ynbx7qRfOZlrBnjqC96m/rCt6lIH4/86kBuBj5B6Y0BVKQN527mMKrSX6Mq7TUqUodgTxpIWVxvLPF9qUgZRHX6UKrThlLV4VqZNoTy5EGY4/tjiOqN6lZPii51R3WrP5rIwciv9iXnbE+yTvckLbw7icdfJPH4S2Sf7kfRpSFknOjF9d2PcOfgE+Se603hpX7kne9FwcXelFwbQMnlAZReGYTi8mBKLg0iPbQ7dwKfIPV4d3JPDiAzrA/pIb2cbcOvkhHak4ywV8gI60566MukhbxEWsiLpB5/ocPCpuKyU1kKG3nqKvLV1eSUVpCnrKZAW0eBro5sZTXpxRXkKGsoNd+j0NBMZmkNWap6Ck2tFJtbyFDWcTvdxIVoBRdjSrkUo+T8HTlnbxdxKUrOlRgFN5PUxGeXkaeqRWluRW5oIkdeRY68glKDA7WllUJNHQmZRq7Hybkeq+BylJzzkcWcu1PCxRg1l+L1XIg3cDpaS3ikmrBINeF3NITf0RARpSb8jpKISAVnY5XczCwjubSWPFMreYZmMlX1ZKrqydc3U2hsJbO0nsg0I6du5BF8IZ3wy5mEXkgn+FwqwedTOXZOyMVoBUkFlRTqm5HrG8lTlJORb6BAWYWyrJksZTXXk5SEXE4n6FwSh8+lEHgqnn0n4zh0NpGjF1I4diGZ0MupxGYaKC1rIqe0ktR8M+nFNvK0tRQaHKSX1nA9TUfIjTz2n0tj76kUdp1MwS8skcDTaRw4m87OkGj8j94gMPQmByNusOvwKfYf3cPR49+Tlvw1Zv1CjJa5JGh/54dLR+gvPctj26Nx98nFVazATVyKq1iDi1iHi1iHq0iHm0iHq1jbAVba+3CVqAW0yZQCXiVqXERq3HxUdPJx4tUnj2ckkfR24jXRtBKrZRyNlhdotnWjxdKZVpMTr2UuznM23bln7UKz9Wka7f3RmD9gV/RvjPXfzTOiaB7dqcfDz0gXiYond6Tx1IaTDPlTzLqYncRV/I6icirltv44TE/RqvPgntYJY3snWqweOMxuOOydaKx5nJq6p7FWdqfCPppS67esv7SeQd57eNr7Fo+KMh7Aq7uPATcfIy4ik9A+LNE5n78cF1kxLlI5LmIl7j563L0NuIl0uIi0uIi1wn0Ta3ERa3ARa3AVa3EV69oR5yJWd4jwdQ+Rgi4+6byw/QTDt67kYKaIPPu/sZaPoMb2uFB5rXTBUSbg9Z6lK5g7c8/iTmu5C60VTsA68VprHore/CW3tCJm7fmDATuC6LYjhk6iXFwlclxESjy8DXh4m3D3MeIq0ju/d7UT18LzcBfp8PDW4e6jFV4bYg1uIuGPFm4iNW5iNW5iDa5tcBWpcPdR4u7jfFwkAM5VpMZDpOIR70JeEGUw2Pss8w5uJ8myDW3lB5TZ+1B392laKrvQYnKj1ejGPasH9+yduGf3oNXaidayrrSYnqTB/CIV9r6UVH7Kwcw1fBgk4pU/D/CEz008JXk8EmDmMV89T2xNYOiOQ6w7txG58XuqzcOps79AQ3lnGu1uOGzutFo7gbmzs/J6H69Vtja8SvCSrBLw6pMt4NVHeK8IMC/FTazARazARawS3k/Oe+ci0eImEuIq1uAiVeEiVQv32fl6cRMLZyV3EhfTZUcSz3lf4oMjezmWvRG55RuUhqVEZ6zgN59FLP5TyqztZ/h0xy0+9Y5llnci872Tme/E63zfROb6xjFbFstscSxf7Ijj022xfLgthhnbopi+NZopW2KYvDmOyZtjmbgplvEbYxm3MZbxG+OYuDmRSduS2/H6tnd6+xKnd73TmOGTynuiND6QZDBTmskH0ixmSLJ5R5zFNJ9MJu3IZNyOTLx2ZPPW9mze2pHzl4zzzmWCKJfJkjymSQt5W1rIDGkR7/vKmelXwof+Cmb6K/jAV857suL2zPQr4aOAUj4KKOVDPyUz/RXM9Ctlpn9blLy/UwDrFL9SJvsqmeRbyiSZgkmyUibJSpjkq3R+rmCSTMlUPzXT/TVMC9AwzfnxOzt1vL9bz8d7dHyxR8OcPSrmOwG75JCRbw6b+P6omZ+DbfwSauM/IRZ+Dynj9xATy0OMLA8x8EewnuXBWv4I1rIiWMPKEC2rQvWsCtGxyonXlcfVrDiuZsUxFSs6Vl+PKPgjqMRZgS1y4rXAiddcfg3M5pfATH7em8FPezL4cU8aP+5O54ddKfx7ZzLfByTyfUAC3wUkdgCsgKtvZNHOxPCNLIavJVF8LYlqR+y3vrF899/Ohd2V9MAs7AMtxA9tI159pFAAbFsV9mjRX/HaVn1tSxtew9XtKN0Qof7v7cMdq69h9wG7LkTBumA5644Vs+5YoZCjHZY3dWwfbsuBLP7oOAO7L70dsL/sSeWn3ckCYHfeB+z3D9/jf8Droh03H8Drwu03WLjtGgu3XuWrrVdYsOUyC7ZcbofrgvZc4Kst55m/+RzzN55l/sYzzqsQAa+nnXgVKq/zNpxk7ob/jtf2auuaIGY7lzDNXnmIOSuD2rcOz23D6zoh89YfZe7aIOasOcTsNQeZs+Yg89Ye5KsNQSzceIRFm46yeJOA0mWbDrF47V4WrdnFsg37+HrzfhZvCGTB2t0sXBfIko0HWbLpsLN1OJivt4TyzdYw/rUtnG//jOC7P0/w7Y4IvhdF8L0kjG/FIXwrCuV7SQQ/yE7xk99pfvY7xc++ofwqC+J32V5WyqSslW5io3Q53gE/EBj0A2fOLyclaStq+WYqdb9Qo51LpXIm5fJ3qCiZyl31VOr1k2gwjKfBMJp6/XDqdG/gMI2gxTKaZuMY6jWjqCkdRa3yLRq1k2g1TaVRP46q0uHY5EMoL32NWsMImqyjabKMptFyH7D1Ji/uakdRYxjLvbszuKsdiz5nINbiYTjKJtFqm0qrdQqttsm02qbQ0mHh0X3AjqO+zAuHdQLNFZNxlE+k1uJFbZmXsLzJPoUm+xSa7VNprZhOs20K92reQ53dF0XaK5Srh9NgG0elZjgOqxeNZWMfjGksDuOYdsA26EdRrxtFvW40TWXjaDJPRJc9AH3OAOr04zDmDSE3+kX0OYNpdp712lZ1bbJOxmGZSEPZOOpNXtSbvKjVj8Fh8qJeN5rKkmHUqkfRoPNCl94XeezLKBNfwZo3lAa1Fw2at6hTjsaY0Z/i6OfRpfamRjHCidchFN1+FnVCD/Qpr2LN7kdNyRs0qEfRoB6FPqMPioSXsRUMoVE3llr1KCz5Q6mQj6TROIVGwxTq9RNpME6gyTyVe+UfUKeciD1nGHcLRlCd9zq62O5kne1C5mlPksPdKbnxAiU3XkZ+7RVKb/Yj8+RL3Nrbmdt7/h9r9xkV9b2ucZ9qSzfJzt5pxhhboomKFHtLsmv2ObucncQejSW9qDEqSJ8CCMYWBStKEwGxN7rSO0zvQ5tCE5UqfJ8X/wE1O/ucZz3reXEtcXjjzOBafOa6f/dvFNd2D+dKxDAuh4/iUtiTJPsP58i3TsR850RSwDAuRz3NtX2jOb9rJGlh7pyLHMaFn4Zz7cAobh4fTcXpF1FfeAPjtck0Zk/Flu+BOXsa1RcmUn5uPMabntgrFlCcOoaz+0ZyZrczF6PdyUt8lobimfSZ/szt2vncqZ1PS6k31WmvcP3gcMzZU7lbPYe7VZ60l02ltWQyzUUTaS6aSEvxJNqKJ9FaOJHm/Ak050+kvfhN2ovfor14Cm3FU2gpegtb/mQacydgvDEWzZUxqC6OQX99EsqL4yhO+A23Yp+lKvU1lBcmUZ06jrKkMVSnvoHywpsoL0ymInkM53e7kn3kaeTn30B+fhyVKa+gvDAe1bkJqM9PRHVuIpoLk6lIfJUb+x4n88DT1J6ZRFncWAdeX6M49lWKTrxE4YnfUnjidxTF/paSUy9SFv8SZQkvPcBrtaYlWaZvR264TY22DZn+NnJDBzJDB3LzXRTme9Qa7iIz3kXb1IfMeI9a4z1U9T3orP1omvqQmTrJKmskPddISpaR5EwDyRk6UrMNnM8zkZ6t5dJNA7eqbdQaOlE39KFtuo+qrhuF6S7axl6M9gHUjd0Uy6xcyVNyMUvFhUw157I0pGfrSc8xk5bTQGpuI6dzGknMaiAhq57ErHqScupJyjY5ljYpSb+pI6uqiRJtOzV1d6gxtaBouE2NqZVqQzuyui5qTD3kVTeTckNJwiUZ8RdqSbgoI+GSjLjzVRxPFfB6rdBMmfYOMnMnMkMbcr0NbV0bKnM7tcZ2yjRt3CirI/5qNYdSColJK+PYhWqOnqvgWHopx9KKiE0vIu16FcUyK2rzPWrUdqoUjdSqm1AYW9A03qPWdIfrpUbirlRyMLWIvcmF/HS6iL1nyth7upS9SUXsib/J/vgcDiVmE5OQwaFTFzkSd4S4pO8pKdlAnXkZJsu/yK/fwoa0GMaKTvOM5CbDpLU4S1QOvOodyBrEqwln6SBe9DiFm3EJN+MSbsI53CD88u3Aq0u40KS5Sw24S7S4S1SMCKvlack1xgXvwj9vH/lNP2BvnkO39Xl6bI8xYHVnwOLGQJMLAxYn+h3N633bcHpsz3DXPg6j7QP23dyCZ9R+ng69wWORalzCdLhJdYyS1vKM9CavSuPxCt9Osj4IectH2Fs8uWd5nt5GVwaszvQ1OdFncaHP6sp9mzN9zc70trjS1TycO7ZnuG0Zj9n6N+IrdvLfR37ied/DPBNewHCpgmESHcMldYyUNDJSYmF4mB2ncDtOEQ04RWpwiqrFKaoKp8hqnCNUuEnqcBM34Sqpw0XqAGu40QFX00MxP/S1AFfnMD0uUj2uUh3uUjUjJJX8RnSBN/2COVC8l6qmL2m2vkOX9XH6Wlzpb3Oi1+bMfas7A9bhYBnGgMWVfpsz9+1OjntgXem1P02HdQp6y7+4YNjFn6I2MyHkBM+JChghUeIcZsA5og4nsRZXqR43qQFXqREXiQkXifCz4Cytf/CBxhDKhQ8y3KR63KRaXKU6Aa/hRkcLbWSYVMswiQY3iRYXkRYXsYFhUVacxAaGSzQ8LS7ld4HnmBcZjSRTSm3zRhpsb9PR/lt67z1FZ8swOppc6W0bQVeLC/0dwxhodaXf4sz9Old6jI9zu2Es5rYl5DV/x9ozfkyMOMhzkos8JsnHXSpjeLiZEWItTwQXMVEUy+aUnciaPqXN+iZd9ufpsQ8TXkebMwM2N7ANA6u7A6/D6bY+Q4vtbRS2FRyvDcdHspWXQ0/zuLicYRIdbhIzLhKzA6Y6XKQaXMI0uITphfbd8V47h5lwlZhwlRiF/2sRWuEDkDAjTlLh+y5SA64SHcOlKh4Tl/BsyDl+f3g/J6r8UdnXo2v8hKyyzXwRupTlQRH8I/QsfxVd4y+iG/xNnMPHkgKWSgtYuquIDyML+Z/IQv4RUcDfJHl8EJzFHwMyeM8/i0X+2QJYA28yNyCPOf4CWmftzGXWzjzm+N9kbmA+84ILWSwqYbGolCViAbDvict4T1zKu2LhLOy7khLelZbxblgli8OqWCCpYJ6oDJ+gEjwDS/AKKsM7uByf0Epmi6qYJarCJ6Ri6O9zJdXMk9ayIEzGwrAaloTLeDdc5thILOe9XQre3aV8JO9Hqfn9bg3vRap4N0LFkl1K3o/U8H6Uhvci1SyOUDI/XMGccDWzwlX4hAmZHaFhXqSe+VF65kcamLtLy5wILXMjdMzbpWf+LuHxBbsMLIo0suQnM+/vrefP++r4r70G/r5Xxz/3G/jooJEV0XWsPdrExhM2vjxl59v4ZjbF2dkUZxG2Dp9qZMupen44VS9g1ZEf44U/f3AA9gcHajfHGti+9UwoAAAgAElEQVR0Qsem4zo2H9ex5biOzce0bD6iYdMRFZsOK/n+sJLvYhR8e1DmuEanmq8PVvLVwQq+PFDBFwfK+GJ/OZ/tK2Hj3mI27ilk455CNuwpcgD2FuujbrIuMo9Pd+U64Jo7hNdPw7JYF5bFuvBs1odnsyEihw27ctnoyGeReXy++yZf7L7Flz/l89XeQr7eV8S3+4v57kCJgLuDZWw6VMnmQ5Vsjq7ih5hqth6u4ccjtWw7KnMsTZLje0KJb6wKv1gVO0+q8T+lwT9OS0CclkAHXnfG6/CN0+IX/1AcoB3KL6/NSTA8tH1YJyROw45TagGwJxXsiJWz7YSMH4/VsvVYDT8creaHI1VsOVzJ5hghm2Iq2BRdwabocr4/VMZ3D+H1m/0lfL2vmK/3CvlqTxFf/lTIF7sL2Bj179cTfRqRxdrwTNaEZfKJ9AarJddZJb4mJPQqq0KusDL4MiuDLrE88CLLA8874kBrQDrLA9NZGXSOFYHpLAtIZan/GZYFpLA8IJVl/kLL+vHOM3zsn8zHO5NZ6sgyv9Ms9UvkY98EPvI9xUfbT/LhtuP868ej/M/WI0IGz7ZuE/78aOsRlm09xvKtx1i29ShLfzzK0m3CqLCA16P8y/co/9wezT+3H+JfOw7xke9BlvodZJnfzyzfeYhVAYdYExjNpwExrNt5mE/9DrLGby9r/HbziV8Uq/yiWOEXxQrfvazceYDV/kdY7X+CT/zjWOOfwNqAJD4NPM364NN8FnqGz8Vn+EySxHppHOukJwW8RiTwxe4kvtqTwNc/xfLN7mi+i4xkc0QQ28M3I/ppI4eOrOdc2gZKcj5HV/E5Vvl62hRLuav5gE7tYjq18+nUzKNTO5cu/Wy69D506T3pMnjQaZhBp8GDbtNMeuu86KnzptvkQ5dxFp2G2XQa5tBpmE2XeRZ3jJ606abRrJlKq24qd8zT6bX60GsVrsq51+DFHfNMOkwedDZ409+8kO7G2bRqp2FXvUO7fiaddbPptyxgoHkxA83CvbE9TfPotc6nv3kB9+3z6WycRa91Ln32+cIdqi0L6Gl2tLQtC7nfupD+FgGuAy1LuG9byEDbe3SYvKmvmYi56g2aNW9zr96bXuscupuE+2f7bHOErciNPvQ0eNPbOIueBh9hbNjsQVeDFz2WWXQ1+tCsmYqx/HXsqne4bfCivvpNZHkvcdvgTb99Cf32xfRa5tNrXcB9u/A8O0yedDXOoqvem646L7pMntwzeHBb8w7t6mmYSl6jNuNZdPkv06Z4m7vamXSoZ9Brns1t1XR0t15Bk/cSturJ3NN5Yq95C0Xmi8huvIA+/2XsNW9wRzuFu7ppdOpn0lI7Ff2tMVirJtNj9qanzocW+TTste/QpvShXeXDXb0PvY1zGLAuYKBpEXfkHrRXTqVb6UGnbBq6Gy+SecSFsjPDaLz5Gu3lb9F4azyKi7+jOOEZru8fxpWfRnJ51yguhz/J+dDHORf8OJdCnybhBxeOfuNE3DY30iWPc/mnp7m85wnORQ3n3G53so+PRn55Ak2FnthLvKjPm4Lm6utorr6GKXM89Tlv0pQ/k6aieZjz56LL9iQv4bckho3gZKgzN44+jer6eOoL36G50otO1QK6VAu4XeODLmMcZcmjUV56hdZSD1rLptNaNo3mkinYiiZjL5xEc/GbtAxCtmACLQUTaCuaxO2SN+konUp7yVRaiqZiL5yK9dZU6nPeRH99PIoLY1FeHE/N2bEUnHqe7CNPkX/yeWrOvk516ljKk19FcWEimitvob78JsqLk5Cde4O8489y/eAo8mOfpyZtHMoLE5GdfQP1+Ymoz09EnvYG8rQ3qE0ZR1Hsi1zZPYqrPz1BWdxYCo69RF7Mb7l15EUKjr1E4YmXKDzxorB1+NRLlCe8SmXiQ9uGS6obk6tUzSiNd1AYOh7EeAeF6Q7V2jbK5DaqtW3oGnuRG+8gN95BXdeFrrEXTUM3cuNdMorNpOUYOJ1pJinDRFKGgTPZJtLzzKRkCo1sdlkT5Zo7KMw9aBodV+qY76Fq6EZj6UVed4/8qgYuZNVyIUvNhSwt57L1pGcbOZtdR2pOIym5Fk7nWknKtpCUbSExu5GELDOJWUZOZ+k4nakkLUfFtVIjhSobtfXtKBtaUFtaqTXbqDW1omjopMrYSWZZE4mXZSReVhJ/SUncRQVxF+XEna8h9mwZsWdLuHRTR6G8mSp9G9VaGzJdE9q6ZuRGO5VaOyXqFjLK60m8Xkt0WilHzldzOL2KmLRyjqSVcjStmNizRaRereBWhRm5rg25xo5c3YRM1UCtuhG5wU6F1s7lAhWxF0s4mFrA/tRi9qeVsTelnJ9Ol7A7oYg9CfnsTxCu24lJyCIm/ipH4o8Tl7yForKNmMzLMFo+pKBhKxvSYngtNInRkluMkNbiLP53vLpIzQJgpHqhQQrXC79cO9pClzADzuE64RfwXVpcwoy4SY24SwwMk2gZJlEzMkzmwGsk/rn7uDWE1+fotY5kwOomLMZpcmPA4uJAlyu99uF02Z+hwz4Og/2v7Lu1lZlR+3k65BqP75LjIlHhKtXiHqZkVHgFz0ou8npQKGG5gZQ2fU6DfTEd1pfpsY6gz+5Cn9WZXouzsBzK7kx/sxP9dmf6bG70WJ7gnuUlGq2LuabewhdnwhgftJvR4huMkNYyTKxmhNjEKFE9j4kaGSm14xTWjFNEI06Rapx2V+O0uxynqEqcI5S4i+txF1mFplYqjFI7hw3i1fwreYDXQbi6SbW4SzWMkNTyfOg1JvqGs6cgmsqGb2m1vEOP9TEBr+3O9NqduW9zY8A6DCzuDFgEsPfbnLjf7ERfsyu99qe4bZuC1vIRZ3W7eX/XViYEn+I3oSWMEmuFMdaIBpwkKlzDVbhJNbhJ9LhJTEKTLGnARdKAi6TO0bY6mviIB3h1l2hxlWpxDdM78GrCLczECImO4WI1wyRaXMU6nEUG3CItOIn0jJKoeF50k9cDT/LfP0cQWxaIruVf2K1j6Gx7mr6OUXS2uHPb5s692yPoaHGmt8OVgTbHczS70WMaTWvjO8hbV3JC6cv7R6X8VpLEk9KbjJCU4yZRMExqYniomieCipkgOsV3KTupblpDq3US3fbn6LO5028Vmn9sjobX5iZcO2QbTpf1GZptU5HblnO8Jhwf8VZeCjnN46IyhokFvLoORY+rVIOrVIOLVO/Aft0Q/F3FJlzFBpylOpzCtcL/n3AjTlLHSLVUj6tEw3CpisfFpTwbfI7fxxzgRFUAKvt6tI2fkFW+ic9CPmZp4C7+HnqOv4iu8ifRVf5LlMmHknw+khbwYXgB/4wo5G8RhfxXWCF/EeXxp8AM3vO/ziK/LObvzGGOA6s+O3Px9svB2y8HHz8HXgNuMTeogPnBhSwUlbBQVMIiUQmLxQJihZSwRFzMYnEJC8VlAlollcwRlzMrpBTPgGJm+hczM0AArE9IBbNCK/EJqcA7uBzv4HJmhVYyRyzgdX5YLQvCaln0cMJrWRQhY1GEgsW7lENZEqliSaSKhREKFoTJWRAuZ/EuFYuj1CzapWJ+uILZUjmzwtV4hanwlKrwClMxK0LD3EgD86KEzNmlY84uHXN36Zm3y8D8XQYWRBpZEGlkUZSJJT/V8fu9Dfx5Xz1/3Wfgb/t0/GO/gQ9/fhSvXw3iNd7O5ngrm+Oa2BzXyJZTDWw91cDWuAbH4iYhP8TX84MDsFtOmdl80sSmWAObTujZdFwA7JYTejYf1znwKtwDK9wFq+S7Q3K+OVjL1wdr+OpQNV8dquLLn6v4/EAFn++vYOO+MjbsLWHD3iIhe4rYsKeQ9bsLWBeVP7QlV4CrI2EP8Lr+Ybw+lCHARj0A7Nd7C/nml4D9uZxNByvYdLCCLb8A7CBidxxXCIA9oRwC7CBiA+K0BMTr2BmnxfeUBt84IQJgdY/i9aF7Xn/tMeH+V62A11MOvJ5UCHg9/gCvg9uSB5dObYqpGMr30eVCq+zA67f7hXyzr2QoX+8t5kvHWeNfu6LoAWAzhgC7WnydT0TXWB16ldUhV1jlAOzKoAusCDz/UM6xPOAsK4PPsTI4nWUBKQ/wGpjKsoBBvCaz1P+h7DzNsp1JLPVLYKlfPB/7nuKj7bF8uO3Yo3jd+tC5VgdeV2w9xsofjrFi61GWbTvK0u1HHXg9yoe+Qv65I5r/2XGID30PDuF1ue/PrNj5M6sDDrI2MJp1AYdZv/Mw6/yiWeu3jzV+u1ntF8kqv0hW+kWxwm8vK3Ye4JOAY8J1OQHxrA1IZG1AEmsDk1gflMTGkCQ+FyWxITSedaKTbAg7xecR8XwZFc+XUSf4KiqGb6L28H2UhK1RfgTs3URk9BecjF/P1QvrqLy5lrrKVbTKP+KO/APu1C6mSzmXHo0PPRoverTe9Gq96NV50aP1pFvrQZfWgy6dB916T3oMXvSYvOkx+9Bjnk2PeQ7dpjl0GefQaZjFXYMXd01e3DZ40KJ5G7t6Cm36d+huEvDa3eRNZ4MX9+o9uVvnSVejD322efQ0zaHDOJNW7XSa1dO4bfCiv3mJAEDrYu5bF9FnXch92wLu2xbQZ51Pj2Ue920LhHa2eQH3WxZyv2Uh/S0L6W9dyEDrIgZaFwtpWcJ92yIGWpbQa5lPi2Ya5srx1FdPpF0/Q7iD1TqXPutceq1z6bHMpqdpNn1Ns7lvmUNv4yy66jzprJtJV6MwCt3Z4EWbfhqG8rE01k7mjsmbZvUMlPmvYpG/TU/TAvrtiwS8WubTZ51Pd+Ns7po96WoQ4NppmkmncSadBg/alFNpkU/BWDSGmhuj0ee/zG3VO3TqPbmtmjaEV+3Nl1FkvUBD2Xg69V60KaajynqFysvPosp5AVvtOO7qp3BH+zZ3tTNoV8xAf2sslspJ9Ji86aubRZtiBrbqd2iV+XBbOYtOvQ99DbPob5zFgHk2tyvfor38Te5UT8VePAHZhdHkxbphzHqJjqqp3Kudzu2KdzBmvk5B7FOkSpy5HDmS85KRnA1+jPSgp7gQMpqLoaNJ3jGM+G3uJPsPI008kvSIkZz/aRRXDz1JzsnnqDj3Og1FM7mnXkKv4X3uKufTXOaBtfht7MXTsBVNx1LojSnXh+qLU7mZ8Crpe4dzeKczabsfo+r861iKPWip9OJ2jQ89uoV0Kuegz55Aacqz1Jx/HkvBm9hLptJc8jb2krexFb+FtWgy1sJJ2IomYS+eRHPxJFqLJtJePIm2IiHtpVNpL32b5qKpNN18i7rsyRgyJqG9PgnttcnUpo+jOOFF8o6N5lbsc5Qnv0Jt+jjKk1+hPPlllBcnoLkyGdWliSgvTkRxYQLFCb8j49DjZB1+irKkV5Cfm4g8fTzKdKF9HcSr4uwEyhPGcGX3Y6RL3bl15HfcPCyk8PgrFMe+6sjLlJx6mdK4VyiPH0NZwkPbhrPy1clFVfUoDB2oTHeH8Ko03kGuv01JTSO5xTrKZBa09V1DjyuNd1CZ7qI03qFG28bVWzrOZGpJzDSTmFlHYoaJ05lGUrONJN9Qk5ah4mqBmSJ5G3JzD+rGPgdeO1HUd6Fs6KZK30F2mZm0GzVcyNZyIVvPuSwjZ7NMpGXXkZrTREqujeRcG6dzrJzOsZKU3UhChpGkLANpeUbOZKtIzpRxIV/NTVkDsvp2tNY2VE12akxW5HVtKBo7KdN2cKnASOz5KhIuq0i8ouHUBSUnz8s4db6GU+erOJleSlqmjJxyM2UqG9U6KzJ9EyqTlRqdhQqNjWJVM9dL64i/VkPM2TKOXqzhUEoZPyeXEJ1SwtG0EmLPFpF0sYSMfBWVChtKXQtqnR25upFqRR1VygaKZHWcy67myNmbHDiTx4G0Yn5Or2BvSpmA18QifkooYH/CLQ4m5BGdkENM/HWOJMRy6swWCss2YqhbjtHyEQX1W9mQGs1rIUmMFt9khKQWF7EKF6kWZ6leGHWVmnCWmnCRGHCR6oRftMN0OEsNOEsNwuMSPc5hOpzCNTiFa4QxUIkBd7Eed7FWQF9YLU+JrzIuOAr/3P3canyA1z7rCAasrtDkDo1C+9pvdaGv2ZUe+3A6bc9w2z4Ovf2v7L21FQ8HXp/YVYuLRImzVBjPdJPW8JgokzGiGD45vp2r6h/RNf03bdYJdNufotvmzv1mV8fZUAF1A81O0OzEgNWV+5ZRdFufw2b1otC4kdCMEObt2cVTAWcYKa1kmFjBcLGWkSEGRoXUMVJswVliczSvapyifonXBtxDrbiK63CRGnCW6odet0eb14dHiQXMuEh1uEm0uEk0uEs0jJDIeT40kwm+u9l18wjl9d/TZpk2hNf7bQJe+2yuDNjcwerAq8WZAasT/XYnx+v5JO22t9BYPiZFu4d3I3YwISieF0LKGCXS4yxpwDmiESeJEtdwOa5SJW5iHe5iE27iOmGUWNyIi6TO8e91nNGNMOMUZsRNIrznblINrmE6XMINOIebcA0zMVKiZ3iomuESHW5SA05ig3BfrkjLExI5vwu9zjuig6w/FcQl5VbqW/9Iu/W3dNtH0dvsTneLO3dbh9PRNoy2FifutTtxv91VGI+uG0F3/StYLYvIt25h67UdTNu7j6elVxgpLWeYuBo3sZJhUhPDQlU8EVTCeFEc36bspNKymhbbRLrtz9JvdXfc7+oEdmcG7K6Os9cOvFqeptk2Bblt2UN4TXLgVYub2IzLYCR63CQaXKVqAa8SM86SelykdbhITLiKTbiJ9bhItQJew7XChwGDbbdUh6tEwwjJA7y+H3OAE5UBKO3r0DauJrNiE5+FLOWjwEj+O+Qcfwq9wh9Cr/AXUQb/I77J/4jz+bvkJv8lvcUH0nz+LM7nD8E5/D7gOkt2XmO+XyZz/HLx8c3Bc0c2njuymbk9C88d2Xj75eKzM485jtZ1fkjRUBaEFLEwtJhFDsgKKWahqIS5oaXMDi1jlqgcn5AyPINK8PAvZsbOoiG8DoLVK6gMz8DSIdA+wKuwgXi+tJYF0hohYTXMD69lQbicBREKFjqywNGszg2TMVtay5wwGfMjlCzYpWL+LiVzwuT4SOX4hKvwDFPhGabGM0yNT4SWuVGGocyJ1DPX0bbOjzKwIMrAoigji6KMLNlt5r299fxhfyN/2V/PX/cb+dt+Pf84YOTDg0ZWxAh43XDcylcn7XwbZ2dTnIDXLXEWtsQ18UNcEz/GNfJjXAPb4hvYltDAVgdet8TVsyWujs2nzGw6aeL7WCPfn3C0ryd0/BBrEPB6VMumQcAeVfP9ERXfRyv49pCMrw/J+Cq6li8P1fDFwWo+/7mSzw5UsHF/ORv2lbJ+bwnr9xYLLezeYtb/VMi63QWsi7o1dE+pgNi8B63rLwD7MGQfaWAfAWzBEGAFxJbx3YGyIcRuPlT5b4jddlTGdkcLOwjZh1vYnY5lTv8bXv0TjfgnGh+B6i/x6hun+1W8bo+VP4LXwfwnxH4f/fD517Kh5/gwZL/eW/zIGPGGqLyhs8aDgF0TljEE2DXi66wVX2et6BprQq/xSchVVodcZnXwRVYFXXDkIisDz7MiMJ1VwedZFZIutK0OuK4ISmNFoNDEDqJ1WcDg16dZtjPRgdc4B15P/BteH1nKNITXo6zceoQVPx5m+bYjLN1+hI93CPnI9ygf+R7lXzti+NeOaD7aEc3SHdEs841mxY5oVvlF88nOw6wLOMoG/2Os33mUdX6HWet7kE98D7Dady8rffeywncvK/wOsHznIdYEHeeToFjWBMWxNjCeNYFxrAk8xaeBp1gffJINoSdZFxLLutCTfB4Wx9eRcXwbdYxvIvbzXYSULZH++O75AfHBrzh08jNS0teRn7MBZfmnNMqW06L4G7dl73OnZi53q73oUXrSq/agVzPjoXjQq/GgW+NBl2YG3dqZ9Oi96dF70230occ0ix7zHHrMc+kxzXUAdjbtmhncMXjRYfQUmlTlFFo0b9NZ70WvZRY9TT5DY7ldjcLCIgGKc+is9+G2wZNm9TRadR4MtP+BPutiepsWcN8mNLD99kX0WObTa1lAf/NiRzO7iP5moWUVwPogtAl47W9eLGC4eRH99kV01s/GIp+CoWwcjbLJ9Nnm029fQJ91Hr0WoXnts86h3zaPfts8B169HGd4vem1CnhtN0zHUD6WuqrxdBg9uWPyxlQxEUPZeDqMPg5wL6TXIgC9p2k2XQ0+dJo96TTO5J7Bg3v6GdzVTqdF9ha26kkYCl5BlvEshoJXuK2aRrfRmw71dLoNPrQppqHNexnZjecxFY3lntaTexpvNNljKUl/itrro7FWj6XTMIXb6il0qKdxWzkTQ/44mson0mWYSZ95Fu0KD+xV02iXz+auZh49pjn0NXjTa/agRzOd9vKJtJRMwFo4DkPmS9Sce4rq9Ce5VzuDbqUnd2tm0CnzwlYwheK450gMdOZi+HDSQoZzeucIzgY9zUXx85wLeYq0oJGkBo8gNXQEKZJhnI0cydVDT1OU/Cry629hvOWBvXIudzXv0mv6I73GP9ClXsztmtm0lHrSVOCBLmMaZSkTuH74Bc7ueYxEiRPx4hEUJr1KY+FM2qrm0Fbtwz3FHPr0i7AWT6Ug8RlyTz6GIes1WsvepqlgEs0lU7GVTMVS/BaWosk0FUykMX881sLxtJRO5nbZm3SUTqataCItBRNpK5lCW8lUbAVTqMuZhP7GBLTXJqC+NgnN9TcpO/0KN088R37sb6g8MwbFhQnUnH2d8uSXqEp9Bfn5cSgvjkd5cTyqSxNQXpxIxZlXyT02moxDT3Dz+PNUJI9FcX4itSljUaa/gTxtHIqz41GcnUBl4mtc3/sEaWJXru99kryYFyg68Qplca9THv86JScFvJbFjaE8fgylca9SEvvQ2PDV7NrkvBI9NZpWFIYO5PrbQ6nRtJJfbuLGTQXF1Q0ojXeo1bYh07Uj199GpmunWt1CmczCxRwVyTfUJGYaSMoUmtfTGTpSs3ScdmzrvXzLQJG8DVXDffQ20NtA3XgfTVM/qqb7VBnvkVPZSHq2got5Rs7lmDjrwOvZ7HrO5lpIy7VxJtdKco6F5JwmkrPrSc4ykZJr4tytOlKz1CTfqOX8LRU3a5uoretA0dBKbZ2NKoMNmbkdeX0nxep2LuYbOHWxisQrKpKuqom/pCDugoyES7XEX6zi1LlSUm7UkFlqpFRpRW5qRdvYjqahFbmxmWpDG8XKZi4X6jl+vpT9SbeITivlaHoVMamlHE4t4fjZEmLTi0m8UMKVPAUlNY3UapvRmm+jMbVRq7ZSpbJSJGsgLaOCnxMziDx5jaj4bPYlF3IgpZT9Z0rZk1TE3sRCDiTmcyjpJjGJuRxOzORo4inizvzwAK9NH1FUv5WNKdGMDU7kWdFNRohrcBYpcZZqcJLqcJI6RhglAl6dJTrH4zqcpHqcJQZcxQZcxXqcJVrH2T4NTlI9ruIHeHUXqxghfYDXgNz9FDT+QLN9Dt2WZ/9PvN6zPU277XX0tg/Yc/MHPCL38VTwVZ58BK9aXMS1jAjOZYwkmTkBm4jJ86XavIIW2wzuWV+g2/4U923Due8YTcYmwHUIr9aR9FifocX2DjXW1RyvDuHj+N08vjWaxyVFDBNX4S5WMCxEw/BgAyPE9ThLGoUFOxEanCIfjA07hasceG3CTWTGRazHWSKg30n60LlWx2vsJHWcd5XqcZLqcJYIcHGTaHCTqBkulvFcSAbjffciyT5Mifl7Wq0z6B7Cq4vQLNtc6be5gdXNgVenX8Wr2vIxp1V7WRzuy7igBJ4PKWWESIezpH4Iry5hMlwlStzEWtzERtzEZuE5iRtwEZsdz+NhvApNoptYi6tEg2u4xrG0SNi8PEJqxj1Yw3CJHvdwI04SnTCeLFbxtKSal4LPMT9qD4GXAyhq/B5r27vcsfyObssoeppc6WseTm/bKDpa3GhvdaKj1Yn77W7ctw2jp+FJ7jRNos7+D9J1IXxwaBNjxAd4UnKDEdJy3MQ1uImVuEuMDAtR8XhQMW+I4vgmxU/Aq338f8CrG/129/8Vry8GP8Crq9jkwKsJF7EOV4kaF4kaF4kOZ4kJZ0ndEF7dRP8f8Bp9gOOV/v+G138FRvLX4HT+GHKF90Ou8KeQDP4eksffQ/L4a0g2fw7N4Y8hufw+OJf3A7N4z+8qi/2uMs83g9m+2Xhtz8ZjW+YjGQTsbEfz+ssMgnZBaPFQ5oUWMyu4BO+gUjwDS5kZUMKMnUVD8fAvxiuoDK+gMmYGlAzFM7AUn5AKZouqmSt5gNe5jk3EQwmrZW6YjLlhMuaFy5kXLmdumJzZYhneohq8RTX4iGuZE6ZgbriSueFKZknleElq/w2v3hFaAayRBiG79MzbpWNBpI6FUXoWRRlY7Mi7P5l4f28df9rfwF8P1PPf+w38Y7+Bfx4w8tEhEyti6h/Cq42vT9rYFGcT8Bpv4Yd4C1vjLWyLbxyC6/bERn5MaOSH+Ea2xDWwJa6Bzafq2XTSJCTWyGZHtp40DrWvm45p2XRMy/dHNXx/RM33h9V8F6Pgmxg5X0XL+PJQLV8crOHznwXACngtc6R0CK8b9hQNAfbTqHw+jcxnXaRwX+m6/wOvg3kAWCFf7L7Jlz/d4qs9DxD7zb5ivtlXwrf7S4cQOwjYhxG77ahsCLE7jiseQazf4LU6/7/gVfOreH24ff1lBiE7iNjNMcIZ2C3RFWw6WM73Pwt5GLHf7HuwzOnzPflDZ4U3RD3Y9DzYvq6RZrBWmsGn0gzWiW+wTnSdT0OvsTbkKmtDLrMm+NJQPgm6wKrAdNaEnGdNyDlWBqSyMiCVVYFprA46y6rANJb7n2GZ/xmWBTwU/+R/w+vHO2L5aLswNvxwhhYybTvCx9sOs3x7DMu3R7N8ewxLtx9m6Q5HfI+w1PcYS32P8fH2I3y8/QjLdhxjxY4TrJYuZhgAACAASURBVNh+gtXbTvDJ9lg+3XGK9X7xbPCPY/3OWNb5nWCN7wlW7TjOyu3HWLH9GMt3HGG532GW+x9mhf9hVgYcZlXgUVYHHmN10BFWBx1mTVA0a4MPsS70MBvFsXwujefLsJN8LT3C16LdfC8KZnv4ViT7v+XAsc9IPLOWrMy1VBavxqRcjV2/jDbd32lV/p4W2ULaZAu4q5hPt9KHHtUMetXT/w2vXZoZjnjQrfOiW+9Nl96bLoM33cbZ9Bjn0GOaS49ZAGyrahp39J7cM3pzWzuDZsUUmpVvcdfoQW+jN31NPvRafBxLnITR265GH3qa5tBnnU9XwxxatTNo0cxgoPV9eiyL6RnEq+P+1MENuQNt7zLQuuSR0PbuQ1kMbYvpb1nE/eZFDLS/x/3mRfS3CE1sh9ELU8Ub6ErG0K6fQb99AfftQgMrjA/P5b59Hvft8+ixzKazwXuoQRZGoH3oMHlgrHgdY/nrtOs96LXMp1UrtK9Nsql0N85loHkxfdb5dNb70N04m17LXO4YZnJX78Fd3XTuaqfToZ6GvWYyTRXj0ee/jDL7BYyFr3FbNZ1uow8d6hl06ny4rfTAlD8WxY0X0Oe9SodiBj26uRjyxpF/eiQVFx7HWvEaXYa3aVO+Sbvybe5qvDAXTaC+dDwd6mn0GH1ok3tgq5zObeVcug2LuN+wkL4GH+7pptJa+QYd1ZOxFo5Fd+O3aG+8iCnnNcy5Y+lVz2LAtJD2qum0V07HXvg2lckvkhTixJkQJ1JCXEkNGcVZ0ZOkhT7G6UA3koPcOBPqxtmw4Vza9yS5p16i8sJkjLd8sFcuoqVmMbbKBVgr5mKvnEdL5XysxbPQ3niLqrTXKEp4kayjz3Nx31Nc3Pc0GYdf4FSQMyWnx9KU70NH9ULu1CygS7GAPvUi7tXOoijxSa787ERFynPYC6fQmDeRluK3aSl5G2vxFKwlU7AWv0lj/gTMuWNpvPU6rWVvcqdiCh2lk2ktnEBLwURai9/CXjCZuuzxmLLGY855E1P2W8gvvUFR0m/JP/k8ecdHU3b6ZdSXJ6G9Opmq1FeoSn0Z5cVxyM+PRX7+dQdehfa1Nn0cxfEvknHoCa4deIz82BdQnJtAzZnXkJ8diyz1dWSpr1ObMo6KxDFk/fwU6VJXzoe7k3PoeUpPvUZl4htUJo6j6MRLFJ14ibL4V6lIHENp3MsUnnjoqpy8Un1ySU0jNZrWIZQ+jNgKhY2iqnoqlfYhvCoMHajN91Aa71CtbqFcbuVavo4zN1QkXNeQcF1L4nUNpzM0pGZpOH1NRlqGkhvF9ZSqOpCbe1E13EfVcB95fS/Khn4UjQNUGrrILm8iLUvF+TwzZ7NNpGYZSckykZZTz9ncJtJyLaRkN5KcVU9yZh0p2XWczasj/aaZtGwdyTfkpGYruVZipkjdSm3DPWrq2qmtb0dmvo2s7h619d2U6e6SWWEhJVNNwhUZCVfkJF5RkHRVQdIVGXEXKziZXsL5XBUFtVaqDbeRm28jN7VSY7BRY2hFXnePCn0HGWX1JF6t5lh6CScvVZFwVc6J85UcTStxnHkt5szVSnJKTVSqW6nWtlKrbaFGZaNKaaVW20qVrpUr+SqOn83nQGI2B07ncSi1iIOppfx8ppj9yUUcOF3Iz0kOvJ7OIyYpk2On44hL+ZHC8s8wmpdjbPqQwrqH8ZrHCFENzqFKXCT/N16dJf8Zr84SB15FetxFGtxFKoZLanhKdIXXgyPxz9lHfsMWmm2z/yNe71udH8Frm20sul/g9YmIGlxFClwkWlwlWtzECkaKinlRdJGp24PZEv8jOarPabItoq1pDD3Nv6WzcTh9jS4MNDmB1QnsTgzYnei3udJnHU6v9QnabRPQNf+diwZfvr28i6e3RPC0OJeR0hKGSWpwC1XgHqxlmMj8oIEM1+AUIcdpVy1OETJcwjS4i+pxC2n4dbwO5SG8Sg2ODwV+Ha/Phmbxhu8BQjKiKTJ+T6t1Jt2Wx+ltdqOv1Zm+ZgderW5gEfDab3Gi3+rEfZsTvfZBvE5B1bSUOPke5kt38npgEs+FlDMi1ICTuB7n8AaheQ2T4yZW4iZ6gNfBuIhNArTDtMIZ6CG8GnET63CVqoXlTxEanMOFxUwjpQ24BupwExlwCzcKH5KIFQyTynlGVMqrAfH8LTqCw0W+yO3raW1fwN2m39LbMIq+Bjf6rcPpax7FvWY37na40tHiRE+rG93Wkdyp/w32Jm+UtnVE3hLhHe7HC0HHeEKcw3BJJa6iGlxFAl7dQ5Q8FlTEG6KTfJPiS6VlFS328XTZnxXODFucGLA6g6PFFkaxXbhvfYBXmXXp/2u8uv4Cr84SM84SE66hRlxFepwljg99wjXCz8DgQiuJDjexgNfHxCW/ites8u/ZGPwR//SP4C9BabwfdIklgZf4Q9A1/isohw8CsvlTYCZ/CMrkvcAslgRksWRnBkv8rrLIgddZvtl47cjGc3sWMx+K545svHxzhhrYWf43hzI74BZzAvOHEDuYuSFF+AQW4RlQPNS2TvcrZJpvAdP9Cofa10HYPoxX7+AHeB2MsJm4amgr8VAkNcyW1DBbUouPqAbP0GpmhlQxM6QKT1E1PhIZs6RC4+otkTNTLMNTqmKmI55harzDNcx2jAkLcNUyL0LL/AgNC3ZphM3DkTrejdTx3m49f9hj5M/7zPzXATP/+NnIv3428NFBE0ujzaw6XO9Y2NTEV7EWvom1sCnOypZ4Kz/EW9maYOHHhCa2JTSyLeH/wqv5V/BqYssJwyN4HULsETXfHVbxTYyCr2LkfPkIYKseal/L2LivjM/2lg7h9ZeAXRfpGCMOz2FdWPYjeP0laB8dKc5m464cPo/KGwLsA8QW8vXefwfsr7Wwv2xiBwG746GNxDtOqYcA6xun+19HhH8Z3zjHwqZfweuvAfbhrx9uYzcffrCJeNPBiiG8DgJ2sIH9et+DZU6Dm5o37s57BLCDI8SfSjNYJ81gvSSD9Y8A9vIjWRN8kU+Cz7Mm5AJrQs6xKjCNlQGprA46yyfB6awKTGOFf8qjcA04w/KAZJb7JzkA+yheB9vXQbgO4vXDbUf4aFsMS7dHs3THQZbtOMRS38FEs2zHYQGdO46yfNsRlm87xortx1m1LZZVP55k9Y8nWbMtnnU7Etngd5oNO5NY7x/H2p0n+cT3JCu3n2D5tuMs336cZTuOsczvKMt2HmXZzhiW+8ewMsCB1pAY1oYc4tPQn1kvOsBG8c98IYnhK3EMX4Xu45uQMH4Q+RMctY0DRzaTdOZbrl79nKKba1FWrsJY8w8aFB9gVfweu3wRzbJ5tMjn0a5YyD31QrqUPnQrZ9CjmkaPerojM+hRz6BLPZ1O9XQ6NTPo0noOpVPnSafOm06dD136WXQZZ9NlnE2H1oM7ek/u6r3o0HrQqnqHFuUU2rXvCIuOGn2G2teuRi/u1XvTWe9DT9Nc+u0L6bXM567Zhza9F3fr59HZtIhe65JHrp7pb36X/pb36G95l4GWdxloffc/4HUJtC3mfvNCeu0LGej4Pf0ti+m1Ca1tr3UBLZrpGMrGoi1+lbtmL3otc7lvn899+zz6bAJieyyzhTOwTbPoscwawmtngzd36zypqxIAbFe9Ta91Afca5qApGouhbDzt+pn02RbSZ1tAZ70PnfU+9Frmctcwkzu6Gf+G14aycRgKXkGT9yLGwtdokU2lU+/FHbUH3YZZdOp8sJRPRpP9Eprsl7BXvEWXZhamWxO5mTCS4rSRNJW9Spf+bVrkk2hXvkOXYQ5N5VMwF7+BveZN7mo8aK6ZjrViGh2qefSa32XAspi+Bh861G9hLX2N1orxNOS/ivnmGOylb9JS/ja6zNewFE6mWzmHTvksepTzuFs9G8P1SWQcfIJr+x7nUuRjXAh/gnTJ46SEDuOMyJXzUaO4Ef0cN0+9TOW5yRjyfLBXvUeH+gPuaD6g2/gPbiv+hK1iMY0l86nLn4Pq2jQK4l8hK+ZZMg6NJjPmN9w8MYbc42M4LRlJ7vGXabo1F3vxPFrL59JRPZ+OytncqZpFzbnfcX6POwXxo2nIm4S9cAp12W9wu3wm9qK3sRa+JQC2+C3qb76BPvMVTNljaC6ZxO2yt2gvnkhz/hu0FE6kpehN7AWTabo5mYa8NzHnTEZ9dRwlZ14g8+jjFMX/hrLTLyE7Nw7VpfHIzo2l4sxLKC68juHGm6gvj0dxQWhfNVcmDeG18sxr5B4dzZV9I8mMfory02OoSR2LLHUs1cnC1Tdl8S9Tcuolbh55jmt7HufK7lFk/TyawuMvU5EwjoqEsRQef5GCY7+jLP4VKpNeozzhVUpOvfjQtmFZU3KVqhm5/vZQqzqI2MER4Wp1CzJdO5q6TmS6dhSGDjR1najN94a+n1lsIOWGgvirCuKuKIi/IifpupKUDCWJV6pJzVCQWdpIhfYecnMf8rr7yMx91Jh7UTT2o2iCKmMPOZV20nP1nM2t40yWmeRME2eyzKTmNHA2t5HUnAZSMutIyTRxJsNIaraJczfNpOcZOZOhJOlaLWdz1WRVWijT30Xe1IusoRNZQxeKhm4Ujb3IGvqoMHZzU9bKuTw9cZeqiL9cQ+JVGaevyTl9tZb4C+XEnSvh8i0tpco2FHXdKOo7qTG2UaGzU2PqQNXUS7Wpk5zKJlIy5Jy6WE785UoSrtRw8nw5x9KKOZpSQOzZItIyZBTKmpGZu6jWd1ChbqFCYadK3YrSdA9FXSeZZUbiL5UQk5xLdHIe0Sn5HEwueJDTBRw8fYuDSXkcOp1LdFImx5ITiE/dRpEDr6bGB3h9LTiR0aF5DBdV4xyqwEWsEVoxiREniRFnsVHAl1iLk0SIs1iPs1iPi0iPi1gn/AIuVeMkVeMs1uMq0uMm0uEeqsFNpGS4pIanRVd4PSgS/+y95NdvwW6bTXfTIF5dGGj8P/Bq/YA9eVvw2LWXp4Ku8nh4Na4iOS5iDa4SLe4SNaMkNfwmNJfXf4zhb7t8SSregrbpH9iaptLdMpa7dSPoa3iAV+FKHif6bK702YbRZx3JHdvL1LcsosDyFZL8UF7ZEcRzoss8FnaLYWEVuIlqcQtR4y4S8O4k1eIk1eAUpsIpXIFTuBIXqRZ3UR1uIfW4iozCayTW4STRP4hUj5PE4HidDUOPO4u1OIu1wvMSq3EVC3gdHZLFOL+D7Lx6iHzDJlqt3nQ1PUmv3Z3eFmfuD+LV4gpNrkKDbXGi3/LveFU0LuN4zU/MEQfwWmAyzwVXMCLEgJPIgVexEjeJHDeRA68iA64iE25iE25iIy5ig/AzItU62ldhQ66ryISbSI+rRI1zuBKncDVO4QZcpGZGSptwCTDgEmLANcyAs1SFs7iGUeHVjA7JY3zAYTYkSris2oKh+Z90tHtxr+l5+upG0F/vTn/jMPosw+lpHkb3HTc6WpzoanbnnuUpWhrGYWz6I7fqt/JpYigTQ6IYHZjCY+IChomrcRXV4iJS4S4x4hYiZ1RQAeNEsXyTup1Ky0pabG/QZRvtwKszA5aH8Gr9BV6tU5Bbl3KsOhzvQbyGluIu0grvtciEs8iEs1jreP9UjvffhLO4DmexGRex0YFX3QO8hmmEnwGxHheJAVexFjexmuESJY+LSng26BzvR+/neIU/Sts6tA0CXtcHfsjf/aT8KSCVdwMusijgAu8FXOXP/ln8yS+T3/tn8K7/DRbtvMFCvwwW+V1n8RBeM5m1Ixtv3xy8Hhod/mW8HN8fhOwgZgcROwjZ2UEFeAUW4uFfxPSdRUzzK+Ad3wLe8c3nnUHA+hfhEVDMzIcA6xlUhndIBbNEVcwW1whoFVUPbSL2FlXhJarCK1SIZ2glXiGVeIZU4RFcxYygSqYHVzIjqBKP0Gq8RLV4SWR4SeR4iuV4iOV4SJR4SAbPvAp4nRWucSxpEtA6P1zN/HAVCyNULI5Qs2SXmvd3afhDlJY//aTng30G/nbAyIcHTXx8yMiyGDMrD9ex5kg964828tnxRr6KbeKb2CY2x1mG8PpjvIVtCU1sT2wcijA23DAE10G8bj5V5wCsmU2xAmJ/OGlmS6yRzSf0bD7+IJuO6/n+mJbvjqr55rCSrw8LgP0qWsYXh2od48NVfHagko37BcR+tq+cjftK2bi3hA17iln/UxHrdxeyLqqQ9VEFrI+6xacReawLz2FdeDbrwrOG8mlYJp+GZbLuF1kfnsWGiCw2RmbzWVQOn0fl8vluAbJf7cnnqz1F/xGwD5+F/bVR4h2OjcSDV+psPylEQKx2CLCDiBXaVd2/oVWA6+DI8GCU+J5SPtK+DgL2x+O1j3z9yxZ2cCPx5kMVQ8/jl4B9eBPx4PVCn+/5dcCuC3e8ltJH8fpp6JVHsibkEmtCLrA29CJrQ88PgfWT4HTWhJzjk+B0Vgaksjww5dEEnHkErwJgfx2vg9fgfLT9KB9uj+Fj32g+dpxjFRYxHWSZ3yGW+0YP3c+6cvthVm0/yqrtx1n94wlWb43lk60nWfNjPOu2J7HB7wwb/M+wLiCRT/xPscrvBMt3HGXZ9iMs3XGEpb5HWOZ3lOX+x1i+8wgr/I+wOugIa0MOs050iA2iA2wQ72WjeA9fiH/iq9BIvg2R8oMoGP9wXyL3/8iJU1u4fPF7/h/W7jI86nvf+30MqLfUnWIlwRIIEqAU6l2yl+61VksFilOF4jEgmZkEa3GXCO4ad3eZJOOS8ZkoENf3efCfhFDZ+z73OQ8+1yRDgMzMP9eV13zll5/5LbLixVRXzMNW9TccVe/jqJxNTYUftRXTqK+aRqN8BncUb9GknEWrYirt8km0K3yEKCf1p1XpQ4vShxbVJNrUU2lVT6FVPYUWzRSaNVNp1kylRTONFu10Wp0txS36aTRrp9KkmcJd9WQaVd40qibQpJ9Mu3k6HVa/AXOv0wS82mfTXTOXrpq5dNjfpsk0ixr1FO6aZ9PheI+uuvfpqnuf7roP6G34iN6Gj+h2Ira34QOhCvubeY/u+ncEvN75gN6G92i3zxYAW/8ebba3sFV5UZH+HLYqL5oMU+mufZvehrl0186m3SZUWPsA22GfQafdj077DNosfrRb/LBVjEGd9xq2Si9hqVTNXCzlXqjz3sBeNY5261t018yl3TyTFuN02i0zaDVMc+J1Mi3aydxT+VBXORZz0Uj0ua+jz30dQ/5waqXjaNVOo0UzjQ79LDr0s2io8EGfOQxl8kuY8kbTovTDkjeezLOPkHd5COaCV2nRTKC+0pO7ikl0GedQVzEJY/4orKVvckfpQ22FD44yH5rVc+gyf0iv/T06zdO5o/TCXvwGltzXsOQOo146kRalH3XF3pTffAFdykgaS6fSrn6HHv2HtFTOpjrZi9zoZ8k//RLxex7lSthDXA1/mNu7HyXp2FAKL7+BOmUSxtyZ1JS/R5PmL3Sa/0O3/XO6bPPorV1Ah+lTmtT/pLHiv7Dnf4jsti+px14lYd9zJB96kfRjr5J65DXi979M4sEXMabMoKn8Y+5JP6CheDaNxbO4VzYLY6oXsfuHELPvIdTxo7hb6ktt7ngc2WNpKJiEI3sctmwv7PnjsOWPxZgxAlXCS2gTX8GRN5rGQi/nxuFR1Od5UpfnRUPBeOoLvLFkeqGIHUbhhWfIOv0k2WeGIr32OorbI1HGjKLy+uuUXn4J6bVX0SaMwZA6Hm3iGFSxo1HFjkET74Xs5mgqr4+k6sZoCs68TOLBx4nb9wiZJ5+j/NIblF8cRtGZl8mLeoHcyBfIi3qJ/KhXyD7xIqmHniZx35NkHH2eotNvUHJ2OPlRr5Ab8RLFZ4ZRdmE4JeeGUXhqQNtwSZXjYl/LsFRVT6m8hlJ5DRXqhv4lTuXKOio1jWgt7f2twpWaRhTVTQJg9fdIztNxJVnG2bhKTsVIOR1Tzvn4Si4lyTgTU8blxCoBr9o2ZOYeKozdlOs7KKvupMrSg9zeS7mhiwzpHW5mm7mUZhZmZ1NMXEwzcyXdwtV0C5dTjFxJqeZamrOlOE3P9XQd19I0XEqScTG5ihtZGtKkNRTrW5HbepHZupEa26kwdiKzdFNl6aFUL+D1VraeM7FlnIuXci6unHOx5VyIK+d8bBkXYkqIy9JQWNWA3NiBzNxOWfVdijQNSI0tKOxdlOlbSC2xcDWlijO3Szh9q5joG4VEXS8k8lo+EVfyiLpWwLUUBfnKOwKcdc0UKRspkjdQpr6H3NRBlVHA67nYQo5fzuDoxXSOXMjg4Ll0Dl/I4uilXI5eyuHwhSwOns/gwLk0Dp1P5sSls5x24tXQj9d1LLt0mDdCzjJUnDEArypcwjS4hAmwcpMIFSK3MI3zfg0uYdr7eJVocQkbiFctbhIdHmINHiIVHmIFQ8KlPCmOZcSWnWxK3UuOaQ21jpm02Z6my/4QPfbfwGvtALw6hqNx/Jk9GWvx3bGXp7bE8dh2KW5iGa5hatzDtAwK1/JIuIpnRKW8vPEW04LC2XY7mCLdIqz2OTTXedJsfpQui3v/ebI9NS501brQWeNGp2MQ3fbBtDiexVE3kYq6TzhR4c/UrZt4WXyeJ7YlM2RHER7hFbiLVAyS6PCQqHENUwqPP1ztRKwK160aPMQG3EVG3MV6XCUCSF3CdA/ml3gNE1ppBbyq+vEzWFLJ0NA0RgQdZf2tw2Ro11JfM4s221N01A6hs86V7jr3B/Fq/TVe22ueoNExHpnlc46U7sFPHMLrm6/wdGgZQ0IH4FWiwCNMwKu7WIO7RIe7RI+781oQHkvfY3Yu9wo34C4y4CHS4R6mwnWbHJftSly26XANN/LQVgdum6pxDdU7Z6rluIWV8cTOIp7dEoePeD+bYsQUW77B7HiblsZxtFmfots4mF7zYLpMHnSYPOiqG0LHPXea6l1oqRlMc82LOOxTqDB/zkVZKLN2hPKa6AxPhCbxkKSIQWFVwnUiUQn4DpXxSEgOIyQRfH9lI2WOz6mrGdmP154+vDrchS3YDmGJWLd9MO22J6l3jENmn8dJ6TamS9bxcug5HhUXMUisxl3ch9dqXCUa3MKUTrxqnPcZcZUYhJ8psR53cR9eVQPwqhU6GiQa3CUqhoQJeH12y3U+OLyfk6XByGsWo7bMJ6V4FYs3/4u/BYTzcfAl3t10iznBt3g3OJaPg1L40D+R94KSmBuUyNuBibwdkMScgATeCYznncAEZgem4heQzvSA9H6g/h5gB0L296qxfpuzmbo5l8mb8vAOymViYA4TArKZEJDNxMAcvINy8Q7KZdKmfKaEFPdnamgJ00SlTHceozNdXMY0USnTxGVME5cxVSxUVSeHljE5pBSfkBImbSnBZ3Mp3ptL8d5SiveWMnxCypkkkuIrrmSKpIopYTJ8w+RMksiYHCbgddpWJdO3qfDbpmLGNiUztymZ7UTrnO1K5m5X8O4OBe/vUPLhTiUf71Txp581/GWPlr/v0/Gvg9V8dsTI50eNfHncxFcnzCw5aWH5SSvfRFj5LtLGykgra07ZWXvazvrTdjaeseM/AK8bz1rYcNbCutPmB/B6H7BmVkeb+quw66KNrI029Fdi+7LaORe76qSaH44r+eH4fcB++4sW4hUHhCpsXyV2xd5ilu8pYtnuQpbuKmDprnyW7s5l6a4cluzMZMnO+8uF+rJo+328Lu5rc92WzJLtKSzdkcyynSks/ymV5T+lsuKnNFb8nOGchc37XcD+XhvxQMBu7DteJ0LOhkg5G6MUTsCq+2HaB9b/6fP/Da8DAfvL/BKwfUfqDMTrQMAOxOvAfLM3hxW7sx4A7NKf0lm2I42l21JYtjWFZeHJLJEkskTya7wuEsWwSHybJWExLJbc4qvQ6/1V10Xim/ersaFCvgi5ImTLr/E6LzCaTwOEude+DDy/9RP/E3wScIxPgo/ySfBhPg0+zKfBh/gs+BCfBx3iy6BDzA88zPzAwywIOMJXAcf4yv84X208yVcbIvhqfQQLN0SzxP8cy4IvsmzLJRaHXmDBltN8uek4nwUdZl7gAeYFHmRe0GE+Cz7GF5tOMn9TBF9tiWBx6AmWiY+yXHyAFeJdrJDs5GvJdr4Pk7BaHExg2Hq27VnL0ZNruXZtPZmpq6kq/A6DdCE22X+olf2R2vLZ1JVPpa58Eg1SHxorJ3FHNpk7cl/uyKdwR+5Ls2wSbTIf2mTetMt9aJf70KbwoVXuTYvCm2aFNy1KAa9tTry2qqfQop5Cs2YKzc7bFu1Ueiyzaav2E+7XTKFFN5Um7WQalRP6q6/tFr/+qmWLaTrt1pl0OGbT4Xi7H5Xt9ncwy7yp1U2n2TqHzroP6G74iO7Gj+lp/Jjuho/oqv+A7oYP6Wn8dbob3qe74b37qXO2Dje8R4fjbdqsb9FV+w7d9e/RZJiKMvcVlLmv4JCPo902yzknO+fXeLX59bc/t5un02WbSa18HJrcVzGVjKLFOIPumne4p52CJvd1jMWjaK6eTo9jLp2Wt2jWT6PVMI12kx/NOl9adL606qbQpBZmXk2FI6nOewNT4UhMBSNxlHnRrvWjQzeTDu0sOrSzuFM5GUP2SOSJL6HLeINmhR+OoknkXHicvMsPYcx7hSbleOorvGhS+NJtfpc78qmYCkdjKRlNo9KHuspJ1Fb40qp9l27zx/TY3qXdOJVGhSeO0jfQZjxPbekYOoxv066fgyFzDNnnnkSX6klt8TQ6dB/RofsIR74vlddfJ/fUs1RcG0HM7iGc2eLKjZ8eI//cqyiSx1FT8TYdpr/Rbfs33fZ/01MzD+rnQ+MiaFxM751l9NYvh5pldBu+4m75f6O4PYuUI8NJ2PsqaYffIOXga1zdOpSr257BkDSTTtnfaCn7A22Vf6SxeA61edNpLPaj6NwzXAxzp+j8c9QX+NBUNo263AncLfLFmu6JNdMLc+abmLM9MWePQZ86DEXsMGhnqQAAIABJREFUC6jiXsSSNYL6/DH9x+U05HlRl+dFY+EE6gu80SaNoPD8UFKPDyH7zFPIYoejS/JCn+yF/PYblFx6npJLz6OMHYE+2RNd0hjhNtETTbwnmvixVF4fifTqCBS3vZBeGUnGieeI2fMw8fsfpejsq+SfeoncyOfJPvkcWSeeJzfyJYrPDqf0/AhyI18hbs9jJOx7ktzIVyk+O4LC08MoOPWa82uGU3z2dQoG4jUtT30xv9yMVFVPUaWN9HwN6fkaCqQWypV1FFZYSc/XkFdmQmloplReQ1aRnqwiPcVVduT6e1Rq73AzRcq1ZBmXkuWcj6/gXFw5FxIquZIi50JCBZcTq4jPNZAvv0t5dSfF2jYKVM3kq1oo0XdRauilUNNJatkdrmVZOJdq5nSyiTMpZs6nWbiUZuFKqokrKdVcTzcSm20hPtfC7axqrqWouJqi5GamhtvZOm7n6EgstpCjuEO5sYuy6k4ypPVkVTRQrG2lRNdOjvwOicUWbmZruZxSxfV0BRcSyjkTU8zFhHKup8q5nlzFrTQF6UVmihV3KNU2k69sJLOqhnz1HUp0LWRX1hKXq+NyYgXnbxdz+kYB0VdzOXOjgPOxpZyPK+NcTBmXk6pIKbFRoLpHjqyBrIo6sqR15FQ2UKC4S3ZFDTfT5Zy+lUfktUwirmZy/FIGh8+ncfxKLpHXC4i4XsCxyzkcPJ/OvjMp7DuXyLFLZ5x4/RqD6XfwKpbiKpL9f8arm0SLu0THILGGQSIVg0RyhoQ58br5Pl5rHDNosw6l0z7k13i1uzorhQPwav8TuzPW4Lt9D09ujr2PV4laaNGUaBki0TA0TM3QDRl4+h/lm8gtxJR/j7HmHzQ4xtFuf4pu6yDhLFlnS+19vLrTY3On3fYY9Y5hqGs/5JpqJf88IeIN8VGGbo/loR35Al7FTryKVbiJlbhJVLhKNM5qpNBW7SGuxl2kx12s+/8Br1U8JcpgeNBJVl07TIp6PfU1c2i1PUN77UN01rrSUzuIHoc7vb+LV7d+vFaaP+dg0T58Q0W8uuk6Q0OkDA7R4yI24brdgqtEgXuYHHexcgBe+yJ8b65hKlzCVM4qvQGXMAPuoQY8QvW4S1S4bpXhsk3hbIU2MijcgesWAy6hzqptuIxB4SUM3Z7NC0GXeG/XXvZnhaKqWYDdNoHWhjdotz0unNFrHkyXwYOOaje6awbT3uBKU50LLY6Haa4fibXuIzK137I9LYxh/mG8IInjUXEug8VleITJcBXLcRGrhIpnqIyHt+QwQhzBd5c3UGofgFe7hxOvbkLrtWOwgFebO932IQJe7eOQ2T7tx+tLIf+XeBXpcRdpcJWo+n92XMJ1uEiEN3/cJRo8JCoeGoDXDw/vJ6I0GEXNYjTm+SQWrWRh8L/4y8YwPgy8yJygm7wVfJO5QTF8EJDEu+vjeScwkbcDE5jln8isjYm87Z/AO4FxvBOYwFuBqfj5pzHVP+2BduH/N4DtQ6xfcCbTNmUxZVMOk5x4He+fxbiNmYz3z+pH7ISAbLyD8h7A60DATg0tYUpIMZO3FDE5tJTJojImh5YyyYlW7y3FTNhcwoTgYsYHFzN+k/D5xC2l+ISU4x1awSRRJZPEVUIksgF4VTC1H69K/LYqmLVNyeztSuZsV/DuDiXv71Ty4U8qPvpZzR+d58v+dY+Gf+zX86+D1Xx62MCXx0wsOGZk4QkziyPMLI+w8k2kle8irfwQaWVlpIU10TYnXm1sPGP7FV7X9y9q+p/wamJNtIl10ab/Ea8/RmhYeUL1AGC/PVL1O4Atv1+BHYjX3cISp6W781j6czZLf3pwudDv4XXx1iSWbE9i6fZklu5I/gVi05zH6eTwza5cvt396xbiVQeK+1uIf2uZ04bjlWw4UcX6E1Wsj5CxPkLGhsg+xCrxj1YTcErzAFL/b/D6vwH29/C69kjZb+J11YFifthfyHf78/sjADaXb/YKFdgVu+/PwC7fmc6y7aks3ybg9X71Ne4XiXXiNZYlYbf7q60LRTdYJL7JIvFNFoRc68drP2C3XOaLzcLSps+Cz/Tjdd6A6msfXj8NiBDwGnCSTwKP80nwcT4JPsqnwUeYF3yYz4IP8UXwIeYHH2J+0CG+CjzEwsBDLAw8zMKAI3zlf5QFG46yYP0xvtoYIcy8bjrHktDzLBKfZb4oki+3HGNe8AE+DdrLvMB9fBZ0iC+CjzJ/0wkWbopg8eYTLNl8hGWb97J8yw5WhIj4JnQT30sCWRO2BtHPqzh0dCUXL/xISuI6SvPXoSz5Fn3Zl5jK/oq19H3spTNwFPvQUDqBu9KJNFV601Tlzb1Kb+5WenO3ypsm2SSaZd60yibSJvPuT6tcSIvcm2b5RJoVPv147Ut/BXYAZHutc+gwzKBFO5UW7VRaddNo0flyR+XNHZU393STaDNOo93sR4t5Om2WGXTYZtFuf4s221u022fT3fAeHfXvY1dPwar0pU7vR1vNe/Tc/SM9d/9IZ90HdNS+T8+dP9DT+PHv4PWDfrj2NLxHd/27wr9d9w5dtXNptcyk3foWPXXv0lU3l3q1N1WZL1BdMoJ71VPorp1Db/07/fOu/ek/PsePNtM0umwzaVR7o8t/HUPRCO5qfOm2z6HL9jaG4lHoC4bToPSh0/IWXdbZwjZm/RQ6zDNo0U2h1Zk+vBryh2PIFzYDW4rexF7iRbt2Bl362bSq/Lgnm0KD1AdD9khkCS+hSRtGi3ImtaVTKLr2NIXXHsWQ8wp35eNoqBhHs3IKPaZ3uSObjrXYC4d0LE2aqdxRTuWucgadhg/pNn9Ep2kOLfrJ1MvfxFz0KsbC12hV+9Jre58m9WyUSSPJOf8MjsIZdGr+QLfuT9hyp1B86SUyTj5BTvQzlFx8hVu7B3F79xCKLwzDXjCTZu1HdNn/Sm/jp/Q2fkZv4+f03p0PTYvg3jK4s5ze2iX0Nn4HDT/QaVxKbcHfKTo/mWvbX+Bi6FCuiIdydtMjXA57koorE+ms+ge9un/TWfVnanNmUZ8/k4YCP6quv0bSIXeSDnlgSHmTO8W+3Cudyt2iydTmjqM6cQS2LC+M6aOoTh9JdfpItEmvI499AWXci5jSh1ObO4aGPC8a84UzXhsKxlOT44Um7nWKLz5NzunHyTs7FOnN19CmeGLOmIA+eQzSay9TfPFZKm+8ijHNC23iaOS3h6FP9sSQMg5tghfqOE8qr41EemUEiltjkd8cS/7p10g48AS3fh5CxrHnSDsylMzjz5ET8SK5kS+TF/UaZRdGUXHZk8LTw4j5+VFu//womcdepOj0CErOjqLk3EhKzo2g6Mww8qJeIfvEC79e2FQic5BXZiIpS05SlpycEgNFlTayi6tJyKgis1BHpaaRAqmFtDw1qbkq8svNVKgbkKrquZlcTlyOhsQCI3F51dzO0nArS/g8Id9ITLaOmGwdCfkmkottxBdYiMk1czvHTFyBg/jiOmILariWaeZMko7TyWaiks2cShbOcr2YauJSSjVXkvXEZJvJKKkjp6KRjNIaEvOMJOaZyCirIbOijuQSGwlFFpJL7KRXNJJW1sj1tGpuZhpJKa0jtayO+EILMXnVJBabSCoxkVpmISZXw40MOXG5GlKLzSTnG4jJUBGXpSU530R8vpFrmWoupsm5lasnschMbK6OmCwNibk60gqNJOfruZkq41aqjPgcDUkFBuJy9VxPVXItTcXt7Gpu51RzNU3DxUQFl5OVXE9Tcy1FzqVEKdfTKonLUZKQq+ZmehUXYou4mlzBjXQlV1NlnIkt4eiVLPadS2HvuUSOXjrDqSsbyS/9BV4vHuaNLWd5WpTBEFE5LqEyXCVKXCRqAa9helwletzEWlwlauf9alwkWlzFWtzEWtzEzl/Aw5S4hCtxE2twF2sZJNIwKFR5H68iJ15T9pBjXEOt/T5ee38Tr2738Wofjtb2J/akD8Dr1nLcRFW4SFS4SrS4inR4iPQ8udXEIxtLGBZ4mT/v2srhtA3IrAtw2L3pqH2GbttD9Nrc6bXdnwftqHWh0+FKr82VLusQmmzPYK6ZRoZxMRsStjNGtJVntl7hoR15uIdX4iZWCzO9IiUeIgXuIpXzedDhGqbHNUyPh1iHu6jv+VE7o8FFosFFoh0Q3QOf932tm1jlxKOSQeIqngzNYlhwNN9ePkKi0p/a2vdosT1Pe80jdDrc6KkbRI9zUVM/Xm0CXrtqXOiodafN8QQN9olITfPZk38An5CtvLLpFkNDKgS8iky4bTPjJlHgIbmPVzfna+0q0eAmUeEmUTqvE+cbHeF6XCQG3ENNeIRW4yZW4Roux2WrQpiTDjPgJrbgGmLERSwsa3INlzEkrJCnJYm8GnicL6L3c6l8M8aav1NvHUFr3XN0OR6m1+gGRjd6DO50Gz3osg+mrcaFllp3mh1PcK9hIrqaeVwq82fRKTHPbDjIU2FZDBGX4CEWZl1dREpcRGqhBT60koe2ZDFCfILvLq//BV4H0WN1pdf2G3i1DaZtAF4jyrcxXbyWl0PO8ZioiEEiNe4iPW7ialzF1cJrKFHiJlE4f3aqcREbcZMYcBPrf43XcJXw5kUfXsVq3MVKhoTJeVRS8ABelTWLUZu/JL7gBxYE/pM/rxfz7sbzzA68zsygG7wdGMP7/onMXRfLnIAEZgXE4bcxHr8N8czaGMecgFjmBiYwKyCFaRtT8d2QwuQNyUzekNy/sGnKAzOwaUzxT8M3QMiUwHSmBmUwLTjzgUwNzmJScA4TA3MY55+N14YMPNenM3ZDJmM3ZjFuYxZjN2YxISBHwOnmQiFbivDdUoxvSAm+W4qZtKkI7+ACJm4qZuLmEiZuLmZCXzYVM25TCeOCixnrzLhNJYzfXMbEkHImhFYw0ZkJokomiirxFlcxSSJnctiv8Tpzq4LZ2xTM2a7g/Z0qPv5ZzR93qfnzbjV/2aPm73vU/HOflv8cqmbeEQNfHjPy1Qkzi06YWBJhYVmkha+jrHwbZeX7qPt4XR1tZe0pG+tOW9lw2or/WVv/vOt65/E4a0+bWXPawprT1gdzysqaUxZnzKyJNrE6ysCPkdX349xIvCpSx8oIDStPqvsB+/0xBd8dlfPdERnfHK7im4OVfH1wIGDLWL6vlGV7S1jmBOyy3UIb8bI9+SzblcOyB84oTb9fgd2ewqJtKSzalszCrYks2prIku1JziSydEciS3cksWyngNhlP2Ww/OcsVuzK5utdOXyzO5dv9+bx3b58vt9fwPf7C1h5sIiVB4tYdaiYHw+V8OPhElYfKWXN0TLWHisXclzK2hOVrD1RybqTVU7EKtgYpcI/Wt2P2N+DbB9e/fvnZlUEOvH6W4AdmF+1DzvxuuG4lHVHy/urxmuPlLPmcFk/YlceKOL7AwV8tz+f7w8UOD/+NWCX78pkxU8ZLN+RxortaazYlsqy8GSWhSexNCzhgSyRxLFYEsPS8DiWhsf0V1sXiW+yWHLrfiux6Fp/BMD+Bl6DBLx+GhDJJ/4R/enD66cBEXwSeJJPNp3kk00n+DT4mDCPGnyEL4IPMz/4IAuCDvBV0H4WBe1nUdABFgYe4KuA/cz338+XGw8wP+AQC4OPsygkgsWSSBaFRzBfcpQvQg4xL3ifgNegfXwRdJAFwYdZFHyUJUFHWBZ0kOWBe/g6aBvfb9rCavEG/HesJnTfSnYeWcqps4tIur2QgtSFyAqWoC9bRHXpJ1QX/wlDwVyMBX5YCidRU+JNQ9l47krHc086nibpeJrKJ9AknUhrhQ9tskm0VE2kpWoirb9Ii0xIs2wCLXJv2pS+tCp9aVP1AVZoI25R+dKi9KVF7Ut39Uy6DDPp0PvRqp3qrMD60qTx5Z56Mg3KidzT+dJmmkG7ZRad9tl02mfTZhPw2uF4m+6G9+hq+IC75tlY1VOwqny5Y3mbzoaPBbzWf0RH3Yf03v2jUIVt/Ijuhg8H5AO66t+nq/49uurfFQBb/y7tNuH/66p5m3brLNosM+i0zxbOmXXMprpkBLqiN7BVeXGvegpdNbPpqZsj4Noyg07bTDqsM+i0+tFpnUGLYQqd1hk06XwxFo/AUDScesVE2k0z6Kl5h1rZBKoLR2At9+SedgqdlrdoM86gWT+VdtMMWnRTadUJyL+r9KFGOhZt9jAM+SOor5xITdk47MVeNCum0qF9i7tVAlzry30w5b6JPPEVlMmvc7dyOvWl06iMeZny209jyH6VO5VjuVM5gRbVNDp0c6mT+mIvG0+jYhJt1bNo0b1Fu+Fdemz/Rbflj7Qb59BS7UujygtT8WvUyzzptLxFt+VdGqpmoEweQ9nN4TRVfkiX9q80lMyl/PoI0iOfIiv6afLPvUBW9NMkH3ucypujqC18i3bdn+m2/52Omr/S5vgH7TX/orv+M3rvfQXNS+DuMmhYRo9jKb1139Nl+Zqa0n9TdnUGN356hYiAhzm5djAn1g7iUuiTFJ31oqHgQ5qKPsKRPRtTsi/GJG+0sWOQXn6ZjBMPk3TIFfnNl6nJmUBjoQ9NpVO4VzIZY8pwTKmjsGd7YUwbiS5lONqU4WgSX0cZ9yKquJeoThmGPWs0jXljuVswnsb8cTiyPdHGv0bxhSfJP/sEZVeeRxU/Am2KJ6rE0VSneqKOH07FjZepvPkymsQRmDLGokkYgfz26+iSxlCdPBZNvCfKmDepujGKimsjheNxbnhRemEkGcdfIGb3Y8TufoyYnx8h9dCz5Ea+Sn70MPKjhlFydjTSS14URL9B/J6niPn5cZIPPEvW8VfJj3qDwlMjyIscRtbxl0k7/DwpB569j9fkHMXF3FIjZYra/mNxMgq0FEgtlClqKZBaSM/XkFtqpFLTSGGFlZwSA3llJoqr7FSoG6jUNJKcpyZLaqVQ1Ui+opGsCgfpZVYKlHco0d4jU1pLbG41V9NUXE5RcTFZxflEJWcTlJxP0nAxVc/F1GrOJemITtARnWwmMtlCdLKZsylmzqcYuJCk5UqKjsR8K0WKJqS6dsrULRTJ71Ikv0uZrpUyfRv5yiZSSmu4nSsscrqVZeVcrJpLSXpuZVu4kWngarqamLxqchQNFOnuUaK/R468hqxKG/mKOorVd8mtqCUxt5rb6SquJsk4n1jFqfhKTsaUci5JxuVUBZeSKrmVoSK7zI5Uc49y9R3ypHYyi03kSe2UqO9QoGwkPs/AmVgpp25LORsnI+pWBSeulXLyWinRN0o5dbOYiwlSUgqrKVLWUaKqJ7vcTHK+lqwyC7mVNaSVWrmRqSTydgEHLqax93wSRy6fIfqqgFejE6/5pnUs78NraDpDQstwCa3CVezEq0Qn4FX8C7xK1LiINbiKNLiJNLiJ1biKVbhIFLiEKfrv9whVC3gNlTNEUs6ToTGM2LTDidfV1Npm0G4ZSpcTr/wPeL1jf6Mfr5OdeH18azluoVW4ilW4SnS4iPS4h1bz2DYbg4PkPB+UxFTxPoJvhJKj/xaLzY/2mufosj1Kj20Qvc6tw/14rXERQGv1oMP6OHWOsUht8zhS/jPeoRt4Puw0D2/Lxj2sCjexlkHiagaHKhkcKmdQqEpAnkTnrLDphYqlSI2b2BknSl3EalzEWiGSX0bjRI8aNydc3cVKPERVPBGSzWvBZ1l24RhxiiBq6j6k2fYibY7H6HS401s7WMCrbQBerb/E65M02L0pNy5kZ85hJmz5iZc2xfJUSBWDQ6pxFRlx32rCXazAQyzHXaTCXaTBTaTFVazGJUyFW5gCN4nciTKVgPFwHS6SatxDTHiEGHATqXENU+ASrnRuFa7GJUSPm8iAW7gRl61a3MIreViSyzNbrjEiYCfrbu0jRe2Pzf4ezfaXaa15TNj0a3Klt9qFXtMgeqwP0WnxoN3hSnvtQzQ7nqWhfjqVthXszZAwZ3soT2+6yCNhhbiLhcq8m1iJi0gl4DW8GldRJQ9tyWS4+PgAvI6iveYZemyD6bG60WP9NV67fonXsm1MF63llZBzPCYqZJBIhZsTr25ivfM1VwjPk1iNi1iPi1iYC3YT/QKv4UoBrxLhunAfiFeJnEfFBTy7WcBrZEkwSoeA17j8H/gy4B/8ca2IuRvOMcv/OjMCb/BWYAzv+Ccye20ss/0T8POPY+r6OKaui8NvQxxv+8cyJyCeGf7JTN2QwuT1yUxan8Sk9Um/QqzvxhQmb0hh8sYUfAPT+zMlKIOpwZlMDc5kSlAGU4Iy8A3Kwjswm3H+WXiuz+DNtWm8uTYNz/UZeG3I7M/YjVl4B+f3x2dTAT6bCpm0uRifTUVMDC5kfGA+44IKhQQX9UcAawljg0vwGpCxm8sYHyJlXIiUcVucCZEy3olYH7HsQbxuVeIXLmdmuIzZW+XM3S7nw59U/GmXmv/areave9T8Y5+a/96n4T8HtHx2uNoJVxOLT5pZEmFmWZSFr6OtfBtt5ftoYdZ1ZZSVlVEWVkcJCF13SsDrxjPCwqa+duE1p02sOW12gtX2OxEQuzraxI9RRlZFGpwR8LoqUs+qSD0rI7SsPKlh5Yn7gP3uqJzvjsoFvB6q5JuDFf2A/fqglOX7y1jmBOzyPUXOFLJ8TwHLd+eybFc2ywacUfrLCuzCbUks3JbIwm2/hddElu1MYunOFJbsTHO2xmaw7OdMlu/KYsXubL7Zm9vfSjsQdz8cLGTloSLhLNUjJcKxNEdLWX20jDXHK1hzvGIAYOVsiFSyIVLZj9jfwmsfavvw6h+t/BVeBwL2f1vkNBCv649J++d11x2VPgDYVYeK+eFgYf/jEj7O/xVeV+zK5OufBcB+vSOdr52AXb41hWXhiQ9kaVg8S8JiWbY1nmVbY/vBulhyiyVht4VWYtF1Foius0B8vR+vX4Zc5sstfUubfh+vfWidFxjJp4ERfBIYwSfBQj4NPslnwSf4PPgYXwQfYX7wIRYEH2Rh8H4WObMwaB8LgvbwZeBuPgvYzRdBe5m/5SBfiY6wMPwoC7cdZX7YIb4IPcC84L3MC9rD54F7WRC4j8VB+1gWvI+vA3fxbcAOvg8Qszo4CP/QtYh/+o49x74m4uLXXLu9kKyUeVRl/x1t/n9hKPoL5tL/wlz8IcbCORjz/TDmTcZcMJGaEm/qSsfTUDqWO6VjuVc2npbyibRKfWgvn0RruTctFRNpqZxAS+WEB/FaNZHmqgnOTKRF5kOLfBKtism0ORHbqpoiwFUxmRblZNpUU+iunkG3YSbt2mncU07innIyrfrpNGunUicbT4PSm1aDH51WYc61wzabNussOhxv01X3Dt0N79PV8AEddR9QWz0Ds3IyDt10Whzv0t34B7rv/omuxj/Q3fgHuho+pqvhIyH1HzrzPl3179NZ9x5dde8KLcO1c+lyzBZalG2z6LS/JaDUOpMO+1t017/DHb0vhjJh+ZK10pNWsx89dXNps8ygzTidLptw3mtfmqt96bD40WqYiqVsNMbiEdRUjaVZP5Wemndo0k3FXPom1YUjqJVNoN00c0DrsB/NWqHVulkzhUa5N7bSMajSX8WQN5J7cl8aK3ywFXpRX+5Nq2oGDdJJ1JZ60yCdjK1wHMrk15HFv0ptiS/1JdNRJY5AFv8ixuzXaagYy12ZD60qP5pVb2Et9sZR7k2zdjpd5jl0mN6hx/4neuv+Sbftz7Qb59JmnEZLtQ+1stHcUY2nyz6HLst71JZPQ5YwBln8eDpUf6Om8B2kN8aQFvEMGZHPkH/+JTKihhJ78CFSTz5BddpE7kjn0qT5iFbrX2iy/pkm699odfw3HbWf0ln/JZ0NX9Fdvxjql9NjX0637Rvuyr+kMmYON/YM49iGhzm21oOI9Q8RsW4It7Y/i/TSWKqTpqK8MRbppRFUXh5O1dU3KDrzLFknHyE36jGyTg7BnjWWu0WTaSzwprFwIvX547Gkj8SWOQZb1hgMaSPROvGqTRqGOuFV1PGvoE18DWvaSBpyx3EnfwI1mZ5o419Hevlpis4/SfnVF1DFD8eQ5oU+bSyqxNGo4kcgj3kdRezr6JJHYUz3pDr1TTSJI9AmjkSX9Ca6RE/UcW8iuzkS2c03kd0YQ8XV0VRcHYP08hgKTg8n8cAzXA0fzJWwwSTtf5b8yOEUnhpFXsRwCqJHUXbOi7yI4aQefJH4Pc8Qt3soifueI+3wy2Qde420wy+TtO854nYPJebnJ+/jtVBqvVimqEWmu0u5so4SmeOBmVeZ7i5lilqkqnrk+nuUKWqpUDf0byXuOx+2WFFDufYOCmsHcmsnZfpmitV3kVt70Df0UqpvIaHAzMUkOWfjqjgdJ+d0nIJTcQpOx6s4k6DlXJKe8ylGzqVYiEq2OPFq4UyymXNJ1ZxP1HAtVUtqsZ0KfQcqSy/qvlh7UdtAbYcKUw+ZlXe4nmngTLyKy8lGzsXpuZJi4mqqgfMJCi4kyogvNFFu6kDh6EXh6KbS0kaluQ2FrROFtZsyTTMZpXZup6s5fauE6NvlnEtRExlfxdkkOecSKjkTU8b1VAV5FbUoTR2ojG2ojG2UKeooV99Fbe1Eae0kXVrLqdvlHL1cyInrZZy8WcHJGxWcvC4l4nopkdeLuJJcRU6FHZmxharqZorkNZQo66mqbkZh7qBE20RSsYmzCWUcupzBvgvJHLlyluhrGyko+RqT8QuM1v+QZxyA1xABr64hzl/2+/AqGYBXsQoXsUrAl0iNq0iDa6gGV5EaF7ESF7ECF4kCV5Eat1ANg0LUDA5RMjhEzkPicp4MuX0fr4bV1Nr8HsBrr9UDLB70WF1/XXm1vYHW+if2pK1m8rbdQuU1vAy30CqhyifR4iLS4SYy8NBWK4NC9DwZnM3ozSdZdmYHt2VrMDreo9n+Ih22J+m2PUyvfRC9djd6agS4djoEvPZa3OmxPkKTfST6mr9zw7CDmZKveUV8jEfCMnEXy3ETVeMhMjB4i5IhW+SZgOvLAAAgAElEQVQMDlXiIdbgLtbhJtHjKtHhJlLhJlIIt2IhrmIVrmLhuXMR/3ZcxWrn1ytxEwnxEFXxeEgOrwRfYNG5E9yWb8JR90eabC/347WndjC9diderX14daXH5irgtcaDNsdT1Nt9KDMuZmvWMcZu3suLmxJ4MlTOoBA9rqHVuIcbcRMpcBcpcBepcQ/V4SrSOqusClzDZLhJqnCVyHETK4VqcpgWF7EetxAjHlsMuIu0zmq8ytkircdlswoPiQH3bSZct+lwD6vg0dAsng86zdjAzWxL302B8UdqrNPpqHmeVsdgeuvc6TW70K13occ8hG7Ho7Sb3Omyu9NZ9xhNjpdw1M4hz7CG4JifGb1RzHNhSQyWlOIqqsJNrBCu21DhmnX5HbzW14yi3fEM3QPw2vu/VF5Plm1lmmgtr4Sc5dHQQjxCnXgV6e/jVazATSwX3uARCXh1E1cLeA3V4R6qwU3c17Wgcr7+mt/E6zObr/Hh4X338Wr6ktj87/ki4O98vCaUOevPMnPjNfwCbjArIJY5/gnMWhvHTP8Epm2Mw3ddHL5r45i+Po5ZG2OYHRDH9I1J+K5PZtK6pH68/lZ81iXhsz6JyQFpTA5I68frwPgGpjM5MJMJ/pl4bRDgOmp1CqNWp/QD1nNDZj9kJwTm9mdiUB7ewQV4BxfiHVzIhMB8vAJy8QrIxzMgH6/AArwCC/EKKsQzqPgBtHoGl+AZVMzYTaWM3VLeHy/nbR9gH8DrViV+4QpmhAnH7MzeKuOd7TI+/lnVD9e/71Pz3/vU/Hu/hnkHNHxxWM+CYwYWnTCyNNLMsigTK6Is9+EabWNVtI1VURZWRVn4McrC6mjLL/BqY/1ZoT149Wkzq09bWH3axupT1l/ntK3/z36MtvwCrwZWRRlY5QTsyggdK0/2AfbB6uu3R2R8e0iovv6yArt8v1CBXb5nAGD3FrB8Tx7Ld+ewfHc2y3dlOfH6yxbi5N/E65LtCf3V16U7Uli8PYXFO9JYsvPXgO1bYvR/hthSVh+TsvqYdABgZayPUDwA2IFQ/a304TXg1P8ZXn+rbXj9iQo29OO14oH0IXbN4TJ+PFzCykNFrDxU9ABeB1ZfV+zOYsXuLL7ZlcU3P2fyzc4MvukD7PZUVmxLZnl/klgWntCP16XhMb+D1xssEP8Sr1d+jdfA38brvMDIX+A1ik+Co5gXHMlnwSf5PPgEXwQdY37wEb4KPszC4IMs2nSARZv281XwPr4M3svnQbv5NGgX8zbt4fOQ/cwXH+arrUf5attRFoQd5svQA3wWvIfPA3cxP2AXiwJ+ZnnATr4N3MbKQBFrAjexIXg9m0Xfs33nco4eW8zlq0tIzVyBtHQx6pJ/Up0/F2PudIy50zHn+2EtmoGt2A9b0VSshZOwFk7EUTwRe+FYago9aSj2oql8Iu2Vk+mo8KW1xIe7heNoLp9AS8V9vLZU3k9z5QSaKyfQVDmBpsqJNFd5C4hVTKbVWYltUUymRTGJFvkk7lV506WfQa/pLTq007kr8+au3If2aj9addOorRxPbdUEmnRT6bK9TXfNXNoss2i1zqKrdi69je/347X33p+4a52DTTMVs3Iy9YZZdNR/RG/r3+i992c66j+isx+sffmgH66dde/RVfuOsO3XMYfeurm0mv1oMU2n0zGb7pq3aTP70WycRnfN2/Q2vItdPg559ktoCl6nUTuJLsds4e8YptFlnUWXbSZdtplCxdW5gKrNOA17hSemkpHYKzy5q5lEj30O7aaZ2CvGos0bhqVsDK0GP7ptb9Nq8KNVP50m55xwk9qXusrxmItGo0h5GUPeSJqV07hb5Ys5700s+Z40yadRX+5DbakPdyqnUVPijSrlDSpiXsaS5019yXR0qWNQJb2GMXsY9VIv7skn06qawZ0qP0wF46mRClXXbts7dNs+oLf+73DnP/Q4/kqn+V06LTOFWV7TZOrlXnRa59Bj+xB7yTTKbo5EFj+RNvnfKLw4muu7HiFm32PknX2FwouvcmufBxe2uZBw5GGqbo9EmzYeQ4EvdZr3aTD9mdbaf9FR/ylttZ/SZP2Ee+Z5tNsW0lv3DT32FbQblmLK+yvJJz05GvAwu75xJXLjEK6InuWq+Glif3qWpL1PcfsnDxL2PkTW8aFIL71GXtRTpB8bQuGZp9DEDKPk/FPU50+kpXwqd4u9sWWOxpoxijtFE6nJ8cSSMRJD2ih0qSPRpoxAlzwCbdJwNPGvoY57FVPyCOpzxtGQOx5DwnBKzj9F0dknUNx6leqUMRhSPdEmjRaqrunjqLjxCrJbr6JPGY0tZwKWrHFoEkegSx6FKWNs/7mwypjRVF4fgfymJ4pbYym/PJqyS29ScWUsZRc9STv6MhdFg7goGkTi3hfIjxxNYbQnOSdGkntyJEWnPMk+PpyMo8NI2vcSt3Y8xY1tTxC361mS979E/O7nub1zKDe3P8XNbQPwmldqulhUaaNcWde/rKlcWde/lKlcWUdxlR2pqh6pqp5yZV1/tbVC3UC5so4yRS0l8hrK1Q1U6O9RprtLieYOUn0LlaZOKk0dFGsFvJ6LryT6dgWnYuWcjlNyKk5FdKyKU/EaTifoOZ1YzalEI1FJZiKSTEQkGohOrOZcsp5LKTqupqhJKbAgM7SjNHQir25Hae5CbelFZQWlDSpMvWTLmriVY+FsvIYLiSaupDq4lm7nQpKes3EKLiUriS8wUai+h9TURoW5jXJjM2XVTVQYW1DYupFbusksq+F6ipKzMRWcjpURnagiKkHJ2SQVp+OrOBdfQUyWlkJZA0pTB0pDK3L9PSrUjVTpm1GYO5FWt5FaaudSspJTsVVE3Krg5M1KTt6o4sQ1KSeulBBxtYirKTKypFakurtU6u5SrqqnQtNIoayGyupmpNUtJBcbiY4p4OClNI5cy+To5bNEXVpHYcnXWC3zMdo+IVO7iuUXDzMi9DyPBycxJLQMD7ESV5FCQGofXkV63ERa4Zfsvjjx6haqwS1Ujavo13j1CFExaIuCQSEyAa9bbjMiaDubknaTY1hNnX0GHZahdNoGC3OGFg+wuNNjdaXLLsyhttcOptXxJPccI9BY/sCu5FX4btvNk5tieVhcjGtIpROFalxEWqFdU6THQ2zg6fAKXt58iQ/2bOdg5moM9f/inmMkrfbn6bA9Trdz1rbbIcC10+5Ct8WFXqMb3dWDaTW9itX+IcnGjSw5vwHPrUd4dHMKQ8RKBotNuAVpGbJFzUNbFAwOUeARqsQtVIOrE3sCXOXOWyVuIhWuIidgRRpcfieuIpUTvgPwGlrF41tyeSnoMv8+fojzxRux1PyBZsfrtDmeoNPhTrdd2DDca3Nz4tVdgJjNjU6HC+0OD9ocT1Nv96WoegkbY/cxZvNBnt+czKNbZLhv1uIaohM25obKGSSS4x6qxi1UJ3y//XitxE1cJcxHi5TONzWE68FjixGPLUbcQvUCFsXON0HEOlxCBEC6hetxC1fjHlrGE5vSeC3oJB/8HMKxQjFS82LqLBNptw+l3TGYLocLPVYXek0u9Jjd6bYOodsymC7LYNqsj9NUMxyT4yNuVKxl8andDPM/yJOiNAaHleMulgvXZagTr2Lh+3ALreSR0CyGi4/xzYU1lFjm0VjzJm2OZ+i0DKLH0vfcudNlde/Ha49tMB22J2l0jEdum8eJ0nCmhKzmpc1neCQkH48QJW6hOtxC+wCrvn8NOPHqKnLiNVSHR4gO9xDnz45EIQBWLFwDbmItrqFKXEPlDBJV8UhoHk8HXeX9g3uJKA7qr7zG5n/PvA1/5Y/rJby9/gzT1l9hysZr+PnfZsa6WGasjWP6+nh818XiszYOnzVxTF4Tw9S1N5i+/hZT1yfguyG5v21YgGoiE9fEM3FNPBNWxzFhTTwT1iYwYV0iE9cnMXF9Et4bUvDZmIaPf/r9bExjon8GnuvTGL0ulVFr0xi1NpVR69J4c306YzZkMGZDlpCN2Xj55+AVkMvYwFzGBeYxLiifcUH5jA3MwysgF0//HMb45/Gmfz5v+hfwZkAhbwYUMiawSEhQMWP68LqpFK9NpXhtLsNrcxmem6V4bqnAK6SCcSGVTAitwkcsY5JEzpQwBdPCFUwPVzAjXMZbW2XM2S7n3Z2Kfrz+ba+af+5T8699aj7Zr2befhWfH9Tw5SENXx3VsSzCxLIoI19Hmfgmysx30RZ+iLayKtr6AF7XnLKy7rTNeVSOgw1nHaw7a2XtGaGquvq0gNQfT1lZNSA/nrLy42kbq88IEfBqZlWUiVWRzkSZWBVlYGVkNSsj9fxwUssPJzX8cELDD8fV/HBczffHVHx3VCnkiJxvDw9A7IEKVhyQsmK/lBX7y4VtxPtKWb6vWGgd3p3Lst3ZLO2vvKaz+BcLnBbvSGHR9uR+vC7elsDibfEs2Z7gTBKLtqewaHsqi3ek9acPsn1nn/ZBtq8a24fYX+J11ZEyfjxa3g/YNcerWHdS/gBg/aPVbIxS/S5oN0b1bStW9s+8/l7rcF+r8C+z/uSv8fpb1dffwusPBwv4/kD+rxD77e5svt2VJeTnTL75KYMVO9NZsSOF5duTWbY9maXbkliyNYHF4XEsDo9jUfhtFobdYqHkJgslt5wf3+Iryc1+vPYBdn7oFeaHXOKLzRf4fNNZAbAD8DowfXidFxTFZ0FRzAuO5rPgKD4LjuLz4Ei+CDrJl0EnmB90nAVBx1gQdIQFgYeZH3SY+cGH+WLTIeYF7+fT4H18uuUAn4mOsCD8JAvDo1koiWaxJJKFoUdZELyXBf47WLRxK8s3ivlmfTDfr13Dmo3fEhLyNXt3r+B05DJuXllEavwX5KX/h9K8f6Mo/Ava/DkYcidhzh2PJXcilnxvrAWTsBVOxlY4CVuhD7aCidjyx2EvGEtt4Tjqi8Zzp8SbptLJtJRNobl0yv/D2n2GRX3n//6n2TdtTTZdoyJKEewtJqZvL78925NNTDN2sWuUMjNo1CRqNCax0O1dQHqR3tv0ygzTAVERpMPzf+M7FE12zznX+d94XTKM3GHG6/Ixr/fn/aGtehattUG0yQK5Lw+iXRHEfXmQAFdZIG2yGa7nBppY1zixKoh29cwH0qGeRbtmDp26eXTXLaTbuJBOw3xaNXO4q5pFi2YObYYFNCkCuaWaSadlCe3WJbSZF9PT/Cb9d96iu+k1uppeo6/lV/TdFdrVFttS6uWBWFSzaHW+Qd/9P9HZ+DY9zcLypp7md+hqeouuprfobX6H/ua36W58g66G1+hufI3uhqV0OYSmdQCvA9fWdFgX0mlZSLd9MT2OJXQ5lmCqnIT85lOYqybTZV1Ej2MJvc5X6DAvoNu6iB7bIjrq59Fpnk+PfTFtdXO4pfTDKZ2Go9aHRoUf/Q1LaaubQ4dpIbYqH+rLJnNHM5Muy8t01r9Mh2kx7XULadPN455qNrekAZiLJ6PJfh5b6TTuyGbRUOmPLmcC+puTuK9ZTEPFDG5Vzaa5eg72En+0mS8hS3oe483p3K5chCnHF036i5iLXuKOLIBmaRD3lAtols6nRb2EDuNSemyv09/4Dv2Nv6b/1p/g9t/ob/wfehxv0+N8hb6ml+myzafDMo9u21La617DWBhE0fkXKDgzgYL4l7iwbwxnJB5cOzCGjGOPk3nsEW4c8SLlqBfXD3qQeGQUhed+galkNi2m39Bq+xP3HX/hvv3vdDjfpfvWR/TeXkFf8yr6GlfRbV9Bq3YZ1YmLObf/5/ywzYPjWzyI2zmKpC+f5qJ4HFciRnLjyxEkH/CiOOoJ9IneyC89R0HkGGrOj0eb+Dxlp36GPc+H22UzXI2rH41F02go9KGpeDqOfG/MOS9Rf3Mq2vRJKJMnoEubhClnKrrUiSgSnqMu7SVuFQZgzfKmOGYsuSdHYMmehrMgEEP6FAwZU7EVBGHM8UedNoWcmNEoUyZgLQygoXQmjeWzsRYEoEh+EW26N4asaWjTp6FOnYYmzQ9ZwjTk132puTKN2qu+yK4FUHZ2KkmHnuDavse4vOdnpB9+juLoaZTG+VFwcir5J6ZQEOlNxpHnSPjyCZK+Hk/Clz/nomQsN75+koLIqaQfeZ60w8+Re2wyxdHThvCaU6S9WFhpGoRrjbppEK816iZKaizkluqpVDgH4TqAV4XhLjLdbcpldm6W6KhUNSA3tiCta6HW0IK8vgNpfSfVxg5Kta3cKDJxKllGbJKc+GQVp1K0xKdoiEvWEp9q4FS6kVPpJuLS64lJEwAbn2nmVIaRsxkGzmfouJiuIrXASJW6BY25C62lG5W5C5W5B60dVNZ+qgxd3Ky5TUKBhQuZRi5m2bic3cDlHAcXs+q5kKnnSo6OlBIzJeo7KOzdKB1dyG0dSM33kda3o7B2I6vvJqvCzqUMJWeT5ZxO1RCfriM2TcepdA3xKXLOpshIyjNQIr+F0tSOytiGtv4+CsM9FMY2FKYOKjT3SC0xcy5NQdwNGdFJMiKvS4m8JiP6mozoq9VEXynnYrqUm5VmqrW3kdW1IHP9jitUjciM96jU3SapQE3klTy+v5jDyev5/HAhnvhL26ioXo3d9gH19r+Tq1vPiovHmBJxgUdCMhkpfgivrv/su0fUCSiLGICrFvf/hNfdajwkOjzFekaItIwMVzNSrGR0hAuvu/YTlnGI4vpNNA/Hq+MhvDrc6G50p6tRwGtr4xT0tl9zMCuYOfu/4fGH8RqhE+C3x4hbhAGPCCNj98h4PCyJoC8OsithMzLbB9xyBHHPMYEO5+N0O0fTOwyvPU43eq1u9Nd70lc3gi7TszQ7XqHEshJx5ufM2n+Yx0LSGCNRM2q3FY8QI6PD9YwJVzNKpGaEWIOnRIe7xCAAPkI1LMPwGiHg9aejG4bXIcR6SRSME5fydMg1/njse+JLd2B2/pa2hpdob3jEhVcP+h3u4PAAhxf9diF9Di+6G9zpaBhBh3M8zY75lNWtYMP1I3iHn+TJ8FzGilQCXiUG4aobsZKREjVeYj0e4qHm1d2FV/cIGe4SBR4SAeZuERrcI3R4icyMEFnwEJtwizC4QF4noEyiFtrkL4Rx2pGSasaHZzN551GWxYq5otiJ1vE3btt96HI8SpdzFN1OD3odAmD7bB702kfQ6xhNr3UMbeYnuO2chtb+ByKLtvK7b7/h2Z1nGCvKxVNSjUeEEneJRoCrRD/4fvaUyBnnwuuq85uG8OochleHJ712D+FaJacwyt5nH0GXXcCregCvoo08G36asaJSPMVqPMQuvEqMrtdu4PXX4iER8OoeYcRdUoenyPBjvLo+wPCI0OMu0eAhVjFSomCsuJifh1zh7e+OEFsRgsb5sQuv6/nHtj/y6217WLL1DHO2Xmb29mvM23GDeZuTWbAljblb0pi5JYXATakEbkxl5sYbzN18nXlbEpm7Ld0F1yG8Bm1JZ8amVAI2pgjZlIr/5jT8N6cRsCWdgC3pzNiaReD2nAcyY1s2/tty8NmczZTN2UzenM2ULTlMcQF26rZcpm7LY+q2fHy2F+DjQux0F2IHMv3zIqbtKGTa9iJ8dpQwdUcpUz8vY+owwPrsLMcnpBKfAcCGVT+QaeG1LrzK8ZMomCFREBQhAHbOFyrmfaFmwRcqFu1VDY4Mv/m1il8d0PC7Qxr++I2GPx/W8tcjWv5xRMM/j2p47zst//5ex4fH9SyPNrE8xsTKmHpWx5pZG2dlfZyVYBdcBbxa2RQvAHbLaQdbzzjZesbJ5jPCSPDGAaS6wBocbxvMIGJPO9h42sGGeJuQOOuwWAiOsxAcV09wnIn1MS7ARukJfgiwA4hdc1zFmh8Ug03squ9kAmKPSllx1NXEHq0S2tcjJaw4LIwPLz+Yz/KD+Xw6gNjhgP0ym0/3Z/HJ/oxBvApJ55MvM/n4y6xBwA7k4Sb24TZ29ZHiQcAONLDBxypZ/0MVwceGI1YA7JYoJVujVWyNFsaIt8WoBx9vi3nwXOz2WDXbY1V8Hq/m8/8yJjz8nOvAtTmD34uWsSNKyPbIH7euw/G64VglG45VDiI2+AcBsOu/f/D86+rDRaz9pnAwaw4VsOpAHiu/zmHFV9l8NgjYDD7dl8an+1L5ZF/yEGCH5eO9SXy4J4EP9wxvYK/+GK+useEHI8D1XRdc3wuN573QeP7tyvuhcXwQEscHIbF8EBLLspAYloXE8MGuKD4IieKD0Cj+HRbJu2En+GfYMf4pOsa/JCd4f08MyyLi+Uh8ilV7zrB2XwwrRYf5dIeY5dt2sPbzzWwPD0YUIaA15sSnXD//EbnJ71Oe/Q+k+X9CWfhr1EXvYCheiqloHpaiAGzFvthL/LGX+uMsnYGzNJCG0kAaSmfQUBKAs9ifhlJ/msoDaK4I5E7lLO5Wz6GlZg4tNXNprZ1Na20QrdLAQcDelwuYbZXOoFU6w4VY12ixwhVl4OBSp3ZVEB1qYUNxh3YuHdq5AmANC+iuW0i7bj53lbO4q5pNm34Bd9SzaVIE0ayeRatpId3O1+huFLYB9zS/QfetN4RrcW7/kv7W39Pe8CY21WzM8iCaTYvpvv1rem79ku6mt+m+9TadjW/S4XyDrsY36Wt+B26/Q0/jG3Q5X6OrYSldDUNnXNtdTetA2i0L6LQspMu6iF7HErpsi2nWBFJXOgFNwbM4pNPodSyhx/7y4JbgLstC2k1z6bIsoMe2iFbDLJpV/jTKp2OvmYqj1odu22LaTfPoMi+mSR6AtXIqTfIAOkyLaDcuotO0WLi3VTefe6rZNEtnYC6ajCrjWSzFU2mqDsRR7oc680VUGS/QqlyEs2wGjRWzaKyYhbXQH23GZKSJz6PN8KapZAG6NG9kCb+gLvdF7shm0Fw7k9uyedyWLaLT+Bbdljfpsb0Ojb+Ept/Crf+BO3+nv+nPdDvepsuxhJ7Gl+myLaS34VX6Gt+hzfA6yszpJP/wCNe/eYTLX44jcqc7saFuXNo3kqRDY0k+PJrkIyNI+daTC3vduHbQncqrz9OseI0ux/+iq/EfdDe8S3fj+/Tc+pi+uyvpu72KDusn3Na+iybvHYouzubi189yctdoYkNHcSZsDNHbPbmy+1FufPUEN78bT+HJn1N48jHkF1+gLtmbkphHkV54CsONF1FffxrpxSe4VzWTuxWBNJf601A4DUe+N478qTgLpuLI98aa6019jg+GLB+0ad5oUiehz/DGmOmDLmUymsQX0SQ8j+Ly01SefoLqC09hzpqOIz+Q+ixfTNl+WPOC0KZPo/D0E5RdfJK6HB/M+X6YcqdjzvfHWhiIJn0KmvSp6DKno82YjibND21aAPJEX+QJ/tRcmU7lBR9Kz3iTfeJ5rux/lOzvX+Ly7se5unc86UcmkP3dZFIOPU/Cl09x48DTJH71JAlfjif54NMkfPkk58VjubznMfJOTKUgchq5x73JOzGVwqhheE3Oqr2YU6ylQu54AK816iYqFU5uluhIyZFSVFVPtapxsH0duPtVrr9DcbWZxIwqSqRW5MYW5KZ7SI2tyEztVNfdp9JwnyJVC9fy64hNqiU2SU7sDSVxyRpik9XEJmuJSzUQn2YkPs1IXJqR6FQjp7NtnM22cCbTyJk0LWdSVZxPkZOUq6NY2oTa0oXO3ovC1Inc2InG1o/C0k+puo2McifX8+q5lF3PpWw7FzLsXMiwcinLzOVsI1dz9NwoMlKkbEbl7EPd0IvS0Y3M0om0vgNpfRdVhg5SSyxcSFNyJlnBmTQd8ekGYtMMxKVpiLsh53SyjISbegqlTcjq2lAa29Bbu1Ea25Ab25AZ2ylT3SGpsI74pBpiEqqJTpRy8lotJ69KiU1UEHu9lqjLZZxLqSGz1ESlphlZXQtSw13khrtUa5uRGVspVjRwOauWYxdzOHYxh6iEfL4/F8vpK9upqF6NzfI+9da/katdx4oLP+AdcYFHQzMZKa7Gc7dawGuEVsDH7jrcJQN41bgW32hwl+hwl+jwEOvwEGsFJESocItQ4SHR4SXWMTJcy6hwNaPESkZH1PBYeBKTd+0nfACvjv89Xrsb/gteI1x4jdDiLhk40yicG3WL0OMprmVseAaTJEf57PQ28nQrcDiWctsxjTbneLqco+lx4bXHtZW3z+pOf70X/YZR9JqepsUxn1rbexwv287LX+3nyZ2JjBPJGR1hxTPcwphwA2PC1YwWqRghVruaSgMeETo8I1R4RijxkKhwl6hdTdpAdP8lQ3/PwxXhepcyngxJ4NfffUdU8Q5Mzt/T2jCJducjrk3J7sL9tXYPsHsJ54ftI+hzjKC7wYPOhlG0O56k2bGAEsMqVl/+lklh0YwPL2CMSI2nyICHxIDXHgNeYiUjxWpGiA14io1DeN2rwv0LGe4RUmFkW6zGw/Xau0do8BLV4xVuxUNcj5ukToCrpE5oYSVKvPZq8NijwVOiYGxENc+Ep+OzYz87EsTkGDdQ3/gbWhwT6Xb8jC7naLqcXvQ63Ol1uNHr8KDHMYIexxj6bI/SWv80DY4gqs1/ZV/6VhZ88Q1PhyQwKiwfD1EV7hIlbsPxGmHALcKAp0QYV54UIeC12vYv7jb60Ol8km7ryEG89tk96LG6g9MLHO5DeHU+hNcwAa9eIjUeYoMLsHV4SLR4SFR4SJSur424S+pxlxjxGMCrSCf8e3PhVRjF1wlnyQfxKmesSMDrO8Pxanmf1LL1/H3bH/nl1t0s3nKG2VsuM3PbNeZsu8GcjcnM25zGrM2pBG5OYcbGFGZsSCFo4w3mbE5g3tZE5mzLeACuA63rAFz9NyTjvzEFv02p+G1KxX9zOv6b0wnYkknA1mwCtgnx35qF35ZMpm/JxHtjJpM2ZjFpUxaTNj2I2ClbcvHemjeYqdvymbqtAJ/thUzbXuhCayE+2wvx2VbE1O0uvA4D7CBid1UIcQH2gYTVMj1ciq9Ijr9YwQzxMFSPyREAACAASURBVLzuUTHvC5ULr0phZHi/ire+UvLLr1X85oCK3x9U8T+H1Pyvwxr+fljNP79V8+5RDf/+TsuyYzo+japjebSRFdEmVkXXsybGzLpYC+tiLQTHWl2xsCHWKowPnxo61yqMAdsJjrezPt42lDghwa7ngh9qYzec+inAWtkQb2ZDvJngWBPro+tYH20gOMrA+kg96yJ1rDupY+2JAbyqWfPDjwErtK/SQbyu/LaCld+WsfJIqQDYbwpZfqjA1cLmuwB7cxCvn+zP5uP9GXz8AGDT+WR/Jh/tz+Kj/dmD+fjLbBd8hwA7kAHE/lQLu+77ctZ9X8m674cjtpaNJ2RsOin/EWK3RCkHm9mBBlaArWpwY/GO/81ypuFofXjz8OfR8kG8bo+U/yRgNx2vZuPxIcAKiC0fBOzw86+rjxSx9nAR61yIXeMaI1514OYgYAXEZrJ8fzrL96fx6f6UQcAOzyf7kvnoi8QHAfsTeH035BTv/giwQ3gV0BrH+6Hxg/kg9BTLQoZl12mW7TrNB7tO8UFIPB+ExvN+WBzvhcXwbmgk/wo/yXviKJZFxPKxJI7PRPEE74ln494TrA3by8rtW1i7YxU7Jcs5cPgzIiM/JeHScjITl1GS8S9keX9FU/h79IVvYyhYSl3BEuoLFmIunIO5KBBrUQC24gDsJQE0lATQWBJAU7H/YBqL/ITvlc2guTyI21WzuF0zm+ba2dyWzuaOdBYttQJU26SB3HdBtU06g9bagGGAnUGbLECI6xzsfWUg7cpA2ge3E88cHCNu18ylSz+fnrpFdBoW0qaeS4t6Dvc082jVzadJEYS1ejp3dfPov/UWnbZX6XYupc81NtzpeI3uW2/T3/ZHupre4VbdQqyKmThUs2mzLaX/7m9daH2d+47XaLcvpbvhDfqb34HmtwW8OpbS5XyVLqdw1rXDupB2ywLazPNoq59HW/182s3z6TAvoMuykP6GV2mvn0+7eSFNygBUuU+jyn2a9voFdJgX0lG/gE7zAjrN8+kwzaPbspBu60LaDLO5rfKnQTYdW7U39mpv7tfNodu6iA7TAu5qZuKs9cVZ60ubYT5thgV0GhfTbVxMh34hreq53JYFUV80GUXa0xjzJ9FQGYCjPAB15gRkyc9yRzofR2kgztKZOEtnYinwR5sxBWniCyhTJuMomIv8+gTKzj+GJv0Z7kgDuSObQ2PNXFqUr9Bj/hVd5jfpMC+lz/k2/U2/p7/5z3D3n/Q1/ZlO21u0WxfT6VhMt+Nl+hrfoO/Wb7inf52aG1M4/6Un8WJ3Tom8OLndnVPhXiR8/TMyvnuCzB8eJ+P7cdz4xoPzX7iReXwsdTcD6Kr/A/0N/6Cv6T36m5bRf+tj+m9/Rk/TZ9wzfkB9+R+oSXuFlMgpxEh+xtGtnhzb7sUZ8Rgu7R7HOdEYUg8+SXncFBSXfFBdfgnNtYmYUnyQXniW4uhHqEt5CUPyi0gvjceSNYm2mtncrQjiVok/jUXTcBb44Mifii3PG2vuFKy5UzFm+VCX5Ys+YzqqG5NQJ0/GnO2PIc0H6aVnKYt9lKoz49EnTaE+wxdzph/WnBlYcmZQnz0DQ4YftdcnknlyDOq0KVgLAzHnB2DI9sGQPQ1LQRDGm/5o0nxQp/qgTfdDmx6AKtkPRaI/isQZ1Fzxo/SMNzknXyDpm/Fc2fc4hVF+XBA/zumQcVzZ8xRJXz3H1b1PcUHyGNf2PcmNA8+QdvgFMr6dQOo3z3F17885L3qEjG8nUn4qiOKYAHKP+5Dzw5QhvF5Lq7iYnqeguNpMhdxBlbKBKmUDlQonpbVWMvKVXE+rILNARZnUNvhcpcJJjbqJalUjuaV6LiUVc7PcQLX2FtK6u9QY7lKjv0eF7h4VujaKVC1czdMTnVhDTKJcGJtNVBJ9Q0WMC69xqQZiU/TEpOiJSTEIW4ZvWjmfWceZVDVnUhScT1WQlKenRN6M0tyNytJDraGdWkMHSquA1xJVK+mlDq7fNHE5S8Dr+QwL59NMXMyo41KGnsuZGhLy9ORJm5Bbe1DYu5Fbu5Gau6it76S2XrjOJ7XEysUMDefStJzNrONUupHYtDri0nTEJSs5naIkIbeOQuktZMYOlPUdaG09yI33kRvvo6jvpEJ7j+QiI3GJVcQmVBF3Q0p0gpSYRDmnU9ScSpITdbmMszcEvFZomqmta6FGf5ca/R2q9XeQGdsokjdyJVvKicu5nLicS0xCAccvxHPu2g4qqlZhqX8Pk+Wv5GnXsfL8D0yVXOCx0CxGiqvxiFDhJlG5kGpwjVm6zuZJNC4MCKOY7mIdniIdniIt7mK16+dUuIu1eIp0jAjXDOJ1TEQNj4clMWXnfkTphygxbaLZvvD/Ca9jIypxF8mE0dUIDW4RwsIoocHS4iauYczufJ4RR/LnH3ZypXITloZ/0uiczb2GX9DRMIqeBvdheHWnz+pBf/0IqBtDv/EZ2u0z0Tn+wA39dn5zeDfP7bzEI6GVjJaYGRVhd+FVy0ixihESFZ4S7UN4VeAuUf4EXv8PItbg4YqnSMmY8HKeCEnijcNH+SF/O3WO33OvYTJtDlfz6nCj3+7Cq80LbCPot4+kzz6SbucIOhvG0u54mib7Igq1q/no9GFeDI3ncVERY8QaYYw1og6v3TpGSlSMEqsYIdbjKTbhHlHnwqsS9y+keERI8RQr8RRrcJeocYtQ4iZR4RluxCvcgoeoHjexUYCrxCDgNULOqP0avHYr8RJLeTSighfDbxCwLYTvinZT6/wM561XaXU+S7dzLF2OcXQ5xtDj8HLBVVia1OP4Gf3Op7hnnoTNuYR8w7/ZeHEz3rsO8rQkh1HhpYyQSPGUqIUPNSS6oTOvETo8xLWMk+QzOeIkq89tosb6L1oafOhyPknPj/DqNoRX2wi6bI9y1xmAxvEvoqv3Ml+0kefCTjMuvJQRAx8AiP4TXuvwkJhczWyd6+9qhd/fnoGRexdeJTrXa69kpFjOuPBixj+MV+v7pJYF89ctf+DtLRIWbDlF0JZLBG69ysytSQQFJzF7YxqBG1Px35SC34YU/DekELgxmdmbEpk7iNcsYWHT1gyCHobrhmT8NiTjuzEF302p+G5Kx3dTOn6bs/Dfko3vliymbc7EZ1MGPpsy8N6YzqTgdF4KzmTihixe2pg9mEmbcpi0KYfJm28+8PXkzXlM2ZyP95YCpm4tfDDbigXAbi/B578h1tXCDrWxNfiGSfELl+EvkhPgwuusCAVzdyuZt2cIr0v2Knltn5I3v1Ty9pdKfvWVgt9+reCPB1X8+RsVf/1Gxd8Pq/jXt2reO6pl2Q9aPj1pYHlkHZ9F1rEi0siqKBNroutZG21m3UMJjrUKTWy8nQ2uZnV9rI21sXbWxNpYE2tjbZx9MOviHcNiZ92wJvYByA6PC6/BMSbWRxtZF1U3mLWRBtae0LPuhG4IsIOIVbH6e8UwwNYK+baKVd9WsPLbclYcKeWzw8Us/6ZIyMHCwRb2k69uulrVbD4axOtQPt6f4VrslPVAhgD7YAaWO604lM+KQ/msOlwojNR+61rudLSctd9VsPa7Chdiqwk+NgTYAcRujlQ88Hh4C7s1Wula9qRg+zCQ/rfG9WHc7ohR8HmMwgVY4T7a4YAdQOzmEzVsOvEwYCsewOtA+7rm22LWf1vM+iPFDwB2zaG8QcAKiM3isy8zWP5lOsu/TOXT/Sk/ygBeBwD7MF7/HX6O98LO8l7oad4NiX8oQ43rv8OEpnVZaCzLQmNYFhrPstBTLAs5zbKQsyzbdZZluy4OJeQCy0LO8UHIGd4PcWE2PI6PJKdYvvs06/eeYeveU2yWfM+azyV8tnEta7ctI3zP+5yI/JCkpI8pvPkhpbl/pbbgj2iKfk9d8W8wFb2NOX8pltzFWHMXYc1bSH3BQkyFCzAVzsNcNAd78SycxUE0Fgdwq9Cf24X+NBf4CSkM4FZJILfKZnKrahZNNTNpkAbhVATSKA/kdq0/92oDhLOv0kDaamfQVjuD1poA7tUEcK/WtaVY6j8EWFnAgwueBgCrnk2bahb31XPo1C2gp24x3XVL6NAtokU9j7uqubTqF3JLMQtTmQ+N8pn02JfSaVlCt+M1+m6/TU/zm7TbXqXT8Tr9rX+g7/avuG9filM9G1O1Lw2aOfTf+x2dzje4b32V+9YltNteodv5GjS/Dc1v09v4Bl2OV+lyvEKX/WW6bIuE86mW+dyvn8t901zum+Zx3zSPjvr5dJoX0N/wKveNc+lueI0282IMRRMoT/oZjprp3K+bT7d1MV3mhXQY59FhnEe3eSHd5oW0183httKfhlof7FVTsFdNoVnhR5/95cGrcG4rZ2Cv8uGOaiat2nl01AnX33TqF9Omns8d2SxMBVOQJj+FLmcCjvIAnBUz0GROoPr6UzSWz8ZREoStKBBr4Qzq8/zQZnhTm/Ai0oSJmHNmUXnhWW5GjUKaOJ47UuFsrKNyNve1b9Jn/z33ja/Tol9Mp+1N+hv/QH/zX+Duv+hp/DP3zW9yzyiMU/fffotexxt0Wd6kWf4K5dcmc2qPByd3uhEb4kF8iCfX9z9OWbwPmoRZKK/5URL3DMnfeJF4yA1FwiTuKd+i3/F3es1/o9f2Lv3296HhI/psH3FH+TcUma+S8MMEvg/xIip8NN9t9eDE5x7EhnoSu8ud8+IRVJz2wZ6zhNbyd3DkzKM+bTotpXNpyg/kxtee1KdNxZw+mZL4Ryk/O55u5WJuuT68uVUSwJ3yQFoqZ3KrdAa2PB/qMiaiT3sJTfJk1ClTUd7wRnp1IoqEydRnzkBxbRIlMT+nKPIx1Fcncad4Ic3FC7lTuhjbzVnUZfijS52O9NpLFJ5+kvKLz2HI8sNWNIumivk0VczHUTIbR/FcLPkzkSVORpowGU2qH5rUAGquTkV6zQ/VjZnIrgVRfGoqad89S+LBJ0k5/BzZ33kTv3MskVu8OBP6CNf3PcONr58n+cAL3PzBh5LYGRRETif/5DSKov3IO+7D5d3jufrFU5TEBFIaG0RhpD95J3x/PDY8gNYqZcNg+1qruUVprXXwntdaza3BtnX4GdhKhZPiajOlMhu1+jvCuVdDC1WGVir096k2dVFu6CSx2ELMDRmR12s5eU3KiesyIhMVRCeriUnWEJ2sISpJQ1SSitgULWfS9ZxJ03EqWc3pZCVnUxScT1OQWmymxngfubkbqakLmakbhbkXtb0ftb2fWmMPeTV3SMyt53yqjstZVi7n2LiSbeFiRh0X03VcyzGQUWanTNuKytGHzNKDzNKD3NqLwtaHwt6HzNpHdm0zV3NNXMgycD6rntMZZuLSjJxOr+NMmo4LGVqSiyyUqO6htPahcfSitvYiM7ajsnSjc/YhN3eSXengbKqUuIRK4hKriUuUcipJyZlkFXGJtUReLuNCupy8Wie1xvvI6tup0rdQpW+hQndHeGy4R0aZkTPJZZy8fJOTl7M5eTGOc9e2U1axArPxX9Rb/kqBLpgV577HW3SOx0KzGCWqxlOiwn0Qr0Jb5S424CHW4S4ewqu7+D/gVSLg1UukY2S4hlFhKkaFKxgjEfA6eee+Qbzeti+k2/oEPfb/gNeGn8BrZjCz9x3isdBkxkgqBLy6sOcmVuEWocBttwKPvTo89sgYu6+UpyRnee1rMQeSt6BxrMfmfJW7Dc/T0TD6Ibx6CHAxjwTTOHpNv+C+ZRoW55uUOrbyfmQEU0LieWxnAWPFBkZLbIwO0zM6TM1IkRJPsRIPsQZ3sUH43YiVeIoVeIj//8HraFE5j+9KZvHX33A4Zws6+x+42zCZe/af0dPgKZwNHYbXftsI+m0j6LOPots5kk7nONrtz9Bke5k89Rr+GXWA50JO8Vh4MaPFGrwkdXju1uMVoWGUWMUokYoR4QY8RCYBoHs0uO1VDOFVpMRTpMFDrMYtQo67RIlXmAmvMAse4fW4iV1wlRhwk+hwj1AwYq8Kz91KvMQ1PCIqYGLIBRaGbONcbSjahr9xqzGIdueT9DjG0GUfR5d9LD32EfQ6vOhxeNHjGEWP4xF6HE9z2+qHoeF3XKr9kHcjN/HC59/ziz2ljAqrZMweDSMitLiLtbgNJEJArIe4lnHifCZJTrD67ABep9Pl+IULr170O7yG4dWDfrsbvVYvuqyPcsfhj9rxzx/jNVyNR7ged1Gd8B6QaHCXKPGQKHEXa3AXD8Or2IBXuAEvkRYPiXpw5H5wokGiw0OkxlOkZJRIwOvPd13hnW8PE1u+C41DaF5Tytbzl82/442N4czbdIrATZfw33wF/00J+K1NJDA4Bf/gZKYH32BacDK+65MJCE5i1sYE5mxOZNbWdGEZ09YMZm5J/+943ZgyiFffTZn4bspk+iYBrlM3pjMlOJXJ69N4aX0aE9dnMMEF2IEMh+xLG7OHvr/hJpM25jJ5k4DYAch6bynAe2sR3tuKBzN1ewne20vw3lE6lM/LmPp5Od47hUzdVYFPSDXTQoYAGyCSEySSMVOiYE6Egnm7FczfrWDRHgUvf6Fg6T4lb+5X8vZ+Bb/cr+C3Xyn4wwEl/3NIxV8OqfjbNyr+eUTDe0e1fPC9jo+P6/nkhJ7lJwx8drKOlZFGVg8ANurBrIu2sD7GJiTWxtpYG2ti7ayOtbE6xsrqGOsDgB2Aq/BYwO3wkeKh0eLheBWa3uCYetZHGx8A7NpIA+tO6lnnAuwgXo+pXIBVPgRYKau+rWbV0UpWfVvJyiPCEqfPDpcKeD0kAPbTAwV88lWuaxRY2D788b5MPt6Xwcf70oUMw+uH+zIfyABihZ8d+noAsZ8dzBOukPmmgFWHXcudjpSy+tuyQcSu+76Kdd8LgA0+VsuG41I2npA9kE0n5WyJUg62sluiFK5lT3K2/ZdmdXjr+iO8xg7h9fNoBTuiFD8J2C0nal2bkqt/hNcBwA7H67r/gtehBvb/Hq8CYK+xTCJsHB6O1/dCT/0IrwJcT/F+2Ck+CItjWVg0H4ZG82FonIDX0DMsCznHspDzg3D9cNcFPgo5z8eh5/gk9DSfhsXxWXgMK0QnWSU6yRrxDwSLDrElbC87xeGEf7GdfQeC+eHkKi5c/IyMtA8pyv075Xm/pTL3dWR5r6DOewVD3iuYbr6MOXsRluwF2HLmY8tdQH3eIuoKFlFXuID6wnlYi+ZgL5yJszCQpgJ/mvNdKfCnudCfW8VC+9pYFUhDbSAOWQA2hT8OuT+3anxpqfbjXrU/rTUBAlqr/WmpEjYUt9T401LjR0uNL/dq/bhX6/cAZAcXPSkCaVPNegCv3QYBr536xbRqF9Cinscd1RyalbNpks/EVuWHUzqDTvMS+hrfpKfhNbodS+lpeJ0O61L6m39Ff9M7dDvf5I5hAZbaACy1AbTbltLtfJ126yvcty6hw/4q3c7X6Gt6k97GN+h2LqXT/gqddtdGYdtCOq0LaDfPo800h1bjHFrr5tBWN4f7xrm0m+bRbV1El3URnZZFdJgXc1sVhCbvOaQZ42nRzqbHuoQe62I6TfMfAGynaR63lf44qr1xVHvTKJ2Gs2YqfbbFtNfNodM0n3vaWdirfHDW+NKmm0+ncTE9xlcE1Cvm0FQ9A2P+JGpvPIkm6wXsZf40VgahzZxE+aWfYy0MwF4chDnfn/o8f0y5/ugyfZAmTqDmyosY02dQee5ZciJHUX3159yqDqTFhdcu4y/pt/+O2+rFOKQzaTW+Qq9r0zC3/0GX44/cMy7ljmE+962L6b/7S+6blnBP+wp3FK+hSA3g6oFxxIa6czpsBFd2P0rSV09SedoPY8pCDDdmUXXuJTKPjiU38jEcBfPpqfsj/fZ/0G9/l37HB/TV/4tbNb9FnjKfzKiXuPj1E8RJxhIjGsvRzZ4c3+5J9C5PonZ4ELvTi5wfnqG56C1aK36JM3chlowg7Fn+1CVPIf/EoxhTvGkuDEJ55Rlkl3+BNWcat8tm0lwSiD13GuasKZizp2K5OY367KkY0idhSJ+EKXsa+gw/9BkBGDJmoE3xQ3Hdm8pzz3PzxKPkHX8M2fkJ2DJncSt/AZbMmTQVLKQ+IwjFdW8qzj9PQex4bkY/gSbNF12GL/pMP6yFs7EXzcWYE4ghawammzORJXqjSfWjLmsW6pQZVFyYTMWFqVSc96EgdhJJh8YTHzaa2JAxXPvyF6QemsC1vc9wKeJJLkrGc2XPUyR++RwZRyZx8wcfMo9OEsaJv59EQeQ08k9O48oX4zkTOpa0byaSd3w6hZH+FAzHa16p7mJprYVaTRMVCgfF1fWU1FqoVjciN9yhStUg3PmqcCDTNaMw3KFWe4tqlbCVuFZ7C6nWtbRJ04TceA+ZsZUq3V0qdC2U69oEvNZ1k1RqJyZJxvGr1Ry7Us2xa1JOJMiJSlIRlaQkMlFBZKKSqCQFp1I0xN9QEJMgJTZByulkBefSlJxNlXOjqJ4aUycySw+1pm6k9T3ILX2obKC2g6y+jwJpC4m59ZxLVnMh3cilLDOXskxcSNdzMV1LQq6R7MpGKvUdqOz9SM09SM09yCx9yG39KB0gt0Ou/B7XCiyczzJwLtPE2Uwzp1JNnM0QrvW5mG0gudhGsaoVhbUftaMfeX03NYZ2FOZutM5+FJYublY5uZAm41RiJfEJlcReryY+UcbpGwriEmuIvlbOpSwl+bImak0dSOs7qNDfo0xzh3LtXaT1HVTXtZFTZeFCWhWRl29y/GI6URfjOX9tB6VlyzHV/ROz9W8UGTay/MxRJoedGcKrWIm7WOVCqh43yXC8qnFzxV2sxUM0hFcPsRp3F3wH8Rr2E3j9fB/h6YcoMW4cxGvvf8Brz3C8NkxGb/01BzPXM2fvcLxK8XDB0E2kxE0sx00ix3O/Fs+9ckZ/UcbPRVeYJdnHuuitlJlCMTl+zZ2GiXQ0jBnEa2+DG31OT3rtnvRZRtJvHkeP6ee01U+gwbkYZdM6Nl2QMCP8BD//PJ1xIiWjxCZGhWkZFa5khEgpIHUYXr3EKrzESjzEKtzFatdz/3cZxKtYyWhRBY+GpDB370G+ztyMxvZH7jRMocU2jt5Grx/j1TqCPutIeu2j6XaOotP5CO3252i0LiFHuYY/fb+fZ0LO8Eh4CaPEGrwkBrx26/CUqBgtVjIqXMWIMAMe4S687tbg9oUC9z21eETU4hWuxCtcg6dYjfsgXusZEWp14dWAm1gv/CnR4RGhxHO3HM/dckZIqng0LIvJu2L47b4dJKu2YnL+ijtOb2EbtH0U3bZxdNvG0WMfSa9jBL2OEfQ4RtFtf5Q26zM02GYjd/yLb3M/4Z2DW3h6ZyxP7K7Ea1c1Y3br8YrQCx+4DCRCi5tEi4eohnHivCG8Wt7l3iBeRz2IV5sbNAzhtXMAr/Z/El21l/nhG3ku9CfwKjK4Xr/h74s6PMQmYaxYbMAzXI9XuAuvESrcdqsEvIq1wji+SI1nuAuvYUWM33lZwGvZLjT2jwbx+ueNv+G19WHM2RCH/4aLTN94Gd/ga0xffR3/dTfwXZeEz/okpq6/gc+6G/itT2TmhuvM3pTIzM2pBG1JF7I5jaDNqf9HeJ2+KYPpmzKZtimDqRsz8A5OZ/L6VF5an8rE9WlMCBbwOmFD1gOZuCGbiRuymbAhmwnBA9/LYaILsJM25QlN7JZ8pmwpYMqWwsF4by3Ee1uRkO3FAmK3l+C9XUDslB2lTNlRhvfn5fjsrGTarmqmh9bgF1aLf7iUwHApM0UyZovlzJXImBchY0GEnMV75Ly6V8GbexW8ve8hvB5U8b8OCu3rPw5r+Ne3Wt7/TstHx/R8fFzHpyf0LD851L6ujjKxJrJ+KFFm1kZZWBttY02MjbUxNlbH2FgdY2dljI2VMVZWRVtZHWNjTZydtXEO1sY7WBvnYE2cnTVxNlbH2lgXJ2RotPgnIBtnITjGTHBMvQuxJtZFGVkbWce6kwbWnzSw7oTeNUKsZe0xDWuPDSB2ALCuc7BHa1h1tIqVR6tY8W0lK44M3AFbwmeHivnsUBHLDxTw6VcD7WuOANB9WcMAm8HH+zL5aN+DeF22N4NlezMGATvw3MOt7EALO4TYQlYeLmHVkdJhiK1k7XcCYNf/UPMAYgcgO7yNFRA7hNet0bKfROqOhxrZz+OUD94B68LrzhgFn0cr+Dxa+QBgBxC75WQtm08Ota9CA1vxH9vXdUdcGT46fCiXVQdvsvJADiu+zuGzr7JY7sLrp1+m8okLqw/n471JDwJ29zU+jBhY2iTg9d9hZ/h3mADYobjgGn6a98NP8UF4HB+GR/NRWBQfhcXyYVg8H4ae4cPQsywLPc+HIRf4MOQ8H4Wc5ZOQUywPjWNlWBRrwn9gffhRNogOsSH8azaF72aHeBeSL7bwzZHNRMdu5sLFdSTfWE5u9geUFfyN6sLfUlvwOtLcxShzF6LNXUjdzUXU5yzEnLUAS9Y8rNnzsN2cT33eAgz5C9AXzMdYMA9z4VxsBXNw5M+iIS+QxtwAmvL8uVXgT1OhL00lvjSW+eKs9MNR44dD6odN5otd6kdTlS93Kv1oqfLnXvUwuFb6cqfSl7tVA5lOS/V0Wqp9uVfjS2utH21Sf+7LArgvFxDbqgyiVTWL+5q5dOgW0GVYRJfhZboML3Nfv4g23UJuyWfRrJhNi2Y+9io/jCXetBoW0Ot8nR77Urptr9DX8Cad1tfodb5JX8Nb9Drf5H79yzQqZ1FfNR2nIogu26t0WJfQYV1Cl/1VepxL6W14jR7HUrrsr9Bpe5lO22K6bIvosi6kwzKf9vq5tBlnc88wi3uGWbQaZtPmQmyHaR491sXC/avGBXSaFuKomU51ymND7at5MZ2mBa77Wee42tcF3Fb6Y6+aQkPtVO6qA3BUe9NtXkCHcS5d9Qu4b5hLQ40v1vKptBsW0WV6mW7jEtrU82muDcJR7och9yVqyfZ5ugAAIABJREFUk55Ek/UijrIAmqpmocuaTOmFJzDenIa9eCb1eX4Yb/phvOmPPnM6ssSJVF96Ee0NP6rOv0BezDgqrzyBs8yPFvkCGmvm02P9PX3239MgnUd9hT939C/T4/yt0Lw2/51O++9pqXuVu3ULaLe9TO+td2itW0Kr9jXuqd5CnT6ThIOPEh/mybnwMSTsG8+NL5+k8MQkZOf9kV/yRX55GuXxzyG9NImWmrfB9Beo/xu9xr/SIv8dlrwl1F71J/P4c1zc9zPiwryI2ulJTMhIjqx3I3K7B5E7PDi51Y0zYSMpin4Ra9Zi7FkLMKfPxJzuj/b6ZEpjn6LizC9oq1xIfbo3lWefQJc8kbvlc2kumUlz6WzsuX6Ys3wwZ0/HkuOHKWs6+rQp6NOmYMzyQ5smNKH6tCC0yQGUnXmRG4ce4dp+L7K/e5SaMxPQXpuO9vp0ZJcmI7s0mZoLEymKe5rMY4+SenQc2ZFPUHN1ElVXJlJ2/jmkCZNRpUxHluiNPMkHTZo/pWdfoPTci1RceImSsxPJjX6WvOgXSPvuKRIOPMFZyWhObHPn+NYRXNz9BNf2Pk3SVy9wfd+znBcJ48MXxI9z4+tnST30Atf3jyfxq6dIOfQMaYefJ+XQc1za/Rjxu0Zy5YvxZBx5iZs/TCXnu2Fjw5mFiouFVUZqNI2U1JpJy5ORni+npNaMVHeLcrmNm6VaSqUWqtUNVCodFFWbKKiso6TWTLW6gWp1AyU1FiqUDdTo7lChbqZQ1kC+rJECeTMlmlaK1Pe5XmghMkHK95cqOXqpgu+v1HD8uozIBDmR16WcvCYlKkFOXLKSC+laTiXWEn2lgriEGs6nq7iUpeFsqpyruXpKNK1UmbqprOui3NBBhb6DGmMPsvpeqnRd5Fbd5kaemUtpOi6k6zmfpud8mo4L6TouZ+lJyq8nq7yBUlUbUlMPVYZOquo6qarrprKum+r6HqrNvWTL73El38zpdD1nMuo4l2nmVKqRM+lGzmeZuJhtJLHQRq7sLpV13dSYeqjQ3adEeZcKXRu1pi4qdW1kldu4nKHgfEotZ5OqibtWSVxCDWdcS59OJ9dw5aaa7GonZdp7VOjbKFbfIbe2gWLlbSr0rZSqb5NZZuRSehVx1/OJupxJ3JXTXE7YKeDV8A8s9n9QYtzMJ6eOMDHkFI+GZDIyvAoPkQI3sdKF1P+AV5Ead5EWT5EWr3AtXgPtm1iJm1iJh0iLl0gr4DV0AK/VPB6aKOA17SAldRu5bVtIl+XxH+G13y6ccfwRXi2/4mDGeubuPcTjIcmMFpfjHi4VWk2xGjeRCvdwBW7hMjz3q/HcK8VTXMJjoTfw2XmUP+37nGTFfnS2v3Db6U1Hw1h6Gtzpa3SjbwCvDk96bCPos46l2/woraanuO2cSV3Th+xPj2DRniP8YsdVfhZexUiR1oVzJV7D8Soy4C7S4yXS4CVS4SFS4/7/GA+RktGiSh4JSSUw4iv2pm5CbfsTdxqnctc6jr6mEQJebQ/jdRS9ttF0NYyhs+Fx2u0v0GB5hUzZat45GMHTIef5WXgZI0VqvCR6vHZr8RQrGCtWMipUxYjQOjzCzEKLOgyvnpJaRoSrGBGmxVOkxk0iG8SrV6gVjzAT7iK9sGFYpMddrMNDosItvAav3TLG7K7gsZAbTNv1PZ9GicnVr8XuWEyb/Tl6HePos4+k1zaWbvtY4foaxwj67MI9r522x7ld/yw2x8sUW1bw+dUVzJZ8zlOhlxknqsJtRy2jJHV4iQ24izS4iVTC+1YivH89RNWME+UxWXyCNWc3UWt5j3tOX7ocTz+EV3cXXt3ps7vRa/Wk0/LIIF6jqr5gXvhGng09xbjwErzCVXiE64WxYZEBD5HG1cY/hFdRHR4iPZ5hejzDta7m2jVyL9G5/m3p8AxX4xmuYJRIxrjQIp78Cbwml63jj8G/YsmaXcxaF4Nv8Hl8NlzCZ90Vpq64iu+aJHzWJOK9NpEpa5OYujYJ33UJBAZfY+aG6wRuSmHGpjRmbEojcFOK63HqAwubBs68+m5KZfrGNKZvTGOaa0zYZ2MmUzdkMmV9OpPWpTJxXSoTgtOZsOHHcBWSzYQNObwYnM2LwcLXA5m48SYvbcpl0uY8Jm3OY/KWfCZvzh9qZAdAu1XI8EbWe1sxU7aVCNleytTPy/HZWcH0kCp8Q6rwC60mILSGoHAps8KlzBFJmSuWMl8iZVGElFf2yHj9Czlv71Pwqy+V/PYrJX84oORPB1X8+cBA+6rmH0fUvHdUw4fHdHx0TMsnJ/TCCLELsCsjTaw6We+KmdWRZlZHWlgVZWVVtI1V0XZWRttZGe1gRYydFdE2VkTbWBljZ3WsgzVxTtbEOVkd62B1nJ3VcTZWx1oHx4vXxQrt7fqBBVHDATtsE3FwjJn10fWsj65nXZSJ9ZF1g3gdyNrjOtYe1wqA/WF4Cytn5Xe1rPyuhhVHq113wVay4nCFsIX4kADY5QcKWf51AZ9+PWx8eF8WnwzLx/uyHgDqcLw+nIfb2IcB+9mhAlZ8U8yKb4oHEbv623LWflc1CNjhiH24hR06FyvgdUuUnK1R0h/h9acWN/335lX5AF6HN7A/hdeNxyvZeFxoYIfjde3REta68Lr2sLB9ePWhAlYdymXlwZusOJDDigM5fPZ1Fsu/ynBtcxbw+vG+5B9nb9IgYAW8Xh/E6/ui8/w7/Bz/Dhfw+mBODeL1A9Fploni+UgUzUfhUXwkiubD8Dg+DDvNh2FnWBZ+ho/CzvJx2Ck+DYvls9CTrAw5ypqQAwSHfsHWMDE7RSGESj5HHLGRgwfWEBu1moSra8jLWUdJ/qeUF/ydysLfUVv0Foqi19AUvYImbxG6vIXU5S3ClLsI882FWHLmY82eizV7LpacOZhy52DIn42+YA7G/LmYCuZhzp+HLW8uttxZ2HMDceb501DgR0PRdBpLp9FQ7oOz0gdH1TQc1dNx1PrirPGjscKX2xW+3K30H8ydiuncLp/G7fJp3KmYzp2Kadyp8OFOhQ93K6fRUjWdezXTaa31pU3qR5vMnzZ5APfkgbSqZ9Gum0eHfgEd+oV06BbRqV9Mh+Fl2g0vc0s2i2b5bFq1C2mUBmEsnkKTLJBO02J6bK/SY3+VXsdr9NrfoNuylF77G/Q6BNi21i3AXOmDOv8F2uoW0GF+mS7rEnrsr9DreJUe+yt0WV+m07KYTstiuqyL6LIspMuygI76edw3zqHVMIt7+pm06IJo0c3knn4W/x9r9x3XhKHvfZzp7FJbO5zsoeKeHac9PfOefe89s8O9BUdrWwckAdx7IYKiKKCyZEPYm0DYhEyyE8AtTlx8nj8Skfb03Ofe+zx/fF9i4A9I4I93futux3Tuaabz2DiXe5oZ3NPM5IlpAQ+0s1GWvoO6/D2utfrzUDfHfvZnNvc003limscz6wJuKybT2ejOdZk3D/UzuNbqwwPtDHoNc3hsnMsj/RxutgdgqvWkV/8Bjw0f8lj7PndkM+iu98dc401H6QRas0ajLhxPV+0UbjTMoKPYg9rEkajy3bFWT0Nf6o+2yA9tkT+aAl9kme40Jo1DlupFc9IEJPFv0Jg6AnOVN3dl87mr+IhnV/+DZ51/oLNpFjqJH7c07/P02m/pu/1nG16tv6NH/xPuGubb3gTo+pT72p9wX/0zbrX9lLbMSaTte4WLwkGkhL9G1p43yd4zEvGBURQdeZPKU+8gT/FDkz4Zc8FMHsh+yxPVn3jQ8itu1nyEMs2H0lOjyDk4jPS9Q0nZOZSLwkGc2+LM6c0OnFzvwNlvHTm92ZEz3ziQGDaIksi3qTk7htZLbhhyJ6PL8aHu/GjKokZxo2YGj9s+Qpowgrr4NzAX+XK/aQE99XO5KZlNd+U0rGUBdJZPo7NsGsaiyahyvGjPcKM9w5OmVA/qE91pSvaiOdmLoshRxG5z5FKoE4XH36Aq6i0qTo2iKvpNKs+8Rd6RoeQfH0724SGk7HEm/eAQKs6/Tdm5N6mIfYv8U69SenYUkotjkFwcS93l8dQnuZF74jVS9g0iZd9gMg4PJ/fECHKPv0l8qAvnBc7ECQdxbvsgzm4bSmL4GySGvkHW/jGk7R7N+a1DidrkQMy3TiSGvULq7jdI3vEK6XtHkLFvJKm7XuNy2HCSd7zGReEQ4kOGkrHvLcRHx5J3eMxLvCZlVSflV8ioa7NQVqchMbOSpKwqimuU1LVZKKpWkJoroahaQVWjnrI6DVlFjWQWNlAiUVHXZqGiXktSZjU5pTLEVWoyS+WkFMq4UqIkvUxDZrWRbEkn8WIlJ1PqOZ4k5VhiHREpTZxKaybqSjNRqU1EX2nmfI6CpCItuVUm0gqVJOa2kVqoJKfaTF6tlZRiNZcLFeRIOymV9VDccpOcWiu5NVZKm25R0XKHorpriKusiKus5Eu6yanqJLlQS1JBB+nlRnJrrORWW8mqMJIvsVLVdofSphuUNN6guPEGBQ3XKWy6TWn7PbKk17hUouO8WE18vo6LBUYu5OhIyNdzqVDPxYIOkkv0ZEu6KG6+RVnLTQobuhDXmsivM1NU30lBrZms8g4yS1TkVmjJKe8gWWyb300v7SCrUkd6eQeppUrSKzTk1hopaLAilppJLVFRILVQ3NBJdlUHqYUtpOTXk1bUQFphHWniNHLyw2hoWINB93csnX+j1riZpReOMn77hX68Ogpl/y28OohUOAnVOAvVOAtVOIkUL/EqVOEsVOMaomRwiIIhgnaGimx49diyux+vNy1z/1d4nbn70PfxGmr7fhwFSpxCFDiEtOKwqxXHHY04hlTzRkgxntsT+DR8DxcbI5CbF3Kj25+HV1/5F3h14VnnYB5bhnLP+Do9Xd4Yr/6Zs5Jd/PzAAd7bGs+rwhoGCdsZLJQxWNhux6sCx1ANjiItTiJbS6iLSPX/DNcXeB0kbOBVQQG+or2E52xEaf0Td655c/tf4dXswjPzIDteh/Ho6ggeWMfRbfwQcfMafrJHxNvBybwilNqQHabGJVyJs1DGsFA5Q+x4dRSYbPOrO9QvK6+hrbgKVLgKNDgJFTiEteAQKsM5xIBLsAUngR4HkRoHkcqGV5HG9sZCcBODdrQyfGctI4JTmSI4TGjuQaSGFdzomk5v55v0WYfa252H8KxzCM+6bEun+joH8dw6jF7rSG5bxmO+8SvEHRtZfj4IH0E4o8PFDBK04LClHVeRDhdRB45CJQ5CRX/HgEOoEmdhE8OFZbiFRrE24QVe/Xnc9c4AvDrzvMvBjlcHnlsdeGr+Mbxu5N2QOIYJ/od4Fb7Aq/1v50XLfT9e1TgJFTgL2hks/CFet6HqXILa9AXZtYH8JvDnzFu9hSnrzuATdAnP9Ul4BqbiviIV33VZeK7Lwn1dJu7rsvBYl4V3UAaTN1whYEMakzZk429fyjRlUw5Tvsr5J7xOti9r8h+AV+9N+fZ24QI8NxTgHiRmYlAe44NybVXX/wVefwhY9802uA7Mi7ZiG2Kr8PimGg97a7HHNzV4fPMjgN3egP/2RiYHNzElpJmpIc1MFzYzQ9TMLFEzc0KbWRDewoc7Wvl0dzu/2qfgN/sV/P6ggj8eVPCngzbA/vmQkr8eUfKP40oWRqpZcsoWWwXW1j68MlrH6miDPSZWnTax6oyZlfasiulkxdmBsbLirJWVZ62sPmtlzbnOAbGyJtbCGntr8dpzFgLPWQg6ZyXo3I/h1fKjeF1/1sj6M3rWD6i+/t8A239G50duwa48LGXlYTtiD1bbALu/wrbAaW8Jy/YUfw+vS/d+H7D/Cq//N8CuOFjOikNVrDxczcrD1aw6UsOaY3WsPV7fX4F9kYGA/ecqrMyO1zY22/E6cLb1v4XXc99vG/6f4bWxH68DW4cDT0gIOi75/4fXPdk/AOxLvC4MTeRL0WW+FF7kyx8BrA2uCSwSJbBYdIElopj+LBadY7HoAotF8SwWxbFUeIGlohhWh51mregIa7aFsebbzQR9u46twavZs2sNEUeDiI0OJDd1PY2VX9EqWUVr7ec0Vf6ehrJPaK5YgLx6AR2SD9BLFqCtmIeufB6G8nmYyuZhKpuDuWwWlrJZWEpnYiydhqFsKvryAHQVU9FXTEdfMR1D+QyM5dMxlk3FWDYZU4U/1mp/Omt86ar1pqvOi26pF931Plxt8OVqgx9XG/y5VufLjTpfbkn9uF3vz+16P25JfbhZ592fW1Jvbkm9uCX16kdsT5PP9wB7TzaJHtkUO17n8KhjLg81c3monkdvxwIedizgQccCepRzuCmbwU3ZDO6q5nK9dSqGGg9uyKbSa/2Ip90f88g4n74uO17NP+Gp+SOedX5Mr+lDrE2+NOWN5GrrJO5rZ9NrnM9T6wc8tX5Ar3mB7Y6qcR695vn9eO01zeGhYRYP9DO52zGNO+qAAbEhtkc1lXua6XaYzqRHNZ1ewzxuK6bSmPMa6vL3uCUP4JF+Lg91c7inmU6vYQ7PO9+nRxVAV5MHN+W+PDHP4ZZ8Ej2qAB4b59ozn3vq2Vik3jzomM9D7QIeqOdxozkAc403hkoPNCXjac0ajapgHJ2SydxomIG+1Adp8pu0ZY3FXBmAttgXTaEvmgJfVGJvZJnuNCWPp/HyBNqS3WhKHE1z6gj0pW7cV7zPU8Mv6bvxV553/4nu1jkY6ifTo/uI5zf+QF/PX+HW3+jt/D13DR9zz/Q+T7s/4an1p9zX/IRrjQtQFUyhKHo08QJnksOHIT70Ljl73kS89y1ydr9Bxo4h5O4djjR2PKrUSVgL5tJT8yndJQtoSRhP0aHB5O51JmePE3n7h5Czbxgpoa5c+M6B05tsOb/FhQtbHInb6sTFEGcuhjgRt92Z/KOvoM2cjClvCs0X36Xp4mhuVs/iYfOHdJZOQXJ+BKpMN65WzOB27TzuNX1IV/lMrKXTMRVPw1AQgCbXn7YrHtTGv0tJ9OvkRwwn9/grpOwbTPKeweQde528Y69zSeRI1sFhVES9TdHR18neO5iyk29Sc24MxREjyNw/iMvhjiTvdqY4eiStab40JnvSnOqNJGE8dZcm0pTiifSyG2Vn30Z88g0Swp2J/MaBU986kLhrKEVR7yCOeIfYYEcSQoeQc/RdCiImknt0HFmH3iN155tk7nuX5PCRxG4ZRPTXDsR868hF4WAy9o+gLHoixZFjKTjxDrlH3iLzwEgKT4whc/8ozm1x4ZJoGDmHRlN4YszAhU3SpOIaJfXtnVTUa8ksbCCzsIFyaQdSmZUSiYrMwgbK6jRIZVaqGvWIy9vIK2vlRcW2skFPQmoZcakVXEit4kxSOVGJZZy9IiE2Xcq5rCYSxHJOpzVy7LKEY4l1HL1cy/GkeiJSGjmZ3EBkcj1n0lu4XKghV2KlouUGZfWdFEpMFNZZKW+5SVX7XfIbukkp15FcriOtykxKuZ6LBUou5atILzeQVW4ivURHTrmRsvrrSBUPqVU8oKjhOoXSq1S29SBRPKCi5Q7imk6yy43k13SSWW4go8xIepmR1BI9V8rNZEmuklxhJr5Qy4V8DQkFei4VGInL0XIxX8/lAgMJ4g4S8jUklxrIqLaQWWUitayD5GIFqcUK0kqUpBUryShVUlRroqb1OtXN1yisNSOuMVPSeJXy1hsUN3eTVa0jqVjOpUIZScUKkooVxGY2klKsJLVYwaW8JhLzGsgpb6dUqqW8Xk15bQmVNYeRyTZgNnyGpfNvSAybWXL+CBO2X+ANQTGDhI04CNr+d3gVfh+vLgI1g0KUDA6WMzhE9n285h1Cot34P8Lr3W43NC/wuusQbwRnfw+vjiI1jsFqnLercRUqcdjZhMMOKS6COkYG1+CxPYsPwyM5WnKCVuMKrndN5WH3q7a24WsOtlx14kmXM086XXjS5UJv5yAeWF/jrtUNc9fvSWndyR+P72b89jO8JihlsKiFwcIWXIVtOIna7YjW4CjU4SjU4SzU4CxU4Sj8MYz+63z/a1X2KGx4FRbhJdiDKHsDis5/5851H26bX+DV0YZX6wu8uvLMPJhn1mE87h7Oo6sjeWAdT5fhI3Kb1rBgh4DRIam8IqrHRWib13UOU+AkaGV4qJzBwQpcg+14Ff0zXl0ESlxCBuK1bQBedTiKXvyuqG1V2GA5jiGtuIa3Miy8ipHBl5ku2kdEbQSt5kXc6ZrEU8sI+syD6bO42LDa7crzbtvypD6LK32WYTzpfIs7Vz0x3Podl1o28ffob3EPOcKosDIGC+U4h2hwFulx7sdru72lXIFDqAIXYROvCMtwF0WzLuFrWsxfcLfbnyed7/DMPMQ2K/xDvP5Y5bV+F7MFG3k3OI7hA/DqKNS+xKtIjlNoez9eHUP1/yVeHULVOPwAr0PseB21NYWfHztCbO1LvGZJAvn12p8xZ+W3TF5zGu/Ai3gEJeKxLgX3FSn4rM3CY20mbusymbguC/d1WXgFZuAflMLk9an4r8/Ed30WfhuymbQhi8kbs5i0MeclXDfl9Z/K8f8qD+8NuXhvyMVroxivTfl4bszHY0M+bgPxuj6fcRsKf5Aixq5/mRd4Hbeh+J8eH4jYiZtKcN9UgvumUtw3lfXPxrq/QOzXL1qLq/sh6/GtraXYa0st3lvq8Nlaj9/Wevy3NTBpeyMBwU1MC2liuqCRGYImZosamR/axAfhzXyyU8Yv9sj59V45v93fzu/2t/OH/e388aDc3j6s5O/HlHwZoWLRSSWLI1W2CuypDpZHaVkepWNFlIEVUQZWRhtZEW1kRbSJ5VEmlkebWXbaytIztiyLGRgLy8+YWRHzMitjLKw6a2HVWTOrY0ysOWtmXYyZwLMWAs9aCDpnISjW0l+F3XjewqZYCxtjLf2A7UdsjMEGWHsF9vuIfQFY1cslTpEy1kTKWHPyxS3YFtYcb2a1vQK76qiUVUdrWXVYwspDLyqwZSzfV8ryvSUs3zsAsAPmWv8VXhfuymfhrvwfRWz/QqcDZSw7UMHyg5UsP1jJikNVrDoiYfXROtYck7L2eP33IDtwFnYgZm3nddrst2JbfrT6+mPtw/9q2/AP0Tpw7nUgXl/mx6uvQRG1BJ2QEHhcwrpjNaw7Ws3ao5WsOVLO6sNlrDpUysqDJaw4WMzyA4UsP1DAsv15LN2X+0+xtRJns8wO2CW7MlmyM50lO66wKCylH68LRZdYKLIB9mVscF0oSmBRaAJLQuNYGnqWpaExLA09y5KwcywOi2VxWCxLws6xNPQ0y8MiWBN+mMDQcDYIvmGzYA2C8CUcOrCQ89FLybi0ipL0lTQUL0dZtxhV3V9Q1f4BleRXaGo/RSf9BF3tB6grZtNeOIWO0ploS2eiK52JvnQG+rLpGCqmYqwIwFAxBUP5JIxlfpjK/DCV+WMs88dQMQldhT/aSj80lb6oK33QVHujq/XDUOuLqc4Xa50f3XV+XKvz50adP7drbbkh8eVGrQ837YC9JfXlRq3X93KzzosbtR7crPPkttSLO/Xe3G304V6TD/ebfbnf4se9Nn962qZwVzmd+5rZPNDM4b56Dg8083jYsYB76vncls/hrnIePYo5/dXXO4pZGCUedDb4ck8zmyfm9+k1zKfP+jFPzR/x1PgBjw3v89T0IU+M73NdNhll6bsYJBO52T6F+9pZPDbO47FpPo+Mc3mgn80j41x7xdVWdX1snMMjwyweaGdwVzOVO6oAbiuncFs5hTvKAO6o7FEG8Eg7mweaWdxuD+BBxyx6dXNRFr+DouhtrPVe3O+YRa9hHg+0M3mom8Vz6wLuaaZxrdWbm3JfHptm06MK4IbMr3/m9bFhHvc1c+humsTV5incls/kTvtMuqX+GCs9MVS401Fiq7wqxGOwVPtxvX4GxnI/GlJH03jlbYzlk1EXeKMS+6DM80ae7YUsw4OWFDekCeOQpXgguzKW1rS30BZN5JHqJzy3/o6+63+hr/vfuaX8kG7ZbB6YP6Xv5h/pu/M3uP0PHnf9kbuGT7hrfJ9Hlo+4q/kAa8NMFIV+SBLHkXH4VS4Eu5C2+3VKjo0jb+9ocnaNJDPsFdKEg0gPcyVv/3CKj4xAcmYMTXHuSM68R+mxVyk7MhjxHgdydzlQsH8QBQeGk7N7GFdEg0kMGUKyYDjJwuFc2u7K5RBXkoSuJItcyd73KvJkXww502iMew9Z0niuV87iYfNH3JLMpfrcSNRZntysmcstyXxMRQEoMjxRZHghu+KO9OIYymPepCDidXKPvUruseFkHx1GxqEhJO1xJVbgSHyoKwURI6mLd6MqZhwNCR7Ik/1pOD+Rqqh3aIp3pz3Fj6aLnhSdHEHu0dcoP/MOsjRf9EVz6az8kK6qj9AWzLKfv/Gh9qIbRdFvIT45goJTo8k+9hZZR9+kLGY8zSlTKI9xJ2nXq2QdfpuyM95UxPhSeNId8fEJVET7UBblRd6RsaTvGUXKztdI2jGcS6GDSN/3GnVx3v2pveBFTawH0nhfSqPGkyBwJT7EhexDb1Ee7TagbbhakVTZoKO+vZPqJgOltWrK6jRIWkw0tHdR02SgRKJC0myiWXkVaZuFslo1ZbVqpDIrbZob1DQZScqsIjq+gBOxYo7E5HLkrJiTF8s5ebGCYwkVRKXUE3G5lqMXazhux+uxxDqOJ0k5nlhLRFItMZnNpFUYqGi7RYOyh2ZVD/Xy20hkt5Cq7tNkeEqN5gFZtZ3EFag4L1ZwPlfOuWwZF3LkXBKruJSnIClPSW6FiVpZD3LTc9qMz5CqHlCnekCr4RntZmjUPKa04SaZpQZSCztIFKtIyre1GF8Ua7hYoCW5zMTFYj0X8ju4kK/lUqGRywUm4nN1XMo3klhoJl6s40Kuhvj8Di4X67hcqCEhX0F8noyLeW1czmslSdxGZpmKmrbrtOse0dpxn3rFbWrlt5Gq79KgfYi04z6FTV0kFis4l93I2awmzmW78P2MAAAgAElEQVQ3E31FyvmsJs6l1xObXkdqYSvlDQaalFdpVllpUdTTKjtNh+Y7rKYvMFv/So3+a5bEHmZicBwjhSUMFjbiENKGo0huQ8dAvIo0thbMH8Gri1CF8w/w6vpf4vUgNf+EV6d/xmu3I0+vDuJRtx2vpl9yKN+O1+3ZDBVJcbLj1Umkxmm7GtdtGoaH63DY2YjDjjoGi5oYsa2Bsd8VMFN0gc2XDyLVruda51wedI+wbem95sDTaw48vebEky4XHnc509vpSG+3K4+vvso981i6un6FWCnisyghnsHHeCNEzNCwJgYJG3EWteIoarc9L0ItjgLDALwqfxSvzv8iTv8EV7U9CgaJGnhNVIJH8G6EWRtRdv2Znuv+3DYNp+/6oH+J16fWYTzpfoXe7pHct0zAaviYrIZ1zAkVMDokjeGiepyFctuMZZgcx5AWW9twsAKXYB2OIXa8hqtw2CXHcUcrTqFtONvx6ixU4hjaaq+86nAOMeIs6MBJpMBRJMdRqMZRqMFhuxyXUAWu4S0MDS1hdMgF5oWFcqk9EpX179yzevLM9AoYXcHiQl+XK33dzvR1O9p+NoszfeZhPLa+zc1r/ihv/CfHKjbzm+NhjNl+hleFFQwKVTIozICT/fl3EirseG234VVkw+urgnI8hNEExm+mxfzlALwOteN1YNuww/dmXm91TkJh/Tsx9TtteN1+geEhElwECpwEdrwKO+xvRrTjKJLZX08tjqIf4FWgftm18EO8CgZWXqsYuTW5H69K6xJUpi/IqFnHL9Z8yszlm/FbHYXnugTcgxJxW5uC2/IUvNdm4bE2g4nr0pmwLhO3dVl4rcvALygV/6BUfIMy8A7KxCcoE7+gDPzWZ+C/Ids+72rH66Y8Jn2Vh9+mPLzWZ+O1PgevDbl4bszDY4MY9w1i3ILymBiYw/jAHMYFiRm3Pp+x6wsGpJAxQYWMCSpgTJDt//14DSqyf66QsUFFjFtfzPgNJfZZ2GLcNhXjvrEE9xdzsS8AO7Aa+2I29htbXix38v7uBWCl+G2V4r+tninbGwgIbmBqSAPTQxqYJWhgrqiRBaFN/GRHKz/b1cYvdsv49V4Zv9kn43f72vnDgXb+dEjBfx5+0Tqs5IsIOQtPKll0UsWSSA1LIztYdkrLslN6lp3SszzKwLIoA8tOGVgaaWTJKROLo8wsjraw5LSVJactLDljz2kTS6KNLIk2sCTayNLTRpafNrHitMlWsT1jsgE2xszaGDPr7IANtAM26MVG41irHa8WG1zteA2ytw8HxdgAu+EHiA2M0hB4ylaBDTylZO0pOWtPtbP2xTmdk62siWixLXI63sjq4w2sPiZl1dE6Vh2usVVgD1awYn85y/eV2Sqwe20ndJbtf7HQqZjFe34csAt35fPlTjFf7hT3I/aHc7C2xVBlLN1fxrID5Sw7UMGKQ9WsPCxh1ZFaVh+t+x5k+1uJI5sJOtlE4Mkm1p9qYVN0qz3NfHW6mc1nWvj2B7OvLxD737nzats2LOuH64u7r99Et7I5+iVcvz5ty1fRjXwV3cCmqHo2npIOwKuEoIgaAiNqCDxRzbrjVaw9Vsnao+WsPlLGqiOlrDxcyopDxaw4VMjygwUsOyhm6YE8lu7PY+n+XJYeyGXp/lyW7ctl2Z6s/izdncXSnRks2ZHG4rAUFoqS+FJow+siO2BfJoGFoQksDL3IotAEFofFsTQslqVhZ1kWdpalYTEsDTvD0vBoloWfZGX4YdaE72ZdaDBfhW8iePca9h9eRszpxaRdWkRp1mKkBYtoK/kMVdV/oqv7PXrpr9DX/Rx97U8x1n6Mqe4jDDUL0JTNQJ4/CV3ZDHRl09GWTkVbGoC2fDK6iknoKv3RVvqiq/DGWOaFpdQba6k35jJvjBXe6Co9UVd5oKz2QF7tjrzGE7XUlw6pH4Y6fyx1k+iuncx1yWRu1UzibvUk7lb7c7Palxs1PnbA+nGzzobX6xJbbID15LrEg5u1ntyu8+KO1Iu7Dd7ca/ThfpMv95v9uNvqT48sgB7ldO6pZ3FPNYt76tk2vGrfp0cxl6tNU+lRzOVhx/v0KOfQo5jDHfksuhr9MNd5ca3Jj/uaWTwxvc8z4wc8M33IY918Hmnn8Vg3n8f6edxVTaezwQtl6TtYG7y4rQjggdaGxIeG2TzQz+KRcc5LvJrseNXP4n7HdO6qp3JHOYXbisn2TOG2Ygo9qqncUQZwXz2DB+qZ3FNO555yOr3aOVxt9ENV/C7aynHcUU7jiWkBj/S21uFnlvk81M3iptyfm3I/HulncE8zjast3vQoA+jVz6bXMJf7mtncbAtAW+FGV4M/15umYpX4YazwwFjhia5kIq2Zb9Ge8w6mCh+uSadjrphE05V3qE0cha7Ev//8ijzbE1mGO7I0d9pS3ZDGjUF+xQNVlhuyjHfoKJzI445PoftP9HX/B31d/8493c+4o/2Ix12/gpu2G6/c+gdPuv7EXf0n3NHOp0c7H2PtFGT5HkhTx1MVP4bso29wUTiItF2vU3ToPcR7RpMVPoIrIUNJDR5EmtCVVJELl7Y5khgyiLSdQ8neN4SSo8OojXqF8qOulB8dQk3kG9REvkXZ0VHk73uDvL0jKTz4NgUH3yH/wGiy97zBlbChZO99lbZLvpjzZtMY505j3DisRdN52v5LHjZ/gjrLi7yjg9Fk+9JZOgN1lh+S8+9SePIVSqJGUnZmBMWnXifv+CtkHR5O7tHXKDw5koLIUeQce42L4S5cEDqTtv81auMmos6ahjJjKvq82Vjy59ORPpWWBE9kl31Qp0+lLnYiJZFvURs3EWVGAPqCORiL59NZ8RP0RXNpTfOnOm4CVRfGU3vRjZr4CUgS3JBnTaUx2Y/aBC+akichS59B0alxpB8YRelpD2ouTKLqnD9lp70oi/akLm4yklhfyqImUhI5jpLIseQfH03K7iGk7xtG4yUf2q8EILsSQGvKZFqS/GlJnkx9gh+ZB14nQehC5oGRVMYMwGttqzmprs1CbauZmiYD9e2dNCq6kMqsNMg6aWjvpK7NQn2blRZlN43tndQ2G6htNtDY3kmLshtJk5GM/Aai4gs5EpPHwTN5HDlbwMmESo7FVXDgXCknLtVy/GItxxIkHL88AK+JtRy7XM2JxCrOZjWQJTEg1dylVX0btf4Bcu09mlV3aOp4gMzaR7PlGeLGG8TmKYnOaONMVjvn81Qk5HcQl6skLqudxDwl+dWdNCgfoLI+p03/mBZdL22Gpygsz1Fa+2jVP6Wq9S4ZJXris9qJz1bY5mILdFzM19mqrCUm4gv1xIq1xOXruVRk5nKhhYQ8I5cKLCQWdZKQb+J8ro7zeVri8rXEidXEiZXE5ym4KJZzSSwjKb+dnEodjeq7aC3PURl7URge0m54QJvhATLzE9rMz6iQ3ya1QsfZnFaiMpo5ndFqS1oTp5LqOJfeQHZFB/WK6ygMd1DorqIxtKLVxWMyBNNl+gKz9c/U6L5i8blDuAXH86awlCGCBhyDW3ESynEQKvuX7TiJtDYIvJgfFClxFKps7cECW5yEChsQRO12vKoYFDwQr428HpyBx5bdCPIOUqMbiNfBPO90ps/qQp8dr8+7HHjW7ciz7kH0dr3O3S43NKZfcSh/PbN2HmbEtiyGi6Q4C1pxEilwEipx2q7EdZuG13cZcdzRjEN4A4ND2xi+pYERXxXite0Sfz4cTrlqC13Wn3Gv6116rw7iyTUHnly3n+bpcuFJlxO9VgeedLvy7PqrPDC9w82un1LV8Q1rzn1LgGAPI4MzGB7eiKuoESdRM44ima1FVqDHQWDCUaDHSaiy40Vua121x1GowOm/yMuvVeIgVOEgVOEotFVeXw8txSN4D4KMr1FaP+Petan0mF6l79rLymuf1dk+7+rKU4srTzqH8KR7OL1do7hvccNi+JQMaRAzBALeCslgmKgeZ0E7jiKFrcU1uJWhIiWDg1W4bNfiGGLAQaSzLTzaqcAxvB0nUTtOISpblVOgwkkox1Ekx0moxsmORidhO85Cef/viON2OUN2qHENb2KYMI+xgmg+2fEteZqjGCz/zn3zeJ4Zh4LRxQbVLhfbBuhuW+Wzz+LEc/NQHlrfpat7Oo3WL9iS/h0LDhxm1LZEXLdV4BKqYMgOA04hatvvhFCOk6AdR0E7jkIFjkIlroImXgupwFNwmsD4zTSbv6DHjten5qE878erfWFT90C8vs6tzskoLH8npn4Hs0M28O72CwwLluASrLA/Hx04CzQ4CxU4C9txEspsb2AIO+yA1drxqrHhVagcgFeVDa9CNc4CJc4hcgYJWxkWUsWIbcn87NhhztVuQ2FdgtL4JenVgfxs9SdMXfYV3qsicV8bz8TAy0xYk8KE5al4rcnGbW0aE9ZeYfzadCaszcRjXQa+gWn4BV7Be10Gnusy8FyXjndgOj5B6fgGZeK3Pgv/DTbATtpom3v125iDV1BmP2A91+fgsSEHj/W5uAflMDEwi/HrshkXlMvY9XmMXS9m3Au8BuUzJiifsf0pYFyQvdpqh+uYwALGBhUyNqiQ8euLGL9+4EbiYtw2ljBxY2n/dmLbgqey783Eum+uwn1zxfcBu8V2Zsfnu1r8tkqZtLWeKdukBGyXMi1YykxBPXOEDSwQNfFhWAuf7Gjh052t/HxXG7/e08Zv9tkqsH88qOA/Div561Fb6/BnJ+R8fuJFFVbN4pMalkR2sCRSy5JILUsjdSyJ1LEkUs+ikwYWnjTyZaSRhafMLIqysCjKwuJoC4ujzSyKNrLolIFFp/QsOmVgcZSBJXb8Lo+2QXblaSOrzphYFWNmjR2wa89ZCTxrJSjWwobznWw838mGWCsbYi2sP2cm6JzZfrJnIGDtM7AD52Dt7cNB9iVOgVEK1kUrWBclt92DjZSxNrKNtRGtrD3RYlvodNzWRrzqSJ29hbiK5fsrWbav3IbMfaUs3V9q30hcypK9Jf2AXbS7kIW7Cux5CdcXeB0IWBtiXyx9KmLx3mKW7Ctl6f5yeyW2ihWHauyzuHbIHqtj7YkG1kU0su5kI+tONLI2opGgyGY2RLWyMaqFjaea+Cqqka9fADamle/Oyr4H1u/Oyvof23Ku3R7bYy/w+l1MG9/FtNrQeqaNb8+08u3pVr6Jbuk/lWMD68DUsylKysZTdayPlLD+ZA1BEdUEnawi6GQl6yMqCTpRQeCJcgKPlrHmaCmrj5aw6kgJKw8Xs/JwESsPF7DisJjlh8QsO5jL0oM5LD2UbcvBbJbty2TZnkwbYHdnsWxnJkvC01kSmsoiUTILhYksEiayWHiZRcKLLBTa8RpmT7gti8LjWRIex7KwWJaFnWVZaDTLQyNYEXaYNWF7CAoXsGnHZr4JW0Xo3sWcOLmYlEtLqRCvpK1qOZqahXRU/QV1+b+hqfgUQ+0nWBo+wdrwCUbJB2jL56IpnUVH2YvZ1VmYKmZhrJiOrtwGV225raraUeFLR4UX2nIPDKUeWEo8sZZ6YS7zwljhga7SA3WlG4oqN9qr3FDUeKCp80Vb54+hdhKW2sl0S6ZwvWYyt6on0VM1iZ5KP25W+XC9xpvrEh9uSPy4UevDDYkP1yXe9nhxXeLJtRpPrku8uCXxsgG23pu7Db7ca/LjfrNtC/Hd9qncVU7nnnKmLarZPNLM55H2fXraZ2KV+nGnfSZPDR/Rq/uAW63TudE8hZ726XTWeWGonMC1Fn+emj+kVzuPZ8YP7e3Hc+yZzaOO2dxTzUBePBpt1XiutvhyVz2Nh/YNwLbtwXPs7cLz6DXOodcw24ZXzTR6VAED4DoAr8qp3FVP4448gPuqGTzWzeWecjp32gN4rJuPoWoi6rL3uN42iSemBbZWYPucbK9hDj3KAG7J/bnfMZX7HdPoavLkZpsvj3Qz6dXN5p5yBnfap6EoeBdDpQddtZOwVPthrPDGXOGNocSd1rQ3kWWOxlTqzfXaaVgrJtGa9h41F0eiLfRDmeeDIseL9kx32q5MQHZlIvI0N6Tx76BId6cjzwN51nuoCybwqOOncPXfeWb9A8+7/sgjy695aPk5z6/9lr4bf6Lvxp/pu/k3Hlv/QE/Hx9xQzMXaOI3aK+9SdfkdGlIn0pbhT1XseK7sGkpq2DCydowgb+ebZIreIGXrUFKDh5IV9gqpoiHEbHIgMtCRC1udyTv8KtLYN2m6MILG2Ndoix+NOtUNdaoPzfEeVEeNpTxiDFWnJlJ7xovmC5OpjJxA3oERVEeP43blz1Ak+5G97zWsRXN50vZrHjb/nKsV8yiJfJWSyFeoPT+amnNvIj46nCt7XEjb50TiDidyjg6m4swoauPG0HB5Ii0pXrSl+iFNcKMk6m2Sdg4l48ArSC6MoyNnOqaCOWhzp2Mtns/Vkvcx581BnuRHfexEmuO9SNs1GPHRkSjSpmHMX4AiYzrNSZOoS/AiP3IU6YeGkLjLhZxjb9CY5IWuYDam0ve5LvkUde4smpIn0ZDoR02cJ1f2vUrGwZFUxXpTc8GXihgPKs96Unveh8qYiVSdc6MqZjySWDekCZ7UnB9PzpFXyDw4lLr4iaiypqLMDKAl2ZfGy140XPJGdmUqlTETSNk1nCt7XqXgxNsv8VpVr0mqadQhadJT06ijWdFFi7Kb2mYj1Q1aKmrVlFQrqGnQ0Sy30Ciz0Cgz09Bmtv9roqZBy+W0Ck7EitkXlcO+KDGHYoo5fK6M/adL2HemnCMXJBy5IOHw+RqOxNdwIrGOk8lSIpIknEiq4vjlMk5dqSS5TEaNoptW1TWUmpvI1Tdp09xGpn+EzPScauU9UirMnMlWEJOjJjpTwckrbcTmaTib2U5CroqLOQoySgzUtN1BZX5Gm+Y+SuNjVManKE3PkBuf0dTRS1nTTa4U67iYoyQhV8NFsZaEfD1x+QZbCkxcyLclLt9MfL6ZeLGFuDwLcWIrcfmdXMi3cl5s5nyekfNiIxfEBuLEWi7kqEjIVZGYryKlUEVWeQc1bTdQGZ6gtTxFY36I0tiDwnQXueUxTfpeChqucrlYy7lcBaez5URnyjmTpSI2R82plBZOpzRypUhNTWs3so4btHeY0ZtbMVsuodd+h0n7N6zWv1Jv+pZFZw4wYes53thWwODgepyCW3ESyHEUqHAQanAQduAk0OAcosZRoHwJMIEKp/4ocRTKX+JVoMQl5Mfx6vbdLoLzDlKl28itznk8tY7iuXWobc6wH69O9HU52FqJOwfxpHMEPV3udFh/w9HCTcwJP8yIbzN5RSTFWdCCk7AdJ6EclxAFrttVDBaqbNtvw9twFskYvL2J17dUMnZrGh+JwshqCcdi/Qt3Or243zmU3qsOPLnhSG+3A0+sDjy1OPDE7MDTTmeedw/nifldbpvn06pdy86UzXwQGs4bmy8yTFSHk6gBB1GLrbon0OAQYsAhxIxDiB4HYRsOomYcRG04CL8P2P9pHIXtuAobGC4sxiPkANvTvqVN9wV3O2fy0DSCZxZH+3PnQp/ZmecmZ55anHlsdebZtSE87hrGQ8tI7lk8MRl+RVJNIJO3bGfU9kyGCqQ4v3jDQijHIaQd1xAlg0I0OIdocQzR4SDssFfcFXakym2vfYgG55AOXEI6cBKqcQhrs7cQt+IobMM5pB3XYAWuwQpchEpcQmU4CWt5VZiFtyiCvx7YSJ1xHxbzr3lkGUufZSiYnemzOH0Pr33dDvR1OfG0czj3OyfQ2fUTJKYgPov6Fp/QU7whzMc5pAZHQSuDQlW4ChU4h8hxFihsFdFgOY4hClyEagaFNPHatjK8g6MJivuaRtNn3Llqn3k1D+W5dRB9Xa4873TmmdURup3p63Tgeecgeq0juGkNQG7+OzHScGaHrOedrRcYtl2C63YFLsEaO2BtVVNngQxnYTvOQiVOQg2Oog4cRR02vIbY/q6cBPZFY/Z2fccXi9CClTgHy3EVtjJEWMUbW5P49NhBYuq2Iu9ahtKymLSaDfx01cdMXb4Rr1URjFt1jndXxTNmZTLjllxh4vJ0xq1MZszqRN5bnczY1alMXHUFz1WpeK1OxX11Gm5r0nFbk4b72it4rLuCV2A63kG2dmL/Ddn98etPDn4bcvDdmIPPxhy8N2TjuT4L98AMJgZmMj4oh/HrbYubJm4oYOKmQtw2FjJhYwETNhTY2oqDxIxbZ4Ps+KACxgUVMN6eFx+PWz8whf3bicdvLGLCpmImbiph4lclTPyqFLevS3H7+sWsbNkAwNo2FHt9V43nt1V4fVeN7xYJ/lslTN4mIWB7HdND6pktamBBWDMfhDXzUXgTH4c38Ul4Ez/b2cwvdrfyb3tl/O6Agj8eUvCfR5T8/biKf5yQ89kJFZ9HqPgyQsXCk2oWR2pYHGlD7OKIDhZFdLAoQsuXJ3R8cULP5xEGPj9h4osIM19EmPky0sSXUSa+OGXg8wg9n5/U8sVJPV9G6ll4Ss/CSD0LT+r48qSOxZFalp6yYXblGROrYyy2OdmzVtacNRMY20nQ+S77KR4L686ZCTxrJvCsicCzRgIH4DVoQAvxhtMdbDitYX20mg1RKoKiVARGK214jZazLupFFVbG2pOtrImwVWFXn2hmlR2wK49IWXmolhUHJCw7UMXS/RUs2VfBkn3lLN1fxuK9pSzaU8zC3UV8uauIhbuLWLirgC93FfDFzny+HJB+vO7KY7E9i3aJv4fZxXuL7YgtsVdiX7YSrzwiYeXRWlYdq2PVcSmrjtez9kQjayKaCDzZwvpTLbb7sCcb2BRZz9enGtkc1cQ30c18c7qFb1/kTCtbzrax5aytRXjruYEbhmX9+S6mjW9iWvgmxgbgF/nmTAubzzTbK64NfBVdPyBSNkXXsjFKwoZTNayPrCHoZCVBEaUEnSgm6HgxQcdLCDxWTODRYtYeLWLNkWLWHCli9ZEiVh8tYtXRfFYeE7PiaB7Lj2Sz9HAmSw9nsPRwGksPpbHsUCYr9meyfO9LvC4Ny2BpaDrLRGksFaayVJjMEmEiiwWXbHgNvcSiHYks2pnIwp2X+GJHAl/uSGDlnmRW7rzIyrCzrBAdZ6VgD2uFIWwM28z23WsJ37eY0zErSU1aSXH2chpKlqCo/AJN1X/QUf5vaMt+ga7sE4xVH2Ou+wRL3U+w1n+EVfoRppr30VXMoaNsJrryGRgqZ6Evn4GufBr68gD05VPQl09GXz6JjnJfOsp90ZX7oCvxwlDijaXcD2ulP8YKH3RlnqhL3VGVuaEud0db5YWx1g+TxA+zxA9LjR9dNf5crfHnWo0f16t8uVHpw41qX67X+HKt2odr9o9vSHxtkJX4cl3izbUaT7qrPLha7Wmvxnpzs86H21Jfehr9uNc8mfttATxQzOSuYgZ35dO5q5jBA/VsHnfM51HHAnraZ3K1YRJ3ZDN4ovuAJ7oPuNM2nW6pDzeaJtFZ542xciLmGg962qfz3PARjzsW8FA1x57Z3JPP4GbrFK43T6Kz3pv2wtHoayZyWzmVh/q5PDEv4KF+Lve1s3li+YDH5vk81M/ikX4WD7UzuKcKoEcxmTuKyfQoJtOjmGKLfAq326dwRx7AXcU07qtm8FAzi4eaWTxQz+ShZja3ZVOxSD2xNnjRo5zOc/P7PLN8xD3VTB5oZnFPNY078sncVwfw1DiL661e3Grz4b56CvfVU+lpn8KdtgA663xRF41HV+KJudIfa9VkzOW+aPMn0Jz4Ou1X3qS73J/r1VMxFfsiSx9H9YURGIqmoMnzRZHthTzTHXn6BFQZE9HneVJ7YQTy9HFoxR4oc8fRnjeW7sZZ0P17+q7+kb5rf+Jx52943Plr+q7/nudXf89j62953vUnHup/RY/yJ3TWz0CaPobLBwcjTfXkev1PudPwS2Sp/mTsGUrmzuFkiF4hJ3QEyd8N48q218jbMZqcHaOI/86ZqA22ZUvF0aORXh5Lc+oYWlJH03B5JM3Jo9Hn+3JL8iE90p/TWfoRLZcnU3pyLPlH3qYschxlkeNoSvDDnL8AbfYMcg4MQZU+iQdNv+Rh0y8x5k2nMuotUsKdyN7vRPZ+FwpPDEUa/zYtSWOpOvs65adfoy7+beTpHujyJqHPn4oqy5/6hPHkHhnOpVBXCk6MQpowjtYUdxQZPhjzp6HPC8BaOBNT3jTMeTPRZQQgOTOGzN1Dyd7/GtUxbjQm+FNx2o0re94gXjCM1D2vUBAxkvKYt6g49zZ1F8ejyZvKnfqfc6vu55hLFqAVz6Yp0ZfyM2MpPf0exafeoSJmHFXnJlAa/R5Fke9Qdvo9as6Ppyb2PaQJ42i8OIGmyxNpTnKj8fIEqmPfJv+EbWFU4yU3FOn+tCR703jZk8bL3rQk+1N7wdNWpd01nIsi15d4zcyXJhVVtVPXaqS+zUxju5UmeRcNMiu1TUbyy1q5klNDUaWM2mY9dc16pC1GpC1G6poNSBp1lFYrORMv5tDpbHafymFPVD77z5Sw/0wpu08Vs+9MOYdiazgUW8OBs5UcjK3kWEINR+KrOJJQzrFLZRyOL+DIxXxic2oobtTSqupGpblOu+o6rcobtGju0qh9RGnLTS4X64jKaOdUupyI1DaOJbVwJltNdJqMC9kKzmfKSCnooKzxOu36xyh0D1Ebe1HqHyHTPqK14xF18rsU1HaRKFYTl60gLk9DnFjHBbGB82I7RPPNtojNxIktxIktXBBbuSDu5IK4i/NiK+fFncSKrcSKLTbEik3EifVcyO0gPlfDpTw1iWIl6cVqKpuu0a7rRWV8hNp0D6XxFu2GW8gM95Gq75FdYyUuX01MjpLT2UqishScylAQK9ZxOk1OdEoziWIFZfVmmhRdtKoN6EzNWK2XMGi/w9TxVzqtf6HB+E0/XkdsK2BISAMuITKcQ+x4FahxEGjsQFHjJFDiIFDgIPhv4DX4n/H6WnAGE7/bRY8HtJoAACAASURBVHDeASp1G7nZNY9nnW/SZx1mm3G02AHb6URfl6Mt1kE8sY6gp8uDDstvOVrwFXNCDzPym0xeFTXgImjBSdCGs0CGa4jchqQQBU6hCpzC5TiGtuMS0szw7RLe3prD7O27uSTZi868mNudU7nX+RqPrjrw+IYTD7ttcH1mtuW51Znn1mE8MY2mxzQTrX4xkdkb+bfdIt78Oo7hwlocQxtwCB2IVyMOIRYcQnQ2uIbW4yBqtX3+/wGvDsJ2XAX1DBcU4R5ykG2pW2nRLOauZQ69plE8N9lnhjsH8dzszFOTE08tzvRanXh2fQiPO4fywDySuxYfDIZ/41L1evy/DWbktiyGhrzAq8r2+oYocA5R2+ZZQ7Q4hGhtP5tQaasaC5Q4hajsUeMcrMV1ux4ngQaHcNussUNoE04CGa7BcgZvVzAoWIGrUImzsBVnYQ2vC9MJCDvMmpPrkVtEdJt+ymPLu2AdAhYn+qxOPO9y5Vm3C8+vOtB31YHnV5140vUqd7u8sHT9hjLdFn5/VMC4kAu8IqrASVCHg6CJQaJ2BgnacQ6W4SyQ4yJQ4rxdjtN2Ba5CNUOCm3h9Syk+2214bTD+g9vX/Ontepun5iE2vHba7r0+sziBvYX4Wedgeq2juGmdSrv5H5yRhjM7JMiG120SXLcrcd3egXOwBmeB3AbX/ihwtrdPO4rUtpb7AXh1Erb3t547iWxt967bVTgHy3ERtjJEWMnrWxP56dEDnKnbSnv3chTWpaRJNvDxyo+ZsnwDnquOM2blWd5eGc97K1IYuySdcUvTeW/FZd5dlcC7qy7x3qpkxq1MxW3FFdxXpDFxZRoTVqUxYfUVJq5JxW1tKh7r0vAMTLe1Eq/Psldhswe0Ew84obMxB58N2Xitz8QjKAO3wAwmBGUzISiXCevFTNyQj9vGAtw25DNxQz4T1uczPkjMuMA8xq7LZey6PMYH5jPejtj+BOYzLnBApfYFYgec35mwqfgH+T5k3TeX4/FNOR7fVODxTYUdslV4f1eN75Zq/LdWM3mbhGkhdcwWNTAvrIn5oU0sCG3kg9AGPgyt5+OwBj7d0cQvdrXYASvnT4fl/OWYkr8ek/P34y+qsEq+sAN2kT0LT6j58oSaL4538PlxLZ8d1/GP4wY+O27ks+MmPjth4vOTRj6PNPDZST3/OKHlHxFaPo/Q8cVJvS0ROj6P0PJFhJYvI7QsitSzJMrI8mjTgCVQFlbFmFl7rvP/kHaX0VGn6dq3o0D3TAt0Ny4JIY5bQ/vM7P3M7D0t0+6NBpdAaCRJJbhDiCBREpy4u7tLeaWqkkpVxXEJFvi9H/5FgO6e/T7r2R/OlaSyFitUirU46rzu62ZNVCero0zLniINrD5tYPVpPWtO658h1gRY9/BW3MNbcA9/BtgNIc2sD2lmXaiSNWHP2tfVwTLhDOwpiTBCfFJY5vRsE3Edy4/V4OZXxdKjFSw5XM7iQ2UsPlTK4kMlLDpYxIL9BfyyL59f9uWZkjuA1xcBKzSwC/dmvJAFJsAu3J/DggO5LDyQy6KDec8B1nQe9liFEP9K3AKqWBZYzYqgOlaeaGD1yUbWnmpk3cl61p+oZcOJGjxO1b0I2OeyNVzM1nAx2yIkL4D1+WyJED/D62nxQDZHNPFreAO/hteb8Fr9QjaGVrExtJINIRW4B5ezPriU9ScLWH8il/XH81h/PI91QXmsC8xnbWA+awIKWB2QLyQwn9WBeawMymFFYDbLAzJwC0jDLSCFpQHJLPVPYtmxFJYfTWXZoVTcDqTiti+FpbuTWbo7iaU7k1iyIwG3nYm47Uxgyc5YFu28zIIdF/l5x3l+2XWehXvPs3j/RZbsO8+iHadZsTuCtXuDWb/nEBt2i9iy153dR1cSEr6S2Gg3slIWUZb9E42F39Fc9hWt5Z/QWvIftBR+QGvBe+gK30Ff9h7G6g8xVAlw7aj5AGPVe7SWzkVTOBNt0QxaS2bRUjxjAK+64qnoiqfQWuRKS5GLKc5oCx1pKXSkrdgZQ4krumIntAX2qPPsUBdMRFs0CV2pI8ZyZ9rLnQbSWeFMd6Uz3ZVOdFc40V0mgLW7zJHuMgfT1470Vjib4kRPuQPdZfZ0lU6iu8yengpHoaWtEs7I3qx35XbjFO5Kp3NXMYvbipncls/kjmIWfao53Fe/zb3mt7ktn8V18TSuNU3ltnwW99XzuCWbSVeNIz11znTVOGKssKOt1IbOakfuKefSp5jLXcVc7ihmc0s2k+viqfQ2uNLT4EJPgwvqorGoi8fS1egsXGVjeJd7unncb5vPA/07PNDP475uLvdbZtOnmfEMr3JXbshdBcDKp5gyjZvyadxSTOeWYjq3lTO4oxJGiO9p5nJPM5frsqn0NDlzXT6VBy3zeGL8kDvKOdxRzuKGbCrXpK7cVU/nYetMrksd6Kwdz3WpI3eUU7gpm8J18WSu1k9BW2BLc85EWgudMZZMRl/ohCZzAo2XXkMR/xY9xa5cKZuGMd8ZVaotFWeH0prriibLGVW6PcqUiShTbNCm29Ke50j9pTeQJY1Gl2ePrtCR5jw7Wstduaf7Tx53f8rjns/o7/6U/t5PedL7GQ/b/5vb2r/R3/EZd9T/gaFiOg3JY8mPeo3Cs2PRl73PA/XX3Gn6GFm8K9nHXqfkxBjyD48kbecw4rb9mditfybO61UubXuJyF/NOettTW7wWzQlO6LKcUWZ64Aqzw5dqQtd1bO40fQBD5r/yWPdN9zXfsuVhk8wFH6ELHEW4rhpyBJn0JLxNs2ps8g9MYLy06Mw5s9BleJKVdR4cgPeIO3QEHL8X0FyeQJNl8bRcGEUyiQbWrMcaU61pTl1IuLYsTSn2WPMn442czIVUaNIOfJnkg9bkx00lPqLE5DE2SCJt0GV4oA23ZW2rKkYsqdhzJ5BT/489OkzKQ8dRbSvGXG7B5F25HXSjgwj6cBrxO99jdQjI6k844A8aTLqzClos6eizZpKa8502ovm0V32AYb8+ShTplF1zob84OEUhY2iLHIsZZHjKA4fTUHIcArDRlAWNYaai+OpvzweSZwNsgRbpPG2SOJtEMdNoP7yGEoihpIRMISKM6MQx9ojS3BBmuBKU6wzDZddaLg8mZJwW2L3vELor2bPbRtOKYnJKmqiRmqgXtZBrcRInbSDBnk3NZJ2MgqauJRYRFaRmIoGHZUNOqqb9FQ16YV2tl5HfqmSk1HpHApJYW9wOvtDsjkYlseB0Hz2BudxKLyYo5FlHDldyqHwIo6cLsb/XClHIgs4HJWH//kCjp7N4siZdMISi8mpUQt41VxBpuqlQd5LnfI6Narb5Ddc4XKelpAkCcfjmgiMaSQotonQFCXBCRJOJ0s4ndhETI6agtoemjR9qPT3Uen6kGluI1bfplF9lwrpDTLKDVzIUBCVKuNMhpqorBaislqJymwjKquNM1l6zmTpOZtlMMVoAms7Z7I6TWhtH8BrVJaRqEw957LbOJfZwvlMjakJlpOQp6KkoRdxy31kLXdR6G6i0F1Dor2KWHubapUJr1nNhKcpCE9TEpqq4ESClKisFiKSVYTHi7mcKSevuo1aeTviZh2atno6Oi6jb/HEqP2ODuPX1LR6sCDsMDZeUQzzzuFl33qsfWVY+Sj+EK+WPsJGXwGvzb/H63YZZtsFvFr/D3j1zjxCaYs7Vzrn8ajjTTD+STjjaLTisdGKJ+0WpvtKn8NrxyTUxk8IyPZg7o5jDPs1hT9vr8PStwlzH7EJrzKsRXKsfITzm+a7FCZMN/GSdxVveWYxw+sIoQUHULS6ca1zLnc6h9HXZc79XgGv/UZzHhvMeGIw44nRin7jSzzQvcGttukY9T9xLm89Xx3dwcjN5/iT74t4NfdtFkZsRYbf4LXpf41X8+0yrH1r+JNPHhNFR9kW501D81JuGubzQP8WT/QWwlnNjkE8NlgJeG234H67BY96BvOg4yX6DG9wy+hEi+5jLpRtwGWLD8O8UhkiqsHS9ylelZj5KLEUNWMpasbCR4u5j0Z4LWxXCtDyVQro8lFh4WvCq5cwqmu2pw6zvVWY7azHwlfKIG85Q7zkDPKWY+mjwGq7GOvtlbzuG8/MPUfwPLsRbYcnPfr3eWAcwZP2wdBuzpMOC+Fe1y5rHneb86THjMfdljzoepUbXc60dX1JpsKbf/jtZZToMi9vL8fctwaz7Q0M2i7F2keCpUgi4NVHiaWXHEtvBYN8mxni3cDr2wpx9A5h3TkP6vQ/cK3HhXtdw3lo/A1eDRbQISyMejSA1+nIDD8SXrOb2T7rGLVNwOsgE16tRGosfORY+Eqw8pVg6WPCq2+zAPztqoHW2kKkxsJHicV2qQmwwtnnAbx6y7Ha3sRg3xJe8xLwGlbtibTLDXn7UuIrN/Dh8o+Y7LYeuxWBjH4Or6MXJTFmcSIjl11kxPKzjFx+kZHLYxizLI4JSxOwdUtk/LJExi1PYPzKeCasisNmVZypgU3EYW3ywAixq3vaizEB1nlDGo7uqTisT2HS+mRs1yVjsy6VCevSmbA+83cZvy6TcWszGLcmg7Gr0xm7Op1xTwH7m4xbk8XYtVmMWZdlAmw24567P3bChjwmbBTyQiPrkY+NRwG2mwqYuKnQ1MQWma7XKcN+aymO28pw2laGq2c500SVzN5ey9yd9by9o45522uZ51vDO77VvLe9hg931PDX3fX83dTAfnpEypcBcr4OkPFNgIxvA+R8H6jgxyDFwBjxLydU/Byk4scgFT8GqvkhUMP3gVq+D2jl+0AdPwS28X1QGz+c0PHDyVa+P97Cd0Eavjuu5YfjLfx4otWUFn48oeWn4ybAnmxlQbCOxSFtLA3VC+diww0sDzcOXLmzMrKDlafbWRlpYGWEsOxp9WkDa07rWXO6jbURQgPrHqHDPUIA7IZwLRvCNGwIFRpYAa9PAStn9R8A9ukm4uWmTcTL/etw86tm6dFKlhypYPHhchYfLmPx4RIWHixmwf5Cftn3ImB/3mvC655ncP15TyY/78lkwZ4MFuxJf5a9GQOt7C/7s1lwIOc3gC0WzsL6lbHUr5ylx8pZakLsssAaVhyvY+WJelafrGftiTrWH6/B/Xg1G0/WvgDY5/O0hX0K2N9ma7iYLeFNf4DXJjZHNL6I17Dq36SKjaEVbAytYENIOe4hpWwILmLDqXw2nMxnw8kC3E/ksz6ogPVBhawLLDKlmHVBxawNKmRNUAGrg/JZFZjLysBsVgRksjwgg+UBGaw4ls6Ko+ksP5zGsoMpuO1PZuneJJbsSWTJ7kQW70rEbXcyy3Yns3R3Aot3xbBwx0UWbD/Dwp1nWLr3LMsPnGPFvggWe/uxescRPPYfxPvwDnYd24zfqbVEnl1JRtpKqkqWUVP4HU1Fn6Io/S+05f+JruwjdCXv0lo4j9YCIW2l72Ks+gBD1fu0V79vwuu7tJbORV04A03hdBNep/8hXp+PttAJbaEjrcXOprs/ndDm26POtUOTb0droT36EkfaS51pL3WivdSJjjInOiuc6Kp0GsBrV7kjXaWOdJY40FliT2eJA12lAmiforar1J7OEnu6Su3pLnMw4dbJhFcXbtZN5nbjNO5KZnBXNpM78lncVcymTznnD3O1YTK99S7cks3glnQGvXUudNc40VXjSEelPfpSW9pKbLhS68ot8QzuyGdzSzqLa01TudLgSm+DC72NrvQ2utJe44C6eBy6SltuNc/kftt87rfNp7/9fdPnb/Ow7W0etMzh3lO8yp/Dq3wyN2WTuSkTtiTfUkwXECt7Btm7zbN4oJ3Hw9b59Klnc1MxlWuyydxSzKS/7T3uaeZzRzWHK02uXGly5p52Jvc107kpd0JXNpzueltuKyZzWz6F642Tud4wlbZiB5RZE1HnOtJW6EJbvhPaDBuaLr2OKm44vUUuXC2dRkeBK9qMSVScHUpzhiPqTCea0+1RpdrSnDIBXeZEugqdkcSPQJI4En2hE701M9GXudJcaM915Xv0d35Mf9cn9Pd8ypOrn/Pkyuc8aP9vrivf54Hhn1yRvEdT6gRyw/9EwZmh6Ern06f5mseGX7hS+w9qLtiTcWQY5SG2lAbakrrrTeI8X+XCpiGc2WjNmc3WXN7xZ7KCRiBOnoK+/B3aa95BXzUbQ80sbjX/lX7DJzxq+5RHbZ/zyPgdDzt+5n7bT/Qpv6K36h+05r1La8581BmzqTw7kZi9Q6i9ILSMucdf5fIOM2J2WJIX+BrSaBuul8+np2gWmhQ7mlMmos91oat4Oh2FU1Ek2dKcao8m3Zm6i+NIPfoyMXuGUHBqGA2XbVEkOSCJnYAkbjyadCdaMyfTkTcTXfoUDJkzMGTMRHrJgZxjw7jobcbl7ZbE7hpE3O4hJB98lfyTY2m4PJX2go+4UvkR16o/oLfiHfT5M1GlOSNPdkKXO4uW7FnUR9tRFDac/OA3KYscTdW58ZRFjqYofATF4SOpODuW2ksTaIy1RZpghzJ5EsrkScgTJyKNt0EcZ0NjzHiqzo2kMPR1CkPfoPLseKQJrqhSZyKJn0rdRVfEsTOpPONM3L5hBG98Dq/pBQ0xeZVKKiUGqsQGqiVGaiQd1Eo7qRK3k1OuJCm3noLqFupVV6lXXaVOeYVaRa/wUXWVknojwZcK2B+czJ5TqewLzWJ/aBZ7g7PYG5zNwfB8DkcUczC8gINheRyLLOLEhXL8IvM5HJlD4Pkijp3Jw+9MDmdSaiiTdtOk7EGhvY60+SoNyivUqW5Qq75LseQ6sYWthCZLOBHXwMn4JkISZYQlKwhNEBOW0ER4fAPx+S0UN12jUXsPpeEBMt0dGtU3EbfcRaJ7SLXqDhlV7ZzLUHI2Q0lUhprIDA2RmRoiM1uIzGoVIJvV+gJkz2QZiMoymMBqeIbWbANRWXqiMts4l93G+ewWLmSpOZeu4HyqlIS8Zsql15G09SNp7UPWdgep7gZN2htIWu/T0PqA3LoeLudqiEyXczpdTni6jFOJYs7laIlMU3I6UUJ0lpKCWgONzb3IWjtobq3D2BGNsU1Eh+5HOoxfU6XdMIDXoV45vPRv8Grpo8bapxkrHwGqAmCe4dXSV4mFr9w0vvs8XhUM8pYxSCRhyHYBrxO27sU74/AzvLa/MYDXx/8jXu1QG57D66ZkAa8+v8erpciE150mvPo0McSrmje3ZTPd8yiHk7bTqHLjWve73O0ewd0uC+71WPCgy4LH7ZY8MZqDUWgy+w1DuN86jNttU+jq+JGE8k38fHIfY7dd4E8+lc/wukMqtNE+rViI9Jj7aIXGdUc95tvFpufmfz7r+j/nKV5zsfU6wpZoL+qVS7lhmM/9p3g1WglXzBgs6X8Orw+7B/Gg/SX6jG9yq92FFt0nnC/dgMuW7Qz1FPBq4SsT4GrCq5WoGStRM5Y+Wix8NKYxcsW/wasGK68WAa+7GzDbU4v5jkZhZNhLzmATXs29ZVhtFzN4exVDRbHM2XeYw2le6Lo30WuYzwPj8N/jtdNaaF57zHjcbcWDrqHc6JyMrus7Yuu38LdDexjhdZkhvhWY+dZitr2JQdtlWHmLsfQWY+kjvJ4tveRYeMkH8Pra1gIcvEJYe86DurYfuNrtPIDXfqP1v8XrvfY3uNI+7RleRWv/AK/NWPjIsPCRYOnzDK8WvirMfZuFM8wDeG3GwkdhOhcrHdhEbe3TjJWX8t/gdRuSLjdkxiXEVWzkw2V/eQ6vEQxfdo5RbrGMXpTImMWJjFh6geHLzzB82XlGLItmtFss45fEM35JPGPdEoSWdkUc41fGMn5lLDYr47BdFY/96kQc1ybjvC7l/wmv49dlMG5t+kDGrkl7ltVpA3gVAJvB+LWZAxm3Jotxa7IYsyaDMWszGLsuk7HrMhm3Pku4R9Y9WxhDNuW3j9lszMXWIw9bjzwmbspn4qZ8UwtbzKQtJdhvKcFxawnOW0uY7FXOTJ9q5uyoZa5vDXNEVczxrmCuVznzvCt4V1TBhztqBhrYfx5s4l9+Er7wE/Oln5ivj0n51l/Kd/5SfgiU82OQANkfAhX8EKjk+wAV3/mr+c5fzbf+LUICdHwT2Mq3x1v59ngLXwdqBvJdkJbvj7fww4kWvj+u5fvjWn483jKQn0628MupFhYG61gcqmdJmIGl4cbnrt4xCokwChuLI/SsPK1nlQmv657L+tOtuEe0siGilQ3hLbiHqXEPU7MuzITXcCWrwxSsDjWNDpuy6pSUlSbArjzeyKqgRlYE1LNsoH19BthFh0tYcLDIBNdneP15by4/783lpz05f4jXn/ek/y6/7M3gl70Z/Lw3k5/3ZT1D7MFcFh8qEHKkmCVHS1hytISlfqUsPVbGUlMLuzyohpXHa1l9vJa1QdW4H69mw4kaNpyo+beIfdrCPkXsb7M5/Pet65bTjWyOEOD6R3jdFF7DpvBqPMIq8QirZGNYBRvDytkYVsrGkGI8QorZGFzChlOlbDhZivuJEtyPl7LheDkbjlew4XgF7kHlA1kfWMa6gBLW+hex1r+INccKWX0sj1V+Oaw4msHyIym4HUpkyYE4Fu2PZdH+eBbtTWLpPtNZ2F3xLNoRzbLd0azef5l1By6wdl8Uq3adYvWOQ2zctROPnb+ybe96Dp9w52z0r+Tmb6W2ehNNdW40VX2JvPqfqKr+irryPbQVb9NSOoeWkrm0FM2lpXA+2sJ30JW+h6HyQ/SVz/BqqHyH1tI5qAunoymcTotpZPj/Gq9FzrQWOtFS4Ig6107Aa94kWgsdaCt2xGDKH+G1q9yRrnJHOkocaC+yp73Ino5iBzpLHE1NrCOdJfa0F9nRXmRHZ8mkF/B6tcqF6zWTuVk3ldsN07kjmcltyUzuymZzTzGX+8q3uaeYy13ZbO7KZvNANY/H2ve40TiNjnJ7eqqdudE4jRuN0+iucqKr0pGuSkeMpXa0FoyntWD8AGBvNE6jt86FrhpHeuuf4fWGbDq6cltUhaPpanTirnYOj4zv8aTzQ+7p5nFP9xxe1TO4o5zKTZmrKZNfyG35dG7Lpwvndk25o5jBvebZPNTO55HuHdM52OlcaXKmu96Ze5q3eaz/iPva+fQ2utDb6MQj3dv0NU/nrmoKzQVD0ZeP4qbEmbuyaVxvmMz1hmkYy52RZ9igyLCjJdeJtlwnWtInCHiNH0FPoYDXrqLJtGTaUxr5KuL48SjT7E14tUGVMg5d5kR6SlyQJY6kIeYNjMUu3JW/R3f9bCTZNnQ0zOZh58c86vqER10f8/jKv+DG1/T3fM5V2fvcUH6EusiZ3NOvknbyJcSpdjzUfcmT68uh14220r+QHjiKiC1WJOx5naxDY0je/SbnN79EuLsFUVsGkbj/TaovTsZY/FfuKr/gUdvX9LV+xnXVP7iu+jv9HV/xpPd7HrZ/xV3tp9xSfsw1yX/RUf1XNIXzaCt5H3HyZKou2VEYMYrM40PJChrKWR8zYvdZkXDAgsSD5hSFvIo+azJ3a9/jXsN7dORNRnx5FI2XRtGa5cK1yvm05bigz52CNt2Z8tNvEbvXkpg9Q6iMGo8hdz7SeEfEMbZIYscjS7ClJcOVK2XvcKP8A5oTnZHHOFB84k0ueJoR6m5G1GZz0g6/StGpkZRFjKX+4iTUaTMwFrzLlYq/cq36Q243/JXO0rmI420pPzOchpgJKFNdqL00nvyQ18kMepn8kNepOj+G+uiJVJwdQ2nkSCrPjaUxdhLSREekiQ7IEx1RJDuiSHZAmmCHOHYiTTETaYy2pe6yLZXnxpLi9xLp/q9Sfd6e5tR5yJPfpvrCVBqi51B9fjrJR0YRsfW5seFKqTGmRtFJrbKLiiYDldJ2quWdVMk6qVX2UinrorDeQHFjB/Wa21Qrr1EuvUKppIdy2VWqVDcpEfcSEV/B3uBUdp9KYW9oBnuCM9h5IpXdJ9PZH5rFgdBc9oXksC84i8PhuQSdL+FweA4HQzLxjyrgWGQeAWfyuZQhoUHbR73yKlLNDcTqG9SrbtCo6UOse0Sl8i6JRW2EJjRwIqaW4LgGQuIbORFdy6nYOkJj6wiPqyepuI1K5R0k+kdI2u7T2HKLes1tZMaHqLof09h2n+y6Hs5lKYnKUHI6XUlEuorwDDXhGRoiMrVEZGoFyGa2EJnZSmRGK5EZOiIzdJzO1BOZ9XzaTGnlTLawofhcVjNn0xWcz5CTVNxKjboPVddjZIZHSNvuIdXdQdrWh6rjMcqux5RIbxBX0EJkmoTwlEbCkhsJTWogKkNORLKEiIQmYnNUlIp7UBjv0txxA4WuEZ3+IgadN11tP9PZ/s0LeH1tWxaDvWuwEkmxFMkx91EKeDX9B9tKpMJSJNyjau4rx9ynGXMfJRYiJZYiBeY+Msx9pZj7SrHwUWDlrcTa+zm8+tbxqncSE7bsxSv9MCXa9fR2vM3D9mE8Mb480Lo+NlryuN38Bbw+aH+dG+12qA0f45/lwdztfgzblMwrvs/wauEjwUokw8pbLvw821XC1TXbZViIGhniVc0b23KZss2fbWc2UyZ240r3X+jrHcvdTivudVvyoMtSwKvBAoyWJgi+xH3dMG7rXeju+oqM+o24he1l/NbzvOxVgaVvndCw+kow91FgLtJgLtJhLtIK1w5tN33PVyY8b//PkWLtI+B1gudhNl3ypFqxhGuGd7lvGMljg6UJ/tY81pvwarTgXrs5D7usB/B60+iKuuVTzhS747zZl2GeKQzxrsbCR4qZjxIzH9PYsLdKQJhII/ydfFSYmX4WCx8lFiIV5iIl5j4q4fXhJTSIZrsaBcDuEAvnNb0UA3i18JJh7StlsG8Vr3tdYt7+fYSWbkfXs5orhjk8ML4l4NVoxpN2c/o7rHnUaSUsbOoy41GnFfc6hnG1fRpq40+EFW7gvb27eMszmiGiCix86rHwlTDIR4qlVxMWXmKsRHKsjSkgfgAAIABJREFURAosPOVYeMqw9lEx2LtewKtnMGvPbhzA6/3O4TzU/xu8tv8xXueI1jJy6xlhbNhLgZWXGkvvF/Fq4SMxNbHP4dVHKcBV1IyFSIG5jxRzX8nAQi9rkQprTyWWXjKsfJsY4lPMa9ui+Yv/YcKqtiHpdENqXEJsxQbeX/YRrkvXM3FFAKOWhfOW2zlGuMUyclEioxYnMNztAm8tO8tbyy4wYtllRi2NYeySOMYviWfM0nhGu8UxelkMY5fHMHZ5NOOXxzBhRSwTVz4DrIupfXVZnyrENEbs5J6Ko3uqaWw4CZu1SdisFfD6FKyjV6W8kDGrUxmzOo0xq4T8FrFCK5vJ2NWZjFmdzug1Qp4idtz6rBcQ+9uvn+L1ecDaeuRh97SBNWXSr0U4bi7CdVsp070rmOVbzWyfKmZ7VzLLs5xZW0uYs62UeV6lvOdTyUc7a/nPvQ3814FGPjncyGeHG/j8cCNfHhXztZ+Yb49J+M5fyvcBMlPkfBeg4Ft/Fd/4q/jav5mvj2n4yl/LVwEtfBXQyleBrXwVpOXLQDVfBDTzZYCar4M0fHNcy7fHW/j2uJZvj2v49rhGaGaDNHz/dLz4ZAsLgltZGGJgUZiexeEGlgxEz5KwNpaG61kWrmd5uJ4V4XpWRehZe9pgwquwidj9dBvuEToBr+Fa3MPVrA1rZk246hlew0zLm0KeQ+wp6UADK1yj08CKgFqWHaseAOzSo5UsOlTKgj9oXp/H6097svh5z/NwzeSn3Wn8tDuNH3elDmTgsT0Z/GQCrIDYHBbsz2XhgTwWHSpg0eFCFh8pfgZZ/zLcAipYFljFiqBqVgdVsSawknWmrA+qGoDsU8T+FrL/DrBb/mBk+ClenwL23+F1U3jVC/EIr8AjrByP0HI2hZTjEVzOxlMVbDhZzsYTFUKOV+JxvAqPIFMCK9kYUMGGgHI2+Jfj7l+O+7Ey1vmVsNavgFV+2aw4morb0UQWH4ll4aFoFh6MY+GBBBbvT2HpvhTc9iayfE8Ma/ZdZOOBM3jsD8VjzzE27tzF5l2b2ee3gcDgtZy9uJHUtF8pKtxITcUqmmoWIq37EkXt31HX/QVN9XzUFTNRl01DUzINbckstCVzaSmZj7b4HVpL30Vf+f4LeDVWPcOrumDa/zVeWwqfjg4/heskmnPsaM55ildH2oqd0Bc5vIjXciEd5Q50lglpL5qEsVDIU8B2lQpNbEfxJBNeJ76A1yuVzr/Ha9NMbjZO47ZkJn3yOdxTzKVPPofbJtTeU8ylX/MuffI5dFc50VZkQ2eFAzebptNT7Ux72STayybRWeGAvtgWdc5oOsrtuVo3mWv1U7hS50JvrRO99S5cbZrMlSah/extdEVTMg51yRiuyqbwpPNDHhreFcaG2+bzQPc297WzuaeewW3FFG7KXLkhFfIUrjekk7khmcJN6VRuy6dzVzmTPtUs7jXP5r56DvfVc7mnnkOfeha3ldO40uRMR40Dt5WzeGz8C4/aPuBq0xS66x150DKHB9pZ3NdMp61sJNqit+ipncgdE16v1E7GWOqCNHUCkhQbmjMd0OU4oEmdQOPF11HGj6Az34nekil0FrqiTrOjIOxlKi8OR5Y6EVXGJFTpNqhSx9OaPZGuEhckiSMRJ46gp2oGj7T/wTXJfOT5k2hvmM3Dzn/yqOtjHnb+k/6eT+Hq5/R3/4ursvdprZhGdeJI8iL/RF3CWK5J/8bja4u42/Ytxtr/Q2WMC4l+bxK993Wyg2zJOmrDBa9XCXW34szWl8gKmIA8+R1uNH3J/baF9Hcv4UnvIh51/sj99u942PkD/V0/0t/1Ew86vudOy5d0i/+BpuxdGjImUxFnR32yE9VxDhSfH0dmyBskB/6ZzBNDESdOQZ46jaLw4dRfHk9PySxuVM7hatkMugono8u0RxY7hvqLI2i4PAZFoh26rMlo010oCXuDxP2DSD70ZyoibZAnTBGS6EpziguaNGdUyQ7I4iehSHCgMmIUuf6vknbgZaJ9rInxHUxewFuUhYxDEu2MLM6Fxst2NMXYoUxxRp05meZ0F1pzptFVOg9d7nQaYydQc3E0ihRHFKmOVF8YRcW5EZRGvUnZmbeojxmPJMGehhhbai/ZUB89kaY4e8Tx9jTGTqIx2g5JvD2yBEek8Q6IYx1oinVAHOeEOM6JhhhHisLGknNiJMXhE6m9NI2ai9PJCJxA0qHRxO0fQZT3nzjh/lzzWtKgi6mSdVCn6qG00UBejZaCulZKJR3UqK5RLusht9ZAUVMP1erblMiukt/YQ059N3lNVyiR36ZQcoOI5Hp2h6SzKziNPaEZ7DyVik9QIrtOprAnOJ09wensC8lkf0gmh8Ky8D9TwP5T6ew7kcax8Dz8I/IJjCzkQoqYSulNqqRXqZVfo1LSS1lTL5Xym9Sp71EmvUl8fguhsbWcuFTJqZhqTkZXE3C+lJDYWsJiawmPqyOxqJUy2S0aWh9Qq7lDpfIaFYrrNOjuI+14TE3rfdKqu4lMlxGRLicsTUFoupLQ9GZC09WEZWgIy9AQkaEdyOmMloFEZOg4nakjIrONiCwdp7N0RGbpiMxuISq7hTPZWs5mqTmToeRchoLE4jaq1PeQdz6hSfeQek0fdc23adD2IW8HeQcUS24QV6DhTFoTESl1hCfXEZZUS1RqE6eTG4lMaiQ2V0lxUzdSfR8K402a1PUom6No1W6jq+0nOtu/oVLjzsLwI9h4RfHKlgwGeVZj6SXBwluOmUiBmY8KM1EzFt4qLL2VWHgrMBcpMPORYSZSYSYSHrMQyTEXSTHzkWDmI8FCpMDKS4G1lxxrLynW3mIG+9byilci47fswSv9EMXa9fS0v81D4zCeGF7micHKBLBneH3SYc4T4yAeGF/nRvtEmvUf45+1kTnb/Ri6KZlXfGqxFDViJmrCQiTGylsq4NVbIYzA7lRh5ivDwruRIV41DNuWh8uWIFYEuZNTs4ye7r/Td8WWO53W9HVZ8aDTSlgcZbAUtt22DxLuFW0bxh2DIz1dH5MnWceq07ux2XKWP20rw9KnVgCqjxgzkQxzUTPm3i2Yeasx85Fi5is2PS+y/1XMfSRYi2r4kyiPcVsPseHCViplS7hqeI97hlE8Njxrrh/rLehvE/B6v92MB51WPDAOoc/4FjeNk1FpP+N0oTuOv/oydFsqQ7xrsBDJnuHVW46ltwpLbxUW3mrMRWrT90w/i0iBubfw+xdeA0osvZSY+8iFEemdTZj5SoUzpl4KBnvKsTY1n9Y+UoaIKnl963nePbCLS/W+tPUs4KphBg+Nb4JxMBjMeWI0p7/dmv4OK2HzdKcZjzqs6Wt/k9722cj0iziUspo5O3czbFsMg70rsRA1YOErw1okxWKbGHNPiYBXbzkW22RYbDPh1aueV7fkC3g9s5Hatu8FvHYM56F+MP0GKx63W9NvtKLfYA4dljz5A7xG1Oxm7lO8eprw6tmMpZcKC5EMCx8xliIxFiITXn1UmPs0D7Tb5t4qLLybTf9+JMKbHaY3CKy9TXj1lGHp08gQURGvbb3MX44dIrRyG9KOpUgNS4gpd+e9ZR/humQdtssDGOkWzptuZxnuFsOIhQmMXJTAcLeLvLXsHG8uv8DwZZcZuTSGMUviGLskjtFL4xjpFsuoZTGMWRbNmGWXGbdMAKzt8ljsVsbjsDoRJ1MD67Q2Wci6FJzWpeC4PgX7dclMWpfExLWJ2KxJZMLaFCasTWPcmlTGrEph1MokRq1IYtTKJEavTGbMqlTGrEpl9MoUxqxMNX2dxtinkF2VzpiBpDF6VRpjVqczZk06Y9dkMG5tJuPWZTJ+XRbj12cJH59+vj6bCe7Z2GzIwXZDLrYbc7Hd+LSBFc7DTtxUgJ2HEIdNBThvKWaKZxkzRJXM8q5gllc5M7eVMmtrCbO2ljDXs4R3fSr4cGct/7Gnnn/sb+DjAw18erCBzw6ZAHukia+PivnGT8K3x4QW9lt/Od/4K/jmmJKvjyn50k/Jl35qvvDX8IW/li8CWvgioIXPA7R87t/Mv/yb+TygmS8CNXwVpOWb4y2maATQBqpN0fCtCbE/nWzhl+A2FoS0sSC0jQWhehaE6lkYqmdRqI7FYW0sfXrtjum6ndWmJU7rTpuu0jFdp/N0jHh9hJa14WrWhj8FrIo1YUrWhioGsiZEzppgGatNI8Srny5wCqxnuX+tqYGtNuG1jIUHS1hwoJBf9j9rX3/el/8cXrMH8PrT7gxT0vlxVxo/7krjh52p/LArlR93C/lhdxo/7E7nxz3p/LQ3g5/3ZfLLvmwW7M9h4aE8Fh4WALvocBGLjxaz5FgJbv5lLAuoZEVgJasCK1kdUM6apwmsYG1gBeuOV+F+opoNJ2vYcKqWjafq8AiuY1NIPb+GNrA5rJEt4U0v5ndwFfD6fPu6KbzuObTW8GvE01S/kE0RVXiEV+ERVoVHaCUeIRV4BFey8VQFG08KePU4Xsmm41XPEljJpoAKPAIq8PA35VgFG/zKWO9XzBq/XFb6pbPML4nFfrEsPBrNwsMxLDwUx+IDCbgdSGLVgQTWHYjBfU8UG3cFsHn3PkT7fdl7dAsBJ9dx7vxykhPdKMpbTW35Gpqq3JBU/YCs6jOU1f8HTe1HtNa9S0v1bDTlU2kucUVdMgVt6Qy05XPQlr2NpuRtWsrmoa98D33le7RXv09n7YemseHn8Trj3+B18ot4LXIRAFvghDbfYQCuzTl2aPPtaS10RF/sjL7IAWOJEx1lzqY40V7qgLHUnvYSezpK7Afg+jxgn44RdxRPwlg4EWPh83h14kqlC1erXF/Ea+MMbjVM57Z4Jn2y2dyTz6VPNoc7klnckczknnwOD1XzeKB8mys1rrTmj8NQbMvNxun0VrvQUTaJjjJ7uiocMJZMRJMzGn2RLd2VjlytdeVa/WSu1rtypcGVq42TuSaeym2lsCDKUGWHPG8EhppJPDK+ZzrvKuD1fuvb3NfMoq95OrfkUwbg+nu8TuamdCp3FDPoU80yoVVIn2o2d5Uzuds8kz71TG7Kp9JZ68g1yVQetL7PI90HXG2aSkf1JO4op/OodQ731NPprpuIuuBN9GVjuSWZyo3GqfTWuGIscUaaYkNT4gSUaZNoyXJAnTKBxotDUSaMpD3Xge5CV4z5LihTbcgLGULJ2WFIUyfSnGWPOnMi6gwbdDl2dJW4IE4cgTJzAtfF8+nX/4MbivdpKZ9Mj+wdHnZ+zMOuT3jU8yn9PZ/xsPMT7un/m6uy95FmT6Lo4uuUXhpGS9EU+rT/5Jb+S1qrPqA62ZXU4FFEHx5Kkt8YisKnku1vT/imlwjxsCZu31s0xMziat3nPGlfwpOeZTy56saTa0t5fGUJj3uX8OTach5fWUp/71Ie9S7mXvtPXFP9C0P931CXzUdVNIemzCmUXrah5NJ4yi7ZUHbRhrp4Z65JPqG7+j/R5s6hu3wefY3v0lsymbYsO1rSbdGk2qBMHI8kZgwNl0fTFD0eRaIjJaGjSDvyMulHX6EoeBR1FyYhi5+CMmkG8sQpyBOcqL84nvLTwykNe5OS0LfI9nuF7KOvErfDmljfwRQGjUYZNwVN0nRaM2ahSp5Mw2Ubai+OoSluHLJkG5rixyFLskebNRVN5hRkSfY0xE6gKc6Gxrjx1MeMRZxgQ1P8eBpixyJOsEWWbI8syQFJgj1NcZNoiJlEQ7QplychiXNCnuiKLGEykjhXxLEuiONcEce60hgzmbLISWQFjSb56HDSA8aRGWTLpd1vEOn1CpGerxC+5WWCNw56htfEvIaY/BoNNcoeCuvbSMhvIrFAQn69ngrlNbJrDcTkycmoMpDb1ENqlZGE0jZiS9qIL2sntfYKKTVXOJnQwM7QTHaGZrA7LAPfk0l4Bcax82SyKUnsD8vgaFQu/mfyCDxTwMFTaRw8mU5QZCGnzpRy6kwZUdF1pBa0klfVQW51O2mlrSQXacgs11NQ10N2ZTvRmXIiYmsIia4kJKaSU5fLCTpfTFRyI1HJjUQmNRCTpya7potiyXUKmnrJrusgs6adAsk1ypr7yJfeIqZET3ByEyGpMoJT5JxKVXAqVcmpVBXBac0Ep6kFyKZrCM/QEJ6hffYxvYWIjFbCM1sJy2wlIlMA7OmsFqJyWojK1nImS0NUhoozGQpiClspkt6ituUhZYo7FDZdo6D+CiWSm9Q0P6S6+SE5tT3E5au5mC3hQlYj5zIbiEqt4Xx6A5cyJVzKlBKXpyS7ykCF4irVzd2UNVVQU38SldyDjtYf6Wj/hgr1ehaf9sPW+wyvbEnHelsVll5iLLxlAl5FSsxEKgGvXgJUzURyzEQy0/cUmHsrTNh9Dq/eciyfx6vXc3jdvAfP9EMUa9bR0z73Obxa/h6v7WY8MVrzwPg6140Tadb/04TXowz1SOLPohosRA0DeLX0lmJlOtto5qsSrq7xkWPu1cRgz1qGbi3AYfNJvt23moTSFbR3fcKdqw7c6RjMvU4rHnaaxpYHIG3Nk/aX6TcMo89oR2/X3yhRrMT9zA7sNkfxypZSLL1rMfNpwMynCTORBDNvBeZeasy8mk3Pk8T03Pzv8GomkmAlquZlUR5jNx9i3dktlEkWc8XwPn3GMfQbBtFvsKLfYEl/mwX9beY8Mlhw32jGgw5LHhiGcM8wnBvGKSg0nxGW747Dr74M3ZrKYK8aLERy0+9UjpmXHAsv5QBezbybTa8HmQB0bznm3krMvBWm14AcC2855j4yYcPydilmPsKfYeWpZNA2OdaeCiy8lFiLJAzxKmfYr1F8dNCHZLk3bV2fc83gykPjG2AcAgYLnhgt6G8fZAKsOf0d5jzqGEJf+0i6jPOpbVnG1vNuTPXZw+tb4xnkVW0aE1Zg5SXH3IRXS28Zlt5yzLdKsdgmw0qkZJBnHa9uycd+2ykBr7rvudrlxP2Ot36DV0se6c2h3YLHRnMTXodxpX0aUv0PhFfvZo63gNc/eVZi7SnH0rMZCy8VFl5SLLzFWHg3YS4SYy6SYW769yQ8l8IbABZeKuG5E5ne5DDh1cpbidU2BRaeUixFDQz2LuLVrZf46NghQiu2Im1fgky/mOiy9bzr9iEuS9Ziu8yfEW5hvOF2hreWRjN8QTwjFiYw3O0Sby4/zxvLL/DmssuMcIth9OJYRi+OZeTSWEa4xTDCLZpRbpcZ43aJMUsvMdbtMhOWPQOs/epEHNYkYb86ceBzB9P1OpPWJmG3JhHbNQlMWJ3AhLXJjF+TwthVyYxZmcSo5QmMXBbPqOUJjF6RxJiVKYxZmcKo5UmMXpHM6BXJpsdSX8jo5/Lblva3Y8bj12YyYV0WE9ZlYbM+G1v3HGzdc5i4IZeJJsDabMzHZmM+EzfmYWeKvUc+jpsKcN1SzFTPMmZ4ljHTs5SZW0uYuaWYWVuLmetZwjs+FXy4s4a/7a7nH3vr+XhfA5/sr+fTA/V8drCezw818uXhJr46IubroxK+8ZPy9TE5X/nJ+MpPzpdHFXx+VMG/jqr417Fm/uWn5rNjWj7z1/Kpv4ZPjjXziZ+KT48181mAhi8CtXwV1GKKhi8DNXwZoObLgGa+ClDzdaCGb4KEkeIfTur48ZSOn57Lz8Ft/BKsY0GIjkWme2OXhrexPKKNlRFPz7/qWRepH2hghftgdaw73cq6CA3rIjQmxAqQXRemHMgzwEpZEyxco7PyRBMrTePDy/3rWHasFje/ahYfLmfhwVJ+OVDELwcKX8xAA/v07OuLgP1xVzo/7krnh51pfL8zle93pbyQH3an8uOeNH7amz7QxC44lCsA9lA+iw7ns/hIIUuOFuF2rITlAeWsCCxnZUA5K/3LWOlfOpBVAWWsDixn7fFK1p2oYv3JatxP1bAhuJaNIXV4hNbza3jjC/ntWdetkRK2RkpewOszwNbwa0Qtm0/XDGRLZO1ANp+uYVNEDR7htXiE1bAxtJqNIVVsCqnCI7gSj5MVeJwsx+NEOR7HK9h0vIJfj1fwa2D5swSUs9m/gl/9y9l4rAz3YyWs88tnlV8my44ls8QvnkV+0Sw6Gs3iI5dYcvAyyw9Gs+7QJTwOnmXTriA2b/fBd48H/sc3cP7CBrLSV1NZuIDG8u9R1PxIc913qGu/QF3136gr/4a28gN01e/SVj0PXeVstGXTUJdMRlMymZby6WgrZqEpn4WqdAaasjnoq95BX/UuHTUf/AavM/4HvE6ltegPAFvogrbAGU2e4wBc1bmT0OY7oCtyQl/sbGpdnekoc6GjzJn2UkcMxfboiyZhKJyEsegZXg0Fdi+0r0LsMRbaYSycSEfxJLrLhGVOVypduFb9e7zebprBHfFM+qSzuSebM5A+6eyB3JfP5XrdFNoKJmAosuV63RSuVLvQXeFId4UjXeUOGIps0eWPR5c/HmPxRHqrnbneMJUbjdO42jiFq42TuSGZxm3FLO5r53FVPAVl/ihUBaO5q5ktoFU3j/u6eTxofZt76pncVU03QdWV6xKXF/B6UzaZWzKhdb2jmDHQvD7NXeVM4XHVTB60zOG+dg49DS501TlxSz6Le+p3uNI4BWOFHdfErjxqnctd1TRuK6agLhiOOn841xuEEeieahcMJc5IU21pjJ+APNkObYYDquTxNF4YijJhFIZsezrynWnLdUSWPJ68kCEURr6GPN0OTY4j2pxJtORMxJBvT1eJCw3xb9FS6Mjt5r/wyPjf3Gr+iC7x29xu+RsPOj7mYfen9F/9gkdXPqdP/w9uav7GNfkHVCeOIffMKzQkj6e3/h1uKf6Dlsq5VKU6kHt+PNHHXufs3leJOzKOnOCppB9z5OSGQUR4vkz2KVtaC/7Kw9af4epy6FnEkyuLeXJ9GdxYATfWwE13ntxYz5Mba3lyYzWPry7jfucC7uq/567uG/ravkZZNIfcsyOpSpiEtngexsqPuNr039C9hFuKL3jY8jWPtf/kVu0sWjPHo0gYhSJhNKqksahThI3L0rgJ1F8cR2nYaC7vGEza4deoPTsRcbQTVWdsqDlnhyp5Fo2XnSiPGEvqkZeJ3W1O8kFrsvxfpejEcEpPjSZt/6vkHXuL5rhp9BR8QEfOfHSZs1AmOVF7YTTlUcOoPD+U+ti3qLn8JvXR4xHH2aNIdkGe7ERDzATKzrxJ1YXhyFNs0WQ5oslyRJk2CVnyRKRJdqjSnFGkOCOOt6fush11l+xoiHagMcYRafwUFEnTkSdORxI3lcZoV2ovOlN9zomKs04UhE4k4eAbnPYcTNiWIZzxeY1I71cJ3/Yqpz2HEuX9BlFew57h9VxSSUxasYQysZGcKg0X06u4mFlLZmULReJuEkvUnIot52RsBcFJdQRGV+J/uRK/y1X4RdcSEN9EUIIUUUgu3qfS2RWWzc6wTEQnkvAOSmBnSCrbTySw40Q8R8/kEJlcw6VMMWdTagm5VEJEdAWXksXEpSuJTpIRdamW0POVXExXcDZFTEhMFaculXM6rpZL6RIupUs4n9LA5QwxMVkyYrJlXMoUcyG9ibRyPcklrcTkNXMhS8GFbAWX85u5nK/kfJaU0+lizmYriS7SEV3UxulMJccTGglJVXAyWcEJU06mCIA9laoWAJumISxNQ1ialrA0DeHpGsLTWwhPbyEsQ8BreKaO05mtJrzqOJ2lJTJLQ2RGM6fTFZzJUpFU1kFm3RWSyzuJLdARndtCfKGB1LJu0su7SCrSk1zcSlZ1G3n1erJrWkgukZNeoSa3rp3sagNJRRpicxXEFypILpWTXJhBbuFBmurXYNR+R7vxa8pUa1l82o+J3md5ZUsGg71qhNbq3+HV6/d4tfg3eLXyVDDIU8agbRIGeTYxWPQUr7vxTDso4NU4l4eGof+/eH1ofJ3rRltUbf/kWOZGZvse5fWNiQJevRsw827EXCTG0luClZcMSy+FcP7SVyVgy6uJQZ61vL6tELvNIfzdeyVn89bQ2v4Ft3qdudP+Mg86h9DfaU2/3ponemtTkzmIJx1/ot84lD7jBK50zqdKvZjNF0Q4bA7n1c3FWHrVYCaqx0zUgJmoETNvKeaeSsw9lZh5CS2mmeh/Cdff4HX0psOsidpKsXgJvfoP6TNOoN8wmH69Nf16S/rbzE14Nee+wYwH7RY8MAzmnmEE143TkKo/JzhvAw6/buf1LSa8essEjHo/h1cvJZZeKsy9mk1QlWHuLcPCW46FtxLzAbzKMPeSClD3lQkA81Zi6SkAzMqEV0svJdaeEl7aVsLwzeH8/cg2stQetHX9jZvtDjwyDhPwahSabwGvg+jvsKC/4/9j7T6jory7vu/T1FgSe41diojdaJIzTdN7PUt6FHsvIDCAxl5BLIhIVSygoPQivddhBqbSBqZSYkeN3e/z4hiKyXk9z73u63nxW6PHAWvpAGvxOfb+723NY1Mf7plexmR4m4LalSw7sQgHz730d4+np5dYeHixpUbAq6ccC085Vt4KrL2UWHoosPRQdOHVLQs7USBrTm8U8NpixquuF4//J7yaenLfOIhrxg687uzCq6ikG15rsPKSY+VdLcSM166fKeF9E5Bbg5WXEqstMqF6/7sKy60q4byrhworkQIbM14HuEex4PBBQkrcUZgWo9AtIrpwPW8ufhtH5zWMX3qYYUuCGbjkNEMWX+jE69ClUQxedpbBy84xeGkUw5ZcZKQZr8MWxzBsyUWGL73AiKVRjFoi4PXlJVGMXXqB8WbATlxxiUkrL3e+Tlp5GdtVsUxaFcuEVZcZv0oY+DR65SXGrIplzKr4Trh24FUAbFwnWEcuj+/MXwE7akUio1YkMtKc7ojt3l7cHbEdeP1vgJ2wMZOxG4R1PRM2CtcmbcrC1gzYyZtzmeKWx3RRPjNF+cx0z2e2OXNFBby+pZi3tpXz7k4xH+6u5NM9lXy+t5Iv9gn5ar+Ebw5I+daW/Z7EAAAgAElEQVSM2O8OyfjukJxvfOV846vga19h0NMXvmo+P1TD54dq+dyvjs/86vj0UC2fmPOZXw1fHKnjq2MNfO2v4etjGr451sDXRxv4+mgdXx8VqrPfHavnn/4N/Ou4hn8HNPKfgEa+D2ji+4BGfjjRyE8nmsyI1fJbkI5FIXoWh+pZ2rEnNtw8xOmU3lyF7TgHqxUS1vgcXteF1j+HVyFq1gYpO/G6OlDOquPV5vZhAbDLj4hZ7FvCooNF/HYg/+943Zf9PGDN7cP/p3h9HrBp/LwnjV8PZPDbwUwBsT5ZLPLNZvGhPBb7mQF7pJAVRwpYcVjIcr/8zj//vwHWJViCa4j0/xCv1c/jNUzC5jCxGa/i59DalUo2h1biGiLBpWO1TlBFF14Di80pZFNAAa7HC9jcEf8C3I7l43Y0H7ejBbgdLcDlSCEbDxey/nAuq/3SWXE4iWV+l3H2u8CSQ5Es8z3DsoPhrNh3kjV7jrBp1z689m7B58hmTp12ISVpM2WFrtRIV6KTf09T5cfUlbxLQ8l8dOL3aKn6kLaqDzBVvE1T4Tz0Ja+hK3mVpqI5aApm0lg404zXWdQXzaAmfxr1hbPRl72OofxNmiveprVyPs0Vb6ItmkdD3izzmdf/L7w+D1hNjiP1mfbUZdhRl2FHQ5YdjTkOaPMc0ec7Yixw7MSrqVDArDZnEtqciehzJgmA7YbX7oAVEGuHKU9oHW7Ot6W10J6rJY5cL3P6r3i9J5/DPfmcTrw+VL/KQ/Wr3FfO5Z58DneqZ9FeNZMb4qm0FtvTUmTHH6WTuVrmyM3KadwQT6W50JbGzNEY8yeizR6LLmccbSUO3JRM53b1TG5WTedm1TRuK2ZyVy0MU7pXNxdjmS2KK0OE1l3ta9ypn8N9zTweN73Gn3WzuKOe3gnXv+K1XTWNP2tnc69mdue519uK6dxWTO88+9pReX3YOI9HTa9xvXoa+mJbjKUO3JTP5lrVdFrKHbhe5cSDhjm0q6byUDOHpoKRqK8Mpq3MnjvyOfxRPhVDgSOq5IlIL49FETeB+mQ71HFjqDo/kNq4Ueiv2GLMmkxTuj2y2NFkhfYhO/xFVGm21Gc60JBpS1OWLYYcO0z5kym9MABN3mTu1s3noe4j2hsW0K55lydtX/Cw9QseX/2ax1e/5lHblzw0fcY97Ufcrn2PvKhBpIa+gCx5Alcl/8BUPg9xykRkWVOpLfgHV05N4IR3bw6useG4a1/O7RhFkFtfzmwfQFaYLU35C3io/R5uLIZrzjxrX8aze2vh7npo3wjtrjxr38zTG+t5cm0VT6+vEhB7cwUPjD9zXf0lWedHc+l4H6QpU7ml/IIHDf/kqe4HMP7MszZnnrX+wj31+7QVOmLKmYgxy46auFEoYkZQGz+emrgJiM+PIsP/Jc56WZPlPwxF9DTqE2ajjJlK+ZmJ5AePIitgOOnHBhG9syenRRac22JJql9fZBcdMKS9RmnoGIpPjkJ+3gFN/Cwa4mdQF+dETbwjDclTUMZORBw5jOIzL1F89iVyQl+g9NzLiCMnUnZ2HHkhQ8kMfJGCU4OoujSGmuRJ1KXZ0pBuT12qLbLYMUhjxqBKsEedOAXZZWFXq/SiA/JLU6mKdkIWMwP5pZlUXZxK2Rl78kPGkeY/koRDQ4jzGUzUzhcJ9ejB0XUW+K2y4qRrb6L3jCb5sAOJhxy4vG8SMXvGd+E1KV8WnSNuoEzVTG5lE0kFKpKKasmqNFCguEZquYFTSVIORmTjcy6fPeE57D2dz56IInadLmbPmVL2R1YiCsjAOzCDnaE5bA/OwPt4ElsCEtgTdoVtJ2LZeSKOgOh84grqyBQbSS5sID67luTcBjIL9eSWtJCZb+RCrJwjwdkcP1fK4YhCDoRmcTAkkyOncwmMLCT4QiHnEsSkFTWRK24mu8JIRpme9DIDRcpb5FRd44q4lQtZdYQkSAmMrSAwrpITl8UcvViGf4yYoEQFoSk1nExUcuyyjJNJNQTEqzluTkBCDQEJtZxIrBcAm9TAyaQGgpI1BCU3EJzSQHBKI8Hd8BqSpiU0TUvolSZOp+vMrcaNnErTEJ5aT1hyDeczmriYayAyU1ilczqpnrMpjUSma7mYoeVytpZMcStltTeRNN6irLaNQoWRImUz4oY7lNW2k1ZmJPKKgohkCefSxESmxpF0ZSeSipUYzNOGO/A6wTuCfm4pvOAtpudWM0S8VVh412Bh/gXb2lM4N2jppcLCW4GFVw0W3sLfrbyUWHrLsfCWYeEtw8pLibVIRQ9Rd7xW0M8zljEdeK1fx1Xj3L/h9YnBmqdGS54ZzXg1dMfrpxxO2/jf8epdjbWXHBtPJdaeKnN7Zi0W3kosPavoKRLzkkc+4zeH8ZbbGk5e2Uit8T/c/GMad00v8qi1D0+be/FYZ8PTTrx2VF5f4p5+FNdbZlGl/ZWt0V5M9QhmkFseNl7lZrxKsPCWYuklw8pTjZWoRniPOgDrrfhfRoa1dzl9vLMY6erDynARuVVLadUv4J5pPE+MvXls6MFjvTWPtZY81lrwWG/JA70Fj0xWPDK8wAPDSG4YZyOr/46ATBfsXLczwD2Znp7lWHkpzV9vNRaeKqw8BXxaedZi6VmLhVfX/8HKjFtLL7UZvAqsvGRmgKmEllivWqxFtWa8KrDxVGLjVYuNRxV93PMY7RHC18fcydGsRN/yGneaJ/DY2J9nhp5C5dVkzRNTL56YXuCpyYanpp48Nr3IXdNYdPp3SVes4z8+C5nofoCXPJLp6SXBxktJjy21WHuqsfRU/B/jtUL7/f8/eBWpsBbVYiUy49WrWoi3DEtvhfm96o7XGqw8zXj1NuN1qxLLrcpueJWb8ZpLf7coFvgdeB6vBet4Y/FbOC5aw7ilfgJeF59m8OILDP31EsN+u8SQJZEMXnaGQUvPMWhJJEMWX2D4oouMWHSRoc4XBeguiWLEkihGLonsxOuYpRcYu+yiOdGMWxbN2GUXGbc8mnHLYxi/IobxKy4xbkUMY1fEMGZFNKOWR/Pyiku8vCKWkSsuM2L5JYYvi+lMB2BHLo9jxLJYRiyLNYO2C7XdcTtieTwjVyQwcmUCI1cmMmpVEi+vThIGPq1JZsyalK6sTWXM2lTGrhMmG49ff4XxG4R1PeM3CCt6xplRO3GjkEkbM7HdlIm9SzaTXXNwcstlmlsu0zfnMtOcOaI8XvUu5I3fS3lneznv7azgo91iPtldwad7xHy2R8wXeyv5cp+Er8yV2K8PSvn6YDVfHazmywPVfHFAxmcHZXx2UMknB5V8clDNJz41fOxbw4c+NXzgo+YDHzUf+aj49FAtnx+u54ujDXxxtIEvj5hztI6vjtbz9bF6vj3WwHf+Gr473sg/jzfyr+Ma/uWvETB7XMP3xzX8cKKRHwO1/BKkZWGwztxCrGdZmIEV4XpWhRs6hzh17IFdE6Y1r9JpZF2YprMCuy60nnWhdawLrWN9aC3rQ2s7K7BrzRXY1YFyVgXIWHm8ipX+UlYek7L8aCXOh0pZ5FvMwoOF/HagQDj/eiBPyP5cft2fza/7hNU5HWtzftl9hZ93p/LTrhR+3JnCDzs78JrADzvjuyWhG2CFNuJf9qXx6/4r/Lr/Cr8dSGfhwUwW+WSz2DebJX55LDucz/LD+Sz3y2fZobzOdCB21dEi1viX/I+A7UBsR9zCqsxYrcbjVFcEvEpwC6sUEl6J+ykJ7qfEeJyufC7upwW8uoVJcQutwi1EwuaQSlyDxbgGl+MSXMqmoGJcggpxOZnHpsAcXE4I2WyOW0A27sezcT+eg9vxXFyO5LPxcD7rD+ew1u8Kqw8lsdI3jhW+F1npc47VB0PZ4HuczYcO4uX3O7uPbeZE+EYux24iN3sT0tJN1FSuRiP5gcaK9zBI3qKlagEt0gU0i+djKnsbU8nbtJTNp638XZpL38FY8ia6otfRFs6jqXAuTcVzaCgW8FpbOB1NcQde36BF/DZtkvk0V7yFrvhVNHmz/8vAphlozWnK6wBsd8RORZMzhYbMydRn2tOQ5YAm24Gm3Mno8h3NlVdhD2xzkdCqqsu1oyl7Ek1ZE9Hn2GLMc8CU54Axxw5Dti36rEnos80oyuuILaY8W5rz7WgtdOjE682KqdwST+N25QzaJQJe78tf4U9z7ite4YFyHg+V83igmMvd6tm0S2ZwUzyVGxVOXC+fQmuRPca8CbQV2XOzQrjeUmCLNmssxtyJ6LLHocsZR3OhLdfKp3BTMo1bVTO4XT2D2/JZ3FW/wv36V3nY8Bo35TNoyHuZxoIx3FLNpL12Nvcb5vJQM4+76pm0K6dzU+bEjeop3JA5cUsuVFvbVdO5o5rRWV1tV87gllxYa9NxDrYDr3drZvFn/RzuN8zlhnw6hhI7GvPG01rhxB/iqbRWOHKjWoDw3ZrpPGyYg6lkHLXpQ9DljRMGT5VPw5DniDrVDukloc20NtEO5eUxVJ0fTH38GPRXbDFkOdCYbkd17GhyT71IzukXUaVNojbdlrr0iTRlTcKQY4sh146yiwNpyJtMe807PNJ9zJ9NH/LQ+CnPrn3Dg5YveXz1Gx62fsXDli958se3PNB/RrPkdTJOv0hWRH/qs524rZjPTeV8WmRvcKPuQ243/pOy+DmEbR/A3uUW+KzuQcTvIwgRvUSYdx8u+w1BHOtEq+Q97hv+yUPT9zxo/ZkHfzjzoG0Zj66uhlsuPLvhwpOr63hydS3Prq3lUdsKbjT8iDr/HXIv2BK6uw8JgUMoiBqPPG0mzeXv8qDhWzD9xGP9f3jU+DXt1W9xtXgqN0qcuFHihPbKBBpTbNEk2VNxZiRJPn2I2t6LVL/+VJyZgCZ5LtrU11DETCMncCSX9/YmansvYvb0JHZvL64cGURR6GiqouyoT5xJ9XlbEve/SFnYWJoSZ2BIE3a+NiY7URNvT33SZOSXxlMSMYic4N7khPQh5Zg1heGjKD09gZzA4aQe6Uf2yYHC7tisGdSn2tNwxZ6GK3bUJE9AETcO2eXxqOLsUcVPQXZpMpIoe8Tn7ak4Z09R+EQKwydREDaJ3ODxZAS8TPLhoVw+MICLe/oRtbsfUbv6c3HPYKJ2DSHcqz9hope4fGACyUemcPmALed3jOHstlFdeM0Va6KL5QYqaloplBnIlerJqzaRL2+jUHWDTGkb5zJU7AnLYFdoFlsD09kemsv2sAK2huSzNbSQnWcrEAXmsCUojx1hBWwLysbreCq/B6aw/3Q2207EsTsogbDEMjIkRopU18ipNJIvaaZI2kZRZRvlVTcoFl8lLlnNwYA09gXlsOtkFjtPpLMnMJ2DIZn4hWVyOOwKZ+PKKaz6A0ntbcpVNyiRX6VEcR1xw5+U1NyhUN3O5YImTlyuwPd8AX5RJRy+WI7v+TJ8I8s4EiPleJwC/1gFh2Nk+Mepu6UG/7hajsfXEZBQz4nEBk4kNhCYqCEwScPJJA0nkzUEJTcSlNJEcIqW4FStGa86QtO0nErTE5KsITRFgOzpK1pCk+sJT24gIq2J06mNhCdpCE9s5FRSIxHJGs6mNBCbo6NIeQul8SEq4z0kjdeoarqOuOEqCuMjZPrH5FRdJSpdRWi8mPDEMiISLxOb8jviihUYG3+g2fRvCmvWsCjsEOO9TtN3c7KA199VAl69VAJkzL9gW4vUWJuH3lh4Kcz3zHj1VGLp1YVXy7/gtYfIjFdRLGM378Ir6QAFdWu5apjLI303vOqteWKw4qnBEowWwuCebnit0X2KX+pG5m717cKrlwRLryqsvLrhVaTCcksdFlvrOvHaQyTmRfcCxrieYc7GjRxJFaHQ/8q1tlncMQ7gSeuLPDP14pHWWqhgduDV+AKPdH25qxvCzVZHakw/sCfOg1megQxzz6anZykWWyqx2FKJpbdE+HeIVGa81nYi/3+NVy8Z1l7l9PHOZoSLD8vDPMmSLqdZ/z53TRN5bOrLY0PPv+H1oRmvj/W9eWAYxXXjXKrq/oN/xmZsXXcywD2FnqIKLL2UXdgWqbESqbEWCQgXqsgq89ddgZWnEitPddd1bzlW3lUCwLaosfCuw9KzHmtRLdYeaqxFcqw9FfTwrMXGTUI/t2wmeQXzQ6ArBU2/YWyZxr2WMTwy9OOp3sbcNmzNE2Mvnhhf4JmxJ0+NL/DI2J924wQ0uo+Iq9rMJzsXMXrzIV70SKOXVxU9PNX08K7D2rMGS08lFp4KrLwUWHsqsXSXY+muwMZbLTzIcMvCzuOEgNcmM15NQ3mo68ljg435vKs1T3QWnXh9YurJA8Mgrhumo9R14HUNI/8bXj274dWrGksvBZbeaiy9a8xnhoUHBF14FdqLLbYosdqixMZTjU0HXr0l9PLKpb9bJAsOHSCk2B2F0RmFdhEX89fyhvObTF64mrFL/Bi6OIiBzqcY7BzF0F9jGPZbDIMXn2fgkggGLjnLwMXnGewcxbCFFxi28AKDF11g8KIohjhHMnxx5HN4Hb30wnP56/WOs7Fjl0czxnxeduTSKEYui2bEshiGL4tm+LJohi292JnhS2MYvvQSI5Zd7nztaCkWUBv/XEYsj2fEio4zswnCwCfz0KfRq5O6TS5OMmM2mTFrUxi7NpWx61LNiE1j3PorjFmTyrh1V5hg3j0r4FWI3cZM7Ddl4eiShZNrFlNds5nmks0M1xxme+Tyimc+r28p5s3fS3lnexkf7Kzgo53lfLyrnE92VfDp7go+2yPm871iPt8n5ov9Yr7YJ+Hz/RI+2yfl031SPtlXxcf7ZHy4T8ZH+5V8eEDJ+wdUvHtAxYIDShYcUPL+ASUf+qj52K+WTw/X8+nhej47XM/nRxr44kg9Xx6t56tjDXzjr+Fb/0a+PS7kO38N3/k38J2/uSLr38B/Ahr5IbCJn09q+TVYZ24f1rM0TM+yMH3nFOKOPbBrzHhdE2ZuHQ7XsD68G2DNWR9Wx4awur8AVqjAruo2gbijAuvsV8qiQyUsMrcPLzxQwMKD+Z357UAuv+3rWJ/Ttff1591p/LQ7lR93mfG604zXXfFdeQ6vyZ0txL/sTeWXvan8ui+N3/ZfYeGBDJx9MgXAHspl6aFclh3KY6lvbmc6ALvySCGrjxU/B9h1AWV/ayHuyOZQKe7hVc/BtROv4RLcwrvg6nFa2glWUYQEUYQEj4hKPE6L8Tgtxj1cikdoFR6hUtxDKnELEbPZPJV4U0gxLiEFbArOZVNQNi4ns3AJysT1ZCabT2biFphhTiZuJ7JwOZrNpsPZbPTLYL1fMut941h3MJp1B8+w4UAwLgcOseXIHvaf3ErAmc1ExW4gI2stFaWrUEiWUSd1RiP5EW3l5+gq3qBZMo826Ru0Sd6kpeJNmkvepLn4bdpK3+Vq+Qe0FC/AVPwOhuK30BW9gbboNZqK5qIpEgDbUDyTptJXMJS/jrH8H7RWvs0f0vm0iN9CX/Iamnxhz+vzeJ2J1pymvBnd8NoVTY4TDVmONGRNRpM1mcYcR7R5U9DlT0GfPwV9niPGgimYCp0w5E9Gm2NHY9ZEGrMmos+xo7nAkea8yRhz7NFn2aLLnIQucxL6LFuMObYYc7sj1o7WwslcLek47zqNW+Lp3fA6W8CrbE5n7stf6bx2RzqT25XTOyu2NyumYsqbSGP6y5jyJnK1ZDJXSybTWmhHc/4k9NnjhZjbi1uK7LhWPoVbVTO4I5st4FU1h/u1c3mkeZ0H9a/SKnZAnTEcY5kt7TUCXu/VzuGOaia3FdO5Ue3E9aop3Kh24pZ8Gu3KGc9NGe6otnZP94+5o57B3Vphfc5t1SxaKhypyxyDvtAWU8lkmksnc00ylbvq2fxZN5v7tbO4VmlHQ9YIaq+M4GqFE22lwl7XmlR7JDFjkUaPRRU/Cfml0VRHDkWTOA59up0Zr/bI48dSfH4w+ecGoE63pSZ9IrXp49HmTMKUJ7SASxNH0FQ0lfb6d3nS/AWPm7/k6R9fw7V/cr/5Cx61fcOj1q953PYdT679m9v1HyBPtyctrC+V8eP4Q/IWDxo/56HhCx41f8GT1m952vYryoy3uHBgJIfW9sBnVQ9ObRlOiOdLHHftQciWniQGDEaSZI9B/Aamqvnope9hkn1Gq+o7bmp+5b5pJQ9Na3jSto6n1zbyuG0dN2p/RZX7PslhEwjZ1YujHtZE+Q7i8pEBJJ8cRMnFidRnz6G54m2uVc7ndvV8blW+zs2y2bSXz+Jm6XQMGZNoTLZDem4MKT79uLC9FymHhlMUOorqC/ZokuZQEzuTotDxxO3vR+Q2S2L29Cb+YG+yTwyh4swE1Jen0ZT6CspLU7ji15/0w4OoueSIKX0WuhQntKlT0CTZo4qdSG2CPbKYcRSdGkz2yRfJCRlA6rG+ZPgPJf3oMJJ9B5B2dCDlZ8dhyJqLKXcOdSn2NKQ5UJ9qR23yROpS7KhLdkQd74jisiNVFxwoPzOJgpBxZAaMJOXwYBL9hpDoN4SEQ4OJ9x1EnM9ALh8cQKzPQGJ9hhB/aAQZgXbkBE8h9uAYTnkN4MKeMUTvm8DZ7S9zZtsozu0c0x2v9dHFMj3imjZKlM2UqNooVV+lWH2NQtUN0itbOXtFxZ6wLHaEZLHlRAa/h+SzLbQQ76B8vIIL2HFGzJbQYraGFLM9tITfg/LxDsjg95Pp7I/IY1tgIntCkolIlZBVZaJA0Up2pZ5SxR+UK65RVNlKqeQPiitaiU2Ws88/iZ0nMtgemM2ukznsC8nBJzQbn+ArHDyZxOlLJZTIrlJV345YfZ0y5VXKlNcpr7tDSU07pQ33iSvSERBTzsGzBQJYoyX4XZBwKErC4WgZRy8rOXJJge+FKvyi5Ry9rMI/toZjsTUcu1yHf2wdx+PqCYhv4ESChhMJjQQmduVkkpaTSVqCkrUEpWgJSdUSmqonJE1LWIqeoEQBrxEZRs5kGAlPaSI0ScOpVC2n0/ScTjMSkWYiItXAmRQdZ5IbiMszUFpzB7XpEUr9bcR1Lch1NxA3XEVpfIjC+JR8+U2is+oJT6zidGolZ5LjuZy6jcrKVTRrf6LF9G8K1KtZFHaIsaJw+rgm0curXKi8eiqw9FRh4anGwrMGS1EN1iIV1uahN8J9NZZmzFp5KgS8elVj4VWNpacSa5ESGw8FPTxk9BBV0dO7nJdEsYxz3YVn4n7yzXh9qB8Ihj5gsOaZeUpuF14teWbowUND/67Ka+oG5m7xZeDGOPp6l2PlJcHCU4qlZxXWnjJsPBVYe6iw9K7DckstFl5KLEVSbDzE9HMvYpTrBaZu8GRf0g4k2iW0tc6j3TiYJy0v8czYi4dNNt3wasNTQw8eNr3An7qBtLdOorH1n/glb+a1LQGMdLvCC55FWHiLO/Fq7VWNtUgh4NWz3gzYDvjJ/xeRYeNZQR+vHEZsOsTSEC/SJSsx6T/ijsmOh6Z+/yNeHxsteaTvzX3DKK4bX0NS9yOH092wdd1Ff/cUeorEZuwJVVcLkQorD5UAT48aM2CFVlxLT4V5+JEaK0+18P56VZsfIlSbq7cNWIoasPKoxcoMMCuRnB6eNfTcLKb/5gymbAlkcchGSrT/orXVjvuto3ik78sTnQ3PDFY8M1jxxPiCgFf9CzzV9+GhfiC3DbbU6r4kSryFt7cuY6TrUV70SOcFLxm9PGvo6VVvrhirzHhVCnh1k2PpJsfGS00vDzEvbc7E1j2ANac2IDbj9b4Zr0868Kq3+hte7xsGct0wA5XuR8LKdjDXaw0j3TvwqhTeLw81ViK58FDFsworz2qsPOVYeqmw9KoRzgx7KQXkimqEnyGvavP7J4C7h0hND3cVNh5deB2w2YzXIjcUBmeU2kVE56/lDec3cPhtFWMXH2Ko80kBr4siGfpLDEN/jWbworMMWHyK/osjGOB8Trj3WxRDf4tk0MJIBi08zxDn8wJeF0cyanEXYDsyanEkI53PM9L5fNf9v8B25JJIRiw+z4glUQxbcoFhSy4wdMkFhi6OErLkAsOWRDNsSQzDlsQ8B9nnK7J/SQdqV5gHPq1I4OVViYxeJQBWGPiU+Ny1MasFyI5dm8I4M2RHr05h7FqhIjthYzoTN6YzcUM6k8yx3ZCBw6YMJm/KwHFTJk6bMpnmksVMt2xme+Qyz6uA172LeGtrCe9tL+OD7WV8uKOcj3eW88mucj7dXWFOOZ/uLefTPWI+2Svm472VfLSnkg/3SHh/T5WQfTLe3ydnwT4F7+xT8PY+OW/vk7Ngv5L3Dqr4wFfNh4dq+MjP3E58uJ7PjjTw+dF6vjS3FH9zvLEz3/o38o1/A98eq+9qKQ7Q8P2JRn48qeWXIJ1QfQ3Vs8Sc5WHCAKdVYXpWh+lZHa4TABuuZa0Zrx1Z3z1h9azvhtd1wWrWBXervp7oqL4KA5wWHy7H2a8UZ18BsIsOFrHwYCELfQrMeM3jt/05nYD9xQzYn3df6cRrB2C/35HA9zvju6UDrwJg/xtif92Xym/70lh4IB1nnwwW+2axxDf7Obgu8cnpBGz39uG/IrYDsM+fg5V2nnHtwmuV+VoXXj1OS7qlElGEEI+ISjwihGqsKFyCKEyKKFSCKFSMR6gY99ByXMNKcQktxiW0kE0heWwMzsElOJtNIZm4BGXgGpSBW0dOprP5RDoux9JwPZKK6+EkXP0u4+obieuBMDbvP4aXzwG2+23hSLAbZ2JcSM9xQVrlQkPNWuoVv1Ij+Zaa8s+oL/8Yg+RDrineo7nyVbTFs9EWzcFU+hpXxe9wrfJ92srfxVT0dmeMxW+hLzJXYIvm0VQ8l6aSuWhL56Irm4e+7HWMFW904rW18m0Mpa/TmD8HTd4smgpmo8mbiSavC68CXGfQmDudxtwuuDbmTkOT7URD5hQ0WUKacp3Q5jmhy3cS8JorVF8N+Y7och1oyrajMWsSTdmTMOTa01wwpROvusxJNKVPpCl9AtqMiUCaQOkAACAASURBVM8BVkCsvRmvTlwvm/p3vEpnc696DveqZ3O3atbzkc6kvXI6tyqmdVZsb5Q7oc8aR13KcAw542nJt6Ul35Y/ioRpxrqscTRljMGQPR5D7ngMeRNoLbLntnQGfypeoV0m7JW9XyPg9XHjP7hX8wo1GcOpyRzOLdVM7mvmcaejmiqbxo1qJ25UOf0Nr+3KGcK9v1y/q57Vef+WfBrtquncrZnJ3do53Kubxw3ZLOqzxlGfNY7G3Ino8m1pLXfkjmo2D+rmclc5k9uyqWjzxqBIGoyp0I6WYieasuypTbGnKmYckotjhJ2e0aOojhxKU/JEjBn2QttwhgOq5ImIL4+i9NIIarMnU5NpS13WRPT59rQUOdJSMoW6HFuaJXP5U/cJz67/E278i2fX/8nTtm+5Z/ic+81f8uTav3h280cetv4LY8VrZJzuT+apARhK5vFE/y20/odn1/7N45YveKT/jCf6f1Ob+TZJxyYQ7NEf/w19Ob1lOCfd+3FotTV+6y04vcuGK2H9qUyaRGWKPaUJDlSmzUJdMB+D9Guuqn/ktsaZp20beHLNlfbG5ahzPiUtzJGQ7f045GJB2LYXOOpqRaDIgtM7LTi/15L4oz0pOjuUuvTJtJXO4Xbla9ypfJXbpXP4I38a9YnjEZ8ZSeL+3pwRWZPsM4zGlLmUR4xDfHYCknP2FAS9TNy+vpzfZkOCTy9KTo+gNGIUsouTqY5yRBkzjfqEWeQFDuPiNmsaEh25XjAXY/oUamLHoI59GeWl0VRdHIXi8gSkF8dScnokhWEjKY0YT27QKGJ29SPy917E7XuJ4vAJ1CXNRpcxj7rkKagT7KlLdqA22Y76FHua0qfSeGU6ytjJVJ6fRHH4eLJPvEyS72Au7upN1I5eRO58gQu7+3Bp/4vE+w4i5ehw0k+MJjtkArlhdmQH21F6bjaVF14j9ZgdIe79OOn+EsEe/QnxHETU7rEk+Dl2G9iUKY7OLKmlQt2GuPYapeo/KK+9TkVDO8XqmyQUajlxqZydQensCsthe3AOv4fksS2siG3hJWwJLcYrpJitoWVsDS5la1Ap20JK2BZUgPfxDHYEZbA7JIO9IakERBeQUFRPvryF9LIGKmquIlZfo0zWRrGkmSu5tYSezWWffwI7jqex7UQWvwdksD3gCnsC0zgYnMahkFRCLxSQkldHobSZMsUflCquUljVRpHyBmV1dylQ3+ZMmgKfM7n4nCviwNky9p8tZ/+5Cg6er8Q3qopDF2X4XZRx5KKcYzFqTsTVExBbx7FLtRyJ6crRS7X4xzZwIqGJwMQmAuI1HI/TmPGqIyC+kYB4DUFJTYQm6wlKbCQoQUtwYhMhSQJkw1P1hKXoCEvREZ7asRu2mdNpJk6l6Did3MSZ5AYupmvIFLcg0dxGabiNXHcNmfYqVdqbqJsfI9U+IK3MRESyjJD4Sk6lSTmVFM+llO1IJGswNf2EQf8dBerVOIf7Mdo9lN4uifQQlWHjJcfCQ4aFSIGFSIWFhxpLdxXW7kqs3YXWSwuRzHxPgYW7HAsPORaiaiw8q7DwrMLSQ46luxxrd3knXm1EpZ14FcXtJa9mNVfNZ14x9O3E6zO9Fc8MlmCyEPZ9mvHaMW34cOoGXvE+yICNcfT2LMXaS4qFpxQLkRRLjyos3WVYuSuwEKnN1WF5J177uBUxzPUSTi772Hp5HyUNK2ltfYN2wxAe6V/kWXNfHjRa80gnVF2fGKx5pLXiUWMvnrQM4U7LaOr1HxGUuZmP9gYxbEMsfTwLsPIWY7mlEitvCdaeVdh4yLHyUGPpWY+FV70AQnMb6/9tLD2rsfasoI9nLqNcj/LbCQ+SypZhMn5Ou8mB+/q+PDH25onOmidaS56YAfvEZMFjoxWPdC9wTzeS66Y3ENf9yv6ETUx02U1/t2R6elRgKTLjVaTCwkOFlbsKG3c1Vu5qLDxU5u8HGRYimbkFV0CuhUhhfnggxsJTYsZvPRbu9Vi5P49XS3clfTwkDHJNZcbWY6yN2EBZ4+fcumHH/eahPNL3NuPVkqcGK54Ye/PM1Jdnxr480fXjgW4wt4yO1Or/TVjJDl71XstwtyD6eGTRy1NOb896bNxrsfasNT98EfBqJVJ04tXaU0UP9wr6uWQwye04q8M3IG78nustDjwwdQxs6iG0DRusearr1jZs7MF9w0BuGGeg1v9EcPE2ZruvYKR7BL3di7B2k2PlpsLSXYWlhwxLkRRLDwkWHlIsPKqxECnND32UQjw6PlaOpahK+D72kgtTkj1U2LgrsRHJ6eEtpadnDi+5nGe+735CitxRGhej0i3iUuFa3lryJg6/rmSssw9DFwUycGEogxeeZ+gv0Qz5OYpBiyIY6BxG/8WnGOB8lsHO5xj6WyRDf4tk8KJIBi06z1DnSEZ0w+tI5/MCRLvH+TzDnc8x3Plc57WRi893onbEIuHesMXnGbY4kmGLIxn6lwxbHMWwxRcYtvgiw5d0y9JoRiyNYcTSS89n2WVza3FXXl4Rx8sr4/9rRne8rkpg9KoExqxOZOzqJMauSWbc2lTGrU1j/LqOpDJhXSoT16cyaX0athuuYLfhCvYbrjB5YzqOG68wZVM601wyOgE717OA170Kecu7kPlbi3h3eykf7Cjno53lfLSzrDMf7xKqsh/tLufD3RV8sKuC93eJeXeXhPd2S3l3j5R391bz9p5q/rG7Ssieat7aK+Od/QrmH1Cy4KCSdw8qee+gkg981Hzoq+ajQzV84lfLZ0fq+OJYPV8d1/B1QCPfndAKVdhjGr71b+Db4w18F6Dh3yc6qq/CNOJFITqcQ7tW6KzoAGy4gdWnzGdgT+lYE9bI2jANa8M1rDulYf2p7oBtYH1Yg9BG3IlXNeuC1Kw9qWJNoJJVJ4QBTiuOV7HsmISlRytZcrgCZ78yoYXYp4iFPkUs8ilgkU8BCw/m8duBHKGFeH8Wv+zL4OeO6uuuNH7aldqF1x3x/Gd7V4RrQkX2x10J/LQrgZ92JfLzniR+3ZvMr/tS+M2chQfScD6YgfOBTJwPZHWidYlPDosPZndeW+6X/zfArvEv6Wwj/ite3cL+Wn2VmluEO6qtkr+1CnfgVXRGiFdEJZ6nKvEKF+MVJsYzrAJRWAXuYeVsDivFNawEl7BiNoUWsDE0D5fQfDaGZLPuZAabgrJwD8vFIzyPzUEZrD+WiGtAAh7HY/H0v4TX0Ui8DoXgsf8g3vu3cDjQi8gYLzKzPSkrdaG6cjk11b/RIPsPmuqvaJR+QqPkfbSS9zBI36O16gNMFe88Nym4ufwtmsveornsDZrL3sRY+g+MJa9jKHkNfXFHXkVX/Bq6EiHaklfRlryKqeINWirfpE36Nn9UvYOp4h9o8mdRlz2dpoI51OfMoCH3ebwKcBWizZ+BJmca9VlTqM+c0onXxmwntLlO6PKnosufij7fCWO+E7qcyTRm2dGYZUtTth36vMkY8x0x5U/BmOeIKXcyhmwH9Fl2aDOeB6wuaxKGbDuMOfY05zl04vVG+TRuiWdwu3Imtytn0S6ZxR3pLP6smsOf0tnclczkbuVM4VUyi7uVM7lVPo0bpU7cKJnS+dqWb4cxazwteZO4WjSZ6yWO5ggfI43qi/bKaFoL7IQW4qxx3JbO4IFqHncVczr3xz6se40HtfN4pHmdPyodUacPQ1c0njvqOTzSvM6f6jm0y2d05nb1dNplM7irmMUdxUxuSqdyWzaN27Kp3JJN5Va1E7eqnbgtm8pt2VTazVXYO6rp3FXP5G7NbP6sncdd1TxMJY6or7yMInk4DZljaCtz5E/1XG7LpvOnajZ3FDMxFIxHHj+IurSRGPMdaEi3pSbFHlWCHdWXJiC58DJVF0ciixqGKWOyedKwI5oMe9SptlQnjqMm0wFt0XQach3Q5k+mucSJ1lInHtS9hbZ4KteUb/HA8DnPrv0Lbn7P02v/4p7uM/7Uf87j1u94dv17nl77nrtNX1CbN4PL/j2ojJ/IDfXHPDP9G/Tf8lj3Bddkr3Nf8xGPGr+jIfsdUvwnEOz2IiFuAzm//WVOuvXm0CorQrx6kB02nLrMabRUvIG+9HUaCl6nqWQBLVVfcqvmB+41LuSJaTXPWjdyq3YJ8rQPifefRKBXP/w2WHPUxYYQUW+ObbTipJsFYd4WnNpqQYJfL66Wvco9xdvcV7zFXelr3BW/xj3xm/yRN5fi0EHE7OhF7K6e5J4YRvUFR+oTZqOInkra4YFE/d6by7t7kxUwkNKIUZSfG0XFuVFURo5Hct4excUZKC5OpyhkNLF7e5IT8BKGDCdMmZPRpoyjIWk0NXEjkV0cSmXkMMrODKMgdBgFIaMoOTWJklMOZPiPIXB9DyK3vkj+yUkoYmZTl/AKdYmzqE+eQUPKNOqSHalNckCdYEd1zHiKwoeRcrgPMbtf4PzvPTm3pQdnvG04t9WGBJ+BJB8dQvqJkeSEjKUowpby81MQR02j5JwjuWGTKDjtSFHEVPLCppDoN46Tm3uxY6E1/pt6E3NgHCn+TqQcc+rCa2RiaXRynpJSRSulqj/IqzKRX91KSc0t8hU3iMlt4Mj5IgGh4XlsD8nj9+B8tocVs+NUGVtCSxCdLGRLSBm/h1SwNaicbcFlbA8uZltgLrtD89gVksn2wGSOROYSX1RPkeoq2ZU6SlVtlChaKJE1U1LdTHp+LSFns9h5KAZP3zi2HE9ne2AmOwPT2RmQwk7/eHYdu8SJM1kk59ZSImtDUnuTcvV1CqoFvJbUtJMuaePk5Qr2hmbic66I/WdK2Xe2gv1nxRw4K+bguUp8IqX4Xajm6AU5Ry8oOHpRyeEoBX5RCg5fUHE0upajMbUcjq7lSEwd/rEajsc1cTyukaOX6gmIbyIwUYd/rAb/y/UExjcSkqQnKKGJ4AQdwYlNAmA7EJusEyCboic81UB4ioGwZB2hiU2EJzVxJllDdIaA18qGW8j1t6jWXkOuv4Gk8QYy/QPK6++RXGIgIllGaIKU02lVRCQnEpO0HYlkNcamH9HrvqVAJVReR7uH0sc1SZg27CnrhlelABk3FdZuZry6m3HroeyGV9lzeLXwMFe53OT09JDRw6MKG48S+nvEMt51Fx6xe8irWc014zwe/6Xy+t/w+sjQn9vmPa+HUzcwx8uMV5EZryIJFiIJlh5SrNyrsXRXYOGhNlcS5ViJpPTwqKS3WwlDXBOw3XSETVG+5NSsw9Qyn9uG4TzU9QOTgNfH+h7P4fVxYy+etQzmXvMImgzvcibfha8PBTJ8XSR9RDlYeVdgtUWMlXcl1iIpNh4y4byiR60wdVikxEIk78Tf/00sRdXYeJTTV5TLy67+/Hzcg9iS5RhNX3HL5Mh9/Ys8MfXhic6apzornuqseKy14KnJgidmvN7VjuKq6S3KaxeyK86FiS57eMkthZ4eFViJlAL4zXi1dlNh46bCyl14eGHhoTB/3WXmFlxlN9RKsfCswEJUKXy+ez0Wbt3xKsPKU/i8vqIKhrrGMW+7Hx4XNiDVfsy9mxO5bxrEI90LPNXb8ExvxVO9FU8NL/DM1A8M/XiifYkH2mHcMk5Hpf8F//z9zPJyZ6j7aXp75NJLpKC3qB6bzTXYeNaagajAylPxd7y6ldPPJZ1JbsdZE76eisb/cK3ZgQfNQ3ms72U+69xDGCCmswSjFc+Mljw29OCBfiA3jTNQ634kqHArs9yWM8o9gt5uRVhvlj2PVw8plu4deJVh2R2vom54dZcLH+spNT+okGPjrqSHmxIbDzk9vCT0EuXQ3+UcC3z2E1rkjsq4GLVuEZcL1vL2kjdx/HUl4xf7MsI5kMGLwhiy8DzDf7nI0J+jGLTwFAOdQxngHM4A5wgGLzrLsIXnGLbwHIMXnWew83mGOgs4HbHoXGc6oDps0dm/pROxf/2chWcZ7tyF17+nA69CngPskmiGL/k7YEcuu9yV5bGMWh7LqBVxAmK7Q7bbtdFmyI5ZlcDY1YlC1qQ8l3FrUxi/NpkJ61KYuF5ArO36NOzWp+Gw4UonXqduSme6ayaz3HN4RZTHPM98XvfM403vAt7ZWsy720p5b3sp728v4QNzPtxRygc7Snl/Zynv7SzjvR1lvLuznPk7K1iws5L5uyp5Z5eEN3dJeH2nhNd2SXl9dxVvmAH79j457+yXM3+/nAUH5LxnRuz7Pio+9BUA+/nROr70b+DrgEa+OdHEN/6NfHNMw7f+mi68Bmj43ozXXzurr0KWhupZFqr7C2D1rDmtZ01YowDYTrw2ssGcDsR24bWG9eZ0ALb7Dtjl/lKWHZOw5IiYxYfLWXSolIVmwC7yKcLZp7Crfbg7YM3VV6ECm8aPu1L4fkci3+9I+C947Wol/nFnPD/tSuCXDrx2y8L9qSw6cIVF+9NZtD+DxQezO+G6aH8mC/dlsGh/Jkt9czsrsN0R270C29U+XIlrSGUnYP9ace1CbOVfIsYjQtwNr2K8TpWzJbwM77AyvMJKEYWV4RFWjltYGa6hpbiEleISVsLmU6W4ny7D7VQxG4Jz2XAyC5egbNxCcnALzcItKAWPwIu4HwvB3e84W44cZu8JH/zDdhMRuYXEJHcKcjchq1hLXfUSNNU/oK3+Bm31p+iqP0JX/S666nfQV72NvmoBpqoPMVS8j65sAbry+Rgq3sFQ/hb6sjcwlr1Oc8U/MJbNw1A69/mUzBMwa462WKjEGiv+0YnXq9XzzXidTV32dBrzZ3fhNe9/wutMGrKnUpc5hbqMKdRnTEGT5URTzjS0edPQ5U9Dnz8Nfb4ThjwntNkONGba0Zhphy7HAUP+FIwFAlz1OQ4Ycjrwao82w5am9EldeO1sIbanJX8ybUVTuFY6lRvl07lZMYNbYgGvtytncUcym3uSWdwzY7V72iumc7PUievFjp25VjSZq4UOtObZ0pZvx7WiyQJsS6Zws9SJW2VTqU0YSn3ScEw5EzHlTkSXNY7WInsequZxXzmXB+p5Al5rX+NR3as80fyDO8pZaHJHU5c1ktYKB+4oZ3NXMYub0qncqprGHflM7ipmCXCVz6RdNoNbVdO4Ve3Ezaop3JA6duZm1RQBr/Jp3FEIZ2Pv1szkrno2d1Szuauax3XpLOoyx1EVPwRV8ghaSibzoOZVbkqncVcxm7uK2bSW2KNOHo4qcTjaLFsaM+ypS3WgLsURRewkxOdHUH52MNWRQzGk29Oa50Rz3lR0OVOoz3SkNmsyxrJXaKmch7ZoKvoiJ1rKptJS6sQjzQIM5bO4UTOf+4bPeXr1X3DrR55e/w93mj7lnu5znrT+E279wqOrP9AifYe8yOFknBpIU/4r3JR/wDXJAjRZM5En29KUN4U/a97nccO3aDLfIvXYOMJF/TnjPYzonWM46doL35WWnN/5ErJ4J25Xf8j9hq+4V/sF7fXfcafpJ/7ULuRh0yLu1f5Cc8U3yFIXkBMxgwsHXibArS++q63wW21DgEsfTrq8wEmXHgS5WhHibsGlfX2oS3Hisfo9Hqvf5qHyTe5JX6e97B9czXuVqnPjubSzFwl7+1EaOhbVpSnILk6mIGg0qYeGEre3D3F7+5F1fAhVFyZQlzyZmkQ7pBfHIouxRXZxCqpLs6k840Cybz9SDvVGdWkc2rRJNKaMoSn1ZTTJI1HEDEJxaRjK2DFIo0ZTHPYyBcHjyA+yJdVvHGe8XiRy62BSD42l7NRU5BfnoIiZhfLSdGriZ6CKm4L0wngKw4aR7j+ApEP9iNrRi3CRJac9LYje2Ztk3yFcOTqS9GOjyA4cQ374BErO2lN6zoGy85OpiHKi8uI0xBemUnLOkcIIBzJOjifOdziRuwYQ6vkCfmt7Eujeh5gDY8g4OY2csNldeL10pTo6taiBYsVVihRXyZW2klt9lULVLXLlN7mcr+V4dAU7grLYHVbAtuB8fg8qYHtoiYDXkBI8ThTiHVzG7yFifg+q4PegUrYHFbMrpIgDp0vZHpTB1uOJHI8uJqlUS6HqOoXKPyhStlFQbaSw2kSJrIWsUg2nowvY5nsBke9lvI6lsjUgje0BqWz3T2LbkctsO3yR4xGZpBY2UCL/A3HNDcrVNyiQtVEgv0ah8iZp4haC4yrZfyoHn7NF7I8oZf9ZMQfPVnIgooIDERX4nK3EL7KKI5HV+J2T4ntWis8ZCT5npfhFyjkWXYN/dB2HL9bgd6GGw9F1HLuswT+2icPRdfjHNhKYqOd4rAb/S/UExjUSkqgjJFFHaKIZr/EaghM0hCQ2EpasFaqvyTpCk5oITWoiJLGRUPO517MpGi5lacmtuoa06S7V+nYkjddRGu9Q2XgTSeOflNXdI7WshXNpKsISpZxKlXA2NYmLiVsRi1d14jVftYqFob6Mdg+l7+ZkeojKsPKs/q94tXFTYu2mwKo7XkUKM2rMlVdz27CFhxwrNzk2bjJ6usvo4SHFxr34ebyqV3PNMI8n+oGg7wN6a56Z0fVXvD429Ke9A68pZrxuiKNPd7x6SLDykGLtXmUGtnB209JTjrUZry+4lTHQNY3R60+w7PQRUhWb0Le8z23DKB5q+4Gxt9A2bOjZidfHOmseN/XimXEA901DMZkWcKl0E98fO8ao9eH09UjHyrsMS28xll4CXnu4V2PjrsDKQ2i77oJf9f8iVdi4l9FXlMcol+P84C/iUvFK9MZvuWF04k/DAJ6YhLbb7nh9ZrLgqdGKx9oXuKsdzR+m+ZTUOLM91pUJLvt4afNf8Pr/sHbfUVGe+/73qUaNib3XRAURxN5rzN7Z2Sm75uzERMWSmKgxNpgBO/bepfciTUW69M50mGEYOkyhKYolxth9P3/MUDTJc876nfPHZ7EYZnS817gWr/vzva7LVYOZqwYrQTnWgnIsBRUmjJUZQSYsxVxY1olX1zfw6lqOmbAac0ENFoIqLITGY2ssdqqwcFXRy7WIwc5RLD58goPxW6lo/JjHd0fxpLEPz7viVW/JC8NbvGp4m1eGXrzQ9eaJbgj3GqdSql/N0YyTOOxwp58wgrdc83nLtYyerjVYOVea1ryaNmwy4dXMpbQDr1YCKW9vT2Oc4BI/BnTBa9NA09/ZFa9m0GAODea8aLDmiaHPa3idJvie4cIQegoKsXIpxVJQYfw3t+O1PW6deLXYYRy/t3A1PteiHa9uSsx3GFvqDrwK1VjvKKa7WzZ9toez9OQxAgqEVDSspVK3imt5P7Lk2wU4rFrP2G9PM2ytN4PWBDB4dQRDV8YweHkk/VcF0neNH33XBNB3dQj9V4UyaFUYg1aFGfG6OpyBq8MYvDrMiE9TBq0OY+CqUAauCmWAKQNXhzLwTcC2o3VVGIOcQhm8OtwI2N9NBIPWRBqzNpLBa6O6JJrBa2MY8u2VznRpY4eu64TsMBNih/8Q2wWtrz82Yv11Rm4wAnbkxnhGbkx8LaM2JjL6x0QjYDcl895PyYz9KZnxm1Ow2XKDCVtuYLc1FXtT+zrZ1L7OcM1lpms2c3fkMn9XAYv2FLJ4bxEf7C1k6d5Clu4t4MN9hSzdV8RS9yI+cBfxgbuYD9zFLN4vYbG7lEXuUhbslzJvv5w5+xXMfg2wShYcUbHwqIpFR1UsPlbK0uNlLD1exocnyvjTSQ1/OV3BJ2crOwD790t1/ONiLf+8UMu/Ltbxb486vvCs5z+e9XzlpeUbb9POw746VvsZs9ZPz3f+Or731/NDgN64A3GQno3Bejb6a7vgtZ7NXdOB184diDf7VbHZr6pL+1rW0b6uu1jCdx14lbH6tITVp0WsOlVkHCNux+uJXJxOdAHsEeMOxMsPp/HNodSO9nXZgYQOxHamyyZO++P45kA8yw8lsuKwMSsPJ7LycBJOR5JZfSyFVUdvsOpoqgmwmaw+lo7TkTRWHk7F6Ugaa45nsu50DuvP5bP+XD4bzhew8UIhP14s4icPsal9lbHNR842HxnbfGQmwBYj6LKzsPEs19/ZYTi4PTLjyHCIjB3BEnYFidgdWMSuwCJ2BhbhGiDC1V+CwF+Ci5/xDFiXAKlp0yc5wkAJzn75bPPOYruXce2rq186u/wT2eUdwC6Pk+y9tJ8TfnsIiN5DUvpeRKKdlMq3UiH/jvqSlRhUX9Ko+gfNqk9pUn5Ek+pPNJQupqF0AYbSBRhKF9Og+gt6+UdoZR+ilS1FL/sAvcx4RE6DdC6N8rk0SGfRIJlBo2QGjZLpxohnGCOaQYN4Brqi6WgLp2OQzKFFsYBW5eKO5rXe1LjWmXYdrs2ZQn2uEbDa3Cloc9oBO5n6nMnUZjpQld4Vrw7ociZjyGuPI/pcB3RZdmgzbanPsEGXZYshx47GPHsa8yfSkD0BXeZ4DFm2HXjVZ4xHlz4OXfr76NLHos8YhyFzvAmvdrQWOnBHPIm7UkfuSidzTzqZe7IpPJBP5efiaTyUT/5duN6XOHBXNPE1tLbm2/wmdwoncE9szwPpJO5LHLidb0N1wiD0aSO5mTeOhuz30KaP5JFqGo81s3hWaTw39lnVHF7UzOV5zRweV8zgltSWmsyh1OeMpFU2gZ9LJ3O32J478on8XDqFxxUzeKSZxgOVo7F1VTnSppjAHcUE7ihsuaOw/QO8msaGK6ZyV+XIA/V0HpXPRZ9vi/L6QJSxA2jIG8/TqrmmtblT+UU9jTsye+ozRlIWN4jKpJFo022oTplA7Q17KuNtkF8eQmHAO6ijBqNPHUdT9kRa8h1pLpiCPn8yDeIZ3NN8wL3yxTTJptMgcqRZMokWiQNPahbTrJjJvaoP+dXwOc9b/wMPlvPy7jJ+rv8rD7Wf8rzlC7i3kkeNX1CR6UiCZw8q0hy4r/ozrZJFlCfake3fjxSPt6hOG8/j8j/xrOLvVCTMJOHUUEJ29iF6/3CuHhiJ19ZunN1gRtTB3qhjHXmg/IQXuv/wquEbXjat4letE/fKv6JZ/BkVNxaSGPdYjgAAIABJREFUF2xH5NH+eAvf4twmC06vt+DMeisu/Ngdzy29uLSpG0HCnvhttyZkRzcK/EfyvPyvPC9fwrPyBTwtm88jxTxuZc9AFfE+CUd7cu1AL6SBY6iOdUQdZUeO52CuHepO5N5upJ7tiyhwBKXR46lLdsSQOZXalIkoY0ZREjUGVZQd8hA7Mi4MIfaINQX+/alPtqEqbhhVcYPQpgylPnko5bH9KY8dTE3SWKri7ZCHjSfLYzQJx4cTs38IIW59yb40gUJfewp97cj3GUee93sU+o1BHDSGPL9hpF7ow7Uj3YhwNydqvzWX93UnfHcPYo/0IttzOPKwiSgjHJGHTUQSaov08gRkEXZIwicgCbdFGjEBeZQ9ssiJiMInkO41gmsn+xLm3oOQvd2JPNSHyMMDCNz9NmH7+5HqOQFpxLxOvGaX3IrJK72DuPJnxJUPkdc9RVb/lKKax+RVPOJG8V1C0+o44JvNoYAi9vnms9enAHd/Me6BUnb5inH1LGSXr4TdPlL2eEvZ6yVin1chh/zFnApTsNcjlb0eyQQllZKqaCGr9DayukeIK++RX9pCnqqZAlULmRItlxOkHLx4lYOeN9h5PhGXk1cRnLzCnnPXOeSRwHGfRHyj8rkhqidDoiNL3kCBupVcZQuZimbyy9rI1dwjKquGC1ESToYWcCxYxPFQGSdC5RwLknAsSMKJEBmnw4s5E17MqVA5p0OLORWq4FRYMWcjSrkYU8GlmGrORpZzJqKcM5GVnLtSy/mr9ZyMrOTC1Xq8ExvwitPhGVuH1/U6/E0Na2CSHv+EenzjavCNq8Evvo6gJB2ByToCE7X4xdfin1BHQGIdgYl1hCTVE5Zcy7UsPQXqn1E3PKes6QnF2geUNz1BqX+ESv8MRf0zMkvuEpleTUBcMQGJUsKT44mK34VU9j0N9V9jMPybnPL1rPQ9wQihP70ExnNezd2Uf4hXK0EZlr+DV3NXNeauxjV75jtVmHfBq7VAhbWwC163H8A19jB5FRtp68BrDzBYdKDr1RsbNnXg1fBpF7zG/j5eXUswdy01tYIVmO8oxdKtGGuhgu4CKb2dMxj0ox/LvM8RW7IdXfNfeNAwgqfad6DhrQ68vjDh9YXBihfabrw0vMPThn60tiwhuXgbq7zPMHzzJd5xTcJipwjznXLM3YzvwVqgxEpQioVbBeZuFZgJyzATqv6XKcFSKOFt1zyGbvfky/M7iCncgK7xC+40TuLXpv48b+zFS70VrwzG9vWFzoxXje147cEvupHcalxKYcW37L3qwpjtx3jHJeW3eBV24tWqA2Nd8aoxPtbeyLopMd+hMOJVqMFMUIWFSzVWLlVYCjWY7yjFfKcSK1cl7whzGeocyl9OHONcujP1N//KkzsjeNLwLi/13Y3HFOnNeaG34Lm+Gy/0b/NK34uXuj48NQzjXtMMinXfsTPpJLY7j9PbNQZr13y6CcvoKazGersRr8Zx69LX8GrmUvrf4HUALwxv8bLBqgOvL3Rv4FXfh3sNv4NXl4LX8GrhqsLCtQSLN/HqVm5aM6wxwbUrXkuM64r/B3itbFhDlc6J2LwN/OnbBUxZtQGbb08z8ltvhqwNYOiaCIavvMLQFZEMcPKn72of+q7xp9/qYCNenYwZsCqMAavDjCBdFcYgE1a7pv+qEPqZ0n91KP3fAOygjtca8doVtr+fywxec5khayNez5pIhqyJYuja6I4M+TaaId/FdGTouisdGfb9VYZ9f5XhP1xj+A/XOr7v+tiI9bGM3GBEbPso8YgN8UbQmlrZ0RsTGbMxkfc2JjJ2UxLjfkrCZnMyE0yAnbDlhrGBdc5gsiCLqcJsprpkMdM1m9k7cpm3M48Fu/JZsCufRbvzWbQ7j0W781i8J58lewtYsq+IJftELHEXs3CfiIX7RMzfK2LuXhFz9kmZvV/BLBNgZx8oZs6hYuYeLmb+kRIWHlGy6KiKD46pTSnlwxNq/nyyjI9Pl/PpOWMD+/mFGv5+oZp/XKjmnxdrOvD6ZQdetawwZZWvltV+Otb4aVnrpzUCNkDP+iC9Ea9BXfFaz09BWjYHa9kcXG9Mx9rXWjb717C5yw7Em30rO0eHPdSsv1TaidfzCtaek7PmjJTVpyXG9vVUEatOFeB0Mt+YE3k4Hc/uAOyKo5ksP5LON4c729fO9a+JnXh1j2dZl3y9P4HlB014PZSIU5esPpLMqiMprDycYgJsGquOprLiUDIrDiV3PL72RAbfn8nhh7O5/HA2lw3n89l4oYBNl4rY7Clmi5eErd5StnhJ2OIlMQLWvzPb/aRs95Pg3AWcxsgQBneNFGGQGNcgEbuCCtkdmM+uwHx2BhbgGlCEq78IgZ8YgZ8UZz8pLv4yhP4ytnsXsc0zH4F3Pm6+ebj5ZCP0SkfomchOr0j2eJ3hRPBBvGN2E53qRkaRCyXqLdRVb8RQuZYG9TJaVP/FLeW/uaX8O63Kz2hVfkyL6kMaSxfRoJ6PoWw+hrLFGNQfoS35iDrFUurkS9HKP0CrWIRWvgCDfD4G+XwaZHNolM2kST6DJtl0mmRTaZJNoVlqREajxBG9aDL1BVPQiWbRoljAbdUSWpWLaZbPR1s4owOtdblTjZs35UxF2yX12VOoz55CXdZkajImUZVmT1WaPTXpDtRnTUKfO4WG/Kk05E/BkOeILscebeaEjuizjXBtyncwjhNn2lKfNg59pi2GzE68vhlDpg0NWbadeBU50iaezF3JlI7cl00zNrDSSfwsc+yA60P55A643imc0JHWfBtu5Y2nNd+GtiK7jga2Nd+G+xIH42tljvxaPJX6lGHUJQ+lJWcszTljqUkZSqvIjsdls3heNZcn5bN4WjGb59XzeFwxi2fVs3mkmYYuZyTVaYNpLhrLL2XTua+czB25PQ9UU3hcMZNHmmncLbbntgm3rVJbbklsaJXZcFtuQ1vxhA68dgBW48gvlZP5pWIKt4vtuaeayovaJbRKpqCOH4osug+16aN5UjmHh+pp/KycwkPVVB6UTKYxbxylsQMojulP7Y2xVCbZUJfqQE2yHcWRQ8j3e5uq2JHoU8fTmGXHzYLJ3BRNp1kyk7vqD3ih/ztP6j/htnIezdKptEgmc1PqyOPqRbSq5nG/5iMe6T/neeuX8GAlL+9+w/3av/Jz7Sc8b/oCWpfRVv4XRFdGc8PnXZ7W/B20/6Exby6i0GGkXOhBumdPdJn2PKv8hIclf0UWZkvMgT6E7exD7KHRXN0/gks/WuK52Yzw3W+R5TmCmuRZPC7/J68aVvG06isMuR+iiJlMwtlB+AnN8BWY47XdnIs/mXFxoyWem7rjvbkXXj/14uKG7lz4wYKI3X0JdOnB9SP90d6Yycuav/FIMYeX1Ut4VraQX2QLqLhqyxV3C8LcLFCGj6MpbR7qCDuSjr9L6A4zIvZYknlxAKrI8dQkTKY+eQq61OkYMmZQk+SA7PJQ8vz7IwocTfyxPoTtMCPxRA+UUaPRXBmJKro/mqv9qE0chCF9JA0ZYyi7OpCqhPdpSJ+BKsqBhOODCHDuQfS+YYgD5lASPo8iPwdSTg4jet/bhO+0ImK3JVH7LAnfZUaAwIyQHWbEHrEm81JfxEEjkASPojjchvKrU6iKnYk6eiqyMDuU0ZOQhtlSFDSWwsD3kYTaUBJtT8kVB0Rh48jwHk7U4e6E7LUgdJ810UffIc1zNJk+NgTv6Ymv0Iqkc6NRXumC10zV/Zgc9c/klv1CjvohhZVPKKh+RpbmMemlj0gu+ZnwrAb2++az31/EXp9C9vgUsc9fgnuAjF2+Yty8itjjL2OnVyH7vI1w3X0plz0eORwOKGDnhRTcvdIISa0kXXmXvPIHFBueUaC5S4GmDXHlfYo0bWQpmohOLeWYTyJ7zl9n14V4dp2PZ/f56+w5e43dp6PZczoar8g8cpS3KCxro0B9B3HlfQrK2sgtvYO45hEFFb8QnVXLqdA89nqkcCQglwM+ORzwyeGwfy7HAvM5HpDPMf88jvvnczq4iPOX5ZwNk3MqWMrpUDnnIlScj1BzOlzF6TA1ZyLKORdTzdmYGk5EVHD+ai3eiQa84rRculqNx5VKvGOr8blejV9sNT7XKvC5Vo7PtXJ8r5fjH19JQEIVAXHV+MZV4RdfSUB8JYEJlQQn1hCcUEV0Rj25pQ9QN76g/OYLSnSPkdf9gsrwjIqbLyk1vCRLeZ/I9Gr8YuX4xBYQknCN6A68LuvA63LvY4wU+POuMAVrN4lxxFGoMo0DazATlGPhosHKpQxLFzUWglLTzzXG5wjUmAlKMXNVdo4NC0sxdynF0qUTr9a/g9c7hlk81/fhlb47r/TmHWs1XxnM/sd4tdhhHBk2ExZjLizGUliMhUBpfH9u5Zi7qrAQKrAUyOgmkNHLOYu+P4by2bnzXJY6U9/8CT83juaZ9h3QWfNUa8Xzxk68vmyw5qW2G8+1PXmq68vdlsVkq7fyQ8AJRv50kndcr2OxoxBzNznmrkoshUqsXUqwdlGa1t6WYSYs/T/Cq5S3XfMYss2TL87uIDJ/I9rG/9DaMIlfmwbwvKEXLw3WnXjVm/BqsOCFtge/aEfS0vAhuZrv2Bntwuhtx3nHJQVroQwL19/Hq6VLOeYupg2PhCrMhSosXDSYC8oxE5g+A64lmLnJMXMtNkLdpQIL50osnSuwEJSZPhcKrN1K6OWSwdBtPnx++iB+eS40tv6VxzeH8kTfixeGHp141VnwTGfNC11PXml78ULbj6f6EbQ1zkRcu46NUcd4b8c5egmvY+VaaMSrSzXW28sxd9V0GbdWY+Gq7sSrmwYrFwm9tqUxzvmiEa91X3LXhNfn+m5/iNfnBiset+NV9zU++XuY6vI9w4XBRrw6l2LhUo65QGO6VsUdMROqTNA3HdsjLMNCoMHCRYOFSykWAuOIsbGxLcVaoKGbcxnWAjXd3Irp7ppFn63hfHjiGIHteNWuJC5vAx99N59pq9dj++1JRq71ZMgaf4atucxIpxiGrYhg4Ep/+q3yoe8qP/qtCmKAUwiDVoQweGUIA51C6d/eqjoZM8AppCP9nYxo7esUTF+n4A7EDvgd5A5cGWKM0+/8rCNhHRm0OpxBqzsxO3h1BINXRzJ4tRGxQ9aY2tguo8W/h9jfS1fEjlgfa8rra2O7jhaP2ZDAexsTef/HBMZuSmTcpiRsfkrGdnMKtptTOkeInTNwdMnEcXsGU1wymS7MYpZbDrPdcpjjlsO8HbnM35HLgp05HYBdvKeAxXuLWNwO1z2FzNtVyOxdhczaI2LWPikz3eXMdJcbEXtQzpxDCuYeUjD/UDELDpWw6LCSxUeULDmq5INjKj48XspHJsB+craSz85W8vm5Sv5+vop/XKjmX5dq+cKzji8961nmVc83XvUs96pjhXcdTj71OPnUsdqnjjW+9XzrV8/3AVp+CNSxIVDPhiAdGwPq+TGg7n+I15pOvJra1x+9NGz0LGODh5rvLyr57kJxJ2DPyv4QsKtO5rGqa/t6LIsVRzNYfiTNCNiDN7rsPmwE7JfuxjHir/YZ0w7Ybw4ksPxQAssPJrDiQDwrDsSz8mACTocSWXkwkeUHkzqwuvJwCssPJnU85nTkBquPpfHdqSy+O5XFutPZfH8mh/Xn8th4oYAfLxZ2AHazp5jNnmK2ekvY5vtmxGzzFeHsL0EQKDMmSPpGJAiCxLgGFrEjKJ+dQbnsDMxlR0A+rv4FCP2KjHj1FePiK0boJ8HVV8R2jyy2X0pjh3cae3xT2OMTzx7vq7j7RHA0wA/P6ONcyTxEtvwA8vKdlFZtorJqBfWV/8ag+ZwG1cfcUn3KndLPuaP6nDvKz7mt/JSbpX+mWf0BjWULadDMx6BZiL5sKXWlH1BbsoS64iXUFy9Bq1iMVrEInWIhBsVCDPJ5NMjn0CSfRZN8Os3yqTTLHWmR2dMis6NJaodeZE9dgSP1hTNols+nVbmYWyWLaJLNQ180k7rcqR2jw3W5U6kzYbUrYNvhWp3uQFWaPdXpDtRmTKI+azKGvKk0FkynIX8a+rzJaLPt0WbYoc2YgC7LDkPORGPrmmdPQ44d+kxb6lLHoksfjz7DxpQ/wqsNTTm23Cqw547IsQOtbeLJRshKp3BfPoW7YgfuSxx4IJ3EA+kk7ontO5rW2wW2r+G1K1bbiuw6xofvie15rJzO45Jp/CydxO18G3SpI9DeGE5Dxmj06aOoSxnKA8VknlfM4XnVXJ5XzeVpxWwelk7jSeVMnlbN4qZ4PLqckbSIxvNr+UweV8zivnIy90ocO0aFW6W23BSP526xPbckNtyS2HBbZvOb5tWIVwd+LnPgYYXxeJ07JQ7cU03lec1iHihnUZv+PvKYfqiuD+SheiaPK2bzUGUE7IOSKdwstKM0diCFIT1Rxw5HE/c+damT0KY6UBoznKKAtzGk2dCcZUdjlh1NeQ60FE3llnwOj2o+5mXrf3jR+A/uahbRKJ1Ko9iR1uJp/FqzhFulC3lQ91eeNP6TF3eWwYOVvLi9jLaKj2ir+IjHun/wsPozKrOmkhk0CE3KJF40fsPPqr9SenU8KeffJt2jN5WJ9jyu/JSX+i9pyf+AzEvDidjTiyv7h5B62pbYg6Pw3tyDixvN8fjJnLDdb5PlNZqapLnUpC4kP2g8V471J3TP2wS6WeOz3YxLP5lx9gczzqwz4+x3ZpxbZ8H5Hyy5uN6KSxusuOo+lKv7BxB/dBCl0VN4VPwpj1Uf8aLyI15VLaU13xFZyDASjr5N4tGeiPxGU3N9CtLA90g50Zv4I71IOzcQceB7lF9zQB1jizJyHMrIsZTG2FAea09FnD2qK+8jCh7KjbN9CXXrxuVd3SkKGE5V/ARUkcOovD4C/Y0xtGSNozXPltb8iTSk21KfMpHK6w5Igm1IOzuKaweHcmX/CGIPjSbhyHCuuvclfOdbhLhaEr7Tkuh9bxF7uDuJJ9/hxtm+ZHsOQhoymrIrE6iOd6Qi1h7NlYlUXHOkMnYq5VenooqchCzMlqKgceT7v0dBwPuIQ8YjC7elMOg9Us73I/JQdwJ3WRC+vxtxp/uS7jWSolA7ikIdiDnaDz83ay4f6E3S+S67DV8rao1Jkt0nvfQxKYqfiZPcJU5ynwTFLyQpHxMr/Rm/G3r2+Raxz1/Kbh8Ru3zE7PWXsddfzk4fCTu8RbgHKdgfIOF4qJyjQWL2eeWwxyODI4EF7PfJ4rB/Dr7xZcSJWsgovU9u2QOuZNeSUGQgS9lGZnErCQU6QhJLOOabzCHvJA56J3PAK4mDnokc9Ehg/4VY9p27ysWwbJIKdWSV3CJd1kxSoY64vDpuyJrIUd8nUdSEf1wJxwOyOOCdyongXPZ73mC/5w2OB+ZwNqyA08G5HPPN4IR/Fh4RYjwiZVwIE3M2RMTZUCkXo5RcjCrlzGXjSPGZy6Wcja7gTHQVxy+XcTamkktxtVy8VsWFmHI8rmrwvV6BX1wFvtfU+MWq8b9eRkCchsB4Y4ISyglOrCQ4uYrABA2B8WpCkisIT60lPKWWqPR60hVtSGufUKx7SmHlQ9IVtxBXP6ZE/wJJzVPS5HeIyaglJFFJUIKYy8mxxJp2Gzbi9V/kvobXG1i7ijFr/0VbqDZCxPQL9m/xalrvKijFTKDCTKg0jo+6lWAm+C1erQRFvCu8xujtB3CNPWTC68w/xmuDMa8M1jw39OZB4/vUGD7lTPJmpu88Tp8tsfRwFWG5o9iEJgXmAgUWAgUWghLj+3PVYOaqxEIow1Igw8pFTg/nXN79KYYlx8/jX+hCTdPnPGx6n+fa3qC14qnOkueN1jxvsuJFo6XxvFdtN57WdedJXW/uNS2koHwLm0OPMOqnA/R2jcHSLQ9zVznmQhWWLiq6OZdg7VyCuVBlHKf+X8PVeH0thTJ6CvMYvNWLf552IzxvI3WNX3HT4Mjj5kE8M7xtGrt9Ha+v9Oa81PbgkXYULQ1/Jku9DmFkO16TsRbITOuEy003LMqwcinDykXzW7wKVFi4lGHhounEq1CJmavC+NkRqDFz0WDhXI6lczkWArVpIyI51jvk9HJJYdjW8/z7/F4uiwW03PyYXxsG8UTbixeGnrxq6NaJV601L7Q9eFX3Di/qB/BEN5I7hlnkVazjG7+DjHTzpIcwASvXIt4SltHTuQrrbcY1pGZuxmtv7qbGvAteLdrxujWVcc4X2diO16bX8WrcaboTr68azF7Da2UHXtcxTNCOVxUWzhrj9RIqjRgVKDATFGMmUHbcEDIXGtfgWrhosHDWYOGswsKluOP/nrlQhbVLGd2cy+gmKKWbm4Luwiz6bA1j6fGjBOYLqDSsplq7koS8Dfx13XxmrFnPhLUnGLn6IkNW+TB8dRijnKIYseIyg1b60t/Ji35OPvR3CmDgymAGrzBmoFMwA5yCGeAUwkAnIz5fg6tTJ1z7mL72dQqmn1MI/VcZn9OB3RXBxqxs/zO7psvznEIZ4PT7kB20+jKDVrdDNoLBayIZvCbKmLVRDGlvY7+NZui3MQz97o8zbN0Vhq+7yvDvr5ma2NjfpH20ePSGOMZsiGfMhnje2xjP2E2JjP8pifE/JTPehNiuY8T229KY5GwE7DRhFtOFWcwUZjHbNYu5bjnMc8thwa48Fu7OZ9GeztHihXuLmL+nkLk7C5m9s4BZu4uYuVfMjH1SZu6TMstdxqz9MmYfkDHngIx5B2TMOyBn4aFiFh4qZvHhYpYcKWHp0RL+dFzFRyfVfHxKwyenNXx2ppy/mQD7rwvVfOFRy5cedXzlWcfXnnV841nLN141rPSuZaV3Dau8a1njU8u3vnWs86vnhwAt6wN1rA/UsSGgjo2/waspXfFqypaAGmP8q/mpS/u60bOM7y+p+P6S0tTAlrzWwLYfo7PqVCGrThWw6pQRsE5dNnBacdS0gdORtC7rX1NYtj+Jr9wT+dI9gS/d4/lqX3viTO1rPMsPxLP8QBzfuF/nG/frLN8fx4oD8SzfH8/X7vEsP5DIioNJr2XloWScDqew6sgN1h5P59sTGXx3MpN1p7L4/nQ268/msvF8PpsuFrLZQ8SmS4Vs8ihks5eIrT7iNyJim6+I7X5inAMkuLQnUIJLoLgjgkARgsAiXIPycQvMZUdgHm4B+Qg78FqEwKcQoU8Bbr757PTNZod3Mrt94tjvd4VDfmEc9vXnRKAvXjH+RNzw5kbRYUTqXahrhFTWb6K61on66n/RUP0pzRUf0aD6gJulf+aO+q/cKf2M26q/0ar6nBb1xzSX/YlGzRIaNAsxlC9Ap1lIfdkC6lQLqCtZSH3JIrTFi9EVL0GnWIJevgS9bBEN8gU0yufSpJhFs2IaLcWTaZFPpEluQ6PMBp3Ijtp8B2oLptIsn0erchE3ixfQJJtLg3g2uoIZVGVO+v/Fa23mZKrSHKhKc6A6fRI16ZOoy3RElzOVhvzpNBbMoCF/Goa8KeiyJ6HLtEeXORF99kQMOcY1sA259hiyJ6LLMJ4j+jpebTBk/l7G05BlQ3OuHbeLHGkTv47XNrEjbZJJ3BHZ0yaaSJt4IndEdrQW2nIr34Zb+TbGXYRFdq89frtoAj/LJ3NP4sDN/PHczBvPPYkJr8XTuS9y4KF0Mk2Z71GTMJj6lGE0Zo6hOmEQLfnj+bV0Oi9q5vO8Zj6PNTN5qJrK08pZPK2czQOlIzfFNrSIbLhX4sgjzQweqqfRpnCgTWFPm8LYuhrBOoFWqS23ZcbR4bbiCb/B64NSex6U2fNA48ADzSTuqydzv3Qav5bP41HZPG4WOaK6Phjx5Xe4LXXkaeU8Hqlncr94MveLp3BbPInyhKHkB3VHETUQTdx76NId0aU5UBozjKKAnjRn2XErz4GmnIk05trTVDSV2yXzeab7G6/uLudVyxfcq/gAg3gKukIHbpfM4FHNB9xULeCh9jOetfwXr9q+4dW9FTxr+S9uli7lpvID7pV/jK5wLoWRo8gMGMQd+Z942biS2+IPEIeMIPlMT0RBI7iVv4gX1f/mYenfUV1x5Nrh3oTu6Mm1g8NIPjmeyD1D8fqpJ+e+t+DsD+Z4b+1O1L5+3Dg7iuSzI7m87218nC3x2mqO91ZzPH4048x3Zpz51gyPDd3w+rEbF3+w5Pz3ZvhutiZqT18KfOyJPdSPIv/xtBV9zMvKL3iq/gRqP+d24XTk4UNJOf02ySfeReQ7CmWYDWK/UaSd6UPqqd7kew9DFWlHbeJ0quOnIAt9D3HgSCTBo5EEj0Ya+h7KKBtUMbbk+Q4hyr07l3f3IPnkAKTBY6i4PoHq6+PRpthyM3sS9wqn0VYwhZs5jrRkTaE+2ZHi8HGkXxhC7OF+RO7pQ/iuvoTv6kvk7neJ3N2D6H09iTvShxunB5J1aRi5XsOQBI1BFWWL5qod5dcmUhU3iep4R1MmUR3nSGXsJDRXHFBG2CEOGo842BZJyASKAseR6zOa9ItDiD/5LjGH3uKyuzXRh3oSd7ovaR5DyfV/H1HYRGQRjqR7jSHqUG8CdnbH17VHJ169EupiQjNbuCZ+SETeHbyS6vFK1BKSfZto0c8EZ7VyOqaSPX4S9vjL2ekjZaePlN1+cnb7K9jhI2Wnr5TD4SpOx5TinVDOpWtKjocUcjgwj3NRCs5HF3M2Qs6FaAVBKdVcK2gmOkvH2XARvtdVXMnRE5NVT3BSGV5XpJwKzsQzpogLl3M5FZTOycA0zoVkcTE8l7PBmZwPzSYwTkFMZhWXb5ThFV2ER0QB4allXM2px/96MWdD8zgdksuFyCI8osUc80/lmF8qHlGFBMTK8YkRcy44i4thuYQlqgi4psA7SoJnpATvmBL848vxi6/kYoyKM5cVnAov5nRkKaejNBy7rOJUpJpzVzScjS7l4hU1fgkVhKbWEp5aQ1CCmtAkDZdTK4lMqyIirYrLqRVEpFaZtonlAAAgAElEQVQSnVHLlRwtl9MqCE1WE5VRTWxeA9dyGonJ0pNQdJOMkntkqe6TLLlJdGYtaYq75Kgfkaa4R0JhM9dztFzLruZKlorY7GRSco6gVG2ioX4Zev2/yK3YYMSri5+xeXUVG3/R/j28OnfBq0CFmaDMBJVSzFz+CK8qE16LsRIUGvG6bT+u1w6RV77BiFddH17puvNK1wWvejMwGPPKYMUzw7s8aHyf6na87uiCVzcjXI14lWMhkBvxKigzAbsEC6G0A69vORfyztZEZh28gEeOC1WNf+OX5nG80PUBrRXP9JY8a7TieZMlLxoteGmwNOK15i0e1/TmnmEe4spNOEccYMxPO+kjjMDSNQczVzlmAjWWzmq6bS/BerupcXMrMV4bofL/FK9/P+lGSM5Gapu+pknvyOOWITxtP2rmN3g1M+JVN5rmho/IKP0e58sujNp2gl7OXfAqLDeN/ZZh5aLG2kWDpYvG1LR24tXSpQxLFyPSjNdZZbyB4Fps/Gy4qLFw1mDprOnAq/kuOd12SHnHOZ4RW0/y1cWdXFUIuNn8Fx5pB/Kk/h1eGnp2GRs255nWmuf13XlV9y4v6wfyWDuKW/pZZKi/4/Nzexjq6ks3YRKWriLeEqh5e1sl3bZqjDdU3JSv49VZ1YFXSxdxJ179NyOr+w9tTTa/wesLg8Uf4rXi9/C6XYXldtP1eg2vig68Gkeuu+K1DAtnFeZd8GrRFa8upXRzfR2vAe14rV9JUt4GPls3n5lr1jNhzTFGOp1nyAovRjiFMmplJCOWhzFohQ/9nTzo7+RF/5V+DFwZyJDlxgxcGciAlUEMWBlshOvKYPqb0q8LVvusDKJ3l3QitvP5/ZcHGbMyiP4rA99I8Gv57zDbgdpVEQxa9dtG9s3x4t/LsG9jGP5dO2CvvjZW3LWVHbk+ltHrr3dkzIa4jgZ27KZExv2YyPguTeyELTeY0L4TsXMGk10ymOKSwTSXDGYIMpktzGKOazbzTePEC3cb8bpoTxGL9hQxf/freJ2xV8z0vWJm7hUza5+EWfskzHaXMsddwlx3CfP2S1lwUM6Cg3IWHVKw5LCCD44o+PBYCX86ruQvJ0r5+KSaT09r+PxsOX87W8G/zlfxxcUa/nOphi89avjKo4ZlHtV87VnNcs8aVnhW4eRVw2rvar71qWGdbx0/+NfzQ0A96wO1v4NXXWfePDonsI6tpmwJMLawm7q0rz94lPKDRynfX1Kx7qIRse2AXXtWYgJsEatPtwPW1MKeyPntDsTtGzgdvMGy/cl85W4E7FfuCXy1z5gv9xob2K/d4/jG3QjXr/fFsmzvNb7eF2v6/jpf74vjG/d4lu9PYMWBRFYcSGTlwSRWHkzC6VAyqw6nsOZoKmuPpbH2WBrfHk9n3clMfjidzYazufx4Pp9NFwr48WI+P17K5yfPQjZ7FbHFW9SRdrxu8xUZz2n1F3XEOUCEc0ARLoEiBEEiBEFFCIMKcA3MRxiQjzCgAKF/IQLfQgQ+BQh9cnH1zmKnTxp7fBNx973CkYAwTgT5cyb4PJfCThB09RQJOZcQl15CU7uPat1marTfUV3zDTWV/0Rf/Sk36z7hVs1HNJYtpkW9lNayv9Ba9gmt6r9xs/RzWtSf0FT2Fxo1H9JYvoSG8gXoy+eh1cxBq5pLvXI+9SUL0JYsRl+yFH3xUvTypehlSzDIFtEoX0Bz8RxaimfQUjyVJoUDjXJbGqTteLWnOs+RJtkcWpULaZbPpVE6mybpHAxFs17Ha87reK3PnkJtpiOVqfZUpTlQk+FIbaYj9VmT0edOoyF/xmt41ec4YsieZIo9hhx79NkTO5Nphy5jAroucH0zhkzjetj2tbCN2RO4VTCJO6IptImNeL0jcuR20SRuF9nTWjSR1iI7bhXacrPAhpb88bTkj+dmgQ23RXa0Sey5K3XgjngirUUTaJPY87BkKvfljh2vaRPb80gxlYfSKTwQTeJXxXRac22pTRhCdcIgGjJGo70xnLobw7krtedZ9Xxe1C7ksWYmv5bN4JmphW1vWltENjTkv0+bwoEHqinckdvTKrXjtmxiB2BvisdzWzaBNsVE2oo7N2vquuPwg9KJPFDbc7/MnvtlDvxSMZ0H6uncV87gV80CHijnUJkymvzg7hiyx/O0fB6PNbONeFVM4a5sCnVpYxCF9UJ6uR8V8e9jyJyMNs2eksjB5Pt2pzHDllsFk2jOc6Ahz4Em0VTuqhfzsvGfvLrvBLf+w/2KD6kvcKQmZwKtihn8UvUBjcVzeaj7Gy9uL+PV3RW8vP01j3X/oFGxGINkPg3ihchjbUjx6kth2CieVf6bV/rl3CpYQoH/UNLP96Y02pbb+Uu4J/qI2qTZpJwbQpCrNUHCHsTsH8KVAyPx29abC+u7c2qtJWe+t+bSpp74bHkbny098N7SDe8tlnhvtcB7iwUemyw4/705J1eZc/47c/w29yRga0+8frTGe5MVV9z7UuQ7AXmoIzfODqImcRYvyv+Ll5Vf8KLiHzxU/pniyFEknu5J8qleiP1HUHrZDpHvKBKP9iT9TB8kASPRXLGjLmka+tRZlF+dRIHvcPJ9hiMOHE2h/0jyfIcjCXkfWZgtSaf7EeL2FoknBiAKGI0kaDTqGBua0qfTnDmdO7mzuV84j9u5M9HfcKAuwR5lpA05nkO5fvQdwnd1I0BgSZBrd6Lc+3DtYB/ij/Yh7exgCnzfQxE6AWWEPapIO8qvTqI+aTp1SdOovO6A5qodmmt21CZOQpsyhbokRypi7VBFjUMe9j7iIBvkYfbIw+wp8BtLypmBRO/vTsguMyLcrYg91ov0S0PI9hlBls9IcvzeoyDIBullB8RhDty4OILAnT05+6NZJ17dvIpi9geXcCK6isPhanb4iHHzFrM/RMWxqCoOhKhx85Kw09eEVV8FO3wU7PQrYadfCTt8FOz2V3LqSiVhOQbiZM3EFOoITq8gKLWSq4UtJMrvEZXTxMVoJceCijgdJuNkiJhd51M56JPNmXAJJ0IKORqQw/lICZfTq8gsvklsdhUB18X4XRMRk1FBmqyZuEIdnjFF7PdM4KBXEu4X43E5HoHL0QjcL8VzzC+NAx6JnA3NI/xGJYmiRq7n1hKSKCckQU5sTiXJIi3xedVE3VByJa2MDGkTCbk1XMko52pmFfH5BpIlt0gQ3ST4RjUXo0s4ESrheJiMExFKjoaXcCKihFMRJZyNKsEvoZJrBc1kKB+QXXqfpCIDNySNZBbfJEt5i8ySm2TIm0mXt5CtvE2e5h5pimYSRTrSim+Sp3lIjvoX4otuEZNtIDKjnrDUagISNfjHqYnO0hOVqefyjXquZulJl90iX9NGXlkjBaUiioovUl65nQbt1+h0/yS/8keWex9jhLMv7wiSsRKKMHNR/CFerZ3VWLq8gVdBqTFv4NXCuRQrZxXdXJRYC17Hq1s7XvUzea7t3YHXl9r/LV4VJrwWm1ClxkyowEIowVIoNeLVRcQ7zhk47D7PqbRtaPSf80vTOF7q+oLWiucGK542WPKs0YIXDRa81FkYx4ZrevC4ug9t2jlIKzewI2Yf47YK6SsMxdI1G3OhHAuXMqycy+i2XdkFr6bdZv/P8JrLoC2efHbMlcDsjVQ3fUODbjKPW4bx2NCLFx1jw+a81JvxqsGE1/qePNKOoanhI1JV37M13JmRW4/Ta3vK63gVaDBzUWPloqabixqrdoS6/Hd4LTE14CVYCEqxcja2t5aupZjvNOLVeoeId52vMWrrYVZ4CklQCrjV8BGPagbyvP5dYwNvsOKlwZwXBiNen9V151Vdb17WD+KxdhQt9TNJVKxl0SEh/V0DsRKmYOEqpptATc+t5XTbrDZC0bWkE6/CUiNenVVYCMuwcu7E64/+PyGvfQOvBitemfD6site9VY80fXhnsGRCu0yfPN2M9V5HcNdgunpbMKr82/xat7evApex6ul6doadyluHzFWYSlUGeG6XU03l1LeclXQXZBJ7y2hfNjevOpXU1O3gpS89fz9+4XMWbuBiWuPM2rlOYYu92DEymBGLY9gxNehDPrGi/4rLxoBu9KHgSv8GbLcmMErAhn4B3jtu/J1uL67IrAjvVcG0WdlEH1XBtNvRRD9THDt900g/Va8CddAE2j/e8D+FrGXOwDbjtiugO2K2N97rCtg38RrB2B/iGXkD7GMMuVNwI77MZGxGxMYuzGBcZsSjWtit6QwYZsRsPbb05nknM5k5zSmOqczXZDBLGGWcYT4DcAu3FPIgt3GseE5OwuNzeueTry+Bth9EubsEzNnn7gDrwsPSll8SMaSw/IOwP75uIqPjqv46yk1n54u4/MzGv5hAuy/L1TyXxer+PJSJV9dqmSZRyXfeFSywqMKJ89KVntVsda7hu98avne7/8Nr1u64HVroBGvXdvXDZ5lrPdUs95TbYJs102cZHx7TsqaMyJWny7sAKxxhDj3dcAezXwNr18fSHkdsB14jefLvXEs2xfH1/viWLb3Gsv2XuOrPVf5as9V0/exLNv7OmC7IrY97YjtCtnvTmR0AHbD2Vw2nM9l48W81wDbmUK2eBeyxaeQLT4FbPUtZKtvoQmyRW/g1QhYl8BCXAIKcQkoQuDXjtccXH0y2OGdwk6va+z2DGGvhwdHfE5yKewYl+OPkJxzhAL5cVSVx6nVHUBv+AmDdgW62i+or/yc+oqPaaj+C7fqP6a17iNaqpbQUrmUloo/01L+F1o0n9Cs/oxm9Sc0ln1Mo+bPNGqW0lC+GEP5fAyaeehL56ItmUd9yXx0JQsxKD/AULIUnWIpOvli9PJFGBQLaSpeQEvxXFqKZ9Ikn0qDbBJ6iT1akQM1+ZOozHGgUTqbWyULaJTOpkEyi2bZXBrFc6jMcOhY86rNnfoGXCdTnT6JylR7qtMnUZs5mfrsqehypqLPnYYhb7opUzHkTcGQO4XG3Mk05DjSkOOIIcehE65ZRrzqM+3+EK5d8dq+E7Eh04bm3Im0FjpyR2SEa2uhAzfzJ9KSZ8etwoncLLClOW9cR24V2nJHPLHjXNj7ckfuySZxTzaJn4un8Eg1nYclU2mT2NNaNIE7Ijvuix1oK5jIY/k0HogduVtojyFtFJXX+1OXNIS2IjsqrvdHnzGKX5RTO9a+Pq+ay6u6hTyvmsvLugU8qZxNc9F41An9qE4byk2xLW0KB1qldh3rXx+oHGkRjaNNMZG7xfbcLZnIPeXE38GrPQ/KHLinnsg9tT2Pq2fxUDODO7LJ/KqZz5PyRRhy7CgMfZuyuKH8oprN47I5PCieyn3FNH4umUVzvj2qq4ORRfSn7sYEmnKmUZ8yAVloP7I9LamKG05L7kRuFTjSXODITelMHlb9iVe3/otXD5zg9jIeVH9EdZ4DZanv0Sydyv3yxdSLZvJQ9zde3l3Oq7sreNb4BfcqP8EgmU91zgxUSRNJvNSX62fepTJ5Kq/ql/FKv5w20Z/I9x1Ctkd/NDHGs09zvUdz9dC7eG+z5NJmM/xc3iLErQ9eW9/m+BoLjjpZcGyVNae+fZsz63pxcs1bHFlhxvFVZlxYb8XFjeacWWfGyTXmnP3WkgvfvcXFdd04960FZ9aY4bHRgivuvVFensI90WcknupNXfIMHqs+52nZP/hV9RlPSj9HFDKSiP3dSL3Qj+KIcSgjxpN9cQAJR3qSc2kQlVft0SVNoyZuEqXR41FFjUdz1Z4C3xHk+4ygyH8Mhf7vUeA3BnGQDdkeo/F37sa1w72RBI1FHT2R4svjUcdM4Fb2fO4VLKE1ez4t6bMxpEynLMqGpOM9CHa1JHKvFfHHexN3rDfR+3ty7Ugf8nzHIgu2QxZiizzUhuJwW0ouT6A43BZF2DiKw8ejirRBFWWDMnIcqqixVF6fSFPWTG7mzkafNhnNtbHIw4YjDhpJ8WUHJEF2ZHuMIeFEfyL3vUXIDjPCdluScKovub6jkIbZIgoeR67vaHJ9x5AXMJa8gHGIwyaSF2DD9ZMDCN5l3YlXZ09ZjKtvMTsDVLj6FOPqV4KrbzFCHwU7/JXs8FMh9FYg9Clmh78KNz8lbn5Kdvgbv7r6lrAvuIwLCVriiu+QWXmXNPUtEhXNJJfcJrP8EYX1z8hQP8YvoZr93nns9cjmoE8h7l757PPM4aBPPu5e2ez3zsErtoyc8ofkl90lr/QWGfIG0mQNZKtaKSi/T7K0Gd9YGQd9brDvUiJ7Lsaz40wsrievIjgRhdvJK+w6cw2PKDEJBQZyStvIUbWQIq7lhqiWnBIDBWUt5CobyZTWkSXXIym/Q4GqhWxFE9klNykou4eo6ldyyn4mMqcej6sKjocUcDiogMOhEo6EyzkRIedEuJSzkXKCU6tJV91DrnuOQvuMwvL7iKseIK99iKL+IfK6B0ir7yOpvo+87iEl+sdIax9QVNmGuOYhxfrnKHQvSFXc5XK6Fr+4cjyvqrh0pQTva2UEp9TiH1eF//UKrmYZyFf/TLH2MQptGyqtGk1NCHX1bhi0y6jX/p2C6k04+Z1k+HYferkkYSUQ/WHzat0Fr+YCFeYdeFV3waspb+C12xt4db16kDzNeu7oZxjHdXXdwYTXl2/iVW/FM70Jr/pPOZO0mWk7jtNn87U38CrvGA+2FCg635tQjoWrCEuhBEuBnG4CMb0EubwvOMPBhJ9Q1X3Kz41jeanrDVpL046yFjxrMOe5wZznWnNearvxsq4Xz2r601Y3C0X1D7jH7cVOIKCvayBWrplGOLuUY7VdQ7dtSqy3KzAXyjDb0b4W9P+ueR242ZNPjggJyNxIdeNyGrSTeXxzOI/1bxvxqrfkpa4Try91Rrz+qn2PJsPH3FCuY3PIdkZuPc4721OwdpFiLlC/hldL51Ksnf9f8FqMuUsJVqbXWwhLMdtZjNluKRbCfHq7xDBm+wHW+ApILXPltv4v/Fo9hBfavsabGHpLXhnMjYDVWvOirocJr4P5tX4UTbUziZWsYvqubaYbB2lYuEl4y4TXtzarjTdgXI2tt7mb6g/xOnb7BTb6mfDaaMPjxna8WvKqwdS8attvopjxQm/FE11v7ul/D6/5WP43zav5H+C1vXn9n+D1T8ePEpDnQqV+FbUmvP5z/SIWrPv/SLvPuCbs/e//bLV14G7dW8CFe/fUtuo5PT1tbV2AWlu1VXEwEoYi7r0F2cO9BbfIDAlhJmSxVya4ALdtrfr630hA29Pf7/pfj+vG+xFIvMEjeINn3p/P97uK4T/vo+/iELovDKPnomP09jhN93nH6LIgjI6LQui46CgdF0bSeUE0H3tE85FHNF0WxtJpYSwdF8bRcWG8GaALj9F+QTyOC+NpZ0kTWtssiDPj1ZL2C9/9+w4e8bR3j6PDgjg6LPyfEm/G7sL/xmzHRSfouOgvkP3hFF1+OEWXH8xX+3RdfIaPfnw/Z/n4J3M+ei/m587Rbcl5ui+9QLf3D31adpFuSy/SbdlFullg2+Pny/T8JYGevyTQa3kifVZepa/nNfqtuk5fz2v0XXmVvpaR4n6rbjBg7W0GeCUx2NsySuydxDCfJEb43mGkIJkxfqnm8eHmHVgxU9ZLmLxewpSgLCYHSZkYJGX8hmzGBmczZmM2Yy0ZtzGHcRtzGP9epmzNY8rWPKZuzeMTC2Cn7ZDx+S4503crmL5HwT/3qflyv4avDhTx9UEN3x4qZtahYr4/UsrckFLmhZYy/2gpbqEleISWsiislMXhZSyJrGBZVCU/x1SxPKaaFbE1rIz9/4dXr2M1eB+rwac5VXjFma/QWR1dyqqoEjwji5uzMqLIgljzKPGyUBlLQwosDWzOXxpYMT/sE707gXhXGgu2J7NgezIe2+7gvjUJty23LXi9idvmm7htvsH84Gu4NeP1Cm4bE5kffJl5Gy4xf8Ml5m+4jFtwAm4brzTH3QJd92bwXmF+cOKfQPvD9lv8uDOJJbuT+XlfGr/sT2f5gQyWH8pg+eEMVoZksuqoxBIxq8MkrAmXsDYii7URWayJELMmQtyMWJ8YKb6xUgtec/E7Zh4nFsRbrsSJzUEQk40wWoJfVDqBUbdZH5nAxqiTbI8JY++xPUSe28SF28Fk5gdTVB5MtT4QrX4N2uqfMFXNp67yO+5WfcPd6v9QV/UlpsqZGCq+wFD+GcaKaeaUf4ax7AtMpTMwlsw0p3gmpuIZmIpmYNJ8gUkzDZPmUwyqqegUU9ApJmNQTsWk+gcm5ScYCqegk01GL5+MQT4FU+FUauWfUCf7BGO++f5LXc54aqRjqJS4UpoxBGPeOO4VTsaQOxZD7ljuyidTlz+JstShzYc2aTNHobOkJmMklanDKU8eSmmSCxUpw6jJGIk+czRG8RgM4jHoRaPQiUaiE7liEI/EKBlFrXgktWJXasWumDLfA2y6CwZL9KlO6FMGo0sZhC5lYHP0qeaDmkwZThjTnZpHiE0ZTtRlunA/aygPpMO4JxlCXaYTpoxB3Mtypk4yCFPmAGozB3JP6kRj/nCeKkbxTDmap4Wjmr9+rhrDS/U4fi0az3PVWB7LXKnPG2pub7OceCh24mnucB5lufA0ZxgPRAOputGVyutdaMh2purmR1QndaM+14XfisbxqnQ8r8snQc0nvKmawuvKyfxeOp4HuU6or7ZHduFDatJ68kg+jAbZEOoLXHiqdOW5ZhQPcgfTIHOmUe5Co9yZxkJnHilceKwcwlP1UJ5phvO8aBjPSoaZm1fNEF6WjuF58RgaZKN4oZnMryX/4H7OSFSJXck/2476vBG8UI/nSeEonhSO5rlqPA9zXSm70Qv5uc5ok52pyxxJ1a2ByE62JzPSDtX5jtRmOPMg25W72a7cl43jZfU/4cFceLwIGhfwvObfVGQORXGjF6YcVxqLplKaOZxnum94++gH/njgwdOqr7mnmo4uezLq28NIPdaVc7sduBPehQd5X4BuAVTOw5gyidSQjlzd4UDyAUeSD3bi8vb2RPraccTTikiBA8fWtSXOry1HPB3Yudia7Qtt2eJmyzaPluz5sS37lziyf0kb9v7Ygj0/2bBvqRUHf7EhdHkrIlY6ErumC7FrOxCzpjWxPh9wJqg113Y7kna0K+KYjxDHdKEhbxqvy7/ldfksGgumIz3Wg0u7WyKK7UP+6UGkh3fn+u42pBxqR8Gx3pRecqH0khPliS6UXxmC5uJAco91p+BkH0QRH5FypDNpoR8jiepHdpwT0hgnbu/vwamg1mRF90N93pmiiy6UJQ6n+NIQtDfGcjdlKuWXXJEfG0DaoW5cCG7Djd1tuLGnIzf3OZIa2hVJdC+y4/sgje9Nzom+FJ4ZhOxUf/KO9yEnric5cT3JP96HwjMDUJ0fjPrCYBRn+1NwshcFp3qiPN+HsquDqLw5mPJrAylO7EvR5T6oLvQnN24gyYd6cnmLI2c3tLLcVduWWwc6kRHeC2lcf/KODyI7vmkvtj+SuP5kRPZBEjsAafxgxNH9SQ17b+fV66jiok+EEt9IFT4RCvxjNfjHqPGJkCOIVOAXrUYYqUIQqSIgttj8eqyGgFg1/tFKAqKVbDlZSkSSkVuax2RWPiKj7CHpJfWISp+QUfqM7OrfEZW+Iv5WDVsiJQSFiNgYLmVzVC7rQkQEh4vZFCFma1QWEYnFSCt+J6v4EXlljeSU1CMpeoi05BE5Zc9ILrxP7HUl22NSCA69SVDIDdYfvs66g1cR7L2I356LBO6/TMTFfG7l1CLWNJBVfI9MlZFMpYEsjQlpUS1StYkslQGp2kRe8V3yiu8jVd8jS3Of3LLHFFS/RFz6lPOiKsIuFbDrmIitsSK2xkvZdbqAvWdl7D6Zw4EzeZy4U0665hEK/SvkNb+SX/UMefVzFNrnKPXPUGifUFj9GFn1Ywq1T1Dqzc/LtU+R1bxAZXqN0ggpiiecTtYSmVjM0csawhKKiEgsJe5mNZGXS4lOKCVBZEJa8gKl/ncUugZKTKVoTRcxGIIx1LhRU/0N2RVrWRy7n24+kXzoe+MdXv1Ulka1CCthMbaCIux9NdgJ1NgKVFj7KbESWtAqVGMttDwXYIlQjbVA9R5e5f+F10wLXl9pHf/UvP43Xm3NeDX2pUL/JQdvrmHUut0WvGZjGyhvxqu1fz62fvnYCmVYC82NsLWfDBv/XGz8zHi1F+bxob+E7j772ZCwGlnFf3hkGMhrS/P6xujAb3prfjdY8Upvxatqa95qW/BW25bXVZ1oqBqNsmIpu24GMSLQhw4BMTgEpGHjX4iNoBR73xJa+KiwF8ixDsjHal2+ZR9UYWnfVH/z+HfP/fU1JbZ+BXzgJ6Hzmgj+tcOfmNRVlJsWYvg7vGqteauz4FVrwavOjNfbil9Yc9yXnt57aevzHl79LBhtxqsaO98ibAVF2AjVWPspzXgVFDXvdloJ38Orvxlq1oJC7HxV2PlqsPFTYbVOjlVQHtZ+Ihz9zjNAuInlsQIySvyo18/g14qPeKPrwBtdC97obCx4teG1zoE/alpZxoa78qK6L4aKCVzIXsIQPx8c/c5g65+KTWAeDn4aWnkX47BWjZXA8oGB5eRpa7+/watX0nt4nUeDaTC/GTvxh64Fb/RmvL55D6804VVrxmvZn/B6zIxXHyU2vuZRYGs/hfm9EMrMmBYqLR+mWEawhWpsBZb3VqDERii3QFeBrZ8K+2a8qsxjw03N6+6dZrzqzHhNylzB9yv+wbTlaxi9fD+Dfgql1w/h9P4hjl7uJ+g2N5auHmF0XhhCx4VhdFoQSWePKD5qwuuCGDovjKXjglg6LIilg0cc7RfE4egRS7sF5rRdEEubBbG0WRDXnLYL4mi3MB7HBfG0XxBPe4842rtb4hFL+wX/U+IsaULs32H2RHM6LzpJ50UnLYA9RdfFp5vzZ8T+dz7+6Szdlpyj29JzdFt2no+WWrLkAh8vOW/Ju3a2xyiO4iYAACAASURBVHuIbWpf+3peo8/Kq83fNz3Xf/VN87U6XrcZ7HUbZ6/bDPG6zTCfJFx97zBKmML4gAwmBoqad2Anr8tk0joxk9dLmLxeyqSgbCZsyGZcsBmwTRkXnP0nuI7fmMNUC1z/jNcCPtsl54vdhXyxu5B/7lXx5X4N/96v4av9KjNgDxbx3eES5hwpMeM19B1eFx4t4YfwMn6KKGdpVAU/R1da8Fr9f4fX41p8LWnC69rY8ma8/jWekUWsCLc0sEcLWRYqY8lh8/5rE2AXH5CyeL+EH/abr89ZtEfEwt3peGxPwWN7Cu7bknHbmozbliTmb7mF25ZbuG+5jfuWW8zfeJ35G6+aAbvxKvODE5m34RJzgy4yL+gC84IumlvYjYnM35jIvOBE5m+8Yk5wIvM2JDBn/SVmr7toBvDma+Z2dusNFjUBds87wP5yIJ1fDqaz4nAGniGZrArJxDNUhOdREavCMlkdLmZ1uJhV4ZmsDs9kTYTEDNgYqbl9bcLr8QKE8fkI4vIRxOUhiM1GGCPBLzqNgOibrI+6SHDUMXbEHyX03AFO3tjNbclWpPIgNOUCtPpV1NYuoc44H1PN1zyo/ob7Ff/mXsW/uFf1JfdrvqSueib6is+pKZuGruIzS8xf68s/R1/2OYbSLzAUT8dYNAOjZiYm9Qxq1dOpVX+BUfUpeoUZsAblFGpVU6lVTcaomIhONh69fAIG+WRM8k8wyT+lTvY5xrxp6LM/RSudSk3WBColoyhJd8GYN4678knoskejzxnDvcIp3JNNoSx1aPOVOTrxaPTi0egyR1Gd7trcupYmuVCZOhxt5igMkrGYJOMwiseaG9r0EWgz3h3eZJKMolYykjrJKGrFrhgzhzePDzfh1ZDqjD7FCV3yILTJA9EmD3gPr06YMpypFblQK3JuHiE2pg+mLtOFu+Ih3BW7YMoYhCFtAHeznKkVD8YoGkiteDAPcofxVDmWl8WTeFE0kafKcTxVjeOFZiK/Fk/it5LJ/FY8iZea8TxTjqGxYAT3pU7cFQ+kPsuZ+xkDaMhy4ln+cBqynNAldaf65kfUZfTDlNYHfWovHmQ78WvRWF6XT+J12UTeVE/lbdUUfi0ey3P1KBoKhlB++yOyTthRerMLjwtH8Eg+jId5zjwuHM7LojE8zHOmocCZBpkzDTInGmRONMqdeKxw4Zl6GC+KRvCyZAQvSkfwtHgYjzVDeVE8ihfFY3isGMNz9SReaKbQIBtLVXI/so63pE7izDPlWJ4qxvBUMYbnqvE05I+i6nZfCs91puaOM7UiV6puDaTwTEey41shO9MOk8iJB7kjqct25Z5sAr9qv4L78+HRD/D4B14avqVSPBz5tZ4Yc1xp1ExBnerM05qvedv4A7/dnU99yb8wyaahk05GfsWZy4facGanA9KTfXlR/C1vjYt5XfI91TfGIInoxpVtLbm0yYFrO9txcWtHjq6148gqa2L8P+T4ekeifFtzYLkdOxfbsHWBLZvdHNjs1ortC9qw96cOhKzoQtiaLkR4dSBG0J7jgZ04t6EnFzcM5FxgX077fcyZwE6cDWrH+U2tubT9A67ubcntw62ovD2MX0v+zauyr3mQOw3FZRcS9nzAtYMdyT87lNyTziQd+ojru9ohjepG2eVhVF11RXN+EMoz/VCc6UfByd5IYz9GEv0x4ohupBzpSuqR7mSGD0AUNpgbe3pyNqgjidu7khU9ANnJQchPDaLwtBMFxwegOOmM7Nhgkvd150JQe075tebMutZkhvYgJ6Y/meE9kET3QnZqIKoLzsjPDiD3RG8KTvWl4EQfco/1Iju2O9LY7uQf743y3CDU5wejPDsQ+el+yE71QX66N8rzfShOHEjF9cGUXx9IUUIfFOe6k3OsG8mHPiJxWwfOrP+Acxs+5OrOjiQf7oYoojfiqL5IovshjR2ANLY/kth+SGL7IY7pS2ZUX6RxA8k97kTeCWdyjzu/w+vyI+qLq8KK8IoqwStCg29MEb5RarwjFPhGqfGNKsI7UoN3VDE+sWX4xJbhG1uKMLYYv2g1AdFKtp4sJTLJwA1VA2ll9aSXPCCzpB5x6SPuFN4jVfWIZMVToq+WszUqm40ROawPy2F9eC4+B0WsD5eyNSaP7bG5HDmnJFn+CImmgdzSBiTq+2QU1pGpeoi09AmpyofE3tCwJSqZdSG3CDh8E78D1/E/eAP/Q9cJPHydgAOJhJ7L4apET7riHhlKE2K1AbFST2ahlgxZDen5VWTkVZJRUImooJJslQGJ0kCmwkCW5h7ZJY2kqx9yOrmEw2ez2RGbzuboDDbHSth1soB95wrZeVzK3hNSYq8XkVRwn9yy52QVNZBf/oSCisfIKh8hq2wgr/w+2SV1SEvqyCm/R17lAwq1jyjUPqGg8gly7a/IdW9Ilj/iVLKO6GsVRF2rJPpGNRHXKom7pSMysYKYK+VczjQhLn6CrOYZBVX3KTaWYLp/hVrTZow17tRUf0tOhTeLY/bRzTuS1j43sRPmYiUsNP+hLVSbYSIsxtbXgldfFTYCBdZChXnPVajCWqDERqDEWvhesyg0Y8FWoMJBqMBeKMPOT0o7/wR6e28i4PJWRMUreagfxytde97qW/FWb81brSWWQ5veGqx5q7Pjd10bnhj7Uqn7F4durGL0ul20W3uZVoFZ2ATILGiSYeWXj7VfHtZ+BdgINNgI1NgIC7ERFpgjKMRWmE9Lfwld1u5FcH4NWSXfUW8YxittF97WOPDW2ILf9Db8rrfmlc6aV9U25ud17Xhd3ZHGquEUVy7kcJKAicGr6ewXQYuAVOz8CrEVFGPvW0wLXxX2QjlW/ha8+ptR0vSeWQmVWAnUlvdZ9Zf83WtKrARKbIX5tPKT0Gl1BDO3+xOdsooy0yL02hG8vNuNX/WtmvH6VmsNOiveGmx4W2PNm5qWvNT3wWT8J7cKV7DqmJCe3vto63MbB2E+1kLNe3vMKmwEKuwFasvvXW0BlsL8KDDvtFoJirESWK6h8S/ESijDWiDDxrcQWx81tj5m9FoFyrBal4O1MANHwRlchBvwjfcip8yHBsNn/FbVhTf69uYribTWoLfhrcGWP/QOvNK25I22NX9ou/C0ehA15Z9xSrSSQV5C2gkuYOuXhk1APvZ+ahx8NNh5qbDykWHlV4i1nxIbf/O1Tda+Kqz/1LzeZoDvEVbFrEFWNZ8GkxO/G7ryWtuSNzrz3vBbvQWvemvQ/w1eMzcwyvdnugvj+UAgxtZHgY1PETYCDdZCufn9sLwnVgKF+X3yK7LshKuwEWiw9VVj24RXoflwJxs/Nfa+RTj4aLAXqHDwl9FSmIHj2pN8vmsH8ZlCyrWLqa5aSJJoOXNW/IPpK9YwYeV+XJaF0vfHcHovjqWnezwfz4nmY/ejdPUIobNHOJ08ounsEUMXjxi6esTSxSOWzgti6OgRQ3v3aNq7R+NoSTtL2rpH0cYjmjYesbRtyoI4HBfE4egRZ4brX/HqEfO/Z0EsHRbEm8G84D3A/iVN48zvA/aviP2fIPvxT+9a2W5Lzlla2TOWK3nO8tGScxa8WgD7HmLfHx/uveIKvf9upHjVdQasucnANTcZvOYmzmtvMsT7FsN8buPqe4exTfuv/ulM9M+wILYJsO+3r1LGbpAyboOUccFSxlkAOy44m/HB2UzYmMOULbnmbM1j6rZ8M2B3FDBtp6wZsDP3qvjXPjVf7lPz1X4V/zmg5usDar49VMT3h4uZc6SYeSElzA8pxj2kBI+jJeb2NaKMnyLLzbuvMVX8ElvNytgqPOOqWWXB6/v5K1y9j9fg05T38NrUvjYnypxVUcWsjNCwIlxtPsjpaCFLjxS8t/+aww8HsvhhfxaL9mWyaG8mC/dmsmB3Bu470nDfnorb9lTctqUwf+sd5m9JYv7mJNy2JOG+OYl5G28wd+M15lsyNziRuUEXmbP+nDlB55gbfJG5my4zd+Nl5mxIMCc4gdkbLvP9+kvMCrzANwHnmBOcwLyNV8yHQG25hse2GyzacYvFu2+zdG8Ky/al8su+NJbvT2flwXQ8D2XgeTidlSFprAxNw/NoOp5hGawKE+EZJsIzPJNV4WLWRErxis7GJzYXQXwewuN5ZrzGFSCMLcAvNhf/GDEBUckERiYSFHOKrXGR7D6+n7CLO7icthOpag9Vpt3oTevQ6ZahrZmNoeZL7upn8FA/nae13/Cgciamks8wlX7O3aqZ3NP+E2PVdLTl06iumIa24jN0lZ+hbfq6/DP0pZ+hL/kCQ3ETXmdSawGsUfXZX/A6hVrVJAyKCejl49DLx2OQT8Ion4pJ9im1ss8x5n6GLvtTaiSfUJM1kSoLXg25Y6mTTUSXPRpDzljuW/BanjasGa96yRgMkjHoMkc1H9RUdmcIZXeGUJU2Aq14DAbpeEzZEzBmjUMrGkVV+ghqMlwxiEc1nzxcKxlNnWQ0dZJRmMSuGEXmHVh9mmV0ONUZXYoT2uTBaO+Y8aptxqsZrnWZQ7grHoIxfbDlHtgBlhOInagVOWFMH4g+tT91EmdMYieM4sHUSYfSIBvD86Ip/FY+jReln/JEPYWnmim8LP0Hr8qn8ap8Gr+WTuHXoom8UI/jcaEr96SDqBX1ozHHmepbH9EgdeJZwXAapE7UpffFkNKL6lsfU5/t1Lw3+7JoLH9UTOaP0gm8rpjEH+UTeSQbRn3+EB7Jh2MSD0By3J7CS+1oKBhGo2wY93OcaCgYykvNWBoKhlCf70J9vjP1BU7UFwymUWbBq2oYL4td+a10FL+Wulra16E8UY/gedFonmvG8Uw9gaeq8TxWjKUuawjieDtqUvryWD6K56pxPFOO46liHA15I6m50x/ZmY5U3hiAIXUY1TcHobnYjcLzHck/0w5jpjP388dgzBlFnWwiv+m+hfse0PgTPFnCb3XzqJaORn6tF8bckTRopqC8M5in1V/ztn4RL/Szuav4AmPep2glU8g535/jW1txaV9bSm6M4I/q+byp+4lfVV9TdWM0mnMu3NnfmYubPuTOwW5c29OdKN+WhHnZExfQhvgAR8LWtmLvMlt2LrZlk4cN2xZ9wBaP1mx2+4BdP7QlwqsHF7Y4c/PQCFLDhiOKdEUaM4GcqKnc3jWUS8HdubSlKxe3tOXkBntOBNtw/VArCi/04bey//C6+nsaZDOQnujHyU0OXD/YBdnZkWTGDCbpSC/SQntRED+YkguulF1yRXXGCfmJ/kiiupFypCPJhzuSEfYRdw52IjO8N6lHepJyuA/JhwaQsLUn4ataErayFTf3DOTqrm7cOtCNO4d7cGVnR67u7EjSgY856W/HkWVW7JhvRfjylqQd6ob8mAuFJ1zIiuqDNKY3ecf7kX+yH9nxPZHEdEMc9RHSmB7kxvdpTsGJ/ijODEZxZjAFJ/ojP93UwjpRdMmFiuvD0d0ZRXXSCJQX+pIe7kjCDjsubGrJuQ0fcnFzO27u6UrG0b5kRQ9AEt2PjPBepIf1QBzVh6yYfoij+5AR0ZOMyF5kxw8i/6TLu5x4D68/HSm7uPRoGb+El+IZUcyaCDNcvSMUeEeqWRtZxOqoEtbEVrEsvJSVMVV4xlSwJroUYUwRgdFKAiNy2HkinwtSEylFjaQX1SMqqkda+ghpUSMZinquSmo5eLKAdUcyWB+RR0C4HGG4DP8IGesiC1gXKiE4NINDJ/K4nF6DRFNPbmkD2cUPkWgeIilqQKSq51JGNYfO5BJ09A5B4WmsO5qO78EkfA8m4R+STGBIEt67L7I9KplTt4tJkdWRoaglo1BPWn41WUojYrmeqykKjp9P4+wVMRm55WQrtEiVOrKUeiQqI2LVXcSaBqISCtgalczmyFS2xWaxOTqLjVFZ7DtdyOYoETuiRYSeySMhvYa8spcUVLxEXvkCWfkTCisfU1BeT0ahjisiJdckGjI1BvKqHqLQP0ale4q88im5ZU/JKn7G1aw64m5WEHm1gvArVYQkVHL0qpaoG3oir1UReaWUk0kV3C6oI7/qCZraJ5SaSjHUJaCv2YCx0g2Tfg75lT64h+7g47WRtGlq4AQKM0T/V7wWYiUsxFpYiI1AYfnjuwmv7xpZWz8VdkI5toJcHPwkdPBPoPfaYPwubCajeCUPjBP5Vd+B1/qWvNFb81Zrw1utLW+1NpaxVxve6Bx4pXO04HUmh294MmbdDtquPk+rQAnW/nkWuMqw8ivA2j/PvH/qW4SdT4m5OfQ1Y8xGoMLGLx8H/3S6CA7wy7E1pCgW0lj3Bb9W9+KPcgfe1rbilcGWV3prXhvMJw3/UWrHW207Xlc78kTrTEX1LOLSVvDvnSvo4nMYe98kbH1ysfVRYe+jxsFHgZ1vAVZ++ZYUNqPUWqCxNNOad98L1O+9pvofXlNjK5TRSiim/aowpm/zJyJ5NWXGRRgNrjTo2/GyqTXUWVvwasNbnR2vK6x5XeXAS31vTKYvuSZfyc+xArp77edDn1s4+OZhLVCb23ShEiuBAmuBHFtBIXYCBXa+SmwFCvMHAc14LcFaUIK1oBhrgcrSMsqxESiw81Vj712KnU8ZNkINVoF5WK2T8EFQFm09oxjnF8jOs94oy1bwsGY0v+kcea37kD+qbHlTZQU11rzR2vKbzo7fjS34w9iSF9oOPDGMpLJyDiHX1jJg9SbaeV/FTiDGWpiPjZ8CO6ESO4ESOx/zz20rVJk/wPBVYeujxs5Xg7VAgZ1PNm29bzPA9xCe0auRVy3god6F3/XdeKNrzRudvfm+Yb0Nb/W2oLMGvTWv9Q78rmvPY/0IymrciBKtx9V7KR/7xvKBrwg7HwW2vkXYCNRYC+VYN31oIpRhJVQ0n3hs5Wf+sKcZrz4KbH3l2PwFr/beGmy9ldgJ3uH1sx3bic8QUqn9EW31IpJEy5m34lNm/ryKict2MWzpIQYuPUrfn6Lo7h5FD7dous0/wkduR+gyP5xObrF0co+ns8cxOnvE08ktjo7zo+kwP5L2buY4zo+gndu7OLpH4ugRhaNHDO2aYoGto3vMe2htSgztPaJp7xH1vyTaAtemR3PM48vv0mmReSe3czNiTzTfUduUrotP/Rdc/4rbrotPv4dXC2yXNDWz5+m29Dzdl5pHjHssa8pFev58kZ7LLtPz5wR6WdL7l0T6eV6j/6qrzRm46hqDV1/Hac0NXNbcZMjaW4zwucMo32TGClIZL0xnor+ISQGZTArIZKK/iAkBIsYFihgbKGLMukzGbZAwITiLCcFZjA0SM3Z9JuM3SJi4KZtxwRLGbcxiwiYpEzfnMHFLDpO25jJlWx6f7JQxbZecL/YomgH77wNqvjqgNgP2oIZvDqr57pCG7w+pmXVAwdzDGtyPlrIw3JxF4eYR4p8iK1gWU8XymEpWxlTiGVuFZ2zVn67N8TqmtaBV24xX7+PV5hyrwju+8k+AXRNdao4Fr+92Yc3t6/Iw81U6Sw7L+PFgHov25+CxL4uF+7JYsDcTjz2ZuO8W4b4rA/edItx3inDbkc68bWnM3ZrG3M2pzNmYzOzgJOZsSGJO8C3mbrzJvI03mLfxKrODL/Pd+rN8u+40s9adZFbQKWZtOMOs4HN8u+Ec3wad57sNF/l+4yVmb7zMd8EX+Xb9Ob4OPMOsoPN8H3yJuZsSmLclEbetV/HYfo2Fu27w0947/LI/lZX7Razan8nqAxmsOpjGyoMpLD94m18O3eSXI7dZEZrMyrB0VkWKWRmeyfLQTDzDpayNzsU3Ph/B8Xx8j+XiHZONMDqfgJh81kVLWBdxi4CjpwgMCWFb7B6iEnaTkL6LTPk2Cks3UFzpTVXNz+i0izBoZ2Oq+Yo67Uzu6b7gvu5zHur/yd2qGZjKP8dY9jnGii8wVc/AWDUdfcXnVJd9irb8M/SVn6Ov+Bx9xRfNMZRPx1A6E2PpTIwlM6gtno5R8xl65SfmsWHlFPSqqRhVUzEoJ6FTTMSknIxJORlj4SSM8skYZZOplU3FmD8ZXfYEaiRjqZGMQSsdQ7VkJFrpGAy546krmMR9+VTuy6dyt2AyeulY9OLRGP4E1+GU33GhLMmZiuQhVKYOp1o0Em3WWAzZEzHlTMYonYhOMo6azNHoxKMxSMZSKx1nTtaYZsgaxSMxikZgyBiGPs0FbYozNclOzdEmO6FNHoQ2ZRC6lMEY0p0wiVyozXy/ee1PzZ2+1Nzpgza5H/rU/hjTB2ISDUabNhCD2IW7uSN5IBtHg2Iyj4um8bRsBs9KZ/K4eDpPS2bwovxf/Fb5L36rmM7L0k94WTyZl0Xjeap05X72YEyivtyXDKBO1JcHkoE05DjRmOtMffZg7mUN5K54APelg3imcOVp4Yjmndo35ZN5UzGZ58pRNOQPobFgKE8UI6nPG4H6alduhNiiutKVu9ku1BcMp1Huysui8TTKzKBtkA2lscCFxgJnHslceFI4lGfKYbxQj+BlkSvPi4bzRDOER2oXGlVDeaJx5XnJWJ6XjONZ0VieKEdRJ3Um51RLZOfbUCt24rlqPC81E3kiG83DnOHckwwl92QbFGc+ovLqQCqvDqA4oRfVdwaRf6ETFemDuSufgEk+iTrlNH41zIf6pdDwC9Qv4+2DHzAWTEFxsx/67BHck4+nONWFZ8bZvL6/gMbSrzDlT+O+YiblaeO5HdWZ2I123InsRm32NN6afuB11XzuiaehvzMJ9flhpIf0IOlgNzLCBnB2Q3tiBR8Q7dOSeP82HPN3JNKrDfuX2bNzkQ07Ftmz1cOeLe4t2LagFXuXtCXOvwe3Dg4nPXoUknhX8s+MRXF+CvKTU8iNHUvCts4cX9eCc1vsuHagJanR7VFfHcRz9Ze8qZrPI/nXiOMGcjL4A67u/piii1NJDRnImaC23Njbg9yY4ShPjCY32oX0kL7cOfAxN/d0IXFbO84EtSBeaEO0jy2xvrbEC1sQ7WXPMT9HYnwc2fejHXsW2XNhw2COC3sSK+hMyKoP2LXYjq1uNuz9yZaTgR8S5mnD4WVWhK2w4pSfHYlbPuR0oAPnghyI97PjbHALEne04srOD0nY9gEXNjlweVsrbuxuR8qhLqQf7U7G0e6kh3Yj42gPcuIGojg7DM1FVzQXR6K+4Iry3HBUF0ZQkjAKzWVXpHH9uLq7HccDbbi4pTXX93QmLaQX4sgBZEUPQBzVl/SwnmSE90IU0RtRRC9LeiKK6IEosieS6L5kxw8k/4QT8tNDKDw79B1eF4VWXFx8tIKlYWWsCC9mVYSGtRFKvCIUeEWqWB2pwTOyhBXRVfx4tJSfo6v4JaqClZHFeEUoEYTnIwwVs+eUjEvZd0kpfkx6USMiTQPZpY/JKX5EpqKeG1l3Cb+gZnNkNkGRBfiHF7I2JB/fMBnrogpZFyZlQ2gGB47ncD65kgzlA7KKHyLRPCBTeZ9MdT0iVQMJYj2HzuSxLuQOAaFp+Idm4HM4DZ/DqfgeTsHvSBLeexLYEZPGqSQzXkXKu2Qqa0kv0JGtqiNLYeJGehGnLmVy4boUcUEV2QotWYoaJEotEpWRTNVdMosaiEyQsS0qlc0RaWyJlrAxUsKGCDE74nPZFi1hR3QmR8/kk5iuRVr0jLzS58jKn5Ff+ojCyifIKxoRK41cExdxM7sUadldCnWPKKx5RGHlI5TVz5FXvSS3/AWJYiORV4o5mlBG2JUaQhJrOHKlhrBrOo5eqSAsoZjjt8u4VVBLfvUTNHVPKTaUYqhNtODVHZNuDnnlPriHbKf72mja+iZhL2jCq+pv8KrGzldpwascK0tTZCtQYCdQYitUWnZfLbuyzXiVYeubQwuhmI4Bl+i1ZgPCC5vIKPHkvmkSL/Ud+EPfwoJXW9Da8VZryxudOa91Dvymc+SpsQ9VuhkcvrGSsYHbabv6LC0DM7H2z7XAVY6VXwFWAWa82voWYe9dir13CXY+Rc2osPHLwz4glU7Cg/wY480N2VIe1v2HF9X9+b28JW9NrfhDb8MrnTWvDfa80bbgVYktb6vb8Ed1W57oBqLVfcl5yRLmH1xOV6/9OHjfxs47BztvJfbeKux95Ba8Fph/NqGiGaNNsREU/en7/1PMO8QyWgkltF8Vxhfb/Im4Y8aryTiCBl1bftW34LXehrc6K9Bag9aWt9oWvC63M+PV0AtT7Zdck3uyLFZAN6/9fOBzE/tmvFoaX0EhVgI5NgI5dgIF9oJ3eLUWKLASaLASlGDjW4qNb0kz1mws/x/sfTTYe5dj511uxmtADlaBmbQOysJxZSSfBARy5MIaSsuX0KAdxu/6NrzWteJ1lQ1vqqyh2oY3NRa8mlrwqrYFz3QdeGScQGnFYvZd8qP/qp2087qJvW8W1sJ8rP0KsfFXYCtUYO+tsOwdm+Fq46PCzkdjxquvAjsfKW19bjHA9xCrotZQWLmQh7oh/K7vwVtdW97o7Hmts+GtwQbew+sbfQteaTvwRD+Csmo3ojLW4+q1hI99Y/jANwN730JLS63CRih/1/gLZZZpBcvJ3M14VWPro8LOR4GdBa82foo/4dXGW4ntX/GaLqCy5kd01YtIzlyB28p/8OXPnkxeupMRSw8y+OcQ+i2NoPuCCHp6RNJ9/hG6zTtC13nhdJoXSye3Y3RyP04n92N0mh9Hx3nRdJgXQQe3cNrPD8dxfti7uIXT3i2C9u6R5lbWI+ZPrayjWwyObrE4uptbWEePWEtzG/l/SBNg309MczouNKfTIjNgOy069l+IbYKsGa+n+ejH/wbrn9vZppzh45/M6dYE2CXnLHh9l3eIvWQG7LLLFrwm0HflFfquTKSf5xX6eV5hgOdVBlkA67zaDNiha28xwjuJUT7vADvBL4MJfhlMtDyO889gTEAGYwIzGLc+kwkbJIwPEjMmUGR+LkjMxI1SxmwQM7YJsJuzmbA5m4lbcpi8LY8pOwr4x045n1n2X2fuUfKvfUq+3K/iVjabgQAAIABJREFUK0v+s1/JNwdUfHtAybf7C5l9WG0eHw4rZUFYCQssLeyPkRUsja5keUwlKyyAbULs/4rXE9Xm/AWva2PKWBtdxtqoMtZGWQD73jU6zePDoQoLXvNZuD8Xj31SPPZl4bFXgvteMe57MnHbLcJtlznzd2Qwb1s6c7emM2dLGrM3pTA7+A6zN9xh9obbzYCdu/E6s4MTmLXuHN8GnubbdaeYtf4Us4LO8O36c3yz7hzfrDvPrKALfLfhEt8HX+a7DZf4dt15vg48yzfrzvFd0EVmb7zM3M2JZsBuu8qCnddYvOc2S/cl8/PeFJbvScVzXyqeB1NZdTgVzyPJrAxNYkXoHVYcTWHF0TSWH01nZXgmqyKyWB2ZzZpIKWujsvCKkSCIyyIgPouA6HQCwm8TcPQSQeEn2B4XQej5I5xO2s9N6XYyC4OQl/hSWrWCiupF1NTMRl/zDSbtv6nV/pO72pnc183gvm4693Qzqa2ejrHicwzln2Oo/AteS814NVR+Ycn0d6mYjqF8BoayGRhKp2Mq+Rxj0TR0qqnoVFPQqaZiUE3FoP4EvXIKOsUkjH/C6ySMsokYCyZiyBuPLnsMNZJR5mSNoko8kirxSHTZY7krm8JDxT94qPgHdwsmY8wZj0EyBmPWWIxZY/+E1/I7LlSmDKU63dy66rInoM+ZiDFnEvrsieiyxqOVjEOXNRaDdBym7PHczRlPrXRsM15N4lEYRa4YMoajS/0zXrUpzpY4oU0ZjDZlMPo0J4wZTe2rC6YM8+6rNrmfBbB90aX0w5A+CFOmE/oMZ2qlI7gvG0+9ciqN6mk8Lp7Bs/KveFbxNU/KvuJ5xdf8Vv0tv1d/zW+V/+JF6TReFE/hhWY8TxUjeZjrRJ24L/ey+nNP0p+7kn7cy+rPg+xB1Oc40ZDnwqOCoTwqGEp9rjO1mf3QpvTAJOrHc+UoXpVM4LlylOWAqBE8lo+kPt8VQ+Zg0mJaID31IbqMATTKR9Ioc+WRzJUnhSN5JB9uRmzBEB4VuPBI5sJj+RCeKobxQj2cF5oRPNMM47HGhUaVMw1KFx6ph/GsZBTPS8bwrHg0T1QjuZfjRMG51hSca40hYwBPCsfwUjORZ4VjeZg9jLtiFwrPdiAn1hHl6W4UX+xD6ZV+GEUjKLzSneLkAdxXfUJD2Uzqy7/ipdEDGlbAo1XQsBwe/IhJ/g9Utweizx6BMXcURSlOPNPP4s09Dx6XfoUxbxr3ZDOQXx3OxQOtObXNgcLEETwvnwu1P/JH2Vzuij6lJHEUoojeXN7ajgubHLm6sxsnAtoR69uaWJ/WHPNz5GRAJ+IFHTnq2ZrdP9iy2c2WbR72bHGzZ7ObHft/bk3ibheKr/4bvXgOtdLvuZc3m4f587ifNYd7mbPQXBpLRmQvko92RHysK+qrg7iX+wlvaubxWPEN2SeGkLCrC1d2dSMtxImkAwM4F9SehK1dSdrXm+R9vbm+7WMubOjACf82HPf7gGN+LTnm58CpwBac39iGhO2dubCpAycC2pCwtQeJ2/tx3K8rYZ6OnA7sy+09YzgV0JeItZ3Y81MLdiyyI2x1By5s7s3JwDaEedqQuLUL0oiBSCP6kHqgE9d2tCZpX3uu7XLk9v6OJB3sxPXdjlze+iHnNzpwMsCW04H2nA1qxfmNH3JpS2uu7mzH7f1dSA3pSUZYHzIj+pEVM5C84y7ITg8n78QQpLFOiCL7cedId67t6UzCjvbc2NuZ1JCeSKL7kx03CGnsQMRRfckI70VGeC8yI3uTEd6T9LAeZIT3QBTRg8wmvMYNIO/44P/Gq9uRiosLQsv58WgZP4eVsDJCw+oIJWsiFKyOUOIZoWZFRDHLwsv4KayEZVEV/BxZyooIDavDC/E6moNfmITQxDIS8xtILXlOevETMtSNZBU9JqfkCVmaJ9zJqyf+eiU74mUERcoIjFLiHVqAb7iMoFglQZF5BIdLOHxGzhVpHWnKesTFjYjUD0lXPECkakBS/IybBQ8Ju6xmfWgagkMp+B7JwDckE58QEWsPJCM4nITw4A32n5RyIa2SVPk9RMq7ZGnuIZIbyVLeJUtRR3JWJQm35VxPVSCR1yC14DVLpUeiqSVDdZd0dT0x15TsihOzMTydDWEZrA8TERSeycaITHbEZbMzOpOI83KuS4xkqR+TW/KEgtIn5BbVIytrRF7eSHbRPZLzq0lX6MmvakShfYKssgF5eQOqmueodL8jq/6dq9Jaoq4UE3q5lKNXagi5ouVQogWxl8sJTSjmxJ0KkgrvUaB7QVHdc4r0pehrEzHUBGOqdMdYM5ucUm88QnbQ0yuWdr5J2AvysPItxFqgMmNGUISVwAw/8zUgCmx8za2cGa8yczvna25frZsPcDLj1cZPia2wAFvfbDNe/S/Sa3UQwvObyChZxX3TJF7oO/Dqv/BqxxudOa91Dvyqa2fGq3YGR26sYGzgNtquOkOLQJEFrwVYCc1jw1YBuVj5y7DzLcLBqxQHr1LsfYrf4VVoxmtH4UE8Iny5nPMLdabveFbtxO/lH/DW1JLXehv+0FrzWv8eXqs+5FVVa57q+2E0zOB6/k8si/Dk47V7aOl1GzuvHOy8zHCy95Fh6yuz/EzmfUdrgRobX83/Q9TY+8r4QJhFh1XhTN/qT+SdVZSZFlJrHMEjfTt+07cwn9asfR+vrXhT4cCbagdeGnpiMv2T6/KV/BwrpNvafXzocwN73zxsBCpLy/vfeDX/fguxEZj3Wc14LcbatxQbnxJsfNVYCwqxEcqx8zXj1cHLgleB2oJXER+ul9DBM5IZQYHEJK6muuoHGnXO5vtp9S15U23L2yobqLZtxutvphb8XuvAU0NHGoxTUZcuY/vZQPp57qXd2ts4+EixFhSYD4ryL8RWWIi9lwIHb3MLbutjxquttwY7Hw3WPgrsfLJo63OTgT4HLXhdRL1uKL/re/FW1443OgczXvVNeLUBvQ1vdH/Ba/p6RnotoZtPtBmvPvK/xautUIaNUGHew/4TXlXv8CqQYSuUY+unwNaCVzsvtRmvQhkthelmvG7fTnyagKr38Oru+Q+++tmTT5btZOSyAzj/fIT+y8LouTCcXgsi6ekWQo95IXw0N5zO82LoOP8YHd2O0dEtnk7zY+k4N4qO8yLoMD+M9n+bcDq4RdLBzQJYtyjaNSeadm4xOLrHmuMRg6N7FI5ukf973CNp7x5FB4+/SzQdF5jTaWGcJeZrfTovOkbnhcfpvPA4XRadoMuiE3T94SQfLT5F1x/+p5w2Py4+9SfoNgHWjNhzf8qfELv04l8Ae5k+KxLosyKBvisT6Lsykf4rExnoeYVBq67htMoC2NU3GLr2JiO8bpsB65vKeGGaGbHCdMYL0xnrl86YpntiA0WMW5fJ2EARo/3TGeWfzph1IiYEZzEmKJOxG8SMC85i/CZpM14nbc1l8o58c/u6U8bnO2VM3yVn5p5C/rlXwZd7zPn3nkL+s7eQr/cV8s0+Od8fUjHvSBFuocW4hxbjHlrEgrASFkeWsyy6kl+iK1hhSRNem9rXtc3jwlq8jtWYc7wKr+NVeB+rwutv8OoVZQasuX0tYVVkCZ4RTePDGn4OVbL0iJwfDxWw8EAuCyztq8e+LNz3SnDfK8FtTybzd4uYvyuDeTvTmbs9nTlb05izJZXZm1KZszGF2cHJzN5gbmDnBt9mbvBNZm+4yneBl5gVcI5ZgWf5bt05vlt3nlkB5/nW/wLf+p9nVsBFvlt3me/XJ/D9+svMCrzItwEX+Mb/HLMCL/J90GXmbExk3uZE5m+5gvv2qyzcaR4f/nH3LZbsvsXPe2+z/OAdVh5JYVVoCp5hKaw8msLy0BSWh6SyPDQdzzARq8MlrI0Q4xUuwis8DZ+IFIRRKayLucW6yHMEhUezOSqUfScPEX/jMDekR8jS7EdWFoyibA2aih+pqJ5Hdc036Gr+hUE7g1rtDOq0M7mr+yf39f/inu6f1GlnYqr+AoOlWf0rXmtKP0VX/tmf0fpe9OXT0ZdNN+/AlnyGoXgaOvUn6NRT0as/waD+BGMzXidjUEzC2BT5RAyyCRjyx6HLHYNWOpKaLFdqskZSJXalImM4FRnD0WaN5q5sCg2qaTSopnFPNgVjzvg/Na/mu12HU5E8hIrkIVSnDUeb4Yo+axz6nEnocyaiz7ZEOgGDdAKG7AkYssdjypnAvdyJ1GWPp1Y6pnkH1pT5Dq81yU7U3BmMNtkJXYpzc5rwqku1tK/v7b2aMpzQpw6g5k4/qu/0RZvcD0P6YExiF2olI7iXN456xSc0aj7jUfEMnpZ+xYvKWbyons3zyu95WTWb32tm86pmFr9V/ocXpZ/zomgKz1XjeSofSX2uM3cl/ajN7MNdST9zsvrxIHsQjXkuPJEP56l8OI8LhlIr6kvFza6UXutEdVI37kkG8at6LC+Uo3lWOJIn8pE8KnClPt+VRvkYFAmdER9rQemtHjzMH0FDgSv3s114UjiKR/Lh5hQM5VHBEB7JXJrb1+eqYTxXD+eZZiiP1M40qJyoVzjTqBrC0yJXnhWP4lnRKJ6qR/Ig3wXl5fYoLjmiTe3Hw9zhvFBN4Ff1JOpzhmNMH0RpYjeyotogjWpH4eluVFwfRF3WaBRXeyK71pN76k95of+e54Z5/Fr7AzR6whMveOQJD37invJzStKGYMgdSZV4CEXJg3he/R+4686jkq/QSqagk/yDjBN9OLbFgauHOqCXTudt3VLe6hbze9Fs6kSfk3fCmcQdHYgXOhAnaMXJAEei1rQmanVbYr0cOebbkePCzsT7diLMsy17FtkSPMeKrW52bJ5vw6b5Vhxc0ZqkEFcMGfN4rF7CY/VCGlVuPJTP4V7WNzzM+Ya7mTMpuz4G+YVBFF0bSp30E14Wf8vL0jkoE0ZzMvhDTm1oze0DvUna34+otS2IXmNDwpauJG7uyvl1bTkhcCDO245YXwdOBrbiXHBrLm9ty819nUgP60V2nDNZ0S7c3teXnNhxpB4exsmArsQLOnNj9xAStjpxTNiNyLUdifTqxMl1Pbi+dzBJBwZxal1rErZ2RnN2FHdTPqX8sivio10QhXZCdrwvsmN9kZ8cSP6xAYjCe5J0sAs393bg7PqWnA5sycnAlhz3d+BkoD3/H2t3FR313fV/P4ZVcNfiEjRAS+FqC6XQi5ZeLRDBoS0QJCQjCVbaYkESEuKGeyAuxCbumclIXMciuHsp8P4fzBBC21vWcz8Hn5VJVg5G15rXb+/v3pd+70DMgS7EufUg+kA3og90Jd69J8le/ZD4DiLBsx+R+3twaU9nwvd1IdatJ0ne/Ujx7ke6/yByjg4h99hQco4OISv4I2PV1YDX9ID+rfA6gOyQgeQcHUze8aEUnhqB7Oxo5Ocs3+LV9khF2BLvClb4VPCzn2Hx+Hp/JRv85Wzwl7M+QIV9QAlr/EqwD6pgQ0gV64PLcAgpRRCiQhQkZeeJYk5m3CBW9Zj0mj/IrHpCask9UpV3yK14TGH1H0gUDzmVoMH1hJRfggrZfaqMX46VsOOoit9PlrAzpIjfQwoJia0np/41GVVPya15Qmb5A9JUd8kqf0RB3UvSyp9xMkHDrpBchEdSEXil4+yXg4t/Dk6eKWzxSWGnfwqBEUriCprILLlNuqKZ3LLrpMubyJA3kSVvJq1IR2J2NSl5NWTLteQoDC3DeeVXya28QZrqGsmKm5y8UsHhc4Xs9E9li1cy2/xS2RGQzjbvZPafyMU1JJ2QcAVJhdfIr3iAtPoB8poH5Jdep6D0OtKKWxRW3CK79Br5Vbcorn9EYfUdZNW3UdXdQ1X/AKXmKXLNCxJltzidWE9gdC0+kXV4htXiHa3FJ0qLd3gt/tHVnE/XkVp6D2XTCypvPKe8sRZNYyR69W801S2jQb2IvAonlvsdYIDwuGFwj3MBpmI5pmIlJuISTMRlmIjLMBeVYSEqwVykxFSsMJzhczHETGwAi4WzynC+0eVN+6kRr84yzER5tHXOotvWMAa9wWvFJm42TefZX/GqMW+pvL5shdcHDQa8esdtYOq2fXR0uPgWry4y42AcKSZbDJi1EJfRxqmKNoJKLITlmIvKDO2jRrx2dfbC2lfI+ey1NDUs4pHGkhe17/O6sT0vdWb8qTXhlc6c15q2/Flpwev693hR/z6P9YO51jwXSclaRGeF9HM6yHuCBNoI8rAQyLEQKlrhVW44Q+yswlT8f8VrCRZiGe+75NLNIZCv924lJNmB2sblXG2cwIPGLjxvaG+Yjqwx4bXGlNcaC17r3uN1fXteqdvxVN+f5sY5xBfbs+G4mL5ObnwgjKetsBBz8ZsLFipMxHJMxHJMxXLMxQpjO6wCU+PfTcSlmIjLMBVVYCaqwFRUiqlYgZnx/9uISg0Vb2GlAcXbCjDZls3727Lo4RDCf/bu5FyiIzrtCu41jOSPhvd4pe/Aa01b0Fjw2ojXP/Rt+KOpPc+b2/KwoSe3GmciL1/HzlNbGbLJk45GvJo5Sw0XCbYqMHNW0Eagoo2glDaiUsxEKkyFBryai0oxFSkwF+bQUXiFYUJPHII3/x2v2jZv8aozM1wI0Jm+xatuAlX1i9/FqygdC6Hc2FpfgpmzHDNnGWbOUsyciw0dC84lxq4Gw7nxN3g1FykwFxcbwavAzKUVXgVKzJ1ltHNOp4vjGb7ct49TqWLq1avR1a9AkrWBZZtm8p29A1+sO8DkdZ6MsfdmxNpAPloZzOAVRxm01I8Bi/3oYxtIT9tjdLM7TtfFx+lqrLp2sw2im10gXRf703WxH13s/FvS2c6fLosD6bI46J10WhxMR2M6LQlpOSfbeelRQ/vxX/7/r3mD4b+m29KQd9J92XG6LztOj+Un/paey0/Tc/lpeq048w85S68VZ+m98pwhq87Ra9VZeq4+Q6/VZ/9LxLY+I/tXyPZfE0b/NeEMWBfOgPXhDFgfxqD14QxaH87g9REM3RDJ8E3RjHSIYaRDDKMcYhjtEMvYzfFMcErASpTMFHEKU50lLZls3A9rtSUNqy1pBrRuSWOSSyqTtqQxZUcmn/yaw5QdmUz9JYupvxqqr60BO2NfEV+4yvjCVcos1yK+2i/l64PFfH2wmH8fMOSbg8XMP1TMd27F/OAuZ6GHElsvFYt9SlnsU8oS3zKW+1fwY1A1a4/WsS6khvXG/BWwf9vzekqN06m6d3PyL5XXVnFsNcjpzRRie/8S1voq+Mm7mJVHiljhWcgKz3yWe+Sx3CPPiNhs7A5lYHcoHduDadjsT8N6XyrWe1Ox2Z2KzS6JAbC/pmD9awo2vyZj+2si1r/EY70tmkXboli0NQLrrRHYbInExjkCa3E4i0ThLBKHs8glEuutUcZEsGhLON87h7Jgy2UWbY/Aemcktr9FsXhXNEv3xrBsbzwr9sex8lAsK91jWOUezWqPWH4+ksBan2TsfVNY55PC2iMprPNOxTEgm03eqWz0TMLRKxFn/yR2hKTwS/AVtvqFIT4SzK8BB3E/vYtjMXuIzD5EVqkHinp3ynW/U6lzolLzI9VqG+o1/0GjmYdOO4cG7RyadF/TrJvHVd23XNXN56ruG5q1/27B65vq6t/xOrsFq431c2msn/suXmvm0lA9h4bKL9FXzEJf9gX6si9oLJ9JU/lMGsu+aMGrTj6NBsWnNCqn06SYTkPxNHSFU1DnTUJthKsmdxJ1WeOpShtDlWQ0muyJXC+ewd3SL7lXNpubis9pLPgEbZYVeuOwJk3GROokY6lNsaQ+dRzajInosqzQ532CvmA6uvxP0eVNQ5//KQ3502gq/JSmwk9pLJjWglcDYA3V16bsSTRlGdqG3+J1BLqUkeglowyDmySj0KW+qb6OQJ82En2aAbGNGaNpzBiDPn0EmpRhqJOHoJUMozFjtGG1S+FUbss/437pVzyo+JqHld/yuHoBz9Q2PFcv5lm9HU/rbHhWv4jn6oU8r/sPTyvn8rT0Mx4pPuaBdCJ38kdxNXMwmqQ+NGd8xM3c4dzOH8m9ojE8Kh7PI/l47hSMojnjIxpTB1EX34ua2B6oE/qgSezHc9XHPJRN5IliMg+LJ3GnaDx3ZJN4XDqd5uwxFF3oiCKsKw0Zw7ldNJ6bBZbcK57IffmEFrzelVoaKrCtqq+PSsbxsNSSeyWjua0ayS2FAbAPSsfzuHwSj8uteFRmxR35OCrjelEZ1wt1ykc0ZY3kgWIqLyq/4E7hJLQpQ9ElDafwRBfS/TpQeLIH6sQxXMubSuHl3mRe7E6z8nOeNy3mxfWVvLixBu47wAMBr+9u5PXNn7hbOQ9dwVSapFMpTR5CZeooHtd9C1eXcFM1l9KECZRdmUSMTxeCt5qTc3okdytseX3Vnj+rl/JEuYirGXPJChnOpd2dObX1fU65dOKoY0cOr7DAb+2HHHPowTHHHgQ7dMbX/j08fmrLweXm7Flsyu7FJuxebILrCjO8N31AxMFhFF38F+WxX6KI/JSi0AlkHh/CFe+eZAQPpDR8EpWxU6mInYIubSb3FT/wqMQatWQmZ35rT5CzCed+a8/F3ztwVGiKj70JJ4WmhDiY4L/elDMu7Ylx7cgV986k+/dEemYQlZGjqIsbR23ceCoix1IWPh7NlS+oCJ9O+aXPiT80mACHNgQ6tuP8zm54rDXBy96Uky6dyQq0oiJsDnnHrAgRmHNma1t0cZ9xL2ce1ySfoTw7lCT398j070L5pZHURI6lLmYi1VETKQm1RHZ6BEUnRyDx7oPEuy8pXn254t6DKNdOhO/5gMh9HYly7USkayci9nXk0q73OLujDUdFJvhvNsHPwYRAgQmnd7Ql3LUTVzx7kejZm6QjfZD49CXVrx9p/v1J8+9vbBseQGaQ4dxrmn+/lt+zgge1nIN9U32Vnh75Fq8LD5eELfIowc5TxXKvEn70LeFHHwU/esv42VvGWj85a/3krPYsZH2AinV+cn72KsDep5DNAVKcAgrYEiLF94qeCNlDUmtekFb5lAT5XWKLbpJW9pj8upckFj8kJKaW3UG5bPfN5vdjxWzxz0fkk8vWwEJc/HPYFpCLd2QtksrXpFQ8I7X8MYmKu8RLb5GsfEBm5QsSFU8Jidew63gRIu9MBN5ZiP3zcPbPQ+iVxlbfVHb6pxAQriA2v4ms8rtkll4nVa7nSm4t6fImCspvka24ypWsapJyaygov0aWXEdiXhUJ+TWkFOuRKK+RqLhJQKSSfcey2eKVhPhIIlt8JWz1S2GLdyK/B0nY5Z+Af2gB8Xl68iruUlh1j7yS62TLGykovY68+i6yqjvkqK6TV36H4trHFFU/IL/sBvklzRSU36Cw6h7SuickFN3gZEItfpFVHLlchfvFKo5EavGK1OAVUYt/TC3n0htIVt2jSPccZeMTlOpKKmovUF+zg8a6ZTRorMkrd2zB64fCBNqI81vwavoPeG1BzD/g1VysMlaWjHh1LsHMRWX48i7Mo63YgNeBDq3w2vgXvGrMDHjVmPNSa85LY9vwH7pOPGz4iHrtHLzjNjBlm+vbyuuWgr/h1dRFioWwlDaCCtoIKrAQlrXg1cy5iDZbU+kq9uU/HgKOpaxBq7PmoWYcL2oNu0YNlVcTA2A0bXhZbcRrXQce6QZxrXkWWZU/szPchQGO+3nP6QptnXKxEBQbACN8g1fjWVdx6f8veG0jlvGBcw49HAKYt8+FY8kbqW1cxvXGiTxs7MIfDe/xp8bs73hVt+eVph1P9f1obpzNFflaNp0Q0c/JjfcFBryaid683ipMxAojXhWYi5Qtr7u5EbT/jFeVYVCTWIGFqIQ2wnIshBWYiZWYbCnAZEs2HVwy6e0QjK3br4RlbKaxYTH39cP5Q9eBV7oOvNa2xqsFf+jb8UfzezxvasfDht7caJxNvsoecZAzH208QkfHZNoK8zEVSw3Dkba8i1dzUQmm/4BXC0E2HQXxDBN6sil4M4raldzSjuUP3QBeaTsaVvTozHilN/0f8LqDiU4/00cU0oJXc1EJZmKVEa9SY2SYOr/paFAZ8OqsxFykwlyoeotX52IjXksMZ8zf4FUso6047V281q9GV7eCtKyNLN/0Od/Zb2LmugNMXefJuPXejLIPZMiqYIatOsqQZf4MWupHP7tAetkepbvtcbraHaOr3TG62QTRzSaAbrb+dFvs9w5eO7ck4B14drYLpKNdUAte/wbYxf8zXv+3gO2+7FgLYP+G2GWn6LHsVAtiW+cNYN/i9Sy9Vp2m5+rT9Fz1tt34nxF78W+I7bfmEv1+vky/NWGGVmJ7QwbahzHQPoyP7MMZsj6CYRsiGb4xihGbohmxMYqRG6MZ4xDLuM3xTBQkYiVMegewf8XrJJdUJjpLmOgsYdKWVCYbW4cnb88wAHZnNlN/zXmnhXj63kI+3yfl870FfLGngC/3FTJnv5Q5+6XMdZXy9X4p8w5I+eaAlPmHpHzvVsyCwwqsPRXYeqmw8y5hsU8py4x4XXO0jnXB1di3yvqQmrftwyfqcTxR3wqw9e/A1fFkLY4nav5bvP51jc6GwFJD67BPMau8pEbAFrDCM9+AWM98lnrkYueW+RavB9Kwdk3Fel8qNntTsdktMZ59bYXXnYnY7riC9bY4Fm2LZdGWGGy2xGDrEoOtcxQ24kgWCcNZJApjkTjMgFjncKxdwljoEsZ3ogt87xzKD1svsXBHODa/RmK7K5rFe6NZui+WpftjWOEeywqPaJa5R7LELZJlbtGsdI/nJ49E1nimsM5TwvojaTh6Z+DklYrA6wqiI5G4eF1km/dpdvqfYFdQMK7H3Am49CuhKVuRFO9EWrOHUt3vlGtdKKtbS0XdUmo01tRrv0Oj/Tda7Rx02tk0aL+iQTeXBt08GnXzadT9x/BTM5fG+tkteG2sn/MOXrXVs/5XeDVUX9/itaF8Zgtem8oN63O0iumc2yjwAAAgAElEQVRojdOGm4x41cs+QZNvRV3OBOpz/oLX1DFUpoxCnTWB68UzuFc2m/vlX3FT8TkN+R9TlzYetXHwUn3aeGqNeFWnjUdvhK0uZyra3E/Q5k1DlzeNhoLpNBVOp7moVQo/5UbR9L/htTFzPPr0sWglo1Enj0T7F7zq/4JXXeoItJLhaFKGoU8bSWPGGBrSR6GVjEAjGY4ufSTN2eO4UTCFm7IZ3C2ZZYTrNzys+o7HNQt4prbjuXopz9VLeFpry9PaRTyvW8Dzmu94WjmXx8p/cb/Iilu5Y7iWMZRGyQA0ib25lmUY3PRANpZHxeN5LJ/AA9lYrmUMpiauO81pH3Etcyj6lAGor/RGnzKAO3mW3Mm35IncikeySdyTTuS+fCq3pJO4L59KffJgii91pjSqB1dzRnFfPok70vHGKcSt8Cq15J7MsgWvD1XjeFAylruq0dxSjuSm3ADY+6pxPCqbyONyKx6XT+aecgK1if2oTx6ARjIYjWQwtwon8GflF9yTTkaTPITmDEuqo4aQG9IF6ZneNGdO5pZsBulnulAQ0Z/blV/z6uZKXt3+mVd37A0V13ubeXVrPa9v/MQj9QJuln7JNcV05HEDqc+eyDPdD3B1MY0Fn5F3cTCy8NHE+nTh+E5zymKm8rjclmdVS3laYsvzksXcL1pEdcwXFJycRLzbEI46dWH/4jZ4Lm+H96qO+P3UCd+fP+DIj+04vNIMt5VmuK8258ja9nisaYvnunZ42rfl8DoLPDd04NiOzkQfGUBK8GAkIYNICuhNrGdnQve0J+zAh8R79UISMIj8M2ORX55CzqkxnN/dhSBnM45vM+H0L2ac3GrGcbEpoTvbEOv6IRG73ifxUA+y/PohOz2YqihLdElWaBLHUX9lNJokS3QpE9AmT6I2zoqqyCmoLlqR6juEczs+JNDRjOMubTj/2wec/aUD4a7dkXgPI8PfktiDgzm3vTvJngMpPDqCysuTaEqaQVPSNMouDiMvuAeqcx+hvTIRdewEaqPHUx09gcqI8agujkF+bjQZ/gNI9xtAZsBHZAZ8RIb/ICTe/Ug+0geJT38yAweTdKQPF397jxChKZ5rTfBab0KQ0ITTOywI3d2BiP0diT7Uhaj9nYna35noA52IOdSZ+MPdSPDsQZJXL5K9DUny6kmSV09SfHoj8e1Dql9fMgIHkB3yEXnHh/4dr98fUoZ976ZggbsCGw8lS7xKWOKlYKmnjBWeUn7yKWZ9gAKnkBK2n6tBfEyFg38BgiApW08q2XZKxdaTKvZdquJoWjOXCu8QmneDU6l6jiWpuZhznRjpfc6mNuN9qZyDp2S4nVFy8IyS7f7ZbPXLYfcpBbvPqPj1pBzXixWczLjFhbxbnM+6yimJlpPJGi5kNBOee4ezqddwDy1nR3Ahzn55iHzzEfrlI/LLQ+SdyVa/VLZ6J+B5voCwTA1pqpukFDcQmqLgVHQ+8Tm1ZKuuk1Kg43yclNCEYrJVTUiK1FxMkHIqNp+wjAqSlddIUN7G/VweW70SELrHI/JMxNk7GbF3Ilv9EtnqHcsOn2g8zqQTll5FVsl1slTNRKQoiE4tIaNIS2HpDXLkV0nIqiMhW0O24hb5ZXeR5Ku5klVOukxLfsVtCmseEZmtxz9MhccFJR6XKvG4VMvhy/V4hNXjEV6Dd2QNx5M0RORfI7n0Dunl18lUySiUB1NZ5kxD7VIatTZv8So4xvtO8ViIDHg1EykxFakwEZViIirFTFiKhVCFhVCBuUiBqbgYE2cZJs4yzERyLEQKzMWGylILXo3DncxEUkwFubQRZdJty2UGOvyCS+jvZJRv4mbDdJ7q/nd4faAfRJ1mDt6xRrxuukC7bRmYuuRj4iw13B8XKSZbijB1lmEhKKWNUzkWgnIshGWYCUsNkBEX0mZLGl1E/sxxdcIn9mdq1Yt5oLXij7ouvNK1wqvWlNcac17XtmnB60NtP642Tie3agX7Yl0Y5LiXDxzjaeeUg4VAioVAhoVQhrnIOGHWuQQTUSmmopL/U8xEKtqIpHzgnE1PhwC+dXXhRMp66huXcqNhAo8auvKi4T3+1JjzSm3Ka7UZr9QWoHsP1B14rWnPU30fmhtnkaT4GcdTQvo7HuQDp3jaCQoxF755vVWYiBSYiOTGKqXSEJECc1GxEa/GxyQsN0RUiomoBFOREnORofpsISjBQliKmUiBiUsBZi7ZtBem09chkJVevxKXt5HmxgU80A/mubY9L7Xt38HrS7UFL/TtedH0Ps8a2/OgoR/NDV+TJl3POk8Bgzb40HFzCm0E+ZiKilpatE2d5Yb2bUFJK7yqMBOUYi4swUQob8HrUKEnm4IckNeu5JbWkj+0rfFq+ne8atvxQtOF+0a8BqftYKLTT/QRhvCeMN1w0UKoMnx+xMWYioswExdhKpZiKlYYLwwY27LFCsxEKswFSsyFcsxFMszEMiN6VViISjF3KsHUyfAZaidOo/NmA15PSgx41detIC1rPSs2fc739huZtW4/H9t7MmGDN2PsAxm+KpiRq44ycoU/Q5f5MXBJAH3sQuhhe4yutiF0tQ2mm3UA3Rb50s3Gl252fnS186OLnR+dbX1bxY/OdgEt6WTrT0fbADraBbak0+KgllbizkbgdvkfE0TXxX9PtyXBrXKU7ktb51hLeiw9Yciyk/RsySlDlp+m13JDFbb3irP0WnmGXitP0XPlKXquPE2vVWda0nu1oe249+pz9Fl93pAfL9Dnxwv0/ekifX+6SL+fQun30yX6/WxsJ15nSP91lxiw7jID113mI/u3FdhhxozYGMWoTTFYOsQx7k0LsTCJyeIUpjhLmOwsYZKzxAjYVCY5S5ggTmaCOJmJLhImb0tn6i+ZWG1LewvYX7KYujOLj3/LYdrvuUzfnc9newv5fE8+X+zJ58u9BcxxLWrJXNdC/r2/iHn7i/j2YBHfuxXzw+FiFh4uNgD2iJIl3iUs9ytndWAVPwfXsDaoinWBhtgHVbE+uJoNITVsPFqLw7FaNh+vw9GIWMcT9TierDOmtgWvjseNOfrXtNoBa8z6oDLW+av42VfBam+ZAbBeRS1Z4VXIMs88FrtnY+eeha1bJraHMgyA3Z+KzT4JNntSsNmdgs3vydj8loTNr4nY7EzA5pcr2GyPx3pbHNZbY7F2MeDVziUKW+cIrEXhLBRdYoEwlB+EofwgDmWBcyg/OIfyjfAM34rPMX/LecP519/CsN4dge3eKOxco7HbH81S92iWeERh5x6OzcEw7A5GsswtjtWHE1nrkcp6j3Q2HU7H0T0F4eEEXDzC2epxih2efuzydcPtxAECLx/g3JXfSMrfQn7pZpQ1GynXbKRat5ZqzXKq6hZSq56PWvtvtLo56PSz0elnodPNQq+bjU43F61uHlrtfLTa79Bq5qNXz0FfP5uG+tk01M+hUT2HRvVcGtVz0NfNRlvzJbpa41nX+rk0vMGrEbD62rkteNW/wWv5TPTlM2msmEVTxay/4HUaevmnNCln0KSYjk76Meq8SdRmj6cuZwKa3Elo86yoz57wN7zeL5/N/fLZLXitSbGkLnUc9WnjqUsdR61kLHWp49BlTqIxZwoNuVNRZ02mLmsKmrxPaCiYTrP0M65KZxgz3ZCi6dwoms61gmlvz71mTzQOa7JEkzKK+qQRrfA6En3qSOPO15GG6cPG1mGNZAT1ycPQpo6kIWMsDRlj0KWNRpc+moZMS67lTuJm0TTuKL7gftlcHlV+y+Pq//Co+gce1yziWf1intcv5VndEp7V2fGs1ppnNQt4WjGPhyVfcq/oE27ljON6+giaJYNpTh3E9YzB3M0fxcMiSx4UWXK/cAwPCi25VzCa6xlDqL/SiybJIO7kjaI57SNqY3rQKPkITXxfrmUM55F0Ik+KrXgkn8wD+VSu54/nkWoatwonUhrVE+nFD6lLGsC94onclU0wVF6Lx3NPNq4Fr3elltwrtuSBYiwPlOO4r7Lkjmo0t5SjuCk35J5qLA9LJ/C43LA654FqEhrJIPTpQ9CnD6M2YQDNWaN5Vvov7sumok0ZyvXsieiTxpJ7tDt5J3pyNWsqt2SfkXj0AyrSxvJYt4hXt3/k1a01vL67gdf3HHh9bzMvb9rz8tqPPNXZ8qB2PrfKZqFKGIoubwrP9QuheTG6nE/JOtMfZdRY0o7246JrB2qTpnNf/j335Qt4XraUF+XLuZXzAyWhM8gIGEv4ngEEbuzEoaXtCVrbHe8VHXG3a4fbEgsOLzfDY7UpR9aY47+pHSddOnNmRw/C9g0gzmMYV7xGcMVrFOnHxqKKnEZ53DSKL48l6+QgkgN6ELb/fS7t+4Bo917EevQnxr0/4Qd6c/b3jgSKzDm21ZTIg++R5NOZtICeZAX3ofB4X/JD+lAQ3I+Sc8OpvDyCmuiR6JLH0ZQ2EW2SJfUJI9EkjkadaElN7BiUocPJOTqQ2EO9ufDr+5z7pQOhv39A1IEuJPv0JffYMLKPDiPevT8Xf+3Oue1diN3fF+W58ShOj6IqbDzaGCvqI8dSHjqUsouDUcdY0phsRVXEKJQXhlASOoKKcEtKQkchPzeSvKNDSfMZQPKRvqT5DiQ3eDi5IcNJ9x1EqhGvCR69uPBbO05tteDElg6E7upMnHsPkr17k+LTh2Tv3iR49iBqfyciXTsSse8DIl0/JPpAJ2IPdSbOrQuxhzoTc/Dt7/HuXblyuBuJnt1J8e5JekA/ckIGUXByGNLTI97i9dtDyrBvDyn49pCc/7grWXiklIWeSha5y7A7XMRqbxmC42W4xzXjJ7mJe7SGfaEV7A+r5nCcjsNXGnGN0vHL+XL2h1XiEVWNe3gF+y6o2H1WiXtEDV5RdRy6UIr7+RKCous5m9LMsbh63M/IcT+vIuiKnuCUq3jEaNl1voLdFytwj6zj0OVy9p2Ts/+cAs/LFfhE1nHofBnbgwoR++XhHCBF5C/F0ScfJ59cRL7ZbPFLR+QZx4GTWZyX1JAiv0ZCoZqTMXkEXEwjIq2ctOIm4rPrOBaWw6moPFJlehLz6zgZnUvApXTOJStJUlwnUXUX15NZOB2MYvOBGIQeiQg8r+DoEcv2wGSEh8PY6hXBwRPJnE9Skq5oJEVaz6mIDC7E5pGcXUWOrJHUfC2RSWVEJlWQVnCVXOVt4tMrCU+SISmso6DSgNdLafUcPlvA/lNFHA6t4Eh4PQcvVuN2qQ63S9V4hFXhF13NiaQ6LmRouJRVTXhGKkkZHiiLHdHXLqVRZ0tuuSMr/A/S3+koHTbHYi7Mw0wsx0yowFSoxERYgomwBDNBScuXbDOhHBORDBOxDBOxFDNhsRG1xmqtc4mxMmesxAmLMHXKoY0wg27Olxi46RecW/D6KU91XXiha2fY7/pXvGrNealtyx9aI17VX+EVu57JW/fx4aYLtN2SbsRrESZiqeGnSxGmzsWYC0qwcCzDwqkMc0EpZoISTIVKTMWFWLik0VkYxGe/bebA5Z8or13Ofe0n/FHf3bAqRW/KS50JLzUmoDGD+ragNuJV05tm3WTyq21xTxQzxHEXnRzj6OCYRRunQsydijAXFGEulBkhWGJ8HlWYCJX/n2MqVGAhlPK+OIveDoH8x9WFMxJ7tI2LuaEfx2N9F17o3zfi1cxQvay3AG0HUHfglaYdT3S9udr4Oamq1YjPCBjgsJ8PHeNo51SAuUCFibC01f2UYypUGCp/AiVmQgVmIplhDY3ozXujFFNBKSbCMsNtoQpzYTHmQhkWAiXmAhVmIjkm4gLMxdm0d5TQ38GPtQG/kCJbx7XGeTzQDeCZui0vNG15pWljqBYb8fpS34E/G9/nqb4D9xoGotfPJy53I0v2OTBwQwAfbpbQxsmIV2fZ21U9TgosnEowE5YYHotAiZnA8D42Ecgxd8rmQ6c4hgo8jHhdwS2NEa+ajrzUWPDSuHO4Ba9aU8N7UdOF+9rxLXid4NgKrwIjXoVKTMWyFryaiaSYiOSG94NYaahsi+SYCZXG51eOuVCKmUhmQK9IhYWwFHNHFaaOCsxEUtqLU+m8+TSz9u7lpEREXd0qdLXLSc+0Z+XGz1hgv4HZ61yZts6DiRu8GWsfyKhVwYxeFcKYlf6MXOHL4KUB9FscTC+7o3SzDaabbSDdrf3otsibbjY+Brza+tLF1ofOtj50svE2xodONkbE2vrR0caXjjb+LelkG0An20A6LQ42xC6QzrYBdLb5n9PFNvCddLULeifdFgf/Y7ovCaH7kmN0X3KMHkuPG3OCHktP0mNpK8QuO0Wv5afpufyUodV4xUl6rjhJr5WnWtJ71Wl6rzzbkj6rzrWk7+rz9F19gX4/XjTkp4uGIU9rQ+m7NpR+awzpv/YSA+3DGGQfzmBjFXaosRL7BrBjNse1nIGdJEzCSpTMJHEyE8XJTHJOwcpFwiTnFMaLkxgvTmKiSwqTt6UxZXs6k7ZIjIBNZ8qODKb+ksnHO7P45Ndspu/K41978vlsdx4z3+B1XxFzjXCd61rA166FzNtfaMSrjO/dpSxwl7HIQ47tESVLvUtY7lvG6oBKfgqqYk1ABWsDKlgXUMm6gErsA6tYH1TJxpBqNh2tweHYW8S+iQGyBrxuPlFjyPEaNh+rwfFYbUs2H327A3ZDSAUbQipYH1zGusAS1vgr+dGn2ABYn9aRssKrgKUeeSz2yMXucA527tkGwB5Mw2a/BJt9ydjsTcZ2TxI2uxKw+f0K1r/GY70zHpsdcVhvj2XRthgWbYnCZksUtlujsNkSwSKXMH4Qh/If4Xm+E57nO9E5vhOf4zvnc3wtPMHX4pPMcznN/O3n+P63iyzYfZlF+yJY5BqJ9f4IbA5FYOMWhrXbZWwOhbH4UATL3GJY7X6FNW7JbDiUgsPBJBz3RyM+cIntbsf5/Yg3BwNd8T+7k/Ox24nP3k62QkSFxpFa3Y9Uq22pqv2B6rr51KnnodbORaf7Cp1uJnr95zQ0fkFDw0z0+lno9F+i1c1Brfs39dpvqdPMp079Ddq6r9DVfWkArHqOoRKrmUuDeg76+q+Ma3K+aoFrQ/1cGtVft9zW1801ALYVXrVlX6Arn0lDxUyaKt6tvOqKP6VBMYNGxQwa5Z+iK5r6Ll7zDHhVZ0+kJs2yVdvwdO6VzeJ++ZfckH9GQ/7HVCePoVYytgWvdanjUKdPoDF3Ks35n9CQ9zF1mVbUZExCk/cJTUX/4lrxF1yTffYOXq9JZ3C98FPj0KYphmnDWQa86tIs0UpGG/CaMgKdZAT6VEN0kuFok42olYxElzoabeoo1JKR6NLH0Jg5nsascTRkjqMhaxyNORO4ljeFG9JPuVcym4cV3/Ck+nue1CzgcfVCHtdY87RuMc/rlvC0xo7ntXY8q7Hmcfl33FfM5nbRdG7mTOJa+miup43gRtowbmcN51GhJY+kY3lQMIbbOcO5mTmUW5nDuJ0zgjvZI7ieMYSmlAHczhlBs+QjqiO6oU8cQMXlzmgT+nM/fyzP5JN5Ip/KfdkUbhcZKq8PlZ+gkQxGFtoRVURXruaM5IHCigfyCdxvhdc7RWO4UzSGu1JL7svHcl85lntKS+4oR3NbOZpbijHcUozhnrI1XqfysHQy+vQhNGYOozlrFLVXBqJNGcaD4o+5J52CTjKcGzlW6JPGkhHYlbTArmglE7iaP42Eox/QrPyCFzeW8+Lmap5dXcWft+x5fX8zrx8K+PPGOp43reSJ1o7H6oXcq5lHbdYktDmTeVz/HX/qFqHN/Ji884OoTf6YogsjiDrckcq4qVzNmcv1vHncly3kauY3KC9+TLLXMEJ/78VRQUd81nXAd82HnNzUD69lH3BgoRmHbE04stIMP3tzghzbcGb7B0Qf6EvW0bGURnyGNvVbrhVYc1u+mMflK3il+Zln1Uu5XjSPqoSpyEJHkXl8MJKAwaQGjCDecwhnfumG7+Y2+DiYcmpHO2LcO1F8YQi18WPQS8bSKBmHOm4kpef7UxM2Ak2MJborY9AmjkCdOIz6hOHUJ4xEnTCa2rhRlF4eQv6JPiR7dyHctT0+m0w5saUNsW5dSQ/oT+6xISgvjkMVOp7MoCGcdOlAoIMF4bu6ojxjiS5+OiXnRlJ5eTQVF4ZRcmYQZec/oi5qFPor41HHWSI91ZeMwK7kn+hL6WXD/lbZmWEUn7Ek3XcQ8Yd6kuTRl6yAoeQEDSfxcB9i9ncl3q07Ufs7cXlPeyJcPyDJqxcFJ4dTcmkCpZcnIj9vSf6JYWQE9ifhcHfi3boSd8gwICruUJeW21GuHxKx932iXD8k5kAnYg50IvZgJ+IOdebK4c4ke3Un3b8POSEDyTv60Vu8/vuQMuzrQ0rmHlTwb7cS5h8pN0wxdCvG+rCU1b7FbL9QS6jqJTHlr7gkfcj5vDtcKLjPZcVzLpe85KTsBXujtGw7pUQclI+Tfw6bfbPZ7JeH81EFTr55iH1z8LhcTXj+A1JK/uCK7CGROdeJKrhDQulz4specqbgMQeidLicUOFyTI44sACBTzZi3xx2hBTx23EFLv75bPbIxsmnAHGgHKG/jM0++Wz2yUPsn8e2oGzEXgkcPJNHaIaG9NLbpCoaiS+oJjy9hMRCDVmq66RKm4hKqyI2q5pM5VVSpFrCUlWcT1IQkV1LouIaiaq7HL5QiMuRBDYfiGHTwVjWH4xm/YFItgem4OQWxnbvKA6dSuF8spKMkiYkxRquZJcRn1lKekEdBcpm8hRXSStoIFN6DWnZI4pK7yPJ15CQXUGWQk9RzV2kdU+IyNJy5KKUg6eluF8sx/1yLQcuVnPoUj1ul2pwu1SJx+UyfCJKCYguJSimmOMxMYTHu1JY4IC2ZhkNOjtyy51Y4X+Ifo5H6bApGnNBLmYiA1BNhXIjZEqMX7AVmAnkmAqL3+JVJMVUIDN++Va0wmtJC17N3uBVkE4350sM2LQDl4vv4vUPXVte6kyMeLV4B69/atvwXNuRB9qBBrzGrGfylr18uPH8W7yKjXgVSzERF2EqkhnxWoq5YwnmTiWYOakwEygwFxdiIU6js1MIU7c58uvZn1FW/cg93Wf8Ud+TPzXteaU346XOhFcaw9oW1G1A3YEX9e15pOlJs3YcRTU/4CMRMtJxJ10do3nPMYM2TvmYOxVi7lSImaC45fkzeYOo/0sECiwERbwvzKSvQyAL97twXrIOfYMtt3RjjXj9gD81FrzSWPBK3YaX9W1AY8Sruh1Ptb241vgvMkpWsfWcgAGbXOnoEEf7zflYOKkwfQevCkwFCsycVJg7KY2vvczw2osUmAhVmApKjCnDRFiOqbD0LV6FhveEmagYE1EB5qJsOjgkM3CTDw4h28lUruZ64yweaPryTG3BC7UFLzUWLXh9pbbglb4Dfza8zxPte9zRD6Feu5DLGQ7M/2UD/dcH8+HmNNoI8jAVFRqq7y5STMQyzJwUmDupMBOqMBEoMHFSYupUgqlAZcRrFh84xTFE4MHGIAcUNSu4pR7Dc01/Xqk/5JXagNfXOtMWuP4Nr3V2BKVuZ4Ljj/QWBtNBmPbf4tX0r3gVyg3Pr0CJuaAYM6EUU6HUiFfl3/DaTpRKJ4fTzNyzhxMpf8HrhhksWGfPnLV7+XSdO1YbvBi/PoDRq4KwXBWC5UpfRq3wZeiyAAYuCabv4mB62gXSwzaQnta+dDfitft/iVdvOtn4tgDWgFe/vwPWLohOdoF0+l+g9b/C6z8B9r+G7NF/AOzJv6XnspP0WPaX87J/QWzvlWfeAWxrxL4BrAGxF+j70wX6rjHgtW8rvA5YZ2gjfoPXN4AdvsHQPjxqUwyWjvGMc0pggiCBiYJEJggTmSBKasHrRHEy40SJLXi12pqK1dZUJm2RMGmLpAWzU3ZkMHVHBh/vzOLT33KYsSuXz3fntsJroRGuhcx1zedr13zm7S/g24OFfO8mbYXXYmyPKFrwuiqggtWBFfzkX84a/3LW+lew1r+CdQEV2AdWsCG4ig3BVe8g9l3A/m/wWo3D0Uo2/gNe1wao+MlXzo8+xfzoW8zqVlnpLWX5kUKWehaw1DPfgFj3TGwPpWNzIBWb/cnYuCZi65qIzd4r2OyOx/r3WKx/i8V6ZxzWv8SycHs0P2yNZOHWSKy3RbFoWwQ/bA3jO5dQvhWdZ57wLPOEZ5gnPss3LmeYKz7OHPFx5ric5N/bz/Dtr+f5bncoP+wLY8G+cBa4XuaHfRdZ4HoBmwOhLDkUxrJD4Sw/GMbK/WH8uPcya3eHsmH3OZz2nmCLqy+7DrtxJGQfZ8J2kZD+G3nyHSiqxJTXrkOtW4lWtxC1eh51dXNQ18+mQTubpoZZNOq/oEE7g0bdDJobP6epFV41+jnU676mVjuPGs031NR/jbruS7R1s/5LvOrqZqP/3+C15l28asu+MFZfZ9JQ/vbMq14x3YhXw3lXrRGv9bkTqc+diCbfCm2eFZrsidSmj6UmzRJtziRuyGdwr2wW98oMeG0s+ITq5DHUp41HkzERdfoE1OkT0GVZ0Zz/CVcLphnwmmFFTYYV2vxpXJV9znX5TK7LP2/B6zXZDK7LZnCtYBrXCj5+B6+t24Y1Rri+watOMhxtSiu8po5Cn26JPn0s+vSxNGaOpylrEk25k2jKtaIpbzLNBVO4VvAJ14umc690Do+r5vOsdgHPahfxpGZRC16f1tjxuNKaJ1XWPKr4nrvyOdzIm05z5iSupo/levpo7mSN4VH+WJ4WjedxwVju543iVuZQrkoG0pTcn+aUgdxIH8K93FE8LLDkqmQQVyWDaEoeSF10TyrDulAb1YPyS524lTmCJzIrHkituFtkxZPS6dwqnMgdqRU3C8ZTGdeHwvPvUxHbk8clU3kgn8T94vHclY7lTtG7eL0nG8t9hQGvd5WW3FaO4bbSkttKSyNeJ/K4fDJPKqbyqHQyjZnD0KcP43ruWG/5EuEAACAASURBVOoTB1OX8BHXc8ZxK88KnWQk17ImURM9nBSfjiR6f0hZ5DA06RNJP9udB/X/4dXNlTxuXMJdjR3Prv3M64dOvH4i5sWNdTzWLed+nTUP6xfySPMDN1VfUpU6jpvFn/OgZC71KZNRhI/kWu5sZKGjiHR/n7wzQ9FIPkOfNovi0PFE7O/McZc2nN3RkZNbOuK3oR0eP1rgs+Y9An/ugufiNrjbmOCz0owgewuObrbguNiCiH1dyDk6nOs583lRtYqXOnteXXPi1Q0nXjdv5PW1Dby+uo5X+tU8Lrfmas5c6pNmorj0MXmnJpNwZARHnTtzYLUJbmvMuPD7e1TFTOKx6t88Uc3iRvZ41Fc+ouxST4pPdqLq8gBqIwajTxhBY+pI6hOGUJ8wnKa0STSmWlEZOYrMoO5EuLbh9HZTTmw14fAaE6IPdiP/xBDk58dQenki5eFWRLh+wFGhBd5rTQj/rTN5gYMou2DJg9yvuZs1i/yQXmR4dyQ/sCvKM/2ovDyU6ogRKM71J9XnfeLc2pAe0A1V6HBUoSOQnxtBRfhUCo6PIdV7EBKvAaT5DOKKWy/O7bDguNiUs9stCN/7HvGHuyLx7UPByeFURExCmzgDXdK/qI6eQvG5UWQHDyTDvz/pfv1J9emLxLsPKV69ST7SiyTPnsS7dSX2YGfi3bqScLg7V9y7Eu/WhbhDnYhz60i8eycSPbuS4t0DiU+Pt3id414eNtutlJkHS/jSrYw5HlXMcS9n7kEF37vLWOVbzC+hdUSUviau9DlxykdcUT0ivuQJsWV/EFMFoeUv2ROlRXhcyUb/Qux9C1nrW4S9fzGbj5axzrsAR998fOIaiJU/J1n1hDTVI7LKnpBR/hRJ+R9cKX/JBdlz3OKbcQiWsdFfykbfQtZ75bLRKxeBXyHiQBmO3vls9MjFya8YJ38FDn7FOPhJcfQvQuifz9agHLb6p3HkspzI/GYyK+6Rpmwkt/I6aYoGUuWNZCiukl58lZTCBlJlTWQomkmTN5CqaCBV2YxEdZ1E+VUSlXcJjCrht8B0HA/GYL8virWuUaxzjUJ0JIHNh8LZ4hWJ+9k0LmVUkFV+jcySRgorr5Ep15ApVZOraCBP0Uyu7CpFJXeRlz8mT36LPOU1Csqukl9xg8LqexTWPyE6vwn/yBLczsvZf07FvnNlHLhYw4HQOg6G1nIwtIpDoWW4XyrhSJgK73AZgeHRhMbspaDAAW3NcvRaW7JKNrPC343+TsfosCkaC0Eu5qJizASyFryaCkowc1Ji7qTA3EluQJlIaoCrUIqZQGb8u8LQaix+U21UYiaUYyYoxNQxm7aCdLqJLzFw4w5cLvxGRtlGbvwNr+ZGvFq0qry2wmv9bLyj1zPZZS8fbjhnwKtzHiaiopb7ZCKWYioqxtxJZYDrO3iVYyYqwEKcQUfH44wTO+F8fB1FFfbc0X3JH+o+vFAbd87qTXitNeG12pTX9Ra8rm/Pi/r2PNZ255puFMq6bzmW6YSl4zZ6bI7gA8c02jrlYe5UgJlTIaZOMkycSjBxKsVEUIKJQInp/ylyLJwK+MApnQEO/tgdFHM5bQ1NDYu4pRnDY00n/tS9z0utoYL5qr4NL2steK1px2t1W16q2/JE24MbjdPIKVvGrxc2M2jTHjo6xNBhcz5tHA3AMxGoMBEYsPyPeBXKMBG+xauZoARTQTkmgkpMBGWYC2SYC4qwEEgxF8gwE0oxEeVjLsri/U3JDHHwRHTChfyypdxsnMYjdQ/+UFvwp+YtXl/Vm/Gy3pzXuvf4U/8hjzTvc0s3gmrNYk6lCPhCtJ6+9sf4wCGNNk65mAoLDBcwnP+CV4EK07/htfi/xevrVnh99WblkNoEtCZv8aoZ9y5eBcF0EKQZHq9AafgsCGWYigoxExYaLuAIi1suCpiI5JgIDZ8Zw319F69mQiUWghLMHVWYbJZjKiyinSiVzptOMWvPHk6mCKmrXYm+ZhnpGWtZueFTFqxdx5w1e5m+zo3J648w0d4fy9WBjFsdguVyb0Yv82LYUj8GLQmi/5Jg+iwJoveSQPrY+dLLxpueNj50t/Wlq90bvHrTycaLTtZH6GTtRSfrt5DtaONNR2ufVjFg1lCBDaCTtT+drP1awPvP8aOzjV9LNdcQf7rY+r8zMOptAui6+N20rsL2WHqU7kveYvZtjhvzBrjH6LHsGD2XHaPn8uP0Wn6cXstP0GvFKXq/k9P0WXmaPivPGAC76hx9V503QPbH84bq65rz9F1zgX5rLtB/7UUGrgtlkP0lBttfZvD6MIbYGzJ0fRjDNoQzYmMkozZFM2ZzDJaOcYxzimesYxxjneKZIEpkknMS44UJjBXEM054hQmiRCY6JxkiTmKSSzJWW1KYvFXC5G2pTN2exse/ZPDpr1nM+D2Hz3flMmt3HrP35DN3n6Haakg+/3bN55v9+cw/WGDAq5uUhe4ybDyKWXxEyTKfElb4lbLKv4zVfmX85FfGz76l/Oxbyhq/Mtb6l7MuoJz1QZUtgG1dgXU4XofD8To2n6jD4UTt2xyvffs/x2pxOFrDppBqNoZUsSG4kvXB5dgHlWFv/Lk2oISf/BX85CfnRz85P/kr+NF4e7VPMSu95azwKmb5ESlLPQtYcjgHO7cMbA+lYn0wGesDidgcSsT6wBUW7otl4Z4YFu6KNuS3KL7fGcF3O8KZvyOC736JYv6OKL7dEcm8bWHMdbnIV+JzfOV8ljkuZ5m79QxfuZzgS+fjzHI5zuytJ5j7yxm++f088/eE8t2eS3y3O5T/7DrPwl3nsdt7kWWuF1mx7zwr9pxg1e4Q1u4JYNM+L0QH3Nh5eB+eIXs4HbaXuJRdZORuo1DmhKrUnqran9HpVlJX8z2a2nk0ar6lWT+fq/pvaNZ9TYN6Jg3qz9CrP6NR+znN+pk0NsxCr/8Srf5L1LqvqNPNpVY7lxrtXGo0c6ivmYm2dib6+tk0aubSpP36H/A65x24vkkLXuu+pqFmLvqqL9FVzEJT+jma0s/RlX1uOP9a9gW6lmnD/6JR+S8a5NPRSaehLZyKJt/KMLDJGE3uRDQ5E6jLHEt95nj0eZNb8Hq/bBa3lZ9xrWgatalj0WRMNJxtzbJCm2lFQ85UrhZ8ytWCT9HmTEGdNQVN7ic0Fs3gWvHn3FB8wQ3551wv/ozrxf8yRDaD64UGvLacec0xDGxqzByPPs0SXeoodKkj0EuGo5cMR5syDE3yUDRJw9Emj0SfNobGDANYm3OsaMqxojl3KlcLpnK96FNuyKZzs3gGN2UzuFH8L+6VzuVR1Xye1i7gae1CHlcv4FHVAh5VL+JRxULul/4/0u4zKqq7f/c/AxJT7KhRUcSusddEEzX2FhMraowae2FmADVq7L1LlSb23rtI78wwvQCCMI0iIiBgjZX3eTAjau77d87/f86Da22msNxrz7Dcr7k++zu/Uqn7hceqkRRLBlKU2JeHiT0pSezG46QuVCZ35rm0Ky/SulIW35biaFceRLbgQUQLCiOaUxDuTMHd5pTEtuFJamcexbYh744zDyJdKYpsRfrZOphvNkN/pjaW280pS+hEeWo3KmS9eKkbQJm0ByWp3ahQ9KYwoQPqi/WQnfmG4pSOVCi6U6HoTrm8C2Vp31kj+47H8s5UKLtSoepKhaaLNdouVGi7UqHtSqW2G0/1PXme3puXmX15ru9DUXIHcu62oCS1K/mx7ckNd8Uc2Z7C2C7kRXTkQWx37l1tTerRxiSFNUR1viW50d3JTejFq+KZVD2ex8vCmVSap/OyaB48FcMzL/4pWkCl8Xcqct14ZnLjVf40Xhonkx3VndyoHhgie6K70pH0a10olY4gNqQppzc5EnGwMcpzHVCd70jCoRbc2FefO95NSQzpyK29LoR6fMOe2QL2zXbAb5YjPr8LCPxTwAmPL7m4rjY3dtQj3NuJtOOtMYT340HSEEpko3mim8Sr3D94bZzN03Q3KnQTqdBPoELzG8WSsZhjRmKKHIPy3ACu722Fv3tdNs1wZOefNbiyswmmuwN5ph5DufwnipO7URTXnvxIVzIvOqE5WZucK84Yrrlgut2KvMh2WKI6YrrbGf2ltsQHNeLaztqc31STS1u+4vLWuoR42HF63ddIj3ZAf6EH6Rd7oT/fi9SwDoSI7QnzEHD276+4s7Meif7fojnelrybfSiJHoD6uAsJfnWQhDhx73wbDNc7k3O1I+rTLUgMqk+EzzckhDRGdaYt8pOtkJ9oi+xYR5JD2hHr35KIA824ucuJs+trcni5HSdWO3B1e20ifb8lMcSFpFAXUg+7ojjVjqyrPTGH/0DOzd6ozrQnIcSZlEMtSQ51JSmkJYnBLiQEtSA+sAWxAc7VoI3xb/bJ7SZE+jTmrncD7uyvx539dQk/UI/wA/U/4vXn/ZmXBu/N4Mdden7ak8nP+7P5eW8mQ3apGbdXwawAJevO53BZ95brqkrCNRXEZb4gMv05N7TPuZbxhgsZb9lw2cDSEBXzAxTMDVAzJ0DNnAANiw7dY76/kqX+UvZft3BN+ZIo3QtitZVIMl+QmPGCCO1zbutfc0H9mn3hD5kfIGG+v5xFB1Us9JOx0EfKEj8ZwgAFS31lLD4gRRSoxj1AzbIANaIgNR7BSoT+KSwPTGJVcBy+V3RckT4kLr2cON0DJFklJOgeEK8tIkHzkFjFA+6mmomS2TCreUBiejHJmaXEp5cSoXpIlLaC0Bt6NgXHIt51gyXbr7N45y0W77jJsl3Xcd91Gc+9l9h9IpaLCdnE6YtI0BUgyyomWZtHktpCiiafJFU+cRIzyYoi5LoKUtWlpOlLkGeVIs0qRZJVQer9Z1xJzsf/kpqdJ2VsPa5k83Et209nsf3MfXacyWbHmXvsPJvO7nM69l3QcuCiksCLNzh7fTvSNDHmnFlYTG4kaNyZHbQPF8+jfO1+gxoeKTh4WfFq76nEzlOLwNOKlxofTrI9ldh5ybGznWw7eHzAqwqB17/w6qnC3kP6Ea/Lz9NyqQ2v+mWU5PXnpbnB53g1fliwx573/8Zr7id4XfIvvHrJESxXVMf+M7xqsbcBzN4rDcflidQWn6CDxwqEoe6kpIsotYzitdGZ1wYrXsm3o8piR5XRjqrcGrzPrckbQ01eWBpQkteWDOMoTqcI6SZaQVPRReqIo6kpTsFBLMFeLEUglmMn1mIntuJV4Kmxweb/NiocPaTUEsfgIvTn9z1eXI2dy8P8iTw2duS5oQ7vzN/w3lyTKnNN3hu+4F2OA1XGLz7i1dSQ0vx+SDOms+WcO62Wbaau+zW+Fqba8PoRrv9HvNreG/YeOuw9MhB4ZGHnkYG9pxwHTyk1PGU4eMqx95Qh8JJQwyue2sK7tBPtY/VJT+T3JlNW0JPnRifeGhx5Z3LkvbkG723X7L4z2FNl/oa3ljo8NdbmkaUT6YZZhISvop/InW8XH+Mb91gcxSkIPCXYrbC1r8sVCMRqHMRa7D20CDw1VryKrR9g2HkocRAnUkt8k9Ye+1kW7P4feH1nrME7k93neDXZ8Gqs9x94bfpf8GrvJbfB1YZXT6X12HpZW9cPeHUQf8SrvZf1g5cPeLUXabATqbD3klFzeTT13I8ztBqvs8i7/ztxcfOZveQHJi1YyMgFWxmwcA99lhyg5+KDdPkziG5/htL5d286zThAuxn+tJoRjMvvoTSfGYrzzGCcZxy0fgesmx+N3PxxmuZPAzc/6lXD1Ye6k32oO9nXhlhf6kzxpc6UfwHWNkpcd6oNrlMC/vf5BLL1pgb8B2SrEftfQNtgWpAt1ka24fTQj3idftiWMJz+lUa/H6bR72HVaWxDrBWwx6rzKWKtgD1F09mnbIC1NbHzz9rwak3zhWdxWXgO18UXaLXkojWLL9BqkTWtF1+k7ZJLtF96hQ7LrtJJaEXsh203rzv0WHGXrp636eJxiy4et+jmdYfuy8PpvjycHiusuO31VyS9bYDtsyaGfmtj6b8+gR83JjFoUzJDNqcwbGsqI7dJGLX9Q1IZvT2VsTtS+WWXhAl75UzYK2fyXjluB5T87qthVoCO2Qf1zD6o588APXMDdMwL0DE/QMeCg3oWHNSzMDCdxcGZ1YD90L66H87B/Yg1wqO5n8X9SI718cM51ueG3WfZoWyWhlrHkBeHpLMoWG/Fa2gGC4P1zA/SWAH7SeYeVDM3QM1cfw1/+qmZ46u0trAHUpm+LxG3vbFM2RPJ5N13mbovgsl7w5m48xYTtt9gwrYbTNx6gwlbrjF+4xXGrr/E6HWXGbX+GqPXX2fU+uuM/Psyw1afY+hfpxn61ymGrT7JiDUnGLb6KENWHebnvw4xZNUhhv99hNHrjzNu0ynGbT7NLxtPMmH9caZuOM7MzceZveUIczYHMWfjARZu2YXH7u2s9d3MzpANBJ9ex/kbfxOZsBapchUarQi9fh73MmaQkz0Vi2EyhqwxmLJHU2AcR5FlPEWWX3hgGkOBYRgFxqEUmIZSaBlGoWUYBXnDsFiGYbYMxWAZRq5lODkfYhpG7v3BmP4LXvMMwz/JiP+A68f2dRR5uaNs170Ow5z5Myb9IIy6gZj1g6pXHrZof8Ks+ZF87UAKND+RZ8OrKa0fZmlvTJJeHxGb0h1jUlcMiV0wJnanQNqXEvVP1Xgt1w6iRDkAQ2w3LIm9KEjpS35yHyyJvavxWpj6PYb4nphT+lEo/4kHyoEUqwZRrBrEo+oMtEb5I49kP1Cc9j0PpX0pkvSmKKUXRck9eZDUg4L4ruTHfUdeTHvyo9uRF9UWc2RbjBFtMN5thzmyE3mxXShM7ElRSh8epvbjQWpfHqR+T7GsP2XqQZTrhlCuG8Jjzc+UqAdTrh/B03tjeXH/N17cn8CzrN94kvkrTzJ/o1I/nsfq0ZSpRlAq+5nilAEUJ/flsaQPT6S9qEzpSkVSR8oT21Ge2I6SmFYU3rWCtSjShaJIFwrCnTHfbMKDiJZUJn9HSWxbLLea8SDCldK4Dty/3IjsSw3JvtSQexecyLvTkvLkrjyV96FS3ocKWW9KUrtRqehFmbQbWTebIjnxJfdvN6UsrQvl8m48llnxWpr2HaWy73is6EK5sisVqm5UarpRqe1KpbYrT3TdbOnxEa8ZfXmR3pdHks5k3mxCSWo3ihK7YAhvTfZNV4x3O2AO70BhdDf0F1uiOd8CxWlnpCebknW3C5VZY3lXNhcez+d18WxeFM7in+L5VD0V8a7cnad5cyjPnUGlYQYvLDN5UziLd4WzMMZ9T/qN71Ceb03aqZbcu9GNUskIru7+hsOr7bntUx/V+XZkXOuK7tJ3aC925n74j1gih5N2rDun1tbnwHwB3nMFBC9wJHCuHWGLBVxa+w2xPs1Qn+pI9s2eFMYPoFw+gseKETxKG05J2ijKFOMolY3jQfJIHknHUKYYR7F0DJa4kdy/MxLVhUFc39cOf1Fdtv7hwN4FX3F+S3Myr/blTfpkXmeMpTS1Nw/iOpAf5YrxVlMyztcj83wDDFeaYbnpSl64dYXm3Dvt0F5wJdrfiSvbvuLSljrc3NWYSO/m3NnbjBCxgEifZujP9yLryvfozvUiKaQ9l7c0JlT8BRfW1SZ8lxOx+51I9G1EWrAz+pNtsVzvifxQU+J8aiMNacS98+24f+U7Ms63Q3G8OZKwJiQENUJypAXqM+2RHW+N8mQHJGHtSQ5pT4xfS27uasj5DV9xfJWAk2tqcHlrLe4eaERCcAukR9uQdqw10qOtkB5tie58Jwy3emO43Qv9hU6kHm6B5EgrUg+3JjWsNSmHWpEU0pKEIBfiDjYnPrAFCUEuxAe2sP1sTXxQc2IPNiHavxFRfk5E+TUg0vcTvP60L/PSgD2Z9NuZwfe7sxiw9z4DdmcwcKea0XvkzPBTsPpsFucUz7mUVswddSmJWc+J0j/hsqyM88qnnFK9YuXpDOb4yfjdV8UfAenM8NMzxVvD7KBs/jyoY66PhA2nMjmbUk5sxiuiVI9J0JQTrXrMLcVjbuleclH9mt23HzBjXzyzfBXMC9Qzz1/DXB8F87wVLPRVsshHycIDcpb4a1jkq2aJvwZRsB5xiIZF3kks843D62As+y5qOZtYyF1NKQmZJcTrCohWmknUF5OcXkqENI+LEXquxmaToH1EnLqIOE0RsZoiYjQPiVIXE6ur5OBFJWt8b+Ox6zriPeEI90axbHcE8zdfYemOKyzeeobNoRGcib5HpKqAaLWFWJWROKWRVH0BkvQHxKYZuBKh5npUOomKB6TpHyPRlZCse0hKRgkp9ypIyKjgVNR9dh1PZkNoIhsPp7HxqJqNx/RsOp7J5uMZbDmRzrZTenae0bP7vI59F1QEXLjJ6Wsf8Dobs9GNeI07fxzcQ0vPo3wtvIGDR7IVrh5y7D0UCDzUCDysJ9g1xCrrSbaHHIGnHDsvGQJPmRWvYqUVsF6aj9dDemoQeCoRiKUIRIl84RGLk9c5XJau5a8zG4nXLaXE0p9/zE68sXzBO7MdVUYHMNSgymC9bvMDXl/b8GrIHY7ftSX0XrmV2kvP8MVfsdV4/dAC23spEHgqsBdrcbDFClc19p5K7D1lOHomUVt0hjbCtSwMXE6cbjkleeN5ZWzJa8NX1lWG8+2oyrOODr/LdeBtjiNvDF/w0lKfsvxW3LcM5bJsKX08PXAWnaWeKIKa4qRqvNqJ5NiJtNiJdAg8tAg8NNXH8/8m9h4qvvCQUEsURUuhD7P3ibkVP5tHeb9QYWjPy9w6vDPV+hyv9x14b3C04tXgyEuTE4/ze6PInMrOi0tos2wD9YVX+VqYgqNIZcWdpwY7DyV2HirrSOunePWUW/Hq+WGfrLi1F6cjEGch8Mi04VWCg2caDp4y7D1l1tWmPWKpK7zFdx672HjWHU32eMoLOvPSWJ/3uTV4b3akylKD92Z73hnteG9woMr0DW9NdXhqqEuxuSua3Pn43txAt6VeNF5yim/c4/hCnIL9h9HhFdb9E4g02Iu02Iu11uMnVmP/AbMeShxECdQW3aSNeD/Lgpahyv6DUmNnXpmceW+s9RGvZjuqzAKqDHZUfYLXClNXsnKseO0hmkszDxtePaytr8BDjcBTjsBLir2n1HoMPJXWFthTjZ2nEjtPpfU9KVZj76G0PUeOvZcVwDU8PsGrZxpfeNnwumULxyK9MOTMIi97OnGx85m9+AcmLVjAiPlbGLBgN30W76fXIn+6zgmk25xgvpu+j07T9tFuui+tZwTh+nsoLn+E4PJHMC1mHqT5DH+aTPOjkZsfDd38aTDV9xO8etvw6kOdSdbUnuxD7cm+1J7sR+3JftSZbIPsZFvbagNt3U9Sb/Lntz97bMoHwH5MfRtm6089SH23z+PkFkiDaYE0cAumgVswTtNDaTTjkLWBnRZGw+lhNJx2CKfqWBtaK1oP2RJG49/DaDzzA2KP0njmUWsLW43YYzSddZyms07SbPYpms2x5c/TOM87TdP51jRbcIbmC2x4XXT+I2AXXcB14XlcF56vBmy7JZerAdvR/Vr1tqsNq109b9NZfJMuHrfo6nmbbl53rLC1AfYDXvusiqLP6mj6/R1L/3Xx/LQhkUEbkxiyOYlhW1IYsTWVkdtSGLkthVHbUhi9PYUxO1KseN0jY+JeGZP3yXHzVvK7n/ojXgN0zPbXMtdPwzx/LfP8tdWAXXhQz6KgjP8K2GWH71cD9t9Zdtj6+LKw+ywNy2bpoWyWhGaxKCSTRSHpLPwUryFWvP478wI1zAvQMN+2T3P9VMz2lTPTW2JtX/fFM2VvDJP2RjHlQDST90cxcfddfttxm1+33+LXbbf4detNftl8g1EbrjB83RWGr7/G8PXXGLHhOiPWXmbY3+cZuvo0Q1efZPia44z4+xjDVx9m2OpQhv0VzLCVgYz4K5DRa0IYty6M8esP8+vaEKauDWLmuoP8udGPBZv2sWjzFpZtW8PKvSvZHrKSg2dXcub2KqJT15EkW45M5Y5Wu4DM9NlkpbtxP/03cvVjyNGPwJQ1Fsv9cdbkjCUvdwwFuWN4YBrDQ8tYHuaN5YFlNAXmEeSbh2M2D8dsHobRPIxcy9DqGMxDyc0eiPH+4P+K1w/ta75hBPnGf7WuH5rXD3jNGYnl/jBMGT9j0A3EoB2ISTfQ9p2vg6rxWqAfRIF2IHnKAZhl32OS9sUi7VMNWGNKT4zJ3TEmdsGY1BVzck8rXlU/UqH/mScZQ6nQDaZE+WP1mHBBSt9qwOan9KVQ8j35yX3JjetBvrQ/j9RDKFYP5qFyIA+VA3mkGkSJejAl6kGf4dUK2L48lPbhYWpvHqb0oii5B4UJ3ciP60xeTAfyo9thiWqLKaINxrttMd5tjznyO/LjulOU3IdiyQ8US/tTJLHmkXwg5bphPMkcybOsUVRmjKRMO5RS7VAqMkbyNGscz7J/4cm9cVSkj6VCP5bHmlGUKoZSKh9MadpPlEr6U572A8+V/Xkh70Nl8nc8imlFYXgzHtx1piyuDQ8irK3ro+hWPIpuRUG4M7lXG2K+0ZSKpE6UxrXDcqsZ+bebUxbXkaLI1iiO1CT/jguak3W5d7ERZYmdeaHsR3HCd7xQfc9jaU8ep/WgQt6Tgrh2KM7WRnLiK4qS2tvw2pWytM7VeC2Td7Eu5KTqRqWmO5XaD2jtbst/4vWxrAfayw1to8I9MUW0J/1yc+5da4XxdnvyI7uiPuvMvWttSb/cmqSjDdHdaA8PZ8Hj+fB4Pu9L5/H20TzelC6g6omQ148WUGaYRlnONJ6a/+Cfwrm8eTiP98XzeSQfgf5KJxLCviUhrCn3bvTgQfwQjq+zI2yVPTHBTbDEfM8T1Whe6MbxNmsyVZY/eZf1B7m3B3FzT1MOedYgTOzIuVV1OSZ04ITYnvCdTmSc68YT2VgwTAPzdN4apvDePIPnmRMpSh2Bywrv3wAAIABJREFUMXoQWXcGkB3+I8Wpv1CumEhh4hiybg1FeW4Ql3e2Zttse1ZPtGPfIkciA1wpiB3Cu3uTqcqewBPFAB5LelKS1BnznRboztZGd6oOhqvO5F5uRuGdthREdCDnZhsUp5ty1+drzm105Mau+kjCOpJ+vj+qE30J39uSU6u/Rn6sOxkXvifzwvekhnbk7Lp6+C+qwZXNjYjzbU2ctzNJfk1J9mtC/AEnUvyboDnWhsg93xC97xukIU3QnGiF+rgr8iPNST3UlLQjLkiPtER5sh3ac98hP9Ee9enOpB3pRFJweyIOOHNla13OrK3J2fVfcH1nHaJ8mxB3sDlJoS6kHWuN6nR7VKfbkXasJeoz7ci+3g3D7Z5kX++K+mxbUsNaknLIlZRDrUgJdSUx2MW2mrFzNVjjDjoTd9CZhKAWJIe6knrYFclhV1LCWpAU6kxSaFOSQr/9iNc+OzMv9d6RQe+d9/h+v4Heu7Los1PPwD16hu2SMX5nAouD0giJecBl2SPuah8Tl15JhLaca8rHnFdUEJJQwlzfBKbuS2HifiVT/DJxO3ifSX5ZTA3IZrq/nj8OpOF1SENIZBERupdEqcqJVpYQrX5MlP45NzQvCIsv4a+TOqbsjGaGt4rpPjpmeGuZ6a1mlreaOd4q5vmomO+nYaG/lgV+Ghb4qVkUoGFpkJalB9NY4pOAyC+GLSflhEUYuK0qIfFeGTGaPOJ1RaRmlZOgfcTlmHscupjC8WsKImUFxKqKiNcWk6AvISG9lBhtCTdS8tl/PJFV+67itesaXnsjEO+NRbg3FtGeSMR7bjN/42k8dl8k4KKUO/ICIlR5xOnyiVLkEq8xE68ycS1GTfDpCI5eSCAyxUCy5iHJ2mKSdMUkZzwm+V4ld+QPCb6mYtOhWP4OjmN9mJSNR9WsP6Jl/RE9G46ms/GYns3HdWw9qWHbKRU7TsvwPnudw+c3kZIqwpwzhzzzDFIyvZh6YCstxIf5RniTGuIkBOI0W2TYiVXYiVU4CFXUECqxF8mt93vIsPNIw84jDXuRHAehAoFIicDjw8m5FjuxGoFYgb1YgoMoiZoecTh5naPFojWsPLWeOO2Sary+tdS0XmNo+IjXKtN/4tVoGIHP1UX08NpEPfdz2HlEYrciFTsvGXZiOQKxojr2IpU1YiuyBGIVArEcgYcUR88Uaoku4Crayu8+f3EjbTklBVN5kduKN6ba1kWPLLbm1WTHu1wBb3Nr8MboyEtzbcrznDHnDyJcs5TRm9bQQniUesJbfCGMp4Y4lRpeadiJ0j7iVaRGIFZ+tn///yPHUZRMLWE4zRftZGmAF3HSP3loGEplbmteG+vy1vg1bw1f8N5Qk/e5X/Am2553hhpUWWryJrcG/xgbUJ7fHW3WRHxvuNN+2Voaia/x5ZJ4HJamWVtATw12Qjl2QgU1vLTW1lqsxk6ssL3uMuw8FNiJldiJVQhEauxEOuxE9xCIM2wIS8FeLMFenIZALMXeI4maomjqLr1Iz5Xb2X9dTLbpF8otbXhlqMP7nBpUmb6oxut7k4AqsyNVuV/xzliXl3mNeZTfj7Tspey4soUOi1bTaOl5vl6WgKMoBXuPFAReElsDb8WrQKTFzoY/O6ESO6EGgVjzH3hdcnAp8nszKLd05aWhKW9zv6HK5GhFtMnWvP8XvN7LcSMkeg3dhX/SRBzMV+JoHEQyBCKV7bWWIfCQIBBLEIil2Inl1r8nD5X1+NmOoUCkRCCSW//mPNKs6PVQ4SDS4CDSYC9WYS+W8KVXNA2WHWfwho0cj1yOOXcOednTiY2ey6xF/Zg4fz4j5m/ix/k76bNwLz0W+NJ5lj/dZgXSZfpeOk3bQ7tpB2g1zR+XaQdxnhZAs+n+OM/wpfkMX5pO86HRVB8auvniNNWaBlN9qD/Fm/qTvak72Zvak7ypPemANRO9q1Nroje1JnlTa5IvtSb5UnuSH3Um+VJ3kg/1JvtSd7LvZ9t6U/ys23/dV9+Wep9s60368Bzb41P9cXILoIFbAE5TA2kwNRAntyAaTgui4fRgGk0LtTax00JpOC0EJ7dgnKZakWvFa2h1Gn8WK2YbzbCm8czDNPnjCE1nHaXZrBM4zz6J85xTOM85RbM/T9L008w9hfPc07jMP0vLBedoueAcLvPP0mqxFa8f7mu9yIrXDsuufszSK3RcdpXOoht087hFN49bVsh63KK75216Lg+n18oIeiwPt/684i69V0bQ569I+q2O5oe1cQxYF8+P6xMYvCmJoZuTGLYpkeGbEhmxOYmRW5IZtS2ZMdtTGLcjlfG7pEzcncbEPTKm7lMw7YCS371V/OGrZra/mtkBGmb7a/jTV81cXzXzfNXW/0cDdFa8BqazKMg6QrwoOINFIZksDr3H0rBslh224nTJoSyWHMpicVgWSw5ns/jQfWtCs1gUmsnCkEwbXD9mYXA6C4J0LAjSMT9I+1kWBGlZGKxjYaCOBf5aFvprWXTQujLxHD8FM32kTN+fwtT9yUzen8iUA4lM9U5i0r4EftkRzajNdxiz5S6/7orl1x2xjNoUzrB1Nxi29hrD1l1lxNrLjF5/mTEbLjB2/VnGrD3JqDWHGfVXMGNWBzLu70DGrwlg3EofxnjuY6znPib85cPk1X64rdrPzJXbmLdqA+4b/uavXavY7L8Sn5NeHL3myZUYDyIlIhIVy5AoFyBTzUalmoFONZVM9USyNePJ0Y7FqB+NUT8SQ+ZYDFm/YMwejyl7PJac8eTn/kqBYTyFxvEUmn6hwDSWfNNoLMYRmIzDMZmGYjQPwWAZQq7lZwyWwRhMgzDmDCY3ayCm3CEUWEZRmDcai3E4ptyh5JtHkm8aicU4gjzjSArMo3mQN5ZCyxjyTaOwGEZgMYzEkjuKfFv7atAP5r7mR3K1AzHqB2HWD8KsHYhZ8xMW7UAeZAyhUDsIi7w/RmlfG177YkjpRW5ST4zJH/FqSepGQWpPCiS9eCjrR4X+Z/65P4qnGUMplFixaojthjGhJ4Vp/Xmo+Il8yfeYEnuTn/oDRbKBFCsHUaweTLF6UDVeq8eFPxkb/hSvRZLeFKX25EFyNwoTba1rbCfyYztiiW6LKbI1xog2mCLaY4rqiCW6C4WJvSiVDuCxfCCl8oE8Vg6hTPkzjxSDeawdzvPssbwyjOf5/XGUaofwUPkTxcqBlGp+plw/jAr9CMp1IyjXDKdMNZTHyp8pkw+kTDaACvkPVKb1pSy5K0XRrcm704y8299SGN6E4qgWlMa2pvBOCx5FtaY4shVFES3Jv+VM5rm6qI59SWVSZ56ndqPgtgvZF5zIv9WC8vhOZF1oSM6lb3kQ3pr0M05knGtEZWoPKiQ9eKHsxxNZb2vkvamQ9iA/ui0xgfboLjtRltaVJ6qelKV1oVTamXJFN0rTulCp6kmlugdPtFaoPtH1sKW79T5tD57pevFc35vn+j48U/dFe6khxsjWlEl6URjbBe35ZihPf8v9620x3emE5mwzcm91wBD+HYpzzdFcbQ8PZ0PFYni6jHdlC3ldNIc3JfOpqljC29KFPMqezKOsyTwxzeRV0QKqyoRUFS/ibe7vpF/tSlRAAxIONSPrRk8yr3bj/BY7wn3rUBj3A2+yf+W9aTLvTZOpuj+RKuM0qnJmkBc1kOgAZy5tqcO1bQ25sqEB51d9xd0dDcm+2Icnyom8t8yFgjlQOJuq0sVUPVjAY/UEDNFDyLk7hJzwYeguDUB3+Uc0F34gPrQz57Y0wV/4DRun12DFeDt8ljmQfLQdpZLhvM4cx+v0YbzWD6JC2ovHKd0ojuuE+WZL7p1vTPrpRuRccMZ8tTV5N9qhONqIG7sdubbbkXDvb0g71obMS33IvjKArMsDSTjYhUPi2siP9ib9XH+yLvxEanAnzq6pS+iymlze6ITicA/ifVoTd8CZmL2NiN3bkIQD3xKxox5nVn7B1Q2OJPp9izTUheTAZiQFNkNyyAXJIRdSQ1siOeSK/Gg7VMc7kRbWlsSDLbm1uxGn//6KU2tqcnNXQ5KC25AU0poI78ZE+nxLYrB1XFhyxBXV6fYoT7RCfsyF9AsdyLzUEf25tujOtkF7pg23dn3NzV21iPJuSFKQM6mHXEkNdSUl1JWUkJbE+Tclzr8Zcf5NifVrQmJQc9KOtEJ5vC2yoy2RhDmTEtrkc7z23pl5qdeODHrtzKTfvlx67cigzw4tg/bqGLlXyaQDEkRHNRxOLuOSooxb6jIi9RWE6yq4pq7ggvIJh5MfIwxT8EeAmkk+en71zmC8dya/HMhgSsB9pgVkMMtXyV8nsgiJecQN1XMiNE+IVFcQoa4gQv+CG7rXHE6uYM3Ze0zbm8hUbzWTvfVM8dbhdkDD9ANqZh5QM9tbzZ++Wub66ZjnZ712Z+FBPYuD9CwJVLLIOwmhfwJbz2g4GltAuK6SGH0JUZp84vSPSL5XSbyujBtJZs6GZ3ApOoc4dSlx2lLidCXE6R4RoykmQvmQ68l5HDyfxqaAu/y19yZee+4i3hODaE8soj3ReO2PRLjzGn/7h3Popp67ymJupVmI0T4gQm4kVm0hXpPP7eR7HL+ezLk7cmLkFhLURSRqi4nXPiJWW0pcegXhylLCbmey9UgSa4LiWBOSwtowBWvD1KwN07LusI71R3RsPKph0zEVW04o2HoyjX2nr3Ho7EaSU0SYc/7EYv6dlHsrmLJ/C83Fh6n1H3hNs4JFrMRBqKSGUIG9UI6d+CNcrXiV4SBUYC9SfIJXjRU2YgX2on/jdTUrT60nXruEUnN/XpmceGepaWu4rHjFaF1x+FO8PjW3xGQYie+VRfT02kR99/MIxJHYrZBg5/kJXkUKBEIFAqESgVBpPfn3UNkAKEMgluLokco3wiu0cN/D5H3rOJ/0F0V503ma04bXpjpWvJrtwIbXtwYBbw01eGt05B9zLSrzmpCf359o3UImbl+Nq3sIDdyvUdM9lhriFGost+JVIFQjEGqtoBH9v8BVgUAkw1GYSG3hbVos2oYoyINk+WweGQbxNLclb011eGP48iNecxx5ky3gTa4DVXk1eZPrwD/GelRYOpOeNZ7AW0vpsHQ1jYWX+WpJLDWWSnAQq3DwVGEnlGEnklu/g1SssQJVrLC99jLsPOTYfTjWIhUCoQ47YQYCkR57jzTsPVKxF0sQiKQIRBLsxYl8KYqg/pLTfL9mM3633ck1j6bS3JI3hjq8v2/F63tLDd6Z7XlvtgfzF1a85tbjpaUJRXk/kJghZP35HbReuIGGS6/w9bJEHIUpOIhTEHimYuclxc7zA141/5/wuvTgUhSZM6iwdONlblPe5nxdjde3/8arydGKV+OneJ3zP+A1zQpXUap1+uC/4FUgUtrep3LrsfoUr0I1NURaHERq7EUSvvSKocGy4wxav4HjkV6Yc+eQn2XD68K+TJw3jxHzNn6CVx+6/OFHt5kBdJm2h05uu2k3bT+tpvnhMs2fZtP8aDbdF+fp3jhP96aJmzeNpnjTcKoPDaf64GRLAxte6032pu4kb+pMPEDt6nyC14ne1JroQ62JPtSZ6EPdSdbU+2T7Aaz1P4D1X6n/IZ9C1va79Sf70mCKHw2m+ltXRp7qj9OUgzSYchCnqYE0dAuioVsQjdxCaDQthEZuITR0C6Hh1GDr99hODaLRjFAazQj5H3LoszT+PYxvZx7+HK+2NJtzkqZzPlwTe4Jmc07iPPc0LeadwWX+2ep8aF0/4vXCZ3htv/QK7ZdcpuPSK3znfo0uoht0Fd+sTjePW9Vg7fk/4XVNDP3/jmPA2jgGb0hg6KZEhm5KYNjGBIZtSmDE5kRGbk1izPZkxu1IYfzOVCbskjBht4Qpe2W47Zczw1vBTB8ls/xUzPJTMdtPxZ++qmq4LvDXsjBAx6KDehbZxocXBWWwMCiDhTbAfgDrkkNZLD50j0XVyWJRaLYt91gYmsmCkAwWhmR8htgFQfpqvP5HgnUsDNaxKEjH4oM6lgRYtwsCNPzpp+QPbxnT90uZuk/C5H0p/Lorngm7E5m4J5nfdiXyy/Y4xu9MYNLeFH7dkciI9XcYsfY6YzdcY8z6S4z++yyj15xk1KrDjFoZxKgVvoz02sMoj22M8dzMbyu3MGnVZqasXM/UFWv5fdV65m/axtJtuxBt38aaPZvY6rOOvUGrOHh8BUcvenAxfBm34hcSI5lDkvx3pEo3FKrJqJS/oVWOJ13xC/eUY7ivHk2uZiRG7QiM+uHkZIzm/r1x5GSNIzf7F0z3f8Gc8wt5ub+Qb/iFfMM48o1jyTOOxmKwLuhkNA7BaPoZo/lnjObBGM2DMJoGYcwdRE7WT5hyh1CYN5oH+WM+x6t5pPXrdD7B64O8sZ/j9UP7mj3ChtefyNEOxKgfbL3+VfsTZu1P5OkHUZQxlHztIEzyHzBI+2CU9sUs6Ysh2YpXw7/wWijpRaENr5Wf4bUPlqRe1vY1uQ8PZAMokv9IXmo/zMl9eJD2Ew8VgylWDf4PvD78D7wO+ASv/Xgo7fMZXgviO1fj1Rzd7uO1rlEdyYvpQkF8D4pTvqdcMZgnmuFUaoZTrh5OqXIoJaqhVOhH8ezeWJ5nj6MyczSl2iGUaQdTrBrAQ8UAHql+okwzmHLNEMrVP1OmGky5ajCP5T9SKu1HaWovHiV2oTCyDeZbTTHeaIjlViOK7jalJNqFR9GuFN1taYXr3ZYU3W1J4Z0W3L/YANXRLym47cKTpC6UxrQn93Jjci41ojz+OwrvtOLeOScehLcm53JTtKfqYbnTkn/UP1Ap7ckLZT/rGHFaLyrTelKc2AnZyVqknfwac5QrZdIutva1C+WK7pQruvNE3Yun2t480/fmWXovnup7foyuJ890PT/iVdebp6o+aC81xHC3FeWyvpQk9ybzUkuUJ7/l3pXW5Nxoj/pME4y3O5Af0x391TYoLrjyT+5k3j6YRVXZQt6XzOfVg9n883AOVU+W8bZkPvnacRRlTOCZZTZvHy2Bx2IoWgymOWTf7E1ccBPiQ5qiPtcR5Zl2XNvtSNrJ5lQoh/Emexyvs8eC6Teqcn+jKmcCVdmTeZQ0BNWZjsQebEGMrwu3tjXm3KqvubyuFmlhHShOGMN7wzze5y/geeZ0CtLGkxU1lJTTPbjt14oru1twaYcLZzc15dzmppzd+C2HV9Zj/4KabJwmYN0UAUFe9Ug93pli6VBeZ43lXfZwXun681zZi2fyXpQmdibvdiuyLjQj80wzci64YrrclsxTzkiCnIjy/prwA19WL5h0/3ofTLd/Ii98KLKj3bm8uTEXNjQi/fwAMi/8SHJQB65ucuLM6trc2NaExIB2pAR2JGa/C3EHmhO5sxF3tzsRvasx1zbUInSxHZfWfYkkuBWqY51IDnIl1rcZ8f7NSQx0ITW0DfIjHZAf6UhyUCtu7WzI6dW1OP13TU6u/oILG2sR6d0M6ZEOyI93Ijm0le3a1CbEBTYl9bALqlNtUZ5wRXnChYwL7dGfb4viRHPSjjZFdtSZO3u+4taur4j2aUBqaAtkR9ogO9KGtMNtkBxqRXxAM5KCWpAY2Jz4gKYkBjZDGuaC4ngr5MdaIjvaAtnR5qQddf6I1367My/13qGj5zYtfXdn0meHjn7b1QzcrWLUPgXTA5T8dT6HU+qXXFI/46qynJvaSm5on3JV85yLmpcclz1jzfn7zAlJZ6JvOmP36xm5W8OoPRom+WUxxUfHLH81Gy7ncTjlGZdVL7mj/4c72ufcUFRyQ/uSa+nvOC57wYbLJmZ4S5h4QMOvB9L59YCeifu0TN6nwW2/hhkHNMz01vKHj47Zfun8GZDBvMAMFgalszBQzQKfFESBqey4mMWp1DKisv8hQldGhKaIaF0p8RlPiNM/IVJRxm1JMXdlpSRmPCM+vZJYXRnRmhKi1I+IVJVwR/aQozf17AqLZ9W+W3jsvI1oVxTuO6NYtvMuHnsjWLH/LtuPpHA6xky0/gk3pYVEqIq4LTURqcwnXv+QKGUeVxMyuZl6nwSddTw5XldCjLaUCFUJMfpKYjKecSrWws6TaawOjGdlYBKrQ9JYHaJgdaiK1aFq/g5Ts+6wivVHFGw4KmfzMSm7T14l5MxGkpLFmO5/xOvkfZ/gVZRkbcpEUgSiNNvoqwJ7oQIHdzn2Qpm1URRbIxCn4SCSUUOosLavHmrsPKwL5NiJVdiLFTiIJDgIE6kpjsPJ8ywtFq3mr1PrSdAuoczcn1emBrwzW/HKv/FqcuC9yZHXpjo8NX2O1wbu5xGIIrBbLrXiVSSzNliij3AVCJU2SCitrasoDYFIiqOHhG+EN2m6zJdxuzZzJHo1FuPvVOS05ZWpLu/MDlSZrYv0VJnseGMQ8MaG19fmr3lqaURhXl/idX8yY+9K2rj70dD9El+6R1NDnEwNL6kVr+5q7IUa7IUq2779vyQNR2ECdYQ3cV2yheUhItKUv1Nu/JEXhha8M9bmTe4XvDU4VuP19X0Br3MFNrzW4B9DPZ5YOpKVNYZDdxbRcfFyGi87T62l0XyxLBUHkRyBhxw7kQw7sax6rNUKsn/h1UNh3S+hEoFQg51Qj0CkxV4steFVasNrKg6ieL4S3abhkiMM3rCe4LtLMJmH89TUgre5tan6FK8We95b7K3Na87XvMtpwAtzMwrMPxKhFuN5YjfNF2zHaekNvl6W/AleU7DzkmDnKbfCVfgpXlXVeLXzUFjxKrxBa9E+lgYsRZkxg0pLN/7J+T/g1ejIa0M9Ko1duXffjZDo1Z/jVSizHg/Rv/Aqktja1f8JrzLrsRKnIfCQVePVUfgRr195xdBg6XEG2/Bqyp1Dng2vs214HT5vIwPm7aDPgj30mO9D15k+dJvpTxe33Xzntov2bvtp7eaLiw2uTad74zztAM2m7efbqftpOGU/TlO8aTjVGydbGkw5QP3JB6yAnXSAOhP2U3vifmpP2E/tCQeqU2vCAWpN8KbWhAPUmehN3U9Sb5J3NUL/T6k/2ecjYif72m5/xKvT1A/xp8EUfxpM9sdpSgAN3QJpODWQhlOtqyg3cgum4dRgGk4NwmlKIE5TA2k0Pfh/kxAaTQ+tTuMZh/h2ZhhN/zhCsz+O4TzrOM6zTlgz+wRNZx+3jRQfp9mcEzT/8xQt5p3GZd6Z6rScfxaX+WdwmX+GlgvO0mrRedt1r5dpv/Qy7ZZcot3ii3RYcolOy67SWXiNLqLrdBZep4voOt3EN+nheZuey+/Q0+sOPZffodfycHotD6f3yrv0/SuSfquj+GF1NP3XRDNoXSxDNsQzZEMcQzfEMWxDPMM3xTNySwKjtyYxdlsS47Yn8+uOFH7blcLk3VLc9smYcUDOTG85M30U/OGjYJaPgrm+KuZX41VjaztteLUBdkGgngVB6SwMzmBx6D0Wh96zAjXkHgtDMlkQksmC0HssDM1iQUgWC0IymR+SyfyQDOYHpzO/GrEZLAjSM/8/wKr/JDoWB+twD07HPVDPkoM6FgZorOPDPgp+3y/HbZ+MKfukjN+eyK87kpiwK5UJO1MYvz2JCTuTmbJbyoTtSYxZd4exa64wYd15Jvx9kgmrj/DrX4H8suIA45fvZMLyTUxe+Tduf63kjzVezN+4nCVbPRFuE+G53Z01e0VsC1zFvrB1+BxZTdjpVZy+tJxLN0TcjFhGZPwi4lPmkCSdRkrab0iko5GljUCtGIlWPhydbBgZ8mHcUwzjvnIouephGDTDyNUNJTtjBPfujSQraxTZ2aPIvT8GQ85oTDljMOeOwZw7GothFBbjSEy5wzHmDsVo+BmT8WdMpp8xmQdjNg3GZByE6RO8ftq8mg3DPuLVNJJ80ygKLWOq8VpgHk2ecSSWT0aHzVnDydUP5r52ILm6QdV4NeoGYtYNpCD9Zx5kDCFPMxCD7HtyJX0wSPpgkvQh9194NSV1JS+5Gw+kvXkg7U2x/Hsq9YN5mT2yGq+mhJ6YE3tRIP2eIvmPFKb1x5LSlwJpfx4pf7Z+Lc5/aV4/xesj1Y88Uv4nXh9KelGU0p3CJCtere1rR8zR7TFFtsMc1YG82M4UxvekKLkvpbKfeKIZzouMsbzIGMtj9QgeKYbyWDuSJxljeZIxlor0UZTphlGmG8KTjKGUqPtTmNaHB9K+lCj681g9iHLVIMoUP1XDtTi5B4WxnbDcdcVwvQm5V50wXG9A3u3GPIx0piTahYcRLjyKasPDiFY8CHeh6K4rDyNcMV9vSvrpOqSfrkNpTAeeJHUl/1YLsi80pDiyLeXxnbl/sTGma87k33Il60IjtGfq8kTai4rU7vyj/oFn8j5USntSmdaTspQumO66kHq8JrrLTjxIbE+5vDvl8u48lnfnqaYPlapePNf340VGP55n9OF5hhWxz9J78Vz/SXRWvD5R9kZ7yYncO65Uyr6nQvoDOdfboTzZhPQLrmRdaYPyVCMMt9ryML4XObc7kXa6GY+VI/gnZzLvi+ZQ9Wgerwv/4EXhTKqeLeP1wzkY5MMoSv+Vl4XzqCoTQpmYqgdLeJczi/u3+pJ0qAVxQU2RHHNFdsKVO97fkH2zMy/SR/P63mheZQzjfc5o3mSN4lX6cF5pR1GWOpicmz1RnOhAUnAbbm9vwqkVXxEmtOfSpvrIj3XnQfyvFMvcyLo9lMiQTlzY1ZzDaxvgJ/qavQsc2T3XkT1zv2DXHAE7Ztqxxc2OzW4Cds2pyeG/GiM/24MnyrG8N/zKe8MI3mf/yGt9LyrSOvJM3p2H0e3JudyC9NPOpJ9yIfNUKzRHWpDsV5fIPd8Q61sH2fFvuXe1A/lR/SiIGkhh1BCyr/7A7T1NOf33N0gOdUJ/rg/JId9xeVNdzv79Nbd3fosktD2ysO+I8XYhck8zovY4E76tMTc3NeD6hnqcXvElIYvsufB3LRL8WqM80pWU4PZE7W9OjI8LiQfbIAlVNBvCAAAgAElEQVTtQGpIe+J8Xbm+1YkTKxwJWmrP0RX2XN5Sh0jvZiQEtSI1rC2yYx2QHmlLQmBzon0bEePfiJQwZ5QnW6E66Yr6lCsZF9qhPeuK5HAjEgLrkhDYgGjfOkT51CEx6FvSDrdEcawN8qNtUBxrh/xoO5KDWyA55EpqaEuSgpqRFNQUyaHmKI63RHnCBdWplmhOt0J7ptVHvPbfo7/UZ5uSbhsl9N6moP9ONT/uUPDTNgkjdqYwPUDJ31ctnMus4pL+HeeUzziveMp51XMu6V9zOfM9J1SvWHfFgpuPgnF7lYzdp2X0bhWjdsn5bb+aX3ZKmOEjZ+vNYk6o33NRV8WNjCquqF9xRlLJWeU/XEx/z1HFK9ZfKWDqfgm/7Ncyer+eMfv0/LJXy697NEzcq2HKfg3T9muZfkDLDB8dM/30zA5IZ+7BdOYFaJjnm4YoRMGuaybOKp4SY3pLROYz7mhKua1+TKT+GTHp/xCt+4cI9TMi1M+IyXhJjP4pkZrHRKrLiEuvJDn7BXHpTzl1N5vdRxJZsfs6wq3XEe+MYNn2cBZtvsHS7TdZsT+C3cflnE98SEL2G+6qy7me9oArySZuywuI0ZcQrS3mVpqZu8o84jNKiNEWE6MrI1LzmDuqMmIyX5BoeM+55GJ2nVawMiAOL/8EVgZJWRmYxvIgOSuCFawMUbAqVM7fYXLWhqWx/nAqO45eJvDkBhKSxBiz/8Rs+p3kzBVM2vsRr46iJOxFEuyFqdgJpdYGTijD3l2Og7sMe3cbXkVS7MRSBGIpDkIZNdxto8NilRWwYjV2IhUOIgU1hBJquCfypSiWhh5nabFwFX+dXEeCZgmlpv68MjbgnekLqkyfNK8GBytgjQ5UGR15ZazNU6MLptwRVrx6bqL+snMf8eqRhp1QhsBdjsBdaYutgRV9GCf+FK9SvnYPp/GyYIZu3YH/rdXcz5lJRU4HXpnq8t7kACY7MFrx8sYo4I2xBm+NNXht+ooX5gYUW3qQqp/JAv8VtBPupZHwLF+5R+IoTsLBU4JAmIbDMhU1hBrshQoEwjTbv/9/GaGEL9zjqON+jbbLNrE6bBlKjRtPLd/z2ticKsPXvMmpwVuDI1X/Ba9vDTV4ZajLM3N7cu6P5Ojd+XRcKOLbpSep6x7Jl+7JOAgl2Iml2IlltpbaBixbc2z90EJmG4GVYyeUI3CXY+euwk6otY5HiyTYi1OsGBPKEAhTqSGM5RvhNRotPcjo7Ws5Fr2IPNMQnhmb8S63NlXZNagyOlbj9Z3FniqTI1U53/Aux4nnpubkmQZxJc2DeaF7+Hb+fuovvcP/Yu0uo6LM47+PE+qGsYrd3S0tCtiuu3Y3WMDMIK6uuuu6rq5BKqWoYLdii3TDFMMwRTOUYndg6/t+MCPqxv/ec//vB58zXOMTvGY8x9f1jd83HpnUFmZivjwdU68MTFYYqvD/I16XG/BaT3SJjiI/3EPda/D6orgl7z7D67vSz/Ba+ne87o434LXl8t184xmPuVCGmfBjK7DMcC/+itflRrwuN7RmmwmzDf+2RIYHRob7rqSWKIfaIhXmnkrMPCV8uyIRC/dDOP/2O4djv8Tr/KXWTFq0iBGuv2PvuhnLxT4MWLSDvnMC6T8nmN7Tfeg1fRvdpwfQeXoQ7WYE02pmEC1nbqflDD9azvCl2TRfGk/1w2KqPxZT/Wk8LaAmFlMDaDR1Ow2nBNBgkp8x/jSYFGDA7KQA6tVkOw1qEsB3k7f/LQbM7vjX9/+aj4C1mBZUk8+Ra0BtCI2nhxoB+ymNp+2sSbOZYTSbuYtms/6SmbuMf7a7Js1n7aHlnHBazY2g1dz9tJ534FPmH6Dl/AO0nLffgNsFB2mz8DBtXY/Q1vUI7YyvNdeLjtJ+8TE6Lj1BZ7dTdHE/TRf304afl52im9tpenhE0lNwll7Cc/QSnqO36Dx9PS/Qf/klBq648kUG/RSF5cqrWK2KxmZ1LHarY7FfE8fQdQk4/ZaI82+JDF+fyIjfkxjxexKj/khhzB8pfL8xlXGb0hi/OZ0JW9KZuk3MdF8Js/xlzAmQGyNlToAU16BslgQpWRKkZGlwDstCjK3DoRqWGBc5LQ7VsGinhiVhOpbsyTVkdx6LwwxH7SwKy2PRnvyauO7Ow3V3Hi5hubiEaXHdrTMg9rMs2aNj6V4dy8Jza+ZglxmXOrnv0bI8XIfnHg0eYRqW7VSxOESFS7CK+YE5zNmuZEZANlN95Ez1ljNlq4QJG9P4/rcEfvw9gSl/pjLtzxSmbYhhytqTTPlpNzNXhTB3dRALfvHDZd0Wlm7YgGjzOn72XcP6wJX47l1F4MGf2HnUkz3H3Ig4sZgjkYs5G+XOlXgBMQluxCYuID5pFimp00jPnIZUOhW5bBJy6Q/IxSORZziRlTEUtdQZtdQRrWQoubIh5MmHUpDlSFG2E8U5zhSqncjTOaPLcyI334n8wmEUFQ2nuHgEJcUjKSkeQUnJcPQlIwwV15LhlBY7UVrsRLl+GOVlhlSUOlOuN6S4YAilxc5cKx/9BV6vV4wxAnYM18vHUlXxfU0+4rWydAyVpWOpLB6DPncYxVonijWO6LVOlGqdKdM6U6Y1LG26kTecKq0z5UoHSmQ2FGVaUiy2pERsSXHmIEoyBlGaYdg2XJ7Zj2uZ/bgps+KmzIo7Clseax15UTiqBq+laQOpyLQyntfqwHWpHZWZdtw2ture/gtePy5s+gKuSofPZl5tamZeb4oHfoHXj9XX8sTulBnPdL2W0o9bmTbckTnwSDmcat04XuVP4EXuj9zPHsVtxQgeacfyNO9HHuu+517OSO7lDOORbiTVBSO4n2PHdfEArmUM4LbUmgfZDjzKHsJ9uR13xJbcSO3HtYTulF7tQMH5FhSctaDonAVll5twPbo5N2NbcTO2DTei2/EguQe3YjtxI7oDt+M6cy+xGzdjOlJythmS3eZUXe3I47S+3I7rSun5VpSeb8XTjP7ciO5E7jELqqI7UxXTmawD31AQ2YxquRXVChueZVnxLMuKJ7JBhgqsfBDZJxogO/ot5QkdeagYyGOlJQ8VA3museWRchDPdba8yLelOs+a6lxrXhhTrbMyRGtJtcaS52pLHisGoTrTmMKLbXgotuKx1J7SqB4oj7REc7wdeWc6kHXIguKLHbiTZklFfD+kR5pTmWLL87zxvLs+lw+3XXhTNY/qylm8f7yM6muzKJE6cydvIm9uL4WHXnDfiw83hTzXzkQb2Z+0vW1J2d0KyYH2ZB/tTELod9xIsuZ13jg+FP/A+8LRvMkdxtNse+5LrLmfYcetFFtKrwxAdbQ7aTs7cmFjSw561SXQ1YygJaYcXP0dl/26EBPah+N/tme74Fu2Lv6KrYvqss21Pt4uDdi+2IKgZRb8OcucNT+YsOYHU/xcvubCttZUxI7kXfEs3hWO502+E2+L7HlfYsPr3H48lHThYUYPKq90oOhMewpOdEZ7qCMp2xtxao0JlzfWQrGvNYVnu1EZ15fbaTaUxwzkVrIjt5JHEB/UkoOrzLjq04LKKEekEV2I8KrFgZWmJAY1J+dID2QRnUkJbkNqcHtifFpyZVNzoja14PxvjTm0vA573Ew58tPXHF9Tj7O/NyZxe2fSQ3sS59+e1NDuyMP7Id7dk6htzTm86mt2u5uwT2TOqXXfcnL9NySFtkV+sCeSfV1rFiulhrUhOaQ5abtakhbWnIw9LVAcakfO0Y5oTnQi70xX1Cfakbm3EQmB3xC/41vSwhojiWhJ9uEOKA51QBrRFkl4W3KOdENzvBfSiA7I9nVEGtGezD2tydzTCum+NiiPtEd1vAPaU53Ii+xK/rlun+F1qzzSfrMMuz/FOGyRMmSLhKGbMxi2JZ0x29KZsl2M6HA++1QfOKr+wH75S8LSHhGW/pgDilcc1b5nl6Qar6OFTPTJYLyfnEnbc/jRN4sfvKVMD1QyySeDGf6ZrDpews7M5xzTfOBw9jt2pz0hJOkBu8Uv2K98z07JS1afvsakADlj/TWM8tcx2k/LWF81P/iqDID1VzE1QM307Wpm7NAyK0jH3BAdC0K1uISqcAmWI9iTzcYzJexNu88F3Suu5r3ijPwOp8R3uKR8RozmNVE5LzknfcxZ8SOu5FRzUf6Ak6nXOJlSwSX5bRJ0T7kiv8vOMzlsCkti7Y4YVgfEsiogAS+/WJZvu4qXz1VW74jnzwgxEVF6opTPuCR/yPGkCo4nlnJOfJ3LWbc4L73G8eQCTqUVEaW4xtWcm5wVV3IsUc/J1EouZz/kqqaaiNgyft+XiVdgPF5BKazaJWFFqIQVoVJW7JSxMkzGz7tlrNkjZe1eMb+GZ7Bp32lCDq4jOU2E/iNec1cx2XcjrT0jqCe8RC1RKqaeYsxEYsxEUkxEsi/xKpJ9iVfPv+DV83O8ZhvnYf8Br4cNeL3/BV5NvsSr3pwPpbV4X1qH16UNPuH17FIGem3AwuMjXiWGKrBIjpkwGzOhEjOh0oAqURYmnlkGuC6XY+opw0wkpZZIxjeCOBoL9uOwwQefs7+QV7iAR8W9eFXa8BNe9Qa4vCk1402pOW9LzXhdVofq8obcrehLVu4sVu5bS0/hZpoJj/CtMNaAV69MTEUSzD0U1BbmYC783+PVTCThK2ESDQSRdBf+zm/73VGrp/C83JK3pS0NR/kUGSrVH0rr8K64Fm+KzXhdYsr7CsPCptf6Bjwr70xp0QiOxrvSx11EM7cDNBTF8K0wDXNhBiYiMSZecky9PlazFX/Bq9Tw6ik33nM5psJsTESGz9yAV7EBrsIszIQSaosSqSeKpLkggKkB6ziRuoyqMmeqS1rxvuhzvJrztsKUtxWmhr9HUX3eFzfhWWlbysuGczzdi1nBvjRbspPv3GP52l1MbWEmZp7pmHqlY7JC/K94NRV+wquZKOVf8NriE17LzHin/2e8PirtQ37R9Bq8tvD8C15FCuPnJv4Sr55Kw6ywl8LwvRT+Fa9SI16zMRcqqS1UYS5UYiYS/wteZ3/Cq6srI1zWY+eyGctF3gxw3U6fOTsMeJ3mTc9p2+g23Z9ONXgNpMXMAFrM8KX5dB+aTvWh8RRfLKb8HbAf8drof8Br/c/wWt/4/sf8E2D/Lf8Frx+v/9pS/LGV+O94DaXx9BAjUv87XlvM3msE7P6/Z94BWs7dT0vjz20WHKKtiwGw7VyO0MblMG0XHjK8uh75Aq+d3U7RadlJOi49QZdlp+jufuZveO0lPEcf0QX6eV6k//JLDPC6zACvyzWAtfwpCptV0dga4Tp4bRxDf03AaV0iTusSGPZbQg1gR25IZswfyYzdmML3m1L4YVMq4zenMXlrOtN9xcz0kzLbX8acABmz/SXM8ZfgGqj4V7wuDtUYliaFqHENVbNop4ZFYVpDdhkeELvs1OGyS4dLWO5f0JqLS5juH/G6ZE8uS/fmsSw8F/d9+XhE5OMenmdErA6PvVqWR2gR7VEj2K3GPUyN2y4NS3dpWRSiYUGgkjkBWUzzzmSGdzozvdOYsSWRaZuuMn3jZWZtuszMjeeYse4ws9eEsOiXbYg2bmaNrw8bgnzYsmsbARF/EnrkD/adXs/RC79wLno1l+JXEJUgICrOlasxs4mJnUZS0nRSU6eTnjaZlKQxJCU6k5I0lNQkB9KTHRCnDEGS6oA8zQFFugPKdAdUmUNQZw5GkzkYrXgwOulg8mQOFCgcKMx2IF81mFytA7rcweTmOZBXMJSCQkeKi50oLnaipNiJkhJn9CXO6PXDKClxQl9kmG0tK3GmXD+MitLhVJQON2BWP4zigiHoiwx4vV4xhorSkVSUjuR6xRhjvoTrR7xeKxtTg9fy4lEUaRwp0jhS8he8luucuZbrzI2CEVzTOFKqsKdYak1RpiWFGYMozjREn2nAa3nmACrFA7gu7s8tuTW3s2y4m23HY60j1QUjeaIbxg2pNdckNlyT2FAls+dmlgM35A5USR24lzOch5pR3MkZxq3P2ob/jtfPK68GuH4+8/o3vCb3ojypJ+VJvQxnuaYP5LbUngfZzjxRj6Y690ee637koXI0d7JGcCd7JI+043ia9wOPtGO5rxrJA/UInuSN4onOkfs5ttyUDqQqsz83xQO5J7PlYZY9tzMtqUzsRWl0F0out6foQmuKzrWg5EILyq+04Fp0S65Ht+T61eZci2rJzZj2PErtxc2YjtyK7cS9xG7cS+zGrdhOXI9qhzy8NkVnmnIzpjP3k3pSdbUjuccbcS+xBw+Se6E92pCyi225n9wb/fnWSMK/4k5SD6rlVrzINgD2qdyS6mwbHskGUnilFYoT9Sm40orb4t48ybHiUfYgnqqseayy4rnOjhd5dlTn2VCd9894fa625LnaiucqG/IutiTvfCvupA3kkcSeiug+5BxtjeZ4e/IjO5F9xAL95Q48yLTkVsogck61pTimP9W543lfPpsPVfN4WzWXl5UzeX1zDk9KJ3NdNZonpTN5f8cN7nvCPS/e3RJRkTyC1L1tSNzZDMnBDmgje1NwoQ/RO77lWvxAXqhHUK124plyMC/UQ3ijdeaV2plqhTNPZcO5mTAY9bFexG9vw8VNbTn6czPC3OsRvPQrQty/ZadnI0KXWxDgZsHWRQ3Y6mrB5vmN2DCrPuunfcuGaV/z+5TarP7ehPUTTQleUp+YgJ5UxI7mhWYKH0qm8KH4e96XOPM634pnOT15ktWV1+r+3IzvSMm5tmgOtyQz1II4n7pc+qMOVzfXJWtPWyovDuROog23Uiy5njSA0qv9uZU8FMXh7pxYX4/L21qgONiLpOBWnN7wDcfXmRK3owGKw+3IOdqJ9LBWJAa2IDmwPdFbW3FhQzPOr2/G8VXfEbbElLBlZpz+tQmHV9Vn//KvObuhBUlBPUkM7E6MXyeubGnN2d8tOLr6aw6uqMWRVV9zaVMTUoI6kBjUBklEF8QRnUkMaUV8UHPjluDWJAQ1QbzXMIeaFtYE6b5WKI+0R3e6CwXnuqE73RH5gWakhNYnMfhbMvc2QX2iEwVne5FztBNpYU1JCmlM1oGO5J7qjeJgJ6QR7ZGEt0ES3hrpPkPVVXOyE3mRXSg8343iiz0oudj9E14nBKsip4bpmLuviNnheUwKzGJyoJx5e7Qs3p+Py141rntVrDl3jT+i7rDuwg28jpWw/Ggxa89e44+o26w+U8H8UAULwtS4HdKz7EAxC3apWbArhxXHS/E6WsSycDUe+3X8eraCzTF3+fVcFZ5HivE8Uszqs1Wsu3yXVWdvMH93HiO3ZDLSX8Nw/1xG+GkZ5atmrK+KH31VTPRTMdlfw5QANTOCcpkVUsCc0HzmheayIFTDwhAFS8OUrDqcy5bzZYTE3yAs8Tp+F/LwPZtHSFQFe+NuERZ9g8DzpQSeK2F39DX2RFewI1KL/0kFOy9qORCnJ+xiLlsPZLIlQozfkWz8jmazeb+ETREZbNknYdsBGT6HstiyX4rfUSURV0rZc7kY3yNZ+B3LIjhSxc7zGgLPZLHtcArbjqYQfFbK7ss5BJyUsOVgOttPZrPnShF7o/VsPpLFiqB4hAGxeAYm4RWSjmdwBp7BYryCxawIFbNyZyY/78pgdVg6a3ensCH8JDv2ryUxRUhJoStlZXNJz13FJJ8/aC0Kp67gIrVEKZiJxJiLxJiJJJiKDNUzc6Hc8B9zkRGuxpiKpJgLZdQSZBmA5qk0VJc8czARZWMmysJcKMb8I16XH6fdEiNec9y4X2bHK30j3pXV4X2ZCR/0ZnwoMTdEX+sveG3/F7yewFQUa2gVXS7DVJiFuSAbc4ESM4ESU4G8Znbz86qrmVCCuVDG14IkLATHsFq3nd+Pr0Wb58ITfX9e6S14X1bLcDxKiQkfSj7i1Yy3paa8LqvNi/IGPCjvjSp/BhtP/kYf0e80Fx7gW1EMtTzTMPPKMOJVTh1RNrWEWf8f8CrmK2EC9d2P08tzHRsPLUOnmUB1WV/eljSFkq94U2RmxGvtL/FaaQDta319npd1oKLYmTMpixi03JPmbuE0EkVRV5RCLUEqJsI0w4ZcL7lxbvdjBVtugGvN5294mGEAm6GKaMCuxDDvKsoywkxKHVE89T1P0FKwhQW7fuOCxI2bpU68KG7Fh8IGUFCbDyXmvKsw5W2lKW8qTXlXasDrh6JmPCttT1nZKPYlevGjry9Nl+2ngXsCX7tLqS3IxNwz7X/GqzDbgFfj7O4XeA0x4PVRRV9eFBnxWlqb96VGvOoN34EPpSa809fmVcl3PNJ/hlfhQlp4hvGNyIDXTxV/I15FmZiKjJgXZRsXXWV9wqtAgZlAjplQYryvMkw9Dd/j2gIjXoVivvVKwML94Ce8Fi+kMn82iQmuzFtizURXF4YvXI/dws0MctlG/4UB9J69nX6zg+g1dRs9p26l6zQ/Ok3fQbsZQbSauYPmM/xpPt2bZtO20WTKNiwme2Mx2QeLKb5YTPGl8VR/Gk/1x2KKP42m+NNwsj8NJvoa40eDiX7Un+hH/Yn+1J/oT72J/tSbGED9if40+CzfTQr4j9lOw8l/yZTtNJpiaFu2mGqYv200xZCGkw1pNCUQi6lBWEwNovHHNmJjGk8LpfG0EBpPC6HpzJ00nRn698wIpemMnTSdscsQI2Y/ArbF7HBazon4Iq3m7KPVnH20nL2PVnP202beAdouOETbhYdpt/AwbRYeos28gzWobb/oKB2XHKfz0pN0XnqSTktP0GnJCbosO0l399P08DhDT48z9BRE0kt4lt6ic/QRnaOv53n6eV6gvzEDll9koNclrH66gu2qq9ivjmHwmjgc1sYx9Jd4HH+Nx+nXeJzXxRvwuj6RUb8nMWZDMmM3JPH9H0n8uDGF8X+mMHlLGtO8M5jpK2a2n4TZ/lJm+0uY7S/BdUcWiwOzWRL4CbBLQ9UsCVEZNvsHGyqeLiEqXEPVuO7U4rJTw8JQDQtCNIatxcZzYxeG5RqjM2SXjoW7tLiE6XAN07HI2EK8ZG8eS8PzcYvIx2N/IR77CnCPyMctPA+38Fw8wrV4RmgQhasQ7lUj2KtBsEeL+24NS3YqcQmUMS8gnTk+CczziWW+92XmbTnD3E2Hmb9pH0u27sPdJwKhTxBrArawbdc6gvevJeLkBo6e38DJS79xNmoNl2JXEpO0nMQ0ASlpi0nLmE96xkzSUiaSmjiG1PjhpCcOIyNpGJlJjmQk2ZOeZE1a4iDSEgaQntCfzIT+SJIGIk+xJDvVGmWaLTmp9qhS7VGnDUaTbo820x6d1I48uS35ClvyldbkaWzJ09mSl2tPft5gCgsGU1w0hOKiIZQUDaWkeCj6Ykf0JY6G68KhRsA6U64fToV+BBWlIyjXD6dcP5yi/CGUFDpRWTbqC7xWVY41tBJ/1i7818prhX405SWjKS0cQaF6KIXqoRRrHCnROtUAtlw3jOu5w6nKG0FFzhD0WXYUSawozBhEQfpAQ9VVbEmp2IqyzEFUiAdyXTKQG5IB3FHYcC/blntKex5rHXmeP4InumHckttyO3tIDWBvZjlwV+nEXeUwHqhH8lA7hnvqEdxROXNb5WRIjqMRscYjcj7D60e43pZZcUtqyS2JAa83MvpRldqH66l9qEztTXlqbypS+3ItbQA3xDbczXLkUc5InmrG8lz7Iw+VY7iR6chd+QgeqsbyWDOOR9qxPNSM4aFmNI+0o3iSO5KHqsE8zLHlXpYVNzP7cz21DzfS+nMn05LryX0piepMwYV2FJxvQ9H51ugvtqYiqh1VMe24EduOqpjWVEa1oPJKS27GduRhak9uxHTkdnwX7if34E5CN6quduBWXBfyTlqQfaAepefb8DC1D7fiuqI73oiqq514kNKb4sgWFJ5pzs3YrtxL6on2eGPUxxrzML0fLxQ2PJVZ8lRuyUuVPfcy+3I9uRvqyMaozzahIqkLj5VWPFXZ8CTHmmqdPc91djzX2VKts+FFrg0vdIZU66xqZl2fqwfxXG3Na91gSmM6kH++FTeT+/FYMpiquIGojrUj50g7NMfbkXPUgsroTjyVWvMgw5rCi11RnenEg6yRvMifxJvSGby7NotXFdN4UjKBJyUTeFg0gVfX58FdN7gn4sNdL16WLUZ+sjdRO74jdW9L8i/041qCPeUxVlz0qUVZTF+eK514phzCM4U9r3VOvM8fxUulMw/SB3MvZSjXouzJ3teDy5tbcGZdWw6saEmoW0O2L6qHn2s9vF0asHl+A/6Y8x3rZzXij9lN+W16I1ZP+JaV42qzYrQZy0eY8Ot4E/aKmpAU3I+KmDG8VE/hpfZ73hV+zwf9GD6UOPMm15rn2b15Iu3JM2lf9BdaodzfkKTtdbm8sQ6XNtYmyb8hmoNdqDg/iNtx9txLtedWykDKY/tQEWtFaZQ10QFNidxkQfyOdiQHt+PEb18RucmclF0NUR5tSc7Rlkj3NSc9rDkpIa1J8G/H1S1tOL++JcdWNiLc/RtCF5kTLqzL8TVNObSqEQdWNODEL005v6ktkX+04tDPDdkr/JYIUW2O/vwt5/9oQoJfOzJDuyLf2xN5RDfE4Z2IDmjGuc11uRrQiOwjPVAc6UpKaDPSw5qTFtaUlJ0WZO5tRvahtuSe7kLR+e4UnO2K+nhbZPuakr67IfIDzdGd6kzJxT7knu5G5p5mxG9vQGpoU3IOd0Z1pAtZ+9sj29cW+f62KA62Q3W0I3lnulByqQflV3tzLaYv12L7fcKr58myyLWXb7E56Qkbou+y4kQRK08Wsyn6DtsSH/HLhSpcwrVM9BczY6eaaaEafvCT8723hInbFcwI1TAzWMnMwCzWXbxFQMpztsbc49czZfx2ppSg1CeESZ6z6cpNBAdycd2tYsEeHZN3KBizTcI4PwWTQ3RM25nPpEANo7bKGPJHBs7+WpwCcnH21zHCV8NoXxXj/FpJrKUAACAASURBVFSM91Mx0V/D5AAN04PzmRVaxOxQI2B35rIgVMWinUrc9yjx2pfD6kMqfj6oQLTHMAu7KlzJ2gNa1kRoWLlbyaowBb/uy+GPwxpW787gp+B41oYls2F/JuvCUvg9PJOgyHyOJNzkaNJ1wqPy2XNZx4HoYo4kVHI4vpLtJ1T8HpbKxr0SfgtLZ7nvVVYExPBzcDyrQ+L5aUcUAp+zuPucxmv7OX4OuYLI9xzuW8+yckc06/eksW5PGqKAqyzzvoy7XwzC7YkItycjDExDGJiOZ2A6y4PSWBGcxsqQVFbtTObnXYn8tvsYAeGriU8WUFzoSlnZPNJ0PzPRewOthOHUFVygtigFc1Em5sJMzERiA16FcswEMswFUsyEUkM7sacEE08JZiIJtQQyagvkmAuzPuFV9Be8ClL5WpREE8/jtF+8hjVGvN4rteNVSSPeltXhfakJ70s+x6ux8qqvw2u9ofJa+hGvyzfQyP0EpsIYQ6vo53j1UGLmkY2ZQGb8XeXGGFpvzQQSzDxkfCNIxUJwhn5rgvh5/xpUukU8LbfkVWljA171JlD8Ca+vS015W2bCmzJzXpXV51F5T3ILp7Pj8h/081xLC0E4dYXR1PJMxXR5OmaeYsw9JHwtUlBLJMNUZLx3/48xFYn5ShhHvWWH6f/TOryPL6NA9wPV+u68LW4IJbV5U2jC+7JavNfX5l2xOW9LzHldYsL7SsNM6Wt9PZ6XtuV6iSOXMhczZO1Kmi8Lo5HwIvVEidQWJGEiSMZshdiwKdhTipnQ2Br8+YMLY0u5qVCGmVCKmVCGqVDGpwVNUsMsp1CJuVDKV8JYGngeobVgPe4H1xOt8OBOqRMvC1tBwXdQUIf3xaa8rTDhzTUT3lSa8ra0FhTVh6LmPNN3oLRsLKHRy3H+05sm7sep757CV+4y6ggyqSVKw3R5GiZemcYWchUmIuO2YVH2P+NV+BGvbihyZ/Oo/F/wWmLCh2IDYt/pa33Ca6ERr4IFtBAZ8GomkGIqUGAiVBjvUSamokxMhWJMhEa8emYbZslFWZgKsjDzUGDmIcNUKMFUJKnBay2BkjqCHMwF2Qa8Ljfg1Wndeg7HrKCsaCEV+bNITHBl7hJrJri4MGzBemzm/8nAhdvot8CfXjMD6DNzB72mbKPH1K10nepDx2kBtJ2+g5YzttNsuh9Np22l6dQtNJ68BYvJHwHrTeMpPjSe4kfjyX5YTPaj4WRfGk72/QyvhtSf6FuD15pM8KP++E9pMMH/P+W7iQF/S8PJBjQ3mhJgzHYaTd5Bw0nbv0ijyTtoNDkQiylBNJ4a/PdMC6bJ9BBDZvxbQmkyI5SmM3caq7GGCuwnxBozay+tZkXQalYELWeG02r2PtrM2U/beQdpu+AQ7eYfou38g7SZe4A28w7SbuFhOrgepdPi41+k85ITdF12ku7up+jufooe7qfo6XGa3sJI+ojOfpF+wrP0F51jgOd5Bi6/gNWKS9iujML+52gc1sQyZG0cQ9fG4bg2Dqdf43BeF8+w3xIY+VsCo9YnMub3JMb8nsj3GxL5cWMy4zclMXlzKlO3pjPDJ4NZvpnM9hMz20/MHD8xCwPkLN6exeIdCgNig5UsCclhcbAS1+AcXIJyWBiUw8LgHBaGqFgYomFBsJp5wSrmGjMvRM38nVoWhOm+zC4DYA0VWB2uu3Us2pPLoj25LAnPr9lS7L4vH7eIPNwi8lgWrsM9XIswXI0wQoUwQo0wQo0gXI37biVLQyW4BqawICAaF78LLPI9xSKfAyzeGsrSLb4IfTazNtibLfsDCDzmzb6z64m8uoKrCUIS0r1IEXuSKnYnJdOFtMy5ZIpnIpFMITP9R8QZo5GkD0ecPJSMeFvSYy3JqMkgxAlWiJOsECcNRJzYH3FiXySJfZAl9kGe1A9F0gCyky3JTrYlJ8keVfJgVCn2qNPt0Ypt0cmsyc2yIi97EPkqa/I1thRo7SjMtacoz56SAgdKChzQF37MEPRFQygpdKC4YIjxSBxnyktGGBctjaJCb0BqUb4DxQWOVJSONM64jqKybFQNXm9Ufs/Naz/8I17LS0ZRWjSS4rxhFKiGUKgeWlOB/dg+XK4bxjXdcK7phlOaPZhimQ2FYisK0geSnzaAooyBNYubysWWXJNYclNmyU3pQO5l2/Agx477OfY80gzlWd5wHmuduZ1lx0PtcK5JDAuabimG8Eg7kse6MYatvboxPNCO4p5mOHc1w7ijduKOytEQ5ceNww7czh7MbYU9d+Q2hmRZcVtuyS3pQG6JB3Azsx830/tQld6Xa+l9qUzvx7WMgVSJrbklG8wD5XAea8byRDOOx+px3JYOpzx5MPcVo3mmHc8TzTgeqEbzQD2KR9oxPNaN5rFmGPezbXmssudRti23MvtTFtcNfUxXKhN6UR7bg4IL7ck/25bC8+0oudSeiqiOVMV25kZsJ27EdqAqph3XrrbmenQbbsZ14l5yd27EduROYlfuJ/fkZmwXyi624VZcV6qiOyHe/TW5J5pwP7kXdxN7UhTZAv351txL6sWNmC7knWxCUWQLHqX15W5iD5JDzKm82pFn0kE8k1vyTG7FK5U99zP78Ug+CH1MB9Rnm1IS24HHSmte6Bx4qrLlTaEzz3X2PNPYUK015IXOlhc628/wOohnqkE8V1vxRjeYqsTu5J9vzfX4XjwS23MrwQrV0fZII1ogCW9M9sHvqIrpxHO5DY8ltlTG9iV9X1PK4iy5nzWSF4WTeFc5k1flk7inG0V16UReVc7g3Y35fLi9lA93BLy9IeCucgoxu5pxNbAB6tPduZsxjMfy0VQl2nN2iwll0X15nuPMS5Uz1cohvMgZynOlE3dTbSk535eC0/3QHO5D6o4OnP6lMQe8mrPLvSl+Lg3YPKcuG2fVY8PMBqyf0ZC1Uxry04TvWPFDQ5aPrYtodG1Eo8wQDjNBNMKE7Yu+JjmkL9fjxvFSNZU3uT/wXOXI27xhvC0ewdt8R95o7XmlsuFRRl/059qSc7ARCf7mnFtvwtn15iT6NyDvaBduXrXhbvxg7iTacyfFhhtJAyiL7cu1eDvkB7twekNdonxbEOXTglO/1ePMhrqk7W6E9nQ78iLboDjUmPSw70jf1YyMne1J8O/AlT/bcWpNc8I96hK6qDZhbt9yYEVjDqxozKGfm3J0TXMO/9yEvZ4NCF76Ff4uJvgvNGWvsDbn/2hGWkh3cvYPRH1gAPLwHmQf6EFaWFvO/lmXI7+actG7HuqTvciN7Evm3tak7GxCcqgFyaGNSN3VGPn+VuSe6kzRuW4Un+9OQWQX1MfaknWgGTlHW6M+1pai890pudAb1dEOJAU3JNr3WzLCmqM+2oWcw53IPtgB5aEOqI50QHO8IwWRXSiP6s3NhAHcTbHkXorVJ7wGZjyL3KN4xSHtOyIUrwjNeMQe8TMO5rzhgOY9QZJXrDhTxfA/UxnuLWekvwonbyWOWxQ4bs5ixLYsJuxQ4XnyJrvkrzhV8IGjqtfsSX/KnrRHnNK+53LpB/Znv+KXs5XM3aVifICC4VvlDNmchbOPhmF+Opy8VQzdosBxSzbDfNU4+utwDMjFyU/HcF8No3xVjPFT8YOfih/91UwK0DI1MI9pQflMD85nRmges3fmsmCnFtddapbsymbpThlLdopZukuMW5gUjzAFbjuzcQtV4hGSgzBUhTBUiTBEhmeoFDf/RJb5xCAMiGV5YBxe2+PwPqHjWNpjolTviFZXc1lxh3PSSq5k3yVW/ZQY9XP2Xinm19AkfgqIQ7DtKu5bovDwjkboG4PQLxqBbxTu3pdYsi2SxVvPsGTLGVw2nGDh+hMs2RSJx7aLLN1yEZeNkSzeegkP/zgEAfEs84nDPSAV94BUBAEpiHaksDwwGa+gJFYEJ/JTSBy/7jyE756VxCZ6UFTgQlnZPFJ1q2rwWk9wgdrCZMyEGZgL0zETZmImlGAqkGEmkGIukGIqkGAiktTg1VQowdxDSm0PObUEn+NViYlQgalQjrkgk1oeqXwtTKSJ53HaLV7NmkPrSFO6cV//Ea+1DWd7fo7Xkk94faWvzxN9O0qLRxIU+Q949ZRiKpBj7qGglvtHvEqNv6vMiFepAa8eEszcJHwjSKeh4AI9VgYjDFtFtsaVp+XWvCxrzLuyWlDyEa+mvCk141WpKa/LTHhTZsbrsno8KetBYdE0IhK3MsDzJ1p6hFFXGEUtzxQjXjMx9xDztSgLc6EME+H/Eq/CTOoI4qi77CDWa35nR6QHxXnf87ykE28L64HenDdFJoYzSvW1avD6qtiEdxXmvC//itf6ujwvbc1N/VBi5UsZu+k3mruF0tAjknqiOGoLEjERJmH2U2bNoiFDW/A/4FUow1QoxUwgxUxg+C4Y2mONR+SIsjEVKDEXSKgjjKGB5yHaiNbw08kNJKkF3NU78bKgdQ1e3xWb8rb8I15NeKuvBYX1obAZT/UdKCkbh/9FETbrttFYcJZ67mnUcZdR2yMDc1EqpstTMfHK+BKvxocoX+DVM+sLvLqFuKHQzarB69uib4wV/3/Ba3EDHpb0Jq9wGrvj1tTg9esv8Jr1N7ya/he8Cv+CV48canlkYybI5NvlCTRy+we8xrswd7EVExa44jzvN6znbWLAgq30ne9Hzxnbv8Brl6k+dJjqT+tpATSf7k/Tab40nbqVJlM2/w2vFpO9aTzZF4tJvjSa5Mt3k3xoMNHnv+F1/P8bXv8ZsH58N8nvE2InB/wjXj8C1mJK0L8C9r/i1QDYXV+0EH+eFrP20mpmOK1mhtNyZjitZ0XQds5+2s49YACsMW2M1+0XHKbjf8RrD/dT9BKcqQFsb2EkvQWR9PE4Q19BJP2EZxngeZ5Byy9i89MV7H+OZvDqGCNeYxm6NgbHX2Jx+jWOYb8lMMII2NHrExjzewJjf0/gx42JjN+UxMRNyUzZksa0benM8E43ANZXzBxfMQv8pLj6y1gUkMWiHcYWYiNeXYKULAw05i94nRuUwxxj5garDOfH7tL+d7zuzWOZEbCf4JrLsnAdy/Zqcd+rRhChRrBPg2CfGo+9CpbtkrAoOBnXHVdx2R6Jq+9Blvjswt3XD5HfRlYFrmXj3p8JPfUbJ+O3EivdRmrWL6TLliDNmocsey7yrBlIpZPJFI8jM3MUYvFwpGJnJBlDkGfYI0+3RZpijSRxEJL4gYjjBiCNH4g0wRJxvBWZCVZIEq2RJVuSlTKQrJT+ZCX3RZ7YB3l8H+Rx/clOtEaZaGdIsh05aXaoM23RSKzRyS3JVQwiX2lDYY49RSp7ijSDKdY5UJLrQEmeA/p8B/QFhpQUDKa4YDDFBUMoLnBEXziMsuIRn20J/ojXIRQXDK1Z0lRZNopr5aO5ce174wbicX/Da1XF91SWjqaseCQlBcMp1DmRr/6E10L1UIrUQ9FrnSjTDaNSO4xytRMlCnuKZNYUii2/wGuZzIYKmS0VUmuuy6y4nWXNLdkg7itteaQezAPVYB5phvI0dxiPtc7cUdjzOHdkDV7vKB15lj+WZ/njeKQdwyPdWANgdSO5pzUA9u5HwNbgdfA/4NXaAFjZIG5LjIBN78uN9L5cT+/P9cxB3JBYc0tmz13FUB6pRvNU+wOP1eN4kD2GG5nOVKQM4aFyHC/zJ/NU+wP3c0ZxXzWSh5qRPNSM4L5yKPez7HiiGsyjbDtupPWjMKoTunNtyL/YnuLLnSm40J6iCx3RX+5M+dUuXI/uSlVsZ65f7cj1qx2oiu7AjdiO3IrvxM24TtxJ7FqD13tJPaiK7kTJuZZURXfiUVpfsvbVJftAPaqiO/MorR8Vl9uTf6opD1P78iClD/mnmpJzqD5V0Z14pbBFsrc22YfqcS+lF6+VdrxQ2PAyx443Ggfe5znxUDYQfWwHyhI68yjbild5Q6nWDua9fgTPdfY8UdnwXPNXvBpahz/i9VmOJc+VVtxI6oEusgX6qC7cTbHiRpwligNtSAxqQKxfLTLD6lBxpS1PxQN5kmnNraRBxIV8i+J4e6pSHXhROIn312fxsnQC97TDeVM5mXc3ZvGuai7vb7jw4cYyqktc0EbZc3FHfTIPtuZWuiPvi6bxWjeRWymDuehjRlWSJa+1o3mXO4ZnWUO4HteHkovdKTjbg+x9HUgLbE3M1mac/bURB5fXJ3hxAwJcG/LnrG9YPd4cz9GmeI42x2vcN4jG1mPZ8K+YY2POfDsT3IeZ4jXGjJ/GmrBhhgnnNrej+KITD8XjeJY9kmr1ED4UD+dD0TCqVXY8V9jyRu3EK6UjFZe6EetrRnJAbS5uMOXc7yakBNan6HRnbsUMpOJyb65H9eNh2mAepNtzK9mKm8l2lEbZcG5zPY7+8hWnN3zHkdV1ObmuPupjPSm51AvFkeYoDjch+3AzxHsbkxTUmNTgdmSE9ObihnaEe9QjZFEddi2rS4SoEftXNObAiqYcXdOSI6ubEyaox7Y5pqyfZMK2OSbsFnzF6d+bkri9C7LdfcjZ35+cfX2Rh/dAFtGF9D1tueRTj2O/mXJ6Yx3S97Ym53hXZAfakbm3OWlhTUjZ2YjkkO+QRjRDe6Ij+We6UHKhB/qLPSmI7ILqaBt0p9ohP9AE3ckOVF7tT/mV/sj3t+Ly1lrE+tcj53AnNMe6oj3eFe3xzmiOd0J7woDXyug+3E2x5LHYjifSwZ/wuiv9bmSE9CFHsp9yRP6I44qnnMqp5pjyBQcUr9iRVo3XmRs4/SnGfrMCe59cbH3ysfPOw26LBvs/lYz01fLT+UeEZL7ihPoNZ1SvOJFVzQn5U04pnhGpfcX+rJf8eq6SGcFKRvhkMcQ7BzvvPGx9C7H2zsdyswarTSrst6gZ6pfLYP9cHPy1DPXT4uSrZrhvDqN8c/jeL4cf/NWMD9AwPkDLhAAdkwJzmRqcx4wQHfN26nAJ07B4l5LFoVm4hkhZGCplcVg2S8LUuIaoWBiYg0ugisVBGpYGqVi8Q86yIClLAlJx25GC184MVoSm4RWUgv/ZEk5Jq7mieUes7gWJ+Q+J0dwgTnuPhNzHxOmqiYgq4dfQZFYEJCD0jsV9WzwePgm4e8ezbFssbt6xePjGsdT7Ci6bz+Py5zkWb77Akj8vsGjjOZZsvsDizRdx2XiORVsu4eYbwzLfWBZti2GpbxJLfZNw803Ewz8BYUA8ou1xeO6IwSvwKmuD9+G9awUx8e4U5rtQWjqXVO1KJmz7nZbCvdTz+Ge8mv0TXo35K14N837ZNXg1+ze8HvwLXkuNeC025UPxJ8C+19cytGp+xGvRSIIilxjxetKIV/FneM3+v+DVUA01d5PxjUcmDTwu0dEzkEU7liNVuvC0woYXpUa86k2g2JQPJYZ511dlH/Fqyuuyb3lS2o3i4ikcE3szcLmIFh6h1BVeoZYoBRPPVMw8M6nlIeYbzyxq/X/DawwN3A8xdMOfhEUtp7xoHM+L2/Em/xsoNeNtsQnvSs14W2LGuyJzY6XQxLAA6SNe9S24XepAco4b07ZvoaV7CA2WnaKeIIY6gnhMBAmYrUjHRJRurLx+htePDy5Eks/wKsFMIDZ8Xzw/oleKiVCJqUcO5gIpXwmv8p1oH21FK/j1/AYyckXc1zvzMq8N5Dc04LXIgNe31014e82A1w+F9flQ0JzHxR0o0o/jz9Pu9Fn5J40EF6jrnv4Jr8KPeE03zON+jlehAhOBAhNBzhd4rS+8RKf/JV7D4tbQz2MBzUVhfC2K+1e8mn2OV5Fh3tVEKP8Cr58eABhatWt5/He8zllsxfgFLjjNXYfV3I30n7+ZPvN86THdWHmd+hGv3rSf4k+rqf40m+pHk6k+NJmyxYjXzVhM2orFpC8B22iSNw0nevPdBEPqT9hmjDf1J/h8Ft9PYP3Rh/o/elP/Rx8ajP97vhvvy3fjff/+3oR/T8OJfjSa5EejSf6fJYBGk7bTaGKAIZO2YzF5B42nBNJkShBNpgTTZEowjacY8TrtP2R6CE2mh9J0eijNZuz6VIE1ptnM3TSfsZtWM/bQavpuWk3fTeuZe2k7K4K2c/bRdu7n2U+7+QfosPAQHV2P0HHRkZrXzouP0XXpCbq7GfDaze0k3ZYZrnt6nDYAVhBJb48z9HI/RS+3U/R2P01fjzP0E5xlgOg8lkbA2q26yuDVMQxefRWH1VcZsiYap7UxDPs1jhHr4hmxLp6R6+IYuS6WMevj+HFjogGwfyQwcVMSkzcnM21rqgGwPhnM8clkno+YBT4SXPxkuG43AHZxYDaLgrJxCVSyYEc2Cz7iNTiHBcFq5gepmBOoZHagsgav80LUzN+lZV6YjvmfAXZhWC4uu3Nr4Lp4bx5LwvNZajxi53O8fl59XbJHjds+DYL9OgT7VLjtkbJ0ZwpLgqNxCz6PIPQYy/wD8Qraxh/7NxN4ZiMHo9cTmbqaq5IVJCtESNRuyHLmIZWPRyYfi1Q2GplsBFKpM1LJUKRSB2SywWRJB6OQ2pMttUchtiMr3RZZii2SJBsy460Rx1sjTrAnI86O9Fh7MuLtESfaIkuyISvZCnnSQGSJ/ZHF90MWNwBFgiWKBGsUiTYokmxQptqiyrBFLbZBK7VGJ7ehQD6YoqyhFCscKVE6olc5Uap2RK91RK8dgl7ngN6I2aK8wUacOqIvdKaseCTlJaMp04+hTG84w/UjXstKhtdUXa+Vj+bm9XEGvBpbhj/PR7zqC4dTmOtEnmYI+WpHCrVOFGkcDVVY1RBKNI6U6ZwNcM12oEhuQ6H0M7ym9qcoYxDlcjuuZdlTKbOhSm7NHYUtd7KseJBjx2ONAw/VDjzSDOWJzplHGifuKOy5r3amSmbHDflgHmpH8Kzwe57mj+Nx3lie5BuOpXmYO4r7uhHc1w7nnsb5C7zeUgzmlsKeW1l2n9qG5X+tvPavqbxez+hPlcSKm3I77mQP5b5qGE903/MsbzyPNT9wVzGam5IR3JaO5LHqR6pzJ/JM+yMPVWN4kDOSBznDuZ/jxL3sIdyT2fIgy5b7UmtupPSj6Epn1KdaknOiObmn21J0viOll7pSGdWD69E9uBHbk6qYbly72plrVztzPbozN+O7cDuhGzfjunA7oQu3E7txJ6k7txO7UxXbGf1FQ7vxw7S+FJ9rhXx/XfJONedBah/uJPak4Exz7qX05mFafyqudCD3ZGOKz7bgaeYAqmI6ozpcn6rYzrzIsuZltg0vVfa8LxzOh4JhvMlz5K60P+WJXahI7sZd+QCqdQ68KXLmmdaepyobnmtsqdYa4Poy146XuTa80FlTrbUyLGxSWfFUMYjbqb1RnWyK7kwbKqP7UHm1P1n7W5MY2IArW81IDTal+GwzHqT05HH6QB6m25C25ztS9lhQlWLH67LpfLg1l1el47mvHcbLsgm8uz6d9zfm8vbaAp4VzaEsYyxxEe2J39OUwqi+PNWM40PpDF7nTuBuxlASdtbldqoN1dnDqYrvj+ZEa7IONkVzrD36c/3QHe5D2vb2nP/VgsOeddnrVpfgxQ3wd23ExlnfsPIHM9yHm7DE0YRlw80Rja3P8nEN+XlyC9ZNb8kvUxqw8kdTVo83ZafnV2Qd6cv9zBFUK0fwUuXA2zw73hfa80prx2vNUN6oRnA/1Z7c451J9K/H1c3mxG6rRYLv12SE1Ed9uBmlFzpwM64ntxP7cC+5P/dTrbmbYset5MFUxNgjO9CdXcJahLqZcWDl10T7tUF5qD95pwegPNIBxeHWKI+0QbavOSkhjUnc3pzUoE4k+XXl+MomBC+sw66l9Tjg1ZQIz8aEeTTgwE8t2P9TU3a61yNwcR0CF39F0JJvCV5am3DPbzizoRmJO7og290bRUQfsvb2RLK7M+I9HZDu70TanjZE+Tfg7OY6RPnXN2wXPtyR7MPtkUS0JDm0EQlB9cjc0xj1sfbknupEyYUeVFzpQ+nFnuhOtif3dHuyDjZFd7I9lVf7UxVrSd7pbqTtakxycCPEe1qgPNQB7fEu5J7qRt7pruSd7kzxhW5cj+3L3ZRBPMiw5mHmZ5VX/yuFkWHJlRzPus/JrPucyXpAZPYjTiqeckBWjU/8Q5YdLsVpixzrP3Ow3FbAgG1FWPqUYO1dhOUmNXZ/5rDk6E12pL7gqPwFp7Oecjb7GRdVzzkjf8iJrKfsyXzCyhNFjPeX4uStwN43Fyu/Ygb4lNB/WzEDtxViva0Au2152HnrsPPTYe+nwcFPg6OPmmE+OYz0yWGMr4pxfmp+8Nfwg7+WH7frmBiYx+SgfKYG65gVomXeTg0uO1W4hipZEKJgXoiCeSE5zA/VMD9Ey/xgHfMDdSwI1OEapGVxsJqlwUoWbRezLEiMV5gcz1Axy/wT2XQ8n0Ppjzmf84po7TOS8u/zfyi7y+im8rX//6ni7i6Du9VbdIBBCwwuhdI21sLIGTe8Xiq4w+DOAC11SxpP26RN21Rxd/f378EODHPOue///X/wWW129oO9kr3Xymtf1/XdacXXSLfcIdl0h/MFD9h0poTv4tJYHp1OcGQGsogs5FG5SMKzCViXTkBoGpKIDILCU1gSmkhAWCLi8CQC155lyYqT+K8+TcC6syxeeYpFK06yePVf+K9LxH9dEktDU1kamkpQaAri8GSkkReQRyURHHWeZdF/8X3sdkI3LicpVfIPvE5Z9xtt5Vv/Da8K7IOVwo9pueZj2/B/w6ujTI2TTIOTTIe9/D/x6ihX4iTLpk5wOs1DDtJp6Q8CXg0S7la62fDqzNvKT/Ba7sC7CgfeVTp8xOvjyo5UW8cSdyyIQcv+oIn0iIDXrz7gVYODTI/DJ3i1C1Z9XHTqAybs5XnYSzTUluVRX3KOdtI45octI1frz4Mad55VtuBttTNU2oEN0m+qHXhVY8frD3itqsujyu5UVUzjpD6UYV8F0VYWa3vcUCaiEAGvDlIldZfppDAqyAAAIABJREFUcbRBT/Qx//wcPyZY9XEfu3+LfbCC2vJEmsl3MXbtananfcWVqgk8tbbjlaUWVNnztkLEm0oRr8vteFP+CV5rHHhfU5tXFXV5WtmSW9XuKM1ilmwKpb00hkaB+2kgT6SWPBU7WRoOX+UgCs6yza5qbKs4a/4+7mBb5dV2Y8NenoddcC72IbnCjGewGju5Da8yNbXkiTQJ2UbnECmrz/6CtlTOvcrhvLS0+4jXN1Y73tTY8faKHW8u2/Gm0oH3pQ14V9qSe2VdsFgn8+t+Cd1CVtBQfpa6UiXOUu3feF2WjWi50oZXI6LgfGEV5GAdIrkeO7kR+5B8RCE6HIL/xqv0f8NrxSd4rRDxpsKRFx/wWvoBr4toHbyJOsGf4FWus32XCuxCFDa8CvOwohC9cE4Ga2x41f1XvDrIDP+G11SaSHYz4pdf2Xvha6qsfh/bhucHujDZbwnDF/zC0AUrGbBwDf0WRNB7VjT9ZsfQ9wNeZ4TRaUYk7WZE0nJ6BM1nhNF8+hqaTxfw2mzaWpp9gtcm00Jp7LuOxlNDaTQllIZTQj/B6wfA2hA7JZwGUyKETA6j4X9Joynh/6c0nhrxMR+3TYmgydQImvhG0tQ3Ssi0aJpOs8F1ahRNfKNpNi2GZtPX03x6LC1mxNFiRhzNZ8TR7Ms4mn8p/P3fIiA2gRYfAbtRQOzsTbScvZmWszfRatYm2szeQttZm2k7azPtZm+h/ZxtdJi3nY4LdtBhvpCOC3bSyW83XZbspevSP+niv+9jPgvY/xGrPSWH6R50kO5BB+khPvSxfbiP7Ch9JEfoLT5Mb/FhAbCSo/SXHmOg/ASDPwGs27fncf/2HJ7/Oof3d+cZ/n0iI3+8wOifkhn9cwpjfk5mzM8XGPtrMpNWpDNpRRqT/0hlyopUfFemM33134CdF65gXpiCBWFKFkWoWBytxX+9jqWxepbG6lmy3oBfjB6/9QahdThOwOvC2PyPeJ0Xa2R+fD4LbHhdtLmIRZuEqqufbQ7Wf4uFgC3C43PEO0qR7CxDsrMM6c4PbcOlSHeVIN1VgmxXKZIdxQRszke6vYDgXYWE7NQh25qFdNM55BuP8vXWffy0aytrDsQSeyKM3cmrOKn4lRTjv8g2SVCYFqAxzyTfMo188wT0hpHo9T5otZ7otB7otO7odW7oda5CtC4U6N0p0HmSr/HEkOeJNtcTVZYnynR3lGkeKNO9UaYNR5k6gry04eSleaNK80Cd7oom3QVt+lB0tmhTh6BNHYo2bZiA1yw38nPdKMxzx6x2p0jjQanahzLVCMrVI6nQjqLSMIoq40iqCkZQWehDRaE3FWZvKoq9sRZ7YbV4U17iQ2XpSKqtf+O15hO8Wkv+idcrF8d/gtcJ/xWvFyvHUlE6ihKTN8UFnpSahmM1j6SscDil+V6U5XsJeDWPpLpgOGVad0o1LgJeVcMoyR2MJXsg5cqhXNR5cFnvyWWtG9d0rtw2CHi9X+DBI7M3903e3Df58LBoJPdNI7ip9+CG3ovrOk/uFIzkkWU8j0snCHAtncQTqy8PLRO5bxnHfcvn3C0azR2zrfpqFFqGBbi6cUPryg3VEFsGc101iOt5g4R519z+XM3uy+XsvlxRDOKa2oWbOk/u5o/kgXksT0om87TUl4fmSdzUjeWmbiwPCyfzsHAyj02TeVI0mcfmCdwvGMMdwwju6H24a/DhttqFm8oh3MgdzNXMAVQl9sR0pB3q3U0w/tmKspNdqT7bk0vne3P1Qh+up/SzAbYnV5K6cyWpG9eSu3M9tQfXU7tzM70Hd7P7ciujFzfSenAjrQeXEjtTcqwFtzN7cz21B8Z9jdHsrMeVC5/xRD2U6rMduZTYhQe5g7iX3Z+ac50oP9GGh7kDeaF14UpSVy4ndeF2Zh+eaofxyuTNS7M3Lwo9eVcykkdGVyqTu2A81oyypI48NrnzrMiLJ2YPnpjceWp251mROy+KPXhp8eRlsTsvi914UeTKc5MLzwpdeZbvyn3VYPIPNcfwZwvKT/fg4vkBFOzrhGJTC1KjapO7wZGyY824ldadh7mDeabxJn9/e9IS6nMty513NbN5f2M+r2p8uWsaxeOy8by+OIP3N/14eWkRN/RT0BwfzOHw+ij3d+ZytgePTRN5UTKVZ6YJ3FOPIHdnU65lDuNWthsFB9qTu7kxxn0dKTvaD8uBAeTGduXMry34M6Q+2wJqk7CkDtGLG7Bqbl1+8HVi+QR7ZJ87IB7tiHi0EyFfNOSHGa3Z8NVQdvzgQkRAW773FfHrTHtOrGtOTbIbTw0jeJ7vzvOCIbwpduF1kQuvzN68KhjJnUw3CvZ2JSWsIYmraqGMa0ZmZD3yNjQkf1dzSo+0pfpMJ66n9OBeTn/uKwZxO2sItzI9uJ42AvPhYez/qQnr5tmx+5v6JIa3Q7+7H6VHh2E+2AftrvZod7VDu6styi2tyYxrRVpUO1IjO3Pm9/bskNZn49J67Axpwd5v2rA9uBkbguqxVd6IBHE91i91YpOsLvt/bMmR39uxfXldNsudOfBDIy6Ed0K5sRfarX2FedftPVFs6YRm92do9nxG1pbWJMU0IDm2IZo9HTAf7mHDa2syNzQhJaYeis3NKNjfiaLDXak804crSYO4dL4/JUe7UHSkA4UH21JyvCvVZ/ty8fxAqv7qT8mxXhj2dCQ9tjF5W9tS8Gc3LEd6Yz3Zj/LTfak+14+rKYO5kT6EG+mDuJY+8G+8/nZAdTw2qYSjhrucMN7lsOoah1U3OKp7wD7tM9acv8mCzUWMDDXgstbEoLVl9FljZWBYJS4RVQxZU8SAX9VM31BCVOZT9qqfcDDvHif0Dzlnfs5Jw0MOau6TkHkHyc4Cxq7NxjvMgFtkKYMjK+kXVkn/0CqGRVbjEV2Ne0QZLmtNuEWYcY804RlRiE94ISPDChgTVsC4CBMTIsxMjCxiUoyFyXGl+CaUMT2+jGlxRcyMMzE33sTCeBOL4gtZmFDAvIRCZsbmMyu2gAUbLPhttOIXX8bC9RYWx1kQb7Yi3mRhyXo9S2O1yDbqkcTnsXDtBb7dpmNjyi2O6p9xrvAhyeYbpBddI91yl3PGm5zQ3CL6WCHLopORR6Ujj85BGq0kOFaDJCoP/7AsloRmEBCRSUB4BkvDU5Guz0QSlYr/mr9Y+PsJlqw6RVDYefxWnmLuL0eZ99sJFq06i//aCyxZm8yStcksXXuBwNAkxGGJSMPPIYs4S3Dkaf4Vs5W1CctISpVgLVlCddUCsk0CXtvJt9JAdhpneSb2coWQYKXtB7gNKTIbXoP/hpaAVxXOUjVOUi0Ocr3wAz34E7zKlDhJs6kbnE6L4EN0XvoDP+z+lWyDhDuV7ryoaMqbqlq8rbAT8Gp1+CdeK5x4WfEBr+OIPSb+T7yGqLGTq20QMGAvM+AgU+MgEyrHwuNc1IhCFNgFK7CTanCWq6gnTqJ14AZmrvqKdFUQd6t9eFLRmjfVtYUVj60OvC935E2VA69qRDa8inhVWZfHld25WDGVC/kr8f56Ee2l4TQIOY3j8kxEIVnYhyhwkOZRJ0SH40fkCTcChM8xT0jIJwnOE/aTaXCQaT+JGkdZDvVkZ2gVvAnfyD84lL2MazXjeVLemlcWJwGvlR/wKuJNhT3vqpx4VW7P20pn3lfX5mVFXZ5WNuf2xaFoLP6E7FpLF8lamgTspqHsPLXladjL0nFcnoNInmFbNdiGLLnWVmVVIZJrEMm12Mm12Mk1trbYHOyDc4V5abkae5kRe6kRe6mKWvJEmgVvpkfIYqITv6WgbCkPKjx4ZWkDJY2gpBZvrPa8rbbn3WUH3l6y522FI+/L6vO6pAV3S3tgKpnGd7sldJD+Tn35OepI83CS6nCSKXGU52AXnGtrZ9cIQAy2VUDlWkQyHfZyIw7BRkQhWhyCM2kgP/O/4FWYeX3zCV7f/Ttey2axOVmovLaWb6KuPAUHmdpWSdXbqtE52Afb8CoXugNEwR9gq8JepsVeqsNeqrHdAFDZWrIFvDpJjTjK9NjLFNRZlkJj6U6G//wre5K+otLqx8XSuaSl+TM3wIWJfovxWfgLQxasZMCitfRbEEmfmdH0mxlD3y/D6D3T1jY8I5L20yJoPS2cFtNCaTFtDc2nr/4HXpvY0th3HY1919Fo6joaTl5Hg8nraDD13zIllAZTwv6ZyWE0nBz6bwmj0eQwGk35/0o4jT/JB/g2nhJOExtgm06NpIlvJM18o2j6AbNTo2zbom14/QBYIc1nxNLiyziazYil6SdpNiP2b7zOiLVVaBNoMUsAbMt/ZBOtZm2k9ayNtJm9mTazNtJm1mbazt5M+7lb6TBvGx3nb6fD/B20t0G28yIbXj/A1fZ/tw94FR+iR9BBugUeoFvAfroHHhCqr9Ij9JEKcO0VdIje4kP0Fh+mr/gI/SRCBXZQ8N+Adfn6L9y+OYvnt2fx/td5hn+XyIgfkhhlA+yYn5IZ/dMFPv85mQm/pTHh9xQm/pbCxN+TmfxHKlNXpjN9TSazQnOYHa5g9roc5obmMj8ij0VRahbHCID1j9GxJEYvZL1QhV0cm49fXAEL1huZt96G1zgj8+LzWbBBwKvfJjN+G4tYbIv/pmICNlkI2lJK0FYL0h1lyHdZhewuQ767FNmuUqR7hMj3liHbWUzQJgPyrXqW79Dw1Y5svtp2jm+2HeLHXTtYdWATUcejOKrawPn8KFILfyPb/BW5RUtQmGeQVzgeffEYzGWfU1QyisJCLwoK3Mk3upJvdKMg35WCfFfyjS4Y9EMx6IdiMrpjMnhRqPMiX+OFXumFOtuLvEwP8tI9yUv3RpM1Cm3WGDSZo8hLG44yxQNlqhvqdDd0GW4Ys9wxZLqhSR2K5hO8GrJcP+LVpPKgSOVJSZ4PZXkjsOaNpFw9igrdKCr1I6g0Dqci34fyfC8bYH2wmr2wFnlRbvGhqnQkNWVjqCkfy8UK29xr1eeUl/hgLfGhqnwUF6s+/ydeL0/4D7xevSTMvF6sHEt5yQgshZ4UGT0oMw//WHUtzfcU8FroQ7VpBJVGb0o1bpSqXSjTuFCqGoYldxCW7IFU5A3jssGLywZPLuncuKp34abRlZv6Ydwr9OBhkQ/3zN7cNftwv2gEd00juKH35KrOgxvG4dwr+pzHpRN4VDqR+8XjeVw2hWcVM3hYMpn7lvHct4zlXvGYT/DqJeBX58pNrQs3NEO5rhzIDeVAYcZVMYBrigFcyenH5ey+XM4SclUxmBtqd1u78BieFH/Bs9KpPC315YF5Erf0Y7mb/wVPS2fwwDSJB/kTeGyexOOiL7hfMJrbOm/uaL25Z/DhpnIIVzP7czVzANcyBnLxQh+Kj3VEvasJ2t3NKD3Rhaq/enDxXE+uJPXmeko/bqT15XpKH64m9+TKBQGwV5O7cSO9J7cye/NAMcCG157czuzNtZRuFB9pxtXkz7iX05+SY61QbnWm7ERr3hR6czO9F+Wn2vBAMZDnOlfuZPbh4tlO3Mvqxyu9O28KvLic1JXy0+24mzuAN0XDeaQZwgP1EF6ZvHlqdMea2ImsHc7k7WvAHe1gnhR48NTsyROzB0+LPHlu8eK5xYsXxV68KvHmlcWT52Y3npnceGHy4LXZm6cGN0xHWqHd05TS4125dG4AlkPdMe7qhGJjE9Tb6lB2vDk307rzSDGEF7rhVJ7uRUZCfa6mu/K24ku4OpfXF6dzp2AE94vG8KpmOu9uLeFxxVysaT4kbenA/rV1MP01kJvq0TwwjuO+cSwPjZ/zwDAK7YHWVF3oT9np3mRvakr2hhZUnnbl4pnh5CX05OA3DdgWWIvNi2uRsLA2UfNqs3Zefb6dZId0tAj55w4s+6IWIV/UQz6uHssnNubnWW3Zv2IUx9aNZr20Iz9OE7HOz4ncHd24q/TmqcGFJ7p+PNX352XhMF4VevC2aAwPcj0w7GzPXyucOf2bI3mxTSjd9xnajc3QbWmKaU8rrEfaU32mC9eTe3M/dxAPlIO5mTWYW5neXE4cRWZsL9bMEhE2z5nUqM6UHXPFenwo+Xu7od/VEePeDqi3t0KxuQU5G1uRHd+e9KhOnF3Vnr3LG7NxaW12h7Tkz6/bs2tZKzZLGhG/tDaxSxyI8hORIHbkwE/NuBDVg7S43uz/sQmbZc5sD67NyT9akbG+G6otfdFs64thVz+UmzuTt70z6t2dUe1qT+72luTtao3paDcsx3ui29MOxdbmZCQ0JmV9fXI3tUC/pwPmQ92o+qs/V5OHcjlpMGUnumM+3J6S4x0pP92NitM9qDzTm0uJg7ie6k7Z8X4kRzciI64lqm2dKdjfm/KTQ6g6O4yqs0O4lDSUmsRBlJ/pTcmJz/7G63e7s49HnDVz0HCbY8Y7HMi7ysG86xw1POJP3QtWn73J/A1mRq4z4LK2iMHrrPReXUb/0HKGRlUyJLSY/r+rmRxfRGjGE3ZpnrNf85AjuoccMzziuOERhwxPCbtwlUWbNAxfmYHbGh2ukaUMXV/DgIhq+odWMDi8HNeIcjwjSnEPLcQtIh+PyAK8IgrxiShiVHgxY8ItjIsoZXxkKROirUyMtTIxvpSJCaVM2VDGtI2lzIi3MGN9ETOjzcxdX8z8+FLmbCzBN6aQ6dEFzE0owW9jBX4J5SyMKWFRTCmBGysJ2lSOX0whi6L1BCQYEW/QERSnYNlWFRvSrnPK/JIky1OSzbdIK75NmuUBZ4x3OKC4ztpDBUiiUwiITCcoJpegWBXieB1LY1T4heWwKDQL/4hsloRn4heaSkBUOkFRaSxZd575K06waNUpgsISWbr2HH4rz7BoxRn8Vpxl0YpzLFx5noUrz+O34hyLV53Ff/UZAteeQhJ2iuCIk3wbtYmV6yUkpQZRXraY6sp55Jq+Yca6P2gn20pD2V84yTOxk+ViJ1dgJ88TwCfXYCez4VWmQvQBsMEq7GQqHKUqnMUqnMVqHKTCviK5gAaHYA2OUgWOQRk0kGfQNGgv3QJ+5vudv5JlkHG3xpsXVS14XVmHt+X2vLM68N7qyPtyR95XCm3DryuceF5Rn8fVnaiuGM/6o0EMCP6NJpLDOAYnC3OOciV2sryPULWXaXGWqqklVuEk0eIg1QnHHpKDKCQbu2UaHOR51JOk0mbpdnx/+57zucHcujSB+2VteV1ZDyqdwerM+3In3lba87pKxJtqEW+q7XlVWZ/H5d25ap2IsuAHvvx1IR0Cf6Ge/AjOX2UiCs7GTqqgdogehyA1jmINjhIhwmeUh0ieiyg4B9GyHOyW5woJUWIvU+Eo0eIk1uMcZKBWkJ5aYhW1JKk0FB+glf8f+G/8hVN5Ui5VjeCxtSWvSwS8vqsU8bpSOM63NQ68q3LmXWkd3pXU5m2ZM68q6vCspgm3L/bDWDaH1cdX0Ff6A22DdtBEcp560kzqhORS6yslInkGDl+rhUflyIzYS3Q4SITv286G14/5UGWU5+AgUeAoUeMg1WMvNeAgVeEsSaSZOBaXZTPZkRyApWQGD6z9eVXSHEoaCHgtc+JNlROvKx14XWHP+ypn3pfX57G5GferXFDnzyJoQxCtxCuov/wCTlI19lIDjlIVjlLhRoFI9snxyPOEc1Wmxk6iwV6ix14m3MRwkKVTX3aSzvIwJPGB6IpmC3gtb8Nbaz3eVznzrsrhH3h9Wy7ibaUzz60NuV/Zj7LyOWw89x2D5f60lCRQR5qEo1SFg8SAvVRvuwmUhb08G3uZAjuZCjuZxoZ94TpykArnpr1UY7ve8oRjl2mxk+qxl+qxk2qwl+VSOziJhuLteP/yC7sufEVluR+XyuaRkrqYaYsGMGbBArwW/8ZQvzUMWBjKgPlRDPgyhgFfrmfA7HD6zgmj5+wIus2MovOMSDr4RtDGdx0tfFfT1HclTXxX0cR3DY1919Jo6hoaTV1DwymraThlte3/tUKm/lumrKOhrSr7MZPX/dc0mixUcBvb0uh/SONP95kspMmUUJpMCaPJlDCaTgmjydQwmk4Np+nUcJr5RtJ8WhTNpkXS3Dea5tP+W2IEvE5f/7HVuOn09R9R29z2XvMZcbScGU+rWQm0mrWBVrM20HJWAi1trwW4bqTN7E3CPjM30HbOJjrM30bHBdtoP38Lbedsps3sTbSbu4WOC7bTedEuui7eTdclez6mm/+f9Ag8SI+A/XTz3ytk6T56BOynt/ggfSSH6CP5gNaDn0TY3ld6mP6yowwIPsbAkOMMXnYC16/O4PnNWby/OYfPt+cZ/q9ERn2fxJgfLvD5j8mM/SmZz39KYswPiYz7OZnxv6Qw9uckxv2cxITfUplqW8TJd3UmvqsymLEmm9lhCmERpygVCyOULIxQsiRSQ0CMgcD1+fivN+IXbWBepJ65EXrmRxuEmdcNBczbmM+8Dfks3GDCL8HM4vgiFscXsSShiIANxYg3WpBvKSN4exnSLRakW4uR7ywlZE8Z8j0lBO0ws3SniYDdZmT7Sli+t5jlW/R8lZDN8vjzfLf5OCv3HiD25B72pu/gtHYjyaYwMot/IccSgqLYD2XRTPLMk1Cbx6Mr/pz8ks8xW8dSVDoaU5E3BYVu5Oe7Umhyx1To/hGvBfmuwmu9K4V6D0x6L0w6L/JVXuhyPVFneaDKcEOV4YE60wtNpjeaTG9bG7ErihQXVGluaDLc0KS5oEodhibdFU2qC9q0YQJgM10wZrtSkOtKocKNQoUrZoU7FoUnpXlelKl9/m4hNvhgNXphNXpSXuBJRaGXMBtb6EmlZTg1ZaOoLh1JdelILlpHc6VyLNVlI6ksHUFF6QgqbK3FH57xevXKxH/k2pWJH6uxl6rGUlM+mnKLDyWFHliM7lSah1NidKdY74o135Mq03CqCodTbvCiTOtOud6TEpULpWpXihVDKMjoR1HOQK6bRnLLMppLRk+qNMOo0Qzhsm4w14xDuW12516xN3eKvLll8uJGvgfXjZ5cN3jxpHwiD0u/4Gb+SO5bvuB59Zc8KvflScV0nlXN4qHVl/tlk7hXOp47JZ9zp3g0t80juF3oxW2ju222dRA38gZwLbsPNxT9uJnXn+sKodp6KaM3FzN6cyV7ANcVQ7it8uCuxocH+lE8NX/By9KpPLNM5U7+OG4Zx3K38AseWabwtHQaj0um8tA8gbvG0dzS+XBL68UdnSd3tR7c1bhxLaMfF5N7cDN7IDezBlJ9vjtlp7pgPdUF3Z7mFBxoQ/npz7h4vhc153tyKakX19L6ciO9L9fTe3M1tQcXk7pyOfkz7ub053ZWX25l9eVmRm9uZvbhZkZvrqR0p+KvDlhPtxOAm9GbilNtKT/RmjdGD17qXHmkHMCt9O48Ug7kiWoINWc7YdjdgJqzXXhl8OTiuS5odtWj5ERbXhi9eJnvyctCb57oXXlR4MVDnQtFJ9tzNsaRojNteG7y4WmBJw+Mrjwt8eFN1ec8KfbigdGVN+WjeVUygocGFx4aXHhV5MMj7TBeFHhSebYLBftbYDnSkerTfSje/xmaLW3Iim1I3rY6lJ5swe3s3jxWDeV2xiAun+1H3uamFB7oxB3VCKiZzauKqdzWefO8bALvrs3l7cW5XMweTurW9hxe1wDdkYE8sczlVeU8nltn8ND8BQ8KxvCsaBxVKf0xHeuKYntrTq+tw4WIFhQdcCdv42COfN+G7eLGbFrSkA1+jYiZ35C1s+rx+4wGyMfY4+8lYqmPPYEjnZGOqcfyiU35l28LvppYn+99G/HNpHosG+vIj1Ps2PlNParOuvNQ5ckTTX+eaXvzQj+IV8bhvCuawv0sT7LWN2dPiCNHvheh2VCXmsMdsexqjnFLY3SbGlGyrwM1J3pRfbIXF8/05V6WK0+13tzOduNWxijy9wxli8SJ9Yvt0WzrS/mxYZQe6UPpke5YDnVEva0h6u2NMOxpgW5HazLWNyUtug058T05u7oL4bPt2RLYmH3LO7BL1oYEv/qEz7InfLYdsX4idoTYc+zXhqREticr7jPSY7qSFN6Z82s7E7ekDlskdTi7tiPKLQNJj+tOWmwX1Nt7oNjSkexNLVFsa4Fmdyth5tYWw/62KLY2Iz2+EcqtbVBsaUdKTBO0u7pQ+dcQLiYOpfr8IK6kDKLsdFeMB5thPtqOi0l9uJk5jKspQ7Ge6of5YC/0e3uStr4tJ1Y25FxoSwy7B2I+7ELulm6od/Ugb0cXkmKacGyV0994DT1fdjw+6yJ79XfYr7/DEeMDjhU85rDxGXu0L4hMe4R0Xw3eKzUM/kPPoNVF9F9tYeC6UoaEFjNotZFha7T4HbjCuozH7DG84mjhK44VvOBo/lMOGx6z3/Cc2OwHBB8oY0KUBs9QPS4RxQyJqmBgZCUDwysYHFrGsNASPMKK8Qw34xphxD0yH89IEz4RxYwIL2F0eBljIqyMi6xgfHQF49aXMS62hHGxFibElzB1QxnT4kuZHlPMjKhiZkWXMDu2lC/jivFdb2JGjIk5sUUsiLPgF1eCX2wJS2LL8I+3ErixnICEUgI3WhBvKiIwQYdko4qfD5jYmXefk0UvOFf8hOTiB1wovMsF030SzU84aXzC+rOVLN+kQByXQ1BCHkvXK1gap2ZxdB6LInJZHJlL4HolAdG5LA5LY0lYCoFRqQRGXsA/7ByBEYlIIi6wdO05/NecZemaRJasTmLhivMsXJkoZMU5Fq38i8WrTrN09UkC155AGnqMr8Li+SMqgMTkACpKF1NTOQ+F6Ru+XLeCdpItNJSewUmahUiai50sF5FMiUgu4FUkVWMnVWMnVSGS5dlgkIedNA9HcR61gvJwDlLhIFELeJVpEck1Nrzm4hiUQUN5Bk0D9tJ96S98v+M3svRy7lz04XllS15XCHh9X+bIe6sTVDjyvtLxH3h9Ut35E7z+bsNrioBXmQI7qVDxEwULVc5aYhV1gvJwDtK6n+rtAAAgAElEQVTiINYJxx6cjWhZFqLlKuyDlTSQZNLWfw+Tfv6Z4+nLuX55OnfLOvGqogHvy2vx3lqL9+XOvK20502liLfVIuFZrxUNeGLtzg3rePLNX7Nk9Ry6Bn1PA/lBnL/K+IjXOsvysQ/U4BikwUmsxUmsxVGixV6iQiTLFY4nJAu75dnYL88RqrU2vDoH6akdaKRuoIE6QSrqipNpGrSLdou/ZdnOH0jSB3K52pPH1ua8KXECq4h3lSJeVYp4VS3izUVbxbWkPu+L6/KuxJlXFbV4VtOQ25d6YLL6En/+F1xCQugQuIkmQeeoJ86ijjwX52UKofL6lcqGVwMOYh3OQSqcJcJqzUJFU4tIprHd0FBiJ8/FUazAWazGSaLHQarHQZpHLcl5moujGf3tNA6lzaOibAKPK3rxpqy50BpcUpvXVmdeV9biVYXwiB+qavG+vC4PzS24Xz2cXP0ClsRKaRG0ijrLk3GQqgS8SlQ4iRXCuSfVI5LpEMmViOS52MmU2ElV2Is1OIh1OMh0AhplqdSXnqCzLBRxnIDX+x/wWv7veLXnfYU9b60i3lbW4rm1kQ2vc9lw9jsGyfxpKbbhVaLCQWwQoC/LxV6Wib00CztpLnbSPOxktgWuglXYyfJwkGhwkGixl6o/XlMimVq43iQ6IVI1DrIc6gQn0kC8Da9ffmbXheVUli/mUtl8UlIXM3VBP0YsmIfH4l8Z7LeG/gtCGTA3ioEz1jPoy1gGzomg77wwes2JoPusKLrOiKKzbzjtfdfSync1zXxX0cR3FY19V/8DrX9nDY2mrv3vmfJfMnktjSav+x/T+N+A+r9mspAmH2ID7AfENp0SRrOp4TT3jbAl8r+m2bRIWs6IFfBqm5FtOi3mI15bfMRr7Ee8tp69wYbYBGHbzARaz9pAmzkbaTNnow2vCbSdu4kOC7bSYcFW2s/fQps5m2gzeyPt5m6hw/xtdF60U8DrJ/lsyT66L91PN/99ttd76Oa/lx4Bf9Ir6MBHrPYKOvCP1x/yEbByAbCDQo7jsvwUHl+dwfOrv/D+WkDsiG/PM/K7JEbbEDv6hyRGfXeOz3++wNifLjDmx0TG/JjE+F9TmLQyg6mrM5m0Mo3JK9PwXZ3Bl6HZzA4XZmHnheUyP0zB4ggVAdE6AmMMLI0xsChSx7wIDXMitMyN1gmV14R85m7IZ26CMPvqF2dicbyJJfFm/BPMBG4sQrypGOmWEmRbS5FusSDZUox4qxnJtkKkOwuR7ylAti8f8R4dQTsVyLel8a+t5/lt5ylCDxwj4cxh9qXv46R6K8mFMWRbVqIs+wZV6RI0pbPQWCahKR6LtmgUuqLRGIpHU1AyFnPZeIpKP8dc7EOhyZ38AldMZg9MJg8KC9zIN7pQWOCG2eSByeiO2ehBkdELs96bQo0XxjxPdDnuqDNdUWW4os50R5vliTbLE3WGO8pUV5SprqgzPNBmeKBJc0OV6oom3Q1NmiuaD3jNcMGY7UJ+jgDYglwXzApXipXuWPI8KFV7Uab1plw/nHK9N2UGL8oMnliNnliNHpQa3CjLd6eqyIeakpFUW0ZQbRnOxdIRXCkfTXXpSKpKRlJRMpyKkuFUlo34G6+XJ/xXvF67PIHLVWOpto6ivNibkkIPSvLdBSwb3bDoXSjVu2E1elJp9BZmXXUelKhdseQNw5I3jKLcwZiyBlCqHMZ100humEdy0eBBpXooVZohXNIP5mr+UG4VuXPH4s2tIi+uFbhz2eDKVaMnN00jeVo1hYfWiVzPH8VdywSe18zkccV0nlR+ybPqWTwsn86D8qk8KJ/IvbJx3C0Zw93ikdw1+XA33507uqHcVg/ilrI/N3J6cyu3DzcVfbme05crWX24lNGHy5n9uJY7hFsqN+5rh/NQP5on+eN4XjSR55apPDRP5JZxLLcLxvGgeDKPSqfy0DKFRyWTeVgktAvfNQznjs6bOxoPbuW5cCNnEJdTe3EpuQdXUntzJaU3Nee7U366KyXHO5K/vzX5+1tTcrwjVWe7czGxF5eTe3M5uReXk3tyNbUn19N7cT2jFzcye3E7tz83MgXQXknpztXUHsL76b0+bruvGMBD5UCuXviM8hOtuXi2Iy+0LjzI6cvVC525nvwZdzL6cCWpO4Y9jTEfbMGD3CHcTO+H6VBLDH824UpKT16bhvM834vn+Z48M3rwzOjJ1Yy+ZG2ri2pvfR5oXXha4MXDAnceF3vx3DqSJ8U+PCz05GXJKF6WjOSpyZsnBZ48N3nxRO/KM6M7Nec/o3B/S4oOtMN6rDvmvV3Qb2lPVkxDcjfXxXS0JdfSe/NA4cL9bFdupw5DvaUZOQkNKTvZi2eF43lT4cvjgjG8tk7mZYUvDwrGU3x2IMmbWnIutgWXM8fypsafl1ULeFU1l1dVM3lqmcgtjRf6w+3J3dGSzI0tOP5HHQ58X4fjv7Zm7/LmbJc0Y3tQK+IXNiFqdn2i5jYifF5Tvh7nRKC3Hf6eIoKGOyEdXQfZmHqEjG3At5Mb893UBiwb58Ty8SJ+nCoibKE9x1c24VbGCJ5pvXii6stzbR/eFLjz0vg5V5NcyFrfklO/OZEa2hDzrjZUH21L+Z/NKdhcB018LQq3NaV4d1tqjvfmToo7d9M8uZY8jNtZ7jxQjsJyZDCn/mjKvq9rkR7VhaoTblQeH0jZkR6UHOpI8YE2FOxphmZ7A/L3tCQ3oQlpUU1JjWjL2VXt2BncgJgFTmxa2oiNSxoTv7A+8Qtrs8nfmd3BdTnyQz3OrmpIangzsmPboIjviCLhM1Sb+5K0rhP7vmnKxqBa7P6mEefDu5Aa251z4e1QbBbmXpVb26LY2gLl9maodjZBvbspql1NydvRDMXWFii2tEGxpT3JUc3JiGuDYW9Pyk8N5WqKJzczPLmcMpiapN7kH2qJbl8z8g+2wXykE6bDXTD+2RXt7m4otnYlMaI1u7+tx/bldUmJ7oL5sCfKbb3J2NCJtIS2nIts/E+8JuTdPr5Fc5+dhkfs1N7nQP5TDhe+4E/jS3bqXrE+5yVfH72B5++5DP5VyZAVRoasLmTo2kKGrjEwZKUKn3AdwaduE571lD9Nbzha9IZDxhccNDzlgOEpfxpfskX7ku9OXmZaQj4+4QZcQgsYFFrEoIgyhkRUMDSsjGHrinEPK8IrogjXiHzcIgvwiDTjFVGMT3gJI8OsjAov5/OISsZGVzB2vZXP15fy+XoL42OLmZxQim+cBd/oIqZFFjEjspiZ0RamR5uYFlPAl+sLmRNTwPyYQvzWm1gSW8TSWAv+64sIiLMQtMGCZJMF8cZClsTkIdmoYuXxUv7UP+FU8Uv+KnpCUtEj/jLc4WzBfZJLX3G+5C2b067yrx0axPE5BMblsiQmG//1CpZEK1gSlcvSGAWSuDzEMQr8I9LxD00mIOICQZFJiKMvIItJQRJxAf/VZ/Bfc46g0GQC1iWzaFUii1YmsWhlkq0Cexa/ladZvPIES1cdI3D1IULWxPBr+BLOJ/lTbvGjpmIuCtPXfLn2D9qJt9BAcgYnaSYiSa4AK5kSkUwl4MSGV9EHvNpiJ83DMUhJrUAlzkF5OIht+9lQ4yBX4yjJxTEwg0ayDJou3UN3/1/5YfvvNrwO53llS96Uf8CrE1id/lF5fVPhxIuKBjyu7vI3XuW/00R8GMfgVETL/8ar3Ue8qqgtzqNOoBLnQC0OQTrspHmIgrMQhWQhWpaHQ7CSBpJs2vr/yfjvf2FfYghXL83mrrUbL8sb8s5ai/dlf1de31SKeFf1N16fWrtx2zqGouJg5OFz6Cn5joYf8CrPxk6qpHaIgFeHQA1ONsA6irXYS9TYSXMRyYXjsVuWjf2yXKHFVJaHo1iLU6Ce2gFG6gQYqBOYR72gCzQP2kbnJcH8vP8HMgsDuFbjzhNrM96WOPG+RGhtfVUp4mW1iNc1drytdIaS+lBcT8BruTPPqutz9+JnWComsTvzJ4Z/I6ZjQCxNAs9SLyiLWpJsHOU5iIIzsV+uFJ5PKtPhINbgHJSHszgPB5lGOC9kGgFbcpWt+q3AUazEWazCSaLDUaLDUaKkluQ8LYMimfLzdE5nz6amfCxPK3vytrw578sa8q70A16deV3hwJtye95X1uJdeV0eFbfibs0YMjSLWBQjp3nQWmotu4CdVIWdRI+DOA/HIIXt3DMgkuoQyRSIZNnYyRTYS4Tz0lGsxVGqFdAoTaG+9DhdPsHrPRte3/wHXoXFw95a7XhbWVvAa4WA14S/vv+I19rSRBzFKhyC9AKUpbk4SG14leQK56dMhZ1chZ08TzgOsQYHsVa4Zj7gVSrgVSTRfoLXbOp+xOtP7LywnMpyPy6WzSMlZTFT5vfFZ95cXBf9woCFq+k7f50Nr7EM/jKOgXMj6DcvnN5z/8ZrF99wOkxdS6upn+B16v+EVwGw/+dMXkujSf9DJq+j8RRbJv/f0uRTvH6Spv8G2P8xvuE0842gxfQYmk2LoYlvFE1sM7MfwNp8RizNpsfY8BpHq1nx/4Bry5l/V2TbzNlAmzkbbPvE03buRtrP30KHBVtpN2/zR9y2m7eFjgv+idcufrvo4reLrosFrH62ZI+wbfEuPvPfQ/eAffQK2k8v8QF6Be2nZ+CfAmjFBz6mt/gAfSQH6Ss9TD/5kY94HRZyAtdlp3BfdhrP5Wfw/PovfL45i8+35xnxr/OM+C6REd+fZ+R35xj1UxJjfkxi1I+JjP4xkbG/JPPFH2lMWpnGFyuSmbQymamrU5i+Lp2ZoZnMCs1i1tos5q7LYWGYUH31j9axJFrHwkg1cyPymB2hYnaUhjkxeubEGZkdn8+cuHwWxBWwKLYQv7gC/OLzWZyQj//GfJZuNhGwuYiALUUEbbEQtKWYwM2FBG02It2uZ9keLcv3KQnZk458xxm+2bmfVQd3EXt6K3sydnJKt4vU4s3kWKPIq/gNTXkI2nI/dGXT0Jd+gcEyGkPxCAzFwzEWj8JYPIZCy3jMJV9gLhmL2TKCQrMHBYXumMyeNrwK1dfCAjeKzJ4UF3pRVOBJUb4XRQZvzDpvCtWeGBTuaLNcUGUMRZ3pii7bA12OJ9osd/LS3FClu6HJ9ESX5YUuwxNNmjuadHeh+mrDqy5jGIYsofqan+NCfo4LplxXipRuFOd5UKL2pEzrjVXng1XnRZnei1K9J6V6d0r1bpToXCk1ulFp9qameDg1xcOpLvahpsSHS2UCXCstI6iwCHitKhvJxcrPuVIj4PXalYlcuzqJa7YW4us2wF6uHktV2UisRV6UFnpQVuhBeYEH1nx3SnQuFKmHYFG7YNV5UGn0plzngVkxhGLlUIoUQzDnDKY4dwgVWg+u5PtwOd+bap0bFeqhVGkGc8kwhKsFw7hV7MFtizfXTR5cMrhwUe/CtQIv7pZ8ztPqKTwsn8T1gjHctUzgWfWXPKn6kidVM3lWM4tHFTN4VOHLw4rJ3C8bz72Sz7lXPJJ7Jh/u5rtxVzeUO+pB3M7rz63c3tzK7c31nN5cy+7Nlaw+XMnqx9WcQdxSuXJX68Ujwyie5o/nuWkiz8yTeWyaxN2CL7idP4675gk8Kp3K4zJf7hdP4oFlIg+LJvCgcAz3jSO5p/fhjtqN6zlDhMfhXOjOpQs9qDzblcqzXbmY2IPKv7phOtTm40yf6VBbyk525mKiUHW9nNyLSxe6cyWlBzcyenMrqy+3svtyM6sP19J7ciWlO5eTu3EtrSc3M/twO7sfd7L7cTurL4/yBvNAMZBb6b2wnmiDZns97mf343ZGT64kdab6TDsuJ3blZlofSo+1Q7+7EZcTe3BfMYyapB7o9zWh8FBLnhk8eWbw5JVpBE/07jwzevJQ64r5eGtyttficnpvHhrceWL24pHZk0dmT54UDeeZZQTPikfwwjKSl5aRPC/y4UmBO8+M7jzWuXApsRuFf7Ykf09rivd3pnB3Zwp2dCEjqgGpsbXR7W9JdVJvbme58FDhzYNsT4w725AWXRv97tbczHbjpWUCL4rG87bClyfFX3BTPZziv/qRu6s9eXu68Mg4nXcXl/KyciFvLi7kdfUc7hjGYDnbk9TNDcja3JysDW04+ms9tssd2SGrx2b/Bmxc0phNi5sTM7chodNrsW5GXdbMbETwKBFBPiLEI+wIHlOLZePqsWxcPULG1uHbSfX4dWYjvpnoxHeTRaxbaM+uf9UjZ1Nn7ueM4LHSjceKfrzQDuSVwYO7Oe4U7mnPmRWOpIbVofxgR+5e6Mv1vz6jeGcj9AnOqNY7UrSrOSX72lFzvCf30j14mD2cWxleXE12p+K0K0nh7di13JELYS2pOuHGlbMelB/ri/VINywHOmDa2wrT3lZotjXBsLMVGdGNSI9swYV1bfjz64ZEzbcjYUkd4v3qEjO3FrHznNm6tA4Hv27EuRUtyIhqiSK+JcqEFigTWqLa2A7d1m4Ydw/gQlgH/lrVlu0h9UgQO7P/p+akxHbjXERbMuM7odzcGdX2jii3tSZncxNytjRCub0pim1NbasMNyczoQ0Zce1IjWmLZntPjHv7YD7Uj+qzLlxMGkbx0W6UnOyGelczsrc0JHdrI5TbmqHc3oq87e1RbutCZkJHkqM7cPi3Fuz4qj5Hf2+GbvcglDt6cT6qBRmb2qLa3Qn17o5/4zVe9eT4Jv1LthpfsUH1mHjFAzarHrNN+4qturdE575k+dFreP+Wjttv2XisVOOxSoPHajUeq5R4r1YwPlpL8LErxChecrD4PfuMz9iUfZetuffZa3jBvsJ3bNW/5ZvjF5kWp2d0hB6X1RoGrtQyJKwIt+hy3CKtuIZZcA8twiOiCJdwEy4RJtwjivAMt+AdVsrwMCsjwssZHVHBmOhKxsVVMi6unLGxJYyLLWZCbDGTYkxMCjcyOTSfaWGFzIw0MTM6nxnROmZFaZlvW5DCf70B/xg9gdEGAmOMLI3S2+46a/GPUrAoLB1pgpIVRyzs0z7ijOUNZ4qecyr/IUfUtzimv88F62sSy96xJf0a/9qhJjAmnSWRqSyJTGNpVBZBMTmIY3ORxCqQxuYijc5GHJWBJCoN/9Bz+K87gzQqkWWxqUgjkli84hT+q88iDkshMDQVv9VJ+K1OZtHqCyxclcjCledYuOI0i1Ycx++Po/j/cQDJikh+WreIs+cXYy1eRPUneG0r3kxD8WmcJJmIJDmIpLmIpEoBq1IbXiUq22vlx9hLlDgGKXEOFOIgVtmQK6DGQa7GQZKDQ2A6DaXpNPXfQzf/X/h++29k6WTctVVe/yte/2214cfVXagqH8/6Iza8Bh3CQZ6CaHmuUC224UAkV2MnE6rBtQOUOAVocAjSYifJE7AYnIlIrsApOI+G0hxa++9n1Nc/selYEJdrFnCvojcvyhvxzurMe6sT762ONrza2WZKHXhd0YBn1i7csY6gtEzC9/EL6B/8I41kh3AOyRDgJFXiLDdgH6jGIUglwMZWAbSXaLCTKIX9gnNsCx0Jc8b2UgE1jkE6nAMN1ArUUyswj7pBF2gRuJUeAVLCT/2EpjSQmzWuPLU25V2JE+/MIt5V2PGySsTLmv/E69sSJ16XO/G8qh73ajpjrfqCk7qfGf9LAJ0CwmkaeIa6QVk4BmZiL8nCITgbh5BcYSEhqRp7SR6OYgGnjhI1IokakTRPOBdkSgGvEqXwfpBKaJUWa3AUK6kVdI5WgeHMWTOHJNVcrlSN5Vl1L95VtuDdB7yWO/O60onXFfa8KbfnXWUt3lnr8cjSjjs140nKXci8SDnNxetwDk4Svk+JHocgAa/2QSpEEh0iiRaRVIFImoNIqsBOnId9kA2vEgGv9tJk6kuO01m2DnFcADrzrP//eLXOIeEvofLaIiie2pJEHILysA/UYy/WYS/NwV6aif2Ha0qiFKqvcltkShzEahzEGuwkattnaMOrRPU3XiVqHKTZ1A0+T/2grXj+8hM7LyyjwurHxdJ5JKf4MWluHzxnz2bIvJ/oO28lveeuod+cSAbOiBUqrza89poTSbeZ0XSZHkWXqWG0n7KGVlNW0XTqShpPXUnjqf8Ea4PJqz7m/4zYyUIaTVpNo4n/mcaT1tBk8loaT1rzf8y6/8j/htj/mqlhNPUNp/m0aJpOE2ZjP6TZ9Oh/pPmMGFrOjKXVrDhazYqj5cxYWs6MpcWX6z9ubz07ntaz4z++12ZOAu3nbxZahudu+ojX9vO30HHhNjot2vERrZ0X7aTzop02wAqY7bRoB539dtB1yS66B+ylZ9CfH9M9YC/dlu75x7Ze4v30lhygr+wQ/eSH6R98hIHBRxkSfIxhwcdxCTmB67KTuC37f8zdV1TTad/2fYo44zjj2HsXu6IgHQR7x4q9Cwng9FHHMo4dAUVR7N2xdxCVXgLplJAGIQlV7BW7juX7bCSjzn3d131fz7PejXfjWLCSbLDCP2vl8z/O83dexOunOLx+jsfnl8v4/JqA76IE+i9OwO+3Kwz47Sr+1gxclsiQlckMW5nM0JXXGLn6KgFrrzJufSIT1qcwYV0a49emE7guk6nh2cyIkjJrs4yZm6VMixIzOTKbwMhsAqMkBG5SEBidT+CWAqZsUTErRs2smHxmblUyPUbOtO1Spu+UMX2Xkum78pm+S8Ws3Rrm79Eh2KslbL+K7/bL+GF/Kj8fiGPJkTOsPHGIqLgYDuds5HzBKpJN6xBXbUBx4w+U1b+SWykkr3wGqrKJ5JUMJ794MKqigRTq/84QCvXD0OhHodGPQls0HG3RQAp1vhRqfSjU+qDW+FCo9qKw0LKEWK/zoVjXnyKNL/pCX/QFvujz/dDl9qdQ5kVelhvSNGfkma7kZnuSJ/YiL8cLRaYnikxPckXe5It8ycv0QZnhhTLDwxIrXpXp/cjLdCU/y5UCkaWFVWe7o83xQCf2pEjqjUFhaV9LlD4Ycr0pzvWiSOmBXuGKXuGKId8ds9qbcp0vFXpfyvU+lBf5UlHcn7Iif0qL/DHp/TAX+VNWMojK0qEWvFaN4Ob1kdy+Mfpj43qrehR3bo6hunwYpQZ/DBpvSjTemLQ+GFWeFrwqXFHnOKHO7oNB4UGZqj+mXC8Ks5zQS/qhye6LNrsvRrkHVSo/KvO8KVN4UCp3wyRzoVThTFW+KzfVHtzR+XBH5021yp1yZT8qc924o/XjiXkkz8sDeGoewx3NEO7rR/C8bCLPywN5Xm7B67OySTwtHccT82gelwy3DG7S+vNQ7cuDAg/uW/F6X+rEfUlP7uZ050ZWN6ozu1Gd1YObOU7clbnyMNebmgJ/nquH8ko3hlf6sTzTjOFRwQju5Q/joXokNcVjeW6ayDPjBB4XjeaRbgSPNMN5WDiQB/n+PMj14a7UjepMJ8qSumBO6Ej5tc7oz7Wk6HwrKhO7Un6lC6rjTTFe6oT+bFsKjjVDc6oVFVe7cDerD7czelOd0vVjs3o7ozu30rtxM60rN9MsbezdrJ48yHHikaQvjyR9eZjdm7sZ3bmX2eNjDOdbkxhVi7K41txL78btlM6YLrSgLK4ND0V9uZncHeXBb9CcaMIjmTs1Ck80p1sg2l2H2xm9eZ7nwzvdYJ4qPXmW78UbrT93RL2RHa6L+lwzbov78ErvxzOdDw/y3Xiu7c9b4xBe6Px4qffjL8NAXhf58VRlmWD8WO7CjeRuqI81Q7GvIXn7W6A60A790W4kR3zNhXX2iA40xXilNzfS3HmY058nOX4Yz3UhK/ZrcvbUx3i5Kw/kPrzUDuND2USe6oZzTzmAinQ3iuJ6UnK5D+8M0/hQPpf3lfN4f30ej3Vj0cR3Jym2LtdivkJxqB3SPe05s/Qb9oV+walfm3Hml3bsnFOPqAkORE6szYZxtVgx3IZfB9rw8xAbfh5hy68j7Vk06gsWj6nDojF1+XV0HZaM/ZLV0+rx+6RarJhkw46FdUiPbUN1kicPs725ldyTx1l9eK304JGoL/qTzZDu/oK8A3W5Ht+BJ+nOPEzuQ+W5Tmj3N0K5/SuU2+tQdKQJFec7UBXXmYrLXbmX7s5fBQFUXfXl9IoGRM+x4fjiehSd7sWDdH+uJ7hSer4nhlOO6I61Q3WoFcq9TZHvboZsZwsyo5uRsbkNcX80Zcd8BzZMtGXngjpEz7Bj+6zaHAiuy+lfGpC4tjnimDbk7m1D/oGW5O1vhnJvU/L2t6LwcBcKDvcgc2t70qI7cGZlQ2JDarEjtA7XotuRuq09KdEtyYptjWRvOyR7W5G9qylZOxuSvbsJop3NSItpSsLG+lxY9Q0JG5qiOuqM/pQ7kj2OZO9qg3R/G3L2NCUp+isyttfnatQXJEV/RdbOhkj2NUe8twXi3a2R7u2AZE8nFAd7oDzsRFJ0Gw4vciAhogkZO1txcWMdck+054Hcj7+KRn3C6w9ny8//dvkWq1MfsfzKbb4/ZeKnUyZ+T7jNmqSHLLpQzay9GoaH5zAmOpfRm5QMWi9i0LosRkVJmbg9j/ExcsZHS1hx+S6bs56xNuEmi0+WsPRsKRuT7xOZXsMfCXeZt0/D+K0KxsWqGbwpF58NCvpvKmTIthKG7ShlUEwJ3hsLcVmjxDWikH5RGtyjdHhGFuEdYcBnoxHfCBP+UaUM2FzKkJgyhm43MzimmCFbdQyL1jA8qoAREbmMi1IxfVsRC/YYmb9bx9RoGVOjJCyIzWfhHjVhOwsI3iJHEC3nh10qftqtJmx7LiExMhbukPPzvnyWH9Xw26Fctlwp56j0MUclD9idUsmOa6XsTrnOUckDDojuEXnRyG8HlSzaJ+eXvTJCtmawMEbEz7uk/LpHzo87JIRtzWThlnR+2Snmt30yfohJI2zzFX7dkcaK/RKW7RGzcHMygo3XEG5MJnhjKvPWpzB3Qxqz16d+BtjLzFp9kdmrzzJ31QmEqzaxZN0s4hPmUKKbSblp6ie8CnbxjfASDphHR64AACAASURBVMIMbITZH7/4W7Bq+TJtK5RhK5RiE/IJr7ZCCbWscHUIlmAn+L/D6/2K/rwwW/D6/j/E65YzwTiFrfyE1+9zsAnJwTZEbN1LKsM2VEptgcSKV/knvIaJLHgNzab29zK+Dcuh+fwT+Hz/GxsPzaG8fA4PS3vzwliftyUOH4dHWfBqx7tSW96W1uIv8ze8NLbjodEHk3EBaw7MxvnHZdQPOUntsAxsQkXYhljwai9QWNpBoaUBtBPkYidQYiuUWJaTLszBbmGOZY9kmORjU2gvUFArOJfawbl8ESyljiCJpoJdOIcJ2Ju8DF3pfB5UOPPS+C0fDLX5S2PDu1J7XpfZfta8OkBxXdDXseDV6MDr0ro8Lm9LWflgUnW/MXn9PNoHraVh8EXqCrOwD8rENiiTL76TWJe+WtBlFyKmljDHilcpdkIJNiFiy42OMOvNjhAJ9oLP8SqnljCHOsEJNA/aSFD0DDLypnGzfDAvyrv8A6/vTH/vd7XlndmC17fGr3lqaM+d8jFcTJvJpA0LaSKMonZYInYhUmyEuf/Eq/AzvIaILI2nQIJdsIxaAgW1QpTYhEmwC02mbsg52oeGI9gWhFI7mUflvXhpbG7Z81pam/eldv8RXvuEzrPgVfgZXgVKK14zsAvJxDYkG9v/itdQCXYCy//ZViizrnSQfMKrUIGNUIlNiAy70CzqLLzK10F78Vq+lAOJn/CalDybkVO64jFpEk5Tl9B1yh90mbKGHlMi6T1hC30mxdBrSgTdp4bTeUokHSdtov34TbQNCKfl6PU0GbOGBgGr+DZgNd+OXfvfwvX/Fq/fjl7/38L1/w2vG/5XvP5HgA2I+G/x2nD85n/B6+dQ/Ryvnz/++XMtpsbSavquf7SuLabupM3MvRa8ztr/Ea3/Ne1mH6Dd7P3/LV47Bx2l0/zDdJx3iC7Bf/6PgHVaeIY+C8/iHHYWl7CzuC489wmxP17C04pY71/i8VkUj+/iy/RfkkD/JQn4LUnAf+lVBi6/xqDlVxm0PIERf1xh1KorjFl9lYBVSYxZlcSYVSmMXf3PycRTIsUERmYzcWMWEyKyGB+ZzYQoMRM2yZiwWUHgZiUzthYwY0suU6KlBG4RMykmh8BYMVN2y5i2O5dpu/OZviOP2TtzCd6jYOF+ET/tT2TRgVOsPnaYLZcOcShzLxdVm0kt/x1R9Q9Ibn2P9EYIssq5SMumIjdPJL90HJqyAAqKh1BQNJDCooGo9YNR64eg0Q1DrR+BRjcajW4UmqLhaIsHo9b7U6jzo1Dni9oKWI3GG63GB73OhxK9P8Xa/ha8qnwpUvlRVOCPVuFDfrYrkrQ+yDJcyM3xIF/iRYHYi9xsT5QiT/KyfSjI7k9+li+5Gd6f8Jr+977XfijTXcjN6GdtYN1QZ7uhyXZHJ/ZEL/GiWOaDQe5LicKHYqUXRUovdHJ3tLJ+6OT9PuK1TOtDuc6HMp0PZXprdH6YtL4Ytb6Y9X6UlwyiyjyU6+XDqa4c/g+8/o3Zv/FqLvbDoPHGpPWlXO+HqdCL4jw3tJK+qES9UGf3oUjmhinPmxKFB2pRH3RiFwqznNBm96U835eb2kGUKTwoEbtgkvXDJHPBLHemMs+VWxpPbmt9qFZ5UK50oVzZjxsqbx4UD+Fp6SielwfwvDyAu7oh3NUO46l5HC8rA3lePpGXlVMsTWzpWJ6YRvLYMJSH+oE80PjyUOXFgzw37iucuSdz4p6kN/clPbn9N16zunMzpxd35C48yPPiscqPJ+pBPNeO4KV+LC/146hRj+Je3lDuFQzjSdFYXpgm8sI8iWfGCTwtGcsj3QjuFQzitsKH2zJPbkvcuCnqy/X0nlQkdsEY356SuHZozzSn+EJrqpK6UZXYHf3Z1pRe7oIpzhHt6dZoTrXCFNeJGyk9uZPpxO2MXtxI7UZ1SheqU7pwM60rd7N6cj+7N48kfXki78dThStP5P14kOPErdQuVF3rgDmuFdVJjtxN74H5UlvEu79AtvcL7qZ152GWE5UJ7Sm/3J6HImdqxK4YzrUi91A9bqX14nWhP7fSeyE/VA/1qabUyD14ox7Ai3xfnuZ68jzfi+f5XpivtEd8sA6Gy215ovLmVfFAalRePFX78MYwiNfFA3ip97VE58NztSfPCjx4JHPmbpYTmpMtyIn9BvH2BqgOtsd0yokr677ickQ9tBf68kA+koey4dzJ7M+9TB9upvSj4FgrZIcaoznfgZvZHrzQjeBDxRTeGMfz2jCWp4XDuZ3jQ3W6G38VTeC9eQYfrs/jlXEq5jQPUvc05PKm2kgOtEZ7sheKPV04vbge22baEjvrS46ENGbvvG/ZEliLyAm2rB1lw/IhNvw21IbfRtiwYrwNy8fa8NsYW5aPdeCPSXX5Y1Jdlo2z4/cJdqyZbsP2sFpc2dyMkrg+3Bd5cjfdmcciV15Ifbmf6ozxXGs0x7+l5FwDarK681rhxpNMZ27EdcV8sj36A82RbqmDZl8jSo61oPJ8B6riHLl+tQc12f2puOLG6ZWNWDPZnh2htZHtb82t1H5cv9oH49kumM52Q3/cEfXhDhQcaI98VxsUu9qTubkl2Vs7cm1tCw5/V4dtc+zZueBLYuc7sHN+bY7/2IC4Fc1JXt+K7OhWSHe0QLmnMXkHGlFwqAmqw81QH22N+mgnpHvaI9nlSOqWdlyNas2x5d8SG2bLseV1SY/tSGpMW9JiWpGxrQWZ21uQFduSzNgWZMa2IHtnWyS7HcmI6cjldS24uKopou3dSI5qw8lldTm+1IFzqx24GlUH0a7GKA+1I2tHM3J2tyD3cAc0J7uiP9MTw/m+mOPcMV10R3fGFcXhHiRGN+PP375gR5gDKbGNuZ7uyZ0cLx7IvXhW0P8TXsfF5J8P3KVh5kED0/cVMS4mj3ExSqbt0TDnYBEz9qiYujOf0BOl/HrxJj+eLmfBATXz9xfywykTy+Jv8NMpM5OiJczbr0dwpJR5+w3M2FnI9B0qFhwsJuhwCXP26Zi5W43gmIlf4u4Qdu4G8/8sZ+6xCoRn77Dw0kOCzt5l/B4zPhvzcN1YiEukFrfIIjwiDHhtLME73IjPRhP9I0vx21SKf7QJ/+gS/KP1DNysYcimQoZG5DIqMo9pO4r47lg1f8Q/ZHX8HX49VsKvR4pZfa6KyITbRFy6zuqTRtacNBIdX83muGrWnTax+kQxG8+XsT3xNjtT7rHiiIo/jqmJuGAk/HwJfxwvZOWxQlYeV7PubDFrTulZfUJD+DkD265Wse1aJetP6wk/XUT0JTPbEsqJvmRiwyktG0/p2BZfxs5rlUSd1bLuTwVRZ1TExpcQG29m9eFcftyaQUhkKoKIdBZEZDA3PIPZ4RnM2ZDG7PUpzF53jdlr45m99jxzV59CuDqaJWtnEXd5NiW6mVSYpiJW/8zE9X/QMngX3wgu4iDMwFaYbW2KxNiESC0Nm/A/x6tNyKe21j5Mhr0wG/ugdOqFpNNw3mEc5y1n8b7fycwN4165Ly/MTXhrqmM5IqfEAUoc+GD613Nen5a1p8w0jC2ng+n9N17Dki1DmEKysRVa9jjahEktcBSI+SJI/AmvQik2oSJL+xoiora1eW02/yTuob+xLHY6JeYFPCh15oWxIW+NtfhgtOODyZZ3pfa8LbXnXak978y1eWv6hpfGNjw0uWE2zWDT8Tm4/byU+sEnqC1Mx0aYhY1QgkNYLvYCOfZCMfYhOdgJZdgFK7ENVmAnlFrAHSLGLlSMXagFrh8jkFoAK1DgIJBQJziJ5oLt+P8azImsRZjKZ/C4vCevSr7mQ8kXVrw68KbcntcVNrypsOVdaS0wfAX6L3lXbM9bYy3elH7Fk7LWVFX0R1zyPcExs3AUrKBh0Fm+DhFRKzgb2wVZ1Fkox16Yg22oGNvQHOxCs6kVkv0RsHZCifVaEVlvdkiwFYqxDxZTSyCllkBOLaEMB0E2dYMu03LBen7YOYsc1WRulfvxoqwT78xNeG/4mveGL3hvrsVbswWM78x2vDd/wV8ldXlS4sjN0vEcS5jG6FVhNBFGUzs00fL+CZTYCSTYC8TYCaQW7AkV1mvXglc7gQS7ICn2wQrsrc/ZhVjw2i50A4KYBR/x+sLYnLfGr/hQ6mDBq8mG9yY73pvseFtiw9vP8Gr4HK/B2/hSePUTXoOV2IVkYxdiwavd53gNs7SutiFi7AUy7ILlFryGSizLnUNk/8SrUIZdSBZfLrzC10F78F62lAPXvsdcMpuK4mkkJc1h+OSu9JswgZ6Bv9B50gocA1fTLTCSnuO34DRxKz0mb6Tr5A10CtxIh4lRtBsXRZsxG2kxej2Nx6ym/hgrXgPWUm/MOr4ZvdaaNR9Tb8xaa9b9z/msca0/ch3fjlz7MfVHrqPBqPU0GG3NqP89334WC2T/NQ3GhP8Hifg4nbjB2E9p+NnRO43Gb6bxhGiaTNxK00lbaRYYQ9NJMTSdtPXjY00nxdAsMIZmk2NoGmh5TYspsbSatpOWU3fSYkosLabE0nLqTtrM2EPbmXtpO9MC2Haz9tN+1gHazzpAu4+xPj57Px3nHqTzgiN0Df6TrsF/0iXoCJ3mHaLj3IN0CTpizVG6Bh+lm+BPuguP0zP0BD1DT9I77BROYafoE3aavmGncV54hn7fn6Pf9+dw+/EC7j9dxP2ni3j8fAmvX+PwWhSH96J4fBZfxndJAr6/JdD/tyv4LU3Af2kCw1YkMvL3JEb9nsTI3xMtWZnEyD+SGbMmjbHrMxkfLmL8xmzGhWcxLjyLseGZBGzMICAik7GRmYzflMXETTlM2axg8mYFkzZLmbhFwsQYCYGxUqbskjNtt4IZuxXM3CFm7o5MhLuT+OnARVb8eZLICwfYn7Kbs7IdJGo3IypbieRGGPI7M5HfnoHixlQUlRNRlI5FaRpNgXE0hcZRqPRDKdQNQa0bikY/DK1uODrdCLS6kRa46kagLRqGzjAETfEg1EUDUev6U6jrj1rni1bni07nS5HO9zO8+ljwWtifYpUfulxf8nNckab1QZbhTG62G/lST1QyL/IllgY2X+xDQY4vBSJf8rK8ycvysiTD/SNeFWkuKNNdyM90RSVyQy1yR5PtgTbHgtciqTfFMh+K5T4UKbwoknuik7mhkbp8xKup0ItSjTdlWm/KdN6U6rwxa70xa3wwFHphUHtj0vX/iNeq0mFcLx/GzcqR3K4eze3ro7lZaZk8fOfGaKrLhmIu8sOo8aZU15/K4gGY1d7o5S6oRL1QiXqhkzhjkLtjkHtQJHFDm+OCLqcfhRlO6HJcqFT5cVM3CLPMDX2WEyUSFyteXajIc+Wm2oubam/Kc12toHXnjm4ANeYRPLHi9UXlOO4XDeWOdjCPjWN4VRXI8/LxvKwI5EX5RJ6VBvDUOIKaosE81PrzoNDnY+t6T96Xu9Le3BH34q64J7dzenBT1INbOT25K+vLg1x3Hql8eKIZwBPNYJ5pR/FcN5an2rE8VI3ibv4wHqhH8cI4iVdlk3lumsjTkvE8NYzlkXY4d/L8uSHz5EaOKzdEzlSl96IipRvl1zpjutyRovOt0Z9vjelyR6qSe3A9uRelCZ0xxXem/Gp3TPGdKTrfnqLz7TDFd+RGag9uZ/TmZnoPbqR153ZmTx6I+1Ajc/lHHkn68iDHyTK0KcmRyisdKD7XjMorHbmT1pPr1zqjO9WMtC22lF/uwCORM7eTe1B1xZE7ab15LHbjVmovCo83oTS+I09zfXia64sxrj2yg99QndKTZ7k+vFL581TpRY3CnTcaf+7nOCM5VJe8k424ldOHV/oBvNT580TlzROVF6/0frwq7s9znTfPNF4813jxOLcfj+X9eCx1Q3+mDZkxX5Gx+RvUhzpSdsaZ+FVfkbmrI1WiMbw2zueFdir3xUO4l+PHQ4kvpoRuaC90wJzYiwe5A3ljHMeHqum8NU/ibcl4nquHc0/izR2RO3/px/C+dBpvS6dzP3c42ku9EB9qheJwOzQne6A63APl7u5cWt6E7TNqET7Gjq2Tv2TnjC/ZOfNLds/9iu0zviBqkh3hE21YH2hD+HQb1gba8Md4G1ZNtGft5NqsmujAsjE2rJxgQ2zYl1yOakbh6W7cSHPhnsiZhyIXarLduZPUD/PZzhSfbE5VQnPuZ7ThhaQnL8R9eJzWm1txXTCfaId2XzPydzSg6FALjCfaUB3flbvJfbiZ1BfjeScub2jOzrBaRMyy4fza+pjiO3MrrRfXr/Wg6HR7ik85oj/ehcKDjuTtdSRvTzckMY4kr29N4rq2nPi5PrFz7dkxz4Ej39dnt6AOR3/8lvNLG5O4tjmiza1Q7GxN3r7mFOxviOpwAzR/NkJ7vBm6463RHOuAZE8bJLs6kBbTjqToNlzc0JSDi+uw4zt7zq9rSGpMO9Jj2pC2pRVpW1qSvrWVNa0RxToi3d2LnB29SNzYidNLm3L4p4YcW1SXY0u+5Phv9lxYU5uM2IaoT3bGcK4PBUe7UHC0C0VnelEa34+KK+6UJ3hgOO+M8pAjmTtakxjdlNRtzcnc2Y7Tq+oRH/kV19PdeKzsz5N8X54VeH/Cq/sK0XnPldl4rc7Be60Ej1XZuK/KwntNFv7rshi6MYsZewvYJHnF7oIPbJc8ZWPSDcITq4kV13Co4B0xoqfM361iZLiEAWulDN6Yx5DIfPzWyfBfJ2XguhyGbshh7iEDa9KfsCMftuW+J0r0gg3pNWySvGFb3gc2St4QevYWQ6MLcNuowiVCj2tEMe4bS/AIL8FzgxGvcBM+EWZ8o0rxiSzBO1KPT6QW/yg1g6JUDNmoIGBzPsGHy1mT+JS9eXBQ+Y7Y9EdsT33AYekrTuW/54TyNYeyH3Mk+zHnC95wWvmKo9mPOJT1kBOy58RpIE4L4WdKWLxPyU87pSzcIUW4XYIwVkZwTDah28Us3J7DiqMq9qTd5lLhGy4WvuGE5BHHs+9zTvGEeNVLLuQ943jOPU5JHhFX8Jo41StOSx9wNOM6x7NucEH5mEt5z9h1pZxle6SEbUpHEJmBYFM2cyNEzIkQMXejiDkbM5gTnsycDVeZsz6OeWvPEro2hiXrZhF3eRZG3UwqTdMQF/7EhLW/0zJoJ18HX6SWFa+2wmxshGJshFJshJYv17YCqQWAQrEVB+J/j9cQBTYhcuxDZdgHi6g1P416wjQazD1Ep7nLWbz3dzKVoZ/waq7DB7M9lDhASS0+GP/1nNcnZe0pNQ4l+lQQvUN/p37wSexDky0Te//G69+oDpHgIBBTO0hMrSA5dsGKf+JVKMJhoYSvQ7JoOv8kzsJlhIYHojEIuWt244WpsRWvNnwwWhrNv0pr8c7swHvzF7wzfcMrY0semfpQahrP7otz8f7lNxrMP07toDRsBZkWyIXIsRfKLHgRirAVSLD9G68CmQVWAgl2Ail2Qin2QqkVhTnYCnOsgJVRK1hMneBrtBJsYcJqIZel31FVMZ6n5Y68KqnDh5K/m9favKlw4HWlnQWvZfZQUgeKavOu2I53Rnv+MtfhWWkLbpW7k2eew9JDM+gZtpjGQSeoFyKitkCC7fwc6oYoqRUstvztoSLsQrOwDxFhL8imVrAVjEIRtsJMKxQl1pbTAlhLIyqhdnAW3yy4RJt5q1h2cDZyzQRul3nx3Nyet6bGvC3+incGB8uNCrOtZaqv2Y535tq8NtSlxtiNSmMgu05PYfDSUBoLYnAIseDVzopXO4EFqbZCy40WG2EONkKR5X0MFlvwGmRpOW2EYuyESdQVnqNdiBWvmsB/weu7/w6v5n/idXv8Igteg7bxpeAK9sES7INysQ9WYi8UYS/MwE6YiZ0w23qjQmJZ3h5qxWuwDLsgObYCqbXF/vszJ7XgVaDARijFTpjJl2FWvC79jQNXv8dsmEV50TSuJc5hyKQu9B03jq4TfqLDhGV0mLiKLpMi6DY2mp7jo+kWGE7nyevpOCmc9hMiafs3Xsesp3HAGhoErLbgdcxa6o1eyzej1vzb1Bu97n/N33CtP2Ltv6TByHU0HLX+P86/a3D/bnH/ToMxG/6XhFvOibUetdNw7CbL0TvWNBxrOXqn8fhomkzYQpMJW2g6ceu/pNmkGJoFbqVZ4BZrYmgxeTstp8TSYvJ2mgduo8Xk7bSauoM20/d8TNsZe2k3c99n2U/bGZbf28/aR4fZ++g09wCd5x+ia9ARugYdocuCwzjOO0jHOfvpPP8QnecfosuCw3RZcJiuQUfoLviTHsJj9Aw5Tq/QE/QOPYFT2En6LDxFn4Wn6PvdaZy/P0O/H8/h+tN5XH86j9vPF3D/5SLuv1zE49dLeC6Kw3vJZbyXXMZrcTzeSyyN7NClKQxflsbwZakMXZbE0GWJDF2RyJCViQxblcKINemMWJfJyHVZjFyfyaj1mYxan87IDamMDE9mTEQSYyOTGBeVzvgoMROiZEzYLGPiFhmTYmQEbpcyOVbM9B3ZzNyRwfxdSYTuiePnAydYdeIAMQm7OSmOJVm7BbE5HEXlMpTVISiqJ6O4OQZFdQC51wPIrwygoDwAlWk0BUWjyNeMQKUZgVozEo12JFrtKHS6Ueh1o9DpRqLVjUCjG27Ba8kwdMahaAyDUesHUKjzR633Q1vkj17vR5HeD4Pez7ps2Bu9yseK1/7o8nxRid2QZ/ZFltkXZXY/CmSeFCq8KZB5ky/2pkDig0rsiyrHl4JsH/JF3pZkepJrbV/lqS4o05wpyHClMMudwiwP1CIPNNle6MTe6CXeFEl9KJJ5UyTzpEjmgVbiasWrK4Y8d0oKPDAVelKq8aJM602pxguT2pMS63RgfYEHRq3vR7xWmoZwvXQYNytGcrtqNLerRnOrciS3Kkdwq3IEVebBlOr9MGt9KLfitbTQG3VOb3LTu6HOdrIei+OBXuKKNrsfRRJ3tKJ+qDP6Uixxo6rQn2rNAErELmgzemEQ98Uk64dZ3o/yXDduqL25rvLGJLOgtrrQh0em4TwtH01N6UielQfw6voEHhiGcUszkIeGEby+bmlbX5RP4EXZOJ6bR/OsZBhP9IN4pPHjgcqL+/nu3Ff24568D3eseL2dY8kdcW/uyfryINeNxypvajR+PNEOpEY7hCfa0dRox/JIHcB91SjuqUZSox/P67JpvC6fyjPjBGqKx/KkaAwPNcO4k+fPTZknN7L7UZXhRHlyN0qvOmJO6EjZ1S7oz7fBdLkTlUndLXhN6U11qhMlcZ2oTOrJ9ZTemC53RnOmNZozLalI7MqdrD7cyXLijsiJh1IXnuV58DzXnSfyfjyS9OWeqBe3M6zDm5I7U53YmevXHCk+24Ky+PbcTu3J3XQnqhO7kxJtT+GxJtzPcOZRlis3EntSebUrt9P78EzhQ+llR3RnWnEzoy+v1YN5KHZHcag+mjMtuSty4WWBP0+VPjyWufNWO4jneT6oTzdDdrgehvj2PMnz4Z1hKE8KvLmZ3Zunai9eG/x4rvPmSaE7z9Se3Jf1pUbpzvNcX0oudCRjax2SI75CfbATpSf7Ev/H16hP+1CjFcDNxbwrE/K0YBwPFYN5rBzA9UwXrme68CDXn1fFY6FiKlTP4p15Ci+1Y7gv86U6vS93svrxVj+SD6WTea4JoCzZDdXpLhgu9uFWqh/mC27IdnYmf48TqRs6sH9BXdaNsCF8tA2x0+z5M+RbLi5pwcWlzTn187f8+cNX/PnLNxz8oQ6xQbXZPMuByBn2bJhsy8oAG34PsGHTbAfiw1ugO+fEzXRX7mT14XZ6d+6m96YivhuaI+0oPNSaikvteCZx5G1+F56Lu/Aw1ZEHiV24HeeI+XgbtPuaoj/YipI/21F6uhO3r/blQZoH5otOXItoxq6wL9gZZsvx5V+iPNqWm+ndqUzswPVrnSk63ZaiU50oPtmDggPdkMd2QbmzNynrOxC/ohXHvm/Izjlfsn22AwfDvuHEr004/EN9zi9vzqUVDUla1xDJ1mYU7m+F9khzdEcbUXSiIcWnGlF8qhn6k61RH2uHdG8rsmPbkL6tLYmbW3EtujXn1zcjJrQWO76z4UpkC1K3tCN9a3vStrQjZXNbkje1IXVzB9K3dCFjaw/SNvfgyjpHjv/alPDJNuwItuH8ym+5vKE+qVsbkXe0A6XxLlQmeKA71QvdyZ6YLzlTdc2Diitu6M/0JGd3a+I21OHC2i+5HFEP2cFOlF3xovBUNxI2fYXqVDvuiT14VtCfmlyPT3jtu1R8vtdiET0WZdFruZheK3LouTyb3sszcV2ZxqDwLOYd0bNHBceK4E/VSw7IHrBfcp9j+c85p/vAodw3/HC0mCHrcnBemonraiUe61U4r5TjslKK28ps/Nfm8N25G8Tmw0ENHNV+4EDeG3ZJn7E//y+OFsHOgjf8eOEmgyPkuIUX4Byux2WjAdeNJbiFl+C+wYhHuAnPjSa8I014RRjwjNDjFaGl/yYNAzepGBShYOyWAr47Wc1WySvOlMCJgg8cU7ziuPIV59TviNPCxcK3nMl7wfn8F1wtfscV/Tuu6N5xWWtJYgmklcGOpNusOKwleHM2syKymLNFzuxtSmZuymFedA7BW0T8cVzHCXkNaeYPXNO+46r6FfG5NSSqX5BZ8o704rdcVT0jSf2adMMHErVvSNK+IlH9jET1czJL3pNlhmNZd1l1KI+wzRkINmUhjJYwN1L8MfMiRcyLzGBeRDLzwhNYsOECCzfE8tv6OcRfno1JN8uCV9VPTFz7Oy0WxPJ18IWPeLURiqwAkFgwIJBavmALJP+CV4dg68CmYAn2H/Fq2RNpFyr9iNdvhKk0mHuIjnOX/b/htbQd5hIrXkN+p37QCSteRZ+gYl26aiMUf4ZXGXZBCmwFEgteQ614DZPwlSCDxvNP0Tt4BTNWTCBXt5BbRi9emJvxzuRgOd/T9Dlea/PeXIf3pm94uw+SIwAAIABJREFUY2xGjak75eah/Jk4jwGLl9Bo3p98sSAVu+BM7IRi7IKtIA3JwlaYga0gx4pXJXbBcuyCpdgFWQBjF2yBrq1QbHn/Q0TYCMTYCSTUCs6mTnAC7UIiCdkaSkbuAm5VDOV5WVveGCyDpd7qbHhrrs2bii94XVmLNxV2Vrx+AYbavDPY8s5ox1tTHV6Ym3GnzAlN6QQ2X5iO608/03jBEeqFZPKlUIbtPAl1g3OpHSTGXiDCNjQT29BMK17F1AqS4BAkxk6QZcHrR5h/jlcxtQTZfBGUTr1552g/73fWHZ9Nvj6A26X9eFbShrfGRla8Wgd0mW0+w+sXvDLUo8bYC1PRdCIOBuL9UyhNBDuoLUyyovVvvIqwE+RYGkyh1Hrt5lje7yAxtla82gnk2AjF2AoT+Up4lnYhGwjeugDF/4DXDyY7Pljx+u4jXntiKJnC9vhFOIXMpcmCGL4I/nd4zbD+fWLrUvFPeLULlmEfJMc2+LObQn/jVSD/iFd7YSZ1Qq9Qd8EevJb+xoGr31nxOpUr12YzaIIjTmPG0nncj7Qdt5S2E1bSaeJGugZspmvAZrpMCqfT5PV0CAyn3cRI2oyPonVABC0DNtAkYD0Nx66lfoAFrv9f4LX+yHU0+P8dXjfQYGzE/4rXv9N4fPS/wevncP2E17/h2mxSzEe8tp62+x/5J2D302b6XtrO2EP7WXs/4tVx3sGPQO08/xCd5h6gw+x9H/H6OWK7BR/9HwHb97vTHwHr8sNZ+v14jn4/nsPt5wsfMevx6yW8FsfjtTgez0VxeC6Kw2dRAoOWpDFkSQZDlqQxaEkyA5cmMnB5IgN/T2LgymQG/pHCwFWpDFydzuC1GQxdm8HQdekMW5/C8PVJjNxwjTEbrzE2MpWAyGzGRkmZEC1j0hYZgVvEBG7JYPLmRKZGxzFzyym+23uC308eJSp+H4ezdnG5cDsiUxTKypXkVf1EXtV8cqsmo6wajbJyOLkVwymoHI22ajxFlZPQmSaQrx2DMncEKtUY1OoANJoAtNoAtNox6HWj0epGotUNR6MbiqZoGLqSEeiNw9GVDENdPAi1fiCaooHoDIPQFw9Er/ezIFbjS1GhD0WFPhQX+lrx6o1a6kFuTj/kWX1R5vRDJfdErfSmUOGNSuqNSupLocSXQitgP0b0qX2Vp7igSHX5B14LszzRZHujzfFBL/GhSOpLkdQbvdQTvdQdrcQNjdQVvcIdQ57HvwDWrPakpMAy0Ekjd0GndMWo9qHcMJDrVrxWmoZwo3wEtypHWVI1ipuVI6guHWo5dqfIj3LrEKhKvR+mfA8KsnqgTOmCNqcPplxPjEpPdGIX1FnOFEs90GQ6o81ywST3oqrQn/J8X4qz+6LN6EVxjgWvZUp3KvM9ua7ypqrAG7PclfJcD+7oB/K0fDTPKwM+4vXNjUk8Mo7gptqfe0VDeFM9kaeloy2ALQvghWkkzw1DeKofwCO1Lw9VnjzMc+WBwsXavDpxR9zLEokT9+XOPMz7DK66gTzRDaFGN4wa7RgeqcfyoDCA+4VjeKQbzwvTVP6qmMHrsik8LRnPI91oHmpG8qBwKA8KBnIv15fbYneupztReu3TcuGq5B4YLrWnMqk7N9J6WwHbiztZ/TBc6khFYg+qU50ovdIV7VkLXq+n9OShxJUauQc1cnee5nrwIt/rU9Oa2YPqlM5UJXWiMrEjlYkduZHUhZvJXSmNa4fpYluqE7vyUNSPexnOyPd9S/aOOty81pvnUl/uZfTDFNcJU1xHXuUP5JHYA92ZVhgutOOJ0pfX2qGY4joi2lMHc4Ijj2WePFX68CzXl9eFA3mi8KQ6tSd5xxqjONKIG+l9eFc8nKf5PpgSO3JP0ZfXBj9eFvlQU+hGjcqdu9I+PFZ68jzfn9LL3cjaVo/EDV9RsK8DRYd7cHVtI66nTOSNaTFUL+ND5fe8Nc7imWY0tyVeVIlceKwawPuyCbwvnwJVs6B6Hm9N07gnG4Thcnd059txI6UXH3TD+FAylvtSf3Tnu6E53ZW76QN5rZxIxUVvJDGO6A95oNjuzIVfm7F7hj2xU205EvwVCUtbIo3uiXqfC4X7nMjf1xPDSXeku7pydX0rzvzWmP2hdYmYYsOKkTZETbfhwh+NMZxz5b7Ij3siV+5k9ORGsiP5h7/l6gY7ksLrYDjhyHOxK3/lduODugvvcnvwJLMztxPaUXG6BSVHm1F8qAXFR9pSdqoLNy715W6iJ+ZzfUiKaELMPHvStrXjyG8OSA92oiqlDzfSHDFfboHpYktMFztivtCTktNOFOzviWiTI1dXteHkj4058X1joiY5ED2lFke/b8i5pa05/nMjzi1rQdzK5lxc9jVJa79Gtr0xuiOtMJ5sifFUU0rPNaXsfDNMZ1tQdLIlhUdbIdnTCtH21qRubcO1Ta1J2daBlNhOHPu9AWum2XBkcV2uhLcma1s3RNu7k7rZkaSIDiRHOnJlfXvOLG3GkR/rc+THBpxY1IidwbbsDrHhWkRLlAe7ozrWA/WJ7hjO9cZwrjfSva1QHmyD4VwPTJd6oTzcmrgN9hxbasPxZTaIdrfCcMmFyiQfbqYP4GXBONRnOpMUU4eSy924m+PG9fRen/DqvFx5vu9yBX1W5OK8WkX33+V0Wy6jz2oZ7uvEDIzMYfYhNbGKl/ypfs1J1XNO5ddwMvcRp/KfcVr1hgPS54Qd0DIqQoHnajmua/Lotzafvqty8dqoxmdDHgM2yBCcqCRa/IaDqnccU//FkbwXHFQ85ajqL47qYJviFWFnKhmwUYrb+gJcNujpF16Ma7gB1w0G3NYbcN9QgudGI56RJjyjTHhGGfCK0tN/k44Bm1QMCJcyepOCkD9Licp6ygn9B06q3nEq9zXnVG+I173nkuYvTipqOCy6zQnpPS7rXhBX+JwE9Usuq19xoeAF5wteEa+DrQk3WXqoCEGMktnRuczarmbmDjUzY/II3llAcIyEFUe1HBY94Kr2DfG5z0jTvSEx/zFpmmeIil+TpnnORekdLisfkl70hmTNC5I1z0hWPyGp8Alp+tcka19zIOk6v+9XfMRr8GYp8zZJmbtZyrxNEuZtymb+pkzmR6YwP+IqQeEXWRgey9INc0lImEupfjZVZgteJ6xZQYv52/l6wQUcBBnYCbKxFfwTr7bBUmsk2AjE1lZWjI1ATK1gCxIdgixYsxFY2lqbEJll+WtwFvbzU/8LXleQqQjhXqkPL4yN/2O8lpYMJfrkgo94tQtJ+oRXgaXdsgAgB4egHBwWiLFfYAGibbDEgsLQLGyE2dQKyeGLBWk0mnea7kGrGLdoEjmqn7hu8OWFuSXvzLUteDX/jdfavDNbJuC+N37DX8YmPDU5cr3Uj/NZcxm+dDHN5h2lzoIUy9AjoRjbBWLsBGLsQjKwDUnHRpCNTZACm6Bc7IIV2AXJsF8gx36+3IorGbaCHGyEmdgIM7ARZGMnsExr/jroPI7C1aw8tBB5/lTulnnzsrQ5fxlq8cFQi/dFtrwxOvCqrDavKux5XWHL2zJ7Phhr895Qi7cGG96W2PLWWJtXpkY8KO2KoXQIR1Jn4Lf4O5rM28M3wSnUEcixnSPly3lKvlwg+4TXsCzsQi0Np8MCOQ4LLK26rSADG4HIen3IsAvKwS4oB/vgHByCRdRZkEKDuafoOGcxm8/NRGMYwd3SPjwracVbY0P+KqpjxavdR7y+N9vzzlyHl4ZveWR0Rqebw8qdgfRbGEpjwW4rXsXYCuTYBudgGyzCNjj707UZnINNcI7luSAxtgsk2C2QYR8st6BWmEhdwVnaCdcj2DIfpTqQh2U9eWFsxtuSr3hvduCd2Y6/jDa8N9ry3mj7Ca8l3/LI1JMSwxS2xy2ij/CfeLULysUuSGEBqzAdO8E/8WoTYoGrrSAHuyApdgtk2AZJLJ+3kBwLXIMl2ATJsQmWYyOwNq8hCdRdsNuC1yvfYTLMoqxoKgnXZjNgvCO9RgfQceyPtB67lNbjV9JhQjiOo6NwHB1Jp4kb6BC4nvaTwmk7IZI24yL/iddxn/D6OVS/Hrn6Y/4Vsmv/bSxLhNdQf8R/yci1NBi5lgaj1tJw1Lr/KN+OXEu9z/I/7aP937ORhgGRNBobRaOxUZbzYsdspMEYy5mxjcdt+vhc4/GbaDph82eJptmkLTQP3ErzwK00C4ymWeBmmgVupcWUbbSYbGlkm07aQvPJMbSevoPW03bSaupOWk7ZQaupO2kzfRftZu6h3cy9tJ2x19rIWvE6ay8dZ++j05z9dJ53kM7zDuI49wAd5+ynw6y9Hx/7O10WHKZb0BG6Bx/9iNeeIcfoGXqMXqHH6B12HKeFJ3D67iR9vj9FX2ucfzxDv5/PWX7+dBb3RRfxXBKH5+JLuP16AfdfL+C1KB7/JckMWpzGwMWp+C9Jwe+3FPyWJeO3IoX+v6fguzIF35XJ+P6Rgt/qNAasSWXw2jSGrE1l2NoURq5LZcyGNMZGZBEQKWZslIQJmyRM2pTNlKhUpkclMDf6LGE7/+TX/XsIP7eDvWkxnFFsItWwEUnlH8grf0FeHoy8fCbKiinkV01GXT0ZVcUE8kvHUWCeiMY8BZ1pGlrDVFSaiShzAyhUTURdOAGNejwazTg02jFodaPR6EZY974OQVM8FK1pJHrzSHSmERQWD6awaCCa4oHoDYMoMgxCr/dHp/VFr/WlSONLsaY/BnV/ilW+6PO90Sg8KZS5o8xxRil2oVDpiTbfB411IrFa7ota7kuh1BeVFbFqiS+F2d7kZ3qQm+aKMsUFpRWvapEHqiwPVFmeFIq8UOd4o5V4o5f4oBN7opN4oBW7oRW7opW4UiR3x5DrTrHSFUOuK8Z8d8wqD0wF7pTkuaGX90MtcUYj60eJypuK4kFcNw2jssSC15vlI7hZMZJb1gb2ZsUIKg0DKdP7UVnsT1XxACqL/Ckr9KZI5kx+RjfyUruhy+mDUeGOUeFJkdgVbZYLRWI3VGlOFOW4UZbrS3m+LyUyN3QiJ7RZThSJ+2KUu1KR70V1oa8Fr/neVOX7cEPjzz3DUGrKRvO0IsCSygDe3A7ksXkk1YX9uaMbyOvrE6gxjeCZeTTPzaN5YRzO8+LBPNH680jlw8M8d+uSYWfuyvpwR+LEbXHvj3B9lOdOjcqbGnV/ajQDqNEM5LFuMI/1I3isG8tD7XgeasbzSDeBJyWTeVk2nZdl03hhDuRpyXhqigJ4pB3JI80wHqkG8yC3P7dz3KhK7UXpFUdMlztQmtCJ6yk9KbvalcqkHlQk9qDsalcqEntwM70vZVe7UX7NgtnKJMvryq524VZGn8/w6sFjuRsPpS6Wc10ze3wa4JTahRspnbmR3PkjXiuvOGK80Iay+I7cy3DmQaYrxvMdkeyuh+l8Zx5ne/NY7E3F1e7oz7bhbqYrT+U+mOMd0ZxqyfXkXrzMH8h9kSvKI40oON6MqqSePJZ58TzPj+d5fjyUuPFI6klJXEcUhxtRfLEjNQpfnuT5UJXRnTsyJ55qPHiu9+KJxp2aQnceKF15qPDksdyXymt9kO5pStKGOshjW5G7ox2Zm9twXxnM++rVcOsPPtz4hbdlc3hUOAxTai9MaT14oPLjbdkE/iqdzLvymXyoDuataRbVWX7kHm+L/GAjSuM78UzuxUOpFxVJfdCddaTkYi/upg/kYfpwys/5oNzRk/ydfclY35k/Bd+yKcCG2Cm1SFvTEe1eN7T7XdAf6kPFWQ/uJQ7kbpI/pefcUB/uQ3ZMNy4ub86u+bXZMt2Ok4sbkH/Qiaqr3txJ9+J2qjNVV7uiOtKUM8sciF9jS+HhdtxP9eAvpTdvcrvzWtGe93ndeCXuzO2ElpSdbkLpyWaYTrSgcG8jSk924X6iL9rDPYj/owEXVzZGsd+ZQ4vqEB/RCONlF25l9aM6tTNlV9uiPtUE4wVHTOedKDjYhczN7bi8sgXHvq/HkdD67J5Xh8iJduwLqk/cig4k/NGR04uaEr+yNeeXNiB+RV0yIuqRv6sphj9bYz7VktIzTSm/0IyKiy0oPdeS4pOtUB1uRfaOFmRubUNiVCuSojuQuq0zqbFduLy5PVtD7IkJtuf4ksZci+hEyuauXAnvwIVVLbmwqhWnljXl/7B2n2FRHWrb92EAe6/Ye690FLDHWCgaNXZhGFCTbBOTGHvBXrH33rvGLh2GGdowTGH6DKCAXUBUxAb+nw8zGpO97+d99nvcH84DWPABFsNx8Fvnta51eE4tDv2rJmcXNOHW2vbc3dCeIz87cXJedaI3tyDtUCcUJ7tiutyXezdcST/cnJT9jcg81oz0I42JiqzGxRUC7mypieJUB+7d8uBZ4hBKJCMpSRnNG/lYHicMIvVIKxL3NUJ6pCnpJ5r/hVe3xYpLfRfL6b0ki74R2XRZIqPT4nR6rsjAJUJC/1XxjN+dzob4pxyRlXI26yWXlC+5IH/BGVkpJ9JfszO+iCmRKQxbJaH/KhnuK+X0WSajz3I5Ppv0eK/JwmdlCpP26VgVVcKRrI+cUrzlVOYrTma+4qTyPYezPrAuoYSQo3p8VibisUqO22otbmv0uK/R475ah8dqHZ5r9HiuNeC13oTXRjNeG414bdThs1HDgI1ZDFwt4dv1EoSHday6W8QxxUfOKT5yNr2MS4p3XNdWcklRzsH4QiKvadhz18jlrGKuyEu4oXrNDXU5l7PecF5WzrnMSiLO5vLTbiUhkXKmblUzcbuWCTs0TNyqInRPNsGbJfx6IJN90Y+5qXrHbUUZidp3xGSVkKB+SVL2K26lPeb4bT2nY3K4qyglRv2aGPVLopUlRClLiVaV8Wf6C3ZeNbFgbwo/bEkgbFMSoZulhGxOI3hzGiGbUxFukSDcnIhwYwyhX/C6i0VrQrh1M4Rc3QwKLJORKn5h7IpFOIfsoFboJap8xmtYkhVa4VLswm14FUmxF9lgEG6NfbgER1EyTqFWKApEUmtDaxvf/E947TBjIfP2/fd4fZXThhzDZ7wu/guvPyZZ8RRuHR3+3Lg5hibjKJQgENqAECa1onyW9dEljjPFOIVEUz/kAp1Faxg+ZzKxsgXc0w2mzNKaSku1v5pXi8CG12pUmmtSaarNR1NDyixteZTnxe3U6QQs/pUWwqPUDo2ialgCjuES7IRi7EViBDO/wmtoOnahVuA4hKbjKEzHMSQDh9B0BGFptnMbj93MOOzCExGEJVIlLJo6otN0m/UH2y78gFIxmmJLb97lNOCjQcAngwOVegfKDQ68sThRnufAuzx7PuYKqDQ7UWFwsOLVYEeF0Yl3pnq8sLQlL9eb66mTGLEonKbTt1JHeJMaYanYT0+l2vQMaggzcAxLxm52AnY/irH/wTriXEWYQRVhOo4iMfbh8diHJVkhJvqMVzEOYWKqhCVQU3iHRsEn6Tz9Z3b/ORmDeRhFuT0oMzXjo6k+H3TVrHjNFVCZY8Or2YEKSw3e6OtTZPJErg7j18iJ9Az/iUZhB6kSHo0gTIJ9WCr2omTsRYnYhSVZz50Nrnaiv+PV4TNew7/Ca/hfeC3J7cEbY1M+GqtTaXakwizgg/H/A69Xf6PvZ7yKbuAgkiAIzbDhNRFBeByCMOv5sQ9PtrbqsyQIZkmso86h/8DrzGTrxZ8wKXaiVBtepQjC46k26wa1hHvpN/8PK17108jVTuL6rRkMGNOJbqMCaRvwM80DF9A8aCmtx6yh7agNtBu5nnZjV9Pmu5W0+m4NLcesp0XgeloErKNZwGoaB6yiQeBK6gZEfMHr12j9rwE7ciV1R0ZY8fofUn/Uyv8qdUb+e/7/4rXe6LV/e6xOg4D1X5ZANQhYT6OgjX8tdwraSON/ANZ5XCTNxm+l2fhImo7bbMNrJM2+34bzhK00GbeFJuO24DxhKy0n76TFpF1fxombf7+TlpN22/BqHSNuOWkvrSfvpe3UfbSdutcG2P10mHHQlgO0m7afdtP20TH4EB2DD9Ix+JAVr8IjdAk9SrewY3QPP0GPmSfoPvM43WdZ02P2CXr+cJJeP56i14+n6P3TaXr/dJq+c87i+sv5L289f7+M9x9X8Zp3BY/fLuHx2yW8f/8Tv3m3GTgvigG/R+E7Lxrf+TH4LIzBZ3Es/RbH4L04Cq/Fd/FefAefZdEMWBHDkBWxDF0Rw/AVsYxaEU/AyiSC1optS5ziGb8xmokbbzJ140XCIk/w275DrDu/jz23dnBOuonbypUkGBaSmvcLssKZyAqmI8v/Hln+d2Tmj0VZMJ7sgkkoc75HbhxHlmE8KsNEsg1TUOumoFR/T2bmGJTK8ahU41CpxqJSB6HKDkClGYVKMwKVdjhK3TBUhuFkm0ehyfFHYxmNQj8MhW4I2YahaE3D0BmHotENIjvbF63GD71mAAbNAAxqP/RKX3RZ/dFk9keT2Y9MqQsyqQvqTG90Cj80WX5kZ/igzvBFne6HKs0PVaoVruoUP1QSX7ISvcmM8yAj2hVZjHVsWC32JivRi6xEbxRJ/VCK+6OW9Ecj6Y9G0o9siRWv6mR3siUe6NM8MaR7oktzRZfmijHDA3OmJyaZB/p0NzRSFxTiPqgkLhgz+3FfN4RC03DuG4aRbxzKw9wRPMwbwaN7I3mSP5pHuSPI1QwgR+1Lvn4QD4xDKNAOxJzphSqxB1nx3VDEdUcj7oMhxR1TmheGFA+0YitgM6N6YJB6cT9rIDmy/mQn9UWd2BuNuK8Vr+nu5Ct9eZQ9iHy5D/lyHx5rBvPcOJwi8wiKLSMpzfOnrGAMr/IDeP9kPC9yR1Ko9OVR9kDeFYyhxDicV6aRlJlHUGb4hleawZSqfCmWe/M8w90K15S/4PpY0ptnqS4Uy9wpVfbnpXoApeqBvFANokQ9mBLNUEp1I3mhG0Ox5jtKNON4afieN7lTeHtvKmWW73ltsm4afm0M4pXOn5eaEZQqhlKU4cPDRFfu3emG5UYHcm92sD7yJqo7hTG9yL3VFdO1jpivdyLvdjcKonvxMK4v9+50Jz+qJ48TXHme7M4zsRsP43rzOKE3RRI3SlI8KJK68TSpF08Te/IsqSdPE3tYERvXlUcxnXkYbYWrNd2wXG2L+UpbHsf0oTS5H09iXMk61oyso815eNeN16mDeBLnRva5lpiuduSFtD+FUb1QnWmO9kIbipO9KM8chPnPjiTtqYvmQlueiT14LRvAi9T+FEu9eC0bwMPYvmSdbEbWyWYURPXhpcyHkgxPnqb1pSjThRcqD0qzvSlVeVOq8OFZqjdPxf0oiHJHfqQ1d9fWJGlzYxI3NCR9T2deZs+BR6vhyXIqH//GW8sUnsgHo43qQm5Sb0p1w6gomMDHvMl8zJ3Op4LZfDAFk3PXh8S9jYnbXgPNmeY8vNvNivFzrdCca0/hbQ9KEr+h8Lof5rPepG/vTtTy1pyfU599U6uyOdCO/dOcyNjWk0dXhpF/0RfLGRdyzvfh3uU+5FzsQc6FXuRe9CT7mBvxGzpw7tf6nJlbF/HWLty7OoCHt/3Iv+6K8UInso46E7elGqd+syN1TxOexHrzLmMoH2X9+JDRg/KUNryVtqUsqQ1PbzXn3sXGWM40xnymGcZTrbh3sRfa4z24s6oJVxY3RryjB7LDvdn/sz0ZJ7pSGNefwjhX7t3pzL3bHdFdbIPufEdUxzsTv7kZFxfU48ScOhz/qS6n5jQmcqIjO6ZW5+zcFtxa3okbS9vx5+KW3Fzemkvz63JzaS2SN9dHdaAZljNtyL3QkryLzci/2oL8P1uSe6kV+jOtURxpjXhnc+6ud+bmuhZEbelE9NYu3N7SiRubO3B2RTM2Tndg7+xanFvYnEvLWnFmQVOO/FKHwz/X5sjc2hz5pSZnFjTk9ob2SPf1IeuoBzdWN+XoXCfOLqxJTGRLZEe6oD3fi/s3XVGfaU3msaZkHG2I9EAdEnbVIHlfI7IvtOX+nb48S/TjZcq3vE4PoDTVn2dJ3/IwbjDyU525E1mHO5G1Sdzb+O947b0wk+4LZfRcrqLL0iw6LpHRZWka3RbF47LkLv5bk1kVVci+lGecyijiouIF5zJLOJFWwuGUUjbfeYJ/RDT9F8fitSIdtwg5vZbK6LUsE8+12bgsy8BraTKBWzJZcv0RxxUVnJS/4bTsBaczX3Eyq5y9aa+JuPOEqQdUeC2JwnOlDPfV2Xis1uKxWoPHai2ea3R4rdXjsVaP53ojHuuNeGww4LlBT/8NGnzWZeK3Kplv1oqZcUDNspuPOZD2lnNZ7zmb9orzma+5mv2BC/LX7I7KIeJMKhsuZXI+4wmX5c+5qX7FzexyrirLuaj4wGlZBb8f0jNjcwaTNmUxIVJLUKSewEgd47ZkM21HNhPXJfHjrjR23y7kTvYHEvTvSdSUEacoIlFVTLziOVeTctl3MYODV5Xckj0jLvsVseoXxCqLiVWXEqV6xSXpUyLPa/hjl4QfI5MI35KMcHMKIZEyWzIQRqYi3JKEcFMMoRtuEbbuKv9au4sl64TcviUkVzuDAtMkUhS/8N2KxTgHb6em8KINr8nYhSViFybGLkyCXVgKdiKp9R9s0V+tlhWvViRWEVrjECq1tbOptsZIikBkw2t4DA2Dj9BpxkLm7VtEQtosnv8/4LXS4sR7ixWvuYZviPwKr/Yz72D3Q6Kt+bO2lPbhYuzDxTiEinEIlXwBghXW1lZZMDMJp/BEHIOjqBtyiQ6iTQz6Scg1yVJyDSN4ndOeCksNPpns+WS2o8Jiz4fcKlRYqlNpqsUnY20qjPV4Y2nO03t9SFRMZdyKn2ktPEBd4W2qh8XjFCbGPlSMfWgSgvA47GfGfsGrfagMwRe4ynAMkeEgzEAgSrOe25lWvNqHJ+AYFkd10U0ahh2izw8/cuL2TAyqwZSaO/DRUosKg50Vr0Yn3ugFlJkdKc915F2ewIZXRyoMAlvzakfd7dvsAAAgAElEQVSF0ZEPptq8NjfnQW4fxKoJjI8Q0ip4PXVnXKGGUIrj9AxqTJVTMzgTR5F1+ZHdj8nWrcPhaVQNkVMtJANHkQRBWMJfeA1NRRCajEBkRbeTKJZawps4zzhCjxk/cPzOJHJyBlKS15VyszMV5vp80Ff90rx+yrFeLKg0O1BhrsEbQyOemX1JUfzErPXT6CycS6Owo1QNi0YgSsZelPIVXm2ADRNbj4VKbG+TEYRKcfyqeRWE36Fm2HnahK+y4lU5jpKcHpQbm/LRUJ1PNrx+/H/Aa5/wGTQSbqVq6A3b6836e/wLr3HYixKxD0v+0gzb2y6w/A2vtgtCdmHSv+M1TIp9eDzVZl2nVsge+v/xB4dv/IhFP51czWSu3QzGN6gT3UYH0dp/Ds0CF+ActJQWgatpNWo9bUaso3XQKlqOjaD5mNU0D1pHs4B1NAtYi3PAahr5r6J+YMQXvNYZFUHt/wtea41cQe0vkLU1tSP/Sp3/dbxG/CN/LYCqO8oK2fqjV9MgYA0N/P9DAtbQIGAtDQJsSPVfR8OA9TQMWE8D/3XUt+G1YcB6GgVusB63vd84aCNNxmyiyZhNNB27GefvttBsfCTNxm+h6bhN1ozfgrNthLjJuM00GbfZitdJO2gxcSfNJmzHefw2mk3YTstJu2gzda8VsFP202ryHlpP3kObKXtoO2U3bafspd3UPbSftp8O0/fTfto+2k3dS9spe+g44yAdZ+ynY/BBOoUcpLPwEF1Cj9BNdMQG2GN0Cz9K1/CjdJt5jO6zjtFj9r8jts+/TuPy8zn6/OsMLj+fw+O3S3jNu4Ln75dx//Ui7r9exPv3q/jOu4Hv77fw+f02/efdof/8aPotjKHf4ji8lsTguTgaj4V38Fh4C+/Fd/BbGs3gZTEMXRbL8KVxjFqWQOAKMd+tTmT8uii+3/AnkzeeJXjzUX7csYdFR7ay9Uok58SR3FVtQmpeRUbOH6SbZ5FmmkJ6zngy732HonAMyodBKB8EoSoYizpvAgrTBOS678jSfYdKPwG1YRJq3SSU2eORK4JQqsaiVI9BoQ5CkR2AItsfhWYUSu1IFPpvURi+RWkcSbbFH01OIBpLAEqDFbXZxmFoTd98watG44dWOwCDdiBG7UAM2QPQq3zRK3zQK/zQKX3JSnMjM8UFVaYXetUADOqBX54Jm53hR3aGH+o0P9QpfmSnDiBb6odS3A95vAeymL/jVZHoTVZiPxRJ/W2A7Ud2svX+1+xkL9RiD1RiK151qV7oUz3QpLigSXHBkOaGKcMDY7o7uhQXspNdyErohUrc14pX7RAeGIdTYPyGAuNQHuR8y4Pcb614vTeKAuNQLGpfctQ+FOgH8cg0jELtQAxpbmTGdEEZ3x11Yi+04r7opW6YUr0wpXqhE3ugjO1D5t0eGKXe3JMPxJTWD2V8L9SJfdBJXNBLXTGne1CoHsBT7VDy5T7cl/vw3PgtpXn+lOSM4rn5W0pyRlH+4DteFwTy/sl4XuaNolDpywOVH2/zAykxDqfU8A2vjMN5pRtCqdqPkqx+FMk8eJrmypMvcO3NI0lvHkv68DzNjRK5998a1xL1EEqyh1Kq+5ZXxgBKDd9Rop9AqWEiZZYpvL8fzPv703htHM9LwxjKTGMpN4+l3BjIG91IXimG8CzFm8LYXuTe7EzujY4URHXlSUJv8m53ozCmN6ZrHdFeaoPxzw5fmtgiiRcPYnvzKL4vJSnelGX68jK9HwXR3cm52YHCmO48E7vwPNmFJ4k9KZG68ELqQlFyb54l9uBJfDcex3axAbYLj2O68TSuJ/dvdsJ8pR2Ft3vyOsWX0mQfzJe6INndAP2FLryUDqJU6ofhSgdkxxrzOM6NpwnuaC+2IfN4E/JuduO9YihFYi/id9Yj5VAT7t/tSWmqD0XJXpSm+fAy3ZcX0v4YLnUk/VATtBfa8SKtP+81QymSufMkvQ/P5W68UPejVONLmXYoz9J8eJjQj8KYfqhOdSF6fV2i19bl9vLqKI/0okw7Bx6t5NOTpXx4+DMv9eN4IPNFH9+dhzJvyvMC+PRoKh/vTedDrpBPBT/x3hCK9qoX0dsaELu1JoojTdCdaY78aANkRxtivNiR4ng/XiYOJ/eCB9qjriSua8vJ2dXYO8WOXd/bs3OCHcfDnZDv6k7R7eEU3R3C/SuuZB9rS8rO+kh31iXrUAtMZ/tgOOVO2s7u3F3ZkqhVrVEdcqfg2mDyr/hgON2L1F3O3FpdhStL7Liz1oknd915rxrJR9UwPsi8+JDRi3Jpe0rjmlMc7cyzO83Jv9IE4+mGmE434/GNvuhP9uL6sjpcWlAH2X4Xci4P5cKS2lxfX5+CGD8K4/uTe7s3uTe6cu9WD3Kv90J2pC1xW5pyeXFNDv/gxOHZNbm0oAXnfm3OlolVOPFTE64v6cD1Je25urAltyPac3N5a64sqM+dFXVJiWyE5nBLcs+15/6lNuRfacmDa214cK0deZfbYTjTDuWRdkh2tuZaRCNurGnF7Q2duLmhM5dXteXs8hbcjuxJZEg1tsyoyu7w2uz7oQ57ZtVgZ5gju8IdOPprLc4vacTtjW2QHuiF4qQH2rPeZB7pxeXl9Tg0R8DFJXUR72qP/FgXss90Jvtsa3QX26A45YzsWEOyzzWnMKoHz5Lcyb/bmyfx/SgWD+Z50hDy7/qiudAX3SVXNBd7k3K4DYl7nRHv/6p57Ts/41Kv+el0X5BO96UKeq7MpusKBZ2XpNJtSSKeEQlM2JfFjoxydkufc1DymDOZLziRXsJhaQlHMt6yI6mM8ZtTGRQhwWNZKm4r5LitVNJrqYwei9PosyQN35VpTNyrZXV0MSfVFZzILON46nNOy0s5JnvFvvTXbBG/5F/n8/BafBfPFal4rVbjuUqFx0oFXqtV+GzQ0X+DHq91Orw2GHFbq8djgxGfyBx8N+vxWJmGz8pkhq0RIzqqZ1V0EXtTyzidWc41TQVnZWWcy3rDBeUbjqY8JfKGjp23dVxRlXBZ/owbqpf8qXjJ+YyXXFJVcEn7iXknLARvUzNxi4Yxmw2M2mJizPZcJu2yMH5zFhM3JPPrIRUH459zJ/sDUarXxKtKSc4uJUHxjPisJ0SlF3I+xsCZaAOJ2tck6d4QqyomTllEkvY18do33FGUsfuahT92S/gxMpnZ29II25aBaIeSsJ1KRDuyCN2WTugWMaJNsYRvvMPsDdeZu2EPERvDib4tIkc9lXu68aSpfmXS2giaTd9GjRkXcBLF4RAmxv4feLW34dX+H3i1C/sPeBVJsQuz3ScbJkEQmoCTMJaaoXeteA1exO+7F5CQNouiPD/emBpZofgPvH6yOPApx5FPlip8sNTmdU5bcg3D2HL6K7yG3ba2gja8fh1BqBjBv+E12fqzhcbjKErAKSSa2sGXaB2yBd8ff+TQzT8oyB3PS0tH3hmqUWnDa2WOgI+5TlTYRoY/GWtRYajDG1NjHpk7kWWawfR1c2gn3Em94KtUF0YjmBFL1Zmp2AsTsQ+LxT48xoqrr/Dq8DVeQzKwD021nvfZCdjNjschPIGqomhqi67QbOYufH4WcTflRwr0vrwyteCjuZp1qZTRitf3piqU5zjxNs+JD/ccqMgVUGl2oNIksN5Laran0ujER2Mtyk2NeZrTBZVpPLMjw+j5wwbqzzhLlalx1BSqqDNDTc3pmTiGSK2PT/pRgv3sVARhMqrOUFBtRiZOQgkC28iuQCS1jj6LxAjCkhCEJeAYGkXN4Cu0DN6Pq2gm1yRCck1elFja89bclI+mulQYqvPJ5Mgniz2fLHbWiwUme94bq/PW3Izned+QIJvLjFUhdAj5g4ZhJ3EUfsarDaiiJBteE214tY6LO4ikCETSv+HVfqYEh/A71BKdp23YKmZuCUGmHMeL3J68NTnz0VCdSpMjFWZ7KkzWe14rTfZUGO2osFS13vNq7oFBP+FL82rF6/W/8BqahiAsEUFYLA6iOAQ2vNqHS2zNrxWvDv8TXkVS7EVp2IelWf/uwuKoOvM6NYP30P+PeV/wmqedwvXbIfgEdaRH0DhaBfyMc9BCGgcsofHICFqN3kAb/w20CIyg2ZjlOI9ZhXPQOpwD13+F15W2hU0R1P0Kr58BW3vkCuqMivhyP2ytEcv/Ojbq71//Ga/1Po8N/y/gte7IiP+Yep/Hj0evoqH/ahoFrKGh/2oa+K+mwehV1tiONw5cS5OgdTQcvZaG/mtpOHoNDUevocFXaei/lkb+a2kcsI7GgetpHLieJoHraRK0Aecxm2g21pqmYzfRZOxGmn63kabjNtL0u01f4jxuM87jt9BsQiTNJ0TS4vvtOI/bSpOxW3AeF0nLSTtpM3UPbaZa0dpq8h5aT9pFm4k7aTtpJ+2m7KHD1D10mr6fTtP30WHaXtpP2UPbSTvpaDvWacZ+Os/YT5fgA3QNOUQ34UG6CQ/TVXSIzqEH6Sw6RNfwI3SfddSG1+P0/OE4PX84Qa8fT9D7p5P0+dcp+vzrFK6/nMXjtwt4/HYRt7kX/mpjf7uM9+9X8P7dutDJ6/dreM67gef823gvisZrSQzeS2PxXBSF27zreMy7Tv8FtxiyOIbhS+L4dnEsIxfFErgkjgkRUUxefYFpaw4g2hTJr3s3sP7iOo4nruWGchWJ+kUk638h3TibTKMIuXEGcsNk5MbxZJnHoMgNQHF/FMr8kaju+6PKHYPK8h1q0xhUxiDUpjFozN+RbRqLUh+ATDUCmWoEmeqRyLNHIteMQqEdjUI3GqXenyyDNUpTABrLGDQ5QWgsAahMI1AaviHb+A1a0zdojUPR6gdjMAxGrx+EQT8Igw2vhmw/DGo/jNkDMGYPQJPVD3maK5lpLujVfuSZvkWnGIAqoz+aTD+0mQOtiE31Q5M2AE2qH9mS/iiTvJDHuSGPdUER72bdNJzsgyrZD6XYh6xEb+QJnqjF3milPmQne6NIdEWR6Iom2QOd1BN9qgdaqQsaqQu6FFcMKW7oU1zRSPqiS3EnM64n2RI3LApf7mkGU2j4hse5oyg0DafQNJxHuSN4en80haZh6DI8MCv6U6AbxAP9YJ6YhlGoGUi2uDeyqM6o43uiF7tgkLhhknpiTvXGJPVGk+CG/E5PVDF90Ys9MEq90Es8bM1rH7TJfTGleZCb2Y+H2YN5phtOvtyP+1l+FJlG8jo/iJf3AyjOGUlx7iheF47hzcOxvHkwhtf3/XmUPZCCrP68yhnJS/O3PNcM5IV2CKXZAylR9Kc405Nn6W48SXXhSUpfnqT05XFKXx5L+/JY6srzdA+KMvtTovClRDmQ0uyhvNR/S5nJn3e5Y3iXN55X5vG8Mk2izDKNd/dm8CE/hPd5U3llHMdLfRBlxjGUG4N4oxtNuW4kr5VDeSL24P7d7uTd6kzB3W48je9FUZILlmsdMf3ZEf2VdmgvtbEBth3373ajWOpJWaYfpWn9KZK4UyRx43mytVHLvtAMw9XWPIzrSZHUjeeSvpRIXXmd7k6JbcPw49guPInryuPYLjyM7sTTuO48julO4Z2umK+0I+dqR0qT+1MqHcjDaE+SdtUn43BzHkV7UpY+hMfxHiTuqYX5WleeJXlz73ZPZMeakHncmVdpfrxM9UVzvi1RkTVJP9Kc50melEj78TLNlyKxF69SB5B/qw8Zh5qSfqgxz5I8eKsewvMMD4qzPClWefNc1Y8XmoF8sPhTqhrBo+QB5Ef7oDnXi4StTbi5ogZXFwhQHe1JmWEOPF3BxwfzeJMrokQfxAOZDxZJX56p/Hh3fwwfCidTZpzIO4uIT4W/8snyI7JTfYnd5kzW0Xaoj7UiZXctUvbWQH++JU+jXSmJ9+XBdS9Mp12R7+rKld/rcCxcwLFwR/bPcGTrODtOzHZCcaAHz+8M4cltX/Iu98J4riOGc+1RHWuObH9TZPvboDjYncy9PUjc1IG7q1oi3tIZ3XFvdMc9UB/uQ+Km5pz91YEjPziQvrcFZZKBvM3w5b28P5+U3lTK+lKe3IlXSe0pjmnFwxuNybvUAMu5JuSea0/BFRfOzq3FxT9qoznmTuH1b5Ds7sbRX2vwIGYYjxIHkx/tRe7Nvty76cL9m+6oT3fl5pq6nPrdiRNznTg3vy43Ilpxa2V7dk535PCs2lye34qbyzpwY2l7ri9uw40lrbm+pAVXFzQkKqIBaZFN0B5sRd6Z9uRfbE/h1bY8utGBh9c7cf9KZwxnOpN1sBOJkW24ubIlVyPacHlFe84vbcPx+c04+GsjDv3WhF0z67FqvBNLAgREfCdg03RHDs+tw4n59bm+tgV3NrUiZlsbJPs7IT/Ri+wzLmjPuZKyrzPnF9fm0BwBl5bWQ7qvI1cinLi7wQndhXZozrdCcaophsttKIzuxqPYPjyOc6E0dSCPYr3JOtGe6Mj63N1cH835XrxMG82L1BHoLvcicW/Trxc2ZVzqvSCN7gtS6bZYRvflCrosy6Tz4hR6LZPgsy6FKUd07MisYHfaK47JyzijKOekvJzDGW85kPGB3WkfCDloYMjqNDyXpeIRkYn7yixcVmTitioLl6Wp+K1KJ/x0Plskbzki/8jJrHecyXzNOdVbTineclj+lu0pZfx2+T6DV8bhsyIFn1Vy+q3KxHuljH6r5PRfo8B9lRzXlVl4rdfjvk6P+3oDXptMeG/Q4bUmk4Fr0xm+Xsqs0xY2Jb/imPI9pzPfcMvwifOKcs4qyjmvfssp+Uv2ix9wTPqQq9kvuaIo4qbmNTc15VxWlHNe8ZGzalh88RGi/Ra+26LDf7OJgO33CNyRx/hdOYyLVDFtWyYLTpk4mlzKXV0FMdnlSPTlSDQvSVQ+I0n1jCT1c6IyHnIn4zESQzmxqhISNS+Q6F+SkP2CaGUpsdr3nIh/QsQxFb/syuCH7TJEW2WIdqpsUSDano4oUkz45lhmb77LT5uu8/vGPURsDCPmThj3NDPIN3xPquIXJkQsxXnaVmpMP4+jMBr70MT/iFfBP/Ea9hdeq4aIqRLyn/CabMVraCw1hXdpFHKUTjMW8tuu+f+OV7OAT0ZHMDiCyQEsDnyyOPLJ4vQ3vEaeDqXXzMXUCz31d7yKxAjCrGO61kgQhEr/wmuoFEFYsvVrQhNwEsVTJSSamsGXaR68A4/Zv7H90kLu5Uzmhakzb/XVqTQKrHjNtedjriMfLdWpMNXik6EWlYZavDXV54m5DZqcKYRv/pHOoi00DD5PTeEdBDNiqDYzDfuQROxFsdiHxVrP6T/xGizDKTjThtcUG14TsZ8dj2NYHDVCb1E/9BRtZq4laKkQSWYoT43ulJuaUGmuAmY7PhkFVryaq1BuceJdriMf8xyoyLH/si23wmxHhcmOSqMjlcYavDPVpySnNUaLP4sPiPCcE0HjaYepPjWKOqFKak9XUGOqDIcQG6xmS7GfnY5AlEnV6UqqTsvCKSQFB1GSdUw4VIqjKMX6ewhPxCE8niqht6k94zxtQnbiMyuU6LQZ5JtdKbW05p25MR9NtflorEal2ZFPZrsvqTDa885QjXJzS57kjuSWdB4Tl8+i7YylNBSdxTE4GofQr9pVURJ2YQnYhSdgF5ZkhaswFcfQFNtr4Gu8Jn/BaxvRSsI3ByNTjqM0tyfvTM5U2jD9GayfTAIqDXZUGO34aK7KW2NdXph7/h2vIZF/4VX4P+BVJLYB1obXMOs5c/iM1zCx7Z7ov/AqCEu3XTSKo2r4NWrN2E3/eX/hNVc7hWu3Q+gX1JHuQeNo4T+HJoELaRiwhAYjltNi1AZajt5I88AImgYtp0nQSpoErqVpwDqa+a+l6ejVNPBfSb2AFdT1X0Hd0RH/wOhfeK07eiV1/4HXf2L3C17/S6D+3/I/IfgzhP8Nr5/h+tXxxoFraRK4jkY2oH7G6z/zBa+2fP64adAGnMdsxHnMRpqO2UCTMetpPHYDjceup/GYDTQZu5EmYzfiPG4zzcZvoflXeG02fuuXceOWE3fQevIuWk3aScuJ1rSauIPW32+nzcTttJu8iw5Td9Nx2l46TttLh6m7aTd5F20n7aDT9L227KPzjH10Cf4M2AN0DTlIV+FBuggP0EV0kK7hh214PfYlVsAe/wLYvnNO4/rLWdzmnsNt7jlcfj5L3znWNtZt7nnc557H49cLeP52Ca95f+I1/wZe82/hueA2Hgvu4DH/Np5/3MJr3nX6/X4Vvz+uMmzRNUYsvsaoRVfwX3iRsUvOMzXiOLM27GT+7o1sPLuBg3fXcjFlObdVvxOvm4XUEEyacTIy40SyjBNRGiai1E9EZZiA2vQdaksg6tzRZN8biTpvFKqcAFSWINTmAFTG0ahMo1GbR6M2j0RhGE5G9mAysoeQoRmCTDOMTO1w5PoRyPWjkOv9kRsCkRsDUZiCyLaMRZMzBk1OICrTSFTGb1GbhqMxDUdrGobWMAS9cegXwOp1A9FrB6LXDsCoGYhJOwiTdhA6lQ+KDDcy01zQqX3JMw9HrxxEdqYvWvkAdPKBaDL80KT5oUsfgC7ND620P2qxF4oEN7LiXVHa8KpK7o8q2Rel2AdFUj+yEr2/4FUt9kIe70JWvAuaZE90UutjajQSVzTJLugkruilbugkbraP3cmM7YlW6k6uwo/72YMp1A3jSc4oCo1WvD7OGcHjnBHc0wxEk+qKWe5NoW4QD3SDKNQOIkfujTKhO/KoLtatwcmuGCXumKSemKReGCWeZMe5knm7B+pYFzTxbmQnuJKd6IpG7Io22RVtsgumNA/uZfnwQD2IR+ohFGQNoFA9mGLLaF7lB1F6P4Di3FGU5I3mVUEQbx6OpeyBdXz4gXoAeTJPSozDeGUezvPsARRnD6JE6UeR3JtnMneeprnyKNWFx7Y8SnXlUYorj1PceZruRZHcjxfKQZRmD+WV/lvKLYG8vzeOj/kTeX9vIm/zplKeO43y3Om8zZvGu7xpvM2ZyGvjd7zWB1FuDOKtIZA32pGUZ39LqWwAjxJceRDbmyfxfXme0JdHUd0wX2lD9tkWqM+1RHupDaZrHciP6s7TJFeKpZ4USz0pkrjzTOxq2y7ch6dJfXkY1xPLjfbor7Qi52YHnib14WWaB0XiPpRK+1Is7sWzhO48S+jO88QePI7twoOojjyO6cLD6K48uNuV3GsdMF/uwJMYV8rSh/JCMhDVqfYk7WqA9lwnymRDKZb4oDjdEtlxZx7EuPIgxhXFqRakH25Mwd0+lGUMIud6FyT7GpC0py66i20pTfGhONmbEkk/XqcPoiihP/qzHUk/2ATzn50pyxpEcYYXzzI9ea7szzOVL8/Vg6ksmMx78/cUy0ZTEDsY1ZleRG9qyLWlVbi6wB718Z6UmX6Ep4t4X/AvXpqmUKwL4LFiAAUyb17ov+FD4QTeFUzlpWES7/Nm8enhH5Rlh5F6tA9Ju9uiO9MD1eFWxG90QnagDvnXOvEyqR+lCQPIv+yO+mA3YlY6c2J2FY6I7Dkx24kDQie2TrTn8vxamM+6U3DNG8vl3hgvdsV0qQv68x1QHG1B2r6mSHY2IzGyBXfXNOXygrqcnVuTa0uaIt3aA9kuF5I2duLC7/XYG2LPgTAHZPtb8SZ9MB8VfryXe/Ah04UPab15ndiJktj2PItqTf7VJuReaIzlXHOUB1pxdWEDLs2vQ9aB3hTFjEZ/tj+XljYibltbXqQE8jBuEA/jB/EgZgCWqx6kHejI5aV1OT7XkeNznbi8pCHRG9pze3V7jvxUh/2iKpyZ24A/F7Xi2pI2/LmoFX8ubMG1RS25vqQFfy5sRHREI9K3Nkd/uD0F57vy6GpXHl3vzKPrnci/3BHj6XZkHWiNOLIFNyOacO6PhpyY24gjcxqx74f6bBfVZIuwGpGh1dkzuxGbptVmsb8jEd9V4cC/GnJ1VTvubO7I7Y2tub2pOdFbm5O0tzXpRzuhPtMT42V3NGddiNvamlN/1GD/D04c+aU25xbYk7q3OfoLnTFc6oTuYjuMV9qRc70DD6J7kn+nG8YrHck+3xbl6bYoTnVAc64rD2P680EZxDtlAAUxXqjOdfh6YVP6pd4LU+k+X0q3hal0WyKjy5J0uiyS0meZlAHr05l8xMiWjE/sznzPMXUl+9PK2J/+loPySvZmVrJLVkHIYTMDIyR4L5PiuTwdlyUp9F2Sgs96NW5LpfRfnmxd2CT9wAFZBcfkHziS+pJjsjJOKt5zVPGB7dLX/HYxh1HrEhmyKoWBK9PwXZGCzwopfqvS8F2TgduKFPosS8VznQaP9Xrc1umtS53WaOi/TsWQjVl8sz6FsJNmNktfc0pbwanMMi6ryjmRXspJ+RvOqt9zUlHGodRnnMos5nL2Ky4rS7gkL+ZSVimXlG85p/jIKRUsu1ZM6MH7BEUaGB2ZQ8CuQkZty2XMdgvjt2kJ3qVi4ZkcDie/5I6ughjNW2JVpcTIn5KofI5U+wKJpoRY+VNiFUWItWXEqkqIVxUTryzibuZT7mQWE2+o5ExyMatOavllj5wfd2YRvkNB2C41ol3ZVrxuSycsUszsyDjmbI3ml8gb/LFpDxHrQ4m+LSJfF0yhcSLSzDmMXbIA52nbqBV8EaeQaOyFCQhEidiJxNYxYVGKbeGNBPvQZNtxa+xFyTgKxVQJFuMULMZBKPk7XkXJONia1xqf8TrdhtfUmRTl+vLG2JCPlhpUmgV8MvyF108W27NezU58MNfmtaUNufphRJ4W0nvmYuoJT2EvuoXdLCtYBKIkHERiBKFJ2IcmWWETmoK90BpBaAoCkQQHkRjH0ASqhlqb1xrBV2kSvJc+4YtYe3oJJuNUio1deauvRaXRiqqKXDs+5Ar4YKlGhakmlYYaVBpq8t5YlyJLC4y5E/h5xyx6zlpH4+CT1BbexGFGLFXD0rAPEWMfGo+9KM563kLTsRNmYC9MtQIrWIZjcCaOwohJWu0AACAASURBVAwEIqm1PZydiP2seJxCY6kTcp0mIQfoMnM+s7eJkKumUGLqzXtzQz6ZnWzNq4AKoyPvTE6Umx15n+NIhW0B0uex1wrTZ7w68MlYjQ+mOrzKcSYvZxhbz4kY+Ot8nKdso870W9QNlVNjioxqU9JxCJZaL2LMkmI3Kx2BSE7VaWqqTVV+hdckHEMlOIZKrUgLT8AhPI6qwpvUnXGKDsItfDNHSGLGVB6a+/DK0oL35oZ8NNbkg7EKFSYHPpnswJYKoz1v9dUpM7XigcWfC3HzGbP4Z1pNX02D0As4zojB8XOz/gWv8diFxWEXloCjMAXH4FQchSk2UEpwFKbiILIuxHIIu0PN0HN/w+vLnJ68MzpTqa9uHVv/jFejPZ8MdlTa8FpuqMuLfzSvDT/jVZiMgzDdildRAgJRDA6hcQhC/4HX8GTsRWIchFIchCkIQiXW10aY2IrVUIkVr6I0299eHNXCbHj9fR6Hr/+IRTeNXO0U/rwdgldgB7oGjqPZ6H/ROGAh9f2XUG/EcpqN3ECzURtwDoigcdByGgWtpHHgGpoErMN59BqajFpNff+V1PVfbo0Nr3VGrfgqEf8dXkf9b+N1xb+l/qiIr/IZsP85jQJsgA1YQyN/axqOXv1vaTT6r8838l9Do69A2yRwHU2D1n9J46B1NBqzjkZj1tIoaB2Nx6ynydgN1vZ1/GaaT9hC8+8jafH9NppP2Eqz8VtpPmEbLSdup+XE7TSfsJXmE7bT4vvttJywjVYTtlrxOmkH7afsouPU3XScupv2U3bRbtIOK16n7bFm+l4rXm2AteLVGiteD9Et/DDdZ9rwOuvol/ScfYyePxyj1w/Hcfn5DG5zz+L6yxlc5pzGZc5pXH8+i9sv53D9+Swuc87g+stZ3H/9vNTpOv3+uIn3vJt4/X4Lr99u0P/36/jN+5MBv51n8G8nGT7/KP6LDjJ26V4mrtxNyPod/LxtI2sOLWffxUVcTFhClHwxSdpfEetDSdZPIEUfSLrRH5kpgCxjEErDWNT6cWQbxqMxjkNrHoPOEog+xx9tjj8qSwAqSyBK82gUxhFkGYajMH2DwjwMuXEw6VpfMrR+pGsHkKEbhEw3FJlhOJmGkcgM/mQag8g0jiHLNAa1ZSway1g0lkBUxlE2vH6Lxvztl/ZVZxqGwTgU/dcNrH4QJv1gTPohmA1D0Gv8UGZ5IM9wRavyIdc0DIN6MNqsAegVg9BnDUIj80ObMQB9xgAMaX7oUqxjwKokd5QJbqgS3a0jwcn9UEl8UCX7oBT3Rynuhzq5HxqpD6okTzJj+yKPs+JVK/FCm+yJRuyKJskFrdgVfbI7umQ32zE3MqN7oJW4k6cYQL56CAWaoTw2j6RQ/w0PTMN5YhnJA8MwzFn90aa5Yc70pkA7kAeaQeRl9UMr7UtWbBcU0V3RJPTCILbi1SjxwJjsiUHsgTrW5QteVTF9UUT3RhnXB22SG3qpO4YUDywZ3txX+FKgHEC+3JdC5UCe6L/hRa4/L+8HUnJvNEW5oyi5N5qXBYG8eTSWsodjeZUfQKHKD0uqG0+zB/LSNJzn6oE8V/rxTN6fpzIPnqS78TjVlYepLjxKdeFRqhuP0tx5lObB4zQvnsr6U6IazCvtcMoMo3hrCeLDvQlUFk6momAK7/Im8rEgmA/3g3mbN43ynMm8tUzkjXk8rw1jeK0P4I3On3LdKMrUw3kh8+Op2IOniW4UJ3vwQuLJ09jeWK60JfNoA7JONiX7fEvM1zpSGN2T58nulKb1ozTNm+diNx7F9eRhbA8exfXgUXxPniT04nmyC4/je2G+3hbD1dY8iOnGq3RPihJ7UyLuTVFST54n9qAoqSdFST14EmfF68PoTjyMtt73mn+rC5arHbl3oxtvM4fzJuMbCu64k7izEeI9TSmW+PEqfTAFUX1J2lsX059deRTngeFyJzKONkV1ujUlyb4U3u2D9kI7kvbUI2l3PZ7Eu1Mk9uZlii+v0wZRljKEwpuuZB5pTsbRprzI8OOF3JfHGV48V/pRovuGYu1IPj0W8akwnDLNFB4ljUJxuje31tXl6lInri8VoD3TkzeWcCqf/Eb5vTCKdeMo0o6mSDOMZ+ohvMkNpOLRVN7mT6dEN5mP+T/x6eECHoi/R3KoF7IjPci94on6SDuiVtmTdagBT+/24q10IK8SBpFzti/SLa04O6c6+4PtOSwScOIHRw6GObBXKOBGRD30Z/pgON+L7LNd0F7ojO5SF1Rn2pN+qBXyox3IONiB+MjmXF1Wh1Nzq3J6bk1uLG1F0oZeJG/qy+V5Ldgz3YkdUwWcn1cb7clOvJUN4pPal49ZbrzL6MVbaQ9K4ztRHNOJ51EdKfyzLYZTzcjY3Yg7EfU5Oac6mfu6Uhw7isd3h5GwvS0XltTGdMWdZ0nf8ihuKA9jh2G45E38tg6c+aM+h//lxPkF9bke0Yy4zZ2I39KVi4uasW26gFO/1OHSAmeuL2vNjWWtuba4JdcWteD6kpZcX9ycK/MbEh3RmLTIlmgOtCPnZEdyTrfDdKoFuuPOKPY3Rrq1ATFr6nJtSW1Oz63BwVnV2Bdek92i2uwIrc1WYU22iWqxa1Y9Ds5pwf4fm7N+cm3WTqzGwZ8bc3tTd5L3uRAV2Y7bm5sRtdWZhN3NSTncBsXJLlj+9ODeDV8yj/TgwuJ6bAuxY/NUO07NFaA62oOsIx1Rn+yI6XJXcq53I+d6Z3JvdMZwuY1tqZgzuTd78Fzsw4vUwZRlDOO9cgTlWd/wPLkfBdF9vmpeF6Ve6rVQSrf5yXRbIKXH4jS6Lk6l6yIJfZZJ8F2bxrgDelZJKtgur2SPvIIVtx6xKqqIHekV7MysZEvae8bvUOK7JAGf5RK8lknpNS+OnvNiGbReifdyKZ4LY5i0V8eq2Nfsyahgd+pbNt4uZHPUQ/anvuag/D1bkkr45bSeoA1J+G9IZfgqKQOXJzBwRQLD1qXwzaZM+q2W4rJciscaBR7rdbit1eOySovrKg0+67UM2ahk8GoJMw5rWZtQwnH1R07IXnEw6THbo/M5nFbKKdV7jsheszvxEUdTn3FeWcol5QsOx+dxICaXM+mlXFR/4rQGFl8rZtreXAK3mvHfcZ/ROx8wPDKHgG0Wxm/XM2OXmj9OmdkbX8y17A/cyX7LuYQ8LiSYic16Sor+FQnKIm5I7nMr7SExWcUkacu4lfaQS/EW/pQWclv+gnj9J47GPWXRoSx+2pHBT3tU/LhPR/gea8J2KhFtS2fmNglzdiQxb3cCC3beZVHkPlauFxJ1S0i+NpgHxokkZ/xE4MJ5tJi+nXrCK1QNjUMgTEAQmoBdaBJ2ocnYiaQIhBIchBIEwmTsQr/Gq/hveBUIJdiFWsFrF5Zi3TorjKdKSAw1Qu7QKPiIFa875xOfEk5xji9vDA35aK7+Ba+f9A58MlofT1JptuL1vbkWr8xtyNENZcspIb3CF1FPeArBF7wmWgElSsIhNBH7z997qBQ7G17tQ61IcBSKqSJMtOI1OIrqM/6k0YyDdA9dwaJDy9DopvPc2JO3+npUGqrwyWTPh1w7a3Kq8NFUnUp9NSr11flgqE1pTjNy8say6EA4rj+txDn4MHVCruEUHEeV0BQEIckIhInYhyZYvydhmi1SBEIpDsHpOAZnWNETJrE2iLOSEIQnUDU4hvrTr9J8+nb6zJrNylMz0WnH88rSjY/metZxW6MdFUYHPhgdeWd05K3JkQ8WByot9tb7R032VBqteP34Ga+Gqnw01eKNpTEPLH6cuhPOyD9+ovnkVTQM/pO6oelUnSSlypQUBMG2tn2mFLvwNARCOVWnZlN9igqn4FQEoYkIRAk4CJMRCJNtSIu34fU69WYco6toHWPmhZIin8xTS0/KLM68N9Xjg6EGH4yOfDQK+GS0A1sqDPa81f8f5u4yLMq17fv/UOoKu7sDRERCwRaVBluXSsyAtexuxdZlYSw7lt2tKD0M3QzTQQoiFopiofB9Xgy6XNd9Xf/nvv/P8+J58du24TjfnMwM28bn2PdjP3/mrbYthVpvTt9fjtuyxbT2+YOGohuY+oZjKjK0hhsFSBAEiBEERiKYFo4gMApT/wTM/BMxEyVgIorDRBiHqTAB0xq8Gk8L+T/Dq7YnGtUEDt5aTJ8fK6+iWIyFBryaBERjEhCOcUAERqJow4bKtwnINR0CJsI4TITxGIniEATG1FTmDX9DRgGJGAckYSSKw1gUQZ1pt/nF9yD9lyzh5N3f0St9yFFM4WaIEHuvTnT3GksL97k09lpJfc+11HMJornbdpq7b6OZVxCNR62j0agNNPbeQlPPrTRzr8Grxwbqeaynnsd66nsEUc99/Q/5n+LVsP5/F6/r/0saugf9I408NnxPY8+N39PEaxNNvDYZXntuoqnnFpp4bKaJx2Yau2/6nm9rP15r5Lbx+7Wmnlto5rWV5t7baOa1lSbeW2jsvYVG3pto5L2FJqO30XTMdpqN3UGL8TtpNXE3rSbupvXEvd/TZlIwbSYF02rCHkN78bg9tJoQTOvxe2kzfg/tJwbTYdI+Ok0+QOcpB+k85SCdJh+gw6R9dJi0jy5T//wO2G6+h+nud4Qe/kf/ke6iY/QIPIH5tJP0nHH6eyymn8Jixil6zjTEctZpbBdcxG7hJfrMO0/vOWexnnsOu4WXsFtwmT5zz2M99zx95l/CduEV7BcZhjj1X3KPgYvvM3DxAwYvvs+wxbdxWnwVpwWnGLHgAG5LdjB21SZ8Nq/n9/3rWXl6HbuvLOdK2CIexsxAnDKNeGkASQpfkpQTSFB6kahyI1HjRrLGjTSNBxlqL6TqUSjUY1Cqx6JWj0WrHoNWMwa1dgwy3Sikem8yde6kqZ1JVQ0nTeNEunYYadrBJKscSVb1J1k1kGT1EFLUw0hRjyC1Bq+pmlGkaUaRoR2NVDcamW40cp032T/iVe+CQuf8Ha8q7QhUWifUGic0NdFqh6PTjESnHYFGPYRsqQMZaXbIs/qjVzuhlQ1HLR2GOmsYqoyhKNIGo0odjDp1MOrkQaiSBqCId0AmsSc7xg6ZxA5ZrD3SOAekcf2Rxg00IDbOEWmcI9nx/cmKsSc1vDfpEdbIJf1QxPVDHtMXmdgGWXQfFGIblDF2KGNskYltkEZZk/rIAmWsPfkZQ3mcPZzH2cMpUbtSrBzBE40LpTo3CmXDUCXZo0qyRZ/mwGPZEIpkQ9Ek2pIR2YO00K5IIyxQiq3QSGxrYoc6xg5ltC3ScGvSQnoiDbcmK6w3GaG9yAyzRC7ugyaxL3npAynIHERh1iDy0hzJTe5HSfZQXundKM/34nW+J6/yPHiZ505ZgSdvHntTUTKG9yVjeVvoRWHWANSxvSlKH8AbtTPPpUN4muZISUpfSpJteZJkw5NEG4oSbXiSaGtAa0o/SlMdeZY6gJeZQylXOvNR583nvLF8LZhEddFUqot9+PJ4Cu9zJ/G1SMTXx0I+5U7lg24i77XjqdCM4Z3Km7dyd8qznXkrHcGb9KEUR/ehKNyK1/H9eJ86iLJYe/LudEF6tikpJ+uTfak1uttdKImw4lWsPWVxfXkRY0NJpCUlkT15GtWTJxHmPIkw52mU4edXcX14k2hH4aOuqG+2Ie9BZ8ri+lAmsea1xIpXkl68kvSqQawFpZHdKQnvSkl4N0rCe/A03ILi0J7k3O2G+kYnPqY58yHVhfKE4cQeasuDHfXJe2DNp0xX3iQOJeZwA9LPteFJhD3F4XaknW2N+FB9Ch705oXYgSdhtiQca83drb+gvt6V8oTBvE0cQnnCED6luvA6ejDZ5zsSeeBXSmP78SZrGCUpjryUDedD7lgqciZRXTqb6meLqMyZxcukCUgv2XJ/a31urTPjwUZTtNet+JAj4kvJbMr1PjyTefNC7s4btRvlGg8qH0+iulTE+zw/Xmb/RtXjeVQXr0B2ewQxR3uivOrIs7CRKM/0ICTIiPSjjXkdYcvXpBG8jRyK8pQ5D9Y24JCPgIM+Rvw1qxZn55jx1xxjLiw2496WhiQcaU/G2e5kXzZHds0c6ZXupJ7vQuLJLihv9EVzw4Gk490J2d6cW+sa82hze+L32JK415HIzdYcFzVm+ygBxwPrkHSwA6WP+vElYwhVUge+ZtlQmWrF+3gL3kR2ozyqJ6/CLSm5Z0n6kVbcWF6LM7NrkbCvDW+j3fiaPoG0U924usaEqH1NeS52ouDhAEqjXdDeGsyjP9qxT2jMjklmXF3ZiIQ/rUg7Zk/KETvub2rP0Vk/sc/fjGsrm3M3qB0PN3Xi4caOPAhqz4P17bi/ri13Vrbk2pIGPFrflLidLUnd14r0A81I2lsX8R+mRGwV8GC9gBvLBVxaaMT5ecYcCzTiTz9jDorqcHh6A47OasKJeS04t7QdV9Z048KKzlxa1Z3j81qyw6c2u/zrcHtLV2KP2hJ5oBuhwW0JC25J9J8tiT/RltTTHdHftuNpuBPZ5625uqYR+wOMORhozPEZRqQcsiR6VxviD7ZDddmCwhAbih71JvtSa6QXW5B5vhm62x0pi+9HldKNao0nldkj+ZAxhHep/XmT1I+yBLu/8WqxPPa6xXIJ5iskWK5OoPe6JCzXJGC+IgbLFWJs18QwbHsqfucKmXfrGb9fKmRscDITD2bw+8VCFtx4yqyLhbhsiWP8PinCU7lMOabBY1cqI7cnMfVkHn5/5TNmXxZjgzOYfkbH8ttPWXQlD5/9CfjsS2DeeRVLr+cy74Ia4eF0fA6mMeuMDuERBRP2pjBubzI+x+QEns9j4kkdTnuk9NuSgd0WGbZbVdhuUWG/RcWA7QqGbs9k0IYYJh3OYm3IU46mfOCv5Des+iuB+UfEHIh+yvnsSvaLS1l2LpWN12VcSC3jQvIztl5OJuhMHIdCCzif9plT6TD/wmM8/8hkxLZsXPbocd6bx8jderz36Rm7T8Hk4AzmnVKy92EpVzM+ciezgv3X0vjzWgo3Y/J4lPqU69F6Tt7O4PxDFTfEBURlv+VSmIYTtzO4HV9MeHYFj2SVHLibz8I/k/h9Xwpzj8iZc0zD9MMaZhxWMe1AFjP2p7DgcArrz2ay86qUvZdT2PvXZQ4eXYg4bAb5Ml8eqyYSnzKXUSuX0sZvPw1EN6kTGIlJgPi/jVdBgARToQGvtfwN/4z/jdd4jAIk/8Sr3ym6+qxg0YFlRCVM56V+ABXqRlTqDOdLq1Qm/wWvX3WmfNL+gNdzQgNehedq8BqFICAaY5EYk4AYTAKiMf53eBXFYyKKxUwkobZITG1RJKb+odTxv0sj/7/oKtrGvP3ryJQJeaG15pO6SQ1kjP/Gq96ML5raVClrU62ow1dVXd7ltCC/wIut52bguHAtLf3/pL7wJrX8IzAVxmEsjMNYKMFYFGNAiigJgSgRgSgOI1EcJv5JBrwKEzEOlCAIjDK0tgaK+dk3nCZTr9Ju6jYcZ0/l5KPfyVF5UaHrzBddXaq0JoZ2Vo3xd7x+0pjyRWtMtc6Iaq0RVRpjqjTGfNEa/QOvXzU/81HbgFKdPaHxM5i4VkT7yUtp6n+ZeqIYav0mppZPHMb+sYb3cnocgumJGItSqT1VRp0pWZj5J2AcEI1xQBQmwhiM/MU1j635htc7NPQ7Qc9pG/AJCiQ96zde6i14r2vKZ01dPqvr8FltQqXaiGqVAGryVWXMR/UvlGvbk6cdw4FrS3FavJKWPvto4H8bU58IzIQxmIgkGIkkhu9qYCSCaWEIAiMw80+kll+SoTJc8xl8w6tgugSjwBB+Fl2iXcAGpv038fpVI+CrrhYf/xNeRXe+49VIlIhJQJQBr6JwjL/hNUDyN14DYgx49Y/HSBhrwGtgzH/Ga+BtfvU9iOOSJZy88w2vk2vw2oWuXuNo7j6XRl4rqe+1lnquQTRz204z92009lxPI++1NPTeQCMvQ1WxmftmmrptooF7EHU91lHPY93/Fq/13Df8P4nXHwH7n/Da2HPjfwuv39YauW2kkdvGf4vXpl5baOy16TteG4/aSpPR22g2dgfNx/1Bi/E7aTlh1w/twwa8tp64lxbjdtWcmd1Nq/F7aD1uN63H7abt+D10+FZ9nXzAUHGdtI/2E4NpPzH4H3j9T4A1Fx3HvAavFtNPYTH9FObTThoy/SQWMwzpOfPUd7z2nnMWy1mn6T3nLPaLLmO38BJWs89gPe88NgsuYr/wMg6LrjFg8U0GL77NkEW3GbbwJsMXXGHEvDM4zzuE24KdjF66ganrVjJr52JWHF/IjuuLORa2hOtx8xGnBJCQNJ74RC9iE92ITXYmNn0E8dIRJClHkqxxIVk9khTVSNJVLkjV7ijUXqjUo9GqxqFXjkevmoBGPR6FZixS/WiyNF6kqdxIVY4kVT2cdI0TadqhpKoHk6IaRLJqUA1enf7Gq8aDVLUXaWpvMjXeZGtHIdN5/4BXV2Q6FxR6F5R6Q/VVpauJfgRq3XA0uuFo9CPQ6keg17ug17ug0w5HqRiENLMfskxHNPJh6BUj0MlHoM0ejjpzGKr0IWjShqBJG4w2dTDq5AGoEh0NAI39hlc7suMcyI4fgCxhINnx/x6vGZF9UMQ6oIh1QB7TF2mUDdmRhpZdRbQdCrEd8mhbMsMsSXrQHYXEjvz0ITzOcqIwy4kSpQvFiuE81bhQonEhJ2Mg8ngb9GkO5Gb0pyh7CI+zByOPtSLlUWcyw7ojj7JEKbZCHWODRmKLOsYWZbQN8kgDWNMfWpIZakV2RB9kkX2QRlghjbRCm9SPUpUzz9Qjyc8YgC7RnrxUR0pVIyjP9+JNvhev8jwMKfDkVaEXrwo8efdkNO+fjuVtkTePpQNRSqzITbTnlWI4TzMGUpBgS368NQUJvXmc0JviRBuKEu0oTranJNWRZ+kDeZ45mFfZw6nQePBBP4ov+ROpKp5K9RNfqoqm8jlvMhU5E6nI+Y3KAl++5PvyKWcyH3QTeK8ZS4V6FOUyN8oyhvMiZRCl8Q6UxNhRKrGnPKk/FSkDeRZljeZGezLPNkF5qRUloZY8j7LhaaQ1xWG9KAq14HGoOUVh5hSH9+BJhAUlkYbXJZEWPBNb8jSqJ8/EvSiLt+GZuBcFD7uiu92ewgedKY+z4W18H8oT+lAWa8WzqB48jehGaWR3nkebUxppOAP7LKonpZG9KAgxR3mtA6/jBvEuyYmKZGcUl7sTuvtXEk40533aSN4mO6G41gXJkYbo7ljwOmEIqhvdiDzwK8knm/Mypj+vJANRXOlC2J5fiNxXl3dJhoFP5fFD+JzqyvuEkeTdtiLqz3po7vWgLGMoT1IH8FLhQmWxL19LZ1H1dD7VL1ZSXbyMD4rp6O4NI2x3c+5vrEPYtjoU3LfhU85UKosCeKOdQKnUnZcyd95qvPmQM5avT/yofjqdtzpfStInUvV4AdVFS0g4Z0/8yV4UhbnwLn406jM9ubXCiOSDDSiPdqQqxY2XIQNJOdCB60vqcEwk4PLCeoSsb03YlraEbW9LxJ52iP/sQNo5c/IeDaQkZgSPo4ahC+mP6q4juvvDybk/Et1dJzS3BqO9OYycm87or7iScnAg91f34NzvzQmeWJvDvrWJ2NKWl6HDqExzpjJ9AJ/SbajM6M3nVCs+JlhRmWRPWbgVT+9bkXGkDdeW/cS5eXVI2NeRsghn3sa48irKiQfb2nBpVX0013vzOWssr2JdUVy25cySZuz1q8Xh6bW5tbYtinNDyTzZH0lwb0K3dePcwkYcEJlxak49bq5uy70NHXiwoRP31rXn1sqWXFvahCuLG3Fhbl3OzDTl3O+mXF1oxt2VZjxca0rIWmMerBcQtllA5FZTIrbUIXxTPUI3NOb60oacn9+QcwuacmFxGy4t68CVlZ24sa4bdzdbcj3InOtB5lxd251905qwZpQxB2f9wvWN7bmztS2he9sjPtSJuGMdiT/egdTTnUk+2ZG4w+2IPdQBycEuRO7pzI01Ldg5QcDFhQ2I3tmJ5MPdSD7anqQTrVFc6YT0YitKo3pTFm/P22QHPqQP4pN0KJWyYXyRD+Nj1kDepvbldZINZQl9/sZr9+Wx17svl9BjZSyWq+PpvS4Rq9WxWCyPxmJpJFbLo7BbI2HotlQ898sZuSOVgevFDNkQg/OOJDx2peK5M4UJ+zNZeuMJm8PesP7BMxZdyWP2OR0r7z5nU1Q5i28+ZcqhbEbtTmbCwSzGHchk+MZohgVF4LUrkTHByYzek8TUw1ksv1XC1vDXbLj/jGVX81h0OYeV956wIaqcJQ/LGH8yh4E7MrHdLMVui5K+2zT026rBcYuSIVszGbIpDp/jCoJCX3A05QNnkl+z85aCoCtSDse+4GzWZw7Fl7Htfi4HIoo5l/KKK2mv2Htbyq7rmZyWlHIpo5LTGbDsxjPG7VfivFOB8x4dI/focdmjZ9R+PWOCFUzam8HcUyr2hj3nalYlt6UfORORx8kHSm4nFBOa/oLbcYVcDNNwJ76Y+0mliOUVXBfncz5Uzf3U50TIP/JQ9oVDIUWsOJHFvMNS5hxVMuOwkhlHtMw4ombGn1JmH0pn9V/Z7Luby/mYEq7E5HP5USQ3bm8nNX4RBXI/HisnkJQ2nzGrl9PKdx91/a5SSxiGsTAaY1E0ApEYgcgAQGNhHCbCWIyFEoxEMTVY+IbXGGr5xWDmJ6mBTg1eA2vwKozCzD+cn/1DaOx7ki4+K1i0fxlR8T/gVVuHr/+C1+9nNbWmfNL+wltdO3IUBrxaTltJff9zGAXcN0zmDYjGSCTGRCQ2VI6/3bsoHoHQECNhPCaiOMyEEmoLo6kjjMDUL5Ta/vdo4H+BDv67Ee1YQ2pWAC91dnxSN6dK+QtVGhMDXPMEVOpN+aKuZcCr/Ce+Kn/lvb4FhQXu7L02gyFLV9DKfw8N/K9RRxiBiZ8EY/94jP3jat67OAQBd3GwwAAAIABJREFUiQgCEgybAAESjP0TMfFLwlgYb5iaGxCJ0Yw4TANi+NUnguaTL9F56npcF43nTvwsCtTOvNe0p1LzC181hom4lTV4/awxpVJrajirqzGiWm1MldrU8JxXrTFfdMZUaU2o1tSiSl2HT+pfeaGxIikzkOlbp9LNZzbN/E5STxhGrckR1PIzfOaGDQvDRoaRMIXaU6TUmZKJqV8cxgGRGAdGYiKMRuAXaTgvPT0Sk+kR1BbdoqHvEaxmrGHWHzPJzp7Ia705H7SN+aT+hc/qWn/jVSkApYBqpYCvShM+aepSrutEjm4C288uZtD8tbTwOUx9v7uYTK3BqzDmX/AaiiAgAjO/RGr5JmPmX4NX/1hMhAmY1pwpNg54wC+iS7QP2MD0nX6kZo793+NVLeCrthYf1PUo0/ZErZzAgZuL6DPDj8b+uw14FUow9k/CSJiAsSgK44CwGrxGYSSqwWugBKNAQ2u7if8PeA2IQRD47XsbW7PhkoiRKPZvvPocpP/iGrwqppIjn8ytkADsPLvQxXMczdzn0ch7FfW811HPbQNN3XfQzH0bjTzX0cBrDQ28gmjoaRhQ1NRtM01cN1LfPYi67mup676O+u7raeAeRH339TUJor57EA3cN1Df3TAoqa7Leuq5BVG/Bqn13TdQzy2Ieq5B/1j/v4ZX1/U0cFtHQ7d1NHRfTyP39TT8ln9Zb+QRRGPPDTT23ECTH/JtrannZpp4bKKJxyYau2/8nm9rP15r5LaBRm4baOKxiWZeW2juvZUWo7bR3Hsrzby2GFDsvYnG3ptp4r2FpqO20mz0NpqP2U6LsX/QYtwftBy3k1bjd9Nm4h7aTNxDq/G7aT7mD5qP/oMWY3fRpgavrcbsrMFrMB1/2/8DXPfSbsJe2k8MpvOUg3SZerAGsX/+A7AGxB7BXHgM84ATmAeewGLaSSwCTxowG3gCi2knsJh+gp7TT2I54xR28y9iN/8CVr+fxnLGSaxnn6HvwkvYL7iI1e+nsJl7Bvv5Z3FYcJ4BCy8xeOFlhi24gtO8iwyf8xcjfv8Tt9m7GLNwE1NXrWbWtmWs/HMB287N4c+7MzkTNZ3rCYE8SvEhOs6T5AQXUpNcSU1xJillOHEpQ4lNG0xi9jBSVSNJVjqRrBhGmtKJLJUzcrU7KvUotMqx6BXj0SsmolFORKGeQLZuAtmasWQovUhTuJOmdCVD7UqGxpkMzQjSVE6kqJxIUQ0nRTWCFNVIUlUupKrdSVN7kK72JFPjSbbWC5nOC7nWi2y1O9kaV+RaV5R6V1Q5rih0zqj0zqhzDNHURJvrgjbHBX2OG/ocV/R6Z9Tqocik/ZFl9EeVPYQcpTM5Smd0shFosoahzhyKNn0o2vQhaNMGo0kZgDqpP6oEw7lVRZwtsjhbZPEOyJMGIE8aiCyhP1mx/ciK7WeoyEr6kh5pQ2aUHYpYR5SxjijE/ciOtEEabkN2hK0BsFF2NedQLUi82xV5tC35aUMozHSiMHMYTxTOFMkNeC1WDEeb4oAi3ob8zAEUZA2iSDqYwsyByMSWpD7qQnakBcroXqjEvdHE2KCJsUEV3QdFpDXZ4VZkhdYkrDeySBsU0bbIoqyRi/uQlz6QshxPXmjdyE3rjzbRnsdZg3mpc+Vd4She53vyMs+dV/kelD32puyxNy/yPSh/MoqKp2N4VzyaYtkQVBIrNJLePJMOoSjFAb3YCn2MJXlxvShIsKYo0ZbilL6UpDlSmjGIl9JhlMlH8lbjQWX++Jo24SlUPxVS/VTI54IpvNWMp1wzno95U6jMn0pl7mQ+6SfyQTuO96pRvJV78DpjBC+SB1Ma78BTiT2lEnvKEh0pT3TkWZQ1+Xe7ornWDv2NDhSHWPA6xp6XYltKI3rz+KE5+Q+6kv+gC48fdeNJeHdKInpQEtGdkojulEaZ81zck+diS56LLXkpsaIszppn0Zbk3euI7mYbXkRZ8lrSm3eJtryJs6Y0sgdPwrrwPLoHZbGWlEZ252lEd55HW/IyxpqiUEtU1ztQEm7L28RhvE8eSfEjexKPtyQ8uC4lUQ68TR7Ok/C+xB9rSub59jwT96co1I7EE82J3F+Xxw9teBkzkMKQPqScakXIdjMeh/SmTDKA94nD+ZLmzpdUd55H9CfxZHMS/mpOSdIAStKG8kLhyaciEdUvFlD9bDnVL9bBs3V8yV3E40hPog+05cGWn4j4ow7Fj2z4rBtP5eOplGvH8kLmwWuFF++14/mUO4WqJ9OoLvmdt1p/SjImUV28kMrcOUQc60HiX714LvHkfdIYFKd6cHmBgNjddXkd7sjnOBeKbvQjfnc77q1pxL01zYnbY07yQWti9nQnbGd7og92RnrZjuJoF8ozxvNeNoW38qm8ypjEi+RJlKWLKJFMpiRmIi8S/XiTEkBpxGSkfzlxe3VXjgc2Ys+EOhyYWoc7q1qgPtuHTwmufEkfzuc0Bz6l2fAxtTcfknvzKcmWz0n9KQ2xJvFAW64v+5Vryxog3tWZwpsD+Bg/ircSF5KOdOfqmgZEH+zIy1gX3sR51Aw1asbhmT9xdlFDQrd3JulPa7JODSDz5ACidvXi8rKWHJtZl5NzGnBtZRuuLmvDtZVtuLasJRcWNOb0rF85Pu0njgfW5mSgGScCjDg1TcCl+UbcXWVK5JY6SP74hYTgumQcaUT28eZkH29N+p9tidvdhgfrm3N9WVOuLmvJjVUduLmmMzfXdubm+s7c2dSN60FduL6hK1eDunF8QWu2Tf2FLZON+fP3upxcWI+bm1oTub8LsUe6EnOoPaG7GnN7cz0e7mxM4rHOSM9ZIz1jg2SfBWfmNGG/T22uLG3Iw83NidrTnORjrcm705PChxa8kPThfVp/PmUO4n36ACpSHfmYNZAq9Qg+ywbxJtmW57G9eB5r+Tdeu6yIu951ZRzdVsZisToWy9USeq2MpueyCCyWRGC5NIpey6LpuTSaPmsSsFgcQZ9VMfRZGYXVkodYL3mAw8pHzL6Yz764D5xK+8yJ5AoOxZYRHPWS/ZJyTmdXEZxQyfS/dAzbEIXj2kgGbkrAfq2EPqui6bteQt+1UQzcIGbqCTX7UuFEJpxK/8Kh+AqCJW84mPKBozLYmVrFtGtPGLY7C7tNGdhtUeCwXY/DNj32GxUM3JzB8G0pTDuXy/aYd5zM+Mz51HLOJ73iRNxz/kqr4GzWZ06lf+RESgWXpZVcSivnZtY7zogLOSsu4mbme65Kv/BXZhVBIW/wPZWPW7CKkXs0uOzV47ZHh/c+HaP3ypgUnMH8s1oOiN9wXV7NbfkXQuSfuJH4jJCMMiJkbwnNeEVI6gtilB+Ikr1DLH/Pw7QX3E95Rlj2W8IVn3ikqOJk9CuCLupZfErN7KNqAg7KmXlUx8xjGmYdljH/aCabLqk5I35GmPwTEtU7otKySEj+C1XWWgoV/jxWTiA1cxHj1q6k5dRgfp5yERPfRxj5R2EkjEIgFCMQShAI4zDyj8XYT4KxvwQjodgA2wADYk39Y6jlK8bMN8aA1xrwCgLjEQTEYOwfiZlfGD/7GfDadeoKFu1bSlTcNF7oB1Ch+le8GlOlNpzT/BGv5dp25Cic2H32G17P1uA18ge8RmMsjMJIGP393r/FSBiPiTAeM/8YavsZWnJN/UKpLXxAfeEV2vgdYNy6FSSkBfBS78BndWuqFHWpUpv9gFdjvqhNqVLUolr2E18Vv/Je15yifFeO3pvJiJWLaeW3lQZ+l/hZGInxVDHGfgmY+BkAaySMN1RdA+IMra4BMQbc+iXWACYSQUA4RtPjMBPGUH9qBK0mncfSZyVT140hJnMaRerBVKhb81n9M5VqYyrVf+P1i9bUcH5UY1RTxTSiWmVKldqML1oTvuhMqNKagsaManUtPit/okzVHbnSjxUHJ2MzfRrNfPdT1/8utXweUksoxvgfn7cB27WnZFJnSroB54ERhrOdwkgEvmE1w74iMJkeTm3RDRr5HsBm1nKWH5yDSjaBcl03Pqgb8klVh89qs7/xqhCAQkC1ogav2vqU53RBp/uNNUfn029OEM19TlLP9z4mUyIw8xfX4DWm5v4iEAQ+QhAQjplvImY+yZj6JRo2DvxjMfGPxyQgAUHgD3gVBTH9Dz9SMwx4/axpTpWqjmF6s9aIKrUBr1WqH/CqqkeZxgK1YjwHbi7Cerofjf12U1tYg1e/RIz9EzAWRWIsqsGrMMowdVr07Tx2DMYiMaZ+sZj4xdV89mJDRLE1392EmsRiLAynTuAtfvE5QP9Fizl5exY6+RRy5FO4HRKInWdXuniMo4n7fBp6r6a+9zrquRvw2tRtGw091lHfaw31vYJo4LmZhh5baeK6yYBXt/V/4/U/VDYNZ003UN81iHou66nvGvR9YNK39W/5/zNR+P8zrgakNnI3pLHH+u+vG7iuoYHrGhq6rf1+7VuaeAb9Mx5BNPHYSBOPjTR23/Bv8++uN/XcRHPvLbQYtZWWo7fRYtRWmntvoan35v+SZqO20Hz0VlqM2fE9rcbtpPX4XbQev4uWY//4Pvyp1Te8jt1FqzF/0Hb87hq87qPjb9/guod2E/bQfuJeOk858D1dph6kq8+fdPM99D3d/Q7TQ2iovlqIjmMRcAKLgBOYBxzDPOAYFoHH6TntBJbTT9Jr+ils557Hds5ZrGacxHL6cax/P03fBRewn38Oq1nHsZt7kn7zTuA47wQD5p1k8NwTOM09jvOcQ7jN3o3n7A1MXLiSGeuXsnz3fLafmsvRW79zIXwaN+P8uJc8kZDkUYQluBAW3p+EmCFkJDsjTXcjI82ZxJRhxCUPIjFjCKkyJ5Kzh5CcPZg02RAyFE7IlM4oVF6oFaPRKsahVUxErZyIQj0RuW4SMvVEMpVjSJd7ka7wIlPlhVTjRZbGnQyVK2lKF1KVLqQqnWtiAGy6ypUMtRuZGg+kGk9kWi8UGk9kajdkalcUWldUejdUOa4o9S6oc/+OJs8VbZ4rujw3Q3Ld0eW6oc+pqb7KB5Od3h9F1iByVM7kqV3Ry0egkQ5DmzUMfeYwdBlD0KUNQps6AE2KI5okw+NulHG2hsFLiQ4oUgaiSB6IPLE/0rh+ZMX2JTvegexYB7LEfZGK+6GQ9Ecp6Y9S7IAs0hZpuC3ZEbbIImyRR9iRHW5Dyn1z4m91QRZpQ17KYAoyhlGQOZQn8pE8ljlRohpJgXQI6qS+qBLseCwdTFH2EIoyB5Gf6ogs2pKMsG4oxL1QR1uhjrZGI+6DOtoaVaQ1sjArskItyQq1IjvcugaudijEtihjbNElOvBEPpzXuV48U7ugT3FEn+JAqWoEb/I8efd4FGU17cKvCjx5XTSqBq/uvC725t2T0VQ8GU2pygl1rDWySAuK0/qTF2+LOsICTZQFObG9KEjoQ3FyX0rSHSnNHMTLbCfeKF15p/XiY944qoun8uXxFKqe+FJdGsDXEhEVOb/xUj6a1+pxVBb48SV/KpW5k/isG88H9Wjeydx5nTGCl8mDeRbvyFOJHc8k9rxKcORVfF+eRliRe7cLubc6URxizqsoG97E9ONllC3FDy0oCulB4YPuFNzvSuGDLjwO6UxxaGeehHX9XjktjezOs6ge31uCX4h78ibemjfxfXgS2h3tjdYU3u9Eabg5b+NteJdgw/Moc56EdeGF2II38b0oCe9CcWgXXogteR1nS0mEFZqbnci5a15TeR1BeYITmps9CQ2uh/RKF94kOFGeOBzpxU7EHW2G9pYlr2KHoL5hTtT+eiiudKUkvB8vYwaRc7sXkXt+JfFIM56F9+NTqgtVmV5UZ3pTkTiS7MtduLenDrpIW0ozXXilHsf7x4FUv1wKr9bDiw3wfDMUraIkdjySwx25v7UOETtrURzWm09qTyoLJlChH8sbpTfvVOP4pJvClzwRVU/mUP1kHhW6QJ5nT6WqeAFlMh/uBrci4S9zXsZ58C7RC/nJblxZaEzsrvq8DHHgbcQIci7YEb+7A+IdnUj7sw+y0wNIOWJHyLaO3N7UkthjFpSIvajKmQl5s6FgHjxZTPWTZVQVLKW6cA3vFIt4L1/EZ81K3mYtRH19NNfWdGPnpDpsH2vE1lFGnJ/XEOmJXpSFO/E5aQQfkwfwKbUfn9P78iHFhvdJNnxM6serSHuyT3fl4qKfODmzNlF/dKLozlDeS0ZTIfGk6J4Dl1fU5d7mhuTctedVrAeZf/Xm8EwB+0S1uLamMclHLNBdGYLq/CDi9vci+bA9IZu7cWxmPY7MqMflZe24vqoTp2c35fScJpyaWZ8jotrsn2JE8G8CDkwRcFxozKlpxlycZ8a9NT8j2dmQrKMtUJ9tQ87l9jy+2YXiWz0ovGaO6q8uJAa34eGGptxY3ogbK1pwZ2177gZ14k5QR26ta8fNoLZcXtuKqxvbc2l9B86v7sDxRa3YOMGUoHECw+ThBQ25ubEtIX904M6W5lxYYcyFFXUI39sc2SUrcm45oL7Sj9RjvXm0qTPBU+pw0N+Is/NNCdvRGMWFbpSG2VGe5MjzGCveJvflY8YA3qc58ja5Lx/SB1ClceZD1kBKY3pRGNqV/NAuP+B1dfL1LqsT6bIqjq7LxXRfHoHF0jB6Lg2j1/Ioeq+Mw3p1Ir1WJWG1Jo3OC6PpvS6F3qvjsVwShs3yUPqteMSSm8Ucjn/LmeTXnE8p42JaOefT3nI8vowzGV85nFLN3It5DNsYg82qaOyCkrHblEGfDWnYb07HPiiRgZuT8D+Xy3ElnM6AKzK4nP2Vc9JKziq+cFYL+zKr+P1mMSODs+i3JYO+21Q47sjDYWsONutlOG5MZ8T2dGZdLmJP0ifOK6q4kvWBy2mvOZ3wgsuyT1xVw+mMjxyUvOJMyjvuKL5yO6uCa0nPuZH6ijvS91xKe8+JlEpW332Gz0k9zntkDN+lxG1fDi67VbjvUeC1K4NJwRksvpTP4YT33FJVc0teRaimmjuZ5TyUviVC/p7w7Hc8ynxDlOIDkfL3PMp8Q6TsHTHKj0QqPhKu+Ey4Fs7EvWPDlTwWndIw+7iWaYc1zDyu5/cTemYfkTP/aCabL6m4IHlOjPYLqbmfSZIpUahukKvcRKHMj0LFeNKyFjN+3Spa+QTz05SLmPo+wlgYhUAYiUAYjUAYg0AYi5GfBGM/CUZ+MQj8xQbYBsQgEMVg8g2vPuJ/wWscAlEMRv6GCufPvg8MeJ2ynEXBS4mMm8YLXf//AV7bopcPY9dZf3oGrvgnXkUGsH7D64/3boBrHMb+8Zj4x2HmJ6aWXxS1/cIx9XtEbdFD6otu0MLnEC5LFhOdJOS51pFPqnZ8lTegSl37b7zmCPiiNqFKUQtkP1El/5UKbTOK80ZwNvx3XNfOo5Xvehr6XeBXURRGU6Ix8UvE1DcBE78EjPwTDSAJkCAIqKkY+8dh5B9f856GIwiMwCgwHjO/GBpOiaT9xDP0FS5j0d4JpCv9KVE58E7VnE+qOlSqavCqNeaL1oyvWlOqtcagNlQxURpRrTSlSmXGF40ZX3SmNXg1pVptxhd5bcqVndBrJ7LnwlSGL55Gc5/t/Op/lVr+9zELiKjZyIhGIIpCIIrG2D+OOlPSqTUlFRM/McaBYZgEhmIqDEPg8xCj6VEIpoVjMj2cOqLrNPLZi/3sRWz+awEaxTjKtV34qKrPZ1VtKjVmfNGY8kVjSrXC6Dtev6hM+aRrwJucrmi0U1gQ/Dt9Zm6kmc8Z6vo8wGxKBKb+Blj/jesIBIEPEQSEU8s3kVpTkzD1S8DY/9v3Nw5jkWFDxUh0n5+FF/+B1zf6nnxW1eBVbUK12oDWapXgv49XfwnGvv+CV2EYRsJIw9Rp4d94NRKJMfGLxdg3DiN/SU2nw494ja/Bq8SAV9Etfp56AMeFizh5a+YPeJ2GnWc3OnmMp4nbPANeR62nnsdGmrjvoLHbdhp4BFHfc23NROHNNHTf8jdev7UNu6/7L225jTw2/D+F128w/RGv9V1W09Bt7T/g+m8R+3+I15ajt9FqzHZajt5G81Fb/9t4bTn2D1qN22mA6+gdNB+1g5ZjdtJ63G7aTNhDq7E7aTl6B23G7foO1w6Tgr/D9d/h9T8B9nv1VXTcEOExzIVHMRcdxSLgOJbTTtBr+imspp+iz+yz9Jl1Gsvpx7GcdhzrWaewm3sOuzln6D3zKH3nHqPf3EP0nRVM3+k7cZy2DaeZm/Gav4lJy9YSsHopi7cvZvuxxRy+PJfLIbO4Ey3iYfwUwpLGEJrowsPYwYREOBARMYDY6MEkxw0nLcmZ9FRn0tNHkpbuRFr6UFLTB5OaYUha5hAypMOQyp2RyT2QK7xQKkejUo1FqRqLQj0WhW48cu14spSjSZd5ki73IlM1Cql6NFL1KLKUXmQoPUhXuJOmcCNN4UyaYiRpipFkqJwNz3lVuyFVeyDTeqLQeiBTuyBTu/wDr6ocV9S5rmjyDNHmu6ErcDck3x1dnju6PA/0uW7k6J1RK4eSnd6f7PT+5KpcyNe4fcerLtvJgNfMwejSBqJL648u1RFtSj/USXYo42yQx9mgSHRAmTIQVeogFEkDyI53QBrXj+x4B+Tx/ZFJHJHHOKCU9Ecl6Y8qxhFZpD3ZEXZkR9ghi7BHFt4XaagNKfctiL/VBWm4NblJgyhIG0pBxlCeyEZSmD2UYsVwctIHoEq0R5vcj6LsIRTLhlKYPoCcpL7Ixb3IjrRAJe6NOtoadWRv1FGG18qI3mQ/skT6sCfSsN4oomzRxDqgFNsjj7ZFG9+PYqkTr/QePFO78Fg6FH2KI4VZgynLcedtgTdvH4/iVb6Hoepa6MXrolG8KvTieZ47rx57Ul7kTcWT0bzQOqNNsCHjUVfyEuzQi3ujCrdAE9WT3LjeFCbZUpLuyDPpEF7Kh/Na5UqFzpuPeeOpLJpMdYkfX4p8+VrsR3WJiMpCf96oJ/JCNoY3mklUPZlGVaEvVbmTqNSNo0LuSVn6CF4kDeJZvAPPYvvyLMaWV/F9eZ3oQO69rigutyLvbhdeS+z4mDyQioT+vAjvQ+Gd7miutiX3dkeKH/WgJMyc4kddyb/fnrx7bSkM6fAdr0/CuvAkrAtlsb14l2TD82gLXkl6UZ5gQ5nEmsL7nVBebob+ZhteRltSkWhLmaQXTyO68TKmJ6/jLHn8sD0FD9rzQmxBeaIdz8TW6O90RnW9I+9TnKhIHs77VGdKo/uTeLoV4Qfq8SJmEG+TRlAc1peYQ82QHG7B6/hhvIgZRMbZdiQeb07uXSvKYofwPGoAiotduLRCQP4dKz6mu1EtHUV11ig+pXmQc7c3VzabkHHbnJdyb97n+/OxeDZfX66G8m3wfAuUboHC1TyRjCfqz/bc2WxK2B9GFIaY814+ksq8sXzKHc8H3Xg+6qbyJTeQqrxZVBcvovrJYj7lzeadfhpfi+ehixrJ+U2/EnW0PaVRTryLc0F/wYLwTbXJPNyGlw8GUvZwOPrzfUnZb07yfisyjzog3mnBxSUNOTjdhHMrG6G8OQRyZ8PzFVC0GIqXwbN18GKTAdvPtkPpTniyiwr5amQ3JnB6aWdWuAlYNEzAjokCjs8wJTa4E88eDuZz0kg+Jg3ifVJfPqc5UJU9iK9ZA/ic0p+3kv4oznbi5O/GnJknIDa4LQU3+/M60o1PCWOokHgSsqUu11cbo71qzcuokSQc7kqwUMA+oYCwna3Q33Dk8d1h5F0fgvbSYFKP2RC925wzCxpyeNrPnFvQkstLO3LAvx57J//EPp+f+NP3Zw761ObAVGMO+RpxItCEi3PqcHVhHSK3NCPzSEf0F3pQctuKZ/ctefbAnNL73Sm61ZWcix3JPNKKqK0NuL3iZy7Or8PVJQ24u6Y1IRs7ErK5I/c3tePO5jacW1Wfa5tbc3lDW65u7ML1jRYEBzRkqYsR23/7mR1TanFg2s8cmvULu/0EnFlsQuyhDsguWVEYMpDiR4NRXLLm0fYW3FjZlKtLm3AowIxjMwXEBLfkSYg9+XfNKYu3oyy+D28SbfiQ7kildAgfMwbxIX0gn7KG8DTaGtXN9kgvt0R+rfXfeG23KvF6u1UJdFgZS5fl0XRbFo75klAsl4ZhtTya3ivj6L0qmV5r0um5JpPOSxLpviKJHstisVoRjeO6GBxWPGTKgRR2Pirmr4QXXEh+zqXUV1xJf8O55NecTnnP3ph3zPxLi9PmeGzXxmG1Nple6zPouTaNPhvTsd+UzMAtSUw4omRrVDlH499xMa2CSxkVnMus4C/pB05kf2Jb7BsCzmtx2pliwOtWFfZb9dht0tbgNZPBG5PwP61na/Q7Tmd94UpWBTez33Eh7Q1X5ZVcUcLxpAp2PiziUGQpt7MruZNZwe3UMu6kvuJ2RjnXMj9wNqOKxVfymXRYjvteGa57VbjuVTNihwy3ndl47kxn/J5U5pzRsDf6DVfl1dxWVnNX/oV7so+EKT8TpTY8+/VG3FNuxpcSkf2eKPlHImUVRMjeEaH4RJjyKyEKOBL+kuWnlcw5KmfOcR2zjumZeTyHuadzmXtcxfwjGQSdlXIqrIBw6VuS1e9IyMpGJr+KXh5EQbYvhfJxJKcvYPSqZbTx209d36vUFoZjIhJj5P8DXv3/M16NhDGY+BngauojxshP8jdeA/4rXhv5nKDr5GUsCl5iqLz+H+C1nt8ZBKJ7CKb/jVdjYfQ/770GrwL/WIz8DVUuMz8xtX0iqeUbZqi8ikKpK7pN08lHGDx7HqESH0pU/fiobM9XWSOqVHX+iVfNN7z+TJWsLu9VTSnOHc4l8Sw8gmbTyncVDX3PUVcUheC3SEz9kjH1TcTUJwFjvxq8iiQGbAVEIfCXIPCPM9xzQKjh9wmIx3SqmMa/RdJx/GmGzljOjjN+KLRTKFXbUaFqzifVT3xWm/BZY8QnrQmff8SrSgByAciNqFaY8rUGr5X4vbiOAAAgAElEQVRak5rKrCnValMq5Wa8U3cgTzeKsyEiJmycTUvfDfzqd45aotuYBDxCIIqo2cyIQCCMwMRfQu0pqdSakoKxfxRGgQ8xCXyIqTAUwZQQjKdH/41X4TUa++yi39wF7Lq0BJ1yLG/VnfmoqsdndW0DuHW1avBqDApDBfarypRPuoaU6bqiUP5GwJYALAI20GTqOer5PKTW1Kh/g9dwA15FYZj5JGI2JRlT33/i1UQYjyBA/B2v7YRBTN/h+w+8flXWoVpt/E+8KgV8UQv48iNe5ePYf2Mhvaf50thvF7WEtzH2j8HINxEjv3iM/SMxFob+jVf/aIz8xQhqKsVGwmhMfCV/41UoRiCq6Rjwl2DkH4+RfwICfwnG/mHUFt7k56n7cVi4iBM3Z6KTTUEvm8ytkEBsPbvS0W0sjVzn0cBrNfW9g6jrvonGbn/Q0GUrDTzWU89rLfW8gqjvtZkGHltp7LaJxm4GvNbzMJxx/c94NazXd13/38Or28b/O/kf4vXb+o/5EbBNPTbS1GMjTdw3/Jc0dd/wb68189xES+8ttBq9jdZjttNq9Daaj9pCU++NNdn0L3jdRosx22k5dvt3vLYYs4Pmo7fTbJRhavE/qrFjdtBy9A7aj99F59+C6fxbMB0n7aX9hN20G7+L9hN203HSHjpPDqbz5GC6TN5Hlyn76Tp1P12nHqCbzwG6+xyku8+f9PA9TA+/o5j7H8XC/5gBr35HMBcepafoOL0CTxjgOvMUvWeeovf0E/Sadhyr6cfpM+sktrNPY/v7KfrMOkrfOYfoN2cPjrO3MmjOekbOX8XYFcsJ3LyMJXsXs/HIPILP/s7pGzO5cl/E3TAfHoSP52HkKMKi3QmPdiYsYjihYcOQxHkiFrsQFemEOGoo8bHDSEsegTR9JNI0JzKShxqS4kRG6ggy0kaSkelKlsyNLIUbUrUb2VpXZBoXZGpnFDo35Fp3pCoXMuXOZMhdyVR4IFV6I1WNQqrwJlPhRYbcg3S5G2lyV9LkzqQrRpCpGkGW2hmp2pVslRsytSdyjft3vCp1rqhz3FDnGgD7Da2afHc0BR5oCzzRFnigyfdAm+eBNtcdfa4buTmuaNXDkab3JyvVgdyayqtONhxtthN62XD0WUP/LV41SXaoEvogi7VGntgXZepA1GmDUaUOQp7UH1mCI/LE/igSBqCI649C4liD1wGoYgYgj3JAFtG3Jv3IDuuLNNSW9AeWJNzqijTcGn3CAPJTh1CQMZRi2QjyM4eSnzUUbYoD6qS+5KT1Jz9jgGGoUqoDmjgbFGIrFNG9UET1Qh1ljSrC6nsU4b2QPrQkK6Qn2eHWqGP6oo1zRBXTF1WMPbnJAylVOPNc48pj6VBy0waQmzaAEsVw3uR5UF7gyZsCT8ryPSgr8KCs0JNXj714UeDBszw3XhV6Ulboybui0bzUuaJPtCP1fie0MdZoo6zQRvUiR9Kb/EQbitMceCYdzAvFcF6pnCnXuvM+dwyfH0/i6xMfqkr8qCrx5+sTIZ8L/ajImcIb9STeqCfxIdeXqqJAvub78EU/gY+qUZRnudS0CjtSGt+PpxI7nkRZUxRmSf6DbuhvdaDgflfeSOx4n+DIq6g+PL7XnYLb3Xj6sBeF97pTcLcz+Xc6kf+/OLvLqDbTtu37wSrTUgrUXaBGoQ51o4bWDSLUxjp1myqUCpXpdNrpTN3dgApOCO4aT/C6USg1iv2fD2E6M9dz39f7rufDtgLnmZWVleRcK7/s+7Ef93rw6GEPnoT15Gl4Tx6Hdqf0YRceh3bjSXh3nob34HVMH8rj+1Mms+NtnD3vEgbyLmEQLyL7oL3VHuW11jwO6cm7hIFUxDvwMro3r2P68DbejtKQLpSGdedlTF/KEwdTFj+ER2F2KG504aV0GBWJY6lMceZN/DjUgf2IOGKONqg/r+PHUZYwnowLXYn6zYL8YAcqkpwpvOdAxvlOaG734XnUcMrjx/E83JG7OwRkn+9MRfz4r5XXL5luPIp05N6hpkgvduRZtjtVT76l5uVa6sq2U1++j9pnu6l7uou64s08iZuL7EQPQg82Q/ZbY0pD+1CRM57P+R58KZxDVf4CqvMl1BV+R33xKuqfbqL+yQaqS1ZSVfwjNY+Wk33fkRsB35B4vjuvYsfzMWkKTwMHk/F7e9Tn+lB6w5GCy45k/t6PKP+uPNjWmZvr2/Ln4hYc8DLj3FprUi4M553iW+pfb6Pu8VpqitdQW7qRLyWb+Vy8lc/FO6jUb+Fx+gqy7nkT8vtETq3vhe+85qybKmCru4BfxQJC97RHf3MwFbFj+ZI2jtqsMVRnjKA6cwR1eeOozhrLu7iR6G8M4NKqb7iwQkDi0S4U3R7Ki9CxvI6cwMvwCZQEjeDMj01I+aMPhXdGknmmH8G+FgRutyT77EBKg8fy9OF4nj4cT8Gt4WSc7E/SH3YE7WjPYXFj9s834bDwG45KWvKrlzm/LDDniNCCE4usObPMmos/WHF1hRU311gRtMGKez9bELO3NRl/dEJzsQclt3rx6K5hCvKT4G6U3ulGwbWuyE93JPFQa0J3mHN7fVPubLTg3va2PPDrwD2/9gTuaMWdHVZc2dqcW7vacHt3Z27u7MH1bb04u6oHO6Y3JWC+BX4zzNjiZoL/7Eac+LEZoQe6kHbWDsX1gRTdd6Lw3lCyL/YiZK8V19Y1JfaQLYFbrbi9pSnJf3ak5L49mltdKA6x4V3KUD5mOPElZwxVOeMpi3fkSYQ9T6MGo7nbi7Rz7Ug+04aMix3+xmu79Qm3O2yMp/PGOHpujKH3hmjs1kdivz4K+/Ux2K2Po9+GZPpsysB2Ywa2P2dhsymNXhsScNgUh9M2GY4bH+DmH4HfXR3nE19yNeUll5Oecy3lNTczKzmXUsmuh8/wOprJqO0xDN6WSP+tadj75tJ7awb9t6UxeEcyI3Ym4Xk4m02BzziVVMm19EquZ7zjcmYF57MrOZlRiV/4E7xPZTN2VzyOO9MZ6i9noJ+KgX4qhvmrGLUrjxHbE5n7h4KtIW84kf6Zq1mVBCs/cjWzkuu5X7iaW8PRmNdsu6Zg7x0tN9Lfcye9gnuZ7wjOKOd26ltuZH7kQmYt359RMuNQOtN+yWbqISVTDipxDsjD9RcFnr9kM/NgKouP5+D/4BmXs2sI1tYTKK/moaqWUFUNYYrPBKWVcS5Mz9mHGsKy3yFVVhGZ94FIxQeiNdWEq2q5m1XNoftPWHM6j+UnlPx4Ss+3JwxZeb6Y1Wd1rD6RzfZz2Zx8WEBYZhkp6gpS8uTkyW+gl/tS2rDmNSltOW7rV9FZ/BsWkps09onARCL9H/Aa/3/jdZHsf8drw9RhI59YjMVRmIr+xmtPrw2sPryO6PglvNGP5IPKkhpdE2q1xl/XvH7Fq86YOp0ZVbrmVGg7oZdP4OAFMXaLN9JCdAGBzz0ES6MQ+EgxkkgxlkgxEUdjLIn5R9tzHAJJLEbiWEzE8TQSyWgklGImisCkofLaYtEdrOcdwWnxMh5GLuCx3JFPiq7Uyq2pVzWlpkBATZGAmgIBtTpj6lVmhrZhuTkfVa14nj+BwPjvmOm7jE7e67ESnqfFIimCBZGYSlIxFSZj6p2Eseg/8LooCoEkFoE4HoEkBsHiSIy/i0GwKB6ThdG0XhCBzZyTuC1fx/l7iygqmEmZ1oHP6jZ80RjwWqU1okpnzBe9iWFQk9bIUHWVC0BuRL3CjDpVI2q0jajWmVKjM6Fea0K9xoRqhQkfdZ15rJ9MSOJivju8nM6iTbQQn6LJkjsY+zxA4BOBQBKFwCcSgU8ExhIZjbzSMPNKxVgsxWixAa9mknAECx9ivMzQNmy6LJImPjewFu5j1Irl/H57PYWqWbzX9KRKZU61phG1elPq8hvQrTIFpQn1KmNqNWZ81lvxRmdLjnwuXlu96CXaQiuv87QQhdBY+DdejXxkDfCPQLD4IUY+4Zh5J9NoYTqmohSMxfEYieIwERsq74bP7UO+kRjwunSfmPSs2VTk9+eLuh21yibUaUyo0/6N13qVgBq1gBqtmQGvGjvUirkcub2GAUvFWIsP0lgShLFYhpEoESNxggGvkgiMJJEYSQx4FUhkf1dYfWIwFsVhLDTg2nC9NVxz4liMxAkNVflYjCURNPG5SzMvA15P3f0OndwLvXwhdx8uYZCrLV1dZtJy6k9YeGyhhacvzV38sXLZT8spe7D4C6+eflh47Kal+x6sXHdj5epv2B7nr0FNLobWYUtXXyzdfLF086NlA14tXLbTYtp2WjSseW3pYljb+rUi+xdeXf1o6bKTli7+tHTxx/L/Of9veLV02fY1/8Rraw8/2rgZ0tr1f04bt520dvWjlYvv17Rx20l7z910nLGXjjP20mHGHtpN30UrDz9aefrRynMnrTx30nq6P21n7KbdzL20nxVAh9kGuBoqrgG09txDK489tJ0eQMfZB+k455eGqmsAHWYE0G3OAWwWHMZmwWF6zj9Et7kH6TrnAN3mHqTH/F/oueAQPRf8is3CX7H1MqSX92F6C39ryFH6CI/RR/QHfcV/0u8vxIqO009yAvtFpxiw+AyDlp1jyHfnGLD0FA6Lj+Ow5DiDvj3OkO+PM+T7Pxn6/R8M++EwTt/vZvTybUxe/TMzN29AvGs9K39dw47TKzl05QdO3F7CxSAhNx/M417YbELDpxMS6kJo6BQiwqcQHTGV6IipREZMQRrrSZTMjSjpFKRSZ+JjJ5CaOIGs5InkpkwkL8WZ3KRJ5CRNJidlKtmp08jKmEZW7jSyFIZ1rDl6Z3J148lVj0Wpm4BS50yeeiLZiolkySeRrZhGrtKdXJUnecoGwCrcyZK7kimfRpZ8ClnKyeSoJpGrmUKueip56mkoNK7/gVcXNAWuaApd0RS6oCt2NaTEDW2JO7pSD7QlHmiK3dAUuaEtcEVf4EJBgQs67WRyskaRlTb8a9uwTu6MLm8CBQpn8nPGoc8egy5jFLqMEegzhqNPd0SbNgR18kDk8Q7Ik4aiShuJJnMMmswxqNJGoUwZiTJlFOrk0agSRn1tGVbHj0IdOxplzEgU0cNRRDmhiHIiL9yRnLDBZIc5kBzc6z/wOoEneZMpzBxHQcYY1MmO6FKHU5Q1mvw0J4ozR1CQ4ohS5oBa5oA6xgF5ZD/U0QNQRdp/jSLCntxQO7JD7JBHDkAf54Q21hFN7DDyE0fwOGsCL5VTeaZwpiB9JPrU4RRnjeaFejIVRW6UFzekxJ3yBqi+LnXjVbELr4pdDMObitx4V+pJWf408pOHkRzcFVW0HVqpAwVxgyhOGsKjdEee5YzmtWIib7VTKNe5UJnvyaeSOVQ/8aLuuYS6Zz7Uv1xC7bPFfCz0plwzlwrNPD4VeFNT6kNtiZiaggV80czko9yV8oyJvEoexcvE4bxKdOS5bDCPIuwouNcT3d2uPA7tzZuYgZTHDuZN1ACePuxDSZANJUG2PLrfm9L7tga83utOyf3uPA7pwdMwG56F2/AktAelD7vwKKQrT8N68CyiJ8/Ce/A8oidlMruvcK2IH8ibGHtKH/Qg77IVBYGdKJP1pzzOgZdRvXgRZcsbWV8eh3XnWZQtL6R9KYsfQEWSI69kQ1Dc6IL2jg2vZCOoSJ7A28TxlIYPIfa4NfEn2/BcOpJ3KZPQBfZHetSKhBMdqEhy5kX0CNS3eiO/1pPi+wN5lziRyvgJJP5hjfRQC56GDKM63ZW6LE9qsj14GT8G6elW3D3SAn3CBD4/+pa61xupe+NL3esAap404LVkC88S55NyoR/xx9uRfsaap1H2lGeM5qNmGlUFs/iSv5DagiXUF/5Efck6eLaFuiebqC5ZxZeSH6kp/Z6MoEGEHW+D+t5A3qe58DnFhRf3Hck53o30I92J29eFcN+O3F3XmkvfW3BqcXMOzTdl/1wjzvzUmsSTw3keN58q/U98LFnDe833VKp+5L1mDR+0m/ig3UqlagsFccsIPz2R39f1xde7DZtmNGODmxmb3U0JWGjGmZ+aknGqNy8jR/AheRRfMkZQlzPS0DKcMYrabGfeJ45FfcWe+77tOPujKWG7W6K42IfiwEG8DB/FW+lECu84ErK7I1fXWZJ7bgg5Zx2I3NeesD2tUVwcSFmUC+VSV16GTaI0eDTyCw5ID3YmcFsbjvg0ZddMIw4uaMTvkhYck1jyu9iaPxe15eSSdpz7tj2Xl3fgxqr23FnXjqCNbQneaE3wJnOke6zIONYe9YUuFN3sQemdbjwK7MTjoM6U3ulMwbXOyM+0J+lwK8L8zLm7qSl3N7Xg3nZr7vu2Idi3FYG+lgT6WXDD15wbfpbc8m/PrZ3duLG9F9c22/GrpB3b3Juz1a0JP7s0Ytfsb7i0rgNJJ4eRfcmR5NO9STndnayLPcm+2IPk452JPtCejFN2JP3Rg/ijHUg+3o7si53Q3O5G0QMbKpKH8TF9BJ8yR/M20Ql9kC3ZlzugudOLvKs9ST7dnuRT7Ug/1/lvvLZeLbvdbq2Mzutjsd0US5+NMfTfIMV+vRS7dVJ6r5FhszqeHmtT6Lommd5bc+m1OZ0+m5Kw3yhj4Powhq67h/uuSHzvaLmQ9Jorya84J3vCxYTn3Mr+yJmkd/gFPWLOwSQcN4YzaHM8dptTGOSvpPfWDHr/nIzDlgQcdyTgfiiTTYHPuJD+mZuZH7ie/o4r6eVczKzgdNpbdoaWIDyewRhfKcN2JDHIN4v+23MY4KfAcY+aMXuVOG5NZOaRPDbde8mxlE9cyqzkruITl9PfcSXrExczPnI44jE/X8rE91ouFxLfcDX5NYFZldzNeMeV5LdcTvvI2fRqlp3Mw2NfEpP2pjJpXx7O+5Q471Pi8ZuWGb/mMX1/MqKjGWwPLOV8ZhWBmjoClTU80NRyT15FUFYlN5JecPKhmhP35DzMLCNC/p7wvPdEqj4TpavloaKa6+mf+OXBU9aeUfLTKS0/nipgye8alv2hY9W5Ytady2fdyVz8LuRyOqSI0MwyUrQVpKtU5Clvolft5JF6EY/Vc0lM+4Fpa36ko+gQlpJrNBaHYCyKMOBVEmOAVQNejUQNeBXHGM75yDCSyDARyTAVxWAiasDrX+tkfeIbzkdhJgqnqeghlt6n6O61gZWH1xIVv4Q3uhF8VFlSq2sAg9qEOpUpdRpj6rRG1OuMqdM2okprToW2I3r5eA6cF9F/8QZaCs9jJAkyIFASjbFYiqk4BjNRNKaiBggsaoiPFCOxFFORzDBcShSDqTgKY0kojRffo+Wiy7Sdtxcn0QICgz15lOXIJ0V3auTW1CubUK8VGPZM1QsMFWKNCXWqRlQrm/FR2YrX+glEJf2A0G8JPRauxlp4luaLozDyisBkURImoiRMhEkYiZIRSJINr9GiKIx9Ihte0wQE4jiMFsVgsswAG7OFYbSZf48+835jwfqVhMb68LzQmUpNL6pVVtSom1CtNeaLTkCVXsCX/IatcP4afqQQUC83pl7RmHplU2o1TajVNKJWY2p4/hoTapQmfNK244VuOKk5Yrad/oFePiuxEh3lG5+bGEseYCyOwEgcjUBiwKuRRIaJdxomXqkYiWQY+0Rg6hNOI3EERgtDMF4iw2iJFNNlkTT1uUpr792MX/EdZ4LXU6yc0YDX5tRoTKjXGxv289WaUK8yILtWbUq1rgmf81vzSteLlHRP5q2fQa+Fq2m94DgWomCaiKIxk8gwlsgafkyRIlgUimBRMMY+YTT2TqPxgizMvFMxFiVgLIzHRGRYdyzwicXIJ4Smkqt0kfiyNEBCetYcKvLt+aJuT63yG+o0JtRqjajVCKjX/BOvjfissqBcY49aPp/fbq1lwGIJ1qIDNJHcwVgcjUD01489UowlkRiJozASRWMklv7jh58YBBIpxsJYTIRxGIliG+AqNVxbYpnh8yCJx0gSi4k4kibiu5h7HWX4qrWcDPwercIbncKb2w+XMMDFli6us2g57SdauG/G3HMHzVx3YjltHxZT9tLC3Rdzj22Ye/jRwmM3Ld33YuW6B0vXXVi4+WPu7oe56w7MXRoqsK6+WLj50dLNDws3w9CmFi47MHf5G68Wrn5YNAxssmiYNGzhYhjs1NJlJxYNaflf89+A24BXF9//C69/QbWlyzYspm6h5bSt/6q2Wv6FWNdtWLlt/wdeff8LXnfS2nUnrVz8sJ7mi/W0HbSatoPWrn6089hFB8/ddJi+hw7Td9POcyet3HfQytOXVp6+tPb0o80Mf9rN3G2A66x9dJi9j45/tQtPD6CVxx5aue+h7fT9dJxtGNTUfsZ+OkzfS6cZAXSbfQCb+YewXfArPecdovucBrzOOUD3eQfoMf8APRccpOfCX7DxOoittyG9hAfpJfyF3qJD9BH+Rl/hUfqJfqef6E/sRH9iJzqOneQU9j6nGbjoLIOXnmfod+cYuPhP7BcdYeCSIwz59jBDv/uFod/tY9j3exi1fAcTf1qJx9rvEe34gVWHVrLjzBoOXVvF8cAfOB8s4cr9eVy/58Gte1O593AyISGTCXkwkbD7E4gMmURM+FRk4dOIiphKaPhkIqKnERPrQnzcVBJjnUmSjSMldgyZCeORJ08iL3EyOQmTyUmaQnbKVDLTppCZNYUs+SSy1M7k6CaQqxtHrno0Cu1YlNoJ5GkmkKMYT7Z8AtnyyeTKXZGrPFCoppOn9CRX7k5OnivZedPIyZtquI9iMnmqKeQ14FWucUGhdUGumYpCO+0/8OqKrtgdfbG7oeJa6tGAV080xe6oi9wM9ylwJb/QFb1uKrnZY8hIG45GMZF81RR0Cmd08gnkKyagyxmLLnsU2swR6DKHo8t0QpcxDG3aYFQpA1EkOJCXOAhlmhParNFos0ajTh+FOm00mvQxqFNGo0ociTJ+JKqEUajjR6GKG4UqZiTKBrzKIx3JCx9CTthAciMGkBzci5yIAegTR1KUNo7izIk8zp2CPm0smuQRqJMcyU8fSUnWaHTJQylIHYY+cQgKaX/UMQ6opfbkhfVBHeWAItwOZUR/A17D7cgN6UtuaD/U0QMpiB+GRjoIffwwSlJH8SRrPM/ynHmcPQ59ihP5acMpzRnLS+1k3ha6UFbkwtsiV8pLDXgtK3HjdQNcXxe78qbIlTeFLlQUufNGN4X8lKGkBHdFGd0PbYwDxUlDKU115HHWcF4qxlOmnUK53oV3enc+FM3m86OF1DwVU/d8MXXPllD38ltqnizmvX4Bb1WzeK+fS22piPpHIqoK5vFFO5PPCjcqsybxNmUMr5NG8CZpOK/jh/I00p7C+zbo7namMKgbb2UDeRc/lMcPbSm824XS4B48D+3L05A+5N/pTFFQN0rud+dJiA3Pwmx5GmbDk9CePA7pzpOQHjwNM/z9LMyGF5G9KLnflfw77Xkba8+HpCFUJgymPG4gb2MH8kZqj+p6G5TX2vA0rBdvYux4HmHL0zADdp+G2/BK2pdX0r68kdnzLtGR8kQnVLe6kXa2NU/CB1OeOI63iWN4EeNE3vVu3NtrwqOwIVQkTeB59HBSz3Ti3t5mPIscwZvYsTwOG0bm+a7Ir/aiPG4Cn5Kn8CRkCPf9G6G62psPCZOpy5pOTY4H79Kdyb7Tk8t7G5EdMpR3+RJqX26i9qUv1c92UfN0N/XP/eHxZl6neyG/NZicyzbkXuzM88jBvE0dyQflZKr0M6jSLaBav5jawhXUl66n/ukWap9soqp4BVXF31FdsoS8h0PJutOX14nO1Cvm8inZneLrg0j+pTN31llwYpEJRxcKODxHwIHpAva4CdjtbsSZ75qRcWY4FSlivii/pTzLm5fpC3iRKeJV9ne8zVtNee5GXqVuoCDyO8KOT+SXH9vwvbMpS0YJWDXZjO3Tv2HP3OYcX2bJ/Z2d0d0YQlnMCCoSBvEu0Y4PKQ58SB5CVdp4PiRMIv/mUIK2t+WPxSaE72mO4qItiks2qK724kXYCMpjnMk41YcDCwXE/tqNlD9skB7oSMwvnVFeGsz7uBlUyqbzKHg8hXdGk3NmAFH7O3NrkyWHhQK2uZgQMNuMk8usuLamC1dXdeXMt+25tLwrl5d34cryjlxb0Z4bq9pye00bAte14u7altxe04Qofwsyj7VFc6Ezpbe78ySwK0+DO/E0uBOldztRcK0jeafbEX/Ikgc7mnFnY1PubDInaKsV931bcd+vFfd2WnFvtxV3d1lxZas5V7dZc8uvC7d9bbm6uTenfurG2klN+Nm1KXvmteSwT2vOre5K7NHhJJ90JGhXG277NSXm99YobvSiIGgAmpuDyDjbG+X1ASiv25PwZzvCf2mG/FoPih7Y8Uo2jDexw3ghHUR+sA1pZ62JO9ac3CtdUF63IftiN7IvdCfvyj/WvLZfIb3daZWMHuvi6LMpnt7rYui9JpK+66T0WRtDr7Wx2K5LoPvaRGw3pWH7cxq2GxOx+zkBh40x2K16wJD1D1hyRsHhmDIup1ZyKeE152Nfci2lgmsZnzgeV8GfSZ/58aIe550JDN0Sj+3aGAbtzKXP5jTstiQ3VF5TmHlMxcHEas6nf+FKSiVXksq5lFTOpdRyLmZU8HtiGauu65i8W4bj9ngG7kjDwS+LoXtVDNqVy8i9cpy2p+B1qpBd0s+cyqzjck41V7M/cTnzA5ezPnI54z0XUso5nfCKswkvuZz2lsupZVzPqORq5gcupn/kYlYtZ3Pq2XT3KfN/y2LK7hQm7M5hfIAG5wP5ePxWiOuBXDz3pfD9WTW/ysq5pqzlSvZngtR1BCqqCFZW8UBVxX35ewIzXxOc9ZIIeQWheeWEKSsJU3/invIjt3PeE6iq43zKF9ad0/DTCR0rz5Sy7Fg+3/2Zz08n9aw5rWX9KTn7b+ZzNfY1IZkVJKjLSFUpUeqCyNftpVgpoUgxg9Ss5Xhu+okOXgFYiy/TTFXd2hkAACAASURBVPIAU1E4xuLIf+NV1IBXkcyA14YYiWMwFhliJJYZWmB94hBI4jEWxWEijMHMO5JGwnCaiB9i7n2SzgvXsfzwGqLil1CmH8lnlRW16kbUqYyoUzXgVWVMndrI0EKsNqVK05x3uk4NbcNi7Bevp6XXWUxEQRgvikIgjMREKKWRSEZjYQxmIqmhWrg4EuOl0RgtjkQgjsBEHE3TxYmYiOMwXSTDZHEoTZbepNXiP+nhtZmJEnfOnRzO43QnajS9qVNYUS9vRL3csBazXi2gVi+gOl/Al3wTPuua8lHdmsr8ieRmrWHVrm+x91pNa+EZmvqEYrY02jBdVhKPkTgJgSgFgTgFI3ECJqIoTISRmAhjMRYmYSxOMbS1iqIRCMNpJnxA67lX6L9wD8t3LScvT0SZ1oFPeR2oyzOnVmlKtVZAtb4h+QJqtALD66YyAqUx9QpT6pRNqVc2p17djDpVY2pVptSqTajVmFKrMeOdwpxX6r5oVfM4duM7Rnz/E229DtB0wSWaiMNo7B2NmbfUALNFUYa1zqJ0BMJ0AwqF0ZgJowzVUGE0AlEUJktjMVsWRRPxJdp4+TJ19TJuR22hWD6d92obatTNqdcYUa8TGKI1olbdhC+qb6hSN6VKb87Hwo68zLfjfsgIFq6dQr/5i2k3bz9W4ms0lYTTyKcBfRIZgkXRCHzuYyS5jZlPGObiXBrNzcFsYbrhRwNhIibCJIwlDQOQJKF8I75OF8lOlgYsIi1jPhX6gXxRdaBW2Yw6jRl1WuOGacOG971GLaBW25jPqpaUqx3Q5C3ktxvrsZeIaSUMoLHkJsbicASiGIxEsZiIYzAWRX+NkUhquG58pIbnK5FiLJQZ3n+RDCNJw1pzibTh2orFSBSLsTiWRpIoGnndoqXwTxx/WsfJwJ/Qqn3QKkXcerCYAS429PSch5XrKlp4bMF8uh/mbruwnLYPy2n7aOHmR3P37TRz96O5227MXfdi4boHC9c9mLv509x9J+buO2nRsJdrS7edtHDza6jK+n3dLuf/zs5//W/xr+OGWDSkhYvfv+PqR0s3f1q6+WPp+j/FgFdr951Yufli6bYdS7ftWLnvaKh4+mHtvoOWrtswn7qZ5lN+xtJ1+9dzlm4G3LZ03YaV+w4DMD0Mae3eELd/wNXFkFbTdmI91Q/rKTuwnrKdVlN30NbNj/bu/nTw8Ke9hz9t3f1o5b6dVp47aO3pS9vpfrSf6U+H2XvoODuADrMC6DAzgE6zD9J+xj7D3rBue2jjvo/2Mw7SadavdJj5C+0899Fp+j66zdpPt1kB9JizH5t5B+k57yA95hyg2+x9dJ0dQLe5AXSZvYfu8wPo6b0fG9F+bET7sBHtpadwNzaiPfQSBdBHeIB+wl+wEx6mn/AodsI/sRMep7/4DA6ScwyQnGPQonMMXnqGgT5HcPA5yKDFAQxd6sfQZZsZ+u1ahn+/EueV37LEfwkbDonZfcKHI1eWcerOt1wIWszFIG8u3ZnBpVtTuX53MoH3JhP8YCIP70/g4YPxhN0fT8SD8USFTiQmfBIxkZMJD59IRMREoiLHI40aR5x0HImy8aTETSA9YQIZCRPITJhIVoIzWYnOZCZNJDPVmcyMiWRlO5MjdyZP6YxcNRGFaiJy5QTDrdpwPDt3Apk5E8jNm4pK64lKMx25wp2cPBdycqd9vc3MmURW9mRy5dPIU04jVznFMBhK64JK64JK74o63w1NgTvaQnd0Re4NePVAV+KBrtQTXel0dKUz0JZMR1syHV2xB7oCN/QFruj0LqiUk8jMHEl6qhPK3HEUaCajV05ElTMKdc5I1NnD0WQNR5vlhCZzGJqMIWjSBqNOHYQ6dRA5cf1RpQ0lP2cUuqyRqNKc0GaORp89HnXaGJRJI1AljUKTPAZl/EjkMU4oY4ajlDqhiByGPGwQuaEO5IY5kBtuT2JQTzJD7VDHOZGfMpbC9IkUZ05CHT8KuWwo+amjKM0aS3H6CPTJQ9DEO6CNdUAl7Y8ysh/ysD7khfZBFWmPPKwf2mgHdFIHFGF9yHloizqqP8VJw9DHDkQb48CjtBGUpg5HHz+YR5mjeKmchD5pKAVpw3mucqaswIWyQhfeFBlSVuxqSJErZUUG1JYVuvBSO8mA3PypPJePJT9pMNnhvdDFD0AXO4DSdCdK0hx5nD2St/opvC9yp1zvSoXek0+lC6l9vpjaF8uoebqM+uffUv14Ce/zvahQz+a9dhbVxfOpf+pFbfEcPqjdqNa48TFnMuUpoylLHM7bpBGUJw3nRfQAw0Thm53Q3+7Mkwe9eBpiy+MHNhQHdaEwqDPFwV149KA7T0JteBJqw7NwW56H9+JFQ56H2fIs1IanIT0NeA3pyZOHPXgeZsuLiN4UBXYm94IFHxKHUBE7kHdxg/mY5ERl/FDK4wbzLLw3KSebo77RnhcRvXkR3otnoTZ8TBpieJxwW8pk9pTJBvAq2oGy2CGU3O9L0klLSh46UJE4lvKEUbyJc+J1rCP39pogv96d1zInyuJGIr/Wg9D9Tcm+2J3XsjG8jB6J7Ghbog+34VHIcGqyPanOcifsQDPij7XlReQYarKmU5XlSrXKncexQ7i+vymZwQ68VS+k5ukG6p7v4HPpNurf7KX++TZ4tIbyrPno7zuRd6U3sYdbob5qS1nSCKrUU6jWe/JZPYf3Cm8+636gtnQtNY82UFW6hs8ly6kqXsrHfG/yY0agDxvCu9Rp1OctoCxyKvF7O/FgUxsOzTFlt4eAA7NMODzHlAMeRuyeKuCk2IzUIwMpi53Pl7xFfMwT8jZ7Ps/T5/I6S0RVwUZqi/15lbKB+JOenFxpy/Y537B5hgnrpwnYONWEHR7fEDDXiiPC1txc14PMk068jpjMm2hH8u+2J+9qU/SB1rxPGkZNhivaa05cWdOOY4saER7wDemnrNFcs6Hwjh0vw0ZQGTuJ4rtDubmxEUckAuKPdOGBvzlJx7rw5P4Y3sd78jlpHp8S5pJ52oGQ3e25uLI5R0Sm/LLAmL0zjTj7rQXXVrfl1rpOPNhqw72fe3JuqSUXvm3F5e+tufJDK67+aM31n6y4udKKO6usuLumJXfWfIPU34LsY23Iv9SZp4E9eB7clWfBHXkW3IFHdztQcL0jirMdSfqtLYGbmxK4yYLAny0J3GyovIbubsd9f2uCdloRtKsdl39uyeWfrbmxvSNXNnfg9+9bcGhRM3YvaMZGV1P2ebfjyNIubJ/RmN+Xteb8mvb8+WNjbmw3J/lsN/LvD6DgvgPp57qRfq4Hiuv2aG8PIf2sLff3mHPXtwmpp7pQGDwI9S1bUs+0IuG4ORlnrcm+2JrcS+1Q3+yB5qYtBXftKL0/4G+82q6T3bZdK8V2dRR266XYb5Rhv15Kv7VR9F4dRZ91MvpuTKTH2nhsNybTc0MiPdbE0GeDDIeNMTisDcPp50i+u1TIIWkFl9I+cSX1IxcS33Eh8R2X0qs4nVzFibQ6VlwqwNk3liEboui9Mowh29Ow35KE/c9xDN4az5hdaXifLeBYdj0Xsuu4nF7FlZTPXE39zLXMz1zN+sgfiW9Zc03L1N0yhm+TMdQ3maG7s3Dal4eDbypDd6QxfEcyPhcesT+hhjN59VzIqeNM+kfOpn7gYuYnLmd/4mJGJedS3nI+5S1Xsj5wNecTV/O+cDm3hkt5NVxR13NBBVsfvGHh73lM3ZPGhD25jAnQMnZfPtMO5TN1Xy6e+9P58WI+R5M+cFtfzw1FDdfl1VzL/cQtxReC1NUEKz9zN6eC4LxywpQfCFV+IET9mQfaGu5rawjWVnNPDxfSa1h/XscPf6r58Xg+y45qWH22hFWn9aw4rmDlsUwCbuRzK7kSqfoLifoPyHJyyVDcQqPZQ5HKh2LlTFKzluOxaTntvfZgJb5IM3EwpsKHhi/hkmiMxHGG9kVRPAJhLAKhAaxGor/RaiyU/uOLeQNexfEYC2Mx9ZLSyCuSxsJwGosf0tz7JB291vLj4TVEJizhrX4kVUor6lSNqFcZUac0oU5pSp3KsPa1XmVo0f2ibk6lrjP5yvH8clGEw+L1WHqdwUwYhKlPFEbekZh4S2kklNHIW2rAqzgawaLIhvbcCASiMIy9I2gikWHkFUEjn1Aa+1znG/ER2nqvZ4BoId9ucSE8aCLPs534ou5JjbIl9XIzyDOCvIZtXHQCqgoEfCw05kN+Yz6qrPmoH4c+ewXbAhbjKPqJtqITNFn0ANNl4QiWRDW0XyciEKcgEKVgJErAzDsSM69ITL1jMfE2bJdjIklEIIzCWBiGhSSYNnNP4rRoOzuO/kChZjaV6m7U5LaiPrcptUrjf+G1Ri+gRmNEndrYsN2QyoQ6pRm1ymbUK1uAqjn1yqaGYypTA161ZrxXNqVc3Y1HGjeu3VuMx/of6bLQl+bzz9FMGE7ThVIaL5RhKpIa8LpIhkCShkCUjrF3AqZeMTT2iqaJdwxmQikCYSSmS2MwWxpKU/EpOgp/ZtbGRYTFb6ZE7s57VU9q1N983dO1XvUXDr+hSt2CKo05nzXmvNO24U2RHenpE/E74sHUHxdgu3AlrRcG0Mz7PC2WRGAijMRYEmPY23fRQ4zEtzHzCcHcJ5fGC3Iw80rH+C+8ehuGZv2N1xt0kfizNGBxA14H8UXVidqGCdP/wqvGsOa1VteEzypLylUD0eZ6c/j6RuzFEloJA2giuYaxOAQjURRGohhMRDGYiKSYCA0xXCPSf+A1GhOhzPD+C2MwEhvWFBvwKjXgVSjDRBRDE0k0jRbexFJ4HMfl6zgZtAKNZhFapZibD5YY8Dp9Ptauq2jhuQXzGX6Yu++m5bT9WLnsp4X7Tpp7+NLMw59m7nswdwvAwjUAC9e9NHffTTN3f8zd/Wnh7o+Fu79h/9b/Jf/t3P+a/wW/Fg2P998GNlm778TK/d94bT19J62n78Taw3C8xbQtmE/djKXb9q/nrBpg29J1G5Zu27H22GEAp/u/hzj9VXn9ita/MsUX6ynbaT3Nl7auvrR339mA1520cfc1PJbHNlp7bKftdF/az/Sn4+zddJy9lw6z9tJh5h46zt5P+xkBhq113HbT1iOADjMO0GnWL3SYeZB2HgF0mrGXbrMD6DZrDz3mBNBz7n56zjtA9zn76TorgK6zAug+Z19D1fUAPbz2090rgO5ee+nuvZueot3YSvbSZ9F++ogP0Ff4C/2Ev9JPeJT+oj+xF5/AQXyKgZIzDPI5xWCfPxksOcxA4S4GibbitGQjY39Yw+TVK/HcvBKv3Wv48dfl7Dwh4bdz8zh5eQ7nb87n0p15XL49k8u33bhycwpXb07k1t2JBN9z5t798Q14HUfo/bGEPxhHZMh4pOETiYmcRGTEeCLCxxIZNpro8NHIosYYABs7gZS4CaTETyA1bjzp8eNJTxhHeuI4MpMnkJk2gexMZ3JznJHnTkIhn4RSNRm5ciJypTNy1WTyFJMMeM0eT27eFNRad9QaTxRKN3LzppGTO43cv/CaNYnMrCmGY/KphqFQqimotC6oda6o/4VXD/TFng2Zjr4BrfpHM9CV/h198XT0Re7oC9zQ5buiUk8mM3MkKUlDyM0ahU49EZ1yPIrsEahyRqDKGY4meziaLEc0WcPQZA41ADZ9MJr0weQm9EedNpj8nBHoskegTndCnz0GffY41GmjUSaPRJ0yGm3KOJQJo1DIhqOSOaGKcUQZOQR52EByQ+zJDbMnN8KexKAeZIb1RxM/gvyU8eSnOFOQ6oxCNoK8mGHkp4yiJNMwXVifOBiVzA6NrD+q6H4owvsgD+uDMsIOTfQA5GH9yJcNojhhKDqpA8rwvmil9hQnDkYf60BhwiAepTlSkjKMgsQhlKSPoDRzFLqkoZTmjOGVbipvClx4VTCV14XTKCt2Nax3LXbjbZErbwqm8Tp/Ki+1k3iUM5oXqom81jjzUjGOotSh5Eb2RhvvgC5+AMWpw3icNYIXynENePWgsngmH0vn8eWpiOpni6l6spjPpYv48mgxn4olfMxfyEf9XKoK5lBdNJvq4plU6dz5oJzCx7xJvEsfy9ukEbxNdKIiaTivogdSENgd7c1OFN7pSklQd4rvdqH4bheKAjtTHNSZ0vtdeRLag2cRtryM7sMraV9eRvbmZcTf+Sdgn4Xa8jTElicPe/I8rBevIvvx6F5P5BeteR3ZnwrZICrjh/EhYTiV8Y6G1mSpA9pbHcm5aElRUBdeR9nxMrw3ZVF9eRnWi2chNryOsqNMOpDX0QMpkw3lReQgMs+3RXm9B8+jhlGROIq38cMoixtK0glLUk9b8yJ6MO+Tx1AQ1Je4Y9ZE/mrOS+lIXklHkXyiE1GHWqG55UB19nRQzUN1ox8xR6zR3rTnU4oL1dlufMxx5nWKE6HHzUm43p3Hqe5Ul66m7uk2qkq2Uv9yFzz7mbqS5bxIdif1gg3hBy259XNjko914GnUICoyR1GZ68yHPE8+qYXUFq+kumg1H/J/4kPhj3wu/YGPBRKepE9DerY92geDqEhy4VnIBBJ/7cGNFc24vbo1vy34hkPzmnNkYQuOzmvKL57GBLgI+H2+MSHbO6C47MSTiCk8j3fheYoHFQoRn4tWUJ6zHHngHIL3Duf49z3Yv7A12z0bs36ygJ+nGLHToyl7Z5hzYLYFx33a8HCbHWnHBpN1qjf6W70oDOqC+qYlRQ8680UxlReRo4kM6MS1tVaE7GqH4nInSu73pCS4D08eDOJ1xGhKA4cRc7ATv/sIuLTSlIQjXZBf7M+jeyN5HTmRJw/GkHvOgch93bjxc0surWnCpVXNOP3tNxwVmXHhB2tCfW0J9+vNgy3dub2mPTdWtOHGT224tMyCy99ZcOU7C658b8G1Hy24sbwlt1a25M7qlgSuaUaMvwU5f7Sm8HJHngd25cW9zjy/1+FfeJWf7UTSb+0J8bMmaLM1d39uRcjOTkQGdOWhf1tubm5GsH9rgnZ25PqWdlzb3I5Lm1pzckVzfl3aiDOrW3NpUw9+XdqWXxa159fFXdg1z5oNU8wIWNiUa1s6I/ujL/IbAyh8OIj8+/aknu9M4ukOqG4PoCRkDIprgwnd14YLa424ufUbIg5ak362M9mXOiG/1pmCwJ4UBvekOLgXRUG9UV/rjuaaDQV3+v6NV/s1Ybft14bhsCaMAWtDcVgdgsPqEAasDaf/2kj6ro2i91optuvi6L0piZ7rE+i2KhrbtVL6b5ThsCGKYVtiEJ/Rsyu8nBNJnziV+IHfpW85FP6KE0lVnEqr59e4Kr49q8F5ezROG8MZtimaYVtiGbgxmmFbZIzYFsu4nYksPKHml+QvnMmq53jCZ36XVvJnTCVnkz9xPv0Tv8nesOKSGpc9MkbvkDLcLx5H/yQc/VMY6pfIcN8kxvol43O2iN3SjxzPquNEei2H4yr5TVbOidRPnM2s4mRKJb/HvuZY3BvOZX3mdPonjqd+5FjyR/5Mq+J0Xj3Hc2H93VfMOZLHlD0ZTAhQMHq/npEBeiYe1DJ5Xy7uBzJYdl7PgdhKLivruJRXy/GUD5xIruRc5meu5FZzNfszF1MruJpeTmDuZ4IUX7iR/YnLGR+5lveFO5o6rim+8GdcJRsuavnpuIqfjmv47nc5K06qWX1GxeqTeaw8ls6uq1quxFcQoaolVveFsPRcYlIvk5vnR5FqESWqOSRnLsd943Laee/BSnSBpsJATLweYCQKM+zZKY43rOETxmP0F15Fhi/ixsK/YyRswKskFoFPnGGNoXcsZgulNF4YSWPvcBqLH9BcaMDrD/+B13pVIwNUv+LVtAFgBrxWq5pTqe2MXjmegxdEOCxaj+XCMzTyDsRUEoWRVyQmXlLMhDGYeUdjJopBIJIhEDW0OItjMBJGYeIVQVNRBI0X3sNCchNL8VHaizcxbLmERbtmcu7WDNTp03iVN4gPqs58UVtQp2gEecaQZ0S90pgarTGf8415X2BCZX5jPiot+aQbQXHOUvYeEjF28Xe0Ex2l6aIgTJY+RLA4rAEk8QjESQhEiRiJYjHzisDMKwJTLxkm3omYiJIwFsch8I7EVBiOlU8g7eb9yuSVP3Ps6nKe6N34oG5LbZ4F9XmNvuL1i05Atc7QMlzb0HZdrzK8hrXKRtQom1OvtKBeaU694hvqlI0MlVetCdVaEz6pm/BB05EXWmfCon1YumcFNt4baLngNM2FoQ14jcFE2FDN9olBIDEg3Ng7HjMvKU28omjiHU0jYRRGwnDMFofTaHEg34iO0E2yCpGvkPi0DTxRTOWDshu1yqbw19Y4cgH1CiOqlc2oUrekWtOSKmVzKuQWlBf2pLRgAoFh09l6dC7TN0gYsHQFbRf4YSU6TzNREI0lUZj5SDH2CcXIJwjTxSE0WZSKqTANE2EyRsIEjITxmHonYipONEzvlYTwjfg6ncU7WbrXgNdy3cB/4LURtf+JV7WAWm0TPiutGvAq5PC1TdiLfLD2DqCJ+Com4gcYiSIxEkkb8BqDifd/4FUibUBqNCbCGMP7L5QiEEcaWrMl0oZrT4aR0PAYTcRRNF5wE0vhCYYtX8+JBrxqlGJuPlj6N17dVtHCcyvm0/1o7r4bC5e/8OpPcw8/mnn608xjL+Zu+2npuo+WrgE0d99Dc49dmHv408KjAa8N+R/x6u7//5n/v4j9C6//bV9YA179sHTbgaXbDqzcfb+uM7VuOG7hsg0Ll21Yuu34es4A3h20/KuN2G0bli5bsHLdirXbXy3IhnWt1i6+WE/1w2qK79dYT/Wl9TRf2rj60c5tJ+3d/WnvvpP27n609dhBa/fttPbYRhuPbbSb4UuHWTvpNHsXnWbvpuOs3XSYuYtOs/bSfvpu2rgbBkW19dhNhxkBdJq1nw4z99HOYzedZuyi65xddJ3tT/c5e+g5L4Ae8/bTbc4+uswKoOusfXSfexBbr9+wWXCI7vMP0m3efrrN30f3BfuwER6gt+QQfRcdpq/kMH1Fh+kr/I1+wqP0E/6OnegYDuJjDJL8zhDJYYb57MPJx5fhPusZt3QFLit+ZO6m7/DZ+S0rDv3A1tMrOXB1OX9c9ebs1ZlcvO7JpRseXLzhysVrk7l4bSJXbkzkxq0J3Lk7geDgCdy7N44H98bz4P5YQu6PIfTBWCIejiM6bALSiIlERYwnImwMkaEjiQobSXT4KGIiRzdUYMeRFDueZNlYkmWjSY0bTVr8GDISx5GZOp7s9InkZjqTlz0JRe4klMrJyBXOyBWTUCgnkyefRE7ORLKyx5ObNxm12hWt1hOVyo28vGnk5EwjN9eQrKzJZGVOJit7Cjl5U/4HvLqhyXdDW+COrrABrcXTyS+Zgb50BvrSmYY8mvk3XktmoC/2IL8BsH/hNSlhIBlpjqjkY9EoxqLIGYEyZzjKHCc02U5/4zVrqCGZg9FmDUGR7IAmbRD6LCd02SPQZY0kP2cMuqwxqNNGoUodhSZtLNrUcaiSRqGKG4E6bjjqGEcUUYPJCxtAbog9eWEO5EU6kBTUk6xwe3QJoyhImYguaSKahPHkRjshlzmhSxpJUfpoitJHoI0fRF5UH9RSO5RRfZGH9UYZ0Q9dzCD0ssGoohwoih/Kk9QRlCQORRdjj05qT2H8QPSx9pSmDKU4eTBFyUMoTRtOSfpwNPGD0Kc6fq26vi6Yxsv8KbwunMrbElfKS90oL3GjrMiFV/rJPFdP5IliHMUZTjzJHc0bjTNvtZN4kj2SvKjeaOLsKUwZQmmGEy+V43mrn8Lb/GlUFnny6cl8vjwXUv1cQtUTCZ8eSfhUIuFziYTKfC/e6+bxuWAeNcXzqC6axWedG5VyZ8qzx1GWMpLylFG8Sx1FeaITz6MHUBxsg/52V/S3OlNwuwsFtzuTf7MDhXc6URzUmccPuvMs3IaXUb15HdOPsrj+vI2z51VUX15F9vmafwL2eVhvnoX24slDG56H9eZNdH+eh/ZFe70DJUE9qJAN5n28I5VxjlTGDeOtbBDlsYN5EdGPvEvWqK625nlob95E2fHkXnfeRPTl6UNbnof15U3UAN5IB/MmZihvY51QXutK8slWFAT3ozxhJGWxQ3gdM5D8uz1J+KMZjx7a8SF5LM8jhpBzqTvBu0zQ37XjdcwY1DftSPijPVkXevI+ZRqo51OeOIWkEx3JONONN9JxVGe7UZE6ineZo8m41en/8HbXUVHn///3BxARu1ZFMdeWEhWkFVsBW2IAc9d13bALFASkXLsTAxOV7qG7Y4oUFBUVxVoLlPv1x2B89vP5/L7f33Wdc/3xODOHgXNgmDlnbu9nvEgJ1KQ6ZSrN99fzuX4nzXU7aXnkxue6jXyoWMnd+EnEHOzJlW3KnF4tIHx3J+RBQ3mSqs+rgkm8K51LU5kjLbW/8aFiDa9kq/i78mea7q3hTYUz8jgTLnuoUnBtNA9iJlMSoEuoS3eurO1I4K/dOOLYnpMrenJ6eU+O2XfgwHxlDi5Q5oSDKld/VydmTx9KrujxIHEqjYULeStfxoNcB1IDJnF+8xB87DuzZ2Fn9tr+gO/ibrjOUmfnTDU8rTuwx7o9PjbtOOzQmVub+xPvPYiso4OpDdHjWZIBj2K1qA0fwYMEA6TXRpF8oB/pRwZSdm0UD6NG8yxRi6fxejQmGPMowojcEz9ybWN7ji9vQ9ye3hSd0+JeiCm1wUaUBGiTuG8Awbs6c2VTW265dCLOT5NoL02ubejGpd+7ErN7OCn+eiTsGUP4jiFcXtON8ys7EPRnHy6u6sylnzpz6adOXP65I4GrO3F1TSeu/9aZoD+7ELyhA8menSk53oO7gRrUB/fnSVg/6kM1qA/tR90dTaqu96fkXH/S9vclyr0XoS69uL29N5G7BxDrPYhQ915c39aecK8+3NjRh8AtvQnc2ocLm3pw6vcOHFvbnhu7BhHqo8f5tf332AAAIABJREFUzT+yd1kv9tj3xNehDxumqLJzrjI3XIeQdXY8slsGVIaNoyJMm4LAQSQf74n4hhbVYcYUXdIh3Ksn5/8UcOY3AVe2KpF9uj9VIdo8itXniUifB9Fa1MfqcS90NOJLAym5OIiya8O/4VVv7c0gw42hWLjEYrw5HK3VV9Fec52JW6IxdklCZ0MsQ9ZGMHJTMmO2ZzJ8SwaD1iXw4/oERm1JZszmRHS2irDaX8SW4Aa8Y17gEfaYbddr2BBYgU/sKw6mNeES+hTHo0VMcxMxbXcSc//KxWh7DPrrQ5jqlcYs7wws3RKw8s1ka+hz9qc14Rb+jM1Xa9l2rZY9kU85kPwar+gn/BIgwcYvhWleyZjvTsTANQ4D13im+GYz0y+PWT5ZOB4Xs+V2PX5JH/BP+sDOsCe4hjzCV/SS/al/4yd6jnt4HR6RDzmU8TdeMU9wDb3PtuA6XMMb2JPYhEfSJ1ZdvI/V3iIs9+QzyU+K6V+VGPqWYe4vY4pfCTP98xCekrI9rIED6R/Zn/YWj6gneEU/4a/ElxxOf8uR1DccEDVwJPEZ5zPeciHnA4dEz/EOf8R+USOncz9wKLkR77AHbL0kZ1OAnM0B5fxxqoTlf6Ww/mwhOy5L2XquGLdLMo5F1XMj+x0RRe8IziglWHSK7FwXqiUrqJUtIT1vLbO3/IaG0IfuThdRF95Byf6feFXMDCoLk1EWJqLsKPou/wGvS5NRdkxBxSHpK17bCqNp6xROB+HJb3hN/b/D66uy/lSIJ3/Fa1f7M/+CV2UHEW0cE1BxjKeNcxICx1QE9mkIWhclqTqm0k4oorNjBD0crzNg+Wl+dHZh4q+rWHvImVupy6iosaehejIN4uG8lPTmvawLzZJ2tJSo0lKiymexKk2ytrwvb8ubClXelKvxVtKJt2X63Ct24MAxW6b9sgINp72oLw9CeUUYgmWRiiqwUzICpxQETskK3AijFXFIRFmoaLNWchIhEEaj6hhLz6W36LfYk8Uum7kR8yePq6fzRtaDptIOfBar0ixV4mOZgA/lAprKBDTLlRUVbEnb1vlRVT5J1GgWd+KzuAst4s60SNrzSdaWZrkyzWUCPsoFfCxrx/tyDRrKzMjMXo7LyQ2Mdv6Vng4n6CAMp519PKoOCag4ihA4xysA5pymmO0UJtLGIR41+1jUHWJoJ4xGWRhB2+WhqC27QkehD8OXr2aNjy35pet5LJnEO3F/PpWq01KqqGZTLIBSFZrEHWmSduWTtCvNJR15U6zOy/JeNNTqIJVOJyZ9CfuvLsPZfRlawuX0WLCdXs4BdF4aiaowFoFTFEorI1D+Kbp1O3KS4vXolISSMAkVYSoqTqkIliah5ByOutMVNJ3dWem9vBWvunyQaPJJ3InPcjU+lakoZl7LlGiRCWj6B17lrXjVclxKD6E3as6BKDuFoeQY+y8XdpSFiig5ihSvg6Wib3gVJtLGPgllYStenWMV3+MsQsmpFa+OCag5xdPW7jo9hCcxWLuJk3d+RyZbhlzi9A+8rqOLtSud5u6m4xwFXnvM9qezled/xuuc7/HqSRdrz/8Ro/8bvP6nn+3yf8j/hFdF67D713z52pevf78d+T891nX2LrrOcqHrzO10nbn92zKn2bvoPsuN7jPd6D5DgdZu03bRfbobPWcqFjj1tvKgj5UHfeZ4tCLWHQ1rN3pb7aS3tSu9rV3pO88NzQW76b/Qg/4LPeg3z4N+83ajOd+TvnN309tqF73m7KS3tTv95nmiOX8P/eZ5oWHjTr/5bgxY5M6ARe4MXOLJYFtvBi/xYeAiH/ov9GHAQn8GL97PULtDDFlygEGL9jNw4T4GLdrHj7YHGe5whJGOxxi59Bijlx5jlPNRRjodZoTjIUbY72Okw160Hf3Rd/bGYKk7piu2Ybl6I7N+XcPiTT+xym0VG/1XsuvocnzPLuPwlWWcCVrK2auLCAicy4UrVly4Movzl6dx/tIkLgRaEHhtMjeCLLl9ZzLBwRaEhJgTFmJBWKg5EaFmRIaZERNhQXzUZEQxk4mPmURstCmxUUbERk4kNnIi8dFGJMaZkppgRnqSBWkJpqSJjMhINCY7xZTcNHPysiwozLWkKG+KArBFUxCXTqW0RHGruD+VokJLCgsmU1I8FZl0FhVlNsilVohLZlFcOONrigqmU5A3lfz8KRQUTf03vMor5lBWaUV5lTUV1TZU1sxTpFaRqnvzqWwF7Pd4rayxoarGmsqqOcjlCrympeiQlaFPSaEx0hJTxIVGSAonIik0RFagiLzAAHnhBMoKJ1BeOJ6KognIc/WQ54ylLG8CFYVGVJeYUV1iTlm+KdIcxfxreZ455TnmyDNNkKcbU5ZmjCzJkNJ4fUW7cJQ2pTG6lMbpkhHyI0WxulRmmFGdZYks1YLSRBMKYscjTjJCnmZMZbYJ1blGSJN1KYgehkQ0BnHc6NZZV21q0g2pSTekInkctZmGPMozpS57IpUpepQlalOVqktVqi51OQZUpulyN3Mc9cXm3MszokQ0hpoCExoqZvK8ahZPK2e04nU6jTUzeXlvNi9qZ/Gsejr1ZZOpKzWltsiI2nxDHhSb8KJiGm9r5vBUMglxwijkKdo8LDLhcak5Lytn8qbWmhd3rXhdO4+Pj4V8erqUj/XOvHvgxLs6Zz7ULeN9rTON8oU0SubytmIhn2rt+FSziLey2TzNMeVR2gTqEvR4mW3K+4LJPE+dQPntQUiv9uV++Ajqwocju9KH0os9qLqlSU3wQB5EDOFxzHCeJYymMVmLFynaNKYq8kw0+msaWiH7rQo7kscxI3kYOYzHMSN5nqDNc5EuNXcGI7+qwXORLm9SDXiROI5XyRN4lqDLq9TxvEzSp+KGJkXnulJ1oy+N8VrcuzOQhphRPAwfzsOIETyN1aZBNJYncXq8SJlI5e1hxO1rT+nVwTxPmUhDwjgaEsfyLHE8qUc7IL8xmBcpxrxMM+dumC7BniqkHO3J8+RJPE0wo+jSEDJP9aU+3pQWyWJapEsQXxtNxvG+1IaO42PBbBozjHhXYklt4lgyrw+mOnUaLfWbaWlwp6XenZaHrjTV/MHLUiHiEAOCfToSsEHAkWUCLv4pIPPUDzwQ6fBBPJ2WisU0l9nzqXwZ72TLeCNdxvuKn/h8fy1vKpZSGDyeU9tUSDo5GPG18eSd0UbkO5DwnX05tUKdQ8I2BPzyAxdW/8AJoTpHFitzbqka19d2Jmh9R0Jcu1AQMIaGDCuaKpbTWGBH1NEReDm1ZYuVgF1z1dhr151Dwr4csNdg7+LeeFp1wW2GOm4z2uAxS4D3XAHHlwm4tbUjNbcM+ZBjRXPRXF5nTUd+fQTxf3Ug56wGddH6PEsy4FniWBqT9Hgm0uZN6kQ+Zk2j5tYEoj1/4MJaJW5u7kDJWX1qblsgvjiW5P39uba5PSdXKxO4SZXUwz0ovTScZ3FTKTqry43N3QjfNYDMA/ok++kQ7TaM4C0DCPi5CyeXqhO4ticBKzsTsLITF1Z05OLKDlz6qQOXf+7A1TUduflHZ4I3tid5TydKT3Tj7pVe1If040m4Io/D+lN3ZyDV1wdTcnYgKX/1JdSlG2GuGoS4aBLs0peQnRqEuPXijls3IvZocGFDV06v7cy5dd25tKU3l7f24uLWXtz2GErIHh0ubB6Kr2M3dti0Y/eiLngu6oTbfBWOr+lK3IFRlFybQFnwOMqCtZHcGE7C4a7kXfiRokujSTqkyU2X9lze2IaLG5S5vl2FwgtDeSwy4XWmJY2pJtyL0uZhtB7VwaMpvjCQ4guDkV37rvJqvz8t6JezJWwNquX3i3IW+yVjuy+DXy9Xs+7WUxzOVGPinsnI9XGM2Z7O6O2Z/LgxhR83JjNySyojNycx9M8Yxm9PxHpvHvP9M5ntmcjUndFMdolkycE8hMeKsfZJwcYnmWUnS9l8u54td+qx8UnCek8C667VsiPsGb9cqGSuXzo2vhk4HC1lwb58bHyzWLA3C/tDeTgdzcPuYCYOR3JZfaGM9bce8vvNOpaflyM8Vcq62/VsvP2ENRercDySj93+LByPFOBwpBhrn3SsvFOwPZSP04li7A7nMNcviQV7U1h2qhjHY/ksPpjFgv1ZLD5chNPZSpzP12K1X8wkz1xMPfIx9ZVg5F/OeG8JJn5iJvsXM8U3F6t9+TidlrImsJo1lypZcigH20N5LD1Zyk/n5Px0RsbyY8X8fLKEdQFlbLhYxZrTclYcLeHXszK237rH+ksSNlwoxe3WXfwj6jkQ08DeyAdsu1zEvug6zqS/4kh8A963anAPLMPjShl+N8rwvxLLiau+iJI3UV66khqZPWm5a5m15Tc0nPzo7nwZdccQlISRCJxiWj9Ap6DklIaS8H+BV6dveFUS/i/xWm7MB3G3Vrwq/Z/xKu9PeStetZdtoqv9OdoK76DqHI+SfStenRJQcY5HZVkyAmE6giUZKNnn0sYpj/aO6XRxiOEH+6v0mu/LKOFmFmzfgNelzUTl/Ia4Yh51NQa8vqdLo6wvryTdeSfvQpNUnc+l/wmvavxdrs57SRfeybW5X7qQE+eXYPXncjSEPrRfGoSKczgC5xjFHKtTQmtECJziUHaMagVsAsrCpNbnMAaBQwRqwhh+cLrKENutrPH7k6ScP3labc4rSWc+StVplrbho1yZ9+WKTcNNclWaZWqK5VISBWA/S9vSLFHjk7gDn8WdaBF3okXSgU/ytjSXK9PUit5PFe1oKu/Fc/l4xCWOHLm5ngmrltHLYT/tHW7T1j6aNg4ilIUilBzjFb+/c2tV2zEeZYdY2tjH0tY+BjWHaFSEkbRdGoKa02U62nkyeuVKNh5cQqlsLY8lZrwr1eRTSQdaSpT/Fa+S9jRJO/GptCMtxeo0larzRtaBenl3HlVp87DOhiLZKi6FrWLVbiF6zksZaLeTbkvO0cE+BDXnKFSWhyNYGYZgVTSCVbGKNmcnEcrCRFSEiuVigqUJKDmHoe4ciKbzLlbucSY7d/FXvDaLO/FZpsYnuQqfZEqKY3OkApqlAj6XteO9pBuNEj3kxcL/a7wqOX2HV+dveFVxEKHkFPsveBU4JSJordqqOcXR1u463R1OYLBmIydv/4ZMsgy52Imb4avQnT3sG15tXOk8z4NOVnu+4rWLtSedbHbT0caTjjY+dLLyo+tsP7rO8aGTtQ8drb3pZO31P+L1/xau/3/h9Z/5d8B+wesOus7c8b/C6w+zWuFq7UkfK89WvLrT5wterXfR29qVPjY7/wWvmgt202/+bvrOc6PfPHc0bHbR28qFXlYu36A7fzf95rujMXcX/Ra40X+xO5qL3RmwxIOBtnsYsMQbzUXeaH7B66L9iizcz5BFB/hxyUGG2x1hpPAYoxyPM8rhGCMcjjBCeJDhwr0Mc/BhqJ0Hw+12MUboyrhlLpiu3sbUtRuwWf87Qpff+Hn3arb89TOex1ax/+xyjgQIOXZ+AcfPzeHE2emcODud0+enc+7iDAIuzyDg8jQCLltyMdCCwKuTuHZjEjeDLLh924LgYHNCg80JCzEjPNSMiFAzolurr/FRk4iLsSAmyoSYCCOiww2JCptAdLgB8dFGJMWZkiIyIyXeiJS4iaSJjMhKNlHgNXMSBTmTvwG2QIHVL3gtLZlCSfEUigotKSq0pKR4KuLS6VSU2VAms/6K16KC6f+C17zcyRQUWFLyf8Br5d25/xWvlf/Aa1WNDVV3FXgtK5tOfr4xKUlapKfqUpBriLjI5F/wKv0Or2VFBlQUG1JZbEBViSGVheOR5+ohy9WnomgiNRILqkvMkOcZIcs1pizfnMqCSVTkWVCWbYo8w4SydGNkyQaUxo/9B171yAodTkm8PlUZFlRlWiJONKcgdiJ50eORpZpSlmFKZbYpVdnGlCZokRPxI+IELaQibSTx2lSkjONhngV1uabczzHhYa4ZD3NNqM0woDJZj4pkHapSdanOGEtN1jjKU3WozTXkqdSS2jwjpKl61Mum0FA5k4aKGTytVLQMP6uezvO7M3hWPZ2nlVN5XG7JA6k590tMuFdszGOJBfVic15Xz+Rj3VyeySwpFY1ElqxFY9lUXlfP5u97NrytW8DfdYt4+2AJH+qFfKgX8u6hA+8fOtH0eBlN9ct4U7WEF2ULeCWfx7uKhTRVLeJ9mQ2NRVOoSzWgOk6Hh0njeJw8nvqEsTyK1+FBzBjuR46k+s4Qym9oIrvSh4qbml/R2RA/isZELV6m6PAyVZHGVG2ep2jxPGHM1/w7YkfxJHYUj2MU95+JtHmROJZHkSMpv96PR5EjeS7SU+C1tfLaINLhaawWj6NHI73ci/xTHbh3ZyCN8VrUhQzmYfhwHkWOoj5ai/pobR5GadEQP47qO8OJ3duB3HP9eBijx1ORPo3JE2hMNqDoYh9yzvxAbag2f2dZ8jTRmKwzfbnuokZ9wmTe5c6mKliHzFMalN3SpqlwLs1F82hItKD48jBkN0bzJnsq74qm8kE8lSdZxhSHjuZ+xkxa6tbxqW4z76o20lK3nZa6dTwrWEL2ldFc3aVC4FYBVzepEL5bneJL/XmeZsjnChs+Vy/hY+l83hYv4G2JLe+ljjRX/URL7Rqe5y8m5vhAzmxVIe3saOoT5/I6w4GqW1O5vUODPfOUCfi1G1fX9+bSr9046dSWY7YCzjm3IXhdd3IOjOZh+Aze5tjyJGUOaedGc3ZbN/x/UmPvCmX2r1Dn4NLO7Lfrgu/8ruya2ZE9Nj1xn9kFl6lt2TVdCS9rJXwXCDjiLOD2jvaUnB9F2VVd8k7/SNL+PiTu60neuQHci9TmRaY+7wr0eZs7lsZkHR5FjeZZ3Hga480oPa9FhFsvgjZ3JcajP2n7hxO6qyvBOzsQsqs9cX49yD09mPKbWjyKHs/jmIkUnR9G6K4u3NrenbT9Y0j0HUm460BubepL4K89Cfi5O+dWduWUc0fOLevM2aWdOOvcgXPL2hOwXJ0LK9W59FN7bvzeiZBNHUj17oT4ZFdqrvbicYgmT7/gNXwAD4IHcffGECQBQ8g4OIAQl25Eug8g0uNHwncPIWrPj8T6/Ui4pwZBLj25vKkXp9d248zv3bi0uTdXtvfl4uaeBGz6gfMb+3J8bR+O/aqJv3Mvts5py17Hnux17IKXbVsCNvYg6egw8i+NIe/Sj0hujCB2f0ei/DoR5duVcK+uhHt1J/ngQDJPDCfxYF/EV0bzMMaI58nm1MdPpPz2KKQ3hlF6ZSgF5waTf3YIBee/W9i084Y8yD/iPseTG9kX84hdN8txu1PD3oSX/JXaxNawF8w/LGHEHxGM3JTIqK3pDNmQwuANqQzfksGIrRkM+VPEyPVxjNsSz4TN0RhsiWb85ij01odh7CLCxDUe422RCI8VsSuygb+S33Ag5TWe4XV4htfxl6iRfUlv2B3xjJ/OSJmyS4SZaxITdyRhuCMBE9dELHYlMmlnHJNdo7E7nIt7zFMOZLznQPo7/BJf4BH1lIPpHziS+RH/xNf8dkHGfO9Epu6MZapnBsY7EjDaIWLy7jSm7cnA0iMZU9dYzHfFM8M3g+ne6Vh6pmCxO4XJnhlM9c1nmn8JFt6FmHgWMNGzCANvMeN8ZOh5lWDoU4yZXzHmPrlY+mQza28ucw8WMvdAATN8s5nuk82cvYXMOyBh/j4x1r6FzN9bhMNBKcJDMpbskzLPr4RF+4pZeVqK86Esfj2dz1+xjwnIfkdg/nsC895wJq2ewIJX3JI2c6XgIwdjnuJyqZwNp0pYf6KAjUfusOekGxFx65CVruSuXEhyzm/M3PoHGs576eocSDvH0G94dRIhcExBSZiGskMKyg5JKDuIUHaIb43oa5SErThzTkLgnISSMBkV+yTa2ifQzj4ONYdo1JzC6eBwkn72G1izfz1xKStoLDPmQ2k3Pkva8lmixGexMp8kKnySqvBJqsxnqTItEgVeX8o1KS+dhH+AI1rLNtLF7iyqDrdp4xSPkl0cyvbxihnDpSJUlicjEKYhsMtE2SGXtsJsOtqJ6L44iIGLDzF68W8IXdZy+MqfJGT8SmX5Eh5VT+CRrDcvy3vyprwbb+VdeC/rRJNEnc+lKrSUKvNZokyTXIX35ar8XdGOt+UdeC/tzluZNnXieVy4asfCTavoa7uHjo63URVGoeyoeH6UhIrFUornNlpRKXSKRlkYj5JDAkqOcSg5R6HkEEY720h62Z9Hd+kfuJ1cTZH4Zxoqx/FCrM57WVs+ypX5UKbE+3Jl3pep0iRtr5htFbejRaxKi6Qtn6RqNEvU+CxW57O4Ay2lnWgRd6RZrsbHCiU+Vijw2lKpRnNZV55LR1Alm8+1mF+Zsc6OvkJP1O2uoOoQjoowToEwBxECYTwCx9a/xTEGJWEMyvaxqNjF0sY+HhWHOFSdI1ETXqPzEm90Vv2Mywl7JGW/8ERixrvSATS3tj5TokxLSWvbsFSVJlk7mkva8rmwDZ8lbflYocZLeVuey3/gxV1dHlfPoLhgEVeDhazfuwyjFcvov8CDPvaBdFsaRhvHIATOQSivjUbwSzSC5TEInGJREsajLExAxSmhdZY7hHZOl9B0dmXFHieycxfyolybD5K+NIs78kmmxidZG5qlyrTIFGfQfpII+CRXa8WrLvIiIQeubEH7n3gVxqIk/HZh58v7Q0ko+q76GofAKR5lhwTa2CV+h9cv77t4lBwTURImoCIUKfBqe51uDscxWLOBk7e+w2vET+jNHsbQubb0tPqf8OpFR2tfOlv5022OH93m+NLJ2pdONt50ttlDFxsvutp40cWmFbL/X/IfINu1dZ72n/mfZl7/G1K/h+r3Z9J2n+NOT2vF+as9rT1a24u/HKOzg+6zXb+2DfeY7U6PWd9mXhUtw+70mu2BhrUnfa290LBSVF0VeHVDw9qNPtZu9LHZ+R1e3em/cHcrXt3QmLsLjbm76GPjQi+r7fSy2k5v6x1ozHOh3/yd9JvvisY8V/oudKPf4t30W+xBf1tPBth603+xN/0W7qHfgj0MWOjLkMX7GLJIkaGL9zPc9gCj7A+jJTyKlvAoY+wPMdJ2L8OXeDLc1pUR9lsZ47gJ/eXrMfllPTM2rGOhyx847V7DLz6r2Lh/OTsPO+J3Usihs7acPL+Is+fncu7MLM6dmsrZE5M4c3oKZ85PI+DidC4FzuDSlelcDLTkUqA5lwPNuXLVlOs3TLl1y4w7t80IuWNGaIgpYSFmrdVXc6LDLYiJtCAmyoLoSBOiI4yICjMgMnQ8kaHjiQ6fgCjaiKQ4Y5JiJ5Ica0hqvBGZSSbkpJqRmzmJ/GxLCnOnUJQ3leICxfxrSbElJcUKuBYXWX7Fq+KxqZTLv+B1JsWF0ynMn0ph/jQK86cp8Jozifz8yRSXTqNUMg2pfOZ/rrzenduKWAVkq74Atra1XbhWMfNaedeGqmorKitnU1Y2ncJCU1KStElJ0iY3azylBcbf4bUVsIWK9uHyYkMqSyZSVWrEXYkx1aUTkeXqIc3Ro6JoIrVSCyqLjJHmGCDPM6ai0JyqwklU5ptTkWtGebYZ5ZnGyFImUBKvR1GMNiUxOooW4jg9csJGIhZNoDrTkop0S4rjTciPNiQ/xoCydAsqsiZRmWNOeZYRRaIx5EQMRZyogzxZn7Lk8dzNNOFR4RTq8i2oL5rM46LJ3M82oip1HBXJelSm6lGVrkh1xliqs8YpKqPiSVRmT6AqdyLPqmbxpHw6Tytn0FijWMz0Ba31ZZN5KLXggcSMOrEZD1rzVG5JvdSCV9Uz+VBnw3P5FEpFIykVjeRlxXT+rrXi7/vzePtgCe8fOfD+kQN/P7Dj7UM7PtQLaXqylKbHS/n7nh0NUiteVyzgQ81iPt5dxFu5Nc8LLHmQPpEakT7VMTrUxupwP1abulhtHsXrUC/S5V7ECOQ3+1N2vR937wzmUdQInsaN5plIi8YkbV6l6vI6TY/X6Xq8StflZbouL9J0aEzU+prvEdsQP4qG+NE8jfuWhrgxNCbo0RCnzf3QodTcGcyjyFE0JujzKmUCL5PH8SBiOI+jR9OYoEfN7UEUnO5EaUA3XiboUnNrAA9Ch/EoYhQPI0bzMFKLR9Ha1EfrUhMygpQjXUg/0Z3yW0N5Eq9PY7IBT0X6VN4eSuaJ7kivDuVVmgWv0s25FzGWW25qlN/R53XmdB7GGlBwcRDFl4fyKn0a73Nn8z5vDvIgLbLO9KMyRIu3hVN4UzSZp9kmVIrGU59rRXPNWj7d30jT/S20PNxGy/0/achfTP5NXaIO9CDhcB8yjw+iJGA49bEGvM+3pFkyi3cls3idM5WXOTN4lTeHdyWLaK5Yxgf5ciojLLm4oyMXd3RAdsuCv/OX8yTJlqRDuhxe0ZGTP3Ug2KUv4bs0ubW5JwGr2nFSKODyyrak7xnO/WtTeCVaQPVtc9KODyXMpxeBO7sT6NqHay59uLSxFydWdsZ/oRruM9VwmarOdsv2uExpz87pbXGfpYyXjYB9tgLOrlbi6sY2hLt3Jda7J+HuXbjj2oGk/Ro8iDLkVZYRjVmjeJU7jNc5o3iepMXLRAOeRBlQHqhNgq8m19d3IvD3joTs6EW0Rx+iPLuTdkiDgrMDKLs+nAeRejxLmMizBGPKb2gR7tGNoG2dSPQfRO4xXaJ3D+TONg1ubuxDwM/dOLuiG+dW9OCkU2dOOXXhhLATJ4XtOe2ozhnndpxdpkbASjWure1A6KYOpPl2RnKqG7VXe/E4VJOGCE0aIjV5EjmAh6EDuXtzEOKAgWQc1CTCvScRbppEeQ4jca8Oyft1ifT6kUsbOnPuj45c2azJxfX9CFjXm3N/9uDE2s7sX6HO/pVqnFnXm6s7hhHiNZ6r23XwdeiG16L2HF75A385d+DgSnWubO9B3P7+pBzXJPusJomHuxG/ryvJhzVIOzYM6dLdAAAgAElEQVSQtKODyTk9Evl1AwrOj0J8RYuq4HHURU3kfpQBZUFa5J4bQObp/mQcH0DSQQ1i/+r5Da+Ho+4GnU58xKXMRs6lPOV00hPOpL3gTPY7TmQ34xX3Bucz5Yz8PZQR62IZsTmZQeuSGbguhaGbMxmxLYcf16cwbJ2I4b9HMfrPSHQ3x6O3NYFR62MYszGWMesjGLc5nFUXK9iX/p5jmW84nfmSa8UfuV7SxJmM1xxPfcPBpDdsvF6LxfZY9DeL0N6sOLZHd0sC+lsTGL8llolbo7E/Vsj+zDecLWrmfGETFwo+cirjLRfym7lc8plzBZ/YdrOa+d6JmG6NxHRXOgYuaUxwSWXiznSM3TIw2pWGgWsSE3cmY7o7HVOPDIzc05nolo6ReyYTd+dg6J6HkVcRRt6lGHiVou8lRm+PFF2vEsZ7F2HsW4SJdx6mXlmYe2Uy2TuHyT65WPoVM8m7iCl+YqbvLWOGfxnTvKXM9JUyd28FNv7lzPGvYKaPnFk+JSw+WMwi/zR+PpnHsdRGbklaCJZ+IkT2gbDyd9yRvSW0rIkgyWeOJr5g++Uq1p4oZfWRAtYeDGHnYVeCY/5EKv6JKrkTCdm/M2Prn/Rx2ksnx8u0FYag5BCJwLH1Q7QwGSWHVJQdklG2T0TZPh5lh7jWfEOskoOotXX4G16V7RNpayeinV0c7RyiaecYTkeHk/SzW8+a/eta8WrEx9JufJaofsOrWIVmiTLNUmU+SZX4LGnDR0kHXso1KSudhF+AI1pLFXhtY3+LNk5xKNnFKvDqmICSswjlZUkInFIRCNNpI8yknV0SnRcGo7HgFDp2riz8cxWHL64hI/MnamWLaKgwpFGuybPStryUq/Guoj0fyjryQdqBZkk7PouVaBEL+CxVLEV6X9GGtxXteFveiQ/Snvwt1eahxJobt4U4bPuZfgu96GIfQlvbWFSFyajYJ6BsH4eSUIFWgXMkAucoBM4xKAnjUHKIQ8kxBmXnCJQdglFfFILGkmNM/vVXjl5bTnm5Pc8qRvJSrMq71rNd35cr8b5chQ+ydopqYWlHWkrbQWmbVry2o1mqxmeJGi2l7Wgp6cTnVrx+qFDiQ+vROi0VbWmWtadR3J86+VRiUpfj5LaYgU7bULc9RxuHYJSFsSg7JKBil4CyfTwCYQwCxygEjlEoCaNRso9FyTYeZbtElB2SUHWMQ83+Fl0W+aP/0xo8zjoiKVvFE7Ep70oH0VzSnc+l6orfVaxY2tQkU6JJrkJTiTLNhUogVaGlug0fK5R4VarKy9IevJCN4GmZKfLiRQTHrmKV6xIMHNcx3OEIfYRXULO7jLLjNVR+i0TwSySC5ZEIHKNRcohVXGhxaoWj8x3aOV2gn5MLK7yFZOctoLFMiw8SDQVepWo0y9rQLG09wkeswiexAq/vxN/hNbAVrw7eqDl9wWvMN6wKW98bDoqLF4rKdbyiRdgxDmX7Vrzai1ByjFVc2HBUXBxQEiai5NCKV8c42i65Rjf740z4ZQMnb639B16HM3SeHT2t1tPVZudXvHad7d+KV69WvO6ho7Ufna320m2OP92sfOls7UsnGx862+yh61xFunwB7P/bWHvS9fu0wvW/pfuc/57/1iL8zzbh7/HabbYbPa096DXXi15zvehp40EPa7fWo3Rcv8689pzjRs85u+k5ezc/zPL4l6VNvWZ7oGH1Ba+tcJ3jTp85Crxq2HwDat95bvSb747mgt1oLnCn77xd9LFxpY+NK72tt9PLahu9rLbR23obfeZuo+/8HfSdvwON+S5oLHSj32IP+i32ov8Sb/rb+qC5aA9953vSb74nAxd6M3SJP0MX+zN0kR/DFvkxYrEvo2390Lbbi479XnTs/NG29UDLdivaDn+gv3QtJj+vZdq6X1mwYy1L96xh7f7VbDqyAtcTQjxPLWbvmXkcPmfN8bOzOH16GudPTeXiyalcPmnJpROTCTgzlfMB07h4aTqXA6dzOXAqly5P4tJlMy4HmhJ4xZhr100ICjLl9i1Tgm+bERJsSliwKeEhZkSEmhMZZk5UuDnRkebf4dWQiJDxhAePIyJkHLERBoiiDEmMNiQpxpCUuInfWoczFHgtyFHgtSh/SitSJ1Nc9K3iWlgw+ev9okJL5DKr1rbhmRQVTKUgbwoFeVO/4jU3exL5eZMoLplKiXgqEtkMZGWzkJfPpqxiDuWVVl/x+q+I/VaF/TIPW3HXhspqayqrZlNZOYvy8hkUF5uTmqJLcqIW2RnjKM43Qlxo3LqwyQjpF7wWGVJePJHKUiOqJSbUyMyokZogyxuL5Du8lhUYIskeT3mBMVXFFlQXTaKqwJzKfDMqc82oyDJGmjqB4ngdCmO1KInXRZo4npJYPfLCxyBNNKI6cwrlqZYUxBiTH21EYawxFZmWVOVMoSLHAlnGRIpE2uRFj0SSpEd5mgFVmSbcz5vMo6Jp3M+zoEEynaclU6nJNKQ8WY/yZD2q0vSpStejMk2X6kx9xRKlUgvqCk2Rp4/lfrE5L2qsqC+bRkP1TF7dt6axZhYNVdMUbcISM+6VmHC/xIQHYjMeSS14LJ/MkzJL6mWTeFE9g/d1NjSWT0WaNIbiuOG8KJ/Gm7tzeHNvPm8f2vPhyVLeP3biVd0S/n5oR1ODM80NS3n3wJ7n5XN5XDqDN1Xzab6/hA93F/BSPIP6LBPuJY3nbtxYqqN1qIwYzb0YbR6J9HgUr0Nt5EjKbw2kLGgAd0OG8Ch6FA0ibRoTdWhM0qExWYeXqbq8asXr63Q9XmUo8iJJ+2v+CdhnojE0xCvyNG40T2JH8yxe5ytgK2/2pzb4R56LxvIqeTyvksdxP3Qo9VGjeC7SpT5yJPLA3uSd7MDDsGFU3+zP/eChPAgdTl3oCB5GjOFJnB4PI7W5FzaK/HO9SDnSkcILGjyOG0tDwngexehwP2IMeWd7U3xxIE/jDfk7cxJv0ieReKgH2WcG8lhkwrNkM8qCRpEfMIh7ERP4O2s6zcU2VIeNJfFwD9JO9eZ5pimNuWY8zjKmLs2EhgIbPlb/TMujzbQ830XLwy0016zlWcFiyiJNyL8yGslNXSpvGVAXbsz73Fl8LpnDh4JpvMw040nSROqTjGhIM+fv/Dk0yxx4XbCEnAA9Dq9WIsi9F/ejbHia4kDmGWNO/todP3tVovb0J8FvMCKfgUS49ubKr+qccRZw7Rd1Sg6P49HNmdRcnUSi3wBuu3Ymxl+T9FNjyDmvT+JBbW67DODkio742Ciza5oyrlPbsdFUmW2T27B7thq+89U4JFTn4m+dCXfrTphbV0LdunHHtSNB29oR5t6V0ktjeJc3m48lFjzPHs7zrIG8yFJsgn6dbMq9W+NJ29+foM2dCPilLRd/bUfwjp7EeWtQfG4E90P1aIgfz/PEcTxPHMfLVGMeRk0g5aAGN7Z2JMqzLwUntck5qkXErr4Ebe7JjQ29Ob+6OyeXduGUczdOOffgmEMXDtt25Khte47bq3PSUY1TzqqcXa7K1V/bE7qpI+l+XZGe7kHttd48Ce3Ps8j+PIvuT0P0AB6FD6QmaACl5zVJPdCHKI8fCHfvR7TXcJL3jUXkr8u1Lf04vKItp9Z24eqWwVxYp8nJX37g4IqO+Du1wddRlf0r1Qnc2p8of33SjlkS95cZZ34fiPv8Nhxa0Z1jP3XlL+e2HF2txnWXLsTs7UX6cQ3yzvcn53R/xJdHU3Zdn+IL2mQcH4r8ugGll3URB+ogvzGWqjvjqQ4ej+SaFsmH+xJ/oDei/RqE7+nOdZd23/B6NFQSdDq2kkupD7iU/IBrWc+5nveGC1mvOJ76Bo/IBpaekqC7LpQRf0YzfGMCA/5IoN9vCQxan8rwrTkM35jB8I0pDP0znlEbRGhtSWbk5iSGrItjyLo4RmyIRndzBPanSvBJbORERiPHRLUEZj/lavZzAtKeczH7PSfS3/H7xTLG/nYLw13Z6LnmMnprGqO3JjPWNYOJbtmYuaXhcLKUfWl/cyLrNafTGwnIfMmZ5GcEpL/kUt57zmS/Zcu1chb6pWC5K5mJOzMxdMvHwD2P8btyvsbAXZEJbtlM9MjDwCMXA898Ju4pxsCriHHuhUz0kWDiX84Ebyl6XhL0feXo+0ow8C3FyLcY4z0FGHvlYuyZg6lXAWY+xVjslWPiK8fEtwJz/2osfKsx965ksk8VM/yqsfSuZIpvDVN87zLVR8acvcXM25vByhN5HEt9wW3pJ+6I33G75CWR5W+4UfiE60WvuFL0nv1xDawPKOfn4xJWn5az8VwSrsd2cyd2PVLJL1SVLUWU/Tsztm2gl6Mf7e0CaGMXjMA+CoFjLAJhvAKhDikoOySibJ+ASmtlTdkh9jvAKj6cC4Sir3gVOCShbJ+Iqp2Idnax/0u8Cv4Fr01SZZqlKt/wKtOkrMQCv/NCtJZupLPtmW94tY1F2U6EsmMiAkdR61E+yagsS6GtYyLtF4fQY/5JRixxx+qXX7gY7EJO1irqpHN4VTGev2V9eVmkyqeKtrQ87MJbqSpvS1RpEqvzSdwWxK3npkoUs6Ufy1R5V96Od2WdaJL25o1kNPXS2YRFObF81y9ozveku20oaotEqNmno2qbhLJdHEoOUQicIhR4XRqlaBMVxqHkEIOyYwRtloaiKgyi/YKb9F+8F6HrWoKiHakpn8VzmSZvpMq8K1fmfUXrrVxRdf1c2hlKOkJrNfOzpA3NMjWaZW35LGlDS2kbKGnP59IONMnV+FCpwOuncgEtZSo0SVR5WdKDx/IJZOUtYccJW4Yv+40OdkdoI7yJkjBW8f+0TaKNrQgV+2iUHCNaE60AuH0iSnYpKNmloOqQiLptCN0X/YXhL2vwvyxEWuHIE4khb8UDaBZ357O4A0hVQaoErTOlTXIBH0sFNBUJQKoMlUpQqcSHYgGv81R4VdiRN9L+vKo25+HdldwOW81ql98xdNhGv3m+dLM9hfrSayitvIlg1R0Ey8IRCKO+4lWBxzgETrdRcwygn9MOVuxxIDtvHo3lY3gv7vMNr9I2NEsUFwI+i1VoFgv4LFPjfWlXGsU6yAodOBC4BS2hMz0c9qDmeBllYShKDv+OV8V7JF5Rtf4Oryr2CajaJaJiH4+SMOYfeE1AyV6Ein087YSxqC65+g2vQWuRiZchK3UmKOInxs4ZztB59v8Rrz3n/EVXmz10nutBp7l76GTjTxfrvXS38qe7lR+dbfzoNNeHLvO86TbP+ytgv8/3MP1Pj/9bbLzo1prvEdvtv6S7lSc9/msUOFVUUHf/G157Wnv8x8e+x+sPcz35wcadH6zd+cF617eNw9/jdbYHvWZ70nOmArK9Z3uiYfUlu/8tfef+a/rN/1J1dW+tuLrS29rlK1x7WW2ll/UW+szdhsa87QrAznOh73x3xZbixT4MWOLHgCU+9F/opZiZnefG4IUeDF/ixfDFuxm+cCfD5u1g2LytjJi3hTELtqC7eDv6dq4YCLdisux3LFf/zJw/V2G7fTUr96xh3cE17Dj5Mx7nl+FzwR7/gLn4nZnOwXNTOHLGnKMnjDlx1IizR024fHwy105N5eqpqVw6N5WLF6Zx8dJULly0JCDAgoAAEwIumHA50JSr1824fsOUGzdMCAoyIfi2OcG3zQi9Y0ZYK2IVFVhTIsNMiYowJSbClOhwIyJCJhAePI7wYH0ig8cREz4BUaQBSdGGJMcakiYyJivZlOx0C/KyJlOQM4XC3CkU5imgqsCr4v6XfEFsQf4kpOJZyCRzvsOr5Ve8FuZPIy9nsgKvRVMoLp2CRDZDUX39DrAVrdXX7/MFsRV351J+16Y1VlRWzaaiYibl5TMoL5+BWDyZjDR9khO1yUrTpyh3IuJCE2TFpsiKjZEVGSErmoi8aCIVxUZUiY25KzWlRmbGPbkZ8nz9VrwacldsijR3PJKccVQVm3K31IK7xZOoLrSgqsCcqjwzyrONkaSMpyheh6I4bcQJYylPnUhxjB4FkbqUJZtRnTkNWdIk8qKMKIozozTBnKqsaVTnTqMs0wJxigEliWMpSRyLNHkclRnG3Muz5GHRdB7kT6Um25znsjk0lM6gOt2QsqQveB1HRYoe5Sna1OYa0CCdzBPJZKpyJiBO1eGh1JLGWiseV0ynsdaK1w9seH53Bk8qpvBAak5tiTG1RUbcKzbmgdiMx/LJPC2fwmP5ZB7LJ/OiSoHX19WzuJs9npL4ETyTWfKiYiavaubz9pEj75+u4N0TZ17W2fKuXsinFyv4+NSJ51U21BVb0lg+mzdVNryttOGVdBaNRVNoyLWgPtOEewkTKAsbRUXoSB4njeN5miH3okaRf7En+QHdeRA9msZkfR7HjqE+eiSvUsbyMkWPFyk6X/MyVYeXaYrK66s0XV4m6/AyWee/AHYMz0RaPBNpKbYGx47mScwYXiWP403qBCpv9qfy5gCexGjTmKDPc5Euj6NHf82zOG0ehQ+n5Hw3so+1427QAGqCBlF7awj37wyjPkKLxoTx1Efr8iBCi/KgH0k+3Jn04914EKXLoxhdHkZr8zBaG/mNoZRcHMTdO1q8SZ/Eh9zpVIfoE+7dgfLb2rzNmUZ9nCH5AQPIOduPv7On0VRkxaN4Y5KPaxDi24HqaF2eZprwOMuUx1mTaCy04X3VSni2jZb33jTfW8db+Uoai2x5nGFFnWgytVFmVN0x4F64Ee/zbfhcOp8PBbNoTDfjboQW0qDB1Ebp8DprCp9KF/IsZTYJB4ZyYJkycf4juHvHivi9I9mzWI1tMwVc2dKB8htmZB0dTpKfJlE7e3J9rTrnlwq4uroduXu1yD+gx+0NXQnd0ZOMw6MQB07kXtgs7oXNIufkBG5v1+SYUzv85grwmq2M6zRVtlgosc1SwJ55bTnzc3diPIcjDjDiUdg0HoVZ8jR6GlnHhhCyqwNZxwfzIW8uLeWLaCqdxLsSfV4XjOZllhYvkydw744eecd/5PbW9pxfLeDir20I2dGNnOMjqLw+jnfp02jKs6Q535SXqbo8jhvNqzQzKoO0uba1HfF+fZFc1EccoE+i/0CidmsS+EdnLv3ajUtrenHCsQuHFnfktHNvDi7qzP4F7Tm4oD1Hlqhz3F6NE8I2nF6qzJU16oRt7kSmf3dkZ3px71o/noYN4nnkQJ7HDOR57CAeRw6i5vYAigM0SPyrO6FuXYj2HkCczyhCdw0l4I9e7HNqx35ndYJcRnBl0zD2O3dk20wBW6YL8LFX5eLmXoR4DSNmrw6JhwxJPWZOwn4TbrqMwc+hI56L2nBwWScOr1Tn0EoVTqxR5o5bZ6SBY3gYaUBlkA51YUY8jpqM7Io+kd49yTg+lILzo5Fe1aciyICKoAlIruqRc3YYkb49CPboTKhXD267deXKtu/wuvNMbNC+oBwuJN3lYmINF5PuczH1EedSn3AsqYHtN6tZuDeNcetDGfF7OCPWxzP4DxH914oY+EcSQzdmMHRDOsM2pDBqYzJjtqQwbEMSA/8QMXB9IkM2JjFyayLamyOY6ZvEllsVnEx7wtnke9zIrudi8j0upj0hIOsNflH1OOzPwnBTOGM2JTJmRzajd2QyekcaY7anobU5Ga11kczxTcMj+gnnc99yNe9vrmW94HJqg+JM2JzX/BX7kGWHM5iyIxJTl0TGuWQxblcB49wK0XPNQ8clF71deYxzz2fc7gL0duUybnchem756LkXMsFLzPg9EnTdihjvJcHIr5xxexR4He9XxgR/OYZ+Ugy9i5noVchErwImehVi5FWM0Z5STPdWYuhTiaFPNcZ+9xTxqcHMtwbLvfcw96nG1PsuZr41TPItw9I7H2v/TIQHM/GLfsSVgncEFb4hqPAZ4bJX3Cp5RpD4LZcL3uMeXIvjgWwW+GVhf7iQn4/HsO2YB3fiNiGVrKFCtpT4rD+YuX0zPRz8UVtynjZ2wSg7RCsqa1/waq+ooqrYiVCxi0XFLgYVuxhFJdE+XhGHeAVeHRVbfpXsk1CxTaCtbbwCr/bRqAnD6Ojw/xB3X1FR3n3Y74cOliioKJaosTeQjnSxUaQpXTRqijGJNbFEBUTBgj32jr2joPReBKRNHzpiwS6gsSLy3QeDxjzPk3e/+2gfXGsY5l4czLpnLT7zK/8D9A1Yws//n/Ha+R94HTVrqRKvAVdQC05BxT8JlYBUVIMyEARlIGjfjKsxJwmd4Kvo+h1keHAo3ksXsGn/d+TnzaVB7kaTwpC/ZL15J+tMi0yL92IVPkjV+CBW44NYg1aJZjv8VJTbhsVqfJRq0SLrwDv5V7yT6dIi6cVL8VAeKyaQmhHE/Mgf6Ocdip5fLBrT0tH0L0DdPxs1/xRUA+MRBF9vr7wmKxcgBaegEpSI6ozraMy6hk7QBbp4n2Cofzh//LmI3IIA7ldY0STvwZsKNd5UqvKmUoU3FWq8U2jxQdqBNnEnEOmAUA1EAlplqrwvV+d9uTofZSrK+VKhNm3iDsqZ3SoV3lUpz4VtlQv4IFHhtaQzzxXDkYvdOHLtW4x/mIPujCg0g0+jOiMRtYBMNH0z0fRNQz0gAdWgG6jMuIEgOLG9zTULQTteNQPS6Ogfg77fZuwX/MjuS/5U1k7jcbkhr2W9aJF9RatUmzaZOkhVQSbgo0yFD3JV3stVaZGpKlvHZaq0StRoFXfgg7QrLfKuvJHr0SwfSHOVE3fk33H23K/8uHw+FoG/MTBgO92Do1ELPIkg+BIqwXGoBCW2t5W3t+3OTEUQfBXtGdH0CW7Ha5EnjZUjeSvrSYukA61yzf/Aq/q/4HXZf+M1MLH9M9FecQ1IVeYTXoNTEMxMVuI1IA11/3TUAtrxGpyovCYoRdlK/gVetXzPohuwF/N5Szhw8WcUktmUS2ZxKf5HjN2GMsQrkO5Tl9LVM4Qu3uv5yn0Duv/A63o6e274/w2v/wZXXff/E1z/N167uoT+S3vw3+3Fn37/N17D0fcIp4d7GN2nhirbhl3b24Zd137Gq77rOvTd1tHTLZyeruFfLGpqX9Y0dS0G7uvo7RlBL89IenlGYOAZQW/vCHq3bxk28FxLL/dQ9N3WoO+2Cv2pqz63DvfyWIWBpxKufbxC6Ou9nr7TNtJvehQDfbcw0Gcj/b3X8bVHCP09VzF4+ipG+q9mqPcSRngvZNS0XzD0mY+J/09YBc/HYe6vTJ6/lKkLfsX/9++ZuyaYn9cFsjRqJqv//JbwA8FsOOzPpqPeRB1xJeqgE5v32rDjoB17Dtmyd781+/ZZc2ivHcf3jSd6/wSO7nPkyAF7jhy248hRO44etePYEWuOHbHi+LFxnD5py/lzdpw/b8OFc+O4dNGamMt2XL1iy7UrtlyLsW1HrB3Xr9ly/ZoN8ddtSLphS9INaxLiLLl+1ZTYK2O5fsWY+GsmpFw3Jz3BnMwkC7JTLMlLH8fN7C8B60RZ0XjKih0RlTkhKnWirNiR0mIHhCXjEZVOQFgygeJCB6TCKcglLshEzohKJ1FyazwlhePbq7cTKS1ypKTYAWGZI2LReGTSicjlkyhXTKGiwpnKSheqqt2oqlVuEFZmqvJ5nTKVdVOprHWjstaNqmoXKismU1E+iaqKKSjkEynMNyc3eywFuaaU3bJCUmpDudheCVihErDlonFUiq2pltpQJ7elvtyeuxX2X+DVgmqRJcK8MUgLTaiT2HNb6kCtyJ46oT21ZfbUlNhSWWiFJNuUslRDylLGIMsyo+amDWUJhpQlGFOV40h13iQkqXYUxVshzRhPec4kam+5UF04CWm2DcJ0M+S5VlQV2iLPtqAq35Z7wsk0iFyoL3KivsiB5+VuPBRNpDLbDFm6IeVZRlTkGFOeZUT1TRMahDY8kTnSILJVtgwXW/KoYhLP6lx5ftuNxno3ntZM4VH5eBrkdtyX2nBXYs1dsTX3pbY8VDjwuHICT6sn8rRqIs+qJ9FYO4WX9a68qHPmvtAaSfoInpVPpLl2Kk23p/PiXjCvH83hzZM5/PVwJq8fBfP28Qxe3J3GQ8Uk7okceFPvwcsqVxqlE2kUOdEsmshL8WSaSybQkGVF5fXRPMww516SIeVXBiI+a4D8Ql9uxw3hfuJIHiSP4mHKKJ6mG/Iy15QXuSaf4fppWdOnNOcY/l/h9XHyCGULcqpylvVFlikvs824f30otZcHcDd2KE9TjHiUOJqnKUY8jB/Jg7jhPLwxgkfXh1Nz/mvSNqohPd6DqrN9qL3Qn/rLg2iIHcGjREMa4sdw/8Zo7lwfya3D3cje3ZnKS4N5lGJKQ6IRDYljqY81RHxiIPIzg2nOtuNNwSSasp1IjOqK8OQ3NN8cz4t8JxQXh5G1W5eH6Va8LprC27Kp1CZYknO4D+LLQ3mSb8ejfHvuZNnwqNCZ1xUzabk9n/f1C3hXPY93VT/QWOpPdZIDeceHkLKrJ7n7vqY+3pa/ijz5IPPnY2UAb6Qe3EkeS+HxbiguD6Q5157WUg8eJzmRsqkf++aqkrZxKLk7jDj8U3c2+KgQvVgX6SlzxMeNUJwwImdLb64t78iJH1TZHyBgm4cqO706cuL7zlxf2Qfhfktun59MxWkHivabkBgxgNMLu3BgthY7/VXZOk2FzZ5qhLmosnFaBzb7aPHnrA5cWN6b/D/HIj0+DvFRUyTHjUnd1If0LQbIzozkcZotb4on8aZsAm/KHHhVasvLYhueZVlRfX40CWs7c3VFBy79pkliuB4lBwZRd8mEZ8m2NKaN42naWF7lm9OUPYZnmaNoyjLldowRl1d15OKKDhTsHoos2pjC3YOJD+tO3Bp9oufrcGhuB4792I39s3TZ7tOJnb5d2er9FZs9OrLFU4edPjrsCdBmX5A6B2eqcuonHWKXdSF/S0/KD/fhzrn+PIkdxPOEQTQmDeB5ykAexw/g9pV+SE4YkLe7O9fDO5OyeSDx6wcTvbAHu2Z3Yq9DtCsAACAASURBVOe3XTnySz9iQoyI9P2KMHc11nmrs/3bThxf3JNLIf25FPI1MeEDSd5mRPJWY66uHcHp3wewf14PVrupstZLjYPzu3H6914cW9SZs8s7UnfFgmcpdshODUNyYjg1l8yoPG9K+lYDEjfpk7LFgMKDQyk/b0HlRUvyDwwjaUtvEjYacDG0KxdDdImL7E3S1gF/4/W3XdcubTyTy4nMOk5l3yE66w4nsu9zLPcx+zKfsOJcBR4RqZgsvMSQny4zfFESQxalMmBBKgMWZDB4SQ6Dl2QzeHEmQxdnMOL3LL5ZnEG/hel8szyPgcuyGbQsjdHL4pkUmcbvF8s5fPMJRzJvc6XoIaez6zmZ+5ijN5tZG1OPd2QW1iuSGLk0jVGr8hmxKo/hK7MZuTKbUcuyGL0oHueILEJi73E4/wVnbzVzoeA55/Kecjr3GaduvSQq8R7BO3KxX3EDqz8yMFmVj0loKSahZRiuLmbM6iKMQkoxWSvCZJ0Io7BSTNZJGBNaxpjQMkwj5JhtKGdMqIix4RIsNlZgEiHHaJ0E40g55pvLsdwkxyJChMV6IVYRIqwixFhGSLCIkGG1uRbTDTWYbbyN5eZ7WEXdw3JjPTab6xm/9S72m+uw3liHXdQdHLdW4xBZzNQthfhtyWXt1XpOFL7msvAtl8tecFXczEVRIxelb4guecOqS3X4bcvHe0shfrvLmLX7Osv3hhOTsgyZZD6V8lmk5i/EZdUK9IK2oOl7DI3AWNSCk//Ga5ASr2oBGagFpKIekIz6J7wGJKPSDlhB4Bd4Dc74L7xqBSb8F15Ts+fSVP4veJUr0/oFXpsUfSkX2bP5aDte/Q6jHhCDWnAKAv8kZdtqYBaCwEwEQWmozEpEZ04MXWYcpU9AOA7zf+KPnd+SmT2HGuEUmsvH8lphwFt5J1oV2rTJtfggUqNVpM5HoTptIuWSJsRqIFJtjyYfRTp8EHfmvaQL7yR6vBf35IVwII/LbcnK82Vh1Gy+nr6Cbv5XUPdORd03H3W/bNT9U1ENTEBlxvX21uH25UfByoqsWlAcmsExdAo6S/dp+zEKXMau04uQS314pBjFS3kXWqrUeVupypsKFd6Wa/Bepk2rRKcdrhogVKFNJKBFrsKbCnXeVqjzUaZKm0gFyjRpE+nwQa7Ju0oV3lYqW6A/SAS0SgS8l3XgpaI/9fLxJOTMwWa+L71mhqETfAy1GTdQ989A2ycLbZ80NP0TUA+6oZyPDk5sPxomR4lXvyw0/VLp7HuJ3n4bmLj4Ow7H+lBbP5UnFcN5rejOe1mn9nlcdZCog0SVNqk6rTJ1WhRqtCjUaJWr81GszkeRJm2SLrTJ9GiVd+G9ohOvFd35Sz6M5nJXxLk/cPjwzwQv/hVD/1X08tlB58Bo1APPoxoUi1pgIqoBqagGKBcnKd/za2jPOEGfGauYGxFEQZEnTZUjeCvTp0WiQ+uns3A/4VWioXyfPuFVYkh5aRDbT/07Xj/PhH/C6+cveVLaOxv+iVfVoCRlC/ZnvCrhqxaYinZQkhKv/l/gVfwt5eJPeB3GEO8gekxdSlfP0L/x6rblM167eEXQ2XMjnT2j6OK+Fb2pSsB28dhMZ69NdPHaiK6nErC6/wfI/t9E1yPyM17/kf+suHpEoOcRQXf3f0+3qev+j3jt4bH+cz5d8+n6T4BVJpyenuvQ91Ce8drNLRS9TwubXMLo4bIOfbf19Jy6jp5T16HvFo6+y1p6uirbhXu7h2PgrlzWZOAejoFXJL08NygB6xWJgXckvadFYuAdgYFHOD2nhtHDNYQermvQd13TDtnV9HJfg4FHCL09QujrGUY/r/X0997AgGmbGOSzicHTI/jGK4QB7sv5xmMJw6cvwdB/MSM852A4bTbmAbOxnTWbCT/MYeqv3zP9t3kEr17I92E/sTBiFis2+RKy1Zt1O6ezce90Nh/wYstBN7YcmMSW/ePZsteGzX9asGP/OHYftGHP/nHs2WfN/n22HN7vyOH94zm4144De605dGAcRw7bcOyoLdFHrTl+dBzRx6w4GW3NmdPWnDtjzfmz47h0wYYrl+yIaW8fvto+Axt39VMV1pobcTYk3bAj+YYtiXHjuH7VjNjLY4m7PJbrMcYkx5mRHm9ORoI5mUmW5KRakZthQ36OHbduOlJSOJ7SW+MpLXJEVKrEa2mRA6VFDkrQlk5AWDyBonx7xKWTkImckYmcEZdOoqTQkeICh/atxRMpKx5PabEDZaX2iIQOyCROyGUTUcgnUVE+hcoKZ6qrXKmucaOq2pXKate/EdsO1spaNyprXJWpcqZcMYly+USqKqZQoZhE8S0r8nKMKcgzpbTQCkmpLRViR8rF9pSLbCgXWVMuGkeF2JpqqbLqWl9uz70KBypKTZEXjaVKaE5lmTkl2SOQFhpTL3OgXuZI3We82lFbaktFoSWSbBNKU8dQmmqIPMec2kJ7ShMMESaZUp3rRFXuJITJtty6YYUiZxJV+a7UFblRcXMCwjQrSlNNqSyw545oEvIcKyrz7bgvcqFB5Epd4XjulU7geflU7pc6Ic8wQZI6BlmGIYosIxRZRtQXWfFI4sAjiT13SqyoK7LkgdxJuaip1oWX9714VufCPZkD9yQ23Bdbc19iQ4PUhgdyOx4q7HlU4cjjqgk8qZpAY+0Umm+78Kx6Ek+rJvK0ciL3RTaI00fwTDGRl7c9abrtS+OdGfz1cC7vnn3P26dzePVwBk3103hc6UKDbDwPpY68qnXlZeUUXson8Zd8Mq+kU3gpnMTzWw48zLbhXpoF91OMqYwZjPB0L4Sne1IZM5CGpFE0JI3iQfIonqQb0phtTHOuCc05xl9UXv9G64tc5QzsJ7x+Auz/wuvDROX8bGOGIY8SR/Iy24ymDGOepozhdsw31FwawJNkQx4mjOJB/EgexY/i3tUh3I0ZzP2rQ6i7MICsLZrk7eiI4oSBEq+XvuFuzFDuXB3GvbiR3L8xmgeJhkhO9SFnT2fKonvzPHMc9xPG8jDZlHs3jBFFD0AU3Z/nGTa8KVDOtebt703+IQMaUix4W+LMvURTbh7sQWXMcJrznWiV+/A0fwql54eTc6w397NteJDrQG3qOB7dcuV9zWxaqr/jXeX3tNTOp7XmJx7e9OLWWSOubOrKuTBtMnYb8CTPlbeSGbRWzKbt9lw+1M7gaZ4dt070QHq+L41Z42i55UJDnA2J4focn6dB6vrBxP7Rl90zddj9rQZJG/py/7oT1efNqTo1lls7viZuZUeOzRXw53QBm10FRE4WsD9IkxsrB1C6exzSw/YU7DAmPmwApxd8xZ5gVbZMF7DJQ8AmTwGbvVSI9FJh97dfcXJRL+LCBpK7cwziYxaIj5mTs2MI8et6ExumS+H+ATxKGcd74RTeCyfypmQ874WTaS6YxN1Ea0qOjuBGWE9Ozlfh2sqOpKzTQ3Z8GI8SLGhMs6QxzZTXNy1pzBxNY9ZInqQP43nmGJ6kGJO/pxcnFqiQueVrpMdMER8xJHtrX2JXf8Wl3ztxZsFXHPm+Mwdnd2FfsB47fbuy2aMzmz06s9GtI5vdO7B9ekd2++uwN1CDA8FqnJzXgWvLulCwpRflR/px59wAnsQO4XnCEJqSBtOYMpjHCd9Qf6U/0pO9ydvdnfiIrsSu7cWpJd058GNXDszrweGf+7Hvhz7s+a4v4Z46RPl3ZvdcXQ7/0oOTvxtwKaQ/V8K+5uLq3lxY04czKww49ZsB51b058zv/dnor8OaqSrsnN2Z8yu/5lrYAK6E6JOzawD3Yi2pODsaSfQwFGeMKD8zloytBlwO6cj19XokbupFydExyM9YkL7jG2LX6ZOxayhXwntybpUu8ZsHcPOg8d94Xb434VLUxVuczLnLqdx7nMxr4NTNRxzPe8LBnGeEXKpm+sZUDOefZvAPZxmx4DrDFyczeGEKgxamMmRROoMWpjJ4YRrf/KKE7TeL0+m/JIshq24xYHku/RYnMnp5AlO35bEm7jZHC59zJPM2MaWPOXezgRO5jzmY00TY1btMi7qJ9coUDJelY7gqlxErMhj6ewojlmVguDIH0+WpeGy+Sci1u+zLfMKJvMdcKHjGxYImTmY95WThS3ZmPGXugVIcVqdgsTIT09X5GK+5hUlI6efKq+GaEozDxIwNl2C0VoxphJwxoSJGhwgxXi/HNLKc0aEiDMNEmK6XYbJOiuFaEUZrxZhHKrCMlGMeLsJinQir9RKsIqRYRMgxjVBgvrEGk8haTDbWYx51D8uoe1hsrGPcphplG/GWWmyj6rDfVs/4bVU4birBfVsxftvyCYu5w/GCt1wWfSRG9J6LpS85W9rMGfE7jpa+Y821u8zYU4rvn6X47S8jcFcMS3eHciX5d6SS+VTIZpJycwEuq1bQLWgrWn7RaAbFoT4z5W+8BmaiGqCEqJp/Kur+yaj7J6Lmn4hKQDIqASmoBKQgCExBEJSKYEY6ghnp/8Crln8SWgEJaM2IpVPgfiVety4iNXPOv+NVptZedf0Cr/I+VIjs2XQkiJEzl/CV7yHUA66gOiMZgV8SKv5pqAZkoRKQiWpgCurBcXSedYIegRsxnP0z34UHcP76dB7f8eWJdCSvZD2Um3vLNWmr0FJuPBZr0SbtQFuZBm1CddrE6rSJVWkTqiqfC7X5WNaRFmEn3oq+4q24C29FejSL+vK4yozcIk+W7Aykv98i9ALPouGThKpvDmq+2aj7paEWkIhqUDwqwYnt23rTUZmhrMiqB1xDO+giujOi6TMtCvvvfuFs3K/cq3Lnubw/b+Qd+VipzvtKVd6Wq/FOrskHiQ4fRdq0CTVAqEpbmYCPIgFvFWr8VaXF60otPkjVaBOqQokGCLX4INXgXbkabyvVaFGo0yIW8FEi4KNCh7eKnjxWmFMsnIX3Sm/6z1pC5+C9qAddQ8MvDZ3pmXSYnoG2XwIaATdQnaFsMVedmYlG8E1U/HJQ9clCxzeZrj7n6ecbjutv33I6eRq1dybypHIQfyl0eSvrSItUuZypTaQFIk0QadMm0aJVrkmLQoMPcg3axJq0CbVpE3elVaJLi6wT7ys60FLVhb9EejSXDadROh1Rzs9s+/NXJnz7E33dltEr+AgdAs+hGRiLekAi6v6pytnSGZnKL1lmxKIddJI+M1b/jdcKJV4/iHWU92M7XpFpgkRDOfMq1+SNpCuNUiMUpYFsP/m7Eq+BkWjNOIVq0DUEgcpK7+euhIDU9ufKCGa0f76CklHzT2u/L77Aa5Dy86QSmIaKfypq/iloBSSi5aPEq9kPizlw4WfKxd9SLp7JpRs/YjJ1OIO9Aukx9TclXr3W08Vj42e86npG0sUrkq+8NvKV5xa6emylm7syXT2j+Mp7M128NqHr+b8A+0/Efvnav+Z/APYTVP+J10i6eUTS3SOSHl/GPZLu7pFfIPYTTNeh67qWri5hdHUJQ88tvL26GqmssLYD9p/5G7e9vNa34zUUPdcQdF1C0HUORc9ZuV24h2v433h1XYu+Sxg9XUPb8bqW3u5hGLiH0ssjjF5e6zFoR6uBdwQG3uuVj17r6eW+Fn23MHq4hin/hksYPV3D6OUWplz4NHUtfaaG09d9HQM81zHIax1DvNcxdHo4Q71XM8RjKUPcf2G4548Y+nyPmf9cTH39sAn2Z8q8IKYvmUnwH9/yffhcftn4HUu3zmPF9jmEbvdlw3Z3ona4snWXK1v/nMLWPyexbfd4tu62Z8suG7bssmTLLgt27rVi9wFr/tw/jl17rdi9z5p9B2zZf9COfftt2LfXikP7LTl22JoTx2w5edyGE8etiT5mSfQxS05GW3L6pBXnz4zj4nkbLl+0I+ayXXsFtn2BU4wdsTG2xMaM43rsJ7zakRhnzY2rFsReMSH2kjFxl8eSFGtO2g0L0uMtyEiwUC5vSrPmZpYdhXkOFOWPb6/AjkdU4oSoRInXklv2lBU5IipxQljkRHG+PcLiCUjLJiMTTkFcOpHSW46UtB+7IyqZqLy2xBFhiT3CMnukQkfk0gmUKyb/jddKFyVgq1yprHKl6hNgq5WgrahxpaLKhYpKF8orJqOQT0Ahm0BV+WSqyidTVmxNfp4phXmmlBRYIi62oUI8nnKxA+UiOxTCf+K1rh2vdyvsqSwzQ1Fs/PmxKHMYslvG1MvtqZc5UCe257bIgTqhHXVldlQUWiLMHEtJ6hhEmcZUFIyj5pY9JQlGSFItqc6bQHn2BEoTbSiOt6Hypiu1tzyoK3ZHnuNIcZIZpalm1BZPoEHq2r6B2JF7QlfulLpQU+DEI4kLT+Vu1Bc6IEkxoixxJOKUUcgzxlCZa8L9MlseS8dzr9SamgIz7pRZ03Tbjee1rjytceavBm8eVk6ittSKO2VW3BNa8UBiwyOFA48rHHlc4cijivFKvFZP5OUdN5pvuyirtDIHHsoduFtmjTh9JM8UE3lVP42m2348vT2D5oY5vHv2A++ff0fzPX8elLtwTzKeR3InGisn0qRw4lXVFFpqptJSPZU3sik0FjnyMNeaB5nWPMqyRnF5EGWnDRCe7oXsQl9qYgfTkDSKR6mGPMkwoinHlOZcUxqzx9LU3jbc2N4y/CLXiJd5Y/nrpjGv8k3+tfKqXNqknHd9kDCUx8kjaMww4nHSKJozTXiaMqZ9xnUIFef60nBjBI8SR3P7yiAe3RjJ3ZjB1F0YwO0LA6g+25eyA11IXq+K8GA3as59Tf2lQdy+NJjaC99QHzOUu3EjeZhoRM2VwRQe0iV/vy5NWbbKDbbJFjQkmCI+MYDiI324H2/Gq5sTeVfsRvnFEWTt1kN+YSjvSp15UTgB+YVBFEcb8Djbhg8KX/4ST6MqcRzphwyoSbaiIWc89em2PBd68fHO97RWz+F9xRza7i6gre5n6tKcSd47gGN/qHN8hSb5Rwfytnwm3P6Vj3W/8PHuz7Td/4E3EnekVwYivdCXZ+nmvCuYxN0r5iSE6HFxYUfSwwdzaVE3Ds3W4OyiTtzaPZQnCU48um5HxfFRCHcPIiVElxPfqbPXT519fprs9lXjUHAHLi/qR+KqYcT/MZiLi3sR/WMX9s/SYoefChvcBYQ7C9jgrsrOIC0O/tiFy6sHUHDAkpqYKdy77kztRXtEx4xJjOzF0V80yNrRl9tXTfgr35E2uQttMmfel03mdZEbNdccSd0+goPzvmKTt4DoeRoU7hyA4vhwmtJseFdgz/N0Q+7Gfc3rAiNe5Y/hSdognqYP52maERXnB3NxpSqxIZ2pPD2OqjM2FO8bTvpGfa6t7sTpBepc+r070T/psTuoA7v8u7DLrzuRLh3Z4NqZSJeObJzakW3enfjTrwN7ArXYH6zOyXkdubasqxKvR/tx9/xAHl8byvP4oTQnj6Q5dSSPE4ZRHzMYyYmvyd7Znbi1XTm+UIddszU59HMPLqwcxrkVI9k+qzuhHjrs/rYHJxYM5PTSgRxbaMCRX7txapk+l9b05fQyPQ7+rMXeH9Q5vkiXuHVDSYgYzYklBkT4aBHurUr0IgOytpuQtX0Ux35Vo/jgYG5fMaf6vDGKU4ZITowmY6sBF1Zpcy1cl/MrO5CxfSDC42YkRw3k0ppu5Owbw7X1fTm/ujtJWwZTfMzyy4VNVZcOZ9whOreBfSk1ROc1cKrgKYeyHnAor5Ed6U+Zf0SI0U8nGLvgMqMWXGPoL3EM+eUGQ39JYPD8GwycF8fwBUkMW5DA0IWJDFmcxsClmfT/LYtvVubSb0kihiuTmHm8nI2Zzzlw8ymni55y/tYjTt98yKHsR+zLecnWrDf8fPYe5suTMPo9GeMV6YxelsSwJTcYvjiBMb+lYPVHGjP3i9mU8pxDuY1E5z7mQmETccL3nMxp4mDOcw4Vv2PxhXomRdzEclU240LyMVqWhUVoEeahxRj+kc+olfkYrilhzOpSDMNEGIaJGROqfDRaK2mPGOO1IkzCRZisE2MaLsE0XIZ5uBzLdXIswqVYrZNitU6G1XoFlpHlmEVWYBJRhfmmekw23sZscz2WUbcxiyzHbL0E07BiHLeWM2FXLdab5VhEFDNlpwj3bcX8cLSc7ZkviS5u40xxGxfL2rgoauXErdecErdyUtZGVHYz3x9XMHVrDlO3Z+O34xy/blvGxYQlKOS/Ul0+h6TcXxi/dBE9Zmzjqxln0AyMRRAQjyAoEUFQCoKADCUG/dJR80tBzT8JNf9EVP0TUQlIQsU/GRX/FAT+KQgCUhEEpSMISkclIAM1vzQ0/VLQ8k1Ew+86moFX6RS4nz7+i/kpagFJabNoVFjxXvrfeP20cfgTXltknWmW9aFK7MimI0EMC1rYjtfLCAISEPgnI/BLReCbjopfOloz0ugQeBW9gD308/2VaStnceL6LCorpvJAOpBmiR5vpVq8l6krAVeuSYtMhw9ibT6WatFWrE6bSIs2qSatQlU+lKjwsUyTNmEHWkq1eVOqxWuhNm8kHXkt6sRLuQGPasaQV+bMsn3TGTjjB7oEHaDz7CRU/JJR8U1DzTcVNb8kVP0TEQQlIQjOVCYoBdXAG2j4x9DR/xz6gQcZ7LOSb0OWEJ88lwcKe/5S9OG9VIc3wvaZW4U6b4UatJRq0VaqSWuJAMqVeH1fKuCVQosXdV/xoqozr8vUaSvTgiI1KNXgvUiNNzI1Wiq1aZFp0CJWoVUkoK1Ch3cKPZ6IhyITe7P5/AKGzJxFl8CNaPifR807AW2vNDpNz0B7ehJqPjfaW8xTEQRmoeJ7E4FHNprTcujql0r36afp570Cz9+DiMvzR64wo0Hel2ZpF15JOvBGrMM7oQ4fSztASUco7UBbmQ6tYm1apFq0SNRpLVWl5ZaAD2UdaZXr0VLZhdeVOryUafJG0pEW2de8FJpwv8iDjISfWR65gOEes+juFYnujLN0nHEdzYBENPzT0AzIQmtGLqozMhEExKLtf5J+M0L4PmImBYVePFeM4I1Unw8SnfZzcpX34Se8tslVaZVr8lbSlSapEYqSALYcXczowJn0CNyARuAJBAEx7fdjCipfRPn5SFYmqL2zITAJNb9UJV79U5QV26AEJXADkhH4JX/Gq4bvDbR9zqLruwfjuQs4ePEXqqRzKBfN5ELcd1h4jWbgVD96eiyjq0cYX3lGoOu5hW5Tt9Nj6jZ0PTf8E6+e2+jmvo1u7lvR9d5K12lRdP2M103oen0RT2W6/q/X/mc2tsP17+h9GfdIdN0j0HWPQM9didceHhvQ99j4OT3cN3zGa0+vjfTy3oi+5wZ6eET+o6W4u3sEPTwi26/ZRE+vje0A/rty28MjEn3PSHp6RnzGaze3UOXmYec16DmHouccSjfnUPSmhNDdWQlOfZdQerm2xy0UA7c1GLitoVd79bSXdygGPuH09V1Hn+nr6D0tHAPvtfT0DEPfLQS9Kavp5bYOA9f1GLhG0Nstkj5TN9LbbQM9nddj4BzB167rGeIZzshpaxjpvZxhnksY7DqPoa5zGO35LWa+M7HyD8B2xnS8F85i5qrZ/Bz5HUu3zmX5jtn8sWsmq/4MYuUOb5ZtmkzIxglsiprIjm2T2LVjEju2T2Tbdid27HRix05Htm23Y+t2a7bvsmXHbht27rVm1/5x7Nxvyc79Fuw6aMHuQxbsPWTJ/gMWHD6oxGv0EWuij1hx/LAlx4+YE33UgpPHLTlz0orzZ6w/41VZfVXiNeayHTGXbLlyyZrYGBvirlkTH2tNQqw18desuHHVgrgYU2Ivm3DtohHJcRZkJFiRdsOctBvK9uHcDFvysx0ozB1PYZ4jRfmOCG+NR1TkhKjICeGt8ZQWOHxOWaEjZYXKa8TFE5CVTUJaNhFx8XiEtxwRFTkiKXFCUuKErGwC0rLxlBbZICyyQS6ZQHWFCzWVrlSVO1P1qfranppqN2pq3KipdqO6qh2u5VNQyCchl01ALh1PuWw8VfIJVMknICm1ozjfgoIcUwpzzSgpsERWao9CpGwdlpWNQ15mRbloHNUyO+oUdtQq7Kgvt6NGakW12BJFsSkl2cMpzhpOtciKWpE1t8W21EvsuS22o05ky12pE4oCC/ITh1GUOprqEjvuy6agyLOiLMmY2vwJ1NyciCjFlqL4ccgyJlJT6E7tLQ9ul3pRlmZLYaIZsjx76kVTqC52or5sMg1Sd+qKJ6PIcaCmcCKNFd40lE2kMsuS0uvDyb8ygKK4QZRnGHK/2IZ7ReN4LHGktsCcipyx1Jda87zWhee1LjypmcKjqsnUi+24I7ThkcxeCVeZHc8rnXhaOYEHcgcaZPY8qZ7IX/fded3gzePKidwV2/GofAJPKydTXzyOilwTmiqdeVnnRVO9P8/uzODpnWCa7s3kRcMMntR6c1c2kfsyJ5pqnHlbP5VG2Xg+3Hantc6DV7JJNJY40FTkSFOhI/VJZtw60Ydbx/UpO2WA7EI/qq8N4m7iSB6kGvI4w5in2SY8zzWlMc+UpjxTmnKMacoxojHHkMb/rLzmjf2vqut/HpXzKGk4DxOH8TBxGI+TRvAoUTn3+jzNiOZMEx4ljqLyfD8Upw14nmzE3ZjB3LkyiIZrQ7l3eTC1Z76mItoA+VF98rZqkhahiuRwT+5cHkL95SE0xI6k5tI31F8bxp244dy/MYryc/3J36fL3VhDXuQ4cu+GCc8zbKi7Opqb+7pTdKg3zzPseJE3gWdZdmTt1idnXy8a8534UOVDQ6ophcf0uZ1kwhvpNFqrZ/FC7ENtqj2VCVY8LXThZakHb6U+tFYG87HyW97JZtJWO4+2up+pTZlC+v5BnF7TkePLdZBfHsv72u/h/m+0NSyn7cFvtN2fz7uK6dzNMEF6qT+NWZa8L5jInYsmpK7tQfyK7hRuGkVG2Decm9+J2GW6VBwby+t0Z6pOjkR+aAjC3YPJXGdA7FJdri7uSexvAzk2W4/tXhrskU6viAAAIABJREFUC+jEsTndOTZHj72B2mz1UmG9q4Ct05XZ6CFg94yOXA8dgvSUE38VzqGl/Bdaq3/mnfhbnqa5oThnTmJkd2LXdqL2igkvc8fztng8bdLJtIpdeFXoguysOft/0mPFZDUWjFNh1QRVUtd3oynZgVeZtrzKsuBlphHPUgfzIKEPL/IG8SzjG5qyR9CUOZaai4NJ3tCJ6IWaVJ83p+6CPcV7R5Ed1Y/0yO5cX9OJC0t1OPVLRw7O6cBOf202e+oQ6daR9c6dWDtJ+Rjh2pHNnh3Y6duBfcEdOfitNifndSR2eVcKtulTdeJr7l8exKNrQ3l6fTivMsz4K9OCp4km3Ls6FvnJkaRt7sWheSpsDxYQvagHceGjuL7eiPMrh3F62VBiwsaSsM6CK3+M4eSi/hyap8ee73TY+a0K22epsu9HVU4u7cSlVfokbhjEzb1mFO4dR+Z2U6IX6bPWQ4PN/h25sW445WcmELdWl9NLNKi5YEFDnB2V50yQRI+hcN8gUrYYcHWtLudXdiJpUz+KD5mQuWMExxZqc25VD86s7EZsxNckbRlCQtQXR+Vsuia/tCftDicKn3Eo6x4HM+9yJOcBR/OecLSgmS1JD/h+byFmv5zC6JdzjJh3jqHzLjLil1hGL4xn5K/XGfFzHIZLEpVV2QXxDF2cwjdL0um3OJVBy7PovziRkcvi8TsoZn3aMw7eekl0USNHcu5zNOchh/Ka2V/wnqisd3x/4i7GS+MxWhyH4ZJYxiy5xthl1zFbmYzZ8hQslyUwc6+QXbkvOFn6lhP5zRzPfkZ0TjOHMps4VPCGQ2WtLLx4l/Hr8jBamoTJ0mTGLklk3Jo8TFfmMPq3DMYsz8UsrBTj0DIM15RiFCrEMFSEYagIo1AxY8PEjF0rwmRtGSZrhZiuFWIaJsYsTIp5mAzLtVIs10qxWivFKlymxOx6BeYRFZhvqMFsUx2G6ysYG1mB5eYqbKIU2EfJsFybj/X6W9htKsMqsgiL8FycNuczISKdWfvFbMt4yUkhnC6Fk7faOFnUxomSD5yVt3FCBhvSGpl7VIr7tiw8dqbhuy2an7cs4Vzcr0jFP1FTPpvUmwuY+NtiegRtoXPgKTQCriHwv4EgMFFZTQ3IQMU/A1W/NFT9UlD1S0TNL6EdsEkI/JT/ZAv8kxEEpCAITFPi1T8DVd80NHxT0PwCr50D99PHbzHzNv9KUupMGuWWtEj1+CjVUG7z/QKvH9vTJlWnRdqZF7I+VIsd2XwkiOGBC+jiexCNgMsIAm6g4peEim+KEokBaXSYkYyO1wn6+m1g3PffE7I3mJxbPtytMKa5XJfXUk3eS1V5L1PlnUKddwpt3sk78F6sQ2uZJh9L1GgVqtEqVuOjRIOP0k60yfX4KNXnjbA7L0TdaJLq0yQz4HFpTx5IBlNfM44ciS8rjsxi4Kz5dPD/E51Z11ALTEHVLxVV31TUfJNR9Utqh342gqAsBIEpqAbEoeF7kU7To+njv4ORPj/wx65F5N+cxTOFBa9lPfgg0+KdSECrQk05kynSorVMm7YyTdpKBVCuQqtQwFuRJk+lXbgj0+O+RJdX4i58LOtAW5EGlGjwQajOW4k67xVafJBp8kGsykexivJIImlHmsUDqJU6cyz+Zyx+9MMgOIQOASfQmHadDl6pdJ6Wgfa0ZDR8E1ENTEYQlIpKYBaqfjdR9c5Ge3o2XXwS0PU8ytfey/FZOYfkkp+orXflcbUpzRVDeKnoz1/SPrwS9eJdiT7vi/RoKf6KD6UdaZV0olXWgQ9idT6WCfgoVOWjpAMtss68VujwolydFwo13sg1eS/V5VXp1zSV2aDIn8nB6HlM/Xkmvbx+R9f/AB0DLqLpdx0N32Q0fNPR8M9EJTAdFf84dPxP0S8ohO/Wz6Sg0JtGxQjeSpSV1zbZF3iVKvGKXJWPMk3eSbrSLDVCXvwlXiPRDIxW4tX/X/Dq/wVegxIRBCSh5puCuk8qan7JqAYkIAiMV17jn4TANxkVvxTU/wOvJnN/5dCFv/F6Pu47LLzGMHCqL708v8Cr1xa6Td2BvvsO9Lw20tU7ki7em+nitRVdz+1099hGd49t6HptpYv3Frp6bf4MVT2vzf/Ip9//r9f+O+0I9tighKvnBvQ8lOnmsQE998h/pNsXcO3puem/ANvTayM9vf7G65ctxZ8qtfqeG/5x3X9HWZn9Eq96riHouYTQrR2uSryuobtzCD2cQ+jhvAZ95zX0dFlFT5fV9HJbjcHUNfR2X4OBx2p6eq6ml3cIBt4h9PJcQ0+P1fR0X6Vc0uS6mu7Of6DvvJqek5XpNWUNfZxD6eMcSm/nUPq5hDPYfS0jPFcwxnshJj7zMfWdh5nfXKwDZ+M0Zw5uP83B+9eZ+CwK4PuQWfwaOZPftgSxYpsvf2z3ZvV2d0J2uhGyYzKrNzsQvsmezVHj2bFtohKv2yawfZsTO3dMYOcOJ7Ztc2DLNlu277Rnx5927Nxjy8591uzcZ8mO/ebsPGDKzkOm7Dlkxv4D5hw+YMmxQ1YcPzyO44etOH7YguOHLb7A6zjOn7HmwjkbLp3/hFf7zxXYK1/i9ao1N65ZE3/Nmvhr47hx1YrrMebEXTYj9pIxSdeUlVdl9dWSrCQrctJtuZllT0GOoxKvNx0pKxj/GallhY6U5NtTfNOOknx7SvLtPyP2E15l7XgVFf2NV2mpE7IyJ2RCR4TFtkq8ip2oUkyhusLlb7xWulBV4UzVF1XY6ipXqipdKP8EV/lE5DKnz3itlDlRKXNCUmpHSYElhblm3Mozp6TACkmxLfIyJWDlQhvkZcq51yqpLbVf4LVObkOt1JqKUnOKs4ZTkj2CGvE46sQ21EvsuCN1oF5iT63QlvvyiSgKLChKHYUkz4zb4gnck02husgBebY1dbcmUZk3AVGqHcIUeyryXKgp9KSqwI26Eg+kOU6IM+2ovDWRepEzt4WTqS2eSHXhBCpuOlGR60T9rck8V3hyr8iJykwLRAljKI4bhjB+OJVZxty/ZU19gSUPhfbU3DSlMteYBxIH/rrjzrPqKdyR2FEvtueO2J4HMkeelTvxRG7PY5kdD6V2NEjtaJDZ87jCicbbzvx1z4Omejcelk/gvsyRZzXONNe5cVdohzzLiAei8TRWufPibgAvHszmxYM5vHwwi6a7ATyu9uBB+RSeVEzmZa0r725P5VXlFF6VT+KVfBKvpJN4WTaBpzdtuZ1sjOTiEIpP9KXsVG+k5/tRGfMNt28MoyFlDI/Sx/Ik04RnOab/wGtjrjGNOYY8zx5DY9boz3OvX+L1PyuuT1KGt+N1+Ge8Ks96VcL1S7w+SR5DzaUByE8bcP/aUB7dGMn9a0O5FzOYu5cGfcZr+fFeFO/uRHqkKkV/dqb23ADuXx1O/eUh3IkZyp1rw2iIH63E6/n+FB3shuzUAJ5n2PIo2ZLGTFsqLw4jbVsnsnbq0Zw1nrdFLrwpmkxp9ABy9/fkbpIZLdKpPMowR3phAHdTzHgt96Xt3jxa6r7jeck0qpPsqEm242HOJJ4XuNBc7M4bsS8fFMG01f0ItfOpTZpMxv7BnF/7FadX61B+1YSW6jnwYDk8XA0PV/Cx4RfeVvnTkGuJ4uogmnLG8T5/AvcumXJzcz8KNg1BssuUjJD+XPqlI4l/dENxaDRPYsZRe2IUtdFGSPYOJ2Ntby4v7MLZn/Q4M8+AndM7sNZJlfWT1ImcrMWGKZpETVUlyl1AlKeAw3M6cfpXfWKWf0PeDmvu3fCnufQHPlb+wl9lM7if5oz0gim5+/qTuk2flC16yE6NoCHBglcFE3lbOpkXNx14kGJN2fHRnFyqz+aADiy2U2ORtYAjP3agIcaMl+njaEody4sMI56lDONhfD+epfXndf4wnqZ/Q2PGSB4mjCJ/jwGXVnYgZ2c/qs6ZUHnGgqI9w8mO6kva+m7E/dGJ84t1iP5Jm32ztNnuo8WGqVqsd9Zh3ZROhE/uTITLV0S4dmSjuw7bfXTYHaTD3mBNjs7V4tKSjtzc2p3y6N7cvzKI5iQjmpKMeRJvzPPkcTxLtOX2RQtyt3/DyYU67AwWsGuWOmd/70N8xGhurB/DxdVDuLBqMNcjjDi/bCgnFvbn0Dx99n33FXu/02bfD+ocmq/F2WVdub6uD6lRg8jeOZK83Ybk7BxL6WFbMrYYsWduV9Z5qXFwXg/y95giiTbj4nIdsrf3o/q8BXWXrZFEGyKONiRvz2BiQrty4CdNzi7rTs6uUWTvGs3JpV04urAD22drcWjBV5xarseJZV3+xuvvJ25d2hBbxaGbz/gz7S4hZ0sIP1/KntQ7HMx5yrorVcyISsVuyTlsfruMyYILjJl/gbELr2K5LAnrlSlY/haP4a8xjPz5KiMWXGfYoiS+WZRMvwWJDPotnYGLExm6NA7nbQX8dvUeW7KeE5V0lzXnhIRfVrAl+QlbMl+x6kYT/vsqMF5yA7tVSVj+dgXTxRcYtyKW8WvTGB+Wgc3yeHy25LH2+j32ZDexM/UxG2JqCb9QQ1T8Y7ZlviQyvYnZxytxisjHenUmNiuTsVgah8OaDOxDsrEOycU6rBDr8FLGri7EcHURRmtKMQwtwyhUyNgQEcahQozDSjEJK8U0rASz0DLMQkWYhUgwD5ViESrBIlSCZagUyzApFmuVFVmzdQrMN9RgvqkGo3Vyxq6XYLlRikOUBNc/FUzeUszkLYU4bS7AYeNNJkbl476zEOeNmQT9WUpY3FP25n1gf95HdqS+Y1N8MzszX3Og6D078l6z4up9vj1Uht+eXPz3ZxC08yiLdyzlfNwvSMq+p0bxLRkFi5j8+2J6BGyio99xNPxiUPG7oaweBSQj8M9A8Amvvsmo+iai6puAml+CEmG+7fFLbq8upSEITEPFLx0131Q0fZLR8klA0/c6mgFX6RzwH3iVWdIi0aVNqkmbVKX9SJK/8dom/YTXTryQ9aFG7EDUkcB2vB5Aw/8iKv7XUfFLRNU3GRU/5UKpToGxdHLZxQi/ZcxZM4eL14OokU/iibwv7yq0eCdT4b1UwDu5Gm8VmrxR6PBW3pH3Eh0+iNT5IFThfZmAFpEKHxXatFb05K28H39JBtEoG8HTckMeVppwv8KCOzIbqmUTKa/1J1OxlNWnVzLshz/o4LsbzYALaAQmoeqbgqpPKqo+Kaj6pKDil47APwdBQBaCgGTU/GPR8jlHF++DDPANxzLIh33nFlAuCqRJPoY3ki58lGrxQaKifF/k2rSJtGkr01a23AoFIBfQIlLltUyXmpKe5Gf3oCy3B38pvuZ9WVfairWhWJNWoSbvJZq8lWrSItOmRazOR6kaH0WqtJRp8Ubch4dyB+Kzv8druTdDZi+lS8B+OvjE0GlaMp2809HxTkHLNwXVgPZ28cB0VP2zUJuegbZPOp2nx6LrfZiBfiEEhC0hqSyUivofuFPpSYPckQcyax7JLHgmNaZZOJIXJQN4VdaTt2JdWmRdaZV1plWsSZtQuSSrTapJi0yLVwp1mspVaKpQ4VWFKm/l2rwp7cob8SgeS6aSljabP3bOZdiMeej6RNDB9zjavlfR9ElAc3oKatPTEPiloup/nY7+Z+gXEMLc8GAKC7xplH/Cq3Z727DyPmyTairbx+WqfJRp8E7clWaJEfIif7YcXcTowJl0D2jHq/8nvCb/jdd/fMGTjCAwWbnR2z8JNZ8U1KenKL/U8E9Qdj34J33Gq2o7XjV9b6Az/Sx6vnswnfMrhy/83I7XYGXl1XsMA939lHj1/E+87qSb9yZ0p22ki3cUXby3/wOvXT230sXrE14/ATQKPa8ounlHtf+sfE35etT/Szaj57kJPc+NSrj+B16V2fg53T03/T+M3WVY1HnY9nGQsLtz7RZUulPBIoYZUNd1V9ddu1tBUTAoATvXLhQQUEpaGobpARRFbEVE187v82Iwdu+9n+d5cR5w8B/eMccxH87rd/3o5L6dzu5BDdlOJ7ft3wD7b5R2/NeI8b+h+vX1//y9LXRyD9CceZ3kT4cJG2g/3o/24/zoOG4jHcdtoMO4DRq4jvOj0zg/Oo/zpbPrOjq7rqGz6xq6jF9Dt4nr6OG2nu4NUO3ioYFsl0nr6DxxDV0mraGb21q6TVxLtwmr6TZuJV1dltN17FK6jVlKj7FL6TF2Cb1cltJ3/EqGuC9nlNc8zCfPwH76r7j8PoPxf/6Kx4LfmLJ8BjPWzWD2hl+Z6z+FFdunsjrEh7VhHqwLGce6YCf8QuzZuMOeTTus2RhsQUCQFUEh9oTtcCY8Yiw7djgTFurMjrAx7AhzIiTEnuAQW8J22BERYUfEThsidlsRvseM8D0mROwzImK/EbsPGLFvnwavRw6Y8ddBM44eMuOvg6b8ddCUY0fMOHlMg9ezpyw17etZ64b21ZboC7b/wOulaEvN6HDsV7x+BawZCdEmJEQbcSV6NMmXjEiNNyEj0YLsFEuyrlp9A2zhNQ1eS/PsEOdrUppnS0muDcXXrCnOtaYkV4PYsgI7ZMWOKMXOKMVOyEsckBbZIyt2QFHqiELsgLLMAWWZPfJSG2Ql1igl9lQonLmhduFGhSs3Kly5rnbhutqFynIXDWIrXKmscKWi3IVy9RjUSmdUSifUCgfUCnvKFfZUKByoUDg04NWcolwTinNNEReYIy2ybGhf7VBLrVE1LG6qkFtyQ6UBbHW5LdVqW6pVNlSWmVGaPRRxzjBuKaypUdpSo7DljtKOGoUdN8SW3FU5ocgzoSxrFJWlNtQox3JL6ky11JmbxY5UFY1BnWOPLN0WVfYYbha7U1XkTnneeKpK3KgsHEdl4ViqSl2olrhyXzWRinwHJGnmKLPsuFnown3xBOqU7twpsKcywxRlykhkSSNQpozgRrYRdwstqM4z4U6hGTeujeZmvglPlI78fWsCD1WO3BRbcFtizX2VA7XlTjwrd6Ku3IFHChvulFlQI7HkgcqeZzddeVEzkfrbE3lyfSyPKsfwqGIMz29P4uUdD+7JHZBcHcaNPDNqy8fz8t5U3tbO4k3tLF4++IXamwIeVUzgSeV4nt8Yz8uq8by+MY6318dRL7PnmdiWF2X21BfbcSfNCMXFfhQf7474VE+U53tTEd2Pm/EDuZs8jIdphjzJGk1ttjF114ypyzWmLteIZ7mjqbs2irocA55mj6DuB7x+bV/rswx49m+8Xh3M49TBPEoZzMNkTR6lDOFJ6jCepI7gSepw6tJH8jzLiKdphtyJG0jF2R5Unu5OXbIBjxOGcje6PzXn+3LrTG8qj3en8lg35AfbkxvamGshjVEe6cLdmMHcPN+X+3FDuBuvWd50L2Eo16P6ID3WleKDnXiYZMqTVAuepltw4+JgsiJbkxLUgurYUbwrceWjZDxVsSMoPtKDyuihvBU7U59nRU2SIY+yrXit9ubzvbl8ub+Qt9d/50aKE4WnhlMeZ8btFGvuZ9jzvGgin1RT+XLjd6j8k6rLzqTv6c+FgDZEbW7O9QRjPlz/FR6ugccb4PFavjxYyLuqn3lUYMP1K0Ooz7XkTZ4DNVEjKQztiSxyOLcO25C+vgdRc5uQsaEL1ceMqLtkw8MoU6r+GklJaH+SVnfkzOyW/PVbaw5Ma8uW8bqsMNdimYkWy4218LPRIdyjKXsmN+fQry254juQ4l3WXD/rwdP0WXyWL+Oteg4fK2fxvFDA7Su2iE8MIS2yIymhrcjb35knaZbUZ1nzMt+JZzmO3LpkTPGhIcRv6s42kS5rnPVYbqtHqE8zCnf14nORE/VXR1CbPJD69CE8Se7Hwys9eZ45gPqMATxLH0LdVQMUx/qQGNCOpICOVJ4ZjuLoYJTHhlO0ux/ZwV25uqktcaubc2ZhE478oc+un/UJEegROF6fTS5N8HdpziaXVgSMa03A+OZsndSMUK9m7JzSlF1T9Tn4W2POL25KdnBrlMc6ci+2L89TRlGXZMyjeFPqkh25F2tP0a4RnFnajoiftdkxWYc9M5pxdkUPEjYP4UrgUGL9+3HBtycX/XpzcE579s1qx96Zbdjzewv2/9mMowuac351WxIDe5K1oz+5uwaTt2sIORGDyAgZiOSIJbKjdlxc9xPbvPXYJtInxrcHFadtyN7Rl+i1rSneN5SbF6xQHB+F9KghJYeGE7+5I5G/6XFgTguSt/UjJ9KQaN/u/LWoJdsmNyJyph4H5umzf67Od7zO2pl5YfVpGRFpDwiMreDnwIv8ujWawCgZO1PvsPZkGZO3JODmn8Dk0GwmBaZjv/Yy9usSmbglF+8dpUwKzGbYrBMMnXOeIQsuMWjRZfotvELPeQma63KWJtJvUSwWG68yZb+U+afUzNpfiLt/LN7bkplzRM6C09VMP3ydcUEl2PhmMH1vGZ5bUnBedxGXDfF4hVzDO6IEt605jN+Uys/heSw8KmfhESkzInKZFpLDkhM3WHzmFtMOyJkYVsykcCk/H6xg2q4yXPwSmbA5HZ9ICdMOViLcU4njVjHDl2diuL4QQ98SDP1KMfQTM9KvjJF+Ykb5lTB6QzHGG4ox8SvB2K8MY18pxr4yTHylmPrKMPWTYeonx3SDAuONCkb7Kxm9WY359huYbFVjEijFIlCMw/YSJh+qZMbxG8w+fYPJ+8vw2l3Mb8fVzD1bxcy/VPyyR8bcw9WsPv8C3+g3LDtZy2+71Cw6cYc1MbUsPX+XWUeUzDgkZs4pKfPPFjP30En8D/sSm7QIhXgmN1W/kFWwCJcVi+ngvYWmXofR946mkc+Vhg/gyWh5p6PlnYG2KA1tYQqNhEk0EibSSJSItigJbVEy2v8A7FW0fK6iLUpDV3iVxl4pNPFKpLEwgcaTY2k1eR89REuY82+8yhvzRd6Iz3JdTRQ6fFY04otCs8jno6I5L5RdqZLZEnx4MoMnL2jA6zm0fOLQ9k6kkSgJbdEVdESXaOl9mg5jN2E99Q/CD85CViKittyIV6oOvFfp8F6pzXvld7i+UTfnraoF75VN+KDQ5r1cizcSLd7KdflQ0ZLX5b15JB1EjcSIapUTNyonIVd7UiITIVHM4lrpHLKkq4ktjWD1qb0YzI+kpegIeoKz6IuuoCNMQdvrKtqCNBp5paEtzERLlIOWdxZa3inoesfSXHiKDoKdDBAtZeLc8cSnz+VupQfPFf14I2nOZ4U+X5S6fJLp8EXZBCRNQNwYpHp8kWrxRaHFW3lj/q74iYKsPpw424lLMV2orzDgtaQzn0ta8qW4MV8kTfigaMJrmR7vlU15L9Pjs1KPD+JGfCjR46OsC8/VZpSU/cKSUAFGf/xBR+8gWonO0lJ4hWaeqTTzvEqzhnFXrSmpGpB5J6EjSkJflEhzUQztvY8yYHow3psCOZMdTmrhCrJzZpKbKSQv2x1xoTuVEjfuKsbySGFBrXIQf5f35LWqE+/lbTRnj2U6387xflRq86ZCmxeVWtRVavHihhavK3V4U9aEd7KevKywolLpzfnUuTgvn0lH0RKae0XSTHSepsLLNBYkoeOZjJYwBd3Jl2k5+Qw9vf2YsWEqhfk/4rUxn5W6GrwqGvAq1eWLUptPin/iNfjwD3idfAwtn2i0vK98n0jw1vxDRfP+SEZrckOmJKLlk4SOV4oGr8JktL2voOXTgFfvJLSEKTQS/ROv7UW7Gf0Vr/IZlEs0eDXzNKDvJB+6eqz6T7x2EATRzms7bQQhtPEMp61HBB3cNIBt4xZKK/dg2ngE084jhHYeIbT3DP1Hvv78v579z2jQ2/4bYrfTzk2T9g3p4B70LR09gunkHkxn92C6eITQueH7zu5BmhbWXZP/vVXd+g/IdvHcThfP7XQVBH0bJda8LpDObpvpPGlTw3nUDXQav4HO4zXnUTuN20CncX50mbCRbhM30m2CH93Gr6fruDV0cV1Fl3Er6T5hFT0nraWnmy/d3Pzo7rGRHu4b6eG2gR5u6+nlvpY+nmvo47GaPpOW02fSEnpPmE/vcbPp7TqLPi4z6OM6nQHjfmOY2yxGC3/H7pdfmThnGt5LpjJ91XR+WzONP9ZPY57/NJZs+Znl2yazMsgL3x0CNuxwxy/UFd8gB/y2W7Mx2JJNoZZsDjXFP8iEzcGWbA1zICh8DCERYwne4Uxw6BiCQ8YQHOJMULADwcH2hIU5EL7DjvBIWyJ2WhGxy5yIXSZE7DZh5x5jdu81Zv9eEw7tM+XwflOOHNDkr4OmHD1kxvEjZpw8Zs6p4xacOWnB2VMWnDttxYXz/wTsV7zGXrTkUrQF8TEWXP4HYM25EmvG5RgT4qIMSbhgSPIlI9KvmJOVbEFGigVZV624lmFDQY4dRbl2FOfYUHLN9luKc6wpyrakOMeKkmvWlObaUJZvg6zIHkWJI8pSJ+TFDsiK7JEXO6AUO6Iqc0AptkcptkNVZodSbItcbINKas91pTM3K1ypKnehUunMddUYKtVjqPgh5Spn1EonVApHVApH1AoHyhV2lMttKZfbUy63Ry62QVxoQUmeGaV55ojzNZGXWKOW2jVsHrZCJbFALbPgutKKm2qbhrOv9tSUO3BDaknZtRFIcg24rbLjXrnjN7jWKOy4XmpOldQOybXRyPPNqVaM5bbShYoSO6rlLtRIXKgscEKeaYM8y57rhRO4IxVSVexBee4EbpS4c7PMnZtlE6gqc6Va4srjSgHKbFvy4w1RZNhwt8yNWoWA50pPavLsqEgzRpUyClXKSMrTRlKVbcTdfHOqc024nmnIjZxR3Cm24LHSgUcKB26XWmhGhdWa0d+nFc7UqRx4pnbkkcyW2yXm1JRZ8bjCmRe3J/GiZhJPqlx5UOHMkypXaqvG8aLGnVd3BTxQOlOYOAhJ6ggeq8bz5sE0PtT9ztvamby4O4UH6gk8VLrwrHICL6sm8rLSleeqMbxSjeW51IG6Ymse55lzJ2005XGDKTvbi9JVrGKmAAAgAElEQVQTPZCc7klFdH9uJQzmTtIwHlw14EnmaGpzjKnNMebpD3h9mjuKp9dG8jTHgNrsETzNHk5d9nCe5fyA12wDnmWNoC5zOE8zhlGbPpTHVwfz+OpgHqUO4WHKYB6mDObx1aHUpo/gabohtWkG1GWM5Hm2Ec8yR/MoeQQ3L/ZBcqgtT5NGUJdowP3ogdw+15fqM324frwHlUe7cf1YdyR72pC9XY/CiJZUnenNrfN9uXdpMA8uD+Nh4gjuJQzl9qVBVJ7vS+H+9tyJG8nDRBMeJhtxP3EU8pN9Sd7egowd7XiRa8+HsnE8SrNAeXYg6qhBvCp25J1kDM/zbakvdOK1UsTHmtnwaBkf7i6hKm0ciTt7UXh8KOpYI24nW/CswJUPcm++lE/ni+p3KmLsSY3oS3RgOy5ta8OtJHM+3PgNHq2BJ1/xuoiP1b/ytNSZmvTRPMu15nm2DddPDyV7WyfKwgfx+JwLGX49OftHY3I29aT2oj1vUsbxNNoGcVg/UtZ2JGp+K47PbMmh6W3Z6d0a/zG6LDHRYvYwLZaM1iZofEvOzulNzNJ+xK8ZiPKwCy/S/+CLYi2f1et4WzaPR1mTeFki4LXYi1clAp7muHDzsjGqqEGUX+ivgXWRI0/Trbl+fjQFuwcTvb4rJxd3YaunLrNHabFxXBMygnrzLM2cD0Wm1Cb3oS61H/XpA3ma2p+nqQN4njGUmphe/J1hzKMEQ1K3diDBvx3lJ4dQdc6Akv09kRzqS8Gu7mQHdyTVvw2xK5tzaq4+B2fqEjlFl2BPXQLH6+Hv0oSNLs3Y6NKSTeNasXl8C7ZMakaoV3MipzRj189NODSzOReWtSRtWzNkf7WlJuYnHiUM52G8CS9Sx/I0cSJl+8w4Ma8jQZ7ahHnrsfPnZhyY1Y6TS7oR7duHhM19id/ciwu+7Tm5vBW7f2/Knpkt2T+rNQdnt+Lo/NacW9Gey/7dyAjpS27kAHIj+5ET3pdrEf3IDO1DwV4Dyk/bcy3SkEPz2rHNW5dDc5uRHjSAWxecOb+qI1c2d0dx3AjVSRPy9gyk7C9Drob8xL7ZTdk7qzGxft3JDh9J8rbBXFjbjT1/NObQ/KYcXdyMQwv0vuN10V8lFzZcrGR3Vi070x6w9EAOKw9dY0/qbQ5nPyLwooolhwrwjbpO8NU6/OIesPDkdeYfq2TNxQcEJL1g9YV7uGxIZtTCaIbMj2HQwnj6L4in59xL9F2cRP9lyfRZEMOIlQmYr0/EZl08YzdewWbFeayWn8N+bTxWqy9juSaFCSFiFkY9YkfOKwKv3GXFaQVLTihYG13D5qRnbEio49ddpUzYlIKL3xVc/a7gvDYe62UxTNiShWtgJtbrkxgXXMjsc/fYmvOG4PTnLDkmZ9FxFf5XnhKU8xbflL+ZdqQG0/XXMNtYwijfYg1gfUsbvhZr8OpbhLFvESa+xRj7lmLsK8HYV4qJbxkmvhJM/SSY+kkx2SDHaKOc0RsVGG6QYb61Aottaqy2SrHdWsqEHWIWRT8kIOMVYblv8b38gBUxt9l0tY7ga68JvvaGZeceMDVChXeomsnhVQhDK3DdVIRnqISpe5RM3SNlxiEFK2NqCM6tZ0feA0KSMjmcsIv07DWoJTOpUkwlM38BY5fOp4MokKaCQzT2jkbX5zJa3pcbPkSnoS3KQFv4L7wK/wOvon/iVccrFf3/Da/b55Oc+gv1SjM+ytryRa7PF3kjzVU03/CqzReldkPz2pwXii5USW0IPujD4MnzaOO1Fz2fc2j7XELb+wqNRFfQ9rqEnvAMHaccou/4Zfy67E+uXJ5DjdSFp5JefKxoyzuZFu+UjXiv0uOtuhlv1C14q2rOW1Uz3qv1ea/S4p1Ki/cVurwub8ZTRUceyEdyR+1KuWIKmbmTOXHJna2HnVkV5sCSwLH86TuO2ZsnMzt4DePXhdBr2l5aCs7QRBBDU2EyOl5X0fZKQ1uQTiPPdLS9MtEW5qAlykRblIyuKIaWouN0FwYzVPg7CwInkVs8nQcV9tRLu/GmrAmfZHp8UerxsUybL7LGINaHEj2Q6PJFrs07hS4vle14en0ksXGD8QvqSOTe7jxQW/NC2pdPZe35XKxpbD8qm/Japst7ZWPeK/T5rNDno7gRH0t0+SRpz2u1IddVQiJO+eCwYBqdvdbS2usIrUTxNPVMoZlnigav3ikNy7qS0fJJoNHkBHRF8TQRxdBadIrukyOxnL+FBTs2sTDgF5ZvdGfpOntWbrQmaNdYzsb4UFA4k0rlz1SpnKlRjuKJYhCvFL14L2vHR6nmPO+nsoaNyBVavL6hxYtbWjyv0uLtTR3eyfV5U9aWF/KB3KscS6F8Nov3zmXA9Bm08QqgpegELbzjaC5KRN8rEW1hEno+8bT0OUVP4Xpm+E2lKM+TZ6qhvJV34pOsMV8Umi3Nn+SN+CLX0+BV8d94HTZ52v8Vr9+nExoa1a949W7AqyAVHa+veL38A141jb2edyqNhZdpIjhNe9FujH5bwKFz87ghn0GFZBpR8bMa8DqZrh6raevhT2uPLbTzCKXDv/DaVhBKG8G/8OoeRmuPENr+P3D6/wdXTToKQugoCPkO2B/w2sE9iE6eIXTyDKGjRzAdPYK/gfWfeA3+fg7Wfdv/aFT/C7Nfz77+iNevgO3ssYUubgF0mbSJzhM1C5U6T9BsEu4ywV8D2PF+dG3Aa/eJfvSY6Ev3CWvpOn4VXcevoMfEVfRyW0tvdz9+8vCnr1cA/bwC6Cvwp5+nL/091zDAcwUD3BfTb+IcfnL5hd4uk+k7zptBE0UYeHhj4j0Fm1+n4zL7TzwWz2bqypn8vv4X5m/6mSWBP7NwszcL/T1ZtMmdpQGTWB4wnpWBY/ANdsEv2JkNwfZsDLZhc4g1gaFWBIaaExBkjN+WUfgHmxMYbseWCEe2RzqzPdyJbWHObA9xZnuwE9u2OxIU5EhYiBPhYQ6Eh9sREWFDRIQFERGmRESasHOnCbt3G7N/jykH95pyaJ8Jh/dr8h2vFpw8asGp4xYNgLXk3Gkros5ac+Hcj4C1IfqCVQNeLYmP/jdeLUmMteRKrDmXzhly6ewIrkSPJDXelPQr5qQnW5CZaklOujX5WXYU5dhRlGXzDbDFOTYUZVtRlG35DbCluTaI86yRFtqhKHFEUeKIrMj+P/Bqh1JsR7nUAVWZHbISaxSlNlTIHakqd+GGeiwVCicNXlVjqFA5U94QtdLpB7zao1bYUa6wRf0DXhVltpQVWVKab4443wJxvgXF10yQFlmhkthR/kP7qpJaUKGwokptww3Vd7xel1ggyTVAkmtAtdKW+xVO3FFqRoZrFHZUSaxQF1tSljOKSrEddysmUK10QVVsS7XclVtlY1Dn2iPNtEZxzZGqUjfuyb25WepFZaEbN8We3JK4c710HJXFY7gtGc/jck/kGVYUXh5FxTVHHim8eKYW8VzpSfU1G1TJo1EmGaJMMqA81ZCqTCPu5VtwJ9+MirThVGWP5G6xBffEVtwqNKWqwIRHKkeeV42n/vo4nigdeSy15YnMjkcSW+6VWfNAbkdt5Vie3dIsd7pf7qS5F7Z6EnU3J1J/y43n1Z48UIwhL34ABXEDeawaz9sH03j35Ff+vjeV2hue3JW78FAxlrrycbyoGMdz1RjqpPY8K7PneZk9T/ItqE4dgTKmP9LzvZFH9UV9cSDKqH7ciBvE7SvDuJfSMC6cZfSfeH2W3wDYHEOefh0dzhlB/Q9nXv8Lr0/ShnzD69c8SRtGXYYBzzJHUZcxkmeZo3iebcTzbGOeZYzmXvwgJIfaUnOxL0+vjOBh7GBun+vLrdO9uXGiJ6pDnbh5shfXj3WnMLw5Wdt0KNvXlrvRg7gTM5DHV0Zw59Ig7iUM5WGSAdWxgxAf6cyNqEHcjjWgJn4EtelmPEwyJX9vN2I2NuZJuiVvS8byIteRu4kmVCeM4u9CRz6rJ/G6xJm/S1x5pZrMhzvzoXYNn56s51HhFFL39KPw+DBuJFjw9NpYPsgFfJQL+ayexhflTNQXbUkM/YkLm9oSt72dBq83f4MHK+DROni0ii8PFvL5zgxeyMbz8Jo5tTkWPEwxRnGsP1nbO5Ef0psnF1zJ2dyHc7ObcHVdF1R7RlAS2ofEVS2JmtuY07P0OfNnS87M7cRfv3cmRNCS1XZaLDXXYompFgEuLTg9ZyAFwQ6URjpSHGlD1VkP6tN/54N4KW/EC7if4Y3qkhU1Vx14nOPKs/xJPC+cSH2BC8/yHHiSZUpdjgUPko1RnBxMdnhv4jf04OAfrdjipsf6sVqsstPixILu3I625m2+DQ+v9KA+rR8vMgZQd7Uvz9L68yxtEI8TB3I/bhAvMywp3deF1C0tKNrbi+oLo1CfGIT0yE8U7etE0e7O5IZ1JMW/LdHLmnNith77f9Ul0qcBrxP18R/XFH/X5mxwbcGmCa3ZPKEFgW7NCPZqRoRPM3ZOacLhma2IWdWejOA2FO1vheJ4Z2pihvMy04XXmQKKdhlyaFYHNrro4u+qQ8TkFvz1ZzfOLP2J08u6cXxxe44tacnJFc05u7YF59e15ciC1hye156jCzpyYnFHzq7oRMy6zlz270bqtp6kB/ckPbg7WWE9KNjTn6J9g8jfPRDFCTMUJ6zICBvKxfXdiVrThf1/NqHyjDPpwQOJWtOW1KCeyI6PpmDfYPL2DCJjRz9OLW/Fvj90OLGkDclbB5MUOIhLG3pzZmVHotZ2JNqvExd9O3zHa8ClWxeCE++yJ6uWA9lPCI5RE3ZJzdHsBxzNeUjklSqC466zN6uOQ0VvCc98wbaUp2xLqWNH5iv25L0nNO050yILMVsWy6C5Fxm4II7+8+PoNSeGfguvMGhZCn3mxzJg0SWGLIpl+KKLGK+IY8S8Mwybc4pRiy5guCAKo6VxeEVICcp5z978VxzMq2dnxmPCUh8SnlnHnvy37M7/wOxDCsb4JWGy+AKmyy5hvjKBYfPOY7g4BqPlcZituozPXiUbrv7NAelnDha8IizpDiHJD4jMecXe4k+E5n5gwflabDbmMXJlJoZr8jBcV4jBumIM1xdjuL6IUeuLGb2+EKP1hRivL8TYtxgj31KM/MQY+5Zi4iduiASTDbIGvMoZuUGKyWYFZpskWAWUMmZ7KVMOqNia9YaD0s8ckX5hb8Ebdub+zd7CtxwQf+SYGgKSXzJ1pxrXzWWM2STF0V+C42YxToHFuAYVMym0iJmH1QRereO4+iOnyt9wRqzgcsFpior9qZTM5KbMh6zcOYxdPJtOogCaCw7SRHQRPZ8EDV69/43XVLSFyTQSJqH9LcloC38YH/6KV2EDXgUpNBEk0tgrnsY+MbT02UsP4WLmbJtPcuo0nilM+SBtCzL9b/eofpHp8ln+A17lOnyQN+OFojNVUmuCD3kz2GcObbx2o+9zDm2fWLS9E2gkikNHGEUT0RG6Tw3B2Ps3wg8sRpY/k1qpGX+XdeCzugUf5Nq8U+ryTtWEd6qWvFO24p2iGe+UerxXN+KtuhGv1HrUq5pSW96Vh5XGXFcIycz+jX0nf2HpNhHClR44zPPAYpYI8+m/MNJ7OkaTZ2M2cxNDp++lveA0LTwTaOqehJ5bMo08v+I1jUae6TQSZKAjyEJbmIG2KBk90UVaiw7xk3Ajo32E7DkzGalsEg9UI3gua887aRM+SjTbdz+WavFFoseXUl2+FDfic5kuHxWNealoyfOKftwud2DXUROmLunNis2DUJe6UK8YzUdpDz6VtOCzrCkf1c14o9DhnUqXDyp9Psj0+CTR55O4MR/FrXinHMB99Rjirk5BuFpAD+EcWgsiaekdQxNBMk08EmkqSkVHlKRpXacloTUljkY/X0bbOwE9UQLNRDG0Fhyl9+RdWP0RxCjPP7ESzsRaOBnbKUJc/xQxebkPizZ7s3WvF2cTvCmW+HC7YiK1KjNeyPryRtKeT5JmfC5rxCeJFu8VWry9rs2b6ka8qNLizc1GvFPq8rqsKc/LOvNYPZrKSh+OpS7EeZk3XX2W0Uq4l5beF2gpiqeJMIFGwgT0vGNo6X2CnqKvePWgXjmEt7KOfJI20eBVocErcn2Q6sJXvEpb81xugKrIh5DDixnuM40OPoEavHpHoyW6/P398I8kaVDqk6QZy/dORMcrBb0f8ep9WfMa7yS0vJJpJExBT5RCY6/LNBWcpr1wF0a/zufQ2blcl/1GRdk0LiT8iZnAgH6TptDNYw3tPDbR2nML7T3D6DApks5ukbT3DKKdoKF5FYTTzjOSju7hdHTfQTvPHbQVhNFOoIFnB88wOgr+mQ6eYXTwDKWDZ+j/ePZf6eQVSievUDr80MB+hWtHj2A6C0LpLAj9htguHv9bgv4HXr+C9DtK/zs/IrarYDtdBdvo6hZIl0mb6DLRny4T/ek6cRPdJm3WXIMz0Z8uEzbQZZwvXcf70n3CenpMXEePCWvoPmEVPSau5Ce3VfT1WEt/wQb6e2xioGcAgz03MdDDl0HuqxnisZShngsY7vEHQ91+wcDDm1Fenpj4uGH18yScZ0xi4lx3vJeL+G39z8zZ/AsLA6eyNFDEqm1CVm8XsCxgAos3OrNkowPLNzmwMsCB1YG2+G6zxW+bNRu2W7Mp2JrAUBu2htmwJcSCgG0m+AWOwj/EhM2RlmzeaU3gTlu2RNixZYcDW4Id2LLdka3bnQja7kRY8BjCQ52JCHMkYoc9kTusidhhQUS4GbsiTNkVqcHrgT0mHNhrzMG9xhzab8yRg6YcPWzG8b8sOHHMkpPHLTl53ILTJy04c8qSc2c051+jzltzIcqGi1HWXIyyIuaCJbEXLYi7aEFCA2C/IjbxkiWJlyyIOz+KS2dHEB9lQFLsaK4mmJKe9HV02Ia8TFsKsmw0eM3+GmuKsqwoyrSkKMuS4ixLSnKsKL1mhaTAFnmxA4qG1lVWaIu82B5lqQMqsQPKUjuUpbZUSB0ol9gjK7ZCVmyFWqJpX68rx1Auc6RS6Uyl0pkKpRPlCifUCkfU8h9j/611VctsKJfZUSG3RyWxR1ps3QBXS8T5lhTlmFBWYIFCbINKYotKao1SYolSak65wpIbahuuK6y5pbanWmVHhdgcaa4hsvyRVMttuF/uSI3ClltSK6plNtQo7JHmGiPNNaZG7cLDKneq1eOoKHPilmIcN8ROKPPsUOTaU1Hkyi2pJ3fk3lRLvblZ5kW1VMDNMjfUhWNQ5tlzSzyO22WuiFNNkaZZcLtkPHUqH+qUQh4Wu1KRaoo8YQSKywaokwypvDqS6ixj7udZcCfXlIqrw7ieYUB1njE1hWbcLjTjbqklT5SO1FWMpa7ChScKRx6KbXhYas0DsTUPpXY8UjjwUOXEfZUT95SO3FE68PC6C89qPKirduPZLXee3xLwWD2egsuDyb7Ql3vSMby+N5lX96dQW+XBfZUr9xVjeaJyoU7tyjPlWOpkTjwV2/GkwJr7WcZUJQ1HHTcQ+YW+yM73RnGhL9cvDaH6yghuXxnGnaTh3E9tWNKUZcTTayaa5BrzNM+Yunxj6guMeZY3mme5mva1LmcE9dcMeJ77fePws2zNIqe6rOE8zRxObcYwnqQP5Un6EB5fHcqjq0MbWtfhPMsaSX22EfXZo6nPNuLFNWP+zjXlxTUzalMNqDjZFfXRTjyOG8KT+GHcuzCA22f6cPPUT8j3d+DWqd7cPtMXxYFOZG9vTG5oc6rPN9z3enk4NdH9uRc/hMfJhty+NBjxkU5I/urKrehh3IwZysNkY+oyrKm6aMC13Z15nGbJu1JX3ovH8yzHgZpEI+6kjOazchIvi5x4XjSWV+opfLy3CJ6s4/MjX16r5lJw0pjCE4bcSLDiRdFEvlRM5rNCyGflVL4oZ6A8b038tu6cXt+Si4GtNWPDVdP5cnchX+4vg/tL4P5cPt/5lZey8TzKteBu6igqLg6i9HAvCnf1QnZgGPWX3cjZ2p+TfzTl9OymRC9uy/Hfm3Hyd21O/a7H8V/1OPl7S07O7syhGV0IFrRmnZMeq+x0WGGtxQZnffZM7UzCmhHkBJkhO+jMzQue3Irz4maCF+WXJlJy1pqCU4aUnDVAfG4UsigjKi6ZcjvFiocZ1txPNeFG7DAkx/pzLfInotd0Ys/0ZoQK9Qjy1GOZtTYHZ3Wm7KAJzzMceZltxOPEnrzNHcrz9P7UpvSk7mpvnqb05UF8P15lWlB1djA5oe0o3duLypNDqTg5hIpTQyk/NYCSA+0o3d+e/PAOpGxsy8WlLTk+S499v+gS6aNPiECfLZOasGl8c/zHt8DPpTmbJrQiYGJLAic1Z5tHU0K8GrNDpMvB31oSs6oz2WFdKNrXEfmxXty9ZMbjy84U7hzOzmntWOesi6+zDqHCFhyY0ZGjc7pyfH5njs5vx9EFrTixpCVnVrXk3NoWnFnVgpPL2nF8cQdOLO7IuZVdifHtwWX/HiRu6kZSQBdSt3UhPagLmSFdyInoTtmhQZQeHITs+CjUZyyRHjOj+IAx+buNOL64PXEb+5K/24i4jd2IWtuGazsHIT9hQsaOPqRs/4moNe3ZP1ufw/NakrCpL3Eb+3BhbVei1nYmxrcLKdt6kxkx6Dtew1MeXNiZ9pD9WU/461ot+1OrOXi1mpPX7nMs6y77km+yO+kmh7JrOZL/N3uy6tlz7SX78l6zvyGRGXXM2F2A+fJYBsy5wIB5lxgwP47ec2LoNz+BIctS6DM/jt7zYuk77xKDFsYxfNkVBs27yMA5URguisVg/gVGL45BGF5KRP57dmXWcjS/jmMF9RzJq+dg3nMOFLxiX+E7/tgvxWFdEgYLohm59DKjV6UyYH4M/edeYMTiOMxWJ/LLITVbMl5yuOwdf+XXczT3CUcL6jmY/4r9RR/Yce09S6IeY78hhxFLUzBclYPhmnwM1hZisLYYw3VFjFpXxKh1BYxeV8Do9fkY+RYw2q+IUX7FGPkVY+RXgrFfKcYbxBhv0Cx0Gt0Qo41SjP1KsNpYhMu2YqYfUBGe+55Tqi+ckHzkpPgjp8s+ckL8gaPi95wq/8yW1FdM2aXGebMY240SrPwlOAQpsAkowS6wgLHb8vntkIrt6c84U/6JqPI3JKhukCOPQVK2mRtlv1EtFZJ97Q/GLvyDrt6BtBAcoLEwCl1RPFqiBM2HbVGaBljCNLS8UtH2SkbbK6mhgU1C20uDWC1hUkO7lKoBrPBqA16TaeJ5hcZe8eh/xavXv/Ha5jtepf/Cq+I7Xv9WdKJKakXwQRFDfGbTxmsX+t5n0faOQVsUh44oBn3RGVp476S79wrc5/uQlLKUOxIRf5cN4V1ZKz7JG/NR2Yh3Sn1N06psyQdZK95Lm/Beps17pRavVY2pV7figbo7N9WjkcnciEv5Hf/I33CfN5WRPtPoLfiDLoIldBaspZtHAF0nbaX7hCB6uu+ns+dZWrpfoYVnBk3d0tGdlNqAV010PNPQ8UxH1zMDHa80GgmT0BNF0Ua4m37CFdj/NpGUvN+oVFrzUNmTl8pWfFQ24aNYj89lenwq1dZc21Oqw+diHT5K9HmnakG9qgu1100oE7uxNswBu+kjmbbclMy0STxVO/JePoAP4tZ8lDXlg7opb5QaqH8o1+dtmS4fZc34LGnKx5JmvJd1p05pTGnpZBZsdWfQlOm0EWyhpc95mgiT0XdLoKlXMjrCRM3VMNMS0Zp8CZ1pVzTjsN6p6ImSaOwRQxv3M/QWHKeD3Vb6uATRd1wgvSdtoJf7Cn5ym82gSVOwnu7F7C3T2R/9J+n5M6iQufFQbsZL+QA+yjrwWazHJ7E2H2TavCtvxNsqHV5VNeJVpRbvlDq8kzbmZVlrauV9qFE7UKScy4JQLwZP/4NWgiCaC0/QQniBpsJYdISX0BWep4XwKL1E6/h9w1QKcz2oVwzhrbQBr/KveNXRjLRLGppXuQav9TIDVEXehBxexAifaXTwDkTP5yha3hfREl5GS/jDVMK390fSd5j6XEFLlIiOIAU9zxR0vDQj79/wKkr8B171vRJo5nma9l4avB5swGt52TQuJMzGXGCowavnWtp5bqaN51baC3bQ0W0nXdx30t4ziLae3/Ha3jOSTh4RdPIIp70ggvZe4bT3aoCnYMf/mo6e//fn3+KlAWxHQcg3wH4bEfYM+YbXr+niGfoPtHb1DG2IZnz432j9N2D/PSb8I2C7CoLo5hVEd6/tdHPfQle3zXSd9BWtm+nuFkB3t810n+RP1wkb6OK6nq6u6+g+YT09J66jx4TV9Jiwkh4TV9DHfSUDBGsY5OXLIA9fhnj4MsxjDUPdlzPcYxGjhPMw9ZmN5dSZWE2dytjfpzBhjgj3+R54LZrAlGVjmb5qDH/6ubAwcDzLtk9k5bYJrN42gXXbx7Nm61iW+dux2NeCJX5mrNxkydot1qzfasWGIGs2brfEf7slAcHWbAmxYUuIDYHbLQjYao7/NhM2hZmyKdIU/51mbI60IDDSmsAdNgQE2RC43Y6t2xx+wOsYIkKdiAhzICLMhogwSyLCLNi5w4xd4Sbs223G/j0m7NttxP49RhzYZ8zhg6YcPWLO8aOW/8DrqRMWnDppwZnTFpw9Y8m5s1acP29F1HkrLpy3JDrKgpgL5ly6oAFsfLQFCQ0jxImxGrwmXDQi/rwh8VEGXL44kpQ4Y9KTLMhOs+Fahi15mbbkZ9pQlGVN8Q8pzLBsiAVFmRYawGZbUJZnjazQDnkDXKUF1siLbFGW2KMqtUdZYvsNrxVSB+Ql1siKrVCKbSmXOlAhc6Rc6qCBq8KJcrkjapnD/0i53IEKhR0VchvKG/BaqXBALXVAXmJDWYEGrqV5FhRmm1CaZ4ak2ApFmTVKiTUKiSUKqTlqhSXXVTZUyq25qbSjSm6DusQMef5oFAWjuSm14q7KnhqFLddLzbkhtuCuyqzb1HUAACAASURBVImSTEPk+WY8rHLjUbWA2xUTuakcz03lOCrFTpQXOVJZ6sItmTs1CiE1cm/uKCdzVzWZ2wohN8vcUOY5Ic225kbRGFTXbChONKLimgMPZZ48U3nzSOxGRao5ZbHDkcQMQXl5BBXJI6lKM6Im25S7OWbcTDdEcXkA6pQh3MwexZ1CMx6UWlErd6BW6cgThSNPVc48VTjxSGzLvSJL7hZb8kBixwOZPTUSW26KrblVZsMdhSP3K12pq/Hg2W1P6qsF/F0jou66B6UphmSc+4kbBTbU3/Lk+W0vHqhduStz4rHalfqK8TxTuVArceRJqR2PC625k26MOm4gkvO9kV3oiyq6P+qLmlTFD+VBmhF3kg24mzyCB1cNNUuaso2pyzWlLteUp/km1BWY8qzAlOeFJtQXGFGfN4q6a4bf4ZqngevL/NGaLcQNrWxd9gieZg2nNnMYTzKG8iR9GI/ThvEkfThPM7/eHWv8LS9yTfg7z4yXeeY8zzLmXuwAJPtacT96AHVXDHgYM5g75/px+0wf5Ps6Un2qL3fODqDqxE+URLYlJ7gpqqNdeXR5OA/ih3I3diD34gbz4MpwauKGID7Sify9ramOHUp17HDuXRlNfZYNdRk23LgwlHtJJrwpduWTzI2XhWOoijOg9ERP3pSM5Xm+A/VFY3ml/pn3dxbx/t4qPt5Zy+ebKylPcKHoxGiUF014mufCJ7WIj1IP3omFfJD8guy0OTEBXTixphnn/VugijHk/Y2pfLn9J19q5vKlZg6fb8/k480pPBc78yDHlOvxQyg90YOCg92QHR1M5WkT6hLduLq5N/unN2HX5EYc/LUxB6e3InZJBy7Mbc3p31twYmYbjv7eif2/diZE2I4N45qxxkmPFXbarLLTwt9Flwif1hyd053ETQZkRZqSGjGSxIjhXI4cSsLOAVw9OIi0A/3IOjyInMODKDg2GMnZ4aguGlARbUjp0f5k7uhBrG8X9s1oyVY3HXZOaUGosDFb3FuQFzGaulQXXmbbUpcyhL8zB/Euz4D6tH7UpvTkaUovniT15mF8f15mWJAX3p6iXd2pOmNA9TlDlEf7c/3sMG6cG4Tkr/aID7YlP7wdKRvacXFJK4793ph9v+iy06cxoYLGbHVrwuYJGryuH9MU//Et2DyhBQETm7HFrQnbPfQIEehy4NdWxKzqTs6OPpQe6ofyxDAqTpmSHTaUiKlNWGatzRpHXUJFLTg0qwPH5nTm2NxOHJvfnuML23FqWTvOrWpP1Np2nF/TmjMrW3F2ZUdOLmnPySXtiVrdlcv+vUnd0pvkgG4kbe5E6pZOZAR3JiO4A2lBbSk71B/FiWFIjw1DfmIUylNmlJ+xpfy0E1e3GxA5vQkZoSO5GjyYqLXtid/UBekxEzJ29ONKYA+ifTtzeF5zDs5pTqxfL6LXdefcyg5cXNeJuA2duRYxCNlxk+94Dbp040Jk8h3+yn3K8dwnHEi9ycHk65zMus2JzNvsjlex/byY8PhKDmQ9Zn/WU44UvOJI4WsO5v3NvpxnhCbfRbglEaMlF+n3ZxT95sYyYH4cfefG0ndePEOWptBn/mV+mhvPT3Pj6bcwkaEr0hi+Io3hS5IYuewKQ+eeZ9jsM0wIyGJb6nN2pT/gaO5DTuTVcjzvGUdyn7Evp47IrBf8vKMA69WJGCy5jMHyNAxWZzF4WQrDVqQwelUqxssSEIQVsO7SXQ7k/82pwlrOFdUSJf6bEyWvOFz0ntCMV8w7cRObdWmYrcti1JprGK7Jw2BNASPWFGGwtoiRawsZubaAUevyGbUul1Hr8xjlV/hDijSI3VDC6I1iRm+UMHqjDONNCow3yjDxK8F6QyFO/nkIg4vYcqWOY+JPnCh6w+miN5wvecfZ0nccK37DweKPrL74AM8wCU5byrDfrsImuBzb0HLMt4ixDijEfvM1Ju+SsCH+EYcK33Ks4DFxZWryZTFIxRu5IZ7GHamAvGt/4LrwD3pM3kJLwX70Pc+i7RWDligOLVFiw1nX9G941foPvGp5/TdeGwlSvuFVX/BPvM7dNp+UH/Eq1QOpNkh1+CL9jlfkWnyRN+K9vCkv5J2oklgRckDEUO/ZtBFE0tj7NI28o9ERXUJPdIFmPsdp7b2NTpOmsmT7z5QWzeGxzJm3Zb34XNaMD2WN+KjU4Z1Sn3eqZnyQt+CjpDkfy/T5UKbNB5kOrxQtqVV251G1JXK1gJNxQmatdWPkJFe6OU6jq5svXSdH0m7KAZp5Haalx3E6Ci7QyeMiHdxiae2eSDNBJs2FeTT3yqaJMJNGwqtoCVPR9kpFx/Mquh7p6Huko+eZSiNhIvqi87QV7GCQaC7CpRORX59Jdbkhj5XteFvRgi/lzfgk1uNTiQ6fxY34ItEBsS6fS/X4IG3Cm/JW1FX25f4NZ5LShczwm4ihyIkJc8Zy5twkHpV78FYxjPeSNnyQN+adWp/X6ka8KW/Ehwo9Xot1+CBvwRdZCz4V6/O+rB1/ywdxS+VF4H4vTH7/mXZefrTwOUUTURK6Ey/RRJiIjugKWlMT0fr5Mlo+MehMS6LR5FR0fDLQFWWgJ0illVcqvXwy6eZ2mX6iJHoJY+nodYY2goO0dQ+n08RN9HJfguG0GbjMd2PDHhFXc6ZxS+nGqxsWvJF040OhPp/FOqDU44NKlxcKbd5W6fNCpcU7uS6flc14r2jFM0lH7kqGcK9mGnvPeWM19zdae/rTxPMAzTxP0lR4Hl1hNLqC0zQXHOIn0Tr+2Djtf+BV8/fXMDYs09c03fJGfJLp8k7SmucNeA0+9F94Tfh/4DXxB7wmo+eRgq4gCW3RZbS8ExpGhhPREmjGivWFGrw29Tylwev0783rN7x6jqK/21S6e677b7x6hNDWczttBSG0FUTQ3jOSzg3p4BVJB2E4HYQ76Oi1g85e4f+ZrzD9357/M2F0Fn4HbEdPTb7CtYtX2D/zDavf000QRjdBGF09g+nqGfSPMeB/RwPUYLoKgv53vAq2091jK93cA+jmFkB3twB6uAdq4hZAD7dNmrOuDa1rz4m+9Jq0jh4TVtJ9wnK6T1jKT27LGOC5kiGClQzxWIKB52IMPOdhIPgTY+9Z2Ez/A5c/Z+OxcDaiJTOZsX4mf26czhx/H+ZunMRcPyfmrrdmvq8FCzeYs2ijOcs3W7NmiwPrtjiyerMtS9absWidEUv9jFgTYNZwttWaLTvsCAi1ISDYmoBgawKDrAnYZsmmLeZs3mpJYIgVATss2BRhin+ECZsjzAkMtyQwzJLAIEsCt1mxdZsNQdvtCQt2IjzMiYgwJyLC7AkPtSE81JLwMAsidpgTEW7Kvt3m7Nttwt5do9m7azT793zFqwXHj1px4pg1J49bcfK4JadOWHLqpAawp099Bawl585ZcP68BRfPWxAdZUZslBmXosw1DezX868NeE2KNePKRWMSokY2tK9GpCVakJNuR26m/X/itSjTioJ0C/LTzMlPM6MgXZOiLHPEuVZIC2yRFdohybdBkm+FrNDmO15LbVGW2lAusadC6oCy1AZZsRX/h7W7jKoqj9+/TwnYTSm22HSnjuPYwgnAHp0Zdewak1BQCQOwuxAFFRCku7vOOTSIDTZijK3v+8FBZ+b3/933+j+4H1yLvQ4c1mKvzVrnta/P97tlJbbyTZUqxv8HrzXSCVRLxlNV4UBVhQPVkvH/C15tqZU60FD1E3XSn6gstf+B15JcSwqzzCjOMaOswAppqQ1VFbZUSaypklhRU2lNXaUNdVIbGmV21FdYU1VsRmWRKXXF5jSWWbavd7WntsiUqnwT7lf+RFHaOCoLrXnU5MSjO0LuNThyt86RxsppNFZMorFiMveqnWipd+FhrSt3ZS48rJnHo/r53K9ypqliFtX5E5Fk2lKbO57iRGMKY424UzSZZ5UinklF3Mn5mfwwPfJCBlN6XY+aWH1uJZtyJ82C+5mW3Ek3ofLmcAquaCG9OZQ7Wca0lNjwVOJAW80kWqt/liNW9hPPZT/xtNyBBwWW3Mu34H6JDXdLbGkstKS2wJxbZbY8rJnEw9rJPLvjSNt9MW8euvJ38xze3HWhMtOc1Cu6SNOMeVQ9lRe3ZtJc9TPNlRNpa5zB28aZtFZN5nGJPS35NjzINKcmahTFIf0ovKhFRdhA6qJG0Bg9ioaokTTFjKE5xZgHieP+g9cX2Wa8yDWnNc+C1gILWgsteFlkQVuhGW0FprTlG/Myz4i2PENe5RnyOl/+jNe3+ca8zDHgZY7BfxD7PHOsPBnjeJY+jucZ+rzINOBltjGv88x5k2/Bm3wLXueZ8zrPgtd5lrzJseBlsiGSE925d3UIL+L0eXZzLM3X9bgfNpSa09rcCRnC3ctDuR86nPpz/SgM7ERhUCeexo7jfqQej2PH8CBKj3s39HgYMwZZsA65R7pwL3oMLQnGPEm2oC3LgTe5P/Eg1pi666N5mT2BTxUzeJU/EVnoMOL2qvEk3YZXBT/RVjKVN7XzeX1rOa11q3hTv5Fvd7bTkj2HwovGFF4Yxd0ES/4unsLrgim8yJrCmzwxpedNifDS4tLWLlzd2QXZ9bF8bJjNt6ZFfGv6ja+3FvGpbjbvqxx5mm/Lg3QTKiOGkndGg/xTOlRf0acmxJR74ROJ2NIHPydlDjirc229Fhk+4yg/ZM3N9TpcX96HkCV9OfubBkcXarJ/tgaeM7qy6Sdl1tkpsPknBbZNVOAvewU22CqwfaoC3s4K+CxUIHC1Kie39+DSbk1uHhpM0onhFIeZIrluQVmoEUXBoyg4p0d5iD4Fp0aTuncoRxd1w+MXBQJdOnNjix47piiRvGcozxN/4X3eFFpTTHkWP4JP+ca8ShtFa8pwWlOG0JoymBfJw3gWP5qGkAEk7VLhzlV97ocb0xQ6ltthY6m7PIKGsOFUBmtScqI7eQd6kuLZm4i13bnwuzon5qv+D7x2xHOKOlt/UsFjckd2Tu2E9/SO7Jmljr9AlQNiNc4s7knU1kFkB4ym8oIplRdNSdg1CO9ZCvxhoMCWnxQ4srArV9bpcHmtFueX9+TKOg0it+kS4zmQG+79uLZVg9BNvbi6pQ+R7tqEbdYkeF1PLq7twbUtWiR4DybNdwjJe/qRtEuDVF8NMvdpkObfg6Q9nSk5OZC6K+OoOKdH8enhlJ8bhyzYnKpgB6qCp3NgbkdCN/Un+6AxSf7DuPxXFxJ9B5B/dCwJPgOJ3tGPi2u7cmZFJ8K39yN8mw7hW/sS5a5JnJcWJSfGcifc/l8bNvlHXXc7l8eZ9AdcyX1EcHoTwSmNXMlo4nxiLV6nU1jpF8bukEJOpj3gdPYTzuXLn6d6NOMpR9If43fzFuPXXcBgZRiDloYz6M8ohq2KYciKaIb8GcXw1fEMWh7LgOWxDFqdxOC1qeiuTKTfshgGLIti9Jo4xq2KxGB5KBO33mTjpWrO578gOLeFcxkPOZ/5mHPZTzme8ZiAlCc47k7FaM0NRq2OR29dGsM2pDPir3TGbs3AaHMqo5dfY6JbDOsuSjmd85TQgmYuZd8mOOchF/Kfc6bgDbvjnjD3YAn6K69jvi0doy3Z6G/JY9yWAsZuKWTstkLGbSvAYFs+htvyMNyWi4FbDvoeOei756DvnoeBRz5GHgUYeRRh6FGCoUcZhjsqMPWSYbZDgpVnGfaeRUxwy2SqewrbrtzmbO4HQos/Epr7mrDcV4SXfCCs7BNHs9+w8nw9k3fnY+NVjK1/NTb767Dwr8Tcrxw7v1LsvbMRB5XgfqOZ03l/cyH7MXGltRRUhCMtdud22TyaZWLyc5YwacUi+rvuorvwOGqCKygJI1AQR6PgHIeiOAVFcRoKolQUhEkoCBNQEMWjIGqHqzBeHlE8CuJ2vLokoyBMQVmQhKrgH7yquUTS1fko/UVrWO6zgqSkf+NVDSRKP/D6TabMt+94lSrxWarOK1lfblXYsPekmFEuS37gVdE5AiXnKDqIr9LZ9TR9Z3swzEXA8chlSMqEPJUZ8768D5/LVPhcrsQnqZJ8RLhalS+yDvKx2xIVPpeo86m8B2+lWjyW6VNeOovT4fNY5O6KkWgBw5y2Mtj1CH2cz9JJfA5V14uozQlDRRBKD9cYeghj6TzzJqqz4lAWyXcVVhLFo+TSDhdxAgrCRJScEungmISqUzIdBIkoC2NRFV2hl8gfk0Ur2By4kIbbrjQ3Dqe1vgvv69X4UqPG1wo1Phcr861ckW8VilDWga9lHfko68zr2m48qtejodqJkyFipq8SM1zkis1CEbv3/sJd2QJeyfR5L+vJhypV3tWo8HetEu/qFPhYr8Lfkg58knbhm6QzX0tV+VTamfcyXR5WT+Zi1HxmbFmMputWOrlcQN0lHqUZkXQUx6HsEtv+XOA4FGfHojovGQVxMgriVBSFySg6xqE6M54egnR6zkqmx6w4ugiiURNHoTo7ko6zr9NNFEJv4RF0xDsZOXsJ09bNZeeJ2SSni2iuGU9bxQDeFXTnS0lXkHXhk1SNV2WKfKztyN/SDnyWqPOtqhufq7rxtrwrL8p1aGsYT1q6Ky5uf6AzZwedhUfo6HSaTuLLqLpeQ0V4iU6Ckwx02cZSr/kU5jnysmrkv/CqwheZknxzLIna/4rXmna8jnWZ9w9enf/B64/8uMETL29UXeLlDas4HiVBAipOiSgL4uXvc74p/7n/S7zWVSwgPPZPrIT/4LW3wJseQl/6CAPQmHUYLcdD9BXup7doL71EB+glCqK38BCaTofQdDr4o3ntIw5A4/83vAagKZL/vh/v+1e0RN8TiJYoEG1hANqCAz+iIwxARxjYDth9aAv3/l/j9X/+nLbQHx3hP3jt57j7B1x1nfYwwGkPuo670Z3pRb/pO+g/3ZMBMz0YNMudwbO2M2D6JvpNXU//6esY4vgXo5w3YTR3LZYL/8Bu0QLG/7aAn/6Yz5TlCxCs/5V5W3/njx1LWLbzN/7Y7swyNydWuM9gpdsvrNo+gTXb7djoac+WnQ5s83Zgu/d4tu+awLZdE9iy0471buasczNlk6cZbrst8fS1Yae/Dbv2y9e5fsert78NO/ZY4u5txo491uzZ78CeA/bs2m+L9z5rdu+3wTfAFt991uz2M2e3rxm+fubs22fJgQPWBAZYExBoQ0CgDfsDrNgfYMn+AEsOBFoSEGTB0SOWHDtixtFDxhw9ZMTxIyacPiHHa/AF2/9XvIZcsuRyiCVXLltx5YolYaEWhF+1JOKaJZFXLbhx1YKo6xZEh1twM8KSuEgr4m5YkBhlRUKkOTHXjIi+Ok7evsaYk5FsS066A7npDuSn21GYYUdRhhyuhenW5KVYkJtsTm6yGbnJpuSlmFGQbk5JthUV+bZU5NtSnmdNeZ41kgJbKovtqSpx+IHXqlI7asodqCl3+AFYaZE1laV2crzKJlIrnUBNxXiqyuypLLNDVmZHZbl9O2DHUyf7B691svE0VP1EvexnqsocqCi0oTTPmpIcK4qyzSnMMqEo14zyIktk5dZUS22ollpTI7OmTmZDvdSOBqk9NaVWyArNqG1vWetLLH48Jqem0AxZjhF3ZROQ5ZtTV2ZPyy1HHt0R8eCWgHv1Ttxqb1+bKqfxsEHEk9tzaWmcy90qFx7WzePprV95UONCQ+kMqvMnIs22Q5JmRX6sPhUpFtwvncYTqYAHRdOpjLMg7Ux/ss/rUnZdj5oYfRrijWhKMuFuqin18WPIv6xF5oWeyGKG8TDfgqdldjwus6O1aiJtNZN4Kp1AS5kdD4qsuJtrxu1sE27nmHE735LbhdbcKramqdSWe9KfaKmdQkvDDJ7fFfLm4WzetczlXfM8Xt92pSbbhrTQQRTHjeF2iR2PayfxqHoiT6t/5mX9VNpqp/K0fAL3si25lWxEdfQoCoN1KbmkS/nlAUhCB1Hd3rjeS9DnfqI+d+LGcDduzA+8fh8bfpZtyrN/N6+F5rwsNONlgSkv84xozTXkZa7Bj+b1O17b2vH6b8T+aGEz9NsbV0NeZhvRliPH69sCS94WWPI6z5xXuea05ZjzOsuc12km3A0byJ3LA2kO1+PJjdG0hI/k7uWh3Akewt1LQ7l3eTgPr47kXugwZCf7kO2vQu1FHZrCBvM0biwPokdwP2oEz5KMeRAzmrqrg3iSZERrhg1tWQ68zLTjUaIp1VeGknGoF9Vho3iZM4G2vAlUhg0j2qcDteGjeV34M+8kjnxo+p1Xt1byuGo5725v49tDLz7UrKM81Jq0wwMouziUR8lWvMr9heZEB56nz6LsghnxewcTtVubGH8NOV7rXPh2ax7fGufxudaFtxUzaC36iftpxjxIM6Y2egTlVwZReXUk9eFGpB7QIXnvQE6vUGOXowKHFvYkbscYMvdaELqqH2cXdCJsaR+urejPxSX9CJrTm50zu7DGTpnVNgpsm6LOzhmqBMzpxg23sUjPTqXhmiN1EdO4leDI/dw5NJf9ysOSBdQmTqcxeToteULupk2hOsqa8itGlIeYUnf9F8rO2HN+pRY7pipzeF4fIjcP5/D8TgSv6sSd61a0pjjwIsWSF8lGtKUY8CplLM8TR/I6fSxvMsbxKnUsL5JGcff6YNL81Ki60I/b1/R4cGMszTf0uRc+moYrw2i4MgTpWU1Kj2tQGKhDhnc/ojf05dLSrpxa2JEjczpxQNwRn1nqeE1Tx2OyGlsmdsBtsjoek9XZOU0dX8dOHBB3JtC1MycX9uDqOl3id44kxXc0Edt1CZyvzvbJiux1VSP0r/7Eew8n3X8kqb7DiPXqT5S7BlEemvJRYO9BxOwYRMRWXcI26nBlvRahmzQJ2dCLS+t6cG1zX2J39CfFZxApPv1J3q1Fik8f0vx7kbm/FzkH+1B2RpfqSyOoODeUktNDKTs7itKz+hQcM6bk5M9c2jCEwF+7Ee4xlKS9I7i8qQcX1nUm9/Bo0g/oEeOlS+im3pxf1YXgNd0J36pFjKcO0e59SdilRfGxUdSHWPyD1xX7oq7vuJjP2fR7XMq8z+XM21xJb+JyWj0XEmvwPZ/O+v3h+IcWcTrtHmcyWzif94JTWU85ktbCkbQW9sU2MXFjMIarrjJwyXUGLItk2KoYhq6IZvCyCIauuMnAP28ycHkcg1YnM2BNGjorkui/IpH+f95k+MqbjFkRgfHKq0z1iGNraC3n859xIaeZcxkPuZD1hPPZTzme1syBpBZmeiVhsjaK0WuTGL42nSHr0hn+VwZD1yUybmMS+qsjmbIjno3BEs5kPyI07x6hObe5lHOfczmPOJX3kj0JT1hwpAz9Vdcw3pSM4eZM9DfnMG5zHmO3FDBuqzwGW/Mw3JqL4bYcDLZnM86tPe7Z6LvnYOCei4FHPvoehRh4lGDgWYqplwwT9zLM3Yqx9yhions2M3ek4x52j/N5Hwkr+sjV3Ddcy31FeNE7rpV94ljWG1ZfbGSaXzE23sVY7JFi5leJsU8FZn4V2O0tw9Y7C1FAEZ5RzZwvek9I7jMSyuoprIhEWuzJnfKFPKp2IS/nDyYumUc/Zy96CI+jLriCsiACBVE0CuK49rY1FQVhMgrCRDlehfHtH8jj/8GrsP0D9/eNm4TJKLXjVU0Qh6owGjXnCLo5H6W/aDV/fserzIJPkp5yIEiU5HCVdOCbVAVk/8Xra1lfmsqt2H/SkXHOC+kr8KOz8ylUnYNRFV+mk/gsPVz2M3jBesavFBKT+ye3qn/hZeUIPpR35XOZEl8lynyRqfCpSpVP1aryjaEqFPlcosKn4q58LOvHK8kI7kt/JuyGiD+85mG5aCk6UzejNesImrOv0dU5AhXxNRRdr6I8NxJFUQRd5iTQSZhAhxmxKDvFo+SaIl/bKI5GcU6sHCxi+blTcoqng2MCqo5JqDoloiKIQV10CS1nbyauWsrRa8toujWFF00DeN3Qkb9rVfhY1YGvUnU+lSrLHx9TocC38g58qejE+8outNX24GGtPtKK+ewMcsZi0Tz6C5Yx1vVXlm6cRFXZSp5KTHlX2Yf3Vaq8q1bhQ50KH+oU+VSnwnupKh/K1flSoc7XcjU+laryuVKDR5WWJGXNZ7HPQgbOXUtXl1N0dI1HaUYEHZ3b8eoag8LsWJRc4+kwOxkFp0QURKlyvAsTUHZMRH1WGp1mpaI2KwEVoRz0inOTUJ6bhJpLPF1E1+kuOI6GwB292X8wc6MLAReElBb8wvMqIz6UDeJTUW8+FnfmQ7k67yTqfJB15KO0E18lXfgm68ZnSSfel6nzTtqXvyvHUFsiZo3/YkYv3kJvZz+6OgXQ3fkUXeZcRF14km6CAIa6rGW5lzNFedNordLjnaQ3nyVqfJUp80WmxGepMl+l6nyp6MDXf+NVok9Noeu/8LqLDi7teBXF/LjBo/B/3OCJQ8E5Tr4uVhSHklMCyt/xKoqVA1YUJ48wHiVRIh3EiagKb7bj9RAmC1dw6spyGqS/UvsDr8YMc5xHP+F2egt30VPoSx9RIBqOh9FyOkxf0QH6iPfRSxxAL9FB+ggP/wuvgfQSBdBHFIDGd3yKg9AUB6HV/lVTHIiGKPCf7/9/Jqg9/z4OQksU9AOrP9AqDpJHGIiWIOBHtIWB6Ijk6ScKQEe0H23hXrQE/mg6+f2IltAPLaG/PCJ/tEV7/xX5a1rtoNUR+NFf4Ed/xz30d9zzA64DnXYz0HEXA2fuYMB0NwZM38agGVsYMnMTQ2dsYPD01Qya+idDZy5njPM6zBZsYPzSFUxbswCn9S6I/3LFZZMrc7fOZpH7HJbunMcK73ms9HLhT7cZrHSbyhr3yazd/hNrttqzfpstmz3scdvpgIfXeNy9xuPmNZ7t3g5s3WnHRncL/vIwZ6uXBR57rNnha4OnjxWePpbs8LXC29+G3fvs8Pa3xWO3Bdt2muCxy5I9+8bjs38Cu/c6sMvflj177fDbLV0T0AAAIABJREFUb4ffXmv2+Jqyx9cIPz9j9u83JSDAnMBAMwKCLDgQZMG+IAv2BbYnyJIDBy05csSSY4f/weuxw8acPmHB+bPWBJ+349IFWy5dtCUk2EaO1+Dv48OWXP4BWAtCr1gQHmYlB2yYHK83rv0D2JgIS2Ij/ovXqNBxRF8dR1yUMakJVmSm2JGTak9emh0F6XYUpttQmG5DfqoVucnmZCeakp1oQnaiCTlJJuSnmlGcJW9fy/NsKMu1oizXqn102I6qEnuqS+yoKrGlqtiWmjJ76irGU1Nmj7TImooCS6TFNv+MD1eMp7rcgcpSO6QlNkhLbJCV2VFV4UCNxOF/4NWBxuqJNFS247XAhpJcK4qzrSjOsaAg05jCLBPKCsyRlVlTI7WlRmZDjcyaWqkNDTJ7GqT2VBVbICs0paHChiaJLTVFZtyW2HKvcjx1JZZU5Ztxv/pnmqQTaar6hZbbQp7ed6Xlriv3GkXcqpnFndqZNFVP42GjiKd35/OoaR53q11orpvHs6Zfaa5xob5oMtV546nKtqU0wZjC2HHUZtvRUj6DxxWONGVPojhcn+QT2mSf16X8+giqo8ZQEz2W+lh9biUaUBU1gvQzPcm/rEV90hha8i15WmLL0zJ7XtVM4rlsAveLrLiTZ05jphHVSaOpT9PnVpYpt3LNuV1ozb1yBx5W/kxLzRRaaqfy7LYTL+878+7RPN63zOPt/dm8bBRRl2NDxtXBFEaPpC7XnIdSB55UT+RFzS+8qP6FZ5KJNBfY0JhshCxyBEUhuuSe1aI0ZADS0MFIQwdTfV2O1/uJhjxIMqApZhR3YkdxP2EsD5P0eZQqB+yTTGOe5JjyNNeUZ3mmvCgwbcdr+9hwrgGt7WPDr9rHht/mG9OWa/if/LeFNWhvXOVwlePVjL8LLfm70Io3+Ra05ZjxMsuEtgwTXqea8DJBn1uX+nE7RJeW8BG0hI/gdshgHoaN4M6lITwI06MlfBQPr+lRe06bnH2qZO/vTEPIAJ7EjqElZjSP4sbSlmFBa4YFL9LNeJNjy5scB1rT7WiON+VWxGhqQvWI3KlOxiFNmpOseV0wicYofRL3d6Po3ADa8ibyXiLg891lvLy1mmbpn3y+v4Nvzbv4dnc7pWG2ROzpS9ze3tReG8O7kpk8ShxPa4YjVVdsyD46hvRDw0k9NICqcAM+VougYTbf6l35IHPiZeEkHmXa0pRgQHO6ObfjDai/OZY78aY0Rply06cHYdu6cnK5Kj7OihyY24XL6wcTtX0cJxf15szCHlxZqs2F37QIcumJ14wuuE3tzJrxqqyyU8JtRid2iztxYpkGeUds+Tt3CV8kK3lX9jsfqpbxoWE1f99aw5v6lbSW/8bLskW8q1rM00Ihd5J/oTFmIvWRvyANnsy1LaPxFXYmcHYvrqwdTOh6bU78rkLx0SG8yZjAmwwbXiQb05pixKtUY14kjOZNuhFvM4x5m2HKqxRjHt7Qo+xELzL2qvEwSo+WmyNpuTmalugx3I8YQVPYEBquDKLmYn8kp/pTcmgg2T4DidmsxeXl3TmzuAvH5nchwKUTPo4d2TmtI+5TOrJ9SkfcpnbGbYo6O6Z1xMepC/vFXdkv7sRB186c+b0P55ZpcmZZX4791pXAeSocXdyDKA9dSk+ZURNsg+y8KUXHRpMVMJhEH21iveQbMMV4DiBq+wCu/aVL6Lr+hK7rR+hGTUI29OTy+h5c29SbaA8tkvcMIM1vAKm+OiT79CHFpwcZ+3uSd1iTgmNaVJwdTNmZwRSdGEThiaEUnhhJzqFx5B224/KmYfi6qnN0aU+ubdfl2nYtQv7qSbL/YNIP6BG7awCRHtpc2diT8ys7EeWmTeLuAYRv7U68txZFR0dTed70Xxs2hZRcD4qu4Vz6Pc6mNHE5+y5Xsu5wMbmW4OQ6TkRL2H8ln+Ox1ZxJu8vp9Aecz33K2ZynHE9v4WhqM4eSHyDeFYPJuusMXHKVAcvCGbbyBnorbzDsz3CGLAtn4NJIBi6PYeDKRPqvTEZ3dRpD1mcwcGUCQ/6MYsSyq5iuvobL3iz2Jj3heFYLZ3NaOJ/zmODcZ1zIfsqp9GYOpjzG1S8Dm79i0V+XxIi1aQxbl87wjRnoLItk1NpYzDfFMjswH8+IRk5ntXA5+w4R+Q8ILWjhTE4Lx/Na2ZfxkhUhDZj9FY3++lj0N6ag/1cWBptyMdicj/6mXPQ35WK4JQ/jbbkYbs1i3JZMxm7NYuz2bMa5ZTFmewZj3TIZ55HFOI9cxnkUMM69EBMviXyzpy152LoVMHlnAa7+RfjFtXKp+AtXit5zreBvrhe8JazgLZeLP3Aq7wNbwx8hCpJht6sUU68yDL1KMdxVioVfBXZ+pdh6ZeJysITd8U+4LPlCWFEbSZImCiU3kZbu5o7kNx7VuJKft5Sf/piDttCT7k7H6SS4ioowCgVRewMkSkRBlPQvuCa0Hyf+F67C9g/c38eHhckoCpLoIEhAzSkWVUE0auJwuoqP0E+4ij99lpOYtIAXMks+SnrxVaLGN4kyXyVqfJV05JtUFWRKIP2OVzVey/pyu9ycg8cnYy4WMGDWJvqK9tBV4Ed34QF6CfegJdqA0eKFLPVxoahiEU8b7XhbpcvHcjW+livxTda+s26VGp+r1flSqcRniQIfSzvwobQX7ypG8FRiQ0mOmE1+IgznLURX5EmvmYfpPDMEdccbdBDGyUc8XW/KI45BbXYSHQSJKM6Mk4NtbgqKcxNQcI5CaW5sO2QTUBTFoyyMo4NTPCozk1F1SkFVEEsX4XmGzN3GXPcFxGUv416NOW8aNXlfr87bSiXeSpX5XNWRDxUqfJUq8qVCgc8VynySqvN3VRde1mhwv8aG7NxlLPWYg57LEnoLtjJAtIZfFs0gJWMz98sceFvZnw9VHXlf1YFPNR34XK3C1+oOfJKp8r5cmY8VKnyRduBTqRLfKrvxVDKCigoxbsdd0V+8hF7ig3QWx6AyI5JOzgmouMa3j7rGoOQSj7I4EYVZ8SiJUlBxTUXFJQVlYTIqs1JRmZmCslMKSqIUFFxSUZidhsLsNBSd01AVJ6IuvEYXwVG6ztjKEOeFzHUTcuHqVO7XTOd9tRnvCrV4k6PG+xJ1vtZ0512FGl8qu/FN2p1v5V35XKLGxxJVvlb15n15Px5XzmDvqbmMX7WMga7r6Ou4BU0XX3rP3kd34S40nLYx2nk+q70mU5z/M88qB/O3tCefJe1QlSnyWarMF1knPknU+SJT4pNMhfcV3WmTGFBd4Mre06sZ5zKP3s676OB8HgXxP3hVbM9/b/DEtTezMSiIYlESyPGqJEhAURQnB6wo7seNISVRAiqieDoIo+jodIk+wiBMFi7n1JU/qfuO1xh58zrccR79hW70Ee6ip8ivHa9H0HQ6+gOvvZ0D6C0+1I7Xw2gK/ovXvuJANMRBaIiD0HQOQtP5IJrOQWg4B7W/Hig/dg76Adzv+fGa8yE0xYfQFMmjJZZHW3QIbdFBtEVBP6IjPoi2OAgt4UE0hYH/NLSiQLTEctzqOh+ivzgIHWEA2k770XLai6ZT+/pWoR8aInk0Rf5oiv3Rct6LtvM+tJ33oSXeh6bIHw2BH5qOvvR38qe/oy+6jr4McPJhkNMehjjtYqjTTobM3M6QGZsYPHUNQ6etYMSMPxk18w/GzFrMOMECzFwXM/63FUxfuRqXTUtY7DmbpTsFLPMS8KeXgOVeAlZ6O7HK25FVntNZ4TaJ1W6TWOcxiQ0eE9mw3YF1W63ZsM2arZ52uO+0x2OnPR5e9rh72ePmZce2nTZs9rBg6w4L3HdbscPXlh2+tnjstmT7TlM8dpnj5WvD7r327PK3w3O3Jdt2mODhZcFuP3t8/Cewx8+BPX52+PjZ4rfXFj9/K/b4mOLja4S/vxH7D5hw4IApAYEmBASZc+CgOfuCzNgbaMa+QPMfeD182JKjh804esiEo4eM25tXC86fsSH4nB3BF+y4dNGOkIu2hFy0aUesFSEXLQm5aMHlixZcuWRJ2GVLrodaER5mSUSYJZHtgI26ZkH0dQtuXrcgJtyChEhLEiLNib1uTFToOG6EjuFmuD6JN81IS7AmK9mW3BRb8tNsKUizpiDNmrwUS3KSzMhKMCEz3pjMeGOyEozISzGjKMOC0mxrynKtKcuxojTHkvI8a6SFNlQV2VJdZEtVkQ1VhdbUltjRWDGBujIHZIVWlOdZIC20/jFS/L2V/b4uVlJsLX82bPszW+tk9u0jw7bUyexprJ5IY+XP1JSPR1JgQ0m2JUVZFpTmWFCYaUx+hhGleWZUllpTI7WjRmpDrcxGjtfKf/BaWWTGLZkdt2X2VBaacqvChjuV42kot6O+zJaWxhk8uS3kwS0Bj+/N5nnLrzxt/pV7t+fQ1CDmdoMTDdVTudcg4Mm9+Ty5s4D7Na48qpvHi6aFPKoWUZ8/nposS6ozTSmJHYUsyZDmkp95JpnJo+Lp1CbZkX1Jj7TTOuQFD6Ls6nAk1/WQRoykKmo01dGjKbs6hNRTvZBFj+BephmP8q15UmzHi/LxvJRN5GGRFQ0ZhtSl6VOZOIrym0OpTR3H7RwzbuVZcLfYlpbKSTxrmMnzxlk8rp/By/vOvG6ezfvHC3jfMo/Xd1x4XjeLxjxb8m7oUXxzFNUZJjwos+d59S+01UzmaflPNBfYcjfTjNrYMZSGDiTnTF/yz2pSdkkXaehgKsOGUH19GI3Ro7gbr8+9eH1u3RxF082R3Ikd/WPTpkepBjxON+RxljFPsox4mm3E81xjXhaY0Jovb11f5OrTmqPPy3/h9U2+Ea/y5GnLM/oHr9+Tbfif1rUt15jX+aa8K7LkXZEVr/PNeZljwotMI1rTDGlLMeJDpgVNl/pRfbovdy4P5OH1YdwOGUDz9eHcuTKIlnA9msP1eHBtGLcvD6T0SDduuilQfV6HR9GjeZ5gwMs0U/4usOV9kQNfyyfzJseetgxbniRY0Hh9DFUhw2mKMCZsexeuunemLsKEt0XTaUlxIPfEQBL29eRZxnjeVwj4cm8lbU3raJYu51uLN9+avaDZk8IwW85v7865zarkntTl7xInWtMm8zpLQFP4eGTB5kiCjSk4o0dtpDEfZU58q3fhW70L76VOtOZPpiVtPA3RxjzOdKAl3ZpHGdY8y3bgbrwF8ft6cXZNB86u7kTQr2r4iJTZ69KJU7/rcPxXDc781o+TC3XwndWVDXZKrLZRYdOkbqyf1IVVE1TYOEWVneJOHFnWl5QAY56kz+Zt2W+8Lv2VN5LfaJP+zrPyxbRKfudzw1o+N67mY+1vPMl3ojlzJo8zxDREzuCmtwluU1TxntWJ65tHcWPbEE4uUSLJpyevMuz4XDied1kWvEo1pi3FkLYUQ1qTx/Epz4a36Ra8SbPi8U0jpKf7kearSvVFbZ4njuNlqgFPE8bQHK3H/RtDuRM+mIbQAdwKHUzluYGUHx9C/oEhxLvrELamJ+eXduPEou4EzemKj6AzO2Z0xm1qZzxm9MBtRne2Te2M27TOeDt2ZY+gK7tmquI1RYW9AjV8ZinhL1Tm+OKORGztQ06gHpUXTHgU+zPPE3/hfqQN0rNjyD80hLR9uiR4a3PTQ4uIrdqEbtAiZLUml1frcHW9LqHrNQhZ14PL67sR9lcPIrf1Id6rH+n+A8nYN4BkXw0S9/Qg1b8X2UGaZBzoQ+Gx/hSfHEzeEV2yD+mSc3goWUGjyThgxoV1/TmwsDO7nZU5/HtXwrcPInrnUKJ39iNtvx6JvgNJ9B3IDU9NLqzpSJxXP5L9dAnb3ImYnVpkB46i8KjBP3g9nnT7+vGk25xIauJM2h0uZt8nOOsu51NvcTapnrPJDVxIayI48z7HEho4nXaf0+kPuZD7jLO5zzmU/IBDqQ9ZeiwP4zVhDF12jSF/Xmfon1cZszYSw/XRDPn9MgP/CGPwskgGLL9J/xXxDFqbRr8VCQxYHsvwlTfRW3YVkzXXmH+oiCP57ziQ1syFstdcKmnjTGYLZ9KbCclv41zuK9adluKw/gYGK24welUcI9YkMWpjOsPXxjNq7U0M10Xw+1kZBzJbOZ7xiAupdwnNfMDlvKeczn3K0cJXBBa/Z0vCE0y33WTcXzGMWhvHuPVpmGzOw3RzPvprMxi9KhmzbblYeeRhuCmNkWuTGbMhE8Pt+YzbnoXepiRGbElijEca43ZmMdYzm9Hbsxjnlo/ZjjJMthVgtS2XSTvymRdYwdG8r4RIvhFS/oHLxW8JKXjFudyXnMp9zbmyb+xJfo/ggAR7r2Jsd0kw21GKuXcZ9v4SrHbmMN4rg9/PVnEg8xWXJJ+5WvGapOoH5EgTkUgCaChfwm2JmLLytUxd/Tt9Z7nRbdYJuggjUBfFoSSKa8fr/0xC+/hwexMrSmj/kB73Y6MaBedEFMQpKApTUBYk0sEpFhVBNGqia3QVHaS/YAV/7vmThKQFPKu04r2kt/zZmtIOfJF04aukO9+knUCm0t68KvBJqsqbyr7cLjXg5DFrfhHbMuYXMcMcf6f7T3PQcVyGrtNCBs+cyoTfHPA94UhV2QzaasbJf3+5SvtjeNT4WK7MR6k6n6s787FShbflCrwpV+PvSh3e1ltxq1zM3qCfGf+bCG3RNroJj9JZEIya4DqqgihUhLHtf297RPHydcDCBBT/07DFtK8djpG30eIklJzj6eAaSwdxAgozUugoyqGjIIEewpOY/LGWbYeFlEtdeF49kjcVnfhYqcqHSlXeypR5W92Bv6tU+FKlzJdKBd7LFHhTqcTbmi68qR1KS40Tl6/+waxVv9JPvJEeLv70dd3FWNdF+J9ZT12piFeyUXyQdeeTVI1P5cp8LVPlW7kq36RKfK2UP47ms1SRj+UKfKlQ4ZVMh3u14zkfMYsZ635Fa8ZuOk69TqdZN+nqmoLqnGQUZ8fJASuO/YE1xfbrQkkYj7IgERWnFFScUlAWyK8LBWEKCqLv64CTUBbFoyKMQlV0hc7iU/R19mbcgoXM3zyenPyFNEsdaCsbxNuibnws7czXyq68l3Xkg6wznyXd+FLWla8lHflaosbn0i58LNfkmcSWyGhnFm6dxVjBJAZNFzJUvIze0xbTZ/p8hjjNwVhkz9odhpQV2dAs0eKtrBtfpCp8lSrwRarAZ5kKHyu78KGyKx8rVfgg7cAHaS9ey0yoKZyD/6nV6LvOp5fQG1XxeZTEkSiJ5OdB6XuEif+6NmLlUw2iaBREMfIbHYIklARJKP24CfTP/5uSKAFlUSzKggjUnS7QVxCIybxlHL+8lBrpr1SXL+Bq9BKsnAzRc5yHrsidvqI99BLvpa/4IJpOR9ESHKOPcD+9xHvp5RxAb/Fh+oqOoSU8gpbwMJriQ/QVH6SP6PvGTUH0EX/PQfo6H0Ljf4nm/3Is/3oYLZfjaLucRNvlBNriY2iLj6EjPoKO+Aj9xUfQbU9/8WG0xYfQEh5CQxhEX6F83W1fcQB9nQPQEgcxaPZJBrueYoDoGP2Fh+knOkg/UQDa4v1oiPzpI/Chj8gHDbGfPM570XTei7bLAbRdDqAh2ktvR196T/dBa4YfOjP90XX0Z7DAj2FCH0YIvRkpdGeU0yZGO65i1LTFjJsxF3PRHOznzGbSotkIls9l/sZFLPNYymrvJWzwWchmPyEbd09m7Y6fWe3xE2s8JrLO82d53H5izXZ71rs5sN7dgfVudqzbZs367ZZs8rTBY/d4dviMx3O3Azt8HNjp44CblzVbPMzY4mGGu7clO31s8fazx9vPnp0+tuzYZYXXHiu8fWzw9rFl525rPL0t8fCyYKe3Fbv22LLH1w4fPzt8/ezw9bPFx9eK3XvM2O1jiq+/GXv3W7A/wIL9+80JCLAgMLC9eQ00Y+8BU/YdaG9lgyw4GGTG4SBjjh4y4dhhU04es+DMSSvOnbbm4llbgs/ZEnzOhkvnbbh80Y7LwXZcDrbh0jlLgs9acOmcJVeCrbl22Zrrl60Jv2JFZKg1N8KsuBFmSVSYJdHtgI0JtyA23JyESHMSb5gTF27MjdAxRIWNIT7SiNRYCzISrMhOsiI3xZq8VCvyUq3ITbYgO9GMzPjveDUiM96QvGRTitLMKc20pCzbmrIsK0ozzSnNNKc8xwJZvhWVeVbIcs2pyrOkrtiOxlIH6krsqSqwRpZnSWWBNbWl9tSVOVBV3A7dEtsfo8ay9uNa6fj2jZpsqJPaUie1p146ngbZROolE6kssqMow4y8FENKsywozTEnL9WAkhwTKkusqS63oarcksZqB/maV5kN9VJbasutqCu34nb75k3SAmNqSyxpqLCnrsyeW9KJPL0nprVlAS335vLowQKePvqDJy1LuH9vMXfuzKWh0ZGa6sk0NTjx+N58nt9fxJPGeTxvmM/Lxnk8kkznTr4ttan6VMQOQRI7lOZ8Sz7UO/KuRsiD7J8puapPykldcoMHUxQ6hOwLOuQF90d6YxS1cYaUXdcj46wWRaFDaEwy4X62Fc9KJvBaNoWnJQ7UJo2hMd2Au7lm1KWOpSphBLfSDXhQYMGjUjselNjxoMyBlspJPG+cRdsdMW13nXl5T47X783r3/dn87LeiYdlE6nPtECaaEB9pjlPJb/wtn4WL2VTaM6z5V6mOU1JBtTHjKYqfCilwToUnulLyQVtJJcHUH11CPURejTeGMmtqFE03hhJfYQeDZHDuRWt96OBbU424HGaIY8zjHiSacjTLAOeZRvyIle+UdOLHAM5XnP1eZlnwKt8A97kG/I635hX7fm+LvZlriGtuYa0fn9ftgHPs/R5kWPAqwIT3hab867EkjdFFrTlm9KaY0RrpiFtmYa8STPmWcxomiOGUXqkG6VHunIntD/NEUOou9CX5oghPAwfTOMlHe5dHcyLuLHcDRtEsrcCxYe68OjGSP7OsORjkQNfpD/zvmQC7wt/pvxsPxqu6vEozpQ74YZUXhhN41VLMgKHcnyZOnkn9XmZ60RrtiPSSyacWq3Io6TxfJI48+3+Wt7f30pbw198fujJt0c7odmNipuTCNmlwalNHYjZ25uqUCNeZczgeeIUGkMtuBNuS3PsBCqCx9AQbcYHiRPfGlz41jSHr/Xz+Vy1gHelc6mNsOVZ1gxa86bwpugX3pdN5nm2PUVnBxH4qxJnVnbm3Mre7HPpjNc0VQ7P7cM+cU88pnZmjY0Kiw0VmTtWgXkGSiwyU2exlRqLLBVZaKnAEgcF1k9XZM+vHbji1YuiEGPupk7lSYEzrWW/8rbyTz7Xr+Fb0zq+PdnCozxHykKNqI6w49bNGUTuGsVKW2W2T1Mgbo8pYVuGceQ3JeJ2deVlugVfSx34kG1MW+IYXsaP5WXiGFqTR/OlyIbWZCNep1nxKtWW0mMDidregaIjvXmbYUdrsgnPkgx4kjSGlvjhPLg5mLtRA2mKGEDtFR3Kz2giOTuYslMjSfXT5frmXlxY2Z2Tf/Tg0MKe+Dp3x2NmFzZN7sKWaT34a2p3Nk3vweZp3dg6rQtbJ6uzwUGB5UYKbLRVIMBVgRj3nlSeGcXjaBtaosxoujaWuxEG3Is04FaYPhWn9Ejf248Ebx1i3LSJ3t6PyK39ubpBm0sr+3BheQ8urujJlfW9ubiqK8FruhC6sTvXNvckYlsvUvwGkntQj2Q/HRL3aJDqr0XaPi0yDmiTc1CXvMODyD00iKzAAaTt0yXRdzBJfmMI26xLpPtgDv/WHR+xGieWaHBtix5p+/XJPDiG7CMjyDo8jDgfLcK2diXBtx8xu3pxY0cPonfoEL5dl8sbtP7B6/7I6uuH4xs5nXafE0lN7AuvIPCGlDOpTVzIuMux2GoCIso5ndLE+cwHnEl/wN4IGfuiajie9pBT2U85mvmEuf4JmKwOYezqa4xeeQ29pZcYuewSY5dfYfjvF9FbFsqw5eEM/DMS3RUxDF6bTL/lcQxYHsOI1bGMXhmB6boIXPbn4ZPcytHCtxzJbWV/4j32xTRyPLWFkII3HE1+zPJD+UzcGInlmhsYrIpC788bjFobz9iNiehvuMnYlaE4B+XhnfCIk7ltBGc/51TCPQ7G3eFg+mOC8l/hk/ualeG3MdwUydgNkRhuiEN/dTwGqxMx35CB9ZY8TDdmoL82Cf0NSRhuSsVoSw5GW4vQ35LPyE3pjNyUzJhtyYzzSEZ/RwqGO9Mx2ZmN/pZ0zLbnYbopC8vNGUz0yMZ1fyn70t9zsvgzJwreciz7BceyXnAq/w1nij9xohg8Y14h2FvOeM98bD0LMduWg7l7Hg57irHxzMDBM5kFx0vZk/yUs2UfuVjyiiv5tUSkh5Fb4ENN2VJuS1woKlnFpOW/0neWOz0cT9NFcANVQRyK35vUH23Q9/wbr8lyvApjURLGoCiKaUdbgnzcWCAfHVZxikPFKQo10VW6Cg/S32k5y9rx+rTSSj6qKVWXt64VXflW0R0knUCqLMerRIFPEhVeSXvQXDGGuGs2bNs+keWb5rLCewWum3/lV6/lLPZezG87HHHbP5GIqKk8kNrzrmoonyq68KVMkW8SRb5KVfhYrsJHiTofpJ34IFXjnVSNN9IetFUN5XHtFOJjXVm6dSZjZi+hp3AfasJgOgivoiKMQFkYjZIgVg6RH010wj/t84/zFtOemyiIYlF0TkZBnISiOBZl52hUxLEozExBzSmdLk436esUwIQVSzgaKqCxdgqvZQP5UK7GF1lHPso68laqwusaFd5WKfFBqshnmSLvqxR4W6PM65oetFaO5n7VAgJO/IH94iX0FbjTSRxEV/F+Brts5PedKygpWMjjCkPeVvTmi7QLX8o68K1EnW+lqiBR5GulAp+rFPgoU+CjRIEvFcq8lfXmSb0xccmT+c19DkNmbqPntBA6Tb9OZ+cEOrgmojSnffdcUew/50Aov4aUBHEoCeJREiQ1FlpEAAAgAElEQVTKgSZIRvFHklBsb/AVhfEoCmNQFkaiKg6ji+gY/UTrcPhtFicuz6WmeAqtsnH8Xa7J+9KufJZ05r1MnfeyjnySdOFLWRe+lqjzrViVryXqfCrvxUuJPkWZUwg4PollbhNZtN2ZxV7LEW77HWe33/jVcyErPCdx+IQx1SVGPJH25Z2sK1+lKnyTKPBVosBnqTIfZJ15J5Pf6Hgv7cAHaW9ey8yoLpzLvlOrMXCZT2+BN6qiCygLI+XXhyAOZUFsexJQEiSgJIhDURiDgigaRdENlL7jVZiMsjAJJWHCf/EqjJefQ1EMysJw1ATn2/G6hOMhS6mWLqKqfAFXo5ZgLTBihOMCdEUe9BX7/Aev2sLj9Bbup5d4H72cA+ktPoyG6BjawiNoi77j9RB9xAfp3Z4+zv+kr8sh+roc/hGN9mj+L8eaLkfQcDmClusxtF2Po+1yDB3noz/Sz/kI/ZyP0N/5KLrOR9EVH0VHfAQt0WE0RQfREAfRVxxIX+dANFyC0HI+SD+XduiKDtFffIj+LofRdT1E/9kH0XI5gIbYHw1nfzRd9qHh7I+GyB8N8V60nffTz+WAPOJ99Bf4ozNzN/2ne6E73ZMBM7YzeOZm9Bw3MFa4BiPxcsxdf2P8wsVMW7IIwfIFuK6ey/z1Lvyx2ZnVHrPZtHse233n4u4nws13Glt3/8RGT3vWe9ixwcOejZ4ObPR0YIO7Heu327DezYYNbjZscJPDdb2bBZt2WOG+xx5PXwfcfezY4WuHl6897t5WbPU0Y9sOczx2WePla8cufwd2+dnj1Y5Vrz1yuHrtsWHHLis8vSzx9LLEa5c1u31s2eNri4+fPL5+1uzxsWzHqxm+/ubs3W8lX9+6z4KAA1YEBloSEGDB/gNm7NtvKh8pPmDOwSALDgaacjjIhKOHTDh+xIxTxy05c9Kac6dtufAvvAafk+P1SrA9ly/YEHzOiotnLLh01pLQC9ZcC7HmeogV4Vcsibxi1R5LboRacCPMnOhr8vY1Ntyc+Ag5YOPCTYgO0ycqbCxxEYak3DQjI96SrEQrclNsyEu1/j/wmhFnTEacERlxRuQlmVCYak5JhiVlWVb/xWu2OdI8K2S5lsiyzanKtaS+0JZbpeNpKLGnusAaWa4F0lwLKgus5A1toQ3V/w9jdx0VdR72/5+wY22RsBOVjqFtXV2FAaXUVdfWtXstBAkpuxtburs7Z4ZOFRSwBbGL5++PQdfde+/7+/vjdc4ww3DOvM+Hc+bxua7r/c4xpjTPlNI2vBbnmVBaYEa5ZALlEhPKCqVtv5VteK0umkJ14RRKc83IS9YnM1aTvCQ9JBkGZCVokpeiTVGOIWUiY8rEhlSXTqCyxISqElMqCo0oFxlQJTHiQekE7hWbUZKrR0mOgIoCUyrFk7hfOoMX9XY0PVnC40e/87j+D54+XsmTx6t4VL+curpF3H8wj8qK37hfbcnjugU8r1vE06r5vKycT1OFDQ3506lO0qEkahTFEUOpihvNiwJj3pXM4kXedCoiDcm4pkr8uYGk+Qwm5/Ywsm4OId93BCWhapSGqZF9ayhJFxUp8B3NvXgBz3Km8CJ/Gg0ZplTHaVEVp869JE0q49QoiRxNdYI6jdnSc2EfpOtRk65Pba4JDUXTeF45h1f3rHh1fy4tj+xoqp1H8wNr3j2y42P9fN7em0tjwRSqk/UpidGgOlnAU9E0mot/41neFB6lGPEwWcD9GA2qwlQpDxxB0e1BiK8rIbmuTOGNgRTdHETx7SGU+Q6nwn8U1UGq0gSPoiZk9D/wKq2+avE0SZOnyeo8S1HnRer3qPEyXZ2X6Wo0ZarTnKXB6yxNWrLbwPqvvPoO2LY0ZWjRnKnN6yydH2nO1KEpQ5umdC2a07R4naJFU6w6T0PG8DhoJIXneiI5+wv3bytR5zuQkks9qLnRn9o7ytT7D+Fx0AgeB43koe9Qco93Q3S6Jy8jNfmcYcaHTFPeZpvyPm8SjVE6JB/5BfElFR4Fa9EQakDVbV2yT4+h4KIOlzd2J8x1IA/CpvIuZz61IVO4vFmerHPDaMqYQ2vdZr407OXtvZ00V27m21NHPtZuJ9PPlJATI4g4MZzEsyOQ3NCmMXIq9aETKfFR556vPo3hE8g5N4x8n9F8KLah9cHv8GARn8sW0pJrx7NkS8oDTHmaNIuW7Fm8y5vOu7zJvEgxoujWaG5s68rlP7twaVVvjtr34OCsjjjM6MiuyR1YK5BnsZYMduNlmKcqg+UYGYRj5LDRlGOZWTs2/NaZA4t6c3KTMndcRpB8SZOSoIk8TBTyKncx70s38KVmJ98e7OJr2Z80pM2l0FdAsZ8BpQETSD2rw9n1vXGy7kbkIQN8947h8sbehB7sQ+Xd0XzKMeRDhhZvEsfQEqNKS4wazTHjeRUzjk8ZRnxINeFD6kRKLo8i2qk7yR69qQ/SoiXBhJdxOryI0+BZzFgaIkZQFzKYB0GDqA0azoOAEVT7jqLIZyTZZ0aSdHgEkc6D8d2pzOW1AzixpB+u1r3ZO7sH22b8wtZfe7FxRg82zviF9VM6s25iezaYybPBWIaNhjIcnNOBu1t6kX1Mhfu3VWmKMeB1nD5PwsbzwG8k1beHU3lzNJILI0k8pEL4vgEE7RhA4E4V/LcN5NYGBa6s6sGV1b9wY30fbm7qg8+6X7i+4RfubuuN384+BO7uS9yhoaQfHU2smwoxrookuCuT4KFMopcKKUcGk3Z0KClHhpDoOZAYNyXCnJQJPTAM/z1DCNo/lMvr+uJp35nD83tya8to4j01STw8lrRTo0k9OYxw137c2d2NaHcloj36EXSgJwF7B3BrmzJX1in8jdcdZxP8XH3FXEh4xNHQcjYeC2f76RhORpRxNakO99s5bDsRgVeAhKsp9ZyKqmHHuQS2n0/CI7icM0mNHImpZ/bu20zdHcD0A9GY/RWK3oZb6G24idmOACbtDsPkrwjGr/dn8Io7DF4TzNAN0SitCkVlVQij1oejui4IjQ0BTHeIY61PJY7Rz9l6u5KVZ7L482wWDnfK8AitZeeVAuwPRjJnXygWzolM2xeH9qZgdLZFMMExmWkuKZjtDsfcLZ61VwpxCq7DLeABOy4UsPZUJttul7ErtI71/jXYncvD1CGcqc4JzHRJY8KuGIy2RDJtbxpzPUv4zU2C9uYYVNeFobE9AZ092Wj8lce47Vmobk9m3M4ENHbHoLM/BiOXBKYdzmLOCTFmDilMccpi+sFsfnPJxcItFxuvPLbceYhDxDMcIx6z07ea7bcrcAh5hHtcE/tDn7Pepxa7IxLmekmw9C5ipmseU5wysTgiQXg4D6FXBgtP57LNtxq3mCd4xDzCPSidozeOERG7h9L8lTwotCMjczUTltnT32IfvS0v01UYRDtz6ZfvvyHShjCrMCnSLGP/xqtVJLKWYchZhiI3N1RafbWOlL5mGYucMIZ2FlK8drC6S3fLoygLV7PKeRWR0Qt5VmTIe3Ffvki68E3ckVZRV1rF3UDSCSRytBZK8fpJIkezuDMvi4dRnKJPyK3J+N+1ITRqGTcC7LgTupC7Ydb4hswkKnoChZlGNBWO5XNhP76IOvBVJMXI10JZPknk+Szpwvv8znwUdeZjUQ/elqjwtFiLMpEtbscXMOWP31EW7qar1XnaWfkibxWAvFUQclZhUoRYfm+f/hde50YgYxXetlbfEy49I3duNDJWocjODUR+bgiyFtF0MA+np/AWgyydsN7xB6HxtjRUmfFWrMCXgo60FnXls6Qr78TteVsmz5sSGd4VyPClSI5PpXK8K+9Ec+kAGkTalOStYOvBxWjYrqWnhTMdrE7TyeokivMcmbT8DyJjl1CTI6BZpMy3wl58y+8AeR0hrz2tYlm+FsnyuViWj0WyfCqU5atEnvdFPXlZMYacrGns8bZH23oDyuZn6TrzKp2tgmk3Lxw52yhkbaL+AdcfgLWMQNYysg2wUW2A/Z5o6TpaRrYlAlmrUOTnhtDR8ho9Zx9A1Woha/dZkJo4h6clRrwtHMrbvF58FEnx+rGoI18knfkq6ixFeJ48rfnt+CLqxpvCQdSLdEmLFhDga4JvoCV3Q5dwyf93rgYt5nbwQvwDZpAcqUVdwQiaC3tJN60St5duiiWSAv6TpBMfJB35XCzHB0l7Pkj68rpIj9Ks+XieW4/md7xa/Y1XOcsI5C3DpBFGIieMbsNrKDJWwchaBSJnFYZ8G17lLGParqmfuhysItpuDIUgZ+VLB8vL9LM8jO78NrxKllAillZepXhdxKB5+9vw6km/eccZYHlaite5XvSe59WG15NteD2F4tyTKMw7QX/r4/S1Pk6ftvS1+Wf62Z74EQXbk/9HTqFge5IBdsdRtD2Kos1RlGyOoWRzAiXrk22IPY2y9WlUrE8z0Po0yjanULQ+yQDr49I2ZZuj9Lc5hoLtMRRtjzLA2hNFaw+UrD1RtvFGxf4oA+2Po2J/AkXbo/S39kbB2htFm8MMmOfZNvvqjoq1B4NsPBli48lQGw+GzXNl4JzdDJ69laG/bWD4nLWMsVyFpu1yjBctZ8qKP/ht7e/Yb1vCsj2LWb1/AX/ut2XDfiu2OFiwy1nIPre5OLpb4eg+h31uU9ntbMYOB2O27zdi+35jdjiYsn2/KVv3GrNlj+FPMWDLHgFb9uqz3cGAPS4m7HMzY6+rMfvdTHB0M5W2Bjvqs8dJwAEXI5wOmXLwkCkH3UxwdDH6Rw4cNMTByQAHRwEOjgKcnI1+gqsxroeM2qquAileXfRwcxdI8epthJenAd5ehhw+bIC3twAvLz28PHXw9tLliLc+x48JOHZYh+NHdDh1XHrm6/kzBlw6byzF60VjfC6Z4HOpDa9XTbnlY8qNK8Zcu2SIz0UDrl0UcOuyAXd8DPG9boDfDQP8bxoQcNOAgJsCAm7qE3hbj+C7AkL9DAj3ExAZICAqUJ/IAF1C72pK514DNIkN0SUhXJ/kKAPS40zIiDcmI86Q9FiD/8Rr+k94zU82oCDFgLwkPfKS9BCl6FOYbkBhmoDCZF1K0gRUZBlzL38i1XkTKMsyoihNH3GKLuIUXYoyDCjJMqIs14SyPNMfs7KlbRs9lYvNKBMbUyoxpLzQiAqJGRWSCdQUTqGmcApleRMoSBGQFadFdrw2xVnG5CZpk5ukSWGWgDKxCRWFxlSVmFFVasr98omUSwwpExlQU2TCg9KJ3C+ZQIXIkMJMPcryTKgunEJdxWxePV5I87OlPK5fxJOGpTx9vIrHj1dT37CCR/V/UP/InvvVFtRWW/H4gT3PHyzgWZUdLytteVkqpD5nEmUx4ykMG0ZZ9HBqU9VpLpzIK/E0HiQbUxCgQarPaJKvDCXr5jBE/qMoCh5LWbg6pWHqFPiNIu2qCmlXB1ESokFdkjEv8qbzJGsSFdFaFIaMpjpei+p4DcqiVKmOV6c+Q0BjtiH3UrSpSFCnKlWXunwznpT8yvNKc15UCXlRY8mbR3a8qBbyvNKCN7XWfG5YwIcH1jTmT6IqSZfyOC1qkgU05kzmWe5UHqYaS3c/ThRwL1qD6lBVKoNGUuY/jJK7gym5PYiimyqIrysjuaFC8e3BlPkNpzp4LPfDxnMvVJX7YWPa8DqO+hg1GuPUpdXXBHWeJKrxNGk8z5LH8yxlPM9Tx/MiTe2feM3WpCVHpw2oWrxK/xmw2v9IS7YuLdl6vM7Spfk7WDO0eZ2pw+tMHVoydHidosWLyHG8CB/Hs9AxVPr0p+jCL5Rf7U2FTx/Kr/ak5mZ/HvoN5GXkGF5GjOGR31Ae+Q3n3s1BVFxV5GWkJh9STWhOFPA4VovmDBPuB48l1r0jqUd7UH17LM+izHgYZErq0aGIr+hyZ1cvbuz8hbwrurzPWcjzBAtCnHsT4NCNhrjp8GAT3xr28u7eDh5LVvHtqQOvyv8k6bYhaXcMKY/6ldLgidRFz+Bp7ExqA03JOzuKylvaPI2cRMapQcQd7sf7Ilt4sJSv1Yt5nTePuujpVAWbUR1iwpPEqbzL+5X3+ZNpyTLhZYoRNYGaRLkqcHF1J84v7cmZ3/vjbtGDLQYyrNaWYbGaDPbjpXi115BhkX4H1kzpzT77oZzarMFdV2Pizk0j9645FdF21Kcv4WnWUl4V/MmH4m18KNlFU8EWHqUspSxgGtmXtZDcNqQmfDoFNwy566DE2Q09CTqoSdxhE86t68udPX0ovaPGmyxTPuXp0ZI8ipaEEbyNV+VdnBotsRo0x2nzIc2Ub7nTaQzVJvpgT8IPdKPs2ijeJU+mOcGIVwnavExQ50X8WJ5Ej6I+fASPQkdTHzqeR8FqPPBXp/SGGnkX1ck8o0mS93iC9g7n0hplDi/oh5OwF7tn9WDr9B5smNqDNZO6smpCJ5YZyrNUX4bVBjJsNJVh34wOnF/WlzSPEZRfGcVD3zE0RWvzLlmfplh1av2GUn5NhdKrQxGfHUGCmwohfyngt2UA/tsGcXfzQHzW9OP8su5cXvULdzYP4Nq63lxZ051r63/h9pbe3N3eG/9dfYh1HULqkdHEuw8m7pAK8R7SJHiokOQ1iCSvISR4DCLGVZlwJwUC9yng/5cKAXuG4Ld7ID4b++Jp2wWHWZ05t2IgMW4aJHqPJeOMKmmnhxPu1o87u7sS7aFEyolBBDv14u5f/bi6oT/nVvb9G69/uPr67b6cypnY+7j7SVjseIPlLnfw8MvnQmwNDpeSWO50A8draZyLvYeHv4Q1XiGsORyOw818vMKqcQ6sYPauG6w4lc76q0UsOZHBXJdIbNxiWHU2l003Kll8VoLhjlCGLrvO0DWBDF0fgeKKIAYslx6nM3JtEKNW+aK5wZ9pjokIPbOZti8a0y3+TNsRgLVzFAsPxTL7rzvM2nWHxUeT2XKrkjVXSrH0SMXcPYXfzxWy7tYDll8swcotgTkHIrB2TcDSKY4p2wIx2nib2S5xCL1S+NU1lmnOUcw/k8sW3/tsuXWPP07kM98jk+WnS9h29xnrbz5lqlMOGltiUN+RxPhdmYzcko7qjmzUd2eisSsJ7V1RmDnFM/dUPmvv3GdbUAOLT0tYdq6EP33us+lWPet8HrDgmAihezrzT+Sx+FwhQo9Uph+IxsojnT/OFmHtkYmdZw5rLlaxw/cJu4Nesvl2A4tPlbD+9kN2BD9mi18dKy4VsehUNkvP5rLifA6rTwSyzWM3dwM3UZK/ktri+aSkLcdkiQ0DLB3oN/cqXS2CkJ8TipxlBDKW4dJYhSFjFYKMVWgbMmJ+SiSywjDkhCHIWYX8PbNnGYOsMAZ5i2jamYfTziLoP/H6vMiQD+J+fBV345uoI62ijrSKO4BYnlaJ7I8K2CeJDK9FcrSU9udFsSoPcnWpk0zkafWv1BWbUldkxMNifepLtGksG8+z4qG8FfXmU34HvopkpXAtluFziQyfiuX4UtiVdzmd+JjXlc+F/XlTospDySQSEpcyf9MfjDLfTM/fvOlseZ12lv7IWQYiZxn8o6omXYeotkRIY/UdruF/r11bZL/jVhiMjNAfecsg5C1D6Gh+h34Wpxhvt5NNh5aTL17MsyoDXuf3kuK1rar4qaAjH0rb8bZEhnf5MnwtaseXkva8L+3By+LhVOUYkRC3DNt1tgwz30D3OZ50sLxAJ6sL9DF3Y7T5fE772FKQasZL8Wi+SPrzLbcjrfntac2X56tIji8SeT4XteNjUTs+FsrzWdKeD4U9eVU2nKqiGZy99jszl69ipKUb3Wcep7PFbdpZBkrbWuf9tA7/EVnh90T9R9pes4xA1jIMeasw2lvcoduvXqjMWMsk26nc8Z3DA8kUXheNpSW3Px9F3aSt34UdpPPSova0FshBgQytBTJ8kXTgU1EPPpUNpKlwGE8l43leZkZD2TTuFU6ntmw2j0pnUi8x5alIlWaRAp/E3WkVd4H8jpAnD3mytObL8bWgPZ/F8tJqt6QdHyR9eF2kR0nWfDzPrpPiVegoxatlIHLCcOSEEcgJQ9sSiZwwSvr5vuPVMlB6w8cyCjnLn/H6L/x/x6ulLx2El+grPIzOT3gtFf2Ob8hKjCy1GGOxiEHzHOg3z02KV2spXpXmnqXvPG/6WHvRx+Yofa2leFWaewqluScZMO8k/a3bKqu2/1dO0s/2JAr2p6WxO82A/8wJFO29ULI/hJLdIZRsPVG0OYqizQkUrU+jZH0WJZuzKNucRcXmLMp2Z1C2PYWi7fF/5QRK9odRsHdGwf4ACnZODLB3RdHeEyX7IyjatrUpzz3GgHlHUZp3FGUrL1Ss3Bk89xBD57ky3NqZEfOcGDn3AKOt/mKE+VrGCJcyfu5itO0WYbzkd2b8uQjrHUtYfGAJq10Wsd7Nns3u1mxzt2THIXN2usxit/NM9rnN4oD7HA56mOPkPot9rpPZ42LGTkcTdhwwZscBE2kcTNi615AtewRs3iNg615D6c97Ddi6T8COA4b/xKurMQfcjNnvYsDeg/rscxbg5GaM8yETnA+Z4ORqxAFnAxxdDDngbMCBgwYccBLg4KiPg6M+B5wEHHQxamsXNsHVTQpXadX1f8erl6cBXl7SFmJPD128PHTw9tTl6GGBFK/eOhw/rP2feL1ywZgrF4y4etGIa5eNuXHVhJtXTbhxxRifiwZcvSDA54I+Ny7qc+uKPnd8BNy9JsDvugC/6/r4XdfH/4Yegbf+xmuYnz4Rba3DUYF6hPtpt535qkV0kA5xIbokRghIizUmPc6I9Fgj0mMMSY3SJzlSh8RwrR9Jj9YhK06P3EQB+clSwH7Ha0GKAEmaAEmKHpIkHYpT9SnPNKImbwLVeRMozzamMFWPgkQt8hM0EafqUZIlnYstyzOlNNeE0lwTyvPNKBdNoKzAlJICQ0rEBpRJjCgXm1IuNqNaMplqyRTK8yYgTjUgO06LjGh1ynJMyU/RJSteDVG6LuViEyqLpBXXmvIJ1FVPpVRkQGmBgPslE3hQOpEHpROpKTKlIE2L4mxD7hVPo75GSPOTxTQ/W8qT+kU8rv+DJ40rePx4FQ0NK2lsXMazxkU8ujeXh1VWPK6x5vk9W15U2/Cqch7Pi3+jLsuUkuhxiMOGUxarysNMfZpKpvGkYCrlcQKy/dVIvzOWHP/xFIeOpypak9pEA+7F6VEUPJY0HxWSLg4g784oahOMqU8zoz7NjJo4PSTBqkiCR1MZo0lZ1HgqY9V5mmvK03wzKhM0KI0ZR1mcOvezDHlaPJ1XVea8qhbyokoK1tcPrHlWYc7Tstm03LPi00M73tZY8ijHjKpEHaoTdalJ0qcu1ZiHKcZUxehQHa3NgzgdqiPVqAodQ1XwKCoDR1DuP4xS3yEU3R6I5KYyhbdUKL47mPKA4dSEjqU2Up0H4eN4ED6W2oixPIway6PocTTESgHbGK9GY/w4HieM5UniWJ4kjeVp8liep47nZbo6TZmaNGdp0ZKj9S+8atOUoUNThg7Nmbo/8jpLj5Zsfd7kCHidqcfrdB1aMnR5m6XPu2wBb9qee5WkwdPwMbyO0aQpSo3aOwMpuvAL+ac6IjrTmdq7yjwLG8nLyDG8TdDgdYwaj4NG8jhoNE1RmjQGjqbBfzRPQ9WpDxlPlf8oGqK1qI/QIMG7CxFO8ogvDOV51ESeRExCfGkcWadHE3ygDxc3tCfGezgvk+fSnGaFyEeNq1vacy90Et+q/uRr7Q7eVm+lQbScL/V/UZe3mBRfEyoSLXlXvoamgsW0VqzlU/4i7gWYkew9iOIr6ryImUrmqUEE7evIu1wrWiuW8kGygIfRU8m7Np48H1Xqoo14mmTMB9Fk3uWZ0JwuoCXNjIZwI5K9h3F+eSfOLu7JxT8GcWyeIpv1ZFk6ToYlajIs023HGtPO7JjdE++VQ/BzM0Xkv4QnGTv5VOYC99yh1oPWh1601nrypdqNDxWuvCl0oD5hPblXhQS7anJ+0y9EeIygPtaKuigL4o6P5fL2HgS6jqTozlwOLejCqTWdyb44jubM6XwumsrbLA1ep4zkTfJI3ieq8jZuPC1xOrxNMuFjxnTep08mwaMnd3fIk31qMM9jjHiXOpE3qUY0JWnSlDyOpuRxvEwYx7MYNZ5G6fA4XEBdgA6VN7WouG1I2e3J5F8yI9FLm7s7hnNy8QCcLXuye0Z3tk3uzsaJ3Vlj1pWlhu1ZpCfLAk0ZFmnKsMZAhp1T5fG27UnQzhFIzmhw78ZYHvmO5kW4Om+T9Hgdr8nDgOGUXVVBcn4gOccHE+eiTOAOBe5sGoDvlkHcWq/CpRV9Ob24GxdX9uTuVhUur+rJhRXduLy6m7QCu/EX7mzrQaSTCimHR5LsPYwEj0HEu6sQ565E3CHltgyUwtVxAEF7++G7qx93titxZ8dAbm4dwIW1vXCy6MhGI1lcLLsQ7jSOxMPjyL2gTvZ5VaI8BuC7tztRHkrkXhpDmEtfbu3ozblVPTi6qPPfeHW5m+93JKyc8wkPORlZzSHfAtx98zkZUcbF+HucDi/D0zefU5HlXE9v4FRUNQdv5XLIv4hTMXWcjHvEyfgG9t0uwi3sAUfinuAR8RBH/0oc/avwjGrgSGIze0MasfLKRG29P0NX+TL0zxAUV0rxOnh1CENXBzJk+R2GL7+N2rpAVFf7o742EI3Vvmitvolg7XWM11/DdMNl5rmGsy+4Bs+k57jFPmF/2EP2hT7CIeIxnklvcYl+xaKjWUzc4ovRRl/0NwWjvT6QcatvI9gRimB7MDqb7zLNMYJ9YQ2czPzAsaRm3ELrcQqowy3sGUdTPuOe9Jk/Ltcy0SkH9e1JDN+QyOD1yajuzEFjTxZjt0Sjsz0coXcWO0PqOZrxnqNpLRyKfIJLeCNe8a85mfkR75S3rLtxn4l7IpiwJ4rJB+Ix3R+PYFc0JrtjmeWSwYTt4Vi5pbM/+CmnMj5zNusLx5Lfc/uGuZIAACAASURBVDD8GZ6Jbzhb8IkTuR/Z5l+LlWcqMxyjmekUjdUBH5bv28S1O+sozl9JXemCH3hVtDrwE17DkBWGI2MZhoyl9Mu2NCFSjAmjkBHG/IDbd7zKWoa0tcpK8SrzP/B6h+6WR1GyWMXKgyt/VF4/iPvxRdxVChBRO1rFciCWke6oK5Hhq0SGzxI5WkRyvC3uzpsyJV4VD6apdDhvq0fxumQgTRIFWor687asP2/K+/Ja0oU3Oe34lCvLN7EMrcUyfC2V4VOpDB+L5fha3IWPuZ34lNuVT6IBvC7UorpgDpdvL8Js8UoUZzvSdfY5OghvI28ZIMWrMARZy7a1EX7Ha+RPSPtvuMpYhiNjESp9r2Uwshb+tLP0p72lH90sLjFgtgOTVmzk8JU1VJTa8bxcnea8bnzOb09rfhe+5nblS0FnvpR15H2xDJ9FMnwr6sDnos68LerP00ItJJkzOXvFjokLbFD5bRfd5pykk9V1us67QbdfvRg0axkbD84iPmYGz4sEfBSp8CWnE60F7WgtkOWrqB1fJB35XNiRj0Ud+VjYkc+SDnwo7MGrQhXqS6cQGr6IFbuWo2a5mT4zXelu4UN7c1/khMHSmx3C/wWvwp/x+j2RbfnpOcvwtmspnPYWAXT/7TzKMw8wfsZveBybSX7adJ4VavM6X4Uvkp5tc9Jtu1OL5WkVyYBIet18k8jxtagDXwo78VHSlY+FfflYMoTmwmE8F42kqXgczUVjeC0ZzjuxIp9EPfgm7kxrQWfI6wC57SBXntY8OVrz2zbIKpThg7gNr4X/E68dLb/jNawNsG14tYhAziIKWWE4spYhyFoG/YTXyB+VaNnvN0K+49UyXHrNtOG1o/ASfYXe6Ngv5/T1FZSKF1Mi+h3fkFUYW+owRriYwdYH6G99iD7WnvS3Po6i1Zk2vB7+B14V5p1Bae5plOaeRtH6FAr/T7xK4drf7tT/P7zO90JpvhtK9m4o2XmgaHMYRZvjKNqcQsnmDEq2Z1G2PYuy7RkpXu1OoWR34gdclWyPoWR7HCV7LxR/d0FhkSMKCx1RmO+Mgr07CnaHUbQ9hqLNSRStT6A87zgD5x5hkKU7g4VODBXuY4TlLkZbbWPsvC2o2WxE03Y1Br8vxWzpQqat/h3zTYux/WsJS53+YJ3HErYe+Z1dx+ez3duC7e6/sst9Gn+5TeYvlwnsdZ7IfpdJOLlNw9l9Bgfdp7PfdSJ7XMzY5WTCTsfveDVmu4MRW/YasHmPvhSv+wzZtt+QrfsM2LpPnx0HBOx2Nmavmwl7XY3Y52LIfhcD9jkL2HtQn/0uBhw8ZIyLu+l/47UNrvsP6OHgqI/jQQOcXY1xdTfB7ZDxD7j+jFcXV/3/xKunpx4eHrp4uOvg6a79D7we9dbm2E94vXDW8AdeL18w4vJ5Q65cMGqbe5XC9fplI3wuGnDlvD5Xz+tx7bweNy7p/sCr7zX9Nrzq4X9Dj4CbP+HVV59wP/0f1dcIfx3C/LQI99ciKkCbmCAdEsL0SYs1Ii3WsA2uAlIi9UgK/yde06J0yIzRJTten9xEAXlJAvKS9MlL0pO2DqcIECfrI0nSpShFj/JMI6pyTKnKNaM825jidAEFiVrkxWuQl6hFUYYBZblSvJbkGFOSYyydhxVNoCTfmOJ8A0pEAkrFhpSLTSgXm1AlmUS1ZDIVeRMoTDckJ16btMjxlOWYIk7VIytuPPmp2pSLTKgunkBVsSn3KyfxqGY6xfn6lOYLqC2b9AOvD0onkZesiSRTwL2S6Ty+P5fXT5dIK6+PFtH4aAmPG5bR2LiChvoVPGlczovGJTTcs6G+worHlVa8qLGm6Z41zVVWPC2ayf0MI8rjNSiJGUd5vAYPM41oKpnF86LfuJcxmeI4Y4pijahKMuVRuhnPsifyPGcy9+L0yLk9jIQL/Um7qkJFhA5PMqZQl2xMcagaBf6jKQweS3mUJqURalTHadOYacqL/EncT9ahIGQExdHjuJ9uyBPJVJoqzXldY0lTjRUvqy15USXkWYU5zyvNeVVpQXOVBc0Vc3gmmUZthiE1ybrcS9KjIkaLymhtqmP1KA1TpyxkPNUR6lSGjaUiZAwVwaMoDxhOqe+QHynzH0p5wHCqgkdREzpGekxOpBq1EeOojZDitS5S9QdgH0WPoz5mLPWxY2mIG0tjvCqPE1R5mvRPvL7O/huv0jZh7f8Tr82ZujRl6PA6U4932QI+5BryMc+I9zkGtGTo8jJZg2ex43gSpkpTtDovwlV55DeE8it9EJ/tQtmVXrTEqfEpXZ8vGQLeJmjyOlaDllgtXoSP532igOZobYrO9UN0ug8VN4ZR469K+Z0RtKSZkHO2L8H72pFzaihPIybQGGZKY9gEkg+rEO7cj0sbOhLipEJt6DRepZhTHzWJm7s6UXRbQItoCR8qN/CmcgPNFetorlpPRYoNktg5NBYu5+ujXXyp3kTr/S18K12L6KoOAbt7kHZkCHWBRqQeUeLuDlneZpjTWrSQ5gwhxXe0SDyhQO7VQTxN0udZsjbvcg1pydTlRZIOTUlm1Icak+w1ghvr+3B5RX8uLFHh6Lz+7J3UkQ0CGdYayuC1RIUQdzMKfRfwKHk9LyV7eHvPlc8P3Pn2wB3qj0LDCVrvefNJ7MTjuE3kX7Ym1NmYy5tGcWqlMidX9uPKFgWK7/xKXdQ8Mi4KCHUfTtwJNXKvT+TMhr442cqRdEqTl2lzeJc/g+ZMXd5kjOVz7njepIygJX4kb+LG8S5RwKf06XzM+I2C8ypcWN2BuEOKPI024l3GFJ7H6PAmVZ+mZDVa0tR5k6ZBU6IGTyI1eBioRV2AgEeBpjwKmso9v+mIr0wkzlOH29uHcXppPw5Z9WDP9M5sNGnPKj15luu1Y41pN5boybNQS4aFmjIs15Nh6yQ5HM07c3JhH0L+Gk7usdFUXh3BI99RPA8bT1O0Ok3RajwOUaXq5lByTyqS4Nqf8H0K3N2iwM31A7ixbiBXVilxenFvjs7vypklv3Bt3QAur+7LpZU9uLSqO5dWd+Xymi7c2NSNkH0KJHoOJ+3oCJK8BxPnrkSsmyLRLgOIclYkylmJCEdFQvb1x29XX25t68uNzUpc/rM/1zYpcHJpN/bNkmWTsQw7J7fn7s4hJB4ej+iKLiIfTRKPDSbwQC8iDyki8lEj2kOR2zt7c+KPzjhbyf008xpc6nc69j4+6U+4mPiQMzE1nImu5EJcDdeSH3I5/j4nw0o5F1vN9fQGzsbe51hEJecSHnE57RmnE+o5m/SEE/H1nEls5EraMy6nPOFcfD3nEhq5kPKMi5lv8Ih5zpJT+ehuDmDI8hsMWxPAwNXBKK0KZvCaUIaukR6rM2ylH6NXBzFsWSBj10QwdlUIo5fdYcxSHzRWXcVkyw0WHE3APb6BkxkvOJn+jFMZLziV/oIjCY85m/mes5mfWH1WxITNfuis80d1XRhjNkQxbHUQapvD0dgYjM4GPyxcEzmW+oaLWW+5lN7EheRnnEt6yvnUJi7kfuFEFvx5q5GprvmM25LIsI1JDN+awegd2YzbnsqoP0PR2xLKwuN5eMW/4rroMxfTX+KT3cy55KecT2viSsEnzud/YXfIUybvj8FodwzaO2LQ3ZOM9u4UdP9KYsrBLIx3RGLjkYlHzCt88r/ik/uRy1nvuJj5lnOZb7la+IVLha3sDmnAyiuTqY7xTHaI59fdPizevRmfO+spzl9JbekCUjNWMWH5AhStDtBLeIku5oHIm/8Lr5bBbQmRPieMkh6HIvw3XoP/xqswGhlhDHJteJU3D6K95W26CY+gbC7Fa0TUgja89uWLuLMUIGJZEMn8wKt07lCOT0XteSPpwJvirrwt7cmbkl60FPXkfUlvPhb14n1BVz6Ju/KluBufizryUSTP51wZvubJ0CqSobVIli+lsnwoleVdsRxfizvxRdSJz7ld+JirwCuxgJJcW3Z7mDPebg29LTzpZOFDO6EvcsIgKdCEoVKACCP+hdf/BazCnzJb+v52ViHIC/1pb3mXDhbX6GVxhMG/rWThjuUERa6itmQWr4qH86agC18K2vMtuyPfMjvzLb8LX0s78aFQivnWwg58EnejRTKYhsJJpKXMZ72DOWrCxfSf5UrX2ZfpZHmXbvMC6PLrGRRnbWXWmulc87OgvmgWH8Wj+ZTVhVZxe76JZPgiasdnSWc+F3bhY2HnNrx25IOkG82ifjwvMSAn1R63I0vQn2uP4sxd9DQ/T8c5t2g3JwA5i7A2vEbycxvwf+M1/F+P/xk5YTjtLILpPucmSnNOM3TKIlbvmk5k+CweiU1oFg/jS2Evvkk60CqRp1UsD6K2qmsbXlsLZWktkuebWK7tfN8ufBH14W1OX97kDuBdgRJvc/vxIb8PX0W9+FbQDfI7/WijJq/d39XXgrZrsVCGj2J5Pojb8Jppj8fZP9GwXkBvoSMdhVeQFwb8wKu8MFQa8wjkzH/CqzAIWWGAtFtB2IZXYTSywkjpGv4br5bByAnv0tHiEn0tvNG2X8bp6ysoES+mpOB3/EJXY2Kl+wOvCtbu9LH2or/1CRStzqI875wUrzbe9LU5Sj+bUyhYn0V53hmU552R4tXmJP1tT9Lf7ntO/S85zQD7s/9nFO1PozT/GMrzD6Ns742S3WGU7I6iaHcMRbsTKNqfQtH+zL9yGqU2wCrZHUXJ9gjKtodRsnNHcZEbCotdUFjkhsJCDwYs8EbJ/hjKdicZZHuaIbanGGp9jGFzPRkuPMgI812MFm5k/NxV6Ngvw+SPP5i6egm/rV+I/V8LWbTPlmWO9qxxnc8Gz/ls8bZlx+G57PC2YJfXLPZ4z2C/91QcvCfh6GnGAXcjHA8ZcfCQIS7uxrh5muLiMQEHN1P2upiy+6Axfzkas+uAETscDNm+z4Cte/TZvFuXLbv12b7PgB0OhuxwMGD7fn12HhCwx9mIfa7G7HUxYu9BAXuc9NjrqMs+Jz0O/IRXl0MmHHQ1wtHZACdXQw44C3Bw0me/ox77D+hywFEfp4MGuLga43boZ7wKcHbR56CzHgedpXg95C7A09MQLy9DKVw9BHi46+LuroOHu/ZPeNXn2FF9jnpJ8Xry2D9nXi+dN+byeUMunTPgygVDfC61Afay0Y+W4asXBFw9r4fPOV2uXdDhjo+AOz4CfK8J/oVX/X/gNcxXjwj/v1uHw/20CffXJKINsHGheqREG5ISbUhqtCEpkfokheuSGKZNQpgmCWGaJIZrkhqp/aP6mpOgT26ifhte9clP1Cc/SR9Rkh6SRF2KkvUpTTekItOYimxTyrNNKMkwRJKsS0GiNrkJmkjS9CnNNqYs10Q6+5rTVnnNN6Mkz5jiPANKCgwoExtSITKmXGRMlWgi1eJJVOZNoCTDiPwEbdIixlKSZYwkTZ/seDXykjUpzTP6gdcHlZN5WDWN4lw9SvP0qS2bxP2SCdwvmUht2RTyUjQRZwq4XzaDZ3XWtDz7ow2vv9P4aDGNDUtpaFhOY8NynjWu4FXDHzy9b8/jCiuelAt5UW3J6/tzaa42p0E0mapUPcoTtCiL16IySZ+HOZNorrDidZUNT4qFPBLNpl40h6eFc3glmckbya+8zJlCZYQmWTcGk35VhcLAsTxMMuFRiinlEdrk3hlB9u1hFIaMoypGh8oYHRoyTHmSPZGKGA3yg0YgiVClJkWfJ6KpPC+ZycvyObyqEtJUYyUFbJWQxpKZvKy0oKnSgieF06nLMuFBuiEPM42oSxNQFauBKGAkIv/RlIWpUxQ4liL/0ZQFj6UiRJXKUFUqQ8dQETSCMv+hVAQOpzJoBFWhI6kJH8P9yHE8iBpPbbQatdFq1EWNpy5yHHWRY6mNGENtxBjqIlWlkI1W5VGMKvWxqjTEfcfrOJ6nqP2EV21acrR/4PU7Wv8N1+9pStemOV2HN1n6fMg15FO+MR9yDX/A9UmsKo2Ro3kSpsrzsLE8DhrJk+CRNAYN55H/YJ6EjORLhiFfMgxozTLmTbwWLbFafEgS8DJCjdfR2rTE6FJwsifxzu3JP6NEbaAGkquDeJNmSpHPIMIcO5F1YgiNoaY8CjbgecxExJdGE+uhwPm1Hbm5vS/FNwW8Sp3N64w5BDr2JOH4CO7HzKGleBXv723iw8PtNIiXUpxgRV3+H7x9sB2eOND6aA/farbSWr2VlJPjuLmlE/GHlCnz0STmYC9ubJShJXkWXwpseJ40DdH1ESSf6kGZ/yBepqrxNGk0zelqNKdq8jJBl4ZwAXmnRxK8uy93NytwZ4MKPitVOGnfl4MzO7JzshznNwwly2cm9ZlreFe1l28PHODRQXjqDg2HoNaVt0X7qEtYR+6VuUQeNMZ3mzoXVwzG26YXLnM64SbsyJllfUk/NZH0sxOIOaJB7DF1cq+ZkXttEj67B3PATpboI+NpTBTyqdCWt3lTeJWuwYc8db6J1HidNITX8SN4l6TBpzQzPqT+ygM/AZf/7MztbT2ouKnBh6xpfMyZTHOyDs/jx/E8QZVXyeNoSlbnVaI2z2P1eRplyuOwKTwMmEb1zenknjYm1HEcF/9UxsOmO3tndGSzcXvW6MizSkeedQad2DyxN+sn9GSlYSeWCdqzwkCeDRPk2fNre1wsO3F8fncCtiqR6TmYqqvDeRyoyqsINV6Ej+VlxDheRKhz/84oso4qELq7O7c3defan725ukqBi8sVObWoH962v3Bobme8bLpw4vce+KxV5NqfClxd25vLa37hytpu3Nz8C8F7+xN/aDBpR0eQ7D2Y2EOKRLsqEHmwPxFOAwh3VCR0vyKBu/tzd3tfrm/qy6U1fTmzvCfXNilxdmVvPGy7cdC8G/tmtufsyh5EuY6k4LI2hTd0SD8zklDnfoS69CPv8jgSjgwm0GEAx//oyp6ZMn/j1dVX5HcsopIrqY1cSnrIxcQ6LifWciWxFp+kOk6Hl3HodjbHQovxSX3EhYQ6zsbXciX1CVfTX3Aq7hHHomtxCyzlTMx9fJIe4pNYx9WEOq4lN3A15TGX0l7iHlHPoqPpaK+7xZA/rjJs1V2GrAlm4JpgBq0JYfDaUIauDWH42hBGro1gxKooxqyJY+TKSIYtDWD4stuMXX0DvU03mecVy8HIe5xMa+BcRgMXMxu5mN7AyfhaLmQ0cz79HWtO5WO2yR+NdcEMXhvJwPXxqKyOZPTGGMatD0NnfSCWzkmcTG7hXOIzrqY+4UZ6I9fTG7ma8YxLOW85lv6JFVdrMHNIZ8ymOEZtTWX0rhxGbEtHdXMiY/4MRX9DEAs8M/AMb+BWTgs+qY345b7gekYjV9KfcCWnmdOZb9kZWM9khzhMHFJQ35GI+u5Mxu/OQv2vdMyccjHeFcu8Q+m4Rz7havZbrmU2cz2riVu5LVzJauJqwQcu5H9mZ0AdQs8sprmkM+lgBtP23GbR3u343N1IUd5K7pfMJyVjFZNXLUbB0oHus8/RaY6/dObVIhwZYRgywpC2VtcgZITByArDkLWIQsaiDa/CCGSFocgKg6V4tfoJrxbRyJlHIT8nDPk5gbQX3qarxWGUzVey0ulvvL4X9+WTpCNfJd/PL5X9gZBvYjm+FLbnU3Fn3hV15k1RZ94Wd+ZdcSfeiNvzUdyFL5LufM6Tzj1+k3Tiq0iOb2I5WgtkIV+G1nxZ6d8plud9iTxvS+T5XCw9N/VLXmc+5AzghciE/MxFLNg4geHz/qSH5TE6WN5EXugv/WwWochahCFjEYGMRaQUr9+xIfy+Vv9OeNvvRyAzK4h2wlA6zAujvWUAHYS36Dj7HP3NHVATWvKXuz25WUuoLzTkdaESHwu78k3Unm+Z7fiW3hFyO/OtuBMf20D/TdyeDwU9aJaocl8sJDhqFTOW/caQWevpNesknWffpoN5IJ0tQ+g25wa9Zx1Aw24OLudsKM+z5WOhHh8yf6FV3IFvYhk+i9vzWdKFz4Xd+FTYlY+STnwWd+SjuAtv8nvRXDiemjwLbt1cwPQFMxgy60/6zDlO1znX6DDHD3mLUOnnFEb9x9qEI2PxM+bD/vVYGlmL8B+RNw+lyxx/+lvcQGX6ZmYvn8a12xbcE0+nuXAMn8Q9+SZp33azQw4K5CFfjtYCGb6JpNBsLWw717egHV/zO/Mlrycfs3rxMacfn3L78CGrG59zu4KoO635XWjNlW741JrXDvLbQb4cFPx9M+VboQyfRPJ8EPemuVBXitczUrz2+RmvFqHIWYQjbxEijXkEcuaRbf9TIci04VW2Da+ywmhkLaKRtYiUrtPP7ebCMGSFwchZ3KWj+UX6WnihbbeM09dWUCJaJMVr2GpMrPRQFS5miI0jCjbu9LXxRsHmJIpW51Ced45+1kfoa3OYvrbH6GdzigHW0ue/43WAzUkU7E6iYH+qLaf/l5xBcf75/0fOojz/LCrzz6Bifwpl+5Mo2Z9Acf5xBsw/zoAFJxmw8BQDFpxGYb40A+xPo2Qvxauy3VGU7bxRsfVCyfYQAxa6o/C7Bwq/e6H4+xGUFxxloP0xBtkdY5jtcUbaHmGUtTuj5zoyfu4utOZtQN9+BROWLGTWWjtsttmxZL8ta1znse2oDTuPW/LXCSv2nLRk7wkL9hz7jd3e09nlPomdrqbs95qE89FJuBwxw/WwMa7ehrh56uPmocshT108vPVx8zLkgJsR+11N2HvQiN1Ohvx1wICd+wVs36fHtj26bN2tw7Y9euzcb8BfB9ped9Bnl4M+ew4asM/ZiL3Ohuxx0mP3AR32HtBhv5Meji4GOB8yxsXdBBd3E5zdjHByMeCgqyGOzgIcnPTY76jLfkddHJ30OehsgIurEa5uxrgdMsLVzaANrro4HdTB2UUPVzcB7u4GeHoY4OX5N17d3XX+B16PeOtz9LDef+L1wllDKWDPSfF6+bwBPpeMpIC9ZPgvvOrjc04Hn/Paba3D+m14FeB/Qx//G/oE3hIQfNeAUD8DQtvwKq2+SluHI/x1CfPTJNxPk6gAbWLbWoeTIgUkRxqQFK5HYpgOCaFaxIdqEh8qBWxKhPbf1dc4/TbACqRV2ER98hL0yE/QRZygQ1GyPiWpBpSmGVKWYUxZpjGlGUYUpxkgSdYjL1ELUdvsa2m2MWU5JtK0tRH/wGu+AeViIypExlSIjKksMKOqYCJVeRMoyzRGlKhDRsRYxCn6FKYLyE3UIDdJg+JsAdVFE6gpmUBt5RTqyidTkqtHWb6AB6UTuVc8gXvFE6ktm0pBug6SbAMelM3kRb0dLc+X/t023IbXxoZlPG5cxssnq2huWMar2oU8rZzLk7I5PK+cw+v7FryqnEltrhGliZqUxGtSlqBLVaopDQUzaam2513tIl7fW8Cranuaa+xpqbamuWgWLeIZNKaaUByoSu7NoRQFqFKXYEB9qill4RqI/MaQd2ckBX6jKQ5VpypGlweJRtSnm1ETr0fWnaFk+g6hMlGXxvzJvCqZzfPiWTwrnsXLCnOaa+bSXGPFiwpzGgpn8KrCnOfFM7mXbkhJjBpVido8zZtAY5YRJWFjSPNRJMNnIEX+qkj8RiO6M5zigNFUhKhyL3I89yLHUx02hurQUVSHjaImfDT3IsdwP3ostTHjqY1Voy5OnYdxGjyMVedhtBoPo8ZRF6n6A7C1EWOoixrDw+gx1MeqtlVex/IseTwvUtV5lS5tGX6drf0jzZnaNGf+N1p/JEPaKvwuW8D7HAPeZQtoTtPmeaIaj2NVqY8aRUPEKJ6Fj+VFxDiehY7mdYw6bxO0eROnydt4LT6mCnifqMunVAPexGvTEqvN23hdnoWO43GgKi/C1Cm5oECsU3uSPHpReWssokuDeB6rR5XvKOIO9SD9iAoP/PSpD/3/KLuvqKiybv/7RTJgto0I5jaiEqpIYs5CgTljjm1Htdus5GgWAQGVYAAl55wzFFAEAyqigCJgDggC3/ei0O5+znPOf7wXv1EXNepir7H3GPXZc6659KiLMqAmXJfU80Nw29WJy7uVSb80ltdpi2kuWkXKxVHcsehPjq8erwq38rX6T1rqjvAkdwPlKSt5XfEHrXXmUG9F+wtLWh8f5uuDA0Taj+L6711IcRpO+TVNok/0wmuPgPrImXzONOZ5jAHFN9SQ+PThecIoXqWNpi5hGA1JY3mTrMnLGBHFnuO5+VsPruzohN+v/bj9mwrX9wzi8sbeOC5RwnZZFwp85vNO+gutz0/SXneStqqDtD75i+bKg7yW/kJN2k6kt5YR66DP1Z+G47C0OzaLO2M5T54TMwWYzxbgZNKZa7tUyHadj9+xsVw/okrmFQPuBhkTfVYbi7UKXDk4mPr05TSXbqC5ZDkfC2byPkeTliJNWiTqvEsZyafU8XxJF/IlfSaNMbOJshrC2fWKZF8ax+uk2XzJnsPnbEM+5+hQFzeGhsTxNCap05g4hcYEIQ1xBtTHzKY6aA4lnoYkO2gRcPBHLm3rj7lpF/ZNF/CLnoCfdZTYK+rCr/rd+HNWX44uVOH3WX35eVoPfpnejd9ndeHg/M6YG3fGZoki51Z35s7v/ch0VOGR90gaQibwNmoSDeHjaAyfyOtoTar8J5B9ToWAA8q4b1PEY2tP3Lf0w3l9f5xW9sZmSXcsxV2xEnfC2lQJz52D8N6rgtee/lzd3QuvvT3x/7MvoccHEmurStrZkSSfHkas3SCirQcQYdGfcPOBhJ0YRMixwQQcGojf/gH4/DoAt+19cNnWB+/fhnDtFxU8dg/BbbsqZ9b1wm6lPAFHh5DtNgmprxY5HuOJtBtEiGUf0i+NIvXiaGIcRuK6s/e/8XrQI+WO1a18LkQ9wCXmIb4ZL/DLqsMrqQqXiLtYXEvl97OhWPpm4JX6DK/U53gkPeNKynOupr3kYtxTLPykbLT2x+m2BI+ou3iEl+EZeQ+fxCq8kmq4HF/DSf+7mJwIYfxmH6UxAgAAIABJREFUN0ZuvsKIHTcYtSeYYXuCGbJLlqG7QxixN5xRP0UzancCw7fFobo5kqFbQxm1K4jRu24yavNlph+8xb4bEs4lVXI5rZLLiQ9wjbuHS1wFl1PqOBvzAjOHFES7bzJudyD9d4TRe2cUA3ZGM+rneMbuDkd9uz/z/grHLriaS9HVeCc/40ZaFT5plVxNe4p7Rj2OiY2sPJuL5h+RjPs1lgkHMxlzMIthvyWhfiAFzX0xiPYGID4SySHPIq4mPOdWxnNupT3hVuYzrmfX4pH+Aruop2xzL0TvrzCmmWehdSyL8YeyGbk/kx8PpCM6moXoQDQLj8dw9FYFbkn1+GY24JfbiE9mHT7ZjXjlfcA54z17ve8xzyqFWVZZzLLOZ8GJIDabH8EnYD/F+bt4WLKWlPSdzNm9mf6mx1Fe5EKnxbdREIcjMA1HsCTs+59twZJABEuCkDMNRc4kCoFJdAdUOlpiTb/hNex/x6upDK8q4p3stNxBVPR66qX6fCzuR1NJZ5pL5DrQqdARedokinyVdqWlpBtNUmU+STvzWarEF6kCX4rkaCvq0rEvtCtthV1oK1KitVAgm1QslQGkLVdAa54cLcWKNJV3oumuEk1SAW1lnflaoExT3hAaC2eTlbqVeetFDF/2Kz1ML6Joegt5045rNg3/N15N/x9wNQ2XQcQ0CoFJFILFISgtiaDLigg6LQuik6kPyovPM0T8G7PM5uPssZRH0lXUFarzUTqA9vLuUNy5A6+dIK8LbdJONEkEMmwWKvJJ0pdXxUJK89bjevNn1JcsYfCiY/RYdI1ORoEoGIWgJA6j14pQui6wZ+TyDey2XkNGkhlNpXP5nNWf9qIutBXL0SJVokXala/F3Wkp6kFzkTItRZ1oKerKF0lPPhaOpK5oDknRKzDbO5NxRpsZKHaip4kXyqZ3UDIN67je6H/g/h9wNf1vuP+fa/YNr/ImYSgZBdHT2B8Vo5PorV6A87WVVBQv4U2pOp8k3WmTKNAuEcjgmq8I+Yq0F8jTVihrFW8rEtBeokRbUWfaJMq0S3rTXvAD7YUDoKgvbXldaZN0heJutBd0pj23E+25SrTnK4FEETra1ykSgFROVnktVKCpsC9vi/9vvMqZhv+NV3EECuIo5E3CEZiGyJ6jb3g1jeyA63/B65Jw2Ysh02DkTPzobOJJf5NTCNdsw9V7O+WFGykrNCMgfI8Mr0s3/xuvqy+hstwd1ZXu9F95nv6rz9L/H3hVXXkZ1ZVuqKxyYdDqSwxae4lB61w64vq/5v+NV3dU13kydP1V1NZ5orrODZX1rqhscGaQmTODNjozaNMlBm50pv96ZwZ0IHbwuksMWXtRNpBpzRnUVp9myGonBq45xcC1pxm07ixD1p1Dbe1Zhq5yYthKB0Yut+bH5ScZt/wQk1b8ju66vczdtgvTX7ax4ZAZuyzW8ofTao5cXIWF23Ks3U2xdl+ItdtCrFzmY+k8B/Pzszh5ejonnAw5bq+PpZMhNmemYXvaAPvT+jie1sPxtA4Op7RxPKXFqdNCHE7rYmGrywnbqRy30ueIpS6HzUUcOink4Akhfx0XyXJMyCFzXY5aGnDUUp/D5iIOnxRxxFKX41b6sqqrhZCjJ7U4Zq7NSSsdLG31sXEwxNZxGrYOhtjYT8XazgBrO4N/4fVkB16tbfSxtpG1Ctva6XfgVYSllfZ3vNo56ODoqPf3Xtf/A69nTgk5c0qbc6e1uPAPvF520cXDTb8DsHr/gVf973j9BlhvDx283YV4u2tx46qQW16iDrzqEXBdNrgp+JYeIX76hN7WJ8xfhzB/0ffqa0ywHlGBOoTf1iT8tiZRAVrEBgtJCBORGCEiKUJEUriIhFBt4kM0iQ/RICFUBtjUCC3So7TJjBGRFadDbqLu33hN1CEvQUR+vJDCBG2kySLK0vRkSdejPNPgX4CVpGgjSdGmMFVIaZY+d3MNuZc37W/E5k2lPF+fcsm/8XpfYsgDyQwe5E3nbtZUilNEZEerkx+vQWm6LoWpQgqSNZFmCXkonc6T8tlUPZhDZdkMyvN1eFBk0IHX6TwunUnl3XlIcw0oyTPkyT0jXr1Yz4dX23jXsI2XtRupq9lEXe0WXtRupe7FNt7W7+b98518eLaFxooVvChfTP29hbx5bMTL8tk8yNRCGq9OUYw6pfFCKrPmUF+6nE+PN/GpagsfqjbxvsqMD0/X8/HhCurz5lCfNZ2KSA0kfqOQBozlaYIejdlzeJKoR9b1YeTcHEVZ6BQeRAu5F6VFRayQmvSZlEdMIevGcLJujaA0SoNnWTNokC7izT1T6ksW87J0MW8eLOFj5UrePZS1NL8sWUhD2WKe5U6nJHoiBaGjeZSsxcfyBTTkTaMoYATxrr1JchtA4a0fKbw1moKbIyi9M5aK8IlUxU7hWbwGVbGTeBo3maq4iTyJnUBlzHgqY8bzJHYCVfHqVCdNoTZJi9oEDWriJlMdo/5f8VodO57a+Am8SJxIXZJscNOr9CmyqcHZHXDN/jY9WNYa/H/lQ47Od7S+zxTyOlWDuvgJ1ESPkcE1eix1MRN4HTuJT4lCmpJFtGYa8DVDn0+JWryJVqc+bCxvoifzNmYKHxO0eR+nRX3YRGoDx/DIdyjP/EdTGzCOzDN9CT/emfSzAyi+OpLKoPE8C51MxrlBJNgNoMxLnfoYQ6rDtPicOY989xG47+7MmQ0CQi37UZ88Hx5s5n7gdK4f6UvkubE8zzODl0dpeXGYqjwzHuZs4MOzw/DKDhrtoMGO9jpbPhX+zO1jKtzY150C10lUB8wgxVaFqzsEPLw+hVdxM3gaOplyP1Uqw1T5kD2BhuThvIgbSn3ceN4k6lJ1R5uQQ/0xny/gzAoB17Z3w3tnD7x39sJja3fOr1Hiyu4+NCRvou3ZEag7TuvTAzQ/+Ikv9/fwKn8TeTdmcMdqNG57+3Nhcx+cN/TDZf1gnFcPwm5hF05Mk8NyljwXl/fk2g5VLmztx4Vd/Yg5q011/DoyPA2xXC/g9E5lXmYso+WuGZ+KlvKpcBFfpLNpLtajuVCDT9njacqeSGuukOZMPd4mTOXBDRGOawT4/9mV+sRFfMkz4W3yVN6mimgp0ONV8kTepWvwLk2b18ki6mN1qQ3T45G/LvkuGoQcGorLxh6cXtsdq+XK/DZdwE5NAfumCbA26YPTClXslgzl+MLBHJjVl99m9OG3Gb04MK83Bxf05NgiZcyNFLESCzi/WongA/3JOzOEx94jqA8ay9vIibyKGM+riIm8jtCgym8i+ReHE/hnLy6sk8d5fTcuruvLqRV9sTHphYVRD04uUub4QiWOLZDj/IbeuG39gctb++C+vSfee3sRdHgQEeYqRFurkHxqOMmnhhJrN5ho64GEmw8g7MRAQo8PJviICgEHVfDbPxjfXwbhurUvV/YM5urewdzYNxz/P8dxa/94fH8bxdFFArx+70PyudEUemuQf1WdWKchBJn3JtpxIOmXfiTdWR3v3wdibvoPvO52Crlz/FoGrrGVXI57jHt8JdcSn+Cd/BT32AqOecSzw+o6Vj7pXEl6wrXUWjyTq3FPrMYtoYYLMU84caOQZX95YuWVgXtEGT5xD7mVUs3N9Be4x1ZxNvwxR6+XYnI8mElb3Riz1ZMRW70YscOfobsCGLz9NgO3+jN4221UdwahtjOM4dujGbo1GrWt0YzYFcPonyIYsdOfIRtcmXrAn7/8yziX+AT3lEq80h5zPb0K3/RqLifVYnH7HstORqC504dxewIZvi+Rwb8nM2pfBuN/T2XsrgjGbrrB1L13OOpzD9fYWnxTa7iZUYVP2mOupFbinlnHqcSXrDyVicavwUz4JYoJB5IZ8Xs8ansj0TqYgv7BRHR+CmTB/hD2ueRzJaGOgJzX+CQ/wj+3Gj9JHVfzXmIXW8W6ixmo/3wL0eEkphzOZNIxCerHi1E/mo/24QxEB6KZeySCA95lXIp/gW9mA7dyGvBOf87Ngrf4Sj7jkvWRPV7lzDgWh+7hJHSPZDD/RDAbjx/GJ2A/JQV7qCheQ3zyNmbuMGPAkhMoL3JFaZE/8sZhHfgKQ2AaisBUhlc50yDkTUKRF0chL+5AikkEciahyJvIWmtlbcYdiDGJQV4cjYJxOPLiIJRMb9Ld5G+8Rkat56VUj/cl/fhQ1oVPZZ1oLlamNb8H7bndaM/tSnueMm0FPWkr7MHXwq40FyrRXCjP10J5vhYq0FrQhVaJMl8lXWguVORLkRxfpAJapALaChVpz1ekPUeBtmx5mgsU+FzSic93lfhUIuBreRdaCpVpKhhKQ+F8kmI3M3OFiBEmv9PL6BKdxLeQNwmWwdUkHDmTSAQmkX8DzTTyb5iZfqtSh/2NV5MIGVxNopE3ikLJJIpOSyNQXBpAZ9Mr9DVxYoR4M7uOLiY8bDG1JTN5XTiCz0W9aC/rDtJOtOco0J6lKDsCplCRlg68Nhd34kPRIJ4XGRIXt4GfrLYybPE2+i0+jfIif5SMwpE3DkdBHEa3FeEoLDjH4KW/M3/vOrx91/GywJjPuaNoK+zWgVc5mqWdaCnuxtfCHnyVdKO1qFNHJbs7TZLBvC7WpiRjMbZnjBEuX4Oq2JreYg+UTf1QNA3tWIeof+Tb+vwnXkM77qtvka2XvEk48iYRKJhEoGASiqL4Dl2Mr9PP2JLJS02wdzOjVLKS12WT+SRRpl0iT3uBQAbXvC6Qpyy7X/KVaZMo0VakyNdieb4UyNGUp0RzQXea83vQWtidtkJlWvIU+ZqvQHuhEm0FinzNVeRrrhKtBZ1oLVKitVhBti7FsunLLf/A67sOvDq47mXyinX0NTX/G68mYcib/B94NQ1CYBoge+HzDa8m0R331j8q1KZhyJmGIW8ajLyJH53FnvQXn0J79VZcvbdTJtlIqWQDAeF7mLZchwnLtjBitSWDVjnSf9UZBq12+S94vciAVW4MWuX+/wuvg9e5/Q+gDlr/3zN4nQdq670Ytt6Hoeu9UF1/FZX1ngwyc2PQRjcGbnZlwBYXBmy+RH+z8wwwu8hAs4uobHBGdd0l1NY6M3TNRYatdGboSmeGrLjAkJUXUF15AbWVZxm+woGRK6wZu/o4k9f/hXDjbxhu2828PVtZus+MrSc28Iv9Bg6eXcuJC6uwvLQMGxdT7FyNsXGej63zLGydZ2PrPBs751nYX5yF/YWZ2J+fgcO5GVg76mNhJ8TKToitvQh7R10cHHWwtxfhYK+No6MIB0ddLGx0OGGrz0lr2aCloxYijpoLOWIh4piFHses9Dl8XMhRc11OWBlw3EqPIxZCjpzU5oiliOOWOhy3EHG8o4pqbiXE0kYHa3t9bB2nYudoiJ3jVGwdDLCx18fGTh8rax3MLYWctNDG3EKIpZUIa2tdbKx1sbHSwdZWDxtbXayshVhYamFppYmNjRB7e52Oqqve90nDTo6y63Gwl+H1lKP29zg5asjwelaGV5eLwn8B1tNNF083Xa666+HlqY+XZwdYPfX+RqynLj7uIrzdtfDxkAHWz1vnH3jVJeimrgyw/rqE+okI9RMS5i8k4o4O0UG6f+PVX+M7XmODhcSFCkkIFZEQKiI+REhcsBZxwZrEh2iSEKpBSrg2aZHapEcJyYrVISdej7xEfRlgE3TJjReSG6tJfqwmRYkiSlP1KE3VoyRNl9J0Pcoy9CnL0Kc0XQ9pmg4FCZrkJ2ggTdfhQceZsPdyDbmbbcC9fEPuFhhwV6LPgyIDKgoNuV9gwIN8QyoKpsv20WYZUpqqS36cBunh4yhJ16E0U4+CFE0kaRo8KDKk6u4cnt6fS0WxIfckBjwsmc7j8lk8Kp3Jw9JZVN6dxwPpLO4VzeLJfSNePV/P+8ZtvK3fKsNr7SbqajfzonYzL59v5W3DHt4/38nHmq00PlxJTekCasvn0PBwHjUlhpSnT0aaOJGyJC0eZs7gRfES3j3YwKfHW/n0eAsfn2zmw5MNvHu0isYSI56lGPAsUYfSwLHk3xhOaeB4nsSJqIrXoSRoAnk3RlAUMJ6HMTo8STDgQYyI8ggNyiO0yLw+ggzfYdyLEVKdNYuqrJnUFS/iVbkpjWViXt815f3DFXx8vJI395dQV7yQxtLFsmnI8ZoUhY+lPEadhoKZfH1owquCGZQEjybp8g8kufYnz2cEuT5DyfMdKsNrmAyv1QkaVCdo8DxZm+qkKTxLnExVwkSqEibyNFGd6pTJPE/TpC5dSF2KFi8SNaiNm0x1zESeRU/4XnGVwXUiLxLVO+A6mca0KbKqa5YWb7O/VVtleZ2lzetMIW8yRbzJ0uFttg7vsnV4l63Lu2xd3ufo8jFHj4/ZerzLEPEqRYO6+InUxoznRdwE6hMm8TpZkw+pQj6nimjN0KctcyotaXq8j9OkIXw81XdGcu9afxrCJ9IYoc7bGA0aIyZRc+dHqm//SIX3UB5fH0FDmAZ3rw4nxqIbwUeUyb44hHs3R1EboUWe63CirX4gz3U0L6OnUhOuwasEA+7fnEDQ0R5c3CzA+/eePAjQpq1sPZ/yzIi7MJ7wM6N4nGgKtX/R+vwgjXd387x0N001x+C1Pbx2ggYHWqutuBtqiu9f/fD9oztFlzV5FyNG6joB750CilyHUxOiyd0bwyi7OYC6+FG8TRtLbfRw6qLGURuqyaMb2sSeHIndYiUOTxXguq4zXtuU8djYCY9NnfDe2Q3/XweQZDuJl9HreZW6mYpQY5LdJhPqqErEmaHEXfyRuHPjSLkkJMZBkzuHxuOz90cubxzO+RVDsJ7fg0NTFfhTV8CRGQpYGnXh1IaepLvN5UXObyS6z+DM7l5c+qMf96MW0Fz1E60VG2kqWcKXkkW0ls/ha6kBH/Om8Clbk6/5OnzJFPE6QYtH/hNIclLl/BZFHt82pClnOZ+zjXibMp3XyXq8TRPxLkPE61Qt6hM0qQpVp+jqCOId+uN/oAdXd3XHdZMyF9YpY72kMydNu+K8XQW//VPwP6CB584xnF41BPNFP3BoVm8OzOjNvhl9+H16D/bP7slfc7tzeF5nTi6Ux9pYgPNqJSIPDaLg7BAeXVXjuf8IGoPH0Bg6llfhE6kPnUzljQnkXxxJ0F99Ob9GjjMru+C0tCe2Jr2xWNyLEwt7cmxBd44uUObYwk7YLu3CmdXKnFvThQsbOuO5szuBhwcRflKFCIuBxNurkuSkRrzDEGJsBhNhMaij6jqEoMOq3PlTFb99qvj+MgT3Hf3x+XUYnrsH4fvrUPwOjMH/wDj8/xyDuVjAWTNFIm3VKLw2mWLvKaReHEGEbT/uHFMm9cIoCjy1CT6hyun1/6y8uiffsb9dhGfSM9zjK/FMrOJa4hOuxD/mSvxDHP1zOHI5hvPBUjwTK/FMfMbV1Fo8kmpwja/mUnw1p8Mf8fO5aM4ESLkS8xCv+Ep8kqrxTn2BW9wznONqsQmuZLVtDFq7PBm/1ZMRmzwZsdWXETv9Ud3uz+Ctfqhsv43ariDUdoYwfHsEw7ZFoLYlgqHbIxixK5yROwMZuc2X2ccjORpUiXPKC66kVeOTVoVPymN8Up5yJa0Ou7BKNpxKQfc3f0bv8mPEH7EM3BvFiF8TGbM3nvG7ItDcFcT8P6M4fv0R7okNXEupxTf9GV5plbinPsYt4znnUhvZ6JyH7r4wJu4NQ31fLGP+iGL4niCm7ItBZ180enuDWHIsnuM+FXinvuN6eiO+6dXcyKnBK6eGqwUNnM+oZ6dXMcL9QYgOJTLpz1QmHMxh4lEJ6odz0PgzGYND8RhbJHLU/xHuaW/wzXmDb3aDLPlv8cx5z6WsT/x28zELrNMwOJqK9p8pzDsWxPojf+ETsJ/Sor08kK4hOn4zM7ZvYNAyc7obXZZVXo1CkTPpwKuJ7M+2nGkg8iaByItDkTeORN6448+2Sfh3vMqZBncALlwGPHE08uIoFIzDUDAORMnkJt3Fp1Ex3sFOix1ERq2jTqrH25J+vLvblfd3u9JU3Juv+T/Qlt0HsnrSnt2D9txetOf3pE3ShdZCBb4WyNGaL0dbgQJf8zrRkteZr0VdaJYq0lQioKlMQJNUQItEgbb8zrTndqY9R4nmPAU+FinwsVSej6UCWu524oukK02SYbyULCQ6zIzZyw0YZbyPvotd6GLkj4I4BIFJOAJxBAJxJAJxR9XZJKoDp+GyfId+aMe6deBVHIWcOBpFcSxK4mgUTcJRXHIbZVM31JZbM8HEFCdXEyRZc6mXTuJD0WA+FyjTJu1CW5Ei7fkKkCdDeGuBPG3FcrRL5Wgu7c5b6QgeSebjfWcjM7etYZDRIfoYedJ1cShKRjEomkSjYBqJ0pIQ5Ba709v0JOprN2J5ei3301bysUCbr5LetBbL0ywV0FyiSEuxMq2SHrQVdJdNfpZ2pq2wC82SPrwr/pEqyQwCglYzZ8MSRpkepq/4Il3FviiIA5EzCetYk8j/SMR/rFGI7L4yCUFgEorAJAyBSRjy4nBZTMJQNA2l89JAOpv60kdszbglKzlxYTP5OStpLJ1MU2E3kMhDgQDylGRwze1Je14f2vJ70ybpSltRJ1ql8nwpFPClUElWUZZ0o6WwE23STnwtlKe1UI72IgXaJAq05CnQnNeJr5IusuFVJYo0lcjxSSrH5xI5mksENP0Tr5myyuvk5evoa9KBV9OAjhc8YcibhCBvEoKCOAJ540jkxOEITIJlz5NJAHImIcibRCJv8r/g1STs+7OlIPajs9iD/mInGV69tlEuMaOsYAOB3/G6tQOvTvRfdZZBq10YssID1ZUeDFj1D7yudmPwKg9UV8oAq7LalUGrZa27/4nXwevdOnIZlfUe/8rgDR4M+i9RWe+J2gZvhm3wRW2DD6pm3qiYXWXwxisM2uzBwC3uDNzqxoAtl+i/8TwDN11g8MYLqJo5M3TDJYatc2HEGhdGrnRl5EpXRiy/wMjlZxi53IFRy60Zs+IY6mv+QrT5D+bs/RWT/btZd3wb26038avjGg6fX8lJl+VYu5pi62KM3aXFODgvxNF5AQ4X5+LkPJtTl+Zw+tJsTjvP4tTFGTieM8T+jAF2TnrYOIiwttPGxk6IvYMOTk76ODnoY2+ri52NjuzTTg8LaxHmtrqYW+twwkrEcUshxy2FnLDWwcLGAEs7Q46e1OaYhQ7m1h3ItRBy9KQ2R82FHLcQccxcyAlLIebWIhlc7fSwdTDA3snwe74B1rYDrxaWQswttLGw/IZXHWysdLC2FGJjo4uNrQ5W1tpYWGpgYaWBrY02Dv+J19Mdw5rstXG018bJ4R9wddDEwX4y505pceGsNs7nZWe9ulz8e+qwh+vfeL3mIcs3vPpeNZDlih6+HiK83bXxdtfE11OLW9dE3PbRI+C6/j+OzNEl6JYuIbd0CL0lJNRPSMRtHaKD9IgM0CHMX4swf02iArSJDRYRE6RNbLA2ccFC4oOFxAVrExukRWyQJvEhWsSHaJESLiQ1Qkh6lIjMGB2y4/TISzQgL1Gf3ARdcuJEZEdrkhuj0YFXfUpT9ZGm6n4H7LeUZeiTFzeFnNhJFKcKqcifziPJTO5mG1Cepc+DfEPuF0zlvkSfB0VT/8Zr3lQq8qdRkTeN+1lTKUvToyhRm6TAkUhTRdzLmUphihb5SZO5L5nKs3vzeHpvLvckBlQUT6OyfDaPy2fzqGwWD0tnU3l3Pk/uLeRh6Tye3DeisXYd7xq28PrlFupqzKir3ciL2k28qNnIy+dbeNuwm7e1O/hQu5WXD5dTVTKHqpLpvHgwk6dSPcoy1ClNmURl7nTqy0z58MiML0+28/nxdj4/3saXqm00VZnxvmI5Lwvm8SRehyex2hTf/pH8G8OR3hlDWfAEJH6jyfYZSnmIOvfCNXkUq0tlggH3ooTk+Y8jzXs4Obd+pDRMg8eJU3maMZNnOXOpKzbiVfmS73lzbylv7y3lTbmYxpLFvC5dTGWqPsXh4yiJGM+zDF2a7hvTVrmUN5KZVERNJPPaYFLcBpB9VY3MK4PJ9Vaj9M4Y7ofI2oafxk3hWcIUalO0qE3RoDZVg9rUKTxP0+B5uiYvMrR4mSWkPktEfZo2L5M1eZEwhdq4SbJhTbHj/wHXSbxMnkx9ymQaUqfwKl12/M3brG9ntP59DM6rTG1eZQh5nSnidaaIt1k6HWjV432OHh9y9fnwHa6avEyYxPPYCdTFq/MqRZP3GTo05RjQkmvI1+ypNKUIOwYxTaQ+7Nse2DEUuvSkNnAMjRGTqA+byPPAsVTfHkPNnbE8vj6CyhujeB6ozpNb48g6O5CgQ52Js+1N8bWhPAvRpNBjDIkOQ8i5NJKnwdo8DZlEddhkakK1yTivitfPnfHY04Uc9+G8Sl9M6/2fKA2cQ+zFsUiDZ/Ll0c+0vzhE09MDvK74g+bnJ+GVA7w+Ba9O8fW5LUW3FxN7Sp0Iy6GUX9OjKWk5FV5CbuwRUHRpKM8CJ1F0ZSAlvv15lTSBlzE/8izkR16EafHouog027G4ruvFQT0BFrPkubhSkSubO3N9V3eC9/cn9vgwkqzGk2Q1kSQ7DWKs1PE7oIbn3h5c/6s7saeGkXppPAlnx5FyXptYO23u/DmRKztGc3bFEKwX/sAB/S78rCnPH7oKWBn1xH33SDLcFvAy9SdKQldz9aga7n/2I9dvOk0VW2l+vJXWh+toLjPhS+l8vpbPprVsOk0SXVokhjRlG/AyehLVoROReIzE/2BPIm2G8iHNlK8FK/mQsYh3qbN4lzaDV0l6NCTq8DBwNPlXVIhz7If/oe54/9oZn1+Uuf5LPzy39+L8ui6c39gbr99HEWUrIvX0dAIOqnN27SBOLuzB0TndODavF8cX9OfwvP7sm9GTfTO6sX9mFw7OVuTEfDmsjQRcWCVP2IEfKDitwuOrqjz3G0ZD8GgaQsbQGDqel8GTeOQzjpwzw7mVD3PUAAAgAElEQVSzrw/nVstjb6qE1aKunFzQg+Pze3F0bk8Oze3Bkfk9OLG4OzZLlDm1shunV3bi7BpFLm/vRuChQYSdGEzI8X7E2Awm0VGNREfZdOFICxXCTqgQclSNoENDufPnUG79oYbvL6pc2T2I678N4+qewXj/rIrf/lHcOTgWvwPDcVwt4LixgKATQyjy0qDshja57mOJPzUYn/2KJJ8dTom3LnH2I7m8S+FvvJ4JKb/jGlvJ1ZQa3OMr8U6rxSflGR6xD7mS8AiPuAdciijlWuITPBMr8Yiv4kpKLZ4pz7mcWMvl5Od4pDVwJqwCz8QariZW4xFXhXv8M9yTnuOa8Bz39LecS2hk87k0dPd6MXGbJyPM3Bi19Rqjd95k2PabqG27hdqO2wzfHciI3cGM3BHC8G0hqG0OZsjmYNS2hTByZwgT9gZjZJeBRUQdbulvuJZez7XkZ3jGVXAl4Qk+OW+4kNzAbs9Cph0MZuQOH4btDWLg9tsM3RnCqJ1hTNwVjsGvUSy3yMAmsA73lPe4J73gSloNnulVuKY9wTm9louZb/nJq4wZh6KY9FMgk34LY9K+MMbsvcPEn4PQ+CkI/Z9DWGeXi31oA77ZLbgnNeCb3ciVzFpc0p/iKXmNe+En/gx+woxjUegdTmTSHwmM/yOF8QcymLA/lSn74pl2JIHlDhlYh7/AK68Zn7yPXMlswDf/HVfz3uGS+ZaLWZ/5K+g5y84UMss8C+GBROYevs2ag/vwCdxPmfRnHpSsJTpxC9O2rmPwcgt6it3psvgOikahyInDZLAQByMwCUJOHIC8OAB54xDkjSKRM4rqAF04cuIQ5MXByJkEyXCyJFwGPHE08sZRKBiFoWAUSKd/4tV8O5GR66gr0eNtaT/e3evK+3td+Vz8Ay35A2nL7geZvSGzF+3ZvWjP60G7pAtthfK0FghozRXQmitPS64SX3I6JuWWKfGlXI4v9wR8KhHwRaJIW4Gsetue25mWXAXeS+R4JxXwqUxAc7kiTZIufJYM50XBAsIC1jJ/5XR+NDpAv8WuKBv5o2AcgkAcjsA4oiNRMsCKIzuuP0wWk9B/Y0wc1vG7KOSMougsTkBpcTQKRqEomd6mh8lFRi37k+lrF+EXtJRK6TQai9T4XPQDTfmdaC1UlO3dlcjL2qcL5GktkKNdqkB7qQJNZX1oKJlIUY4JdpfNGCleQT8TR3oa36SrUTSdjONRMo1HcWk0cibByJn40NXEEVXTnew6tIa08DW8L5pHs2QgLYUKNEvl+FIiG9rUJulJW1432TE6UiXaC5VoKezOh2IVXkiF5GRuYN2vS1Bf/gv9xU50MbqKvJE/8uKOtRJH/M/882WISbAs4m8JRSAORc44DHnjMOTFoSgtCaHLskC6LL1OL7ENY5as4fDZLWRlrKC+dBJfir/hVQ7yOkNed9rz+tCe17+jNbg7bcWdaStVoKVEjmapEl9LetBcrExLsRLtZUq0lcrTViJHu1Se9kJ5WvIVaM7rTIukK1+lnWkuUeRziRwfO9L8r8qrNmWZa3B0+YlJy9bS1+QknZdcleFVHNJxHcGyGIcjbxSBnHFYx7UHIie+0wHbjmFOJtGye8ok/Hsl+n/g1diD/sZOCFd14LXAjPKCDQSGyfA6cdk2Rqy2+jdel3ugutKTgasv0H/1uQ68XmbwKg/UVrmjtuoyQ1ZfZvAa1/+B17/RehmVDe4M2eD5rwzeIAPsYDNPBpt5ovLtc4MHambXGGrmheqGawwxu4bKxmuobPJCZctVBm31ZODWywzc4sLATRcZtOkCQ8wuMNTsIiM2ODNqvQs/rnVlzCpXflxxkTHLHJmw3IpJq46jseYgog2/MX37XsT79rDRfA+7Hbaz/8Imjrutx9J9Bbbupti7G2HvugAH53k4XpiH0/l5nLowjzPOCznvsoDzLvM57zKPc5fmcObCdBzP6GPrKMLKThNbByH2jiLsv7XanjLglOM07O0MsLXWx8ZaH2trPcythJhb/52T1kLMbYRY2uli62iIndM0TlgKOWEpwtxaF3NrXU5YysD6d7Q5adlRcbXTxdZeH3snQxxOTcPhlCH2TlOxczSQVV9tdbGy1sHSStgBVyFWVrKBTNZWIqwstbG11cHGVoSltSYWllOwtNLAzlaIo4MuTo66nHLU5fQpPc6c+S947WgddrTX+Adetbh4TutfeL3sovt/4tXnin4HXvXx9dDBx12I12VNfDw0uXlViL/3363DAdd1Cbguq8CG3NIl9JaI0FtCwv11iArUIzJAl/DbQsL9tYm6IyQmSNQRbWIDtYkN+hYtYoO0iAvWJiFUm5QwEanhItIiRWREy/Cam2BATrw+OXG6ZMeKyIrWJDt6CoUJMryWpOhRnKyLNEWXklRZpCk6lGcYkBc3hewYdQqTtbifa8ijgpncy5nK3Sx9KvINeVAwlfsSAyr+E695hlTkGnI/ayp30/WRJotIuDOcoiQtHuQaIk0Tkp84mbt5U6m+t5Cq8jmU5enyqGQGT+/Po/LuXBley+ZQeXcBTyuMeXx3EVUPxNTXrOFV3UYa6zZTV7OhA68beV5jRl3tJt407ORN7XZeV2+i9sESHktnUVliSM29aVRKRdzNmcLDPB3q7xrxuWoDrTU7aX22h6ZHO2iu3EHbs520VJrxrsyE2szpVMYKeRipQZH/aPKuDyPv+nCyvdVI8RhAppcqj2OEPIrV4XGcHhUxukhDppDqNYwY14GUhWtRnTaLhwlTqUicyvP8hbwsFvOqfCmvy5fRUGpKY4mYVyXGvCox4k2pMc9zZ3EvToOikB+5HzuJRsks2quW0/Z4CW8LZ1IVr0n+9WFkeKiQfVWNNPcB5HqrUXJ7NOVBY3gQPo7KGHWeJkyhNkVTVmHN0OJlljYN2SIacnRoyNGhMVeHxhwdGjNENKRo8zJJk+fxk6mJVacmTjZl+HmCOnVJk6lPmUJD6hQa02TThL9NDpa1CWvzNkubN5lCXmcKeZUh/A7YN1k6Mrjm6vM+R4932bq8SRfSmKxBfeJkXiZMoiFpCm/StPmYrUdzniGtBTNozZ/B1+ypvI6ayPOg0Tz1H05t4GheRarzKnIShS69qPBR/b7H9Zn/aGrujKU2YAJP/X7kyc0fqbo1hme3J1J+ZRQxlj0JPqJElvMAKvwmUnJNncwLo8m5NJL7NydQGTiBR7fHUB+lw13vCYQd/wGvXzsRd/oHHodPpeXhL7zMXE/aFQ0yfbV5VbSJ9heHaX9xhA9P/qL5hTntjXbwyon212f4+sKesuAllPsvItNZk/u+hjQlr+Cxry7+v8hR5DyU2mBNJO4DKfTsR0PsJGpCxvEsYAo1gVORnNfixs6BmM+Q47CePBeWdcN1bTdu7O5F1BFVMuzHknN6Eml2k/H/RYVzKzrjYCKPjZE8Z1YrcudgP/Iva1HspUfSaXUiLCfgf2AcHttG4rhkMMdm9eEPURd2TJRj5yQ5Ds3uhsfuUWS7GdF214JXub/iZzka9wO9yfQR8aViG63PdvCpdDlfK1bQcncxX8rn8rV8Lm1lc/kqnU1r0VxeJ+nyOGAs92/8SMoZFa7v686jAEOacpbRnLeU9+kLeJc2l3dps6mJ1KHsxngSTvfhzlEFPPfK47q9E1d/6kbQoYFEHB9FwAE1vPb0I/jYGDIvTSPr0gxibbVw3dqPk4s6cWSOEifmK2Nt3Acbk0GcWDyQP2f14o9pXfndUIk/Z8pzfJ4closEnFshIOj3XhScGkTl1SG88BtKYwdeG0LGURekToXXWNId1Lj1Sy/OrFDAykiB47OVODpbmSOze3JoVk/+mtWDw/N6ctKoF/bLenJ2dU/OrunK+fWd8djZk6DDKoQeH0zQ0R+ItBzQUX0dRrz9UKIsVQk9rkLwUTUCDw7Ff78aN39Tw/dnVa7uGYzvr0Px/lkV719U8TswgqCjY/D7UxW3nZ04ulgev0MDKbw6mfv+OhRem0C683Cu/9mZGHsVpN4iMi5O4PahPn/j9VL04ztucU9wT6jictxjvFJr8Emp5kr8Y64mPuZa0mOuJDziWlIVV5OruJpUjUtsJW4Jz/BIfoFrYg2uSS+4nPKSK2mvuJxUj2tSPZfTXuGa9oZzCfWcS3rDxYzPbHHOQXevF5O3ezBq/SUm7vRhzHZvhm26itpmb9S2+KK29QZj9gQyeocfw7fcYNjW24zYEczwHSEM3RrA+D0hLDtVjF3cB9zSm3BPfoNH4guuJNVwPbsR34LPXEh7zSbXbHT232LsHi+Gbb/K2J/8GLvTjyk/hTJlRyDCHYEsNc/gbHwzLimfuJzxnkupdVzKeI5L9kvOpNVxLvMtf92pZO6RSDR232LST7dQ33sd7T/uMOXn20ze6Yfe3hDW2EuwDnvDldw2XNI/45H7ifNpdThnNeAp/YyL5DP7Ah5h8GcQU/+KRrQ/Dq0Diaj/Ecek32PQP5SA8PcQjK2TsIxs4IqknSv5X3DJeItH3mc8C1u4VtKGc14rh0IaWXOxlDnmGUw9mMjM/V6sOvAzXnf+QFq4hwcla0nL+RnDLWsZsOQE3Y3c6GJ0B0WjMATGoQjEIR24CETO+A7yxgHIGwUjvzgCucWRHZgLQ844BHnjIOTFQTKcLAmXAc8oCnmjyH/g9da/8BoVtZ76UgPel/X/B1778jV/IG3Z/SGrN2T3lFVeC7rL2jsL5WQDefIFNGfL0V7Yhc/ZcrKBQ2WKfC4X8OmugKZyAc1FSnzN6URbVmfac7rQKulCk7QTH0vlaSqX47NUjpYiZVqKRlKdPZvAW8tYuGY6403+ot8iF7os8kPBKBiBURgCo4h/APZbwv/Gq/jbeoXK1s44rON3UcgtjkLZNIlOC8JRXBBEt6UB9BE7MmTOcv6wMSMjYxk1pVN4XdiH5qIetBZ2pq1QgbZCAa2FAlqLBLQVydFWKBtA1FaqxNuiH6iW6hIZvYTNR5czcNFmei9zQ9noDl2N4ugkTkDBJBb5pdEoroxCIPalyxJnBpn+ybyNK/C8tIy35Rv5UjSaz/mKNJcq8lmqyJfibrQV9qYlozNfMwWyacQSedpKlPko7ctzyUjKCldw5soe9NZvQcXEgu7G7igsvoWCcfD36qlA3HH9i8MQGMv2sioui+pYo8B/xzgYgXEockahyBuFomQaTqclocgb36LrEl/6mFgzxmQlR89tJSdzJfUl6jQVdZVVXfMF/8Br3w689qO9sKesel0mz5cSAR8KBXwoUOBLcVfayzvTfrcT7eUKtJXIjsFpL5bna4ESLfldZHgt7kRziTyfS+X4XKpAU6kCX6QCmouVZHtei2R4tXfew3jxCvqanKST6VXkxXeQNwpB3igUeeNgWRaHyZ4Z4zDkOvAqML6NnDgIOeNw5I2jkDOKRGD0z/tJdk/9b3h1897OvcJN3JVs5E7IHgyXi5i4bBsjV9sweNUp+q06w8BVLqgsk+F10BpnBq65IDvqZvVlBq/2/C94df0vFVd3WaV1g8d3tKqaXZHhdZ3suyFmnqht8mTo5iuobvRkiJk7ahs9UDVzZ/B6Vwauc2WwmSdq27wZtsMX1W3eDNrkwUAzN4ZsdkNlwwWGrDnL8HXnGWN2kQmbLjHRzIUJay4wbrkt44z+QHfVL8zf8Tumv/3G2sM/sdN2N4dd92B+ZRsnPVZz0s0Yc5d5WLrMxvbSHJxc53HWbTEX3MRcdDXhvLOY8xeMcXFdirOrmAuXFnPeeQHnnOdy7uIMzl005OyFqZw5r8epszo4nhbh4KSDvaMODo4GOJ2aiZPTLOzsZmJlZYiFhS4nLbU5dnIyJy01sbIVYWUrwtpOB4dTUzl9fiZOZ6ZjY6+PhbWIk5bamFuJsLTRw9JGjxMWQo6d1OJ4B14trIVY2Qixtdfj1OlpnD4zHadThtjZ62Frp4utnS5WllpYW2ljYy38HitLLSwtNGVwtRFhb6eLjbU2FuaTsbSYgp2ttgytHXtcTznqcva0PufPGuDkIMTBTgsnByGnHLRxtJ2CrZU6DjaTOXdKyPmOo3IuntPC+bzWf8WrbOLwv/H6HbGeevh66ODroYO3uxbe7hr4enyrvuri762Dv7eQgOu6hPgZEOqnR5ifDmF+IsI79r5GBeoRE2xAdKAeYbe0iPDXIjnSkJggIVG3tYgNFBIfIiIuWEhMoCYxgZokhglJCRORHKZNcpgWqRFCMmN0yIrVJSNaRGaUiKwYHbKitciO1kCSqENxij6SRCGFiUKkybqUpOhRlCgiP1aT0lRdihK1yY+bQn7cZKQpQu5nT6VSMotKyQwq8g25n2/A/QJ9KiQGPJIY8rBgKhV5U3mQY8CDbAPZJONMA0pTRGSEjyU7agJ3swy4m22AJFkLaYYuNfcW86h4JoXpmjwqmUHdEzHVDxdzXzqTh2VzeXJ/EZX3FlH1wJjaJ8upe7aG509X87p+K411m2l4sYnGus3UP99EXc1G3jbs5O3LHVQ/Wsmj8kVU3pvLs4o5PL1vyEOpkOq7hnysXcLn6tV8ebaJtppdtDzeQdODLbQ92UX7k+18KFlGdco0KiI1qIzRRnJjJLneQ8n2UiPJtR+xF3qReXUIj6K1uRc2mco4PapTpnM3QotUr2Ekeg6h4LY6tenzqEqZxd0YPR6lzORloZjnEmMapUt4W76chmIxjVIxr6RG1BfM543UiBRvFQoCR3M/ZhLPUnV4XTSH9qoVtN435kPxHB7HTEZyczgFPiOQ+I4kzX0ghTdHUnRrJNLbIykP/pGHUROoSdakPlOH+g6wNubq8Cpfh9cFurwu0OONRI+3BQa8ydbjdboOjalC6hI1ZICN+3ZEzsTvgG1M0+JNppC3HSD9kKvPh1w9PuTqfs+7HD3eZOl8B+zbbF0ZXHP1eZWuTV3SZGpixlMbM56GpCl8ytGntWgmbdI5tBfP5mvBdJpyDPiYJuJt3GSe3RnO86AfOyquY6kJGE1t4BgqvFVJtlXike8w6kMnURswnsobo6i5M55n/uO4f204VTfH8fTWRB75TiD/4nD89wkIPa5Arqsa5b4a5LqOI+2cGmU+Y3l8ezyVt8dRHTiJJ36TKXAZToRlN8Jsu3bg9WfaHv5O0Z3pJLiP51GimPaav/hafZBPzw7xueY4X1/awKtTtDc40fL4OBVRq6mJW0OWqxYl13T5mLiMRz7ahB5SIsW+D6/jZ1JydSQZZ3pTdXsiDeFTeRW+gEqfuQT9Mhzb2V34S1OAwzxlQn9VJ9NWF+lFA6TOOqTbjiV4/yA8N3XHZoE81rMVcFyozNkl3bi4uguXtyhz/de+BB5W5dYBNa7sHsKFtSpYzOvD7olybBgux4pBAraME3BwdlcublEh6dx03mT+zJf7x/G3Hs2l35WR+E/jc8Vu2mp/oeXBOtqfrKX5gRHNd+fS+mgRbRViWkuMaZWK+ZA9m8qQSTwN0SLPdShBxzoTZz+A9+limnKX8j7DiA+ZRrxLW0h1hAEZF4fhskOBU+vl8NgjIPBIDxLsh5HqNJaIE0Px/bkXMRajeXRzEc9Cl1J4bTqBJ4Zxer0C1kvlcNvWi2u7B+O6aRCOS/tgvrAXx+b35uDsnuyb1pV9hkr8NV3+/yPtrqOizt+/j9O2a6y6BqggKgYSQ4Ox6yoMYK4dYOzqGmv3mnSKSHd3pwJKCpJDKCGKChZ2F+rz/mNQd7+/7/md+z73H68Dh4HhzJzPnDOPua73dXF4lgTHZ0twdokEaXsGIjo9ghuBI7gTOZJHSUo8TB7Pg4QJ3I2bTHPgBAptRxH+Z18cF0hwfI4Uh2fKcWhmXw7N+oH9M/uzd2Y/Dszuz1GTH7CZ3w+35QPwXTeYkC3DiN0zkvRjY0k/Lk/ykaGkHvuRLKufyHMYzUUnJc7bjCH58AgSD44ids9IIrYPJ2zrcMK2jvyG18idY4jeM5aEg0qkHR9PltV4Uo6NJHx3X8J3y1F8VpHmWC0q/JWpDlLhgusoovb3oMh9HFcidKgN1fqO10P+BfF2sTX45tzELfUKu89mccDrHGdTGwjMvY59dCkHvLJwjK3A5/w13NMbORRQwMGAQhyTruKR245TWit/ul/AJqUNh8x7HIu/wd6Iq+yNaMIqsxOHvBecyOjkN/uLqP/uh+p6HzQ3B6Ni6cd4C1+mbY1i2vY4lH+PYLRlCJO3JTDhj3CU1ocwdn0EihvjGLMxEQXLeJQ3JvLrsVL+Cm3HMfslLpmPOBZxhd3eJVjHN+J07i5/J19nsUsegr0RTNsRivaeKKb+EYiKhT9af8aiuyUR/S1JmB6+yOHYh5zO/4hVZid7YxrZG3eFE9k3sbvYiU3OA9Z5XcZoVyx626PR3xWNxtZABNuC0dgaif6uZGbuO8cCq8tsC27H5vxbHC6+Z29cGzuirnI08xb2BY85kXOfjUEifj6czsyDWRjuzUKwI41p25LR2p3Bz0cvMONgJubW+eyNbcfp4mscL7zgSEoHOyKaOJH1ELfLXdgVfmBz2E1mnyhAsDMdw305zD8ez8oDOwiJ20lt9eZveDWwXM7Q+Ufpa+pDD6EYr5Jm3W+ezZORNE/qrromIG2agrQwEylhVjfovuNV0qwbr/PT/oVXGWEaMt2V137mLoww3SjGa+YqHtXr8bphCK+u9uL11R68r+3Hp6qBfCkfAJf7QXkfqOwHNb35JJLhY40kXbXiibufqiShrjfvK6T5UCPLW5E0r2sleHtFgvcNkmIEVvTgS1kPPpf14EOFLK+qpXgmkuT9VSneiiT4UNWDD9Wj6ayaTW7GakxWGDDO9C9+mOuGnHEk0qZJSJqmIWmaJsaFacY/IJveDdjUf8dMXEUU/10GksIMepido4dxGj1NEug/P4zh846hsdAYr/B11Fca8/CKMq/r+vNR1IvPIlk+i6T5JJLgY604XbWSfBLJ0FUrx8crfXlcP5YW0Vx8IhYzc+N8BpnupNf8IGSN4+khPIecWS5S5ueQXJiN9JJsJMyjkFvgzyDzY2gtXcNx66U0FFnwul6DV5V9edfQh9d1PXlT1Yuuir58LuvN51Ip8QCkagm6amV4U9eHx3WjaK2bQ1rudn7btRbFBbv5wcSVnsJwZM3ikZ6XgvS8VCTNUpEQpiAhTBUjdp54fczXD0MkzBOR/BqzZHG68SozLw3Z+SnImEbTyzyEIeanmLJwIbY+62moWcGzpmm8q+klhmulBFTIQUUfvlT8wOfKgXyu+oHPNX34VNuDD3VSfKyX5GODLB/r+9BV15euuh58rJWiq1aSz18jku7Gaw+6anrSVSvLx3oxfN/XS/KhXpIPtf/Aa40mV0uWY++xGRXz3xhsfhy5eYFivJqlIGWa9g2v0qbpSJtmiKux85KRnJeIpFlc9+3f8SpplvFvvJqlImn+Ha89/4FX39CNNNdY/gOv2kxevPEbXocsPd2N1wAxXpd5Mmz52e7drH6M+IZXP0Yu92XECh+G/wut4nxtEf5nxVV+bRAjVwd03+bHqLX+KFgGomAZiLyFGK8j1/gib+HH6HUBjFkfhIJlkLgy2w1h+bUBjLH0R9HSl3GWniivOY3SClsUlxxH6bfDTFx2GI21xzHa+DdmW3axZt92Np/Yxl92m9ntbMnBMyuw8l+KXdB87ALmYOs7EztvQ+w9DXD0NMTVaxbu3nPx8jHD22c+Xt4L8PJagJfXfDw9zTjrIeSspzEeXnM46/Uz7p7TcT2jh5OrABc3LVzcdHBy1cbRWQdHZ31cXGfg7DILB4dZ2NoaYWWtyykbAcdOqWJlp4mdow62jtrYOengdNqA0+4zcD5tiK2jDqdsBJy01uSUjRZWtrqcstH5Ni34hJUWJ63Ft1vbaeHgqI+LazdeXQxwcNTDzkEXO3vtbrxqYGsjwNZGjFdrK02sTqljYy3AzlYLO1sB1lbq/wOvX+PsqIOrsx5urno42Glgb6uOk4MAl2682llNwdF2Gu6uWv9feA0L1CM8UJeIAB0iAnS+tw77aRAVKCA2RIfYUDFgEyJ0u/GqR2q0TjdgxYjNTPiKVz3SYwSkx2hwPllXXH1NFJAdr0l2vAbZ8RqcS9AgJ0mT3BQBBWnaFKRpUZAmoChTm0vndCk9r0tJtvY3vF7K0qA0U42qPC1E+bpU5WlRk6dFXb7uv/BaX6BN7UUB1XnqVOaoUnNBnaslutyomiHGa4U+LRV6tPwDr9erDWmtMKTlsj7NpXo0X9KnqUSPK4XalGVOoixDhSvFOjSV6lNbIKC2SIubdbO5LppFXakWbVd+/obXa/U/c/3qHNqaTGhrEnK7dT73by3h/u1ltF9fxL32ldy9vYIHd1bz+IHlt0rsk851PLpnwZ1by7jVak5byxxuXpvF7dYZ3Lkxg6cdJnx4tJSPD1bx9tYqXjav4EX9cj40WfC5dT2vahbTccGIlvRpNKdMoTF5MvVxEyjy/YkM575kuvSlJGA4zamqdFzQpylNlfaLBjSkqHLBfzjnfcQV1welxjwoNeZajiEtuYZ0lM2ls2Y+96vMedbwGw9r5vGgSsi98jncLfuF1hwdcv1+4pz3QBpSVOgo0OF+iT5PKmbS1WLOp2YzPlw1of2igLq4cdREKFIToUiR31BE0WOpjR1LQ6IizekTuJWnyoNLWjy+rMOTcl2eVOrwtEqHZ9W63/K8WpfnVbo8v6zLs0s6PC4UfK++5kzqXpEjBuzX9uHHRRo8L9XmVbkeryv0u6PHm0oD3lYZ8qpCn1cV+rws1/sG2cfFmnQWqHH/wlTu5k7mUYEaLy9p8+ayHu8rDemqmcHHbrS+KtHmWYEGT3Kn8Th7MrdjFbibOI6HaSrcT55AR/w47iVO5Fa0Ipece9PgN4yOuIncT5pCe+xE2mMn0RE3mRvhytyKmsitqEncilKlJXgyuVYDiN0rSZmHAqLAyZS4K5HrMIzSs8vsRmsAACAASURBVCO5HjuZtpgJdMRP5k68Ko3ByhS6DOa84w80Jmnx9spGPt/Yxc28+VTG6NOYZcyd8tU8bdzCu/aDdHWe5NNDGz4/cuDDfRs6Lm2g9dwyHhWuoTpYl7pgbe6nzqbMbSzhWyXJPtGHR1lGXA0ZT759f0TeY7gbb8iDRGNKHdTxWzEAq5lSnDEfSN4hba75zKc1cA7lLqqcPzqShF0DiNr6A0HrfsDOWJqD2pL8rSeN1c8yOJrL4LZUBvdVMpxe0ROb+T058ktP/hL04E9VWbaqSrJ+vCS79fpjZf4jf5v0wWlVf4q8dHhevpFLIUaEHxtGdawRz6vX8L5pPW9a1vCp3YK3V4V0tZry+bqQ941zeFdvwgfRPJ6XGHP/vBHPCuZQHzqJ1OP9ybIZQkeGEV01S+iq/o03ZfO4k2XEJW9l4g4PIuSv3oTskCHjlDw5tqO5YK/IuVMKJB8aRsYxeWq8tWgKnUFz+ExKzk4h5vCP+G/vTcA2OWL3DSXp4AiSDigQt1uR0M1jObN8OEd/7cfBWf3YbdCT3foy7DOU5NAMCY79LMHZJZKk7Rbj9XrAv/F6P348HbEqNPqPJ996BKF/9MZhngTHfpXi8AxZDs7ow8GZ/dk/4994tZ7XG7cVP+C/4UfCtw8nfr8CGceVyDiuQMrfw0g7Noz0Ez+RbTWKXLuxnLMeQ9pRBVL/Hkvi/rFE/jWSkD9/ImTLTwRvHU7ETgWido8havdoYvbJk/S3AllWimTZjCb15DCSjw+i8MwYqoNUKPFUoMRrNPlu8qScGEiBmyIN4Vq0xhl9x+v20xnxx0NL8T53A9fkeixPRvCHTTRuSbX451zjeGAef9pFYxVajM/5a7gk1bHFJZU/nVOxiq7BK+8OtklNmO4LZbVTHus9K1h5+hLzrHIwPpaFhZeIjf71rHArw+RYJrMPJrHA6hwrHAuYvjMKg53RLLQv4DeXMn45loPqthgmbY5g4u9BKK8PRGl9CEobohi7PhYFi1gU18WjszOXRbbVbPJs4k+POlbZ5GG2P451LhfZ5HOZVWfyEdpmMNs6jXmO51nmksvs/VH8sjuaxSdyWWF3iUUnCzE9coFlDpVsDWnD0ruOBY75mDvksMKjmN+DRWzwq2CeVSbCv1NZZn+BVc55zDuZiPBoPGYnMlnuXMYSp0rm21SwyLGWdf432RzewQKXy5g7FrLap5KNIfVY+Faw2PkivzkWssKlnDVnqplnlc+cY+dZ7FTKWs86VrtXs9jhEmvOVvNnyDW2hLWyxruWBY4lrPZpYGtMO5sjb7PYrQbDg9kI/krGaG8W5kciWLl/OyFxO/6B163f8NpH6EMPYdx/x6vZd7zK/De8miYhaZbY3Raa9q1dVkrYjVdhInLmYrwON93IH8c3kpWxksd1eryt/5E3DT152yDDR1EPcatvZU+o6MGXSjk+i3ryubYnXQ1yvK+T4mODJJ+vivHxqa4nH6pk+Fgjx/tqWd7WSPGhToquWmm+VPfsvp+efC7vwYdKWV7VSPOiVooPV6V4Vy3Bhwo5PlSN5KloNpcLN2C2Vo8xwk30m+uMnEk40qYJ31AlaZqOpGl6N2K/Qja9u9L67/wTr1LCdGRNUulpkkhfYRSDzDxRXLCDxVuMycyx5HrtdJ40jOZ9Qz+6RHJ8EcnwRSTFJ5EEH2oleF8vwYd6SXE1sLYPr+sH87BRk8ulizjkupiJixfyg/nfyM4LQXpuHHImWciankfKLBvJBdlIL85GwjwGuflB/GBmw8T5v7Nh1wrS4lfztGEWzyqH8ap+EC9r+/O6ojcfynpDeV8olYUK8cqhjyJJ3tTK8axhKO0N+lTX/ck+p7VMW/I7P849ST9hAD3MopAxT0DGPAkps2QkhMlImHwHrOS8NCTMUv6NV7PveJUyTUVKmIq0WSqyZkn0EEbT2ySQ4aZHESwx40zwWloblvOqWY231f+svMpAZU++VPbhc1UfPlX34pOoB111srwXSfKxTorPDT35VN+P99V9+FDVk4/VcnTVSPO5Vqa7NVqGz1WyfKqU43O1HJ9FMnyqlaKrVoKPIgnx11oJPn7Dq4YYr2e78Wp2jB7zApH+T7yaJiMt7MaruRivUvMSkTKL/47X7g95JE3TxRX7f+LVLAUp8ySkzaLpaerPj6aOaC5dh2/IRpr/VXnV+Y7XZS4MWerGsKXe/8CrF8NWeDBsxT/xGoD8Un9GLfdjxApf8VCmf51x9ftXxXXk6kBGrQlEfm0Qo1YHMHKVPyNXd+PVIpDR3XgdtdaPkWt8kF/ryxjLABTXBzPGMgj51QGMWumHwip/lNb6M36tL+PXnEVljSuTVlujsuIQKst3oLrqT3Q2bGHOzp0sPbKDrbZ/cth1A6c812HtswYbnyXYeM/D0d8Yl4BfcA2Ygau/Ia6++rh66+LqqYebpyFnvX7By9sEXx9zfH0X4Oe7EG8fM7y8TfD0NMbTay5e3nPw9PkFD+8ZnHbXw9FFE9cz2px218HFTRsnV22cXHRxOW2Iy+npODlPx97BAFt7XWzsBZyyUcPOSQun03o4uerhdFoP1zOGuHlMx+WMAXaO2ljbCbCyFYgrs7Y6nLLWEg9cOiXAykaHU9YCTlqrY+ugjZOzgfh/uRji7GKAk7O+GLD2WlidUsfaSh1bGwF2NgJsbTSxsdbExlodOxsB9nZa2FprYHVqGqdOqmJtpYa9nQAnR22cHMRxcdLB1VkXV2cd7G3VsbdRx8lejFcnOzUcbFRxtlf7/8Lr14FNEUF6RAbqEhmoS5i/eGVOmJ8GkQECYoK1ifu291WXpCh9UqJ1SYnSJjVa+1v7cEacDtlJYrxmxmmTFq1BeqwG55O0yUnWIStOk/ToaWTETBPjtfsMbH6qdnfrsDbFmbqUntOj9Lx+N161uZStRUmGBpcy1KjIEVB9QYfKXC2q87Spy9eloVCP2ovaVOVoUHtRQF2+FrUXNanKnUZVzjTqCwS0lhvRVjWda+V6YrxW6nGtWo/rVQZcr9KntUKf5jJdmi/p0lwiztVCbSrPTaUsQ4X6AgFNpfo0FGkjKhDQUjGd1ppZNFYYcKvxV+63ifF6/cqvtDUZ09Zkws1mMzpuLKSzYzkP2pfT1jKftmsLudm6iHu3l/PkgQVPHlhwv2MlDzpWcufWUjpu/Ub7jXncbJ3Lzdaf6Wj7hcd3TXjduZAPj5bx7t5ynrf+xoNqM+6VmfKiZjEvqxdx98JMGhOn0hA7nqbESVxNmERF6Ghy3AaS4dSX3LODqYpQpDVDg448fW5kC2jJUKckRIFsj8EUh43l/qVfeVY9n9v5s2jM0uV28WweiRbQWT2fu+Wm3K80536FKXdLf6U1T5+GdDXKIhSJOClJUfAIbpxT536RPvcKdXh4yYCPTaZ8vjafrhZz2vMF1CcoUxs9DlGUEsX+wxBFj6U+XpGrKcrcODeZe0UCnlbq87RSj6fVejyrEef5f6ZKlxflujwv1eFJsRad+ercy51Kx3mVbwObvlVhc6bwsECd56U6vCrX/5bX5Qa8rTLifc0M3lQZ8abKiNdVhrwo1+fJJS06C9S5d0GV+xdUeXBxGi/LdPlYLQbrh0oj3lUY8rpUl+eFAh5fUOPh+al0Zk2mM2Mit2LkuZOgRGfqRO4mKtMRP477SSrciZ+AyGsw1R4DaQ0dw/3EqdxPVKU9ZhIdsZO5HT2Jm5ETuRk5kdtRqtwMn0aFmzzRuyUpch1JhfcECk+PJdt6MLn2g7gRO5WbMRO5mzCZzmR1bsVMocZPgaKzw6iLVeNZ1Wq62nbxpGYd17KFXEn/lcbzZtwoWc7rG3v5/Miaz49s+NRpw7uOEzRmL+bGuaV0FqxEFKpHQ6gO7UkzyLP7iYBNEmQc68X9VF1aIyZT4DCQIochXA/Voi18Bun7R+HxmxzuC3uSvnsCN4PnczdqPvVeAs4dG07Utp6E/CFD2KbeBFr+wMlfpNg6WYJtUyTYI5DgyExJTplKYrdIAqdl0jgt7YPTb4Owm/8TzosUcF8mj5XxINyWD8dv40gclvXGY2Nvir2ncPu8Kcn28uT7qfKsZi3c3MaHa+t5dWUJL5sW8rjCkHdXZ/P5uilvG+byunouryvMuZ/zCw9zjbmfPZdzdqNIODKA6qApvKtYQJdoMU8L5tAcp0XRWUUSjg4gdFcvYg8MJs9RnqLTE8ixUSTjmDxpR0aSfXI05e6qtCf8yo3omRS5qpBweCBhe3sQ9/dAsm2HkWcvT461ArnW48g6NpGYvxQ5vXQwR3/tw6GZfdmt14NdutLsNZDk0HQJjs6SwH2JFKm7B1LjKsZrR+RIHiYp8jBJmXtxytyOnsgV33HknfyJoI29sDcX4/XQdFkOTO/NgRn92D+jH3tn9uPgr/05bjoAm/m9cV/1A4G/DyHyrxEk7B9N+lFFUv+WJ+HgEJIODyX5yFDSjg0n+5QCmSdGk/q3Aml/K5F0QJGoHaMI+XMYIVuGEbZ9BNG7RxOzZwxRu+SJ2vMTCYeGkWklT66DIrmOo8l1HEWR+1gu+yhRdHYkuc5DyLYbSvKxgZyzG051wFSuJxh8x+te77z4UxHleGRd40zaVbY6J7PrdCpnUxvwP9eCdWghe93TcIypICj/FmfSrrDdLYNtpzOwi6/Dr/ABDikt/PyXP5PXujPlj2DUt0UzcWMwI5aeZfLmCFR+D2aCpR+zD6fxV2gTTrnPcMl9xibvMn73uszx1LvY5jxnd8xthKcuoGzhy4QNvozf4IfyhkDGrQ9jrGUkoy2iGbs2lkkbU9Helo3GxgQEG6LQ2hjGlNVe3RgOR3NbILNPprAhVMSx7A5OJbeww6eQ3X7l2CTewjn7KYdjOlhsXcLU9RFobEtEY0cyk7fGMO6PEMZvCkJ9ezgaW4L45UAsW3wrsc+4g2PmLY7GiNgXWsmhmGassx6zP6GTpW716B+4gNa+PLQPXER1dyZTdiQh2JeCzv4ktHfHMOtQEjvCm7DKeIR74Vv+TrjN7vAmTqU/wDHvJfY5L1jnVcfMg5kYHshk5tE8DI/kov/3BbQOnEP3cC6Gf1/A8EguhgfPYbQ/m+l70pi57SxLd/1BcNxf3XhdTtHlLehbLOvGq3c3Xr8iLKW7pbO7bdg0AWlhMjImGUiZZCIpzEDSNE3cJilMQso0EcmveDXNRFKYibQwE2lhKjLCBOTMo+hr5sxw4QZ+P7aBzPQVPK7V5b1oMO9re/BRJN7R+aW6O927Xrvqpfl4RZaupl68vSLDu6tSfGyS5m2dJO9EMryvkeOTqA+fRX34VNOTrio5PlfJ8aWqZ3d68aV7CM/bKz14e1WOrgZpPlZJ0lUuy4eKYTyvm0lD5e8s22LAKFML+ps60sMsFGnTOKRMk5ASpiAlFONK0jRVXIkVfkVs6j+S8u17SdM0JIXpSAlTkZkTR6+54fxg4sswoTXTflvDydPzqK1Zwd16Ac9qh/Ohvi9dIlm+1Ejxpbtd+H2dBG/rJXhXL8WH2p68EQ3kUc1I7jabkJi+giW7FzPUZBV95tsiPS8UaeM4ZI3TkDHJRMpUvF9UemE2EmZx9JgfQj8zJ0aa/MUvq1fh4LKMO7WLeFQ9gSeikTwXDeV1xQ+8L+3Nl8t9+VIiXh2DSJqPtZK8FknzvG4ADxun0X5rDUHxlszZsAoF410MNjlDL9NgZM1ikDWNR9o0EUmTJCRMugFr0l2JNU1BwiwJCbMEJMwSxHg1TULSNOn782uShIwwgT7CGPr/6oe88X5+WTOXoKil3L66kNdNU3lX3fv7wKYqKaiS4UuVLJ+rZcRDveqk6KqX4mOteEVSV20v3lf14eWlnry73I/P1QO6Jy334kttL75U94CqHlApK97xWi0N3fuGP1eL80kkQZdIlnfVYrxeKVmO3dlN3/FqHoCUWZwYr8JU8WtCmCRuG/5aeTVPRso8Eamv15VpN16FX/Ha/dozT0PCNOVbV4O0aTQ9hX78KHREc8k6fII30FxtQWPVmn/hVWm5LSOWuTJk2Zl/4XX4ci9+WuEhPte63I8RywJRWBaIwrKAbrz6MXylb3e11fd/VFxHrQlk1JpgRq0JZrRFMPJrApFf44/8Gn8U1voz2iKA0ZYBjLbwR2GtH/JrfJFf5YP8Sh8UVvoydrU/ymuDULEIYpJFAJNWezNphRuTltkyZfkxpq3YjZbFFqZv/h3TfRtYcWoDf7huZLfXWqwDl3E6ZD4eYfPwCDPnbIgJbgGzcfObibufEZ6B0/EJnI53gAEevrq4e+lwxkMXd4/peHn9gq+PCf6+ZgT4m+MfaIKv/xy8fWfj5fMLXj4/4+U7C0+f6bh56ONyRge3s7q4ndXF9Yw2zm4CnE9r4uqmjesZnW8VWQcXLeydBNg6aOB8Whe3s4bf4u5pxFmvGZx2N8DeUQtbe4E4dlri86hWmpw4qcEpKy3xECYbASet1HBw0sHVzQiX0wY4O+vj6iKOs5Mu9nYCrE6pYW2ljp2NJvb/jK0mDrZaONhpYW2lxskTU7E6NQ1bGw0c7LVwchB8i4uTNq7OOrg4aWNvq46DjTrOdpq4OmjibK+Oo+00XBw0OHta+/8SrzoE+ekQ7KdDiL/Ov868RgbpExWkR1SQHuEBAsL8NQnz0yDCX5PoIDFe48N0iQ/XJTFSj+RIHZIjtUmO1CI5UkBypKb47GuCHucS9cmKF7cOJ4VP5VyiDrkp+mTFaZISMZXUyClkxamRkyTgfJIGF1O0yE/9jtdL2fqUnjOgJEuH4kxtijMEFKWpU5KuRvk5AZU52lTmCKjK1aL2oi71BWK8VudqUJOrTn2+FvX5WlTnTKMiewo1uWq0lBrQVjmd1nI9rpXrca1Sj9YqPa5X6dFaqUtruS7Npdo0l2jTXKxNc7EOTUW61OapU5auQk2eGo2X9Gks0afmoiZ1hdpcq5rJ9dpZdDQbc++6OR2tZtxsMuZWiyltzUJutphz79ZvPLm/mod3V9LabE5jgzEtjabcufkbT+6v4emDNdy7tYT26wu41iSk7Zopt64LuX3dmI62uXR2CHnxcCFvHy3h7YMlPG9byL06Y24UT+dargE384y4kaXDlbhJVIeOQRQ6hsbYiTTFT+GcS38yHfpS7DuC6ohx1MVMpCFhMjeytLidp8+lEAXOew6mKFiBa+d1eVm7gI7CX7iSJqAxS4+HVfN5eXU5ndULuFMmpCVvOh0lc7hxwZDq+Enk+Qwj1bkPCXY9uZahxoMiA+5c1OZGtip387Xpap7Hl5tL+HhtPm256tQnKNMQP4G6WGUuBf5EbYwiDYnjaMmYSPsFNR6X6fGqdgYvRIY8rzP4lhe1BrwQ6X9PtR6vKvV5eVmXpyUCHhaocTd38je8fgfsZO7lqvIwX4NnJTq8KNXjRakeL8v0eXXZgLdV0/kg+pn3olm8qZnBi0pDnpTp8rBYQGeBBp0FGjwp0uL5JV3eV07nk+hnPlbN4N1lQ16V6PI0X5OHudO4nz2Fexkq3EubyP208dyKFeP1fvJ4OuLH0R6rxIPkSTxInkpLyGgun+5PnfdP3ImbwsMUTdpjxHC9EzeVG+HjaQ1Vpi18Em2hU7jqN56kA7KcsxpMsZsiha5jSDsxgPTjfbkZr05H7BQeJE7labqAR2kC2mInUxOsRGX4JO4WL+T97d103drN/dIVNKTOoSHThPKkX3h0ZStdX/F67yRv2g5Sk2RMe94yOs4vojJIQEOEDreTp5NjN4Tg7VJkW/fjRowq1yOnUOz4I1lH+yDynECdlxpRW3rhs0qC2G2DaPDW40XWIq76aZBxpA+R26QI+kOSkM0yRPzZC7+1fThgKIHlOAnWKUuwaaokO/Wk+dtYDscVvQjZMYAMK2VK3LWpD5xDS/gC6v1MyTo+jYR9Y4nZM4zwnX1JPj6AEu+xVIZNIsdLiWfVq/nUto2Pt7by9poljypMuHZOjY4CNZ5W6vOhSci7BlNeVBjzuGguHZm/8KJwOUVnVAnaPogLLuN5kj+XdxVmPCmYRU3IBCL298L3T2kSjwygxH0MtUFqtEQZkXFcgbBtAwj6oy/phxW4GmhIZ5qQ61H6lJ2ZSNSufoTvliPHeSh14ZO5Ej6FQtcRFDkrcPnMZC5YqxC6aSgn50px7NdeHJrZm926suzUlmKPngQHjf6B1z0DqXYdzvWA4XREjKQzUZHOpHHcjR3HzcgJ1Hsrcf7YUALW98TOXJKjs6U4aCTDfqNe7J/el33T+7FvVj8Oz+nPSfMB2C/qg+faAYT8OYzoXaNI2D+alMOjid8/nMidA4nePZC4/YNIOjyU1KOjSD4sT8KBkSQdGkP83tFEbB9J6JafCNs6nKgdo4jbM4aEfYrE7pEnZvcQ4g8MIvPUT+Q7K1FyZjzFZ5Qo8xxHpa8yJWdHkX6qL7H7exG+U5bY/b0oPD2aq2Ea3/F6Jr053j2jBc/s6/jm3MAzqwWvzCb8z7cScP4a/uea8T/fQlBeGxGX7uGfdxPHxFqckhvwzrtNQNEDzpy7zRqHbDQ2BaJkGcD4P8IZtzGUEat8UNkcxfgNIUxYH8iqsxU45j3nbOFLPAue45jZgX1GOy7nH3K26A2OuS9Y51WD8hpPlNd5M36DH+M3BDJufQhKluEoWUahvC6O8ZYJTFgbh9KKcCauiWDq+kiUV/oyZX0gKut8mLrZn3lOuexPu4ln+WuCS5/gee4mZzLa8M1/THjlOzwLX7LZrxG1TTGM3xCJ4oYYlDcnoLQplrEbw5n4RxiT1vsx/1Qmdpl3CLj0Ar+CB3hfuI17zk28i58RJPqIW2kXWyLbmXm8GJXtGchvTGDsnykob01BZVsSan8loL0rHpPjWdhkP8Tn0jsCyt7jXfwCz8KneBW9wLPoFaF1nzmSdI85x3LR3JmK2s5MJm1PZ+qeHCbtyGLanvNo7s9DsO882nsyMdiXyc8HMjHe7cuK3ZsIjt2GqOoPmuuXUnj5T/QtljFk3t/0MfFCziQWaWE3NMySv0FDUhiPlDABKZNkpI3Tv+NVmIqkMBkpYeL/xKtJJlImGUibfMVrJH3NnBlh8h2vj0Q6vK8eTFeNnBiu/4xIgs91EnQ1SPDhijQv66R5VC3JY5EULxrkeCaS5WllD15X9+W9aCBdosF01QzgQ2VvPlT0oKtUhq5SKT6VSdFVIcMHkSxvG2R5d0WOj7UyfKqS4XOFHB/Lf+RZtRaNVSvZc8oExXmrGLzAnt7zg5E2jUTq62MXJiElTEZSmIKksBuvwrT/gGvKd8AKU5EUpiNtkkwPk1h6z/FjwK+2jDHbgfHGRaSeX0lr/a88qlfhpWgI72t6iScMd6PpX3itk+J9bR9eiYZzr2oyLXWrcPBchu6q5Qydv5ce852RWRSBjGkc0nOTkJ6bioyJeEWL5LxMJIRx9JwfTj9zdwbNOYiKuSUb9vxGTfFKHtTN4H7VBJ6LRvNeNIyu8r58uiRHV5E0Xyp6QK0cn+qkeVMtybPqXrxoVqajZSYFl9aw5e8VaC76nZ/mnqCPsSeypuHICqOREcYiZZL43/Fq+h2vEqYJSJomiAErTEZKmIKkcQI9TOMYOC+KH391R+nXTVjsNCEp0ZwO0c+8rlOmq6YviGRBJAk1UlAjzZcaKfE5YZFEN15l+NTQg08NffhcP5CPoiG8ujyIt5Uj6BLJ87ZiEK8v9+ZDRW++VPeFql5Q2QMqpKFSCiol+VIlwZcq8RnrTzXf8fqsWoMrxcvEeDVdzCDTY8h141Wy+xr5hleTVKRM0rvPwXZ3MZjGiV8zwjQxXIUZ36+lr4D9L3gdYuKA5mLLb3htql5LQuoWjBbrMmXx7/87Xld6is+zrvBnxPLveJVfEcDIlf6MWPW/4TWIUWuCkV8rxqvC2iAU1gb8C65jLP0Za+HPWAtflCz9UFzrw5gVnoxZdhbllZ5MWevLNEsf1Na4o7rcnmnLjqO16iD6FruY++dWlh78k432m9njvYmjoRs4FbUa++hFuIT9wplgfTyD9fEONsA72ACvQAPO+unh6a+LX5ABQSHTCQwxwj9QH29fbTy8tPHw1MXD0xAvr5l4e/+Mr+9sQsJNCAydjV/gLLz8jPDwMeiOfncM8PDRw91Lh9NntXA5o4mLmwaubuq4nvkaDZxOa+LgrImdowauZ3Tx8DbCw3s6Z72M8PQxwtNnJmc8DLB30sTOURM7BzFgrW01OWmlxomTGlhZa2PvoI91N14dnXU5fcYIZ1f9b+tsvuLVzlYTays1bG00sLcT4PAtWjjaf4/VSVVOnpj6rerq6KCNk4OgeyjTd7w6O2phb6uOo606LvaCb3h1slPD1VHz/wmvgb7aBPpqE+yn/S/ARnTDNSpIj4hAbTFefTUI99MkKlCL2JDveE2I0CMpQpekCG2SIrRIihDjNS1G5xtezyXqkx6jRWLYVDLjBOQk6ZIVJyA1chrJ4VNIj1YlO16TnCQBeUkCLiQLyE/VpihDl5IsPUqy9CjK0KEwTYuCVA0KU6dRnKbG5WxNKnO0qTivRVWOFqILOtTl636rvJZnT6U+X4uGAjFeL2dOovLcVJqKdblZYcT1cv1uvOpyrUpXDNdKXa5dFuO1qUSLpiItmoq0aSnWo7FAm8sZKlSem0pjsR4tZUbUXNCg/LwqLRXTab8yl7stQu62mtHRakb7NVNutZhyo9mE263z6OxYxvNHFjzuXEtb6wKu1M2h+aqQOzeX8OT+ah7fW8mdtoXcaDahqXYWTfUzud74C3fahDy+t5CXj37jxcPfeH53AU9vzeNuw69cu6RP3blp1CRPojZ+IlURilSEKFATMpqGcCWuRI6nMngsOa6DKfYeRU3YeGojJ1AXo0JTkiqNyaqUh43lgs9QLoUo0JCiyq2L02kvnEldsjptedO5XybkYeU8Oivm8aByHp2V82kvnoMoNIOf7QAAIABJREFUSY2ySGUqopS56DOcRNve1MVP4PnlX3h0aTqtmVNoSBzH7TwNPrfM58uNRbxrNOVGrgZXU1RoTp1MY9JEykNHciVJmaa0CVw/N5k7hRo8LtfjVd10XtQb/isv6w15VWfIy6+IrdHnZaU+L7rx2pk/7V94/Vp5vZc3lYf5Gjwq0ORxoYAnRVo8K9HhZZk+byqMeF89kw+1P/Oh9mdeVhnxsESLewXq3MtX51GRgOdlerwuN+RNhRFvyg15c9mAV6V6vCjS5slFDR7mTuNe9mTuZKhwJ20Cd1PHcz9tPO3xY7ibqMS9pPG0x43jdowS9xIn8TB1GrdjJlB19kcq3AbRGjqOhyma39DaETuFayFKNAaMpdFfkau+ilz1n0Cx0wgSD/XmoqMChaeVSD46gMSDvbgRrcbdOFUexE/laaoGzzK1uZ+mydUoFUqDxnEjdy5vbu3gy4MjdFZacDXDhDulq7gYpsetsrW8v/s3Xx5a8fnOUZ5d2UZhsA7PK9bRWbCEsgBVSn0mUhc2jRynIaTb9KfKfyx5jj+QZ9uH9CM9idslR7HjcMpPjyNuhxw+ayUIXC9Fge0obkVrkXuqPzE7pUjaL03KwZ6kHh5AysEhRG4fjMMCSQ79LMH+mRKcMu+J36aRpFupUuyhS4W/Ps3xc3lycRXvyjfzvGAdbbGm1PkbkWc7jvPWIyn1UKY6cALVoco0JmvyptGCT3d28vHaZm7nm1IcOoFU135c8B9EZ6k2H1tM+NhoRlfjYh5dMqEtfTovL62gKkAPh2X9KXbX4nnhIl6UmNEcr0q2Y18iD8gStleS/NMjaU81ojPrVyp9ppB1ahRBm/sQ+ddgzp0YT7WHLi2hM2kO1SPlYG/cV8mRdGgglb5KtMSp0RgzhWr/MZR7KlDvP4nyMxNIPTAMP4veOC/syYm5vTg8szc7dWT4S0uS3boSHDT8J14HUe06nGv+P3E7fASd8Yo8SBxHR+w4bkaOp9ZLkeyjYrw6zJPi2K9SHDSSZr9hT/Yb9Wbf9N7s/7kPfxv3x2rBAJyX9cN3/SAitg8nbq88iQdGk3xoNDF7hhG2/Qcidgwges9g4g8MI/HgCGL2DCNyxxCidg4jfPswQrcMJWzrT8Tskidm9ygS948l+eA4EvePIX7/UBIPDyTTaggXnRQodhtH8ZlxVPtPoSFMlUse8iQd7UnwNil8/5AkZJs0CYf7kGn1j4FNp1Ouxp/NvIZv7k3xjteCDoIv3sI/p5XA3FYCc74CtpXggtsE5bfjm3cT/4vtBBTcw+tCB66Zbax1zkFvZxSKFoGMtgxmzPoQRq4JYPymKFQ2RTJxfQBLnYuxzXqIR/4zPPIeElD0FJ+CR3jkPcS76CUuuU/Z4FmJioU3Spa+KG8IYvzGEMatC0HRIpRxlpFMWB/HBMt4lNZEo2wRi8qGeFQ2xDJubQjjLQMZb+mH2pZQFjlf5GByGx7Fzwgq6iSs6AHe527im3ePkLIXeOQ/ZWvAFXR2JDLxj1gUf49HaXMqYzclM25zImo7klH9IxTzY+nYpd/Gv/gR/vl3CMi/jXfeTfxKHuFf8RrX4rf8GdHGzBMFTNqZyehNyYzZnMbEHedR2ZaO+o40DPenM+9UDnbZD/EvfYtv4TP8i58QVPoU36LHuF94RFgtHEt5gPGxC2jvzkJzby6T/jqHyo5cVHbmon6gEMGhQjT25qD2VxpaO1OYeSAT0wOBrNyzuRuvv9Nct4TCy5vRs1jCkHl/0/srXk1S/gteE8RvtrvxKmmSgaQwHUlhqvhnJonialv38J3/xKu0SQJyZhH0MXVihMl6Nh5dT0bach7W6PC+ajCfqnrypap7b2f1f+C1TnyG9VW9LM/re/P8ykBeNv3Ey8aRPK8fwYvaEbyoGc6LqmG8qhnKu/qhfKgdyKfK3mLAlknSVSnJB5EUb+uleFsnRVetHJ+724o/lA/gScUkWirN8QldjdpvKxlmdoK+pj7ICsOQFsYgLYxDWpiAtEkSUiYpSJqkIWnSjVdhandS/pGveBU/9r7m0fSfe4Yhs3ehtngVu6x/o652ObfrNHjeMIa3tT/yobqXeDdttSRfqsVV6A+1Eryrk+RdrQzvRP15UaPE/fpfyc+z4M/Dy5m4YCNDF9kiM/8MsosjkTaNQdY4Cbm5qcgZZyBnmo2UWSYSJvH0mhdFf3M/+s+1ZYTxduauX0Fs7Epu1y/hTrUWT0XjeF83gk9VfflYIsWnEhm+lMvxpVqOL3WyvKuW5kWlHK8bR9AuGs9V0ULO+qxkwYbVjJm7nf5znZA1CUbWOBwZk2ikTcQfdkiapCJhkvYPwCYhYZrwLZLCBCSF3Xg1SUbaJIHeZjH8aB7IsF9OMnXuck7Ym1N03ph7VQJeVcvzWdSfL7WyfKmV4otImi810nzpHub1SSTBxzopPtbL8a6mB6+r+vCudgifrirytk6J13UTeNugwouq0byo+Il31T/ysXoAVPeFyt5QLgOXpaG8G7CVEnT9B16f/w+8HkXOLAAp01gxXk3+gVdjMV4lhSlImiaKsS6MRfKfeDXJQNKk+1r6ildhsvg5MU1E2jTq33gN2kBT1Voaq9aI8fqbLlN++47XocvO8NMyn+94XeHN8JWe4tbgFQGMXBGMwrIgFJYFIr8ikFErAxi52o8Rq/9zsnAgo9YEIb8mGPk1ISisCWbM2q8JZIxFAGMsAhhr6c9YSzFalSx9GL/Oi4mWnkyy8GDyGnemrDrN1OWOqK2wRXvVKYzWHmH2xv0s3LmHNYd38pfDdg57buZEgCXWoUuxjZyHQ7Qxp2NnczbCCI8QHTyDtPAO0sInRAe/EB18ArTw8RfgF6BNULA+IaGGBAUb4B+gh6+fDt4+Onh56+DprYunjx5evvoEhf1MYNhM/ENm4BtoiJe/Hh6+2nj4aOPlp4O3vy7efjp4+mjh7qmB21l1TrtPw+3MNE67q+Hmroabuzoubho4Oqlj76CG2xkdPL0N8fIxwsvbCG/f6fj4zeSsh4H4dxzVsXfQxNZOE2trdU6dUsPKSgNbW10cHQ2wtRVgZaWGk7M2bm4GuLjq4eysg4uLLq4uejg7amNno46djToOdpo4OXRXU+0FONtr4eKojbODFg52mpw6OZWTJ6dgY6OGg4MAR8d/ThTuxquTNi4OWjjZaeJsp/kNry4OGjjbq+PqqPl/3TYc4KONv7eAAB8BgT6CfwE2PED3W9twZKAO4f5ahPlqEOarQWSAFjHBOsSFivEaH65LYrgOieFaJIYLSAwXkBwpIC1Gh8x4PbIT9DmXaEBWvA7JEWqkRWuQFadFdrw2GTEapESokhw+mYwYNfJStMlN1CQvSZOLKVoUputQlKFHUYYuhenaFKQKyE9RpyBFjZI0dcqyNKk4ryWuwJ4XUJOnjeiCNjV5AirPq1GWMQlRngb1FwXUnJ/G5XQVyjMncaVAi7bLBtwo1+faZV1aynW4VqkjhmuFDi1lOjSXaNFULKCpSEBTkRYtJbq0FOtSkTmZy5mTuFKoQ2v5DGovalGaOYWmUkPuNAq5d82Mu61m3Lk+j45Wc242m3K9yYT26wt5eHclL56s5+kjS263LaaxwZjWZnPuty/j6YM1PL2/inu3FnOz2YRrdTNpqTXixpVZ3Lsh5Pm9xbx5vJLXD5fx7M4inrSZc0s0g/oL07icokRFgiINKROojR1HTcRY6iPH0Rw3icaYSZT6yFPkOYpSvzFUBClSEzGBhrjJ1MWqUOQ/ggteQ7gcNoarKeLBTbcuGNKSrUNFzCTuFM3mee1CHlcv4F6ZKffKTLlTYkJjtj7VCarUJapyOVyJXI8fKfIfyd2L+jy9NIP7+Xo0Jk9EFDuW61mqvK034X2TOe8azbhbbMD1bDWuZ6lyLX0yNdGjaclQoTV7Mm15U+ko0uDhZR2ei/4DrfVGvKoz4nWdEa9qjXglMuRVjQEvyvV4XqrNk2LNf+H1a8X1bu4UHlyY9m0icedFdR4VaPL8kq646lo5g3fVs3hXM4vXlUY8LdPlfqEGdy5O416+Ok9KtHlxWZ+Xlw14WabPy1I9XpTo8KxIiycXNejMUeVe1mTuZEykPW0C7SnK3ElR5kH6BO4mKXEvaRx3E5W5HavErWhF7sRP5EGyKh2xk2gMUKDCbTANvqO4l6DG3Xg1WoKVuBE+gcaA0dT7jKLeayQNXgpcC1KhMXAKSYf7kHFqKDkOo0k4MojInT1pDJpMR8w07kZPpjN+Kk9SNXiQpkFjtAolAWNpzv6ZVze2wcOjPKz5nasZptwuWklp3M+0Fi7nTds+6DzBx45DdFZakuevxrumrXQW/cYFdyUyHIZx2X88FUHjqY2cTEviNDJt+pJr15cyt2GUnR5FjddY8m2HELdLhpDNEsTtkaX8zCjaoqdS4DCAPJtBlLsrUO01nlrfadT6aVF6ehqJB0cRuXsUkXvHkPC3MjlOalQFzeRGynweFqzmeflGPtZs5u3lDdzNXEhtoC7lnqpccBhNnsNwch2HkuM0iPJARR4Vz+XzjY3cubwIUaI+me5jSXT8kfzAUdzIFfC8eiafrpnxquZXnpTO5lGxKZ0XF3It0YSgv4YTf1iZxuhZ3Mn6lYbIaeQ4DSb6oDS5zj9SGzqR9lR97qQaUReoSvqxIaQeGUbSgZ/ItR5PuZuAGk8dihwmE7tzGEG/S5B+ZBgVHoq0RE2mJXYqohBFRIFjaQydSJ2vMvm2w4nb0Z8Ay16cWdIHK+PeHJnVh106MmwXSLBLR4zXYz9L4LFMmrR9g6lyHU6L3zBuhQ3nQdxY7ieMoyNGmbaICdR6KXHu2FCCNvbCaaEMJ+bKcGi6DPuNerJ/em/2z+zNgV96c0zYD9tFA3Bd2Qf/3wcSuWM48fvkST40mtQjY0nYP5Lo3UOI3TuM2L3DiNs3jPj9w4neNZTw7YMJ3z6EkC2DCd48iLBtw4jbq9CN3zEkHVAi8cAYEg8OI/noALKsB3PBUZ5CVyUuuU+gLkidxggNLnkoEHdQjpDtssTuG0jSkUHEH+xDxG7Z73g9GnIp3jmp4due16D8doIv3MTvfAsBOddwTxZhHVqEa0INvuevEZzfTnDRHYKL7uGff5cz59qwT25mwbEEtP+KZPRaf0auDWT0hjBGWQYzZl0oKpsiGG/hi8nRdI7EtuJ98TGe5+8QVvKUoMKH+F3sxCf/CTYpt1hqk4PKGi/GWgSgtDEc5Y0RKK0LQ3FtCEoWYUzYEMOE9bEoWkShvCGecRvjGbsuhnHroxm3PpxxFgFM/SOYeTbn2RvdzJm8Tnxy2om69Bi/nFv45t7Gv7ATx8x21rmXorU9hvEbo1D8PYHRv6civzGVcZvS0NiVyZQNoczeG8Ox2Kv4XLxDYP5tggtu4Zd3nf9D2X0GRWGv7/+n2jXR2GJBRVBQ6btLszcWLImxN5qaaDSxphjTNSpVel360ntTepPesQEiHcGCPTFW3r8HS0zO95zzn/N/cI8Ooz7Y0RleXvd9fXwLe/AovMfZ7LtY+9dhdDINzcNJzD6YguqBdLSO5aNxIB2dgymYHk/D4vuL/BzfiX/xU/wL7hFQ1EdI6V0CLt/FLbsPv7KXHJe2svybi4iOXkT0dT5aR3OZf7QAjSP5aH11GZ1vCtE+loX2l6kYHElh4ddprPrKj63HPiUo6iB1VXtleC37FGOrTYxff4oRYk+UxVEo/IXXNYmD0Ij/B16T/sareSpy5skomCegaB6HokXc4P1iMnIW6ciZp6MoTkNRnISiOBblNVJGWjjwodiWvd/bkJa8jXu1Ihleq4YzUKUEVQoMVMu/w+tAvRxv6uV4US/PH1eH88eNiTy6pkpf3XzuXBFy94ohfXUCeqv16KlcwO2qudytm82TKzN4XT+RN5UjeV2hxOsaeV43yPPyqjx/1svztn44b6tHDOJ1NA8rZtBetYSCgs8x37OdGeZHGWPmyFCLQJQsIlCyiELJIhYl83gUzRNRME8eBGzKYPr830fRIoYx66SMMz+PipkVZtZrCI7aTneLBX31s3h2ZRIv68fxpmYEA9VKg2uwMry+rpPjRb0CL+qG8rx2LA9rtOm9bo1fwG7W7NnJdIsTvP+xGwrrvVDcEIaCRTjDLBIZLk5l+Op0hptfQsk8HTmzOEasiWbMulBGmXvwvtkPaG+y5cfzm2mo/JSu2pX012rwvP5DXteO4lWZAm8rh/CmTJG3FcoM1A7lVY0yz6uV+OPqGHoqxtJzbQk56Ts4fmoz2ut2MU78C8rm/iiLg1ASh6Mkjn33WSmIU5ATpyBvnjyYTP6FuLh/SbUVzRNQtohl5NpQxps7M23ZFyzZsAZp2Cc0la6gv0qDZxUTGKgfw9t6Zd7WK/C2Tom3tUq8rZF/95m9rFfiz4aRPKsdz93SSfSVqfLwipC7DSZ015rSW7+I7iohd6q0eVSrzrOaSbypHctA9WgGyocwUKrIQLkCA1WyZ4pe/QOvL2rG/o1Xt8/QGMSr8lp/5C2iUTBPROEfeFUUJ6Mg/ne8/jN5VfhPeDVPRN48YfDzCWeouS8TxOcx2GiFT4AtjdW7/w2vatvPMWXbBSZudWPyVh+mbgxg+uYAWSHTTk/ZavCOQKZtD2bGtiBmbBvE604JU3f5D5Yt+f174ro7GJVBvM6yDELVKghVq0BUrQNQtfZH1doPVWsf1Gx8UbfxQsPahQXWTujZOiKwdcBg9xkEO05hsutbxJ9+w9ajX7P3++Mctz/Mz16HuBB6AM9oKzyiPuGCdCWOYSY4SQ1xjzTCJ9wEnxAjvIOE+AQJ8AsWIgkVIQkW4CcxwM9Pn4AAEcHBpoSEmBIcvJCgIFMkgUb4SUT4+Avw8jfAy1+Ab6AR/sGmSEIWIglZiF+QMd4SIZ5++nj76ePjb4CvRICPvwFePvp4eOni7q6Dm6sObm66g6PHBRd9HBx0sbPTwcVVhJe3Kd4+C/H2WYiv3yL8/Jfi6WWKg4Medna62Nnpce6sHmdO63L6V13O/ibA7rwxDvamslvV3/RwcBBy4YIxzs5Gf4+TIQ52As79pov9eQMc7YU4OYhwtBfiaCfA2U6Ii4MhznZCzv+my6+/LOD0r1qcOyf78+ztBf+GVyd7EU7nBf8y/xevrk7/W9vwX3j195bhNdBX+Ddg/Q0J8xe9K22SPZvzz/RVRHSwETGhRsSEGhIXakh8qJC4UAHxoTK8JkcakhptxMVYEzLiF5IRZ0JqlEAG2AgDMmINyYgVkRKhS1ywJklSLbITRWTFGZATL8NrQYohhalGg2P4f/CqT9lFAyoyBFRkCKjMEFCTLStuqsk2oDJDh5IUDaozdWjI0acuU4eKVE0qUjVpyNajpdiItnITbpYZ0VQmorlCxM1KQ25WiGguFdFULKCxyGBwBNwsMaKl1JiaS1qUpWpwJV/IrcqlXCsyojRtAVcvG9HTaEFvyzput6yjt/Vjem59xK3r5rRcN6e7bSP9d3bz5OEeHvXb0NO5habrFrS3fMy9nu08vrubx3d3cb9nCz0ta2i7upS2+oV0XFlCb9NqHnR8zB93tvPn3Z08ub2FB63raK02oTZLk/LkGdSnq9GWp8PN9AU0JWrSkqRFa7IejTFalHirUOozkzI/VUr9ZlEdok5duAYlEhVSHEZQ4DuZplQ9bhcsprdoKe05plxP0aciSpO+EjOeXtlIf81HdBSupDljEY0XTamJ16XpohEtFw0pCVQh230sN5O1eVK+kjt5RnRlGnAlRo2K0GlcS5zLw6oVPL+2lpfNG7hXsZyOHCEdWXq0ZWhzJV6VtiwtOnJ16CzQofuyHn1lQvprjN+tCz9tkCWuz+oX8Xv9Yp7VLeJZ7SKe1SzkcZkhD4sF3C/U406eNr05C/7RNqxFb7Y2d/P06C8UcC9f/93Pn5T+laYu5ln5Ih6VmnC/SMCdQgP6CvXpK9Tn3mUhj0qNeFxmzOMSIx4NovVhoYD7eXrcydSiJ12T7pS5dCXPoSt5Dt3Jc+hNnsud1LncSVKnN0F269oZpUpHpCpd0XO4HbuA7uj5dERoUusxiSrXCbRJNemJ0aExQJXGAFWu+k6j3mMydW6TuOo5jbaQBXTFGJFxejyxJ98j+efJxH47noD9Q6jxmE1XuA5dYRrcDtfgbpwWvUk6NEZpUBakSnPWcn6/dQDu/Uj/lYNcTVlHfZIFVy+upzl3M8+avmTgzg/82XGCzsJNFIcIeN32JT2567jkOJWks+OoDp1HZ+Zi+sssuFO4jMpANRqCZtMZq013vAEtUm1KnT4k97fxZPz6HsXOk7gp1aQzVo8qz+k0+GnQGmlCa+RibkUs46Z0GVcDTSh206bMV0h9xDIaEyy4lfoRPTnbeFy1H1pP8uL6Ue4V7qIpeiUlnjqkn1Eh4dREEr8fR+L37xPxlTIx3w2hKmAOT8o/oqfIgopofTK8ZpFyYQb5/nNpzTLlz+sbeNG4judXzLhfspCeHFPuF67nduYWEn6eh5vN+1RJjLkWbkyZ71wy7CaQ/MtoLv42gfZEfR7lL6c3zZQ6iQZZZyeRdGochQ5zKHGeT6WbHhUuuuT8qkbEoQ/w2KFM3LGxNAbOpyNam9ZoLW5INagPUqUxbA43pfOocJlKxo/vE/PlSAKtR+DyyXDOWozmh2WjOPZPvC6StQ177lAk9dvxVDl/SKPfJNpDP6Q3Zha9cWp0RanTFq5Bg7camT9NJvjTkVzYNITT5kM4tVSJbxYP5Zslw/lm2TBOrhzOz2tGYbf5Pdx2jyTwwFgij04m7msZXlO+VyXhWxVivppC/LfTif1qCpHHJhF94kMijkxE+uV4wg9PJPjzcQTuf5/QQ+OJOTGNuK+nE/e1CrFfzSTuKxUSTk4i+af3ufTbOHLtp1PgpEqZxzyuBAloChdR4aNGxAllJPuHkPnbbC67aJJ1bhrxp8b8jdd95+NjfwopISC/G9+sVnwyb+KXcRO/zGZ8LzXyvW8mVj8E8L1fDp6p1wnI7cAvpx3vrDY8M9txuXiL0zFXEe1zY46lO1O3e6FiE4z6/kim2wQzYYsXs6wCUN3hzsLDYRwLrEFS2I9fdjeSnG68L7URlH8X7+w+TkiqWPJFMLO3ujLTMoRZe6JR3RONqnUYs3YHoWoZxBzbMNRtw5llLWWapZSJ24OZuCME1X2xzN0fh8pOP6ZvcWHpiViOBF7BLesunhc7iSh9QHBBL0FFvfgW3ubHmKts+CWZuZZeTN3mw3SrKKZYJTBpdzzTrBKYszcelU0eiD7z40RgOT457YRe7ia8uJvAvFb8i7pxy+/i57RWNjnnonkgkJn7QlH7PBG1A+ksOJLH7D1JqFnFoL03CtNDkRwPuIJ/0UOkFY8ILu4ltLSXiKoHSC7fxzX7PtYu5Qj2R6KzPwGDoznoHC1A8G0F6l/kM/NAJrMPZjLvSCZ6J7Ix/CYbwxOpGH7mxCeH9xAY9Tl1VXtort9MUemnGFluZPy6UwwXe/wfvP695in/FzDMk1EUy1JVefN05MTJyIsTUBQP4nXNX3hNQ848DQVxKopmibJbzDVSRpnb86GZDXu/tyE9eRv3awbxWj2cgSpl2VQrMVCrAHUywL6plb2v+axhDE+uqdJaosPlZEOKL1pQWbCF8oItVF/eTm3xZsrzV1CSqcWtcm3+uKLOm9qJvKkZwds6RQauyN5IfV2vyEDDSN5UDedN1RBeVg3jadVE7tTq0dF8kMPfb0N7vSUfrDrFCAtvlC3CUBpchVUyj0fJPBFF86R/ADb57/kPeFWyiGGkRQDjzX9iwceb2fv1CirKd9J7Q5/+hvH8XjuaV3WjoWbEYPmQIlQrMFAjx5taeV7XKvGydhh/VE/kfrURrXVHOHpyI6JNe5lscZYhYi/k1kmQWxeCnDiUEesSGSVOY+SKdEauvsSQ1akorIpnuDiWUWsiGbE2hJEWzkxf+wUb963j0sWDtNV+zP26+TytncCL2hG8qVGGhuG8LJHnVakybyuGMVAzhLd1ijyvVeRB5RD6G+bTWrUZX+9NrNi5mYkW3zLU3Jch4gCUzcJQFsegbJ6IknkKimYpyJklIy9ORt48SZa0vvtPkX/g1SIe5TVRDDP3ZezK75m9cgc7PhNTlLmJ+1cW86xahT/KRvO2dgSv6pV4Va/I69ohvK4ZwptqRd5Wy/GqRp7ndUN5Vj+RJ1f1aSwQUppmRFmWOUVZH5OV8QlF+Vspzt1Add5qWkpE3KmczfPaSbytHctAxTDelCrwtlyegWpFXtco86Jantd1cryqU+LP6n/i9VM0LD5hrMX3KK/x+1e8mifI/mNnEK8KFsmDd65/rQ0n/AOv6SiYpw6WW/0rXuUt4lAwD2eo2IcJ4vMIPrHCR2JDY9XfeF28yZgFmz5Fbfs5pm67wMRt/8RrEFN3+DBlp5eshGkQrzO3BzFzeyAqOwL/Ba/TdvsP3rgGDK4KB6NiGcwMy2BmWAWhahWMqlUQs22CULMNQM3Gn9nWvsy29kbNxgcNW3c0rc4z3/IndK2+Q2j9LSZ7TmB24Dhbjp/g81+/4XuXb7HzP4FbyEG8w22QRG1FEr0Wv8jleEuN8Qw1wDNUD89QfSQRJkikxviFGuIXIsI/REhgmBEhUmMCQ0T4+xsg8RMQFGBEaLApYWFLkEqXEBq+kOAwYwJDhUhCBfgFC3D31cFbIkASbEyQ1JRAqQmSUEN8A/Xx8dfFy1cbX4kekkAB/v4CfH0N8PHUx8tdH083PTxd9fFwE+DqKsDJSRcHRx1c3YR4eZu8Gx/fhfj5L8bL22QQrzrY2ely9qwOZ85o89sZPezOi3CwN8HRwQR7O0PszgtwcBDi5GTIhQvGuLqa4uJigpOjIfbnDTj3my5ODiIuOBnh4mwsu1u1F3HBXvQOr2dP63D6lwWc/U0He3sBjo6if8HrX/A4L44bAAAgAElEQVR1shfi+C+pq/AdXp3s9LngIMD1f3wq5//i9V8A6yci1E/47rkcqcQQqb+QsEHASv0FRAUZvmsejg0xJC5ERGywgLgQIYnhIpIjjUiJMiI9xpiMuIVkJiziUpwxCWE6JIXpcinGkMw4Y9IiDYgLnkd8yHwy4gRkxgrISRCSlySiIMXw3RSmGlGYIiI/SZ/CJD2KU/QpTZcBtvySAZWXBFRnCqjOkk1lhg7FyXOpvKRFXZYudZk6VKbNoyJFg5pLWjQWCGktM6a51JDGUgFN5UKay4U0lwlpLhHSdPnf8Xqr1Jj6LF3KUzRoyNGntXIpzaWLKL+kTV2+gK5rYm7fXEvvrfX0tX9CT+tHNF9ZTfNVM3o6NvPgnhVPHu7h4X1reru30XxjDV2tn9Dfu4Mn93bz5N4uHvVt527bOrquLKaz3oSOWhM6ahfTc3U1j9o38uLObp737uBB6zpaKg1pyNXkRt48uisEPKhbRE+RgNv5AnpzjehMF3IlYh7lfqoUuU+j3F+NykB1KgJmU+g1hXSnMaQ4jKAxSYd7JSt4XG3BvdKVtGUb05hmQEOSDnfLzOmvWU9vmZgrKULyg2ZTFq7J1WQhd0vNaEoVkO8zict+k+jLMeFZ+Uq6Mw1oT9ehRqpCge84KsNVuFu+lFc3N/CmfSt95ctozxHQlaNPZ44uN1LU6S7Qp+eyAT3F+vQU69FbasC9SkMe1ZvwqN6EJ/WyG9endaY8rV3IkxpTnlab8qzKlIfFAvqL9LlXoPsOr3+PNn05stT1UbEhDy+L3q0M/3X3+vCyIXfzDOjO0qY9cx7dudrcKxbyqMKEJ5ULeVphyuMy43e/v7/AgHu5uvRlatGdpkF7khodiWp0JqnTnTKX3rR53E2fR1/KHO4kqXM7Xo2uGFU6o1TpjJpNZ9QcOiM16Yqax50EXa75TafceRxXfVVok2oOwlWFBu+p1HlMps5tIte8ptERuoCeWEMqPNQJPz6KiK/GEv3NBPz2KlNiP41OqTYdIXPoClWnL3oePfELaIrWoC5ak47LZjxvleH1SeNxriZ/RKqHDjdzt9KUs4nH1z/nbe8pnt78gpasNTSlrODNzf20pC0jz2MGl/1U6cpawqsb2xjotOHl9U28vrqRl+UWPMtdTn/6ErrjjOiOMeJu0iLao3Rpj9alL9mEnnhT6nwXcCPIlBbpKup9F1Nkr0/maQ0yz6iSd0GThsgl9BZt5/m1Qwy0fcNA1w8M9J7hVc8ZevKtybqgS+CR9/H+TBmvPYrYb5LDbZccHrvl8LSSI/n7iTRKRbQlLyHNZSoFwZpcSVrEo+rtvGq04feGzTypW8/brh30XTahN9+I/sur6MteT6G7CT+sH0Km3XzKfPS5ZDeV2B9GkHpmLDX+mvSmL+FV5Ud0JAnJcRhL0o/DyLX/kGvBBnQnrOZ6oCHFTnNJ/nYCftZD8NihRNrJ8bRJDWmV6tIRo83NiHk0hs+nI16fjhht6rxVKDw7jpyfxpF87H0CLEdw3kIJ+7Xv89OKMRw3VOZLgRxHjeQ4uUSOX8zk8NqtRPqpCdS4TKHRfzJtYVO5HaPK7Vg1OqPUaA3XpMFHnexfphB2YAzu20Zwbu0wfliuzMmlQ/h26VBOLhvKqVXDOL1uJI7bxuC9ZwyhX3xA1PHJxH09jYRvVUg+NUuG1xNTiP9mBtHHpxF+eBKRR2V4jTw6iejjU5B+OZGgA+8TcnAsUccmE/vVVKKPTyHyyDSijk0l7tsJJP/8Hhnnxg0mr2pUeGnRECigJcqEa6G6hB9X5sIOOXLOzeNa8EKawk24GiL4G68HnZNifwkrRZLbiSS3HUluG4E5bQRkt+B76QY/+mfz2Rkpv4YU4nOxCUlOO77ZbXhltuKZ1Y57Zjt2Sc2YfubB3N1uqOzyRsU6gBm2QUy3CmDqTl/UbQPRsPJm5VfRHJNU4pHRiSSni5C8bgKzOwkp6MM7s4fvgmv56FQCep+GMMM6EhXbeGbYxDLTOpyZlsGoWgWiZhOIqk0QM6yDmbk3kml7o5hsE4HKvhjmfp7IrN1BqGxyZdXxeI5LruKS3ockr5/gon4k+bfxzevAPbuNH2Pr2W6fju6nfmjsDUV1Tyyz9qWi9lkmmp9no/V5GnN3B7LiWARfB5bjmt6If1YzQbktBOTcJKikG6+iLs5ntbPLIw/dLwKZuz8UjUPxqO9PYcGhLDT3paO1Nxnh/kRWHEngq8CruGXcxienE0l+B8HFXQQV9+Cd14NzZi+fuley9Fgyoi9SMTicxYJDOegeK0XjcCGaR4uYf7yIBcfz0Dqaie6JDARfp7PwsBcbj34qw2ulLU11mygs2fcveFUyi0RBnPgf8Br/X/GqIE5ASRyHovng7eLaZOTM05ATp6Fg9k+8hv1XvL6uHsLbKmUGqoYzUD2CgZohUCf/Dq9/1g7lSf1Ebtdoky4V8N1RXQ59vpxDxz/G5ov12BzZgO1RCz7/yoQz53VIjRbSU6bHH1Uq/FkxilcVCrytludtrSIvq+UZqB/OyyolXtco8KpWkWe1I3nUMIt7zR8TFLyJzZ9vZPb6Lxht4cIQi1CGWIQP4jUWJfOE/4PXlL8R+1/wOmy1DxPF37BqzxacvC1oqrOgr2EWTxtG83uVMi+rhkD1MKhQHgTsYAJdrcCbamVeVY/gedWH9JUvJjPeli3WG5i/5kvGm19AfpUvcmuDZXg1D2X42nhGrU5h1LI0Rq+8xNCVKSivTGDY6gSGi+MZujaaYWt9+cDiJCafbMDZzZIrJRu436DN49oP+KNmCG/qlaBhCK/LFXhdMpS3ZSMYqBrK21oFXlTJ86JuGE9qVbhfv5LMhA3YfrWdqWuPMXyND0PEEoaYhaBsJlthVhIno/A/4zUOJQspw8QuTBQfxXjrZs44buJqyTqeXNXjefUEnpcO5VWVMq/qlXlRr8yr2uG8qh7Gm0pl3lQq8qpqCM9rxvCgdi7VOUvxuGDKkWOG7D+6Gpuj69h6yALrE+vZc2wlh45q4+OmQXOZAQ/qVHhZP5HXVSN4VaEgWxWuU5IVZdUo87JOjpeDeH1UrcfVoi3/n3hVNE+QzX/F639JXv9XvFbuprFqN/EpB1m8yRitTZ+itv08U7e5/Be8esvuWHcGMW1HyN943RnI9F0Bsgbh3RKm7Zb8Z7xaBTFzEK+zrYNQtw1G3TYQdRsJata+qFl7o27jg+YeV3T3nUH46UlM9x9l5ZeH+eTkET47d5xvPU5gF3QMz4iD+EfbEhi1jYDwtfiFLEcSsoRg6RLCIpYSFrmU4PDF+Ica4y81xj/CGP9wIxlgg0UEhJoQFrGEMOkSAgNNkfgZEuBnREiQKWHSJURELiM8ajHSSFNCI4wJiTAiWGqIp78O3hID/IJEBIYaESw1JlhqRGCYkIAgA/wkukgCDQgMEhEgEeHvJ8TPS4CXmwGeLgZ4ugjwcBHi7iqSAdZZDzd3EZ5eRnh4GuLhaYiXtzE+vgvx8DTC0UkPewfdQbxqc+aM7PkaJ0cTnJ0W4ehggqODMU6ORjg4CHF0FOHmthBPj8W4uy58h1e7c/q4OBvj5mKK+wVTXB2N3sHV1dEIp/MCzvyqxW+ntbE7r4+To0iW2tr//Zark4NIltraCbAfLGr6J16d7Q24YC/A1UGI2/9PvEr+I16FhA7O3wmsiDA/AaG+Bv9IX//Ga2ywkNhgAfGh/4rXtChjLsWakpWwiMwEU5Ij9EkK0yM9SsilGEPSIg1IDNMiPmQ+KRHaXIrWJzteQF6SiPxkw8EfRYN4NaQgSUBBkh6Xk3UpTtWjNN2Asov6VFwyoCpDBteaTAFVGbqUpmpScXEBNRna1GXqUH1xPpWpc6lM1eBqji4tJYY0lQi5XmxAY6kBTaUCGV6LZXhtKjIYHAE3Lxtyq8SYqzn6lKdoUJulS2vlUtqql1OTbUBVti7tDavoaV5DX+vH3O3cRPetj7heu5ymK6u53bWFh/esedy/h/671vR0bKWxwYy2pvXc6dpC/+1tPOzdzqPerdxtXUN7tYiWEm2aC7W5WSyks3oZD5o38EfXDp51buHBzXW015jSUqHP7XojnrUs52nTUjov69FdYMDtPCNupuhRJplFked0ynxUuRquTbH3DC7av0+m8zjKg2ZSFzWXjkwjfq//iKc1a2jPNqYhYQFNFwXcLl7Bs4YNdBQuozJ2AZm+07jkNYWGRAOe1W/iWqIel1zGUx48i84MIR3pBtzLM6UnU8CtlAWUBU4my3005WHT6K9cwdvWLbxt30ZP6WJas/XpypXhtSl1Dr2XhdwpM+ROuYi+ciF3KoTcrzHk4SBeH9eZyNqFa0xkb7tWGfO4woTH5cb0XzbgfqHeO7z25Wr9R7w+KTXmcYkxj0tMeFRsTH+hiLt5+tzO0qbr0gLaL86jK0eL3kJ9HpQZ8bR6Eb/XLOH3qkU8LjPmweBbsn3Z2nRf1KQrXYOOZPV3eO1KnsPtNE3upM/nTto8uhNUuZ2gSnfsLDqiZtEVPZvumDl0Rc2hI0KDrqh59MXr0BKiTrXbJCpdJnDdfyYtIXO47j+TKz7TafCawhXPD7nuNY1miRodEfrcDBcRf2o8QV+ORHrsPQL3K5L50zjaQ7ToDJ7Lbelc7sTMpyduPjdj5nIzTZ8H9Rt51XUI7v3I7ze/ofnSFpJcFlAcuYz6tLU8vPIZb3q+4cHVfVxNXkp7xmreNO2hN09MS4oJnVlLeFy5jtdN23jbbsmrpq3cy1tGR7yQjighndEmtIWbcD9FTG/8Cird1Mk/O5XC86oUntfk4vfq5P1qSPp3BgTYTuPsutGcXjsC/0/fp8hLSH/l5/x58zve9J5j4Ik7A4/c+KP5RypiPyH8F02c97zHb5uVOLdRHvuNcpxbI4fLJ3I4rZfDd4cyWd/PpMZNlzI3TZqSFnP/iiXPru3h+bU9vGrcy6smK57Wfcyd0qW0pGvzsHwVf1R/QrG3IQ47x+GxdzTx388g5dfpXDz/IUVeM7kZb8Sjwo+4l7Gaxgg9Sjymk+f4AVU+M2mNEdAVv5Bqb01qPOeT/et0Ig+NIvSz4aR9O4laNw2u+c7jhv8cboZq0hqlQ1usATcjtKj3nUG121TqPWZRen4aKcfHErZnDJJdE3BcP45fVr7HCcOhHBbIbl6/WyrHr+Zy+Fgpc+mHidS5T6M5YCrt0mncjp3N7Vh1OqPUaYvQ5IrvHHJPTyXi0Fh8LMfg8PFIfl49lFPLZXD9bvlQfjAbxpmPRuK0fQySA+OIODqRmBOTiflqyjvAxn41nahjU4j9SoXo49MJPzyZsC9kaav0ywlEH5dBNvjg+wQffI+IoxMHvzaZ8C+nEHlkCnHfjCf55/e4dHYsOXbTBkub5lHrp09rzGJaY01I+mEcv6yVJ+jzsZS66dAet4LbKav/xutPIaWxjglXkOR1EZDXRUBeBwHZrUiyWpBkteCSUMeZsBJcU67hk9mKT3Y7frnd+Obdxiu7C7fMDlwudbD+u0i0bb1Rt/ZjppU/03b6MMPSj1lWEtQsfZlv7c2mMxf5JbYJ76xu/LM6CM7pJDSvm8CcbvyyerBPvIWNUx7zLX2YYRXBNOs4VKxjmGUVzmzrYNRtZN9UqVpLmG4dyFTbUKbsiWCybSSTrMJR2x/PbMsQZm/1YuNP2fwa1YFnxn0CCh7jldWLf34fPnndeOZ1cz79Fgf8ShEcCGCOTQDqe2NQ3ZOI6p5k5uxLZf6+eLRsQvnoh2ROSevwzm4jIK+NgJxbBOS3ElLWi2dhJw45nez1u4zxCSkLDoahcSCKeQeSmLc/lXl7k9Hem4jh/gTWnrzIr3GdeOf141fQS0BRDwFF3UiKeggo7sen+ClHAq6x6puLGBxMRufgJeYfymH+l0XMOVSA5pHLzD9+mfnHcpl3+BJaR9IwOJHMwsMebDqyl6DI/dRV2NJUt5HC4n0Y7d7I+LXfyfAqjkBBPNgSa/HXJMjWF80TURAno2iWirw4FXlxCvLiJBTE8X/j1SIB+TVJyJvLfo2CWTIKZgkoiKNRthjE62pb9g3i9V6tiD9rxvG6WllWoFQ9krfVoxmoGQ51g3eMNQr8WTOSx3XTaa8wRuK2GIu1hoiWfYzhR/vQFO9DY83naK61QmedGetshLi4L6OxeDlP6xbwomoCr8uH8LZSkbfVyryqVOB17VCeVynwqk6B1w0KPK9T5o/6cdyv16G26BPOOKzHdNdOxlt8xwhzd0aIJQwThzJEHIWSOB4Fseyu8Z+pq6yYSDbyg6NgnoSyeTijVjszzfwANt9tJSNrE63VBjy+MoU/G0bwvFKBV5WKDFQPYaBCSXZzOZjADlQp86ZqBC+qxvK0cjZtJRbY/7aBpRu2M2PVN7y32hMls1DkLcJRWBeBgkUEQ8xjGL4ikVFLUxm9/CLDViQzZGUiQ5cnMWRlIspr4hmyPoTR5mfQEFuy5/AnFGRu5u41Ix43fMiz6iG8qlPgTY0Cb2uG8rZ8JANlo2WJZIUcryrkeVs7lD+rx/O0VofrhWs447yTOR/ZMnatEyPEXgw1C0LZLBJFcTwKZkkorE5EbnUCCmaJKIgTkDePR84iFjmLGOTNY1Awj5XdRZuHM1zsw1jxT2hssGb74fWkpVnSVb2cP+rVeVn9Hi8qlHlZrcjLBiVeNAzhVe1IXleN4k3FCN6UD+dV5Sj+qJ7InVpj4iLXY3XIDOFaM/Q/2oXOJ58xy9yGeR/boPPRZkzWG/HVKV1qS5bQV6vK84YPeVUzkldVCryukeNNvRIvGkbyR+0wXtTK/w94jZL9WxEnoiiOR1Ecj5JZMopmKYOrxPHIW8QOIjd+8B48VXYT+9ffob9upsX/itchZr6MNzuP/idW+EhsaarcTWOVJfEph1i8yQStTftR227H1G2uTNrmzofbfJm6SYLKlkCm7vRhyi5v2T3rzkCm75Alr7O2BzFjZ5AMr7slTNktYYqlhKmDM90yEJXBkqaZVoGoWgaiZhnAHGsJmjb+zLP1YZ6NO5rWzmhaOzDfxh6dvb+w+MuTrP32BDt+PcYBpxN86/cVv4Ucxil8P55Ru5HEbCIkZi1h0auQRi1DGrGI8IhFREYsISpiGZHhy5GGLSMkdBESqTGBUSYERZsQEG6Eb7AISbAJ0shlRESsJCRkCRJ/I/x9RQQHmiCVLiYyaikR0UsIj16INMpkcIwJCBXiF2SAX6A+/oH6BIYICZUaERZhTFi4EcGhQoKChQQFigiUiJD4yvDq7WqA5wUDPJwNcHcW4OEqwtPDEBdXfdw9hHh6GeLuIcDNXYCHlwhvH2PcPUQ4O+vh6ChbLz57VovfftPB3k6Iq8siXF0W4+RgjLOzCS4upu/w6uGxCF/vZXi6L8LZUYT9eX0c7AxwczHBw20hnq6muDkb4eIowsVRhlfHcwac/nk+Z89o42gv4IKTIS5OhjjaGWB/Tg9HOwOcHYQ4OwhxPK+P3RkdHM7p4XTeAKfzBjjb6XPBXh9XBwHuTiLcnf4qbNL7nwubAn1F7+D6z+T1r5FKDAmXGBLmJyTEx+Bfbl//xquI2GAh8aGGJEUYkRxpTEqkEamRRlyMMSEzfhGZ8aakRQlJluqTEq5PWqSA9EgBKeF6JIYsIC5Qg/RIXbJiDchJEJKbKBwscBpcIU42JD9JQH6iLoWJstKmkjRZAltxUUBVhpDqTCG1WUJqMg0oT19Aefp8qi5pUZepQ22GNlVpmpQlqVN7aQHNl0U0Fgu4dlmfG8X6NJYY0FwqoLlYQFORgOYiATeLBNwsEtJSZEhLsRHX8wWUp2hQk6FNa8VSuuvNaMg3pCJDi9ba5fQ0WnC3bQP9XVvobvmIK5VLuVG/it6ubTy8Z8uj+3vo77Oku20TV6uX0XxVTPetj+lr38Ddzo3c79rI7ebVtJTociVTldr02dzI06OnZhWPbm7m8a2tPLj5Cfeb13G3cTV3ri/hQfNSXnWJ+bN1FW0FOjRdmkdTqjYNMfMp9lel3H8OpT6zKfaaRerZ90k5O4YSPxWaEvVoStblbtFSntWto79sNTfThVxJ1KGncBmPatbRc3kZpeHqpLqPI9PnQ+ri9bhdIqY1YyEZbhPJ8ZjE9XgtbmcZ0Z6qR/clAW0p2tyIncNlv/HkeI6hKmIG/ZUr+LNpA69bt3C/dhWdBUI6c/XozNGhKW0ud0oMuV9pSn+1CferjblfY8KD+oU8rDflYb0pj2pNeFRjzKNqYx5WGvGgwpAHpSIelIi4P5i63ivQ5W6+zjvA9uVq0Zej/W5t+FGxIY9LjHhcYkx/oZDebB06L86nI12TrksLuJ2jw4MyIx5WmPC40pQnVQt5ViVLXh+VGHEvT4/eLC0ZWlPU6UhWpzNZnc7kOXQlzaE7eS49yRrcTtagJ3EOHdEz6IqZSUfkDNojZtAVo8btOE26YzQH8Tqf7mgtuiK1uOKjwuXz71HtOpmO8AU0Bszmmt9MrvnO4IbvDG74qNDgMY32SH36UpeTeX4Gfp8Px//AMEIPDSHm8DBaAubRGTSH3vA53I3RpDtWg+YYdbpzjfmzeTdvew5D3w88b/mWzgIrcgJNCD07g5LoJdyvs+FNxzHuVe+mNkpET46Yty17eVS+gQfFa3lStYE/r23j9S1Lfr+2hfbMxZR5z+Ky41QqXWZT4z6fSpd5tIcvpd5Ln9ijE/C1Go7X7tF47RqLx/ZxeO2cwWmLSRw3GcrxhcrYbf6AtLP6dBZ/xuuuswzcd2HggRu/99hxq+IwRdI1+H+nivOBcbjsG4f/51ORfDoZt60j8Nw8Esn2kXhtUMZvszJJBydQba9NW+QynlRt523n5zyp301/+VZ+r9/Ni+u76StaRXOKLn0Fi3les4Hm+MUEH5/E6Y0KBH45muSfZ5J3QYP6UD06UhZyJ2sVPWkraAjSJt9pKhXes7kWOp9b0Xp0xotoixZS5DCVlJMTiPpyFNIDw0g88T6Xz8/kuu98mgPm0RKkSUvoPDpjDLidaEx7tD43AtWp91Sh1nU6ZeenkvndJGIPTiDIaiIXPv6A06vf52ujoRwRyHPcWI5Ty+Q4YyGHv40yWT9NpMFrOi3B0+iMUKE3Vo3bsXPojFKnPUKTa35zyTszjejDHyCxGcuFjaM5LR7GDyuHcmr5EE6tUOZHsyGc/XgEF3aMJvjQeKKOTybmq8lEH59MzIkpJHyrQvw3KsScmEbCtzOJ+3oG4Yc/JOjAOHxsRyD5dAzSLycSfngiIQfHEnLwfSKOTCD88ATCvpiA9IsPiTo6lfiTE0n5+X0unhlL1rmp5NjNpMBRnSpvHVqiFtIaa0q+4yx+slDgl3VKJH6vSq1ExNUQw38UNqXejPW41IYkt4eA3G78stvwvXQTSVYrwXmdBOR24pPdiX9+L57Z3bhn9+CVd09WtJTbh2um7GtW9hcRfubHgj1+qFv6orLNHdVdPmjYBjBrmyta1l5YOxdyIaMXSf5dfDLa8b14i6CcLvwuteGfcxvPrNsc8ipl9iYHVHeHMMMqkhmWUmZbBjPXOpC5NhLmWPsxy9KXGdYBTLIMZKJVKJNsIpmwS8rMvdGoWYYw3zIAS7vLOCTfwS/vCZKCRzildeKTdw+vvDv4FD7ANf8Bx6TX0d0nQXWXL3P2RKBqHcGM3WGoWoYxxyoYHdtANp2+yC+xzQRcvk9Iyd3BwqZWJMV9eBbe5kJ+HwcCKlnydTR6h8KZuzcUrQNxaOyNQdM2Bu090Yg+i+ajHzJxynxIYPkLAkse4194F5/82/hfvoe05gUhNQN8FX6LVd9lov1ZApr709A8lIvGF4XM2p+L+hcFaB7JR/PLTDS/SEHry0T0D0djetCeTV/sIjh8L1cqbWip20Rh0V5MLTczYc13DDdzQ0kchrw4FjnzeOTME2QjTkROLEOHglkiCmZJyImTZN9cixNkeDWLRUkci4J5PPKDJT3y4mTkxYnIm8UhL45C2SKMkWZ2TFm9h33fDd681hnyvHacbO2zRpE31cN5Wz1S9kbrXw2y1cq8rB7D07qZtFUs5YKjGIOlZkw3+gwVs1/5YMVvfLDKgfGrfmb8cls01i7ni5/NqC7+hEdXjHlRM5035SOgQpmBqqG8qlTiRY0yf1Qp8KpegTf1CryskedlzTD6yyby4Noq0hIssDq+FvUN1kxYc4r3VtsxerU3I83CGSqOQ1Ecj5x48DNakzSIfNlnIrc6AflBqCmujmfoagnvrz6F7hZLznju4EbDVjrKZ/FnwwRe1Q7lZaUCr6oUeFujyNsqJQYqlRioUGagYihvK0fysmocv1dP526VPqUZH7Nrz2q0LT5l4opfGLnKh2HmUSiKo1FaE4eyRSzKq6MZtiyeUUtTGL0sjeHLkxi6IpGhy5JRXpEoW31eF8YIc2emrTrCoo0fESrdREf9Kp5cm8vTyhE8r5DnVbUSb2qH87ZyFAMVY3hbNpw3xQq8LVNgoHIIbypG87xqOneqlxIZsY3VttuZYvEVYy2cGC6WoCiOlOHLPBF5cRxyq2JQXBWLklkcChaxyFlEI2cRhbxFFEoWUQwTRzJqtS/jVv6C2pp9rP9sI/bua2mp28WDGiHPq6fyunoUrwdx/eKKIi8ahvC6ZhSvK8bwpmwUb8pH87JiHM+qVeipM8fJfSum27bx4TJbppqdZOrac4xZ8TMTzH5k6uqjaJpt4MBXSykrWs3tWjV+r/+QV7UjeF2jwJtaGV5f1Y/kz5rhvKxT4GWtMn9Wj+NRtb4Mr66fomGxkbHmp1C28EHePBJ5cTwKZgkomsWhZBaH0uokFFcno2CWiLx5HPLmsciZR6MgjkNRnIiiWfJgOpuEvFniIFqTkBMnICeOR948Vpa8rvZj3Go79DZY4y2xpanSksZKK+KSv2DJpkVobTrA7K32TN3qxqRtXkzZ5se0zV4X0T4AACAASURBVH6obPNn6k5PpuzylAF2pz/TdgQwc1sQqtuCmbUjiBm7Api625/Jln5MtvZjirU/U639mW4VwAyrQGb9hdbdEubu8mHebk+0LV3Rs7bHwOZXhHu+x2T/dyz98iTiE8fYffowX7p8wU8Bh3GKOo5X4hF84/fgE70Z30hzAiKXEhK1EGmUMVGxC4mPX0JC3FLio5cSE76EyLDFRIQuIUK6mOBwY0JjTAiLNSU40hj/EEMkIUZII5YQEbmc0LAlBAQYIfEXEBRkSKjUhPDIhURGLyYyZhGRMQuJiDElItqEiGhTgqUi/IP08A3QwT9Ql+BQAdJwI8IjTZBGGBMSIiIoQECgv5AAXyH+3gb4uBvg5aKPh7Me7k66eLgY4ONtiIeXAG9vEV7eIjw8DHBz08fDwwBvLxHu7kKcnXRwdNTBwV6b8+e0sDuvi4uzER7ui3G9YIKjgyEuF0xwd1/4bs3X03MRvj5L8XAzwcnBAPvzujjY6eHuYoSnmwle7qZ4uBjj5myIm5Mhro6GOJ7T57efF2D3mw7ODgJcnUW4OglxstPD8bwuFxwMcHEUcMHBAIez2pz9dR4OZ7VxPq+Hk50eznZ6uNrr4+EkxPOCCM8LItwuGOB24d+TVz8vI/y9Rfh7i5D4iAYBa0igjyGBg63DMrwaEuIrIsT3H3gNMELqLyLU14AQH33C/AREBhoSE2xMbLARscEywMaHGJIUbkxyhAkp4YN4jTYmM86UrDgTLkUbkiLVJzFEh+RQXdIjDLgYJSA1TJsYP3VSw7TIiNIjK9aA7HiBrMApXiB7QidJRH6igPwEXfITtChM1KYoWYfSNAMqLgqpuiSiOkNEbaYhNZkCKtN1KE9dQNVFbeoydKnN0KEqdR7lyRpUpGjQWCik8bKQa4V6XC/S48ZlfW4WC7hZLJTBtdCAliIDWooEtBSKaC0xprlQJFs9vqhFa/liuutXczXfkKoMbZrKF9J5ZRX3Wj/mYfc2um9+TE3JIm5eteBO9y4e3rXl4V0b7vfspPvWJ1ytWsK16qW0N5rTc2s9fe0fc6f9I7qur6C5SIeKxGmUxatwPU/AnavreNK+i/s3t9J7YwP3b27gWedGnnWs42nLav68ZcbvN1ZwM0uLmtjZVISrURasTrG/OpWBCyhwn0X8z6OJPDWUXNcpNMbrcitNyM00fZ5UmvGwfDWd2aY0pwlpy1rIvVJzuguWUiKdTYrrGNLcx1Abp8m9Ctka8UWXcSScG8WVmPm0pwtoTdalPUWPW0la3IiZS33ELEokkygOmMiVhDncq1jGk2treHlrI0+vr+F2sTEd2Tp05uhwK2M+fcUiHtYs4VH9Uh7UL+FB/VIeXlnGw/qlPKxfzMO6RTysMeVBlTH95SLulwm4V6xP/2V97hfpcb9Alrzey9flbp4Od3K16cuR4bUvW5s7ubr0FxjQP1ja1JM5n440DTrSNOjJWMCdPH0eFIv4s34Zv9cs4XGlKY/KjN/dut7P16fn0jzak9VoT5xNR6IaHUlqdCXNoStJg+5EDboT5tIVP4fOWHXao2bRGj6djsgZtElVaJWq0BE5m+5oDbqiNGiXzh18y3UevbH63AzSoPDc++T/9h5tYQtoDtbkmr8a1/3VaApQ54avKjVuU2mN1OPupZWUes5DcmgUblaKBB8YStA+Ba57z6EzeA59EWrciVWjO242LXGz6S0w5fUtWwa6j8Lt73ne/A29ZXtpSP8I7x/GkRNiwO3yrbxo3s+Dym00JpjQX7yet7f28bhyE/0lH/O4ahMvGnfz6tYe+i6v5aLDdCKOKpN0YiTZP0wk+8fJ5P4yjeu+QgrOquFvPYZfzBQ4YSpbfT1uKs+xhcrYaslz0Gg4zpYqZDgupqvgc3jgDv2uvO135Y+209zKt+WSjykB36vgfWwCYadmkHxmPgXOxmT8okOQ7QdIbccjtRpLwJZhBGxRJm7PaBocF/A8dxPParbwpG4jXbmr6M4T87B8I48qPqE1fRG3Uo141bCVBwVrSfpFBcfdcvgcUCbhx/GUeGrREreMnosr6UxZxpVQAwovzCTbbhKFF6bTGmvE3fRldMUb0RiqRZWXGiknx+Jno0DgHkXij40m/8wUKi/M4oq3Gm3SBXRFadMZrc3teOHgCrWIjihtrvvPosJpIiXnJ5H/81RSjk8m0HIs7hvHc87sfb4zGcpXIgW+MZHjp+Vy2K2TI2TvEHJ/mcBV72m0hk6jK1KF23F/J68dEfO45jeX/N+mEXPkAwL3jMN182jOWgzjp5VD+GGFEj+sUuIXi6Gc/2QETttGEHJwAtEnphB94kOijk0i5sQUEk/OIPHkTBJPziTh2xnEfa1CxJEP8d83BpcdirjtUibgs/cJOzSR0EMTCD34AWFfjCf00DhCDo4j7NAkoo5NIeHkZFJ/+oCLpz8g87epZJ1TIddOlXLPBTSGG3IrxoRqX21Of6TIl6ZyeO39gLTTs8g4N/tvvDoktcReSG3DO7ML/5wu3FKacE++TlB+FyFFfbilt3Euvhm33Hs4Zd/HNf8p9pn3cci8h2tuPx5597lwsZOdZ5IQ2rqjbeXJfCtv1He4M3enJ1q2EmZudETHyovd9rk4pHXjn9+PZ3oHzvE38ElvxTOtFZ+sHlzS2tl/IQ+93a5o7vZFwyYYtV1+zNnljaalD3N3eTJntzcq2z2YbRvCNKswJu0O50ObaFT2xDLLNprZlkHofxrGll+z+VHajH/+YyRFj7BPbccl8w4uWf14Fv6Bc+4f7PdrZNZWD7T2SdG0DWWOdSBzbQLQtPFDw9ITLSsP1v+QyJnETnyLniApfoRvwR1+jbuCS1YPfuXP8Cr7k/2SekyPRiM4FInGniDm75Myb68Urb1h6H0qRbhfitk3ydhdekRgxRs885/idLEX50s9+Fx+TFjdAD5lbzkccouVP+SidTAZ9f1pqB3KZe7RElQ+y0H9i0I0vsxD42Aa8z//f4zdZVTU6f//cUKw1ljXVhQUEAFh6LKIGcDctRNj7dUtXd3Q77q7FqF0Dt1TlIiilEF3iRiIgondgT7/N4b1u/v7x/nfeJ85DBzuzFznXI/P6329Lzlm21Ow2BbN9M2/s3DTfOLiV3Gpah3t9UspyFuL49oVDJ/1K72Fvqi7xqLqloqKmxQVN3nPBlq5qVZzTUPNNQ1VV0XP7xSouSlQc5WhLpLSSyRFzVWKqqtcma65pSuB5yZF1T0FDfcE+jkfQUu4kfU/reF4xjLuN9jzsuYLuqv7KO/orNJQVrUaH6pVlK2zlZq8rxzEixpt2soc8Tk6HxPRUkY57mOwqy/9RCH0E4r5TBTIQLe9jJm3AufNjhSeX8Wtuum8rNSmu7g/lGryobIvr0vVeVWpwetqDd7VqNFdpcKHchW6y9R4WzaYp1X6tFWI8A91w3XjbAy+8mC443cMdfFk6KwEBsxKQ8NNgYqbBJXZMtQXZKIyV47qnAxURApUHCWoOcvQdE1H3VlKH6djDJm5miW7ViPPWUdb0yy6qrV5UdqPd2XqdFep865ajTc1qryv78WHWg26SzXpLu3Ph4ohvKocw+MaY65XCxFHumK/wJ0xoh8ZLPSmvzCCPqJkNIRyegnT0BDK0RTK6OOcRj/HTPo7ZtDXKZ0+Tun0dspCwyUdNVcJau6x9HYPYqjrAXSFy/hp/yyqzs/j2UUHnpUN5fk5VT42DOLlBTXel/XmY0V/Ppb152NxH+X9rxd68aG4D2/Lh/C4ypTKgsUc9N+EjuN8xsw5yGezxKjPSkFlbjoq8zNRmyNBVZSImlMCmq4SNObIUJsrQWVWEqqzkug7J5lBbvEMdfRktMNaZi4Q4eO3gJrzy+hqcOFpuR6vy4bxvuozums1eVOnyut6Fd7Va/CheiDvLnzG23P9eF86iDdlw3hapcuNhqV8+/tiDBZsYbj77wx2OcIAFz/6CwMZIPRlqPAAuqL1bPjRneICV+7V6fG8ehhvqnrTXaPE6/sqNbqre/Ouug/dteq8rdbgddUXPKm2oOHsEg75b8JwziIGuf5ML7dQVN2Sld9/VwXqrso10UuooJdQ+SBD1VXWs7YkqLhJURMpUBelod6zvlRd01B1TVci1lWBipsMVXcp6m7J9BZFMkTojWD+ekLF62mtXENLxVqkaTtwWuqIyeLtTFjsyeglQYxcFs7o5RGMWRzM+JVhjFzhx/CVfoxYFcCoVSGMXRGBztIYdJbEMmFZDDqrohjjIWb42nCGrw9n5PoIxqyPQGutGO01keh6RDHZIwrj1REYLQ/AdJk3Fsv/wHbVHmau28Gs7VtZse8btvv+yH+if+RYyg6CpV8TLl1FhHQ5YukioiSziZa6Eid1JkE6gyTpVJKldqTK7JHKHJDJHJBJpyKTTEOWOg1ZyjSkKdNISrEjMcWGhFRbElLsSEixJT7ZloQkW+IT7YhPsCM23paYOCuiYy2JjrUgLsGaFMlUZIqZyNMckcimk5xqT6p0Kkmp9sQlWBEZY0ZEpAli8RSiokyJjbEgId6a2GhLosXmRIstiBZbER1hTVS4FREhFoQECAj0NSbQdwphoRZERtoSE22PWGxDaIglwUHmBAdZEBJkQWCgBZ6HJ+PjbcJRb1N8vEzw97UkKnwmIcEO+HgK8D5ihp+vLYGBU/H1teHwYVP8/W0JCrLn2FELvDxN8fYyxevIFAJ9LQn2tyYsyIHw4KmEBTkQ5GeDr7flpztaj3maEeBjQeAxCwKOmnPM0xRfL1MCjvb87GXKkb8M+HPfBLwPGeHnJcDXyxQ/LwGBRy0I87chPMCWYD9LggOsCPK3+BdeI4JtEIfYEhFiTViQBREhVkq8hvXgNcz6U8WE2xDzD7wmiK1J+kf6GhtqTnSwgKQIK+SxDshj7JBF2yCLsUYeY01avDXpCTZkJdqSnWzLiVRbTkntyZM7cFpqR1aCGTKxIfJIQ44nCMiVWnMyxZy0qMlkxBiSnTCF3FRz8uSW5CssyVNYkCe3IF9h0ZO8mpEvMyZfakih3JjiLHMqTlhTedKGyhxrKnOsqMixoDxLQGmGMdUnzKg7ZUH1CVPKs4yoO2VGkUSHpjxLLp234eJZC5oKBTQXmXH5vCVtxVZcPW/BlbPmyioy50qRBR1lDlw7Z0NVpgE1J6ZwtXgabeUzqck1o7HImrp8M66UO3D/6nyedi6ns/UrSgtt6by2jK7ba3lwZx0Pbnlw/+Yybl9bwNV6F+qKbWhrFHKv/Su6OhZx9/qX3Ghy4doFS4plWpSkTeBS8VTuX1nM45trudu2ks7WxTxsX8GbO6vpvr2CV1fn8qB6Ou355lzMMqIyWZezkdoUREygMHwSZ/wnctJnHHG7Nck4NIT6VAHXTthQnaLHrSIHXtXP4X6xE03pAlqP2/KgeA7Xc2eQGzSc+P0anA4bQuspIx5WOfOo0pUGhTEpf6pSFqfDjVwbrp+woDXNmLZMAQ2JE2hInkh98kRqk3Wol+nSmmPCvbIZvLw0j9eXv+Rpkzud5225lmvMjTxTbp+zpqPQgqe1LjxvdOVxvZCH9S48bhTxuEHE40YXHjU48bB2Og8q7bhfasn9YjPuXzDlwQUzHpw35+FZCx4UmdNVYMa9fFPu5plwN8+Ee3mm3M8X0FVgxoNCc26dMuJq+gRaZGNpy9TlXp4Jz0tseVkxTXltTvUMZYvwBWseF9vyrNSex+es6MiZzGXZeFpSxnJdMYHOTH060vW4qdDnplyfGzJ92qX6tKfqcz1Zl2uJOlxL0KItcRzXE8dzLX48V2LHczlGm8sxOlyN1aUtwYBr8ZO5I7eiU2pJme8Y0n7SoD5sIlcSTGkUT6I50oCWKEMawvWoj9CjKc6Ia2l21MWZk7x7ON5LVQherULcJjVq/LTpSNDnjkSbO3ItbmeO5+ZxPW6etuZNkwcf2n6Azt951vITncXr6ChfQ0GyDWfiTbl4Wsij6qW8qV3J68olfGhZw8eWtdwpnMPl487czJ/NywYP3jSv52qWMwFr+xG2UoXsnV9w+udhZP3Yn8qjutxInEZ9sDmZe7Tw/LIfWwQqeBiosNZYhQ2WKmyyUyHoGx3qZEt4efF3uu/5Q6c33D/G64t7uJy9kFMBJigOaZMfZMxFmTNXM9xplYqoj55J3gEj4jcOJmHdYMIWqxE4RwXpuv6U7BtNa5ABbfGmNCQbUJOqx/VcWx6VzuLBeXdunJxJR64z3fUefGxYR1n4FII39iVgvTpZfw2mIXEKd04587JkIU2Jlsh+G0bIpl4k/tibkuDx3Mtx4tEZN25lTudqshX14YZk7x2K91eqhK9RIX1nf84dGk11wARqg3SoDR1HS6wON2VG3Muy4F6WNZ1pVtyQCriaZEBLjA4NYWOo8B1JwR/DOL5rGKmbhxOyeAg+swbx54y+7HNQ5z/TVDgoVCFwoSry7f05++dQGkNGci1+NB2pY+mUjadDohwCdiPZmMZwJV5lP35B1IZBBCztz5G5muwXqbPXWZX9br04sqA/3ov7cWC+KtGbhyH/aTySnaNJ/n4E8t1jyfhVm/RfxpP9H12Svx/eczXOcMK/7ofPEhU8F6oQ5NGf+G9GkvK9FgnbRxK1eTCx2wYTs3UQsdu+IOm7Ecj3jOD47yPIPTiKM4fGcebwOAq9dSgLmszFRCva06ZSF2vJoUXq7LBX4cBCDeJ/GIpir/Z/8brDP1+2N6YS38zLeErq2HJIzuaDEo6kVBF8so29cVWs885lW3gl38Y2s1ncwGLPIpZ6FbE5rJIfY2rZEVKM8/ZwXH+MZ9YeCdN3xCFYG4xgXSguexQIf5Ix87sE5v4iY2dkJcG5t/BJu8T6P6Vs88zAW9ZI+OkO/kysYeGeBOzX++O8M4Wp3yVjtiECyw1iZnyXhPMuKTN2yZi8PhodjyjGro5ntEcyo9dK0VovY9zaFMavjMLQIxKXH6Ss8ypkd0wdP8XUsOrISVZ55rEttIYfYq+wJewi8/efxWqLhFm/5zFjVzqmGyMRbIpgxq4k3H6T47pHguP3Caw4nMcPUY3sjKljU0ARHj65/Bhby09JLWwT17PgQD4uezKZs/8M8w7kY7ElDrNNMczYJWPWf47j+lsGwj1prPUrY3dSGz+nXGdbaDXrfc+zPaKGPclX2ZncxhLvcmx35jB5ayZ623LQ3Z7PxB3n0PmmCP1vz6K79SSTt6Uzdc8JFhwpYPHBbBb97M2GnUtJSVxJS9lK2qoWkJfrwcxVSxnu9gt9Rb6ou8UoN+BuElTcZD0JawaqImXrp5qrAlVXec8GXIaqmww1VynqIgm9hBLUhRLUXJWbclU35eZbxTUVVbcUNNwT6efsyTiXTf/Fa6MDL2q/oLu6Lx+qlJDrrlKju1qVD9UqUKWqTPkqBvGyRpvrZU54HV3IZNfVDHE5SF+3cHq5xtJLlISmKIa+rj4Mcf8G02WzCYlfwMUyNx6WG/O25Aso68+Hyr68LFHldZUmb2o0eVejTnelKh/LVPhYqsqH8r68qRxGV7UJlcXz8Y9bzsIdc9F1nMXoqRsY5XKYwc5h9HaOpJdbHJrzUlCdk4yKMB4VUSq9RDL6uMrp7yajnygZzZmRDHP7A8sVy/j52CKKzi3gdrMDT6tH8bakHx9KNfhQ1Yt3NWq8qlHhVY0qb6vUeV/ShzfnPuNd5SieVulxo9yaC3nz2LZnBpPnrmSI6C8+E4XQVxRDb2EqGkIFGsJ0NIQKNIUKeruk0cc5rQetGT0twxn0EipQdU1F1T2OXm4RfCb0Y7zb93z59SzS5UvoqJnF4zId3lYM5k1ZX96VadJd2ZsPVb35WN4XSvrB+T5wXoOPxb15X9afZ5XaXC0RIkvxwGWJkNGOmxjsfpTe8xJRnS9HZZ4UFbdYVJzEDHBPpZ8wCQ1hHOruMfSeE0W/2SEMEHkyzGk/+i7bmL1yGX8emMfp9NncqXPhRb0xL0tH8aZkEO8q+vG2WoNX1copzK+r1XhX0Y/u8iG8Lx/K67JhPC0fz7MmB4pOzWfJt0sYO/cnBrodpa9LIH1cxPQRxtDXJYLBzn6Md/mGdT/Mozjfnfu1ejyvHsqbKk26a9T4UK1Kd6UqH6o0eV+poTwvXa3Bm6qhPK22pLFoCYf8Nv4Lr2puSai5ylATKZRwFUk/fTbqIuWDHlU3ac/6kfY8+JGj3gNeNVEavYTpyjZrV3nPGpOg7ppEnx68ms5fT4h4PZcqPWip8ECm2I7zUicEi75h4qIjjFkcxKhlYsYsFzNmcRDaq0IYtTKAkasDGbU2hLFrIxjvEc3EFYlMWJqIzrJYxq2IYtSqcIZ7hDJyfRhaX0egvSGCCevDmLgmCL2V/hgs98F42UHMlu1n6pp9uG/9laU7d7PhP9/znedWfgvexKHYjfinrkUsX0qM/Evi5LOIk7oRJxUSL3UkQTaDJNk0kmX2JMvsSJHZkiqzQyqzQyazRy6zRy61Ry6xR57qgCzVntRUO5JTbUlMsSExxbrn1YakFBsSPyHWhrgEa2LjLYmJsyA+0ZrkVAcksulI5TOQKWYglU9HInMgRWpPcootCQlWxMSaExVlSqTYhEixKVGRAqLEZv/Fa4QlkeEWiMPMCA8REBYkIDTQlJBAE0KDTYkIMydKbE1UpA2REdaEh1oSGqwc7hTgZ4rX4ckc8zbB18cUv6MCQgJtiBE7EhJoi9chYzwPGeN71IKAAFv8/Kzx9DTFP8CawAAbfLwFeHlO4dhRM44dFRDsb0VwgDVhQXZEhDh8wusxL+WU4KNHBPh5mRHoY07gUXMCfMzw9TTB38uUwKPK93w9TfD8y4BD+/U4esgIfy9T/L0FBPqYEXzMgjB/a8ICbAjxsyQ0wIqQAEuCAyyUqWuQFeIQWyJD7RCHWBMebElEiJWyfTjMlugw238B9n/Da4QVSZE2JPekr3/jNTHMEmm0PdJoW6RR1kijrJBFW6OItSYj3oasJFuy/05epfbkyRw4I7XnRIIFikhj5GJDMmNNOJlsyclkczJijMiIMSQrzpicJFPOSC3Jl1txRmbOqVRTzsjMKMyw5FymJRcyzLmQaUZxljnlOX/D1YaKE1aUZ1tSnm1BaYYJJelTqMwWUHfKkpocM8ozjak9ac55mR41OaY05lvQVGhBc6E5LUXmtJ6z5Np5K66es+DqWXOuFplxpdCMywXm3Ci249pZa6qzJlOVZUhLgTVXi6fRVGDNlZJpNOSbcfG8Nbeb3Xl4fTE3Ls6n6sJ0Oq8t4/6ttTy4vY4Hnau5f2Mpd9u+or3JlcYyO9qbRXTd+IoHnYu51/4VN5pENBcIKEufQO0pE9qqRNy7uowHN9fR1bGO+zc8eH57Pe/uref1jWV01Qi5XmDNlRMCmtOmUJ6gR16IFif8xpB9TIssz7FI9w9Bun8wJdEGNKdZ0Cg3oUFuyOMKIV0lTlw7ZcXlE9a0nZxKc5oVuYEjyfQeSFHkGK6eMuNB+XS6SqfTkmVK9rHBlMaN4/JxM9qyzbmSYUJzyiTq43RolRjQmKLLRZkBrRlGXDspoPOsHY+qhbxqncery/N43OjKrQu2XD9jwo08AbfOWdNeYMHTWhEvmmfztNGdx43uPGmaxZNmd540u/K40YXH9TN5VDOVRxU2PCy34GGZOU/KLHhaZsPT4p6ra4osPtWDQnPu5Zly65QRN08YcD1Lj/bj+rQf16X9uC63c414fM6Cl+X2vKycyvNyex4VW/O8YiqvqmbwonwqXYXmdJwwoC19ItfTdenImkRn5iQ60/XpTNOnU65Ph2wSN6UGPXDV41qCLlditWmNHkNr1GguRY7mYsQomsJG0RQ6muYILS5H69IWb0BbvBE3UwS0JwuoChxP1i+aFBwcQnOUEY0RhjRETKZJPJnGCH3qxbrUx0yiTWHDpVRrcg6OIWKTOlEb1YnfrEZjiB63JUbcketwSz6KdvlILivGceW4gBe1q+i+uhPa9/G86UfuVWzkaesOWs5+Re0pIR1lC3hRv4p3tSt4U7GQd9ULeFoyj2aFAxeiTamTO/CwfCmvatbSED+VgBW9Sdr8GXm/jCL/t2Hk7/ucy5Em3Ep14FKUFYWHJhO+bgj7ROr8MWcgPitG47nyC9IPWXExYzHPGnfyoeMA3D7Ch/Y/uVuyjmaZE7UJNrTIp3Er1527p925nunIVfkMrkhmcv6oEcnffk7YKg0iV2sgXqVGwvrenNo9lGpvbVrFk7mWPIUmyWSuZJvRdcGR2wXTuZ03g8cXZvOifDHPzi2iItyE1N2Dkf48jJJgI9oUdtw/7cTDfCGVkXrEfD+YkM29Sf/9c+pijOnIdOBejiMd6VO5kmRJdcgk8g6MQLGrH5LvBnBq71CKPcdSEzCBhtCJNIRp0xQ1nmspetzOMOZ+thl3syzoTLPghsyUthQDWuMn0BipRWXASIoODiPn52HIto0gYtkQ/OYM4pBjH/6Yqs6f01XwFKkQuliVjO8+o/jQcJrDR9KeNJpOmRa35Np0SCbQIdGnPdmYhjB9Cg6MQf7DEGI2DMR/SV8OzVHndxdV9jqr8NdsTXyXDSZ4zTD8Vw0kbN1gkr4dhWSnclJw+i/ayHdrkfLDCBR7tEj9cWRPO/AXxGwdTJBHb7wXq+C/QpPozUNJ/k6LxB1jiNr0OZGbPiN6y0Bit31B8vcjUOwZRfbvozl9cCz5R7Qp8NQm31OL87461EebcE1uT1OCNQHrNNg3W4XA9YPIOTyFSrHjf/G6zTtHti+qlOAT1/BVNLLtsIytByV4S2oIPdXOz9HlzP9VivOuVGbtP8nMn7Mw2RyH2ZZ4Zu6S4f6Lgrm/yHD5LpqNx/LZGVXJpoBzLP7zOAv2Z7ItooqdcY1sCjzPWq9cdkdVEHzqJn6ZrWw4IGGbZxpH5Q2E57ZzIKmarw+l87VnNjujq9kSWsryQydZV36hpgAAIABJREFUdjCHjf5K6G0MqWLG7gx018agtTqOMWtSGOUhZdQaKWPWpDJ2RTQ6y8MRrI/C6ftU5u/NZNavcuy2RWG1KQrR7kzm7j2N608nEO48ziqvcraLm9kurmPZkVwWH8pmU+gFfoiv5dvoGubsTcfxewmzfs1m1q/HmfptItN/SGL+HyeZ+/tJhD+lM/u3HFb7lLIjsondiVdYffQsiw7k8HVQMd/F1bNFXMWiw2dw3q1g/p95LDhUhOvPWcz4LhWX3enM/eMMXx48x/TdORhvS0N3czoTt+Yw4ZszaG/NZ+L2IibtKEB3Sxbm32Wx2KeEPZIr7E1pYFdQAn8c/Zbj6Ru5VLaCtsovKchdw4wVixnh+jP9Xf3o5RqNqigRVddUVFylqLhmoOKqxKuqKB1VkRxVkQwVV2VypOomRU2kROsnvIokSry6ynv+RwqqbslouCXSz9lLiddda8hKVyavL2qG0l3VTwnXSjXeV6kq09Cqf+P1VbU210ud8Dy6kEluaxjkcgRNt0jUXBNRE0nQECbTVxjGYOE+dGevYNuvbpQULqezfDovyrXprhzMu3JN3lao8aZag7e1Gryr6cX7KnW6y9XoLlPjQ3lv3lcO4Fn1WDob7Dl/fi6BkbNYs12Ew7y56DttZPTMvXzh7MkAYQC9haGou0TQ2yWavqIU+rtKGOiWwuduCQxwCaH31IOMdd/Cyp8XESWZQ2OVIw+bjHlZNYQPJf35WNqbj1W9eF+rxusaFV5VqfK6ohfdJZ/x+txg3lSO51GtOc0XXIiL/xLHpdPRct/BAFEQfUTxaIpS6CWSoi6SoyaSoSaSoy6S00uoLA2XNDScM9FwyURdmIaaSK5M/dyTUHOLo48wgpFu+7Gc+yWHfRZTkfcVXdWWvKoZw/OSvnRX9VFeQ1OjPH/7sawPH0v68rG4Dx9K+vC+vDcvK4dxv8qW6vzl7P5lNrrT5zNS9BufzQ6h19w41OcmoOEeiaZzGF+4JTHQMYa+M8Pp5xLEQHdvhoh+ZoTjekxnr+Irj4UcOryIvMwvuVI8nadNJryqHcnLsoG8KevPu4q+vK3szetKdd7XaPC6Qp03Zb15XzWEt7VjeFw5js5SQx5dW0JQyEymr1rEUNff6OMSiKZzOJoucWiKkunjEstA5yC0nL9l7XdfUpLvzv1aXZ7XDOFNdS8+1Kh+wuvHyl50V/biQ40ab6s0eP0PvB7024jh7IX/SF6TUHVVfg69etaEhouCXi5pqAsVqImkqLpKlOvHVaLEq+vfeJWjJkpTQleYhorof+BVKGaI0BuT+esJFivPvF6qWI1CsQ3hkhlYLNqC3qJDaC0OZMxSMVrLIhm7OATtVWGMXBnMiNWhPS3BUWh5xKO9IgWdZamMX5GA1qo4xq6KZszqSLTWiNFeG87ENcHorfHFwOMIUzz+wnzNPmzX/YRo6y4W7trJhj92suvYj/wZ/i3ecZvxT1lHqHQlkYpFxCpmEy8Xkih3JknmRJJsJkmy6STJp5IscyBFZkeK3JZUmS0SuS0ymS1yuR0KuR0KmR1yqR1yiT0yiR1SqR2pEluSU6xJTLYiKdmK5FRrUiQ2pKTakZJqR3KKLUnJNsQnWBKXYElikjXJKXakpDogkU5FrphJeoYTEpkDEpk9UqkSxUlJ1sTGmhMVaYI4fArhYcZEiQXERFoQG2VJTKQl0REWiMMERISYEh5sSniwgLBgAaHBJoQGmyAOtyA60pqYKFsiI6wIDTYjwM8E/2NTOOZthN9RE/yOmhLga0ZEqB1x0U6EBNrgdciQIwcnc9RLgJ+vFX6+Vnh5CfD3t8LfzxJvryl4e00hwM+C4EBrwoJtCQm0JjTIhvAQe8KD7Qnys+aopyk+hwX4eZkT4GNOkI85QT5mBHoL8Pc0IdBbQPBR5Xv+niYcPWiIz4HJ+B42JsDLlCAfM0KOWRDmZ6XEq781oX5WhAVYERpoRWigJaFBVoQHWxMZaktkmB3iUBsiQqwQh1gTGapMXqNCrYkK/R/pa1gPXsMtSYiwJClSmb4mRlgRF2JOTJCA+BBzUsQ2pIqtSRVbIom0RBplhTxGidfjSbacSLHjpNSeXJkDeVJ78qT2nEyyIiPaBIXYkPRoY7ITBJxINON4vEkPYI3ITpjCqRQz8mSW5EoEnEgy5mSKCQVpFpzLtOJChgXFWRaUZVtTkWNLxQlryrOtKDtu2YNXS4rTplCSPoWKLFPqTlpRe9KSsgxjqrIFlGcaU55pSNUJY+rOmNJcaM6ls5a0FJlzuVCZtl4tMlfCNV/A5Xwz2s5ace2cNbUnjChP16fmxBQuFtrQen4qN6ucaS60pLHQgvZaF+5d/or2pnk0VbnScXUZ9zvX8OD2Wro6V3H/xhLuX19AZ8ssLlVNo+OSGw86FvDw1qIevLpSl2tEbY4hV0qmcrflSx60r+Rh53qe3d/K8/ubedO1hde31vK45Ss6S2Zy7Yw113IsqZUYUhg+juNHR5DmOZx0z5EoDg5H/tcQTgeM42K6Nc3pFtRIDLmcY82jCjc6CqdzMdOM1hPWNKYJyAsdRbpXfy7EaHP5hAWPKoQ8rRZxJceMwogRnPQbTNtJS27mWnMl04RLckPqEnSoiBjFZZkhzRJ9rmRM4WauJbeL7OkqncHTOldetc7lRetcHje6crfUgZsFZtzMF9BZZMW1PDOe1rryqmUezy/O5WnzXJ5enMuzljk8vejOkyYRTxqceFI7jSdVdjyutOJxhSVPyy15UmrFkwvWPD5n9a/qKjCj86QhbZm6tMrH0yofT/txfW7nGnEvz4QHhWY8OW/Fi1I7XpQ78Lzcniel9rysmsGryhk8Om9Dxykj2jJ0uZ6hS+dxA25lT6Yzy4CONH06FPp0yvTpkE7iRuok2pL0uBI3kdYobS6Kx9IcPoqLYSNpChlOQ9Bw6oOG0xA8kuawf+P1Sowhl2MmUxcygdz9A1Ds0qQqaAIN4ZOpC5tEfZgeDWETqQ/Xpk6sw1WJgMsSS4qOjUeyqz+p3/cnZYcGDcG63JIYcS9dl7uZ4+nMHM+1TF2u5VjxtGY17y7v4mPbXl40/UhX9Vbe3NjN/aZN3KpZzZPmdbyo9+Dh2XncPjmT16WzuHvGkaoEU07661ASJ+B+8UKel6/ivJ8JAcs0UHw3hLy9Iyj8YygVR0dzV2FDp9SG1jhLSn2NSf1hBJGbhpC515CTB80oCrChPWcRr2q3Qvse3rfv4WndZjrOLaFJZk+zxIK2TFseFLrwunwer0vn0nl8OhfjzakNNyXj55FEru9NwrYBpP00jFP7x3HBR5+aUGMuJVjSmTmNrjwX7p4V0XVByN2imdzIteNuwUyelczhzhkhVeFTSN/7OZn7hlMdIeB+jjuP8+ZyVWpHcZABst/6krhrEBn7R1AVqc/t7GncP+XIjTQ7mmOnUBk0kaIjo8jd/wVn9g+l2GsctQF6NIZOoilcj8bwCTSJtbmcqKuE6wlT7mebcifLjFvp5tyUm9IumczVJF0uxmhTHTKac0eGc+rXYSh2jCBq5RcEzB+Ep3MfDkxX5+BMFXzcVYhYrkr2zoGUe42kNXI0N1PHcEcxjjtpE+iUKgeBtScZUR+qR96fo5B+/zkxXw/Ab3EfDs1RY79Qhd+Fqhye14cQj+FEb9FCvGkkwR6fId4wiIQdI5Du0kK+ezzSXWNJ+WHkp4rf/gUxWz8nfvtQIjcNwn+FBn7LNQldO5CYLSOI2zaSqE1DiNjQn6jNA4j7ZijJ349EsWc02f8ZTe6BsRR4alPkrU2h9zjO+Y6nRmzAFakNrRIHoncM4NAiVQLWDSDnsIC6uFn/xevesCKZj6SWuIIOYvPa8Uos4Uj8BaJyrxFTdJv9yfV8tVeOwUpfjDdEobdWzNilgWgvD0ZvVSj6ywOw2ihm6V8n2C9tIaTwPv5nbvOnvJXfUpo4mnePsAvP8DnZyQH5JbzTWwk/fYOwU9c4EF+CZ3I5wccvEnbyKn4ZFzksrSMwt52Y0meEnX3IofSr/Cm9hHd2BwH5jzhysosl3hcw2pjAOA8lXkesTmW4h5TRa6SMWZnAmKUR6CwLxXBVOCbrxBh4BGPgEczEJf6YrIlEsCYKMw8xrj+mcSj9Lp7H7xJ27hme2df5K/0SR093EnD2IQHnnrE+qAz77SlMWRuD0dpo9FaFM2lNBGabEjBZG42ph5iv/pPLb8nX8TnRRVDeYwLzutgvbeFIzg38zz3CM+8e26Jrsd4eh/nWeEy3xGP8dQyGa8QYrY3CbEsS1t+mMWWzBN2vU9HZkIbO5my0t5xi/ObTTPwmj0nf5GKwJYMZv+SyI7aFkAvPibzQRXBmATFST87m/8iVytW0Vy/gXP56pi1byAjXnxng5k8vURQqLgmoilJ6NtjpSsAKM1AVpqEqlKMikn7afKu6Sj6lrp/wKpSgJlQok6N/4LWXWyJ9nXqS110eZKUt/dQ2/L6qHx8qe/BaqcL7v/FaqcrHck26ywfxsmo8bSWOePosRP9vvLqKUXVNRE0oQdNFwmcu8Qx1Osp4x60Ilzhz/PhWWsu+5GG1Ca+rh/OyRJ2PdRq8q1FXXrVSq8Hbag3eVmrwtqIX7ys0eV/Zl9fVg7lbOYqr1QLqy2cjkyzm+12uOM6fjYnrevRcdzHSaR/97ffTb4YXQ1wjGOYezxBhDJ87RzDUJYDPHf+kv8MOJs6ew/7A+RSeFdHRaMGzhnG8qRgAJQOUEKzsxfsaVd7VqPKuSp03pRp8LBnE2wvDeVmpy4P6GZQXLmDvwfnozhQyTPgf+gpj0RDKUBel9SThElTcUz61oypTPWUCribMQk2Ugaqo5/Nwk6LiLkXVLZU+bokMdvZEe+ZKVm/7EmnyQm7Vi3hQPYFnFZ/zrrovH2rVlHfu1qgqrzGq6MOH8n68L+/H+wpNXlcN5EXdFO5ULUASswwHd2d0hVsYIvyTPm7+9JkdxsDZYQwSBjHMKYIvpgfz+XRfhjoeYJRwJ9rCpQhmObFikxBvT3fyM+dzs8aNh/WmPGsczYuafrys0ORtRR/eV/blfUUf3pX35kNFb96Wa/C6TJM3VYN4Ua/FnRoDWkqsuX5lK1t/ssBg7lcMdN6HpmMQGk6RaAoT0RSl0scljoFOQYx12sGa7+ZTku/G/dqJPK/5nDfV6nyoUeFDtQrdlSp8rFSnu1Kd7mo13lT2+hdeD/ltxOgTXkOUeBVJURX+F6+9XORKvLrIUf3H2vmEV5Gy1ERKvPZySUPNJQ0VkQwVVymqbhJ6iXrw6uKNyfx1BEeso7ViNa3lq0iXb8Z18VSsFm1i0qIDjF8cgNbSCMYti2Lc4jB0VogZsTyC4avEDPOIZLhHNKNWJTB2eSrjlksZtzqJ8WuSmLAmkYkeceiuikR3RRB6y30wWPUXZuv2Yb/5F1y+3cn83Tv4+uB3fHdsO/vCt+OdsI0g2SYi0tcRlb6CmPTFxGfMJ17hSoLcmSS5EykKJ1IUM0lRzCBZMY0UuQOpcjtS5Uq4ShU2yBS2yBW2KBR2KOS2yupBrEJuj0xmR2qqNcnJliQnW5Kaao1EYoNUqoSoTGaPRGJHUpIViYmWJCdbk5JiS3KyLSkpdigUMzh+3EWZ7srtkcunIpc7IJHYkZhoSUyMKZERxoSHGhIdKSA+xpKEWGsSYm2Ii7YiJsKcyFBTxCGmiEMFRIQKCAsxJSRoCuGhAqIjrYiNVuI1JMgUv2NG+B01JsjflEA/Af7HTAjyNycqYiqJcc6EBtngddgQz4OT8fY04aiPOb7HLPHyNMXfzxLfY+Z4HjHGx2sKoUHWiMMcEIc5EBpkQ0igNeEhdkSE2BPsZ8XRI1M4etiUwKNWBB+zJPioBcE+ZgR6mRLoZUqQt4DQYxaEHDUnwNMEv8PG/3oNPWZBhL81Ef7WhPtZ9SDWirBAa8KClBUeZE1E8N8ThpX197nXqNC/4Wr1qf7Ga2yYFbFhfw9osiBR/F+8xoeYExskIC7YjMQwS5LDLUmJsCBVbNGDV6v/4jW1B69Se05L7MiXOXA61ZasWAGKSEMUkYZkxEwhO8GMnCQzsuKmkB5tSEaMIScSTTgtUaauWfGTyU40Ik9uTlGaBUVyAefSzCjJsqIs24bS45aUZllQmmVBebYlFf/Aa1mGKbU5VtSdtKI03YiyDGNqT1pwQa7PBYUulTlGNBWa03rOiuYCARfPmHApX8DlAnMu55tx6YwprXk9gD1nS8MpE0rkE7kgm0jdKQFXS2Zwq1bEpXN21OdbcLXSkVst87neOI9rzV/ScWUp926u5sHtNXR1ruR++xIe3FjE3SvzuFbvyO0rs3nYsZAHnT1tw40iqnIMuFgg4E6DK09vLONppwdPbm/g3dPvef/0W94+2MqTq8u5Xe3GjfPTuFnoQPsZO0rjdDnuMxTJgUHIDg0l3XMEioNDOOU/hspEI67mONCUZk6dzISOIifunBfRdmYaDelm1MimUCAeg8K7NwWRI7hZOI17JS48rZnH3fNCSuN0yPTpQ23qRO4UOnAjx4LL6cY0SfSpitGiQjyKFok+LTIDrmebcafAnq7iGTwsd+JJrSsvWuby4tI8nja786ByBrfOWtFRYEZHkSVXTpvypFbEm9YvedX6JS9a5vO8ZR4vLs3lWcssnjb/n/H6pMyCrrMCugrNeFhkwaOzljw+Z8WDQnNu5xrTlqlLi1SL5tQxXFZo03nSkAeF5v/626cXbHheas+L8qm8rnHiReUMHp63oTPXhLasSbQf1+fWSSNunzDkRoYeN9P1ledb5XrclPZMek3S5XLsBFoix9MYOob64JE0BI+kKWgEjYHDqA8cTn3gCBqDR9ESPo4r0Xq0xU/mWqwhzeETaQybSGOYHueODCduiwrnPEdSF6pPXageNUHa1AVrUR8yhtrQMVxKMOBS4hRKAnTI2T+ME/uGkfXzAGoDtLmZbEjXcUMe5RryIG8Kt86Y01Ewg6d163jduovutn28uPgTXbXbeXvzV17d+IlX13/gbdsOnlSt5JLcgZqYSbwqcaPzpB2VcYZkHx3N+WhDHpQs4EnJcrL/Mw7fxerIvh/EyX2DOXtkCC0xE3meN4MOuRUt8QLKAw3J3jeGk39M4GK8ExcTHXlStJwn55bytmYd3a1beVa/hivHp1Mep09Nkj73CqfyqkLI8+KZPCxw4HH+dG5l2lEdok/egbHEbfmMmM0DyT+sT32UHe2Z7tw9PZ/O07O5UzSf59Ur6W7dwMerm3letZi2nKnczJ3Gg7NCbuXOoDhsAnHfqpKx73MaYs15kDuLZwVf0ZHuwpkj4wn5WpOEHzSpDNflqsyc9nRrbmXZcyPNltZEAeVB2pw5MITTf3zOBa8xNIRMoinMkMvRU7gUZURThB4NETpcjJ7ADakhD09a8DDXnLvHTbmdKeB2hjkdCgE3ZUa0pejTGj+BunAtir1GcnrvCNK/G0msx1CCvxqMt7Avh2aqc9hJBd85KkSvVuPUns+p9h3N1VgtOqVa3EvX5l66LrdkunRI9bmeZEhdiC6n948k9dtBRK3rj9/i3hyZ24sD7mocmNULn4WfEbF+NAk7JhC3fRxBHv0JXN2HyE2DSfx2JCk/jPmUwibsUA5gitk6hMhNnxO7bRix24YRum4g/iv64L+iD8EeA4j4+vMevA4gestA4r4Z1oPXURzfN4pTf40m/8g4inzGc95Xhwv+2lSG63FZYkV7uiOyX0fhuUyDw0t6kbJnAhcCp/8Xr+KcS7LoU1eIPX2V2FOXicxpJiK7majcq4jP3MQr8wob/YuYtNwX7WUBjF8RygSPKPTXx6GzMoLRX/oyZV0k28JrOKC4TFjBHaLOdRGcd5tjOTcIzLtHYN5d/E7dJPhMJ+L8W4TnthGY2UTEyVbiCq4TnNVISHYLUXk3iC7oJDzvJiG57YgL7xB0sh3/420En75NeNFjAgqfssa/AtPNSYxfHcsYj0SGr05m2Bopo9cp0FojYezKBLSWRaK9NAztpSGMWhzAlC1JGKyJZvIqMQZLgxGsDGHBL5lEnX1FZNFjooq6CDp9A/9Tbfifvol//l3Cyt7wTXQTU39IY+IKMToro9Fbl8REjwT0VscxcWk4pmuiWXHoHN5ZXUSdfUFU0SOSy58TcKoN/zM3iCh7THDpU3amXsLuxyQmb4xm4tpIDDbEY7ghEf218UzekITxFgn6G1LR+ToVnY1p6GzKYvymE+hsyWXiphz0NmVg8k0ac/8qZK+0jbjyF0gqH6M4X8OpoliqS/bSVrWGjtpFlBZtwmHJVwwT7maAmz8aoihUnOP/v/Gq4qrE6j/xqgSsXIklkQQVUTKqrkmf8KrlvJGvd3lwPG0p9+vteVH9Be+r+vKhUu3/itf35QM/4fWIz0L0XT0Y6HxYiVdRAmouEjSdZQx0ljLCKZoRdr8gEC7CO2gbJWc96KyfRlfVKJ6UaPKxsT/dVeq8r1bnXY0Gr2t686qmt7KVuEqD95UavKvszYuaATxqGMvdBnOuVs+n+IwHwUGr2bBjIU6L5iOYtQTDWeuZ4LoNbeEuRkzdzSDLnQyx+YmxTrvRFm1Dy3UJM9c4kiifTWvtNB41TuRF9ee8Le0NxQP4eL4v3WUayrOVNWp8qNbgbYkm3Rc+p7tcmycVJrRXzSYzfSXz181m9DQPBjkfRdMlFTUX5XAoFXcpKrOSUJmdjMqsVFRmSZXlLusZHpSByj/aUFXcFKi4pqPqlk6/OZlozvBn+IzvsJ43jz8859NQsZAbVaa8btDhVaVyeNHHGiVeP9So012tyduqvryr7Mf7ag3eVvfhReVoukptaCr04Jvtc7Cbu4QxjhsY6PgDg1x+YYTrrwyb9iMTXf7DRMc96Mz8Bn3haqwWfMWSb2bxl898MtOWcqlsKXfrXXlYZ8Lj6hE8rurNiyp13lZrKs9FV/Wlu6I33WWayu9FqRrvq3rzvLI/dypHcL3WnIv1C5Ckr0a00p4xLqvo53iQXjPD6OUYg4ZLChoiCZou8XzmFMQYpx2s+XYexXlKvD6rHsTbKnW6q1Xorvobr8rv5f8LrwNFe/6FV7X/C17VhP9eO6oi5RArdaEMNaEMNaHiv3gVynoe/khQFybSWxjB5y5emMxdS3D4OlrLV9JavoIMxUZmLbHFetHXTF78FzqL/Rm/NALtpTGMXxTJhOWxjFoew8iVsYzwiGGkRwyjVsejtSKRcSsSGecRg86aKPRWRzB5RTBGy30xXn4Q01X/wW7jHlx//Iml+39iy7Fd/BT2PX8lfIdX8mb8pV8TqlhNRNpSIhVfES2fTYzcjTi5sAeujqQoHElNcyQ1bSap6TOQpE1DonAgVWGHRGGLVGGLNM0GRZodijQ70tLsSFMoS9GTxKalTUWRZo9MbotEYk1KqiUpKVZIJDbIZHbI5Q6kpU1DLp9KSooNSUlWpKbakppqS1KSFUlJ1shkU8nMdEQms0ehcCAtbSppaVORy+1JTbUlIcGC+FgzYqMFxEabER9rSXKCLalJ9qQk2pMUa0t8lBKx0eFmREeYExVhTmiwCWEhpkRGWBAltiI81IxAf2P8fQ0JCjAlSmxDaJB5D17NiBZPJTHOifAQO3x9TPHxnNJTJhz1EXDksBG+x5Rtwp5HjDjmY0pEqB3R4qlEi6d/Sl/Dg+0Q/w+8hvpZE+ZnRcg/8BrkLSDkqPm/8Op/ZApB3gL8Dhvjf2QKoccsEAfYEBloq8SrryXhgVaE/wOvyrOu/zteI/+/8GpJbKh5z92uVv/Ca0ygKTGBpsQGCUgMMyclwoKUCHMkkZbIYyxJj7MmK9GG7BRbTkrtOSW141SqDfkyB85I7DiRYEFapBGyCAMUkYZkxZlyKsWK7ART0qMNUUROIiNmMjlJppxIMiYjdhKZcQacTjUlXyogL3UKhTITzqWZcT7dnAsZZpRkmn/Ca3m2JSUZppRmmFCaPuUTXosVkylWTKY5346zkonkJ4+jJEOPhnwBrWetaD4joOGkMc2nTbiUZ0rLaROaTxlz6YyAi7mmtJ2zp+WMBcXSCZyOG0VZhgFtJTO5VetGe8VMWs7Zcq3Skc6Lc7neOI/bbcvpuLqMO+2r6Or0oOvmCrquL+bxzSU8bF/IjSYh967N5VHHIrpuLOT21fm01btQnq1HS6EZXRdn8bJzJS9vr+XlvU18eP49bx9+w9Mba+iomc2Vc9O5VujAzcJpXDtpS0GoFpK/PiNx/2fIDg8l69hocvxHUxZvQEumFU0ZFtRITbiUbUdX2Vzazsyk5YQ9VRJj5J5fkHKgL6VJWjyocOZZ3Wye1sznfslcKpNNyPIZTGHYMJ6UOXE924zLGYZcyTCmLlGH8shRNCToUB+vTat8Mu0nzLmdb8fds1O5e2E6XRXOPGl058Wl+bxoncfjOhfuFtvSUWjBzQJLLuea8KRWxPsrC3h3dSGvLn/Fi9Z5vGidx/OW2TxrFPGk3pEnNVN5XGHLo1JLHhYLeHjBlPsFJnQVKM+1/t0mfD1Lj8sKbS7JxnFJNo5rGRO5dcqIu2dMuJ8v4F6e6afzsI/OWvK8xI5XFdN4U+3E/bNWtGUbcCVDjxsnJivPzOab0ZFtwFW5Du0KXW6mTaJdpkdbykSuxOtwKUabpoix1IeMotp/GNXHvqDObxgNAcNpCBhBY9BImoNHczF0LJcidLgcOZErMfq0RupTHzSeusDxNIXpUuk/jpRvVDixtx8V/trUBk+kym8M1X7DaQgZRUP4KC7G6NAYo0d5sA7FvtpUBRpQEzSJyzHG3FWY8zTXkmdFljw+a8O9s1O5WzyLp02beXt1Dx9u/sGrK7/xuOlH3nTso/veH3y4+zvv2ndx58JSiiOMOO09lJclIm6dsqZRasrpQC3K46fwtHwxD88tJv6bz/D5SpWYzWpk7u1LRchobmdZ8LbElVvroT6bAAAgAElEQVSZNlxKMKHUfyL5h7U4c3AsZYEGPDo1l6f587iYaM7DPHeenJ1DS6qA0rAxPDg7jVeVznQVWdNVaMWTs3bcz7XkUpI+VWHa5B8eQcyWvsRsHUjeESM6shbxonwr71p38/7yjzxr3MyLy9/w4c5uPt7dzYfLm7ldMIeuc/N5eOFLWtPtyPEeQezOXkR9o0JdtIDHJQt5fHYe1eGGSHb1J/G7PuQd0aI+xpT2NBs6Mm25rrDkUpIpF+Om0BhtSPGx0eT+MZDzXiNoiTLiZrIlTWH6NIXp0RimbBdujNTmcoIet9NNeHzamgenzLmVYcytdBPuZFrwvxi7z6goz7Xt41RLisaoiGABlKL0XsRGUaMm9t5rek92dnZ26jaJhd5nGHqbXgDpVZDelCqKCoi9xl7/74chJvt5ng/vh2MN3AvWmrXuuda6f3Oe13kNqZwYlNtyXmrN6XQLTgqnURNkQskPk9B8bkTqzvHErXuDkCWjORRgwOFFOkSs1CFlpz7F342jLWIKZ1Onc0luxjWNBVc1llyUW3JBZs259Nm0Rs2k8MdJZH74OsIdrxC6diRHVo3iyMpXCFr9KuGbxhG/dzLJH04n4T1jBLvfIHbXa6R+ZETW56akf2xM5qdTUP5zJskfGJHw7ngS9o8nfu84BHveQLR/PEnvGRG7cwxB6ww5uEqXkA0jEOzW7nVN+XA8aR8bkfmZMbKvJ6H5bhJ5v0yi+HcTSg+ZUBkyhYpgE6ojptKZ7sSlo4spD7Yldt/rHFitT+w+I1Q/2P6F1whZkyxOc4Lkgh5SC0+RUthDUkEPScVnERYP8Ju8h51BJdhui8Z8UxRmWwSYbU9kxq5ULLYnM31TPDY7k1j7Wxk/S08hKBlCVHaR2GLt9OC48mtEFA5xWHWKg/IOoo6eJrlsAFFBL0lFfaSVn0NU0Iuo8Axx+WcIUrRzWNZGVE43SaUDxBedQ1h0HlHZRYRlVwnKv8iWI5U47k/BbFsiJttSMdqWidEOGZN3K5myS4HpdjGmm1OZuimJKZsSmLRRiPW7YmbuSMF6qwi7LQLctsWy7NMMQtX9pFZcI6F4gITSfuLLBogrvUB0+RWiq+6xLawOz49lWO9KZ8YuCWY7ZZjvkmG5S8LMTUk47Uhh1b/y+SH1FAllN0gqu0xi6QCxhX3ElJ5HWHONsMor7I9vwPXTFCz3xjNzXwo270mw2S9l5q4srPaKmfWenJl7JJjvkWCxT4HFfg1m+7OxeDcXq3dzsN4nx+HdLJZ/n8c/09qJL79ERtUgyqpGSqtSaKr+lt66LQw0r6G2fD9ea95hvP9X2rbhYbzqBWaiEyhBJ1ClTYAK3QAFugEydAKl6CwSDz98S9ALFKMfIMYgQPuqHyBGL2C4vXgYrzqLMjBYnMaohQeZ4r+X3V9uI1uxnitt3txtfpOnjcN4bdDV4rXxTzj8b7weClr9f+PVT85rCxWMn5fJOLdD2AR+wcaPdpGu3EFnWyBDzebcqX+DZ42v8LzGgOd1+jxpMuBBywjutWpzv8WQJw0GPGkw5F7dCG43jOF263Sutbpytm4hxwvfQpa1nKjYt/npyCo++3Eta99bzuKtq/BZuRHnJVuwD9yMjd8qzOfNZ/YyT97/YSFlxYFcOuHMvVZjHtaN5tlxQ6h+nWeVo3laO4qnTcPTlhv1eVo7gifHxvKk3pJr9b7UFq/kYPg6nN5exfgFX/OKfxwG/jLtFwmLxegsTUdnWSo6y9PRWS5BZ5kcnaUK7cToJQrtpN8lMnQWy7SAXaRBJzAP3cB8DJfmYeCfyJj5PzBz8Sa2ffE2iuyVnD2xiD9OzuZe41geNxjwrEmHp826PGkx4FHLCB60jOBhsyGPm/V43GzAg4Y3uF1nw9WWDUQFreDtdfOwWejH1PlvYx6wFodlG3BavJp5KzaweucO9n21m28O7uBg7DqSxG9RWryI7no/rrZ5c7vNjttNptxpeJ27jdovGJ63aFuYnzYY8qxen+f1eryo1+fxcV2etY7kj+ZXGWiYRO9JH1pO7mPvV4txXbWWSQFfMnphKAYLEzHwS8cwQIpBoIwR/mm8tjCaKX6fsOPTFRwvWczVVgvuNo/l0d/x2qD9DD5r0OVZs64Wr43jud3kSnv5On4N3attG170DQaLY9BdnI5uoATdANnLtWDgL0ffX4G+vwy9QIl27Qznf+E1QIG+vwI9fwU6Adr1o7tIjEFgOiP9hYzzPzSM15301G+mp34jKuVulmzwwH3dLmat/xmL9eFM3xCP2YYUzNYkMWNDOtM2ZTBlazpTdqQwdWci03ckYL5VhPmWOMy2hmGx7QiztvyGy5b/4LPjJ/ze+47lX3zDph+/4N3gT/ha8DG/pH/AEel+QqXbiZJvRKBYT4JyNcnKd7R7W2WBpEr9SJXOJ0M+nyzFAiSKBUiUC5Cq5iNVz0Om8kWm9EGq9Eam9EKu9EKu8kSp8kal8kal/CtKhRdKhRcq1RxU6jkoVT7IFV5IpG5kZbmSJXZDKvNEofBBpZ6LUjkXsdiTzEx3JBIvJBIvMjPdychwQyz2QqHwRamag0rti0rli1I5B7ncG6nEC3GWB+JMd8SZnqSluJKW5EpmqifiDG8kGT5kpXqTnuxBeqI7aYlupCa6kZzgijDWkbhoewSxjghiHIiJtCMq3JbYKAcS4z3JSJ2HMNaNiFA7IsMcEMV5kZIwF2GMF1GhLoQHOxF82IEjB7WA/e2ADcFHHAgJciTosB0Roc6I4nxIFvmSLJqPMMZrGJNexEd7Ex3qRshBe8IOOSGI8EIQ7kFsiAvRQU5EHnYgOsiJ2BCXl9ciDtkTccie6CAnwn6fTdjvtsSGuCCK9EQU6YkgzI24MFeEUR7ERboTF+WOINodYYyHtkU4RgtWUYz7/0pi7J9xIzHWjaRYbdU1OVaLV+10YXfS4z1IF7qTFutKcpQTSZGOJEY4kBbjrK28Cl2RilyRJ7qiSvFAk+ZJbqZ2z2u+xIsCsSfFMh+KZT7kZbqjSrRHKrBGJrRBnWRPQZb7y72vcqElSpEVuam2HE2zQ51kjSbJhvwMe0okTpTLnKhUOHNMqU21ypnabFfqctyoy3GjNtuFOo0ztWpHapX2NOe60prnRrV8NlUyG7rL53BMaklxmilVcgtOFDnSU+FOR5EjbXm2dBTa013kSFeBPZ15dvQUOtKRb8/ZYz70lnlQI5tBQdIkquVWnK31Y6h5MRdbF9NXP5/zrYu40PUOZ9vf5mr/Vi6c2chQ30Yun9/M5XMbuNq3htsD67k9sJYLXYu5dvYdbgys4cq5VQyeWs7ploUc11jQVmjLUKs/f5zbwP2hHTy4vI8nNz/i1sBOBk6soLtyPicLPGg/6kpHtgtNWbbkhxsj/fUNJAfeRH5wErlhU6hOsaRJPIvePE+apXbUZ9rSc9SXi1XL6NB4U5VqQ26EEeLfRlMcP4mBY57ca1/K/fZ3eNC+jlM58yiJsqA0agqdCluuHZvDuVwnTqtn0SWxpCnRhFrBRFqTp3IidTqnFLM4d9SJCyVeDFXMYahqLlfq/bh1cin3elZyr2cFt08s5mrtHC5UuNNf5kpPvh23WgJ5eno1T/vW8uj0Kh70ruBB7wrudy/jbvsi7rQt5HazL7cbvLhV68aNakduHHPk1jHtHtcrJY4MHLXhtNKcLskUuqVTOaOyoD/XmqECWy4V2XOx0I6hAlsuFtpxudiBa2XO3Kx043aVB38c92Ko0IFzR2fTl2NDf54tl0ucuVHuxtUSZ4bybBnQWNOvsuK83JI+sQWnUqfTKTKlXWBCW7QxzRFGNIZOoCl4PK0hE2kLNeJEmBEnw41pj5hMR5QpHTHT6IydTmesOR0xFrRFTqclfBptUWa0RpqR880o5J8bUnXQmKbwqTSGTKI1bAJdgsl0iUzpTTGnO3kmJ0VWdCTYcSbVg3MZXgzJvLiW7cXNQg+uF7tysdiNwdI5XKp7h7vdH/Jk4HueDx3g0bkfuXfmO55d+Y0Xd4J5cf13ng58x5Xa7TQku1AWZsKtinkM5jnTrXCgJMqE2iRrbla/w5XCdxDs0Cd4lQ4J7+lQ+PtYusWzuFk2n0e1b3G9aD7n5G40xlhQF2nG8ZCplP02ka5EB+rDLTghsKEv04XTGfZ0Js3gdJYlF486crnQmaF8RwZzHRjQ2HNaOpsWkTl5v45F+e+xaH6azvEYH87mbOZ+yz953vMfXgwc4cXArzw+/z1PrvzIk+vf88fZj7jRtImr1avoL1hGW6YveYdnEPvBSIK26VMWNJWr5cu4VLKYxng71P8ei/ybUVSHWnAq3YNzsjmck3lyRuzMebkHV48uYFDhzUmRDTWhptQEm9AaY0FPwixOJcyiU2DJyVhzOgTmdCWYcyplBmfFNlzUOHKjwI2reU5c0NgypHbkUrYrQypHBhWz6ZdZczpjBu3x06gNNqH0p0lkf2lExp4JCDe+Qfjy0QQvMSBkmQ4xa3VI26NP6fdvcjJyCufSpnNZYca17Blcy7biksKKCzIbzqbPpiVyBvnfG5HxwWsIt2vxGrxmNCFrXid03RgiNr+JYLcxCe+ZItw3kYT940n/2JjcH2w4+sMsMj81Jek9I8SfTydh30QS9hmRuN8Y4Z6JxGx/A8GuN0l+35j4veMJXj+CX9/R4feVukRuHU36pyakfWJM+ieTX+JV/S8jjv5sROGvxhQfnERF8GQqgo05FmZCS4INZ6S+VIbak/zJRA6tNyRo8ysI9k/4C6/fRqhlB5PLSTjaQXpxL6lFp0guPEVKaT+CogG+TW7mne8U2G2PZebWWCy2i5i2NZGpW5Mw25HGzF3pWGxPwvczCT9kdiIo6kdQeI7YgvPEFV9AVHGNqIJBfk5v5svoEv6TVkdK2QDpZedJKuwluaiX5NKzJBT1cVjczBcRBXwnLEdwtIu0krMkFZ0mueQcKRUXiSu6wM+Sblb+oMF2p4DpW4SYbkth0rZMJu2QYrxLiclOBZO3SZi8NRPTremYbEvHeFsa03ZnMnVrMjM2a9uGvXbE4b9PwPfxdaSWDpFU2Ed6xQDpx4YQlQ0SU3aZ0JIbvPNzIU7707HZk8WMvUqm7FAyfZeambuVzNySjtP2VBZ9LOPT8BqEBUMkFw8Sl9tNUtk5RBX9CKsvcqjwHBuCi3D4IAHz3QJmvpuB9fsKZu5TYLZLwoy9MqzeVTJjjxTzPRJm7FMw410VFnuVmO9RYPtBDnb7pdjvTmLRlxK+iKshJu8MKSWnUJRXU34smYZj39Bds5H+5tXUlO/Dc/XbvOn3Ja8EhqAfmIBuQNowXsXoBCr/D7xK/vbwLUYvQIy+f9Zf+ROvgcN/G6jFq/6iVEYtOMgUv7/htdWbu01/4fVpgy5PG/6G1wYdXtQZ8rRuDPcbp3H2+AIOHVmN1aLtjPH7HcNFQnQDU9ELkGC4UM7oeUpe95Ey1kvE1IAgZi3dwrfhmymveYfzbS7cbZrK42OjeVFhCFX6PK3X50GLAXfbDLlzwpC7rYY8ajDgab0BD2oMuVc7mvuN47jbZMz1xmlcbLFloM2bnuYF1FcHkp+3iDjhXA4e8ef7X1bx1beb2f/JOlZtXcC8d6x4e7clwoxAumrncLt1Jo8aXudxtQEvhvH6tPIVnta+ytOmV3g6fAbt84bRPKp6g/u1tgzWLicrdRWbP3oH04DdvOZ3hBF+Kej6y7T3Z0kaOkuT0VmWPIxXKTpLlX+dN7tEMTx8K0tbMQ9UoBOQi45fETr+xeguLsBgkYSRC4KZFPgBvltX8J/wpbS3bOJqmyt3mybyqH4kT+p1edyoy8NmA+63GnK31YB7rbo8atHhSbMuDxtGca/ehPsdiyiWvcOnHzuycoszb2+fz/r9S/jwy5X845+r+OXHVQiiNqKUb6G8cj1NTUvp6ZjDUI8TNzstud1szJ3GN/mj4XXu1o/kUaM+L1pG8qL5FZ7Wj+RJnR5P63V4MTwh+nGtDk9bR/JHy1gGW2ZwsnUxyqJ9OCxeyMy3vmBC4BFG+Qkx8EvDwE+CQYACvQA5BguH8er/KTs/W0l1yWKutFhwt2kMjxr1Xu65ftagw4sGXZ7/Da8PhvF68k+8Ll3D2MBvMFgcrd0vHvDfeNX3l/2F1wCJ9r79uX4CpegHaKPF65/QVaATIEUnUILeIjEGAWmM8hMwzu8QDm/vIEawg566jXTXr0eu2sWiTe64btiBzcafMN8QhtkGEebrU7FYnYzl+kxmbMrCfEs6ZttFmO+IZsa2MKy2BGOz9Xdsdv6E3e5v8dr7Dxa/9xVrP/+SXT99yafBX/Dv+I/4LWM/IfKdRGs2I8heS5xiGfGKt0hULCFFsZg0+SIyZIFkyvzIki0gSz4PsXweEsU8pMp5yFTzkKvnIVf7olDPQa72Qa72RqH2QqnyRKnyRK3yQq3y/lu8UCmHo/ZBrZmDJtsXldoHmdydLLErWWIXpDJ35Aov1GpfVOq5yGRe2pZiqSdSqSdZYvfhVmN3JFJPNNlztdH4olL6oJB7IZdqo5B5o1L4Isn0ICPVjaw0D7LSPMlK8yQjxZ30ZDcykt3ITHYnPdmdlERXRAIn4qLtiI2aTVS4DVHhNsRE2pEkckOSMR9p5kISBO5EhtoREWJLXJQr8bEeCKM9iIt0IyrMhdAjjgQd1FZgf/3FiqBDdtoBT0EOxES4khQ/h5QEX1IT5pEQ562tgkZ7IozyJDrUVTuQKcgZYaQXwnAPYkOciQ5yJDrIgZhgJ2JDnIkJdiLqiAORh+2JPGxPdJAjYb/PJvygLbEhTsRHuCOKdEcY7oow3I34KO37i4vSDmX6s0U4Ptp9OG6IYv47icNJiv2fcSUp1pmUOGfShG5awArdSY9ze1l9FYXZkRrt9Bde47V4VSa7o0nzICfDk6NiL/LEWrwWSb0plvlQIPZEk+yITGiDJM4KVaIdBVnuFIrdyE6xRyG0QiGciSbRhpzk2WgSbdAk2pCbMpuiTAcq5C5UKlyoVDhTIXfkmNKZ2mw36nM9qM1247jKifpsV2pUjtQoHWjKcaE515XjcluOSazpLPXhuMKG4rQpVEjMaM13oLvUjY4iR07k2dFeYE9XoSOdefZ05NrSne9A+1E7+iq86Kv0pkFlTWHSZKplVpyv9edC02KunFzGhbbFDLUvZ6hrFWdPvs21/m1c7NtM/6l1DPSu5ULvai6fWcXtgXXcHVzHpZ4l3Di3khv9a7jct5L+7mX0NM6nWmVOQ44lZ+t8uX16DQ+GtvPw8l4eXNrHhY41tFfMpyHHhXqVI40KB2ozbCiOm0Z2sBHKQ0YoD01GHTSFwhhz2hSOtCls6c33ojrViuOps2hX+9CZPZcykRWKoPGkHxhJUfwkzpS6cr9rCfc6lnK/fQVXapZSk2RHadRMTkqcuVjiQ3+eIwN5TvQqrGlLnUK9cCLHY96kVjCBE2nT6ZFb03fUkcESTy5UzGGoeh5XG/y53bGcu90r+aPrHW6fWMy1+nkMHfOgv8yVrqOzudEcwJPeVTztW8Oj06t42LuSR6dX8qBrKXdPBvJH6wLuNPlyp8GL27Vu3Kxy5EalIzcrnV/C9ZR8Op1iU7qlU+lTz2Awb9bLCuvlYgcu5M9m4KgNF/Jnc6XEkWtlzlwrc+ZqqROXihxoz5rCKeUMBgscuFbhzs1jXtys8OBqiQuXChwYOmpLv8qaM2JzetKm0S6aTGusES1RRjSHT6QpbCKNoRNpDjHiRKgxbSGTaAueRGvwJO3PoZNpCzelLWIKrWHDCZ9GU+gUGkJMaYmczrFfx5P1oT7FP46jLsiYphAj2iON6I034VSCKWfSLOhNncmp1FmcSXfifKYH/WIvzma40C9z5lKuK5cK3Bgs8mCwfCHXWzbwoPcznl38hecXf+VJ/888HvwPz64f4cX9KLgVwvOhA9xseZ8O6XxqBTO5XurDxQJnzmQ7Uh47ieMiM66UBHJBs4iYjTqErdYh/TMDauOmMlTgze2qRdypXMTtikAu583hRMIMTopm0BZnTvHPr1P4wxgy39Oh+rfJNIVMoTXClFMJZlyUzaIn2ZRTGWacldlwWjKLk8kzqY2dRlmoCTm/TaQ0chZdqre5Vv8pj3p/gwsxMBALF+N5fima51fDeXY7mDsX/0V/8xYuHF/J+eK3aEjxIef3WcS+P54Daw2J3juRC0cDuFL5Fo2iWSi/ex3lv0ZTE2HCBZUPV3L96JfPoTfDjd4MV65kL+DJsZVczVnACYEljeHTOCmwoidhFp2CmbRFTqUzzpyTMVPpjDfjVMoM+jItOS+14YLKjss5jlw+6sjFXAcu5ThzKduFIbUjg4pZ9MusOZMxgw7RNOpDTSj/ZRK5XxsheW8CSdveIGb1K0SuMCRqlR7xm3TJes+Aip/G0xE9lfPp07msNOd6zkyuZ1sP43UWZ9Nm0xRhwdHvJpD+/qvDeB1B8JrRhK4dQ+j6sURsGkfcLiNE75og3DeRpPcnovjGnLKDrhT/6kzWZ9MQ7nmTlA9MEe42QrjbGNFeEwS7JhG97U1id7xJ4n5jRPuMiNjyCodW6/HrOzoErzck4/OppH9mSsanpmR9ZoLsa2MtXn+aSOGvRhT9PpHyoElUhhpTFW5CbYw5jYLZFB+yIuOLyUTsfI2D6wz5bbX+X3jd/k2s7B+hCgTZbWSUniGlqJekwtOklF8gumCADyIq8N4vwHpjODO3xmK5M4lpWxMx3hCP6eYkzHekM2VjPK7vpfJdahtxBWcQFp4mtvAMcUXnSay4TEzheb5LrGbXL1l8FppDfH4P6WXnSMzvIv5oO0klp4nO7uCb6CK2/TuVf8YUklHWR1ZZH8n53aQWnSGt/AIx+Wf5RlSP36fJzFgXzLQNUUzdmsjkbelM3i7BeIeMidskTNychdHmTIy3ZjJ5exaTd0mYuCUF402JTN8owGF7PF4741iwO5qvw0pJKjhLWvFZpNVDZB0bQlh0jojCAQ7nXWLJv7KZvTOBaZsSMN2WhekOJabblUzbKsFiUyoO25JZ+H4GHxwuR3B0gJSiAZIKT6Oov0z68QsIjw1yIOcUqw/mYP++iGk74jDbk4b5PgnTdkuZslOM2R4pM99VYL5bjPkuMTP2yZi5X47FLjHTtqbj+kkuLu9Lmb01lvkfJPBpZBlx+afJKOtGWVpJRVUSjVXfcKpuM4Ota6kp34f3am3ldZR/EHoBIi1eAzLRCRCjE6B8GT1/BXp/4vXPB/BAMXoBw2j1y0LP/89oK0laAGegG5iOQWAqo+f/zrQ/8Spfx+VWr/8vvD6rG8ODhmmcrZ7PwcOrsAzcxpiFv2G4SIhOYCq6/mIMFiownKtg1BwFExepGTM/mrE+u1n2yRqSNes43b6U282zuV/2Ks9LR0C5Pk9r9XjYrD+M1xHcaR3Jw0YDntYb8qLpNV40j+VZw6s8ahjFo9ZXedA+jtvtE7naYcKlTiuGutw5fzKAnqa1dNa/R2Pl5xRp3idRsJLfD7oRGm1PU/0iLjc7cL/RiKc1I3hWpQt1hlD7Ko+rX+FJ/RieNo/hcdNIHjfq8+LEGJ7UTuRWjQs9FZv49cAqXJcux2jRDxj4idD3y0LHT4pOYAY6i5PQeSsJnaVp2j2vb8mHz+XNRndxtnaC7eJMdBdloBso0d5Lv1x0Fhai41eIjn8u+ouV6Pv9OehqE1s+XUJh4U76G32422zKo/pXeFKny5MGPR42G3C3dThtWrw+bdblcYMBd+vGcKfVjlPHF5EudCYudi5p6avIUe+kufJTBlq/5Wbnt1w5sZ/+5uWcbnLhbKsFl7uNudP7Jvc7xnCvaQT3Ggy53zCChw0GPG3U53mTIc/rRvLkuCGPa7Sfkectujyu1eFFiz6Pmkdxq9mYS52+VFdt4Iuf3mGa72ZM/IJ4w1/ESL9UDPzEGPgr0PdXoeMvR39BKq8uiGKq/6fs/Hwl1aVavP7RNIbHjXo8b9LheaMOz+p1eFGvy/N6XZ416fKwQV+L10ZX2svX8lvIXmYvXc2YgH8M4zUNnQAJuv6yl2tB31+Gvp/8b3jNehm9AMlLvOoHSNH3l2vfp58cHX8pOoFidBdlYRCQxuiFWrw6Lt9BTNx2euo20tWwAalmD/5bPHHetAPrzT9ivjkUs01CZmxIZsaqBGzWp2KzMQ3LjfFYbAzGfOPPzNzwT+w3/QO3nV/j++GXBH7xKeu/+4QPfv2Ub0I+5j+iTwjJ/IgY5R4Emk0Is1cQr16ESLmQJPUCUhTzSZXOJ00ynwzJAsTSBcgUC1Eq/FCr/VCo5iFTzkWmmotC7YtC7YtSPQelxgdltg/KbG+UGi9Uai/UGm00Gm+ys73RaLzRqL1Rq71Rqz1Rq73RZPuQnTMHTbYPCqUnUpkbYokLEqkrMrk7SpU3ao3vy+qsVOaBROqOROqOWOKubTUWu5KTO1ebbF80ah9USi+UCk+UCm/USh+yNXNRK+agkHghyfQgM9WNtCRnUhIcSBE5kJrgSHqCE+mJLqQmupAY74QgxpaocCsiQiyJCrdBFOdIVvocNMoApFnzEcW5EhVmR2SoLdHhDkSF2RMb6YIwxp2YcBfCghwIOWxP8GF7fv3FkqBDswkPdiAi1AFBtBupib6kJmoBmxTvQ0KcF6JoDwQRbkSHOBMZ5ExMqCvCSE8E4e7EhjgRE6yFa1yoE3GhzkQHORB1xJ6oI/ZEB9kPQ9aWqCP2xIY4IQx3JT7CjfgIV0SR7iREuSOIdEUQ5TZ8nqvny4prfLQr8dGuf4OrK6JoVxKjXUmMcSXpz8QOJ8aZ5BgnUuKcSRW4kiZwI03gRnqc28vqqyhsNinRjmQKXMgSuiAVuSBLcEGZ7I461YPsDA9yszzJE3tRJPWmUKJ9LRB7kpPmjEI0G0mcFQrRbPIyXCmSuHM03Ql1wiwUAiuU8dUAZpoAACAASURBVJaoRFaoE6yHAWtNXupsSsQOlEkdKZU4UCK2pVzmQI3GjfpcT2qz3alWOtKQ7UaV3I7jCgcaNM40ZjtTo7CjUmxNW74HDRoHSjPMKMucTlOOLZ3FrnQWudCe70hHvgOd+fZ0HrWjI9eWjlw72nPs6C11p6/Sm5ZsO8rSplEjs6a/xp/BxsVcPrmcKx1vc7V7NZe613D25Aoun93ClfPbONu1itMnl3OuYzmXe1dwp38tdwfWcuXUEm6dX8Wt/rVcObOKgc5ldDfMoybbkrrsmZyp8eHOmTU8ubSLx5f3cuf8dk7XLaY+143yLBuqxLNokDlSlWJNdqgx6iPGqA6boA6aTn6EJdXJtnRoXOk66kJXrielQnMqE22oz3IlP9aChO9HkvC9HoqQ1+g/Ppcnfau43/UW97uWc//kSmpSrckPn8YJiRdXKhZzqcSHPvUsLhY405E5nQbRROrjx1MdM5ay8FdoSZtKp3QmZ3LsGSzx4OIxXy7XLOB602LudL7DH10ruNW+jFtti7jeMI+LVZ6cL3ejM3cW1xr9eHxqJU/OrOZR7yoen1rBk9MreNj1FvfaAvijeT5/NPryR70Xd2rcuFXlyPVyBwaOWnFaaUaXZAodWSackk/nQv5srpU5v5w6fLXUiYuF9gzmzWIwbxaXiuxfonWowJZzGktOySxoTTGmT2PDjWOe/FHry+1qH25WeHCr0pOrxc70Z9twWmpBV9pU2hNMaIk1oiFyAo1hE2gKm0hTmBHN4cacCDelK3Ia7WGmtAVNpvmwEU2HJtJ8eBLNQca0BE+mKXgydYcm0RRsSv2RyVT/PoHGEFOaQqYi/WQEef96jeMHJ9IaPpkewRR6RaZ0xU/mdKo5vakz6E2zpid5FicFVjTHWFBxaAJ1UaackdpzpdiHG8cDudO8hse9+3ja9xXPL/7Mswu/8GTgZx5fOMCDiwd5cSeKF7ci4Vow97q+4nT2WzQlzuaPqvncqfJmqMSd4wnG1IimcOGoL/3S+Qg36hK9Tofs78fSI3XgxrEArpUtYujofG6WLuZ60QK6UmbSlWRBT5IVVb9PJOs9HeI365K1V4fSf42lPcKc00ILTkZMoDViHH1plvSkWNKeZEltjBk5v01A9vObNGXN5X7HZ3DpMC9uxfHiTiovbmfCtQy4ngE3k3lxR8SjayEMnPyQlsJlXK5bR5lgNprfLRH/ayZHtkzgwOpxVEd486RtL5XhU8j4ciTqH0dzMsWMq/keXC/wYUjjQ2+GC10pLgwpFvKwbBUPS1dwLtOd5nAzWiPN6Y63oUdkTXuMGa2RJpyInszJGBO6RNPoTTGnL2MGfeKZnJNaMaiczeWjTlwrdONqntv/wKslZzIt6EycRkO4CZUHJlHwrRGKj41I3/smCZtfJ37DK4g2G5KySx/FxyOpOjCezrip9GeacUVlzo0cS67nWHNZac0F2Sz6UmfTEGZGzrdvkvruqwh3vELImhEErR5FyJrXCVk7hvCNbxC704jE96eQ9IEJKR8aofjGnPyf7Mj+bhbpH08hfo8RSe9OQbjbmOitE4neakTs9knEbjcidocRgl1GxO+diGD3OCK3vsKRtfocXmNI8keTSfnYlPRPTMn63BTZ15NR/8uI3B8nUPjrRIoPTqAixIjjkSbURk+lKnwKxYcmo/7BhIwvJpH00SSCN7/Gd2/p/H1gU77sSFYtScWnSS7uI6GwF2H+GRJKLxBfdoUfMjtZ8W8VM9YGawc07UzEYlsS0zYnMHVTAlM3J2K6XsDyn4r4RdxOfGEvKWVnSK44R2L5eRIrBhGUnOWgrJmvYwv4OaWCxJJTJJX0kFTURVJRFyllvSSU9HJI0sCXUXkcSDtOYl4X6YXdJOa2k5jfQ2pZP/Elg/wm72bdzxqcd8cxY3MM07cImbo1GdNtGUzeLsZoSwYTN6UzcVM6k7akM3lbFqY7pUzYlMy07WlYbBFht02A1644ln+awsH0NpIKzpNS2EdayTmSi88Rm3+WiPwBwkuuszP0OPM+l2O1I5np29OZvluB6XYpphtSMN+YhMO2RJZ/peKfwhaEBUMkFQ0Qn3+alIp+YgpOEZrfy4HsU+yIrMT1k2Qs94ow352C+V4x0/fImLpLgsVeGVbvKpixJ4sZe7Kw2ifBep+YGTvTMd+aguuHSpz3pWO/LZoln6fyr4RaUsr6kVSeJvvYcY4dT6G15jv6GrdzoW0dx8v2MmftSowCv2GU3xH0/ePRC0hDNyBDi1d/BTr+SnT9lOj5ydH1lw6jNusvvA7D9X/iVTdA+n/iderCPez+fCvZ8nVcafHiXuO4/4XXZ41aPPyF17Ev8fr74VVYBm79C68BKej4idFbKENvvowRC+RMWJGLwbwoxgZ8i/2GzXx9ZAOVpWu5VO/Go+rxvCgbBeV6PD+uw+NGXe63GnC3bSR3WkbyoHEkT+pH8azuVZ4cH8X9Cn3uVWonzT45OZr7J0dzq3UUV5tf40rrJK6dnMWFJjf6G/zpO/42p6tWcapqBe2V/jSU2nO6zopbjaY8rh/Ls+OGPK/WhQZDaBjJoxrtsKFHzW/wsGk0T1pG8PzEWB42mHCl2pvCjDXse28VVgu2Y7QkFn0/Cfp+EvT8MtHzT0UvMBm9wDT0AsXoBCrQC1SjH6hBPyAH/YBsDAIU6AdmoB+Yhr5/Fnp+MvQWKtFdqEbHT629vwFiDAKSeXXhQUz9PiRw0zqOBK3m1HF/7jRO51Hda9q9pQ26PGoarry2GXKvzYDHLfo8azbgSZMh9xpHc7vVhCsdrrRV2dNQ6ULb8Tl0Vy/gXMVCrlUv4U7VEu5Uz+d2nTO3Wiy43T6JO52v8cfJETxofZXHLa/zsOkV7jcY8qBBj8cNujyt1+VpjT5Pqg14WmPIs4YRPG8y5EGNDs/bX+dOw1iuNFrTXbsckWgjC94JZNbiA4z3jefVeWmMWJiJgZ8UAz8V+v4adPwV/43Xz1ZSNVx5/aNxLI8b9F9+9p7X6fJiuE35WZMujxv0edjwJrcbXDhZNozXt7R41V8UjU5gGjr+YnT8pX/hdaEM/YVy9Pyk6PoPr53/X7wGiNENyMLAL5VRC+MYt/B3HJdtIyZ2K911G+lo2ERW9n7mb/XBccsuLLf+gNmWI5hvjmLmhjisVkdhtz4W2w1RzN54GNvN/8Zx62d47nyfgP3vs+qLD9n688e8e+QDvo15l0NJewhL20aUZDNx8nUIFW8Tr1yESLGABLkvyfI5iHMWIlbNI0s2l0yxL1lZvkjF81DIFqJRBJCjCUClmo9C5YtCNQel2gel2huV2hu1xht1tg+aHB80OV6o1Z5oNF5oNF5kZ3sPx2v42p94Hf59GLZqtSdKpQdyuTsymStSmStyuTtqlTfZ2b5oNHOQyzyQSFyRSd2Qyz2RyzyRSt2GgexDTvYccrN9yc2eQ7baB41Km2yVD7nqueQofVGIPRGnupKW6EBKvJ02QltShHakxDuQmuhCSqILojh7YiKsiAyzJC5qNimJrsjEc1HLF5Ke7EV8jCOCKAcEUY7EhDsQFmRDTJgD8dGuRIc7ERZkR1iQPWFBDhw8YEXoEVsiwxyJDnciIdaDjOR5pCf5khLvQ6poDinx3iREuxMX5kxMiCOxoS4Iw92Jj3RHGOZCbIgDscH2xIU6IQx3QhDqRPQRW6IO2xIdZEdssD0xQfbEhTggCHNGEOaEMMwZUYQrCZGuJEa5kxDlijDShfhoVxJiPf46AifGnYRoV22VNVZbaU2IcdVeG85feHXRJsaZlBgn0mKdSYtzIS3OhfQ4VzIE2qRGO5EQNpuUKAcy4pzJFDghiXdGluCCIskNdaoHuRme5Gd5USj5q+JaIPakUOLF0XQ3VAn2SOOskcfPIifVicJMdwozXTma6og6YRbyuJnI42aijrchO8EGTYIVOUnWFKTPpkRsT4nYnqJMW0rF9lQpXajL8dDiVeVEndqF8iwbquX21KudqVc7U6dypCLLSttKfNSZiqwZlKROo1Zhzck8JzqLXOjId6I9z4H2XDtOZtvSnmNLR6497Tn2dBU4c6rUg9YceyozzamR2dB3bD7nav0ZaFzElY4V3Ohdx+WedZxvX8nFM5u4NbSbsx0r6W5axJnWRVzqXs6tc6tf4vX2+dXcHlzPtbNrGOxezqnG+dTnzaIlfzaDzQt5MLiJZ1f38PDCDi53ruFk2VyqlQ4Up82kSmxLs8qd6jRb1KGmZIdMQX7IFNnBKeRFWVGb4Uxd5ixOqp1pljpTIrSkRGhNfuxMUn4ZQ+RX+ihCx9Ge58yt9qXc7VrO7Y6l3D+9lu5cV3JCJ9Cc6chQ6SIulS6gP9eZC3kOnFVZ05YymSbRBBrix1MTO5aq6NdpSJxEa8Y0upU2nCtwYaDMiwvHfLlc58/Nk8u407mS2x1vc7NtMdca5nGx2ov+Cnc6c2dxpX4+D7re5nHvKh6dWsmjnnd43PM2D9oXc6d5ITfr53CjxoPrVS5crbDnUrE1Q/lWdIkncyJ9Eh1ZJpxWmnMhfza3jrlzt8abO1Ue3Chz4WqxE1eKHBnKt2Moz45LBfYM5dtpMaqwoEc6nR6pGec0NlwpceVOtQ93qn24WeHJjXIPblV6cbnAkV6pBZ3p0+hImcJJ0WSaYyb+F16bw4xpCTfhRPhUuqPM6AidQtsRE5oPGdF4cCINvxvRcFCbut8nUvnLOKp/nUD1rxOo+GUcNQeNaAyeQsF3r1H60xs0BpvQGWfO6QQLekRTORk7ie7EaXQmTKcjwZzWODOOB0+i8vBECg+8Tm2UKQPZHtytXcrjtrU86dzK8zPv8ajnY56e/YYn57/jUf+PPBj8DzfP/cLj6+G8uBkDN6O41/MvupVLOC6w5GnTEp62BXCndi5tWWY0p05nKG8OA9L5pGwfReRqXYoOTKZP6a6Fa14g5xTzGFTPY1DlTXuCBa0xU2iLMqPyF2OStusg2TeGtG0GlP5jMs0HLaj5xYiqH8dwS+XBZZk7PUm21EaaURluQVOaFwNlG7nT8w+eXTwM9xJ5cS+N53fSeH4nA+5kwI1kuJnAsyuRXGn/lta89RzLmE+TbC754ZbUiHyR/NuK0B1vkvUPOy4d3U2TwBvhe6+S9+sEerIsuVroyO1SF24Vu3M934fuZFtaYm3pTfFmULKQ3kQX6oKmUHdkMq0RZpyIMqM9ejpdcdPpEkyjJXICJ6KNaBcY05VgyqmUafSmm9EnnsmgcjaXch25VujOlTxXLmqcuKCyZ1BhQ7/Mkr6sGXQlT6c5ypTqg5Mp+cGYnK+MkX04kYw940jb9Trpu0cjeX8k2V++Qu1BI3qE0xjMMuOa2oKbR624kTuLy0obBqWzOJ1sQ13IdNT/eIOkvSOJ2zqK4NUGBK0eTfj6sURsfIOorW8i2G1E0gemJH9kQtpHk8n41IT0T0xI/dCE1A+nkPL+NBL3TyVu52RC148jZN04IjZpERuzbSKxOyYi3D0R0b6JxO8dR/T21wjbNIrwra8Ru/tNkj4wJv0zEyRfG6P8diLZP46n8NeJlB42oiJkIlXhk6iNNqUu1ozqCAtKjliS9ZUx8m9nkPSRKYc3vvoXXoMUrbKYoz0klg0gLDpHQukAguJB4oovIii/zu+afrYfLsV6Qyi2O4VYbolj+oYYzDYJsdyezIxtSUzfIGB7WAOH1adIKD5FSukpksrOICrrQ1jah6DkDNEFPYRo2ojMOUFiSQ+JJd2klp8ioaiT+MJOkivOIig+zSF5MxG5HQiy28gq7SWtqIfE/B4SCvuILxkksmCQPSGleO4XYrkpAvNNMZhtiWfatmSmbk/HdGsak7f8FdPtmUzbLeXNdSLMd6RjszMFu+3xeOwSsOafMoSFF0kuuUhqySBJRedILB4gsfwSgtIrxJTf5oPYRgK+lGG/K4EZ25Mw25GO2c5Mpm9OwmpLIrabBaz+Lo9fMk8TW3AJUfFF4ov6EZX2E13YR0RxP0HFF/g4pQ23j5KYtS8By72pWO7TotVst4SZ+2TMek+O9b5MbPZlYvtuFrb7M7HZnYLNzhSc9mdgvyMel52xrPtewW/iE6RVDJBe0kX2sRoqjiXSXP0tZ+q3MtC8hmNFO/Fdu5LJi79llN8RDPxF6Aemo+ufgY5/1v/Gq59U+3D+8gH8v/H6F2CH8RogRicgA92AdAwDUhk973emLhjGq2wdV1o8/w+86g7vd9W2bL6oG8Gzujf+G68BWrwaBArQ8U9Bxy8LXT8pun5S9AMljF4mR8dfyOvLjjD5rfdZsmcDsYK1nD7+FvfqrHh6bBwvKg15XqPDkwYdHjbrca9lBHebR/KwcRRPG1/hee2rPK0ezeOqETyqNuRpgz5PmvV51KLH/RYd/mjW44+W0fzRMoEbDVO51WTLjTpnrte6cqvRjTutjlxtmsKNxjd52DiGZ3WjeX5cn+fHdXnRaMjzRgMe1BnwsHksD5rf4H7jKzxqHsnDxle4U2fMwDEfog/4svSdxcyc/xHjAxMw9FdhsFCMwcKM4VbYNAz8stBfqEBvoQb9hdkYvIwaAz8Zhn4ZGPqnYeiXMfy/Ugz8ZOj5S9ELkKDrl4qhfxKvzAvCeN7XeCzZyJ49vrSVBHCz3pxHta/zrEafZ/W6PG7U50GzAfdaRnC/ZRRPmkbwvHEEz4bPzb3T8hrX20241D6N/lZTLrWZcavVkttV5jwst+RRqQ2Py2fyuNqUR41v8LB1NPdPGPCgVZdHTaN50vA6jxtf01ahm/R40qDD01odntXo8bzGkOe1o3hWN5rH9SO5XzeCx+2TuNZozmCTH/nKdbz74QpmzVnPDH8BY32yGOkrxmC+9osNfX81BgHZ6PgrX+JV2za8guriRcN4fYNH9QY8b9TleYMOz2t1eVFnwLM6/Zd4ffR3vAbvwfb/wKvuf+FV+hde/YbXznD0AiTo+0v/FjkGfvJhvEqG8ZqJgV8qoxfE8eaC33BculWL19qNdNRvJlPzPnO3+uKwdQdW277FYut/mLH1INabDjF7zQGc1/+K4/ofcNvyT+bu/ZS3PnmfDd+8y7s/vcdXh9/n39HvcSBhN6EZmxBIVhIvXYJIFohItoAE6RwSpF4kyTxJlXuSqfBGqp6LVDEHqWwOMqkvcqkvStlcVPJ5aOQLUCvmoVb5olL9iVYvVGpPVBpP1NleaHK8ycn1ISfHC43Gg+xsz5fJyfEiO9uL7Ow/UeuBRuOBWu0+HI/ha56o1Z7I5a5IJE5Ipc6olB7kHZ3L0aNzUcjdkYidkcnctG3Iam8UCg9kMhdUKndyNF7k5c4h/+hc8nLnahGr8kKj9CRX5UO2whtFlhviVCfSk+xIT7QjPdGeNJEdqfG2pMTbk5boTEaKG0nxDsRFWRMTYYkozo7MVHfkYl/k4jkkCZ0QxtiRKHAmOd4dQZQjIYcsiQq1Iz7ahegwB8KOzCYi2I7IUAeCf7cmMsSOmHAn4iKcSBJ4kJU6n8wUX1KEnmQkziEjwYfEGDdiQx2ICbZHGOFCQpQ78REuCMKciAuxJy7EHmGYI6IIZwShjkQdnk3koVnEBNkRN4xbUYQziVFuxIc7IwxzJD5c+3tStDsJUS7ER7lo24FfntnqSVKs+8vW4OQ4d5Ji3UiMGUZrtCtJ0S7axLiQHOtCcuxw1XUYr+lxLi9fMwSuZArdSItxIjHcluRIO9JiHMmIc0QsdEIqckaR5IomzZ2jmZ4UiL0pkmr3uuZneZCf5UGhxIv8THc0SY5IBTZIBdZokh0oyHClROxBUaYbucn2yGJnIokyRyW0JjthFhqRNblJNhS/bB12pVTiQKnYgWMKF2o07tRq3KlWOlOjdKYobSZVMjvqVE7UqZxo0DhTnmlFeaYVrXnuVGZZUpQ0haqsGbRo7OkocKEj34UTOfa0qmfTqprFCfVsOnMd6MhxoD3Hga4CF1o09hzLnEG12IqeUh9OVc7ldPUCrnSs5FbfJq72bmCwcw1DvRu4d/VdznWspLPen94mfy51LuVW30ru9q/mSs8S7vSv4Y8LG7lxfj1Dp1bQ2+xHQ4EdJ0scudK+hCeXtvH0yi5un15PX10g9dkulGZYUZJmSa3UiSaFB8XxVkgOGXM0YibKoOlkHpiMKtiCyiQHigVmlIssKE+wpirFkYJYK1J/GUf0N4akHnidOvlsLjb4a89W7VzGrY7lnK30JT9qAg2Z1lwoW8DlSn8uFHoxkOtAn9KS7qzpdGZMpSXRiHrBOOoE42hMnEht/Hgako1pk5jTo7HldL4zZ4rc6K+cw9XmRdzuWMHd7pXcOrGEqw3zuHjci4FKDzpzZ3G5dh73O5bxuGcFj7rf4VH32zzqWsa9tgBu1s/lapUHl8udGCq2ZSDPkj71NHrlpnRkTaJLMoWzmplcLLR7OYDpbo03d455cLPcleulLlwtduZSgQMXjtpq0Sq3oCtrKh0ZppySmtGfbcO1UjduH/PmTpUPtyq9uFbqxpViFy4XOTOQM5vTshl0Z0ynI2UqJxJMaIkzpjHKiKZwI5rDJ9EcNpmWUBPaQqdwMnQq/4+w+45q+n7jv8907wm4t+wZhogstXZbq1XrrKu1tXu3to66F5sAgYTshISVhC3IJiwH7r1Xq3UvBJ6/P0Jtv7/7vs/9x3XCIXAO5Hw+57wfn9f1fl9HdjtxcIcDjdsGU791EHVbB1HzxwCqNvWj/PfeFP/Snf2/9aJsQx/KNvSh4o8B1O10wLzLkbqdDrQkjOWcxJVz6ZM5kTaGw4mOHE8bTYtoJC2i0RxMGkVN1FBqY5w4qXDjiiGIB3Vv8+LwBzxtfp/75vd4cPBD7jcv49nJz3ly5jueXFzP8xtbuX95Ky//TqDjXjLcS+Lx6Q2cyHyDysTxvGx+nY5js3jSGMbJzAkcVY/jVsFUrmaEoV7Rm6g3rSndOooL+kBuFc7ghnEmlzPDOS0XcFrmxaHEUdTtGYx593Dqto1HtaInkgU90CwfTN7nIyn9cSQVvzph3jKMo/Fjqd83irqYcTSmeHAyazp/Nqyh9doWeJAAD1Npe6ak/Zma9idK2h7JaHuQxvNbsbT/FcvzS1s5X76SavkMKsRTqUkPpEU3A7M4nJR1w0n5dBRF20Mw/B6I+puh5G0ax0mlJ/cPBPC02p/HFb7c3+/LWdVEyncOoXbfOI4m+3IsyRvz7tFUbh1MzfYhNEUN51DsCA7FOHIoZihH4ofSkjiUlsTBtCQN5phoKCfFTpyRj+KCdgJXs1y4nuvOdaMnNwxeXM/x4FqWK1f0k7ism8AFzThOScdwWDgC895hlP/hROHPTuR+MxT9ZwPJWNsP3ae9yf6qB4U/96ZxjwNn0kZxXTuGO4Zx3M+fxN95LtzKmswV7WROSyZRu2cEWd/2IXW5PfEL7Nnzni1Rc3uSuGgwSa9SUwfEax0RfzoU+TpH5OscSFszEMnHQ1F/ORblunEkLB5C3MIh7JnTn93v9WPv3P5Ezx9A3IeDEC4bjGjlENLWDEH88WDEHw8iaUV/Nr1ly5753UlePRDZFw6ovxuK7seB5Pw2gKKtlpbhuoRhmBOH0ZA8iqNSV04o/KhL9CR1bX9kXw0jec0Qts3p8h+85pzSxRVeJKXsBvEFV4gtvEJs4XXiim8Rt/8OW3Ou8NHeCtwWxeC9UsT4+TEMn72HcfMTcPsoHZflEiZ8mMxHMWb25J4hreQMooLjxBlaiMptIb7gNEkl5xEWn0NYfJakotMkF54gpfAEoqLjxGQ3E5t7iLQDlxCVXWZv7jGExWcRGo6gOnAOScFJErKPkGA4gWj/VRJKbvDRriICVwuZNH8f4+bHMO5DIWMXJTNmURpjlqQzYpGE4YvSGbVEzpiP1Iz5SMOQuSmMXybHfaUcj+Vp+K8QMXd9DsmldxAfuIus8i6JeRdJyLuIpPwO0upHJJc/4JOYKiI+l+K1LJ5JixMYu0jI+KUiJi4V4bI0BZcF8bz7i4lNmoskFN9BuP82CYVXiS24SFzJVZKq7hJb8TdfK47j+0karivTcF4pZfJqDRNW6Ri/QoPzGi0eazNwWS3HfY0cr08UeK2R4blaitdqKZ4rxLgtTkSwQsjCjTls17SQXnaZtIIj6ErKMebFYi77lvPmxVxumE1Z/mJC3p/NsFm/0CNizyu82kQqsY5QYxWRiVVEJtbhmdj8dwEeqcJquhrr6Z0L9AgVtuGWsqSCGRa8RqqxilRgPV2OfaSU7iHbGBm2kpVf/f/gtcGSfNFgTYe56//gdUdn8to77L941VjwOl2L9UwVVjNlWL2eTve3EukbuZ4JMxaz+qv3KM6Zx636UB7VjqHN3Ie2entaG6153mzNs4N2PGmy43l9F9rqe9BW15P2up501Peio74n7fVdeFFvy4sGa140WQ4vaj3Ujaf1PXli7s+LxuE8qx/BoxpHHlYP5qm5P08bu9Ha1JWORnuot6Oj1pb2Wjs6GrvS2mTD0wZbnjX34UljXx439OBpYxcembtzp3ogR00u/PTJKKaGBjA57FMGhMXSLUJD1zA1XcJUdAlVYR+qwj40A/uwHOymGbANMWAXasA2NAvbMB32EVq6RCixC5djH6bAPkyJfZga+zA1XSJUdI1UYBeWSvcwIX1DdjA85Ds8Qt7l9dfGUaz05nbNGJ7V9bMccFVnRWu9Nc8abXnS2J1njT152dCd9oaudDTZ8/KgHY+bbbnT3JV7R/vx58Ee3D/Um9bDA2mr7g9lA6B0KJQNor2yFy9rbXleb8WzJiteHLTiZX0PWmt689Lci/ambpaTp+utaDNb0VFvA/WWObOttT14UtODB+a+PD46mavNITRVfMD2nfMImPE2Y6d8g9M0Kb2DMukSrMNmmhbrcB02ETmdyWsWtuEyeoTFWU4b/vIdqkte48+D43jUOIDn9fa0NdjQXm9De51NQxZQdAAAIABJREFUZ/JvS1ujNa2NdjxvGMCDBh+Ols5ly54VluQ18ntsZ8RjNUNmwWtEhuU+iFB14lWHTfh/7p3OsonUYvuqMrCN0GEbpsM2XId1hLYTwv/F61Y831iMULiEU3ULOFG/CK3hc6YtmoLnhwuYvOQrJiz5nklLfsBt0fd4z/+aqUu+IWzFV7zx2Rcs/GUtn2xfw8+xH7Mj6WOi0lYTK1tOonoBKdo3SdOGItYGItYGINb4IVH7ItX4osgQoM4MJCNrChl6y2iaTF0wWfqp5GRNxZA9ldysKRgyA8nW+5Ob/U9y+g9cBeTk+pNrEGAwBmAyBWIyBWAw+GMw+GN8VQGdZUGt0eBPbq4fOTm+ZGf7kJPji8Hgj8kUgNEQSHaWH7oML7QaDzIzfcjPD6awIITsLH8ytN5k6v0wGKZgMk3FYAgkU++NXu9FdpYP+cZAigtDKCkMpSAvGGNuAIZsf4xZAeTqBOjV3mgVnmjkHpaSeaKWuKNIc0We6oZS4o1GIUAu9iI5YSLCuPFIRG5olf7oNUGoZX6kJbuRluSGXOyHShqEJMWX2D0TSYhyRZTgTWK0O3F7XYnf50ZclBtxe10QRnsgjPEgJd4LWWogWkUoWnkIspQANOlTUUuCkST6khTlhjDKnbQEX9IT/EiJ9iR5nzsp0R6kxnhZKtaLlGhP4ndOJnG3C0n73EnuxK0kwQ9Zkj+SeF9EMV6IYjwRx/mQnuCHOP4/6WqSP5Jky8xWC14tyWp6kgWx4gQfxAk+SOJ9kCR4var0RO/O8kKW6IU8yYLWf0qV4oc6xQ+F0BtJrBuSWFdk8e4ohRa8akVeZIq9MSgE5KsteC3SBlGsCyL/P3gtVAdglHqjT3EhI3kS2WI3ChS+7NcEUKoNoEDujT5pIqqYkegSxpGb6owxzZl8qStlWh+qcwKoNQRxQOdNqcaD8gxvqrP8qMkWUJXlTZXei8L0sVRm/BevPpSrJ1MiG8ehfAFVWmcKUp0oFg+nIdOV40UCWkxeHMxx5WCmMwf1kzmc5cKJPG9act1oyXXjqMmLpmw3KpXjqFSO52ihgGP7gzheFsytltk8uLCYO2c/5PqJedw6u5Bnd9Zy5cR7nKiP4JQ5jKuHZ3Dn9JvcO/82f56axcNL7/P42kLuXVnArbPvc/7QDJqKPTlRIeDvU2/Tdmspz68t4tbhN2gp9qdcPYEiyRiqNe40ZQdQq/bFEDcG1TYHTLGTyNwzBvkmB9RbhmGKmUD2HidMMSMoFE6gWu5DdtRI4r+3J2V9dyqVE7lQNY3bzTP46/BMHpx4m1uNM6hIH0723p7cqZvOg6aZXC8L4EqBJ1fz3DmmGE6LzIkz2jEckTrSkNKfxtSBHJI5UpPSj9rUQZilDhzSjuFotjPHjO6cLvTlujmCh8dn8+TUHO63vMGfDaHcqAniSoU/J/NduV41hUdHX+fFyXd4fuJtnh17g2cts7jfEMqtCgFXSzy4VDCZC8ZxnMsezRn9ME5lOHIhZ8yrva33KgU8rAnkYU0g96v8uVch4F65H38f8OOv/T5cz3fjYvZETmlG0SJ35IjUgROqEVzKmcSdUl8eVE15Bdc7ZQJuFXtzLd+dy0YXLuZM5mL2JM5mjOeEcjRH00dyWDSMpoShNMUMoTFqKI37HGje68jBvU4c/AeuWwdT/8dA6jYPoHpTfyp+703Jzz0o/KELpu/syP+xK/vX96J8Yz8q/xhI3U5HjgsnciRuHCeTnTkv9eRUugsHhaNpiHPisGg0h5JHcUwyntMKF07KnTmn9aK1cQ4dh+fzpHke98yzuVk6k9M5wVwrfYObFbN50rKKxye/4PGFX3h+cxuPru2g40EyHfdEdPydwpPTmzmR+TblcRN43jCLjmOzeFQ/jRP6TrzmB3M9IwzNil5Ev25N5bbxXMwI4pYpktvGmdzMnk5LsisHEybQEDWcA5v7U7HZgYadbmR96sj2adakzXUifcFQZIsHkrPOifINo9B9aYfp94HUpXhzoXA2j49/BX/uoOORkI6nYjqeK3j5TEH7CxUdLxS8fGxpE35ybQsvr2/m/tEvOWF4h1pJMM2KcI7pZ3G7YjmG7T7s+LAvos/Gof/Fj99m2ZHxvQM3jLN4VD6DF3WhvKibwsNSX65kOlO2ow/ZP3alLmosx0VeHIpzpnqrI1VbBlO1dRD1ux04FD2Mg9FDadjTj4Y9fTkSP5hDsf05kjiQY8mDOZnmyBnpCM6rx3Ml05mrWW5cznLlarYb13PcuZbtwtXMf/A6ntPysbQkj6IxejhV24ZR8psT+T85YPx2CIavB2L8ph/5P/ShdENfDkY7cC59NDd0Y7lrHG/Bq8mZm514PZU2kepdw9B93YvkJbbEzLVh7xx74hb2RfSRE+JVw0lb7UTaGkfS1g4l9ZPByNc5IvvMkdTVgxCvcUC5bgxpq0ayc3ZPds3uy853+7LjnT7seLcPu+f0JeqD/iQsGYRo5VDSVg8hbc0g0tcORbLWkc1vd2fTW7ZEL+pF2qeDUX0zlIwfBpH96wAKtwymYp8jTcmjaUoZzcHUcZzR+nI1N4zDkkCS1/QlaXV/ohb34vc3/tM2/KP8kG5rzjniy+6w23SNbyWH+EV1kr2Ff7Kv6C9+Vp7igy2FuCzYg89yIc7zoxg3ZxeT58fgtljIpIXxuC4WMnu9gc3Kw6QWnycup4XfUsv5QVhKlOE0iUWX2aY9wkaZme2ag8TkHmev7hAb0g7wU2IRu3SHSCq+zA7dMb6I28/2jCOICk+RkneULeID/JxQyE5NM2nlN9mZfZaZX6QSuCoet4V7mDR/L5MXxTFhQSxj5sUyYYmI4fMSGD5fyITlUlzXaBm/RMb4pVImL5fhtjwdj+VpBH6czju/5PJT+jGSDjxEXP2ELZpT/CRqZGfmOeS1T0k5cI/FG3MIXR2H18LtuC7cyeRFexnzwU4mL47BeXEM7kvimP6Nlm/ExxBWPmVv0W02ZpzhJ/kRthsukVj1kD3Ff7EsqgrBGjEeH4lwWSbGdaUK55UaJq9Q4vWJFsFnGbgtF+G7RoLvGjG+q1IRfJyO32oJvqvS8FuRjGB5PLO+kvBdYjni0suIC4+RmmkkKeVnKvI/50rzR1xtmkOp6UOmzX2P4a/9Su/IfdhFiLCOkGITocA6QoVVhN6C17BMbMJ0WIdrsYpQ/4vXf1LXf+DaiVfrCC1WrxbqFrza/V94Nerm8dertuFunXi1+V+81v8Xr6O4VB3Gzl1zXu15teBVhnW4BusILdYRSqxmSLF5W4HVrDTsZgrpHbmPoSFfEfDmu/z0y2scrlzIjQYBL46O5uXhfjxvsqe1yZr2w3aWQ4mqrHhRY09rXTda63pYMNXQh47GfrQ19OSFuSsv6rrwsr4b7Y29eWnuS2vdAFprB9FaO5DWmn68rO3Jy7quvDTbWPDV+M/YH3s6zN1pr+9Ba5Mdz5vseNbUk6eNfXls7sljc1deHh7An1V9MSV05cslPQgNnYzz1PdxDP2NnsEJ9AyV0z00gy4hWuyDtXQJ0dMtLBe7qTlYB+VgF5KLzVQNNqFyus5U03WmGqvQdGxDZdiFyrEJkWE7VUa3UBm9w8T0nBpHv2l7GBa+kbEhq3H1DyJiWl/2/WzHldIRPK8bREdtV9prrXlZZ8WLemteNPSitaEf7Q296ajvRnu9LS/rLS3Yj5u68fhgbx4f7MOTpj601veho6o3lPWE0n5woA8dVV3pqLOmrd6K1kZLtdX2pL2qLx01veios6etxoq2Ois6mq3oaLaGBhvaaux5UdWDR5X9uH5gKI/OzOTUoaUkpc7jzUVvMiJgKY7B2xkeqaf3lEy6TNVhG5aBdbgO63DLQxirCB124VJ6hsXhFP4ZSz5/i6qi1/jr4HieNg3mRX0Xy4nGZlva62zpMHel3WwB7csm+068+nLswDw27VyGy6w59Ar7BtvIWKwjZZ1dANpXeLUJ02ITpsMmXIt1uBqrSCVWkQqsIpXYRGg628AtZRveidcwHTYROqwjNdhEKLEPl9E9NIl+0/7A6/VFpCQt5az5Q840LsVg+oqwD3zxmvc2bos+wmXJStyWLMd36VJCli9lzucfs+aPb/k66ht+S1nHdtlqohVLSUj/EKFkLsny90jTvIVEG0m6JpB0jR9SrQCFVoAywx9VRiAa3RS0uinodMHo9VPJ0oeQnRlCTlYwhuwgDLkBGHP9yDP4YDR4YzIFYDIFYTRa2oBzcgXk5ArINfhhMPpjMvpjMnW+Gv0xGQUYDX4YcwUYcwWYDAJMxgDyTP4Ycn0x5PpiNPhhMgrIM/mTZwrAZAjAkONPbrYfOq0HWrUbhhxBJ0QDyc70IydLgMkQRGH+VIoKQyjdP41MvQca5WRyM70oKQymvDSCksIQCoyBFJqCyM8NxJgpICfDl2yNLzlaP7LUPmTIPVGLXVGmOSNPc0Ep8USv8keV7kVK/HiEMWOQilzJVAeQpQlEIfZAIfZCme6DVh5ApioYjTSQtERPkmPdSY33RBTniSjOC2G0G1E7J5CW4ENqvBfCKBfEid5o0oPRK0LRK6ehFgehk4WgkUwhXehDSow7ohhPZEn+SBP9EO52RrjbmfR4H5QpgaTH+5Aa7YE41ou47RNIjfYgLdYL4W5nUva5I03wQy0KQpUSiDTBl9RoD0RR7kjivJEl+SMXBZKeJLD8TQk+nWj1QxzvQ1qcN+IEbySJ3ogTvBB3nhr87+gbT6QJnsgSvZAJvS1pa7I3ymSfV+3CyiQflEk+KITeyBI8EUc7kx7jgkrohVbkgybFE53IE4PMj3xVAPkqf0xKP/I0/uSp/SnKCGS/PpjiVyNz3NClTEYvcqZQ6UeJ2p9STQAlSgGGVFcUe4cj3zOMLOEE8iVuFMrcKVF5UJXt34lXH4qV7uxXuVOh86Yqy5fKTC8qtO4Upo+jQuOCOdub+hwf6rK8qMpwpVQxgYZcH8xZnuQlO6GL6otZ58K5AyE06F1oyJjEoUxXDme6cjjThdP5fjRoJ3LU4MkRoxeNma5UKsdRoRjPkXwBRwoDOFIUyPXD7/LgwlLunlvE9RPz+PvyMp7cWs2tM/M42zSD49VTOFMbzLXDEdxoieDuqdd5cHEOj67O5+HVhdy5OJ9LR1/ncJkvZ2uDeHB2Nm3XF/Ho7Bwu1IRgznSmIHUYJZIxHDYGccQ4lQPp7pjiJ5ATM56MnaNQ/OGIdKMD8k2OKDc5oNniiFkeSFW6H6bY8Uh+74vwZ3tyExy42TiLy3WhXK8P58Hxt7l/7B2O5XmTG92Llhw3nh17k7vmYK6XenClwIUL2RM5pR7FUZkTR2WOHFM4cVThxGGpAw1pA6hK6k1t6gDKhH2oTXfgsH4CLTkutOS6cbUmlKdn5vH4xGzuH3mDO43hXK8O4mKZLxfLfLlQ6sPDIzN5eeodnh97g8eHZvCwKZKb5QLO5TlzKnssJzJHcipzBOeyR3MtfwJ3ytx5UC3gfpVltuudAz7cr/Lncd0UHtdN4X5lAH/t9+FOqS93y/y4lDuJY7JhHEwdzBGJA2c0Y7hmcOVOiR8PKoJ4WD2FB1VB3Cnz42aRJ1fzXLma58r1AncLYg0uXMpx5rx+MqdU42hJG0Fj/BDMewdSt3sg5t2Dadw9lIN7nTiybwQHdzjSsGUw5s0DqdnYn4rf+rD/p+4UfN8V0zd25H5tS8GP3Snf2J/a7Q407h5BS/x4TovcOC1y45hwMi1JkzmYPJHi7YMo3TmImphhNAhHcVbtwf3SSF42zqatYTYdp5fT3vIhZ7P8OSx3p0XlQ6VwPNeKZnKtZCaPDy2m9dyXPL/8C4+vbOTepS20P0im7U4yHXeTeXLmD47q36Z43xham9+k4+jr/FURyEHFCJokw7ma688NXSiyxV0QzbWiea8rN/Sh3DFGcsc4g79yI2mKHkvNzmFUbXOg+Nf+FPw4iAO/TSDr0zF8McmGzyfZ8KOPNb8EWPNbiA375tih/a4XJzMieHT6K9r+2kLHvd1wP9qC10fJdLTK6WhT0tEmp+OlhJeP4nhw5Vfab/9O6/kvubT/bY5qgjipncpl45s8b17Hcd1sNn8wmE3v92TznF78+kYXxJ/145bpXV42LuRx1Qye14bxoiaMG9me7N/aE8U6a/ZvGcBZmTtXM/w5I3Gjad9Iyn7vx4GNfTHvHELznqEcjh7KkZghNO/tz4HNtlRus6Mppi/HkodyItWRYyJHjotHcF4zkWvZHlzP8eRatjvXc9y5mevOzVxXrmZO4oJmPGfkYzmaMoqmmOFUb7e0Dpf85kTJeif2r3ekZP1g9v8+gMqt/Tkc68h56ShuZY7lrnEcd43jO08bnswVjTMnUydSud0J7Rc9ES6yJnquDfELe5O8bAjilSOQrBmJ5OPhiD92JG3tENLWDka+zgnppw6krhpMwpL+RM3vzfZ3urNhpi0bZtiz6bVubHqtG1ve6MHO2X3ZObs3++b1IWWFA2lrHEhe0Z/kFf1IX+uA/Iux/DTdjg1vWpP4UT/U3zih/9GBnPVDyN88mIp9TtTFj6AhaSSHxOM5qfLivG4KxxUh5G4YjeJrBxJW9GbXPJt/8TrrB61uzkYji/ccYO4fRYR/o2bWz9nM31bKhzvKePc3AzO/VfPWT3oWbyvh7R/1TFsjInKdjPfWG3h/Qx6vfZfBjC/S+TbhAPv0h9iQeoCVm1Us3ahie0YLO/Qn+GS3kYXr5XwdV0R0znH+kNex5FcxH/6SxnpxFftyT/FTWi0frFexZpeRvbqDbJFWsGqTnCW/pvNraiXxBRf5RdLAzM9TeOs7GR9syGHOb9lEfiEjYFUSb/ySy7xtB5j5Sx5ea2RMWizCeZmEyUvScVmajtvydNyXi3FbmoLH8hQC10p597c8VsXVs2x3Je/+nMVb32lYtMnEp1HlrN5RyKzPkpjzbRpLN2mZ/7uKGV8nE7IugTd/UTNns4HXf9YT+oWcWT9ksnRfNYv2VDD9Oy0hX0h5a302S/aWs3BnGWFfqvBcmoRgpQS/lXK8V6lwW6HAZXk6Xiul+K5JR7A6lbd/zWb+1kIWbC1k9m+5BK0W8dZPmSzeUcKibQXMW69lzU4De/SHSTAcYkNsMr9tWEqmbAGnKj/gSsN7lOcvYdqc2QyN+J4eYbuxj0zFbroCm/D/d7zahHUuwCNUWEeqsI5UYxOuwjZMhV1n2YSrOpGrwSpChVWEAusIGXaRUnqEbGNk6ApWfrUYUyden3Qmrx0NNrTV2/Cy/v/Ca11X2uv68ax+JBerwti56z0mzlhCn/Ad2E9PwboTrzbhnXidKcX2TTlWM1KxjkimR0Qy/UK2MCZsBa8tfJtd+97hUN1cLjT48GfTKB4dHMTz5h60NtnS3mRNW6017WZ72hu70dbYjdaG7rSae9He0Jf2ht60m3vSVtuNtuputFX3oKOmH+3VA2iv7kd7TW/aa7vTXmdHu9madrMVHfX/4NUG6rvRYe5Nm7k3rY1dedHYhecNPXhe34cXDX140dCbp+Ze3Kvtx1GTA7Ko8az72Ivp74QyefoCHMO/ZWD4TnpPS6DXNDG9pinpHqzCNlBJ1xA93cNN2E3NwjpEjV2kiq4zNdiEyrAJk9NtupKu4TK6hsroFS6nf3ga/afsYkTEFkaGf8foqR/iM/01Plw2jb1bg6nJcuevmvE8r3OgvbYnHTW2tNdY8bLWmpd1PWgz96W9vicd9V3pMNvQXmdFu9mK5/X2lv+poTcvGnrTZu4JNd2hshtU9ITKHlBjT4fZ2rKvtNFycnB7dQ/aK3rTUdmDjmo7OuqsLZ9dgxUvzVa8qLXmRU13ntcO5WmTG49OvkFL9RyEondZ9MWbuLwxn0FTf2BAaCL9Q1XYByqxm6r5H7xaheuxCs/ALqITr2GfsWTdm1QXvcZfzRN42jSEVnN32s12tNfZ0l5nR4e5m6V1vcGG1kZ7ntX/i9fNOzrxGvovXq3/v/D66t75B68KrMPV2Ib/B7DhGdiF6rAN1WEbocMmUvsKrz1Ck+g3dfMrvJ6rW8jZuvkY9CuZNdeZqQsimLpyPqGfLWbWt8uYv34Fqzev5ufoL/gt8XM2p37CLvlSYjRzSVS9RVL6LJLEkSRJwxHJw5AoQ5CpgpCr/FFo/FFq/VFr/dFkBKLNCCJDNwW9bipZmSFkZYaQkznVsk80J8ACT6MXeUZ3TCYPTCZfTCZ/jCZLO3Cuwa8Trn4YXwHUn/w8C1Bf4dXg1wlXAXmmAPLzOvFq8MFo9CXPJCA/z/9/fseQ60tWphd6nTvZmV4Yc/0wGQMw5vpjyLGAuCBvCiXFIZTuDyHP5EdOlge5WR7kG3zZXxhMWXEIpUVTKcoLIj9XgEHvQ7bWiyy1J1kaL7I03uiVHujk7uhk7mil7qgkHuhVfmhk3kiSJ5KaOA652AWdyhed0gdp6mQyFD7olAIy1YFkqYPRSAMQC91JiXUlNcGD1HgPRHGeJEW7EbtrIhKhL2kJniRFOyNJ8iJDFkSmYip6eTAZ0ilkSKegShMgSfAkNcYNSZwn8iQ/pAk+JO1xIWmPC+nxPqhSApEl+iGJ8yZlnxsJOydZ8Brj+QqocqEAVUogyuQAZIl+iGO9SIvxRBLnTXqCL1KhAHGCL6nx3qQl+FhahRP9ECf8C9d/8foPXN2RxHmQHu/xCq//wFWR7I0yxdIqrOrEq0LojULojTzRE0mMC+mxLiiFHmhSPNGkeKBP9erEqz/5Kn/yVALyNP7kawMoyug8vEkTQL7Cj1yJJ3qRMxnJkyhSCShWCShWCihRCjCJPVBFjUK+Zxi6+HEYRM7kp7tRrPSkQu9HZZY/+zWeFCnc2K+ypK+Vel8LYnXelMgnUqFxw5z1L16rdW6WltssT8yZnhSIRqCL6keVciLHCwJo0LrQoJ3MQb0rzRnONGdM5pjBkwb1BFqyPTic7UGj3pVKxQTK5eM4bPLjZNk0DhcGcrnpLe6fW8K980u5fWoh9y4t4+G1Fdw68wGXjrzBGfM0TtcEcalhKpcbg/nrxEweXnyfR1cWcP/yQv48N4+LR2bRUu7PycoAbh15jfun3uH2oZmcKPajSjWWItEwqlXOnD/wGqeKZlIsciVj90h0e8ag2TEa2WYnJBuGIvltKKo/RrI/0QezLITsPWOR/N4Pxdb+FKSMpDHHg8t14VysCeFuy5vcOfQGh3O9KUoaxjGDJw8Pv87Dg+H8VevH1f2TuWgcx7nMcZxUjuRIugNHpA4cVThxXDWco8phNMuGUi8ZxEGFExWiflSJB9GsHUNLrgsnC7y51TCdJ6fe56/m17ldH8HN2qlcKRdwcb83l8v8uFDizb2mcJ4ceY0HTRH8VTOFG+UCLha6c8YwgbO547lgHM/lvIncKHLm7gEPHtf483eFD/erBK9ahe9VCvi7wo8H1QE8rA7iQWUgf5Z4cyl3EqczRnNMNoxjsmGc0YzhcvZkbuZ58GehN38W+XCryJNbRZ7cKPTgWr4b1/LduFnkyZ0yP+4e8OevUj9uFHhyKduFs5qJHJOMojnRAXPUQGp3D6Bu50DqdwyicddQjuwbyaGdTjRsGdwJ174cWN+H0l97U/xTD4p+7E7xzz0p3ziQ2m2O1GxzpGrLUJr2jeZksitHE5yp3OqI4Zc+ZK/vR8G2IZTtGcYRsRtXc4J5WP4arfXv0Fr/Nn+VTONu5Sxajy7iVFYglYnjqBJOpDZ5EhcModwsmc7d6nd4cmwVzy/9xJOrG3l0fTtt9xJ5+Wci7X+n8PDUZhoVM8ne4sj9ypnc2u/PMd0EqkRDqBU5cinLl7vG19Ct7oNySTfOJgfwuOgdnux/i3vGCG7rp3I4bjxV2xwo+LkPmZ93Iffr/pT95kzG2nF8PM6Grzzs+dzNhs89rdj93gDqE6ZxPudNHh5Zx6OzP/L32Z+5f3EjT2/u5smtKP6+upu7V/dy+dQmzhz+npMN6zhZs4KLdUu5UjufS6VvcjIriBaFOxezpvCk5kMe160j8dOxfDzFnq8jbPljrh2ybwZzRhvGC/Mi7pe9zpOKWTwqC+e8ypmybX3QfWtP5a4hXMv05W5eENczvTkndeZk8kRqtg6mfFM/zDsH07zXgeY9g6jb3osDG+wxfmdF1ZYuNEf351iSA8dTHDma7Mjx1BGcV0/iWpYHN3IsLcPXc9y4aXD7X7wqxnEsdRTNscOo2elA+R8OHNjsRPmmYZRvcuLAxsGUb+5PzY7+HE1w4pJ8DLezLXC9a5rAn7kTuaGfxGW1MydEEyjf6oDqs+4kLLQmeq4t8Qt7k7J8COJVw0n/eASSj4cj+cQR8adDEH86BNk6R6SfOpC2eijCZYOI+qA3W9/qym/TbVkfYcPv0+3ZOLMrf7zegx3v9Gbn7N7sndubpOVDSFvtgGjlQJJW9CN51WBEa4YTtWgwG96wZ9sce9LWDiTr51HkrHeieNtwKveNpD5xNA3C0TSljOOE0otrhnCu5MygeMcEtD8OQ/zZYJJW9f0Xr+5LhTqf1WkEfKbAe7WEiYsScV0uwu9jKUGfypiyVsKs77R8m3qIrfoL/JjazOqdxazdW8av6UfYqDrFl8J6PtqWz0apmbjco2xT1PBllIHP9hrYk3OCKNNZfkgu55PdOfySWk583il2ZjTy8VY1a3fp2CSvY0/OcX5TNPLJvgK+EZYRk3uMnep6vtybw+d7DfyhbCLaeJb10kZW787nq4QK1ksP8rO4mbVRpSzanMuP0hZ+VZ/ly7SjvLnehPeKNNyXinBfmor70jQ8lonxWJ6G+zIRLkuScFmajPdqKcFfapnymQrBKjEBq1IJ/URM5FoRMz4W8sZniXy+x8A2RR2b5NV8lZDHx1G5fJtWxUb9Sb5JP8LsDSb8P5YQ+JkC/8+UTF4qZNyCaNw/SiZwnZyAtVJcF8Xj/mGSPYs3AAAgAElEQVQigSul+H8kxXeFHM8VMjyWi/FZkYpgVTLhX6TzaXw1v6tPsFFzku/Tmlm+s4gfpS1s1J1hg+YE3yRV8a2wjL1ZLaQWn2RHqoJde9aRl/ERZ6oXcq1xDtVFHxE+732GRnxP99Bd2IWLsI2QW/Aarupc7HfiNfTfBbh1hOpV2YarsAtTYhdqKZswZefP/YNXuQWvEen0DNnGqGkrWPnlIowZ/0+8ttfb0FZv2W/4X7x2vMJrKDt3vsfE6UvoE7aDLtNFnXhVYxOmwTpcifV0KXYz07EKS8U6NJXuERJ6h8UxYNpPjJ2xhJlL32BvynxKS9/jXHMEfx5y417DIJ7Ud6OtwYaOems6Gmxpb7bjRbMdzxrseFpnz4u6brTVdaWjtisd1V1pr+xKe0V3Oir70VHVn47qPrTX9qC9votlLmjnvNr2RmvaG23oaLCnw9yLjrr+tNX146W5B631XWk196C1rjetdX14ae7Ds9qePKrvzc0aJ5rzPdBJp7Fz10xWfPM2oUvmMfq1pTjM+IFBkdvpGxJDj6Akugen0zM8g+4RWXQJz7K0qkZqsZ+hwy5Ci02Ykm6RcnpEpNN9mpg+ISKGhsUybMp3uE7/mOD3FjN3zft8v/EdJJI3qcifzoVqHx42TqTVPIz2mr50VHeho8qK9ior2mu60FHXwwLXejswW0OtFR01VpbDleq60Wruycv6HrTVd7Ocrmy2o6O2i6XM9nTU21rm+DZaTvTtqO5GR0VPOsq60nHABmqs6ai1orXGiue1Vjyv78azhqE8NDtz2xzBheZVSMRzmf/pDFzffovBkR/TJ3I7PSJFdAlJxzpYis00peW6CMvAOlyPVbgOq3Ct5VoMi8Ep7FOWfPYW1YWz+KtpIk8bh/LS3JP2ui6WBxB1nUl5XWfy2mjP83pL2/Cxsnls3rEU11nv/S9ew9VYh2stXQjhKmzDtNiG/l94jZBb7ot/8BquwSZcg01YBvb/4DVch02EBptwJfZhUnqECi14nfUhIuESLtR9wMWa2RTr5rNs2QQWfBLGgu/nsmTjh3yyZyk/Jazkj6RVxMg+ZU/6SvbKFxGjmU1CxgyE6mmkyIJJSg8iSTYFkTyYdGUICuU0lMoQVOopqDWBaLT+ZGT4o9MFoNcFotdPITvzn9R1KrnZwRhyAy3wNHmRZ3LDZHLDZPLGZLJA1VJ+GI1+mEwC8kwC8vIEFOT5U5gXQEGeP/kmf/JNfuQZ/cgzCsg3Wd4vyBNgMvhgMniRZ/Qh3+RHfp7l/TyTHyaDD8Zcb4w5PuRkeZGpcyc705N8kz+FeUGYDAIMOb4UmAIoLQmhbP9USvcHUZTvhynHE0OWBwVGPw4UT6V8fwglBUEU5Pph1HuRrXEnU+VKpsqVLJUHeqU7mQo3spQe6BWeqNPd0St9yJB7IU9zRiqaiFLiQobCE53SC6XEhZwMf3K0AeRoA8nWBKGRChAnuiGKc0Gc6EFaggeiOHeSol1I3DcZaZIvaQnuJMc4I0vxRi8PIksRjF5mec1I90ee7IUk3g1xrCvSBA/kQh+kCV6kRrmRsteV9HhvlMkBKJIEpMd7k7BzIkl7nBFFuZEW40F6vDeKJMH/lFxoAbAkzhtxrBfiWE/S4rwQxXmSGueJONEHWbIAeZLgVTuwTOiDVOiNJMETSbwlbZXEuZMe54403gNZgifyRE8UQi8UyV4oU7xRpvigSvFFlez7H8B6oUj0QBrrijTWBXmCG2qhOxkiD7LSvDFIfclT+Fn2uWr8MakFFGQEUpRhGZtToPanQCkgT+5DjtgdXdKkV3AtVvhRovAjX+JJRsxYlHtHkBEzhqzECRhTnSlSeFKm9aFM60ORwo1CuSv7VR4c0HpTofOlPMOL2iw/SpUuVGjcqM30pj7bl/psH2r0HuyXT6BS60qd3oMS8RiyYgZRKhlLo94ds9qZRq0LzRkuNKkn0aSZxJFMNxrUEzmkd+eg3p1GnStVyokckI3lYK4P5yunc7hwChfq3+DvM0t4cOEj7pxdzN8Xl/L3paXcPjOPmyff5dLB6ZypCeRsjYCz1b7cbonk0YU5PLo8n78vfMCt0+9z/tDrHKsM4nhFAJcbwrjRPJ2LVcEcznWlUjaKSulYTuRN4VrV25zIn05+kgvK7cNR7RiNfMsIJBudkG0ahnrbaAxR7lSnhZIf5YF84xDSfuuFIc6Jw0YfLlRP42xFEH8emsX9Y7NpMQkoSh5BtXw8fzfP4nHLLO43TuHveh+ulIzjTNZwTmtHclTqRHPqYA5JhtAid+S4ejjHtSNo0QznsNqJY7rR1MuG0qBw4kjmeI4bXTmZ78X12jAetrzD7YaZ3DZHcLt2GlfLA7hY7M3FYh/O5LlxvTyAP2uCuVHhz+USTy4UuHHONJlzxolcznfmZok7dw54ca/Sh0e1/jyrD+ZBlR8Pa/6Ttlb5v5rder/Cn7tlflzPc+OMdgyn1KM4pRzJGc0YLuoncjXbheu5blzLdeVKjjOXcidx1eTM9QJXbhS5c7vEi7vlAh7WTOFhTTD3KgK5XeTDlVx3LuicOSkby+HkYTTGDMG8dxDmXYOo3zGI+u2DadrhyMGdTjRtd6B6Y3/2/9SDwu+6UfhDd0p+7kXp+r4U/9KLAxsGUr3VkZptTlRucaBm+zDMu0dRucURww+9kH5qg+zrnjSKPDmpCuJmwWs8rZ7N0+q3uFcawe3CIE5pXTit9+bJ8aVcKn6NysRJFO0bQ6PYi0uGMO6Wvcat0hk8PLSE1kvf8+zq7zy9sY22O7G03Y6j404S9479TnVaGOpfB3K9MJRLJl/MklGY08fQonbmmnEKD4vfomL9WOSLutO0YxL3cmfQduBdHudN55pKwOGYMZRvHkjut13RfdaF3G8Gk//jRERLHPjC047vArqyzseWX6f3IfMXPx5Ur+X5sa95dO4XHl7exF9nN3Dz1AZund7CzZNbON/0C2fN33Os/FPMhgWUq1+nVjOTk3nv0KIPo0UTwCmdgHN6H/4sjeRJ83JqhdP5dGp3Vgis2Ph+V9Q/D+Gw1JP7FW/S1vgBjyre4m7+TE6le1HyxwCyfrDjwI5BXMv04HFZMPeKArid68P1DE8uSF05GDWc6q0DaNg9hENRjjTuGkDFxq4U/GiF8Vsrarf14GD0QI4mOHBU6EiL0JHjohFcUE3mmt6D69lencmr6//g9aJ2AmcV4zieOoqD8U7U7nagZocT1duHUb1tONXbhlG1dQhV2wZg3jOAE8nDuKIax185E7iXN4G/TRP5qxOvl1STOZo0jrLNQ1Cs7Ub8Aiui37clbkEfkpcNRrxqGJI1w5F8PAzJWkcknw0lfZ0DsnVOpK91Im21I8Jlg4ma35etb3Vjwww7fp9uz+ZZ3dk8qxubZ3Vj21s92T2nD9Hz+5G4dBApK4YgWmnZ75qwbABJK4aRtnYMO97vzca3bIn+sCeqr4aR8+tIiv4YScWe0dTFj6EufhT1iWM5Lvfihmk61w0zKd01Hv0vw1B/54TyG6d/8TphkVA3eUkyk5eJGLcomdHzhYxblMzExUm4LU0mYI2E9zfkEV3wJ7LaJyQV32KX7iR7s86QUnILcfnfxBfcYF/2OVKKLiA7cIHU4lNE5xxhl/4QicUXkFTfIqXsCjF5p4g1nSC5+AzCghPs1NQRnXuIWONxYvJOsc90mj3G0yQUX0R84AqpJeeJyj5KjOEUiUWXiDadY1f2aaKM50kovEJ8/iXi8y4SlXOGTYqDJJf+SVzxn+zJv8XK6Gqmfa7AZ7kIryUpeC5OwWOpCM/lqXh8lIbLMhETFicxblES4xen4LFShvcqGb4rJfgtS8Zn4V6mLoti4c9ytsvNSIrPINl/iqSCFvblNhNXdAZpwwMSKu/zibCRwE/lTFqSxNhFSUxYnsrYxUImLU3BZbmIyYsSGTc3Co8PhQStkOG7OBXvpWJ8VkjxXSHGf6WIoFWJvP2Dgk3qY6RV/o248m8SS24QW3ANaf0zksrvICy7TUzeRaJyT5FSchFN7TUURZXos6NoKv+Rq80fcb3pfWpLVjLzwwUMm/ETPUN3YxuahHVY+r94DdNjFabHJlT/Pwtw63ClpSJU2P4D12lKbEOV2IT+B6/hKqzC/8Vrj6lb/4PXuRa8NvTnZUO3V3htr7emvd6SWFJvbcFi7X/wuuM9JkYuoXfYduwjLcmrVZgFrzZhCmzCJNiFibEJEWMbIqZbuIyekWn0CN9Nj5BvGBw6l2lL3iROuZaGhtWcb36N63UTuG8exHOzPW0NFjy3Nlnx9KAVjxuteFxnxdMaK15UW9FebU1HlR0dlV3oqOhOe0Vf2qv60VbTizZzd1422vOy2YrWg1Y8P2hNa7M9bY1daK/vTntdX9prB9FWM4C2mp68rO1OW00PXtb04mVVL1qrevLS3ItnDd3529yXm02TuHZ0BscPzkOfO5vvtk9n6pIQ3D+Yz6jXP6F/8Pf0nbKDwdPT6B2hwC5ERreZmdhPz8IqTIdtZDbdXzNgHaqka2gavSNE9AxOoE/AbkZM24hHxEdEvPs2n3wzmzTFMurqV3D+5GzONftwsWoUj5rG0lo/jPaaAVDVHSptoNIKqmyh1o6OepvOQ7WsoNqqE7c2tFV3obW2Gy/NXWlrsKejycYym7XBlvYGO9oaLZ9JW6MdHY1WtNdb01HThY6KbnTst6e9xJqOCmvaK615UmnLkzo7nh0cxONDztyqn8qR/XPQq1fyybfvMfm1mfSZuoDukT/R/fVYbGekYBUqwjpcinW4AqswNdZhGZZrOTwDq3ANduFieoZG4xT6KUs+e5uawte50ziZZw0OvKzrRXtdVzpq7S1l7kZ7nT3tDTa8bLDnuXkAD+p9OFY2l83bl+I68794lXY+SNF2PsRRYheqxTY041+8hv+LVwtu1di8un4zsJumx26a3tI6HK7BNlxJl9B0uk9LoF/wJrxmLUQkXMyl2jlcq3md+tzZ/Pb1ZH7eMJ2f9szj14SF/CFZzF7FUuKki0mWLyZBvoB41WzitdNJyJiCUOOHSOlHilxAiiqIVPVUpKpwlMoZqBXT0aimodEEW+al6gTo9AIy9QIy9f5kZwaTnTWVnKwQcnNCMOROwWj0x2jytqSuee6YTF6YjL6YjP+0+gpepab5ef7k5wsozBdQnB9AcYE/RXn+FOb5UWgSUGjys3zd+b08gzd5Bi/yjd4UmHwpzPOlwORLgcmHfKMPeQZvCox+5OX6kql1JTPDlUKTgP2FUygwCjDl+FBg8ufA/hAqyoKpKg+hfH8QhUZvDFlumHI8KS0MpLwkmNLCKRQb/cnP8saQ4U6WyoVMpTOZChdLyV3IUriRqfAgQ+6JTuFFhtwTlcQFRdpkVBJnMuTuZKq8yVL7kJ89BVNmIAZdANmaADTpPogTXUmNc0GS6Ikk0QNRrCvJ0c6kxLggT/EhLd4VUZwzylQfspVTyFEGo5cGYFCHoBX7IU10QxzrTHqcK/JET+SJXsgSPEiP9SAt2pLGKpL8UKX4kx7vRey2sYiiXBFFuZIW444iyQ+1KABlsgC50BdZog9yoe+rr8WxHqRGu5ES7UpytCupcR6kC31QiPxRJguQJfogS/RGkeSLXOiNNMETabzHf8odWYI78kQPFEJPlEleKJO9UaZ4o0rxRp1iGYdjAawPKqEXykRP5PHuSONckcW5oEpwRS/yJFvsQ67UB5Pcj0K1P4XaAExqAUX6KRRlBJGvEpCvElCo9qdIHYBJ5oM+aTLFCgFFcj+K5X7sVwoolHqTGTcezb5RZESPQRczhtykiZ2tw56UqDwpkLlSKHOlROlBmcaL8gxvyrVemHP8+T+E3XVU1Pn7/39a7C5spbsRgQHdXbfcdi3E2I73ezve226oaysd083QMMDQPQxtF2l3YSt6//0xrLuf+P4+fzwOMIfhnDnzmnO4va7reV3VWk+qNZ7U63wxZQfQnBuIMcuHcoUTlSoXjDovKmVO5MdPoSRlJtUyR4xKF1p1HrRqXGlWOtGqdqEj3Z0WrSttOg9adZ60ZHjSoHahUjaHpkxv+uoXc6A0gu7GF7lyLIb+3re51rOOKz0xXOxaycXjS7nS9QbnDz5Pl3E+R2p8OVzhxdmOhdzsfp3+nje5fHwpZw+9Rk/HCxwxCjhct4CeRgF9DeEcLQ2gRedEg3w27ZleXDAu4VTNS7RmhpEf74ryz5nIN81G+IsDop+nov1zLkUJPlSLIqhMCkP0zWTkv0wkY9tkapTOdNeEc759Mcer53OncxnnWp5DnzSdwgQHTtVFcu/oa1yoD+ZaUyDXm/04UTKbQ+mTOaCYSrtwIk0pY2kVjWefYiqHtdM5mjmLI1mzOJI9m6M589iXMYtDOU4cL/TkaKEXB/M96amYz5XW57nS+hzX257jWvPTnKtdQK/Bn85Cbw5kOXIs340egxfdxZ4cL3ClU+9Gt96VE0XunCv34VpdELca53PbFMqdpgXcbQ7jbnMYN40h3KgP5npdMDeNoU8Qe7HMj9OFHvTmONOZPpfj2jl0ambTnT6XnnTzSpNenTM9Oie6dPPoyXHilN6N86XeXK7y51pdMP2NC7jdHEF/YzhXqkO4UBbAGb0PfdkeHFc5cUA4k/aEqbTsmkTz9ok0b5lI0+YJGH8bR9sWB9q2OFD3yxiKv7Qj7xMrCj63pew/I6n8eRzF3w6n+D8jqfx5AnV/OFC3cRoVP0+k8NuR5HxhT8bn9ig/GUrWj9M4Z3iZm7XLudcUzQPTMi4WR3FM7c4hpSNtohk0ieZy48g6LreuplkWTNG2uXTI53Ou+Hlu1S/hfPlT9LdHM9D3FfdO/sDtU7/y8OIOBi7s4fHFeC7v/Y7q5AgU34yjJy+CU8XhNAjncDDTn1OGSM4bFnK95AWOJoYgWmZH9sdD6UnzYaDsRe4UP0Ov1JuW7Q6U/TSCnM9syf18BEXfTifz09lsecme7yLt+DLCjq8WDiHtX24c1K7k0ZEfGOj7mYvHf6D/4i6un9/Dua6t9O3/g97WXzhU+TkHij/gYME6asXPUhIbglEYwQHNM7SIgtkvD6IvN4LL5Qu52fIKp+pXsHXVGKLdrfj6OXu0P07lkM6f6/XPcLU6knvGF7lrfINjsjAKf5iC5t92GDaM4XS2Bw8bIugv9+dioQ9Xi4O5qp/PSZUXh5Pm0rxtEq07J7NvjwMtW8dR9fMQDN9YUvGjNU1bRtO+eyL74qawL24Ke+OncChlBj1KF87ovDmT5cPpbM9BvHpwLs+D09mu9KU70aVy5LBoNh3x0zDtmELTjhmYts+kadtMmrZNp3HrFBq3TqBl1wSOCWdwJt2Jy/nOXC9y5lqRC5fyXTiT4UyP0pl9CXMo2zAB+ft2xC6zYNfr1sQtH0VyzAREbzsgfm8akvcdkH40xQzXTxxQ/Gs60g+nI3xnKokxE9j55mg2vWTPb8/bsvHFYWx7bSybXxrJr88O4Y8Xh7Fj6VgSVk8kfvV4EteMJ2X9eJLWjSU2Zgyp78xE8pEjCWsn8cfL9vz+ki1J68aQ/e0s9D9Np3LrbGp3zaRu90xM8fM4IPXlRE4UvZmRlP85m6wfppD1wwxyf57zN17d18sy3N+S47JehuMaKc7r5LiuV+IcI8Z9TRoLPpSz6o9SdhedQ1J9FXH5OVKKekkt7kNcdhph2VmSSk4jqjhLWkknopIjSCs6kVT2kGQ4zs78g6RWnkTZeAlp7VmSSztJKj5MiuEQqcWHUNT2IqrsIaW8m8SyXhLK+hDWnCHFcJy0kk5SDJ2klp8gteIUiSUnkNZdQlZ3EWHFaVJKehGXn0JacZqE/OOklZ8mpfwCKZVX+Dy1lac/U+ETHY//6lR8olPxik7Ga00KXutFeL0tweNtCa5vyXBZL8VtnRz3tTI814jxXp2E38pdLHo3gXc35bInaz+Kii5k5YeQlO9HVHGQlNLjpFafZk/pOT5Maib030rmrUpk2pvxzFsrYk5MGo5r03BZK8RldQouKxLwXycm9G0FvitT8IlOxX+diKC3RIS+k0b4O4m8/o2SP3UHURmvom68iqT6POKqC8iN10goOUFqxVnE1eeRVJ1GXn0SRXUXukojZRVC9tf/SI8xms6a56guiGbRm2/g8PS3jFy4A7tFaVgtlGMZpRjEawYWUZlYCjKxFuiwFmixjFL/T7wK/sarGbBaLKM0WESp/n/xerEthNvNYxn4f+HVZDl43nI0d0wz6KkVmPG6KIaRgk1mvC6SmfEaqcFaoMQ6QoJtuJgh4QqGRCgZEqnEbpEcu6eF2D61iyFR3zDp6dWEx7zKlsR1NNS8z6m9b3DB5Eu/yYEb9UO502TL3TZL7nZY8GCfJY/22jLQZsdDkzUPGqx4WGdjrrzWDWOgbjQDDaN4YBrKgxY7HrRZc7/dgvvtltxrt+V+iz0PmoYyYBrOgHE0Aw3jGWgYy0DDUB7WD2GgbiiPaofxqGYYA7XDeFhvz32TDf0mO660jOPyAWcuHg2h88AiqhpeRFW6nujvnsL75TAcn3kTlyXf4/D0n9gGbsMmNAGbKDlWC9OxWpSNzaIcrEJk2EcqmbBYzBjBNsYt+Inp4Z/hsXA1K9a8RlLie9TXfsr+thUcaQ/j1CFX+ruduXXIkfPVY7lVP55HDWMH8Wo9iFdLaDC3CT9qHnyvGsx4fVxnyaM6awbqbRlotGWg2ZqBVgsG2ix42GbFg1Yb7jcP4X6zPfeb7Xjw1/tuHMLjOnse1w7jUfVQHlTacadmGHeaJ3KjbSrnmx3pNoZxqCGa0oIviF7/AsEvvsEkwTqGRn6N3bM7sXlBiMViMRZPC7F5ToHl0wosotRYRqVjEaXDIiodi4UabKLEDBfsZprgI9Z8tISG4ue53OLGnaapPDAO55HRjsdGGx432PC4cRCvTZZP8Nrf5M/BiqX8+g+8Wi2KxXKRzPz5iNI+wau1QIuVQDf4mVBjsVD5d+U1So11pAbrSPP1axWZ/gSvVlG6QQgrsYuUMjwigbELNuD77F94fYWLjU9xvOwlRFu8SE16jjjxUnYr3mCP+lXilC8RL3qeuNTFJMmXkKBcTLwmjAStP0lab4QaP8TaIES6UMQZEci0i8x4VT2NVh31D7wGkpEZQFZWANlZQeRkh5KTHUZuThj5eRHk54dTUBCKXh+EXu+PvtB/EK5mvP4TrsVFIRQXB1NcHIShOIjSomAzXouCBsEaiEEfgKHQf/Bnf4oKfCkq8KGowJdivR+GQn+K9f4U6/0oKvCjqMD3yXNzMz3JznCnqMCf0uL5lBQGU1wQSElhMJWlodRWhVFXE0Zt1QIqS4Mw6H3Q53pSmOtDiT6ACsN8KovnU64PxpDrjz7Tm7x0z0HEupKpcCFD7kqmwpNstR86hTcaqQcqiStKsTMqiQs6pQcFWUGUFQoo1YdTmD2f/IxgcrRBaGV+SJI8ECW4I032RpLoRVqsO6l73BAneKJI9UOU4IE40QOtJJB8TRj5mjCy5CHo0yPQCH0Rx7oijnVDkeiFKtkXRaLPIBZ9kcX7IInzRp7ojzo1GOFuT+I2z0MS54NwtyfiWG80aSGki0L/AVF/lMmBqFKCUCYHIkvwQ7THi5Rd7k/wKk8JRCUMQZ0aPPgcXxRJ/v8nXv+CqzrFDNf/idcA1Ml+ZsAm+SCP90AW64oq3o3MNB/ypGa8FsgDMGjMq3GK1H/jtVAViF4ZQEn6fCoywyhVB5OV4kaR1A+DPIAyVRCVmhBKZP5kxzuRsWcumbvnkr5zNpnx89CLPSiWe1Kq8qZE6UWp0otytQ8VGl8zYNP9MOXMp1rrTaXKgxqNF8ZMP5pzg2jM8qNC6UyZdC4NWi/qVB4UJ8+iMGEaRQlTqZc60abzpEXtiknuSIvKmY50dzNgNW60aN1pz/DCpHWjQjKbWqULnZULOVL5FL3Nr3DlWAw3+97hRu/bXOqK4dyRN7l4bCk3epdx9djLnGgK42iVD/tL3DjTFkl/56tc63yd84df5czB1zh14FV6256lr20xp1qfpqc2jP0FXphUc2hWOdJZNJ/+tqUcK36KcqEXGTvmodg8G/mmOQg3TEf6+yxy93hSI11ArSQC5U+z2fPxMPJ3zqE53Y99Bf4cqwzhfPszXNz7HOfbnqNE6EC5eAbdFWHcPvgSV5ojudYcyoVab06XO9JTMINDmsm0CMfTmDiGhoSRtAjHcUDpwNGMWXTlzKW7wImeQheOFzhyNN+J7mJP+sp86Sz25mCeG12lQVxtfZY7B1/h/sFXuNXxPBdqw+jSe7M/0wmTfCotqukcznGiq9Cd3iIPzlb4ca7Sn4vVAVytC+Zmoxmtt02h3Gqcz01jCPdbI+hvCB6syAZxr0XA/dZILlb40pvrRGfmXHqynTiZ60ZPphPH1bM4JHNgv3gqB8QOHJHPpFM9l75MJy4YfLhaGcCNuhBzG3LjAm6awrjdHMENYxiXq4O4VBnIxVIzYLt1rhyWzGZvkgNtuyfRun0iLVsn0rp1Mu3bHGjZPIW6X8ZQ+q09Jd/aU/njaOp+n0j1LxMo/nY4Vb9MoOKnCRT/ZzT6r0eQ+8VwtB9Zo3jXksxPhlH+6zT2pQZwofg17jWu5VTOYrq14XSpgzgodqEjdSaHFPM4qHSiUTiX6wfWMtD3Fb3ly6lM8KNZEsK1uje537KUa3UvcntfDI/6vuBe79dcO/41989t5NHl3Tw6u4PLbV9RmxqJ+vspnCt9nu6CcKoS5rBXG8Dx/DD2q7w5IPKmRxSBev0QNG9b0rZ1DlcyBFzJFHA40ZXqDePI/cKG9I+tyf1yHGUbXMn7xp1fFlvzWbgl/wqzYOe6WbQql3Nn/w/cPfIfHpz+jYf9CVy7GEf/xWTuXZNz/6KcO12J3O9K4nbHJlqlS8n4wZ2cH51pjAuhZrsXtTvc6H1tiocAACAASURBVNUt5KZxOQP7V3O+4lmKtjryqcCK75+3oSEpjPNlL3C+XMCF8lAetr7AzZrnaEl0RfPJGNT/GoVxx1zO583nfkMk/RW+XC3xoL88kBul87mYF8AJlTs9Ulf2xU2jbdck9u6eQsvWCdT+OpyaX4bRsWMybdsn0rFzMh27ptC+czJtu6dwIHEm3TIXTmk8OZ3uxakMD07nuHE2z4Ozue6cynKjL92FLpUTR8Rz2Js4neZdU2mLnUnr7pm07ZpJ664ZtOx0oGXnJNpjJ9EpnsU5nQtXCly4UezC9SIXLg/itUvuxN742ZT8PA7Ze7bsWWbBztes2PPmCJJiJpC2fgrid6ch+WAaso8dUHw6DeVn01F9MgvZhzNJfWsKsSvHsvW14WxcMoRNLw1j9/IJpL01m7hVk/njxaH8/sIQdi8fR+p6B+JXjyd21WjiV48hPmYMu6PHkPrObGJjpiJ6fzaxMePZ8IINvz5vh+SDCeh/mkPZpjmUbJxK5dZpmOId6Ujz4oDEj/Y0L4p+n0LGd+PJ+sGB/A3/wKvLGlmGy1rzQKM5MTLmrVXitE7J3FVCnFYmEfCWkKU/5bMj/wTS6ksoKs8hKelFWtqHouoMorJTbM04yLdJVezKaENkOIK0vAtRWTcphi6SS3tJLutjZ84hfpU3skXbgqi8C3lVDyLDUYSGI8ir+5BUn2Rb9n6+Ta1is66dpIJDSMo6EZV1kVLSTVrFCcTVZ0kw9PB9WhU7s/YhLO5EWtqNxNCFsPAYopJe0srPsC2nk7WbDSx4NwXPFXvwjU7Fa1UqHquScYtOwm1NMu7rhbi/LcbtbTmub8lxXC3GcaUI12gRXtEpeC/fTUj0Tl7/UswGcT3C4iNIyw4iLduHtqELRU0fKeV9bMntZt32KoLeE+OyOhmXdWJmrExi2vIEZq5KYm5MCs4xqbiuTsV3nYTA9TJ8otPwWpWK9+o0/NemErI+mQXrY1nyaRo/i42klfYiqzqFpOIEkoqTiCtOIa48TWppLzsy97Jd14K0/Di6+h4yKmopNiTSVvUN3fUr6W1YQn3xWgSvvcKE8M8YJtjCkEVCbBcpsIqUYxGpwkKgw0KQgWVEBtYR6VgJNFhGqrGIUprxGqXCKlKJdYQSmwilGY8CJZYCDRaRavPfiFJgufBvvM6MWM/bn0RTkL6US60h3Goew0CTPY9N1gyYBtuG/1e8zqSnJpItm1/D6R94tVgoxSJKjVWkBluBCjuBDLtwCUPDtQyN0GETrsZKoMBqkRzLZyRYPbUTu7DPmf3i+zy3fg3f/7qWwqx36GuN4VxTBGeNTtxon8mN5lHcMNlwt9WOh+3DeNg6nAdNwwbbfEdw3ziSe8bh3DON4F7TUO612HCvzYr77ZY8aLfgQasV95vseWgazkDjcAaMwxkwjmCgYaR5oJPRhof11gzU2fG41p7HdcN4VDecBzU2PDBacr/Zlv5mey6ZRnKueQJn9s6k+6AfptYositeYnPKCyz9cCEezyxmWtjbTIncxJjIeOwihIPnj82vfViEgtFRIiYLtjN1wVc4LVzH4uhVfP1LDOmqGJrK36S7bQln9oVwtmM2F9pHc6V9FDdax3OrbSL3mscw0Dicxw1DoM7WXHVtsACj+azqQLMFA02WPDZaQoMV1FvxuN6Kx/XW5tVAjebdvQ9aLHjYasb83abh3DGN4I5pKPeabHjQbMND01AGjCN4UDuC+zWjeWCcSn/jbM4YHTnVEUD3vueprYgmJWUd7/w7Bu+FK5gZ8TGjI77DLmoLVk+lYvmMCovFaiwWS7F8VorFIpn5GozU/o3XqL/wuguHiA9Z8+ESGoqe53LzP/Fqy+MGa3Mabc3nX5sseNhswz3TWG6Y/hteBZ9jvXAPlgul5hs2kRosI5VYRiqxitCaJx4LNFhGqrCIUmKxUI5FlBzLKNV/xasgHeuIDKwjMrCK1GEZpcEqUomdQMqwiHgzXhevJC1xFScalnCxIYzuUgG6OEeUYgHJ0meIkz9FvDKKJOUi0qTPIJI8h1CxhFTVYpI1YSRr/UlJ90Ks9UGsDUCYHkKaNhSJNhylJhKNRoBWE056eii6jGAyMgPJzPInK8uf7OwAcnOCzPtZc0MpyAujIC8cfX44hQXhFBaEUViwAH1ByGDFNZDCwkCKi4IxFAVTUhxCSXEwJQYzWkuLAp+kpDCAEn0ABr2fOQV+GPS+FBf4UFzgTbHeB4PeF0Ohr/mr3pdivQ/FBT6UFPpTWhhIYZ7PYDXVG4M+kLKiYMqKgykrDqHcEEx1eQj11aE01IRRWxlKhSGA4jwv9FnuFOZ4Ysj3o6IoiMqiYMoKAjDk+FCY6U2BzpO8dA9y1G5kKd3IUnqQrfJBK/NEJXZDJXFFJXFGLXVGp3RDnx1IpSGSUn0Y+uxg8jOCyNEGki73RZrsjjjRDWmSF+IED4Sxboji3JEn+yBP9kYc74482ZtMWTB6bTj69HByVSHotWGoU70Q7XZCGuuKOtkHbZo/ykRv5AmeqAcHIknivZEk+KBMDSRxuzOJ252RJvoiHnxcLQxGIwpBmRqIPNkfebI/ipQAlKmBTx6TJPiQtseDtD0eSOK9UaQEoBEGo0kLRp7oN9gS7Puk6iuL90L+jygSvFEl+aBO9jXDNcUPdao/6kG4PkmKP9on8UOV4IU81g1l3D/wKvVHLw/AoAmmVPc3Xg26UApUgehVgZTqQqnKFlCRHkqeyIt8oRdFUj8q1CFUa0MpkfqTHedE1h5HcmKdyNg5B92eOeSkOFMgdqNU5UOF1p8KjR/lah/K1d5UaHyoTvfDmBVMtcabMrkbFQp36nU+NOUEYsoOoFrtTol4LnVqTxrUXpQL51EUP428XROoEc2jVetFs8qNRpkjLUoX2tRudKR7YFK50KJ1pyPThxadF1XSeVRK5nGgMJSuuuc43b6UK8fWcrPvPW70vs2Foys5feB1Lhx5nRs9y+jvfIWzbZEcr/Zlf7ErZ1oF3Dj+MleOvsK5gy9z7vAbXDi6jPOH3+Di4dc50/Ycx8qDact0waSczV6dG91FoZyuXEybbj4FsU7IfndAtGE6qm0uqLa5oN7mQuYOF/L2uJO1zZHUr8ag3jCVGpEnh/QLOF6+gN66cC7tfY7L+16gSjmLnLjRHCjy50r7s1xre4qrTeFcawzhXKUXvfq5HNFNpU0yHmPiaOpiR9CQMJJ28USOaGfSneNIn96ZkwY3Tpd50FviRleRC13F7vSUetNb6ktvaQBnayO43voct/Yuob/1OS7VR3KiJIDDWS60qWfTKJlMk3QKx/NcOFcZwOWaEK43LOC6cQHXG0K5YQylvzGUm6b53DTN54YxhGv1QVytC+ByjT9XawPob5jPTWMol6v86c13ojNrLj05TpzMc6Mv24Wu9Lkclk+nI3UirYnjaU+exCHJDLq1TpzJ9eBaZSA360K4ZZxvxnHjfG6aFnC7JfxJ9fVq7XwulgVwWu9Dl86FQ+JZdCRMoXXXRFq2TaBl60RatkyiZctk2rY60Lx5MvW/jaN2w1jqf59I4+apNGycSsXP4yj9fgyF34wg+9MhqD+wQfqWNfJ3LMj/eixtezw5mbGYKyVLuVj4CgfEIVRtmk3TLkcOpLhyROzCcaULPZkeHM/ypFHsyEXTMgbO/MSVg1/SpnmeyoRATpe9zv32lfQ3vcrN9hXc7/yY+31fcvnwv7hz6iceXd3Bo7NbuLb3G4zip5B+OZ69ilAKt02jZPc82jXzOZQVhknkSvnWqRi3OJH50XBy/j2Mul+ncSTBh87UQFq2OVLw5QhU71mR/q8RlP7iSPWmQJQfO/JNlCXvBlqwbe00qlNe4ErrVzw6tZGH5zcxcHkbdy7v4c71NB7cVPKoX8OjczLuHIilq+ArKrYtQfTOPOJWjEG0fgwZn0wi58sJ7E8N4np9NHea13HG8BJVezxI/dcYpJ86UR8XyZmiV7lQ/iznSsO5UhnBjeqnaE5wIuXtkSg+Hk79ttmczprPnZpF3K0L53ZtEHdqg7hVFcz10mAu5vtzVufFaa0nBxKm0bRtHM1bx9O8ZTzGP8Zg/H0M+3ZOp3XLZFq3TKFly2Sat0w0n3feM51jQkf65O6cUHtwIt2Vk1kunM5140yOOyczXelLd6Vb7cxRyVz2J8+kdY8DHfGz6IibTUfsLDpiZ9C2ZyqteyayN34SXdJZnM905qrehRvFrtwoduVKgesTvHbEzaLk5/HI3jNXXv/Ca+Lq8aStn4LoHQck7zsg+9gB5WfTUH8xE/Wnc5F9MIvktZPZtWwUf75izx8v2rH55WHER09G9oEjondms2vZGDYusWPb6yNIXDOR2FVj2b1iFLGrRhMbPYYdy0ezO3oKO1ZOIn6tA/FrJ/Pna8P56RlLti8dSu53cynaMIuiXx2o3DKDxjhnWpLcaEl2pyXZlbIt08j6fiy6b8eR9d3k/4bXNQqc1iiYG6Ng3pq/8TpveSI+a5J5+dsM/sw4hqj8DIqK00gNXUhLulFWniLN0MsvkkZWfS9lk6wecdERpKWdiEq6SCvpQVp9juSSXjZIjHy8JYcfksuRlnejqjmBxHCMpLx9yMp7EJf3sEFaz7pf1XybVE5KwQEU5ceRVXSRWtJJalkPospTbNa2sup7Eb+KqxAWHkZadBSx/hByw3EzYstO8rOslVe/1eC/eg8ey3fjtTIFz1VpuEen4BqdiMvqRFzWJOO6Lg3X9RJc1klxjpHgtEqM+2oxPjEifFbE4btsK0+9F8cXcSUkFhxEWnYYaekBdHXdKGt6SSntZXPmMaI3GvBZk4jTqng835EyOzqZGSsTmbkqkblrUnBem4brGiEea0R4rRHjtVqE52ohntFp+KxOIXBNAvPX7OLZDxP4JqGchLyDSEo7kVX0IKvoQVzajbLmFAl5B/khqZgfE/UIC/eR1dBFVkU1JSWJtFd/S1/jas40v0Zz+TsIXnuFcaH/Zmj4n9hFpWITJcNKIMdCoHyCV6u/8BqhwVKgwiJSaQZspBIrgRmv1hEKrAZjGaHBQqAe/D05FlEybBZKGBZmxus7/16FXjuI16Yx5sm9JmsGGq0YMA3i1TSI1wY7BhpGc7vRjNc/N7+K08LVjBRswmZRihmvkSosBRpsI9XYRyqwDZNhH6ZjWEQ2NmHpWISpzKh4Wo3F00KsIv5k3FM/MeepD4h6PYbvf1qPPvN9OqpWcNy4mHPtC7jU7Mg14wRuN43lTtNYbjeO5nbjaO41jeV+8zjuNo/lVtMIbrcM43arLXfazZXa++0WPGy14GGTDQ8bhjFQP5JHDSN4ZBzGgHEoA0Z7Hjba8aDRkodGCx7V25qn79YN41HdMB5W2zDQYMlAk3kP7LUGGy4b7bjcOozz+ybR2TGX7s5FNJiWsDMxitfWzcf76ZeYu/ALJkdtZqQgEftIGUMESuzDpYwWCJkQsYOZC77FPWodz614jZ82vkGhfg2dbW9yqjWccy1uXGlzoL9jNP1ttlw1WnG1YQj3OsZzv2UED5vseNRoC/W2UG8DRgtotGCgyYKHTZY8bLLikcmax0ZzzIi1HgSsJQMmCx40WfCweQj3m4Zxp3EUt41juN04ijsme+4123O/eSQPTGO51zCBO/XTud3syeW2MDqbFtFqep7CsqVsS4xm5Qer8IhahUPwZ4wP/YPhgu3YRCaYr7NFmVg8nYXF0wosFomwiJIO3oTRYhGpwyIyHYtINTaRIoZH/I3X+qLnudzkyh3TIF4bbHjcYMVjo5V5z2ujlXkycpMNdxvHcsPkx8Hypfy6KQaPxa8yIuIfeI3873jVYBWRPnhDx3wzxyJKhkWUDMtIFVaRaqwi1VhGarASaLEOz8AqXIeVQIdlpBqrSAV2AgnDwuMZG7oB38UrSEtYyYn657lYH0iXwZfc5GlopAGkSEOJlwUTLw8iWR6KRLYIpeIFJIolCFXPkqYOJ03rjzDdC6nWB6nWnzRNIKnqIMSa+Si1C1BrQ81w1YWQkRFERlYAWdn+ZGf7kT24riYvL8h81jVvAfq8cArzIygqiBqMgMKCBYMDl4IoKgrEUBxMSbEZrGWGEHOKgykrCnyS0sIASgr9KRmEqSHfB0OBNwb9X/GhpPCv+FJS6ItB74NB70NpoR9lRebnF+X5oM/xojjfj7KiICpLQqgwhFBWHEBFSQD11aGY6iNoqAmjuiyI0gJvinI8KMx2pzDbA0OeN6UFvpTk+WDI8aYoy5vCTC/0GZ7kp3uQoza3EGcoPM3twmJX1FJXNDJXNDJn0hUu5Op8KdWHYsgPoSArkPyMQHLTA9EpfJCmuCFKcB2swLohindDnuSFOs0PWaInkng31Gm+ZMuDKdCEUZgeToEmlDxVCMpkd0S7HZHHuw3uQg1AleSNIsETbZo/WmEg0kQfRPFeyJL9iN0yl5TdbkiTfJEm+SJL9kMlDEIlDEKRGoA8xR95ij+K1ACUaYEo0wKfPC6J90Yc64k03htlsj+atCA0aUHIE33Nw5gGz7TKEwYrrfF/R5ngjTrJB02KL5p/VFv/t6SnBpCeGoAuNQBNojfKOHdU8W5kpHqTK/YlX+qHXu5vbg3WhZjbhDNCKdbNp0AdSKE6kLKMBVTnCKjKCKNQ5kduqgd6sQ8VqhCqNaGUSPzI2uNI1h5H8uJcyNw1l/Rds8iIn0NumjOlKl+qM4Kp1gVQrvYZrMCaz77WZwRSpfGmROpCqdSFGo03puwATNkB1Gq9KBHNpUbhTr3aiyqxM4bEmeRsH0dFyiyaVR40KdxolDrRLHehReFCu8adRoUTLRo32jN9aNV5U6dwoVI8j5Ysf3obXuTcvhVcObaOm33vcb3nbc4eXMaJva9w/vBrXO9aSn/nK1zcu4iuGn8zXlsiuH7sJS4feYXzB1/h0tHlXO1ezZXOVVw5tpxTzc9ysMiflnQn2jSOHMnxobMghAMZQVQLPcjYOpO0nyaRtmE6GbE+ZMb5oNrqjOz3GUh+mYzox7GIvhtBSbwT7RlBHDWE0VsTybnmp7nY/ixHK0PQ7RpKjXoWp4wCrnY8w+XmCK42hXGm3IszpZ705DmyVz6JhoSRVO8eTtWuodTHj6BDOpljGXPozXfmZJErp8s8OFfpzakKT3pL3Ogp8aCvzJuTFf6cqZrP+boILjcu4krjU5yvieBkSSCd+Z4c1DnSoZlDi9yBFtlUevQeXG8I43Zz5JPcNIVxwxjKdWMINxpD6DfN50ZjCNcagjhX4cWlGj+uN5jbhs+XedOT50hn9hx6cp04WeDGiTxXunTzOKaezUHpNNpTJtKSMJ72pEkcEs+gR+PMmVxPrlX4c7MumNuDrcm3TKHcal7AndZw7rQIuNUUweXqIM4UedOX684x9Tz2p02nPW4yLTsn0LJ9Am3bJtG6dRJNf06gfcc09u6cQetWB4wbJ1L323hqf5tA7e+TqP5tEnlfDEP3sS3q961QvmeN5qMRGH6YQkecD2d0i7lmeJMLBa+wLzmQ7K8nkPXZMJq2zuZIihs9cndOpHtwMteL7jxvGiVOnKx8mbsnf+buqc10lb9NSVwI+7Oe5W5HDLfa3uSq6XVuHXybBye+5MrhD7nZ9xUDV//k0bnN9B/4FqP4aRI+GI5+8xzk346iLsWfY3nP0130LPvUAZRvc6D8VwdyPh1J8TcTKf/egbpf52La7Er5jzNI/3Ao8nfsyfp8CuW/+lDwvR9bX5/IxyEWfLV4JMU7ozhn/BcDJzbw+Lx5svCDS1u5fX47dy8ncf+KiFsnEjndsIF2xTtkfhfJnmXT+OPpIex8yZ7UlcOQrRtK6Y/TOFewhLut73JS/zIVO7yRfemA4uvpHFA8y42adVwqf5W+vAjOFIZzvlhAh9Ad0fvDiV09nLI/ptOr9eVGWQR3agXcrgnlQWMY9xsW0F8ZzPWyEK4VB3Mx15ezGV4cSHDA+OcoGjePoWXrRJr/nIRp40Rat0ylaeNkTH9MovH3iRh/H49p4wTad0zlcNIcusUu9Mpd6VU706tz4mSWC6ey3DiR8RdeXTgmdeRAyiza46axL3EWexNmsy9+FnvjZ9ARN5X22InsS5g0OGnYjNd+gyv9Bjeu6t04k+FCt8KM19JfJqL4wJ74FZbset2a2GUjSVw9ntR1kxG+PRXx+1ORfTwVxacOZrx+Mg/pB7NJWjOFHUtHsfnlIfz+gi2bX7YndtV4xO/OQvHRPFLXT2XLq/ZsetmO3StGPUnsqtHsWTmGbW+OZsvScWxfOZntK8azJ3oiO5aN4bcX7PjtBRvkH04m6xsHCn+ZRuXWOTTsccIY60xzohv7JN6YEp3I/2Uc6i+Ho/lixD/ahtcoMzzWqXFfr8FpnRqndWpc3lLjtEaKa3QqfmtTWPK1ll/lHSQWdCIt6UZcdBRx4VEkhm4SC47xXWoNr32exCZJLSL9QWSGY8jLepBVnERefZaU4m5+ldTzwUYd3+wpRFh4BHnpMdTlXaTpDyAsPERi3gG+Typj9fcSvtqjR1p8GEXpEdRVXcgqu0k1dBJbcJgfhFW89slufkwoJC1vL1L9QWT6A+gqupEZjiMq7eMHoZEXPpfhvXInbsv24LosCfdVQjxi0nCLScZldSJOqxNwiknEOSYFp9Vp+LyjwuctJT7rFfivl+Efk4L/qp1EvRfPJ3tKiC04hLSiE1nZYaQlh0kuPExqSS87crpZs9GA58pdzHx1K84xiXi9K8XtbRFO69NwXp+Gy1tCXNYJmRedjNPKZNxjxHitk+G5RoJXdAr+q814XfxBHF/FGkjI2Yei/Djaml401b2oKruRl3eyTVnH51vUfLszHWFuMxmVB8mvqsZYL+No0wbOtKzjQutS2irfJ+qN15gY/hnDIrZgHZ6IZZjwb7xG6LCI0GEVocMq3IxXK4EKi0jFYJRYCRRYRyiwDldgFf5/4HXBH8yKWM/b/15FgfYNLrYEc7tpDA9NQwdXk5hXywyYLHjUaAGNf+F1FLcbZ9JdHcnmTa/iuDCaEREb/8arQIWFwFzBGhKlwmqBHNvQDIZG5DEkIhuriHQzYKI0WCxSMORZGTZh2xgX9guzw/5FwMLXWbnmeaSS96mr+oADphWcaX2G/rYgbrW4cN04jUs147lSN4ZbpgncbZ3E7dbx3Gwewe1We263W3G7w8KM11Yz6B412PG4ZgSPqkfwuH4Yj432PGocwoDJjgfN1txvtuBhk4V5om2Dvbn6WmNnHozUaG2uvhpteNg6nMf7R/OgYygX6q24vnc8J5um0NPmx4HWV9Ckr2Dtxy8yN/RZpoR+wORFWxkZkcjwcCETFokZFbyRySGf4bMwhpeWv8Ifm1+jpnwVZ44s5VybD9daZ5h3ppqG8KDVlscdtjxsteFmvS3Xa625Y7LmQbMVAyYrM0yN1tBovrnw0GTFfZMN95tsedBkx4DJlseN5n221NtCnS2P6614ZDRPDH5osuOeaQR3jeO40zCJ28aJ3G4czZ2mkdxpHs+dpqnca3HiVos/5xoX0tcWzcH9n6HIi+atHwR4vxCKQ8irTA39homhuxgVmsKQ8BSsBCIsorRYROVjEZlnvu7CRVhGyLAUqLGISDdfywItFgI1NgIRwyN2My38Q9Z8sIT6wue43OTKbdMUHjQMG8SrJY+MluaOgEaLQYD/E69v8NvGGNyf+RuvFv/Eq0CJpcCMV+twc9fCf8FrpAyLSIV5qJRAhaVAjXW4FuswHVZhusFqrblrwFYgYWhYHGNDf8H3mRWkxq+kr/5ZLtT5cLzYBb1wIlqFB6lyXxIVvsQrfEiS+iORhKGSLUYiewGRYjEi1QJEGj+kWm8UGl8UGn/EmgCEqkCkmmBU6SFodMHoMoIG24UDycz2JyvHj5xcX3Jy/cjLM+O1IG8++vwFFOaHU1QgoKggkqKChebv9WEUF843V1wNwf8Nr38B9r/itazIn9IiPzNM9T6U5HuZo/empPCf+Z+ILS3yo9zgT0WJGcGFud4U5npTWhhAZUkIVaUhlBsCKCn0wVi7gJbGSBrrwqgpC6SiyI+yQl9K8r3Jz3AhT+dMns6Z/AxX9Blu6DPc0Wd4DgLWgzyNG1kKV7QS18Fzrq7olO5kqt3RKV3Ryp3RKV3J0Xqiz/YnP9OPvAx/8nQBg3h1QZTgjDjRDFdpkicaoT/p4kDEcW5I4l1JF/mRLQ8iTxVCYXoYhelhZEr9kSe6Iol1RpnogU7oT4YoEHWyN6okb9KFAaSLApEn+yKK90QU70XslrkI4zyRJPqgSA1AJQx6AlRFqv8/YsarShiEWhSMRhyMMtkfWYIP0nhv5Im+5inBqYHmVuHBFmF5gjeKBG8U/w2vqkRz1VWb6mdGdZo/2rSA/wFXbVoA6WmB6NICyRQGokvxRZ3ggSreHW2SB9kiH/KlvhQq/CnWBFGsDaZIbR7YVKybj14TRJEm+AleqzPDKVUHk5fmSUGaF6WyACqVwRhEPmTunkfGrrnkxjqTtXse2p0z0eyeQVbyPEqUPtRkhlCTEUS52geD3INSpRdV6f7UpvtTrfGlROKCQexEtdqTxix/TNkBNGT4UipxpELqQq3Cg1qZOxWp88jZPgFDvAONMheaZK40SpxokjljkjrSonDFJHOiReNOq86LlnQvTGoPqqVONGi86DUu4dz+lVw5to7+nne52vUWJzreoK9tCecPvsrVY69x49jLXN7/FN21ARwoduX0IF6vHn2VS0fe4FrXavr71nG9O4ZLh5fTVbeQjjxv2jNcOZrrTW9RMMdygqhJnkfetmkofp1E2o+TkG92RJ8aSmacL8JfZ7Dnq1Hs+nwIyd/ak71tEka5O52GCI4Uh3KidhFX973MiYaFZMeNIj95DJf2Pcv51ijONIbSv3chlxqC2Z8+gxMF7vTkuNCSNpGK7faUbrGjdKsdtbEjYQwNHQAAIABJREFU6JBO4XjmXHrzXTjxF16rvDld6cXpSi/OVPlxpjqA01WBnCwPoLfEn15DACfKgukp9Kcz15NjOW4cyXLhWLYbhzLmsVc1k5MGH243R3Gv7SluN0dyq0lAf+MCrtWHcLU+iOvGYG42hXKzKZR+03zOVXhxpS6AG8YQzpd5czh9OvuUk+nNd+KswYtTene6Ms1Tko8oZ3JYNoMDYgf2pk5hX6p5rclx5Vz6Mpw5r3fnaoUvtxtCuNccxr3WcDNcW8Ppb1zAldogThV50Jk5j6Pa2RyQTWdvigPtcZNp2z2Jjp2T2bdzKnt3TDHjdedU9u2aQev2adT9MZ6yH4ZT9I09xd+NoPyncWg/tEWyzhL5Ozbkfz2G5l2eXMxZwq2SZVzKeYmjwjBqNs1F9aE9cUstyftsOF0pPpxVBnBS6UmvypneTFe6cs14PVTwDDeOfgsX47i0/2eqxIspS5lPf/sabu9bxbnaJVxuXcXAyc+51fkR1zo/ZuDSr3BhI7cOfkNtahQbV1qS9OEQ8jbOpa94Of0tH3K7/R2u1L3OQVUATbudyP1yFBU/zqHwq+nkfDKZ3M+mon5vDLL1w0j/aAp5X7uS/ZUXu5Y78La3Bet8bdD+5MuVpk95dOY3Hp3fwMDZn3h47jf6e37gwbk/uXzkZ861fsdh/ftk/hbGz0uG8UWYJb8+ZcvW52yRxown86PJFH7lwFndczzY+xFXSt+k8LfZbF5uRdIHU9ivXMyD1vXcbVpFb24UR9UhnMiOZL84gNg1FvxnoTVVW+ZwoSCMG+WhXCr25WqpP/cbInjUtJD+ymCulgZwq3oBd6rDuaL343S6G/viJ2P8cxSmP8fSsdOBfTtn0rxpCnW/jKN+w0Tqfp5A7U/jqP15DPUbxtK8eRL798zgePI8usTmymiXeh69OkdOZLjQl+5KX7obPRpXjsudOJQ2m46EaexLnDmYGexPnM7ehKl0xE9kX+L/gtcSd64WunM204VuhTN7E+ZQ8dtkNP8aTvJqG2LfHEL8itEkxUwgdd1k0t6agujdKUg+nIz8kykoP5uO8t9zkbw3h8SYqexYOprNLw/ljxdt+ONFG7a9MYy46LHIP5qN6t9z2b1iFL+/aMnmV2zZ8eZwYleNIS56LLtXjmHr0jFsenUMO1ZO5c83xvDnG6PYsXwCO5dP5PcXbNi4xALJB2Mo/HkGVVvmUb1tHjXb59GW6smJnAg6dcGUbp6C4jNbxP/6x6oc92hZhvsaBW5rlTitUeG0RoXLejXOa6S4rxEy/z0Jy3/OZ1dON6nFvagrT5FedRJ1RR/y8j5EpX3syT/OBlkjCdkdiPX7UZYeI736BKqqk6QZOhGWdJKsP8I2VSOxGS0oy44j0e9HW36czJpe1OWdKMqOk5x/gE2yOrZpGtBVHUeU34K0eD+Kyk6k5Z0ISzuRV/exXW0kKacdpeEI6pLDKAsPoCw6hLDgAJLyk+zR97B+i4Gg9YnMe30nTsuScYuW4LlGgtuaNHPlNToe15hE3Nak4Lo6BfcYES4rUnFeloT78iS8Vyaw4K1UXvtPOj8qOkguO4mi9jTq6j6E+sMk5BxGUn6W1LILfJbQSMT7QlyW7WTesp24rI7DMSae2dGxzI6OY25MIo7rUpmzOoW5Mam4v63A+10NXusVeKxOw3d1IqHr43j5MyG/iGoRGY6ire4ho7oHbUUnuupulKVHkBTuIy23Gam+lYyKA2gMzeSXl1FXLWRv9bccrXyD4xWLqcmPZsFLLzI16ivGPLULu8gUM14jZFhGKJ/8028ZrjPvDg1Xmx8X/AOvg3D9J14tItRYRKie4NUySoZt1P+B10YrBgZ3iT7Bq9GCxw22/8CrgM2bXvmveI2SPMGrpUCLVaQGi3A1lgvSsYvIxl6Qi50gB+uIDCwj1FgJZFhFChn5tJCRC7Yxyv8/TA/+CL+n3uKZ19/g0/+sQCJdT1PpGk41vMrV5kVcbw3iSpMTV4wO3GiaxK3mCdxsGsNN01DutNhxp9WSe61muA40WfK4wZbHtUN5XDmCx5XDeVxvZ359jdY8MNnxoNmG+3/tNzXZ8Nhoz+M6ewZqbHhUazU4CMmW+/X23Kkezt2akTyoH8X9+pHcrx3L7drJXG1w5GxzGAcb3yA7dy0ffrcU3xeWMi74PcaFbmRSRALjQ7Ywwf8j5s5/hTXvv0xa6nJMla/T2yLgYqs7l+omcbdpLA+Nw3lQa8PDWise19vyqGEI9+qHcafBnntNttxvtuJhs7lNmCYLMFnwyGTFA5M9d03DudM0nLvN9jxotjVP6G2wg7ohUDuEx/XWPDYOYtdoy33jSO43TOJ+wwzuGWdyt3Eqd0yTudk4mevG2Vxv9OeS6QUOVa8mK+MtvvjjdRa+swjXpc8z/fl1TFn0H8aFb2f0/BSGhoiwCxNjE6XAZmEW1gI9lgvysA3RYr9AjW2YGstwNRYR2ic3YiwEGmwEIkaE72Ja2IfEvP83Xu+apvCgYSiPGqx5bLTkUYMFjxstnuD1YZMN941j6W/8G68ez7zK8IjPsIra/T/waiVQYh3+/8arZYTc3K0wiFercM3feI0w49VSIMc2QszQsDjGzP8Z32eWP8Hr+Xpfjpd5opc7oNF4kqrxI1nnT6LGh3iJFympQYhSBYjFzyCSPoVIEYpE7YdC7Y1G5YtGHYhaMx+lJhSVNhR1eggaXRC6jAB0mX5kZPmSmeNDVo7P33jNDSY/bz76vAUU5YVTnB9OcUEYBv0CDPpQDPr5lBTPp8QQYobr/4rXYMoMQZQVBVJeHERlcSCVxQFUFAdQXuRH2T/xWujzD7h6Dea/4rWs2I+KkgDKDQGUFQdQUuhrbjUu8KG0yI+qsmBqK0KoLPHDWB1Cc/0CTHWhNFQFU1seSHVpABVFfhjyPCnIdCFf54w+wwV9hisFOpdBwHpQkO5GrtqVTLkr6VI3tBJ30mXuZCo9yFZ7kKVyQ6dwJl3miFbmSF6612B8ydP6kyH3Rp7igjTRBWWKF8oUb7SiAHLkoWTJQhDtcUIa70qGJIAsWQDZ8kAKNKEUZ4ShSXVHnuCEPN4FTYoXmWJ/skQBpCf7oE3yIUMYgFYYgDLVD0miF8m7XEjc4UharBuieA+UaQFoJcGoRYEo0/7Cqx+KVD+Uaf6ohAGoRYFoxMFoJcFohcEokvyQxnv/XX1NDUSV7D/YKvz/0XWX4U3e7f/Hq1DcvUgp1DWpJy2MCUPGFHfZGMzdGTBcSqHuaTypa5K6pamgLRSKFHcZNrTl/X+Qju133/f/wefZ1R7pcV05jr6u8/yep8fLFmFZtOfLyGM8UXRVXTWJAvPO1v+BV3WCEE2iEG2iH+lJ/mQk+ZGe4IsmzgtltDvKaFcyEjzJk/hSJBdSpPQzR2VelfN39NogStJDKM8UU5khpiJdRJHEl9wEDwoSPdGn+KBL8iJz7wRUO8eQEe5AZoQjmj1jUYTbo4lyoFDiToXWn0qtP6UKH3Rp5uFN5SofqrsAWyxxQZ8ykQqFB3UZQhqy/WnI9qdU4owhcSJlyc5Up7lRnepKbvhQ8sIHU5U4HlOqE6bUiZhSJ1CX4kij1IUGmQsH1J40KN2ok7vQoPagRuZKpdSFtoqpXNg/mxvHlnDvzIfcOrmMM01v0940g6tH3+Fm6yzutE7n5pFXOF3tS4vOmUuNYh6cfJuHZ+Zw/8wCHpxbxoPzK7l9ajFXW97nZNUkWnV+nNYHcLEkiLMFfrSovCiOGIVqw0Ckvw9Ftd2R7GgB2TH+pG4ZT8wvw4j7dSipG4aQvmMYtWmOHEh34WxZKKdKQjlf/Trnq1/HlO6ObFs3ztaG8OD4dP46MZX7zZO5ZvTjRK4j5wo9OaoYx6HkUTTEDqNqT18M27tj2NGN6sjeHEobwalMR87lu3Be58rlUg+uV/pwqdyTq1U+XK0ScqHUh1OFbrRkTOCAchxHNBM5XejLeb0fF/X+XDL4c0kv5HKxP2fzPWhWjuVCoScPTWE8apjEfZPoZdX1P/F6vyGYu3UBXK/04Vq5F5cMbpzMHEezYjgnNKO5onPnqt6L9uyJtGnGvRzYdFLhYAZs0iiaE0dyNNmeE2njOKUcz6UcJ24We3C/Rsij+kD+agjinsmfO7UCrpZ5cr7IhTM5EzmZPp42tQOtsrEcTR7D0Xh7WqJH0RJpz9G99rRGjuFkwgTqtg3A8LMd+p+6U7G+LzWbBlO5YRC6n3qT+3V3cr7uQem64bRE+3BVO5VbObNol06mZpsz2d8NRvVJL7Sf9SLnq55oP7Ym/7Nu7N8yihORDpyMH8fptHGcz3DmTI4n9VIXGrVibh35Gm7G8vDCXtpKVpMfHcTl2rk8OraM63XvctP0AR1n1vD07Cfcal3F8ys/wZX13Gr6lKLdAWyaa4P2lzHcLF/Gk6M/8rT1B54d+5wnh5dyo2wGZ9TBGNaNoHazN7lfOZK4sA+RH3Rj51s2RM/tRcryUUTNHcnPk/rzkZctX4ps2bXYnmsVn/D89K88Pv0DD09/zf3TX3G95TPaTStoLniXiiQxmo1ORK0ZSviSgSSsHErKqhHsftuW7dMtyfh0BIf2+nFJO42/apZyUjkZ1TfD2TG3GzsW2FG01YNbFXO4U/06t6umcLngFU5rXqF6tyexy3qzcWY39kcLuZARyI1CITd1nvxZ6s2j6kAeVgVyXefD3bJAntRN5nFtKHeL/biW7c5p6TiOxAzlYMQQDkeMoGXfWFoiHGjaOpKKnwdQ+dMAKn4YQPmP/aj4qR9Vv/XH9McgDu4aSWvkONoSHGlLcaBNNo7TKkfOqp274kK7yoVTUidak8znXv/Ga3MXXo9Ej+Bw9FCaY4dxJm0s17OcuZNvbht+YHDjzyJ3rmW5clbhTEusI5WbR5L+ZT+SlvUgdkEv4hYNImHpUBKXDydxxXASVw0j6aMhpKwdguTTEUg+HkvCstHsmzeUne/1Yctbdvwx3ZqN0y3Z/JY1O97rTvzyocg+GUfiyuGEz+n1D17nD2Df/IHsmTuAnR8MYMs7/dn87kC2fzCIze/0Zdt7A9g7fyThswfx66sWRC7sjubrQeg2jKZkyzhKt46lIdqFy3mTuaabQlXEGNI+tyVulcW/8ZqS7rYoFdfFEpwWSXBenIbr0jRcFifhvSyJSZ/IWLa1hLjiGyQWX0ZadgV5+WXSSi+QWnKelLJLJJZeZl/ucRILjqEoPoGqzIzRFP0JUkvPICk/S0rxKRIKj5Gqa0VRcpK0oqPIda1kVJ5FVXoSWXEbKfoTxOY2k1jUgrrsOCl5TUh0R5CVtpFa3EZi0XEU1RdILDyGRN+GzNCG3HAChaENqe4EqbpTJOjPEVt8mTV7qxCvTsZ1XhROc+NxWyTBbWkqTovimTA/CqcFkbguisFjSRwei+PwWJiA+/w4POfH4jUvGs85ewleHsvsddms17QSW36V1MrLSMvOk1R4ioSCs6SV3ySu+CZfxzbx+udyfBZH4TRnN87zw3FeGIHjgnDGLwhnwuJInJfH47gkDofFcbisSMN9lQK3pRJcF8ThtTCakBXmgU2bFftJKzuHovws8tLTKMvOoCg9hVR/HG3FGTTlbSj0R9CWNJNVfoT80hKqy+I5UvkDZ2rmcq52BrWFiwma9iZDxF/Sb0o43SYlYClK/h941XThVYFlqOwfvIaZwWojMudvwJrBoDBXbyeZ8dpt0v8Hr/X9eW6y+wevdWYs/CdeH9aN5vTfeJ28iN6hW7B5JQ6LSV2V11C1+fNO0mA5SYtlqAZrUTq2oixsRVlYh2iwEsmxDpNiIUqk55RUeofG0jtwJwMCNmAf/CMTQj9C9M4CFn48mw3r3kYRNYOq9Bm0Vc3iQuMbXGkK5vp+H27ud+NWkwN3GoZxv6k3fzXZmIHXYElnnTXU2EFlTyjvDeU9eFFjba4+mqx4ZurG0wYbnr7Erg2dJjte1PWg09iNjmpLc+t0ow3Pjb15WjmApxUD6agcQGdlX54betNROojHlaO4a3TlcuMkWkyzUWmXsuq7eXi88T6jQtYwKuQnRgZ8hov4fd6a9yaRe9+mofRdLh96hZv7nbltHMT9ql48r+vFi5rudFZa01lhzYuqbnRU2/GktifPGnq9HKrU0XUO+UW9BS/qLemot+FpfU8e1/flr4Y+PGrswZOu9uIXRluoNuOVmq424wYrnhrteGwcwl91E3hoEnC/PpA/G/y51eDP1boALlRPornwdQol09izbRYrP3+b4PnvMHbWbAZOW0mfV3+g96Tt9BbH0Ts4je5BUmxC0rAJU2A7ORNrcR7WQTnYBWTQOySD7iI1ViIVlmI1lqHpL6uvNmEp9BZHMEq0hiWrZ2L8L7xa0Wm0+C+8Pqu34UkXXo+VfvASr73FX2I9OeJfL1KUWIbKsAqVYy1SYS1Sd7Xcy7te+kixCJO+xKv5OyXHSqzERqTBWqTBKlSNZZjiv/Dq/fpcEv/Ga50vpyq8yZePRCZ3Jk7uSZzalzi1DzFp3iSlBCCVTEYieZVU6StI5MGkKXxRKLxRy33RyP1QKwNRq4JRq4NRawJQa/3QpvuizfAhI8sM16wcM15zcgTk5QSSlxNMYa7o/8DVUBiEodAfQ6EfxYYAiosDMRi6AKvzx1DkT7HOnxK9P6UGf8oM/pTp/SnX+1Oh96dC3wXYIl9KC30ozvfCkOdJSaE3JUVelBR5UVzoSXGBJ8UF3hQXelNS6ENJkTflegEVBj9Kdb6U6gSU6YUUF/pQlOuBLs+TimI/6mtE1FUGUlsuxFjhR0NNEI21IZiqgqgqFlCu86XSIKSs0JvSfE9K870oyfVCl+WOLtOcQq0ruUonMmXOZMrcSZe6ky51I13WdRZW4UqG3BmtdCJqiSNZSleylK5kqzzJUfma8RrnjDTOBXWKD9pUIdmyIApUYnLkQSRFOCKJciZDIiQ9VUB6qg95ygD06SJkMRNJi3JEHuOEJsmTzFQBmSkCNPFeaOLMeFUlClAkCpDEehG9y5GEvS4k7HUxTy9OFqJNC0Sd6o8iWYg8SYA8wQd5gg+KRAGqZCHqFD80qf5oUgPQpgaiiBcgifIgNdIDWYw3qgTzhGBZzN949UAe7WlOzD9Rxv0br2akqhPNZ1xV8b6oE3zRJAhITxSSnuhHRpI/mUl+ZCYJSU/wRhXjjiLKmfR4d/LTBOgU/ugUfhQohBSqAihUm6PTBmFID6E4PYTSdBGVmaFUZ0+iWBFATrwbmdHO5MV7oEvyJmufE/Jt9qh3jCEzYgLaCPPqHNXeceQmulKqFFKh8adE7oNOYsZrmcqHGq2Q2nQ/SqRuGFKdqVB4UpchpDErgKacQMrTXNHFjccQP4EqiTtGqSf5ESPI2jGQstgx1KVMpC5lIsZkR+pSJtAoc6FJ4cZBrRd1MieqJI7Uq90xKt0oS53A0eIptJve4VrLQu6dXsnttsWcbphBe8ObXG+Zxc2WmdxqmcqNQ5M5XenDkUInLtaL+Ovkezw9t5DH55fy6MIKHpxfwZ1Ti7jW8j5nja9yvmoS12qncLUilGNaD+qTJ1CwcxjqjYPRbh1LQbQPBfEBSLdNJOqnISRvGEVmhBMF0c4Y4h04nO3OuYpAThr8aS+fxLmq1ziY40d+zDDK0kbzoG0W91un8rD1Ne4eEnOhzJPWrPGczHLmSNoYGmKHUxc5hOqIfpTs6kFJeHdqYvtyRDGK07lOnNe5cbHYg6sVPtyq9edatYArlT6c0bnSkuHAAaU9+xX2NMrsOawez5lCH66Wh3C7ZhK3ayZxq1rMrWoxFw0CmlXjOF/gyYO6MP6qD+OeUcRDk5gHJhH3aoO5WxvIvbog7tcHc7cumFvVQi4a3DmV40irdgyt6tGczHDgfJ4zF/JdOJ/nzNlsJ85mOXEuy5l27UROKhw4lmpPc8JIWhJG0Zo8hlMyR85qJ3I1341bJR78WenNnUpvbpR7cKXEjUvFLpzXOdNeMJFzBc5cKHDjfK4r7RnOnFZOpE3iQGv8aI5GjaJ57wia947gaLQ9xq19KV3Xg7J1vajc0I/KjQMoWz+Qig1Dqds6hqMJQs4rX+Fa+ptcVLzO4Ug/dL+MQbm2DykrbEleaon8Qxvyv+pJ6Y/9yFtrTcUPvTm8YwQn48bSLh3PhQxXTqa70Sh1o0oi5Or+z+BGFM+vxXCz5Xd08WG06mdx/9gq/jywgJum93ncupzn59Zy8+gynl/8gY7zv3K+cjnaPzzYvKA7hdvceXb4Kzi1js6Tv9Bx/GueH/2IP2s+oDHWjdwfh5D3nSMJC4ex5Q1b/njdgnVTLPjjjW78HNaXzwW9WOFiwxpBdyKXOdKU+j7PT2+EC+t4duFH7p/6nBvNH3GxaQXHDO9wUDOFoh1OpH01kKgVPYld0Q/5muFIVg0i4n1r4hb2pHarD9cy3uZ24WyOpE5C/rk962fasPFda2TfjqZZ/hoP6hbyV8NM/mp6i2v6aVTu8iFh1WB2z+mF9htHrhe8xt3iUG4bBNzQuXHL4M69Ml8eVgZyryKYB1ViHlaLeVAVwm29gHMaR44mj+BowgiOJ4zhaMwYmveO4dCu0dRvGkHJ9/0o/bY/Jd/0o+TbvpR+34+Kn/tTu34QTduG0xxhz/G4cRxPHsvxtLGcUjjSrnLqShdeZU4cT3agOXY0zbFjaI4dQ0vsaFpi7WmOMeO1JW4o7VIzXm/nO3FX58x9gxt3dW5cy3Y1r8qJn0D1VnuyvhlI6qo+xC/uS+LSIS/hmrBiGPErhpCwajCJq4eQvGYkiSvHELVoFLs+GMzWt3uzaaYdG6fbsnG6JZtmWrH1bRsi5vUh+cMRyD8dR9Kq4eye3ZPw2b2ImNuPiLkD2DNnIDs/GMTv03qwbkZvNr3Tjy3v9mPruwPZ+f5QIuYNI3xOf8Ln2JKwsgeZPwxBv3EM+j9GU7FzHGfSRdwsnoox0hHJZ92IXG7x7z2vKekeS1PwWJqM59Ik3BbF47E4Dt9l8QSuSuLVz2Qs2VpCdNmfxJTeJkp/jd3Z7ezOPEl04TmSy64Rp7/ATs0h4nJbUJe3IytuY196IzvVdUjK25FVnyem4CjReUdI1rUiKz6FVHeCfcp64rIOISlsJVV/gti8ZvZmHiBJ30qa/igpBQeJz9lPbM5B4nKPEJd/jER9G+Ha/cQXnCBZd4rEgpPE5LSyN/MoCUXnicw/z96CC6wOr2TymlR8FsfgOj8Oj6XmqqvjvGgc50XitCAal4XReC6ORbgsEb8l8fgtiiFgcTSBi6PwW7DHXA39UcXPimb2llwmxnCB6NyTRGiPEl94kaTSW+zJv8qaiDpe/VROwMoEPBftxXXuDrwW78Zj0U7cF+3Cc+levFfG4bokCseFkbgsS8JtWSoui5NwmR+Lx4Io/JdG8c4PKjbIDpNQfIkkw3li8tqIzj5OdPYxkotOoq28SFrRceIzGlDqmsmvPkl6fhEFmTs4UPoVlxoXc+PA+5gMSwl6cyoDgz6jV+h2bEPjsRSnYBUqxVKswEKswUKsxVJsRoC1WIFlqBSLUOlLvFqLZdiKzPkHsGa8mlsnpViFSegWlkqvkE2MES9jxafzyVe9z80uvHaYuvHCZEVHnRXP6yz/hVfLf1VeR3OmMrQLr4vpLd6CzaQ4LMIkWIgVWIrU5s8bpsVycgaWYRosQ9RYBWuxDtZiHazCOkSGTagMy+BkbMSp9JwkoXdoEr2CougXGM5Q0SaGhXzCmJA5+L02nbkLpvPzD++SFLeIHO1CSgvex1gyg/1Vb9BqCuNcky/X99tzv6kPT+q70VlnA9XdoLIHLyp701nRk87KbnTUWtJRZ0mHyZrnRlueGq3N52IPWPLcZE2HsTudph501neno9aCpyYLntdb02HsS0fNUDqrh/GichCdZX14ruvOi5I+dFYM4lHFCP6sduZG4yTO7F+CXLGQpZ9Ox/f1N3EImIFryBu8t+AVwnfOpF43i6tNr3D/kDv364fwoMaOZzV2vKjpDpW2UGHNiypbOqvteFpjxyOjHR1NvXjeYGtuGTZ17XKts+CFyZrO+m48ruvBX6be/NVgHr70tL47HXU2vKi1Ng93qjYPeHphsqSzwZZHxr7cq3PkRp2I87WzOF45m/2l71OWM4tC1TtkSuYTuWMOa9bMZPLMqYwLmc7QycsZ8Ob39Hh9A9ahO7AKicJWJMFOpMQ2WIlViByrUCXWoRlYi7KxCcrCLjCTXqJMuovUWIvMFU0rsbbrZYwK29AUeov+wWtd4TRuN7ryuH4Ez4w96DBam/Fa14XXur/xassT47/wumkJ7q+/Qx/xl1hPCsdyUjIWoXIsxQqsxDKsRYp/8Crq6lr4++VPF1pf4jVUhpVYjq1IZf4ZsQrLUPP3zSY0hR7iSPoFrcP7tbkkRs7jfO1UrpkEnKryIU86HGnqeOJTXUiU+5CoFJIgEyKRB6NQTUYqn0SaPBSpIgiZUohS4YtaJkAj90Oj8EejCkCjDkCj8UerFaJN9yU9w4eMLB8ys33I6qq65uQIu/AaREFuMEV5wejyu6qthQHmoUtFAooN/hQXB2AwBKDX+6PXCzEU+VFcJKRE50ep3o9ygz+VxYFUGfypKg6gutifqmI/yvUCSgt9KCnwoqTAi7Iib8qKvCgt8qK00IuSQk9KCrwpLTSnrMibSoPADM8iH8p1vubfo/PFkOuOPseNCr0v9dXB7DeJqC0XUFvmS0NNAAdMIhprgqgq8aFS74OpItCcsgDqSgOoMfhRnu9FSY4HxdnuGDLdKNI4k6d0JkfpTpbCnQypK+lSJzJkzmQpXMhWupGlcCVD5mxes6NwI0thXq+jkbgjjXdCkeRGhkxAtjyAAk0IRekiMtN8Sd47HmmMM5pkbzTJ3i/xWqAORBLpgDR6PKoEZzJSPclK8yUjxQd1ggeaeC+0SQL2ghXZAAAgAElEQVSUCb4v8Rq1czzJUe4k7HUhKdIFRbIv6bJA0qWBqFIEyJN8UCR4o0z0QZ1sblvWpAjRpPihTfUnIy0QVZKAtGh3Uve5Io3yQBnvgzLeB3mseUiUNNrjX9VWr5dRxZtbhrVJwn+SKECTIECT4IsmwRdtooCMRCGZSUKykvzISvYnK9mPzEQfNDFuKPZNRBvrRn6aAIMiAL3Cn0K5H4XqAApUARRqAtGnh2DIFFGcIaIkQ0R5VijVua9Qrg0hL8kT9d4JaPc6URDvTXakK9LN9ii2jCF99wTS90xEtdsB9Z7xaPdNQC/xplzpR7lSgD7Ng8IUF0oVXtSk+1Gb7keZzANDigvlMg9MGX40ZvrTmOlPldwdXex4iqIdqEh2xSj1ojjWgcztAynaO5yaJEfqUp2oSRqPMWUCDXJXDmo8OaD1oFbqSEXKWExqV+q17pRLHDmYH8Kpmplca57H3bbF3Gqdw9n6qZyrf53rh6dz88g0bh15nWv7Q2kr9aK5yJVLDZN4fGoOHReX8+zSSh6dX8799sXcOT6PKwdncaVpGrcPzOBO0zTOGoKoT3OkLNqe3O1DydpmT9E+d0oTAsnd50PsT0PZ+20/svY6US33w6j0pU7pxgm9gFv7X+W4TsjpslCO6YIoTXEgN3oIF+rCeHr2fe40T+HPw2HcbAjkrMGN1kxHDqaN5GDKKOpjhmLcN5DayP5UR/WhKrYX9SkDOZYxlnM6dy6X+XC1UsC1aj9uGgO5WiXkXIknLZkONEiHYUwZTH3acBplI2lOn8DFEj/u1E/h4cE3ubf/DW6bJnOjJpRLJf4cVo7jdK4bd2tDeVQ/mfs1Ih4aQ3lYF8oDo5gHtWIeGMXcrQ3mRrk/F3QenMh05JB8JIekIziuGcfFQneu6r05m+3EmcwJXMx142qBF5fzPDif4copxXiOJdvTHD+So/H2nEh24IxsIue1zlzNc+W63pXrBlcuFzlxLm887XkOnCuawAW9CxcMrlwp9eJGuYAbpQKuFflwIcudduUETiSP5mjsCI7sG8KB8IHU7+hL3fa+1G3rj3HbQGq3DqZmyzDqd43jWIIvl1RTuJn/Ljdz36VdMoXaza6o1vQlZp4lcQusSF7aDenybqg/tKXgy14Yfx9O3lob8j6xpv6PQZyMc+C83JkL6R4cV7lxUOpBcbQLF2pX8OLKTrgRxeMLu6mWTaNcEkp7zTzuHFzKrfrZ3N4/l87zn3K3dSVPznzLk5M/0lowD8nPjmxdakdppIBnrd/w4uRPvDj5E50nvuPp4TVc0r9D1i9DSf24NykrhrBtWi9+CLLgJ5EFP4Va8oXQgrmjLXh3uAXL3GzYPncMxrh3eHFsIy+ubaXj3A88OvMl1w8v46JpLlebFnNSN53D8hCKNo5G9WV/FJ8NRPPFCNRrRxC3sCexC3qS++14jidO5WrWXA7HvUL0soF8O9mSn6baEf3RYOriRdysWsaj/R/x4uiHPD6wlBbZFKKWDWHdNFvkn4/hrPYN7pW9wf1yEXdKfLmhd+daoQvXizx4UBlMR+PrPKqdzJ3SAP4sC+CmXsBplQPHUkdySubAGdkEWuPHcmjPSJq2Dce4fijF3/bB8FU/9F/2Q/dFX/Rf9aXk+35U/jaQus1DOBQ+gmOxozmWNJpWyVjaFI6cVjtxRjWRdpUzZ1ROnJKZ1+UcibPnSKw9zXGjaYn7G6/DORIzhKPxQzkn78JrgTN39c7cM7jyp86V67kuXNC4cDRxAjXbR5Pz3RCkq/uTtHwAySvM1eukVcOJXz6UmGWDiVk+mNiVQ4lZMYJ9i+3ZPWcEW94ZyMYZvVk/rQfrp3Vn43QbNs20YcssG7a/a0v04v4oPhtH5rfORC7sx965fYiY0489s/sTPnsAO94byC+v2/Lja7b8Pr0H2z8YxI73h7Dprf6Ezx2CZM1Y9s7vw975NqSu6U3OzyMp/H00RRtGciRFwA3dNJpi3ZF92Yt9S/6F14C18nT/j9MIXJOKeG0KPot24zNvO1PWxDH181RCP4pn6ldKfku/wPbih/yaeZVle+pZtaeOP7RniCu5wR/Sg6xar2arxESq/jR70vfz9Z5sPt2pJbroGMmV7WyQVvH13jy2SI1IS88Tn3uctetVrN2oJkJ9kGT9abbIavl0p5aNaZUk6Y4Rn3eE9fF6vgvPYqu0hpTSdvblHGP11ix+TTYRWXiBrdo21uwuY8U2A+sVbUQUXOO3tGMsWJdH2MpYvOftxnPhPnxXJeOyKJpxH+zBdXE83itScJobhceCaKZ8IuPV1SmELAwnaN42Xlm2h2lrY3l9bSwhK/ewel8Ff2SfZlvWSdYlNbB6Yw6bFa3szrvMxvTzzNlYjGBZLEEfJSFem4LbB5sIWrGHgMU7CFy8g9BV+xCvisFnYTiuc3fjtSTWXPFdEo/Xknjc50fiMnsXk9dK+Di8hs2adsJzL7NReowPN+v5Kb6R2IKLRGef5reoMn6PKkalP422uI09sRK2bVyOQbmQi6b53Nj/LlV58wh9azrDQ7/GLmgz1iGxWIdK/guvViI1NiIlNiJZV1U2DcswGVZhcmzEMrqFmGMrkmHbhVcrsQLrUAVW4jQsRSl0D02hr3gro8XLWPrJXHJV73FrfxCPGgf8C6/WdNSZEdtpsoI6qy689uZRw2jaq8LYuultJoQtok/IVnObc6gEqxA5NiFKrEPMVTYLsdoMbrEaK5Eaa5G6CwRKrMXyl23ONuI0bMUSuolS6SFKpqcoll7i3fQTb2Jw8E+MCvoUx5DFeEx6C9HMN/hg9Qw+W/82W+PmoipYRF3DB5w86MfNg/Y8qutHZ3UPKO9urrYa+/Cs0oanNVY87RrARL0dndXdeFJuAQes4bAtT2qseFxpw7MaW57XWdPRYMXzJgueNljz1NibZ9WD6agawovq/nRW9eJ5VTde1PaG6r48L+nH0+JhdNa68bz5DVqrp6FSTGXBSlfc/PsR9voQYiJEHK99nxtGMQ/r3HlisudJ3QCe1fWFuv5QaQcVtlBlywtjd57X9+Bxgx0PG7vxtKkbz+us6OyaIkyVhTkmG9jfg3u11twz2vKooQdP6ux4XtfdfE7UaAE1XSt1aizpNFrx1GTHfdNwrpkCaDPOp6ToU+JT1/Dr7hW8u3Iar8x6E/9XZuEqnsfYkI8YLvqGgeJf6SPehF3oLmzDIrEJTcBanNp1/xRYi80wtRCrsBCrsRJpsQ7RYhuixTZEhbVIgZVYYW53F6uxCFVhEarCRvwPXpeunompaDp3mtx43DiSZ6bedNTZdD2HXWde6yzpbLDmqakbT4wDeVAvoLV0Nhs2LsFtyjv0FX+FddguLMMSsRJLzZ9NpMBGpMRWpMK26/mzEiuxClX8R/6NV1nX9SpsQ1VYh8qxFKeZ9xWHRtE35Hc8p8wmfu8cLhjf5Ea9H23lXuSmDkGbOh5ZqjtSqRCJPIAUuT8SVSApCn8kCn/SFP5Ilf7Ilf4olQGolQGolf5oVH5o1AI0agFajQCtVkB6upCMDGHXhGEB2dlCcnL8yM3xJ+9fyc/zpzDfH32BubJqrq76odf5odML0RmEGAx+GPRCivV+lOgElOgElBb5UqH3w1geQm1pILWlgZgqgjCWB1JZLKC0yIzUCoMvFXpfKvW+VOh8KC/y/h/xolLvQ5XBlyqDD9XFvi9TqfemvMiT0gI3SgtdOdQooqkugKZaf5pq/Wms8cdUKaC2zBtjmS+NVQE0VQdyoDqI/ZWB1Jf6UVXoSUWuW1fcKct2x5DhRp7KjRylG9lyFzKk5mpstsKVXJU7+RpP8jWe5Gm8ydcKyFX7opG4IU2YSFqCE1qZN1kqf7IUQorSgyjQ+JMSOZa0GEeUCW4k7x2PLNaVfFUQ+kwxqiRXUiLHokycSKbUgxyFN9lyL9JTPVAneqBO8ECd6I0y0RdJjBfxEa7Ehk8kcZ8rkmh30mLcUCR4kZHmT44iCE2qD/IEdxQJnqSnCsmSBpAh8UOd5IM6yYcMiR858iAy0/xQJ3ohi3YjLdIFaZQrsmg3FLEeKOM8kcd4IIv2QBHrZT7fmuCLJlHwEqwZKf5kpvxdVRWQmSTsioDMJAHZSUKyk4TkJPuRm+JPbqofWYneaKNdUe2bSHqMK/kpvhhkARQrg9GrginShryMPkOMITOU4qwwSnMmUZ7blYwwipXBaCJdSN02hvR9ruREe5G60R75ZgfU2yai2eFEergrmfvcSdownOxoZ8pkQowZwZTJvcmOGUepzANjRgBVagHlcm90iU4UJ7vQmBmASeNLlcwVk9qb0sSJFEWNoyRuApXJLjQofcjbPRztln6UxY3DJHGhIn4s1cnjaVC4cSTLlwaVM7Wy8RgVjpg0zhzM8cCodsGUIaS99i1ut8zjVvO7XD/4JjcOTuWiaTKX6ydzc/+r3Dn0GpeMwTTnO3OyzJ+bB2fw9MwSXlz+mGeXPuT+qQXcOT6bawdmcrJMxJ0jb/GkbTZXaqdgkjtSnepASewY8naPQrfPmfJ4P4r2+ZL6y0gSfhxM2vqhNGlDaNQIqJY50Zwv5ERxEKfKgjlf8wpHdf7oEoaTHzOIk2VBdJydy72j07i1fxJ3msK4VS/iQrE3R5T2GGP7UhvVl/qYgTTGDaIpaRAHZIM5qBxEc8YIThdN5GqVgNv1wdwyBXO12p/zpd4cy5nAsdyJHMuZQEuWI4c042iQjcSYOpSjmRO41zSFR0dncP/odG4dfJ0LVSGcMghpNwhpko3hiGo810sDedY4lXuVoS/zV+0rPDG9xqO6KdyuCKY9250j8jHsl4zksHwMJ9IncDbXjfP5Hlwq8OByoSdXi7y4VuDNtXxvruZ6cSnTg3MqJ05KHDieNJYTSQ60JTnSluTI8aTRHJeO4JRmFGcyR9OePYb2nHFcKHLieoU3t2v9uGP052a1kBuVftyuCuB2uR+X8z1o1zjSlmbP8eQRtCYM50j0IGq2daNxTz/qd/Wnems/GsNH0S7z43H5B7yoX8WziiWYdnqR/dUwZCt7k7jAhoR5ViQvtEWyxA7Fil5oP+pDzto+FH3Vl5LvB6D7ug/K5VaU/tiP1lgHzik8OKP04oTSh2NKIUU77WnXzaTz/K9wcxdP2zdzNG8h8T+PJnO3O+cqZnOzcT7tlTPh6tdw4Wv+PPIZD5p/4EjWHOK+HcOW5T2oSPLj2akv6DjxOZ2nvuXFyR+4Y1xNXVwoks+HsPltK5KWDydydn/WhVnxfaAlP4fZ8KGbBe+PsmDuBAt+mzmI6tgZvGjbREfrj7y4vI6HzR/SXjyNI5khnDa8xuOWJTw+sAjjPheyfxiIfG0vFGv7k/nlaNI/cyBpyRC0n0zgQMR0jsTMouAXX/6Y2ZN5Eyz4arIFsu8cqI0L5UrZEjqO/wRnN9NxYhvnclcSvmgYq/0t2L1wCCdUk+nYv5A7ZaHcKvbjut6LK4VuXC5w57rOl3sVIfxVM5kHVWHcLQ/mz7IgrusEXMh251q+N1dyPDgtH09L7EgO7RlG0/ahGNcPpvz7/ui/6E/hp/3JW9uX3E/6UPBFH4p/6EvNpkHsDx9OS+wojiaN5qhkLCeUjpzWOHFGM5Ez6gmcUo7nhHQcLUn2HIwd/i+8jqE5ZhSHo4dxJHYIx5OHc1E1nhs5Tvypc+VesRv3il350+DCjQJnLmY605rqiHHnGPJ/HI58zSBSVg4iZeUwpGtGIvl4FHErBhO5dCD7lg5hz+LhbJs9mE3vDWXj20NZP3MQv03ryy9Te/Lb1B5smN6DTTO688cMK7a/a8ueOXbELulH2UY/ohf1I2ZBfyLnDSBi9gB2vdufzTN788fM3nwXZsm6N3sQsWAUEfPt+WNGH7a/N4D4laNQfOZA7LJ+RCywJuXjPhT8Po6C9fbUhLtxOXsGx1JDyf5pODHL/oXXD7aUpi8Kr+bj2AY+ia5hwYYsFq7T8OW+Mr6LN7FyRwlv/5zNrN8NvLO5hhkbqgj7Jo9Xvs7ivXWFLNpQwAffpjH3m2S2pTWQXHSancoGvgzP5tNd6UTkHya+5AS/Syr4Yk8O61OqSNa3k5B/kk//yOCzTZns1RwhWd/OVoWJtdvV/BSnQ1Z5ll0qE19sV/PZFiXbZUbSys4RmdvKwl8VvP+dlIXrc3n/l2wmf5JG6Jo03vutkMWby3j3xxwmrUxAMGcnHh9sw31+OJ5LY3FZGI3rYvOeV4+liXgtTWD2xmK+jNnPl/tqWfZ7Bot+lPHJlhx+jKlg7W4ds36Q8tZPaj5Yn8v7P2mZtiaBKcv3MefnLOavL+SdX/J445t0Zv2Sx8dR9XyVsJ+5v2qZ94uSD7fk8GVEMZ/s0jPraynec7cjXBKF27x9OM+LxH1xHF5LE3BfGM3E93fjuziWqV+lM2edjrnripj1bQavr5HwzjcaVm3SsWxdFst+VvJzhIHUgjbkRcfZl6Rkz441lGgWc944hyv1M6nIno1oxpsMFX2JXdAWbERxWIemYSWSYimWYyHSYCHSYBWiwiZEgU2IFGuRBMvQVCzCzP9024pkdA+R0T1Yim2wFBuRFCuRGa82oQqsRWlYBSf/X7yu/QevjxsG0FHXreuMoTUdRms66qz/G6/19rRXhprxGrqIPsFb6RaWgKVYglWwHJtgBdbBSixDVFiIVFi+jPI/osBKJHsZa5EUa5EUG1EaNqJUbEWJdBfF0Sskhv6iCIaI/mB40GeMES/FZdo8hO/NImzR67y3JogvfnYiMXog5+vG86huBJ1V/XhRYkdniR2d1b3orLejo6kbj4yWPDHa0FHbnc7q7nRUd+epyZpnjd35q7Y7T+p609nQhw6TLZ0N1jxvsjQPdTL25GllP55W9KOjqg8dNT34q8qKZ7W2dFb3oLO0F52GvryoGE5ngztXTAJMJWJ27vRg1epRfP/dOMqygrjWGMqdSkceVQznafUAnhn70mHqy7NKOzorutNZYUtnpS0dRjs6mvrw/GBfHu23416tFc9qrXhebcmzMguel1rSWWXDiwN9eFRvy71aa/5q7MGz/X14UteD58budBq78FprAbWWvKg139enpt48OuBEqcSebb85sWJ1KDOXvk3oooW4zlyE86urcRB/w/Dg3+gfvJVeonB6iPbSXRSNrSgea1ESViLJP8+mWIGFWNmVf93zEBVWISqsRAqsRHKsRHIsRQosRUosRObrbUTJ9ArZw8iQj1myegZ1RdO40+TC48aRPO1aY/T3S5QXJlueGy3pbLD5v3gt+YANG/4Dr6EJWInSzO3pIQpsQpTYBKuwCVFhHfLv568r4v+B1xC5OWIl1qEyLMUSrENT6B4WRZ/gdXi8+gFx++ZwofZNbtQLaSv3Ij9lCFnJ41Enu6GU+CGTBZEqD0Ci8idF4YNE4YNU6YNMIUSu8EepDEStDOrCqxCN2heNxhet9j/xKiQrS9iFVyG5uULycrqSKyQ/z4/CfPOO1f+LVyE6vQC9QYjBIKREL6RU70epXmhu6y3ypUIvpKbEXHGtLQ34L7yWFnlRafClUudLZZEPFUU+VBR5/0e8qNT9HW+q9N5UF/+TKoMXlTpPKorcqdC5YaoS0Gj042B9IAfrA9lv9Ke+0pe6ch/qK4Q0VQdwyBjEYWMwB6sDaSgVUlXoTkWOC5W5rlTluVGZ605JljtFWjfy1eYBTjkKF3L+BdcCrTcFWm/ytb5kKTzNw50SJ6BIckYj9SJH40eOxp9slZACrR95Kh/SYseRFuOIPN6JpIhxSKImkp7qQ7ZMiCxuApJoB1TJE8mSu5Oj9CRL7km6xB11spsZsIneyOO9SY50J26PE3F7nEiJdkcW54ks3h1FoidaiS+ZUgHqZE+Uie6oEr1ITxWQleZHpkRIeoov6SlCstL8yJH5kZUmQJvsjTLOA3mMK9IoF2TRLshj3FHEenTFE2Wc10u4/o3X9GQ/MlL8yUoJICtJSGai4F/xJSvJh+wkX3KTBOQmC8lNFpKXIiQvRUBWvAeqfRPRRjmTn+xDsTyQEmUwemUwRRoRRVoxRRkidJli9FmhFGeHUZIzidLcMMpyw6jInoRBFYImyo2UrWOR75yAZrcLqRvGINs4DvUWJ9J3uJEZ7klmhAfyrePI2DvxJV4rVQKKkp0pTnOjWiOkSi2gUuGLPtEFQ6IL9Ro/TGofqmVumFRelCU5URQ5Fl2UAxVJLpjkZrxmbB1IcdQYapImUBE/lprUCTQq3Tmc6YNJOZEa2XhqlY6YtE4cyPWgTuNCncab1uJXudI4i5uHZnJt/2tcbZrC1frJXDFN4lrDZG40TuZiTRBHC9w5UxHCrUNv8eT0UjovruZx+zJuNL/D5aapHDME0lYcxO0D0/nz0Aza9AGUxI8gf+8Q8iNGUhgxjop4H8pihWRtd0H++2iSfxxMcaw7JoUAk9KDRq0HrfpA2krEnK6YRKshiILYUeREDeZArju3Dr/Jo7ZZ3G95gxuNYq6bgrlc5cepfBcOSIdTG9OF19hB7E8YwoHUwRxSDqU1255zJS5crfHhRp0/12r9uVjhy2m9O20FLrQVutKa58SRTAeOZDpwLNeJtgIXWnMncqbIndv1oTxoeZN7x2Zw89AbXKgVc64imKs1oRzLcqU1w4Uren/u10zmbkUY9yrCuFseyp1SETf0gVzI8+FkhgstcgcOSuw5JBtLq3Yi7TnuXCr04YpOwFWdD9f1Am7qBNwo9OVavg9Xcrw4r3XltGwCx5PGcjR2NM3R9jRHjaY5cjRHoofTKhnBaY09F3LHc6nQics6F66WeHCzypfbNUJu1Qi5VePH7doA/qwJ4k5lAFeLvDif6cQZ5ThOSu05kTKC1sRhtMQPoS3FnlOp4zkr9+B6tpiHxTN5oH+HY4nBFPzogPbTIchW9SV5kR0J82xInG9L6iI7ZEt6oFzeC+2qPmSv6UPRl/0o+3EQ5T8PIWOtLbrve3AkciznVT60K31oU/hyUh1IZaQjJ7On8NfRtXBpA09P/c7RvPmk7/Albf14DLE+HMmZzLnKmTxvX8uLS9/x7Owv3Gz8gnr5W8R9O4atq3pSrxTx/PTnvDj1OS+Of8mDhrW0at4l63c39i3tye/TLNkwtTuxC4aTsmwMe94dyropPZk7xoIVHhZEr3ShNnom18o+pqPlO541f8oN00KOZU/iTOGr3DC9x73D87lZNQ1TrCP63wdTsdGeivXj0P0wmqzPR6L+eCQpy4YQNbcfe2cPY9OM4fw2tR/b5/RD+b0/lZFTOZ23mJtN3/C4bQMv2rfypHULx7UfsWeJM5+GdCdi6ShMMSJul83ibuVUruv9uFki4GqRBxfzXMxV+UIf7pYH87B6Eg+qQrlbHsKdsiCu64VcyPXkWqEvV3I8OS13oCVuOIcihrB/x1DqNgym4ocB6D7vT/6a/mSv7kvm6l7kfNIL/Xd9qd44iKbw4RyJGUlL0miOScfRpprAaa0zZ7QTOaNx5JTKgRPSsbQk2XModgRHYkfSEj+Go3FjaIkdxZHoYTTHDuVEynAuqh24kevEnzo37ha7cbfEjTsGF24UOXMpy5kTEkdMu8dS+PMIVJ8ORfLhEJJXDUHy8QhSVg8netlAwhf0Z8e8gWydPYwNswaz7q3B/DZjML9MG8hPb/Tlp9d68evrPVn/Zk/+mG7Hpuk2bJpuzfZZNsQu7kPeDy5ovxhH4rLBRM3vz+73+rBlRk/+mN6T9dN68P0rlvz0qjW75gxj38IxbH17AJve6kXs8lFIP3Ug7ZORxC3vTdQSW9I+G0Dx5okYw705kiCiOVGMfuME0tb0+gev38iOpv+eeYZww1V25Z/h97RGfk81EpHdSoz+IhvVJ1i4tRS/j6R4rlLgtVqLx4dqvD+U47cyhYClMYiXRrD0Nw17NM1IS84TndPCxtQKfksuIUbXQlL5SXZnNbFZXkN4+gFSDWdIKTrDHwk1bE6sJTrzKBJDOzG5LWyUVLJFXoOsop292kY2JhjYnFxGTPZh0kraicw9zpJ1Gl77OAbRyhj8lsbguTAKz4VxBKySELwqDf8l8fjMjcB79i685objNj8Cj8WxOM+PxmNpIh7LEvFcGs/kL5SsTz/LnoJL7Ms7w6Y0ExsSKwnXHCRBd4YtqiN8FF7C5E+TES6Lxm/xPgRzdyGcu5uQZXEELotFsDiaN75S83ncfsILr7Kv6BK/pzbyW2I1uzWHick7yS7tMdbuLkW4MBzB0lgmzt7L+A/2MnF+DG6L43FbFIvznH24L4jGb3kyIR9KCFyRhGBRNMKFkQQsjmTKh/GELd3DB18nsz6hCon+FIriEySpc0hJ/JHa/I+4aJrHZdNMqrLnIJ45/R+8iuOxCZWagSCSYyFS/w+8pmIRmopFqBRLsRTbECl2web8g1cFlmIFNqFybEQSM17FyfQRbWG0aClL1s4hR/kut/YH8rjejFdzxc6aDqPN/wevo2ivFLN10ywmhC6ib/BWuocmYiWSYB0sxyZIgU2wEqsQM2D+yX/j1bILNf875r/fJkSKnUhCH1Es/QL/oL//dwwRfc5w8XLsxW/jNCmAsJnD+fYLa84ZffjLOJ6O8kG8KO1DZ1kfOqt7wsGePN1vyyOTNU9NdnTU9aKzpidPqnvyZ1U3/mrsz4OGQTwwDeZRXT+e1NrSUW/NsyYrnjRY8aTWlqfVPXlW3ZuOmp48M3bnodGSJyYrOozdoNKOF6V2dJb14Hn1YO40jOdsUwCleYFIk3zJkvlw2hjA3f3u3CsbxJPy3jyr7sHTOjvzvlpjD55V2/G80pbnFTY8q+rO01rz7tpHDT34y2THoxprHlVa8aSqG0+re/CwqjtPDvTnXr0d9xt68bCxL48a+vC0rhcdRjvzsKParkptrTUvjFZ01Nnw2NSPBwc8kGztx/x3+uIr8sJp0ruMmLyCgWFfMM527gUAACAASURBVEz0G4MCt9E3MIIewXF0C0nENiQJ25BkbESpXSiUdT2XcjNEX0aFxX+9pJBjGSLrihyLEMXL661DkugZHM6IkNUs+ciM19tNzjxuGMEzYy86jDZ0Gi3p/Dde6//G64CXeF2/YfH/wOs/nQBmvJoB+xKvIYp/IpJjKZaZ2/C7vk82wTJsgmXYihVYi2VYilKxCk3+F17fJ27fbDNeTULayj0pSBlCTrID2mRX1BIhcmkQElkAaSp/UpTepCm9kCq9kCsFKBT+qBSBqBVBaJQBaNRCNBoftFoftFpf0tMFZKQLycwQkpXpR3aWkJz/wquA/FwBBXlCigqE/4FXfwx6IXqDAEOxkBKDkFKDH2UGP8oNQsr1Qip0Aip0Aip1Aqr0QmpL/TFVBFFXHkh1iYBynTdlOi+qDL5U6rypLPrvVBV5U6XzplrvTZXOiyqdJ9V6L2oM3l3xosbg+TLVhv9H2F1GN302cB9PHZ/hXpdUYm2TlMLGjCkzrNC5+z3l3pixjW0wtC21NN4kdfemmqZKoS1UkCLDizOc8X1epNvYfd/P87z4neRFT0/Oua6c8//kd0kwteWBtDZK2NGmoKtNyTZ7BC11YlrqxLQ3yOi0RdBlV9DTrKTLJqe9RkpjqZD6wgAaCgNpLHIAtiZfSGWOkNKsYIozHC1soVlIkSWY4owQijNDKc4Mo8ASSrYhiAxtAFl6IXlmMQUZUvLMYnLNEgozZJRkySgwh2JK9cGY5IMh0Ye0zbNRb/HCkOhPenIA2nhP9IleZKj9yDMGkZ8eTK5BSJYmiIy0IDJUwVhUoei3BpO6yZ/E9T6kbPJDnxSCWSXCnBaKWRWCJS2UTHUoGWkhZKpDyNKEka0VkzOcXK2EXK2MPJ2MfL2UfJ2EXK2Y7LQwLMlC0rcGYEjwx5gQSPpWIebEYCzJoWSkhJGVKiFLJSFLJSVLJSM7TUauOpx8TQR5Kim5qeK/oxrGa5qYwjQJhWkSClQiitQSSnUyCtNEZMT7kxHnS6EqlEpjBNVmORVmBWWZUZRlzaEsew7lOdFU5EZTmT+M1/y5WPPnUZt3H+VmJVlbg9H+7EnaD7PQr/FC891stN/MwvyDL9lrheSsDyF7vZCsDQFkrPekSiumMTOShgwZVmMo5ZpAatJF1FskNJhkVKqElCf70WgU0WQW0WgQYjeFUpPmT8nmmRRvmkGtKgC7IYzijVPJWzuBsk1TqUmcRW3yLGxaP9pMQjqzQmkyeNNo8MJu8aU1O4DOwlDacoTYM0LZXiBnf8MDnNj2CMfa7+do6zxOdtzP0eZ5HLHP5XDTHPbXhtNXLuKQ7T5O71jIld0ruDb4Eud7l3DAfj+7a+R05oXwW8M8znU+xrGm++nMEVK05W6y195Badws6lQhNKRFULY5jIzVXlhWe6JfNZnWdAVNehFt5lB6isLpr4hir3U+e2vnU6vzxvTLWKo1Mzncci+XBp7k/K6HOd9zP6c7ozlik7GnNJDt5um0pI2nJWU87amT2J42jR3q6fSkz6A/z4vB8gCONog52iDhoDWUvRVCBsoC2V0RxL6qEHaXB9FfGkhvkR8DpYHsrwrlcK3EcW1OdRhn2qI53/Mw5/se50zPoxxrm8/RpnkM2e9joDCE3uxADpVIOFMbzfm6eZyvmcvpSiVHCiXsyQikW+/JNvV0OjUz2K6fRa/Fl335Qg6XiDlREc6JynBOVsg4VRnOqXIZJ0vEHCtwwHWPwZte1Ux6kqbRFT+Vzs2T6dgwic4Nk9m+ZSK9minsy5jB4SI/jpcHc7I6lKEaEafqJZy2hXOqUcaZpkjHnbN2BecaIhmqFHG0KIhDOb7st8xmr2E6A5op7NZO40hmIKcKpJwqUHAsR8mBdDndW8Mo/3Iq2pdHoXlxJGmxHqQscyNlqRtpMe7olo9Ev8ID44oRmF8YQc5royj9cBy1X4yn+fvplH02hpJPPejYOJ2DZgmDJgm708Xsy1LQrhKy06LkVEssHFzFtf4v2JH3HHbjY1h+EpK91pe6tDB6Cuby+84XuHXkE/jta443v02z/hFSPp3Njy+Nos0cxY2Bt2H3+1zvepsjZTHUbYpC+940fl3qwjcLBKyaLyBpxQTyPw4m8z0hPzwylsUzBGyKmUV70pMcK32Fi/a3udr5Fietz7C/aD67c5UcLX+AEzWPcKj8PnqNodT8dA9NP05m+1pvOn/2peGr2RS8NwHt82NZ+9gYvpznwmfRAlY9PIr1K6aQ972EwZKXObvtC67vXcsfJ5K49ls8x1q/wm54gQ3Pi3lH7s53C++mbqOSk5XP8LttIUPVcxiqljFULeJoaRCHCvw5VBDI0ZJQzlgjudgQzYX6KM7WyDlVHc7xcgmHi8I4XirlaEEIe9O92JkyhR1bJrJt3UTsq8dTu/JuSt67g/zXx5H58mgsL40g+42RlH48lobV42nfMJkdW6eyUzWTPoMXuy2+7MsKYF+WH/syvNlr8aTf8E+87kyZya7kWfQkTqdr62R6kiYyoJ7C4QxPTub7caY0iLMVQs5UBnG6IoChUn+O5AUwoPelZdNsyr6aRuaHkzG8NZm0VyegfmMSqtcnsSX2Ln5eNIbvFo7l68fu4t8P3snnD97JZw/cyWf338Gn88fy2fzRfHH/KL5+aCSrH/Fw4PURJ35+0pmE5aPQvzGRopX+aF+bROLyu1j/9Bi+X+DONw+58dVDrqy834lP5znx01N3Ex87k/WLJvLtIx7EPz8Z7TuzyfzEG+P7U4iLHcGGZW5kfTaZhl9DaN0iozNRQeUPfhjfu+NvvP5SdDAroWYIfctFVLXHSSzdy9aiPtRVB0lvOsOWsqO8trmJsJfS8I5Jxe9FI4GvZhDyqong51UELd2M4uWt/Cuunq0FezDXHsFUc5C08n6SSnrQ1u5B3ziIpnY3upo9GGsGMVbtQ1e2B2PFAdIrD6Iq6EVXvgdT3UF01r2oKnrRlO9CW7YLY9VuLLWDmKyDaMp2s7VwgLd+KWbBu6lIV2xEuHQTwcsTCYlVIVyRSuDSrQQsjid4SRzi5VsRxyYhXJZIaKwK/6VbCVyeREBMAmEvbuXpbwpIa75Eat1xdHWHSSsfQFXai7H2AGbbSeKK97NS08nctzX4P7eekGVbkMUmEh6bSOiSLQQ9t56g59bx1Moc1mTtQ9dwjrSqI6SW7CGtZIB060EMNYdJLj/EatMuFK8kERSTgNeieGY+G8esRQn4xiQRGJtC4IpkglYkERKbTFhsEiHLEwhetpmwmM2ELlmHLOZXpIt/YPFnGtaa2zDWDmKpG8BSWkVB/jp21H3E0fYVHGt9AlvRMuY++QQTlB/iIV+Da1QyrtE6XJT64Qd+CwKlBWelGRdFOi5/4nWOA6+CP/Eq1+Eh1+Gm0OGi1OE8/GDuMseIi/KfeJ1+G16H2iO40nLnX3j9R/Nq/2+87qudw5rvn8BnznLGKn7CY44DCy5yw194dVGYcLo9yv8AgzIdJ+XtsPnP6HFS6nBS6HBT6hg9J41xio3cEf4TE5Q/MyXqG6bK32d2xELC5wXy3uvjONI2n4uNgVy3TuCPuvHcsk3gD9to/ugcwcUWJy63uHKjYwx/tN3Jdds4zteN5VjdnZzd5snZbb6cap7NqYYJXGwYw9UmD660unK5xZkrTS5cs7lzo2kEN5tGcN3uweU2Zy63OXG9xZVbTe7canDjZq0TV2rdOdcyiVM7QjmwbR69TffTb5vD2R1SLrTM4HfraAdU7e5caXbmcqsr17eN5mrLSK43unG91pVrVncuV4/k95pRXG4aw7WOu7hgG825xlFcbp/A1e0zOGW/h7MdEzjdfjcXtk3kXPNdnGsczTX7GG42jeQPmwe3bO7Q6A42N241uXKj2Y1LLXdxpi0E1Y8TeWrBJIKk0XjPeYM75B8zKvIb7lKsY1zERkZHxDNCkYKbIs0BV6UaV6UGZ6UOZ6UepyiDA6/K9OGYECj/1zgbh8dSj0Bp+Pvvo9L/xqviDWJff9Sx57Xdn6t/4nX4fto/mpy4ZXfg9WaLC9fs7lxpuouLzeL/wOuHf+HVaRivLop0XBTpw3g14aI0Ob4X//kZo/QI5ugQzNHhFKXDVW7AVW7APSodlyg9gigNznPScI+OY6zia4TDeD1oe5gTzRL6a0Io1kygQONJliaQDL0Uo8GBV705HI1ZhM4cht4chtEkxpQejiU9kox0OZnmCDItUjIzxGRmisjKEpOdJSEnS0JutoS8HBn5uTIK8qQU5DnQWpwvoThfTHGBhNJCCWV/4VVGZamMyjIZlRUyKiulVFVJsVbJsFbJqK0Kp65CRn2FjPoKqWMpcEkYdaUiGitl2GsisddEYKuWUlchoqY8lLryMOrKQqkvDaXhP9JYFoatXERThYjGslAay0KwlYfSVBFGU0UYtopgbBXBNFWG0Fwdht0aRmWhN811Yna0Kulqi6LTHklrvYTWegmdjeHsaIqkx65gZ7OS7iYFnfXhNFeG0lQSRFNpEE0lQTQWBVFbKMRaEEpFbgilWUKKM4IosjhSaAmiwCKk0BJCjjGAXGMQxZkiqgoV1JTMpSw3kgxtIJk6IUWZUkqypRSYQsjRBWJO9Uef4I1mixfqzZ6oN89GvXk2mrhZpCd7k6XxJ98oJN8oJFcfRLYmiCy1kCx1KBZVCNr4AJI3eJP4qxeqzX6kp4aSpZWRpZVgSQvFlCLEnCokUx1Kjj6MPL2YHK2IbE0Y2Zow8vRSCgzh5Oll5OskFOgkFOql5GvF5KSFYkkKJD3BD2O8P+nxAVgSg8lKEZGdKiY3TUpu2p/Lgh17WPPUEeRrIh3Lg9PE/5V8tYRCtYQitYT81DCK1GLK9eGU6aTkJgnJjPclP0VIuV5KtTmSqgzHyctlWVF/LxnOi6YqP5rq/LlU583DmjeP2tz7KEtXkpMchmGdL0nfTEX17Uy0q71J+3IGhm+9yPwpkOx1QrLWBlIQH4xp7UxKU4XUpktpyJDRkCGlNC2ASl0IdWYpNksk1eoQShJ9saqDsKWLaDQEYzOGUKcOpHjzTPJ/nUKtKgCbLoSyLTMoXD+ZovWTqNgyldrk2TTp/GlND6LNEkSD1pNGozdt2YFsyw+mq0TMjiIxbdkiWjNF9FdFc7z9YY6138+R1nmc6X6Yo633cagpmsE6OQNVEnZbIzjR/ghndzzN731L+b1vKSe2PUZvpYwdRcHsLArjfOfjnO98nH2Vchp1s8lbP47sX+6gThVIhzmKuhQZuT/7k/71LDJWe5H1ozfbLHNp0onZnh3BQHk0vWVz2FM1n52l0Zh+GUN+3N3sqpBxoe8Jfh94jLM993O+5z7OdUXzW30YPbmzaNaMx666h07NNHYavOgz+tNvCmBvbjAHK0QcrHZkb5mQ3kJfugu82VXix2BNGIdt4eyuDGKfNYQDdWKO2MI52SznZFM4h6yhHK4N49y2eVzoeZgLfU9wsW8hp7cv4ETzfZxonEtfnpCdGX7sLwzjtHUO52r/hutuSwBdmpm0p06lI20a3QZP+jL9GcwP5kiJmBOVEZyqjmSoKpyhCpkjZRKOF4XxW04ge9I96VFNY/vWSWxPmERn3GTaN06gbf14OjZMZEf8ZPrUU9hnmcnhQn9OlIcwVC1iqEbMqXoZZ2yRnLXLudCi5PfWOVxsieKCTc4Zq4RTFWGcKBFyJM+PA5bZ7NFNo189heM5IZwrjuRIhphtm2dS/uU4st7zIOvd0eR+cDeGV0aRFuuOarkbqmVuqJe5o1nqjnqJC5olLuiXOZP5shtl/xpL3Zf30LnOC9sPkyhbOYLmtZMZNIrYb5aw2yTiQK6SnnQp2/QyDtU8BwdXcbXvczqynuBQ/Rs06h+iIlFKTWooLUYxx5oWcmXvm/yx/3OO2V6hPf0RNJ/78O3Skdg14dzoeQ363uOi/WX6TI9S9I0Q1et3s2GJgO8fE7D+OTe0r0+k+jsp9WvmELdsPB9GjqZ50yMczlvBodznOFa2iPNNMey2yDmUF8U560McL55LjzqApo1TaNs8na742Qwm+rNnkw9da2bR+O/J5L01jvhnBHwaIeBjhQs/PjOCrFU+dOgf5HDdK1zv/4pbRzfyx1AqV09oOLJjHRUpK/hqmS+PzxDw5YJRVP8i43jZs1xqWsT5hoc4WxvF+YZITlnDOFYWyOEif34rCuRIaQinqmWcq1Nyrk7OaWs4JyslHCsXcaRExPFSKUcKQthr8mJn6lS64iax7deJ2FdPoPaLeyh59w5yXhmNKdYDwwo3LK96UPLRWBq/n0DHxil0J05jl3oWA+mO1nV/juOgr8FMB14HDLPYmTad7UlT6E6azq7UWexKme3Aa8IwXjUOvJ7I9+V0SRCny4I4XR7I6Qp/hkr9OZofyB6jH21bvKj4Zjq5H0/D/N501K9NRP36RFJfn8TG5XeweuEIVj7owSf3jeJf0WP4IHo070eP4oM5o/gwehQfzR3J5/eO4MsHPPhugTs/PubKz086s+FZV+KWuZOwfAR5n3qhf3MySbF3sfGZ0fywwI1V8wV8cb+ALx505pNoAd89Ooa4FdOJWzGNrx92Y1PMeNRvzSR3pT/5//Yh9fV7+GGhE5uWO1P2nSctWyS0bJFQ/PVMdO/e1ryuyerLiis/hN52ClX1ITTV+1FX7EVdOYi+/gQbCg/w0ro6JK9oCHhBS+CrGQS+lkXIG5mIXjMifimNOW9qeX+LjU3ZfRgqBsmoPUhG4yHMjQcxNgyitvaRUrGT1LKdaCv7MVTsRlO0i+KWIQrtJ0gr2EVa8S70VbtRV/ShruhFU74Ts3U3WXWDZNYOkl61F13FXlTl+3l7bSn3vb4V8fKNhK5IIPTFNEJf0hP0vJaA5akExCQjjEkmdHkyIcuTCYpREfa8jsBlqfgvTcBv8UZCYzfz5KpMEmuOEF82QEplP9rqfgzW3Ris+1BXH2Bj/h4+Smzlvrf1hK1IQvJiGuIXVITEJBG4eAvCRRsJW7qBZ1dm8aNpJ+rKw6QUDqAv7cdctZf0ij2kFPWzKbefr/Q9RLySgveiLXgvTcEnJg2f5Sp8V6jwX6EicEUKATHJ+C/div/SeAKXxRMSE4/4+XhEyzcQ8cIGIlb8zHOfq1mtbyStqo/02l6yqmuwVifSa/83R9tjOdLyOPaS5dz71EImRjnw6qJMwmWOFmelbviB3+zAq8KEi8KIi0KHs1KNYI4aQbTun3iN1OEqd+DVAQcjrsN4dZKrcI9S/YXX2LcWk5f+FENtEVxuvg2vNuf/idcbTWO41DyVfbVRrPn+CbznxDBWvsaBV6UGZ7kOF7kBF3k6zv+JV8V/giH9/wFXgwOuSh0CpQ7XaD2j5+kZp0xkXEQcE6JSmBqdxMyotfgq3mLuw/NZ/6OE091PcL4hkKvWSdyyTeZW6xRuNI3mapsLZ5sEnLcJuNriwfWWMVxqGMuZ+gkMtQs53C7jcHs0R9vmcrZDwdVtIVy0TeJs40gut47kWvsortjduVTvxLVGF/7oGMXVThcutQu43OrEjWZXbjW7ccvuxLVGZ841jWWoZTonOsM4vl3OiQ4xF7f5cqHhTq7UunOz2YMbba5cbhFwvkXAmRZnLreP4GaLBzcb3LhRO5I/Gu7mZvMULjdP4njtHZxtm8mpNm9ObQvlQu88zu6K5vj2MI5v8+N401RO1t/FhcaxXP+zebWN4lbjKGgcCTYPbtnduN7sxu8td3GuU0y5Xs6bL0UhnbME7zmrGCldjYt0PXfOSebOOamMVqbirlDhqkgbjhoXhfYvvDrm5W0YvS3/Pca6/8ar8p94ff61R7GXLPj/4vWP5mG82v4HXqM+xCV6GK9KLU4Kw194dZGn4yI34aJIx/m/5qIBgVKPIErniPJvvLoph/GqVOM8Jw2POXGMkX+FcP4zJG1exMHGhzjRLKa/RkixZgKFGi+yNUFk6GUYDZHoDOEYzBFozCL0ZhEGcxjpJgnmYbxmmhRkmiMdeM0U/wOuf+NVQn6ehIJ8iaNt/ROvBWJKCsWUFv2N18o/72stk1Jd4YBrdZWMmqpwaqvCqa8Kp75KRkOVjIZKKfXlkr/w2lAuockqo7k2AntNOI1Vkr/2q9aWhvwDr41lYbfBVYy9UvwXWO2VIlqqJdir/onXlhoxrbUSakr9aawOoa1RRmeznO3Ncjps4bTVS9nWIKPLLqerSU53k5weu4IuWyQdtRLaq0S0VYXSUh5MY0kQdUVCaotCqcgLoTQ7kOLMAIos/hSY/MlL9yXH6EeO0Y8MjTf5piCsRXJaah/AXnM/5XkRmNJ8SFf5kGcKocgSRqEpmCJzKFmaQAxbvdEneKON80S1cQaqjTMwbPXGlOJDji6AgnQh+cYgcvWB5OiCyNUHk6MNJTMtBG2cH0nrPUla70naFl/MaaHkGGTkGCRkqEMxpQRiSg0gSxtCfrqEAqOEHG0YmWkhZGvCyDdIKTDKyNP/Ddc/k6cRkZUajDkxAGO8P4Ytfpi3BpGjEpGbJiVPLfsruWky8oZb1wJtBPlpkv8J14Lb8OpoXsWU6WSU62UUq8PITQokNymQYnUYVaZIrMNwLcuK+muva1X+3H/iNXceNdn3UmZQkJ8qxbwxiMSvppLy1XT03/uSsnI6mlWzMX3vh+UnfzJ/8acgPhjLr7PIi/ehXB1MnVlKY6aM0rQAytRB1KVLabLIsWrCKE7woTzJjwZDKA2GYBoNwdRpHHjN+WUSNan+NGqDqUyYTenm6RSsm0DJhknUJnti0/rRbAjAbvCnRjULm9GXzrwwdhSJ2VUeQW+Fgh0FMpotwewqi+RY20Mc73iAI633cr73MY533M/Bprn0V4ezs0zMYP0cznU/xbnuZzjf/Qyntz/Bgca5bC8IYluOHwdrlVzueZpjtvm0mf0o2XI3GT+NJHfdPTQbJLSboijeEIjpm1kYv5qJ8auZVG8Np0mrwK6T0ZWrpK9kLjsK5LRny6hU+WD4cRTbCyWc6X6CC32Pc7prPhd6H+BMTzTHWqUMWgPoLfJke8Z0OgxTaVNPY1vaTPrSg/itUM7RciWDpWL6CgLpyvZiZ74vu8uD2V8r5kCdmL3VIfSXB3CgLoRjzeGc6lBwpjOKMx1KTthlHKgO4lBNCGe3zeXCzgX83vckF3ufZKjjQX6rj+I3q5y+3CB2WfzYnxfKyQo5x0vDOZgbSp/Rhy7NTLarZ9Bj8GIgK5D9RSIOl4dzrDycoaoITlsjOVUdwYlyKcdKRBwtDuNwfjAHswMYzPBlt3E2XamT6YyfyPaESexImMy2zRNp3ziRbZun0JM4jT71VPakT+dgtjdHCgM5VhbMyaowTtfLOG9X8HtbtCPDeL1ok3OuPpzzNTLOVosYKhVyOMeHwfQZ7FZPpT91Ot3xk7H/chcVX44k/yNXst9zI/f9sRR8eA+WN8ZheGk02udHoIlxR73UhZTnnEh+WoDqWQH6pQKyXnGl/OOx1H91N90bvdixaTZ1391J45rx9KoC2G8Rs9ci4nBRNP2ZkTSrQtlT8jgMruRq/ye0Whbwe++XHLW/zc78J+kvXMD+ykfoyJByoOZRru1+nwPVS+g0P4z5ayFfPu1B3dZgrne9Cl1vMVSxhM7keRR+4Yv2jbuJWyrg16cFZH8yjZZNEexUPUxnwgOUfyOi/Bspu/VPYVsvxbY+hH6dksO58zhWEM3l2gUcyZbRunEy9WvuoithNofNEvam+LIvbhb7t3jSs2YKFR+MRrXYmXWPCli3UID27XFUrg1gf8mTXN71HtcPr+LWb99y6/BPXB38lUOtX1OmimFVbBCPB7jxfJgLxd+FcbJsMRfrF3Gh/lEu2x/gSsu9nKmVcKomhOPlARwp8edwcQBHSoM5WSnhTE0EZ+siOVUj42S1lOOVEo6WiTlWJua3gmD2mr3oVU2jK34yHesn0bR6PLVf3EPxu+PIenkkhhg3tDHOmF5ypeRfY7H9MJntW6azM3kmfVpPdpsdrev+nIDb8OrFgGE2O9NmsCPZsWS4V+VJb6onPYnT2fHXsuG/8TpUFMBQSQBDZf4MlflxstSPYwWB7DX60xHnRdV3M8j/dAaZH85E8/ok1K9PIuW1yfy67E5WPerOv+Y6855iBO/IR/FGpAevR7jzZqQ778g9eF/pwcdzPfj3fY429cfHXNnw3AgSYkYSt8yNpOdHoH9zPJrX7iF+2Sg2POPB2ifd+eZBASvnC/jyIWc+u1fAVw95sHHpJLa+MJPVj41g3aJxqN6YSs5nvhSu8sXy0WS2xLrz3eMCtO+MommjkLq1/mR+cg+q191uWzacUJ31k2U7urrD6GsOYKgZRFu5G131INqao3yX3s3Cf+cgjE3CL1aN/8tmfF4y4f+yCeEr6QS/qCbs+WSeXpnDWnMP6uIBdGX9pFv3kWk7hKlxPyml3fxsrGVlXB4/a2swVgygLdpJTt0h0iv2oC/tR18+wEZLMx9vyOZHTTWGil5MVX1oi7tIK9yBrqwPfeU+NufuYtFnemQx6xAuXk/g0nj8Y5LxX6HBN1aH7woNvsvT8I9JJWBpMv5LkglYqiZomZbgFRpCYlMQxmxBuOwXot/cwiqdjaSqPlSV3eitu9BX70JdsYvUir3EFR8g5ptCwmMTCV6SiDBGhe/iJLyfjUe4PJnARZsRPvsLD72VwqdbalEV7cZYNoCpbBfpJT0YS3rRlOxmXUYPL/xYSuDSTXgvTcQzJg2fFTp8l2vwWpaK15JkfJcm47MkEa/n4vB+bgt+S+IIiokneEUcQUvWEhbzM9LlP/Lg2xt5d0MOccXb0NV0k2G1Um1NoqvhMwZtSzjQuIDG4hjmLXySCcoPHMuGlUm4RGluw6sJgdKMs9yEi/w2vEaph9siPa4KB1w9InW4yXW4KHQ4KRzNpkuUARel5i+8jlH+yDTl3LGlIwAAIABJREFU88S+tYj8v/B6Bzduw+sNmws3mhz7Df8nXlc/gXdUDGMi1+AelYyTYhivkQZcIo04K0w4D0Phf8eIs8KAs8KAk+J/N68CpQ5BlBbneVrc79XgoUjEQ7KVMeF67g7XMVEax2zJR8x/ZCGZ+qc4ueNhztv8uVY/iT9s93DDdidXG9y51CLg93YBF5sF/N7kzKUmd363jeNMszcHW+8lVx2IPk5CoeYhdpQ8w3Hb45yyRXKq2ZNzbRP5vf0urrSN41rLSK43uXKlyYVL7U5caBNwsVXAlRZnbrS4cKvViT9anbls9+CsbSyn7BM53TKD823Tudo2kSsNI7he7zh46XqLE1faBVza7sTpVgEXO5y50ebCH02u3KwfwbX6u7lim87FVl+G2kMZ6p7H3tYHaa1eQEXuw+gTRCT9NJEd5TJOtoTwe9tMrrXezQ37yOE9vWP4o2EstxpH84dtBDftrlxtceVCyzhOtQvpKF/IR+8+QZAslimS7xkl24pzuJrR0XpGKtW4y1W4DaPVES0uCq1j7ikMCJRGRxTpf0eZjtN/jK1jfB0NutP/Da/y13n+tUcceG0bxqtt1H/g1ZXrNsE/8WoX01v5J14XMk75Ia7Rv+I0JwUnpcaBV3n6bbkNr7fNRSeFYXiu/Y1XN7nBEaVx+HuoxjlKhfucLYyJXEXQfU+TuOk5DjQ8yHG7iP4aISXaCRTpvMjVCckyyDAZItEbwjFYItBaROgtYRgtYZjMYiwmGRmmSLJMCrIskWRlSMnKFJGdJXKAdTj5ORIKcqUU5kkozPsbriX5EkoKxJQWiikrklBeLKGiREplmcRxT2u5lOpKKdVVUqzVUmqrZdRVh9NYHU5jtQzbn6mU0FAmor40jIYyEbYqMc01MlrrImiukdFQEYa1OIi60mDqS4NpKA2hoTSExrJQbOVhNFWIsFeKaa4S0VwtosUqpq1WSnutjNYaEfaqEGwVQpoqg2mxhtFWK6GlTkxDVbADsA1Strco2NGioL1BSnudmB1NEexoiqCrKYKeZjnd9ki2N0jprJXQWSumvTqM5vJgGkuDqS8Jozo/hIqcIMqyAijO8Cff5EOOwZMsrSdZOk+ydT4UWoRUFcpoqIiirlxJWa6UbL0/FrU3FrU32To/Cs3BlGeKydMJSU/0xpzkhzHBB82mWWg3zyJT5Y8l1Yc8fSBFpmAK04PI1weSrxdSaAwjXxdGpioYTZwvKRs8SdnohTbeD0taCLkGKXlGCdnaUCyqIMwp/mSqheQZROQbxGRrQshKCyZXE0aRUUZxejgFegmFBglFBgmFegkFOjH5WhE5aSFkJAeSnuCPfosPpgR/clRh5Kkl5GtkFGhl5Gtkw+/DKdBGUKgLp0AjpUAjIV8tJl8tpmA4hWoxRcN4LdZIKNKIKdaIKNNJqDSGU5QWSvZWf/KSA6kwyqjNnkNFlpKK7Cgqc6OpypvrQGv+XKrz5mLNnYs1Zy412fdSblRSlBZOxpZgEr+aSvKX09Ct9iX58+mov/TE8J0vph99yVkfRGGckNwtfmRv8qQ4xZ8ao4g6s5QKbTClqiBq9FJsZjlWjYiieB+K4ryo0wXToAumXhdEvTaI0rjZ5PwykaokH+rVQdQk+1CZMJuCXydQuH4iNcmeNOn8aDEGYtP5Yk2did3kT3eRjO6ScHor5OypmUtPYTj29AB25Is52HgvR1rnc7jlXs7ueoxj2x5kv30euyrD6S6V8lvzg1weWMq57qc51fEIR5vuZaBCTHuWF115/pzreJjftz/O7hIptSlTKFx/B4Xr76Y6yYvODCV1KWIyvp+F7stp6L6Ygfbf02jR3Yc1WUp1cigN2lDs6SLqdUJyNkxG/e0Y6gz+/GZ/gHM7n+Dcrkc4u+sBLvTdz+luJcdaxeyr9qMnfyadlmlsN8+i2+TDTqM//eYw9udGsjtHyg5LAL35wewpFbG3LIz+UiF9pYHsrhJyoEHEsRYZZ3YoONcdxZntCoY65Jxqj2SoNZzDdaEcqg3hRIuCCz0Pc6X/KS70PM5x+70cqpFzrEbJoTIZu7ODGLD4M5glZLfZn169F11pM+jSzKTP5MuBvFCOlkdwwqrkVE0UJysjGaqM4FRlOCfKJRwpDuG3AiGH8gM5kOPPvgxv9lm8GbT4sEszja7EKXQlTmFHwmQ6tkygbeN42jdNZMfWyexKm0K/fhr7LJ4cyvPnWFkIp6wSzjfK+b01mivb7uNSWzQXmpVcsCu4aIvgQmMElxoi+L1eytmqUI4V+HPAPIuBtCns3DqJzg33YFtzB9Vfjabk05HkfziSvPfGkPfenWS+MQ7TK2MwvDAS3XJ3NEtdSH1OQMrTAjSLBJhjXch/cwRVn42j4eu76N40i4Fkfzo3zqBxzXjaN89gnymUwUwxh4vmsDc3ijatmL78h7jU8w6Xdr1Pd+GTXNu/mqt7vmao5Q2Gmp7nfPsK9lU8QIdFzKG6hRysepqdWQ+R/Z0fa5Z50JAg5PrON7na8hIHMh/FvkFG3iezSHtxFPGLBeheH0FPqpw96fPZa3qEPcYnKP8mCPO7k+naei+lX84g7+NxtPw6k0MmCUczpRw0hrBtw2Qavx9Hx7pJ7FcHMZQp44gugIPJM+n66U5qPx9J8QfuFH44iryP7yHr07uoXufJnrz5nGpezIWeF7my7x1uHvqE0z3vsqfuNaq1C/nlXSEvzBvDy9EeWL4Ipt80nwu1T3PZ9gRXmh/metv9XGpScLIyiNPDeD1c7Mtvhf4cKgriaFkoQ9VSxyFcDZGcqo/ghFXGsXIJx0odeN1n8aZPM4PurZPpWD8B2+p7qPn3XRS9M4bMl0agX+aCZqkT6cN4bfpxCjviZtGr8mRA781ei6N1PZgXxGC2H4NZPuyzeLPb6EmvZibdKdPpVXnSn+ZDn8qbnsQZbI+byI6ECfSnTeGwxYsTeX4MFQYyVBzIqdIATpf5carUj2OFgewz+bMtwZvq72dS8NkMMv81E91bU1C/OZXk16bwy+I7+PxBN96RO/GmzIPXpKN4WezOSyJXXhG78IbMjXci3flXlDufzXXlm4dcWfOEG5sWjyQpdhSqF0djfm8CxrfuJu2lMcQvdWfTIjc2POvBT0+68uX9Ar562ImvF7jy1UOurH3mThJfmM66Z8fx01MepL42iaxPPcldOZOclVPI/Gwiia+MYGOMC9mfj6fk2+lkfnIXqa87/43Xd9blZ32nbURTtY/02v2YavahrxzAYN2PuvoQX6jbeORjE0ErtuL3fBp+L5vwfMGI94tGAl5KJ/B5DYHLk3noQzNrLbvQlOxBXdyHvnIPGQ0HsTQcJKWkh9VpFby7Rs83icWYKgcwlO7CXLkbdUE35qq9WGoG+UlbywtfJPPl1iJ0ZTuxWHejK+khrbALXdkA+qr9/Jy+jUffTUa6fD1BSzbhuyQeryVJeMWo8Yk14PO8Ae/lWnxiVPgtSyVgWRr+SzT4LU4jeIWasNgUwlZsIXTZT8hf/JkPthSSVtOHprobY+1O9NYeUku7SCnfQ3LFURZ+bEa8LJ7A5xLwX5yC1+IUZj+3FdFLOkf7+vTP3PdyHB+sLUZd2Edm5W4yy3ZiKu4ivXgXhvJ9rLP08MzKTPwWbcBraRKzl6XhFaPFe1kasxYlMeu5RHyWJDmyOAHfJQn4L9tK0PKtBMZswX/xLwiXrEG6Yg3zXv+FV34yElfSib6uB7O1iorqRDpqPmag7ln21S+gsXg50U88znjFB4yS/4SbIglnhRpnhaM9cuDA9Dde5TqcFWoEymG8RumG8arFI0KLe6QWF7n2b7wq9TgrNDhFpuIepWK04gemKWL/wuuptnAHXpvcHFeT/AOvTtyyO3PL5sYN22gu2aeyt0bJj6sfxysqhjGRPw7jVY2TXIdLpN6BV3n6cIz/j+hxlutxUugR/K8otY52eZ4K53mpOMsTcZEmM1JmYZzExHhRErMln/PowiXUlr7I4fYozts9uWa7m+v1o7la68E1mxuXWgRc3S7gaoeAyy0CLttdudxyN0MtoXRUPcpn701nxRIf3n/9XjZ9+zS58Y/Tmvkw+xvncqJdzOl2L861TuRSy1gHnOyu/N4i4EKbExfbnLnU4syVZidutAj4o82JGy2uXLa5cbHRg4u2UVyxj+FG00huNLo4Wm2bgKt2AZfbBVztdub8dmcubnPiWpsTN+wuXGscyaWGiZxr9OVEi5xDHU/San0Ks/Exfl63gI8+m09sbBDLFo6jMG0uh+oiudzmzc22u7hp9+Bmkxs3G8byR8Md/NE4hpu2Edywu3KlxZnzraM5Yvek37aULz5ehL/4BSaKfuGuORZc5Jm4RaXjLE/DOVKFq1yNq1yDi1wzPOd0w+NlRPBn5OmOKIyO+SY34iw34CzX4zIcZ7l2GLD/A6/y9X/jtXgBp1v9uNoymWt/4tUm+BuvjX/j9eowXndVPsu338YSeN8wXuf8itOcZAR/4dWIS6QRl0gHYP+ck06Kv+fhX3i9La6RekcUt+FVmYq7cgtjIlYhvO9pEjc+y4H6BzlhF9FvDaJEN4FivRd5eiHZBhnmv/Aajj5DhCEjlHRLGGazmAyzjCxzBNlmOdmWSHIypORkisjNEjnAmiOmIEdCYa6EolwpRXkSivP+hKuY0gIJpQUiygrFVBSJqSwWU1UiobpM4rintVyKtVKKtUpCTbWEumoZ9VYZNms4TVYZ9j9TLaWpQoytPMzRqJaH0myV0FYfQVt9OLYqETUlgQ64lgXTWBZMY1kIjeUhwy1rGM1VIlqqRbTWiGmvc7Sn2xrCaa+T0GINw14VTFNlMM3VobTWiNjRosBWHUJdeSDNtSK2N8vpalXSYZPRUS+myx5Blz2CbnsEPc2RdNsj6GyQsL1OzI56MZ21ItqtYTRXhmIrF1FbGEpVXhCVOQGUZflTaPYmxzCLLO0ssnWzKLT4U5kvorYknJqScCryRBRnBJNvCiRb74NJNYsMtSeFpiDKM8Xk64SYk3zITAnAkuSHId6L9ARv8rRCMlU+FBoCKbUEU2wSUmgMosgYQolJTIEuDEtKINot3qg2eaLe4o0hMYBMdQh5Bgn5Rgm5ujCy1EIsKn8sqgCytcHk6ILJUgvJVgdToBdRag6nzBJBSbqU4nQpRUYJhQYxBXoRBbow8jShZKuEWJL8McR5k57gS1ZqCLlqMQVaKYW6cIr0DrAW6iIo1EdQpA+nSCejUCulUCuhQOOAa9F/pFQnpVgjoiAthBKNCKtZTplOQvZWP7K3+lGmF1ObHUVVlpLKnCiq86Kx5s/9O3kOuFqzo6nLuY8qUzQl6kgyNweT9NU0Ev89FfXXXiR9Nh3NKm8HXtf4UrA5hMItQkqTQ8jZ7ElRki9VulCqDWFYDWLKUoVUacXUGyOwasQUxfuQt3EWNWohdRohtZpAGjRCKhK8yF07mfIEx6FN9Sp/rEneFG2YROGGiViTPbHrA2gzCbHp/LCqZtGaIWRXmZye0gh2lsnZV3cvXflimvTetGUE0l8ZyQHbXH5ruZeTOx7mt/b72ds0l54qOTsrlRzf9iTX9sVyZsdCjtnnM1gtoyffj3bLDPqLhVzteYJTzfezPdOfqoQJlG+ZQF2KJx3pErZnRFH0qw+alRNJ+2wSmpXT0KycRn1KFEWbgslb70Pe+lnkb5xB9q+TSV3lgea70ey23supHU9wpucxzu1awIX+hznTM48z3UqOt0nZW+1PV+50OkxT6MrwYnduCHtzxAxkiNllEtGVHkynOYideaHsLpGwu1REX2kw/eVCBuvCONEu5+KuuVweuJdL/fM4263kZEc4J1plnGiRcbhexKHaUI7Z5VzofohrA09zuXchZ9sf4njjXIbq53KsSs5AZgBd6pn0aGaxS+fJLu1sdum9GLD4czA/jGNlEZysVnLCquRElZwjJWKOFIdxtDiMI0XBHMoP5GBeAIfyAzmUF8CBbF/2Z/owaPGhTzuT7qSpbE+YxLa4ibRtuofWjXfTunE8HXET6E6dQq92GnvNnhzOD2KoUsK5ukgu2pT83hzN5bZ5XGiO4qwtkvO2SC7awrloC+dyUySXbeGct4o4WRTAbxme7NfNpC9xCp0b7qbpx3HUfD2GipWjKflkDEUfjqPwgzvJfmssGa+OxvzSSIyxHuiXu6JZLEC9SIAhxonsV9woeX80tV/cRdPqe+jZMp392iD2pgXRsm4KDT+Pp1fjz2CWmH1ZUvYXRNOfO4+9JY8x1Pw8Z7a9yv66GG4cWQNHf+Fa/0qu7nyfa71vcdL+FF05MvaU3sdg2QL2FDxExfogNr3sTv2WAK7veI1T5c+yM3UOjT+Fkv+v6aTEuKBa4UTjmlkMFS9gqOxxfst9lEHTIzT8HIb65dHkf+RNzvt3UbbyDjo3zGRQHcBAsiftP99D49ejsH93B72bZ3FEF8JxYyiHND70xY+n8VtXij8WOJZEr59GT1oY29USdmUoOdnwNBe2x3Cuexnndy7nQu9L9FU9TpU6itRVvnz09Fhen+/G+lcnsyf7QYYqHuJi3cNctj3Atdb5XGuN5ny9hBMV/pytDXFchVTix29F/hwsCuRQiZBjlSJO1UdwyiZnqDGSE7XhHKuUcnS4eR3M9GVAP4uepKkOvH53N9aVd1L49mgyX3RHt8wZ9VIB6S+6/IXXrvjZDKi92Wv0YzAzgAO5QRzKD+JArv/wvPRlr8mHfp0nO1Uz6Vd7s1vjT7/Kh+6tM+jYPIHOuPH0pk7hN7MXx3P8OFkQxKniIE6XBnKmzI/Tpf4cLwpg0OxP51ZvrD/MJP/z6WR8OAP9O9PRvjODpFen8sPTY/noXlfekDnzitiDl0SjeD7EnRVCZ54PduYVkQtvydz4QOHGp9EufPOQG78sHEHc0lGoXhqD8c07yf9kKjkfTkT32hi0r45F9eIY4paNYN0zrny7QMB3jzqz5qkRfPOIK2ueHM3W2CnExdzDmiddUL02kcyPZ5Dz+XQKVk2jZPUMcr8Yz+ZYZ9LecqXo68nkfH4Pya/edtrwZ/GlWT8abKjK+0mv2YeldhBj1W6M1kFSK/azStPB01/mIno5haCX1AS8asL7RSM+Lxjxf9FI4As6Ql/U8sxXJWzM3Yuh6hCGikGMVfsx1x7EXH8ITWU/6y1NrNpaxFpdLeaqAdLLezFVDqAr3klW3X4y6w+wztTE22tM/GyoJ7lgB9kNB8lt/I2M2gOkWw+gqTzAGkMnT3yoZe4bqYQ9n4jvskS8lqbitVyL74smfF5Ix2uFDp/lagJjNYS8oCdgqRa/RakELktBuCyesOUbCX9+Hfe/vZFPEovR1fahr9mJpaEfY20vqaXdpJTvJa36JM99noXyxVSCnkvAb3EKgbE6/GLUSF81EbQ4jtDn1vLwG4l8tqkCfckAGeUDZJXuIruyD3NpL/rSvWzI6mPF6hJCYhOY9Ww8s5ak4rlUxaxFicx8Jh7P5xLwW5pMYEwqgctTCVyeQtCKFIQrEglYFkfAkl8JXvozES+t44F3NvH2+mxUNf2kN/Vjqq6ionor7TUf0V//HIONj2IrWUHUY48yXvE+oxQ/46pIxEmuwlmuxkmuRyB3IME5Mt3RbMq1OMuH8RqlRRClxVWhxSNSi3uEFrfb8CpQGHBW6h3/KzIVN2UqoxU/MFURy4o3nyPPuJCh1nAu2+/gps3NgYXb8drkxK0mJ27ZXLlpG80l+xT2WpX8+N3jeEUtY0zkj7gpkxx4jdTiEqHDJUKPc6Tx/xMDzpEOvAr+b1FoEMxJRTAvGcHcZASKrbjI0xgtz+ZOWQaTpCkEKL5g8fLlbGt8mQPNIZxvnspV22guW124ZHXhj7YRXG0VcK1TwB9dAm52OnG93YMrbZM5agunwPgYjz06BX/hLETSSB6YN4/YJyNZ/+8HacxbxL7mpzjcpuSwbTYn6sdxxT6CP7aP4nKLE5fbXbnS4c7lVld+bxJwySbgRouAW83O3GpyHt477OoAa72AWw0CsLtys8mZK3YBl9oEXN3hwrWdHlza7uKAtc2ZS01jOd/syXF7BH21T2CreJn1G59k6WtRKB6LRHRfFOH3KZij8CTh+/vpzovkTO1Mx1Jbu6vjsK1hvN5sHMPNJg9uNLtwpcWJ860eHKyfxN6WRaxetZQQ+ctMDd/AlAeLcFHmIYjUI5CrcJKrcIlU4xKpHY5+eLwMOMmNw3Pyn3GSD4+rXI9zpA6X4TjLtTjJdTjJDQ7wDuPVVTGM18jXiH31EZqG8XplGK83Gp252Sjgps2JW02u3PxfeK14lm++XfEXXl3mrEMQlYxAocZ5+IcUl0gjLhFGXCLScY40Dn9+A06Rw1EYECh0jh9LlA5ou0TocI3QOfCq0CJQpOGkSMVDsZmxt+H1YP2DnGwKY8AaRKluAqUGb/INwWQbw7EYIzEYZRgtMowZIowZoZgsYVjMEjLN4WSZI8gxR5BriSA3Q0JeZhj52SIKcyUU5oqHXyUU5YopzhNT8mfyRQ64FoioKBRRWSSiqlhEdYmYmjIptWVSasul1FRIqKkUU1slpq5aSqNVgs0qpckqxW6V0WKV0lL9f2i7r/im6///+51AAUHZG0pX0uy2SboAFXEiKiAbt/BVFBVFxAUOQGWPlu4kTfdMd5ImHUm6B22hLXvvKUOGgI/rIHX9xv/6XwfXwfPWs96S2+edg/vn+Xq/38HUlQdTa5ZhKxVjKxVTa5bTVKWkyaairiKIqrLAnr2sYhxGiTMmMTUmKbXlUuosMuqtcpoqg2ixKdnjUNHmUNFq/xOwUmrLxdSWi6mzStnXPIm6SjnVpkBqK2S01KhobwijtUZJqz2Yjjo1e+tD2Vcfyt46Ne01IbRUSWmplNBWLafdJqetWkFLhYI6swJbqQRrgRBrgZDyfAElWb7kp04gVz+evJQJmA0SaspDqa+IoLoshOIsAXl6HwrS/SlI9ydHN5FsjTcFKQGUZUgx6IRkxPqSnSAkK15A2m5fMmL9KdBLyEnypSg1EGOWhNIMESXpIkrSpZRlKChIlpIa7Yt2hzeaHRNJjvYnIz7QOR6sV1CQosCgl5GnE5OVJCA93o/MBH8yEwPIShKQr5NQkhqEKUuNKUuNMVNFaXoIxalBFKUoKNTLKUyWU6CTk6+RkhUnJDXKl9QoP7JiA8lNlFKgVVCUrKJYr/5HVBTrlZTolRQnh1CkcwK2UKOgKEn+j8goTQ6iWCunIEFMiUaGNV2NSR9MXoyAnGh/SrQyrFlhWHIiKM+L/AuvFQVTqDBMpiJvEtacSVizI7HlPUll5uOUJqnJ2CIi9usxRK8aRewXY4n5fCy6b/1I7RkbLtopo3CHCEuigoIoP4pi/ClLDMSoEVOVpsSYIMWUKKNCF9yDV39yN4/DEh9IRaKQikQh1Uliynf7Ydg8iqJtY7DE+mFPElIZ50fJ9lEUbxuBNXYC9SmBNGfJqNEHUJE0kaZcGd3lkXSUqmgrVnG4cgot2SIcuvHUpkxkT76Ew5XhnKx/nJONT3C0fgoHbJHss0RwsPopruybw+/H3uRS64ucrI5gf4mI1qyxtKSP4ni5jNttz3HSGkpDijfWmBHYE7xpy1DQnT+Jep2StDUj2P3xQGJXDEHzxWh0X44n+0d/Mtf7oF87Es3Xj5HwZT9iVnkQ97Un5oQJnG98gWsdL3G143mudz/PzQPPcr45nF87JnGhSclhq5D2/PE0p4+mI8uHwwUKjhao6M5U0KIV0pYqptugpD1bTEuGP225Ag6a5ZypDeNa2xRudT3Bb/un8Nv+ydw5+Dg3uyK53KrmXEMIZxxBHLdKOVEh52J9JDfan+H3AzPh6Dwe7p/FzZZnuWybwhmjkr3J3tTtGkJL7EgOpvpxNFPIyXwZZ4uDuWBUc8Go5myZkhMlCo4XSjmU7c/hbD+O5vg7UZAX0HOKrJTzJVLOFoo4nuPPgeTxdCaOpX33SJp2/InWQTRuG0zjtqE0bh/MnpjhdGpGczTTjwvFMm5UqLlpi+C6LYzrtlB+dYRxxabiSnUIv9pV3HQouVWr5HatitsOJTcqZFwsDuBsjg8XMgM4kjCOPZsHYfvOC8uXvTF/0RfzqoGYPx+M6bMhFHwwgJyl/ch6py8Zb/Yh/XVPUha4kjzfhfTX3Mhf2hvTigE41g6l8adhdO4ay6kUEWczg9mzczwVPw6gOWoMR7LktGsDOF4YyaXqmVywzeVkxWxOO+ZzqXUJDy7+BJc3w8nv4ehq7h1azjnHDC7UvsCZ6mc5UDiZ42XP0qRRE/t+L6ybvblXt4ij6VNp2haEfZ2EohVjiZ/vSvb7npzLjOSG+Tnu2GdxoeQFuhIj2J/4BHmfjGDd0x6kLXmEjm0BnNYF0bl9HHXfD8D6hTt1awfQvH4o+3d4cypJxMnEALqiRmH70YPytW4Y13hS+csQ9unknDdN55pjPpdq5nKlYT63u97g7qE3uNYxl1OOF7DrZejXDmPDG71YOd2FnxYNxLxRwoXSaVyveJxbtincdkziTk04tx1KrlVKuFQu5HqVjMsWMedNgZwpDeRkiYjjJSJOm+VcrFY54WpTca5CybnyEM4aFZwulHA815/Dqd50xo2hZcuwHrwOpOA9LzJf9yR5viua+U68Fn/cn5p1I+nY5c1BjR9H0wQczwnkpEHE6ULnVMDJvABO5AZwLNOfQym+dGsmclDrxyGdgAOJfrRHjaFxy2Catg1iX+xITqRO5GyOP5cKRFwpFnG1VMjVsoB/43W3D9Z148n7fAypH44medk4kj+YQNRbo1jzYj8+iHDjLYUbb8j6sFjcjwWBvZgncGW+0JU3JO4sDfLkw1BPPov0YO0zvdg8sx8xix4hecmjZC4fTP6KoZR9OZbs5YMoWT2O/E9HE/d6X36Z6cL6Ga6se8mDTa8+wg8v9mbJyy5wAAAgAElEQVTdi17sWjiU3a8NY/0Md5KWDiPjk1EUfj2eku/GU/DtcMwbxqH/uDdJy9wwrRuD4athRL/5D7zuMHRk7y7uJMl8kLSqo2RUHSPFepiUimMkmk/wS85+/rOtmpB34hG/GY/wrWR8X9fhs1iL32Itwtc1qN5LZ8n2BjblHUVjPoW+/BQ68wkSjEdIMB0hwXSIuLIuYov3klCyD72pmxRjF6nmbjIsh9CXH0RrPkBM0T625u4hyXKMRNMhUqzHSLEeR2s+RpL5BBrLWXYbT/P6+jLC3olHuCAa3/kxeM+PZ8JCDd6Lkhm/QMPYufFMmBuL34J4RIs1iBdp8Z8TS8DsnQhmb0Ey9xfC39zM3K+0bMnfQ5xxHxrzXlIru9Fbu0ks6yK29DCxxtMs21TJc8vTkS+Iwf/VaHzmxDB+5k58Zu3A75VNyF79hVdXpvBTcjNp5uMkF3eTVtJJjuUwycXdxBr2sz3vEKviWwh7N5FxL23CZ240AQvi8J8fg/+8aPznRhHQ89fv1V34zNqJ9yvbmDhzK/5zdyBasAPJws2EvLGZF1cm8mVSFVrbMXRV3SQbTZgssbRUfc5hxwJO1r1MbenrhD33HINDl9Mv/Gc8Qnfjqo7HLTQJt1Dt/4BXHW6hmr/xGqbFQ62lt9KZv/AaqsclNPlvvKri6BUeT/8/m9els8nX/894dbZebj1Xrvx3vK5fOx2f8Pn0V/6IZ3gMLqGJuKg0uKm0uKt62tf/S7y6/i9xCdPgOiUR16kJuDwei0tkNB7h8XiFpdJXEcsg2ToEYUtY9OZ0ulvmc6bZm+t1A7hr9+BOpQt3qz142Nyfu3XOxvVugwv3Glz5vcGL2/VjOV4xhZ0/v8Az0ycRGD4TX+XbCIPfJSRkHqHyycx5KZSt65+nxvgKJ1ue4HJTAL/aB3K72pN7Nb243+jF/aZ+3K3vwy2HOzdtLtx2uPDA4cIfDhf+qHXnj1oPHla7ct/iwh/VrlDblz/q+nKvzpNbda7crHPlZq0Hd5u8uFvfi5u1fbjeNJJr7aEcrp+JNnYei996lvDpL+AzeRbD1PMYHDKfMcGvIJJN4qtl09mbP53fHCLu2b2c+5Rr3Hho78tD2yM8sPflQa0n9+vduFPvwo0Gdy43j+R4y3S2/PQqYVNfY6j8K7xU8biE6HFRxdH7SR29Hnc2pu5/IVTfA1Mn/v6n/PVc/8KrE76uoRpcQ7U9z/RvvLqHxdNX/Sden6Wm+Bln81o3gvv2vjywu/HQ7sJDe8/6s7vwsNaN32s8uet49C+8rl2zCNE/8OoaEYtr6P8Zr67/xGtoMi6hOlzCnL8ll1DnSxgPpXPvq1uYFtfQRNx68Npf+RWiKS8Ts2UWJ6qe4oJDygGLgNLkIZSmTKQwRUxeaggZqX/iNagHr2LSMqVkZsjJSg8mN11JXrqK/Awl+ZkKDNlSCnPkFOUpeuKEa0megtJ8eU9klBqklBXIMBZIMRfKKC+SYSmWYS1VUFEW1INXBZUmOZVmGVVmGTZLEHarghprEHXWIOqtwTRYg2iwKKgrV1BnllFjlGAvFVFrktBYEUSLXUmzTelsT00Saoziv2MSU2uSUlcupd4io8Eio7kyiFZbCG2OENprVLTXKNljD6G5Sk6DVUxtuYiachFt9WG01qqd/786mGZbMHscIeytD6WzMZyupjA6G0LpbFDTWa9mb00wrVUSWivFtNmkdNjltNsVtFYpaLAosJdKqCoKpKo4kMoiEeX5AkqzfCjO8KY0yweHMYj2msfZV/8UjRURGHMDMaR4U5wVgClXRFmWkIIUXwzJvhSnOUeBcxL9yU0Skp0gIDPOj6x4fwy6QPK0fpRmiCnPlWPKllKWKaEsU4YxU06eJhDt9nFoto1FHzWRjDgBuRox+XoJhXoZRSlSilKkFOolGHSB5CT6kxnnQ2acD7kaAcWpMkwZSsqzVJizVJgzVRjTgylNC6IkVUFxipxivZyiZDkGrZTcRBHZcQIydvuTEe1PTpyIAq2ckhQVZalqylLVlKaqKU1RUaJXYtSrKNOHUJocTInOidQijYyipD8jpUQrp0QrpzhJSolGhlEvp0wroyhBRGG8kOIkMcbUYKy5EVjzIqk0TKKqYDJVBVOoMkymMi8Sa04k1sxIqrMfpzrzcUoSVKRtEpC4dgIxq8ewa8UIYj4fg7YHr1k/+VO4TUzhDhGmOBmmBCklcYEURPtRFBtAdZoKs0ZOaZwYc4IMS6KC4igB2RvHYY4LxBIvwJogoCpRhDU2gKKtY8n7ZTjGKG8cmkAq4/wwRY2jbOdoLDHjqU8NpDVHQV1qIFVaX1rzgzlgmUJ7iZqWghAOV06hOSuAptSJNKT40JQl5HBlJGebn+agLZz99gj2VoTRVf04Z/bM4tbhN7l77E3ONT7LEauSfQW+NKeNoC19FBeqlZytUtNlCKReN57quNHUanxpzwqmOSWY/PVjiFsxgF0f9Cfm40FoVjlHh3d+MADdN2PQfTOS2FWPsP1jD6JW9qJk92iOVj/OmfppXO98iVv7X+J653Nc65jGhaZIru6ZwiGLiP1lAg6WidhfKKQ13YeahDHUxo2jRRvAvkw5e7MUtGZIaM+TcaA0hNO2SVxtncqtzqe51T2Va/siudSm4nKHmlsHJvPbgce5vncSF5vDOO0I4YhFxvGKEK40PcWtjhf4/cAsODKPB12vcKXmCU4ZQzhWIKMtaRx1u4awN2kc5woUnC8K5nxJMGdLgjhdpOC4QcLhvEAO5ArYnxNAd/pEDmVM5Fi2HyfzAjhtEHKuWMKlMjkXSuScKRBzOM2HttgRtMeNpDV6OPXbHqNu2yCao4bTETeGvfHjaIsZTVvMSLo04zieJeBiSRDXytVcMgVzpkTC6RIRZ41SLljkXKkK5le7ils1Kn6rU3G7TsUtRzDXrGIuFPtyMnMchxJHcjh+DF27RtL08yBsa/pjWd0XyxcDqFg9GOsXwzCuGETx8kcpWDaAvKX9yH6nNxmvu5H+miu573hQ/KEX1tUDadgwnPadYziU6MOp1EAu5ak4pBFQvWEgFRv6czhTQkvCRA7nhXKjeSG/trzBEdMMukunc7X9PR5c3ABXNsGZdXDsS+50vc8p23NcrH+e2/vmcrX+JU5bnqVJqyD7m0cp+mEY162z6EwMp2lbMI0bQzB/MRHta+6Uff4Il3IjOW+IoEsrpnGnH03bA2nYJCbt3f5Ez3aj8MMh1K6ZQNOPE3B8M5SCZW6UfuJK60/D2bNxFAeifDirl3MyWULT1hEUre1NxbYRNCSK2JsRybHSl/i1cSn3j3zJ/RNfc//UVzw4toJ7B5ZwtWUuB0smU7nbG+2nfdj+hitx73hRtmY8+xKDOJ2n4IopiKvlcq5ZZNy2h3C/Xs0tm4KLZf5cs0q4Ui7lYrmM82Y5Z00yTptknLMquewI53JNOBftoZyvVHPBqua8OZgzxVJOGYQcz/TnQNIE9mwfQc0Pj2FdPZCC//Qh641epCzyQL/IjYy3PSlZMYCadSPZF+3DUb2AE1mBnMoXc6ZIwrkSKWeKxJwpCOSMQcSp3ECOZQg4pPfnsE7IUb2YA4kB7Nk5hrqNj9Gw+VH2xvTgNTuAi4ZALhWJuFwi5EqpP5eK/Thj8OdQqi/Nu7wxfz+WrBXD0f5nGLpl40lePpEdr4/ii6e9eDfEhcVidxaK+jJX0I85Ab2Y7efKHD8XFge68a7Ckw/VvVg5yYMfnvNi57yBaN4eTOaHQ8lfMZS8jwZi+nY0xq9H4/hZiG1DIHmfjmTXIk+2zPFky1wvts7tz88z+/DzTC+2z3+UqMWD+GWmO7r3h5Px6SiMP/pRvsGHrFUDKFo7hLIfR1C4ZjBVm70pXDOU+KX/wGuM6VB2nPkQGutR0mwn0ZgPkFDajd56nMTyk2zKP8iynXaC34xG8noMkrc1CN/QIHhNg2BxIoGLE1D9J4WlOxrYmH8cjfUCOut54o2niC45RkL5KZIqT5FQfpR400ESjd0klx8g23achMI2dMZudKYDJJkOEW88TKzxCPHlJ0m2nWd36RF2lxwl3nyaBMs5Yk1niTZdZMlWO6p3EvGfF4XPvFgmzE9g/IIkxi/QMGF+PBPmxTJx7m785kUjXBCDZFE8vrO2I5i9BcXC7cjn/YxywTrmfJFEkvUEccb9aMz7STJ2klDaSaLpMFrraaKKj7Myuo6n39cinbsV4Zzt+M/Zhd+cXUx8eSPiOVuQzf6JOavS+CW9g2TzSXQlh9GVHCQhv5PEooNojCfZXXKSVXFNBC3YRsDszQjm7iBg7g78X91GwJxtCOZsJ+DVbfi/up2AV3cQMGcXAXOiCJizk4A5O5Au3o1kwTZEczYwY6WO79NaSKo8QYK5i1RzFaXGGBosn3HQNp+TtS/jKH4d5bRpPKb8gP5hP+MZuhtXVTxu6kTc1Fpc1Cm4qFNwVaXgpkrGTa3FVa3BJSzR2RaFafFQaeitdMZDpcFNrcFVnYyL+s9xzx68hsXzSNiPjA5dxOIls8jXz+BSfQi3awf8jVe7Gw97RlwfOlz5o8btb7zWjOSIJYz1a1/AJ+x/w6sOd5X+r7j9b1HrcP0/xCVUg+tkDa5PJOAyOQaX8Cg8ImLxCtfQL3grw4K/JGjqYt7/8GkOtU7n0p5R3KjrzT27C/erXbhv8+BBXR9+q3Lh9zp37tW5crfGlTuOvtx0+HDYMp1Plj1F8OMvMCF8OSNUaxku+5GJsm8JkHyALHgmz09/im++fJyy7Kc40fAEN5vFXK8YwJ3qfs7rbhx9uVvjxe3aPtyu6cWdGnfuO1z4w+7E6sMqN/6odOGh1ZU/qj15aPfid5sXd2t6c7uuF7/V9eZu/QBu2vtxo+ZRbjRP4FyjgpriSHZtfoI5i15AMnkuo0KXMlC1Ei/1N/QL/YbhoSvwVcxn7otTqUmdwe26EO7XDOBhnZtz9NvuvOP2gcOLB3VOvN5rcOG3Bndutg/nSEMkMdum8+wrCxil/Ig+yi14TU7DNTQWj8h43COcTbqbKrknf2Iv5b/kbwQ616bur7irNLj/tRa1zvUY+vfIsROvmxipepfFbz9LTdG/8frwv+LV5uLcL+zw5K79UW7Wyun6E6+Pv8TAP/EaHoNraBKuat1fa81dmYK7MuUf3+Of0eESqsUlVONcc6EaJ1yVzr2vbqFaXNQJuIXGOZvXP/G6eeY/8BpAWfJgjKk+FKaKyUsLJiNVhT4lmJQMhbN1zRSTnikhK0NOTg9e8zOU5GeEYMiUOfGaK6O4B6zOONFali+jLF/aEwmmAimmAgnmQinlRVKsxTIqSuRUljnvZK00yqk0SakySag2S7GVy3FY5NRaFNRbFDRYFTRaFDSWy6k3SWkol1FvkuIoDaSmTESjVdYDUTWttmDqy6XUmkTUmsTOmEXUmSXUlYupL5fSYJHSVCmn1RbMHnswHT1jvx21IeyxK2iqlFBXHojDJKCxSsG+5gi6W6bQXhtKY6Wc5mo5XU1hHG6bzIGWCDob1OyrV9HVoKKzNph2u5Q2m4R2u4x2u4w2m5SWSikNVhmOMhHVxULspSJspSIqiwSY83wx5UzEnO9LY4WSjtpJtNkjqTEFY84TYM4JwFamwF4aRHmeiMJUHwzJEylM8adQL8SgE5CvFZKXJCAnwZ/sBD/yNP4Ykv0xZoux5iuw5MkwZUswZUkxZsnITQwgYfNIkraOJjXah5xEIYXJEgpTpRSlSChOFf8rBclCsuInkhXnjUEnwJihoDxbiTkzBFNGMKaMYIzpwRjTgzCmB1GWFkRpqpyiZBkFWgkGjRiDRkxWrIC0XT5kxwoo0EopTVFiTFP/lbJUNaUpSkypKowpIZTpg/9qWIs0MgqTpBQmSShMklCUJKVUK6MsWU6pVkpRkojiRBFlWimlGgmFCYEUaSVU5IZTkf83XqsLplBtmExVbiSV2RFUZIZTmR5JVcZkiuNCSNsYgH6dL0nfTGDb8iHsXjkazTcTSf3Bj6yf/MnfLKBweyDFUYFUJodQFi8ie9t48nb6UJWixKINojjGOVZcnqCgJCqQ7F/GYYoJxBwrwBIvoDJBSEWcgJLt48lcN5iSHeOwa0RUxPpSHj0BU9RYzNHjqE0R0pqjoDY1kGqdP22FKg5VPklbSRjNBUqOVD1Ja7aQvblC9mQG0Jwp5Hj1FC61vUBXhYp9VaHsKVdzoGYa1w6+zt0TS7l9+A1O1U7jkFlBR94EmlKG0J4xiqs1oZy0BHGgSMLenECaUwNoSRPTmRtGTaIU7aoBaFYOIvGzIcSvGEL8imHEfzqU7e/3I3XNONJ+GMfulQPYttyd5O8H0pwn5VTdk1za8xy/7pvO9X3TudbxHNfanuHX9me42DCFYxUh7C+R0JbjR03SKCxRg7HsHExd4gT2pAjoyBCzN1tOV0EIh01hnLFP4XLjU/zaNo0be6fy697JXNkbzpW9oVzbF86N/ZO53jmJq22RXG6exKXGyZx1RHCqOpLztU9ys+NF7u2fxY3W5zltDaM7N5D9uUJOlwRzIN2f1rhRdCdP5FKxkrMFCo5lCzmY4Ud3mg9d6T50ZfqxPyeAg3kCjuYJOGUI5FyRmPPFEi6USLlQIuV8sYSTuUIOpnqzL2k07XEj6UwaS0f8GJp2DaU5ahj7EsdzODWAo+lCDiT70hE/hm6tN8ezAjlXIOdcoZxjOQK6UsfTnT6eI3l+nDWKuVIZxHW7kt9qVdyuV3G7VslNu4Kr1kDOFftwMnscJ/TjOK2byOG4cezZPBTHd49Q+XV/qr5+lOqvh1KxegjWVUMwfTqIkuUDMLzfl9ylvch+x42cd90o/qAPls8HYv9uCM2bR7I/3puTqUJOpQVyKT+E05kyajcNo/CrPhzOlNCZIqIzPYjLNbO4Ur+AzsKnac55ggvN73D/1BoenP6e3499w/3DX/Dbvv9w2Pokl5tf5GbHTK41zeBqwyvsywkj8+v+FH4/hJsVs9mviaQjOpz2HeFYv/JF97orRZ/2oWXrGCrWjcCweiCGL/pT/NVjZH7wGLo33Imb44JmnheZrz9KyQdDqfh8FKYVg6lYPZDWjWNo3TKazuiJHNGI6E4QUL9jAo5YIV2F0zjjWMSVlmXc2Ps59478COe2wPnNcP4X/jizlht73+Nw6dM0aSVkfzWA2LfdyFreD/v3Y+jaJeREspRTWX5cKAngmlnEjQopv9kU3LEHcatKxlWziKtmKRfKJJw3SjlvUnDOHMR5q4or9khuNk3lVstT/Nr4JJcdk7hYEcb5ciXnShWcLRJzKkfAIZ037TtHUvvjICq+HEjB+33Iebs3GW/0Iu0NT7Lf7U3ZpwOo2zCKrhg/jqeJOJ0j4UyBE64XyuTOqYBiCeeKpJzJl3AyW8TRNCFHkgM5liLlQEIArdvHUPPzY9RtHEh79AiO6304k+XP+TwhFwyBXCwUcLHIlwuFvpzO9eWAzoeGbeMp+3YUacuHEP/2YHTLJqBb7sfWRaNY8UQfXpe5ME/ozlxBP2b69mOWX29e9nFjlq8LC4VuvCPvwetkT9ZP70vMokEkLxlC7sdDKVs9EtNXwzB9M5TK78dS+eME6jaJqN0oIevjYexa1Jtdi/uzda4Xm1/1Ysucvmyb148dC/uzZW4v9B+OIGfVGEq/98a8fgLF3w3DuH4EpvUjMK4bRtXmcRjXDSfri3+cNrwxd0/29qIuEiuOo604zk9pdfyUUudsTC2nWJ+5l7d/MaJ6axehS5MIW6ZH9nYSsrc0BL+rQ/mulrD3klm43sr36QeIKj3DjoLjbMjo5ofUvWwrPMpu8ym2GDr5KaOZbbmt6CyHyLSfYIPGysYUO/Gl3SSaj7CjcD8bMtpZn7mXuIqL/JjZyTfJe/gxo5tNhmNsMpxgfc4JFm2oJOitRPznxTBxbizj5sYxfn4i4+cn4DM/Dp95u/GfH414UQzBb8WjfDsB4ZwtCGf/TOQ7u5n09k5CF/3Eix/FsKvoIDsNnUQZ9vFLSgPrtLVsyd5LrPEEP2d28sEWC9P+E4Ny4RaCFu1AsmAX4gU7kS7YTsRbMSgXbOblFcl8HVfPzvxDROcfZGNqG9/G2NmY1sbu4mNszjnI0l/MBM35GeXiHahej0IydzPC2T8jnb8VxaKdyBftRDR3G6I5O5Au2I1sURyiedH4z9qBfHEs0vk7CHhlPc8s17A6sYHthQfYlruH2Fwj2uR1VBR+wP7q+RyveRlb0WsET53ag9ef6NWDV3d1Im5qDS5q/b/xqtLiqk5y4jXsH3gNceafeHVV63AL1eGmTsRVGYdnaBz9Q39glHohi5bMIj95Bpca/oFXuwsPbW48sLs7my+HKzjc+MPuwQN7P27XjOSIJbwHr/OceA2LwTU0EVeVBjelFnfl/yVeVf8veFVrcYnU4jI5CZeIOFzUUXhGxuEVHku/4HWMUn/E4zPm8fXXz3Ck+Umu7RnGrdpe3He48ofdlYc2Dx7Ye3G7wp2HtX14UOvOPbs7v1UN5Hq1iK6yV5k9MxIf9SyGhn3NgNAd9FfEMFweQ0DYbrxlnzNB9BJTpoXy7VeTqcx/gcst07hqm8DtisHcs/TlboUXd+19uVfXn7v1/bhT48n9mh50WV14aHGBCleodAdbHx5Ue3G3yos7Di/u1vXlTn0/fm8YzK9Vj3GtxpvLTZE0l01jy7pJvDw7DG/FiwwP/oQBqh/oHbYVz4govCZFM2zyRiYEv8+ksHBK4p/n17pQfq8bxIM6Dx7WuPDA3osHtj48cPTmQZ0HD+rdetpXD35rH8TRWjmpCc8y7405TAh7i0dC1/HI1FTcw+NwUcfgok74F/7cVHpcVf8Vrin/hqvqb7g6X2L04FX1N17/Gh0OS8E9NI6+6k2M+hOvhU683qkdzn2b17/xanfnfrULf9S48bvDw4nXmh68fruIwCkzGBD2Ee4RPXhV/y94Vepx/W+A1eGq/gde1Ro8lTo8lTo8/tyz24PXPv/C6yxOVE1z4tUagEk/GGPqn81rEJmpSlJTg0nNkJOWJSU9S0xGppjsDDm56cHkpSsxZCgxZIZgyJJRkC2lKFdGSb6CsjwFZfkKjAZ5T2QYDVKM+RKM+WLMBVLMhRIshRKsRRIqSmRUlSqoKpNjK1NQbZRRbZJiM0uwlUuwl8uosciotyhotDrTZFXQVC6nwSSl2SKjySyjtkxETZmQBrOYlio5HQ4VHbVKGq0y6stF1Jn/TCD1ZjENFjGNFimNVinNlTL22BS0OYLoqFWytzaEjtpg2h1BtFbLaLSKqDUH4DAL6WqJ4Oi+aexvmUSrPYimKhn7GtQcapvEwdZIupvC6GpU09WgpLMumA6H7K+02yW0VolpqhBRXy7CUSbEViLAXhqIo0yErVRIZZE/VoMPFoMPzZUhtDnCaKpQUl0swpIfgKNURqstjEaLkgqDiKLUiRh0EyhM8aNIL6BAL8CgFZCvEZCXFEBeoj+5Sb4UpfhTniuh0iDHmi+jPFeKOVtKSbqYrNiJJG0ZgW77aLJifSnQiShJkVCcKqEkVURJmjOlaSJK08WUponJTfIhJ8GbomQh5iw5lpxgzJlBGNMVmDKDMGUEY84IwpzhRGxpqoziZCmFOjGFWjGFWgl5CYFk7PYlK8afvIRASvTBmNPVmDNCMaWrMaaqMKYqMacpMaUqMaYEU5qsoEQnp0jzJ1zFFCaJKUqSUKqVYkyWUaqTUJggpCghEFOyHFOyjIJ4AYYEYQ9eI6gyTKK6YLIz+ZOoyomgMjuCqswIrKlhVKRFUBIXQsZGASnrfNGumciOT4YS9ekoEr6aQMr3PmT95E/uRn+KdgRStFNAdbISY7yYrC3jyN42AWOCjEq9msJoEYW7AjHHB1EaLSFjwxhKogQYdwdQHiegIl5IZbyQsp3eZPw4iKJtY7AniaiI9cOy2xtT1FiMUWOo0QvYkxuEPVmALUVIR0kYh6qeosM4mbbSCI5WP0VHnpgDBRI6c8W050o4aXuCy+3T6a4Kpd2qos0axrGm6dw6voR7J9/n5oHXOO54ioNGOXvzxtOSNozO7DFcrQnllCWIE2Ylx4wquvOD6MgKYl9uOFW7A4lZ3gf96mHoVg0n4dNhxH4ymJ3LHiH+syEUbBSQ8eN4olf0J/rTPhTtGE23ScmJmgh+3fc8V9uf5cqeZ7nW9hzX217g1t4ZXKidyjFLGHuyhVh3Dyf/Jy8KfvaiImoozSm+dGQG0pEVSLdBwTFzBKeqp3CxfipXmqZytfUJru6ZzNX2CK7uDefXrghudE/h185JXGmL4FJLJFdaHuda6zQu1E3lVNUUTlZO5krTc1xreY4T5WraM/1o1XtzME/ElYpJnMiXsSd+NG3xYzidK+VIhoDu5Al0aMfSoRtHZ9pE9ucEcNgg4liRhLOlci6WyblUJudiqYwLJVLOFUk4lSfgUPpE9iaNpj1+JJ1J49iv86YzaTztcc7rS46mCzmTJ+d0rozDqQF0JXlzUO/LsQwhJ7JEHE73Z2/SGJrjhrJXN5qjeX6cM0q4WhnEdXsIv9Up+a0uhFs1wdywybhaEciFUl/OGiZyMSeAi+kBHEucQPvWodT+OADbmkewr3kM+7dDqfxyEJVfDcG6ajDGFQMpXt4Xw7Le5L3njuEDD8yfPYJjzRAafx5J+64xHNR4cz5bytlsCZcLQriQH0zLrnEYvvSiPXEiBzODaNWKOFP+HFdq59BVNA2bTsWpmsXcPfQ5tw9+zu2DX/D7kdXc6nqfA9YnuN41m+t7X+Fa6wzu7J3P0bKpZHzdj4LvB3GrcjZH057kYNKTdMc8TtW3/mgWu5C2xJX8FW7o33NFt9SNjOXuZH/sQdKbHqQv6UPsHFc2THHh5ynuxL3yCLlLRlK2YgzlXw7FsWE4DVtG0pngx9F0BQfTVHSmRXDUMtaVKUgAACAASURBVIcr7Z9w7/g6OLcdzkfDxXi4FA/nouD8Du4d+5ETVa9TGSWh6PtRJC5xJXPZAGq/H82x3ULOa2ScTwnkfK4PZwvGc83oz60KMbcqpdywSrhRIeOGVc5lo5QzRYGcKZFwwRzM5YpQrtgmcaP+Se7ueZ57HdO50/Y81xuf4nJ1JJcqw7hUruRCqZzT+YEcTvGhI3o0desHU/X1oxQt60Puu73JfLMXmW/1Iu8/fTCuHED9TyPpjvXjZLqYs3lSzhXJuFAm56JRwQVjz1otlnGuQMrpXAknMsUc1Ys4qpewP/5PvA6i9pdHads1nKM6H85k+HMuV8D5fCHnDQGcL/DhbP5ETmb50K2ZSO3msRR9NZzk9wcR88ajxLw9kqQP/Nm4YBQfTu7NQrELrwZ48GpAf17y7sfLPn2Y4e3GKxNdmC9w422ZJx+qe7NqSm9+mtGfuMWDSV06GMOKoVi+GY3txzFY1gzBvn4M1u9G0rhVSHd8KFXrBcS/3ZfYtx5hx/w+bJ/nxY4F/dg+vx/bF3ixdV4v9B8Ow/DlWEq+G495/Tisv4zF8stoytYNxbRhGNaNI7H8MhLThqF/4/Wt9dnZqxOqiTYdZXNuB/O/TOSNb5PZnNtBXPlJVsU5ePFTDU8tT2D+ulJmf1dC6NIEwv+j4cUvC5i5ppRnVmTy5DIdSzZV81lsC0s3VjF7dS4vf57Jkk1WvtK1snRjKQu+TuGzXUbijQfYaWhl8RfRzP88ms1ZLcSaj7Eq3s7Ln+tZ8EMBq/WdvLPVxnOfpfP0x3pe22BhZVInb22pIXypnsCFsQgWJTJxXhyjZkbhvSAB34UJCBbGM3HWNkQLdvHE8lRmry3mhVUZRP5nN8KZa3n6wwQWfJvDKyu0TH17G29/b+CLqGo+2VzOoi/SeWV5Iq99k82qmBre32jk2WVRvLQigZmrknnuoyTC3tyFbO5GXvg0jVlfZvPsB0lMXbKb2Z+nsWKXg89j6pm1MpUZH2t5bU0+y7dYWbqhlOc/iOOZ93Yz/YN4Zn+ewuQ3txMy/yemvhfD9BV6pn+WTtgb0cjmbiN4YQyKhbH4vbKNiTO2Il8Uj2LhbsSztxC6eBdzVmfz6Y4qVu0s5/1vt/LO0hfJTJzHIcdiTtTOxFb8Gqqnn2ZI6Ef0C12PpzoKD3UCnj17Dt16DkByV6XiodL37CPUOPeZ9lxf4tkzNtxH6dz36qHW9ox69jS1qgTclHF4KmPop/yOkcoFLHz7FQzJM7jSqOJOnXNs+IHdhQfVbtyvdudBT/vqxKs79+19uVM7iqMVEWxYOx2f0Hn0D/mB3n8eMKXS4h6ixSNEh6cqBQ/1/xz3/5a/D/dx/9dBP85xTtcIPW4RelxD4vCapKWPaie9pSsZrVzMywtmsXvny5xoiuB602B+r/PiD7sH2NzB1qvnqpgBYO/HQ3sv7jv6cdc2hl8rw2jIXUjklFDGh79Fv7Af6R2ZSC91Gv1kKYwJy+Yx0TaGi1czVjybsMnhrPwokkbjy1xreZw7VT48sDzGfWt/HtgH8KB+IHdq+3LT5s6DRk8e1LjysMoFqtygqhdU9QZbHx46HuF+zQDu1fbnTl0/fqvpz/Wq/tys8+Z681S6LPPZue4lpk2biiBkEQOFn9E/aCu9w3bjFhGPS5gGj3Adj02JYZh8OUHqSFJ2Pc0pm4qbtUO4V9uLBw4X58sHmycPHB48qPXgYa0nD2p6cbe2Nzcb+nGuSUJl4Qw+XDET3/CXGBLxDb3CdtErwrnf1bl/2Tlq667+3/LvZ/jXIUdqHR5q58FhHmrtP5pXnfNFTA9e3ULj6Kv6B14LnuZKrS+3a4bxu60PD2xuPLC59OwXduN+tQsPHa5OvNoe5ZZDTlfZTNZ8PR9BxAs8ov4Aj7BfcAuPcY7c/2Ns2FOVgocqFXfV36Pr//zszkOlnC+C3EK19FIl00uVjIcqGY9QLW7qRNzVcXiF72CA6muEk2YQu3U2p+3PcKlGxiGrP5a0oZSleFOQIiQ3RUZ2WgiZGUrS0uVk5snJzBaTmS0mJ1NGXmYwhkwlRX8mW05xjpTSPBlGgwJzQRCWomAsRcFYi4OxFCkoL5RhNkgwG8RYCqVYCiVUFkmoKpFSXSbDblRgNyuoNQdRU66g1qqgtkJOrdV5v2q9VUaDVU6z1blftLUiiFarglarnD0VclqtchrNYurKhNSVCWgwB7KnSkFnrZI9VXKaLCLqTYHUm4TUm4Q0WSS0VEhorZTTWiljT5WMDruCztpg9tWE/NWS7q1RsK82iHaHnKZKERXF3rTXhXCi8ylO73+GI+1TaK8JpqlSQntNMAdawjjaMZnDbRF0NYawt0ZOh0PC3hope2uktNlEtFYF0mARYC/zo8YkxGEUYC8V4CgLpNYkps4kxl4cgClnPA0mKe12NS2VwdhLhNiKhbRXh9JRE0GjWYGtSExZug8G7ThK0wMo0Qdg0PpjSPQjP8mPQp2A4mQheUk+mNKFVObLqMyTYs0VU5EnxZojJV/jg377CDJixpMd502hToAxXUpZqpjCZAFlqUKMGSLK0gIpSxNiyhRjzZZRlBJAgcaHYr0QU6aM8uwgzFkKzFkKLDnBVOQosWYFYU6XU5YipSRZREmymJJkMUXaQAqTAinRSSnRScmK9iFtx3gKkyRYMtRUZodjyQjFnKb8V0ypIZTpFZRopRQlSShKEjkbVo2YUp2UEq2YoiQhpRoRpmQpZVoxpmQpRp0EQ5wf+QkBVBkiqDREUG2IxFYwCbshkurccCoy1VRmhmHPnoQ1NQyrPgxToprcrWISvhlD0jcTSPpmAjs/GU7c6rHov/MhY70P+Vv8KYuWYIyVYE6QYooXUxwdQObm8aT9Mo7azCcw7BSRtdEXc1wwplgF2jVDyd3kTfEOX6wJIixxQqyxQszRfuT+NJTCzaOwJQZSFR+AJcabsp2jKd05ihq9gA6DkvI4b+oyZXSZJnOwchqHqp/leO2LHK16iv3FQRw0SDhUqOBwmZqTtsc50ziNk03TaDWHcLB2KlcPLub2yfe4ffw/XNm7gOOOaRwyBdFV4Etn3ngOF/hxzhrEaWsw56sjuWB/gqOl4bRnBtGcHIRxsy873/Mg6bNBRH/Qn/gVg9GsGskvb3lQ8HMADcmTSFo9hG3L3En7fgiOFBHtxSLONIRxpf1JLrdO5WrL01zfM50be17mauOLXK1/kfZsOYWbHkP3pRvJX3lg3P4YjfqJNOq9acvy40hZEKcqwjhpDeNkVQRnHZO5UD+Zyy1TuNY+hev7JnO9axI3uidzo3sKl9sjuNgSwZXWJ7i2ZxoX65/imCWSg6URHDFN5lBZKB25gTSkTGBPmi9ny8O4UfMU91tf5GRhELYtj1L2fS9ad4+gNWYEe5PGcjDdlxMGCadLFJw2BnPGFMJZcwiXy1VcLFNwtlDEqXwBJ/MCOJ4dwKG0iezXe7Nf782hVF+Opgvo1nqzL3E8B/V+nMmTc6lYxfmCYI5lBLIvcTzHUgUczwjkaLqQLq03TdFDcWx7hIbdgziS7cu1ShW/Vqu4VhXMdVsw1+1B/GqT8Wu1jOvVUn6tlnCtQsQ1YyBXDSLOpflzJGEsHduG0vjTo9R8PxDbmoHYvn0M27eDqP56MFVfOU+tLf98AGUr+lL6iRfGlX2p/mYQ9euHs3fnOA7rfOlKHMPFfAXXStRcK1FzuUjJoRR/Kn8eQO5qd7pSZdTF+nK89Enutr/BmepZFG7z56B5Ftc6PuBy2zJ+O/wFnPuO20c/5kT9dB6cXwJn3+T3gwu4372Y09ZnKNk4guxv+3HF/CKnc5/jTNYMjic/j+NHEfELXNj2iguaN13I+9iDstV9Kf+mP+Xf9se6ZhC2tROIn9uLjwQuLBnrwidCF9aGu7Hz5T7olniS9Zk7FZsGcSRfwe3GmdD9PnSthPPbeHhuN39c0cGNTLiWBVcy4WomnEmEc4mcq19Fxa5Idrzlxc8zXdC95cL55FDOJci4FC/ht9RgbmSIuG0M5HTuCM7kjeJyiQ/XjAKuGUXcsCr4rUrFuSIxx3MFnCmWc716EncapnG78Rl+a3yG263Pc699Br/vfZk7e6Zzo+4pfqufym81U7hiUXLGIOJoqi+dsWNp3DgM+5pBlHzYh9x3PEh/w5WMt9zIf78P5i8GUv/zCDpjJ3IiLZBzBhkXSxVcNCq4bA7isjmIS2UyzhdLOGsQczpXwqlsKcdTJRzWieiK9aN1+zjqNw6jbuMgWrYP5WDiBE6m+XE+V8hFQyAXDAGcz5/I6dwJnMiYSGfiROy/jCZ35WCSlj7KzsUD+PZ5N2KW+rD+1RG8F96beSIXZvt78mrAo8zw7s+L3n2YPt6dlya4MsfPldclHnyo6s2XT3qx8aUBxC1+lIz3B1O8cijlXw/DsW40dT+Ppv6XMTRunkBHlJBDGhXdCeGkfDCQpKWPkPjOAKIXe7FrUV9i3xzI7tf7s3GWC5r/DKTgq7FYN/hQtWkilp9HU7ZuCMb1QzBtGIL5p6FUbh6FY8e4v/H6pbY2+6e8fcRVnGZH8QE+jTKzareFHYX7ibeeYn1mOx/tquALTTMbi06yNusAS7bZeG9nLWsyDrE+7wQrE9uY9VU+0z/LYvpnOTy9PI1JS5KIWJLIkx8m88JnaTz7USIL1mSyVt9AvOUI2w17WBVVzMpdxWzObWe3+QQ/ZO5jwfdFTH4vgWmfZTPl4wyC3nIezBTxXjJPr8xDvVSH7+wdCBfGI1iswWdBIhPmxjkzOwr/eVEI5+/kqY/TeXeLja9T9rE2q5N3thpZttPCak0j36W080VMHa99m8cTb+zkpQ91PLMknsmLdxK+YCtPvrObmStTefaDWJ5dFsX7W0r4LqWRNcnNfLKrmnc2lLE6sZnvU/fx0U47s7/IYup/4pn6XiKT3olBPn8zsnmbiHgziqeXJfDM+3E8934Myzeb+D6pgXXaRj7bbmHZplJWxthZq2/jh7QuFn9fQuhrUUhmb0UyZxeiV6MRz4tHsViDbH4sgTO3IZu9hSlvxfDSRzpe+iCO5xd/yvyF00iNncOB6oUcc7xCdeHrKJ96miHqj+inXo+nehfuqjg8VIm4qzR/tVxuKj0eymQ8VFrcVEm4hjqbV9dQzb+aV8+QpJ7GK/mvFsxV+V/wGjKfhW+/jCF5BlcbVdytHcjDnub1/ytee4XudmLhn3hV6vFQ6v/VwP5PcTZj/x43/bu9S8ZFlez87qGpuAYn0SdcQx/VNvrKPmGc6lXmvTGDdO2rnKoP42b9EO47+vNHdW/+qPLkj2pPsHlB9SNQ3Y8/bL154BjIXZsvlyyPY9W/RnDEFEaFv0efyJ9xm5yIR2QGfUIy6SdLZ4BUz2DpDkbJP0eofpVnZkxh3XeR7LO+yA2bmt8to3lQMYj71QO4a+/LnZo+3KvvxW2HG/fr3Pmjxt35Gap780eVFw9tXjxw9OVeTV/u1Hhxu9aLW3WP8FvTCC7UCjlU+RLJ22fzxsJXkKpeZ3zwGgZIttJXmYhnqPPAIJdQDe5heh6ZlMBj8s8JVE1l56an6bSGcrVuDHdr+vHA4cZ9mzv3bR7cd7jzoMaTh44+PLT15XdbP27X9edig4B643OsWv0cgognGBL6Kb1V2/FUJ+Cm1OKmTP7HqO3/KT3NpkrXk78bV0+Vc12694yT/4VXtR6XUD3u6jj6/f+AV9cwZ/PqHF12rjMPZQoePc3rn6PD/xxf/3MU3zXUObXQS6mjl7Ln0KYevLqpYvEK38Ejyq8IjJxB3JbZnLE/zaUaKYcq/sTrBP4f1u47Oupy7f99KlVApLf0Nr1PghRRUcGypauIvT1ue93qtitIDyEkIT0z6b1PMpk+6YR0Qk9II3QEFEHa+/yRbHX/nn2e85yzzh+fNWWtWeue9f3OWvNa13Xdd0layDBeM9VkZ6vJyJSRkz+M15xcMfnZMgqzlZRkqynL1lKeo6E8V055npSKAhnGIjlVxQrMJUospQqsZUosZXLMpbLhSmuxGGupFFuZBHv58Pmr1RUyaiuHz1ttMCmptyhosMhpsMpp+AOuUposcpotclqsClqtClotclrNMtqsMlotcvabxDQaBTQaQ2gyiWhzyOmq09DuVNJik9JkFrHPJGSfSUiTWUyzVUSzVUKzVUyLTUy7U8aBOiVd9Wo6auR01Mg5UKegq15JZ62cVoeE2qogWmrkHG1dSF/Xg5zoXEJXo5Ymm5j9dgmdDSoON4dyuDmUrkYlnbWyP+D6J14F7LOEUFcVTL1JQF2VYKQaLKKhSkxdpQBnaQDmfG+arXI6qjW02JU0VklorJLSWR1GZ00YTSY5teUiqrL9KUv1wZgdQkV6MOWpIZTpQyjThWBIFWJIE1KU7E9lRhC2QgnOYhn2QinWfDHGTAEFiT5k7plDbqwPeXG+lOqCMWaKqcoQUZ4WTFWGkKosIcbMEIyZAkzZI6+zBFRmCDCkC6jIEFKVLcWSr8KSr8aSr8Kap8aSo6AqU0ZFmoRyvfCPlOkElKYIKddLMOglFCWEkLc3kKIEIRWpcsxZGizZoZiztFRlqEbwqsKYrqIyTYFBL6M8WUJZspiyZDHlKWIq9P8Zr1WpUqpSJZQmBlOUEIQpV4OtaMEwXIsX4SxYgCNvPvbcMBw59+LMvpfKZAWViUoqE9QUR8rQ/+iL/js/Ur8PJObT2UR/PIPkL+eRuzmQ0l1CSsKDqYwRY06QYUqQYtgromBXAPpNc6hK1FIWI6cgXEBFjAJDlAzdtzNJ/3E2VXvFmOJEmGMFWOOEVEUHkvfTNIq2zcQeP7zjsDXOn6poL4zR86jWB9NepMGc6E99tpwDFYs5an2Y7urH6W9cSbdtKYfLVHSXyumt0NBnXsBg9QMM1D9AX+ODtJm0HK1byrnD6/m19w1+H3iLC53r6bY/yCGDgoMlwRwuDuBEuZBzjlAu1C3ilGMBR8uUtGaJ2Z8qoSFJTtHGecS8M4bY9yaQ9NEUYt6eTMy7UyjZFkJT6mJSv5zFrr+PQvfPKVRFB9OULeOwUUqPQ8b5lsVcaX+EK22P8kvbk/zWtppTjkeo1wmo2DWLvB8nkvP9eMq2T6E+xY+DhVIOl0g5Vi6j36xmyHEvQ85FnKxexFDNIk7XL+DMvoWca17A+bYFXOhYwIWOhVzsuI/LXQ9yuXMp5/bfz8maxZwwL+BwWRj7MsRURc+lKmYW+zIC6KnUcNa5hFPWBXQXyzlRJKc1yQvbtvE4t0/kiN6fYxlBnMgTMlAs5ZRBxelKDaeMGk4a1Zw0KhkqlzE0MkPYXxDC8Sx/DiTPoTVuJp1JczmWEUh3ZjBH9P50Z4TQmy2iL0dMb7boj+eD+TKGChUMZEs4nhpMV4IP7bFz6UiYx2G9HydyQhgoFDJYImKoXMwZo4TzFik/O+Rccsq47JTxS42cK9UyLtslXKoSc6FYyFBmIMcT5tIeMYXGzROo/X48zm/uwvnNJKq/mUzNN1Oo/mYqzq/vwfbPSZg/H4/ps/FYv5pI3abptITP5WCsNz3p/vTnBnOhXMtFQygXDVouVmgZyJfSEDmLzI/caEkMoTbGj67cUC42Pc2Zpg1Y4hXsz3uI0/te4dKBd7je8zm3Tn7Ftb4PuHBwPbdPv8a1nvVcPfQ0v7Svo7vifip3ziH7y7GcMSznVPFjnC5YQY9+GY7vhehe8iT37bto2h7I0Tg5R/ZK2Ld1Hrbv7mbfVm96Eu4j85XpvO7twfp7XHjD14X3JK78+Mgo9G/fTc2eQPoqFvNr+1puHX8NTnwC/T/AqUjuXE7jzpUsuJQNP+fChVw4lw29ifTZP8MU9QjJH3kTvsGTqGdH0RkpYShFxdlkKb9kqrhZqOVavohfDUFcLPflUmUAlyqCOFPsT3+ONwO5/pwpFjFUJOJsuZKL5vlccSzml5oH+LXhIa7tf5SbHSu52bmK6+1PcrXlMX5rXs715ke41vgAl+3zOWuQM5ATwtEkH5p3zqDmu3sofWcUea+6kfmiC1kvu1L4d0+qPptI3U/TOBDtRU9aICcLRJwxyDhrlP8feBUzWChiIE9MX47kD7weiAlkf/hcardMpXbzZJrCp3IkwZv+jCBO5Qk4XRDCqYIAhvJ9GMj14USGHwcS/HBunkveR1OJe2USO9aO558Pu7Pj2TlEvBzIe/dPYp3QhVWBHqzwn8Ajc8ewfN4oHp3nzhPebqwNdOdFiSdva0fz+f1j2fbkXcQ9N4mct+6h8rNp2L+bwb7t82iJ8KZ5lxdNO+fStNOL5ohA6rcHontjFKlvTSD59buIf3k8Ca9MIOHVSezZMJrwp1xJemMCxV/MxrrZD8cOP8xbZ1O5aQrWHTOxh8/GvnMWtZFe7Nvr/ydeww09udHmQeLtp4mqPEF4yREiSo8QYzxBou0k0ZUn2FF0mOiqAdIafmGv9Sw/5R9lW/EJYq0XSLD/THjZAC/9ZGTRG0moX4pH9WICyhcTUL2ShPzFWKTP7ib05T28uMXA9pKjxFv7iCjtJLyohZ1FbUSUHWav+SQ7y/p5dYcD8TMRBK2PRvBCAgHPxOC7ZjeBT0chfC4O3zURzPnbTgTPJRO0IYWAZ5MJfDYJ77Ux+KyKJOSpSKTPRvLUN2V8m3GIaPMpom0DfJ3RSJTpBHsqT7DH0EdEcR+fRjeiXLUV7boIlGt2IVsVjmTldqRrthP6XDiqpzfx2HsxfKWrJdbcTYKll8iSI2xMayHa0EeK/QI7i3t5bZuFRa/FIlq7Hf8nN+O3chv+K7chWLsDybptKJ7azCP/Fc3m9FbSTP0kG44RVdDBzrxWIooPEl81gM55kU9iGnjg9Xgkq3cgXrMb6bq9SJ5KQPxUPILV0QSviEC0cifKNeGEPh1O2LrNLFzxd1atvR9d1Bq6bM/QXb0Ce/ELaJY+wtTQdxmv3YinNhJ3TSwemnjcNIm4aPS4aFKHQaHW4a5OxlWTiEtoAi5hSbiEJuGhSWKUKolRykQ8VIm4aZJw1ehw1abgpk3GTZOAm/pPvM78K14btfz+/wavluG2Yb+wpxmv/oFRYdH/hld3VQoeaj0eaj3u/w9x1eiH1/nfkoKrRoeLKhUXVQZu6kzcVGl4apIYq9nFBMX7+Iau4OU3HsdU8AKnau7las1Mbtrv5o51HHdso7jj8IDqUeAYC44x3HaO5nbNPVyvFjFkfIT86A2IQh9i2vz38LxvMy73R+Nxfypj52fiFpTIBEUBkxVpTFVsZ5byLQLnP86ja+eTFPUovcalXLMKuWmbzXXbRH6zjeL3Wk9uNnlwxenCjUYPbjd4crtmFHecY7jtGMst5xhu1Izieq0n12o9+bVuDJcbJ3Kp3ZvuOjUl+id5541VaBesZ5boU2YoY7hbpWeUMgUPTTyu2hhctHG4haUwdkE8ExRf46d5gi+/WUq1YQFnGoO4WnsPt6o9ueF0H061O7eqR3HbOY47tkncst3N9ZqJnK8LoNP6CD98/xCiBVqmat5mrGoXnsok3JUZuKkycFOn4apO/TMa/f+QlGH0qpNxH4nHSNw1ScOtw1odrv/Ca2gqHqFxjNNuY5b2VZ57+ZE/8VoznRuOMcPt6/8DXn+pkXGwYuW/4dV9/lZc58fgGpo4fO9r9Lhp9HioU3FXpw63Df+Htbtqk3HRJuGiTcJVk4SnOgVPVcrw7Gvon3gdc+9w27BwwRPE7VzNSefDnKuVjOB1KpXp3pSmh1CYJiMvU01OtprMTBm5+TJycsXk5ogpyJZSnK2gNFtNeY4WQ66aijw5FQVSKgulGItkmIplWEoU2EoV2MsU2MoU2Erlw2gtkeAok+Isl1JtkFJTIaOuUk69UUGDaWSW1aKg0SofiYx9VhlNVgnNVjktVhmtVjntVgXtFhltZintVintFhktZjH7TQKaqgQ0m0W0O2R01ao4UKuio1pBq11Ks1XMfotoOFYh+y0imswC9lsEtDokHKhVcLBeRVednAO1crrqFHTVK+iqU9BRK2e/Q0yTQ0xnvZrujsX0Hbyfoy0LaHFKaLIKaK+V0lkvp7NOTketlI4ayR9prxbT6hCw3xZMkyWYfRYBDWYBjWYB+yxCmiwiGo1Cag1BOEv8cJT40VGtorNGTZtdSatNSbtDTVe1lg6nmmaTjHqDEHOeP4YMX6qygihPDcCQFoQhVUC5XkBFmpCKdCElKf5UZARizRdRXSLDWSzFnCugLNWPggQv8uN8yI/3pSDehzJdIKYsEeYsEcaMYCzZQiw5QkxZIZizBZhzBFRlBmPLE2PLk1CVJaQiPQRjlhhrvhJ7oRprgQpbngprjgJTppTKdDEGvZBynYBynYCykRj0IipSJVSkSihLFlGUEEJJopDKVDmWLA2WbC1VGUqqMtRUZaowZaqoSldSmSr/o9I6HBGVegkGnYiypBAMKUKMegkVOhGmdCnmDCkVKQKKE4MwpMuwFoRRXbKImuKFOAvuxZEXhjN3Ps7s+djTtZTFiSmLEVMRq6AsSk7WlkAyNgaQvVlA4pde7PlwCvGfzSB/axAVeyQUbPOnIlqEJUGOKUGGMV5C6Z4Qkr+fSc6OIAyxaop3S0d2JpaQ+v1c4r+4B2uigqq9Ikx7Q7DFizDFBJG/eToFW6ZjjQ3CkRCCIzEIW7w/ljhfHMmBtBZqsKYE0ZCjpNOwmKPWR+itW8HJprUctz7EoRIV3aUKBoxhnLQuYqj6AfpqltBbdz+dljCONzzE2YPP8EvP61zv+zunmtfQZVxIR4mMjsIgugoD6K2UcGXfEi7tu5/TzkUcLJTRkimmOV2BI0aE/rO7iXt/PLHvTSD54ykkfTyNrG+8qUsKpXKXgMi3PEn+xyQM4QHUpchozZNxpErMCbuY043zudz6EL+2P86V5ic4ZX+I5nQpJVunk/v9JAo3TaEqYi4NyUEcLFDQHtulJAAAIABJREFUU6Gl36RlwKJh0Kqm36KhzxxKnzWMAXsYQzXzOd2wgHP7F3K+dREX2hZzoW0x51sXc3b/Yk43LuZk7WJ6rQvoLFLgiPelaNt00r8bS1nEVNrzxQw5FnO+9gH6jFq6S+T0lihoTZyHefM4bFsn0pMl4GShnDMGNWeNWs5VaTln0nLGpOWkUcWAQUZfsZDegiB6cgI4muFLl24ebYmzaI2fzUGdDz1ZIfTmiOjOCOFEloj+nOEq10COdPh5jpTBPBlD+Qp6M8QcSQ6gM9aLjth5HNb5058r5lSJnMFCEd05AZzID2SwTMAZo4iLNukIXBVcrVPya52CX6qlXDZLOF8i4GSWP8cSZ9MWMZnGzeOp/XEcNd+Pp+b7SdT9MJn6H6dQ9+NUar+/h+rv7sb+zQQc306k9qcptOyaw8FYX47p/OnPDeJCpZKLlWHDMWq5bArjnEHDgeRAsj9xx7RlGvV7A2jPUHKqZgU/t79Mc/YSavQLOd/2BtePf8TNgS+5efJLfuv7gJ+PPs+toVf57fizXD28nov713CwaAEVO+eQ+9U4TpY+xPmKFfxsWMdA5hM4fhCT+upYLF/PYihzCYP6RRyJktOwcS62b6bQsjOYAd1ycv/LlzcDR7N+uisv+7jyjnwMMS/6Y96hoT1rIYP2R7l8YD3Xjv8Xvx//mGvd33D16I9cObGTi0e3c6rtR/r2fcfgvo1c7NjBmdpvcMatIP59P3Y8N569r46j8mtvrpQtZ1An5VyqkKv5Uq4VSfitKIjrphB+NQXzq0nA5UoBZ4oC6Umfx6GkWRzVedGfG8I5g5rL1gX86lzC1doH+a3xYa7vf5Qb7Su40bGa620rudb6JDfa/8bNtse4sf9hrtYs5mezljPFUk6kBdK+ezZ1G6dQ+p4nea+7kvWyCzmvulL8tifmLyZQt3kqnVGzOa73YSA/mNPlEs5UyjhXpRhO5XDl9eS/8JotoTddyrEUER1R/jRun41z4z04N06icccUDsV50ZcWxFBOCKfyghjK82Mwx4u+LG+603xpj/XFtmkeOR9MJ/r5SWx6ciz/eNCdrx6bSOxbCj5ZPoO1Qhf+5u/O477jWDp7FA/P9uDhOW485u3G2kAPXhB78rZmFJ8tGcO2FeNJeH4iee/cQ9UX06j+cQatEV4ciPGlM8qH5og5NGybSc3mmZi/n076W6PI+2gyqX+/i5Q37kL/5iRS3pjEng2eRD/vSeLr4yj4fDrWLb5Uh/th3jqLyk33UL17LrV7vKjePZf6GB+ak4L+smGTeSg33n6GBPsZYqr6Sav7mfT6CyRYBkiynSTZPkRsVS/x5n4y6i6SZDtNnPkkCdYzJNrOEWs6RYxxiNe3mVnwRhKS5+OQvJCE7GU9mjcykb6UTNBTu1G9HM2rETZ2GfuJtfUTVXmYRHsPSY5e9pr7iLOdJaLyNK9H1BO8LgKvtVH4b0jC55k45q7eg9eaKPyficN7bTTzVkUR/LyOgGdT8F+fTNCGZLzXROO/ds/wUTjP7OLZ78rYmn+cJMcZ9piOsb2kFX3dEDHGHqIMvcRUnuJb3UHUayOQrtqNbG0MkrUxhKyMIPBv2xCt2Ypk9Q888XEC32c0EG85RrK1m0TjcXYXdJJs6ie7/jLxlnO8u6eOha8nELh6BwFrIwh4enizqKCnIglctQ3Bih95+I097MrtJN95kvSKQ+gqDpJUeYhYw0ESTSdIqz7Hl/GNLPt7Eoq1O5GsjkC8Ogrh6r0EPLkH/79FErxyD+LVkUhW7kT85BYUKzayaPV7/G31EhJ2r6TT8hTHnU/+gdcp2ncZp93IqBG8uqvjcFPH46JOwUWlw02lw12VgpsqCRd1Ai7aeFy0icN4VScySpnIKEUi7qpEXNWJw5/TpOCqScZNnYCbKva/41X3Ny42aP7Eq/P/Bq9Od246x3Gt9q94fYrxqu/xDNuD279mXlXJuKuScVfp/ldx/U9R63BVJeOqSsFVmYaLIhM3RRYeqizcFEmMU0cwWfkhAaGP89bbj9NifouzjoVcs3tx0zKNO+YJ3LGO5o7TDardwOkBdnduOzy5VTOVazUKThgeI3bTGvyVy5g8/0M87t+Iy4M78HxgL+MWpODqv4e7lEVMUucxXhbNXbJ/co/qFfwXLefZlxZhS13GJfsCrjkC+dVyN7/ZR3GzzoPfG1y4Uu3C702eI+3DntyuHs0t52huOUdxo8ad63WuXKtz45f60VzYdzeD7f402hfx5edLWfLQGuaK3mR88EbuVuqYHJqFuzQeT2UU7qoIXNR7ho88CothvGIjs1RP88r7D1CYv4jBfUqu1MzmpmMsvzs9+d3pwY1qd246R3PbPoE75qncNk/jd/tkLjr96K5exs6tS5EtlDFV8QbjFbvxlKbgIc/FXZmDqzLtP1+b/5jk4fxx/f+MmzoJV80wXl1GqukuoXrctbGM02xjlmYEr0UPcb7Wn2s107npGMNthyu3HS7cso/g1T6M15vVf+K1y/AXvGrfxn3+FlzConHRJgyjdGR97mo9bio9rmo9LmodLn9Zu4s6GRd1Ii6akagT8VAm46lMxlM9PE/upk3ATbt3eOZV/U8EC54gbsdqBp0P/YFXS+YUKtO9KM8IoShdSn6GitxsNZmZUnLzpeTkisjLEVGULaUkW0FZthpDrpbKPDXGAjlVhVKqCqWYiqSYi2XYSmTYS+U4yhR/iRxHqZTqcjk1Bhm1FTLqKmU0VMnZZxpGa7NFyX6rkiargiarjCablCardLjF1yqj1Saj3Sqnwyqn0yqjwyKhwyKmwyKlzSKmxSSk2SSg1SKiwy7lQI2CQ/VqDtap6KyW0+6Q0moT02IV0WwRsN8soMkUTJMpmBarkAM1Mg7VqzhUr6CrVk5XnZyD9XIONig42KCko17BPlsIzQ4xR5rD6D94PycO3EdHvYIWu4iOmj+rq21OEe3V4hG0Cml1CGm2B9NkDaTJEkyzTUSjKZhGU/AwpM1CGiqDqCnzo6bMn0ZjCIfqtXRWK2l3KOiq1nCoLowDDjXtNgWtZhmNFUKsBQFUZvlSmelPSYoPZfqAP6qvhtThtt8yvT8VGQFY8kKoKZXiLJZgzAqkKGkuRUlelOkDKUzwoSjBG0NqAJZsAdZsAaasYOx5Iux5Iiw5IVhyBFhzBZizg3EUSHAWyrDmiTFlCajKEmLJlWIvUOIoVOHIV2HLVWDOkmJMF2PQCyjXhVCWEky5LgSDToBBJ8SYJsGarcScqaAkMYTCuEDKkoWYMhRYstSYM5WYMtWYs1VYslSYM5VUpcupTJVi0Ikx6EQYdEIqU8VU6ISUJQVjSBFgTBVRqRdizpBiy5JjTpNQlhxCSbIAU46amuIF1BQvwFkQhjMvlOrcMJyZWix6FaUxAop2B1MWJaY8Skr+jhCyNgdSsENM+o8BxHwylbh/TCNvSyDGKBmF2/ypiBrG63D1VYYhRkzydzOJ+2oGZTEqSvcoKAqXULhTRNYmPyI/HIc1UYUxRohpr+APvBZsmUHeT1Ox7B0+LqcmRUBNSgjOpCCsCf405Sqx6UJozFPTabiPo9blDDSu4VTL0xy3LaOrUMWRAim95RoGLQsZci7hhGMRPc5FHLYtpLdxGecOPsMvx17l12Ovcty5nMY8BY3ZApqyA2jL9afXqOBG52NcbLyfszVLOGbQcrg4lAN58zHuCmDPW+7EfzCBxI/uJuXTeyj40RtHjAz7Xgl73nIl8eMxWKODadQpaNRLac2TcLhCQL9TylCdlgv7lnB5/zKG7PezP1VI8U+TKd48jaKNU7Ds9qE5VcbRojBOGObTawzjpG0+Q3Yt/RYlxytkHC6VcrRcTo9RSb9dy1DtvZzZt5Dz++/jfPNwzuxbxAmbhmMmNT2W+Ryp0FKd7EfaV6OI/9iV1K9H40zy54RlEadrH2DAei89FWouOJdwpeZBDmcGY9k6AdPmiXRnhXC6TM1F83wumOdzrkrLWZOa0yY1AxVyeoqFdBcEcSTLh07dHFoTZ9KWNJuuVB+OZATRnSXgRI6I/jwpJwsU9GVL6c0QM5At5XSBijOFaobyFJxIF3IkyZ9jycEcTgzgYIIvh5L8OJYaSG+2kP58Eb05wRzL8qM715/+4iBOVwj52Sbjl2oFV+tU/Nag5mq9kivVUi5ZRJwrDWEw258jSbNo3T2Jxq3jqftpHHWb7qJh82T2bZ3Cvi1TadwylYbNU6j/6R5qNk2mbvMU9u+aSVecL92pQfTnhHC6VMwv9lAuVoXyc9V8Lpnnc8V6L5dM99KbK6fsu/Ho3nOlYW8wnZkqBi2P8mv7K/QYV2KN1/Lb8Y+4M/g5d4a+5tbpr7na+x6nDzzDjZOv8XvfK1w9/Dyn61fRkqWlZMsMCr67i77C+7hiWct1+wucLVxL9UY5KS+Nw/qND2eyH6Fthxjr57Oo/Ggyli+m07JDQteeB8h8I4APlGN50deN14Sj+e5RL5wRaxmw/hdHK1dwqPJhTjif4EzzBs63vsn5lnc53fg2vbbX6CrbgDPlMcp23YcpahmduS9RG7+CzH+K2f7cBLY/407BZzMYyL2fa+ZHGcwQcjY7kEv5/vyc78WVEh9uOSRcs4n5pUrE5UoxF0rF9GUG0BE7g9boaXRnBHKyUMIFo5ar1Uu40fgwN5qWc71pOb/tf4zrLSu50b6Gmx1ruNmxklvtf+Nm83Ku1T/Ar44FXKxUMZgj5GDMPBo3T6X8Q0/y33Ql93UXCt50o/yD0di+nkjjtikciJnJcb0X/bkBDJUKOWWQcNYo51yVjHOVw/PZQ8USThZIGMiV0Zsu42iyiLZIX+o2z8D63SSs302gbstkumLmckIfwMmsIE7mBDCY40Nf1lx60uZxVOdDS5QPlu/nkfnODCLX3813j43l4/vdeXuBG3FvafhyhRfrxB4s93ZjufcYHpw9igdmubN0thuPermxJtCd50Ue/F3twT/uG832FeNJenESBe/dg/nLadRtmk5HpBeHY304FOtNR9Rc9u2cQfWmKZi+uZuSf0zE+M0scj+YSPrbE0h/+270b04i7qXRJL9xFwmvjyL303uwbvGmdrc/lu2zqPxpMvXR3jTE+OCMnEN9rC/NycF/4vX7tP254aXHSHKcIc40+AdeE62DJFoHiSw5zI+p9UQUHkDvOInONkSa8wypzjMkmAeJqegjznSK534oY+Hf9chf1SN6SY/wxVQUr2WheD0T6YtJKF+OZe33pXyXe4C9tn7irD3EW48Tb+0hwTFErO0sG/N6WL/RjPSFePzWJxDwYhp+G3R4PR2P3/pEhC+lIXgxFb+nE/F9Jgmfkfg+k4jfur0IN8QhfTYK4ZotPPFhGl8k7iOqopuoyoMkO7tJsHazp+wwkWXdbM09xt+3OwnbEIfiqVikTycSsjYevxV78Fu5C+n6SBTrt/PERwl8meIksqyDWEMnCeVdRBe0k2A4SmJVHzsLj/HKZiOq5yLxX7UD0fMJBD6bgN/TsQQ+vZfgdbsRrdnKg6/uZlNyHakVh9GVtpFeeYB08xGSKg8RV36IqJIjvLPdyIOvxqBcuwPRyp0EPxmB5KkEglfHEbwmFtFT8Uif2ot49S6ET25F8uRGFq55n8dWLSE+YiWd5qfpdq7EXvIimqXLmKp5h3GajXhqInFX7/0Dr67/C7y6q4bh+t/wqk7GVZOEmzoeN1UsHpqY/4jX67WTuF0z+n/E623nOK7VzqLbci+bvnkM39CnGKf8Ds+wPbiGxeOqScRNlfT/Cq9uI/kXjtxGgOSmSsZNlYK7Mg03eQZu8gw8VVm4SuO5S72baeoPCQpdxvvvLuNozXucty/kusWbW6bp3DFPHK681rhCjQs4XcDuwi27OzdrpvNrrYaDJY+x8dNHmCd9mIlhH+Bx/4+4PLANt8W78QiNxV0Szxh5DhPU+YyRJzBavoWJoV8y+743EC0OI+K7++mtWsZlh5LLlhlcrx7P7YZR/Opw4VqDG783uXOj0YMbdZ7crPbklnPUMF5r3fi93pVr9e780jCOM00zONwsJT0zjCfXLiBY8xzTpF8xVhzBGEUK41QpuEuiGS3fjaciHDdVJG7aeNw1sYxV7GCq8iX+9uJidKlL6G9azOVqX27aJ3LDOYrfq93/xKttInfM07ljmsFN6xQu2nwYqF9GzK6lqBaJmSZ7jUnKaDzFejxk+bgrc3H7/xuvmpThLoIRwLprYxmn3sYs9as899L/Dq93aly5Ue3Bdeek/4bXu7Rv4x42gldNwvC9r/7X/aQbxqtK97/Cq+d/wqtmL2NDdzFB9cV/w+txaxC2zKkYR/BanCGjIFNNbraKzEwJuflScnNE5I/gtTRbQXmOmso8DcZ8NVWFckzFMsxFUixFUizF0n/Da3X5vyKnulxKjUFOfYWMhkoZjUYZ+6pkNJkV7LcoabYoabEpabbJ2W+Tsd8mpdkqpcUqocUqpc0mpcMq44BNRqdVQrtZNIJXCe0WMW1mEa1mIa3WEbxWyzhSr+Fwg5quWuUIYCW02kQ0W4QjgA2hyRRMsyWEjmrxMFbr5XTVyf7IoQYFhxuVHGxQ0GQPYZ8tmAONCno6F9LbtZgjzVq6GhQcalT+gdV/zbr+Fa8tjhCa7cE020JotgmpNwZSVxlAoymYBuMwXJ0lPjQaQzhQo+Lovvl0VivpcCg4XKflcF0obVYpbVYp7bZhvNoLAjDl+FGR6Uth0lzK9H4Y0oIp0wdjSAvGmCmgMiMIY1YQptxAnCUiHMVCKjJ9KUicTanel6osIUUJ3pQm+VCVHoQ1W4A1OwRrTjDVhWKqC0VYc4Ox5ARhyw/Bni/Cni/EUSCmukiGo1CKOUeEMVOIKVs8jNcCFfY8BdYcGVUZYipSQyjXBf2JV72AilQRpgwZ9lw19lw1FXoRxQlBFCcEY9CJ/wCsLUeDNVeDNUeDJUv1F7yKMOhEVOhFGNMkVOiElCeHUKET/oFXS6YMR44SW5Ycg05AUWIQFRlyHAVh1BQtoKbwXmrywqjO1mJPV2LWyTHECincFUBheCDFEQIKdoaQvSWAwnAx+dtFJH81l4QvZpC90YfKSBGGiBCMMWJM8VLM8TLMCQoq9kpJ+3Eeuz+ZTH64mJLdcgp2iCncKaZgu4Dwd0dTGSOmcq8IU6wIW7wYU0wwhVtnkrtpCqZof2qSRdTrRdSniqjRC6iK86U2XYwlOZh9+Vo6DfdzxLqc/sa1DLWs54Tzcdpy5LSkBtKVI6S7XM2AbRE9lns5ZrmX4477OLn/cS4cfIbLR17k564XaClbREWcD6YEL2rT/GnLC6HPrOX3ric4V38fZ2uXcMrxACdtD3GoaBHFm+cR/porce/fRcqn91C0yZeqCAGGHX5kfD0J/edjcMaG0J4VSku6mka9hNYcEUcrxHSbhJypC+Ni4/30mUJp0Plh2HEP5dunYo/2oTY2kLZ0BceK76XXsIie8jCOlanoq9LSb9bQW6Wku0LBMYOSo+UqjpYrOF6ppMek4oRVQ69dS69dywmbhh6rlsGahQzVLuGYMZRanR9Z348h5n1Xkj9zp3DrZBozBAxWP8CvHU9ytfNvXG17nJsdT3LOtoh2nS/1UdNoT/LmcFoAp0pVXDTP51xVKKcqlAwZ5JyskHOiVMzhHH+OZPtyIHUerYkzaUmYQafOi55cEQNFCgYK5PTmiOnLkXKqUM3pQg1nC7WcylcxmCOjN0PEMV0QhxL86Ir15khiAEeTgjiaHMiRZH8OJfrQleDFwWQvjqX50ZMTQF9BEEOlAs5VSbjiUHG1VsNvDRp+a1DzS62Ci3Yx56pCOFMWwmCOH0eTZ9EWdTf7dk6gcftEmnZMpnXXdNojZ9K6awbN4dPZv3M6TTun0hQ+hebIGRyIncvx1ED680ScKZNx0aLkolXF2UoNlywLuGIbziXLQk6VhdEY7ceu5z1w7A6mK0tLX8VDXNn3HBfqX6R8l4irPZ9ye+Bzbp/8kjtnv+Fq//v0Nq3g1sk3uHPqHX5u38AJ86PUJknJ/mYSBd/dxZFMLb9a13K77jUulK7H/p2cyNUe5L09mbZwBWXvTSbteXdyXh2H5fN5tIeHsW/LYpJe8uF9zRieC3Dho8XTKfz6Mc7Zv+XGUAS/HfmEU/ue55h9JYctKzlmX89Q/esMOl/kYPFKapLuI/v7IGLenYH+0wBMOxaT9bmA2DenEr5hFAlvjKMhUsg15woGc2Sczg/hXFEA54vmcrF4Fr9W+nDdJuKmU8lvFgVXKuVcKpdzOl88fMRN9Ay60wPoyQzgZJGYS5b5/F7/IDeblnGtaRlX9y3nevMKbrav5VbnWm60r+Bm6+Nc3/8I1xoe5LeaRVwxh3KmUMrRBB/2b5uG8ZPRlLzrTtFb7pS+NwrTZ+Op/WEyzeFTORQ3i550L/rzAhgsFjBULuJ0hZizRilnK0Z2xS6RcqpIzlCBYhivSSJaInyp3jhtZJ54LM5NE+nYM4fulAAGMgIYzPJlIGsevZlzOK6fw+Ekb/bv9sH4zTzS3pzBrqfu5ttHx/HhfaN4SebKjuclfLsmkA3KCTw0141lPmN4xGvcH3hdPs+NVf5uPCt04w2VG58u9mDHinHoX55EyUdTsX87nYYt0+ncPZtDMXM5EjuPg3vn0RY5i8Yd06jePJ2arfOo3e5P2RfTyH5vAmlvjSf1rQmkvjWRjHfvJvF1T7I/noh1izcNUUE4wudStWUK9dE+1EV5YY+YRW2M97/j9Z2dZbmbMppJqzlHsv0USbah4YqrdYAkSz8/6Gr5+6ZsftLXkGLuIcXSR7K5j0RTH/GmfuLNJ4mqHGDRazEoX45H+moqwS+k4v+sjpAX05G8kon0JR2S56J55OMMPklpJNbeT4K9l5iqQ+w1HSHJOUR01RBfpHSw4vNipM/HM2fNXnw36PF/PhXfZ5PxW59M0AYdgRt0+DydiM8zyfiuT8H76SS81sUTsD6BkGdjET2zB8HqLTz0diLv7bYRUXyYeNMRsuoHiK3oIsHUQ5J1iB/SOlnxcTaiVTsJWRVF4OpY/NbE4716L35rohA8E0XAyh9Z9Fo4H0ZVEVHUTpyhi6SKgyRVHCKl6jgxZUfYlNnOhm8LEa3dwqxlP+C3LgqfdTHMXrWHuasi8VkdTtCqLSx4fgefRZqIK2xDX9qGvryNNGMX6eajpBiPEp7bzgtfZxP29FbEKzYjXBVO0MrdBK+NJXBNHIFrYwleF0vIuihCVocTvHIrwhU/oFn1NstX3Ufc7lV0WtbTU7MKZ+lLaJYuZ6r6Hcaqf8RDPYxXD3Uc7uqEkUqkHneVDg9VCu7qJNzUicN4DR1udfRQJzJ6pPLqoUzETZ04/Mdck4KrJglX1TBePdUxjFd9yyzl0zz78gqKUp74A693qkdz5694dbpzp/rf8fpbzchROV8/iq92HeOU3w7jNTRuBK+JuCv/93j9P+Oh0uGmHv6eHiodo1RpeCrScJfp8VCm4SrZywT1bmZqPiQk9CE+eu9Beure4qJ9Ab9bvLhlnspty3huOzy4U+vCndphvN62u3DD7sn1mllcrp1PS8Ey3n9Ny0zx/UwIfRfP+37E9b4duITuwkMRxcSwdDykKYxTZXCXNp0xyhhGKTczaeFneC14gudfCMOY+hj91iVccgZyvWYyt+vH8KvNhRv7PLje6M71eg9+r/XghtODW/aR1Lhzs96D3xtH80vTZIb2B9JY9wDvfiZAvXQp06VvcJf0e8aqI/FQxeAu2cl4dRR3KSMZI9+NpzIWD40Od1US4xRR3CP/L5asXEhMzFL69j3KJUcIN233cMM5mhs1btyodeVmtSe37XeBZQqYpnPLMoULFm9O1j9C4p6lzL9fynTpa0xWxzJKqsdDnoOHMht3VSpuqpQR+KXgpv6fkjzcMvxvaB1+31WdNJKUYTiO4NVNs5dx6q3MUr3Ccy89TE3RUs7X+PNb9bT/iNdbdhfuVLtyw+nO745J/Fot46BhJd/+8xkECx5jgmYYr64jlVeXkcqrm1qHu0qPu0qPm1o/Ata/wnv4N+KiTcRFm4irJpFRymRGKZPxVKUMtz1r4nFTx/yBV+G9jxO3fRWD9qWcrxHTbQ3EljmFqvR5GDJDKMmUUZitJi9HRVaWhLx8Kbm5QvJzhBRnSyjLlmPIUWHMVWPKV2MuUmAplmEplmItkmIdwaujVIazTE5NuZxag4zachm1Bgn1lXIaK6U0VsrYZ5TRZJLRbJbTYlHSalXSalPQYpPRbJPQbBueR221iWmzSeiwSem0yeiySTlgFdNuEtBhFtJhFtFhFtJuFtJuFtBuFdJhE9PhEHO4Xs2RBhWH6pV01SrorJbQ7hDRZhPSahPQahXQbA5mvymQNnsIB2rEHKyV0lUrGYmUQ/UyDjcqONgop7VaSLMjhPZaMYebVBxvDeN4WyjHW7V0t2o5tE/BoUY5R/arOdKk5kCd7M9Nm+qkdNZK6KiW0OaQ0FgVRF2FP/UVAdQa/HCWeFNT6kurVUJP8wKONYZxoFrBwWolR+s0HKpW0WIS0mGVcMAhp6lCiKMwAEuuP8YsP0p13piyBVhzpVRlCqlMD8GcLcScI8CcE0xVtj/W/CAseYEY0rwpTpqLMTMQW56U4kQfDHp/rNkh2HMEWLOCsGUHUVckpqZIiC03CHN2APa8IGqKxTgKhFQXiakrVVJXqsRRIKUqS4AxMwRLjgRHvgJHvhx7rgxLlhhjWggGXSBlyYGUpwRRoQvBmCbCkinHnqPEkafGmqWgQieiJCGI0sRgKvVirNkqHHlaHHla7LlqLFlKqtJlVKZKqNCLqNSLMKaKqUqXUKkXYUj5E69GnRBrppTqPCXOXCXGNDElScGU6cVYspXUFM6nvngBNfmh2DIUmHUSLDoZxjgBBTt9yNnqRWF4AGWRQop2hVBiLkT9AAAgAElEQVS8W0zJbilZm/zRfTWbtG9mU7w9AGusjKq9IxCNk2KKl2OIHq7YRv9jKvof/MjbLiZvm5iinVLKdsvZ/cF4crf6YIyVYIkTY40TYd4bQsmOOX/gtTZFTH2qmPo0MXVpQkzxfliTAjElBtJcOJ8DlQ9y2Lqcvoa1DLU8S3/tClqy5dTsnUt9wlw684T0mcI4bgzlQJmK47b7OLX/CS4eeIqLB9Zzqnkt1ZkKcnZMw7B3Hi0FCnosCzlVu4RLrY/w8/6HOOlcxEnHAxyvuI/aJAlp/5xM1FujiHv/LpI/uZuSn3wwbPejYOMMin6aSl1CEIfyQ+nK1dCSLmN/qpj2HAnHKxT0mVWctIfRbVCwP90PW/QMHDGzaNYH054h5lC2kmOFWnpK53OibD7dZaEcL9dyolLLCaOWnkoNx8rVHCpSciBfRlu2kNZsAW35QjqLJHSVyTlULudQuYLOYgldpTI6iiQ0ZgZijZ+NYdcUKnbNxBHnw74MAUeNYVxoeYzrR9Zy48habh97hjvHnuGUdSGtOm9akubSnSvkaGYgp8qUnDeGMlSupK9IzIkiAb0lIo4VhnAg04fOdC8OpHlxMN2Hwxn+HMsO4USehL4COYOFSgYLVJwq1nK+7F5OFWjoz1LQrRdwNDlouMoa70dXrA+dMd4cTQriULw/nTFetEfPpj1mNl0JXhzR+9KdEciJnEAGCkM4axDzs0XOrzVartWHcq1Ry28Nai7XyDhnFXC6MojTZUEM5PpxTD+bzrgptEVPpi1qCh0xMzgUP4+jSd4civfmYJwXXbFzORA7h874uRxM9qY7I4CBAjGnDXIuWtVccmo5bZJxwarlinMhV5wLuWxfyAXzQk6V38vRTCVx/zWKom+n0J6qpLdsKeeqn+JKx9/J3+RDv3M91468x83ef3Dz9JdcO/UxJ1vXcWvgTe70v8P5pmc5XPow1igBOV9PpnqPL02xQXQmKOlOfYCjiQ9h+UpC9OpRpLwwnsK3p5H2vCeJT7mQ8dJ4LJ8H0hX5CPu2Lyd87XRekbjzmmo0ce8o6K34mBtHdnDnfDS3z27nWv83nO98l96a5zhUtZZe23qu7H+Niw0vc6jgMWy7VRi3ynHsuhfTZhVp789m93NjSXhtLNZN3gzmL+BMaRj92QGcLvLjTMkczpRM54JhJpervPnZGMitmlBuOMK4VKHgbLGMU/lSetODOZrix0B2CAN5IQwUhDBUKuKsUcFl5wKuNS7lRsvj3Gpdyc3WNdxoW82NthXcbHuC35uX8XvTUq7XL+Gq/V7Ol8o5nuJHW/gMbP8cT+Uno6n4aAymT8fj/OZumrZOozNqJseS59CX5c1gQQCDxSGcLBMyVC7klEHEqTIRQyUihorEDBXKGMyXcyJNyuEEIc3hPjh+mIrxn+Mx/nMMjh8n0LZ7DseT/OhL92cg04f+zLmcSJ/NMd1cDiZ40bDTm/Iv5pD0ylS2rpzElw+N4935HjwrdOGzx+awcb2YN5fM4aF5rjziPYpHfMbx4FxPls51Z5mXGyv8XHkmxIXX5C58vNCVnSvHkvbq3VT8Yzp1G2fRvGMmB3bP5GD0DA7vncWh2Dl0xsymefcM6nfMoCnCh327/HH85EXJZ/eQ8fZY0t8eT97HU8n+YDIpb44m66O7MP80l6aYEOqj/bCHz6IuxpvqPXOw7ZpBbYzXv7cNfxxhyN2e1UxW7VlSHUMkW/tJsQ6gtw+is/azUVfDO5uz2ZFRh958nFTbCVLMJ0gy9ZJoGSTRdprIygHmvxKF7KUEJK9lEPJSJgHPpxPyUhail7MQv6BD8lwMyz/N5nN9M3H2fuKtx4kzHybeeowkxyDRxkG+0h1g1ReliNfvZd6avfhs0OH/fCp+G3T4PpOM39NJ+D2TjO8zyfiu1+H3bCpeTyczb10Cgc+l4Ls2iqC1EYie2smyD/R8EFVNZNkxEqqOkuboIba8kxRLL3rHaX5M7+SJD9MJfHIL/qsi8V69F+91iXitS8R7XSx+ayOZ++i3hL64k/cjzUQWHSCh4hAplYfRm46iN3cTU3qInzJbeeH7ImRPbWX2su/wWhmO19poZqzYzayVu/FaFU7Aqq3Mf34nn0SaiCloQ1faTlJxM8mlraRVHUZvOkZEfgcvfJWFZt1PCJ/8CdGaXQSticT7yUh8VsXgsyYan9V78FsdQeDacELW7UC4ZiOqVW+xbPUS4iPXcMC2gRO1a6guexnN0uVMUb3NWNWPeKh3467ei6c6Dg/VX/CqHEGdOgl3dSIumr/iNYnRykRGKxLxVCbirk7ETf2v2dFhvLoq9+KpjuGuEbxueOnJ/4xXuxu37O7c/o94nUm3KYyNXy/HV7uWccpv8AiNxCU0Dld1Am7KBNyVSf+f0Oqh0uGh/PPRU6ljtErPaKUOd1kS7ook3KTRTFRHMFP9AaL5D/CPD+/jRN2rXLKHccMyh5uWydyyjRnebbfOhdt1LlDtwm2HC787RnO1ZjYXahdQn/sIL6wTMFP0ABPU7zFqwU+4LYjARR2JpyyGu+/NwEMax2hlEneFpjNGlYybYjejwn5g2oKXUS8NY+sPD9Fc/ig/N2i4Wj2Dm9Xjue704GbDKK7Xe3Ct1oPr1Z7ccLhz2+bGbZsbd6o9uVU3hhuN47nSNJOeBgW5+ct4cHUwfvNXMUn6MaPlPzF6/m7cteG4iDcyMTSSCco9jJPtZbRSh4c6HQ+ljnHKWO6RvU3oQ/eya8fD9NWv4pJdxk3bDG5Uj+FGrRs36ly4WevObedYsN4NpincstzDRYs3Q/VL0e1dyv3L/y/K7jK4qkPv+/6OEFIotIUWj9t2j+BQpH6AUqQCbWlP3U576KlQp1AcEuLu7p6d7XFCQpxAQkIE11LFvveLTenpuc/zXNf94jeZSSYza81aa2Z/9l+WhqmK17jfPxInVQIOqlQc1Cl3rk08DpqE/6ua+r/JHzAUaOJs0cbb8Opvi702gnGanUzTbOKFl5ZTk7+UC1bP/45Xsz23zAJuWQX/N14/exbxnMeZ4P8OjoE7sAsKx+5O27D9ndlqR00SjprkP+es76DW/g+8auNsVdcAW9fCH3h11Nhmdu3u4NU5cD8T1Z8hnv0EUbtWMWJcygWrhBMGb0wZk9GluVCeLqQ4Q0FBlpbcbBtec/Pk5GSLycsSU5glpSRLSXmWmqpsDbpcDfoCFfo/0Foox1gow1Qkx1wsx1Iip6ZUTm2pnNpSGXVlsjtwldNUIedQlZzmu3i9s4jJqKTFKKfFKLPB1WBLm0FKh0FGp1F+F6/tOhHtOhFt/5b2ahHtehHtRgntJjE9dSp6G9QcrVfTU6eiq0ZOh0VKu1lCm0lMm0lMq8GPZp03LXof2kxCOq0Sumqkd9NTL+Noo4LuBhmd9VLaa8W01Yhor5XQ3ajkeIuWgfYgBjtm038kgP4jAQy0zaavJZDuBhWddQq671RmuxtUtpnaGiWH9WIaKnyoK/OipsQDS5EbdaWedFqUjLQv4lhDAN01ao7WajhWq6XbrKS1SkSnUU63WcmhciHmPE/0WR5UZXhSkepFbZGK+mJ/jNkyKlOF6NJFd1p+/ahM96Aqw4PKdHdKk10oTXJDnyXCnKugJMETXZovlhwxlmwRxkwfzFk+NBRKqS0QYczypjrDE1OOL3VFUluKFTSUqqkv0VBTqMSYI0WXIaQyTYgpW445R4E5R4EhU4ouTUR5kg+l8d6UJfhSkSRElyrFkKHEkKHEnK3BmuuPPl1JabyQwmhvSuOF6DNUmHP8Mef438GrCl2awtYm/AdcU2ToUmVUJksoTxRRkfQHXkUY0+XU5Kix5mioTlNQliimOMHWrmzNC6ShcA41OQHok2VUxYkwJMioiPAjd48LGT/MIH+fJ7poBZVRSkrDZJSGycnfKyTt21kkbnmIrO9nYY5RUxUmoSxUSFWkjMpI+Z2WYxUJX7kS9ekMUrf6krVDQsE+BeWhGqI+eZC4Lx6kMlKGIVqOIUqCIVJE6X5XsrdNpvKgB7UJEuqSJdSliKlPlWCM96UyyoPqWF9ai+bRXbWco4bHGaxfw2jLC4w2PENrlhZ98DQMIZM5nOrJQIU/vaUaDmeLOV49nzOHnuRKx1outq3luOkRKmN8yd0/HUuKlD7DUs4deorzhx7j3KFlXD3yOEOmuQzqF9CSpSF/xwzC33Um5kMbXFM/n0LBNheKfphJ6a4Z1MX60Z2joTffn+4cNa0pElqSxXTnKOkr0TJQEUBXnoSGeBdqoqZzKMGNnmwx/YVq+grUDBYHMFCkpb9AQ3+hloGyQAYr5nKiPIjjpQH0FgfQmaumJVVCU6IfdXHe1MZ5UZ/kS1OaiOYMMc2ZYg5lCDFEz0QXMQ191DRqEl05nOFLV76c3iI1/WUBDFbP5VTdEq52reTGiee42f8cnHiB233PMlI9h7ZUL3oyfBkt0XAsw4fhQjmjxUoG8iQcy/SmN8ubvjw/juf50Z3lRVe6O0czvejLETKQJ2UgT26Da4GWM8VBXCidx7niuYzm+nMyU2Xb5hrtTXuYG+2hrnSEu9EV4UFPlCdHY7zpCHelJXgahw9MoS18Br3xHgxk+DGULWYox4/RQjEXKuRcNaj5uTaQ3xqC+LUxgJ/rtVyxKjinF3Gq3IfTJT4M53jSlzqTnoSpdMdOpSduOscTXBlI9WIow5fBNF9OpPrQn+JFX6onfWlenMjyY6RQwtkKFRcN/lytCeJKbSCnquVcq5/HT/ULuGqZxxXTfC7o5jFaPJvB3CDyt9xPykdjORyrZLB4OaP6p/m55z3K9vnRnLaAK0de58bgx9w49Sm/n/mY8x3P82vfq9w68S4/trzC8eInMYZIKN02i76s2Vj2zqTw08mUfTYTw5d+FP/Dm4hnxhG1dhzR68YQu86OhPUO5L0+hZqv/Gnb/xQln8zh04fv5e9aB354wYWmtLXcGNgJZ/bDhRC4cAAu7Of6yDaudH/McM3L9FetYbR6HSfLn6Y5bj6G3Sqs+wKp3TeH5Ldc2bd2Aruftqfok6kMpGi5WrGAE2lenCnw5lTBTEbyH2KkYBJnSqZwocKVy5VCftJruFKh4ky+lNO5Mk7nKhnJkjKYLuR0noSzRVJOFYoYyvdmuNCHs5Vyrlrn8GvTcm4c/hs3WlZxo/VpbrSt4mb7Cm4ceYIbLY9wvelhfrXO41K5hsEUHzoOzqBu6wOYv5iI8fOJWL96gKbtD9EePJ3e6JkMpsxiNMedUwXenCoWcqrUhtfREhEjBbbN2CdzhJzMEjOYIbXdm1FCDu11xfTtZCo+G0/F586YvpvIkeCZHI/z5GSqJ8Ppbja8pszgeMIsuqJcqN3lSsHm6URumMTWx+9l84KxvKGx5zmRgNdmj+eHjUo+WSniCe8xLHV1ZJmbM0tdx7LMxZFHXe1Z4WHHOl8BryoE/HOegL2rnEn9+31U/Osh6rdNp2XPVDpDptAV+iA9EVM4GjWd7sgZHDk4jca9U2jYO4P6PS40HfBGv3UGOR/dS8b74yn8dCrZ/5xE2vvjSf/HPZR/N5XGMF+ao3xts66hLpiCp2E8MJWasFk0RXv8idfgrJbs2LJeMq2nSDUOkWYZIaP2NGnWUVItw4QXdbA7tY74ih7SjCfItA6RUTNKivU0CabTxBrPEqo7zdNfFOD/ZgryN7KRvZ6P9LV85G8UIH4lC9GGeNSbYnhuWxU/FBwn2nSSCF03CZZ+kmsGiTMNEVV9il15A7y83YR4bRh+GxNscN2QhMfzCXisj8NjXSxez8bj9UIyns8n2fD6bCKuz8bjvSGJ6Sv24b5qD4qNB3n6iwK2JLURrR8lquwo0SXtxJZ1EV/ZT1z1EDtzenhpWzni9fvwWnsQ13WRuD2fgOtzCcxYE8msp/cz8/HvWPB6JJ9E1xNecozY8l4SKnpJqOwlUddHVNkx9uV189buSuZuOojXym14PrMPj/URzHwmDJc1YXiuDcFv7V7mvxrKFzG1RJf0EFfcTnT+IaLymogtbiOh/CiRpcd4a0cp8148gPTpnUjWHMD7mRCmPrGHGStCmPl0CDNX7cdl9T681+1D/MJ+ZM/vRLv2PR59ZjHRIWvpMr7IYN1arCWvoF3yKJM0b3OPZitjtCE4aiIYo47CQRNtm/3UJOKgTrxT1YzDXhtjw+udatGfM68xjFHHYK+JuYtXe20c9poo7NQROGrCGK/+6i94vViv/Qteb/0nXq3/iddAvv/iUTz81zBO9SUOAcEIAqKw00Zjr4rGXhWDvToee3XCf43Df4vqr3FUJTBGFY+zOoGx6jgclFHYK6NwUIUxQbuPqZp3kc9/mM8/ns+J2g1cMWm5bpjKDcMEbpqcbBt36wXcrBNw+867a3+zOHOtZibna+ZhSX+U1Y97MUP8OBNVm3EK3I19YBh22mgc1bE4q+MYo4xgjCoCJ3UcTppEHLUx2PvvYXzA+0zTLOL5TXMpy/gbFw4t4YppJr8ZJ0LdeK7XjOG3Wkd+q3Hid7MT142O3DLYcdtgb1veVDuB6w33caXJlU7DbL7bthjpQi1TVC8zUbUV54D9OM7dj/3s3QiU2xinCWa8IpzxinjGqtOw12TgoE5inDqSyfJ3Uc8PYs/3yxmyruWqUcN10wyuW+/her091xsE3Kiz46Z1DBjvBf193DTcz1WjG6O1i0iJWsKjTwcyVfV3JmpDcdJGY69JwE4Tj706zvZFxP9H7P+S+L9GE49Ak4BAE/8nXv/4ndYWhz/wqt7ECy8uozbvv+P11n/Dq+lPvH712XpEsx9ngv/bNrwGhtleDaVN+LcvR2yA/aPyaqdNvHs/2mniEWhiba342hjsNLGMUcUxRnXnPLWx2GmjsNeE4Rywj4mqTxHNfoLIXasYMS7h/L/jNd2VigwhJZlKCrP9yc3WkJkuJTdPRm62mPxsMUVZMkqylJTdxaua6nwl1flyDAUyTIVyTIUyTEW2WItl1JTYUlsqpa5MSmO5jMZyGU2Vsr/itVpJi15Byx9twkYpLUYJrQYJR/QS2vS2FuFOg5Quo4wug5QOnYiOKhFtVULadLa0Vwvp0IvoMIrpMIrpqVVwtP4PwKrorlXQaZXRYZHSYZHQYZHQZhJyuNqbw9XetBp8aDeL/sRrrYTuOgk9DTK666V0N8roapDSViOi1SKkrUZET5OS/iMBDHbMZrBjNic753Cycy79rUF01SvprFPQ06jmaJPmLl576jW0WxQ0V4toqPChpsQDa7E7DRU+9NRqGO1YzNE6LT01anrrtPTWaOg0ymmrltBtVtJplHOozBdTjhtV6a5UprtTnelLc2UQh6vmYM5VUJ7sQ3mKN1XpPlRn+lKR5kZ5qgulyTMpTZ5FZbonphwxplwZFcnemDJF1OVLqMkVYc7yxZLjQ0ORhLoCEcYsLwxZnljy/KgrknCoXMmhCjUNpSrqilV3K7CmXCnlKd7oMyWYsuWYsuUYs2RUp4upSPalLNGb8kQ/KpNFVKfJMGYqba292WrqCgKx5GipTJZQFONDcawvulT53bZiY5bmLl4rU2VU3kGrLlVGdZqMqhRbq3BVisSWJCHGdBk1OWpqcm2V3apUOcUJYsoSxZiztdQXzKY22x99opSqWCH6BAkloV7k7plF1s7pFB7wwpLkjzUliKpoWztwcYiIrO1uJG6ZTOqXD6GPkFMRIqQ02JfKCCkVETKKQsToogPJ3S0hbPNDxH3hTsZ20V28pnzrysGPxlMRIcUYo7DhNUpEebAbmVsfoOyAK9Z4ETWJImqShDSkSbGmSKiIcscQL6KtdBE91Y9yVP8EA3VrGD28gVON62jPmU31/mlU7b2fQ4munChT010oozbJg97KOZxueJwrHWs53/I0hwsDKAl3w5gkobd6ORda1nGlfR3nW57i7KFHuNL2OCdNc+irnIM5xpfYj8ex+xUHEj6+n/QvplO43ZOCbbMo/GE61ihf+ovn0JYh4UiKH0dzFLSlimhNFnIsT8PRfA1dOUoModOo2DORxjgXhsq0XDDOY7hcw2CJiqEyNSeK5BzLk9BXoGCoYjYjuoX0l86lO8+f9mwNTUlSLBFemMI9MIa5Y47wpCbGl5o4Xyxx3hijPagKm0nK1w6kfO1A0f77aM0Wcta6kJ8OP87lhqWcq1nIhfrFnGtaxtWuldwa2sDtoY3cPv4sN7tXM1QVSE+umJMlas5VBdGT6kl/tpC+LD+OpnnRleJGd5o7x3N9OVEgoi9fSH++kBMFYgYKZAwWKDhZoGS0yJ/z5fO5olvMteqlnCmcQ0+8kN4EMb1xQjojvWgNceHw/hkcCZlFT6QnfXF+tIW63IHrVI4cnE53tCsnUnwZzZFwukDB6UIpZ4qlnC9XcFWv4eeaAH6pC+Dnen9+qtPY8GoQcbrch1PF3gznedKfOYtjqTM4njqLE2luDGV6cypXyJkCKafzJIzkihjOFTGcJ2K4QMRosZSzVUouGf25ag3kal0Ql+qCOGtS8/uRpfzctIjLlnlcNs7ngm4+QwUBnMj2py7EncT3x9IUqeRk8SMMVa7g1853OJK+AN1BGWcOvcKtoU+5NfoJ10c/4lLXRi61vcCNY+9y++iHnNKtpy5cS+1BKVeqn8S0ayrRm8YQ/pyApJfHk/LSQ4Q9PZ6IVeMIf3oMsWsdSNs4Dt0/fWnd+Qi1Wx9l18qHeEXuyGdPjUMXupCfjn3G7at7uH1lN7fP7eH2yC5uj+7l9vmD3D67l9+6N9NXugZDsJacLZ7EvzOFhLenkf2hJylvuLA5SMA7CgG7nnKgZZ+EXyqWcrlYy4kUF65ViRnKmcJg1iROZD3AQM6DnClx5yejmtF8P44ludKf4sWpXBnnC7WcypFzMsOPswVSLpbLOV8m4XSxDyNFXoyW+HGmQs4FfRA/1S7lRvMKbrWv5kbH09zqXMXtzhXcbnuMW4eX8nvdAq5W+TOSIaIn0pXW3dNo2jaFhq0PcWj7FNr2zeBoxCwGElwYyXDlTL47Z0t8OFN2p+JaJmakWMjJPB9OZHnSl+bJ8RRvjiX50hsnpCPch6Y9Lpi+nWyrvG65B/PW+2gLmfV/4zXVhtfOCBesP7iQ88FUQtbdx5dLnHkvwIFNUgEvSAQ8Lxfww0YV32/QsEZxL4tn2bHUdSzL3e9huZsTj7k5/IlXpYCP5wvY97QzKX+fQOnmB7B+O5nmXZPpDHmQroOT6Yl4iGPR0+iNnkFH2DQa907GuHUipu2TaQnzpX6fJ6VbJpPz0QSKP5tK7seTyNl8P6kfjKVwy/3UBnvSEiOkMcIDU/A09PsewnhgKtbQmdRGuPyJ1yz9iewc0yDZppOkGU6Qbh4kwzxMuuUkGTXDZFhPkm4aIMM8QJKulzTzAMmmk8QbhojSDRFaMcz+8hHejjjE7PeykPw9A/FruUhey0P+RgHClzPwfS4azSuxbNpnZm/ZANHGASIqO0kw9BJvOEa0rp8E8zkiqs7zbnAzyuciUb2WgfeGBNzWReO2LgrP9TF4PxeH74ZkvDck47ouDtf1Cbg9m4T7c0l4vJDIjFXBuD9zAPnGMNZ8W8a3WcdIqrlEmmmEuOJOUnX9xFUcI7Ksj32Fx/koqhH/VyPxWB/MtDUHmbI2ksnPRDJ51UFmrgnBZ+1+Vn6Wxw9Zx0ioPkWCbpC4quOEF3cQXX6UuKo+QouO8t7eSuZvOoDPiq14r96N29MHmL5iP7OeDsFzbQiS50J45P1EdmR3k2o+RXLVcZIrukkq7yK+rJskXT+p5tN8GlnH8jdjkD6zB69Ve3BbdQCPdZG4PxuF67MRuKwLwWXtPtzX7cRz3Xa81nyFZNVrLFu9gKiQtXQaNzJQtxZL8StoHn6EB9Rv46z+7k+8qiJxVEVhr47HTp2IvSoBB1U89upY7DTRCLRRNrz6x+KgjmGM0hZHlQ2vAk08Am0cdtrY/xmvNRP/d3i1/jten/k3vEbaWpPv4vW/4Sbhzjn8z3FUJjBGGXfnnKJwVEZgpwxjjH8Y4zS7eVD1JtolS9j69UL6a9dy2STlumESN0zO3LQ4cKPWjt/r7fi9zo6bFkduWsbwW60zV2umcdY6F1PKEzyxyA9X8XM8IPsWZ1UYDppYHP1TuMc/HXtxJGO1EYxRH8ReFoKzKpYJs5Nx9g/HXvIxE1Rr0D46h/DQpxisfYwLem9+q54G5kncMN/DjZqx3LCO56b5Xm4anLldbcdtvT23jfdywzyJX2se5EKdN3UFC1i9OgBR0FruF33E/ZqDTJgXg8PcAwhm78E+IBh7eSiO0licFek4qbMRqNOw08YxTn2AqfLX8Q/Ssu+LJYwY1nLNEMh10yyu197D9QZ7rjcKuNEg4Gat3Z3FVc7cNI7jJ6srw7VzSY19mJUvLGCKZhPj1HtwDAzBLiAcO20k9upoHNQx/5bY/zVe7dR/4DXuP5JwF7D2mnDuUe/4H/F6+z/weuMPvFrkdJWu/AteHQJ/QBAQikAbjUAT9+cXJqpE7NWJ2KkT7h7DH38TqONseNXE2KKOseFVGYejOu5OF8OfeJ2g/ARR0L/jVcwJgxemjElUZ7hQmSmkNFNBYbaWvBwNWRlScvOk5OWIyM8WUXSn8lqWpaYyS40uW0V1rpzqPBnGAhmWQhnmQhnmQinmIgmWIinWYik1xRJqiyXUlkj+xGuFjEMVMporZRyuktGik9uil92ZcZXSYhDTahDTqhfb8GqQ2PBqkNFtkNKlF9FZLaJd52fLHbh2GsR03sFrd82feO1tUNNTp6DTKqXDIv5L2kx+NFd70qzz4IjJl65aMd11Uhtc66X0NMroaZTS3Sihu1FCV4OUjjoJbTVC2mtFHD2kZLAjiKGuOQx1zeVk51z6WgLprFPQWafgaJOG3kNauuqVtNfI6apV0Vmj5IhJyiGdH/VlntSXedKsE3K0ThrzztEAACAASURBVMvJ1vl0W5T0WNX01mjosajoMinoMSvpMsppqfCjrtADY7YrVekuVKW7Y8wW0lY9j1bdXIxZUorj3CmOd6MixYPKVA8qU90oS5pJSeJ0ylNc0Gf6YMwW3V3QZM0RU18goaFATG2ekLo8IQ1FEmryfDFle2LN9aGhWEJjqZTDlWoOV2ppKlPRUKKioVRDY5mWmkIl+iwR1elC9BkijFkSjFkS9BliqlKFVCT7Upnihy5NhD5DhjFTgTFTgTlbRU2eFkuOFn26gook2/Kl0ng/dGkKqtOV6DNVGLJU6DOVVGco0KXbNgnbYsNrZbLoL3g1pEnvVl6NmWoMmWpKk2x41WeoqMnxx5qlQZ9kw2t1rJCiEDcKD7hRsN+NkoPeWJP9acyejyFeQ1W0gvJwGYX7fMn4dgZJWyaTv9Odwt2eNryGSykPk1IUIqY6JpDq6LlEfjKDyE9mkfKdH7m75BTtU5K/R0LwP+6h9KAYY7QSY7QMY7SYihB3Mr67n+K9MzHH+GKJ88US70tDupSmLBX6eB9q05R0VS6lp/pRevSPc7JhHadaX2S4fi2defMwBM+iev8kmpPcOF6spDXTB2PkdHrLZnOq5lEuHl7JaP0TNGQpsKbJ6Tc9zsXWF7jY+jxnm1dzpvkpLrQ+ydlDSxm2zKe7JIDKMHfiPh1H+Af3kLvNnaoDMoyhckzhEir2ulC5bxrd2UpOlgVyOMGdQ3EuHE7woC3Fj/Y0GQ3RfhRvn0T5zsm0JPowUKzhrH42F42zOVetYaDIj6FSMYMlYvqLxPQXyjlRrKGvKIjObC0tKSqaEpQ0xiloiJFREynEGOaNPsQTXbAHFftdKNo1hazvJpD8xRhiPhZgjfVkxLqEa21PceXQcs5Y5nLWOpcz5iBOVCoYMAZyse0Jbpx8gdsjL3Hj2Dp+aXuKwcoATpSoOFMVxOlyf9oTXelO8eBomie96V4cz/KmP8+PwSIxQyVShsvkto3DJQoGi+QMFigYKlJzrmIuV/VL+LF6KZcrHmY0N4jOGD9aDrrTtG8GLQdm0R3hxfEYIcdjfOkOc+fwvmkcPjCNttCZ9ER7cDzem/4kHwZS/RjKFHI6T8a5YjlnS2ScK5NxSafkR7OGa1YN12rV/Fir4rJVznmDmNMVPowUezKc78Fgjisnsl0ZzHZnONebUwUizhXLOF+i4HyJgnPFMs6WyDhbJudcpYKLejWXLf78WBvEtfo5/Ng4lyuNc7ncMJvfjyzm1+ZFXLUu4KJ+Pucq5zFUEEBvuoKOBAl5WyZg3OtFV+o8Booe55xpHect66kOlTFqeZ6bA5u5PfIx10++z8Ujz3Op5QWud73Dry1vM1i0mtbY+fSmLeJc6TJaw70p/Od40l93InGjMyF/G8u2hfbsWWpP/LoHSN0wkexXJ6P7pwTLlwtIelnEWypH/rV8LIU/aBiqf4WbZz/jxuiH/Dr4ATdPfsntwe+5cXwbN4//wM1j33Gl6T0OpzxF+Juu/Gv5OD5dNo7tKx7gh6ce4NO5Y3hDKOCbhQKs30q5nLecS7lB9Me6cblQzJViHwbTptmSPouRbC8ulMg4VyKjNfpBGoPv52iiB6fzVZwr0HAyXcyJVG9Gc/04WyzkYoWYK3opVwxSzlaKGCz0pj/Ph1PlWq7VLuN6ywp+a13BjY6VNry2P87tlmXcqF/IT/ogzuXJGUj05Vi4J50H3Gnf50rnAVd6w90ZiPdkJM2DM7nunC/24kKZH+crpJyrlHG2QsKpUhFD+T70Z3rQm+xGd7wbnTHudER40RriQcOumZi+nYzuiwlUfzWBmu2T6TjozokEH4bTvBjNcGMkYxYn02ZyPNGFjnBXTN/PIuOdh9i76l4+XeDEWxoHNghteF0nFrDlGSHbXw7ktUUuLHaxY7mnM494jWe5x1gec3e82zb8ulrAJwsE7F3lRNKmcRS+Px7Dlntp/OE+OoIn0RU6iaORD3E8djrHY2fQFTmd5gMPYtg6jqpvx9Owz4VDB7wwb3eh5PPJFH36ECVfTKPki6mk/WMs2f+6B+PuGbTE+tEc40313gfR7ZmMKXga5pDpGPY/9Cde4wrbs1MrjpJnGSLbPERMSQdRRR2k6PtJNw+SWNVLTGkHybpekqqOkmro52BhG/vz2omoHCTWfJ49JSfZsENH0NupyF5NRfxKOqJNachezUDycgqiF6LRvhrLxl16fijqI9I4TER1HyElnezObeFAyTGijecJLjvL63vrUW+MRvZSEu7PRuG2LgKv52Lw3WDbKuz7fAK+LyTh+WwcHutj8Vgfh+ezcXiuj8bn2Qj8ngvF79n9PPl5AZ+n9RBlOk9c1Ul2pzYRnNNGeMlxwitOsjP/OG8drEG9KQyX1TuZueYAM9eHM2NdODPWHMRjXQieT+9h+fupbEnoILRshIOl/ezJbee7lHr2FXQQU32S0JI+3t5dzpwNu/F58muEq3fg+8w+XP62E5e/7cRj5U5Ea3ax+K0YvkntIKb6FNGVAwTnHmFPehPBuUeILu8jwXCGf4ZaWfhqGH6rtuO1chceT+/HfU0Is54JZuYz+5m1Zi+ua3fhumYbrqu/wX31FmTPvM6y1QuIDF5Dp2EjA7VrMRdtQrNoOQ+o3uYe9Xc4aQ8yRhOJozICR2U0dqp4BKoE7FQJ2KvisFfFYKeORqCJtFWLNDHYq6JxVEbjqIjGXhVl+7s6DoE6DjtNHPbqaOzVEThqQhmv/oJp6nU89/IK8hOe5EK9P7/V3Km8mu24ZXLgpsnRNjdqdQCrnW3m0HIPP9VM47guiO+/eARP7dOMV27B0X8/dv4RttZkVcydxCK4+zMWO1Usdqq4/3UclHE4KGOwV0TgoAjHURWOneIgzkHh3KPayWTFa8x5dCm7f1jMiYZVXLL48ZtpAjfMY7hltedmrT2/1znyW60j1y1OXLc48WudM5drpnLKOg990goemSPEU7yJyeIfuEcWxRhlEo6adJw0GTgq43HSRjBGG4qTOhxndQzO6jicVJE4a3cwPuBdXOYu5sutT9Gmf4qzBjm/6d35rWICN60TuWEdx03LRG6Z7ueWfhxU20G1PbcME/ndOJUfzTM4ZZGhS3+M2bNn4yZ/ncmybdyrDOOeoCjGzA9FELgXu4AwHDTR2EvjcVJm4qTJRqBKwUETzb2qXUyTvYJ/gIbdny/hZPVarhkDuWGexY26e7jRaM+NJgE3GwXcrhOA1QEsTlw3j+WX+lkM1fmTlrCA9a8sYqp6I07y73EM3INdYDAC/zDs1JHYqaP/LTG23Lmudn+5vn+9fn/cewJ1rC2a2L/iVWPD6zj1DqarNrHhxWXU5C3hvNWDX6yTuWFy4pbJjlsmAbdMdty2OHDzD7ya/we8+oci0EQhUP9xXPHYK23Pj0AVj0D9Z+xU8XeOMQaBOhrBnXN1VMbaoo61Vdw1UdhpQhkbsPcOXh8nctdKho0Pc84qpt/ojTljEvqMWVRl+VGaJaMoR01+jpqsTMldvBbcxauCsiwVlVkqqrJVVOXI0eVKMRTIsBTZNtlaCqVYCiVYimyxFkmoKbIBtqFMRkOZlMZyKYf+A7CHq2Qc1slsgNVLadHb4GrDq5h2g4QOg5Qug5Qeg5Rug5guvYgOnZ8t1UI6DWK6jBK6TRK6zBKO1srprVdyrFFNb4PqDl4ltFuEtJtFdFhEdNaI6bCKaK72oKnKjSMmH7pqxTa01kvpaZBxtFHG0SYpnfVCuhvFHDus4NhhJV31ElotvnTWSzjZGcRIzzxGjy5gpGc+J9qC6G5U0tOopq81kP7WQHqa1LRZJRwxS+iwymm3yDisF9JY4UVTpTetBjE9dRr6moLoMMroNivpsajoNCroNqs4XutPu15GXYE7phwXTDnuGHM8MWZ7Y82X0GlaQFv1PAyZEgpjXSiJd6Uq3YuyJBcqU91teE2YTmWqK8ZsXwxZflSl+WLNlVKbZ4NrU5GExkLx3VhzvTFne1JfKKS1UsHhSgXNFUqaK1Q0V6hprtDQVK75swpbpESX5mtb/pQhxpQlwZgpQZ8mpCrVj+pUEfoMCcZMGaZMOeZsJZZsFaYsJeZsFeZsNfp0OeUJfhREeVKeKKIyRYo+Q4ExS40pW40xS4XhTtXWFjm6VAlVKWJ0qRJ0qRIqE/3Qp0qwZquwZKsxZqow52ipTLXNy1anyjFnqLBkqDCmyKiOE1IV7UtRiBvl4d6UhnlTGuqNKVFFU858jAkaqmNV6KKVVIRKydvhTuLnk0ncMons7bMoDfajMkJGeZiMkoMyqqICqEtdRvyX7oRvnkbCV55k/SAmd6eY8lANwf+YQNEBEYZoJaYYBaYYKRXBnqR9M5GCXdMwRHljivHBFOdDQ7qMlvwALKlSmnID6NEvp7v6Ebr1jzFyaD2nj7zIydrVdOTNxXjQBUPIFFpSPDlaIKMxyZ3KkAfpLQlixLKcYesjHNcvprUoiD7z41zpfJGLRzYy0rCG4fpVnG5eydnmJzjTuIQR6wKaM8UU7Z1C5tbJFO/2pC42iNbUxZjClBRtn0XF3lk0xftyJNWX3jwZHek+NMbMoCnWjUNxXhj2zyJzywPkfj2B2nB3TpYEcdmymEvmuZyqVDJcJma0SsJIuZihMgmDpVL6CmR0ZUloTZHQlCChIU5GfYyS+hgltZEy9Ae8Kdkxk/zvp5D3/UPkb3uI/O0PkrvtfnK3TaQ+UchA5VwuNz/OtSNPcOXQUi42LOTKocVcapjHoF7FCZM/Z1uW89uJ9dwe2cjN4+u41vo4/WVq+ooUDJVpOJEvozPZnZ5UT/qy/BgqkHG6TM2ZCi2nKzWcqlAyWqFioFjOyVIVpyoCOVs5hzPlszldOpvTxXM4XTib0dwg+lOUtIV70RbmQVuoB20H3WgPsaXjoCudoa50hLrQE+1Bb6wXfQk+nEjyYzBFyMl0EUOZIkayJYzmiTlVKOFsqYyLlUquGNRcNam5alFxxarkklnGeYOI05U+DJd4MFTozsl8N4by3Rkp8OJUoR9nSyRcKFNwoVzBpUo1l6s0XKrScFnvzxVzANdq5/Bzwzx+aVrAz4cW8tPhRVw7vIgfmxfwY9NcfmlexI+1Czmvm8vpsiBGiwI4li7laKqc6h1TyP18MpYDUvpyl9GVtZhLtc9Tvk9CT+GT/Nj+BjeHPuTG8AdcObKRX7ve4MdDr9GV+TjWEH9aoudwvuxvnCt5mO5YMdVfTqJ082Ty35lK3PpJ7FrizHdzBOx/1Jnwlc6ErRzH/icns3XpDN7X3MfmxWMo3OrPgHED146/xc/9r3KhfS1D9SsZrt3I8aoXac1aS3PqGg4nr0a3fyF7X3bng8XjeE3jxAdzJ/L5kklsnj2eV7wFfKAQkPuWK6Npy/mpZBmnksWciJ7Jb2VqLuX6ciJ+JsdiZjCQ5MXpHDmnsmU0hUymfv94OmOmM5wt5lSunIFUP44nenEy3YfhbB/OFgm5WCHiql7KNZOcS3opIyW+9OV4MpAv4XRFIFesD/NT02P83vokt9qf5Hbbo9xqWcqNhgX8YgziUrGK0UwxQ4lC+mN8OBbpyfFITwbivBlJ9eFMljfnC7y4XOrLpQoR5ytlnK9ScEEn53yFhNEiXwayPelNcaMrzoX2KBdaD7rTvN+Nuh0zMH33INVf3Y/hm/up3zmFrghPBpP9GEn35lSGG6MZLgynudCX6EpHuDvGrbNIe/Mhdv7tXj6eN5a3tGN53k/AsyIBa4QCPnhkJts2qtn8lJBlrvb8TTieJ7zH8ZiHE4+727PKS8ALYgFvau34dJE9e1c6kfCSM/nv3oP+83tp+uF+W+U1bBI9kZM5HjuVY7HT6YqaRkvIg9Tuuo+qb8dh+H4SDfvcqN/rie6baRR9OgndVld0W2eRufkesj52xrBrGm0JYtoSRFTvnoxu7ySsB6djCp5C5e77/sTr7kRLdlT+EXItw2QYBtmZaOWHBCvx5UdJNZzgYM5htscbiSxoJbW6j8TKY2yNN/N1nIXQ0j6Sai+xI+84Kz7NYMlHGTy8uYB5H+SifSMN/9fTWPhBHgs/yGbhe+k8820pH8Yd5rv8Xr7L6eKj6FreDtHzr/jDfJvdzyeJPaz5qhLVizEIn4/BbX0E7s9G4rshDuGLifi8kID3s7FIXkxC83omgW9mof17KvIXY5G9EMm8t1NY+F4amlcjWbo5g1dDavkqs5tvkg/z9q4S3t1bwZaEw3yT0cOHMYd55tsSZr8Rh+LlcFSvxiDbFI30xUjUr8Qw581EVBvDmP1qFC/vNPJJYgcfxx3ineBqXt1ZzD+jrGzN7OSr5CNs/Caf+S8fYPaG/czbFErQiyFIn9mJfN0e/DcGE/hiMAteC+e13dV8ndbFVyltvBdczes7ivjooIHvklv4PqOLjd8UMv+VUNv/vByB6sVwfNcdwO/5g0hfCke+KQLRC/vwWP0dbiu/wvuZL1GueZOlT88jIng1HYYXOFHzDOaiTagWLL2D1604aUMZo4nCURGJgyIagTIOgTIBgTIeO2UcdqoYBKooBOpI2wduVTT2d+DqoIjCThWJQB2FQBWHQGX7gO6gisVBHYmjJoTx6i1MVa9l/ct/Iy/hSS40BPBrzf3csjrZKlwmJ24anbllduK2xZHbVjvbohyrM1dqp9FbPZvvtzyCj3oF9ys+xdl/L/baMOw10dipbZgRqGLuHIOtkiVQ/b/FBqNoBIow7FVhjNFEYK8MY1xAJOPkO3hQ/ioLn1jGgb0Pc6LpSduiH8s4bpgduW2x55bV0fZO1RonfrfaZk9/rnfmUt00Rq0LqYxfxZJAIb7SV3lQuI1xkijGKlJwVGXgoErDSZuCgyaSMZoInP1jcFLHYCeLxF4Rwbi5odw79wsm+T/G6x8+galgBafNs/nF6MUv5eO5bp5gq7pa7+em6QFuVI/jts6OWzoHbhof4BfjDC6bPDlRHUBW5FOIFYt5SPQPHlTux1l2EEdNKE5zwxH470MQcBDHwBjsFLE4qVIZq8nEUZnMWFUkE+XbmCF7GZW/hu8/Xcrx6nVcMQXwu2U6N2rv4WaDPbcaBdxuEHC7zo7bVkduW8bym9WRa01TOdmoJCt1LhvfXMA01bOMlX2DU8BO7IP226qX6gjbNfzPqGz33P/v9VX/mT/Qe7d1WBtvaxvWhHOvagczlZvYsHEplvzFnK9159eayVw3juGWyZ5bZntumu24abHnptWeWzV/VF4ncs0ip6t0BV99ug7R7EeZoH0Th4DtNrzeOTY7ZYztmVHEY6ewPUO25+LfE3vnnKIQqKKwU0XjoIyxRRWDg8b2mik7dShO2j1MUH2CX+BjROxawZBpCWdrJPQZfbBkPIQxYxa6LB/KsiQU5ygoyFWSnSUhL09Kfo6YghwxRdlSSrLklGUpqMhSUpGtpCJHTkWOlOp8mW3etUBqS6EE8538CVgx9aUy6kslNJRJaSqX2iqwlTKaq2xp0clpqZbRUi2h9Y/8F7x2/xteO6uFtuiFdBnEdJsk9JikdJvFHK2V0Vuv4FijkmONSnobFHTXSumwCm2AtfjRYRXSYRXSavTisN6TVqM3HVbh3arr0QYZRxuk9DZJ6az3o6dRTH+rioE2DccOyTli9aW9VsSJNi2jR+dx9vgiTvcu5GTHbI41qzl+2P9OS/Ecjrf401En5YhFRGetlI5aKS0mP5p0XjTrfGgzSeipVdNb70+HUU6XWUmnSUGHUUG3RUNvbSCHKkQYs2dhzHWjvkREY5kUS54ftYVSOs3zadXNwZAtoSTRnbIkDyrTvCiKn0F5shulibMoTZxJVZo7xixfqtK8qEz2oqFQTmOhlMZCMYeKxTSXSGkukVCf74sl24OaXC8OlYppr1bRplPSXCmnuUJJi05Dq05Lc6WahlIFDSVKDpVrMWQK0aX6oE/zw5guwpgpxpQhpjrND32aCEOGBFOmFHOWDEuOkppsFaZMBZYsJdYcNeYsBbpkEUXRnhTFeFGeJKI6XY4pS4Ulx1ahNWaoqE6TY0hXYkhXUJ0qQ5cioTrVlqokIfpUCZasP3FsydFgylbb5mITRRjT5FgylBiSpejihFRE+VAa5klVjB+VUX6Uh/tiTFDQkDUHc7IWQ4IGQ5ya6iglRXt9SPh8MmH/cCblm2kUHxBSGa6gPExB6UE55WFq6tOWkvmDkKhPpxOzZSapW73I2SmiIsyfsH8+SO5uIfpIFeYYJcYoKZXBXqR/cz/5O6ehj/DGGO2DIdaHunQ5bSVzqc/W0Fo2nx7jI3Tpl9NjeJThQ2s527aBQcsKOvJnY4l0ty1CSvGiO0+CNWYmFcGT6SkO5KRxGX3VD9NdtYh+y2Nc7n6Jqz1/Z6RxPSesqxhuWM3Zw6sZrX+UM/UPc9I4m5pEd4r3PYgu1JOWtLl0Zi7hcNJCSnf4kP75A1QfcOdorobmRHdakt3oyPChPmoGNWGzMOybReZn9xL5tgOVu6fSm63ignERP9cv5Yp1HsNlUvoLvTlnVDNcLmGgRExfoZjubCEtSd40xHhTH+1HQ7SUhhgVtRFy9Pt9Kdo2k6wvJpH55f1kf30/eVsnUbzzIapCZlIb58WFuke4cugxLjct52Ljw1xsWszVlqX83L6cK4cXMVoTyKA1kNPND/PzsVXcGnqOm31ruNK8nO58MV05Qo4XSDma7cfRDG+OZfoyUqTgbEUAF6tnc1E/h/P62Zyu0jJSoeVEkZLhsgDOVy/gYvUizpTNYSjfn4EsNcdTZHTHCmkL86TlgAtd4Z4cjfKh/aAbzXuncWjPFFoPzKAn0oO+eF8GU8R3ImIwRchgqpDBNBEn00WczBAymOnHSJ6YsyVyLlQouaRTctmg4rJJyWWzgktGKef1Is5U+jBa6sFQkRvDBW6MFHpwqsiHsyUizpfJuFSh4lKVmquGQH40BvGjaQ7XLHP5qW4+vzYt5rfDS/itZRm/ti7jlyPL+aVtOddal3CpYS4/NS/iWt0izutmc6pEy6kiLf2ZEvoz5DSFeZD+0TgKv5xOa3wgjXH+XLA+jy5ERXPqYs7WP8+NgXe5Ofw+P7W/yu2+f3Jav4GSbRJyPnehNSaQa4ZVnC2eT3+KAsu26Ri/ckP3iS/pL7uye9l4vg5y4Lt5Dmxb7MAXc+x4XSjgWRd7XlOOJ/kjL4arX+TG4D/4feBVrrQ/zamGxzhauYj2/EeoT1xOxd75ZH+lJf5DEdvWPcRLKgHPS+x4Se7MO0EP8OG8B3hLOZZNPvaErXuInrB5/Fz5FJfzAxmKc2M0yZ0b5YFcypLSF+VGT5gLA/FCRlLldEe5U/WVA4cOTGA405fzhQqGMvzojp5FT4wLwxk+DGd5c65QxMVyMVd0Eq4ZFPxoUHK+QsZwoR+D+SKGixScqQzgomkB1+qXcL1lObeOPMKtlqXcbFrIb9bZXK1Qc65AypksCSNpfpxM8mYw0YvhVB/OZPlyPs+Xi8W+XCkXcalCwoVKGRfu4PVCpZTTJb6czPXieJob3QkutEW50nzAhfrds7Bsn47xuynov56E6btJNOyeRk+MF4Mpfoyme3M604PTmW6MprvTn+hGR5gHxm9dSX59CtueGM8/Zo/ldbUzL4gcWCcU8IyfgL/Pmcj3z8nY9pyaFR72rBGNY6W3Eyu8x7DSy541PgJelAh4N8CezxbZs/tvjsRtdCbvnfHoP59I0/ZJtpnX8Mn0RE7mWMwUjsVOoztqKm2hU2gOnoJ+671UfDUe647pNO7zxPzDLMq+fBDjD+6YdrpR/NUk8rfci37nVNoTJXQmSzHufRDD/snUhk2jJnQaxuAH/8TrV+FV2fszmknWDRKcdYR/7MjnX/uKCctrJ6VqgJ0JNXywPZNdSTXk1Z4mIr+Df+4p4qO9JezJbidaN8w3yc0882kKb4VY+Ty9lw9ijrD+uwpWfJbP5oQuPk45ykt7alj6YSYLP0jj8S9KeHhzHto3EtG+kcjCD3NZ9q8iFv4jB82rCYg3RCHcEI3fy7F4bYzB4/loPJ+Pwev5OLzWR+H/ejrPbq/hg+hOXt9by98+TOfx9xJ4a7+RjxOP8PeDVh7+ZyraN6NYsjmFJe/HodmwB9lzu5n3djwPf5hF0JvJaF+N44UdZt4NP8w7B2pZ/XEGT70fxyvfF/NJXDOvH7AS8PdIAt9KYP5HmQS9m4j8pQMoXtxP0BuRLHovkYffTWTBa1Gs3JzBx2ENfHjAxLObU3jy9YO8vCWTzcEm3tmtY9lb0Sie280jmzOZ/14yyhcPIl23i9mbQnny4wwe/SAZ9fodrPw4lbcPmHk3pIZ1Xxey8M1o1nxTxGvBVv5+wMIjHyUjXP0tPiu+RL7+O+QrXmXBk/6EBa+g3fAcJyyrqC3ahHzuYiap38FZ/T2OmlAcVVE4yKOwV8QgUPyJVxtkYxEooxEooxAoo7FTxmAvj8FRHo2DMsqGDk2k7UO5IgF7RSJjVPE4qaMZoz7AvdotTNWuY+1LT5Gb8BQXGgP5ueY+G/zMjtw23stt433cNo3jttnR9vocq4Bfa505XzeVbuNsvv98KUL5Y8xUfcIDgbtxUO23fchXJ9hAoI65g+uouxWt//dEIlCH4eAfgdPsOJy08YxVRHCveAfTpK+w9KllhOxfSF/TI5yrc+PnWmdumMdw2ziG20YnbpmcuWl14vdaAT/XCfixfgxXGl0YqVlKYdRKFmj9ECs3MdlvC+PEB3FWJOOkysBBmYK9KgF7VSwOymjslTHYq2JtMNdEYRdwgPHzt3KfdjVPPLuE9JgnOV33CFctHlD7AD9WOPC7eRy36yZx3Xw/v1Q6cUPnwO86B27VTuGa2YWLVjlHihey/YuHcZM/yQPyz7hXvouxymAcVCEINMEIAoIRBBxA4B+MnToMJ00s4zUpTFSlcJ80nAeEX+IqfxFvlZLNnyyn3fgcBPHvZAAAIABJREFU5yz/h7W7DI76XB+4H8GhLe4SX9c4TiktpVCgLVSxOqd+6udUkLa4hZAQd9+EuK/vxkM8gSQEQkiQBClQpLR8nxeb9pz+5Xn+M+d5cc2+2Z3ZmXvvmf38LlNzxzSBe+Zh/Gq1tw2sstrx0OzA74aRPDCM4k65I/2VY+iuE5F9wp83PvBnunIN49Q7Gemzj6FzA3HwPY6d5+Dv6L/Gn5AN+d/PznMw1GE4qsJwVNl6Se28o7DzicLOJ5ohniE8qtjLbPnrbNzwOKasRQxUOXO/YiK/6obwu8GRh6ah/Gpw4I7BnoeVw/mt3I77ZgfuGh/lpklOU+6zfPv1cwj8nmCM6m0cvH7EzjMQO2XI4N0IxV4ZhoM8Ent5NHaKKNv9UUX8Ba/2qjDsVaHYK0JxUIQOojfc9ll1KPaeIdipj+Go3stj6q9w93qSoH2r6TYv46JFRofWA2vaNAxpsyhNcyE/1Z0cjZjsDDkZ6XJOZCg4kS4lUyO14TVNSm6qlLxUuS3SFORp5BRopBRpxJSkiynNkKA9IcGQ+S+8mrLFmLJFWLLFWHPEfwLWVkL8r+FNdaVKakuknCyRUF8ipaFUOrgO54+BTTJa9DKadRJbb6tWRItWSKvOFm16kS0MIlqNQtosYtrKJJyqkNFepaCzRkVHtZLTlVKaLSIajO6c1DlTp3ehxSqkxSqmTu9GTakzdXq3f8vAimmvktJWKeR0lYSuOiXdjV6crVdzqkpKk1VAk1VAT4svA11LuNy+iJ5mf87UeXGmzvvPkuJzTX501qk5XSOnvVZBa6WEerMHNTo3anUeNJgktFpVtFrVnCrzosWspsmoosmoptnsTZ1OSWn6bIrTZlJRJKG9ciGnyuZjyPDAlCmmXutPZb4npkw5+nQJxckCMsKncyJ8GpkR08mJnkVhvDPaZHe0iW7kRc6kMGYO1TlK6gtV1OSIqcoUUJ8vo75IhlnjhCFlFpXZHtQVSakvkdNQqqBRq6SxVEV9qZq6UjW1xUqqCxVU5imoyFVQka3AkCKkMNqZomhn9MlCrBoZhhQR2gQPtPEeGJJEmFOlmFKlWFIVWNNVWNOUmFLkGJNlttcUOenHZpAX5Y42UYoxVYk13ZvyDF90CXKKosWYUjwxJqvQJcjRJsgojRcPhgh9kgRjigxzmgJzmgJjioK6ggUURQvJDXNBnyDFnKKkOFpAQagbBaFuFEcIKY4QUhIhRhslwxSvpjzFn/IUf0zxPmgjVWjDleQdFRLxjwkcfG8o4V9PIGOfgIJjKvIDlWQflpJ9WErxcS9KQ31I2uVC0BfjiPxuGtlHFGQeUhD1nTOJP7hRFKTEEKqk5JiQkgB3TuyaSs6+mZQGuaMLFVAa5oEpQUFLyRPU5M7ltPlpWgxP0mJ4ktOm5XSVraK/4RU6dU/SkuNPdaIQa+RsKmOdaUwTow2ahDZ4Oo0nPOkoeZxTJcvoNK3i51Nvcavzfc6UraeldCXnytZxtWED1+pf5oJlOX2WxbRkizFHTcca5cypLH/6tM9SFeVH3JeTCHp3OBk7plMVJaclTUlt7BysYROwhk5Gd3QKuT9OIv7TRzj2lh3J/xhGR4aCG+YlXDXO56ppLtfM/lzSetKVI+Ki1pvOLAmNSa5UR8+mInwmFeFOVEcKqImSUhuppDbSE2OAiBPbppLwxRiSvhpD3q5pFB+YQcG+yRQdnkxNvIBe3QJ+rlnOzZNPcePkE1ytfZyB2iVcPfk41+qW0l+zmL7yeZy3+tFbtYAbLct5cGYtv51Zy5XyhVTGzqAmbhanM4S0Z4g4myml64SEgVI/+kv86c33orfAi8vaufQV+9FX5MfF4vlcKV3CleIlXMiZy5lUFV1JSs4mKWkJdcP441hKvxtFxZ6JNByeTsPh6VTuHU/lvvG29SNRHvQkSOlOkNCdIKEnSUZPspzuJAld8QI6YtzoiHGlM8GDcylC+k5IuZKr4Eq+nP4CGddK5FzTybmul3FVJ6G/VMDlYjcu5TvTmzObC9mz6c1x5lKeB1cKBoc9ab25bZrHLfN8bpkXctuymF/KH+dO1TLunVzOvfoV3G9Yxa9Nz3K/eTV3m1Zxq345t04u43b1Um6VLeKq1peLuUouZEjp0Ujp0cg4kyinaOc44j9yIPP7SdTFzefn8jdoTF1BZewies0v8LDrHX4/8y6/tn7Aw65vaUlbTdh7k0j+chqnk/wZKFrKhSwvLmX5UnHQCfNPAnTfSIl+ZQbfeDuwa/EYflz0CF/7DONtgT3PTbVjo3AEmm8k0PIJnP879LzF/fb13GlazZ2GtVw0rKA17Qna01/gVMor5P+4iB9emMImhR2bVXZsUgznFdEIXleM5m3VcN6S2/GPJaO4nrueB7pV3C2eS2/CLM5FTOJ6moj7OXP5Oc2fjkAB7ceEdEfKaToym6KvHag5MIZzcXMYyJRyMU1AZ/QsmkOmcCpiBucTXehJcePyCREDOVKuF8i5WaLmls6bW1pvrhWrGShU0V+opjdHwZl0EX2FSm6XLeC3umXQtBzqn+BBxXxu6dRcLZRzNUfClUwhFzUe9KW60ZfmyuUMD67liLieK+ZGvoRrBTIGCmRcKZByOV/E5VwPejNd6NY4cybJidOxTjSHO1F+cDq6HyZRumMy2p1T0O2chPGniVQcmk5blBtdCe5cSHLlcqor/WluXEx25Wy0M42BLmi3zSH6zclse3IU76gc2CAewmblGNaL7HlBaMcrMnt+elFE5PuL2SQewovOdqx3teM1yXA2SIayQWjP61I7/u7nwNcL7Nj1lB2RG0Zx4oPHKP76MSw7HqPu0ERagiZyKnQSpyMm0x45ldMR02gNnUbd0WmYdo2j6NtRlGx/DMu+GVQeccG8bybaXdOxHnKhOkiAbt80SvZMoiFaRGuCFEvgVMxHJ1F2bDINMc50pEr+bWBTenNaZNFZ0qwDJBkuEpbXTkR+B8mGXjKsV4gtPMMxTT3xxWfJrrhKbPFZjqTUEZjeTKy2lyTLAGFF3ezVNBNY2ENg8UUO5nbzU+optiU0sz+7m4CSq+zOucTmg2Us+kSD7wdpqLam4rElBo/NcSi3puL1gQbVu0lINkUieC0U99fCEGyJxn1zNK4bo3DdEIXbxmgkW2JY8U0h3ySd5XD+ZQ5lneOnpEZ2xFSzR9PMgdxzbEvvYN3uQjzfDUW6JRCvt0KQvHoE1xcPIdoYivyNGFRvxbHo43Q+j+1gb2YvRzLPsTuujr1xtQRoWtivaWFf1lle21eK/M1Q3DYGI9gcgvNLh5n13B5ErwUhee0Y4pcOs+yTRD46VsGe5FMcST/F/tgqfgo1sj+mgkBNMwdSW9h6QIvy1cO4v3gYj1eDmbX2EDNW7cFt3UHELx1G9tJ+lmwN5e/Hy9ib0cHejHZ2JDbwZVg52xMb2ZN5ht2ZZ3jrQAl+mw/j/ux3CFZ/i+SZ11n4jNcgXl+my7QGa/brKOYtYbz6Q0aof2KIZyCOf+BVbgOoDa9/APZfeHVQhOGgCMdxEK8OqhDsPIOx8wqx/TFXROOoiGGYMpphqlCGqg8xxusfTPF6kXWbV6H5C14dbX2G+tE81D/G7/pR/G4Ywu9GOx6YHfjFMorLZdNp0c1j97dPoFA9ibPiYyaqv2O4fCfDVIcZpg5miCoIR2WADbSqI/9BHGKI5wGGeh5gqOogQ6VHeER6iKnyn3BXb+HZ55YSErCAM5VLuVI2m1/MI3mgH8rD0iE8LB3KQ91wfjcN5X6ZHbcr7LhRNoyr5XPotjxFethafFVzkHi+zGTxJ4xT7Ge0Mpih8uMMVQQzRBHIUEUAwxQBDFUE4KgMwEF9BHuvgzh6/8BI7y8Yq1jFohW+hB16nEsVK/il3BUqHuWebggPjMO5ZxjJL6UjuasbwUPTSH43jeGBZQo3DLMZsHpjTVvAh28rmaNaxTjVFzyi3Mlo5R5GqPcz1Gs/Q733M8RnN0N89jDMex8jVIcYLQvkMXEwkyWHmSH7BhfVBlyUCrZ+vBhr4QtcMqu4YxrHPfNwHljsbauCLHaDDyUe4YH+Ee5VDWeg+hG6az3I0XjxznueuChWMkX+T8YodzJUvRdH9QEcVYcGz/C/xh/n8384X+URhikCbHtq1QHYewfYMO4dyHD1fsYrvsNZ/iKbNszHmDmfy5VzuFcxwTbkyjiUh+bh/Goawm2THQ8qh/Cgwo77lv8Nr+/g4PkTdp7H/u3BTij2Sts9+hOvf2Zb/4pXB+UfD4xseLX7v+DV9AdehYN4nUlpmhMFaa7kakRkZ8jITJeRmSEjUyMdzLyKyUm1RW6qDbG5aXJyNYr/Aa+2DKwx848SYjGmbPEgXiV/wesfgK0pUXCyVGErHS6WDuJVRqPWFk06GU0629CmJu3/F16FNryahbRaRbSVS2ivktFZo6CzxobXFquIBqMb9QZXGk3utJbZoNpoEnBS58pJnSsNRg+aLUJarELO1Co4XSWmtVzAqUohXScVXGj2obfFl45aBfUmN05VSbnQ6sfl9oVcPLWAs/XetNeqONvoQ0/rPHpa53K2yZuOeiWdjUraT8pprZTQaBHSZBHTYpXTalXRbFbSoJfTaFTSZPKkwaCmqkSGOU+IuUBIrdGTzroldNQsoaZETUmKM9o0N6oK1FQUqLDmKjBlyihNE5IVPZuc2DnkxMyhKMENQ5oEc7oUfbIHRbFO6BJdqclVUF+gtKE1X0pDgZTqbAGmtFlYM5yozRdSXySlvlhKQ6mcRq3cBlitivpSFScHs7FVBXKqcuVUZsuxaMToEj0ojXNDG++OMVmEKVWCMVmELsGGV0uaDHOqDEuaHGu6AqtGjjlVijFZgilFikUjR5coJitkDrnhLuiT5ZRl2PpU9YkKjMlqjMkqDElK9IkKdAkytAkSSuPFaBNE6JPEGFOkmNPkWNIUWFIV1OTMRZ8oIzfUmcJId/QJUvTxUorCPSgMc6ckUkRJpIjSKAn6GAXmBM8/8WpO8EEXrUYboSQ/UEz89ukc/XgUQZ8+RsJOJ3IDlBQFe5F7VE7GAQGFwQpKQtSk7HHi+FdjCfvnZNL2Cck4ICd2mzvxO9woOKpEH6Ki9JiYkgAPTuyaTtae6RQfdaM02IOSEA+M8QoaCpdQkeVPm3k5pyxPc9r6NO2W5XSYnqK3cjWthQtozfOnMV1JdYI71QnuNKZJ0R+fiiF01p947TI9Q2/Ny9xs/xtXmt+izfgc7ca1XKnfyK22NxioXc+ZksV0FvrQqBHSkCaiLdOLthN+lIXL0GyfTsyn44n65DHydrtQE+PJqXRv6hM8yNk9BO2R8ZiOzSLj+3GEvzeElK8foS1VQXeemn69PzcsC7lVvoib5QsYMPpyNk9KS5objUmunIxzpjbWmYYEIS0pSpqTVJSHCCk96ET+rpnk/jiDvB9nUrR7DkV7ZpH742SyfxhH4f7JlEe4cDpLRZ9hPpfM8+kvX8jV6iVcr3ucGw1PcLPpKW40PUX/yaVcKJ/P+bK5XKiYx+WaxdxqXs7dtmfoM8+lPHo6DUku9JX4MmCYT3+pP93ZSq4U+3OleC6XCv25XDKPAf0iegv9OJ/nQ2/BAs6c8OVUkpKOZBUXMv25mOFPa7gA867x5H85lKKvhlH+41jqDkyhKWA6TUdn0HZ8Nl3R7vQmSelLkXM+UcL5ROmfeD2fJKUrXkhHjBvt0a50xrnTlSTgQoaEyzlyruTKGciXc61EznWtnOs6Kde0YgZKBPQXuXG5wJm+3Nn05szhYq4LVwqE9BdKGShW8rPOl18sC7llWcQt6xJulz/B3arl3KsdRGvjs9xvXM29xjXca1rDnaZnuVn/NLdqn+R21ePctC5goNSbvhwZFzJE9GqEnEsW0J0ipzbImYyvHiXtq8m0py2jTbOCK4YtGEN8aM9fzoPTb/Bryxv82vQh54s3kLHdg4gPxpGzfSaN0Qo6U5TUh86mOnAWNQFCtNvcidwwme/nDuMfXja8/rDoMb7wHsHfZA585DucI5ucOJ3+AvR8xu9db/Gw4xV+73yJu83P069/ivO5TzJQ8hrn0l8j+1sftq+ayN98h/GujwNbVI5sVDzCS8JRrHcbxotu9vzNayihr0/lau4qHpif5qLGhY7wR+iNm8L9PCU3UtXU75lBe4CI82GeNB50Rv/NSCw7R3I2ag6XUzy4linlskbAudjZtIVMpjlkkm11TaIzlzNEDGTLuJan4OdCNbdKvPi52JOBfAX9+QquFqroL1TRl6egN1/OpSIFV3We3Lb6c79yHvfL/fjF6MmNEjkDeQL6c9y5kuXOlUx3+rM8uJYj5ud8KbcKFdwqUnGtQMHlXCkXc8T0ZXvQl+XKhRMunE93oSvZmfY4F1ojXakNdMG8ZwbanVMp2T6Zou/HU7LjMSz7J9Ec6cyZeDd6kly5nOLKQKo7l1Pc6Y5xozHQlaJvZxG2eSLfLB3F28qhbBANY6N8DM972LNOaMdLYju+XelE5NZ5fPP4VDZ72LFBaM8W2TA2S4awSWjHm1I7PvVz4J8L7dm93IGI10aT/v5Yir4ah3nHOE4enEjzsYm0hU7mdOQU2qOm0h45lbawadQdnUL53onodz6GdudYDLsmYdg9meId4yn+YRKVR92oCxdTccwFw8HplB2bzckID2pC52A6MhFzwAQaop3o1Ej/ree1qDst0XiJjIrraKwDpJgukWK8iMZ8icyyftJNF0nWdpNu6iOz7ApJ+gvEFHURr+0h1dpPatlV4o2XiNT3klh2jWjjFaL0l4gyXCa0pJeQ0otEWW5x3HibrUG1zP8wBdkbsYjfTMRlUxzOG+IQvpGM5O1kRK/H47EhEo8Nkbi8EonH5njcNifgsikOl40xuG+KQfZmHM/9oGVv/iWOa/sJKblAWEk3IQWdBBd2cVx7kYNFfWw5YsZ7aySuLx9CvDEI95cDmb3uKHNeDMbl1TDEW6J5/ItsdpzoJUR/g/CiXkJz2okp6CSu5CyBWacJ0w/wYWgNsi0hzHjhMM6vHGf2ugCmrNqL8/pAZq89wKxVP/HUZyl8G9dCYO45okt6iMxtIzyzkYisZqLyOwnJO8tXYTUoXzvKlBW7mPXCMaavDWT6miPMfv4wM1btwmnldp54P5JvY+s4VnCeoPwujua0cySznaO5Zwgu7uVYUR8fB1lY+HYQ7qu34b56G9Jn32HhSp9BvL7EWeMgXucuZpzqA0aof8TRMxCH/4bXGOxUMbaevUG82rJEYTjK/8BruA2vXsHYeYfY3quIxlEewzDFIF5VBxnj9TVTPNf/F7w+wn2jPb8Z7fjNMILf9aNtK2cMQ/jN6MgD01Bumx/jaoUrrdoF7PrHIpTy+TiLNjNF/iGPyr7gUfVOHvXcw2jVbkYqfmCkYud/GDsYrdrGI+rveUSxjUfEO5gk3sYs8WcIZGtY86wvEUf8OF/1OAPWWdwxjuQ37VAeFjtCsQ2wvxsdeVBmx50KO36uHMNApRtnLMtJDlmJWj4BsdczTJW+zhSv7xjruYsR8h8Hv/sORim2M1q+nVGK7YxUbmeEajvDPb9jpNfnPKp+h6mKZcxf7EHAdhUXLUu5Y5nD75YRPDA68qvBkTu6IfyiG8p94wh+N4/goXkM902T+NngzDWrPyXRvry8ZiZOqieZoHyfscoveFT5T8aovmekejsjPbcxwvsbRnh9wyiv7xit2MYj4h8YL9zDdMkPzJH+HVfFOtyUMrZ+tBhz3nN/4vW+aTi/WRx4aLHtucUwjIe6x3igG2vr/a0aR1+NhOI0Pz55zwepfDmzRX9nkvSfjFXtZIzy/4/z28ko+U5Gy39gjPwHRql2MsxrG0O9v2eY1zbGqL9msvw93OXLeX2DJ8ZMP/rKZ/FL+QTuGYbxm3E4v1tGct88lFtmO+5X2qYn37c4cM/4GDdNCppzV/PtV88j8FvGGNW7OHjuGsRrmA2fisFsqjwCe3kU9oqoQbj+d7w6KkIZIrfdO3tFOHaKcByUf/SQ28qGh6j2Mlb1FW5ey/6C106dDa/GtJloNU4UprmSly4kJ0NG1h+hkZKlEZOdJiInVUROqnAQsZJBvMrJH8Rr8b/hVZ8pxZAl/XOAkzFbjDlbjCVHQlmehPJ8KRUFtqgstE0fri2VU1Mso7ZYSl2JhLpSKfVaGQ1aKY06KU1/xiBedWKadUJa9EJa9SJaB7Ouf+C11SSg1SLkVLmYjkoZZ6oVnKlR0FElo80qosnoTqPRjWazB21WEafKJLRaRTQa3anXu1Kvd6PR6E6zWcCpCjHt1WJOVQppqxDQXiPlfJM3l07PpbvJm5ZyIY1WDzpOKrl4ej6XOxZxrtGb0zUKuhq86Gn158KpuXS3+tLV5ElXs4ozDSraa+S2gVAVtp2yLRYl9XoJJ7VSakolVJdIqCwSY8kTYMoX0FDmy9nmZVw4vYJTVQsoyxNTmupMaaozlmwJZXlyyvIUmLNteM2JnUNenDO5MXMoSfLAkinHmilHl+ROcawTphR3qrKknMyV0ViopKVERX2+hDKNM5a02VTnuNNQLKGxRGp71cpo0spp0ilp0ilp0CqpK1FQWySnpkBGdZ6Mqhw5FZlyLGkS9IkelMS6oEtwx5ImwZwqQZ8owJBky8Za0mRYNTKsGjlWjcyWjU2RYE6VUpauoCxDRV6EC9mhcyiOFWJKVWFOU2NKUWFO9fwLXvWJcnSJUrQJEnSJYvRJYltmVyPHqlFgTVNSlemDNU1FbqgTmUGzKIrywJgopyRSSHGEgNIoMdpoCboYGcY4FdYkbypS51KROhdLoi+GWE+0ESoKg6Sk73Uh9MtxBHw0msh/TiP7kIzSEF8KjqnQ7HOjIEhG0XE5mn0uhP9zAiFfTyBupzNpe6Uk/iAmfrsbuYdlaIOVlB4TU3pUQOauGZz4aQoFh50pCnSjKNgNQ6ycuvxFWE/40mxYxmnrCjrLV9JueZo23VLOGJ+kPtuXUwXzOZ3nT71GTm2KmKYMBWXRzpTHuNOc5UNn6VJ6ytcy0LSZn9v/Rk/tBpp1z9JlXcf15i3cbN5Mj3klzVm+tGSqaNLIaNYoaUrzpDJKTtauGYR9NJKQ90cR+/l4tIdF1Mb4cDJORXmoK/l7HqPk4GRyd00i/vORxH06HMPhWVwunU+/fi4DBlv06/3oK1FzNkdCq8aVphRnGhKdaUnx4JRGRluqkpMxEkyBLhTtnUnBrhkU7J5J8V4ntPtdKdnrTN6P08jeMYG8XRMwBs6iIVHMmTwvLuj86TPN5UrZfK5WL+Z63VJuNDzBjcYnuVb/BBerFnPW5EdbiYpTpSp6KxZws+lpbjU8zQWDP7WJznRmK/jZupTb5cv42fQ457KU9Ob5cKnAnytFC7iqXcJ1w1J68+fSneNLZ7o3LYkKmuNkdCSp6MnwpzvZk5NHZ6Pf8QhFXw9D/+0oavZMpOHQVNqOzaIj1IXuGA96EyVcTJHTmyylO15IT6KEniQpF5JlnE+U0BUnoCPaldNRLnTEuHImwZ0ejYhLWVIu50htJcDFMq6XyLheKuFaiYirxQL6C10H8TqH3lwnLuW70V8k5mqJgmtaT24a/LlTtohfymxwvVO1nPu1K3lQv5oHTWt50LSWXxvXcq9xDXcb13Cn8Vlunnyam9XLuFW5hJ8t8xko9aQvR0pvhpDedCFnk9y5oFFwNklJ8Q/TSfx0Ai0Ji6iLWcQvNR9QGqjmZPICblS/ws/VG7hd/S518U9x/N3xhL/3KHk7Z1ATKqQ1TkJbjIjaY240BXuS94UzB54ZzZdqB3YsGMGuJaP4bu5IPvcexkdqB3Y8M5bcHT7cLNsKPX/n17bXuFmzkoGKp7mgXUanZhHn0p+hI3Ethdv9ObBuCh/6DuUtpQNvq+3ZJHPgFdFonncZzrMzHXh2uh3vqoeT+OEsLp14ip8L59MVO4WuqMe4ppnNnWwZFyI9aNo3i45ACY373DH8cyyG70ZyKngG/akiBtKE9GsEXExx41zsbE6HTaH5+AROR0zjfKILlzJE9GdJuZor53q+ihsFKq7lK7iSI6U/V8bVQiU3Sr24ofXhcpGSC7kS+vIlXC1VctvkxV2rD3fNXvxiUHG9SMS1AgHXC4RczxdxPV/EzQIZtwoV/FKk5naxJ9fylVzMknDhhIDz6S50a+ZwPt2F8xpXulJc6Yh3ozXSg4bjHpTtn4P+x+mU7phC0ffjKN7+KOZ9E2gKn017rBPnE124nOxKf4obV1IF9MQJaDrmTt4/phP82li+XjyCNxVDeU04jNeko3nO3Z6XJPa8LLbjsyWTCHnDk6MvSXlLbMfrUkfeVAzldakjW0R2vC2z4zM/B75Z6MCepx0Jf3U0mr+NpfDLcRi3j6N2/ySaAifRGjKF0xE2uP47XqsPTcWyZyKGXRMw7JqA9sfx5H//CIU7x1Nx1IX6cDF14SKsR+eg3T+F8iAnGqI8MB+ZjPnIRBqiXOjUyP+F1+ii7rRE/UUyyq6isVwh1XiRFH0faYY+MsyX0BgukFh8hhRdN6nGHlJNvaSa+kizXCLN2k+y5TIx+l6O53eSYOgjwdhLiuUymoprJFquEGO4RKz5OkGlV3nrsBXfd2IQbQxH9HocbpsTcdmYgNuWJDy2JOG+KQ63jTEItyQw55V4XDel4LIpBadNiThvisN9czTSN6NZs7OQXbk9BJZcILioiwjtWSJKuwgvPU+44TIBRZd487AFv3ejcV1/BLeXgnB6KYQZLwQzfV0wM9YH47ohlIWfpbMjq4dw83VCi84SltdGbHE78SVnCMltJ9JwlQ+CKlBsCmHm2sM4vxiK07oQpj17hFnPH2Xqyj1Mf+YHnvg4gX/GNRBS0kOs/jxR+a1E5zcTk99GdEEnQdln+Ox4FYpXApmyfA8zngtm1vpwZq8PZdYLgUxftYeZT29jwZtBfBWCB8YiAAAgAElEQVRWTlBeFyH5nQTntBFe2EVIYRfHi85zNP887x81MvfNY7iu2YHbcz8ie+4DFj7rR1DAapoG8VqWtWUQr+8xQvUjjupAHFQhg3gN/ze8Rv8veI3AUR75L7x6BmPnddz2x1wejaMshmHyKIYpQxiiPMAYz6+Y7Lme9ZtWkR61ioFKH25bxnDPZMeDwYE4DwzDeGAYxm/GoTwwDuVX4wjumCZwq1rC6dKF7P3SFx+ZDHf3p3GSv8gM5WZmer3PNM8Pmaz8gMmK95mseO8/jL8xVfkO05VvM0u5ldny93CRvIOrYD0SoQ/rV7qTEKDkcvVibphncs8wkt9LhkKhIxQ68LDEgYcGB36z2HG3wp5bNeO5Ui3klHEp8YFL8FSMQObtwyzFCpz832Ka73uMU77NePVbTFS9ySTlm0xWvsVk5dtMUr3DRPXbTPR8g0lerzFNvRqhpxdL5k3k0Bez6Sv15Y5+Kr/pHfjdbM89vR139PbcMw3lgXk4DwyOPNAP565+PLdNrvxcNpeC43JWLx2Jh8qT6cp1TFFuYpLyDSaq3mG8aivj1FsZ6/UW4zzfYqLXO0xSbmWK9ANmSD7FWfohbpLXEMqWIvV058OP5mLJXskVk4K7prE2vJodeGi2A5M96IfzUDuW37QTuGMYwc2yiQxUKbGkzee7D3yYq1yMULAJF8lWnNWfMlP1CZPl//kZTpG/xxT5+0xWvM8k1VbGe73JeJ8tjPfewhTPV3BSrkamVPPuRnesWWouWGdwyzqRO4aRPDCN4nfLSFuPrsWOe5V2/FpuZ+thNoznllFNc85zfPvVOgR+TzJGtdWGV/UgXhUR2CtCcJCH/BteI2xZVVX4X/Gq/CteHRXh2CvCbfdLGYqDKgR7VSBDlIN49bTh9ZzpiUG8irBqpmHUzESX7kSRxo28dBG5J2RkpUvJypCSpZHY8PonXAWDiP0DrzLyNRIK02141Z6Qoj0hRZcpRZ8lRZ8lQZ8lxjBYOmzOEWPNk1CWb4vyAikVhVKqimTUlMioKZJSUyShtkTCyVIpJ0ul1Gkl1A/ue23U2SYP/7EOp0kvpFkvpMUgosUgotVoKxluNQppMXrQahZwukxMZ6WMrmoFZ2uUnKmSc7pMTIvJg2ajO61mAa1mAaesIk6XiWmzCGk2utOgc6FR70qz0Z2TOidOVQrpqJVyulrMqSoxZ+qU9Lb50dvmR1e9inqTG01lQnpa/bjcuZDzLb601yo4U6+mu9WXntNz6TnlT3eLN90tnpxr9ORMnYrOWiWd1bahUk0mOTUlAmq1Eiy5rhhOOGHIdMGSL6BKr+B821MMnH+OntPLqTd5Ys5yx5jhik7jgiHDfbC3WI4lW0ZpmoC8eCfy45zIjpqJNsWD8hwl1hMyiuOcKYqegzVVSLlGSHWWmKYiFW1aL07mijAlz6Q8w5nGIgktOjlNWimNpRKadTLbrl29giadgkatgoZSBXXFcmoL5NTky6jOUVCTo6IyU4EpRUhJrDMlsc6YU0WDoLXhtSxdPghX2Z+QNaVI/oLX8hOe6JMk5Ia7kB3qRHGsEItGjTXdyzZwKeVf2VdDkgJ9khRdogR9khhDsgRTqhRrupyydCVlGiXl6WoqT3iRH+5M6uHJZAXPRh8vRRstRhstRh8rRR8rwxinxJLoRXmKL5Vp86hMm4c1yRdTnDf6KDUlIQryj4qJ2zaNIx+OIuTzCZzYJ0Ib6kvRcU80+1zJC5RQECQh85A7sduncfzL8YT+YypJPwlI3S0nfrsbWftFFAdKKQ0UUXpUQNauGaRtn0jegdkUHHGm4JgL+lgZ9fmLsKT7UFe8mDbzcs5UrKLDsoKm4sU0Fy6gJsOL9pLFnNUtpTXHl/p0JW25vjRqlNRrVLTlzaVLt4yLVeu43vIG11rfptP6As2lK+mpfIkbzZvpr3mRU/mLqE5S0KhR05rhTW28Ev0xD7J2zSTuq3Eceduew2/YEffFeEzHFFRFeKM74kHh3lmYAj0o2DOViI+HE/nREAr3TKZdo+KKbi63K2wlw+fzVXRmSjil8aAxcQ518TPozBJwSiPgbLaS7hxfmhMUlOyfTuo/xnDi+wkU752NKUCANVCM8bCA3J3TSPvno2TvmIDuyEyqIt1pSZXRmaPmfInvv2VeFzNQs4T+msVcqV7EpcoFnDP7c7pUTc0JD2ozRfRYFvJL87PcbFxJr2EBzRoxF7XzuH9yFXern+FOxTOcy/TkfKY3fblz6S9cxNWSpQwUP865Ez6c0XhRHyWkMVrC6SQVXaledCQqaQxxoeLAFKy7xlP24zhq9k6iJWAmbcdm0RniTHe0kL4ECReTZfQmSTkfL+BsrDs9CeJBwEroThDRFetBR5Qrp6OcaY92oTPOlZ5UARdPiLmULaY/T8LVQinXiiRcKxZxrVjA1SIP+gtduVLoysU8J/ryXbhcJOBqqYzrOjU/G3y4bZ7P3fLHuVvxBPeqn+LXkyv5rX4ND5ue52HLOn5reYFfm57jfuNa7jWs5k7DKm7VLudm1VJuVizmhnku/SVq+nIl9J4Q0psh4lyKgL5MJVfzF1IVKCDhk8cwB0hpjlvCndoPKQ1QYwpRc7ZwJRdKn6en8EUK9ynY+/IIIt57lOLdc6iPlHEm1Yf+nCWcT1pI87G5JL8znV1PDGPHwtEcfXYi+5aN5B/e9nzh7cjnfo4Eb5pDU8xaHjZ9xr3mt7hesZaOnLnUxsuwBouxBqipD1lG+mdyvls6gg887XlPPYStqiFsFtuxQeTIOtdhrJrhwIopdqyYZMebMhteezXL6IoT0h4+kUvJ07md7c71VA/OBM/h3HERzQfcKPzkUfI+Hkr9oSlcTVfwc6ac/jQBvQnOnI+bw9mYmbSHT6EtZCIdkdO4kOzKpXQhVzLFDGRLuZYr52qujMtZYi6eEHI5S8zVfAW3dL7ctczjus6bSwUy+vLEXCmUcEOr4LZRzT2zF3fNam5rZdzWyvhFq+CXUgW3iuXcLrLB9ZciL24VeXI1V0FvupizKa50Js2iM2km59Kc6U5z5WyyGx1x7rRGetB4XEj5AWdMu2YNAnYS2h/GYT0wicawWbRFzqQ73omLic5cSXblSqqQvkQJzUECsr+cSsCLo/l8/hDekDnyqsdQXhWP5Hl3ezYqhrJB6sB7vqM4/LKQxPcW8J5yCO+qhvKOeihvyh14U2rHVoUdn/s78O0iB/auGErYq6NJ3foo+Z8/huH7cVTvnUjjkYk0B0+mLcwG2NMRNrw2HJtGfeAMqg5Oxbp/Mua9kzHsnkjh9kco2DEW6+HZ1IYIaYqSU3XcnaJdEzEenkFjlAjz4WmYj0yhPtKNjqR/w+tPEWVpQektpFv7yam6QYblMiesV8itvEq6qZfA5Gp2BhcTmtFAivYcJ6xXSDP1kajrIcnQR5LpIkHZbXx6KJfDKTUklHahsfSSYrxAbPFZkk2XCC+5wI7EZtZ9m4Xn62HIX49G8U4KknfS8XgrDY+3NHi8kYL7lkQErychfScD543puGw6gfOmdJw3peK6JQn3LTEINgWz+LNEPoqsJKDkHOGGbo4XniI4v5Vo3XnCSvv4IeUU677NRr3xOMKXgnF9KZw5L0Uy+6VI5rwaxexXwpj98jFU70TxSXQ9+/PPEFZ6hvDCFsJyG4jMbyWq5CxHss+w+stU5K8F4/L8MVzWheP6YgxOL0Qw6/kgZq4+hPu6Q/i9eZw39hVwtKCDwJxGIgqaCMupI7qwlfCCdn6MP8mL32TiseYAzmuPMX11ENOeC2XS2mAmPXsY5/VH8Vi3D/FzO3njx0wCTrQSVdhJSFYT0YUdRBR1EZTXya7UFl7dmYXspT3MXPE9Tmt+QrDqPeav8icoYA3Nupc491/wOlz1Aw7qozgobXh1/AteB0se/1/waut5Dbb1KyojsZNF4SCLYqg8gmGKEIYobHidol7Huo0r/4pXsx33zXbcN9tz3zSEX41D/4LXu8ax3K0WcLbUm7BtMp5b5MICLxU+fj4ofPwQe87HTT4Xd8V85D6Po/D+D8NnCSKFLwKpFzLVPLy8l+Ln8zjzvX1ZPt+ZjzdOIz/MgxvV3ty2TOaBYTgPSxyhyBGKbHh9YLDnV4sdd8oduFn+CBdNM2nOk5N4SMrTCxxZvGgmKj8hyoVzEc2bh6uvD6J5vkjn+iLz80Xh64/CZz5y3wXIfOcj9ZuL1N8Lgdodf78pvPDECCL+OZWBUjkPzdN4aBzKw7Kh3NHZc9c4hAfWEfxqHs59nT2/lNjxi/ZR7lrmcKtcjTHGg/decsDPdxxyXykSX2/Evv6IfOcj8F2Ih+9C3P3m4+E3D5H/AiR+i5B7P4Ha62m8PZ/AW+nNXC8XFs8dxed/m4EpWcU1k5B7pse4bxrGb2b7Qbw6gn4UD7XjbXjVjeCWaTxXLQIqk2Ts/9iN1f5C/KRzUUjnI1MuRu65FIX30v/8DL0fR+G1FJn340h9FyKZ64d4njfied7I/VV4+4hY5DORL98cT0OeiCuWyfxiGccdwygeGEfzm3kU98xDuP0HXq123DcN5Z5+ArcMnjTnPM+3X63Hw/cpxqj+hoPn7j/xaq+IwOHf8OrwJ14HB06pIrFTRmKvtPU2/894DcVBGYK96jh2ykAclXt4TPUl7uplBO199i94LdNMx6yZgT7DieJ0NwoyROSdkJKVLiErYxCuGiHZqYJBuP6BV7GtB3YQr0XpYkoG+121JyToMiV/was+S/Q/4vUPwFYWyqgqklJdKKG6SExNsfhPwNZpJYOAldCgk9CoE/+f8NpkcKPF5MEpq4iOCumfeO2qVnC6TEyrWUCLyYMWkwcNOheaDG6cLhPTUSHllFVEs9GdJqMbzSY3qopn0mx1p71aTHuNhFNVYtprZJxr9ORCqy+9bX40lQmoN7vTWaeip9WPC23+nG30oqvBk7PN3nS3+dFz2p+eNl96WrzobvKiq17FmZNqumq96KjypNlsw+tJnQRdxkyKU6djyRfQVO5LR/1iBrrX0n9+LW2187AWCjBnu1CRJ8KSI0CX7owp04OyXAmWHAm6DAElqW4UxDuTFTkDbaqAimwlZo2Y/IiZFEbNpiJdTFmaBxUZAhoKFLSUqKnO8sCYNIPaXA9O6VW0GZQ062R/wvV/wmt9iZyThTbA1uYpqc1VU5WlxJImRpfghjbeFUOSx59lw8Zk0X/D6x9Z1z/waisrllKZ5YUuUUx26ByyQuagT5JRluGFKUWNJc0Lc6onphQVxhQF+iTZn3g1pkgwa2RYM+SUZdjKksvT1VRlelMU5UbKoUmkHJpMYYQ7+lgpxng5xngFpgQl1qQ/4OpPlWY+lWnzKEv2w5LggzHaE32ECm2oEs0eZ4I/e5SQL8aj2e1OcbAnRcc9yTjgQfYREfnHxOQfk5C214XQrycQ8PexxGxzRrNXSfwOdzL2uFN4REjpURGlAR5k7ZpByvfjyNk3k7zDTuQHumCIldNY+DjWdB8qc+bRrFvGmbKVdFpW0FiwkJOZPlSmqejUPUGP+WnaixbQkuNLt+5xzpUuoaNwPu3FizlneppL1eu4UreBvppXadOu5LR+Nf0nN3C9fgPnDc9Qr/GiNlFBa4Y/zan+aAM8iP96HKEfjiTs40c5+s4wDr9uw2vxASElB4Wc2D6TnJ1OWI+piP98NEfesCdzx2TaNWquGRfTV+zNzbJF9BQoaUx0oiXFjfP5Ki6V+tJToKS3SM3FEl+6cz2pjxVQuGciKf8YQcZ3YzEf9aAqRIHlqJjSfS7k/zgDzTdjOfH9OAyHnakM86Ai3JXKSGda06VcMixgoGwJAxVLuFKxkD7rXM6bfDhr8OKswYsOnRdtxSpOFXvSXuJDj2kRd5rX8vD8Zn6uXUVjqoSzub7crVnNw9aX+b11A1eKF3MxbyEXcxfSmz2frjQfWuPklB+bQ3ngbCqDnGmNk9OV5kN7gpLqwDmYdo2j8sAUmgOdOB3sQmeIK93h7nSFuNAV4kJ3pICeGCHnYwWci3bnbJQrZ2Pd6Y4Tcj5exPl4EefihH/Fa5QTHbFOnEtypVcj4FKmkP4cMQMFIgYKhVwtEjBQ6M5AodufeL1c4MqlAnf6S8Rc16v42ejDTfNc7pQt5n7VMu7XPG2Da8Nqfh+E68PWdfzeuo4Hzc//C691K7lV/RS3Kpdws3wB101+9JeouZgnpS9LRF+mmL5MKZdy1NwsWUJHvJL0r8cQ/8kYLhWsZaDkVcqC/dAFyKlPXESbZjnFBxXs3zCMHWvtSPz7RJqjfbljXc/96te4nreCWwUvoP9eTMCa0Rx85hFiNzqTsMWVoLVj+XGJA1942fH9khEUfOfPHeun/NryJZ2Zy2hM8UMX6Er6tokkfjqRuPdncHDdWD71HcL7Cjs+UA1nq2I4r4sc2Ch04G31I6x3G8kz0xxYPcOO52fZ8Y5iKHFbp3Gr8AWqDkyiK2oq10+4cCPDhasp7lxPUdKwdyppbw4j+4NhNBycxuVkKdcyZFzPkHIp2Y3umFmciZhGR9gU2sMmczpsMmdjZtKX4sbFNA8uZwjpz5IwkC2lP0vCxXQBPalu9KZ7cCVHyo0SL+6Y53Lb7MdNow/XdSqulsi4WizhWonENqlYL+euQcl9k5pfTZ7c03typ1TN7SI1vxR5cqtAzfU8JZczZXSnCGmPd6Y1ejptMdPpTJxDV7ILZxLdOB3jRlOYG7VH3Snb74RljxOWvU5Y9s7Esm8qVQHTaQqfRWv4dM7FzqY33omLCS5cThFwKVlO63ExWZ9P5dDzo/jEz4HNEnte8RjCy6LhvCh24HWv4byhduRtTwd+WDWdlI8W88X8MbzvPYytnkN4V+XA31T2fOhlz+f+DvxzgT17Vgwl9OVRJL/zKLmfPYb223FU7p5I3aGJNAROovm4DbBtYVNpDZ1G0/HpNAXPou7oDGoCZlATOJvqgNkY902h6IexGPZNpfKYG01RcurCJRgOzsBwcAblgXPQH5iC5cgMToa50RQl+hded4aa0gLTGkm3XPkTr5nWK+RVDJBu6CEgoYJtR/M4rqklubSLzLLLaCwXSdL3kGS4QIKhh4ATjXy0N50jyZWkaDvIsvSQbuwmobiTNPMlIkt62BnfyLpvTuD9ehjKN2NRbU1F+m6GDa5vp+PxZhpuryfj8UYyknezcNuSjduWXJw3Z+GyJR2PN1IQvBGDYFMQCz+N5YNwCwGlXUSYugkpbuN4QQvRum6OF51nW1wTz32RjurlIEQvhuD2YgxOL8cx59U4nDfGMefVCGa/HIji7TA+iKxmd04bYfozRJS2EpZfT0R+M5FFZ9if3s6KjxOQvxyE2/PBOD8fwey1UcxcE8ns50KZ81wgwpcD8XkzmI27szmcf4qjuQ1EFLcQlt9AVHEboQXtbI+p4fmv0nFdtQ/nNUFMezaIKWtCGP9sIONXHcL5pUAE6/cjXruN13emczSjmZiiDsKymojKbyOyoJ3AnNP8mNzIS9tOIFq/h2krvmf2ml24rfwb81b5E3T0D7yuxpq1GYX/YsYp32O4cicOyqO2FTGyEBxkYdjJbb2rfw6bUYZhpwjBXh6CgzwMB1k4jrIIHOXhOChDBgc2/QuvjtIohsnCGSYPZoh8H6PVXzBZ9QLrNz5DeuQzDFT4cMvyCHcsDty12nHPYs89syO/mobwwOjIb0YHW+mwcQS/mCdwRe9ORbyS2B/8Cd25guA9zxC4ZyWB+9YQtP95ju9/jpC9zxK6Z9V/FCF7VxGy71lC9q0mZN8agves5fjuNYTtfoboPf5kB3vQmD2LGxUzuWMdzW8mBx5q7XlY4sDvJUP4TTuM+8Zh3LUM4Y51CHcsI7llmsiAXkBzppK43c5EHvDj+MEnCApYScCRFRw+uIzAQ48TdHAJIfuXErZ3GWF7lhO69xlC9q7k+L5nCNq/gqAjKwk9tIDE/UJqYl24rXPhQfGj3M934Hf9MO5ph3FXP4K7xtHcNY3kN8sI7moduKMbzh3zOG6WzeZU3ixOBE0k8qCU4wcXEHTwCYIOPM2xAys5emAVAQdWceTgMwQcXEHgwRUE7l9B0N7VhOx+nvDda4je8zTx++cRs9cZbZwbF/Ribpmmc980mgemIfw/rN13VNTnuvd/ilLsMcZGL8NUZkApxpaiaSYxsWenN2NMsrP3zs5O7+7YYkekg4oovXemF4beQYp0C2KNFRF4P38Myc7Z55znnN96fn981sz63iwWixvWmte6rvu6RwxWFrzqxvGqfIBR5XTu6xwZMkzhjtmJvmIf9HFSEnYuJ+6XDYTvXcvhPS8S+ssL/7/sYeSu1UTsWkP4rjWE736eI3ueInTvE4TufYrwPU8Qs2sFJ3YGoor0pr/YidvGadw3TOW+xoFRzSTGtJMY0U3knt6KkVIrRozWDOvtGdI8xE1tAE3Z6/nu800Ig55mqt8H2C7YiZV/KFaKSKzk0eNwjcDGNwYb31is5eP/P/6RWCliLNVZv/EKqzwCW19LbORRWCmi/ku8zvD7A151K7lgkHFGLaI0bS7GNGc0GR4Up3tTmCEmP1NG9r/hNSfFAtfcZCE5ySJyUyx4zUuVkZ8mpTBdQnG6GGWGBFWmBHWWdDyS8YjRZovR5Ugw5Ekw5v8rpgIp5kIp5UVSKoqkVBRJqCwWU1UioVoppVopoUYl/f3u1zq1hHqNeDyi3wHbpBXTpBXTrBPRPI7XJp2A00YR7WYpnRXy3/HabpbSahJz2iiiWe9DncqDerUnrSYxZ8p96SiTja8JaDb60GT0ocHgRYPRi5YyIR3VMrob/OltCqC3OZC+5kBOV0ipMwpoNAtpq5Fbqq2tD9PTHERXUyC9p4M5376YC+2LudAaTF9jAN21C+iqWUB3TSBd1YG0mv2p18qoKBaiyXDBlOfN6fJFnG17iv62pzjf+Sz97U9TZ16IId8TY44n1SWW35k23R1dhiemXBGleZa7dQ1ZElTJAgpOuKFPE1OR44chVUxhnDOqeA9qc/ypzJBSni6kOkdCbZ4Uc5onxmQ3GopktGkXcFqtoFnlS4tGTotWQYtWQZNGTpNaTqNKToNSTn2xL7WFvtQWyqnN96M6x4+KDF/MqRJMKSL0iQI0CV5oTnijSfBGnyiiNFVKaaoMc5oMU4oUY5IEQ6IlxiQpxhQZxhQZpWl+mFIVqE6IyY3yIDfKHXWClLKMIEpTAzClLMSYvABDsh+6RDnaUzJ0ib+1DPtSmq6gNM1yntac7o85bQGqeBFpIfM4uedB0kOc0ByXYTzlj/HUAkqTAihLDqYidTGVaUuoSF1CecpizEnBlJ4MxnA8AG3MAtSRfmTvFXDsm9nEfT2HxJ89yDkgI/+wgqz9QrL2C8g/LKYkUkFuiJi47+Zy8K9Tif7aidTdck5t8yFtpzf5+31QhYhRhQjJ+8WN5B9mkb/PjcJDXhSGemOI96OpaAXm9GBMGcE0KFfSZV5Nd+lzNBY+QnnKAkoTFbQpV9Bveo4u7ZN0qVcwWP485wxP01awlLbCR+g3PsfFqo30l62nTfMcDQVP0Fu6nlun3+XXulfpVj5BXbI/DckBNKcuoTTKj6ztHsT9fSah70/i4LsOHHzXnvAPJ3Hi8wdJ+8GFjB/dyd7mTeF2Kac+m0foexNI/uYhquIk9OYt5HxxAL15fjQletGU6E53joQLyoUMqoO5qArmomoRF1UP05nlR+0xAYZQZ1T75qI75EZZuITSIxI0ewXk/eRM1vdzyP1pLoXb56M94El5pJjKGBHl0V5UxHnRmCyhuyCAPmUw/epg+jTBdKsD6VQupEsdQK8umF79Ynp0i+nVL6Nf/wgXS5/kTuN6Rjte5XrFc5zJCeKi4SlGml9hpOFP3DK/SHdaMD2pi+hJWUR7wgLqosWUHfZA88tcjAecaYyV0HJMRn20kIoQV4x75lC6+yGq9zvRFOJGa6g7HWEedEd60RnuQWe4O93RXvTEetMd60VXrCfdcV70xQvpOy6kL15I73Efeo4J6DzmzZk4Tzri3C055kZ3gidnkwWcT/NhMEvE5Twhl/N9uJwv4HK+N5cLvLhU6M1goYCL+d4MFAq5XCLjunYhNwyLuGVayt2yxxmuepqROgtcRxrWMNq0npHmDYw0b+R+0waGG9dzr2Et9+pf4G7ts9yqfIIb5ke5UbqM6/pFXCrxZyDPco5yIFfGxVw/BvMC+LXkES5kLUG3x42YrY70Z66iM/FpqiIWU7hTRFnUYrqy15L9TwmfPWnL4bemYA7x55J6AyP173JXv5HO40vpPrqSk+/OZdeTtoSsns7x19wIX/cg+1bZsWOlNZ8FWvHzU1PQ71nJSO233C3/GF2IgsJfvDn5xYOEvuvAjnV2fLPCkU8CJ/LJwkl8GvgAHymm8Z50Eu9IJ/GW1JFNnhNZ5+7Ac/NsWetizSYPKz4OciD1717cKdmEefeDdETPYTDJlUtJrgwmeNAR6kLOR44kvWONedtDnD8h4UqaLxcSBVxJk3Ap2Ydz8e50Rs+lNfxBWsMfpD1qNj1Hneg74cq5RE8GUgUMZoi4nCXhUqaY88kCek6505foybk0IZfyfPlVuZAbmkBu6xdxSx/EDbUfV4ulXCoQcTHPm4t53lwtEHGjRMYdlR931Qu5q1rIXWUAd0uCuFmwkCvZcs6nSuk+KaTtqDtN0fNoip5L63En2k+40Xbcg+ZYD+rCPKg44IVxlxuGne6YfvHAvNeNigMuNES40xHvRccxV3pPuNMf787Z4+6cT/DmXIKU5jAxWf+Yy941DvwlyJo3JNa8KprISyI7XpZN4O2FdmwJnMDWQBu+f2oWpz56mH3rPPhkiQMfBtryUaAtfw2eyKeLJ/LZElu+WmrFzmcmErZpEic3TyPn7w+g/GYm5h0PUb3vIeoOzaYxbDYtkb/hdS7NkU60RFU7Aw0AACAASURBVLnSGO5CXZgL9eHu1IV7YD7ohGb3bAz75lMe6kVdjJSGOF8qI4Ro9zmTv20GxTsepDTEjZooH6qjfP4wsOlUbUpMTjtphkEySy+TbrhAuv4CWYYLpGv7ictsJCShlKM5TSSpusg0XSCjdIA04wWSDRdI0PQRltPMthg1MdkNpKrPkGPsJdvYT4q6hxTdeU5oLrA/4wyv/7OARZtj8d8cj9/7KYjfS8P73VR83kvH5700BO8mI3g3Gcn7Wfi8k4fg7Xw838zC681UfN5JRPTOMcRvhbHyy1N8fqqaQ8pOIrVdRKk7iCppJ1bVQ1hhP9tPtfHyt3kEvxaFeEMEgk3H8Xr5FB6vJODxajyuL0fh/kooAR/F8enJevYWnSFc00GUsoWY4mZii04TkdfOwZweXvo2F7+Xw/FeG47nuqM4vRDH3OdicFsXh8eGcASbDrHkgxjeO6Rkf0EbYSWtRCtbiCpsJLq4lfCCDnYkNvHmzyWI1uzH9dmDOL8Qzry1UTy0JozZaw7htuEgXmt3svDlnfx5Tz5HMps5WtBGdFYD0TlNROed5khuO7vSTvPGjnzkr+7D6fmfcF2zE8Hqj/4zXjPfRLFoOQ8oPsBesQ0bxSGs5eHYyiKwkUVhJY/BSh5nmTqsiB7/YP5bRSkSa1k0NrJobH2jsFFEYOUfZqm+KmKw9o3DVhqLnTQKO99QJsh3Mdn/U2b7rWXj66tIi13FZXMgNw3TuW2w447JhrtGG4aMNgzrLdeUjGqtGNNZMaqz4Y5mIrd0D3FZJaM7/1G6ip7jjPoZ2lRP0qF5il79Kvr1z9Cnfpx+9WP/T+lTP06/7kn6Dc/Qo3+GDvXTtKufokv7NL3aZZzViRg0PMiNUgeGTTaM6q0Y01gxprJlVGXPfc0khnSTuW104LbBjiHtBIY1kxjWzeeWXszZEjk9mmV0G1bSblxBm+lRzpiW0mUIpkcfyFntIs6pl3BetZxzqsc5q1pJn3olXbqn6DCvplX/ON1Kf66pvLivnsP9fAfuZdsyWuLIfdUU7mqmcUszlVvayYyZp3JPN4G7Oltu6+24bpjMRcNMzhqc6Df50msMose4hB7Do3TrH6dLv5JO/Uo69Svo1D9Gp345nbpH6NauoFf9JH3KlVzQPM4l/WL6S7y4rHdmqHw+d/XTGNbbc19vzYjeijG9ZVgTakfGlNMZU05lTO/IiMGO4dJp3DDO47xSQHfJUs6WvsiZsqc5bXyMDt2j9Gr+3/bPkhX0q5+kT/0UfZoV9GqX06NdRo/mUfrUj3FOuYKLyqVcVQq5qZ7OiNGOMZ0Doyp7xpSTQDWJMZUdoxprMFgzarBhWOcwjtdAmrLX8/1nLyEMfIapig+w9R/HqzwSK99orH3DsfYNx0YWjY0sBmt5NFaK8Und43i1Gq+w/oZXm9/wKo/CWh6JjSICa78wrPxCsPXbxQN+nyPwXzmO1xVcMEjpVAsxp83BmOaMNsMDZYY3RZkiCrJkZKdLyc6QkpMmISdVRG6KiNwUIXkpQnJTROSlSshLlZGXJqMgTUphupiiDDHKTAnKTAmqLCnqbMkfIkaTLUKbI0af9x9jyJdQWiDBXCihrEhCeZGYimIxlSUSqpRSqpRiqlWS8YipUYmpVYuoVYuo0wip1whp0Ahp0Iho1Ipo0glp0glp1Hr/h+rrb63DXZUKzpT70m6W/t4mXK/2pE7lwWmjiDPlvpwp96XVJKbZ4EOz0YeOKl8ajF7UGzw5XS6iu8GPvpYAepoW0NXgT09TAGfq/Gg0C6nWeVBrEtDZuJBzHUvpa32YnpZg+lsXMdCxlIsdSxhoW0RfQwCd1X6cqfKjs3ohXdVBdFQE0GLyp7zIB0OuOzUaGX3Nj3Ol7wUGup6lr+MpzjQ9SoVOhiHfk4oiHxp1Cuo1cozZnmgz3DBke2POl1Be4Is5T4Y+XYQ6WYA5U0ZFjgJ9ipDioy4YTgloKgikNkdORaaI8gwBZelemFLcKc/wokXlR5vWnxaVLy0qX1q1fr/jtVkjp0ntS6PSl4YSX+qLZdQV+VJXJKcu34+qLDnl6VLK06VUZvpiThWjOeGB8pgbmhOe6E/5YEoWU5oiwZwqxZQsxpgkxpgoxvgbXpOlmMYBW5bhjznND+VxH7LCnMmP9qA0dQFl6YGY0wIoTV2AKcUfQ5ICfeIfz83KMY9XXXWJEsoy/DEmK9CdkpEX5cGpvbM4tWcWqqMSzMkBmJMDKU8NpjJ9MVXpS6nOWEZF6mLKkhdhTgrGfCoYY3wg2hh/VOFy8g4ISf7ZlYQfnTm5zZWUnV5k7RORc0BExl5P8g+L0MQuoCTKj1M/uxLyt2mEf/YQSdslJP7Th9TtXuTtFaA6LEYTKqZovxdp2+ZQckiA6ogIZbgIU8ICmotWUJG5GFN6EE2qJ+gtf5H+8hdpKX4c0ykFhgQ5zYWP0Ve6mrPmF7hQ/gLX6jbQq32ShswgWvKXca70BS5Vb6JL9zzVWcupylzGQOVL3OvYwrWal+jIX051goy6UwuoOh5IwR4hCV/OJ/zDBzj07lT2vzWJQ+9OJurP04n/bBaJX88n/XsPsn8Skv6ND4fetCf24+kYQsW0pipoSxfSnOxOU6IXdSfc6MyRMKgN5JI2iIvqQAbVi7ioWkJripTqo96YwlwxHnGlMtqHxhP+1MX5o/zFnazv5pD+1Wyyv5tL0XZnjAcFVEXLqY71pTJGSEWMN1XHBNSdFNKQLKQ5Q0Jbri9nivzpLFlIlyqAPt0izpcuY6DsMQbMj9GnW0avejmD5mcYatzE/aY/cc38HP1Fy7lWtprb1Rs4X/gYHcmBlB/xpDZSREOMjJpwIeaD7hj2OqPf40R1mIDTx+TUR/pg3j8f/a5ZmH6ZQ80BJ+oPudJ00IWWg860hbhyJsydzjB3uiLc6YryoCvKg84oDzqjPeiO9aLvuA+9xwT0HhPQc9Sb7qNedMV50RnnwZk4dzri3OiIc6Er3o2+U56cS/HmYqaQSzk+XM4VcCnXi0t5nlzO9+JygTeXCn24mC/gYoGIy0o513WB3DAu5pZ5OUOVK7lfu4rRhhcYaVrDSNM6RprWc79pwx/guo6hhrUM1a3mbvXT3Cp/nBvGZdwwLOaaNohLJX4M5MsYyJNaJh/n+3OlMIjrJcv5VbmS1vgAkj6ZTtUROXURwVSGBpL1vTumI8FcUb2JIWQxnz85gYyv3Dib9Tz3qt7lVulr9Cc9TtUBBapvBBx6wZFfnpxI+LqZxGyaw56nJrLrSSv++ZgVXz5sxc5Vk1FuX8pl5Uf0pr9E4pduHP3bbPa+4sA3T1vzcbAV78useV88kU/8H+DzICf+4j+HzZIZvOEzmZe8HHhhvjUvOtux1tWelzwn8LKXNX9fPJmcL8UMpD5NzUEnOmOcOJ/gzIV4Jzoj5qL+YhIp71qh/Xoa7eGeXEqWcTlNzECygMspQq6miBhI8KQreh6nj8zk9JEHOBM9m95jTvQcc+LsSTcuJHtxMc2HSxkiBtOFnE30oivehc54F3pOunMu3YfLBb5cK/HnljaQO4Yg7ugCuKFScKVQzIUcT85munE2zY2BLG+u5ku4UaTgdskC7qmCGVY/zK3CAC5lyOlPFHPmuICWaDfqw+dSHz6Hxuh5NMe60BTjRl2EK1Uh7pTt80K/ww3ddjcMu9wx73Gj+pAbrTHe9CeL6U+yTBvuj3en75gbfcc96DnqQ0OIDxmfzmbPGgf+HGDFG2IbXpfa8ZJoIq/KJ/KG/wTeD57AR4ts+GbldOK3+JP8l4f55olp/HXxBP62eCKfLXPgq0cc+WLpBL5aasWOZyZyeIMj8e9MI+tvMyn++kFMP8+mYs9D1B6cTeORObREWFqGW6Lm0RI1n/Y4N07HutEY5UpDpBv1Ee5UhrpgOuhMRagHFWFeVEX4UB/nS32cHN1+V5I/m0jejzMoO+xFbbSU6og/VF6TNOdTUvUDZJgGSdWfJ11/jjRNP6nqHrL0Z8k1nifbcJZ0XZ8l+rNkmS+SU3GFzLLLJOrOEq/q5qSmlwzjOdK03WTpe8kzXyDDcJ5E9VmSTFc4qrvGRyGlLP/wBP6bE5BvsbQLe76djM976Qi3ZODzXio+m1OQbMlE/E4Ogrdy8Ho9Da/XE/F5KwHx23H4vhPBC9uy2FnQxUFlF4dLOojV9xKn7SNK2UdkyQAheQN8uM/MY1sSkG6MwGfTUYSvnMTzlXjc/hSLy0theL8exiOfJ/NTXjfhxgGOqDoIK2omTt3BUXUXB7NOE6O5yifhdSx8PRqvteH4bDqB84vHmL0qGq9N8XhuiMTtxb2s/EcSn5+oY39RF7Gms4SXnCaiqIWwgtOEFXURkt/H59ENLHg5jPlP7sJzXSTuG2NweSkat01hzF+9C5dVP/D41nC+izUTntNGVM5pIrIaCc9sJCL3NBFF3Rwu6OWjw3oefi8c97Xb8Vi3E9Gaj1m6ejHhh16g+Y94DV5mwav8J2wUB7GWhzFBFoGtLAor35jx6us4XuWRlg/YvhHY+EZiLYuy4FUWhY083IJX/zALemWx2EpimCiN/Bde/T5ljmItG19bRVrMKq6Yg7hpeIDb+kncNdpxz2DDsMGa+3prRrXWoLGyRGvFsNqKYe1khg1uDBn9uGVcwK+lYi7rPbmkduaK2olftc7c1jtzR+fEHZ0Ld3TO/xaX/9Xabb0L17XOXNW5cs3owVWjF1dLvfm1QsidagFD1fO5Wz6Ju0YrRo0WYKOxBZUdoypH7qunMKSdym39ZG7r7LlXYsNwoQ3DxY4Ma+YwbPbiutGTa2ZvBk0uXCqdx7WyOdwwP8ht00zu6mcxpJvDPc187qldGdK4c0fnwa9Gb87qPenXuXHd6MKIYS5jqmmMFTpCvgNjJVMZUc/knm4WtzQzuKGazGjpNIYNdgwbbLijt+Ka1orrpfbcb5jFzbIZ3DTP4qZ5LjdKnblhcuVXkxs3fo8L1w3z+NU4n1smN24bPLihduGm2pkhvRM31VO4pbZjSGfHsM6BEf1E7uutGNFbMaq3Hp807Gj5GVVTGNPYMaKxZlhny22tA9c1M7imd+PXChEXy505a5zJoOEhbhqc/i/75fI/rP32zJXbeg9LDK7cNs7jtmGe5e9D68aQxot7ag+GNbMZ0TowprNlTD2R0RJ7RoscGSucxFiRPShtQWvDmN6Ge1oHhtQPcUMTQFPWOr77zFJ5nfIbXv1+w2sU1rJwS6RRFrz6RmM1XlX97/D6r46HKKzlEVjLw7FShGGlCMFWsYsZis8R+K3kyK7V9OoeZ8AgoUvjQ1n6HIzpTugy3FFleFGcJaIgW0pOhpicDDG56WJy00TkpQrJTxWSlyokL01EfpqY/DQZBekyCtOlFGVIKMoQUZIpRpklQZUlQZUtQZUt/j3qcbzqcsXo8sTo8kTockXo88SY8sV/AKyI8iLR74CtVIqpUoqpUompUomoVomoUQmpUQupUftQq/ahVuPzL8RqBTRqff4DXv9Yfe2qVNBZIf8dqZbzrwIatV60GIS0m6W0l1lg22zwodEgoL3Kl6ZSAS1lQrrqFPS3BNLXEkBHrS8dtb70tQTR1xJEa5WMKp0HFVp3Tlf7Ws65ti+mr20xZ9sXM9CxlIG2xVw4HURP3QI6KmS0lklpK1dwpnIhZyoDaSsPoEopwlwooFYvp7vpEQZ7nuVi97P0ta/kdN1iSlVCzCUCmowK2swLOV26gIoiH7QZLmgz3CnNE1JWIMWUI8aYKcKQIaE8R445U4b2lBeq466UpghpKgikLldBVZYEc6onhkQXjMmu1OQJLS3DagXNShmn1XLadf60ahS0aOQ0j7cRNypl43CVUlcoo67wN7z6Up4moSJDRk2OgspMGdoET5THXNHEe6BL8LYANkmEOUWCKVmEMUmEMVGMKUliAWyiGFOSBbBlGX5UZC7AmOJLUZwnWWHOFB8VUJ4eSEVmEOa0hZSm+mNKVmBIlo23HVvwWpbhR2mqHO0pMWUZ/uiTfDGl+KE+ISYtZD4ndj1AQaQ3ZSmBVKQtoipjMTVZy6jNeoSazOV/wGsQ5sQgTCcC0EQrKAmVkLtfQNYeL5K3u5PwoxMJPzmTstOD3AMiMvZ6kBciRBu3AO3RADL2CYj4/EFC//4A8T94c+qf3qT87EHuHi9Uh8Voj0hQHxaRvdMZfbgMQ7QcbbQM86lAmgtXUJf3KOWZD9OqeZpzVeu5ULWOduUTGOJ90R33pT7/EXrNa7hYs5Gr9S9xrW4TTblLKD8lpzlvKRfKXuRK7Ut0qFdhSFhIWXIwl6v+xHDbZgbNa2hKC8Qc401ptJCSA0KSv3Ml/MOZ7H9zCgfemsGRLQ8RuuUBwrZO5finD5Hxoyd5O8SkfOPJkc0zOPSmHco9YhpOLKQ23gtz9ExKo6ZTHjuHCyVBDNU+xTXTEvoKfOnN82VQtYienAUU752OLmQ+FVHeNMT70pYUSGO8P7p9nqR8MZ3ET2eQ/Z0Typ1e6PcLqIyQUhfnR1WMjIooHyqivak66k3lUU/KjrpQmeBOY5qQMwV+9KqDOKtfwkXzI1yuXMHlqicYLF/JmeJgTucGcsHwJMNNf+J+8ytcNT1HT+5Szhc9RnfGw+gPOKHaPYfMbyeh3DEbw14XS35xpnSfG9WHBZw5voDGSCHl+50x7p5N6S9zqD7oSlOoB00hbjQdcKb5gBOnDzrTHuJCZ5g7PZGedEd60BXhTmekO51R7nRFe9AV60lPnBc9cV50x1kqsl2xHnTGunEm1o2OWBfaY504c9SZngQ3ziZ7cjHDh8EsbwazvBjM9mQw14PLeV5czhdwqUDIxXwhAwViLikVXNMFccO0hJtljzBU9RQj9asZabTA9X7TeoYb1zPcuIF7DesZaljH3fq13K17kbs1z3G34klumR7hV93DXNcFc1WzkMFiBQMFMgYKZFwqlHOpQMHVoiB+LVnGkP4ZrhSsRL/LhcS/OGDeK8a0R0rm105URCxmpPLPnM/exL5X7Sg96M917WsMmd7kbPITlO+VoP1RQNjGCex+0poja6dz9JU5RKyfwd5nbNm7ypafHrHmx8et2fmsHYkfe2M+sILin4MJffch9r4ync9XTmCLvxVvi63YKp3AX/2m8bFsJn9RzOWvC1x4TzqLDc52PDPLmhddbFk9bwKvCafzpngSr3lb89nSKeR9KaJ6v4yuo1LOJgg4H+9Kb8wcKndMIelda5SfWXPumA8XEoT0HXdnINmbG7m+XE7y4WqykIsJnnRHz6PtyEzawmbSFTuX/nhn+o47cS7BjYEkTwZTBVxK82Eg1Zu+k+6ciZtvGUQUN4+eRHcu5koYzJdxTangljaAIUMQQ4ZAbqoVXCrw4VyWO2cS5tB9yplzqR5cyhJxPU/O3ZJg7muWcLMgkIupcnriRbTGeNEY4Upt6FxqDs+hNmwOdRHzqQ1zpirEhfIDbpj3eqH92Q31Nlc0Pztj2OlE1QFXOo4KuZih4GKGlIFkIecSPOk75kZ3nCttEe5U7vEg9W+z2POiAx8HWPOmxJY3ZQ78STyR1+QTeF1hzZYgG/6y2IZvVk4m+i0R+h2r2bV2Ll8+7sDnj9jz7YrJfL9yCl8tm8jXy6zY+YwdB9c6EPfGVNI/nknhFw+i/2k2ZbtmU7N/Dg2hc2mJmE9rlBOt0fM5HT2frnh3Oo650xTjTF2EE7XhLlSHu1IV7kljnISqCG8qwryojZHScFSB4YA7p/4+kaxvp1N6SEBdtJzqiD9MGz6p7E1J1V8gt/wqOWWXyTEPkmseJN98kcKyQXKN58nQ9JBrOk9++UXS9f0kqrtJMZwls2yQtNIBEnXnSDNdJMt8kTRdPynqXpLUvZwo6SVBfZ5k8y2OGW7zt4haVvwtjYXvJ+G3NR2fzWl4v5OGcEsm4q2ZiLekI96cgu/7Gcjfy0byTgY+rycifP0E0rfjkb97lAWbo1nzUw478noI018kQneOSN1ZwlX9RKjOE629yuHCy3y438yKrQkoXo5E8kos4lePIng5Fq+Xo/F+NRLJO1E8/lUqP+b2cMQ4SIT+LIeL2oko6SRG009Ifjcxult8EtlIwJtxeL4YivfGY7ivi8fphTh8Xk7Ac30kzqv3sPIfyXyR0MTe/G7C1P0cLjrDwbwWQvLbCFeeJbToAp9HNxDwahjuz+zCa20oLuPThl3WHmD+sz/juup7Vn4YxffHqoko6CYy/wxHclo5lNFERGEXMZoBwpQX+PiIiaXvRyBYvx2vtT8jfO49lj0fTHjIaprVm+jRvUDpOF5nyt/HQf4DtooD2PoeYaIsDFtZxP+MV99obP9LvEZjLY3BVhLNREkEdrLDTJD9Aa+vriI9ZhVXS4O4rXuAu5opDGvtua+zYVRnxZjGmjGVNSitQWkFaivGdBMZVjlyTzmTIbUTN5Vzuat/iHvGBxnSTmNIPYV76qkMq6dZopox/n76H/Lbsxn/9vw/r91VT2NIN51h00yGzTO5ZZrONd1kruscuWmw547RlmGDDWOaCYypJ4DSHkocGSuZzKhqKvfVU7mrncyQxoERtSNjJQ6MlEzivuYBhg1zuK6ewa+6B7hhnM5t8zTumidzz2DPfZ0doyoHRksmMVoyldGSGYwqZzKimsmQbibXjNO5bpzOHd0U7isdGc23YzR7IuQ6MFI4lWHVTO4bZnNXP5NfVY4M6SZzT2/PsM6GIb01N7RW/Kq15k7pRO4a7blrcOCufgp3ddO5o32Au9oHGdJYclczg9vqyQxppnBfP5P7+lncLZnOrYIpDJVM5756OiO66YzopzKic/wPeB3RWzOqm8Co1oFR9RTGVJMZLrZhRGXDqHYiIzpH7mmncFc3kzummdwqm8StMnvuGB24p51i2RPVf7df0/4XazMY0jzAkO4B7ummMaydxLDGkRH1VEZKZjBS8iAjJQ8yqppmudpINYGREjtGShy5XziZkYJJjBU4QNFEKLHgdVhrz5B6Fje0C2nKXst3n21EGPQUUxRbsfXfibVfqAWdvpHYjOPVVhqNrSwWG1nsePU1+n/Eq7U8arwKG471b3iV72SG4rNxvD7/n/BqSp+PPtMNdaYXJVkiCv+A17x0MXkZIvLTLHjNTxNSkCYiP11MQbp0HK8WuBZlCinOFFGSJUaZLUaZLRl/FaHMFqLOFqHJEaP9N7zqckUY8sUYCySYCsWUFoksgC0WUzGO10qlmEqVaDxCqlQ+VKuFVKsF1KgF1GgsgK3T+FCnFVCnFdAwjtffhjL9cXDTHyuwbWYJraUiWow+NBsEtBh9aC0V0VYq5rRJSKNBQK3OkyazkDO1CvpPB3G2NZiuBj/aqqV01is43/4w5zoeprPJn8YKETVGT+rLBLTX+9Hbuoj+jiWc7VjCubaHuXB6EReaA+mp9ae9TEKzUUSzUUprmR/tlQG0VQRQr/elrFhAuVJIc0UA5zqe4FLvc/S0PU5DZQClKiG1BhlnqgLoKFtAe/lCatUSdBkuaNJcMGYLKM0Ro0n1xJgpxJwjozzXF0OaEFWCG+p4V8ypQupyFdRkS6nOtuBVd9KJ0hRXGgulnFYqaC6R0VIio02toF3nR6tGzmmNnBaVjGallMYSCQ1FEuqLJNQXSqkrkFGbK6M6S0ZVppSqLBnVWb5UZkgxJQvQnfRAe8IDbbwlxlMCzMkiTElCTIk+mBJFmJLEmBJFGBKFGBKFlKf7UpbmS1manIp0P0zJMgqiXMkOm48pWUFlRgDl6QspS1uAOcWybkqWUZriS1magooMP8xpvmhPiTCnKzCm+GJO98OYLKcgxoukfbPJDHGhLCWQyvSHqclaSl3OI9TnPkpt9jIq0h7GnBxEaVIA5sQgSk8EoIuRU3xYRO5+ATn7fEjf6cmpn1xI+GE+ydtdyd7nTeZeT3IOeqOKlqM/FkBBqIzjP8wn9JPpxHzpRMKPHiRtcyVrlxvKECHaIxJ0YVLyf3GjLGYBZUcXYohTUJ4UzOniJ2hVPU1N3nI69M9yrmo95yvX0658CsNxXwwnFDQVPUFfxQYGav/EYM0mzppXYz4lx3zSlzPKFVyqXMflqo20Fj+J5qiM8uRgrlT/iVv1r9KrXEl1ggx9mAvKA06kfj+H4/+Yw4G3J7PjT3YceOsB4v7qQcQHczj83lROfeFM4S4ZOT8LifxwJrtesiP1aydq4oIwR/pgDJ9NRdws2rO8+LX8UQbVD3NBGcR143JumB7lfEEA9cfdMYQ8SFn4fFpOymhLWkDjcTnmUAFF2+eR/d0ccr+fR8GPrhRtc0e5wwPdPk/Kj4ioi5NTEyvFHO6JLsQJXeg8zNEu1Jz0ojbRm9NZMnqVQVwwLmew7DEuV6zgcuVKLpY/zjnjI5zVP0J3yVL6lI9wp24jY71bGDSsQnPYheI9s1Hvm0vRjpno9jmR9+M0NDvnoNs9D+2OuWi3z8W425myfe40hosw75mPec88qg+50hDqSUOIBw0HXWg65MrpEFfaD7vRcdiNM6Fu9ER40RvlSWeYKx1HnDkT7kpXlDudkW60hTvTE+dJT5wH3bHudI2nM8aNMzFudEQ70RY9j/bY+XTHu9Cf6M5AmmAcr55czHJnMNudy7me43gVMZAn5EK+iMFiOVc1gVw3LOam+VGGqp/hfsMLDDesYbhhraXS2riee40bGGpYz9369dypW8vtmhe4XbmK26UruKlbyjV1MFdVgVxRLmCwyJeBAgkDBVIuFcm5VOjP1aIgbqqWc8/4DDdVT1MfLiHsNWtUPzij3uaOZoeAjqSnGKv+kKvFLxO12Q7lz96cS3+WK7kv0nPiMWr2K0j784P88ow1B5+35eSbc0nf6kHKZhdOvT2XhLcfInSdI/tftGPvGgfCXp/NsQ+8OfyGE98/O5kvnnDkg0AbNvvasEU6kQ9lk/j7wof4m/9su4FSsAAAIABJREFU3hVM4WVXBza52rHRzY61bna84GzLBrdJvO83h63+09ksteXrRyeT85kXFb8IuZq+hKtpCnpi5tGwdxLmHydg/N6Oyu2O9Md5cC1NxmCKD4OpXtzOl3MlWcDgSS/OHnWmO2oOHeGzOBMxi57YuZyLd+bCKTcGEj24mOTJYLIXgyneXEjypPeEC+0xszkdMYuWyIfojHdmIEvEQK6YK4Uybqj8GdIHMGwIZEi3kJtKOVcLxfQlu9KX5Epfohv9iR5cSPHhWo6C20XBXMtewNlTEjpiBTSFe1If6kr1oXlUHZpD1eHZVB2eQ+Wh+ZTtd6Z0jyum3Z6ofnJF+aMzyh+d0P08j8r9Lv/Ca7qUwVQxF5OEnEvw4kyMC3UH56L9aTanPpzOLy868NcgG96S2PCGzJ5XZfa8rpjA2wts2RpszSdLbfl2pSOHNjhj2rWaI2+489OzU/n2CQd+eHIyPz05la+XT+Sb5dbsXGXP/hfsiXp5Mklbp5P99xmovpuFacdsKvfOoT5kHi0RTrRFO9MW40Rr7Hy6E9w5c9yV5pj51EfNpzHalcYYd+pjvDl9XEp9rIj6WAmNR+XUxsgoPyIk78dZpH81lZIdTpgO+mA+9Ie24bC0hpT4oi4yTYMkKnsIS6khOqOeNHUPeabznMhtITShlJP5pymoGCRReYZDieWEpFQRr+wi2XCemIJ29iVWE5XXzgllPzF5nexLrGXH8Spiis8Tq73GnqzzbN5fzuOfZBH4YToLPspGvCUTweZ0xO9nIt2aiXRLGtL3kvHbmsqSv+QRuDUdxdsJ+L0TT9AHJ3n4o5MEvx/Lc1+n80VCE/uKzrEzu5MvjlXxaXQZOzO6OFR0iZ9Te3h1WzGPbDnG4nfjWPhWDLJXwhG/HI7irTj8Nx/D/71Yln+SwKcJTewq6GNXbiefx5by93AdP52sZ092Lzszz7PhhxIWvBWH14Zw3NdH47ruKG7rj+L90nHc1oThvvYgiz+MZ0toOTty+vhnWhufx5Xxl1AV3xyrYHdGBz8ltvLqtkL8XjrAgleOIN10GK+1+3F9cQ8ea/cg3rQP6YbdBL9xgA/2q9iV2sqe9Fa+O1rBR/sK+f54DbsyOtiW0srrO/IIeusA0k07ULy8E/kL7/Ho84FEhDxPi3oTvdrVlGa+jl/wEmbKt/wnvE6QRWD9O15j/ku82vhGYyuLYcLveD2ClX8Y1nJLq+S/8BrCRNkupvh9yhzFGja9uoqMcbze0c7knnoaI2oHRjU2jGmsQGUFJdZQbAMlVhbAau0YLrHjXslkhjUPcLvIkfsae0b1doyqJzCqtGVUOYFR1cTx2P3h/b8/+7+vjagmMqK2Y0Rjx4jWjhG9HfcME7ijs+aO3pq7Bhvu6W24r7UFlQWtFDlC0SQomjwO2EkMqx25r3ZkTD0JlJbXEd1UhnWTuaGayE3NRIZM9twvteO+wXLX7ZjacnaWoglQaAdFDlDsyJjSkRGNPUP6CdwzTWBIZctw4QTGiuwZy7OHwincL5rKsHo69wwzuK2fyg2NPff0kxgpncSQ2oZ7GhvuGSZyRz+R22or7uttGdHZMqKdyIjGnvvqSYyoJjOinMyIchIjKnvuqyYyoprAmNqOMY0DI0p7hovsuV8yhTH1A4yqZzCimsqYdgqjWntGfrv2SG9lObM8/r1H1PbcV9oyqrLs0YjKjhGVPSNaB+7rJlqq7kZr7utsGFHb/n/ar/9qbURlxz2NHfe0E7mnncB9jQXOYyW2jBXZMVbkwGiRIyNKB0Y1dtxT2nBPOYFhlQPDJZMZKZrMaKGj5WuLrRnT2TCsm8hdzUxuaBfQlL2G7z5bjzDoSaYq3meC/3Zs/A6Pn3ONxEYWgY0sAltpDLbSOGxksePXT0WPt+PHWAYzySOZ4Bth6XbwjbC04Pta8Gr773iV/2e8dqsFlKfPpjR9HoYsV9RZnpRkCynKlpCbISInQ0h+hpj8TBEF6T6/pzBdSGG6mMIMKYWZMgozxBRlCC14zRJRnCWiJFuMMkdCSbaIkmwhJeN4VWeL0OSK0OaJ0Ob+C6+W9mExxkIxpiIR5iIhZUUiKkrEVChFVChF/wmvlnhTrRb8jthajYBajTe1Gu/f8frfDW7qrvKjo1xGa6mIjnKpBZIGAY06L1qMPrSZxbSZxTSZfKhQulBvEtBaJaOrYQG9zQH0Ni+kt3kBfS0LOdsayPkzizh3ZhFdzQtoqhRRZXCnrkzImaaF9HcssVRgW4K50LKIgZYg+ur8aSuT0GgQ0mgQc9osp71yIR1VgTQaFZQVCyhT+tBSFcRgzyqunl1NS20wFQYZtaUKOmoC6aoJoK3Ul1azHw06GfosF7TpzpTmeFOaI0SZ5IopW0hVkR9V+Qr0qQJUCW7oTnpQni6mJtuX6iwJtTkyytK80J10oizNneZiX5qKpDQWiWlV+dKh9aNdq6BV7Uur2teC1xIJjcViGorENBSKqS8QU18goSbb8v1qc3ypzpJSmSGmIt0Sc4oP+pMeqI+5oj7mij7Bi9Lf4eqDKVFIaZIIU6IQwykBpSliTMkiSlPEVGTIqc5aQFmaHPVxAUUxbqiOeVOaLKcyYwHlaf6YUxSUJvtSmuyLOcWX8jQ5lRkKysbxakq1wLUsw5+yjAVoT0rJCHUmee8czMkBVKY/TG32MhryHqUh7ze8LsKcHIgpcSHmxADMCQEYYhWUhP6GVwGZu71I/tmVxG1OpGx3JnOPB1n7PMg+4ElJhBT90YWoIv1I2u5O6CfTCPv7LOK/d+Xkj06k7XCm6KA36sMi9OEyCvZ4UHkskMr4QIxH/ahIXkS76ml6TC/SVLySTuPz9Jevpd+8hvaSJzEcl2NOXEiH9nnOVb/MuapN9JpfpK1kBapYAVWpC7lgXs3Vmo0MlK2lKfdRlDFiatOX8GvtK1yv3MiZvGVUn5BQGumB6oATx/8xjbAPprD/rUnsf2saR7bMJvJDFw5vfoiYj+eRt11O3g4JRz+Zy743HYn4YDKFu9wo3uOEJmQe9Sc96c2XMqgJ4FbFCi5pFnNFt4yLqsW0JkvRh8yh+JdpmMPm0hgv4PRJGU3xMqoihWj3upH/0zzyvp9P0TZ3iv/pSeE2N0q2u6Lb647+gBumEA9Moe6YQt0wHXHFFO5CWbQrlcfdacmQ0lW4kPO6pQyWPsalshVcKl/BxbLHOGdaTp9uCf2aZZzVPMol41PcqV3PQOmzmGMFJH3riHL/PBpP+FIfJ6b8iCcl2x9Et3sO+t1z0e6YjX7nXMr2uFC215Wag55U7Xel5oAr9SHuNIS4U3/Qlfr9TjQfdOH0IVfaQlzpOOxK5xFL1bUr3I3TB+fSfHA2HWHO9ER70BPtQXuYE73/HV6jXWmPmk9r5FzaoufRddyF/lPjeM0UcDHTi4uZHgxmeYzj1YdL+SIu5Ao5nyfmYpGcK+pArhuWcMP8GHdrVnG/8UWG6l/kbt0ahhrWca9xA/caNzLUsIE7deu4VbOGm5XPcavsKW7pH+WGZhFXSwK4UuzP5SIFFwukXMgXM1Ag4VKxgivKhVwpDOCWejn3jc9wo3glDeEiot+yIv2vkyn5di61R/y4VLiWsZqtXCveRMLHk8n+cg4tUYvpO7mS1siHMWwTEPu6PXGvTSX5vYco+MSL4n+IyPurF+kfuJC6dT7H33yQmDdmcfjlmexaO41vn5rCR8EObA2w5YNAR96V27PZdxIfKKaxVTqNt70m8YrLJF5ymsBGZxs2utmy0dOODZ4OrHW35zXhdN5TzGSzzJF3JdZ885gD2Z+60ntsMb9mLuP8CSGN+6dTts2Wsp9sqNphT9PBGZw75s61dDHXsyVcyxbya46YGxkSBk540BM9j67I2XRFzaYz6iE6o2bRd3Qug4nuXErx4lKKF4PJljtTz59yp+e4E21Rs2gOe4CmsJm0xc6lL9mTc5k+XM6Tcr1Izk2lH7dUv8WfWyp/rhfIGMwS0p/oQecxS2W+/5SAy5kKBlJ86T7mQ0uEJ/WH3ak95ErVAScqD8yh4uBsyg/MoWz/fEr3OmPc7Yr2Z1eKv3ei+DsnC163z6fygAvtcT5cSJVxLsmHS2lirqRJGUj0oSPGhfJfHqTwy2kc3zyJ3avt+STYlrclNrwmtuMN+STe8rdj62JHPnrYlk+W2fL143Zsf2YGJd89xrGtQvasn8lPzzjy09OT2fb0VL591I7vHpvAzmcnsed5e45sdCT+namkfTydoi9nots2i/Lds6k7OJfmcCdaoy0dCe1H59Od4Er7cSeaY+fSctSFjgQBHSeFNB0T0HTUh9YTcnrSFtGZHExNtJT6OD/Mh31I+nQSyf+YQva3s8j7Yc6/8LonviwlKruFVP15jue38XOEkt0xahIKWsnQ9hKZXMn2IwVEplSRXz7IicI2tker2R6jJTqvlSTDeUIzGvnLnmy+Ctfx84k6voup5M97S9iys4Afjjfx3YlWPjhcxbofVDzytxyC/pzDwo/zkG7NRrQlA+kHWcjeT8d3SwpBH2fy7A8aXt5tZsM2Dc98lsXTn2Wy/qcSXt2tZ90P+Tz7RTqv79bw54hqNh80suabTFZ/mca7+438NaqOd/cZefazNFb9I4VXtpew5psMVv4lnuUfHGX1Nzms/6eSVV9ns+LvSbyyW83mEBPv7Nex5qsUVn0Sz0s/5rD1cDmv7zEStOU40jdi8Ho5EtcNEbisj8Z9YyweG2JwfTEUz/WhyF+P4pkvsnjvcAWv71Lx/OdJrPokno3fpfPuLyW89nM+Kz6I5fEP4tj0fS7P/SOZ5e/HEPxOOI98GMeLX6ex7psMgt44yKpPjvPO7mK27Fez8fsMVnwUw/pv0nlzdzGvbM/jqb/FsXzLYZ7/xzHWf3WCVe99xbrXVhAXtpYW1UZ6tc9jTHsFRdBiHlS8j4Pv99j47sNGFspE6REmSMOxlkWPV1/HWx59I7CRhWEjCxuvLkVhK43CVhaJjTwMK7/DWPkfwcY3GhtpDBPE0dhJwrGTWvA61e9T5srXsPGVZ0iPXsXV0mDu6GZxTz2dUZUjYyobxlTjWC22hmJrxkqsGFNaMaqeyHDJRIZVDozoJnOvxJZRteWsKUqr8SqtNWNKa8ZUVv9tRv+XGVPZWs6wKq0YUVlZQGawYsRoxYhhHGUqeyiZDMVToXAKFE62ILbYgTGlvQXAanvGVI6MqRwY0zgyqndgWGfL/2HtPqOiPve2789Q7V2U3qYPTewae7rZJkZNMWZnJ3Gnt21iTO8xdhHpKFiR3gYGmD5D772LIDYsMSYaG+X7vBg02e26r+d+nhfHgrVmgGH+zFp85vid53nTKOCWScBAkQ2DhTbW9b1GIehsrLsW59tCvp21+dM4gNaeIYMtAybretK7WgH9+XagG2FFs24MA/pR3DWP5FahIzcK7blhseNOkSODJaO4rbfjrt6OQcso+s0juaWxHuczZLJhyGgDBjvQ24POAbSOoLUHrS3obBjSChnSCcAgBION9X760QzpJzKgmcCAZhxD+nEMGkcyaLL5A68WIQMWm2Eg2zJosLOO5uocGNA4MKh1YEhvz5BBwIBRwIBJwKBRwJDhv1+//20GDALumATcMgu4bRJw12i9jkNaIUMaG4Y0tgxo7ejX21nPxjUK+N0k5JbJnttGR+vfmdaRQa09g1rrGPRdix03TRP41RREk+opvvr4aSSzVzA28HVsZ/yIMDAUoX8kQj9r82rjF4OtIg5bRTw2yrg/Rof9rYC1Nqwx2PlFYa+Mwnb4a6xfH42NfyTCgAiEgaHY+f+B1/Btf6HHtJyLhQp6DCKqMpwoy5hOUZY7xixvtFkSCrJlqLNk5GRKUWfJyM+Ukp8pIT9DQsH9yCjIUlqTKR+G673IhtEq/xe8WmPMseZf8WrJlVOYJ6MoX0pxvtQKWI2Mcq2Ucq2UCp01f8Zr9XDrei+1Rsk/49X4R/vaWmgdHe6uDKSnKoieqiA6y5S0FcvoLFPSWaagtUhCk0VES6GYtmKptZEtllJt9KLW4ktDiYS2Kj+6G4I51z6XvpPzON8xh57mIM52zOZiz0IudC3gZGMQVYWeVJi9aKnx41TLbE41z+ZUfTDnmufS1zKXM/Uz6ajwp6lIRmOhjJZSPzoqg+momkVTSRAlBb5UGGScalzEtXOruNz7OLWl/lRYFHTUzaO3eSGnambSVuJHS7E/dUY5hdkeWLI8KMkVUawSo0l0oyhLQrUmiFrNDEoyZRhPeGE+4U1lpoLKDAU12X7UqpSUp4soTvagMtOXxnwl9WopDfky2gz+dJoC6TAG0G70p03vR6teSYtOSbNWTmO+lDq1hHq1lKZ8BbXZcupUftSp/KjOlFOeJqE8TUp1ppLKdDnFib6YjnlgOOKO6agXhcd9KU4UU5IkoSRRQnGimOITYoqTJJSmyilMFFGSIqMqK4Dq7CDK0/0pSVZiSZBRcNAL83EZZamBwwmgNMXfOm6crKQs1Y/KzEAqMoMoTvXDcFxMWcYMKrJmUpk1m5LUGeQf9CUtxAX9IQWV6fOpz1lCo3oZjepl/4TX0uTZlCTOpOT4TIoPBaGPkpO7V0TWLm8yd/qQscObtG2epG51I227O7n7fMne64U6TIzxQAD6mEDSd/gQ+8lk9r8/nvjPXTj61TRSfnQhfxivhnA56p1eVB+dS23iAkqOBFOeNJdOw+OcLV9Lk+Yh2k2P0VP8JKcLV9Gat4LCwwHUZS6it3QdZ6vXc7p8LSctK6lTLUQfJ6IpZwGXyp/ias0znCtaRU36AjQxEk5qHuFa9XouFT1FR/ZC6hL8qYwTY9jnQdTbjux9xZ7QjWOIftuJ2HdcCPu7E5FvuJD6hR/qrTM4ttmdkFdGEfKKPclfjEO31wX1jvGUHXSnNy+Ya0WLrClczFXzYi7pF9J4XIZm5ySyvh2Jce9Umo9JaU2QU33Al5JwDyx73TFs90C31Qvdjz5of/Cl4Dtv8r51J/8HV3TbXdDvmI5hlzOWEFdKIzypiPWhKs6XqkM+VB32plMVxBndPC4WLuFS8VL6ipZwoXgJfSVLOVe0mB7jfM4YF3HBvIwLpuWc1S2l+rgM1bZxpH07msaEQK4aH+Gc6gEa4hXUxIgp2uNC8S4XinY4U7R9OuW73KjZ503tPh8awnxp3O9DfagndXvdqN3tTO0uZxr2ONO814XWEFfryHCEF12RHnSEudK0ZwpNe6fSGeHK6WG8noyy4vX0Pbwe9OTUQY9/wmtr1DTaYqbTdciV08e9uJDqy6UMMRcz7uHVhys5Iq6oJVzKlXJeJeWcSkZffgA/G+fwW8kSbtY8yp3GJxlofprb9au5WbeaW/VruN1gxeudhnXcrF3D9aon+bX8cX4rfogbpsVc083mSv4MLucFcEntR1+uggu5MiteCwK5qpvJzwUzuWFYRH/Ro/xasJyGCDGZH41EvWU8RVs96Do2nxvmZxiofoXL6lVkfTqFo2+OwbJVRlPkPKr3BKLe4syhlxzIfH8SuZumk7/ZndxN7qS96cyxv00mfsNEDrwwkZgXp7L32Ul89uAIXvUX8LS7gPViG14QO/KC7wheFI3iZclYXvIdxTpnAaudBKxxEfC8j5DnRLas9bVjjY8D60QjecVvIq8FjOUVuT0b5QJ+eHQMhT8quZGzkqup82kOdaFy6yiqto6gZpsjtTtG0hY+mTOH3LicKuK6WsmNPAVXMyXcyPLjwhEvuqKdOBk1hVMxUzkVO5Wu2Mmcjp9mxWuyD5eTfbiU7MPFJB/OJ3jRc9iFtujJNIZNoH7/eJqip9B13IPeVF8uZyv4Re3HL3l+/JKn5FqBHze0M7hlnM1twyx+yw/iYpqMU0c8aI2dTvsBV7qPiDh1WER7rA+N4V7U7vOiJsST6hB3KkOcKd8zjbI90ynd40rxTndMW93QfO2C+jNn8r9wQfu1C8bvnSnd6UJztDdnTkjpTfDlcpqcXzL8uZKqoPuQN5W7pqLeMobYlxz44VE7/jHHhleVNmyQOfC3gNG8EuzIOw+M4t2Fdmx6QMhnS2359sFRJL3tR/rmICJenM7WJ0byw+Oj+fGxsXyx1IFvHhzBD4+M4KfH7AlZ7cjBv47mxBtjUX00Af3XkyjZ5kTtPmeao9xoix0epz/iSneCO13H3Og46srJBG9Op8jpSVXSekxC4yERHScC6MtdwoXcZTQeDqLhUBCN8cGkfzqB+LfsOPKuI4kfjv4Dr3sTylJis5tIKzxHirGXPUeK2XOkkBOaTtKNPRxMq2XvIQsxaTWoyy+RoOli7/FS9iSUc7jgFGmlV4jJaefV71N59rNEntqSxJObk1n1URJ/2ZzEqs3prNyczkObMlj6QRYL389h7ntqgt/Jxf/tHPzezibwnWz8Xksh8I0knvjWxDdZV9hTcIWdOefYfLCW96Mq+SHtNJGmm2zLusjaL/NY9OYx5m08xJxXDzH71XhmvRJH8N9imftaHLM3xrLsg+O8GVlBuPkaP2a0s/lAKX/fo+Xb1JPs1lzh0xNdPPuDnoVvHMZ/fdhw9uO/fj9+6/cjfyEc6Qvh+L4QjvcLkXhtiMZzfQyez8bg9Uw0Xuui8VobgfeacHzXhCFeux/puv3IngnF6y/bCHohHMWanchWb8Vv3XbmvrSPTTEV7M45w/aMLt4LM7NxRz6fxFWzW9VLuP4qT3yciHztVmTrtuG3fi+y5/YgfS4E76e2In92J9K1W5m5YScvfpfGnswOwtUdfB56iE++3kjKkRdpMTzDadMTmE6sI3DWPKbNeJsRfl8hVOxEqNiPnSIcW0UkAkUMAmUsAr9YBH7RCPwiEPqFI/ALR+AXhUAZg1ARjY0iCqF/xDBewxD4xSJUHMBOFoujPIoRyv04KK14nRawmnXrHyPtwEp+Lp3HTctUbhvG028YyaDexookreB+4zpksKbfaMtdowN3TQ5WOJrswCS0gkpnCzo70Nlam0uj4L9m0PC/iF5gbT+H8YZBAGYBWAQMFgoYMNsxYBjJgG4saCYMZxxoRoNmBGjsQW9rhZ7B1nrWqcmRIbM9g2Zb+u+fayug32SF26BeyJDO1grVAkdr41owArQjQDcSdCMY0tsxcA/XOpthYDpa72NwYMhiT3+xDbdLBdwsEXCzWMDtQoF1AyyjI4P6kQxqR9OvGUW/xpEhgx1DBhuGDLZWvOrsQGsHGltrCgTWaIfb8HtrkI02YBjFkHYiQ9qpDGmnMKgZz6B+FINGewYtwvvQHyweXhdcJGTQZMOQ0R70I0E3GrSjQOtgfY71w+Phhv9+7f7fpN8k4FahgBtFAn4vFHDbbF03PaC3ZVBnz4Denn6jHbdNtty0CLleJODXYgG/FQu4USjgpkXAHZMN/UYh/UYB/RYBd4vsuGkez6/mAJpzVvHVx6vxDV7M2MC/Yxv0PYKAfQiUEQiVUdgoIrFRRGErP4CNPB6hPA6B4t5raTj+MQj9orBRRmKniMRWEYmNItr6mlJGYeMXgdA/HJuAUOz8f2KC/+Z/w2uvSUKdypnyzOkUqzwwZXmjyfQlP0tCQY6cvBw5edky8rMlFGRJ0GRK0GVK0GZK0GbJ0GQr0GQr0WT/c8P6r9GpZOhUUgwqyf38Ga9/bNwkx6KWUJgnoShfQnGBlOICCSUFYkoLxNYxWq2ESr2UGpOcGpOcWpOMOrOMeouceoucOrOMOrOEerOEeqMvjUZfmowimowiWswS2ovkdFdY8dpdGUBXuR8dJXLaiiS0FYnpLJVxskxOW5GYZrMPTWYf6xhxmYI6sy+1Zh9ayuT0NM7kYtcCLnbN52zbLLqbAuhtDeLiqXlcOb2IMx2zqS/zpczoRk2xD02VCloqlbRV+tFbP5MLzXM50ziHruogWkuVNBcraC7xo608iLaKINoqgrGoPagyy+nreohfL6yit30pNcUKmquC6W1bzJmWhXTVzKSrOpiWYn/K830oyvGkONeb4lxfzFneaJPdMKX5UK5W0qCfRU1+IOZkb3RHXKjMklOaIqJBHUhVpozydBFVWRKqs8VUZYmozhbRWCCjTedHh8GfDoMfnUZ/2nQK2nQKOoz+tOkVNOSJqVb5UJ8rpk3nT32OnJosOVUZUirSxFSkialMk/5TypJFFB73RB/vij7eldIkMRWpMkoSRRQe96bohC/laTKKkkSUpkqpyFBQmelHZaY/1dmBVGUFUZLsh/GoGMMREZYEGSXJfpSnBVKeFkjhCTnmBAlFSTIqMwOpy51FlSqYzEgnStICqMmdS7VqLmXpMzEn+KONk5G8exoVafNozl9BS8GDf8LrXCrS5lKduYCSxGCKjwVRemQGphgluXt9SN/mRtYOL9R7Jaj3Skjf5kHyjy5oImRk7/Ega7c7+WFiCsJkZOywjgqHvjeWmC1TiP98Msk/OKMNk2KO8iN/ry+q7e7UJiygNXM5lSfmUnpiNp36lZyrWEdNzhJq1Us5aV5Jt+Uv1GctwhLnR7dhJX21L9JVto6uktV0FT5BdcZcShL8OaldSq/xYS6VP83ZwlWUnZhJXrgP16rW01e8ml7dI5xUPUBzcjCV8VL0Ie7seVnInpftiHhjPHEfOHPgPWf2b5xKwhY5ht1LOfyBBz8958Cul2w4vNmBtG8dMeyfSEeGgvO6OVwyLuSy4QF+Ni7h9+KH+L34IRqOiEj7ciRpXzpSEePBWdU8utOCqY8XYd4zjYKtkyj4cSqGnzyw7JRi2SFH850P6q/cUX/jRs43Tqi+noB221SKQz0pj/KlMkZE1QER1YfE1B+X0pQkpyM7kLP6BVwsXMJ58yJO6+dz2riAi6XLuVi6nB7DfC6VruCCZSk1J6Row6aSFzIRU/h0ao6IuWx6iJtlT3ImewGdicH8qn+E8v3uVIR6UBniQeHWKRRtnUprtIzWKCmNYT407PO6rlU4AAAgAElEQVSiIcSDuj0uVO+YRtV2J6q3T6F+pxPNe5xpD3XjZIQnbaHONO91oiXEiY4wF7oi3TkV7UFXtBudkS70xnlzJt6LnjgPTh10p+uAG10HPDh10JOOWBdaIp1ojXKi86AzPUfdOZvkzcV0ERfTfbmU6cOVbF9+zpXws1rK+SwJ57Ik9GZJOaf24xfzPO7UPAId66DreWh/hjuNa7jdcC/ruF2/jjv167hZ8zTXK5/k19LH+K1wBdcND3A1P5iLKn/6VAr6chT05cq5qJZzOV/JzwWB/FwQxC/aWVzXL+RO4cNc1z1I6wEZlXs9OXlwJl2HZtOXvoRb5qe4W/oM5zKWY9rmxd619qS+N53irXLM34rIfH8iOZsmkf7uSE68ZsPxjUIObhAS+pSA3SsF/LhMwI8PCvjuISGfLhPwxkwB67wEPDZVwDpPRx6fJGTlJAErJwp4fLyAVVMEPOMu4BWFgPUiAS/KBTwvFbDaW8CT3kLWiR151X8c78+ewJuBjrwZICBi/XQupv6FW3kr6TsejPmLcVT9OJ5TkdNpD51Ea+hEWvdP5GTMZPqSPLiulnOzQMmv2TKupSk4f9iTk1FTaQufSEfkJE7FTuV0/DTOH3Pj4gl3Lp5w51KiB1eSvbmc4ktfog+nD7vSFjWFhtDx1OwZQ0PYRE4eded0kg8XM+T8rFJyNcePq7lKrqn9uF4wg1v62cM7C8/mN3UwfakyOuM9qA+bSm3oVOr3T6cx3J36UC9q9npRvdeK2Kp97pTumk75Hhcq9npQtMMDzdfTyf10GtkfO5H3qTMFn09H88VkDN9MpGL3NLqP+N5vXn/J9OeXTH8uJMppifRC9+Vkwp6z5dNFAt6eIWSjvx0vyh15UTmSl4MceGOuA+8tsOHDhQI+W2LDT4+NImztFAw/PMDh1z3YvmokWx8fxY+PjeGzxTZ8/8hoPl9swzfLBOx8wo7I50dw6JWRpL0/Fs2XkyjeNo3a/W60RHvSHutBR5wr3cfd6U3y4FyaD2fTfelNE3E6RUJ3spSTSXLaE6Q0HZFwNns+1/SP0p22gLIICc2HZ2Hc4Un8W6OIfc2eE5tG/oHXE/qelNTCc6gqrpBZ0keCposETSdZRedQl10iw3yGRM1J0sy9aGt/Jb3oPIfyOjhU0EVKyWWyq29w1HiBjyMsPPtVFo9vyeDRzRk8tjmDxzZn8vjHKh79OIcHP8plyaZcFn6Qz9wPCpj1QQFB76oJeFvFzHezmfl2Ggv/kcmGvRWEWW4RX3KdaMN5QlRdhKh6iNReIVp/nf35v/HmvmoeeP0EM/92lFmvniDgr0eQPBdD8MZjKP8aReAr0TyzXc9XGd2Emy9z0HKenel17MpsJUJ3gQjDL2xX9fFOZD0z/3YQxbNRKJ6LQfF8DPL1McjWxyB+IQbfF6Lx2hCNx4tRuL8YhceGKDyfj8bzuSi81kXguTYCrzXh+KyJwHdtJOJ1UYjXReG7Ohyf1ftQPBeOYt1epKu3seSNaL5LbmFv7ilCck6yLaWBnxLr2JvVSVjeGXZl9/JeZDmL3oxHtGYXbqt2MG3lNqY+vo3pT/yE5+rteK76jqVvxbAltpjogm4O5LcRnZpP/PGfsORv4lThBs5aVlGavoFZ8xfhFPQWI/2/xiFwLw4BEdjJw7CTRyL8V7wqIxAqwxEqwxEo/4zXSIT+4Va8Bv0LXmVRjFCGYa/czpiAj3DyW8265x8nNXYlP5fM43fzVG4axnHXMMK6HlIn+CN6Af0Ga24bbbhltOW2yZY7RiF3jUJrk6YTQIF1zHZIY8OgQWDFxn+L4f+cAYOAQa0NQwV2DGltGdQNg9gsYNAsYMBkT79+NP268aCdBNoJoBsHulHW5lI/DF6TFXpDBgcGjY5WdJttrK1koYBBi/X7DZmEDBlsrS2fxoHBAkdrNA4Mau0Z0DnQr7NnUG/7p3bRFnQODOkcGdI7MmCwo99iPVv2TomA2yUCbhVbz8+9axEyYHRgSD+KIc1YBvPHMFgwcnjE1tYanR1DuuHfV2MLGhuGCgQMaYbxeu/3MVkBO2hwYEA7nn7NZAY0kxnUjGdIN4pBg511dLhQQH+RgP5hvA4W3Xv+bRnUOTKkGQ2aUVZ8D7/xgF54vzX9H6/h/yJ3TFaA3igUcNMs4I7Rhrs6OwY0IxjUjLSOPxvsuGWy4bpZwK+FAq4VC/i1RMD1Yit4b5kE3DFac9ss4FaRLTfMY/nF7EdTziq+2LIan5mLGBP0d2yCvkcQEIJAGY5QGYmNIhwbReS/41UZe/81da+htVVEYif/P+DVbysT/DcjCXyQiJ+e4LRxGRcL5fSaRNSpplOe5USJyh1zthfaLB/ys8VocuQU5Fjhmp8tRpMlQpcl/lOkaLPkaLLlaLJl/5d4lf4TXi25Miy5/3d4vQfYP+O1zuBDg+EPvDabxLRapHSV+dNdGUB3ZQCnKvw5WaakrUhKa6GIjhIpnaUy2osltFh8abb40lwkorlYSu0wXptLpZyqC+JCxzwuds3nXMcsepoDON0SyLmOWVw8NZ8LJ+fR2eBPfZmImmIf6krENJXLaSmT01gopq1MQWelP+0V/rSW+dFc6kdTqR+NJX7UFymoK/KjROtLc0UwV04/yuXTj3CqaQFNlUF01s+lu3kBp+pn01k1g5OVM2gvC6LBoqRCI6Y41xtTpgeGdHcMaZ6Uq5XUaIOozg+gSu1PebaCsgwpDflBVGbJKUsTU5LsTVmqN1VZImpUEqqyfKnK9qZOLaapQEarVk67Xk6HQUGrTkqLVkqbTk6bTkGLRkZjnoTGPAktGuU/4bUyXWLFa7r0jwzjtSjBC9MRNwyHXCk87kVJooiyZAmlSWJKEkWUJPlSnORLWZqEikwZlZkKqrL8qVEFUqOaQXm6P5YTMrTx3ugO+WBJkFGcpKQoUUFhooySFAUVGQFUZlqxW54ZiCrGmbKMQGpyZ1OdM4cq1RzKM2ZjPhZA0i4nLMcDacpbTqvmIepzllCnWkxD7hLKU+dYdyNOmkV54izKjgZjipGTH+pLzh5vVLt9yAuRkL9PSvYub5J+mEbuPm9yQrxQh/qgiZCSHyZFtUeEao+UqI8mE75pPDEfjyPhWyfyQkUUHZyBOcoPTYiIppQldOQ8TGXiPIqOBdNS8Ajnq5+jVr2UurxltBsfo0P/KDXpCyg7PpNzRWu4UL2BrtJ1dJU8TZflCaoy5lJ6IoCT2qX06B/kfOFKOguWU3w0gJLjM/i9/iU68x6i+sRMqo4GUJcQSENCACXRUnJ+8iXlay8SPnUj7h9ORLwxgdCNE4l734tjH0oI2ziR8NfGEPeP0aR9NxpL5GTqE13pypHSm+/P2YI5/Gxcwc2yv3CxYDHlUW4kfjKKrG/HUhXrw+nMOfRkzKEhXoZ+52RU34wh++uxqL+dRMF308n/1pW8b9zJ/dKNnC/cyPnShbxvp6Pf5kxhiCuVUSLq4mTUx8uoPySl/oiU+uMyGhMVtGUEcDIn2ArYImvz2qObR5t6Bj2G+fxS/Sg9unkUxrmSvXMUuXvG0JCipEc9l67smVzUL+Vn04OcUy/kRuFjXMh5APOOKdRHiehJmMmpI4G0x8rpOKCgNsSDur0e1O/1oH6vO3W7h/G6bTI126fQsMuJ1hAX2kPdaN/vYh0X3juVlhAn2vc70xnuyslIK1w7Ipw5GeVCd6wb3QfdOTWcrgMedA03ry2RTrTHTKcr3o3TRz05m+jDhVQRfWm+9KV505fuTV+Gj3WMOFvKL5ogbpjmcatkMXcrVzBQ9xgDTau42/QUtxpWcavhKW42rOZm/Rpu1a/ldv1abtet5ffq1fxW/hd+LXmUX83LuKaZx5WcIM5lyDmXIeNcppTz2RLOZ0u4kC2lL0fBz3lB/Kabw+/GRdw0Ludi1jzqonxojVNyOWMZlzKWcl33KHdLVvGL9iEaDygx/OBM9AY7Trw5Fu0XHug+9yTlrTEkbLQn84MRZH3gQP4n49F8Ng31Zlcy3nXj4PNT2P3EKL5YasO7swW8HuzAxsDRPOUiZI3HGB4cY8NDYwQ85zmaz5b5Er5hJnueEfH+XBu+/csU9r8sI+r12Wx9LoCXZ05mxRQh60W2vBFox0aFkE8XOZK92YtzJ5Zx4fgcanZMoXnvNM4fEtN32Je2fZOo3z2a1rDxdMdN42KKN7/myvlNreRaloyrKTLOHfKkM/IeXifTfcCJ3kPTOX/Mhb4EN/oS3P4DXt1oj55Kw77x1OwZTV3oBNrjXDh1zJNzKWIupEm5kCbhfKqYvnQpV7L9+DUviBv5wfxeMJvredadhXuPS2iL9aAudBrlOydi+WEs5u8mYv7OCcv306jY6UZdqDeVe90p2+VC0XZXzFvd0H7jQs4n08n4cCqZm6aQtWkiWR+OIf+zMZTtnEr3ERHnk6VcTpNzNcOPqxn+9CXJaYvxxfCNE5HPW/H6RoCAVxS2vKQYwcuBY9k4cySvz7HlnbkC/rFAwOdLhWx9xIE9q0aj+3YuqZskhDwzjq2Pj+CnlWP5cpkDny+x57MHhHy11Iatj9oS8rQdMS86kPj2aNSfjsfyw1SqQ5xpjnKnLcad9oMudB9350yyB+fSvDmb7kNvmi+nU8WcTpPSlSKlM1FGyzExPenBXMpfSk/6fKpiZNQfDKQsTEbG55OIe9OO2Nds/rRhk/50SmrRBVQVP5NR0kdmcR+ZJX2oSi+irrhCVtF5kvTdZBVfIK/qGlllV0gp7CO58BLp5dfIrL7BMfMltkSXseZrNQ9tyWHFx7k8uDmHhz7O5ZEteTy8pYAVmzUs/lDDgk1a5m3SMvsfGoLfyyPobRVz3stm7jtpLNmUwUt7ywg3/0a85SJxhh4O6Lo5ZDzPIdPPxGqvEqW5waboVpa+mU7QXxOY8UoqAS+nIHnhKLPeSke0PhL5S5GsDynkx/xzhJvOE2/pIULdwEFDN3GmC8QYrrAn9zKbYlsJ2nAQv/XxyJ8/hPT5w0jWH0a0/hDeL8TjueEgHhticHsxGrcXI3HfEInn+kg8n4/A65lwPNeF47U2Ep+1UfisjcV37UFE6+IQrYvDZWUosudikT0Thvip7Tz4bhw/pDSzT91JlKaLSHU7UbkdHND0EFNwhm3pJ/k4voEl7yXgtSaE6av2MGXVHqasCsH56RBcntyB+1++Z/k7B/jkQDHR6nYOqOo4oTaQkxdJhfETOs3P02tYSVn6iwTPWcBE5UYcFJ9j578be/9w7OVh2Mkj/sCrMhaB0opXG2UYQmUYQmUUQmUMQkUMNspIbPzDEQT+K15jcJRF4agMw065nVEBm5nq9zRrn19JSuxKLpfM5YZ5CjeN46yjmgahFY5/yl3T8PinScgts5BbJiF3jMMtmm4YV3l2DOXZM1Rgx4BB+P8ZPgMGGwa0tgwUWDE5oLWztsJGAYMmKwT79WPo141jSD9heDfd0QwZHBky2Fo3nDIPt7VmIYMGRwb0oxgwjmDAZMuAeRiuFgFDZiFDZlsGjfYM6ByH48CAzo4BvS39BhvuDmfAIGTIMNx+GmysI7gGBwYM9tw12nLXLOCuRcCdIgF3igXcLhJwt9DaGg4Y7RjSO4J2FEMFo6xrPvUODOjtGDBY14kO6e0Z0lvXDw/pbBnS2VijFzJkunf8jYAhk4B+ox13dWO4q53IgGYiQ5qxDOlGDI82W4/L6S/6IwNFAu4ahfQb7BjQjWBIO9o6cq0dAXqH4dgxaLCxvonw/+kaWt/cuG0Sctso5I7BjgGtIwP5oxjMG89Q3jgGC0YzoB3BHb0dN01CblgE3CgWcGO4sb51v60VctdgBfDNQluum8byi8mPxv+CV+ubOxHDeI3ATn4AW1kcNvKDCP+MV+UfeLVTRGIvvwdYK15tlVHYKK2TDjb+odgptzLB7yMkgSuI2PoEpw1LuWiR0WvypS7HifIsJ0pz3LGovNBl+1CgEqPNlaPJkaFRSdGoxGizxej/KZJhsMrQqmT3gar/H2L8DzGphgF7L3/Ca0m+lJJ8CSX5/wGvRtkwXqXUmqT3AVtnlt7Ha63+Hl7F/wTYjmIFpyr86akKpKcqkFMVfrQXW/HaXiyhs1RKR4mEtiIRLYW+NBeKaLCIrM2ryYfGIhEdVUrOtsziUtd8+k7O4UxrED1N/sOAnUlf1zzOd86lo86f2mIfqizeNJRIaClX0FQkob1caT0mpyaIzqog2ioCaCr1o65QTqVRTJleRLlBzKnGBVw98xhnOxbTUTuLzoY59LYupKthDp3VwXRUBtFWFkBLSQBNxQHUGOQU5XqjT3dDl+aGJduXBtNs6o2zKM6WUpYtpzY/kAbNDJp1M6nOUWI45orpuCulqV5UZ4mpy5FSne1LZaYXNSofGtRimgoktGqldOjltOkktGrEtGqktGlltOvktOvktBRIaFRLqFfJqMuSUZMppTpdQlW6mOoMyR9Jl1KZKqY00YfiBE/MR9wwHXaj6JgX5cliqlJllCeLKTrhRUmyD+XpEiozZVRlKajO9qMuJ4j63GCqswIpTVGiP+SN5qAHukPeGI/4Yj4uoThJTkW6P1WZgVRmBlCRGUBZhj8FhzwozwykSjWL6pw51OUtoD5vEeWpc0gLcSEvRkydajHtukfur3lt1TxIRdpcik4EUZY8k8rk2ZQcDsQQKUGzX4QmVEzuHl/yQsRow+Tk7ROT/IMTmTtdUe/zQhshRhshQb1PRG6IBEP0DI597U7kh+OJ2TKOY99OIXefLxXH5lJ1fB6maD9aMpbTlfcY1ckLMB8Ooj53ORfrNlCf/yB1ectp0T1Cg3o55UlzqE1dyOXK9ZyrfI6TxU/TXfo0pwqfoCZzDpXJQZzSLqWrYCnd2hU0Zs6n8JCSysTZXCh6msaMRdScmEVNQjDNKbM5mbmAphNzaDqxDF1IIElfehD9zjj2bRxJxBuTOPCuK/tfnUzoq+OI+2ACGd87URTjTnOqNx3ZHvQWSLlkmsnP5qVcNT3K2ZxlWPZ5kPvDGPK3Tac2TsZZ1XwuqBfRdFhJ7neTSPrYkbRPRpLz9QQKvndC8900cr+ciurzKeR+4Uzel+6ov3RF850Llt1ulIZ5UHtAStMRJS3H/WhN8KclwY/mRCXNSX60pPnTkRVEl3oW3QVzOa2bzznTIs4XLqHX9ABd2jmUHfdCEz4Rc+x0GlJkXCpcxkXzEnryZnPRsJgrxmWcVc/jV+MKzmTMpj7Wh56kYM6nzqXrsB9tsVLaY6Q0hHpSu8eV2t2u1O12pW6XMzU7plGzfQq1O6bSuGc6baGutO13pTlkGs0hTjSHTKU5xInW0Gm0h023Jnw4kdPpinGl+6AHPfFedMd50nXAg5Ox7rRHW8eGW6OnczLOjdPHvDifLOZiuoTzqb6cS/HifKo3F9J9uKKScUM3k9tFCxgoX8ZA5QruVqzgZsUKblQ8xPWqx/it+jF+r1vF7w1P8Xu9dXT4Vv0abtet4ffqp/it/Al+LXqEa8Yl/Jw3i74MP04nizmdLOJMqoiz6SLOpvtyJs2X3nQRl3P8uaaZxe/GB7iuW8yZ1BnURnlxNnUeN3Qr+VXzCLcsj3HDtIKelEBK9zpTvMuN5HdHcXSjI1n/mIr+Cw9yPpzMkZeFmL91ovDHqVTs8qByl5iiHyTkbfbl8IvObH9kNF8sG8EH8xx5e/YYNgaM5ZGJAh4a78jjkx15YooNXz4oI2PLEyS+v4CfnnRm+9PjSPhQQdZXC8n4+kFi332A95a48sh0AS+IBfxjvi2b5tsQ9vxkqkIC6IqfQUOICxU/juFUlDtXjsu5EO9L675JtOwbR/dBJ84ec+V8ojuX0n34OVvG1Sw5lxLF9Ma50x4xmdawYbwenMaZw85cOO5KX4IbFxLc6Et051KyF5eS7+HVnY4YJxr2jad692hqQsbTHDWdjnh3eo77cjrBh+5jXnQd8aD7mCdnk0RcylBwNdufazkz+EUVzOWMQM4nKek+LKY50p2yHRPQfuFI/paRqD8aTc5HozF+PYnafd7UhHpTutMN84/O6L9zoeBrV7I/nkbKe5NIems8iW+NIvltB1QfOVKybRLdh0ScT5JwKVXGz+kKrmYo6UuW03FAhOX76US/YMdniwS8phTwN5ktf1OO5O8zJvDG7DG8MduWt2cL2DRfwJfLhPz0sD07V9qT+4kfOZ/5E/3XKWx7YiQ7/jKO7x4axeZ5NmxZIOTzxUK+WSFk+xM2hD9rx7HXR5K9eSzGbydRuWc6jZFutMa40R7nQk+CO2eS3TmfbsXrmXRfzqSJ6M2Q0JMh41SqnI4kGV0p/vRmzeF05nyajgRQHS2nJsYPww4PEj8cRexrgj/wGpXZlHJM10Nm2RVSi86TVXaJ7PLLZBb3oSq9RKK+hwNZTaQYz5BedInMsqtklv9KWuk1UsqukVL+G/H6Pt4NLWTVl/ks25LP0o81LPu4gOVbNDz4iYYHP9axbLOBxR8ZWPiRgXkf6pmzScvM9/KY+Y6K+e9nM/+dFBa/n8z6nwzsyj1DjLaLI6aTHDF0ccx0hqOmSxzQXiEy7xrvhzWx/K1sAjckEfC3DIJey0G5MYPgt7PxeSEGyYuRPL1Ny9dZXYQZe4nWtRCna+KQ8SRxxjPE6PrYmXmOt/fXErD+AP4bjiFffxzx8wn4rk/Ae/1xPDccxW1DPG4bDuD6YgyuG6KG8RqB5/MReD8bjtczEXivjcJnbQw+aw/is/YQvuuO4PvsMaavjET0zEFEa8MQrd7Jg+/G8dmhcvbnthGnP0lcQTtx+R0c0nZzQNPL9vRO3gorZc5r8bg/vQ/np/czbW0kzs/G4PpsJNNW7cT9ya0s/Hs47+zNIyyzntiMCpLzdBRooyk3fEyrfh09uscoS99AwIw5jJX8DXvpp9godmCrCMVBHoadPNyKV0UsAmXMcNMabsWrIgyhIsoKV0WM9R9tv3CEw3gV/iteFWHYKncw0n8zU/zW8PTzK0mKeYJLxXP5zTyFm+Zx3DY5ctdkY13zOLzucdBoHa29bRFw617Mgj/wqhUwVCC0wjVvuKk02NJvEtBvshn+KPxTbP50m/C/32a0pV9vR7/Wnn6NI/1aRwb0dgwahAwahVYw6scwoB/LgGEMA8ZR1k2JjHYMmIQMDuOUYcAOGkYO33cUgya7++fXWiFoy6DJgUHjCAYMo6zjyEb7+4/nrvmP9Jv+PBorZNBkS7/RnrtGO24bba1QM1nBeqfI2rr2W6zP4YDJxjomrHUAjSNDGgeGDI4MGKwbKg0ZRzBkdBwG8b3YWdepGm0ZMgvvg3vQbH2e7hpGclc3jgHtOAa1oxjS2jNksLEC3yy4Px59D9B3jTb0G+yH1zePYUg3ehi8I4Z/vgODRjvrqO7/eL0E/4vbbLirt7FuEqWxbmiFejzkTobcSaAez1D+aAa0jtw12nLHYsX+nWIBd4usj3vAJGTAYEu/QchNs4DfC225bhrHLyb/f8Or7Yw/4VVhxautIgI7WSx2soPYyg/8O16VMdgo/xmvdopobBTR2CqisFVEYKMMx/YeXpUfIQ1cQeR9vErpNftQlzOVimwnSnPdseR4oVf5oM0Ro1PL0ebK0OZI0eZI0KnEGFSi4YgxqMToVPdaVRn6HBn6nD/Ws/5bhqF6L8ZsCcZsiRWvKikWlZTCe3hVSyjOl1CaL6U0X0Lpv+JVN4xXo4wa43/A6/Buw7U6HxoMon/Ca5NRRFuhjK5yP05XB9FbE0RPlT+dpTJaC0XDo8MSOksldJSIaS3ypbnQlzqjN/VmEXUmH+rM3jSXiOmpD+RS1zwun5rHubYZnG7y51SDktPNAVw4OZsrpx/gTOssGkvFVJk8qSsS0VappKsmkNP1MznTNIfexjmcqptJe2UQTaVKqs1SyvS+WPLcqTRJONO+mF/OPkZ301xaqwLpbV3Ahc7FnKydSVtFAO0VgTQVK2ksUtJY5E+1Xo4lxwtdmiuGDE/KChS0lS6k3jQLQ6o3lnQRdZogWk1zaDbMoipXSX78VPRHp1OW6kVNlpj6HCk12b5UZXpRneVNXY4PDWpfmgtEdOhkdOgktGvFtGnEtGuldOrlnDQoaC2QUJftQ4NKSn22jLpMKTXpYmrSxdRmSP4UKdVpEipTRJQn+VB0zB1TvDOFR9ypSBJRkyajKkVCUYIXpSk+VKRLqM6S398Iqj43iEb1TOpUM6jKCMByXIw2zoP8WFcKDrhhPOJDSZKcijR/KtP9qczwoyLTn/IsfwwJ3pRnBlCZHUx1zmwaCh6gVbecOtUi1NG+pO9zpTx1Lm3ah2nKW05N1gO0ah6kJms+hQkBlCUHU5E0k8KDSrT7fdCE+qAPk6Le7UPeHl/04Qp0EQpSfpxG2jYn8kK9MERL0YSLUO3xIi9USumReWTtlBL/6VTiv5hEwvdOqENFNKQuoSVzBSWHZtKStYKugsepSV2I8XAg1dlLuNzwV5q0j1Bf8BCNBQ9Tmf4AhUeDacxexrW6l+gtW0tn4ZP0lK6mu3AltZlzqEmdQbd2Ke25C2lVLaA6cQbmODnlJ2bSpFpGXdpCOnKW06layqmcpZzLf4ju7OWcUT+FcX8wxz+dxv7XHQh51YHotycT++409r40hoPvOZHylQumcF/aMvzpyZdxKs+D8wY5v5U/wI3SRzmnXkFxmIyEjxzRbJ9KR9JMLhUs42ftCk6lzsa8x5X4d4QceseW9E/HovlhGsZtrhh+dCbvq8moPptI3lfOaL72pOBrD3Q/uFK4x42ycA/qDkppOaakIymIzuQZdKQE0Z4aSGtKAE3JCtoyAmnLDKI1M5BO9SwuFi3nes0T9BoXUXrMC13UFIriXenICeRq2Qpu1j7BBdMiunKDuaB/gEvGJfRkz+Js9mx60mZyJn0Wl1QL6EkIoj7Ci/r9njRH+NAc5kXtbhdqdqRHlS0AACAASURBVE6ndqcz9TudqdsxndodU6nfNY2mvc607XejNdSFxj1TadrrRPM+J1pCp9ES6kRL6FRaQqfSut+J1v1OtEdNpzPGhe44T3rivemJ97a2rjFutEW50Bo1ndbo6XTEudJzzIsLKRL60iScS/HlbIo3fRkiruTIua4NZqh0CUPlS+kvX8at4sX8ZlnIVfNCrhQu4pfSB7lW8TC/1/2F3xue4mb9auvROPVPc7v+aW5WreJ62Up+K3qYX/SLuZQTzLlUOaeOe9Od4MXpJG/OJPvQm+xNT6InpxI9uJil4EpuINd18/lVu5DTqYE0HPDlinoptyxPct30ODfND3NZPYeGgx4U7ZpIQ7QY3TeTOfyqHUlvjcP0jReW77xJfN2OpjApjREimiOl1IfKKfxeQsZ7nsQ8M41vlozk8yVj2LJkPO/Pn8BfZaNZPELAA/YC1riNZKPfBI69+zBV+1/i4N9lfLLUnhPve1DwQzCqb2Zz4uM57N8YyHuLp/GUl4DXgmz56iFHdj49itzPfOk+Np+WKB9KfhhJ/a6J9MR4cP6gD90RrjTvnUBnxBQunvCkL8mDMwku9Ca4cSHVl8vpMs4e9eFUrAutYZNo2T+B9ggrXs8e+aN1PZ/gxvkTblxMsuL1wgkfeo94WPEaOp7q3WOo3jOO+rCptMa40RXvTWe8J22xLjRHT6M1dhpdhz04c0JEX4qMS2l+XErz52JqABeS/DlzXEnnQRFVe6ai+2oUuR85kP62HYmvC1F9OIKKXdbNxkp3umP4fjqar53J+9KV9A+ncuKt8RzdOIojr9pz/O9CMv9hR/HWiZyK8+FcgoiLKRKupMu5kq6gL0lG50ERxVtdOfBXez5fLGCjXMCLYhteVo7k9eCJvDVn7H28frhAwNfLhWx/1J6dj9uS8o4Xmi8DOfq6G7ufGs3OVeP48bFxbJot5KO5ArYsEPD5YgHfPyIgZI0Nh14dQeamMei/nkjF7uk0RrjRFutGZ7wLpxPdOZvizvkML85l+HA2w9eaLAlnsuX0ZiroTlfSmazgZEoAvVnz6EyeRXmEiLoD/pSHS1F9PZkj79v+gddvonQpkRmNZFdcJb3kEuklfWSU9JFR3Edm6UViMhv5PlpPbFYLx3S9ZJT9QlbVDVJKr5FQdJWE4t+IyjvHC9/n8uhneSz9VM+STwws3aJn+RY9Kz7Rs/xjA8s+NrHkYxOLNpt5YLOZhZuNzNukZf4HapZ8mMvCd1NY8OZRVn2azueHa4jTd6GquURy0WkOa7s4qj/PEcMv7Eju5ZlPC1j4agr+LyTh91IGQW8UEPRWPpK/JSF9+QiKVw6w8B/HeDXMTKi2m1hdK+mVZ4jNb+ag7jSxuj6+OdbKms9yUayLRv78ESTPJyB6Pgnv9Ul4vpCI+4YE3DYcwW1DPK4vHsB1QzTuG6LwfCESr/WReD8bidezkfisi8ZnbSzea+PwXncE73XH8XzmOJ5rj+C2Ogb3p/YhWrOb+a+G8cpPmezNbOBAfitx+S0czG0hNredKPUpQnJ7eXTTcbye2o7zk7txXhPO1NWRTHsmlklPhjLxUevocMBz23jmk0OEptdyJK+OBJWabNU+Sgr+QYfhGS5YnqQm52UCgucwSbmRMQHfYO+3Gxv5PhzkYTjIw7G5j9doBMoohP8Br7aKaOu443/Aq600BgdpNA6K8GG8fswU5RqefvYJkqKf4GLxPH61TOVW4QTumEcyYHKwNpd661E5Q4Zh9BRaR2BvFQu4VSTgjvmPDXgGdbYMaR0Y0jgyqLOO5vabbBgw2VlbzvsfrZ//726z467JjjtGe+4YHLmjH8ldvaN1x1qjjXUE2DCGAcNo+o2O9Butu9n2G4UMmAT3g9k6ZjukH8GQfqy1nTXaWVtMk8C6WZLBkUH96GHcjmPAOIYBsyP9Flsr/IqGUzh8fuowXgeMNtwx2XHbZM9tk511pNo4PFJtGl5POwzXe3gdNNgypLMDjR1DGnvrzzY4MmAcad1syTjCumb1fqy7BA8YHazotggZKhxuYC1CBkyO9BtGM6AdzaDGgSGtHUM6WwYNNgyYhPcfw13Lvcdi3ehq0OjIoGHkcEYwaBhhbaWNDsPXz+6/XC/b/3Dt/ofb9DbWvw+NwzBeJ4B6EqingHoiQ/ljGdKNZMg0vE7XMjziXPjHGwtDBnsGjPbcMgv4vciB38wTuGoOpD5nNZ9veRqf4MWMCfo7djO+RziMVxtFBLb38RrzX/Fqo4zB7r/i1Tp6LFSGYeO379/w2mtYymWLlDNmHxpyplKZ7US52p0itRfGHB/0uWIMeXK0ahnaXCm6HAmGHNG/4VWvkvwJrjIM/xd4vQfYe3gt/P8br3pr29pssgK20eBLi1nCyTIlvTUzOFsXTG9NICfL5MN49aWzVMLJMimdpRLai8W0FoqoM3rTYBFTZ/Kl2uBBrcmTjkopfR2z+Ll7Hn0dMznd5E9XnZyuegVnW2dwuWcBFzrn0lHjR12RLzVmH1rLFfR1LOTSyUVc7FzE2db5dNXNoqUigLpiOZUmCRVGMcYcF6osEs51Lubn3oetWK0M4EL7Qi6dXMzJmiAai2Q0FiloKvaztq4mBZYcLzSpzujT3SnXKGktm09L6QIqNQEUJLqhT/akQu1Hk2EWDbpgKlRydEenYz7hSkW6D3UqCQ1qKbUqETXZPtRke1OX401drheNeT506CR0GeV0GeXDiJXQqZfTqZfTki+mJtPj/2HtrqKrvLf9/0dIILgE4r40LrgXKG1pS522SH1Xd3d3u6ts6i0tWiCuEGLE3ZavlRV394QIFtwhAd7/ixUoPb+zzzkX/4vPWMnzjFxkPOMZI6/M+Z2TpjwRTbkGvD6M1oYs8YPcB2xVihtliU7ojtqhj3OgIsmVmlQRNakiKlNcqUxzpSZLRF2ulPrc+3j1obnQn6Z8P+pyfKhK90IbL6Ag3IbckHkojzhTekxCeYo75SlSqtI9qMvxoT7fF12KgPJMd6qyff/Eq3ItbcVrKUsOIGWfFYrD7rQUrqFDvp7arKU05i2npXAVFakBlCf7UZbggypMSN5eWwr2O6AMEpK724Hc3U6oQtzRRfmQucuW9N/nUXDQEWWYiOIgV3L2OVAUJKYqYTmKUD8yfheQtsuJ9D2OyEKldBU8zqDiGariF9Gc8QhdhY9Tn7ECbZwfNTmrONf6Ju2ap2hWPE5j0Tr0xxYgj/agNW8tlxpep1//HF0lTzNQ/iz9ug00ZC+iMd2fvqIVtGQEUHfMG32MGFW4kKrE+VSnLKGjcD2Xa7dwsWITp9VPcVr5JP2562hKWk3GT85E/GMKh96dQOB7Ewl+fwrB708j+h/zkO31pi52MW1pC+jM8qQ7x5UhuZARnQ8XS5cymL8Y5T5Xoj6yQL3PkcGsVZwuWMvJ/NV0Jvmh3G1FwqemJH9hTva3M1H+bo9+vyul+13Q7XJA/pM1Rd/PQ/aDPcqfXFD95Ix6pz0l+2ypCLKnPlpAW7wH3Sl+9KYF0JPuT1e6Lx2p3tTHC2lMEtOe5cOAbAkn1SsZVC6jI9ePuhQJVUkCOvL8OC5fSG+hP4OKRVwoX8ewcikd2d505/rRlzef7kwfhvMW0p/uz/E0fzqPulMf7ETdIXtaQl1pPGBPzR4ranZbUbvbirrdVjTstqZprw3N+21oPWBH20E72g/Z0XrAmub9c2k9YEV7oDUdQTa0B1rRdmgurQctaT1oSduhuXSF29AdYUtvlCP9Mc4cP+xiOO8aYU9nuB0dYbZ0RzvSF+tC31En+o460h/nyOAxV0ayJFyT+3O3bCX3atZxr2oNoyVLuVjsz8lcT4bzvDhZHMBZ7XIuVazjSvXjXG/YyI3x1uFbTS9wu+kFbjc+z62aZ7j2EF7P5PoxlCKm+6gTPXGO9Cc4MZDkTH+CAz1xdnQfteVEqpChFCHnCwK4rFjGiZz5tMe7c1G5jivaJ7mkfpzz8tX0pbhTHTKXhjBbhlL9qQt0Jf49C+LfnUzJz640B/pS+OUMBuIW0hYmpu6gM2W/O5H/pR1H3rTkwEZLti+dzCcB5ny5YjafLrNki9CcJ2Yb8ayNES/YGXH0w0co++MV0v41n9+fnkj8R5aU7Pbj6Idz2P+KBTseN+eDhaZscjNmo70xPz81m5+eMCP7K1cGk1ZxMmUBzcHWdITOpT/Sjp5ga9r2z6Hht2nU7rSgO9iSC6kCLmQKOHHMgf54W44nODKY4EJftD1dIVa0HJxJy8EZdIbM5ni04bzr6USHcbzacTLJntPHnDmT7MapJBeG4pzoirCi6eAsavdOo2bvdBoOWNISYkdXpCNt4fY0Bs2l9sAs6g/NoT3Clr6jzgwmiBhOkjCUJGEoUcpQgjtDCZ4cPyqlNdSZyt1WKHdMJ+Mjc46+YcSx941R/2hJxW4H9LscUP1sS/H3tuRttyXlkzkcfW8aR9604PAbE4h724isT8wo3TmH3mhXBsb32Z7LEHM2XcypZBHd0QLKfrPn8JuT2LHKmHekRmx1M+F16UTe8ZnO+wum8MHCCfxjsRFfrjDix0dN2LNhIn88ZUb0thnIdniS8amQoE2z2PXUVH7bMIPPFxnzzwAjPp1vAOyP64zY95wxh9+aRMZn01B8P5vKfYbKa2e0A72x9gwmO3Iy3ZFTWS6czHLlRJYbJ7MFnMqTcKrAg5P5npws8KE3TUrHMQkDWfMZyFpERbALdZESasOl6PY7U7zzoWnDO2NKUiPzOsituURmxVlyqi+QW3WBzPIRsirOEpXXwc7oEiKy24lXDJNRcYXs2lukVFwlQX+ZhNIrhBadYusvhWz4dzFr/61mzXYNa75RsfZrQ+7jdfWXWlZ9qWPllyWs+rqElV9pWPEvGY98XsCqT9JY/Y8kXv6xgJ0pnUQr+smpPUuyboij8uMkakZI1F1lb+ogL35dyNK/JRPwdgZ+7+bh/W4+7m9n4bYtEZ/3k1n092Os/zqDD0LLCVIMESHvIr3qJGH5bUTJB4lWneXXYz28/H0xPlui8NgSi3hzIoItybhsScFxazIO2xJx2BqHw9ZYHLZG47g1EqetkThvicR5cwQur4Tj+nI4rpsicNkUifNLMTi+FIvjS3HYvRSHy+YkbJ+PxO7ZQ7i9+AcLXj/IB/uLOZDVSlheK9EF7UTmtRGY0cQfGW0cLBji6a9SkL5yEJeXAnF4KZR5zwVj81I40x/fg+WTv+P8/C78t+1j6w/HCMxuIl7exuH0HLJzDlBe/Bndqk2c0m2kPvcNfPwWYOnxN6b7/IC5515MJQcwlwRiJgnCWBpmGNrkHoaRewhG7kEYuweOJwRjaRgm0jBMpaEG1HoHYuQTaGgnlkb+Fa/ue7Dw+oo5Hi/y3CtPkxyxkTOlS7mincdN7QxGVZO5I5/EvaKJhjbgIlPuyk0YU5twS2vMTb2hnfO63nCW8f4E2TG1CaNqQwXyjtrMUP1UGybb3lGbclc9YfzahD+vqca//w/3xjSm3NSZcE1vwtWSCVzXWnBdM4mbWhNGtcaMacwYU09iTG3+AK2GduPx87LjQ5UMU5CNuKc0555qEqjNQG1saPtVGhkGFcksuFs8gzuyOdxRzGFMNYNR9SRGtSaMjsNvVDdefdWYMKowZVRhxi2lOTfU5lzXTOSGZiI3NZO4rZrEHeUk7igncldhWCFjqAaP/54qM+7cP1crM+eu4v6qGcPPjakmGqq+DzKJUaUFo0oLxlTmhonB2vt4NeKeZoKhVVpubsCw3MzQbqw05a7ahDsao/FK6DigtYZq5l2NyUM4NeO2xuwBwm+rJzD2H57X/3vtP90z486D52I8vibH3LD+Rz6NO/IZ49XiKeNToCcYWr0fqvobBoeZck9uxl3lRK5rTLlaYsFljSXnNP405L7A9i9fxMVvNVN83sXU52eMvA5g5B6MsTQUU2kQppIQzMQRTBBHYiqJGH+fwsffKcN5cVP3MCZIQ5ggMcRUGobx/XfqYby672SWx+eIvdcS+uuTDCpXcVYnZljrSnP+XGpy51Fd6EB5oQvaAjdUBSLURVIUhRKUBWLD9/lCNPkCQ/KEqPNEqPLEKPPEqO6vvhnf26p5OA+3B+cYoskWockWos4SoskWos0RU5JjwKs+X4S+QERp4X/Ba5GQimIhVTIDXmtVBsDWq8XUq8U0aMbz0J7XRqUbzSohrRoRbVoRrRrhn3gtN+D1RGMAQ/W+9FV50FkqpEPvRmepgO4KET2VIrrKBbSXuNGscaO1RESTxo0auT01clta9S6caPHhXM9CznQHMNzuzfEmd/oapPQ3eTDc7sfp7kUMd8ynq9aDep0LtWonOqo86K71prfej+46X9qrvGgqc6euREytTkJtiZRSmRP1pRKGO1dwtn8NvQ3+dNf5crJtMSfaFtNd7UVTiZhGnZTWMh9ay3wokwmQZdggS7eltEhCW+VSBlvXU6+djz5fgjrTDW2mgPI8KXUyb2qLvSjPEVGa4Uplpht1OUIa8yQ0FYhpyBPSmCeguUBIS6EbTfnONOU70VHsRr/GnQGdB70qMV0KIV0KEd0KMe3FbjTmONGSL6I5T0JjjpiGbCH1WUIaskU05oj/TLaE+kwx1amuVBxzpuKYE+VJzpQmOFGW6ERVihv1mWJqMt2ozxHRmC+lMd+dxjwPmvK9aS7wpSnfl4YcbxpyfKlMdUd52JH80HkUhlujjnWmNElEZZo7dVneNOX701QUQGm6GH2amJpcPxqLltAsW0GrbDXtsnW0FD5CbogLWYGOlCXPp0O+nuaCVdRmLaZdtoaqjPmUJ/uij/NEGepG/l5b8vbYIj/oRuZOWzJ32qIMllB+xJ+8ffZk7bIib58NilA3FKECigPdUIV7Uhm/BE14AMWBnhSFeFAQIkF72I8B1bOc1L5IVeJiapOX0ZKzlrrMVZQlL6ax8FHOtb5FT+nzdGifplm2npKk+RSFS2jOeYQLddvo1T5NT8nTDJRtpFf9KPUZATSl+dKeNZ+qODElUa7IguxRR4g4rtjAoPZZhkte4Gr961yq2swpzTP05z9K5WF/8ncLOfyvOYR+NIXQjyYT+J4Fu7aZcuhdcwp3Sag/uoLWlGW0p8+nJ8eHgUJPhhWeXKlcQVeWB7m/WpGy3ZqqCB9OFaynLX4+bXHzqQn3QPabNVk7ppH/4xw0e+woPeBCZaCAsv0uaH93QPWLHaqf7VH8ZE/xd7bIv7NH9ZM9JbsdqDjkQE2YE81HRHQmedKb6kdfmj/daQa4tiV70pAgpjnZg67cAI4XL6WvcBFN6R5UxrtSnyqlt2ghg8qlHJcvordoPv2yhZzUrKSvaCHdef4cL1zEQOFiBvIWcVG7jhN5S+lK8qYm2JGqA3Y0h7rRHi6iepc1tXtsqN1jTd0uK+p3zaNxjxXN+21pP+RAR6AjbYH2tBy0ofmANa2HrGkPsqUz1J7OUHs6QmxoC5pH6zhg2w7NpTPMhs4wW7ojHOiLceH4ETf6D7vSFeFIe6gtraG2dEQ60B3jRM8RJwYS3Tib5cE1+QJu6ZZzp3Qld0tXcFOzmEuFPpzJkjCUKuB4qoChHA/OyBdwqXQ1V6rWc632CW42beRW87Pcan6O0eYXGGt5gbGmF7hd9wzXK5/kqv5RLilXcCbPn8FUCT1xznQfdaAvzpH+OAf6Yu3oOWxDd4wNQ0muHE9w5Uy2D+eLFjOU5U97ojuXS57gesVzXC3byCX1oxxP9aYp0p7eeBH9ie40BDuQ88Uk0v8xEdV3NtT/4U7jQXfOpq2hKUhC+W4ntD87kfOZHRGbZ/PbozP4p88EPvIy5+uVVnyxfC5bBSY8Pc+ILQIjftxgTcF3K1H+uoSCHVLKd/vRGb2CxqAFZH1uR+i2Kfy8wYxPFpmwRWjMx4snEbjVmkOvmqPfK+FywTou5i7kRJIbJ+MdOZPgxmCUA50H5lL7yxT035pQs3MSx6OtOJfmxvlsMafThfTHOdEWbkVbiBUth+bQeGA6zYem0xE6m/4YK4bj7TmV6MjJRHtOjOP11DEnTh8zTBsePOpId4Q1zYdmUbt3OjW7Z1C3z5KmQ7a0BtnRdMiamn2zqNw9jZp9M2kJtqY72oGBo0KG4sUMxIs5Hifm+FEJA3HuHD/qTmeEkIaDjpT+YkXh51NJ/cCU1I9MKPx6OopvZyP7zpLi760o+taWvG/sSP3nPOLem87hNyyIeW0CsW8akfkwXo84cSZVyPlMMSPpQoaT3OiMcqXsN3uOvGnBd48Y866HEa8JDXh9w3MK7/pN4u+LzPnXclO2rzLmp3Um7H3CnEPPTCL0lYkUfiOmaLsnUa9Zs/PxSfz86FS+WWbOJ37G/NPfiC+XGPHDOiP2PmfC4TctSP9sOvLvZlGxZx7NIbZ0RTvQd9SeoRQnTmW4cCbHjdO5bpzOc+NMvpCRIikjxV6MFHtzptiHgRwPetKk9GX40J8ZQG2kG81HPKiPcqcqREh5oMufeA3Oak2NUw2SXXORtPIR8uouk193hczys2RVnCdeOUhIRitx8kGO6UbIrLpOdt0oqVU3SSq/TmLFDSKU53j/YCnP/qBk/Q41j/5by/rtah79RsW6r5Ws/VLF2i81rPlSy6ovtKz4XMMjX5ew6isNyz8rYtVnuaz+ZxqP/Sudd/bpCJGNcFh1gtTyMxzTniBJc4pU/SWO6a8RlDfCW7+VsOrDNBa8l4H/+3l4vpON8PUUpG+l4vvuMZZ8dIxNvyjYkdhJhOYs0crjJOiGiSjsJVpxgsOaC+zPPcX7B6uY/+ZhvF4/inhrAm5bj+GyLRmnbck4bkvCaVs8TtuO4rT1MM5bonHeEoPLlsO4bI7B9dUo3F6JxPXlSFxejsRpUxQOmw5jvykWm5dicdqcgP2mwzi8GIrgpUMseTuMH+KbCMnrJSKvg+jCLqIKugjKbudgTheHCod5a4+KBe9E4rbpEI4vBGL7fBD2m8KY+fhubJ7Zg+PGX1n6t2A+OlBMYG4bccoujmQVkJsfRKX8c7qULzGs2kB15la8fQKYLXmbKZ7fMsF9N6aSPzCXHDLgVRI6/sf2fbwGPoRXwx/pBryGYOoRhJH3IUM8wg14FUVgJg7DXPoQXj1f4rlXN5Ic+QxnypZzRWfFDe10biunMFY8hbv5U7ibZ8Hd/IncKZ7IbaU5NzRmXC8xHcekCdd0ptzQmI4PcJrATa0pN7UGBI2qzBhVGfZ8jqn+mjtK8//TvdvqCVzXm3C53JhLZRO4opvCVe1UbmjNuK01ZVRtxphqouH85niV9f4wqDtKY+4qTLgrH1/1IzPmnsqMe2pz7mlM/5zYqzQyVCqLp3K3aA5jRVaMya0YVczmtnoytzWm3NaOV5k1xobWVpU5t+UW3JJP4YZyMtfUk7imNeSmZjKjqsncVUzhnmwy94otuCszQPaO2tyAUaUZYwpz7somclc2kTtyc+4oJjGmsGBMacGoahKj6vH9qOqJ3FZP4ZZiGrcU0wzPRzWROxrTP1ue1SaGlUJyU0M1V242Xn2dYBhApTLmjsqYO/fPEqv/rErfGW/pvq0x46bGnOsac66rzbipNjyH//i8lH/eG/sf703gtsaYW1ojbmmNuaUx5ZZ6IrfUk7mtmspt1TRGlVO5o7IwPBuV6fjvYsJdmQl3ZabcLTbjrmwiYwoLrmnMuVIylYtqK86qF1CX8xJff74JZ981TPZ6DxOvnzHyeAivkiBMJcGYicOZII7AVBKOiTQUI/fQB4A1Hq+w3ser6UN4NZGGYiINNnQ5eBzE1P1XZrn/C7H3mofwKjLgtWAutXnzqC1yoLLIFV2hAHWhCE2xFFWRBHWhBHWhGG2hCF2BEF2BAG2+EE2+CHW+Aa/qfAnaAinafOmD1Tfacbg+SI4IbbYhmiwh6kwB6kwBmiwhuhwx+hwJ+nG8lhaIKPsveK0oElJ5H6/yh/CqElGvEtGgFo9HRINaQINaMN4yLPoLXh+cey2TcrzGh+EGf4bq77cOi8bx6kZ3uYDuCgFd5YZqbKtWRLteQrPGjRqZHdXF1jRpHDheL+VMhz8jXf6c7PBhqNWT/kYpPXViehvcOdU5n7N9SxlsDaBJ70ZZkTUVcntq1E406kW0lEtpqfCgscyd+lIp9aUeNJR7UqMT0VzpyVD7Us70rKSvwZ/+Bn+GmhdwvMGPrkoPWsvcaSnzoqnUmxq1BE2eE6ocJyoUUlorF9PfvJbjLeuo1QRQWuhOldybyiJPyvOlVBZIqciXoM90pSpXTF2ehMZ8Kc0FUpoLxTTmi2gpENNRLKZDJqK10JWmPEfaCl3oU0sZ0LnTr5HQoxTRrTCkq1hAW74brfliWvIk4+3DIhqyhTTmiGjKFT9Ic66UxmwJ1amuVCY7U5PmRlWKK6UJjpTE2VNxzIXGbCl1WQZQtxR60FLoQVO+B035XjQX+NCc70tjrjeNub7UZXlTmiREFmVLbvAciiNt0CcKqMnwpDHPj+bCAJqL51OeKUGXIqKuYD5typW0KlbRXLyKdtlaulWPo4nzJnW/DcVRIpoLDKitzVpMW/FqqjPnU5HiS1m8J5pwIcUHHMjbbUvxH85k/GJF2i9WyAOFVMYGUHTAiZzd1uTsnoc8xBVNpARtlAdlR/wpj12EKtQXebAX6mh/lDG+lCYsZFj3Iqf0m6hNXkZl4mLq01dRn/UINVmraFM+yemm1zletYmesudpVz9JacoiCiPE1GWsYKTqVbrVT9Jb8hQDpU/SJVtFTaoPDSmeNBzzQBfhiDLEDnmwA5UJflyq3cKl+tcYqdzM5brXOV+5mSHlRppTl1O4z42kf1sT9tFUAt+zIOTDKeN4NSHmX9OpjV1Ma/JyGhJ8aUn1YaBwIacUizijXkJ/vh+Kg9Yk/3s2in0ihvMe5UzRE9RGeKLc7UTBzzbk/2SF7FdbtPucKT/kSL27TwAAIABJREFURl24lLpQCfq9Tih+skL2vRXKnxxQ/exE0bc2yL61Rv2zHWX7HKkJcaYhypX2OCk9yd70pfnRl+5Hd5ovnanetKd4Gc69pnnTluFDS5oX9clSahKF1KdIaM/xpV+2mOPyxfQVL6Rftohh9XLOla+nv3gJnbn+9BUs4oRiJWfVa7moW89F9WMMZS2mKsiRsr02NAa70hzsRtUua5oOONGw15b63dY07LaiaZ81rQfs6AxyoivYmbYge5oP2tB80Jr2YDs6Qx3oDnekO9yRrjA7OkJtaA+yoj1wHm2B8+gMt6Mz3I7uSEf6YlwZiBXSF+NKR5g9zUFWNAZZ0RpmR89hFwYTxZzP8eOGZjl3y9dyp3wNt7TLuFTox5lMCcMprhxPdKQv0ZHjKW6cyPXkrGIhl0pXc7X6Ma7VPcGtpo3cbnmW0ZbnGGt5gTstL3K3+QXG6p/lZuUGrukf5ZJqJSN58xlKk9Ib70p3rCM9sfb0HrajJ9qarigruqOsGIx3YSDBjVOZXpzODaA3zYvmBDFXK57idvNmbje8zLXSpziRuYCOIwIGjklpjrCl7tBcSnbOQPn9DFTfz6Nspwud4fM5k7qO+gNS9DudUXznRMpH1hx4dirfLZvE391N+cx/Bt+utufzJZZsdTNik5MRn68wJ/1LH4p+8Eb+o4j6QB9OJ69hKG4ltfs8yPvclti3Z7Hv2cl8sWQCb4hN2fWsJaGvzSbt87k0R3hyqXA512ULuVroyUiyIxdTRJw56kZPoA11v0yjZIcJ5T+Y0HpoGsNx9pzLFHEuy52BeFdaQq1oOjSHpoOzaTwwg+bAmXSEzqEvxprheHtO/he8nkxy5FSSCycSnBmINeC1JXAOdXtnULNrJrV7LKnfZ03Dfmtq91hS8dt0ynZOoWr3dJoOzaMz3H78nxwC+mOF9MUK6Tsipj9WSn+sAa+Nh5yp/N0OzQ5Lir6YRsEXUyn4ahq5n08m54sp5H0zm4LtNuR+bUf6Z9bEvz+Tw29MJmrbBA6/bkTGx2aU/mpJb7Qbg7EujKQKOZcp5EyaKwOJzrRHOlH6my1H3rLg+7UmfOBlxBtiU96QWvCGx2Te9ZvEJ0sn8fUqc75bY8rP60zY+7g5gc9MJGTTBHK/cEX5vR/x7zry62PmfP+IBd+utOCffsZ8Ot+Yr5YY8cNaY/Y+Z0rMmxak/nMaxTtmULZrDk3BNnRF2dMX58CJVGdOZ7pxNlfASL6AkQIh54rEnJd5cF7hzXmFL2eKvTlR4MVAtifdae50p3rSFCuiJ9mPpsPuVIcJqA5z+xOvKWUjqemVF0ivvMAx/Slyay+RV3eZ9LIRsirOk1VxkbTS82RXXSGr5hoZ1TdIr75NStVtkqtGOVY9xmH9Nf4d38WmnTqe2KHiiR0anvi3hse/UfHYVwrWf6lk/Vca1n+t45EvNCz/VMnqL7Ss/FzBko9zWP5JFo98ms7G7bl8FlFPYtUYcSUXOKo+TYL6NOlll8msvEFiyRUOq6/wdUwbj/0rm/nvpeD3XgYe76QjeC2JhZ8U4PFaLH5vxPC3A5UEyi4QW3KVWO1Zwgv6iVKcIFo1Qoz2EuHqK3yb1Meiv8Xi89ZRxK/H4fZaIi6vHcP5tWM4bzuGy7ZEXLfG4bolFtfNR3DZEovLlqO4bj6KYPMRBK9G4/ZKFK6vROL0ciQOL0dj98phrF6KxmpTDC7b4nHbehjhKyGs+TiBKM0VYmQnOVzYT1RhL5FFfUQrhohSneZgwRA74tt55ON4nJ/bg/0z+3B8MQjnTSFYb9yHy4sHsN3wA2v/EcOOuFoO5XVwWNFNQpGG/OJwqpRf0qV8ieOyRylLeRkvb39mCF/HTPQVJpLfxvF68CG8hj3Aq7F7IKbugZj8X/AqicJEFIGZKAwzSTAm0j1YeH3DHK+XeX7zsyRHPceZ8pVc0ltztWQG19VTuVU8k9GCWYzlzWI0fyajRTO4qZjONfVUrugmc7lkEpd1k7iqmcI19VRuqKZyQz2Za1oLrussuKG14KZ6MrdUU7itnGL4HM9frv0v926oJ3FFb87FcnMulE3mkm42VzWW3NBM47bagjHVZMaUkxlTmhmqidpxjKmMGVOaGgYuyc25d3/Yk8rccK5Va/pny7DKhLuKidyVz2Ks2JrbxfbclttxSzGXm5qp3NSac1Nnwi2tCbfVZowqpzCqmMGobBa35DO5rprONe1krukmcq3EnJu6SYypLLgnmwxFk6FwMveKDFN1DZgzwH5MOZE7ikmGKqRiCmOKaYwqp3NbNZ1b6qnc1Ewez1RuqGdxXTGH6wpLbijmcFs5g1G1BXe0ptxVj8NUaWyA+v3VQg8DVmnKXcV4lCZ/To9+MFTJlJtqC26op3JVM3X8uU7hpvp/eF7/9dr45/9zTT2Jm+oJ3NCYcl0zgauaiVzVTOaadirXtNO5rpnJDfVMbqmnM6aeYmhhlk/mjmwSY8WTGJVNYlQ+mVHFVG6pp3FVO4XLJbO4qLbnjHoptdmv8uW/XsXRZx2TPN7H2PNnjDwOYiQNxVgaOj6xOwgzcRgTxOGYSsLG8Roy/j6F/wWvZvcrr5IwjCVhmEhDMJYGGf5h5HGACdJfmSU14DXslycZVKxiRCtiWOtCc+Fc6gqsqCt2pErmir5IgKZYhFbujqbYHW2xBG2xBF2RmJJC4ThghegKRA8Aq86XoL2fPAnaPMM51vtovR9tlhBN5jhcM9z+itdcCWX5UkrzxZTm/x/xqhJTdx+vKrEh43htVAloVglpVj00rEn9Zwtxp15sOPda481gnQ8Dtd70VUnpKhXQWepKV5kr3eVudJUJ6NAbzsl26CW0aITUyR2oLramXmlLV6UbQ02enG734VSHDyfbvRlo9qC7VkhHlRvDrb5cGFjB6a7FtFWIKcm3RJk1E02eJRVyB+r1QporPWmt9qa5youmSm+aq3xorfamrcaH4y2LGG5fQl+DP4NN8+mv86WrQkpHuZTuGj+6auZTrXFHkW2PIsueuhJfBtrWcab3KQZaH6WpbCENJQup1QTQUbWC5pJFVBZ6oM8WoM1wQZPmSHWehMZCd1qKPAwplNBUIKK9SEq3wp1upZT2YgEt+U605DvRJRfSr5HQr5HQqxLToxDRLRfSKxPRK5PQUSChNV9Cc56YplwDWpvzJLTkSWnJN6Q1353mXCk1aa5UpbhQnyGiNl1IWaITJUftKE9yoiFbTH2OiJZCKW0yT9qKvWgp9KS5wIuWQh9aCnxpyvOhIceHhhxfajO90Ma5kBM0m9zgOejiXanP9qGlMIDmogCaiwOozvVAlyKisXgRXdo1dKjX0Fy8krbiR+jXPUlD7krSD9iR9octFakL6FI+RmPecpoKllGTtYCqdH8qEr3RR0vQjFdfC/c5kP7LXFJ+mkPRARcqjvihCHIjf58dWb9bIg92QX/Yi6r4AGqTlqCPmU/RQSkFByRoD89HF7eA8uQlDOtf4mTpJpoyVlORuJjq1OU05KyhqegxunXP0V/1MoO1rzBQ8zI9pc9Rnb2S4mgPypMWcaL0RbrVG+jTP0mf9jFa8xZTmSilJlFMRawriiBrFMG2lMdK6S1ex632d7je/DZnq7dyvuY1Tpe+QlfB45RE+XDs+7nEf2NFyAdT+eMtcw69O4ngDyYT+pEFhXtd6MtbS32CD6WRLjQle3BKuZKz6kc4KVtF3m8zifl0IqoDbgzlPcKpwvU0RPug+0NA7D8mkvzldEr+ENMYFUD5ITH6/S7UhbtTGyJG+7sdBd/OJn/7bBQ/2qL62Yni72yQfWuF9lc7Kg84Ux/uRssRId1JXvSl+NKf5k9fuj89ab50p/nQle5Ld6Y/7aneVMe6oQmzRRNuS90x8Thal9CW7UNnnj99ssUMqQxwvdn4PIOKFbRm+tGRE8ApzRquVT3DiHItdxte4XrJ0zRGiijZNY+qffbU7HegZq89bUECmvc70LjHhsbxduG2g/YP8Noe5EDLIVvaguzoDneiJ8KZnggneiOd6Yl0pDvCnq4wWzpDbGgPsaY70oHuSAd6o505fkTAQKyQ7ihnmgOtqD0wh7qDlrRHODCU5M6l/IXcLVnL3ZoNjFWs57pyCWeyPOiJc6QjxoreWFt6Y23pT3RiMF3IqTxvRuQLOK8ztA3/Ba+tz3On9UXutbwILS9wp/5ZblVu4Jp+nQGv+QsYTvekL0FA9xFHOmNs6YywoiPMko4wS7oi5jEY58zwMRGnMrwYyvCmPVFM3VE3rlY/w93+d7jX/Ra3ql7gdO5y+hI86E8UUrrXguoD0+iIcqIlzJWy3+xQ/2BL0yFfemKWU7FLgupHF3K/sCdq20x+WmvK5/4mfOwxke+WO/DDKic+8ZvB60JjPl4wkdgPrWmMWEHeDhv0uxw5m76MkZQl1O52RL3diowPZ5L0jiVBL0zn68UT+NDTgsjXnQjeYkF9iC/Hj/lzOsuLW2p/xrQ+jCTbcClVwIUkMf0h9jT+NpOqny2o/tWchn2TaA+dyWCCA6fTJAwnSeiMdKT+j1k0HZxDS+Ac2oIt6QyfR1+MNUNxdpxIcODE+HnXE0n2nEh04ESCM8Pxzhw/4kh3hA0tgZbU7ZtFza5Z1OyypGbXPKp/n0vFr7PQ/zQV/c9TqNw1ncaD8+gIs6cjzIHuSGd6Y9zoPSyk77CYviNSeg9LaA9zo/6AI9W77Kn4xZ6yn+0o+8UOxbdzyPynOan/MCfjs2lkfzmPrC9syfjMjoQP5nD49SlEbjYleqsRaR+Zof9lLv1RQoaOChhJFXI2w41TqU70x9vTGm6Pfqc1sW9P5sdHTfi7nzHvuJvzlsdU3vKaygfzp/CvldP49tGp/LR+Ir+unzCOV3PCXp5Axie2qH/0I+1jEb8/MYkdK835btVUPptvyheLTPlmmYkBr8+aEfXGZJL/MYWC7dMo+W0WjYFWdEXZ0R/vwKk0w5Ttc/lCzhWKOF8s4YLcnUtKTy6qfbio8uVUoQdnZN6cKvKlM1VMW5KQjkQJJ3KX0HLUnYpgJ8oDHR5alVN6JjW18jwZNZdIKj1DnGqIePUwqaUjZFddJrP8Ism6s2SUXyKr5gZJ+oscUZ3jsPoCR/XXia8YJVp7lW8Te3hlp46ndih5coeap/6t4slv5Dz5lZwNXynY8I2aDdt1PL5dz/rtpazfXsrqz5Ws+Gc+674sZMP2Ap7/voiPQ6oJV10mpWqUo5oLxMhOE6c+T7z2IpGyMwQXnubT8DrWf57Bwg+TCfgwDa/3UpG+fYzVXyrxfSsBny0RbPtFze+pQ0TILhBXco0DWf0E5Q8TUnyaYNlZ9uaf4rOYZnzfCEe0NQzhazEI3ojD9Y1EXF4/hutrSbhtS0S4NQHRljhEm+MQbE7AdUsirpsTEWyOQ/DqEQSvRuH6imF9jv0r4di+GonVK9FYvhiOy+txCF87gmhzGOs+SeZg3hmCswYIzexmf0oz+zLaCJMNEakcYXdGL5+GV7P0nQicntqJ49O7cXx2PzZP7cLh2b1IXgnE5ZlfeeTjaD6PKmdPVhvB+W0czlcRf2wXJQWf0K97lVPap6lK34J/wCIs3f+Ghfu/mei1l4megeN4DTTgVfr/B15DMPHYh4X3N8zxepXntjxPcvQLnKlczcVyOy5WzOJy2UyuaeZxU27LbZk9t2X23JLbcV1lxxWtHZdL5nGpZC6XdVZc0dhyTW3PDZUdN9TWXNfO5bpuzl9yQzuH61rD58O5f++/y/1713SzuVI6g0tlM7mkn8cVjSs3VK6Mquy4o5zLXcUc7ilmcU85+QFexzTGjKoncFs1aRya9zPZAGSNBbe15oxpTbmjMwxpuqOeyph6LqMqe26rnLipcuCGxoYbJTO5oZ/CTf0UbummcVszm1GVDaMKO8bkNowq53FTM4NrJRZc05txrdSEmzpjxpQTuFc8AQrMocDQgn1XMYE7qgmMqg0Zuz/5WDmNO+rZ3FbP4ZZmLje1c7mps+R6yWyu6edwTW/J1RJbrmqcuap25ZraiRsaW25p5jCqncLY/Sq30pQxufGfu3nl9yuwZtyTm3NXPom7covxT8Mk4zsq0/GW66ncVltyQ23Dda0tV3XWXNPO47rW8n98Xte1/8Pzfejrm5pZ3NDM4rpmFle1s7mincOlkjlc0s3lktaGy1o7rmltuKWdx6jGklGVFbeV87ilmssN9Ryua2ZzTTeHa/o5XNHP5Ip+Hpc0LpxVr6IuZxtffb4NR9/1TPL8CGPPXzHyOITReOX0T7yGMkEchqnEUEk1cg/+j3g1G8eryX+DV7P/Dq86IcM6Z1rG8Vovc6Ja7kZpsRCtTIxOYcCrTiZFJ5NSUixGXySkpFDwAK/aAjGafPE4WsUPoskVoc0Voc0xtAUb2oRFaDOFaDIEqNPdHkSTKaAkW0xprpTyAvcHeC3/D3itlomokYupVYqpU4qpU/6J10aVmEaViAbVQ3hVCGhWuNKidKVNLaBNI6RNI6RDJ6JbL6G/0oPBGm+Ga30YrPGgt1xEp96FLr0L3WVudJcJ6NQL6NRL6SiR0KoR0qRypl5hT73ClladAz3VQgYb3TnR6sHJNg8Gm6T01Ahoq3Chv8GDke7FnOpYSEelhEq5HeXFtpQW21CpcKReL6S12ov2Oj/aan1prvKiscKT9lpfWqu96ar3o68xgK4abwYaA+it8aZdL6S9VEx3tR/tlQGUyUQosuypUEoZbF/H5ZMvcW7gOdqqV6DJF9NYtpiW8qX01K6mqWQhpXliVOlOyJPt0WU5U5UvoqHQnZYiT9qKPGkrcqe1QGzAq9KdHpU7XQox7cWutBU60V7kQq9cQL9KzHGVmH6liF65kF65iD65lI5CCW35ElryxDTnimjOFdGSJ6E1T0prviFt+e605kmpzxBQk+JKXbqQunQh1cmuVCQ6Up7oSFWqMw25QlqLpXQqvOlQ+NBW7E1rkQ9txX60FvrRnG+outZn+1Cf7UNFioTiSBsKwuahjnWiKs2dpnw/Worn01I8n8ZiP/RpYhoKF9CpWU2Heg1t8kdol62hV7OBbtXjyGOkpO63pjhKREuh4V5D7hLqchZRkxlARaIXZTESyqKl5O+1JX+PHRm/zCX1xzkU7HOi/LAP6lARskPOZO2yRBbohD7aner4AOqTl6GPDiBvn4jMXa4oIn3QHA2gLGkxg7oXOFG6iY6Cx6lJXU512nIa89bRpnyKHv3zNKue5Hj1ywzWbmag8mWaih5DGeuLNtaf45pn6VY9QZ9uA92KR6hP96P0qICaBBHlMc5ow+yoOCKkO285Zyte4GLdFkYqXuVM5RbOVm+jX/kcVUnLyN3nSvwOS5J22BP24UwC/zaViI9nkfC1DVm/OlIW5UV7+kIqYlxpSnanv2ARJxWrGC58hPTvpxP0N1PydjrSeNSf9mPzaYz1pTrMh7C/TSbqAzMUu1yoDvWmMsgd/R9Cyg+KqDgkpvwPN1S/2lDw7Wzyts+k6DtLlN/boPjOGtUPtpT85kjlQRfqw11pOSKgO8mL3mQfelN86E7xoSvFm64U7wdDmyqinFAHW6GPcqD+mJS2TB+a0jxpyfSir3gRQ+qVnCxZw8mSNQyoVtJTtJSWDD/6ipYxpFjFYPFKhmWruVL2NPfa3+SafiP14QK0v82lar8jDQddaQ4UUPm7NQ17bGneZ0/LH3bj51ztaT1oT9shB9qDHekIcaQrzJneSJe/4LUv2pn+GGd6oxzpjrCjM8yW3mgneqKc6Y12oS/GlZ5oF1pD7ag/YNjZ2RnpxOlUX67LVnBbtZpR9SquyBZzKtOLvgQXumLt6TpiR0+sHX2xtvTF2tKf4MhgioDhbA9OFvpxRrWIC2VruFb7+EN4fY47rc9zr/UFaHmesfqN3Kx4nKsla7moXMGZ/AUMZ3rRlySi67Aj7RFWtATPpiVwpmGibthcjsc6ciJZzKkML4azfOhO9aAhQcS5sie40/cWdztf55JuI4Npy+hL8GYgSUJdyExaoiwZShFzItmH7mgfGg95ULFLSuUuLwq+sif175ZEvzaV3RtM+fcyYz73n8BXC2bx9UIbPvGawftSU75aNomkT0T0Jj6Kbo89TeHO9MYJ6I1xpvWQDWU/zETz1Vyy3p1JzCYLdq425ftlFux7yprfN0wk7sPZ9CYs5kLhMi4WeXOlWMT1Ileu5TlzOt6Ws3Fu9Aba0PjbTFr3W9ITYkVnyByaD02jNWw2vUecOB4nojvahYYDc2gJmkd7mDWdEdZ0R1nTe9ia40dtGEqwZzjRjpPH7DlxzJ7hRAeG4h0ZjHOi/4gDXRE2NAdaUrd/FjW751D9uxWVv86l7KfZlPwwg5IfplH683Sqd82m6aD1X/DaE+VKb5SA3mghPTFiuqNFtAS7ULPPjsrfbKna6UjNLhfq9woo3WlPwVfTyfxsMumfTSP901kk/2MOqZ/YEPfubANet0wgeqsRqR+aof/Zkv4oEUOxbpxJETCS5srJFEf64uxpCbdDv9Oao+9M5ufHTPgkwIT3vCx413sG7/vP5p9LZ/PNujn8tGEWvz81jb1PTebg05MJfMac4BeNiXtnBkXbPcj6zJ0Dz8/iu9UT+XblFL5aMomvl03imxVmfL/WhD3PTCDqDQuO/X0KeV9PRbdzJo2B8+iOtmMgwYDXs9lCLhSIuVAs5eI4XK+ovbms9eGS2pdThVJG5N6ckfnSlSai/ZiQzmMShnMW0hAjQH/IhtJA2z/xujelLjWiqIe0qgsk6k/xW3w5u+IriFcNkVFxgajCfnYn1HMgvZMo+Qj7M/r5PraF74628XvGEH8UnGVnxiBv/1HG898reGqHgqe/VbNxh4qnt8t56msZT34t46ntSjbu0LDp1yq27Wvi5d9r2Pi9ho3fKnl1Vynb9pSyeaeSN3dr+Dauk/1ZJ/ntWB/bw2vZHl7Nrwnt7E7r4YeEFl7/vZiNO7J45ociNnxbxIrPMln0cSpPfqfk2R9UPPF5Ni9tL+DjA9X8HN/Hj3HdfHywgvf3lfDN4Va+Terhk8hGXvxZjtdbkYhfj0T0xmGEbx5F8GYCbm8kIXg9EcG2JERbExFvSUC8JQHh5iTcNifjtvkYgs3x49XXh/Eahu2rYdhuiWbeyxHYb47GeXMkglfCWPx2LG//pmV7WB3fhtfw7m8FbP0xg48Oqvgioop/RVTz3DdpLP9bOMvfjWbF+0fw2xaM27O/E/BmKCs/PMLy9yJY+X4Ym75L5YtIPZ8FK/h0VwSfb3+LlJgtdCg3cUq/kbK0Tfj4BmApfYdJ4u1MkO7BzP0g5pIDmEsOYiIJwehBtSgIY2kgpuMxlo6feZWEYyoNw9QjBGOvIIy8ggz7XyWRmIrCDXiVBmPivg8L7x3M9n6NjVteJy76A45XbuNExTKGq305UeXNmdIFnNMu44J6BRdUKzivXsGIdgWnS5ZzqnQpp8qWcFq/jBHdSs5qV3FOs4pz2uWc1S3mrH4hZ/ULGCmdz0jpfM7q//w8Wzqe+9f+l4yUBnCmzI/TZf6c0S/mrGYt59WPclmzmqvqJVxXz+emyoNbakduay0Y1RqqiKMqc0aVFtxWTn2QW6op3FBN4YZ6suFcqmYit3RTuVFixfUSF67qfLisW8xF3XLO6pYxol/ESLkPIxUenCt353ypNxd087moXsZl5QquqJZzRR3AZZ2Qy/p5XCmdwjW9KTe1RowqjLlTaMy9fFPIN+Nekblhb6valDGNqaFFVz2VGypLrqocuazz5ILOjwslAZzXB3Cu1J+zpf6MlAUwUrqAM6XLGNGvYaRkHWdLHuFsyVIu6H25rBdyTWfDDc0MbqkmMqYwGT8jasArsvsTjS3G1/JM5Z5syvh+1WncUllyTePEZa0Hl3SLuKBbyXn9Ks6VruRs6VJG9Av/92f4v9w7q1/Aed0CzusWck63kJGShZzWL+Bk2XxOlC7kZOlSTuuXM1KylHO6RZzXLeKCZgkXtEs5p1vMSMkCzpQGcKo8gFMV/pwu8+NM+UJOlTzCoG4rFXlf8MWXf8fe9zksvD7FxGsXRh5Bf74TkhBMJcFMEIeN4zUEE2kQRtJgjKThGEv/2jZsJg7BTByKqSTMEGkwJtJDGEsPYep+ADPJOF691hD6ywYGFCs58xBe6wusaJA5USN3pUwmoEQmpkThjnYcrjqZlBKZBH2xaBywQkoKRWgLxpP/V7hqxuH6AK9Z4xmHqyrNFVWa6594zRFTlielotCDsnwxZeN4rSgSUTEO14oiwThehdTIRdQpRdQphdQpheN4FdGkEtGoEtKoFNCoFNCiEtIkd6Ox2IUmuQutKjfa1CLa1ALaNQI6tEJ6SqUMVHlxos6X4Tpv+irEdJY401ni/ACwXaVCukuldJSIadMJadW60qx2pFFpS6PKhvZSR/pqhQw2ihlqljDQKKanWkB7uQs9NWKGWvwYavajs0pKU4kbLWViajXOVCgcqNG40FQupbXai5ZqbxrK3anVi2mt9qax3J3WSk/aK71oLXOnvz6A7ipvWnRC2kolNOiklMuFlMnF1JR4c7x9LRdOvMD5oRfoa36UKrUfimwBNdoAmsuX0Fq2hMpiT1TpzsiT7ShOsqZW5k69zJ3GIiktxR60yzxpl3nQWiShrUhCl1JKj9qdbrWULqWILoUbbUXOdBS50KsUMqCRMqCW0CsX0SMT0iuT0FkooT1fQmuumJYcES25ItpyxbTlS2nPl9L2UJqyhdSmuVCT4kJdmiv1GQLq0lypSHJAn2BDY66Q9mJ3ulU+dKt86VD40C7zpUPuR/s4YBtyvKjL8qQuy5PqdHdKkwQoYuyQR9qgO+pCfZYX7fKFtCsW0KlZTGmahJpcP1rky2hXraZTvY5O1Xp6NBvo0z1NVcYSsgIdST9gS3XGIrpV62nIXUJLwTJqMwMojZPOfix4AAAgAElEQVRSGi2m8ogHeXtsyN1tQ+av80j7yZL8vQ6URXujC5eiDRORs3sexQftUYcJKDviRV3yEvQxfuTucyN1pwOFoVLkMd7oEubTp36WodJN9KuepzF7HTUZq2kqeIxOzbN065+nPGcVPWUvMFjzKsPVr9Cp3IAu3h9llCd9ig30KB6j//9j7T3jorrWhn3Agr2DdJheELvG3jvYu1hjmic9MWqMvXdFASnSm1iQOgwzzAzD0JsgvTdrLFGTE1O9/h8wOZ7nec5bfu//w/Vbs9e996d77Q/X3Pda2zCH2tRJFMW4khUsoChKRm6IkNwQEZVxo7lvnM+T/JU8yFnBw9w1PC7YSJtxJUXXppHsJSNy7yAi91gTvsuOwE+tifjGicQjrugujMToMwyDj4QMXycKwkTUJ47iXvpUmpImkukjxvcjM8K/7kf25SHUXptAbew75F9WcnW7NZGf90Nz1IViv+EU+w0l67yYjFMuZJ4RYTwpIOO4E9pDtqTuG0TK7n4k7+6LevdAtHutyTjkQNZxJwouCCgNEFMRJqM+ZigNV4dRGz2Eykgld8Ll3ImQUxYpIz/IhczLdmRctiU3xIXSWAU1CSOoSxpFs2YcD03TeZI/l8d5c7lrnE6TdiJN2olUxY+iST2RtvSp3NfP5IfcRfxWvo7XNe/y0rSQO8FKss/Yk3vanryT9lR5y8g/ZkPJKXvKzztS5eVE9UUnKrwcKDtnS/kFO6p9HGkMFNIcJKLpioCGAGfq/B1oCHSiOVhAa6iQ1lABTUGO1Ac4UBvY8d3KGv+OscrPgbJLNpReHExjiJgn8WN4pZ3Kr7rpvEwdz6O4obREi2kId6Eu1IHaUHvqQu2pD7GlNtCKmoBB1Abb0BjtQvstBQ/UI/neMJ4fcmbwY9E8XpUt5NfyJfxWsYQ/KpbyunIZr8uX8vttD17lzeXHzBk8S5/Ew5TR3L3lRnOMlNpgByp8B1F6oTel53pR4dWHGt9BNIU40BYt5t4NVx4lj+G+ahzVN4ZyN306/7yzhp+KV3I3ZSb1kaNpjR7B9wkjeXhLyd2bUu7FKXgUP5qnybN4mrKYu9cWcfvCBK5/Yov3yu4cmd2JXePN+Hq0Gf9QWPCRtDsfinqw1bkzn7l14tIqK277TKY8wI3CSza0RAtpjxFQ4zeYkpMDMOzsybXN3YlZ35PwNb3xWtCN4zMsubCoH+Hv2ZB5Qkb7jXG81I7nlWEkP6fLeJ7kwOPr1jyNdeRRmDN1FwZx50Rf6i7ZcC/UhbthTtT6DaTy8gAq/W2o9LenzNuGsovWVF+2p+GKI43BjjQE29MYYktzmC1tkQ60R9lz76oT96460R7tSFukIy3hjjSFOFIXYEe5tzUl5wZSdGoQhScGk3fECtP+fhj39SFzf29yj/Sj+LQV5ZfsqPV3ojlETEuohKZgMQ2BIur8RdQFSKj1l1B2wYm844PJOWJD3hEHCo47UXJWRNFZIcZDNqi/G0DCN32J/aw3YR/0IPqjAYRt7UvIph5cWd+Z4I1m3PikK1mHrWkIkNIcIuJ+jJCH1124d/UveXUg65gt4e/34Og8C74YY862YV35x4g+fDHOip3Trdk/35oTiwdxfvlAfFYO4PKKvvgu6875heb4rupC/BdCkra7Eehpz+FZPflukiXfTe7Od1O6s3tKh7yeWdyFwE09iPm4B0k7e5F5rD9l3oNpCHGgLcaZBzeFPE6S8oNazvO/xFXvxo8Zw3iZOZznGcN5qFbySOPGw7RhNMRJaYiTU3tVRuMNN/Iu25PpNZg8/7cqr4dDc657x1dyI+8xsVn3ORJi5FiokUh9K9dynnDxVg07fEx87pXFdyHVfO5TyuaT2Ww6lcNHPmV8fqWKj3yKWbQ3FY/v0vDYo2fhHiOL9mTgsTud+bvScP82jcV70/E8kc1XQTUcvN7ONyHVfOxdwBf+t9kdUcvuiFq+8L/Nu2cy2XBUzwen8/jgVB5r9qpZtTuJd4/r+fhiDltPa1l9IJ5tlzLZEV7GF1eK2HRGz7oTWrb5FrI7upEv/O+wZr+G5btT2Xwim9X7dMz/OpFp/4hl+X49a0/k4rE3nXc+uYZyayjyreFI3w1HsiUC6ZYopFtikG6ORrIhGsn6aKTro5F6xiD2jEG49iqCNdGI1kYg+qt1eG0gLmsDcF4XgLNnIE7rg7FbG4jd6gAcV/kjXOWPck0A47aEs3xnCit2JTH5/SuM2HiRyf8IYu5XUSzaeZ1J7/mxdNcNPjxrYNt5A2v3xzH30yt4HozjvdNq3j+dhvtXoUx+/xKLd0Qx79MrzNi4i4Ur5+J7ZillaStoz/EgK245Q9zcGCR7l27SvVhIz9BJdoGusjN0lZ+lk9wbM0XHXlczhRcWci86yy7RWe6DudwPM7k/5rIALGQBWCj8MHf1xczVFzOFPxayADpL/egq86Wr4hKdFafpNmQv/dy2MXnJx+w5uJ1rkZ9xK2YF8bFzSIydQUrUPFIjFqIOX4Q6bBHqsCWkRCwmOXIRyVELSY72ICVqEaqIJajCl6IOX4o6fDGpEe6oIuejipqHKmru/57ouaii5/1HUqPnkho9B1XkHFLC55MaugxN+Gq04SvRhi7EEDaLvKh3qI6T8jzDml8zu3ZUINM79kf+pu3Ob7oe/JbRg5/1lvxTZ8lP6Zb8rLPkV2MvfjLaUpvgTF6UFFPEeAwRc9GELyIlYhFJ0QtIujqDpNjJpFydhCp6GqmRs9GEepAevARtyBIM4bPIjnSjNtmF51l2/GjsxiuDWUfLcpoFr1M7g9qS12ldea3pxGu9BX9kduLnDEt+NFpzL01IYbQQXcRY0iKmkhYxHXXkdFKjZqCKmoUqag6qiPmkRCwkNWoF6qhVpEYuITVqHtqYyRgiXLl93YXvtba8yujTsfdX9+bbsJquvE6zhLTukNYD1D070PTitbYvP2ttaUsWUxA7FF34BDTh80kNW0Za5Eo00StRRy1GFTX//yyP/0vmoY5YQFrEAtQRC1BFLiA5ah5J0XNJjJ5HUrQ7ydELSYn0QBWxgNTwBajD3FGHe5Aa4U5K5HySo+eSGDOHxKuzSYiaRXL0ApKiVhIXsQ1/392se/9rbIZvorvbTjoPOd2xP1Xuh4XMHwu5H51kl+kk86eTzA8LuS/mCp+OtmLZFczlVzpEV+mLhdyHTrLLdJa+qbrKL9NZcZFO8nNYyM/TRXGertIjDJB/hcx1GpePedCin8oDo5j2TGcq06woU1lTqnGkWOtCvlZETrqU7HQ5mRo5Jq0Sk1ZJlkZBVpqcLLUMU2rHicCZKZI3SMlMkZGZ3FFxzXgjrsZECca/5PWWBEOcGP1NEfqbQvQ335LXJCnZKXLyUpXkqN6S11QJeaniv/lbXjUSirUSirViStLFlOjElOokHeKqF1GmE3FHJ6JCJ+aORkRZmpA7GiEVOhFVeimVevHf1GXKaMkfwt3i4dwrGU5LgYK6LCE1mc7UmlyozxZSny2mMUdBbZaUGpOYGpOQapMLFRkOlOoGU55hQ3WOE/WFAppvS2i5LaOxSEJNjoC6PBFNJa60lLhRX6CkrkBJ251RVOfKKclwodjgQolRRFmOnPI8V25nyclNd35zeJOM21lybmfKKTZIqcx1ozzblWKDhJIMKSa1C/oUZ0pyR9BcM5NnD1fw8vu13GtYSGn2ODJS5KQnSMhKc6PIMJIS/UgyEyRortqjjbXHGOdEhX4YlXo3ytMUVKQpqNK6Up3uSqVGTqVGRo1OTl2GggajksZMJc2ZCmq0QqrULtSnS2jJUNBmdKVZp6AhTUpDmoy6VAU1KjnVyTKqkqRUJUmpSZZRnSKjJkVGdbKU6pQOKpLElMa5UHzdids3BZQnSLiTIKboujM5kTYU3XCmSiWnST+cpoyR1OmGUaMdRm36CGrSR1ClGU65yo2SBCWFcXIKb8opilOQFS1Ad8UOQ7ADBddkVKaOok43luasyeTHDyHvlht30sZTZ5xJQ+ZcqnSzaMh0p9G0kCrtHLQhSq6esUZzRUqDbjZVqslUqydREjeK7HA5pisScoJkqM87knTSlvijg7l5yArVKUdyAt3ICXAlK0BB2gVH0i44kO7tjClITkHUCDKDhpDmLeXGCTtSfCRogoaQGT2GJuNS2rJX02ZaS3mKO0W3ZnFHvYDGrJU05qwgK24CFekLaMldzt2CFTTo55EbMxKtv5S6lBm0pM2mOXUaVXFjKAxXkH1FQH6YlMIIOaWxw2jWzuBhzhLuZS/lfs5KHuV78iBnHTUp7ugDRhJz0I7Ar3oT/u1gwnc4ELNbQuKR4WjOjkV7biQpJ6VcO2BF6lkbKm8Mp009mdbUKRSFuhG1syehX/bEcEFCRdQ4mm5NoyrqHTTHnAh6vzvG4y5UB4+lKmgUBRdlZJx0RH/MAcMxFzQH7Ug7YIt6vw2qPVYk7epPwo4+JO/oh2aPNcbDTuScEFB4QUyZv4yKEAW1kUOpjRxKeZiC4kAReX7O5Po7kxvoTOZlOzL97ckNdqEkWkpV/FBa0t7hoXEqT3Nn87xwHk/z53A3cypN2gm0G6bwOG8uzZqJVN4aTqN6PM/yPfijZj3Ub4GazfyYs5jKiGFkn3PEdMKGrKM2VF9SUHLSkdIzTpRfcKbqoguVXk7cuWBH+QU7anydaAgU0BIsojVERHOwgIZAR+r87Wi44khLiIC2sDfyGuxMXaAjlf4OlPvZUeZjQ6n3YMp8bKkOdKYlUsHTxLG8Sp/GT2mTeZowmvvXhtAY5kJNkB11wfY0hDvSGO5AfagdNYFWlHv3486lvpRfHkhdmCNtNxU8TB3FE8NEnmfP4GXhXF6Vdsjr75VL+aNyKX9WLOWPssX8WrKAn/Pm8GPmdJ6lT+RRymjuJwyjOVpMVaAtd3wGUHKuF8Wnu3P7XE+qLg+iKcyJxnABLbFKnqgn8twwk6ZbY2i4NY4nxgXcS51BRegwKgIU3IsdxYvU8fxTN5HnaWN4mDSCZ6lT+DVnDZR9yu/5n1N6aQYR79lyeFZnvh5jxsduZnwgN2OtvRkrBpmxepAZW53NODy9J4lfi2kKn0ru2cE0hgtpjxHSHOZIxUVrsvf3I/njHgQu7UzEmt5EbxjIlZW98VrUBf+1fTAeU9IQOYZHSWN4mT6a3zJH8YteyZM4O9rD+/HipogHoQ5UnetL+eneNF225VGUiMdXJbRHONIYak9VoA2FXv0xnehB3ql+3Lk4mPpAJ5pDBbSEudAc6khTqB0t4Q60RTryIFbA/asutEU50RzuQFOYI40hTtQG2He0iJ8dSMGJgRQcsybn0EAy9/bBuK8XWQf7UHBiAGUXbKj2daAu0Jn2SAWt4TKaQ6Q0BEqo8xdT7Sum6pKY22ecyDlsTdZBa3IO25J33J7isy4Un3ch94QDxiM2pO21Iu7rvoR/2I2QLd0J8OxG0EZLQjZ1JmyLBTc/tST7qC31gXIarghpi3TmwTVn7sU60xDmQKmPPVnHHYje1ocT7p356h0zPhnZiS/G9mTn1EHsmzuYowsHc3a5NT5rBnNl/WCCPQcSsLoXXku6cm6hOeFbrIn/QkHUByJOzu/FvmldOTCjB3unWfLd1E4cnGXOmcVdCNjQg+h/9CBxRy8yjvTn9qXB1Ic4cDdWwIM4EU9SZDxPU/Jc68oLXYe4/pQ5gpfG4bwwjuB7rRvfa4fyQO1G4y0pTfEKGm8oabjhSq7vYLJ9bCgNE/9LXiPS2q9H6+5xM/t7EvIeEZXeQJS+gVv5j7iW85iAtLscjKxmzQEtKw4YWbI/m0X781i4PxeP/Vm4H8hg4UEdCw/q8NhnwGOvCY89WbjvMTHvOwOzdqpx/y6N5Qe1fB1SwZWsF1y//YoA7X0uJTUQmvGYUOMPBBlf4qN9zs7QGqZti2batpvM/1LFgu1pzNuewuwv45j+WTQzPwtj6xktvukPCM99SqC+nYvJdZxPrCEo43si8n7BV/+SbT4lzPo6nvEfxTL+w+uM3BLLsE0xDHv3OkPfi0O59SbSzbGIN0cj2xqLZEsU0i1RyN+NRrn1Kop3Y5BuikbkGYXQMwrRhhhE66MRrI3EaVUoLqtCEawLRewZimhdCELPYCQbw5BvjcLFMwSH1YE4rg5EsCYY4eoghCsCEa8IRLYiEOFSH1yWeSFc5YVkzUVEy8/i5H6IKR9eYVdwKV5JrVxKauTCrSoOhWZx/mYZPqpaLiXX88l5DeM2nsV57h6E8w8jn/Mx0+fPxfvUWorTVtOYM5f81JUMG+6KjWwrfRRH6Cq/RGeZF11lx+kqP0Fn+UXMFJcwU1zATH4Oc+l5ukgu0kV6GXOpH2ZSf8ykAZhJAztGmX8HUn/MpX50kfvRTeGDpfw8XeXH6arYSx+3HTi88znDZm9jxrIteKxbweINM1m6YSLL1k9hhec0VnpOZ+W66axYN5PlnjNY7jmdZevf4Dmd5Z4zWb5uJivXzWTluuks95zK8vVTWb5+CsvXT/5/ZsX6yazeMIVVnhNZumo8y1dPY+3GBaxc78HS1dNZ6zmGL/4hxe+YA+0GEa+y+vBrWif+1Fryh8aS31I78ae+K+R240edOf9MN+NHtRk/a7rwp2kQzzMURBy14uvNffhwvYzN68azas1Mlq2by6INM/HYPA6PLSNZuHkkSzaNZvn6caxeO5U1q2exYuUsNq8fz5fv2nPzvCNPTW681Pbl13QL/jT1AEM30HUHXS9ea7vzZ6oFf2jMeZ3dhRcGS55lSSi84caBT/uyYb2QVeuHs3LdCFZ6jmDl+jGs8pzAynWTWbl2GitWT2fV2rmsWT+PFZ7TWL5+DOu3uLJpTX9OfdOHijhHfjZZ83vGm/226d14re7Ga5UlpHbv2Hur7g5qS9D04LVuEE/UEjRXXNm7XcY6TwUrVk9i0bKZrFrnztoNC1m1Ye6bXP7/kEfPKaz0nMoKz461sWz95A42TGbZhiksW/9m3XhOZeVbLH/r/qUbJrNk42QWrB7PIs/pLN24CPd1a5i0aDOSyR8xYPhnWCr30FlxCgv5RcyllzGX+v8bFjL/jhZ8uS9msgDMJSGYSYM7qrDKi5jJvTGX+v19r4Xcmy6K83SSnsRCchJL2Tm6iQ8zSPoVEvkUAk4vodU0g/YMAS0ZztRoB3NHbU1Zmh23050o1gsp0EvI0cnI0snI0rmSrRtCttaVbI2SLLW8Q1iTJZiSJZiSxW8OWOo4bMmYKHqDhMwkKZmJ/35Ikz5OhD5OiP6WEEO8iIwEMZlJYkzJErJVso69rqlSclUS8lTif5EqJl8tpiBNTGGaiCK1kOK0Dkq0Qm6nCynVCSnTCbnzF1oh5Vox5VoJFekSKnUSKtKlVKSL/6YmQ0ZjjiutBUPfVF/daMqTUpcloCbTiZpMZ+qzhbQUKKjPFndUY7OF1GcLqTU5Ua4fTKl2EMXagZQbbWkoENJ2W05LsZzaHAG1OQIaCuQ0F7nSWOBK6+1hPGuYRFvpcOoLlVRkSSjSu1CSIaQyV0l5jhJDojXZakfydWLy9VJytGIyUwVkpgrIShNhShWhT3JGm+RIlkFBc/0svr+/lO/vL+XZg9W01rpTkDEaTZwYTZwYfYIMY4KMQs0wTAlSNNF2GG84Ua4fRqlGQZXejXKNgvI0GZVaOTV6JdU6OVXpMqp0Umoz5DSYlLTkunE3fziNmQpqtGJqtRIaDQpaM91ozXCjSaugXi2nXq2gLlVBnUpObYqMWpWUOpWUWpWUmmQRVUkCqpOF1KSIqE4WUpnoQnl8B5WJQioTRVQkiCi96YIxdCBl8SJaDCNpyxxNg34Y1doh1OmHUWcYTo1uGJUaN24nyymIE5N3XURhnJTC61Jyo4RkhTmTHSGg+KaCet07tOdOo1w9mpwbrlRoJ9JeuJCmHHeKUybSnLOYBpMHjVmLKEyYyE0veyKO9KU6dRrNutlUp0yg9OZICqJcMQWK0Hk7Y/KTkXLKlvgjNtw6aE3qCSdy/dzIDxiKyU9GdoCM9IuOpHs7YQqSkhksQ+8vJivMjfjzDqguS9CFDiXv5kTu5q+lLWctzVnrKUtZQv7NudxJW0R7gSf3CtdRkjKd/LiJ1BsW0J61kHrtdIqvjUDnJ6Li+jvcU8+i4cY7lEe4URKqJDdQhClQSNm1EdSppnAvaxHt2UtozlzE09ubeFy4kQbNYkpiZ6LxHkbMPjsCPuvDlc8Hcm2vDN2FKWjOTiLmOxneH/bl5AYzvD7oRE6QG/d183iQPo87MWNIOGLNlU87Y7woperqeFqTZnI3ZS453m6EfNQFw8HB1PoPoy1iPBU+rmQdcyD9gBX6I3YYjjiRsseKlD1WJO22ImHnQG5t70fc131J3N6ftO9sMB0WUHBGTslFJbd95ZT5y6kKdqMqdCi3A2VkX3JCd9aa9HNWGLxtKAwXkx8mpChKQk3icO4bJ/OiaB4vizv4Z6k7dzMmUnZLQVXSUJ7lz+b3qmU8yppOdqgTNcmj+LlyJbRshoZNULeJX26vojxyGPqTgzEet6HwtDM1XgrunBZQcUFE5UUR5V7OlJ2zo/S8LXX+Au5Hu/IgxpWWUBFNIc60hgtoCLKjLtCOxmBHWsJcaAlzoTHYifpAR6oDHKgIcKAswIGiS1bknetPqa8tj26NgvyFkOfBC9UEmsIkVPrZUxfkTGOYE03hTjSFO9IU4UBTmB31QdZUXe5P6fnelJ7vQ5n3AGqCHWm9puBB8kgep0/gedZ0fiycx6vShfxesZTX1St4Xb2M38sX82uJO78UzeXnvNn8aJrOD/qJPFaP4bFqJI2RAu74DqTcpz9lXn0oONWN/NPdqAocTNtVGVUhztRHK3iqmcJPmfNpjRtHdeQI2m9NpSxAQcbRgRR72fMobjTPVeN5kvIOzzWTeKmbyS9Zy+DOR9Cwm99KdmA8Mo4ATxu+m9SFT4eZ8Z7MnOWDzZjTy4w5PcxY1t+Mz4aYEbF5MKXnR1Pt50ZjiJTHt4bSHCag1s+JohO2JH7Sk6gN3Qle1ZNrW+yJ3GhFwOpuBG/sTtpeR0r9lTxKGsvz9DH8qB/Bz/rh/KhW8OCaPfejBvPihpi7wbZUnOtJxbletF2x43G0mMfXJTyLV/A0XklzlAt553uTuteMlB1mZB7uRoW3La1hEu5FyWmLENEU4tBRnY505tF1KQ+vSWiNcKYh1IGGUCcaQp2oueJA6SUr8k/1I/dIX/IODSBrX1+M3/XEuK8neUf7Unremipfe+oDnWkIEdIWJacxVExTsJTmYAUNgXIqL4m4c05EyUkBOQdtMe0fRPYRKwrP2FN8zpHckzZkH7ch52SHeKbvt+XW1/3xX2fG+cVmBK7vRNi7nYnYasHNT7qRd8KRxmA36gIENIU68PCagIfXhdQGOZB/1oqsY07EfWnNuWWWbB9vxmejLdg5xZK9s/pydMEgTi+x4uKqwfh72hCyaTDhm60I29SfsE39OevehXMLuxL9gSO3vlByZmEPTrj34PiCHuyb3om908w4PMeM0ws7cXldN6I+6kXiN33QH+xH0Xkr6oIcuBcr4kGciB/USl5ohvBcM4SXuqH8bBrJq6xR/JgxgpfGEfyQMZJnhpE8THOj6ZaU+utSHqhHcz91DMXBjhQFO1F7c+i/5DUu++n1xLznqIpeoCp8Qnz2PeJz75Nc9JT4whdEmJ5z4kYbqw9ksPxgLosPFOFxoIQFB4qYfyCf+QezWXAoA49DRjz2m3Dfk8X877JYsDcbjwPZzP1Ox7zv0lh2UM2u8HKuGJ9wNfcpV7MecDP3MXF5T7me94Lrhb8Qmv1P9l9tYsVeLfO3a5i3Xc+MLzRM/SyZ6V8mMmdHIh67b7HtUib+uvtczXvMtbyHXM+5T5SxlbCMu0RkPScw80e+DKpk3s4UxnwQy9gPbjHm/QRGvBeP23sJKN9LRPF+EvIPkpB9cAvpezeQbLmKfOtVlO9dRfFuNJKNkYjWRyDaEI1ow1WEG2IRb4xFuikWkWcUonWRiDZEIFofjsvaYBxW+mO/wg+HlQE4rw3CYWUA9sv8cVgegPPKIISrQxGtDke4IgynpYHYLvbGbtlFXFZ5I1p5CeGSU8z6JIIDkVUEaO4TpGkhSF2LT/xtrqRWEJxeT6C2ka99DUzeegnh/IOIPU6hXLCDqQsW4nVyPYWatTTkzyFfs5yJE4bjqNxMH8UhOku86CQ6h6X0GJby43SSe2Em9/5bXi0kF+gi9qaL6DIWkv9BXt9gLvHHXOKHhcSHzhIvukjPdsir/ADdFbvp7baDQSO/xmHcFwgmfoDL+JUIxi9EOH7RGxa/xZL/MPdfY4sQjl/YwQSPt8a36ZhzGeeBy7gFuIxzf8OCfxuF4xYgGeeOeMx8BCPnIBi1AMn4ZbiMX43jGA8k4yYxYaaYj9+zodk0gae6QfyS2p0/03rwp9qS31UW/Gnowu+ZFvykN+M3g0XHgUnp3fglfQCPNG547bJj8ezejB4tQjlyIqLRHriMW4HDhKXYTZ6L3ZQZOEyejvPEmQjHz0Uy1gPZmCVIxi5h+PhJzJ1uw8VvHbmrGcUL9SB+Vpnzu7Yrv2q68GuaJb9re/Ja14vX6i78pjbjj8zOPNN1565eSmKAK2uX9GL4BBmS8ZMRj5+KePw0xONnIxnnjuSdxUjGLkE8Zimi0UsRjl6EZKIHyumzkU9QMm6SFZ9vGUhupJjnent+0ffkN31P/tD14E91N16rukKqZYe0qrt2tC9revKLxpr7mtH4HXFlnocQxYQRSMbNQ/LOSqTjViF+Zxmid5Yg+m85XPjfcvh/Hlv4P6+LCQs7+Dvu8V/GjvsE4xcimOCB4ztzcZ6wEMHk1ThP2ozt2A/o4/YpXaVfYSHeg7n4OOYSL8yll996LwI6fsv8MXsjr+bSDnk1l4a8kdcLmCkuYvZGev+S15MT4fwAACAASURBVM6Ks3SSnqCT5CTdpGfpITzIIMmnDHGbQvDZRbRmTqXdKKA105lanS3lmsHc0dpRpnfmtkFIoV5Mnk5Krk5Gjk5Jtm4IOelD/pZXU8pf4ioiK1lEtkpCtqrj2pgoIiNBSEZCh5hmJIj/7XRhQ7zoDR33/CWuWSkSclKl/4O8ijpIFZGvFlGQJqJALaRILeiQV42AEq2A2+kCSnUdlKW7UJYu+G/y2oGUinTJm/mONuKGrL/kdQR3S9xozpe9qb46UZPpRF2WgJY8KQ1ZIuqyXKjPFtCQI6Q+24Uqox0VBhsqMmwo01tTk+NEa4mclmIFNdkCqk0C6nIkNOYraS0eysOKMTytm0Bz4RBq8+RU50gpyxBSYhBQlimhLFNGdqo9phRHstQCsrViTGki9MnOpCU4kpbgiDbRhfRkAfmmodRWTqG9dQE/PF3Ni6druN+8mIqiKWRrhqFPVGBIUKC9LsQYLyM/1Y2sBCm6WCdMcS6UaV25o1FSme5KhUZOhUZGVbqcar2Car2cKp2UaoOMepOS5lw32vKH0ZY3lPaC4bRkuVGrk1GjldKoV9JmHEqLzo26VBl1KW+kNVlKbbKE2mQJdaq/EFGrElKXKqJOLaZWJaQ6xYWqJBeqkgRUJQmpThZRlSSmIkFAYaw9ZXECalOVNOmH02IcSVPGCOr0Q6nRD6VWP5Qa3VAq0lwpTVZwO1FOaZKCsnhXiq5JyYsUYAp1JDvShTuJbrTnTKMsZThlqlFU6yZTmzGDGuMsWguWUGOcT2POYhqzF1GpnUVGpBsxJ/ujC5LQop9DTfIEym6MpDjajewgCQYfF0x+MlLPOJB41Jab+61IOmyH6aKcfH83TN4Ssv3EpHs5oPGyIzNQSG6YAlOIHFOIEo2fmIwwN7KujqYkaRrteatpzlpFS85mylJXkH1jLqXqRbQXbqAlewWlKTMoSZxCg34erZnzaEqfRkX8aExXxBRHuNGeNJXK8KHkeDth8nYkN1BM+bXR3MuYx12TO60mD1qzFnMvbxXfF67nrmkNNSkeFEZNQ31+KFG77bi8rRfeH/QmYoeIxKNjCflSxLG1vdmzuBNnNnXD4D2c+vg51CfMJPfKEG4dseLmQStuh42i6up4Hmrn80S/EKPXECK+6EvidwMo95HTHDyCpqDhlJwVot9vhWpXX1S7B5C6x5qkbwcRv2MAt74ZwK3tA4jfPpCEbwaRsnMwabvt0O11IuOgM1knBBRcEFN0SUyxj4QcL2d0J61RHe2H5vQg8q6IqL45gvqksbRpJ3HPMIV7GZN5aJrK88K5/FK+iOeFc2jWjqZFN4YW/Tu0GcbxomguL4vn06YbT1aYI3XqMfxaswpaN0PLFmjawm/l66iKHYnhtA3GY4MpOOlI9QUZZSddqDgvpvyCgNJzjpSes6fS24mmIAl3IxXci5LTHiGmNVxAc6gjjSH2HQIT4cK9aDF3o8S0hglpuOJEVYADJb42FPnaUBbgQGOUjKeqcfySOZvfjLN4cGM45X4O3PGxpTrAkYYQZ1rCXGgNd6Yl/E0FL9SW+kArqnz6U3q2NyVn+1B2cSA1VxxoiZVzP2kk32vH84NpOj/lz+XVbQ9+K1/Cn1XL+LNqGb/fWcSvtxfwS/E8XuXP5p/Z03lumMhTzRiepo6iOVpIhf8gyn0HUObVh8Iz3Sk424OqQFtarspoue7KvcTRPEufzgv9HNpujqfIR0LueSEZR63R7O2Bbn83bl+y4UXqBO7eHEFVmIyqcFfuBA+hNnoSLzM28lv2p2j2juDS8gHsGteJz4d35uOhPdgk7sZiKws8+pvhaW/G2QWDSP9WQcnZYdT5D+fxjXG0R7tR5etC/rHBJH/Zi9D1XQhZ15OgVX3xX9GLgFXdiXyvD6nf2lPiraApZjiPVSN5qR/BPw0j+Fk3nBcqBQ9iHbkfZccP10W0BlpReb4H1V69aA0azKNoAU9uSHmRNIQXqqE8uqWgNsyBggt90O7tjPFgN/JP9qX80mBq/R1puOJEY5ATzaHOHQdbRQm4Gy2iPUpEc4SAumAnyi/bUHR+APmn+5J/qj8FxweSf3gg2fv7krmnJ6YDvSg40VHVrfF3oCHYhaYwIe3RClrCZbSEymkOVlLnJ6P0jDOFxxwpOOyIaa81xn0DyTlqRcFpO4rOOZB3yoacUzbknbEn56QDhkO2qHYN5NYX/QnwtODyGjMurzHnygYzbnzajbwTTjRccaMhWEpzqBP3Ypy4HyugOUxIxWURBWfExH7an9NLurB7qhm7Jpuxe1onDszuyXH3/pxdOhDvVYMI8LQiZJM1YZsGELqxH1fW9eHSUku8l3UncqsdNz6V4LOyL2cXdcNreV+OzuvCgZlmHJ5txil3c3zXWBK9rQ8pu/pjPDKIEi9b6oIcabsq4P4beX2uGcIP/0leDcN5ohvO/dQhNMVJqL8u4Z5qZIe8hjhRGOxIzTXXf8lrWGrr9RuZ35NW8hOqwick5t4nMe8ByUVPSSj6kWD9E/aF17DmoJHlh/JZcrAEj4OluB8swf1QIe6HcnE/bMLjsIlFh3Jx35fD/L05uB/IZfHRAtwPmnDfn87SA6lsD76NX/oDYrKfEJf7PSnFP3Aj6yE3cp8RV/SKoIxnfHOljOV70pi/I525OzKZ8ZWeaV+mMf3rVGbvSMH92wTeP2/EO7WdyMyHxJrucTP7HtdM7cSY7hNhespl7RM+vVzMvG8SGPfRNcZ+eIsxHyYx4sNk3N5PRvlBMooPVSi3qVBsS0L2QRyyrddRvHcN1/djUW6NQbY5CsnGKCSbY5FsuYFkSxzSLXFIN99AtD4GkWcM4k0xSDbHIN4YhcAzFOe1ITivDcFlXQjOa4NxXHUFhxWBOK0KRrQ2EuHaSJyXh+G4LAi7pX7Yr/BBsOYyktU+CBefYsoHwewKLME7qZkAVT3B6hqCVBUEqcvxT63AO7mSz7zSmPTuJSQLjyBbchblgp1MWrCIU8fWkqNaQX3uLAo1i3GfNxahmyf9lHvpLDmHhegMltKjWMqO00l2EXOZL2ayS5jJLmAu8aKL+BJdxL6YS3wxk17GTOKHmcT/3zAX+2EuuYy5+BIWogt0lpylq/wkXRVH6SrfTxfZt3SV76C7Yjs9FZ/TS/4hveTv0kvxHr0UW9/ir7n/XeztuXfppdj81rjlLd6ObfmPsd7yLfSVbaafZBP9RBvoJ9lEf8X79JR/RHfpRvrJPRAOG8ayJU7UGDy4r3bilWoQr9X9+DOlO7+ndOZPQzd+1pnxT70Fv6R34nedJb9pe/CzZiCPtSMJPurG/KmDkMiGYC9zZ5BiM70U79Pd9X0s3TZiOXQd3YespZerJ30Um+gvfZeB0i0MVG7ATjGZkcOtOf65C/e0k3mlc+a3NEt+11jyq8aSV2pLftX0AF1vXqsteZVixu8ZXfhB34c23RCiz7syc1IvXNzGMWjICvoPWUM/13X0c91Mf+X79Fd8xIA39JV+QE/RJvoqNmA1bBX9xaOQDbXjm21KimLH8sIg45WuH7/o33xKJ60Lr1M78VrdCdI6g7pj7+0f2r78qHXgQcYsjuwYinKkACvFRAYqVmLt9gH95ZvpLVlPb+kGev+dt/+Ur83/h7H/lPv/m3WxhV7KTfRSrqWX6zp6D9lML9cP6KH8BEvZN3SWfEcnyWEsJGewkFzEXPLmnfhbXv0wk13GTOaLmcwHc5k/5pJgzKXBmCm8MVOew0x+HjOpd0fVVnYZC7k3neTn6CQ7RWfpGSxlZ+gu3Iu1+D3GvTOVyAvutBkncs/oTJvJmTqDHZXptlToHCg3uFCWIaLYIKbAICXfoCBXpyRX50quzpUcrZIstYyslI6Ka9Ybec15W14TBGQkCMiIF5IRL+rglhjDLREZ8WIy4sUYE8QYE0RkJoowJYnJTul4/i9p7UD8P8prvlpIgVpIYapLh8BqXDrkVetCaXoHf8urRsgdTYe8/lfuaDpaiit1EuoyFTTndbQO3y12ozlfTn22iJpMZ2oynag1OdOcK6HeJKDO5EJDtpCmXBGNuULqspypy3KmPseF6kwHKjLsqM12oe22ktYSJWU6B+7onWgqUHK3dAQPK8bwpGY8DXkKanKk1ObKqDBJKNELOjCIKdC6kKVywpTqQrZGTJZGgiFFgCrOnsRrg0mNd8KQJqX6ziQe3V/EoweL+emlJy+frqG2fAa5hhFkqJQYU1zRx8tRRTtivCUjJ1lJVoKMzDghOQkiStLkVOrcKNcqqdAqqNIpOsTV0EGVQUa1UU5DjiuthcNpLxpBW8FwHpWO5X7hKBozldRopdRp5TQbhtCsG0JtqpTaZBm1STJqkyTUJompTRZTrxJTr5LQoBbToBbTmCamUSOhIU1EvVpEXaqQWpWQWpWIOpWYWpWE2hQJVUkS7sQJKE8QU6cZQmvmaNqzxtCQMZwavRt1GcOo1Q+jSutGuXoIZclKypKVVCYNpTxhCLevy8mLFGIKdSI3WsC93OmUp4ygPHU0tfop1BimUW2Ywb3bK6nLcqc5bykteUtpyl5EacpkEr0diDnej6qkidSpJlERN4aSaDdygiVk+LpguixBe94Z1XF7bu4dRPx+KzLOiSkIcMN0SUz2ZTH6S46kXbBB7+tEXriSvMghGK9IyQxxpeD6WEoSJlOunk1z1nJqDUtpzdvKnbRVZMbOpDjFnfaCDdRlLKZMNZNy1QwaDfNoNc6lxTCD+tSJ5EUoyQmSURk5glxvAemnrMnwcqA43JUm1VSeFSzj+4Jl3M1ZzP385TwsWEOTYQm16oXUJC8kP2Ia8cekBH7WH693u+P9QT8ivpFw+WNHDizrzY55Fhxd053YvSIKQydRfnU6aedkRHzbn+sHrCgIGsrdlJk81rnz3LiU/IAxxOy04sa3/Sm5LKc5dATNQW5UXJKQfcwWzXf9SNrem8TtfUjYOYCEnYO4+VV/rn/ZnxtfDiTuKyvitw8mZacdqd86oNntiHZPx7deM084YDxhQ8YJG3QnrEk/YY3hnC0FVyQ0JLzD98bZPMtZwPN8d14UuvOiaD4/FMzhcc4M7hsn0Zr+Dk1po3iYPYWnhTN5kj+Dn24v4EnuDBrVo8kKc6AhbSy/1qzkdfMGXjdv5nXTZn6rWEfN9dEYzthiOGJN/nEHKs9JuXPShfJzYm6fdaL4tB2l5xyo9RPSGqagNUJGW6SUuzFS2qPFNIc70RzuSHO4E+1RQu7FSLgbI6ElXEh9kDNVAQ7c8XegIVLOg6SxvNBO5UftVB7Gj6YxQsYdX3uKLgzijq8tdUHONIUJaIsQ0hbhQluEEy1h9jQF21DvP4gq736UnulN8Zk+lF4YQHWAPc0xMu7Fj+B79TieZUzlx9w5/LNoAb+ULeKPio624d/uLOK30gX8WjyPXwrm8HPODF5mTOYH7Ts8U4+m7aqYqoDBVPgOpNSrD4Vne1B4oTdVgbY0RUt4kDSKx2kTeaqdxjPtLB4kTqXwkphb3/Th5pfdiPuiE8k7LMg/048fUsbxMGE0RZcdyDxnjfGsHcV+rrRdm8O960tI2i7l8uqBHJnVk13ju/PpsG5sFndhiZU5S6zM+HyYJVFbJRSfnkiVz0QaroznfsxkKn0UmA7bkPRVL8I3d8Z3uTnn3btyfkE3/Fb2IOaDgaR960TeaSk1wW7cixvBY9VwfjKM5JVxJD/rhvNDkoz7Vx14GO3Ak1gBjX79qfLqSZ1PX1qDBvMwyoWnN2W8SHHjhWoYjxNdaYsVUR1sR9H5gRScHkDeyT7kn+5L8bn+lF+yosbPjuZQZ+5Gif71x0WEkIZgZ6r87LjtZUXBmf7knuxH3on+5B0bSO6hAWTv74tpb0+yD/am8NQAKrxtqQt0ojFUQEuEmLsxStoi5bSGK2gOklPlLSL/qA2mfdZk77MhY/dAjPsGkHPMioLTthSdsyf/jC35Z+0pPO9E/llnTEftSd83GP0BJ65/0ovQd7sQ4GlOgKcZMR91wXBgIOXeYhpDZNyNEnL/qjN3o11oDhNTe0VByQUF1z8fyNllXdg304w9083YO6Mzh+b25KRHP84tHYjPqkEErB9EyOZBhG3qT+imfgSu6Ynfqp5cXtmD0E2DuP6xgPB3bbmwtDu+q/tzdnF3js3rxLF55pxeaI7v6i5Eb+uD6tuBmI4PptTbnrpgJ1rfktdnaa48S+toG/6XvA7nZeZIftAP57F2GPdUrjTGSai7JqY9ecQbeXWmIMiRyhjZv+T1fGTJ9TB1C+qSn0jJf0JC7n0S8h6QVPiE+MKX+CS38cXFPNYeMrLiUB5LDxWz6NBtFh4qYeGhQhYezmXREROLjphYfCQPj4N5zN+Xw4IDeSw+VsjCI7ksOmRg8T4VH/vm4aVqJzb3B+LynpJU+IwYQzuxWY+5nv8jPqq7fHQ2gwVfxzHrq1Tm7sxk9k4Ts3YYmPmNhplfpzDry5tsOKblVFwjIboHROrvEqNvIzajnZu5T4nMfMb5hFbeO21g9hexTP74GuO2xTH6o0SGf5iE24fJDPkoBddtKSi3JaPYlojio1so3r+O4r1YlO/FoNwag2LrVRTvxiLdcg3Ju3FI30tAujUByeY4hOtjEay7imjjVaRbriF79xrSLTFINkcj2RyFYH0ooo3hCD3DcF4TjPOaEESeUQjWhOO4LBinFcE4rgzEeZUfojV+SFf74uxxnNHrvfnkQianr1XhnVBFoKqKIFUFV1LLuZRQwslrhbx7LI6x688gXngY+dIzyOd/zYQFCzl8aAUZCYupz55OscaDDWsmIR22nP7KnXSRncFCcoYu0qN0kZ6gs+QSFmI/zCS+mEkuYS65SCfxRTpLLmEm8cZM6o2ZxAczyeW38MNM7Ie5+DJmoktYiLzoLDlPV/kZuipO0EV2mE7SPViId9FJtIPO4h1YindhKd75ZnybnViKv/2/iO3EUrwDS/E3b35/8+b6LSTf0E26i27SnW+NO/9trrtkJz1FO+gt3EEf4Q76CnfSR/wt3cXf0V38JX0km7GXT2P2LCUFiStoUw3hldqF1yor/kjqyR8pXfnD0IOXajN+1nfln5qu/KLpzq/aXrxKt+aZfjRpV2axbJYDMvlYHBTrGaTcTg/JTixlu+is+IbOiq+wlH9FD+l2eol30Ue0m36i7QxU/ANr8XRcFYM58qmI7zPm8KdJwZ/pvfhd053f03vwKs2SX9K681rXmz/V3fg5yYzfDZa8NFpxL2MUEWeGMnFUHxyV8+gn30Yv2ef0lH1NT9m39JTtpad0H72ke/6mm3A73USf0Vv6Hn2cpyFROHFm3yyqk+bx0jCMn9MH8Yu+O7/rO/O7xpw/1Wa8TjPntcaC12md+FPdjd+0A3mmFXLXuJhvPxmJk1TCAPF8+kvfY6ByO73Fn9BduI1uos/oJt7+Jl//IYf/q/z+P8f+63rZgaXkK3rKP6GHbBvdpdvoJvkMS+l2LGX7sJQfo6v8DF1kXlj8/S74vcVlzKS+mMu833AZM8mVjm4F+UXMFGcwk53FXHoRc6lPB7JLWMjPYyE7S2fZObrKz9BNtIvBYk/mzJzONZ953M0Yy32jE+0mZ+ozHKjW2VOpd6QiQ8Ado5iSDAlFGVIKMhTk6ZXk6ZXk6pTkpCvITpORlSL+V9U1WUyOSkKOSkJWsojMRAHGBBeM8QKM8UKM8SIybnVgjBf/TWaCGFOimKy3ns9Nlf5bq3BuiqgDlZC8VBF5qcI38iqgMNWlQ2DTnDsEVuNCqfbfKXsjr/+VsjTRG4RvtQ4raSscRnuxGy0FChpyxNSanKk2OlKT6URjtoh6k4B6k4DGbCHNeWKa8sQ05opoyhPTWiijpUBKuc6W0nQbWkuUPK4eTXGaDUVqGxrzldwrG8n9O6P4vuod6nPlVGdLqM2VUZklpUQvoFDrTJFOSLFBRI7ahSy1C9laMTnpMjLVYlJvOXArZhCqeEey9K601M/mxx9W88Pj5fz80pMn95dRnDMGvUqGIVmOSTUEzU0RSeG2GG9JyUqQkZ0oIzdJRn6ylKJUKdXG4dxJV1KhU1JtUFKToaTW6EpNhpIqo5zaLAWNeW60FY/k7u3R3CsZxeM743h0eyytOUOp08up1cqoT5dTr5VTl/qm4pok/Vte65LF1P9/vN1nVFT32v9/utgQewWm7Gl0RY01mhhj7z2mmR5jTtpJM4m90jsIiL2gSO8MM8ww9CYiIL1j7xpjSd7/B0OS8zvr/H/3vdZ9r9+DzxrYe5gH7O+sNa+5rv29UgWa0mS0ZMpozZbRppbTppbTmi2jJUtOS5ac5sw/cSujKUNBc6aKlixnYwtxvIjadCVtugl0F7xEa54HDbluNOrcqde4Uad2pSbThUupTlxMVlGT7MqVtPHUpbhTdcGJghMiNNGj6MibSU36BC6lTqBeM5OmvNeo171Ga/Ey2ktX0F60gq7S1XSVrqJROx/dCScO/2KJ4biKxvSZ1CVNoeKMC4XRMnShDuSFStEGiMk8aE/cL0OJ+3koGm8x5VGu5AfLyA8T0IWKyPQbRWbAaPKjFZSedkV7SEbBcVeqEmdSmzGX2uwF1GuWUp2xkM7i97mcvRbNqdkUJ86jvfhNatWLqEqbQ13267TqFtKun0+Hfi6tOa9SHjMBQ6SM/BAJGfuGkrp3MLpgB2rOT6JbM5e7pau4VbaS66UruVmxjqvFa7mUPIfKuDnUpyyh4MhMTm4dh+8mK7zfsiLs0xEc/kLCjtV9+Mcrpny3wJyIf4ygIHI6hojJZPo4EbK5H0Gf9EHtL+da1utcy5rDk6JVtCbM5fjXIzj5tQ3FoTI6zk+l46QHDYcUlHiORbN9CGk/DCTpnwOJ/9qGuG9sifvnUM59MZiznw/m3D+GEfvVSOK+GU3St2NI+X4c6T/akbl1LJm/jCRz+xDStw8kY8cgNAdHUBQiofq4C21J07mTt4AnFSt5fnkdTy6u5Neq5Ty5tIwH5Qvo1EyjOk5FXZILV/UzeVA5n0eXFvKg0thGfC3vZRrTJpB3dByNGZN4UrOS540beN74Fs8b3uS3qnVciZ2E1ns0ObuGUbhvLJd9ZFR7iqnyFlN2cCylB0dR5TeOxgiB9hOOtB6T0XZCoPusku4YOW0nRX+l/ZSYzjMCHacF2k5KaT4qoT5aRMtpFXfTZ/DEsIBfda9zLc6DypAx6PcPIN/TlorAkdRG2NN8RELbcSmdJwU6T4jpOO5A29GxtESNpCFsKDWBtlR6DaTcayCVfoOpPTSGllMyuuJcuZY2mduamdzPf42HJfN4UrGIZ5eW8eLycp5fWsqzyoU8q1jA09LX+bVgDg91L3NfPYW7GZPoilFwJWrMX3gt8x1AeaAttVFjaDopcCNtMneyX+Zm1ixuZb3K3ax5VEU4cuwTSw6/Z8KJj0xI/d6SquCR3E2ZzJ30qZSFjiZrb3/0PiOpinDicoQHpb7jOfPJKA6tH0LQimEceH0w37/Uj48d+7BqpClrx5iwf95wkr92o8r/NRoj5tMQMYvq4Inod4lJ+NKWY5ssCV1jgvciE3bMNMFnoTVnPhpO1lYxRQeVXAxS0XDEmWuJE7iV5s7jXA+e6ifyWO3GrQSB7jPjuH7GjhtnHKgPsaEuaABNh4bQHj2Sa6dF3ElQcT/NlbupLlxPUNF5XqD1lITmYzJqDzlQ7jeMQs+BFOzvR4nnAKoChtAYNZbOk1KuxSjpPi2n5YgDdWFjqAoYQYXfcEp9hlN4cAj5e20x7LIlf+dgDNtsyNs2gILdNpR7D6U2dCxNh0W0HpfSflJG12kVHSdVdBxX0Rwlp8rPHv22wai/H4Ru61A0Pw5Gt20IhftGUOI9mjK/cZT6jqXM356KQDFl/hIKDtqTu3sMBQcEsn8ZTeLXtpz8yIrD75hw8iNTUr/vQ9HBETRESeg5I3A1RkznKREtRwQaDjtyMdCR+G9GErC2DztfN2Hbq6Zsn2PJnvkD8Fw8uBevQ//G67tDOPauLVEb+hG5YQBha6yJfMOGc5vtif9SRtCa/oSusyVw1QB8lvbBa4kFvsvNCV1vwelPB5L24xAMB0ZxMWQc9UccaD8roSdOyp10FbfTVdxKV3Ev25nH+vE8MXjwSOfOQ/147mjcuZntSneaEy29eG1Pcqc7dRLlR0QURY7j4sl/ued1d2T++cikJtLLH5NcfJuU0tuklt0iuewO8SX38Y9v4RNPPRt26li9s4gVO8tYuquCJbvKWbKrhKW7C1i+J4/le/JYuiufRTsKmL/NwLxf8li4o4CFOw0s26Vn4dZk3jqQw8G4Zi6U/Up8yX0Siu5wNreHc/k3OW24jV9CIx95ZjH/qxhm/SORud/l8vqP+czbmsfc73N45etUZm4+y4qfkvnl6GWOaW4TW3Cfc7k3iNXfIKX0Mad1dzlw9gpvbEvilU+OMfuzc0zfHI/Hh7G4fRCH2ydJuH2aitMnySg+jEP+YSyOn8bh+NF5lJtOIX/nOIp3T/QCNgbxW6ex33gG0duxyN5PQvlhCpJ3YnF44yz2G07hsPEUojdPItp4HIc3jmC/4TD2Gw4je/ck8ndPIX3zGOI3jiLdeAKHNdGMWxmFdMMxRGujGLcqGIfVQQhrArFftA/Xtb585KnmQEwNwckNRKY3EJ5cxZHseg5l1LH/bClrt55AtuRnRr3yHZLFexFe/4Jpi5fyy/YVZMUuojFvNtXZi/h2y+so3eYxWLWFPo6eWKh8sZDvxVI4iIUkFHNJFCbCIUxkoZjKgjAX/DGT+WMiC8BEHvgfAPs3Xs1loVjIQ7CUB2Gp8MNS4WmEsWIXVsqd9FHtwtpxL9ZKT6yVPlgrff+H8cFa6f1fR+H1f01fhRf95V7YyL0ZLPdliOCLjdSbfoI3A5X7GKL6jjHK1Uyf8RLnwxbRkTWbJ9nO/J4ygt+T+vJHZuzK4QAAIABJREFUuhUvNNbcTzPhibYfzzQDeJ4ziN+1g3mmG8XtHDfqM97gzUUiFKqpjJC/h61iOwMUnlgrfbFSedNH5UU/pRcD5T4MEgKwFYIYIvNkhMtPjFYsxUVlx54tCq5rF/E0V8XzzP78mtaHp1nW/Jbdl6fZ/Y14TbPmcZIpz7X9eZw3hhuG6Zz1m8p0jxEMly7DWvwNFuJtmIl3YSrej6nIEzORJ+ai/ViI99Ff6cNAR2/6y3cyUPYVYx1Xo3ISERv1Jq3qxdzKVvEwy5anmj4815jxPNuEF5km/J5twu9qU15kmfM8sx9PskfSna6gInERn22ajIN8CqNU7zNU+RO2it0Mkm/DRrmdAaq99FN6/veu4/+D9FV60U+5H1vnXdg4/sIAxU/0lf1CH9lO+igP0Efpi6UiEHNZMGbCv+M1zPjekAdjqgjCVBGIiSIEE0UEJopwTBR+mCi8MJF7YSr3w1QegKk82AhZRQCmCn/MlQFYKr2xln7DGGEZG1bPISVyLj3a8VzT2dGZZ0+TbhxXtOOoy3WgRi/hkl6gUidQliunNFdFiUZFscaRIo2KQrWS/EwF+WkyDKkC+SlSClIECtPkFGUoKEiTkZcs6QWs5C+86hKEf8Gr8bg+SUJesoT81P8eXo2AFVOULqY4XUxJmoMRsBkOlGU6UJHlQGWWw7/hVfpvWP33SLiUJaVWI6PRoKKt2IWOUhfaSx1pKZLRYBBRp7OjTmf3b3iV0looo6VIRmuxjPZSBT0Xnblx2Z36PAfK0ofSWCTj1pWXqMqxpzR9FPX5ctrKXOiocON6zWSaix2pMwjU5Emp0kkozxFRqv4br4XZEgyZxrbhIo2KArWSrCQH4s8MIz3BniK9Kx1N83h0dz0P76zl/s01NNXMIk+tQpsqx5DhhCHNifQzdiQfG40+QY4+XqAgWUFZhhPlGUpKUgUaDBOo0TpRq3WiXudMg96Zhjxn6g1O1BscaSp0prXEjY7yCfRUTeZG9RSuVU3mWuUkeso8/gJsTZqEmlQJjRlyGlLlNKTIaUiR9eZPvAq0Zgq0q+V0aJR0apS05yjoyFHQoXGkXa2kJVNOc4ac1kwlbTlOdGjdaMxQcTlZ4HKqnEa1Cx15E+ksfInW/Ik06cf/hdfaLFeqUhwpi5dRlaCiIWMCLVmTac6YSNUFFbnRo7mU6Ex9hgdVSa5cUU+js3gB7UULqc6ezY1L62krWs61ynV0l66kRbeA2oyXObNvIGf3DaAueSqNadO5eNaVwigBfYgD+hAJeUECGl8xiduHE/fTYHI8Hag+6kFZhBOFYQKFETJyAsaS7DmE7CA7Sk+6kBsuRx/tSHXSLJpyFlGvXsil1LmUxr9KV9H71KrXk318Bobzr9JasIGa7AVUpL5CvWYBHQXL6SpYQmf+Atp1c7mcOJXi4y5keo/m/FZr4rb3Rx8qpjV1FrfyF3OjaAk3ipdyu2I1tyrX0apbQtn56VReeJXaxEWogzwI2zyYPWtN8dpoTdgno/lxkQW/rLBkxypL/N63JXaHgsLDM8kOcMXrHWt2rjUhw1tBS+JsejLncCd3Pvd0iwj72IbDn1lREenMtdRXaI3xoDHakapAEfo9Q8n4aQAp3w8k6dtBxP/TlvNf2nJmiy1nPhvC2S3DOP/FSC58NZa4r8YS/9UYEr4ZQ/I/x5Dy3SgSvx1E3Ld9SN3WD533GC5FO9KVPJP7uoX8VrKSZ5VreFa1hqeXVvH7lQ28qFvHvdIFtGS+RHWcI3VJrvToZvKgfAGPqxZxv3Ie98pf51HlQq4bZtGaNQn90bHUJLlxr2Ixj2tW8/DyGh5WreFe8TJqYyag8RpJ9s7BFO4fy2VvgWovCeUHxlG8fxSlB0dzyd+ehkNSWo4qaDkqGCtjZxX0nFPQdVag47SEtpMiWk840HZSTOcZGT3nVFw978zVC248L13Kc8MCbiW9xJVoKYU+Q9DtH0CBpy2lfsMp9xtBbbg9rUdldByX0XlCRucJCR3HHGiLHktzhHGEy594LfMaSKWvLTXho2g6IaU91pmeZA9uZk/nrv4VHhTO5XHZQp5WLeX5paU8v7jkL7z+WXl9pHuZB+op3M+YRPc5JQ3R4/7Ca4W/DRdDhlJ7eBxNp+RcS5nEreyXuZE1izvq13iav4Ku+Jmc/bIPYW+acPpTE0q8h3I91o2HmdO5kz6Fqkg7CvyHczlaQeMJD4p9BdK+H0nAMnP2v2ZKyIohHNko5vBGFX7LBLa49eUDmSmnPxxPyjceZP44gRLPWZR4TSPuy3Gc3TyMEx8OIvJNa7yXmPLzTBN+mGpGzs9OVPpOJm+vgGGfHRUBEuoiBe6mTORuuhu/6SbyPG8Sj7JcuR4noevMWK7H2NNzchy1gf2pDexPc8QQ2qJHcu2shAcpLjzMcOdWsiNdsQKtZ8S0nxG4HudOz1kXmo9KuRQyihJvGwr2WVOwz5oKPxtqw0bQfVpBz2klTVEOVAeNotx7GOXeIyn1Hk3+vmFot9ug/XkAedtt0W8fSN72gRTsHUSFzwhqw+xoipbSdkJO+0kFHSeVtB1X0XZMRUO4QOnB0WR/34/0b6zR/DAI7Y+Dyds+lOIDIyn1HkOZ3zjK/MZRGSSiKkTKxWCBEl8x+fvtKDwoocRbQcF+KanfDyHmM3PObTEl5TsL1NusKfMbStORsXSdtqfrjJi2EwquRDpS6iMj4dtRhL3Zlz0LTNk2x4ydc/uwb+EAvJbY4rdyCCHrhhDx5lCOvDuM4+8N5fimwRx9exCR6/sStMKc8LXWnN9sh3aHBxEbbfBfaU3QmgEErx1I0Jp+BK3pw6GNVpz+dAAp39ui3zeCyuBx1B8R0R5jxOvtVCU3UxXcSFVwJ9ORRzp3fs2bwCOdOw907r2VVyNeW+PlNJwTaIl3oStlEmXRYgxhYyiJEv2N17C4xvOncq6SVPKAWMN10isfkHnxIRcKbxFTcI/wjGt8F1nF+p25rN5RyIqdZSzbWc6ynWUs21XMsl0FrNiTx4o9eSzfm8/SPQUs3mXM0j1FLN5lYOUeAyt35rAltAK/5B5OGR4QV/KYxJIHJBTd40LRPU4bbhGS1sZ3EYWs3BrPgh8zWfiTnnlb9bz+Yy7zf8xlwY8aFn6fwbsH8/G60M1J3WMuFDwhLv8hsfq7xOrvcjr3LmGpPXwZYGDZN+d57fMYXv0ykelbEpi0OZGJW5Lx+DwV9y0pOH+agNOnF3D9LA73zbG4fXIO14/O4PLBaZzeP4Pq/XPIN51DuukC0k3xyD5IRvFhCsJ7CYjfjkX0dgzSd2IQ3j2D9J2TiN88iv2GKMasDkP0RiSSjYeRbIhCvD4S8frDOKw+hP2qCKTroxHeOIxkXRiSNUEo1gchX+XDlE1hfBlSgF9iC2HpbUSkNxGeWkdUViNh6VfwunCJTXvjmbjRE2HpLlSrPFEs+pqpy1bx7U/LSD69gGb9KzTlLiZwzwpc3KdgI7yNpWo35o6+mMsPYCH1wVJ0CAtRNKbSKEyEcExkwZjK/DGV+WIi9+9NACZ/VmL/RKwQ1ovXcCzlYVjIQozoFXwwkx7EXLbPCGTFPiwVnpgLPpgJ/v/zyPwwk/n+1xF8/u+R+mIh9aePNIj+0hD6i4LpY+ePhb0f1lIvBsq2MUx4G+fx09j1z8l06VbyONeD31KG8CzJgj+yLHmhtuBBuim/afvxXGvDc40Nz7UDeZJry021wLW8DXz5lgJnl2kMEr+DlXg7llJ/zKWhmAmhmElDsZCE0kcUhrVDBH0dIukvCmSQbCfDhTU4KQV2bXahO3sJDzMV/JY+gMepVjzN7svznAE8zxnI79kD+D3Vml+TLXiWM4D7mjFczZ3BaZ/pzPAYxyjZWvrJfsJSdgAzmR+msiBMhRBMhWDMZX5YyHyxkPpgJXjRV7aHQbJvkLiuYNq0cWSeWUmbegY3M+14lN2fZxoLXmhNeJFtwossE16oTXiRY8JztQXPsgbySD2O9qyJnA+ZyboVU7CXL2G4/FtspAexHOdFH/E+rGX7sZJ7Yi7z+e9dx/8HMZf5YiH40FfmTT+ZJ9bSg/SRemIl9cZS8MdSHoSFLAQzaSimUuPaNxHC/oarLOSvrgUTeYDxyx5FmLGFWO6LWe+mTGaCd+/6Deh9bhAmiiDMVEFYKr3oK/0ce8Ucvvx4HrnH53Bd48KN3LF06u1p0tlRr7WjTudArV5CtU5KZa6Ucq2MMp2CEo2CYo2SYo2SIrWCwkw5+ekC+alSClKMuCxKl1GUIacgTSAvWYw+SYQ+UYw+8W/E5saL/8q/4tWQIjW+VpqUwnThr3bhv+CaKjEmTUJRmpjiNDHFaSJK0hyMgM2wN1ZfMx2oyBRRmSWisheyVVlGpF7MMKYy/V8j5mKGhKpMCdXZEupyZTQXONJe4kx7qROtxQoa8433vdbp7GgySGjQi2nQS2gySGkpEGgplNFSKNBequRqlSs3LrvTVeFEfZ6Iy1o7GvIFWkocqcuTUa0VU6sXaCl1prvag7YKV2oNApU5dpRl21GeI6JCI6YsR0JxtojCbAl5GSLyMiQUqBUU5qjISZWQGDOCtAQ78rXOtDfO5de763lwazUdjXMp1btgyFZSqHaiSO2KIc2RnDgJaSfHkpcoR58goyTdkSqNO1VqZ0rTZDQVTOSK3pUrelfq81xoMLjQVOBKc5EbLcWutJS40VbuTnvFeLqrJnL98hSuXpzI1cqJRsCWetCS50xNhpRLySJqUyXUp8poSpXTnKqgOVVOc6pAc6pAS5pAe5aMjhwFXVoV3VoVXVolV3Md6dE5061R0ZYloyVToD1LSafGhU6NG5257rTkuFCXoaAmTU5jjivdxVPpKZtOi8GDxlx3GnMn0Kj1oDbTjYpEBVUJKq6kudOcNYnWrElcSXGjPEZAd3QM1UnO1KRNoF49jY6C1+kpW0qTfh5XK1fRVbaSnoo1dBQto92wiK78RWiiZURt7UP+MRW1CZOoOudKcbRAQbgYfbCIwlAZeQFS0naNJOGnIagP2FFzbCIXD7tSGCpQdlhFXogDifsGkbDPlqIjKvIPO6IOlXIxbgYtmiU0qBdSkTCLgnMz6Sx8jwbtRtQnZqCLeZnm/LVUZy+gMG4aVzQL6S5dw9XSlXQWLKAldy516bO5FDcVXZiMmJ8GcPQbc1IOjqA55WUeVqzhTtkKrhcv4VrxEjrzF9OYM4/a9LnUpS6k6MTLnNnmgO97fdm/3hKvjf3xfGMg3843YdsqazzfseHQF6OJ3+uE4dB0YndJ+GWFBae32tMUP5drWfPpSH2Zu7mLSNs3ktAPzSgMUdERP4OWc5OojVZSFylwMcge/Z5hpP7Qn/iv+xL31UBivxrMmS22HHm/Pyc/HkLMllHEfjGOuK/sif1iLDFbRhhR+9kQzn0+iPNf9iXhB2v0PqNoODWB66mzeZC7kF8LlvK0bCUvqtbye+0b/H5lA89q1nK/bBFd2pk0pk2kOWMy1w2vcL9sIQ/KF3Kv9HVuFs7mZuFs7pe+zp2iOXTnziDv6FguXnDkVvF8fq1dw4Pq1dyvXMXtgiXUxU5E6zOazB2DyN87isoDDlTst6Noz0iKD4yi3Hcc1UEi6sLFNERJaT0mp+OUks4zCjrPCHSeldJ5VqDjjIT2MxK6YuTciHPmXooHD9On8DBjGvcypnP1wgSajimoDrOnxG8EefttyN3VjyKvodSGOdAUJdAaLaPtiEDHUYHOoxLaox1ojRxDU/gIGkKHURs0mCofG8q9baj0G8zlsFE0HBPTGuNIZ4I71zKmcEszk7uGV3lUMo/fKhbz7OISnlUuNrYMl83jSfFrPDLM5kHuTB6op3A3zYOrsY40HrWnOmQoFf42VAYNpvrQKGqP2NN5wYWrqZO4nTOLu5rXuK+dx9PClTzMXYLOcxwnN1uRs3Mo7adU3E+dzG+aWbSdVlIWMoKqCHsuRUgoCbAnd89IUr4ZRPQb5hzdOJC4TyRc+ERF9BsS/JaM5efpNuyfN5aj76gIWzeGwJWDObbJjsSvnYjeNJrgdQMJXNuPvQss+X66CZ5LbCk8OJu68FfJ2yNHt3scRZ5jqQq0p/mIlAdpHtzPcOU33USe6SfyIMOJq+dF9Jy158Y5MZ3HRlMT1J+64IE0Rwyj/chobp6X8SRzAk+yJ3E31ZWeOAVd52X0xKq4GuvKtfNudMc403JCRu2hsZT5DiJ/vzX63Rbodlpx0W8Y9WHjqA+zpybInnKvUeTvGYZu+2Byfh6E+kcbcn6yQbfdltxtNui225C/dwgVvmOoDRPTFC2j9ZiC1uNKWo8paTmiojlKRU2QmILdw0j9yoLkLyzI+c4G7Y+2GHYOo+TgaMp8xlLub0dFgD0XQyRUhwlcCpNTESRQ7CumyFtKZZAzZX4KNDtGkvrDAHJ2DKLIaziGfQPJ29eHUh9rasJsaT1mR9cZZ5qPulLiLSP+nyOIeKc/nsss2D3Pgt3z+rB/0QC8l9rit3IwIesGG/G6aTgn3h/GyfeHcuJdWyLWWRGyyozwtVac/Xgk+fteImbzWPxXWOG/sg/Ba/sRsq4foRuse+e8DiLlx8Hk7htBefA4rhwR0xEj0BUr5WaynGvJUq4mSbiZoeCB1pXH+vHGcTm9s17/bBtuS1DRcE5OU6wTHUkelEaJ0AaORB/yL3NeT2pvnY8teEBi2SNi8m6QWvmI9KpfiS28y7mihxzRPWDnmRbjhk07Clmxo5TlO8tZvrOM5buKWb6rgBW781ixR8/yPXks261n6a48lu3OZ+XeQpbs0LN8l571e/RsPdFEuPo+Jw2PSCh/SlzRI+JLHhFX+ohzxQ84rL3O9pMXWbn1Aot/ymDRz1rm/ZjD3O+ymfe9moU/5rDspxw+C6riUPZ9ThueEmN4yoX8J5zLvc9ZzR3OGR5xSv+Q7dFVrNsaz5zPTjLnywvM+kc80z5PYPKWeCZuSWDClgTGfxaH2+bzuH0ag/unZ/HYHIPHp2dx//A0TptOotp0BscP43D8KAn5B0kI7ycivJ9kzHvxCO9dQP5eLIr3z6F47zTCO8cRb4zCYX0Eog3hSN+IQLYxEtkbEUjXRyBZdwjpukiE9ZEoNkYirAtFtNIPxdoAnNb58fLHUXwfVUFo5lUi1T0cymgjPK2JiMxmwtKb8U9uZEtADrM+CsVx1X5Uqz2RLfwKj8Ur+fTrRZw78jpN2tm06xYQG/4GHh4u2EhXYqHchrmjD2YyTywkflg5RGDlcARzyeHe6mtwL1h9MJH79sbPWIWVBWIiBGMihGAiDcNEGoaZEIa5EIaZNARTaSBmgj/mgg/mMi/MZZ6YyzwxE7wxkfphIg3ARBr4P0wAJoL//zzSAEylwVgI4fSRHsLaIQyLcYGY2wdgJfWlv2wPg4WPkTjN5p21Clp0b/JAN4VHKbb8lmLGH9kWvMg041GmOU+1/flN3Z+n6n48ybHmYU4/bufYc6dwOb4/TGLa9JcZInsbS8kOzCVBmEqiMJFEYSqJxFwciYUoCkuHaKzsj2LtEEZf0W6GS9/EWeXMns8m0Z29kvsZSp5l2fJrel+eqfvxQjvACNisvvyeZs3TtD48yxnIXfUYunJmcsrrZaZPcGCUbAP9ZNuwlPtgpvh7x1vjYyBm8gBMJX6YSTyxFnYzVP4lcrfXeWONjILE+fRo3LmrHs6TnD4815ob8aruBWyOCc81JjzLseC37EHcy5HQrnsNn20TmfvqNOyEtxgq2UU/hyBMRgZiYe+HpeCDmeBrXA//G9fxf2Ut+GMm8cdCHISVKJg+omD6iEOwkoZiKQ3DQgjDXAjHXAg3tthLwzARQo3vAyG4N0GYCIG975MgTBTBRpjKfDAXDmIuHMBcMKLdXAjAVAjqrdgax+tYKg/QT/gIqeNL7PthEaXnXuVmjoqb2tF06u1o0ttRr7Pnil5EnV5MtU5CZa7x3stynZxSrZwSrZISjZLiHAVFWXIK0qUUpEmMcE2VUpxunMVakCYlL1mEPsnB2DqcKCI3QYQ27l8Sb2wp1ieJyUsWY0iRkJ9qTEGa9N/wKqEgVUJBqpiCVDFFqWKKU0W9sac41Z6SdLv/A6/G2FOR6UBVpoSLGZK/4FqRJvmXiKhMF1OZLqIqU0SNRkpDnpLWIkfaS5xoK1HSXChQnyeiTmdPY56EBr2kF6+CEa8FAs0FUtpLFPRcdOF6tTs3aybQWe5Edc44KjJG0VbmQmupK5dzBapyxNQXKGmvdKfjoju1BoGyrDEUZ4yhPEdEpVZKqVpMQaYdhWopeRki9Oli8rPlFGpU6DLlpF4YQ0aiA4YcR9rq5/D49hpudy+munQiujQxhWolZbmuFGc7Y0hTkp+qJOusHfpEGYYkOeVZLtTqPajJdaciU0FjvgeN+eNpMLjRkO9KU6ErLcXutJWOp718PO0VE+i4aExX1USuVU/matUkrlVN5nrVS1yrmExHoTv1OQqqU8VUJdlzJUWgKUVOS6qc1jQ5LWkCLakCrelSOrJkdOUYwXpN58hVnSM39M7cMLhyNdeRjmwZrRlSOrIU9Ghd6dS4cr1gMj35E2lUO1GdIlCX6UhX0RSulc+grWASTbrxNOsn0qKfTJNmIjXpLtSkuFCf7k5z5kRasibSlDGBuiRnDMfHUnZexuUUdxrU02g3vMbV0iV0ly6ju2w5N6rW0lW6gvbCJfQUL+N6yXKqEl7i2PZ+JPuPoPS0iqoYZ8qOySmJEsgLdqA4TE5BkIysvWNI/HkIWfvGcvmoB1WH3SgKkVIZ7UhhuJSkvYM4t70fhkgZJUddyQx0oOzsZJrVi2hUL6Q8/mUKzs2gs3ATLbq3yT09i7xzL9OUv5Zq9QJ0MZOozVnA1fJ1XK9YQ0fBAho1c2hQv0Z9+hxKT4wndsdgIr4w4fwuWxqSZ/DrpfXcLVvB1cJFdBrm05r7Os2aeTTnLKQuZSHZIeM59MVQDr5pxYEN1hxcP4Ady63YtrIfO9cNIPCTkcTscEQdOBV1wEuEbB6KzyZbCiOncCNnGbc0i2hLmsGl424c+sSEjH1jaImdSmfCVK6ccOZylIzqcDEVAXbk7h5G4j/7ErPFipgt/Tn3j8Gc3jyUqHcHcOKjYZzZPJqYLWOJ2TKGU58M59iHgzj24UBOfWLDuX/YkPC9Deq9w6iMFOhJnMm9nNd5lLeIXwuX8lvZCl5cWscfdRuNcC1dTI9uNu3qaXRpZ3Ijfw53S+Zzv2wh98vmc6twDlfzZnA1bwZ3iuZwr2QuN/JfoeC4PZWxKm6WLOBpwxs8rl3Pw6o13C1eRlPSNPQB40jfbkPe7uGU7BlN8a6R5O8aRvHB0VwMEHE5REJNqIgrERLajivoOuNI52kF7aektJ+R0nVORvd5Od3n5Vy74MjtJHceZkzmcdY0HmZMo+usM41HZFwOd+Bi8DjK/UdT5DUMw75BlPuOpCFCSsthGc1RUloiJbRGiWmLEtEaaUdz+GgaQ0fQEDqcK8HDqPYbTKWvLZV+g6kOHcmVIyKazyhoj3OlO2Ui17OmcVs3iweFc3lStoBnFYt4WrHQCNfS1/m1aA4P82ZxXzuDB+op3EmdwLULTjQfc6A6ZBgV/oOoChlO3WE7rhwX0504np6USdzWzOa+fh73dQt4bFjG8+I1NJ6cSNbOEVQGS7idOImHGVN5nD2DpuMCZcHDqQwbQ2ngaPK9RlB4cCxFex1I+HQgcR8NIfkzEec/EHNo5Qi85g1m+8z++C+zx2/paHa+0pcfppqyfXZfvJaOZP+iQWybY8XPr1rw42wL9i2xJfnHidxKfJvKoKmkbx2JducISr3HUBtqx7WzKu4kOvMg05Xfcj34LXcCd1NV9Jxz4GqMiJvnpbQdGUldyEDqQ21piRpB5/Fx3IlT8lumB0+yJnE31Y1rCSquxqu4kejCtQtuXLvgztXzrnScUdF0TMLlsFGU+gxCv8uS7J9M0W7rQ+FeG8q9hlPhNZqivSPI3TYE9Y+DyPp+EJnfDSLrh0FofrYl52cbtL8MIm/PMMp8xnE5VEJ9pJymaCWNRxQ0HlbSEKngSpicSm87tL8MIvFzU5I+N0f9nQ2aHwdh2DmcUk/jTsOVgQ5cDBJRFWrEa3W4nKpwBRXBMgp9xFSGOHExWEX+gXFodw2hxGcUVyIlXAoeRbF3fwoOmlPibcWlkKE0H5XRctSNygAVaVvHcexDW3xX9mHvAgv2LrTm4JKB+Cy3xX+VEa+Rbw7l6KbhnPhgGCc/GMbxdwcRud6KiHWWRKy34sR7thj2eJC5VUXYhv74r7QgcLUVwev6EPpGHw5v6kfMP2xJ3TqU3H0jKQuyo+6IhPazMjrPS7ieKNCdIKYrwYHrqQL3NS481o/ngdaV+7lu3Mt155bajZ40Z9oTHWmIUVAfo6ItwYOSSBFq32GofYb9jdfTBY/Px5Y9JaHyGWcL7nG+6D4XSh8RW/yYC2XPOFnwlH2xPazdoWPlzkKW/0vldfmuElbsLmTl7nxW7dWzYpeWpTvULN2uZvnOXFbtyWPJL1qWbdPwxt48dp3r5FjBc2KKX5BQ8Tun9Pc5lXeP8yVPiKt8zqnCB+w6c4nF355m4Q+JLPo5g/k/pDP3n6nM/SaV+f9MY+mPmXwRUsMxwyPOFDznpPYppzSPOZF1lzPa+8QXP+d80TN2H69h/dY4Xv0kmlc/P80r/zjPjM/PM2VzDBM/jcFjcwwTPzuHx6dncfvoOK4fHMXj4+NM+vQkEz48jvM7R3HcdAK3TxJw+zQF5YeJSDbFIX43vrd9OAn5B/Eo3o9F+UEMqvdPo9x0Avk70ThuOopsYziKtyJw3nQY53cikW8IQ7nxEM5vR6PYEIZyQyiS1f7YLTmAfLUvrhv8mPXJYX6IriJcfYsozS1C0zvwT2ggJLWVsMwuQjJ7+Dq8kFc/jUS5Yh+3iNPNAAAgAElEQVSy5fsQz/sCp9dX8NYnCzgW+hoNWS/TlfsaBRc28fJUKUPlC7BU/oCZ0hszwRsLcSDW9lH0sTuChTgK07/w6mfEq+zP+PZ+0A/ARBrcm1Djh3hxCCaiYEzEwZhKgrCQBWMpD8JKEYSFzB8zqQ8mEl/j38qCej/k/4f8p3P/8fmBva8VYHz8T5EFGCuM8n+LLAiT3kdTWTBmijAsFIewkh+ijzgMK4dgI2Bk/vRVHGSQ4kvGquYze+Y4Lma8yy3tDB6kDeG3NHP+yDLnRbopT7IseaYdwOPMPjzJsuJxtgX3Mi15kDuaO/kvkxI1n+UrXmOs20b6KbdjIQRjKo3GVBqNufQwFtJILCWRWEqisZAcpY/4EFb2exkhfR83p8ns/2Im1zTreZDpzB+aETzLHsALbX9eaPvzNNua3zIs+SPDmt8z+/FCa8tdtR1d6tmc8nyFae5iRkjW01eyDQvBB1NZsHEDLvmf9zgHYCLzx0wejKnEm37SbYxSfIyz2yQObJtCrXomd/Nk/JpryzOtBS80pvyhMeH3bDNeZJvxXGPKM60pTzWW/Kq25ZZGSWvhWr781JUJE2cwWvIptg7eWI+LxGRUFOaicCyEIEz//dr9F9fyv3Xsf3JOGoiZNBhT+3As7KOwcoimjzgaK0k0ltLDmEsjsBAisZBF9OL1T7j2rsl//4JF6B0/pQzAXPDGUuqJpfQg5tKDmEu9MJcGYCqE9nY6HMJUGYKlcg8DhbdxcnEk2msZV5Je5U6OnNvaUXTqx9GUZ09DngMNBhFX8sRc1oup1Imp1Emp1Mspz5VRmqugVKOgNEdOcbaconQphWliilOllKRKKemdw5qfKiEvyQFdoj26BAdyExzQxjugueCA5oI92jgHcuONsNUniTAki/9C65/515bhv+CaIqYgRURhioiiFIfe2BkBm2ZnrL5mOFD+V+wpz3DohauEynQjWMtSRH+lPFVERZqIijQHKtPtuZQt4kqujOZ8JW3FTrSXONJSJKexd+Zro15Cg05CY56U5nwZzfkymgwCTQYJrcVyuiuduX7JnTtXJnHj8gTq86SUpo7kikFBe7k7TYVOVGskXNKKaSx2oq3ClZo8KcXpIynOGE2FRkylVkpxlgOG9LEU5wgYMnvH42TJKNI4YlCryE4WkZ0iIU+touXybO52L6W9bhb5WQI5iWMp0ThSketCYYYCQ6qcihw3NBeM1e7CFDlVWnfqCyZRb5jApRwn6nRuNBV40FQ4nqZCNyNcyybQUelBV9Ukuqv/TteliXRXTeTa5cncuDyF65de4trFyfSUTaQ935UrWXIq48dRlyShKUWgJVVGa7qc1nSB1nSBtgwpndlyrmpVXNc5cTPPmRt6Z24ZXLlb6M4NvTOd2TLa0iV0Zsq4pnOhS+vC7ZKp3CqdRofendp0OTXpSlr0E+gunkpH4Us06yfQrJtIm+El2g1TaM2dTHO2B01ZE2jJ8qA1ayKt2RNoyZrAlWQnik87cDFORWP2FNryXqG7aAF3qtfSXbqMe7UbaS9cTEfhYm5dXM214iW0a18jOWA4p3ZZkB06mvKTCi6eUHLxmAJDkB0l4XKKguXkHLAjedswMnaP4lK0OxcjXXrxqqI0Ukb6gaGc+8Wa3FARFScnkOlvT+ExN+rT59KkXkRV0iuUXniZzvy3aTe8Q8G5ORReeIWWgnVUqxeSfdKNGvV8rlVu4PrFdbTlL6A+5xWatPNp0SzictwMkg+OJuprC87usKUuYSoPK9dwo2gxXYZ5tOW+Rqt2Lu25C2jOXkj5mZeJ3SPB/8P+7Ftvxb61fdmzqh8/L7bAZ9NoDrw9lMPfCOjCXqX8xGJidzjz8wpz0r0caU9bzLXsxdxUL+LK2ZeI3mLK4S3W3MqaQ1fSS9SfduLKCUfqjqioDHag2Gcc2duHcv6LPpz42IITH/fjzOahnP50BEfeG8KJj0Zy8uNRHP9wOEfeG0zE2/059FYfjnzQl5jPbUn+YQS5B+2pjJBTf8qFrsRpXM+YxR3tXB4WLOK38pU8v7SW59VruVu0gA71TFoyp3BVP5sH5Yv5tWoZt4te57rhVW4XvsaN/Ffo0U2nRzeNWwWvcLf4Ne4Uz6XklJRLcS7cKV/KH23v8aL5XZ5eeZNfL66lJ3sOhaES0rfbkLtzqHH8yLYhGHYOodRrDJeCJNSEClwOEXMlQkr7CSXdZ53oOqOi/ZSM9tNSrl5QciPBievxjtxIcOF2kjt3Uzy4kzyRG/HjaT4m40qUhOpQeyoCx1DuP4rKgDFUh9hzJUxMfbiEhnAxDeEi6kPtaQy1oyncjqbQMTSGjKQxZASNoSNpCB1JbeBwLvoPoSpgKNWhI6mLdqDxpIzW8050JI7natpkbubM4F7eqzwunsdvZQv4rWwBT0rm8mvJXB4XvsoD3cvc10znfvYUbqeM53qcM20nJVwOHU5lwBBqDo2m6biUplNyepI86EqZxM2c2dw3zOeefgF3cxfye9laHmoWc+WYKy0nXLibPIX7aVO5mehBx1lHqg6NweA1kAKvwVwMsqchwomrx6aT+/0o4j6w4dQbNkStHEjggr4cnNOXX6ZZsHfOIH6aZsXXHqZsdjbhfbkJb0lM2DzehC0epmyeYM6O+QNJ3zGZW6kf0RO3nqTvx5DwjQ3ancMo9x1J82EHHia5cT1W4GGWG0+0E4z3uybJ6Y6x5/p5CbdiBVoOD6c+bBBNEcNoPzqGntNi7iU68WvGeB6mjedWkjPX4lXcSHTidoo7t5Imcj1uAt0xzrSdUtByQqDpiIjaQ2Mo9xmMbqclKV+bkvKVCdk/WKL5aQCarTZk/zCY7O+HkvXdUNK+tiX1axsyvrcl4wcbsrYOInfncIo97bgYIOVyqJzacCU14XJqwxRUBwlU+ooo2D2SjG/7E7fZhKTPLcn5fhDarbZGvHqNpcLPnqpgMZdCxFSFiI2APSSjJkpFdYSKAm97yoPkXA53pCJQTJH3SKpCxtFxWkXnaTmN0WOpDByAYZ8Z+r2WlPoO40qkisthruTtUxL7xRgC1/Rl7wJzPJf0w2u5Db4rbQlY/Xfl9eim4Rx/fxjH3x/KkbcGcHijNUfe6kvUG1Yc3tgX9U8Kij1f4swnIwleZ4X/KjMCVpsRvM6cqE3WxHxhQ+rWYeTuG0lpkB210VJazsjoOCfharyEzgsOtMfa0ZMs4a7aiUc6d+5rXbindeFerjs31ca2YSNe5dSeltMa70FxhJgMzyGk7R/0N14DUq6fj9Dc51TxM47mPSA4rZuwjKucMDzmVNELQtWP+OFYK6t35rNyZzHLdpWzbFcFy3ZVsHx3GSv3FLNqTyFr9uaxbn8u6/Zls3pXJqt2ZLJ6l4bVO7Vs3Gtg424dX4XXEJh+n1NFv3Pc8BT/hG584tqIyrnDycLHhOfc4IcjZazbGc/qHUms2pnG8l9SWLo1mWVb01i+NYPlP6TxwYFCDsZe56j2GUdynhCceBP/2E6iMu9yVPuAwMROtvhoWfXtWZZ/e5al38cy76sYXv0ihte+iWXOt/HM/uYCM76MYfoXMcz66hwztpxg2qdHmfbpMWZ8doqXPz/P9M/jmfDxeVSbYpC+dRbpO7EoPkxG9VEayg8SkL51BtGGo0g2RqN85wgu7x/D9YNjOL8bgXStH45vBuPxwWHc3w1HvMIT+Rpfxr97CNWGQORr/JAs90RY5cWk9w4x7cMIZn4UwWZ/A/vPt+CT0Mae0zV8EZDL/pgrBKb24BXfzrv7spjwhi/SJbtxWuuNatlW3Ba/zdub13AsdAkNGa/SpZ5FffZ7LHnVHgeXefRTfYeZ3NO4Q7AolL52UVjbHcZSHIGZEGqsrv4bXk0FX0wFf0x7q5XG9LZQikIxcTAC1lQSgoUsDCtFOH1UYVgpQzCXBWIq+GMm9EJJ5t/blvz3z2bC//n7f+ecyb+cM/0P50ylvpgIvphIeyP4/nXM9M9jcn9MFAGYyv2xkPhiKfbFQuKDudQTC2E3/WRfMlyxmPET7Ek/tYH2zJk8yBrFs0wr/sg05UWaKU8yrXmqHsAzdV9eaK15prXgUY45D3NtuZYtoyJpEW+9OYWxLnPoI/sMM8ELE2kYptIQzKSBmEmNLc6mgh+m0iDMJf5YifYxXPoxzqop7Pl8Ft3q9dzJcOSFZji/ZvTht2xLnuZY8iTLnCfpZvyRYcXvWf35XTuYBxoR13LnctZnLjPcxIyWrGeA5BesZF6YKXrHIilDjLtLy43/KytlOFaCNwMl/2SssJJpE2WkHJ9Dj8Gdh/rhPMmx4rnahN9zTPkjx5zfs6x4nmXJ8xwLnmnNeaKx4mHOEK5pXKlQv8G6Nc6I5NMZavcPBtkFYDkmCnP745hLDmEmC8JUblwLf17f/811YfpfrAsz2X84JwT04jUCM/ujWNgfw8LhKOaiaMxEkZiIDmEiDsVEEoKJNMT45Y0QhKkQaIw0qDfG94aJEGTEq8IfC6kvVmJvrMSeWEgO/IVXY+dCJCayKEwVIfRRbmOwfA0e4+1JilpGZ+Yr3MuRckcziq48O5ryHGjKN84urTdIqMmTUKWXUKmXcjFPTnmuQFmujHKtnLIcGSXZAkXpEiNe0ySUpEkoSZdSnCFQmGbEqz7RDl2CHbp4O3Lj7NBeMCY3zgFdvAN5iWIMyWIKUv5sCZb+FePGTMb7XP+suBamiClMcaDwL7ja/4XXklR7StMcKEv//8FrupTKNAkVKWLKkh0oS3KgLFlEeYqIihQRFSn2VKSOoyrDnpocCU0GOW1FjnSUONFWrKQ5X0qDXkSjTkKDTkqTXkaLQU5LvrwXrwKthTJ6Kpy5XTOR2zWTuH5pAj2V42nKV1CRPpa6XIG2YlfqDUoqs+25rBdoKFJSpXWgNHM05Wp7KrUSytQO5KeNpTDLnhKNnPwsCfoMI14LcpTkZSvJSZWQky6gz1ZSUzqZ1svTuZjvhCHNgYJMKeW5TpTlOPXu3CynPNsZXZwY7QU7StOV1OV50FI0hebCydTqXLmkdqSpYAItxR60lEygtWwC7RUT6aqaxNXLU7hWN5XrV6ZxvX4aV+teovuSB9cuT+Lm5SnGVE/h+sXJdJWMp1Gr4nKqiJoEe+oTxTSnCLSmy2nPkNGeLqMzU8ZVjZIbekduG5y5k+/CnXwX7hW68bBkArfzXehSy2hPF9OdJeOG3pVrBnduFb/ErbKpXC+eTLvejStZKmoyVTTlutNVNJWOgim05b1Ee95LdOVPpbtgGl15U2jPnUS7ZhKd2sl0aifRoZ7IDcN0LicoKY2RcCnZlebcmfSULOB21SpuVKzg3uX1dBcvoadkKbcqV9JduIAu/euUn3Ph3N5+xB/ojz58DFUn/j/m3jMqqrNf3KaIvWJDhOlURbF3jcbYe9dETYyJqabXJ7FiB0V6EbAjvcMAA0MZGIYOAiogvUkHNZYkXu+HIe08//f81znP++H9cK17r71Zmw/73mvta37NgrvXrVBdNiHLVYLGxYxUeyFxx8ciPzGOQi8bCrysyfU0p+CKJflXzElxnEik3QiSLpuQf2M6CmcJqd5WFIUt4mHyGu4nrKQo6nVqU3dTp9pHTtgKciPfoDZrF2XJa1DcnMK95FU8KtzNo6Kd1KjX8kD5BtWq9VQlr6MsYimJzjJu/TyMkNOjKQ6dTUvmWupT36A+dTk1ycuoSX6dqsQ3KAxeQMxFc658aYj9/kGc3GbA8U39Obl5KKe2j+LotqH4fGNFvONSCm9vI9llKXa7BuD8wVCqozfQEL+WduVGyoMXEPCDIRd2D6A6eC6NUbNpiJhOQ9h0qu5MpdBTRtYlAcpTRkR+N4I7nw7m5odDuPHBSG4eGsOtD4y4dWgiN94z5uqBsVzZNxKPNwfh/pYBPgcGEvjZSORHTMi4IKPIaxIPbk7l/q1J3L89harQGbQqlvAkay3P8zbRq1lLS+oyysJsaUheou02nLOOjqyVtKvfoDtnNR3qN6hTzKMheR4t6QtoVS2kPfM12jOX0q1ZQVGwFeWxs3hcvJVX9e/xqvYgr6oO8Pv9/XRnbiTfxxr5sREojxmSdmQUmUdHo7YbS/b5CRQ4CrjrIqbMXUr5FTNqrltQ729NQ4A1DQGWNAZa0hY+hfYoW1rCJtMcYk1z6CRaQifTGDSJmluWNNyxoemOLVVXrSh2MSX7whiKHI2p9rWkxteSMmcBZU4m3HOaSKnjBMocx3PPaTwPnMdT7jyWCpdxVLoZ8dDDmAeuRtx1GkOx0xhK3I247yuk4oaMh3csqQmdQkPUDB7Fz6NDuYTHmct5rlnJc81Knmne6BuTo5XX3uQF9Crm0hE1jbZwW2pvm1PiYUShy1ge+Aqpu2NNdcAkGqNm0Bg3lxbFYjpS36ArbTXdKWt4kbWF37J20ClfTt2d6TQF2tIWPoPqW5a0R87ivp+YlDNDKHQxoen2TGr9bCm7aEnE+wO5vl0P11V6OC7X49IKAy6uHIzdawM4unAAdstH8tPiIRyepsc75jrsEOjw+Twdjq8bysXd40k8vYT2hMO0JnxI1M/mBH89jsjvRqE8PpoiJ2MqvSdS62fMr8qZPE/Sdhl+HD+Z1jApjQEC2kJktIfIqPAeTYX3aKr9jGi4KaA92ILHMbY8iZtOZ7R2TE5zqAUt4da0R9nyOH4BHVGzaQiYxMPrMir8xDz0k1DtJ6XcU0Cx43iSfhxA9Bc6RH6mQ9jHuoR9pE/UZ0ORfz2WuK/GEXHYkNBPhhPxxXAivhhK1FfDif9xLGknTdCcF5PrICXvoowcewl59lKyzghQnZiA4oeRRB7uT/AhXWI+H0TKv8aQ+tMYMk+MJ9fehILLQopdJRS7iilwEVDgIuSup5T7ftY8uGpDrrOY7MsiSr2sKPUyp8DFhCLXCdTcktEWNom2cCsabgspdBqK8oQuiqP9yTg7jpyLMjT2NsT9KMX9zeGcWtMPh81DcdyqFVenHaNw2zUKrzcN8X17DNcOjOXaAUN89gzC781B+O0diNeufnjuMiD88wnkO84j7gcZfu8Mx3WnAc479HDeqYP7W3rc+HAgYd+OQGE3Ds1lU0p8pDy8bUZtgITGEAk1gaZUBUykIVxER4IVvSlT6FFOpks5me6UqbQl2tAQY/2nvJbc1MprtreYuLOjiDw59C95/cK7OOj76w84HljDkdvlfOaq4Uv3XE74P8QusIFv/Sp591IhW09kselkLhtPFrDxZCEbTxayyS6fLady2XY6m52nVXzhU8KPN0v52qeAT12z+dgll6+8SzkeUM/n7iV86lTId1cecPx2LUduPORLt3w+cczkR7+7HL19n2988vnQKZXPvNT8eKuYz701vHcxmYP2Sj5zy+M7n/scdink0HkNXzjf5ejVKn66Us6nDtl8eC6d7z2K+JdPMV+5aThwSs67Z+P51juXz92y2H8qnjdPxvOeYwYfuedy4HImO04nsPN0AodcNLx7KY1dJ+PYdjSat84q+cAln3cu5bPs61imHgzE+kAQ1gfDsX4/Stut+GA45vv8sdx/kxkfBvLGD3FsP6dir2MWK38IY8nnt9j4cyR7zyvZeTKOpZ9eZ+VXd3jrjIKdJ+Ss+jqQJZ/cYO33obx9IYXdJ+NY+pEvW38MZf8pOftOxrL9h2BeP+TNm0ejOHBawb6TCaz5wp9lH11ly48R7D2tYOWnnizb/z2f/PAJwdcOUJO0jqbERTSr3mHPmglYT3+dEVZfoC87g77UiX4iDwaZejPI1JP+Yjf0ZM59NXuO2nRhsz7Zk13S1pv2Raj0pNr6Pz2pO/pST/SlnuiK3bUCK9Ze0zdzQ1+mFTRdSZ9QyC6hJ7v05/r347+v/zzn+N9c+3+/l6704v+Zv0msjsUldCwvoWvugIGZPQPNHOgvu4i+9Dx6kpMMkH2FocUOJtlO5przLsqiXqMnScTLxCH8FqvL77F6PI8bzIvEYbxIHMBLhQG/KvvxPMWAnsRBPEqYSE3aOg5/OAPzmXMYarkffTO7vg7NjuhL7dEzO4OuuR065mfQ6avHHSA9yxjpR1iazeXYh4uoT9xFR5wVvyWP5qncgOcKfV4q+/EiSZ8X8Xq8khvwq3wALxTD6EkS0pLyBv72y5k3WcgE0S6GSn6iv9l59Cz75o1a9j1jM23qrr7UlUHSC4yWfIrUbDkblonIDl9Gl9qCx0lDeZaoz+9JerxS6PJK0Y9X8QP5NX4gL5MG8Dy5P0+TB9GVPI4G5SwSw95k9boZTBC/jqHgG0aJ3eln7EN/yS30JB7aOalm/7Nn+X979v+be/3zmiN6Uhf0RT7oC6+hL7yOvvAqeiJfdMXe6Eo8tD/W/D09WHYZPZmTFqmz9r2QuKIncdOmEf8hrxJHBoguMkB0AQPxOfSlDuiLXdCVeKIj8UFHdgU988sMsviOseZrmD9zFMrb62hNWkyPQtwnrwKqMkRUZUp4qJZSnimlTCXhbrqYonQpxRnm5KdKyU+RadOIk2TkJEjRyMVoYoVoYsVkx4rJkUvJlstQx4rJiBaQHikgLULwbwKbGiYkLVxIeoSIjGgx6hhJ3xgcyd/4L/IaLfqbtP5TXrOiTf8hr7lxWmnNixOSHyfS1rrGSSmIkZAXJdKKax95UVp5zYsSkBdlQkGsKSWJYsrTzP6U11qNJVWZMu2InBQJ5Slaea3OsKA60+LP6GtNljlN+ZPpujebzrLZtN2dSUfZXJoKppEfN5G8WGPupZhRrrKkRCmlQCGgJE1CQZIp+QoTilMkFKVIyZKbkBZlRLZCjEYhQyUXkxojJCVGTGqclJQ4GYq+yKsyTkZ26iQKVJNQJ4jJUZhxN2MKhak25CVZk5NoRU68JeoYGWnhYpICJ5Ant6QicxY12fOo1szhQboteXEyKjJsqc6ZQXXudGrytFHXxuJZtJTNo7V8Ie2Vi+ioWkRb5QJaymbTWDydR8Wz6by3gK57C2krnku9xpbKFGsqkiwoCTOlLMyUyigJ1XFm1MabUR9vTmOiOY9SrOhQTaYrcwrd6il0ZdrQq5nG09wZdGdOoVlhRl2cmKZEM9pVU+nQzORR5nTaNLPozJtPa848KpU25EeIKJFb0aiZT2veazRpFlGfMY961Vya1AtoVM2jLnU29SmzaU6bS2vGfB6lz6MheQb1ybMoDDEjy19MWdwMOgrW01msldfW/E205W+mNW8TzdnraMxcRUPqcirl85A7jeXO8QHE2RtScNWMu9esSLs0gUxnERoXM1QXxSTYGRF/YhyFnpMp9LSmyGdSn7xaoHaXkHhhPIkORuRdm0qKm4wkdzNyAmbzMGk1VclrKI1dQbVyO7Vpb1IQvpLC6JU0aHZxP3kNybem8iBlDa1Fe2gt2kWtZj2V6aupy9pCRdJaHsStJNXbhoATowg6PYq8gGk0pq2iMXUFjWkrqEpcwv3o+ZSEziPr2nTuHDXi4rsDsduhz/EtBpzYPJgz2w1xfNsU5w/EeH1pTuS5BYSemoPTBxM5vWcgisvTqY/bRHvqVmqjl6NwMOPKx0OJOmZKR+LrtMTMoSHClrqQqVTcnESem5QMexHyI+MJ+XIkgZ+NIuDwGG5/NI5rB8dw9cBYbrw3kasHjPDZP4Yr+0Zw5e2hXHt/GEFfjEZ+xJj0cxJynMwp9LKk5Kol925aUX5nCjXhM3iUuJiutDfoSFtOXfwC7odPpzF5Ce2ZK+nNXc+T/I08zltPV/Yq2jOW06RcTLV8FvWKObSqFtKZtYTOrKU8Sl9Md/YK7kVMpUaxgKcl23lV8y6/Vx/gVfVBqDzI09wd3L0+hfjjI1EeN0R1dDTZJ8ejOT2erLPjyb5gTOFlIfc8ZFT6WvDQz4yaGxY0BEyiOdiG1jAbOqOmadNvwybTGGxFc+gkHoXb0BI6hYaASTQFTKXxji3V16y55ymhxFXbAKr2qjUVHlLyL4yj0H4cJZeMKLYfS7H9aEoujuWe4zjuXx5LufM4HrpPoNprIhXuxpS4jKPYZSwlHkbc9xFQfk1K5W0LqoMmUx+ujb62KxbSm76MZ+o3eJa1gufq5TzPWs4vGct4nLqY3r604bboabRHTqf+jiWlXsYUuY2n4pqUhpCp1IbY0hw7l9akxTQrlvAoeRndqjU8ydzAU9UGnmdsplexipbQedTenkL1TWuqb02iMdCWYndTci8bUeFjScP16dy9JCP+85EE7tMjdP8wrm8djOtKfS6+rse5pQacXGTAz/MNOPbaSL6fP5jD0/X4ZuFQvA7OIMVhLarLa8j320Zj3Ee0xH9I+uXF3Dw8njufjyb6xzGknBjDXeeJNNyQ0Bki40msFS+SbXmqmEp3rDUtIWIaAwR0hJnTHmpGuZchD33GUnvNmMbbQrrCrfklYRa/JM6iJ9aW9sjJtEZY0xY5mY5oW7pi5tAeOYvGQBuqbphR4Sum0kfEQx8xFZ4iSp1NUZ8yJPXIcJJ+GEb054MIPKjHzbcN8H93MEEfjCT4w9EEfTSKwI+HE/jxUIIPjyDy67Ek/mRC2kkxGaelZJySkH5SRMZJEcojxiR+P4boz4cS8mE/gg/pEv/1MFRHjVAdM0JtN4Fce1MKnUSUuEu46y6iwMWUfBcTij3FPLhmTbX/NCquTyXrkgkFLiJKPKWUeAoo8zahzl9GR4Q1rWEWtIWYU+k3geyLw0g6PoC4HwcS+8MIko+Lkf9Lit+B0ThsGoDjtuE4bTfEecdonHdoI6+ebxris380fu+Mwe/tUXjvHojvmwPx3mWA+3ZdvHbpc+fDUeQ6zCb15GTufDSOK/sG477HAKedOjjt1OHKAX0CPx9M/LHRqB1NuXtFSsUtc6rvSGkIllIVYEqlvzF1oULa4y3pVU6hO3kSncmT6VJO4VHCZOqj/5LXuzfMqA6bSY63lLizowg/PuQved11Ni3ozfMZvNB3FO0AACAASURBVH1Rw9sOmWw/Fs+u4wretc/i4MVc3jyTxdYTmWyxy9N2GD5ZyAa7oj7y2WSXx46zBbzvcpeLcW1cSe3EVd6EQ0QtDuH1OMW245v+K5ei2vjGq5SD5zUcOKdm/5kM9pxQsv1IHHvPKNl/PoU3zyp4zymdC3EN+GR04hRXjV1AMSfvlOAY3YhXUi+OUW186VrEOyfTeMdOxd5jKWz6Ooq1n4ew52gCu4/FsetoNO+eT+KnmyW4J7VxOboOu9ulHLtewvnwWi7GNXM6vIYfb5Vw9M49HGIasI+s49itMn7wK+L4nQouxXVyLqqDPec0zP8klGnvhzDtg0hs3ovA5lAktocisN5/m6kHb7Pyh3gOedzlSFgTZ2JbOXwln088svjpVilnw6o5HnCfz9wy+corm1NBldgFVvKlVz4fOqv59moJZyMbOeJfztafwln2sR8LDngw+y1npm53wHzdKebu82DWHldm7nHltUNXeft0Msf9qzgVUsdnLql8eOom51ydSAj9ntqkrTQnLKQ7+y2+OyBh7oLXGGP1EQNkdhhInekv9mSQqSeDBW4MlGjTfHXMLqFj7qjtmiq7hK70EnpSR/Skl7XyKtF+pOtK3NCVuNFPpk2p1JN4aNOHhc7oiF3QkfQhdkZH7NQXtf3jPo5/u+f/af2/XfvP0ZFdQsfCER2rS+ha2NPP/AIDze3pL7uEvsQeXclpDKTfM8L8HaSTF/LTV+vIDl5JT6oNLxSjeRndj1exA3gZP4IX8mG8iB/AM7keLxX9+C1lIL0JA+lIHEdLxjIun17Ia6tmMcpiAwPMf0JH4sBAs4sYyM6gZ3YMXYsj6FieQNf8PLqS8wyQnWOM9GPMpXP4+f0F1CfspFNuxa9Jo/glvh/Pk/R4qdTnZbIeLxN1eSXX52VcP54nDqZbYUqLcjm3z7/O3ElCJoj2MEx8hP6y8+j1ybqORV8ts5kjehIn9AQuDBOfZ6L0fWbYLODrtydTHr+IxypTniYM4kWCAST1gwQ9UPSHhKG8jBukTVtWDuGxcjitSROoVy3F/fJ6Fi1fhJF0M4bCfzFK6omBqS8G0hvoil3QkTlq5fXPffX/By6jJ3FBX3wFfbEfeiI/9EQ+6Im80JV4aOu5ZdqGTLqyy+j07Z+/3glnrbiK3dETa6PqOpbaH4IMxE4MFFxmgPAiBuIL6Esuoi9yQ0/shY7EFx2pF/qyCww1+wQTyyVsW2NEbuhKOpLn0pMopDN5Ao0qIdWZYqrUWnmtyJRwP0NMqUpMiUpCSaYZhWlSClMlFKRIyU+SkpsoISf+j4ZJIrJjxeTKJeTIJWTFisiMFqCKFJAeISA9XEBamCmpYSakhpqQHi5CFSEkI0orrpo4KdlyKdl9s1uz5RI0cRKy+pozqWPEqP8ur1EC1FEC1FGmqKNMyYoyRfOnwArIjRWQFyckL1ZIfqyIwjgphbFS8qP/XV7/ENi8KCF5Uabkx5hSHC/kQYqUarUVtRprajWWVKvNtJ2GU2V/k1dLqjMttfKaLqWmL/LadW823ffn0lk2h85782i9O4v7qWbkRBuREz2BkiQxZSkycuUTKVaKKEwWUKQUUqYypyTNHE28KelRRuQoxKjjxaTFCkiOMkURYUJihCkJ4abIw0yIjxCiiJaQHi8jM16CKtaU/GRLytS2FKVMJi/Jivwka/ITrciIFJEWJkAZOIGCBCuqsmZRnzufupy5VGbYUiCX8SB9MtU506krmPlnunBz6RxayxfSUbWE7prX6K59ja6aJXRULKCpZCYtxbPoKJv3p7zWZU3lYao1VanWlMdKuR8h4H64KZXRImrlUhoTLWhUmPMoxZLOjMn0ZE2lVzOVHrUNjzXT+CV3Or3qKbQmW9AUL6FFYUZnxlS6c2bySD2NNs1MugsX0F20iIbMmZTJzSmRW1GdPpPWvNdoy19GS/ZiGjPnU6+aS3PmAppU82hInU2Lai5d2YvpVC+gLtGWtowFVMbbkuUvIi/EkubsFXSXbKW9YDPNOevoLNpCe8EmmrJW05ixgtrkJTQol6C5ISXYbjBhdoPJ8jSl+Kol6Y7GqC4LyHKSonIQk3TKmCS7CeS5WlLgbkWp3xQKr1iS521OjpeMdCcBSReNyfaxRuVlgcJVQuaNKZQnvEG1ci3liaupUW6jNnUXhRErKYldRVP2LsqVq0kPnEGNejOthXtoKdhBfc5GatTrqVNvoSJ5HZWJ69DcmoPcWYLCXUpZxHya01fTkr6K5rSVVMYtpCDAFrXfJJLdLLn67ShO79bn+BY97LYO4tS2EZzbOQ739824/p0tlw4Z4/aplNN7x/Lj5v5c/1ZEZcQm6uI20J66lSzPadz4ajR3vhtHuf8MupJepz1hAQ0R06j0t6LU15xcFxmpZyXE/GsiwV+MJeDwWO58YsStQ+Pxe2cMV/aNwe8dI67sG4PP/tFcOziaOx+PIfwbI+RHTUg9KyLLUUa+mxmFXjKKfKWU3TSnKtiW2ogZVEfM4EHwVEoCJlMabENF1Ex+KdhEb+46enLW8kvhJl7c3crjvHU0KRdTI59DbcIcmpTzaFMtpFOtldf2jNfozl5BdfwcmtKW8kvpDl5Vv8PvVe/w+8MDvKo+xNP8XZTemkbymbFknDFCc8qI3NPGaE6PR316HFlnx5N/0YQyNwnl3maUX5Hy0M+M+tvWNAdPoTVsKm0RU2mNmEpz6GSaQiZpI69hNrSETaE5eCrNAVOpv2VDlZ8llT7mPPSxoMrHggovGcWXjMk6NZLcs4YUXhhDwTlDCs6NpOiCISX2oym7NIZy53FUeUyg2suEcg9j7rlPoNTdiFJPY+5dMeWBn5iKG2ZUB0yiLnQqTVEzaYufR49yCU9Vr/NL5nKeZ77Oc7VWXntTF9OrXEBv0jw64mbSETODxqBJPPAVUOptwsNbFjSFT6cpajaPEhbSnvI6zclLaU5eRqdqNU/UG+hNXcvjlLX0JKygLXIRtbdteeBjwQNfC8q8ZeQ6GlPuY0X9jencd7Ek6btR+L+lQ9Defig+MSZ072i81g7AYak+pxfpc2JBP36c3Y9vZg3mU9v+fDqjH+e2GFPgvQcKTtGb/hUvcn/kac53FF7fgO9HY/H9wBD/w6OJ/ZcRqSfHc9d5Ii3+ZjyLsaYrVMhzxRSeJk6lK8aKlhAxzUEiOsMteBQkodx7NDXXJlB/05TmACm9MVN5kTSXZ0lz6JXPoCtmKp0xU+mMsaUzehodUbN4FDadxgAbqm9YUOEj5oGngAeeQh64iyi9LKTgwkRyTk8g8/gElD+MI/rwKHx26eO2VQfvnQO4uncYNw6M4MZ7I7h6cCjX3xtG0OFxRH1jgvwHEYk/SUj+WUr8dyYkfm9C9Jdjifh0BCEfDiLwPX2C3tdD8d1INHamZJ82RXN2IjkOJhQ4CbnrJqbQVUC+szF5LhMp9hJTft2K2oBp1AfNosBdjPriePJdJ3LfV0zldTE1/mLaI61oDTOjPdySxgAp97yNybwwAvm/BuH/kQ5Bn40k6jsBtz4Yh/OOwThtH4777nG47R6L885RuOwYgfuukXi9NQqffYZ98jqIK3sG4r5dH7dtunjv0efaO4NQHrUg234mkV8LuPn+KHzfGYzbHj2cduri/Y4e1z4wIPTboajsJ1Lia8GDG+ZU3pZSHyyjKkBAxe0J1ASb0hpn8ae8tida0a6YTEu8NXVRllSHWnLfX8bdG2bUhM0i21tGzOmRhBwZ9Je8rjuZFrTRLo3Ndiq2nspg26l0tp9Use14OluOq9h8XM3mEzlsPlXIyqPZrLUrZN2pYtbaFbLmeC7rjuew+/xdTkZ0czvnV8LynhGg7iEg6zERhb9zS/WMWxkvCcr/nfMhDbx3IZtdx9LYejSFrceUbD2ezDa7FLbaJbP7Qhpf37rP9bzfCCp4THBeB3c0rfir2/FX93In6xkB2b9x/EYl+04o2fZDPFt/SGDjd3Gs+jKS7UcUrPk6jLXfBvO5dz4uyi6ua37hpqqLsJyn3Ml8zK2MXq5n9OCn6uZaRg8BOc+5purkVmYPN1Td+Co78FF2ci3jGTeyX/HttUpWfBPD7EOBzPwgjKnvhWFzMJQ5H0czae8NbA9cZ+vJFI6GNOKS+gT3lF5ck9rwTuvEL60Lv9QOfFNb8VE+wjOxEbe4BjwTWnBLaMUp/hEuinauqJ7go37Gl1cKWPbxVSZts8di8wUsNl/EcrMj03Z7IVlzDsnqM6z+PISjt6pwT+zFPqIRj/hmfOSVhMYrUckvUB67mWb5Ah5rthBwcSmr31iCkcV+hpkdZ6DUmUESb4YI3RgqcmKImSP9zR3QldmjI3Okn7WnVjgll9H7A7FzH67oivsEVuz+FxJXdCWuf0uv1B5rz2trYnXFLuiK/1j/fvz3c39d0/6v//r3/wES7aoj6RsDZHkZHXNttLWf5DwGokv0EzuiJ7Gnn/QoQ6QfYWS2mlXLZ5B0azNdqsU8TTTlWcQQXsUNh+QJPIsexm/xg3kW04/nsf14lTyEl0kj6E40pDZ+MhmROzh0aDFjpHMZbvE1usJTGE5yZLDZKfTNf0bX8if0rE7Sz9IBHZNTGIjOMFryERayORw5tICGxJ30JFrzInEYzxX9eJ6kw4tkHV4k6fAyUUdbf5ugz8vkIfQkmdKsXMbt88uYbyNmomQ/wyUn6C+7gJ6ZgzYd3MIeHfOL6Mpc6Sdxp7/AA0PROSTSt1i1cC7Bl9fRnDSXnsRR/Jo4hFcJgyHeAOL1IGkAJI7gl8gBPIsbxIuUkfSkGFKfZEJj7hYOvD2FaQtXYGz5DiOFPzNM7MJgqR86Ii90RJf60oW1++o/eY56/+k++Ddc0RV7/g33vj3rhK70ErpSh38iuYie5JJW/sUu6Inc0BN5oivyREfs3ted25n+IlcGmbowUOCIgegieuJL6Inc0BV5oSvxQ1fiTj/xMUbI9mE2eSZnf5hDadRS2hKn0J0ooCvFhEaViGq1hCq1mMpMMeWZYu5nirmXKaYsU0xppoS7KgnF6RKKUsUUJospUIjISxCRJ9dGO3PihH/OXNXECMiMnEhGxEQyIkzJiDBFFW5KepgJ6WEmqCNFqKPEaGIk5MTJyJXLyIuXkhcv+ZPsWBGaGOGfjZn+EXGNFKCOMP2TrEjBnwKbEyMgL0b4DwpiJBTESPrkVUJupJicCFEfQnIiBORFCSmIEZIfY0JhnCllyWIqVeZUZVpQrbagJsucWo0FVSpzKlJlVKTKqFJZUJ1hQZXKjMo0KVUZMhpzrWm7O53e8vn0li+gtXgmzQXTeFQ0i1KFmLTAEahCDMmXm5AdO4HSVAn302WUpcu4n2HJvQwrilJkaOIFqONMSI8xRRllgiJiIvEhE4gNHk904HiigoyICxOQHC0hPU6KWi5FLdeOEMqOl5KnsCBPYUleogV58eZkx0hJCZpAZriQ4kQrqrNm0pQ/n8a8eVRl2vIgdRJlKZZUZU+joWg2TXfn8KhsHh0Vi+iqXkpv/bK/qFvK49qldFYupK10Do+KZ9JSOJPm/BnUa6ZSlW5NRbIZLelTqY6TcTfIiLtB43kYI6I5yYpGhTnNyeZ0qKx5rJnK0+yp9Kon06u24Wn2FJ5kTaE73Zp2pTntKRZ0ZNjQmTWNrrzZdOfPoatgLp0F8+kqWkRn4WJqVLMoijGnOm0WHYXL6SpaTlvuYmpSZ9CWvYjO7MU0pc6iJX02PTlL6MicT3vGfBqVs+nKXkaFfBpqfzFFUVPovruZ7rtb6SjcRFv+BtrzN9Keu57G9Nd5GD9P27U2egZJzqMJO6GP4sJIivzM0bgKSb9kQuYlEannTFGeNib9nCkZDiJyXcz+lNccTynZnhI0HlIy3CSoPc3J8rVG4Som1deSkuiFVCpWUK1cS0P6TmpSdlAY8QZl8lW0ZO+kInkVORHzaSt8k9bCPTTlbqUpdzP1mo1Upq6jJn0LlYkbKI1Yzv3o5TSmbKA7Zwdt6o20pK2iUbmciuj5ZF21Jt5RQMx5AVe/GsWZ3fqc3TUI+zcNObtjNKe2jMb1XRnen1lwbOcgPn1dl8PLdXH6YDyFt1ZSJ99CU8ImKsOXc+NrI3wPjyDfZzItsUtolS+iM3EJTeEzuednRqGHhDwXCxKPi4n7l5TQL024eWgsPm+PwnvvKK7sG8OVfWPxessQjz0jufruGII/m0jcv0Qk2YlRnhaSfsGErMsCCjwklPqZUXbTnHu3zHkYNIWKwElkehgTdWYw0eeGcjfQmucFG/mtdBtP8tbxOHctL4o381vpNh7nrqU+YT61cXNoTXuN9ozFPEqbR3PKXNpVi3mSu4pujbYmtj1rpTbyWvsur2re5cX9vfz28D06s7ZQ6j8djbOYQmcpxRfFZNsZoT45BvWpsWSfHU+evTFFjiaUuQq57ymmwkdK1VUz6m5b0hg4mdrb5tT6W9AcakNrhC3NoTbUB1pRF2BFY5ANLUFTqb1hxUMfc6p8LKj2taTcU0rBRSM0p0ehOT2KnDOG5J01JO/sSPLPjiD/7AgKz46gxMGQB05jqXKfwENPY+65GVHhbUqFj4D73iaUeU2kzNuUimtSagImURtkQ1P4dFpj59CZuJBe5RKepC/lWcYynquX81S1lB7lQrqT5tOrWEBv4nw642bTFGpD9W0LrQTfsaY5ciYdiiW0JC7mkfJ12tJW0Ja2gtbUN+hIXUVv6hq6k1bSEbuU1vCFNAfNoeraFNT2RmScH0feJQENt2bRcGM26pMm3NmvQ8BeXaLeHU7q51JC3hyP++rBXHx9EOeWDuHEwkF8bavP+xa6vGOmw6czB3JptwiNx2Z+u3uMNuV7PMn8kNrIHUSdsOTy3v74vD+SoM+NkP9ggsrOhLvOptRfF9IVIuJptIRn8ZN4pphGd8wkWkKkPAqR0hluQaO/gErf8dTfEtAcIKUt1Iqn8TP5VTm/T16n0x33BzPoip1Jd+w8moKnUnvLiofXzHjgLaLM1YR7rgLuu0i462BK4TkTNCcmkHHEmKwTUgrP2eL/zlAurdXjwgod7Ffp4LTFAK99I3B7awhuuwdz4/3xBH5iQuDHJoR+JiT2GynBH40j/BMj/A8O5/aBQQQcHEDAwX4EvKuH4jtD8s9JKHKQku8gIPeiCfmXTSlwMiX38gRynYwodDeh1FdCxQ1LHvpPouLWJKoDppJ2wZAMB0MeXJNQF2hB+TVj2iIt6IyxpjXcguYgM6pviCnxMKHASUDgp/q47tYh4NOx+H80Dpedg3HZPgzf/cZ47TPCacdInLYNw2X7MFx3Dsdjzwj83h7NlT3D8Nw5ELet+rjv0MP7zX54v6nPzYNDueu8gMSfzAj6dBy3PxiF79uD8Nynz/UPBuK+Tw+fgzoknTHi3nUbyq6aUX5DQmOIBTWBYspvGVN5ZyItMWY8TplCV5I1zbEyWuQWNMutqI0050GAhJIboj/lVeMpIfLkcIJ/GviXvK49mRm09pSa9aey2Hwqmy2nNGyx07DluJrNx7PYeDybDSfyWG9XyOoT+aw/W8K6U8Wssytkw6lCtpwpZNf5u3x/q4Gr6U8Jz31CeHYPYdmPiSx4QXjub0QU/I6/+leO36xi/6kMth9NZfOxNLacULHxWCobj6ey8Xgy28+m8/m1+3hnPcM/p4OQ3EeEZLcQrGkjOLuH0NznhBX8ht2tSvYcSWTDN7Fs+D6Bdd8nsPKbWNb/K4HV30ex/qdoPvbI5WJ8K7dzXxCo7iFU3c0t5SNup7Xjn9HJjbQ2fJXN3FK1cy2lmavJTdxIecSN1DaupXRwNbUHP9Vzfrz+kE0/JfLaZxEs/Cya2Z9EMf1QGNPeDcBm33XmHLrNrlNKToTU4Z3+FK+UTtziG/FOauKKogHvhDq8E+vwTWrAJ7EOL3ktvopmfJVtuCe0cCm6jsvyJlyVHXzhncvywzex2e2E1Q5nrLa7Yr7FFZtdV7DY5IzVpsus/iyEH3zu4RrfgXNsM94JjVyNf8idqESUUeeoiN1Bi3wRPWlvUBC2k90b52EkXstQ0ZcMkjowUOLBEKETQ0UXGWxmT3/zC+jKLqAjcUTXzE374S5x0n6gS5z6xNXlv8jr3/hv5bUP8f8MvX87918F93+I5K9jbXMqZ3RljuhLLtBPbI+B6DL6Iif0JBfRl9oxSPoV42S7mT1rDsEe26hPXEpvohkvYkfzMnIIKCfwPGYIvyUM4je5Ab/F9+e3xKE8lQ/mceJIWpXWlCZu5Ng387G0mcFos0MMEB1jsNiOgZKT9Lc4jp7lMXTM7dCVOqAvdsBAfBZD6UeYm83myKH5NCTu6JPXoTxX6PM8WYcXSh1eJuvwa6IOrxJ0+S1Bj5fJg7SjcpTahk1zbcRMlLzDMMkp+ssuoG9mj675hb65ow7oyVzpL3FjqMiNMYIjSEVr2LnClsLw3fSkzaZXPpyX8UN4FT8U5AO08prQDxKG8WvsUF7GD+cXxSi6ksfTmDaJe6rtbNhgg2TqGgwlBxlqeoTBwssMlHqjJ/VAV+ZEP2sX9C3+/kPG/w69/3Qf/Buuffu4b49JnNGVOKIruYiu1B5d6YW/8V/l1RU9kfs/5VWmrYPtL3RloKkrAwSXMRBdQk98GT2RO7oib/TEV9AXOzJY8h3jzTdhZS3G3/l1KmLm0amYRG+ymM5UU5oyxVRnSajOklCVJaEiS0y5WswDtZj7ajH3MiWUqETcTRNRnCKiUCmiQCEiP0H4p7z+QU6c8L/Iq8mf8voH6kgRWdF/yKuUXPk/xVUrr8L/z+Q1P0b838ir4B/ymhdtQn7MREoUIsrTZDzMMKdarRXXumyrf8jrw/S+uleVGQ/TZVRnymjIsaK1yJaeB/PoLV9Ae8lsWotn0lY8h1KFmNSA4aQEDEcdPob0kJHkxBlRrDDlbrKQkhQpRckScuJNyYyeQGbsRNKiJpIUZkR80DhiA8cRGzie2KAJxAZPID5MgDJaSlqMhPQoIRnRAtSxIjRyCTkJ5uQkmJMtl5EVLSYjQkBqkBGaKBFlyknUambSlD+Xxrw51GTZUp5mTZnSjOrsqTQVz6a5ZC6t9+fTWbmYnprX/hTXnrql9NYt5UndMnqqltB1fz5tJbNpLphBQ44tNerJVKVZUaW0oFphQU28OQ9jJDyIMOFBxERq5RLa0ibRlWlDh8qK7kxrrbBqbP4iy4bHmZPoUVnRlWZJR7o13dnT6S2Yw+OiefQWzqOncAG9d1+jt+R1WnIWUpkyjfIkWxrUC2gvWEZrziLacxfTrlnEo8y5dGUvojtnMR3qeXSrF9CeMZ+W1Dl05yyjNnk2BaHm5IVaUp26mCf3ttNVvInWvLW05a6lI2ctreo3qEteSJ1iPhVR08jymUjcucHE2A0iw3kiOW4SMhwFqBwEpJ0XkHLGhJTTxqSeNUZlb0Keu4wcdwnZHhJyvc3I8zEny1NKlrc56isWKFyFKL1l5AXNoCR6IdXK1bRm7aExYxeF4cvID1tEdeo6atLWUhSziI7CPXQUv0VrwQ4e5W+lIXsTD9PWU5exjaqkTVQlbqBFtY3HBW/xpOBNmlJWUyNfQnXcYh6EzyXVTULQkRGEHhvHja9Gc+EtA+zfHMqlfWM5t2M0x9YP59wuI45sGcI3a/U4/IYOdnsMiTgzk6robTyMWkdV1Gpizgjx/Kg/MadNaUtcxS8Z66kLn0Vz1HzqgmdSckVGrouIbCcLYn+ScPsjI3zfGcm1d8dw9d1xeOwZycVNA3DY2B+PPSO5+Z4RAR9PIPiz8UR+a0TCcRPSLwjJdhaT5yYk392UPI+JFPmKqAu3pTJoMgnnR3Hn+wFE2g2j4IaUVuUSnuSs5VnBBp7mreNp3np+yV/Pk9y1dGYsp0mxkJakRXSmL6M9fRHNKbNpUs6mLX0xvdkr6MhcRlvGcrpz1/OsZCe/Vb7Nq9r3+b3+A7oLdtKQtIKK4LmU+E6mwEVKoYMQzSkj1CfHknFyNBknDdGcHkvhRRPKPc2o8rGg0ltKmbsp5VfENN6ZTJ2/JfV3LGkKnkRzqA1NIZNpCLKmIcia5hAbHgXZUnPdinIvCQ88tA2aylyF5DuMJ/fcGPIvjCP//Fjyz40m/+yof8jrXftR3L88Rlvz6mnMAw9jHvoIqfQTUe4j4J63Kfd9hFRel1Hjb01t4GTqQ6bSHDGDttg5dCUuoFe5hF9US3nxt8hrd/JCbdMmxXw65LNpCrelNnASVf7W1AZPpTl6Dh2K12hNWkZb6graVatoS1+pPU5ZSbdyFe3xr/MochGNgXOo959J9XVbCpzFZF80JeeigAdeNtx3n0zqT+O5s0+XkLcHkHTYBMUnUm5sNcRp+UAclg3lzJJhnFwykm9nDuVtiT77pPocsjXgu2WD8PpARE3kHtqV+3iR+yE1kRsJOyLCaW9/fN4bSdBhY+Q/Csg8I+a+u4yW22Y8jpDxLFbGkzhLnsRPoSvamrZwczoiLOiJsqbpjpCHfkbU3RLQFCClLcyapwkzeZky/8/Ia498Br3xM+mRz6Q7dhadUXNouGND1XVLyn1l3PMQUupiwj0XIfedJBRdMCXvtAnpP40j4StDEr4yIv1nS3LPzMF751DOLtfBbpkOJ5frcmp1f1x2j8T9rTG47RmF996x+L09nqtvj+PGO+MI/sgU/3fHcPWtwVzfOxD/AwMJPNif4PcNSPrekPxzYgrsxeQ7CMi7ZEr+ZRPynIzJuTyeHOdxFHgYU+orpvymOZW3rSi/aUnl7UmoHAzJcBjFPT8h9YHm1NwR0R5lSWeMJe0RFjwKtaDhjjmV16Tc8zYj9sdhXH1XD/+PRnD9vZG47R6M555ReL81DucdI7HfNBjHrUNx3zUSzzcNcd89Avfdw/HaNQz37YNw3doPt+36eOzsh9sOXa6+PZDs8zNIPW5N5FcmBH4yltsfDw+mGwAAIABJREFUjsL3wEB83zXAc78uvu/pEPPzSDROYoq9pTy8bU5dgBlV/iIq/QXUhohpjbOgM9GatnhzHiWY8yjBgma5JXWRFlQEySi9KabompTq0FnkXjEj5vSof8rrilM5QatO5bDmdC4bTuWz8VQ+G0/msfFEDhuP57LheD7rTxSw5kQBa+yK2Hi+jHWni1l3qpBNZ4vZfv4uO84W8on7PTzi2wjTdBOX/wR54TOi858RnfeS8LyXeMV38r13GftOq9h+PJ0tJzLYciqLDScy2HAyg/Un0thyWsVH3iU4K7u5pX5EcHYDEbktxBR0EVXwhGDNY66ndfGDdxF7jinY8L2c9T8oWPevZFZ+r2DFd3JW/hjL+iNyDjipsQuv5XbOc0I1vYSmt+GvbCIsq4uQrC584qu5GFiIZ/QDbqc2EpDeQqDqEYGqNu6oOrmZ1sOV5F6+9ChkzdfhLPo4iIWHI5j7SSRzPo5k+sE7zHj3BvPev8Gmf0Xy/dW7eCu78E1t51rqI3wS67iWXM/1pFrcI8s4ez2TC7c0eEeX4yuv4WpSE77Jj/BMbMFd0cyl2Abeu5TCgkM+WO1yxnyHK7JtHsi2emGxwwfLrV5Yb3Hj9Q/8OXw5C8eIOjzlDVyRP+Rq3D3uRMhRRtlTGb+XppjFtMXPoTllL18fWIiF1WuMFL7DIPEJ+oscGSiwZ5DwLAOlZzHom0WpI3HSCqjYGV2RM3p96Iqc0RW5/MXfpFJH7KpNF/4DibMW8R+4/q/Q/bdzLv8Zkr8dS13RkWlH/PQTO9BP5ICB0Il+Ihf0xI7oSc/QX/YjhrL3MLdawKVjaymOWEZX8hSex4/nWeQAUI7mpXwgvyf051WCAa8SBvJb/FAexwzil+SRdKfKaEhZwbULi1m1bBbjxdsYKfmewYKjDBSdpL/5GfQtzqIjvYCu8DIDpK70F51llPQQ5mYzOXJoLg2K7fQkWvFCMYTnCj1txLVPXn9L1OFVgg6/JujwMnkg3ckTaFYu4daF15hjI8JIcoAhktMYSLWji3TNz6FjfhYd8wvoyZwYIL7MKLED400+ZvqkJfzw7kya0nbyOHUSvySM4LeEEfwuH87vsQN4Fa/HK7ker+SD+T1xJL8mjKJXbkhbkoC6jPkkhmxg/iJbjMw2M1z4CYNNjzFQeAkDias29dbMGX0rF/TM+/bHf/Acdf/TffBvOKMjvoyO5BK6kkvoShzQlVxAV3oeXek5dKVn+9bz6ErstdfFF9EVO2nfBaEbukIPdIUe2iZmUq0AGwhdGSBwpb/AiX5CR/RETugK3dEVeqIvcmeA+CyjpB8itlzCwtkTyAxZT13CDDqTLOhJEdOZLqIpS0KNRkqNRkq1RsrDbAkVGgnlWRLKs8Q8yBJTphJSmi6kJFVIsVJAUZKAwgQhBfFC8uWCvuZIAnLjBGhiTFFHTiQzciKZERPJjDAhM8KUjHAtWVFCNNEismMk5MZJyJNLyI+XkBcv/pO/5PVvRAvJivqnvGZFCsiKFJAdJSAnWkhujJC8GNE/yI+WkB8lIS9SQm6EmJxwETnhwj5MyQk3JS9SQH60gNxIY/KijCmOF3BfKaEyXUZ1pjl12ZY05FhTm2lBZaqUihQJlakSqtJl1GSYaVGbUZ9tSXOBDZ1ls+h5MI/Osjl0lM6ho3Qe95Uy0gKGk3x7COlBI0kNGEZW5BiK4idSqhRRqpRSkCBEHT0BVaQR6jgTUiOMSQweS+wdQ6JvGxITMBZ5sDHykIkoIkSkxshIixaTFikgI1qIOlZMdryM3Pi/iWu4KekhxqQHjyc/TkKlagoNOTNpyp9NU94sGrKn8VBlzb1kbUOp5uLZPCqdS/uDBXRXvcbj2qU8rl+mpW4pj+uW8rRuGU9rl9JbuUhb15s/ndosGx6mW/Ew1ZLqFEsq5DLqFJY0JltTJZdwL9yYyihT2tIn0auZSpd6El1qa55k2/A0Zwq/5EzhcdZknmRN5heNDU+zJtOTYUV7mgU9udN4UjSHp3fn86R4Po+LF/KkdBm/3F9Bd8lyWnIXUZE8jfKkadRnzqOzYClP7q6gVT2fVvU8nhQs5XH+Etoz59CrWUhX1gLaM+fTk7uUloyFPJBPIz/UkvzwSXQUrKO3ZDMd+Wtp1aykTaNt9NOcsoi6+NlURE6l+LaMlMujiThmgPz0MHLcJKidxKTbm5J+XkjaOW1zIuWp8aSdn4DGWYTGRYjGXUjeFRkFvuZke8vI9rFA5SUl1UuC6poF2XemUBA6k1rlKrrz9vIoaw+FYUtQ+8+gNHYJtWmrKY1bRGvedjqKdtNWsIOW3M3UqzdQlbae+oxt1KVupTl9Bz25b/GseD+9ObtoSFxBbexrVEUuosR/JgoHU/y/HUzAd6O4engUl/cPwuOQEX6fmuFyQMix9cP5ee1QvnhDh0+X6fDjpkFc/9aK3GtraVbspS52M+nuU/H6eDAhP4+j6Pp02hQr6FKuoDlmIW2xS6kJnEWuq4iUs+NIOGFM4OcT8DkwGq+9I7iy3xCvt0biuHkgZ1frcnGTAVcPjCX4ExPCvjAh4msjYn4YT+IJI9IvTCTb2ZR8d1MKvUy46yfi3k0ziq+KSXUcS8jP/Yg4PphMD1Nqo2fQpXqdrozl9KhX8DR3Lb/kraM3ayVtqa/RnLSQ1uTFdKYtozvjddrTFtKYNJMGxQza0hbRo3mD1rQltKmW8yR/Ey/v7dHK6//D3H1FVXmvfb+fNHuj91mZNAW7xoI9scRuoimmrfRkxcT0osaCFREpdsVG771O6mTSO6j0DgLSVRRN8n0PJsnKWs/z7n2w3z3e5+A37sEADu7J/x7j/nBd/+vf9imP7r1FS/pa2lJeojPpRZpDFlF52Y47nlYUnTIn76gRuUcNyT9uTImLGRVnRVRfsKL2shU1l6TcuyCk9pqUNv/po8Ob7GgLsqM9eDodITO4HzqD+2Ez1K3DgY403LBWg+ecBZVelpSdNaXQxYDCk/qUuKr3vJac0v+rbbjk5DTKTk6j0lXvL7w2XDan/qqQphtSGm/KqLsupvqqkOprIupuWtHka0dTgD2N/na0BM2gI3IOPfELGVAs5bFyBU+zV/NEtYpHmcsZTHdiIHUJ/YrF9CQs5H70XNrCZ9EaNpv2yPl0xi/hgWIlD9JfpDdrPX2qDfRmracnYy09qS/Sm7yarphldIQtosFnNrXeDtRcm0HZOSsK3MTkuQgpcpVRcFJK0rf6+O3WJOL9qWR8LSf6fRFXN03Ffc1kXFZNY//CCfy0cAp7507hNQst3pDo8L6DDh/NEfDz+oncC9zEUNGn/Fb+OTVBa/D/1gCvt3S49o8pBH5mQtz3lmQfk1Jz0YbuAFseR1vzNN5ajdd4BwZi7OmNtKEvyo6BmOl0BEqov2lKs5+QjhA5vVEzeJw8n5H0xQynLGAocR5DifN4mDSfh0kLGIhbQHf4XBpv21N91Yp7F8Xc8bKk0t2Cu+5C7p4VU3zMnNyDpiR/PY3oz6cQ/U8DIj4zIf/oIpJ/cMR982T2LxXw4xIBPzhpcGjteE5snszJTZNw3TIV9+26eG6fhtf2qXi/acTlVydxcYcO3q+Nwf+9cYR8PJ7IzyeQsc+AklMiSl1FlLqJKPUQUeJpSZGHKQXuhhR4GVF6yYy7NyTU+FpT52dL9W1rqm9bk+tugOqMLhVXzGkNsuZ+uC19sfb0xtjwINKazjBrOoJtaA2wp/6mPVknTAn7aiKB/5yMz8fTuPLWZM7tmsSF19Xtwme3T8L9lcl47ZrGhTd0ufC6Lhden8bFXVPx3D4ez+1j8XpFB4/tmnhsE3D5dW1S9tuQfWwWiT9ZEfKFMSF7jPH9ZCre/9Dhxofa+HymTei340g8pEuBpyV1vrY0B1jT4C+lIUBCW7gVXXG2dMdb0xknozvZhu4kW+7H29ASbU19qDV3faUUe4upC55DyXVbEk4aEPTL3/C6+mhh8ItHi1l3rISXj5ay0bmUTUdK2HS4hE2HSth8uIyNh0tZd6iYDc6lbDl1h43HStl4tJhtx0t55UQpO5wL+PhsCedjOwjL6Seh+CGJJcPEFDwitvAJoblPOBvWytfnS3jrWBavHs5i25Fsth7LZ7NzLluO5rHpSBZbnZV8cK6E03GdBOT1EJzbSnh+B/Flg8SXDROo6udcTBt73LN545CCLb8o2LQvnY0HlKz7JYNV3yfw0s8JbDyQyFuuSg4E1uKb85jwnH7CMjsJyewkvvgR4bm9eIWWc+CCgjN+eQRlthKd94Dw7C5CsroIUfURmDXE5aQePjmtZOWnPrzwoQ+LPgth4adhLP4yhoWfBPPCx3688L43a7/04wvPLC4k3udm+gMCc3q5llCPX1orgRlteAUX8dXxAH50i+Rq5F2ux9VyPaGRW6n38c3q44ayl1MR9bx+OJrZ75xDvtMD2c6LiHdcRvrKdWSvXEe+/So2W8+x5F1vPjyWxOnge1xNrOdqfAU3YosIioohM96N2uR/0BK9jK5oR3rSd3B+/0usWOyEkWgLE8TfoiM6zljRccYIndEWO6MtO46W1Rk0ZV4IxOfQEHmhIfJCczQaIq9RwP5nvP46LudfEPD4j/yfxsb/AbxK1SDWlHiiLXZDW3QGHaEnOiJPNCVn0ZCdRFt2gMmyLzGXreazfywh3X8VPRkLGVaYMByrzR8pE/gtWZvfkzT5I1FLjdeESTyOm8izDF0GUy3oTV+M6vaLfPm2EyLxCoyknzFNup/x4qPoyFzUQ6kknmhZXmC85AJjxcfRlX2AtXw2Bz5ZQJtiBwNJtowoJjKi0FLjNVXAs5TRymuigOeJAp6ljmEg1ZiONCd8XJaxwFGEofQ9xkmPoi07hZbVSTTkxxFYH0MgP4GmzJVxkhMYSA9gbrmTzSuX4nNqFT1ZLzGoEPEsRZffkvV4Hj+F53Fj+CNZkz8SBPwRP4Y/UnR5lqxHf5wB9xU21GS+hKeLE9NnLUBP8hZTRN8zUejMWJGr+rOUqo+R0RitSP5/xev/L3CVuCKQqvcda0hPoiE9gYb0+N9yQv09yWk0JH/i1V39DIjOjaL0ghqyEi80JB5oi86hLTyHltADLdFZNMQeCEZ/RkfsziTJrxhLX8dhxkze3SGhLnUrXWmO9KRI6M8Q05stpSPPipYCOc35VjQVyGgokFGXL6UuX0JtnoTaPDFVKhH3skTcVQqpTLekPNWSCoWIsiQRpYlCShKFFCVYUhhvQX6sBbnRZuREmZETZU5OpAU5kRZkR6iTFy0iP0ZEQayEongJxYkSSpKko2eziihOFFEQLyQ/Tji6p1ZEfqyI/BgxeaN4/XvyokUURItGj76R/NeMwrUoUkJhhJiCcBH5YcLRWJIfZkFhhCVFURYURJhSFGVKWbwFdxViajNkNKqsacmzpb3AntYcWxoyZdSmialNE1OfIaVZJaclW05zrjUteTbq1uHyWfTfnU/f3YUMVC1m4N4SajNtUIXokuY3EWXQVLJCppIXZUClQkhdljU1ShtKk0TkRBmjijIhP1FEZqQZycGGxPnrEe2rS7S/PvFBpiSHWZAWJSUzVo4yRooySkx2rJS8eCvyE+UUJMjJi5WSHSkkK8wMZagJqlBjKhVWNOfOoqNI3eZ7v2gunUVzaMmZQVWqjKZcB+6Xz6frzgv01Tgx2LiSR82reNy6isetK3nUsoLHLSt50rqKJ62reNy4gv6qxdwvnkNT9nTqMqypT7OmMd2W+iQ5bWnTuZ/pQEuKNdUxltREmdORJqc/ZwZD+Y48LHDgUaEjw0UzGS505GHudB7nzeBpoSNPCx15mGNPT6Y1A4UzeVS2gMcVi3lcsYRHFU4M313NSM16ntRs4OG9dbSoXqAyfjo1ipn0l65i+M46unMW0V+4lEelKxgqdqI/7wWG8pcwVLiUwXwnBgtX0FewgnblEipjHMj2l1CXuoihyq0Mlm7iQd5LdGevoTtrFZ1pS2mOm0tdxAxqgu3Iv2RO1MExhO3TJttdSK6njEwXS5SnhChPiUg/Zkr6MWOyTpuT6yki18uSnHMW5F8SUXTNigJvOcU37VFekpB3247i4JkUBDpQHDyLtox1PC57h978NymPWIbqtiOlES/QkLqGuwlLac/ZTHfhK3QXbqcjdyNNyvU0ZW6iPfsVOrJepSf3DR4Wvc3DwjfpTt9CU+wqWmJXUReyhMKrDiQcMyPo+yn47Z3KtU+ncOGDqfh/a034gQXc2DOdQ1um8e0qLfau0WDPSg08PrIg3XMFteE7aUt4g7rwTdz8Rp8Ln0wg/8osOuJX0xrjxP1YJ3qTXqQjcgV3b85Cedqc6F8m479nAjc+0uXaP4y4+rY+F16fwtltY3F5WZMzm3W49tZUQvcIifzKgujvzIn/2QzFr6akORuTecKQHDcjis6bUXFNSLWvnHu35aS7TiV8/xjijo0j/7I5daEOdCYt4kHKUrpSl9KbsZyH+Wt5XLCO3owVtCUsoDV+Pn3py3mU/SJDqlX0Zi6lTTGH5sRZdGcsZjD3RTrTnehWrmK4dDu/17zF7w3v86zpI9qVL9OkWENfzlYeZm+jI3I5965O5955OeVnRBSdNKPklDkVZ4TcdRdzx0NCpbuQSg9Lqi6Iqb9mpT7z1W867UEzaA+ypzXAlrZAO+6HzKA73JHuCEd1C7GfPfXXrbh3SUjleXPKPc0odjUk78Q08o5PpchFn5LTBpS6GFDqok/pKV1KT+lS7qLLXTf90T2vZjRfE9JyU0a7rw0tvtY03JRSc01EzTUxdTdkNNy2ocHHhrqbVtT72NASPIPO6Ln0JS3iYcYyhrPU7cOPlCsYTHeiP3UJvSmL6ElcRFfcArpiF9AV+wJd8UvoSlpOd8oqepTr6MveSH/OJvpUL9OTsZYHilV0xS+jI2IRrUHzqbpmT/k5K8o8rSg8KyH3tJDckyJURy3IPGhB3Jd6+L6pTcT7+qR8aU3A66Z4rZ2C6+ppHF2ux17HsfzTYTyfOExih6kWu0RjeMd+DO/MEPDV8gk0R73KSONPPCv7lOIr87n+6TguvKWN9zuT8P9In+i9pigPi6g6L6crwJbH0TY8TbBmOHE6j+MdGIy2py/Chr5IW3oi7WgLlNBw25yWADFd4bb0x85kWLGAkbRFPFYs+Auuj5IX8DBpAf2x82kLmEn1VTkV50RUeFhSftacclczKs9YUnFaSP5hEzJ+1Cduz2QiPplC8AfTuLV7ClF7ZBS7vMjtf8g4uHIcXy8Q8NUCAZ/PFfDNIk32rxzHwdUTOLJmAsfXTsRl/WRc1o7HdZ027hs1uPKqNv7/GE/E55NI+GYq2YdMKHMVUn5WSKWnmMrzUsrPCSn2MqHA3YCic0aUXzGn6paUOn9r6vxtqLptRdUtK4oumJLrrkfpRWNaAuX0xTnSHzed3hhbuiPldIRa0RFsw/0QB5p8ZlDiKSVxnwHBe6YQ/IUBtz/Ux22bNp6vTuLCa7pceE0Pz526eOychtdrulx4w4DLbxpyfpcublsm4L5tAu7bx+K6SYDrJgFeOzQI32NG3ol5pB2wJ+SfxoTuMSF4jyE3PxiH/+cTCd47kcCvxhDy7RgyThpyz9uKJn8bGgOsaQy0ojVMzv0YG7ri5NyPldGdpMZrR7yclhg5TRG23POTkX/ZnCp/B8pu2pPkYkTQL2P+jtfi4DVHS1h7rIz1xyp42bmcjYfL2HS4jE2Hy9l8pIJNR8rZcLiEtYcK2Hi8lI1Hi9joXMDmI3lsOZjDtl9V/PNcBddTB4nIHSJU2UVQeifhqn4SSkaIKnyOZ3QHX3kV8vrhNLYfUrL5kJJNR/LYdCRPjddDSjYfTOddt3xORLYRVfGM4JwO/DIaCMm+T2ThQ4JzHnIpsYs9Hrm8uj+RTb8o2PRrFhsP5bB2fxarf05h7c/JvLw/kXfcsjkU3MAt5RCB6Z1EZHYSkdVFbH4/QRntuPkXsM8rAVefbHwV9YQpWwlIbcJX0URARhf+yn4uxHfysUsGqz7zZfEnfiz5PIwFn4ax5Mtoln4RzuJP/Fj4jyus3ePDF+5Kzse2cjOtk9tp7ZyPKOdmYi0BqY14BuSx5/Btfj4Tzu34GvyTm7geU8u12AZ80jq5kdHNybAadh6KZNa757F+4zzWu72RvXYL6U4fpK/eRLzlMpINbix88wIfHo3lbGgF15Pu4B2Xz/XodMLiwlAmuXIv8R80x6ygP34WLdFOJF7ZwRtbnTARLWaK7BPGSQ4yXnKUMSJnNIWH0ZQcQ9vKDW2rc2j8P+LV4z+u/4nX/4Tr/0y8akjU96kp8kRb9Cde3dEWnkVTfAaB9CSa0kOME3+PqXwba9dMJ+KK+kVpSGHO06Sx/J6izR8KTX6LF/BbnIDfE3T4LWkSz1Om8YdSn764afQn29MSt54L+17CwXoWJqJXMZ9+gEmy42iJXNAUe6ItvswYyyuMNfdkrOgYerL3sZbPZP8nc2lN3vbveFWM7ndVqCuufyQK+D1BwLNUHQZSjehIW4yPyxIWOFqiL32HsVJntKWn0JKeQFN2HA2rY2jKjqEpO8V46QGMZF9gJV3Dl2+vpCRiB61xdgwkGvFbmh4jSdMYiZ/Cb0nj+CNFg98TBfwWq8UfyVMZSdSjN86UtpTZFCZu5KP3bZHar0BP8jnTpAeZJDnBGPEo9KRu6n3G4rMIxO7/A/F6FoHEBcF/AeufaB2Fq9Tlb3A9+ze8eo0CdvS5EXugIVbjVUvohabIEw2xO4K/8OrJOKkLutJvMROvZek8KR77FtKW/hK9Sju6FOY8yLCkN8+Kjny5Gq8FcpoKZDQWSKkvkFCXL6Y2T53qHBFVKjVe72RaUpGmxmt5sjplSUKK/8Kr+SheTdV4jbJQZ7RamhetxmhhvJiiBDHFiWJKkv6Eq5DiRCEF8Zb/Fa+x4v8C2Lxo0f87XqMk/xu4CskPs1An3JyCCLNRvJpRGmfOnWQxNelWNGRZ05JrS1u+HW25djRkyqhJFVGdYklduoimLBktOda05Fr/Bdj7xTPoqZhD390FDFYvZqBqMQ0qe/IjjcgMnIIqZBr5UQYUxhhRq5TTXjSTljwHKhUS8qJMyIk2pShJTFakOWlhJiQHGRHrp0+Ujy6xfoYkh1uSES1DGSsnK8aK7Fgr8hOsKUi0oSDRmrw4GTnRYlQRlmRHmJMbYUZ2mDFVada0F86hq2Q+ncVquPaUzKUj35GadBlNudPpKJ1H150X6K914lHTSoZbVjPctprhNjVgh1tX8bR1FSOtq3jStIrB6iV0lc6lOWcGdRk21KXJqU+zpi1jOh0Z02lPt6c11YamZBl1sRbUxZpxP03K46KZjJTN5UnJLIaLHRkunMGjfHuG86fztNBBjdfc6fQqrenLm85QyRwelY9WXyudGL67imc163let4mRuk30lK6mRjGLu3H2dOUuYbBsFX2FS3lYupzB4qUMFi7mYdFSBgsW87hkGQ+LlzFQtJyBwpX05K2gKW0hxWE2qPwl9BSu52HZFvoL1tOdtYqO1CW0JS2gKWYWdWH21ATZUuItJunEVIJ/1ERx3JBsdwkZpyxJP26B8qSQrFOWKE+ak3tWRJ6XiFwvC7I8TMjyMqHgiojiG9bcCZxF9hUp5SGzqYp9gZLQmRSHzKQjax1PKt9hoOgNqmNWUhw0j8qoRVTHL+FewlKa0tdyP2cz93M20qx8ifrUNbQoN9OV9xqdqp305b7BYP6bPFDuoD56NfeCFlEb4kTlrXlknpERe9CE8J8M8f1yKt6fTuH658ZE7JtJ7OEl3PrKgUNbp/D1Kk1+WKfNL5u0iT62kHtBr1IduoNK//UkuzpybNdYIg5ZUhuyhK6kNXQlraY/dS3tUcvJ85STdtKS5CPGhH03iWsf6HDrEwN8PrXg2rsGnNk6hhMbBLht1eH6u7pE7ZWQ+KOc6G/MiP3OmOR9pqQfNiXjmDGZJwzIOm1AoZcJldeElF4yR3VWjyx3PXLPGVN+Q0Ld6JmlbTHzaIudR1v8ArpTljKoWsOgajWdisU0xcylNXYeg5krGM55iSHlKvqVTrQr5tIY70Bn6kKGcl/kftpSOjNW8rhkO3/Uv8vzhvcZLNlJbcIKHpbs4rea9xnM2UFdwHyKvSTq6cKuQu64ibnnLqXKQ8Y9dwnlpy0oPmFE6WlTqs9Labs1nfv+DrT7Ted+kCMdQer24bZAOzpDHeiJnM2DiJm0B9nTcMuKWm8pNVclVF0Wcee8BcWuhmQfnYzqyETyjk+l+JQ+ZaOThtXR484ZParcDak/b0rzFUvabki472dLZ4A97f52NN22otZbrMbrdSl1N6yovS6j+pqE2htWNPrb0R4+i574BTxMVVdfh7NWqiuvGU70pS2hJ2URPcmLeJC4iAdJS+hNWkZP8kq6FavoTl1Nb9YG+nM20Z+zid6sl3mQ9hKdSStoj15MS8h8mvxnceeinDwXc1QnTFAeNybzmAm5p0QonS3I+NWC+L0G+L41lsDduoT/w5JrW/VxWTGRw4sn8fOCyXw+fRwf2o/nbesJbDfV4lVLHXZba/Oug4B9GybzRPU5v3c606N8i9QTci6+o8GlN7W5/vYEfN+fSsQXhqTvN6PCQ0ybjxUDkXIexcl5ljyT4QRHBqPt6Q235kGonPshVjT7CWnytaQ9WEZP1HSGEuYwnLqQp+mLeKSY/294HUqcT0/UXOpv2lHhJabkjBklp00pcTGh9JQJ5S4WlJ6wIHu/EQlfTSL5GwPCPtbl0is63H5bl0s7pxD//VxS9i/j/Gsivpwn4PM5At6zF/C+vYCvF+rww6Ix/LhIh1+Xj+PEi5PZv0iA83IBrusEXHlVh6APJhL71VQy9hlQdNKMOx4i7p0TUX1JSvVVOZWXxBR7GVPoYUDxeSPueFtS6yujPsCa+gDrv/B6x1tM0XljSi72zw5hAAAgAElEQVQY0eQvYyBh9ihe7eiOtKYjREZHsDWdIQ403LKj4oKctMOmhHw1majvzAj90pzTmzVw2zaeC6/pcmW3MRfeMMBrlz7nXjPk0m4TLu825dxOQ1w3TcZt62Tcto7j5AYBJzcIOLtFwM13p5BzbC6ZhxwI/syIgI/1ifjKlIDPphLylS5RPxgQsncigXu0STgwhUJ3M+pv29ASZE9joJzGICltEXK64tSA7UyQ051k8xdem6PsuOcvJfu8EeU3bSi7aU/yaWMCftL5O15LgtccLWXt0XLWH61kw5EKNh6qYNOhCjYfqmDLkQq2Ha1g24kK1h/MZfOxQrafLOKVE4Vsd85l68EsXnPO5Ve/dm5mDBNRMEJ47hBhqgGiC4aJLXpKZOEzbmc+5sDtKt45lcXOoyq2OqvYdryAHSeKePVEITuOqHjtqIq9V+5yTfmYoILHhBcNEV44QFjBIMG5Q/irHuGjGmb/rVp2H1Ox5UAGGw+q2PBrDi/+ksXGw3ls2JfK5v3JfHGpDI/EHoLynhCu6iOx8CHR2b1EqB4QnNmJj6KZm4l1BKa34K9oIDSjlVBlG2HZXUTkDRKUPcTl5F6+v1rBKwcSWb03guV7Y1j6VRwLPo9g8T/DWPCRD8s/82X3kSSc/au5ltLNrbQufNPbua1oxD+lkQBFA7di73EpuJgrYWX4JdQTqGgmJK2DwJR2biQ2cy25jYspXey5lMeKr/yxf+cq8rduINvth/SNQORvBCDdfhX5FndWf+zN9+fS8E68h19qCT5J6fjGRxOVfBOl4hj3FB/Qlfoyj5Ln0hkzn7vRu/j6g/nIrG3Qt97FeKvvmSh3ZrzVKbRFJ9AUnURb4oa2xAsNSw+0hJ5oiTzQHI2GyGP0pfzs6NV9NB7ql/L/Fq3/w/D6Z8ReaIg80RK6oy06i7bIdTRn0BK7oiE5jUB6EoHUGW3xPoxs38Zhpg3njq2kLmUt/ekShhXj+CNjDL+naPBbnIDfYgX8lqDFM8V4nqdO4g/lVPpixjEYZ8GQYjkpF9bz6ppZmJjOxcz+SybLj6AlPoNAeA5t4RXGWV5irLkrY4WH0Ze9i7V8Bvs/nkNb0jYGk2wZSZrESJIOz5I1eabQ4JlCg+dJGvyRqMlv8RqMpIyhP8WQ9rTF3HZZzDxHC/RkbzFGcgQdsQs6Yhe0xafQkpxAS3IUbYkzkyRfYyrdwZL5i/Hcv4aOjM10xFrwNMWYkcRJPIoZz5OkyfyWNpHfUjT4PVnAs1hNnidM5Gm8HgOJMpoVy4ny2czSZeaYWW1kmvg7JouPMl58Ei2Rus1W01p9lqpA5KHO/+2//3/iVXoWgdTlbxXXE2hITqIhOYWGxAUN8Wk0xK5oiM+gIXZTPwMS91G8evxbNEXuaAnd0BK6oyX+c7iUhxrIYg/12hOfYaKVM3qSD5FIFvDaegnpPhvoSFtAd5oFnakmPFCJeFAgp63AmpZCOc2FVjQXymgqkNKQL6YhX0R9noj6PCG1OZbUZgupzhJRlSnibrqQO6kiKhUiKkYBW5okpDDBnPw4M3KjTcmJMiE32ozcaHNyoy3IHZ0MXBAnHoXrn1VXdf6Ea3GikIIES/Lj/4bXvwArIj9GSF60JXnRQgqiRRTEiP/3cB3F63/CNS/UcjQW5IWakxdqRl6YCQURphRHW1AWb8mdZDHVaTLqlXKasm1oybWlPc+WRqWMmlQhVQoLalItaVRKac2R05prTUu2FS251rQX2tFZ4sCDijn0311IX+VCGlV2FMWYoAqdSnbYNAqiDMiPNKA204qO4lk05zlQniQmN9KY3ChTCuIs1eiPEZEVJSQ5yITo29OIuq2HItSCzCgZymgrsqLl5MRZk5dgQ36CLTmxMrIihGSGmaMMU1e+C6MtyYswpjbDhs6SuTwonUtX0Sy6i2bRXzaXB0WONCrlNGbb0lo0i87yBfTXLP0Lr09aV/OkbTVP21bxtG0lI60redqyguGGZQxWLeJB2Tza8x1pUtpSn2ZNXYoVHUoHOjJn0J5hT4dyOh2Z9jQlSaiKNqYpyZKBvOmMlM9lpHw2j4tn8LDAjocFdgwX2jNcYM/jfHse5toxkGNLT44tA0UzeVi+gOHKJQzfXcaTe6sZqV7H87pNPK/bzKO763lQuIKm9HlUxdvTqpzHo7KVPCxdzsMSJx6XLmO4dBmPS5wYLl3Ow5JlPCxdQX/hMrpzlnI/24m2LCdUfiJqEufRlbOagcL19Oe+SHvKIppj59Ac5Uh9qB1VflZU3JSRc86cyAPjCPtlHGmnzEg7bk7yYWNSj5qSc0ZCjpsY5WlTlG4mqNxNyDxrSJaXEYXXxFT42dMYvYiCWzZUhM2mKm4BJaGOlIQ40JW9nuHy3QwWvk6LYi118ctpSFpOZeQ86pOXUZ+0gpb0l2jJeJF6xQrqFKvozNlBf/FbdChfoTf3dYbyd3M/ZQulPgtQespRnrUi9YSImP1GhH47jcCvpuHz+RQC9poS/J2EkB/sufWlNa5vGvPjujH8uG4s376oyeXPpRR6b6Ix8nXKfdYRe3wmB7dP4fzHkyi5sYDWmBW0xy+nPW45jaGLyb9gS4KzMVH79Yj4aRoh304h8Cs9gr6y5No/DDi7YxyuWzQ5t2sstz/QJ+JLC+K/E5Pwg4iEH82J/8GIhB/1SdqnR7qzATkuJhS4m1HgaUq+pzGqM7ooXadSesWSOn9b6gLtqQm0ozbInvpQBxojZtEcOZsHKUvoTV9GT5oTnUkv0BG/gO7kRTxUrmBYtYahzBUMKJ3oTJ1Pc4IjHcnz6FUuozNtKT2qNTwu2c7I3TcYLN1JU8qLdKo28azuA55XvceQaisdkU7U3ZpJqbuYqnNy6s5Zc89NTPFxE3IP6ZJzcBrFxw256y6k/qIVzd42tN60pd3Hjvv+M2j3n64e4BRoT3fYTHoiZ9MV5kCLv5z6W1IablnReEtO/Q0Z9y4JKXYzJPv4ZHKOT6bQRZfSM4ZUnDWm4qwRlW6GVLgZcPesAdWeRtRfNKXlqpD2m1I6/e3oDJpOe4Aar3XXJepjW7yl1Hqr4Vp9TULNdRkNvja0hzryIHY+g4rFPEpfxqPM5TzMWMZAhhO96UvpSVvMg5Ql9CiW0pe6nIG01fSnv0hP+ot0p71Ef/Ym+nM305e9iR7lejoVq2mPWUJjyFzqfGdQe8OeMi8x2SeMyHDWI91Zn3RnQ3JOCVE6W5B1WETqjxaEvD+Va9vHcWXLZDzXTeXQC2PZO0OLz6eP54s5+nw825A3rCezw3I82811eEWkwW5bAfvWTqI98j0Gsz6n9IoTQV8ZcP41ARd3aXLjrXEEfDSN6C/1yThgTPlZC5puiOkOkdAbIWE4fgZDUXb0hdvSG27LgzAbOoJltPiLaA2U0hluS1/cTB4lz+NJ2gs8SVvEUPJ8BhLnMZQ8n8HEefTGzKYjeAb3LkkpdjUn/6QxBSeMKTxuRNExI0pOmFF81JysXwxQfKtH7BfT8H1nHJd2aOH9xlQu7dLDfaseIXvm4PfpLA6tNeAjRw0+naPDJ7O0+GiGJp87arB3jibfz9fi54U6HF6mw2EnAWfWa+D92ljCPp1C8g/65B01pdLDktpLQhq8xTTelFN3w5q7V8SUnDOm0EOP4guG3PE2p9ZXSkOgNfUBNtT4ytX7X31tuOMtouySKXW3xfTGONIf70BvrP1fQ5u6wm3pCnOg9rqcsnMSUg4aEvDZOCK/MSH2BylXdk/hzBYdTm8ag8eOKZzbpc+FN4y5/JY5F9804+wOfTx2GOOyUZfTm6dxevMEjq/V4MQ6AW6bBZx/VYfUfdPJPjKbyC8tuPXeJMK+MCHkCwOC/jmVqO8Nif5Rn/BvJxH14wSSD06k7IIFdT5yGgLkNIfIuR9tx4MEe7rjrbmfYEVX4t/xass9fwlZXgYUXBFR5C0n2dXoP/B6pCR4jXMZLzmXs+FIJRsOV7LxYCWbD1ay5VAFWw+Xs+NoOa+cKGf9/iw2H8lm+7EcXj2ew6tHstjxawZvHcvlWEg33mlPiCj+jajiZ0TkPyWqcISw3EeE5o8QXPgbR4MbeO+0ip3HlGw/qmL78Xx2HM9n5/E8dh3J4p0TORy4VU9Q4R/4Zj8irOQZkWXPCSsaISBnGN/sJwQU/M6RoHbePV3E1kPZvHwwl3UHcln9UxbbjpXw8i9pbP4lie+u3eNK6kNC80aIzBkiLm+I4LROQjK6CVP1Ep7dS1h2N1F5PQSntxKR1UGosp1QVTeR+UOE5A1zNW2QfT41vHE0gzXfxrD86zicvklk7mcRLPkyigUf+bFyTyAfumbhGtnKjfQ+bqd345Pajn9aK4GpzQQqGglUNBCkaMI/sQHf+Hr84usJSWkjMLkV79g6vJNauaka4MfbFaz5PgS7d64hefM6ojd9Eb0RiHx3IFavXsN+5zk2fe3DoRuZ+KRW4KfIwi8xmmCFHwkZ5ylQOdOct4fB3F30xcxgMHEOHWlb8Dr4AsuX26AvX4OO5GPGWf3KeLl6v6eW8AzaInd0RJ4IzNzUrY5CdzRF7miI3NEQnR2N27+u4rOj1bTRitr/Nh7/syLyQFPojrbQDR3hGbTFp0fjgqZEXWETSNWVOC2JM7rWnyC0msn3ny9CFbyGngx7BpMngGoyz5PVeP09XoPfkrQYSRnDsGIMz9PH8yhuLMMxejxNnklN8FqOfrEUK4kYPdlrTJDvQ0fqjoblBbTMLjDOwpPxlicZKzqAnuwtrOX27P9oNm1J2xhKtGMkcQojieN4lqjNs2QtRpK0eJ6gyR8J2vwWr8mIYiz9KUZ/4XWuoxnTZG+iIznMGKELYy1dGWvpio7oJDpiZ8ZIDjBN8iFCqRNvb19M3OV19CmXM5BoxO9phjyJHcvjuHE8VUziWdp4RhQa/KbQ4FmcFiOx43kSZ8BQsgM1cWvxPLkesY0phpLXmCLazwThSXSEp9AQnkQgO4WmzVk0ZefURymJPBCIPf/vr4G/R+KGQOIyitVTaIhP/TtYRW6jz4C7+p84oj9/9+/r3w2B2A1N0Rm0Lc+gY3kWTYl66JlA6q4GssQdgcQTTckppsj3YyB+jZn2Duz7yJ5GxRa60u1pT5pGt9KE3gIZXUVyWgvltBRZ01L0L7w2FYhpzBfSkC+kIU9Ifa4ldTmW1KqEVCtFVGUIuZcm5E6KkDsKEZUKMWXJQooSLEbxajIaM/JizMmLsSAvRj1U6b+Da0mSmJKkv1VeE4T/NsG4IF5MQZyIgjgR+bFC9dE4MUIK/wOuxXFSiuOk6q9jRvMfVdd/wfXPmJMbYkpeqCmFkWaUxlpSniD8C691mVY0ZMlpyramLdeGpiwZtWlCqhTmVKeYU58hoiXbitYcufqaZ01bgS0dRfZ0lTrSUzGH7tI5NGTZUBpvSm64Hjlh0ygI1ycnZCpVKRLa8h1oUNlTliAkP8qEwhhz8qPNyY8RUZRgRUG8jPQwC2J99Ii+pYcixJzMSCmZkTKUUVaoYqxRxcrJjrYiM0JEeogZacEmKENNyY20oChWSGGUKfVKW7pL59BbNocHxY70FDkyUDabvpKZtGXb0KiypjlvBvdL59JftZhHjSsYblG3CD9tW8XT9lWMtK9kpHUFT5qceFS7hIF7C+kpm0dn4SzasqfTlGFLQ6qc1gx72jOmcz/Lge4cR7qyHWhLl1OfaEFzspAupRWPimYwUj6LR0X2DBXY8qjInseF9jzKt2Uo15qhPFuGCuzpybahv9CBR2XzeXJ3CU+rVvC0ag0j1et4VvMyz+s28bR6I8P3XuZB4XIqo+XcjbNmoMiJx+UreFK+gqcVKxipXMlI5UoelzrxsMSJ4YpV9BU60a5cwP0cJx7d3cKduJkUBFlRkzCX3pzVDOW/RGfqEpqiZtIUPp36IBvu3ZZy55YVJdesSDquh983GsQd0iPZ2Zi4A/okHjQk54yEAk8r0k8akXJSF+VZI1ReJuReMqP0lhV3AqfTmrCUIh8bKsJmUhU7j9IwB0pDZ9Cds45Hxbvoz3+V9rT1tKasplmxnNIQR1rTVlAds4ia+KXUxC/lXuwL1CQupyd/J0Ml79CZ9Qq9Oa/Ro3yVuojVZHjaEHPEiKh9+oR+N5WAPRPx/+dEAj6fgs8nUwn/Xkzkz7b4fy3H6z0TDm4ezzerNdm3cTyHtk4m7pgTxdc3c8d/M6qLS7j0mQHfvKhJ3HEZjZGraIlZRk3IXMpvzyD3vDWpLiISj5oS86sh4T/pE/6DIWHfmXLzY308XhvP6S0anNs1htsf6hK514K474TEfWdO/PemJP1sSuJPBiT8qEvSL9NIO6xH9klj8s+YkXvGBNVpA3LOGlJ80ZxKbzE1PtbUB9pTF6QGbHWgHXXB02mKmEVX0gt0Jr1AZ+JCuhIX0qNYzOBoK+xw1ioeZi5jQLmUnoyFdCjm0J48lw7FArrSnRjIXcfDwq305W+hXbme1vR1PK54k98bPuL5nXcYUG6iNWIJNTcdqbpoQ/1lO2q8rCg/ZU7eIT2Uv0xCtX8yJSeMqPaU0HBRTuMVOU3X5LTcsKHtti0tPjY0+9jQHmBHV4gD3WGOdATb0eQro8lXTrOfDS1+tjTeklN1RUSphzH5p3UpdjOg0suUO15m3PE05a6nKXc9jLnjbsg9D0NqzhnRcMmMlmtC2m7KuO9vR0egPW3+tjTekv0Lr9el1F6TUn1VTNUVEdXXJNTdktMaNIPuqLkMJi/iYepSHqYvYyhjGYOZy+hTOtGbuZSejGX0pS9nIHM1Q8q1DGWtp0+5nh7lBgbztjKQu4Xe7I10Z6yjI3EFzeELqPadwV1vOfeuWFHiYUH2KQOyjuujPG6I8rgRqhPmpB82RXlYSOZ+KVGfm3B521iOL9Pi2LJx7Fswjn/aa/O+9Vg+nW3IOw4GvCKbzFbLCWwx1WG7hYA35QK+dRpHxsnVFHu9SOS3Yq6+NZZzrwi4+IoGt3aPJewzXZK/NyL3qBl3zolovCmhI1DE/WAL+iPkPAiW8iDYir4IO/oi7bkfYkVboIT7oTZ0R05nIGE2j1MW8DR9EcOpixhMns9A0jwGkubRGzeL+6H21N+yotTdgrzjRuQ4G5B31JB8Z0PyjxhQ6GxC4WEzMn8yIOVbfUI+mMitN8dx442JnN8+Hq8d0ziyegxntply86NZXHrXkW+X6fLxbG0+ma3FuzYCPrQT8OUsTb6aqcme6RocXzWeI8s08Nikze23JxDzpS6ZvxpT7iak9rKQpuuWtPtJafO3odHHhipvCaXnTSj01KX4gj6V3qbU+kloCLSmMciW+gBbGgLsaQl2oM7XhrveImpuiugItaM/fiZ9cTMYiJ9Bb7QdD6Ls6Q6fQe11GSVeYpL26+L7sQ6hewxI/EVO8D8t8dwxnlMva+G6eTxntk7m7A5dvHYZ47XLmFObp+G61ZgTG/Q58bIuJzZMxPklTY6+JMB1o4CzmzWI/kpC9pG5JP1gzc13JhH4sQHBn+nj++FEwvfqkbDPlIR9hkT9MJGI7zRRnphG2UULam7LaAu350HCTHoSZ6grr4lyuhKt/9U2HGnNHT8RqvOGqM6ZkHtZTLKrEaEHxv0HXo+U8tKRMjYcruDlQxVs/LWCLb9WsO1gBdsPl/PK0TJ2Hi9h4/5MNh/KZOvhdF5xzmDXkUxeP5zBu8eyOezXxqWkR4QUPid0FJuB2Y/wVfYTmPuYwMJnHAmq451Tmew6lsmOYyq2H8tlm7OKnc4q3nRW8uGpXA7dqiUwd4TbWU/xy32GX94IfjlP8VGNcFv1HJ/c3/k1oJ23T5ew5VAeLx8qYO2v+az6KYsdx0vZ8FMqm3+I5/vLd7iqGCQke5iIrEH8k9u5GllHQGonkbmDhGT1cDu5maD0diKy7hOp6sI3qZGbCY0EKHsIyX/CtYyH/HSzmlcPp7Hy62iW7o1j8d5E5n4exfJvE3jh0yBW7AnkvdOZnAxvxjutB5+MB1yLb8Q7rhbfpAaCUpoJSGrgZnQVN6KquB1by62oam6E3+VqSCVXI+5xM7mVm1l9fONdzPK9AVjtvozF69cwe+025q8FIHndH/kub2buvsi2H3w5eD0Z7wQVN2JjuR1zm7CUC6Rkn6aixJmeuz/xqOgt2gIlPEmdRU/6SuKvr+TD9+ejJ5+HwPJ1NMU/MlZ2Bm2RB5qWHmgLPRkj9EBgehpNy7NoCd3QEJ5FQ+iGhujMf4ngr7ghEJ1FIHL/b3L2f1w0ROp707E8wxihGu/a4tNoSU6iKTmpbiGVuCKQnkFT5sok2V5MJMvYtWUOQR5L6UyfR0/CFH7PNmAkQZvf4zQgUYvfU3R4kqLFQKKApwptniWP53nsJEZiRTyIW0mU1waWLrBkosVqxsq/ZazcAy2LC2gaezDOwoXJkqOME/+CnuxNrOV2HPhoFq2J2xhMsOdpgi4jCRN4ljCGkcQxjCTq8DxOhz/ixvBbnDYjivH0pRjTnrqY2y6LmDPTlKmy19GRHGSspQvjzc8w3vwMYy1dGCt0Zrz4Zwwkr2NnN5Mj36yiIuplehXTGUnV54/UaTyJ0eGZYgIjqRMYTtbmiULAsxQtnifq8CRmPE/ijBlSzKM4ZD3ffrECfUsp+pL3mSx0ZqylC5qWpxAITyGQnUQgd1W3Cos8EAhHq6//A9bBv+KGhuj03+KKhvDM6Np3R8PSEw1Lr78iEI7ei8gNgfgMArErArELArELmiIXxlieZoylG1pSdwRW7ghko3gdbZ/WkhxjqtV3GEs2s3qxIzeOLqQvewN9mVJa4sfRl2fGQLkNncVy2orktBbb0FJkNQpYKU2FYhoLhH/lX4AVUqMSUpUppCpdyL00EXdTRdxJlVCeLKI4wYKCeDPyYkxHo8Zrfuy/8KpuFf4XXkuTJZQmiylJFlGSrMZrYYKQggQRhQliChMkFMarq7V/4vXP/L3CWhwnpThWnaJYKUUxEor/G7zmh1qSF/L3mJMbYkZ+mBnFURaUxYmoSFTjtSpFQm2GjHqlGrCtOdY0q6yozxBTpTCnKtmU2jRLmlWj1dccOe0FtrQX2o4CdjpdpY60F8ygXimnPNGCgigD8sJ0yQ/VJct/InfizWnMsqEmTU5ZvCXFsRaUJYjJjzKjOE5CaZI1RQlysiJEJPobEedjgCLEnIwICRkRUjIi1IjNCJeQHiomJdic1CBT0kNMUIWbURBtQXGcJaVxFjSq7OgpnUNf2Wx6ix3pLXJgoHQm/SWO3M+zpVEppyHbjvbi2fTdW8SjhuU8bl7BcMtKnrSu5GnbaFqW87h+CQ+rF9F/ZwG9ZfN4UDyH+3mOtKmm05ppR2OKunW4O2cWPXmz6M6ZQWeWLfeVcjoypLSmWtKTbcWTUgceFtr9Da92DOVaM5BtxVCuNQ8L1XgdKHDgcdl8Ru4t5VnNKkaq1zBSvZaR6g08q93ESM1mntdt4VHlWmqTHCgKtaAjay5PKlfx7M4qnlWu4Pd7a/i96kUelizhYYkTI3depK/Iiab0ObRmLeL35tfoKXwR1W0hxUFy2lMXM5i7hp4MJ5oiHagPtqEuwIp7t8TcvWVFxU1bstwt8N2rQehPE4k7aEDMPl1i9+miPCWk+Lw1GaeMSHSeTKabIfmXLCm9KeVOoB2VgXa0JC6hyM+GynBHquPnUR7hQGnodLqyX2Iwfzs9qq20p66lVbGSxsQllAZNp0u5hjthcykPnUN52GxKQ2dRHbeUvoJdDBTu5kH2TnpUr9Icv54C79nEOJsQ+tNUgr6ZhM9nY7j5oTa+H08g8DNdfD/WJfIHGZE/2eGzR4Lbbl32vazDN6s12b95HF7vC1Gd20i6+woyPJcQd8KBozsFnNo9jkrfpTRFraQqaB4FV+WknDEl8bgJ6a4SMlxlKI6LiTtoSfQvFgTuNebMK5qc2irAY6cWtz6YSvheU+K+tyT2O1NivjUk4Udjkn4yJPlnfRT79Eg9oE/aIT0yjuihPG5A1klDslyMKL0oos7HjoprIsqvCqn1taEhaAa1gfbc87OmOsCWxvCZtMXOpTVmDu2xc+lOWshguhPDWSt5qlrFcNYKhjKXMpC5mL6sRfRkvkB78lya42fTnbGMwfz19OZsoCVlFQ2KlQyW7OKPug/4o+Z9nle8xYOUtVTenEG+u5jaK3bUXbaj0tWSoqNG5B3UJefAVPIO6VF60pgqdxH152U0XpLTcMWKhqsyGr1lNN2woumWNa2+asB2BNrRGmBNo4+M9iA72oPsaPW3o/GWnOqrYvXeVy9Tqi5aUn9NQu1lEVXnLag6b071OVPueRpR7WVI7XljGi+b0+otov2WjA4/W9r9bf/a81rrLf43vFZdFnH3oiV3LwmpuS6l2d+O7og5DCS+MIpXJx5mLmdIuZwB1Qr6Vcvpz1rFYNZqhlRreZT9Mg9zNjGYs5mB3M0MFWxnIG8rvaqNdKW/RGv8MupD5lJ5XU7FJTGVF8WUeJpR4GZMoZsZ+W7m5J42I/OYMYoDhmQctEB50IqEr0V475zCL/ME/DRXk58XTuTLWRN4z2Ysb9tNZatkEhuFE3jZdBwbjbXZYanJbmsNPpujzcW3xPh+LOHCzol4btXg/FYBF7dp4PvWWGL36JH1qzllZyTUXZPT6ienPUhMW6A5XUEi2nzMue8vpj/CjoHoGXSGymkPlvEg0p6eaAcGE+fwJO0FnqYv5nHav/DalzCHrsgZNPrKqLxoTt5JI5SHdMk6pEfOYX1yD+mT86seeQcNyf/VlIwfDEj8Uhe/t8dxe/dk/N8zwG2jNi4bxnH0pfF8PV+Ts69aEfzNSs68bs97MzR430HAu7YCPrLX4MtZWnzhoMUncjVej63U4OKOcQR9OJXk7w3JO2ZOzUUpLTfFtPla0h1iRVeILS0BttTckFF+0ZRCT12KLuhS6W1CrZ+ExiAbmoLtaCRa17wAACAASURBVAqeTkuII21hs2gNcaTOR07VdeH/Yu6+oqI+277v04sFsVKm06sUe4vG3jVG0xOTXGmma4yxN2yoCPauWGnSywy99xmGIk1AkI4UQRFRo993A5Mr1/3c77v3rPfa+O3MLFj/tebY+fyP4zxOam9b0K1wo1vhQrfCia5oezoiHWgLdaT6mhXqU1IU24y48bUO/uuGEbvVGsUWey58ZIz3CgO8lg/iwEJ9PObr4bl0CF7vjODQUmMOLRnN/oUj2LfAmH3zB7F3rjZ752hweLEmXks08P/ahIw97qTvduXWl8O58fkw/L42xnetPkE/GBG/XUjyXhHRW40I2aBF7E59Mo6O4O4lMU1hTjyKH0dnnDOt0VY8jLP9R+fVivuhVpTeEpFz3oSU4yPJOC0g4ZgJER5D/onXgqB5HgUs8FCzeE8RS3aXsHxXCSt2lrBqVzGr9xbxwYFiPvcu5TPvIj49ls/7B9L46GAaXx/L58cTar47ksMvJ9R4R3RxJvYxhwLr2HmlmIO3yzknb+ZaahenY1tZfz6PzzyT+fKEkk+98/ngSB5rDmTxxdF8fjhewC/e+Ww6nsehG1Vcy3iJZ2grW66Us923gqOhbZxL6Od88p/8fK6KpdtSWbQ9i6UeahbvLWDe9lxW7lGxbEsSK/+Q8+vxfE6FNuGX1M0NRTNHrxWw/0I2V2PqCUrr5HxYFbvPpnDkRi5BqU1cV9Rw8Eo6O88mcSyolBvpj7mQ/ISfzqhZslXOrI0xTP8tjgk/y5n0q4LZm5OY8WsE03/0Z9WOGDZfLeZcXBs307rYczmTrSdi8bml5Ka8hoshJew6qcDzUgb+8Y34x9Vz8EwSWw6F4nU1m4uR1fhE1vDZ4Vjcv7mM1WeXsPj8FuLPAhB86I9g9TWsP7yMy6dnmPfDKb7ZfxGPSzc4cesyFwKP4S/fTWzaZgpVm2lQ/0pj0goaA2T0xdnSFudEecJijnstRTZ+PNqy1WgIN6It8UZLeAYtwVn0xGcwlJ5E2/wI2iIvtMVeaImPDUTi9Xc030TjP+L9b7CK/xMpWmLv/6poi4+hK/JCT+SFnvgYOlIftKXH0JIdRkPm+QYkJ9GQnUXL6jy64h2Mkb3H5HGuHNwwjvuKt+iIl/Is3pzn8mG8ihkCckP+TNCjL3kAr31xWvyZOJhX0Yb0h4/kcew4ikKXsv67CRhZTUbX9gd0rL3QEp5Cy9QLQ9Fehsq2YyDbxAjLD7GxtmPHN640xK6iR+FIv3w4z+VDeKEw5EWsIS8UhryMMeB1jCF/xujTHz+IrkRTmpKmcv3wFMa5mDHc8kMMpLsYJDjCUDMfhpgdZ5DAi0FCD4wkGzGxWMqShZO5c24Zranz6JKb8TLOkNdxg3gZo8OrFEOeJenxWKHJ03gtnsXr8jpxCM9ihtIXbU5HzEQUZ2ezYrELo6VTGCX7lSFiT3SFXmiKjg6AzuoQGlaeA93JN3WhKf7vq4mBOvdGS3wcLdEJtEQn0RKdRkt0Fi3hObSE59EUnkNTdAYN8el/4NULDelhNGQH0ZAdQFty8A1evdC28EbDyhsNq2NoWHj9HS3ZboZafI+Fw1L+9cFbZNxcSE/WNLpSTGiO16dHLaT7ri3NBVY0FdjSqLajocCGhgJr6lWW1KtkPFBJqVNKqFOKqcsXU5sr5n62mOpMMffSxVSkSChPllCeLKXs/xWvA3D9Z/7C619d1/9vvEr+A6//E7D/O14tUUVZoop6cz1OuIyCMCkFoVKUIRLyg0Xk3xGR93cE5AcLUIUJKYoSczdGyl2FmNJYMRXxUqqSLbifZkltuhUNmdbUZ1pRmyblXqKA8ngzKhPNqc2Q0pBjSWOuFS0qO5qUtjTkWdOktKelwJmGXAfuZ9hQkSSjSG6OMmI0ytCRZNweRFGkCfcSpZTFSiiOEXE3TkZ5si35kQLUcgsK5JbkRVmQGS4hJURIYpCAxDsCku+ISQmRkRpqQXKIjIQgEXF+5iQGCcgIk5AbPbDJWS2XolaIKEuQUZ/lQIfajUeFbnQVjKVT5cSjAkceFTjSnm9PbboVNRk2NCpd6CybTG/NTPrqZtH3YBbPHszk2YO36K+fSX/dW/RWTx3ouhaPo13tTrvKjYf5rrTljqUtZyx1ybY0pjrSlu3Cw1wX2nKc6ch1plvlQnu2HQ8SRTSliOnOs6Un345elR29Knt68215nGNFT7YVT3JteaK0pyvHjm7lv/H6suptXlTN5Xnl/P/Aa3/lUvorFtOtfpuSSAsq5bb0FEynr2gm/SVv8bpyDq8q5/JEPY2+4lk8L5vH48K3acqcRH3aJJ7fe4eX1aspjXRG6W9JWagjDXETaU+aRn34WCr9LKi8KaXiupSSqzLUl61RXbQhfMdQbm/QIWKHMdG7RhK5zZh4DxPU5+zIPSVBsW8wad4jKbwq416QI9WhLhTetqE+dgp3g52oUUziQfI0yqJdKQxxoDn9bToyl9CWtoTGxLnUyqdRGTGO8jAXelVLuXvHBZWfI0o/RwoCnLgXM50e1Ud0ZK/hUd4HtKW9Q7H/FBRHJARsHkrwFmPu/GbEre/0ufGVHgHrjAj+cTT+340i7DcLAn6VcukbM3w+HcH+NYPYtkybnSt18f3Vlog9EwnY7Ij/Zhsu/yRkzzt6xB62pPTWZFRXnEnwMiP+qBl5F+woueZG1klbFPuFJHpakeRpT/hWEac/NWDvIg1OfKjDzXXDCVlvSsRGEyJ+G0XkxpEoNo8maYcpcZuHk7BtBCm7R5O2dwxJu0cSu20IcTuHknZgNPk+YgpOSyg6L6UuwJnmsPFU33ag5KqMkmsyKvxsqQp04F6AHZUBdtTccaQh0pWHsRPpTn6zQTdjFs/S3uJxyjS6UqbQnTWN7uzptCROpF7hTnv6TNpS36Y2djr3YqbRlLGYV3Xf8fr+d7yu/oZnhR9R6u9OyLYh3P5JnxxPE9ReQlQHxlC4fwwlB82462lOsacZhQfHUHTYlIrj4gG8XrCi/LSIyrMiqi5KqL1qSe01S+5fs+D+dQse3LKkwd+G1mBHmu7YU+9nw/0bllT5DmCzxvcNen2tqLkk5d45EffOiag6K6TqrDnV58yovSik4aqE1huWtN22/T/xellC1UUJVZekVF6QUHpWSNFJU4pOmVF6QcT9mza0hrgO4DVxOk/TZtKXOZun2XN4kjuHx3lz6c1dMJCcxTzNXcbTvJU8zV/FU9VqelWr6cl75z/wWh3kzt2r1pResKD8ogVlFySUX5RSecWa0guWFJ2xIPXAaBJ3jfobr3GbLAn4UsCuKZr8bK/BeldDfnQdzMdW+iwT6jJjuCazRmkzd5Q2S0x1eF9mwJcOg1g3Vo+t0w05ssQYr4UG+CzU4vQSDS69o4n/Wn3i1o8k/4CYe+dsaPZzpiNsLB3hdrQGy2gLlFF/3ZymW2I6gm3pDBtY1tQYaEFnpDOPYlx5kjCBvpQpPEv9N14fxY6jI8aVhju2lF8WkHdsBKm7jEjcOoTUbUak7zAmfdswUrcMJX2LMRlbRpG0cQR3vtAn+Csjbq8dxumVepxaNRiP2VrsmKXNhoma7Jw7HN91kwjZuoQfJg7mIysNvnLU5gdXXX5x1+FXVy1+ddZg20RNPOdqcu2TYUT9YkLGbiHFPhY03rSjLcia1iAxXZHWdEY40BzkyP2bNpReEqI+MxL1uZGU+ppT7W/Bgzv2NIQ40xjqQnOYO/V3XGkJG0fjnbFU+kqpuCriSdwEHse60R3rRGeMHQ8jbGkKtqX6hhXq02IU24fit06bW98YEPW7mKRdY7nxlSkXPxnNmfdH4jFfnz+marB1hg77Fg5m3wIj9swZzp55I9k9Zxi7Zxuy620dts/Q4MB8DbwWa3D5wyHE/2FPtsc4Qn8UcPWTQdz4Yig3vhhEwDoj5JvNSNkjJn7naOJ2GhG3axAJHoPJ8RlF9W0rOhSuPIp3pS3GmofxtrTGWtMst6I+ypLqO1Lu3hRRcFVE0jFjUo6PIfm4KbFHR/3jqhwPZdB8DxUL9hayaE8xS3eXsHTn3b/xumZvIV8cK8Mj7BFHFF0cinrIHzfK2Hy9jCPhjZyJb+eAfx0bTqn55XQRP58p4fsTBXzrlc2P3jlsPKvi11PZ/HIqmw3nlewJrOFobDv7I1vZ6l/L5ptVHI5o4WxcJ94hDWw9U8gvXrlsvFDOulPFfHVMybfeKn44UcQPJ0v4+WwlHx7I5509uSzdo2SpRyHL9hWzZLeK5TtzWbU9lQ+2J/DLsRx8Amu5k9ZLQFInx24Us/9CLtcUjYRmP+GaooFDvrkcD1ATktFGYHID3jdz2XcxjVMhFfhlPeVSSi8/ny1m6bY4Zm1U8NbvSUzdmMjUjYlM3xDLzN+imb0+hHd3xvDHlSIuJXdxO+sx+6/ls+NMMqeD7hKQ3IJvdDV7Tydx9GoOd5LaCIxv4tjlDPYdl3P6tgpfxQPOxDTwL68UJq27js3aK1h+fgvZ2gAsPg/CfPV57D4+jdsnh5jyye8s++5Hftq9Ea/z27h4awM37nxBePQHJMWuITNyEbl+7vQmTqRHbkWL3ILalFkEXFnEnBWTMHVdiaHFL+hLvdASnEHT7By6wrMYSk6iIziMjugY2uJjaIsHEKst+Xf+Cdh/d2L/MVopPvF3d+qvLud/V44NdF1Fx9ATe7/Bq/f/wOspNKTn0bS6jLb4ACPE32AlnchPH46n8M4SelIn0xo6hv7YUbyWG/FntD7PY3XoT9alN1GbZ3FavIo34FWEDi/Dh9IXa0OdfBYB51Zg6e7GYPuP0JZtR1twBH3hEYZIdjFI/Dv6sg2MsPoAG2s7dn7jSmPsKnrkjjyPGcFz+TBeKIYMRD6ElzGD3uBVj/74QTxKMKUpaTrXD09jvLMZIy3fw0CynUGCIwwxPc4Qk+MMMTuCkWA7I8VfI5VNYtsvC8kPWU5n0jgexwznWaQOrxOH8DxKm+dybZ7H69Afr0NfnA59sXq8TjHmWexIumMsuB82g8v73masiz0mtu8yTPYH+oJDb15+HEXH4hja1kfQsDyMhuw4WrLTA+dAxd7/rivxsf+CevjrebzRFh1HW3QKbeFZtIXn3+QC2sILA4AVnR3Aq/gvvB55A1cPNGV70JbuRU90EH3REbQtvNC0OvZvvMqOoCE7gI5sE8Ok7zNu4hw8NsyjWrGU3mxX2uKG8ihjKE+KhHQUW9BYIKO50JamQjuaCm1oVFvToLakoUBGfYGU+gIJ9QUSHuRLqMsTcz9HTE2WmKoMMZVpkjeAlVKeLKUkYQCvyhhz8qPMyIsyIz/KnPxoAfnRwoHECFHHilHHSlDHSd/A9X/iVTSwuVghRqWQoFLI/s7/ide/rsb5z85rQbQFBX91XiOkFIRJKAiVoAqRoAwWDQA2WPgmAlShQgojxNyNkVCqkFISI+KuXEhZrJiqJNnfeK3PGABsXbqMqiQh5XGmlCeYcj9dTEOOJU151rSq7GhW2tKQa0Vzvi1tBU405dnTkGNLbYYVlYliSmJMKAgfSfotA1ShI7kbI6AowpzCCCHl8dZUpTiSHyGiUG5JXqSEzFAhGaEisiNlZEXISA4SkBQoIDVEQmqYBUnBUuICBMTeNiM1WIxKYUtZihOVqY6UJVpTrBBTlWxJU7YDXWpXuovceKQeS6fSkU6lPZ1KezryHahNt6Q63YpG5Vi6yibTW/MWffff4mntQPpqZ/CsbgbPamfwpGqg69pe5E6bypU2pSsPla50qNzoLBhHS5YzjWkONKTZ05zpQHuuMz1qNx4XutGR60BTmozGFDFt6TJ68mzpUzvRq7LncZ4tPbnW9OTa8DjPjsd59nTm2PNI6URv0Tj6y6fy8t4sXlTNob9yHv2VC3lRtZRnFUvor1zCy6plPK9YRFv2RMqjLKlLcKAnfwov7r7Ni9K3eVE2m6clb/GifC7PSubwtGQuXaqZNGVMpqtgNn9Wr+KRci6lYfbkXBdSHGBNo3wCD8LGUnpdSqmvhPJrMgovSsg/J+XudSeSDptx61dtIrYbE+thQtSO4UTvMEZ93p7CS7bIPYaQdHQkRdesuR8+jtrICRTcsqElaSb18dNozZhNS+Zs7sndUQfZ0ZD0Fm1pC2nLWEpz6kLux02nImo8dQlTeXnvQ8rD3Cm87YD6tgPFQWOpi59FX/EntGevpjvvfdpSVlB8exKKwyL8Nw0hcONQbv1ggO9XevitMyLg+5Hc+noEfutMCd9ky9XvzDj6/hD2v2vAvtUG7Fmlx97V+hz5ZBhHPx7JpR8suLBOiOcHhnh+oEesp4xkbxnyg6NI9jZHedGGIl8nlBfsyPCxJPe0M5k+zoRvFXH+88EcWaXD+bWDuPbtEIJ+GUH4b2OI+n0M0b+PRv7HaOK3jSF5uwnJ20eTtH0kidtGELfNmNitw4jdZkSyxyhyjopQn7ak+LwVdy9ZUHHNmsobtpT5WlF23ZryW7ZU3Laj9IYV6ssiCi4JqbhtQ0O4Kw/lE3gUP5nHSdN5lvYWz9LeoidpCl3Jk+nJnMHj7Jm0p0zlYfI0ujLmcD9qAkX+TlRFTeVp0Qe8qv6K/rK1dOa9S1nYZFJOCok/NIqsYxKKT0kpOSGh5JiIkiNCig+ZU3jAFPV+EwoPmlB82JyyY2IqT0gpPyGmxNucu8fNqTgrpuaSjKrLUsovCKm4JKD2hoyWOw60BNvTGGhL3W0ram9aUnfTmkY/B5r9HGm4bkPNJSnVF0RUnxdSfV5IzXkB9y8IqbskpNFXStstK7oCHei640xroCPNQY40+Nn9vW248oKYinMiSk8LKTpuhvLYaJTeoyg6bcY9Xwuagp3pip3I46Tp9KW/TX/2PJ7lLeCpciG9BQvpUy3mqXIJT/OX8jR/OX3KVfQXrKG/8H36CtbQk/cOXZlLeZgyn2bFTOqCx1Nx3Y7Kq9bUXLel9pY99YHONNxxoeqGHRVX7cg8Ykr6QTOyDkpJ32tF3GYLgr8T47N0CN/bavGpSJv3zHVYbqLFEjNNZo/SYvowTeaP0mK5mTYfyvT5yn4w3zsZ8JOTFvtmDcFr3iC85+lwepEmvqu1CVyrT9x6Y5QHBdRctKMzxJ1exQSexLrSFWVHd7gdjbfENN4S0xpoSVOAJdXXBdTeltAZ5UxPnDu9SRPoS53Ms9Qp9CZNHsCrYhztkW488LOl6LQZ6fuHEbvJEPkGQxI2DSVlszFJvw8lfv0gEtYPJXnjCOJ+MSb8m6H4fTaYS2v0OblCF5/lg/CYq8vGyZr8NlmHXyYZ4Lnajug973L6iwn8y1mXLx00+cFFh59ctFnvps32KfpsctXAa6E2/v8aQcIfApSHZNw7b0PHnbF0RdjTHialR2FLt9yJtjBn6gPsqPQVU3h+FEUXR1N+XUhtoDWNoU40R7jSEuFOS+R46oKcaY0cT2vEOCqvWVB80YzexCk8iR9Pb4Irj+OdaY+yoyHQmuob1qhPSZBvHYr/97pc+1KXsPXmZBwYz+1vzbmydgwXPjHBc+lgts3UYssMLXa8rcemqbpsmTGYnXNGsH3WULbPNGD7W3psmqzB3jlaHF2sy+lVhoT9KCNjtxsxv1lw+SM9rn8xiKB1xgT9OIzIjaNI2CEgea85uV5iMjxHE79nEIn7DCk4N4bGUHu6E8fRFe/IQ4UtLXJLmuSW1EdacC9IzN2bQkpuyEj0MibZezRpJwSknTD/B1735gct9FCxeF8xi/aWsmjnXRbtKGPZzjJW7bnLh/uL+elcNZezXuNf+Iqb+c84k9DM6dhGrmd1E1L4nKspT/jj4l0+PZDG+/sy+OBANh96ZPHR3kzWHshizbZYPt4Tx5arpVxI7cZP/ZzreU85l9zGueSH3MrrI1j9J9fSnrL7+n0+35fB+x6ZvLc/hw8O5fLRoVze98jknR2pvLsni+U7s1i1v4ClewtY4lHE8v0lLNmlZPnObNbsTOeT3clsPKHkVEgDoVnPCMl4wuXIB5wKquRWYhthuU8JTO/kYlQ1vvJqwrIeEpnVhm9EKefuFHE9tp6g7D6uZ/Tzx9V7vLM7hbc3xvHW78nM2JTGW3+kMu1XBW9vjGH+xjA+2p/ALr8KfDMeczv7CSfC7uHlX8wV+QNCMrvxT2rjxK1CzgWWEZ7aSXBCC1fvlHDBL5/rERXcTmjhSkIH688VMHt9CE5f3MTqs5tYfHYL+68DkLx/AqdPDjHps83MXvsv3v/+Pf7Y8xHnLqzlxo01+N2eT8idGUQFTyT6tiMpN6x4pZxPT7wjLTFSGpImkBoynw0bZmEzbhrDLb7ESHYIHbNTaJqcRcf8DAai4+gKj6Aj8kZb5D3QgRUdRVt8FK1/RFN89M1opfc/chxN8XE0xH91X48PdNn+/l//PdER+aAr9EFX5DPQfZZ6oSU9hIb0EBrSo2/ONJ5Fw/IimkJPjMW/IRYuZNXsSQQfm8ejjKU0hwvoizPmz9jBvIwZGOV9nqxHf5IO/bFavIrV5XWENq8iBtEfI6AtdjyF0R+w8t1pCMYuxkC8Dj3BHgxFBxki2YGBaCN6svUMt3wfaytbdn7tQpPiHZ7EOPIieiQvYobzQm7EC8UwXsiNBvAqN+BPuS798YY8SjCjOWkmNzxnMM7RlFGydxks246B4AgGJj4MMvFhiPlBjAUbMBUtZ+bE8dz0Wk6dYi7dcVb0xQylP0KbV4mDeR6pRX+EBn/KtXkVp8tzhR79cgNeJBjRG2tKR5w7GddmsenbqZhbTmCE/bcYSrejIziItrknuqLD6Mm80LX0QkN2FA2ZD9qWp9CWnUBLdOxNXXn9/14H2qKBlxnakiNoi4+iLfJBW3R6oNsquPAm5990X8+gKTr9Znz4xJuR+cNoSPejIduNpsV2tGU70BHuwVDqiY7sCFoWXmhZ+KAl9UZDdAgtyQ4MLb5jtMUcVix7G78Ty2lJmceTDBva44byJGc4vUUCOkokNBdJaS6yprnIluYia5qKrGgqtKSx0IKGQikN6oHUK6U8yJdQmyvhfraE6kwpVelS7qUOALYsSUJJvAi1XEBBjDnKaHOUUWYDiTZHGS1AFS1EJRdQqBBRGCehKEFKcYKMonjpwJ2xcUIKYgeiUghRyUWo5BIKFANbiVUKKSq5BGWMhPxoMcq/8SpBGfXXtmEpBTGygUQP4LUgUkpBhISCMAmqUDHKUOEAXkOEqEKFf8O1JFrKXbmEUoWEUoWYUrmQMoWQygQJNakW1KVbUZdmQX2GFfWZVtSkiCmPM+Fu7ChqUkU051nTnGdFm9KWlnwbmnOtaM23oV3lQFu+Ha15djTlWFOXJuVevDklUaPI9jdEFTKConBTVMEmKIPNKIm2oCLeHlW4lKJoS/LDxWSFCMgOFZEbKSUnQkpGiJD0YCFpISJSQyUk3REjv2VCgr85hfGO3MtwpybTjfuZY6lOteeuQkxdmjXN2fZ0qsbySO1Cl8qZjnwH2vPseJhnx8N8B+qz7ahOt6Yu24HO0kn01szkafUMemtm8KRqGk+rp9N3fzq9VVPpqZhEZ8l4Hha60apyoU3pwkOVKx1qd7oKx9GudKMp05G6FGsepFrRmu3A40I3eovH0aMaS2euPc2pUhoTRXRl2/BU5USv0oEn+fb05NnRnWtLd64dPfmOdOU50qV04kmRO/3lU3lxbyb9lbN4UTWP51UL6b+3iGcVi+ivXMyLqiW8uLeYZ3fnUBtvT2WUBa1prvSpZ/CseCb9d2fzrHQ2f1Yu4GnJbPrK5tN7dx5tOVNpyprEi3vLeFmxnNo4d3KuCci5IqAswJYKPzuKr1pQcllGyWUZqnMick+LKLpsQ/5ZS0I2GxK6eQgxu0YSvXM40TuNUZ61o+yaCzEew4g/PBK1ry21kZNpjJ1BWbArrSlzaE2bS2fuIh5mz6NKPg7VbWtqYqbQkbmE9uzlNKQtoDrxLaoTp9OSPZc/az6mJnoipf5OlNy2pzzElZa0+fSVfkx73rt05aymLWkJRTfGEXPADL/fBhO4YRhXv9bF96tBBPw4hlvrxnDxc2OufWuG36+WnFw7gj3Lddm9XId9qw3Yv8aQvav12b5Mg90r9bm4zoKTX5qxZ6U2J78YSsQeCaG7RqDwHIXyoiXF1+xQXbQk94wl6gtjKbo4gYT9Nvh+a4T3Gi1OfWhI8PoRhG0cSegGY8LWGxOzaTTxW81I3GZOwlZTUrabkbxtDAlbRqLYZEz070ORbzYiYecI0g+Zke8jQ33GiuILVhRfklF0SYrqnJDCi1JKrlpRecuBypv2KM+KSDpsTNaJMZRcsaA2yJmWiHG0x0zgUdxkepOn0Zsyne7EyTxKnsrjjJk8zpzFo7SZ9GbPoy1hBiW37FDftKchbhbPiz6gR/kuD7OWURv3NgV+Y8m7Yk3pDUceBI6j6qodpWdklJ204K63lEJPAUqPMeTtGY1qnwmFhwQUHxZx96iIosPmqA6OoeioGaUnhJSeElByyoySM6ZUXBLy4JYlLcEONAZZ0xBoQ0OADY3+b8aK/RxpvmVP3RULqs4LqD5nzv0LAmovCqi7JOTBZRENvmJablrQEWBLd4gzj8LcaA0eS2vIWJqCHKm7ZU31VRmVFyWUnxNTckJIgZcpuYdHkXt0BKoToym9LKQu0JZ2uTvdydPoy5jLi9wlPFct41nhcp4VL6e/aAV9BSt4qlzBU+VKnqlW81z9Pi+LPuSZag2Pc1bSmbaYh0lzaVG8RWP4ZGr8nKm55UB9oDNNoW60RE6gOXI8tUGOVN2yJ++kgLzjEpQ+1mQfsiV+q5TAb0y49aUZW6cY8JlEk3fGaLBslAZLTTRYMFqLWUM1WDxKk9UCHdZaGvCdw2B+cjLgF0dtDsw0wmf+MHzm6nFqgSbXVmsTtFaP+N+GUeApoO6KHY/C3OmLn8izxPE8iXOmVzGW9lBbWu9Y648NAQAAIABJREFU03LHhgf+FlReE1BzW0JbpCOP4lx5kjyevrSJPEubzNPkSfTEjacrehytIW5UX7Ul/6gZCduMiPhJn8ifBqFYb0TceiMUPw0mep0h8h+GEPfzcGK+Nybi2+Fc/9CQMyt0OL5MD89F+uyZq8/6SVqsn6zLt27a/DZzNNd/nU3ikc/4afIQvnLS5PuxWvzkrMVvbtrsm2nI7ik6nFiiQ9DXxiRvE1DsbcUDXwcehbvRE+NMV4wNTxIceBw/lo7osTQF21NzS0aprzmlvuZU3JRQG2RDU8RY2uTjaYseT5t8Ao1hLrRGjeNh9HjqAu0p9xXTFunCk4QJPEsZx5OEAbzWB1hTfd0G9Ukp8i3D8F+nz9XPdQj+2ZSMA+PxXyfkyudjOP/paI6uNGLPPD22ztJh0wwdfnTXYMNUPf6YOZRN0wexaZo+f0wz4LeJ2uycqcehhYM4tmwQN74wJWm7M+l7x3LlMx18v9Aj5Ofh3PlpKKHrjVFsNSXFQ4TSxxL1KRlpB0cQs0Of5ENDuHdTxuPECXTGOfNQbktLjBVN0RY8iJBRfUdK6U0Rxb5SUrxHknzMhDQfIWk+on/gdXdu0OJ9BSw/VM5ijwrmbC9l3vZKFu+8x7seFaz1KmfLjXoCC14TVvSCYGUn4epOgvMfEpDdTrDqKWGFf7L9egWfHM7i3QM5rNynZNnOfFbsVPLRoXLW7M7ns/3Z7POrG1jEVNBNmLqdUFUzkcWdhKh78M/vxzfzTw6EPeKDA3m8uz+fFfvzWbE/j5X7cljpkcvKvXms2JvP8r1Klu1VsXCXkqX7ilixv5j5WzNZtTeP93YP4HXnlXJ8E7oJye4nNPMJ0cp+IvL6CMrsJiirh9DcJ4Tn9hCa2UZYRhOxuW1EZzQSmd5MVE4nwZk9BOa9Yl9QCx955jF7UyLTNyQzY2M6s7dmMef3BOZsjGbBxmC+9cnER97CjZwnXM/s4mb6I25ndOGf0U1IzlPCcp4SkPiQgLhW5FmPiUhuIzqlmejURkKTGglKbud2Wi97b9bx7o5kJnxzB7tPb2D1yWWcv7qC46eeuH3yG/O//oZvt37OkROfcvvm+0QFLCDy9nii/J2JCbIjJkhK3B0hymhbXhQvozdzBu2x9rTEO1GftoBw3+W4Oo7EVLiQMbKd6Jt6oznqNFomp9A298JA4o2u0AdtwXF0BMfQER5BW3gELdERtMQD0RQeRVN4DC2Rz39EU+yDxj/zP77/r4jwOJrCk2gKT6ElPI6WyAstkSda4v1oSA6gIfUcOPMqOz4wPmx2gOGS3VhYf4O77RR+fc+ZxpRP6E53pDtej/54bV4l6PEq0YAXCfr0x2rxQqHJa4U2ROvyKtyAZ+HD6VbY0ZK8ksteHzF5yhRGSVczVPw7+uY7MTDfhqFkCzrSDRhZrsHK0ppdX4+lRfEOfTEOvIoewcvoEbyUj+BF7HCeK4bxQj6I17H6vI7VoT/egEcJAlqS53DDcxbutiaMFq/E2HoHuoIjaI7xRsf0GIOFuxkh+AKpyIVd6+aRc30hHXJX+uQmvFQMGbju580SqNfRmhCpCZE6vI7R52WMAY8jdOlUCGlJW8i5AzOYOs2R4Tar0bH8Ay3pHrTEB9EVHkRfcAA9wSF0hEfRFnkPjJbL3oyYi7zQEh17E+//5ffxQUt44k3+b9eDN1qio2hJDqAlOTjwckZ08g1ez7/J2YHxbuEJtETH0RIdR1N0HA3RMTRFh9GQ7ENTtgMt2Wa0pH+gJdzCEKuD6IkPoSM6ir7kJPrCE2iZ7EVf9CvDLd7FxsmZHb8voDThE1qSx/MoyZy+dBN6M0fQW2hOT5mEh6VSWopltJRY01JiRUuJJS0lljSXWNBcLKW5UEpzoYzGAhn1Sin1eTIe5MiozbLgfqYF1ekyKpJFlCUIKY41Ry03Rx0jQB1tTsFfiTGnIEaAOkaIWi6kSCGkJEFKWbIFpUkWFMdLUCsEqGJMKZCboVYIKZAPnNMsiBGjlkv+IwUx4v/4XBUtIi9CSF6EEGWUmIIYKYUKGWq5DHWMFHW0FHWUBFWEGGW4iPwwIfmhQpThQtThIgojRJTKZVTEWXJXLuKuXExlggWVCVLKFAOArU6SUZ9pQ3WKhPtpUppybWnIsqIi3hR1hBHVyQLaC+xozbWkNdeStjwrHuZZ0Z5nTUe+NZ35NnTk2/Aw14qWLBkNaSLuxZpQFG5MUdgoCkPHkB8whuxbo8nxM0MdIqMo3IrCcAsKwqWoIqQow8Vkh5iTcWfMANpjLEgPEZASLCAhUECk7wgyQqV0ls+n4+7b1GW5cj/NgQcZDpQpBDRn2tGaZUd7rgMdeY605zrQlmtPa44dzTl2NOXY81DtRm2mPRVJFnSUTKTv/iyeVE6nt2o63eWTeVwxhadV0+m6O4GO4nE8LHSjTe1KW4ELD9+kXe1Ku3oAsS25ztSlWVOTJOVBiiWd+U48K53Ii7LJPC+ZQHuGDbVyM1pTLOjKsuNJvhPP1C48VjrSkWVNe5Y1Paqx9KjG8kjpzONCN55XTuP5vRk8KZ3C69r5vKpdxNOKOW8Qu5De0rk8K5vHn5UL6FZO5X6sLTXR1rSmuvJUPZPnd+fxvGw+LysX0Vc6l/6KBfRXLKCrYAYNaW70Vyyiv3Qh7VnTKAu1I+OiKUk+xmSeNqfosjVFl23IOyUm77SIvDNCUr1GUnHTiXQvEwI36BH0mz4xu4aTeNCMrONWVNycSLTHSOQHR5N3yY77EdNpT11EW+oCGpPm0JQ6l/achbRlzqUy0p3cq5bcDXTjacEaOvNXcS9pNhUps2gqWEpn0XL6St6hMXYKNcEulN+2oybMnUf5S3lUsoaOwndpz15Gc9xclJccCNlmxPWf9Aj+fRSX/2XAze9H4feTkEtfm3L80xGc/tIM789Gs3eVITuX6+DxrgGH3h/CwfcM2bVck+3LNDj9jSnXN9hz4nMBB1cPxfcnMcHbZARtHU7pzbHcC3Ai56wJSUeHUXLFgfboReQcc+bKV0PwWa3JpbWGhP02mthtJiTtNiHq96GE/jKI2M2jydgjI2OXlIQ/TEnbIUbx22ii1w8neoMxMb8PJ27bSJL3mpBx2JxcHwnKUzLyTovIPWOO+pKE3DNmKM+JyT0p4O5lGyquOZB8aBS3f9YkzXMkylNCyq9aUxfgTEu4O+0x43kUN4lHiZPpTpwysIgodRbdKbN4mjmfPwtWci/AmewzQqqDx9OTvpj2lAVUhk+kLHQ8FRETaEudyzPlCvqyFtMWNXXg/O05CcWnZBT5SFEdFpG7z4Ts3aPI3j2GvD2mqPYJUB8Qkr93DFk7jVEfNEHtaUL2vqHkHBxKySkT6m5Y0hRkR32AFbV+UpqCbWgPd6YjzIXWQCce+Fpx75yIytOmVJ0xpeacKXUXzai/LKDJV0TzdSHN1yW03rKgPcCGrmBnukLdaA11ozXcndYwF5qCHHlwy5YaXysqL1hw94QM1REhOYdMyPIcSa7PcAovjuaen4TmKGc6k6bQl7WAlwXv8Gfxe7wse48/K9/nVfkH9Bev4WnBuzxVraa/4D1eqD/gZcGH9Oe/R2/mCjoS59OimElrzAzaYmbQEDqBB3dcaYmcQKt8Cs3yydRHj6cu3JkKfysKr4gpuWxN6UUn1CccSdop4dpaA+K22HLty5HsnKXPOidtPpFqsGKkBouNNVhirME7IzX4TKzLDw6DWT92CL+NNWDXxMF4zx/FmSUjOTnfkBPzNLiySpOgz3VI3jycEm8x9dfs6Ax14YnCjb5Ed54lu9OX6E5f0gR6EybQEe1CfbAt1X4W1ARYUB9qS2uUPd2JLjxLH09/+kSepkygRzGO9lB36m+5UHrShvRdZkT+PJTAf+kTtm4YkT8YE/bNYIK/0CfkCwMivjYi+tsRhH81nIBPjfB9bzBnVuhzZKEOe2Zrs3WmLr9N0+WHidp85arJWmcNfp9nRk3wLrbON+P7cbr8MFaDX5w12OSmwcGZWlx4ZwjnVmri/4UeyVtHUX7KihZ/Fx5FudET68rjpLH0prjwJNmVrtixtETYU3/HmtogK6r9LKm8bUlNkB1Nka50xk+mTT6ejoSJdCVMoiXaldYYN7oSJtEc7kzhRROeJE7kedp4Hsc78DDShoZAG6qu2aA+boliy0j8vzXg6me6BP4wmqRdzoT8IuXqF6M586ExXquGsX+pEdvmDGL9VF2+d9fgp0la/DRZi58m6fDTBF1+Ga/PbxMHsXnaEPbMNsJz0VBOrh5K9B82lJ2fxY1v9bn8pQZBPw/G/0cDAn8ZSswWU5L3CMk4KKTa14Xis5bE7DAifIsuqrMmdMdNoDXKgbYYOx7KbWmMkFEXJuVBmDUVt6XknzMl+7SA1GMCkg4LST78D7wu8VAGLfZQsmBPAfN3l7BoXw1L9z1gwY4KFm9X89FBNVuu1eCf18+d/G5CcltQFHeiKO4iQtVFSP4T/LL7+O1CIe96pLBkTwYrDxaz2rOSVfsreGdvOcu35fPJvnx2Xb/PzfRuItVdhObVEam6T1RhEyEFHQQWPONK5gu2+bfxzp4cVuxTsmy/6k3yWbZPyXIPFcv2qliyV82SvWoW7VGz2KNo4Nzrzty/8fqZRyrbLpVyQdFBSM5zInP7iC18gVz9nPD8Xu7k9OCf3s6tpAZuJ9QSlt5AaHItkWkPiM5sJiKzjcC0Lm5nPWfHzVo+8cxj/pYUZm5KY9bmbN7enMHM9XLmbAhn0cYg1h1P5bi8nls53dzM6iQw7zEBuY/xy+jidlonNxJbuRhWxeWwe0SktROR0kJIfC2BinsExNXin/SQmymP2XLxLgt/vYP72suM+9dlJnx7BoePtjPpyw0s+3Ud3+35Es/TH3P79rvEhi0kLWwSKXfsiQ+QkRJmQVqUjNRwKTmR9nQXrOFxzjI6k8fTmuBAY9IEcsNms+V7NxysxjPG7HOGi/YxWHgCHTMftM2PMEh2Al1zH3TMjqMj8EFH6IXO/8CrhsgLzf8FHppvoiH6J16P/3dFeAJN4Wk0hWfeAOkwWqIDaIkPoCE+9OYM48DCJg1LHzTM9mNotpvRpt9jJVjAl0tmUhj6JfciLHmUPISn8do8j9XiZZwuL+IGxocH8KoFcl1exxjyMsqIJ1EC2hRTKIn9no9WumHnNJ/Rsm/RG7Me3TGbGCLbia50I0YW72FlacOur1xoVaykL8aeV9HD+TN6OC/lw3kRa8zz2KG8UOjzOk6b17Ga9Mfr8ijBjJbk2dz0nMU4uzGMEi9jqMUW9KRH0ROfRF90mKHiDQgtVjLJQUT85Q9piJrFE7mEF3IjXikMeaXQ5aVCmz8VWryO1oIoLYjS5VW0Ps/CdXgqN6Iz0ZHCyGVs/mUW1mMnMdjqGzRke9GQ7kdTchBd0X4MBPsxMPdEz9wbbeHxAbRKj6IhOYqG6Og/4Or9v/w+x/+B1//b9eAz8PJCfPANXo+8wfMptASnByI8+eaZ/npeHzRFx9EUeaMpOoqm+CCakj1oSXegJd2GtnQHhpYH0RYcwkB8HAPz4+iN8mSU1SGGiT5nlHAC76+eSODF5dRlLKU5wZpHSaN5mSOkP19Eb6GYzmIxrcViWootBuB61/JNLAbwWiJ705mV0aSW0aCS0aCUUZ8roy5bxv1MGdXp0gG8JgoojjWnUD5wR6o62vzvFMS8AW2MkEK5kKJYIXcTxJQlyyhNklGSIKYw9j/xOgBY0f8B13/i9a+ookXkRwrIjxSgih74m0KFdOCsZ4wYdZSEgkgxqggRynDhAF7DhKgihBRGCCmKFFGqkFERZ/EGryIq4mVUxEkolQsolQu4lyDhQfrAoqb7aVKacmxoyrGhJkVEqWIU91OFtCttaMmxoDXHgrYcS9pyLGnPsaAjz4oupTWdSis6cy1pz5bRmimlMVVMpdyEkojRFIaMJs9/NDk3x5DnJ0AZJCEvQEhBiIT8YCF5Iebkh5mTF2ZGTqgpykgRqmgpWaFCUoOFJASaE+9vyr3M8fQ/WEnn3VnUpjtzL9GKmiQrquPFtGbZ8TDb/m+8Psx1+AdcB/DaqnKhLsueqlQrWlSuPK6YNoDXe9PpLptMT/lknlRO/RuvbWpXWgtcaHuD1o5CNzoK3f4GbJvKheZcR+rTbahLtaQ5w5pHqrE8Kx7Pi7sTeapypSXZgppoE5qTpDwrdKO3wIWunIHrcR7lO9GtdOZxoStdSiceFYylr2wSL6re4lnlDF5Uv82L6rn0V83hedU8+ivn0Vc6h/7SufxZuYBnxW/TnjWOpiRnGhOc6MieyKvKxTwvm8/Tu3N5UbWY/soFdBe+RXv+ZB4Xz+JJ0ds8L11IT/7b3I92IfeKkLijRsR5GpN5QkDeaQtyTkjIOyVGeUZAps9ISi5bkHfKnJhdgwjepE3YVgPi9o8h+6Q1qvNOhO00JnTXMFJPWlAdPp2enHfoyl5Ba+pCGpPn0pg6mwcJ06kIc6fothPlgeN4lL2SjvxVVKXOoyJ9Lo3qFXQUreRlxQe0xk2nys+B0ms21IVP5EnBO3QUv0tj/jLqEt+mJnwKOedsuLPFiLNfaHLpKx18vzHC72cBN74XcnrtaI58OALvtaZ4fWbC3jVD2bFCj10r9fBYZYDHKj12r9DC88NB3N5kx5WfrDi+1pwL38mI2TueaA97Uo9Zk+ptTrznUFKPGVN+046O6NlUXpuE71dGnHxfC/8fRpO424a0/VYk7TJFvmUo8duGk7rbnNRdQpK2mBG/yYTkzUJSt4qJ+mUE4T8OI+rX4cg3jSRhxxhSPExJP2ROxhFzMo6aknHMhHTvUSR7GZN5wgTlOQmqszLyT0nIPGZOgsdwwjcbkHZwFFlHTVCdFlPha0t90FjaIsbRIZ9IV+wkuhOn8ihpOt3Js+jNXMDz3OXUhYyj+Io1tcHjqQudiNrXhvSzImqiJtORuYgnyuX0F67imXI53alzaYuZQmOwGxW+1pScs6TolAVqbykFR0SoDglRHRCi9DAnd9cYsraPIHPbcDK3G5O2eRApWwzJ3mtEkc8YKi9KqL1uSd0tC+7fktIaZk9r2JvxYX9ban0tqDovpvK0OfdOm1Nz1oza86Y8uGhKw2Uzmq6Z03xdSMtNCa1+lrQH2dIZ6kxnuDstf+E11IWmIAce3Lblvq81lResKTluSf4RMVkHTcg6PBrlyTGU+ppz/44FzXJnHiZO4lH6XJ7kLqdPvYaX5R/xuvpTXtd8zqvKz3hZ+jEvSj7iRdGHPFd/yHPl+/TnvsvTjOV0JsynTT6LtpgZtMVMpz7UnZpAJ+pD3WiNnU5b0kya4qdSH+3OvSBbiq9JKfW1pvyKE0WnnUjfb0H4+lFc/9KQuK2WZOyfhN86W36frMfHIg0+E+vw7ggN1op1+M5Wl5+d9NnoYsjWcYZ4TB3MsTlGnFk8jPNLB3FxuQ7XVmsS/C8d0raNoOyEhKYbdjwKH8vTODf6k9zpTx1Hb5L7wEhw2jQeJ03moXwcjRFjaQh3pCnSkZYYBzriHOlJcuZxkgs9CW50y91pD5vAgxtuqL2sUWwchf8XBtz61ICgfxkR/NUwAj8bhN9H+vh/rE/w2qGEfTGc4M+Hc/vjYVxeM5STyw3xnK/Hrrd12PyWHuun6rJuwgBeP3PS4LvJQ/HbtJDgzYv5Y+YIfnHTZPMEDXZO1sBzlibnV+hyYaUGAV/okLx1OJVnrOgIHkdf/GT6UifxNG0cfenu9Ka40ZPgQqfCmeYIO+ruWFMTaENtsCNNke48jJ1EV+JU2uMm0ZU0mY6ECbQqXGiPc+dR4iRaosZSfl3Mw6ix9CW70ZvoREeUHQ0BtlT52lJ43Ab5HyO5+ZUelz/RIeC7EcRttSX6D2uufD6S0x8ac3TVMPYvMWL73CFsmGbA9xO0+XaCBt9N1OC78Vp8567Ldy56fO9qyK8ThrDtrWHsWzAMrxWD8f/enFyvcSi2m3P9Wy38ftTj9vd6+P84mPCNo0naI0bpZcm9S06UnLUi4/AYYncbkHDAgIprEnpTJtEZN5aHcjsawy2oC5FyP9iS0htilOcFZJ8UkuRpRuIhIamHpf/G66K9OUEL9+Ywf08+83YXsmhfBUv31bBgZykLt+azZk8O68/d5UpyNwFZnQRntxJT0ElMQRdheV3cyXnMtZQevvf5f5i7q7io8///+8MQdovCFN2IYGJ3i72hu+vuun51u1zXNVHADsDuTkJFcoaumQGGbmy6QREl1Md1MGxd/+//Orqu//U7eJ7MbQ7gNu+Dz/3zfL3fbzXLPeOZtzOJhV6ZLNtfzLI9JSzamY/bNg2rPFP57XQeZ+RVBKU3EpD8hLDMMkIyKghMq8NP85pz8a/ZePkZi3cks9hLw8LdGdp4pePmlY6bZ9eosEcmCzyyWOCVywKvXOZ7ZOK2S8NSjzSWuyewyiOeX09m4Xu/En/la+6rXvBA1ch9dRP3017gr2rgovwpvn6ZHA9IJyD+OUGJpUSk1CBPrSMouRa/pCZuKtv55XQOy3fGMeP3KCb9HsekP5KZsjmRaZvkzNx4nzkbbrLmQBgH7uZzLamaW6pabqvq8FM3ckfZyPW4Gs6GPGL/FRUHryRzK/IR9xPKuB9fSmDsc/zjKrgdX8flmDo2nlIz58dLjPniMOPW7mfyNzuZuPYblv32FT8f/IKDFz7huv8KwkLmER82meTgESTesyHaT0rSAwvUYfYkBjmSFDiS6pQveKH5jEbldCpjHHkWZUehwpWgc7NZMGkYEuNpDBZ/Rz8TLwwkBxCK99HDzAd9kQ/6xr7oG/uiJ/JBV+yNUHqka1T4kBYjssPoSI9oG1ixN7pin78ilPigI/HWPuBLfP6HxReB+AQC8Ql0JN4IpbsRSj0RSveiIz2IQHZEe/WJ2REEZvvRle2hh8iTwca/YWb8IfNHTeX89rmUhI+jPs6IFnkP2sL16IwwoEPRnY5IAzoidXgr1+FduC7vwwzoDOlJa5ghL2NdeBi5lKM7ZzJj8jTEph/RX/wj3Y1+p6dsO3omG+lr/jGWFjZ/4fVNmA3vQ/vyLrQPnRF96FD0oV3eg44IXd5H6vBeIaAtSpemqCFUxU7h+v6JjLQbxGDThfQ024ie6R70TA7Q02Qng83WYmc/le8+duBRxIc0RY3idcQgOiO68S5Cn3cRurztwuu7cB3eh+nwLkyXt2H6tAYb8CJiEPXx43lwZg6rVkxCbDWDbiY/oGO2D4HJPnRke9GT7Ka7eA/dRQcwMPZFT3wMgazrRF6Tgwik2tZeR+Ldlb9/l79ztCu+/yX/b6+HI+hID2nh+o+/TfhXjiCUHO7Kka7PfLuQ641Qcgih9ABC6V6E0t3omnhhYLofoeggepKjGIh86TZ0LwNN/sDIZAmODo7s2TqV1FA3KpLGUS43pinWkLcac9oyrXiZZUldtvk/4GpJdb7FX6nKM6cq11zbyuaYdbWv5lq8pprxTG3Gk2RTHiWaUBQroSBaRK5cRHa4iOxwMVlhIrLCRGR2JStcRFaEmKwIMbmRUvKjTSiINaMgxvQvvGrhKiJLLtGOFkdoEZoVYUrWn3gNk5ERKv07XXjVhEhID5GQESYjK9zk398Plv0Lr5ogLVwzgrUHNOWGyiiQm1EUaU5euIy8cCmFClMK5TLyQsXkhoooUkh5EmfO0wRznsSbUKayojLFhtIkcx7HiHmeYEJNqhWVSnOqlOZUq8ypUZlTpzanIdWSZo0VzRormlItaEjRfl6tNOdZjIzicBE594aQcnMgymuDSL1ljMZPhuqWEemBElL8jVAHDCXtvjGaByJSg4xJC5KgCTZBdU9KQoCEqDvGxPiLqciaQkfpEmoyJ/Aw1paCCBOKFSY8jTGjVm1HndqO+hR76lLsqFHbUqWyoVxlTbnamnK1LRVpjpSlOPA02YZStT31OaNoKZ5AS/EEXhSOo7lgLM35Y2jMHUVdlgtVGieq0pyo1gynLsOFhqyR1GeNoC7T+a8mtjbdiepUB8qVNpQnWFCVbM2LNCfac0bTkTuGZrUDz+RinsnFNKrteZk2jKYUBxrU9jSmOtCsGcarnBE0ahxp0DjyMmck7SWT6Hg8jbaSybwunkrH45m0P5zBm6IZ2vtfC2bQXjiD9rzptGZOoFE1iooYRyrjhtOaPZ23xfNozZ9Jx8N5dJTM5UX2ZGpTx/IyewovM6fQnjeHVxkzKY8aTeZ1MxSH+hDs0R3FvgEkektQ+cpIO6HFa8oxQzLPSMk6a0rCIUOCtnQj4Hc9wj0GoT5uhfq4NQ92DSRgWx/kB0UU3x3P6/QPeZG6nOr4uTyWT6YkbBz590eQ6+dESeAYHt0bT228G/WpK3iSOJ+SpHlUZC6lLnMJ7x+upi5qKsXX7Sm4YktF2CRasz6gMn0JJfEzKQmfyMP7rmReciTM04iza4Uc+1TAzR+H4P+rGZfWiziysj97P+zH/lWD2bdyMDuX92H74m64LzHAa0UP9n3UiwMr+3Bi7VCubbDBe7URvp8bE7jVmbjDEzn/nSH3thkSdXAo6hMSCq7aUhE0joq7UwjZaszJVbrc/HYA8u1mxHlZE+tpQoy7EYptA4jaNoi4nSKSdslI2CElapMR4b8MIuyngQR935eg7/sS8kt/IjYNImqHFq9xe4yI2zuE2L2DiN0/iOj9AwjZ1Y2EI0NQHhWj9pURs8eQsO19UOzsT+SuASTuMyJxryGqQ8bknDHn8Q1HKu+NpOrBSKqDR1IbPoaGyAk0xUylOW4mTTEzKLphT/4VO3Iu25B4VEqcr4T8O07Uxs+iLe9j3hat4m3BR7RlLKEleQ6NUVOoDhlL0RVrCs5Zknfaktzj5mR7m5J5QEr6HjGpHkNRbR9E0pb+JP7Rl4RNvYn5rRuxm7qTtnsAeUdFFJ+R8fCiKU+umlF2x4raIEeqAu3R27zxAAAgAElEQVR5ftOKhxdNKTwlpuCYiKJjIkqOi3l8UsTT08aUnjOm7KIWr9XXpVTfMKXmtiV1AbY03h9GQ5ALVfe6cncY5f52lN6y4ekVa4rPWZHtY0HKfilJu4egPGBIxiljSm6aUhZsR3XUCGpjXWlImEmTyo2W9BW8yVtFZ8lq3j3S4vVtwWe8zfuMt7mf0pm9io70j3ijWkpLwgLqFTOoDptEdegEqkPH8/yuC4/9HHh+z4XayCnUx8+iJnYqVYpxPLvvROFNG4qv21N02Yms4w7Eeci4/U1vrqzRJ/3ICEqvuZF2eApnPpGwYXRPVst0WWUs4HuH7vw4zIAfHHT5bbg+HhN64z17MMfm9efk/F6cXmDAucVCrn+sQ9B6A5Tugyk+aUb1LTtehgzndZQL7XEjaE8Yyev4UbQlT6RDNYW25Cm8jJtIQ6QrdfLR1ClGUhfpTJ3CkTq5HXURdtSGOlAb5ESl/wgeXXBCvduM+9/149JKXS59rM/1T3ty89NeXPvIgMsrdLmyQo+bH/fA75O+3PqkL9c+7su55X3wXdCDvbMM2D5Vj98n6fPTOAO+GaXF62cOAlYP02eHmxnqo2s4uNSM38fqsWOCkL1ThXjP1uHcMl3ufN4Tvy/1CPmpOxmHjKnxG057zARex4/lVfwo2pRjeJM4ipYYZ15EuVAb5sjzQCueBNhQHjScOrkrjdETaYqZQGP0eJrjxlMfOYpauQtN0aN5GetKXbgLz/xtKA20plnuyKvoYTSG2lN2x4aSSzZkH7UmbONArnyhz/lVutz8Tz9CN5oQs9ORS18O5MSqfhxa1hevBX3YNrM3Gyb24Pux+qwbJWDdaAHrR+myzkWf/zgZsH5YN7536cEfE/riMasP+xf24MIXA4h0t0Z92IGb33Xj6te6XP/GgFvf9iLw50FE75SR4W1FwWlb8s9ak33SlKSDA5F7GJB0uB+1YcNpVLhQG2ZP+X1LngaY8fCOGdmXpGjOSEn2ESP3MiRyj5iEwxZ/43XWtkT/Oe5K5nmkadvXXVnM98hnrnsW87epWe6exDe+GZwMr+N2cjP3VI0EpzZxX91IoLIJP2ULF6ObWH84mY/3JTN/VxLzdqWyaHcOS7wKcNuVw2J3DSu91Hzrq+HI/WcEpDTil1SGIqeBkPRaAtQN3El5zdnoFjacK2GZeyKLvdK64JqBm1cGi7wy/oHXLOZ75OC2p5CFu/OZ75HFIs9Mlnqms3h7Ah+4x/KdTzoH/Mu4k/yKe8oGAuLK8E+oJCi1iUB1A2dCivG6lMj+q8n4J5bzQFWNIqOJcE0jgUk1+CU3c0PVwdfeKSzYHM60jXImbYpl3OYEJm1LZMaOKGZuvsfsDVf4bHcAnrdSuRJfyh11FTfiy/BX1RKY0sitxGpOBRew81wU7mfCuBiRw13lM4LUldxT1uCfVMvNxBrORZWy8XQUbr/6MuU/W5ix/mcW/bSOL7evZrPvKk7f/oiA0KUoIucQFzmBJPlIkkOHkRRsQ0yAGGWIFWnhI0i+50r87SmUKr+nOecnmjKXU544gsdR5jyLc6Q42o0d34xhuJUNxmI3Bsp+oofJLvRke9A3OYS+8WH0jbWA1TU+io5YCwmBzOfvE4ZlhxBIDqEjPoJQ5I2eSAtdbbzRFWsf+LUY+CdW/v+ODwLxMQTiY+hIDiGU7UIo24muZD9CiTc6kmNdB055o2O6GwOLPXQXeTFYtB0z4/W4SKezZrYjBRHLqIi25UX4QNpCutMR1o0ORQ86onvQES2kXSGgM0zAuxAhnSEGtEUM4HW8FQ/DXEi9/wHffjIDB+t5SEzX01e8kW7iLejJfqev2Uosze1wX+usbV7DrXkX1ot34T14K+9OZ2R32hV6tMsFvI8U8E4h4E2UkKbowVTFTeD6AVdG2g/A0NyNHuYb0DHZgVC2lV4m32Nis5SZk8fif3QmdYnTaY01p03Rk7dyIe8iBLyL0OFdhJC3ETq8lQt4KxfQGSGgPVyXVxF9aIiUURo9k0ObJjLRdTyGJkvRFf2KnvkR7dU40n3oivdiINqHgfEh9I2Poic6jo70sHZ/qOwAAslBdCSH/+vv8t+x+n+H6/8Xa+JPKB9BOxK/H+G/cgCh+CBC8WGEYu3LGm18EIqOIhQd10bs0zWhcAiB2Bsd8VH0JD70lHjQ3/gLTE3HsGrJSEIvz6U0aTpV8ZZURAygJcmYt9m2vM62pzHLjppsW6pzbanKs6GqwJqaAsu/Up1vQXWeBdW55lTnmlOVbUFllgXl6eaUpZnxTG3ahVfZ33hViMiJEJMTISYrzPhfyQ4XkS0Xk6Poal1jTCnswmtelIxshaQLrmKyFVJy5DJy5KZkR2iT1QXRP/GaHiL5N2JDpWR2wfWf388IlZIRLP0Lr38mI1hCVqiM3DAT8sNNKFT8jdfcMAkFchPyw2XkhojJDjYmP1zEw2gTnida8CTOhOdJ5lSm2FCltqY8yYzyJDOqVJZUJJtTqTT7X/D6QmPFy3RrmtMsaUy1oD7Fgjq1FVXJVpTFWVAUKib15gCSrvQj5aYh6f5iVLcM0QQYk+I3GLX/YDT3jUkPFpN635iUeyJS78tQBkqJ9xMTeWvoX3h9WTKHZ0oX8uRm5ISKKIyQUJpgSV2KPXWpdtSl2lGrtqFaZU2F0pKyrjtqy9U2lKfYUalxpDzNgceJllRqhtFSPJ6W4vG8LNIe0FSfrb0ntlozjHKVPeUqB6pSnahNd6E+cyT1mSO64OpEbYYT9ZnDacxypiHDiapka0rjzKhJsqY1w4XOvLG0ZY+iLsmGJ+EiSiNlNCjteKFxojHVkTqVHY2pjrzKGUFTuhP1aY40pg/ndeF43j2byZviSbwqnETnk1m8KZ7G68KptBVNp71wOq9zJ9OWO4WO/Cm8zppAfbILZdEOVCWOpLNoLm1Fc2gvnkPno3m8LpxJfZordeoxvMiYzJucWbRmzqQmbhz5ftZEe/fj3g5dgnZ0I3rfYFS+EjQnpKSfEpF+ypj0UyLyL1mRedoMuUdf/DfqEbyjL+rjViiPWiDfZ4z/tt4EeQ0kz2807VkreZX+AZVxsykIGkPmnWGoL1uSdtmG0tCplIfNpDJmIfUpH/IsaRGPkxdSmbmc6rTFvH/4JQ3Rsyi86kDRtWHUR83mTfZKniUvIDt8IkWhE3gUPJ4S/7GknrLnzm/9OL5aj6At5tz93Yoza4awb3kvPJf1Ytey3rgv6c22JT3Zsbg7nst7cmBlP459OYQz6yWc/UaG75fGeC3vy8n/SAj1Gkn47uHs+VDA1Z97kHjUlOd3XWlUzKLi/lTU3racWi3g2te9iN9thfqQPTEeJoRvHUL0DiPidolQbB5M5OYhJO0yQe1lQfQfxgSs647fWn0efN+bkJ/6EbahP/I/BhK13ZDYXUOI8RxCtOdgIj0HELl7AOFefQnYokvUvkFE7R1ElNdg7v3eE7+f9VHsGEDiXhHJ+yXEeRoS5zWYFG8JBRdseHbbmdIAF8oDXagMGkVt+HiaoqdRHzmVpwEupJ8xIfuCFQneQwjx7I/ylCWNSXNpy/mQ94+/4G3Jp7wt/JjOnBW0pS3iVdJs6sInUHTFmuJL1hRfsKbwlCW5Piak7xeR6jkElfsgVDsGot4xiOQt/Yjd0J3Y37qRtLU3GfsMyfU2Jv+YiMLTEp5cMafK34Eqfwee37Cm+LwJucdFZHsPJdfbmEJfCSXHJDw8LuLpKWNKzxpTdsGYyitiqm/IqLlpRq2fFfWBdl14dab6rjOVd4dTEWBPmZ8NpbdseHbVhuJzVmR6m6HaKybe05CkA4ZknZHwJMCaGoULDQnjaEyaTKNyDs0pS3iR/iEt2atoLVhNW+Fq3uR9wpucT2jP+YTOnE94m72SzoyPeK1czMv4udTKp1AZMo7KYFeqgl15fteFJ/6OlAeNoj56Bk1J82lImEND3DSqI1x5GujM41vOFF12RuNri3yrEWdXCbixzoBHFybSeH85jy7NJWLLcLyXDuELcwFfWQj4dWR3fnbR40dHAX+M0uPI3AFc+EDK2SWDODm/Gyfm6nB2kYBbn+oQ9n030rwMeXLOnDp/e16FD6ctxoWOeBc6EkfSljyWjpQpvE2bwdvUmbSpZtCaNI2WxCm8SppES9J4GmNdqJHbUxlsQ9lda57fseXxFUeyj9oQs9WYW2t6cGaZgDPLdDi/Qp8LKww4u0TI6YUCzrjpcGGpHldX9OTyB724uKI3pxb35sjc7nhN12frJF1+m6DHj676fP0nXu0FrLQWsNbFgNSjX3BlnTMeM3rhOVUXn/n6nF6ix+WP9Qn/cRBB3/Qg6Dt9Enb24eEFU5rDRtIaO5rWxDF0qMfTljSGV7EjeBU7ikaFM2X3bHkWaEtliAuNUeN5ETeZ5thJvIyfREviJOoVo2iIHMXLuHG8ihtHo2IUdeEjeHTTlOogC17I7WkKdaD8ji3F563I8rEkZEM/Lq3W49xKXa592ZO7Pw5FtX8Ul78ayIlVfTm0rDdeC3qxbWYvfpvYg+/HGrB+lA7rRgtZP1Kfdc7dWDvMgLUOBnzj1I3fXHuxY1pP9szrxrEPexDwszF5Z8bh/0sfLn4l5Nr6btz8tjd+PwxAsV1C2iFzso+ZU3TBjkdX7Mk9Y0rCgX6E79Qj+4KImlAnakIdKb9vzRN/Cwqum5J+VozmtAkJh0WEuA9A7mVMso/1P/C6JdF/nrsKN6905ntkMNtdw7xdmSzYlc7inSl85Knkh+NZnIt+yb20ToI1bTxIa+We+iWBqhYCUt5wJb6FDWeyWH04lUWeyczbqWLBLg1uHpks9sximUcaK/ek8P2JLA7fL+OO6gV3UxuJLmwnLOslgSkvuaNu41z0K7ZcfsJHnioWe6WywCv9f4NX7Z20C/cUsmBPAfM8c1jgmclSr0wWbU9i+fZYvvPN4vD9WgLTOgjVvOSBspogdS0R2a2EZrVyLa4cn8AcTtzPJyTjBYHJVdxT1hCQXMON2EquJTRwQ93BT6cyWOoeybxt0cxwT2LCjiQmuycxa1c0s7beY97v1/ly33323tFwPaEcP1UVtxPLuZdSz4OMZu5qGrkS+4yDt5XsvxnH9YQi7mrK8VdXcD2unMtRpVyMesq5qGI2n3/AB5s8WPjD13y44TO+91yJz+UvuXrvI0Ij3YiJmU589GgS5PYkhluiDLNGFW5JwgNj1KFmpIU5k3x3Igl+cyhV/8bLou28LP6KqrRJPIu3oCzOjOdxE4i9upQlk82wNnVlkPgjesk20Md6DwKxF3qiA+iLjmhHiY2PoiM6hkDsi0Dqq20mZdq9iwLJYXTE3uiKfLrw6o2e6DB6okPoiQ+iK/4TKv/T8HoUgdgXHclBhLId6Mq2oyvej1B0FB3xKQSSUwhMfNC12Ye+pRfCITvpY7gTmfHv2A5dyjR7WxRXV/AwfCyNYRLeBPemLcSANxHd6YjuQWeMLu0KAe2hAjqCBXSG6dEu70Xtg140xNtSlrCIMx5uzJs4ExPJEgZLf6KH6A8MpL/Tz3QVlmYOuK8dqd3zGm7Fu7AevAs34K1Cj85IIR1yHTq68Po2UsDrKF0au/B67eBYRjj0x9B8MT0sfkXH5A/0ZD/QS7och+Hj+WXdZJ7GfkBFuBkvFf3oiNTjrULQhVcB7yKEdEYI6VTo0BGpQ5tCh9YIXV5GDaEhYQRqvxms+8AFa8vJDJJ+iZ7RFrqbH9NejyM9gK54P/qig+gbH0HP+JgWr5JDWrj+j8SrDzriY9oXNGJvdCQH0JHsRSjZ05W9WsCKD6Dbtab/hqwPQtEJhMZnERqdR2h8GqHUF4HkCALJcYSy4xhI99Fb8iti0yVYSQZxbu98iiPnUpXoSFX0IOpjB9KeYUZngSMvcxyoybCnOtuJ2nwnqgrsqC6wprbQmtpCK2oLrf6GbBdga3KtqMq2oCJDi9fnKSY8Ucr+hdc8hYhc+f8GrxEichSSv1vXf+I12oScSClZcnEXXiXkKkzIVZiRIzf7XzCa3tWy/hOwmf9oXP+f8JoRLCMzREZWqIzsMO3hTAVyU4oizf+F17xwKflhUnKCRWQ/MCInxIhCuZjSJEsexcp42jU6XJNmR03K34AtTzKjMvnfeG1Ms/oXXptSLahXW1CrtqRR40hj2nBKY63IDDAk+Wof1DcGkO5nRMqtgaQHDiEtYDCau4ZkPDAm/YEIdaARqkBjVIFSEu+Iib5phPy6IZE3h1IY78wz9Why5ZZkBInIDjamWCGlPOlPvNpSl2pDtdqKCqUFZUpzbVQWlKutKUuxoTZ7OLXZzpTEmfFcZfsvvDbkjqI63YmadCfK1XY8S7TmWaINZUr7vwBbo3GmOk2L15p0R+oznWjJG8WbwrE0ZwynNM6MslgzGlT2vM4cQWfeWNpzRlMRY0ZR0GDKYsxoShtGs8aJWpUd1UobXmZpTyluynCmLnUYL3JG/4XX1qJJdDyeyauCybzKn0R78XTaC6fRkjmOlgxX2nIn0pE3ideZ46hKdKI41JLm9El0PpxLe/FsOh/N4+3j+bzInsyzaAdeaCbxKnM6LzXTqIkbR0mgHUnHBhPkrkfgFiFyz76ofMR/4TXrnJissxIKLluSf8maxENDuLfZgHtbeqA6ZkHKCSsSj5lxd2cf/N17kX7dibaslbzO/JCKuNnkBo5AecmKyKNGJJw0oVoxl6b4JVTHLaY+5SOeJSziSdIiqtI/pEK5iHcFn1MfNZvCK448ujWSF4mLeZ39KQ9j5qJ5MI7iiMk8DZ9Mefh0nt6bSqKPLTd+7k/MvuHc3WTFidUD8VrcjR1uBvwxT5ffZgvZvLAbu5b14eAq7T7Yy99bcPNXO3xWD2XjLH0OrhrMjY2W3Ngow+dzXY5+JSTex4K8qyOol8+lJWYR2WdHcOYLXS6vE5JyxIH0o8PIPD4M5UELQjcPJHK7EQkeJkT8MYSI3w3/wqv8t8FcXy3g9hpdwn7uR+TGQUT+PhDFpgEotgwgavsgot0HE71rMFEeA5F79CdkZx8Ct+gTtqsfQVt6ErBBnxvfCbnzowFR7oYk75Oi3G9CzK6hKLb3J8ZzEKlHpBSet+PpzRFUBI6mOmgclUGuNEZNozlmBlkXzAl21yfcsxfK42IeB4ykKmIKNXEzef9kDe9LPuN19jLac1fwruBj3uZ8QKtqPrVhEym5bs/TGw48uWJH0RlLsrwlqHcPJmlHX5J39EfjaUjOPimaXUOI+UWfxE09Ubv3R7N7EBn7BpN1eAgFJyQ8uWRBxW0HSi6Yaa+w8TUm47ARmQeNyD0sptBXRvFRCcW+xjw+bszzM114vSyi+oaM2lvm1PlZUR9oS8N9R+ruD6cqcDiVAU6U+dlSetuK0pvWPL1qQ9FZS9IPm5C0W0TMrkEk7NdOEDy9a0dD3FhepU7nVfocWjOW0Jr9MS3Zn9Kc/Skvcz+jOfMTGtM+oCFlBc2pK2hN/0B72rBmOa0qN17Ez6YmfCJlQWMoCxpFxYPRPL/rwrPA4VSHjqMpdg4vktx4kbSAluS5NMVOoypkHM/8RlF4cTjKg+YEbRjIqY8E3PiPkOfXJtFwbwEFZyag2G7L9XUyNowW8J2jgB+dBfzkLOD30QL2zOzGhZVibn1hzoUVAzkxT49jcwScWyLA/wshil96kLlvKM8vWdJ4z4HXiuG0xznTkehMR9JIOtWudKZN5a1mJp1ps2hXz6ZNPZuOtDm8S5/N+4xZvFFPpDluJNVhjjz1s6T4qgVZJ8xI2i0h6OcBXP5EnxOLBBx3E3BykZATbjocnSfAZ7aAo7MFnJwv4KybPmeXdOfMkl4cW9iT/bMM2DlFlz/GC/l1nC4/jNXT4tVFh9UOAlZZC1g/QpebP7oSvGkSPkuHsmemLieXdufqqh74f9kT+U8DSdpqiNJ9IPE7epDgaUD+2aG0xozmbdpUOtTjeZM4itfxI2mNG01z1AiqQxwpve9ARbAzdQpXmmMn05IwlVeJU2lNnkJ95BiaosfSEj+elzFjaY4azeuECZTckPHkpjF1DyxpCHGg/LYdhWcsSD9iRvCGPlxercv5Vbpc/tyAO18PIN3blWvrBnJyVR8OLu2Jx7webJnegw3ju/P9GAO+Hq3LutF6rBtlwFrnbqxxNGCNvQHrHLvx88ju/DFBH49Z+hxZZsC1dQPIOzOR+78P5twXelxd15Nb3/bjzvcDCdtsTMJuERpvKQ8vO/DshhPPbg6j8JIFER563N0s5NEtCyqC7Cm/b8sTP2tyL5uiPmFE2ikzYg8Yc29rH8I9h/4brwu3pfm77UhjoXsa83akMn+nBjfPdBa4q1jsnsin+9T8cbmEWymdBGreE6B+Q6C6lbsprdxNe4Nf2hsuxjWy5UoeK/fEs3hXPIs9VSzyVLNgp5LFu1Jw25HAx3tUbLnxlHPxrfhrOgjJ6SAs+x1B6W3cTesgMP0d15Lb8bpTySovJYs9U7R49UzH7c94ZODmkcECjxzme+Yx1yOXeZ55zPPMY/bODJbuy2OpZxrLdyXz67lHnI1pJTink6DUZkLT6gnWNPIg/QX301u4k9LElfgqrsRXcT/jFYEpTQSmNHE37SV+KS+5oWzhTsY73G8/4ZN9iczfEcUsjwSm7VYywT2WyVvCmLoxgMXb7vLTiUROhT/nXtpL7qobCVTV4a+q5Y6ymjvqGm6pKrkQU8KF2GL80yu4lVLGDWUN1xLquBJfzS1VFQHpTzl4x5+1O3/kq63L2e6zjIt+HxIiX0509GySYsajjB6OUmGFSm6CWiElNdoETYwUTdRQNAoxmjBrUoLHkhaygOrcrbx6tpvXpT/TVOhGVcowKuOl1CW6UBIynws7ZjHXdSSmJtMYYPIl3Uw2omvqhdBkn7ZBkngjFPuiIzqKjti3Kz5/NU66xse0EfmiKzqMrugAeuK9XdmHrng/OuLD6IiPaGHwPyI+CCRHEUh8tQ2bbBu6sq3oiQ+ga3wCofE5BKKzCKS+6Jh7omO6A33RHroP8mTQwG1Yi75lsuMc1q2wIS9sGc0KZ96EDOZNSDdawvR5rTCgPVqPzijdrtFhHTpCdWgN1ed1VC9eJ0qpkDuTHrCcretmMsxyFMayz+hl9DM9JBsZIPsUKxMntq8ZS0X4cl6FW9MZ3qPr5F8d3kYK6JAL6IjQ4rVTIeB1pAGNUcZUxU3m+oFxuNgNpJ9sMX1tN6Mn+4n+1l8gthnPgnk2hN1YxvPIMdSFD+S13IC3Ch3edbWsbyMEdEbo0RGhT7tCSFu0kNZoPV5G9aQ+2oS61EWc2DmamRNGIpEupb9oAz3E+zGQnUBHfASB+CA64oMIRYe0LzSMT6AnOo5QfBgdycGuHOrCa1f+69r4c639n1oTf67vI+hIDiCU7ENXsrcr+7UR70NXvAdd8W6EEi90JXu1LazoOEKjC+gMvYqO0SUE4pPomZ1Ez+w0QtF+ekn+wNjiS+xsRrLxq2Fo7s2lNmEU9bFGNMb34XW6iHcldnQ8cqYhz4mqzOFUZY+gtmAENYUO1BTZUltk/VfqiqypK7SmtkAL2do8a6pzLKnMtKBco8XrU5UJj5KkFMeJKYwRURAlIl8hIk8uIjfcmJwwI7LDjMgONyInQkSuQkx+pJSiGFNtYk0piDEhP1pGXpSEnEgxOQrtWHFepCl5CjNyI0zJCTchK0xKZoiEjBAxGcFi0oNFZASLyQyVkBUmJTtMRk64CdnhMrLDZdrvh0rIDNWOB2sBKyUzREpWqAk5oSbkhZtRIDf9q3UtVJhp8RoqIa8rf+I1O9iIvDARzxIseRQj43GcjDKlJTVpdtSl2VGRbMHzOCllCSZUJZtRo7KgtmvP65/N6wuNtXZsWG1OncqMOrUlLZnOtOe70qwZwZNIC3LvGZN114jMwCEob/Qhxa8/aYEDybhvSMYDI1LuDiHx9iCS/YxQ+kmIvT4U+ZVBhF8eSOR1Q5T3TciWW5F2X0xKwGByQo21e02V1tSn2lKfakNtqhVVagvKlWaUJptQmmxKqcqM8hRLylNtqM9zoSF/BI8SzXmusuZF0VheFI2lpciVxpyRVKY6UpHiyPMkG57EWvE41ornCXZUqIZRnepMTaoz1alO1KYPoy7Dkabs4bzKH0Vb4Vhe5YykPtWeqiQrqhKsaFDb05o1gjc5o2jJcKE02oySMBGlMeY0pjnxIt2FaqUtTelOtOaNpiVnFHWpw6jXONPxaCrtD6fSVjKVtuKptORN4FXeBNoKJvMmbzItma68TB/D6+xxdORpAftCM5bn0Q48VtjTnDGRjuI5vHuygHeP59OaO5WKBGfqlGN5lTGNFymTqYwaRZG/DcqTQwnx0Cdgsw6h7j1JOmxE2nEJ6adF5F6UUXTVkuxzJuRfsibjlBkKr/7c3dyNBG8pKSctUZ2y5L5nP25uNSD5nBWvNB/QmfcJdaqFFAe7orxoSfDe/sgPDKUmYi7taZ/SrFpJY8oqnsQs4kn8Ymo1H1OWsIgX6g8oezCVrHP2PLw1hpak5bzOXM3juIUURs3meexsnkZMpkw+nSrFPB75TyfZxxnNyUn4/WbBoY96s3WukI2zhPw8TcDPMwRsW9yLg58M5cRXEs6sl3H+axPOrTdh69zufD9eh4MrB3L+W0OOfdWDo18ZEO1tQVXoHGrC5lL5YDa5l0bzYNsQLq7TR3XYjuKLrmh8bUk5YkHCPgmhWwag2C4mYrOIyK1i4txNiNkuIfTXgfiv70bAOgPkG/oTu8WQuK2GxGwZROTmASi29Cdy6wAitw8kascgIncMJHx7P4K29OLu5p7c/6MX937vya0fdLn9gwEPfh9AtLuIOA8pcbukyLcYEvRrb+7/2oOILf1JOWzCwysuVN2dRF3IVGpCJlEe5EreZVvCPfuQdGQIT267UHp3DBUh46mKmEht3Azel3xKZ7Q10xoAACAASURBVMFHvM5aRmfBx7wv+YyO3I94mTyPevkUyu+NpiLAhadXbSk4KUNz0BCV1wBSPAeSsWcoOfvF5B+QkbFrCDG/dCP6ZwNif+uGcntfMvcZUeAjo+SEKcUnTcg/LiXj8FA0B4eQvn8oGfuNydovJveglPxDMgqPSCg6Ysyjo0Y8PaXd91p+yZiqG2Jqb5tR729Fw11b6u85UHvXkaqAYZTfsef5LSue3bDg6TVLHl2yJP+kGSn7pcR7GBG9cxDxew3RnJbyONCehvjxtGXOozN/GW8LP+Ft8Vd0lKynrfhr3hR9TUvuGho0q6hTraA2aTF1iQupi59LbcxMGuNnUh81mYqQMTy/70JZ0AiqQsdQ/mAkFcEjqY+cTEviAlqUS3iR5MbLxHk0Rs+gPGgcj2+OIueMI3FeMgJ/6sOFzwRc/UpAyfkRlN+aQLqPDcGbDLn93WD2z9dl77xu/DFehx1TdTi6vA/X10gJ+Nqca58acWpxd04u0OH8UiE3Vuly7z+6xPzek9wjRlRct6T5gQNvIofRHudER+JwOpQudKaO5236VDrTZ9CRNov21Nl0pM3jXdZC3ucuhLwFvMuZQ5tmGs2xY6m470TJNVvSvE2QbxnMjbXdObVMB5/5ArznCfCZp4P3XAGHZgo4ME2bIzMFHJury/GF3Tnm1pMj83qwe7o+2yYK2eiqw69jhfw4Ro9vRumxzkWHNU4C1jgK+GG0Djtn9yd4oys31ppzfGkPzn5gwM3V3bi/vhfRG/qTvltEoa8pBcckZHoPJPN4f57ektGocKI92ZW36gl0KMfxOnEsr+LG8CJ6DLURI6gIHk5lyAjqI8fTmjSdV0lTeZU0mYbIMTRFu/Ii1pVGxUiaIkfRqZzKkzumFFwcyPNbYmrv2lJ+y46Ck2ak7BUT8ksvrn+py+XPdLi0Wpcba3uTfmQ0d74bwqlPenFwSXd2zenGpind+MXVgG9G6rNutB5rR+qxxlmPLxz1+dxOjy9s9fjKXo9vhgn5wVmHzZOE7HfT48KafqT6jiXK04pLa7tzaW0Prq3vy81vB/Bg41Ci3AeTclhE8UVt8/r8thNl/sNR+Qwk8HcBSu9+FF835am/LY9u2ZJ9wZwkH2OSfU2Q7x6C/6ZehO4cSpL3P/C6eEua/5LtaSzekcrCbSrmb0vGbWcybu4JLNsVz+cHVGy58pA7GgjMgNvKdq7Ft3AzqZXA9A4Csto5H9/E5qs5rPSKZoVHHCt2J7F4ZxzztkWx1DOJRe6xfLQnkS03n3EusYPbmvcEZr7janwrV+NecUvZiV8aXE3uxMuvmg93xbPIQ818Tw0LPLSHNGmTgZtnFgs9c5nvmc8s9xzmeOQzf3ch03dksGR/IUt3Z7LMQ82GS885E9fB3cxOAtXN3FXWcCexmjvKBvzTWrijaeWqsonLiQ3c0bwmIP0NN5TN3FC95I6mjZup7dzKgJ1+T/lkXzzzt4UzZ1cMM3bHM2G7gmlbw5ix6T4r3MP55WQaJ0KrCExtI1D1ktuJdVyPr+JKfDk3lNXcTKnlcnI5l5PL8c9q4pqqhovxtVyMreVKfCV+Kc8IysjidNA53I+vZd8pN24EuhGX4EZq4jTSE0aREeNAeqQF6QoZmVESsmLFZMYbkR47mJz4wWRGGpIWJiUtzJmsqLnUFm7ixfMdtJT9SFPJUqo1LlTFiWlOtKMuahrZtz9k+1dTmOAyBkPJHLpJ1yI024bA3AuB6X7tlThde1qFIm90jX3QM/JF3+goekbH0TM6gZ7RMXRFPghFBxGK9yGUaB/uhZLdCMV70REfREd05H9QvLUtstgHHcledGRb0ZVuRVd0ED2jU1qIGJ/XtrPSnQhk2+lpeoTuQw7Qp78HMqM/GG71MY6mg4m4vJKaiCm0yU1pC+9DS7gBLRF6vJbr0Rmpy3uFkPcKHTrDBbwJ1aEjyoDOuP7Uh0uoip7JvaNz+czNFRPpDPobf0kf8Q8MlqzCWubM9i/HUx72ES/D7eiI6Kndh6rQjgl3ygV0hAt4rxDQKRfSquhFQ6SMypjpXN8/kRG2g+kvWUI/iw30MfsPQ63nMG6yEx5bnCmKm0+VwowWeU86IoR/Na5/jgh3ROjRLjfQ3u8arcer2B40xxlSHuNEtuIj1q9yxN5mPIbir+gn2kVPkQ/6opPoiHwQiI4g+OtlhQ+6xsfREx1DV3QEoegQQrE2Ov/Mf/2NfLri/X9mTYi9u8aBD3WNCO9HT7xfe+ex+GDXFMF+dMW70ZV4IJTsRCjx1DayIl+ExmfRMbqCwOgSAtEJulueppv5MXSNttJP/AW2DvNYMtuRJL+FlEaNpiFWQlNMb1qUfegsMOXtM0fePB9BXZELVbkjqc4dQ03BKGqLhlFbbEdtsS21xTbU/yN1Rdo2ti7fRtu+/guvMh4nSymJl1AUK6YwWkRhpIgChYi8CCNyw4eSHT6U7AgjcuXG5CnEFERJKYkzozj2T7zKyI+Wkh8tJS9KQm6kmLwoKfmRpuQrTMmNMCEnXEZWqITMEDGZIWIygkVkBIvIDBGTFSohO0xKTrjsr2SHSckKlfyVzJA/0aptXHPCTMkLMyU/3IwCuRmFir+T1zUq/Ge0eDUm+4ERuaFGPI4141GMCY9jZZQmW1CTZke9xoGKZEuexoh5HielKtmMWpUFdf/Aa3OaFc1pVjSmmFOvMqU22ZSaZAuaNcPoKBhLW54rTWkuVCbY8zzGmuIIKWl+/VDf6U1aYD8ygwaT8WAIKv+BxF7rS+KtoSTfFhNzxZCw8/0Jv9Sf6JtDiL09lNQHJqTcNSIlcDAFERKq1HbUpNhSn2ZDXZoVtamWVKWYU64ypVRpQqnShDK1KeWpllSm29JY4EJT4Uieq60oS7WhMX8kzYWjeVEwhobsEVSo7SlT2vM0wZrHMVY8jrHiaZwNZUkOVKqcqE5xpjp1OLUaRxqznXiZ58KrvBG05LjwKmcErbkjadY4UZlgSUW8BfVqe15ljaCzcAINKcN4FCGhJExEZaINzekjaNI406hxoq3IlTeF46hPc6ImxZHWwgl0PJpKx8PptBZMoiVnHC0543iVM55X2eNoyRrLqyxX3uS40pY3nva8CbzOmUCTZhyPFfY8jxnGy+wpvH2ykLePF9CaM5U65WiqE0fSmjGNZtVEysKdyb9lQfJxQ0I9DAjcLCB4Wzdi9w1C5WtExmkRBVfMeXrHgfRTYnLPW5B/0ZZkbxH3t3Yj+uBQ1CfMUZ+xInTfIG5uNSD6uJSGZDfeFX9OY9oSnsonk3LJiiCPvjzYNZDSoOm8z15DW+YaGlM+5VGkG09iF1OvWUV53CLK5HMoujkG9TELCq+N4mXiB7zJ/IIK5QdUpn5IXepSymNmUiqfTlXUfGoUS3gasICcizO59qMUj0Xd+HWKgB8nC/hhioDf5ujh+eFAjn4l4/R6U06tFeP72WAOftiP36YK2TSzG/s+6IPP59058013QvaYUnjHlfrIhTRGLiHvkivBO8Tc+KkvUbtNKbk6gYdXx5Jz2p64vSJCtvYn+I9+hG0RE7pJQsQfEsI3GRP0c3/81nfDb70+4b/0IXGHEUnuQ0nYYUjctkFEbx1A1Jb+RG0dQORWbQsbsWUAwX/0JXBjT+5u6kPAhp4EbxmI/8+9uLehHxHbjFFsFSHfYkzIhkHc/7kf/t/24PY3Btz9qSexu4zIPTWMZ9fHUXpnHCXXnEk7ZUbCkaGoj0op9R9Fs3w6zZEzqFNMoTJ8AlVRU+jIXUFH3ge05X7I2+LP4NGXdOat4pVqEU3Rs6kJmUBV4EieXLUh74QYzYFBaPYP1ral3qbkH5CS6TkU5ea+RP6oh/x7XWJ+6Uaa+2DyD5pQ5GNOgbeM7IPGaPYZovIYiMpzMKleQ0n3EpGxW0LWHik5eyXkHxBTeMiYh75GPDk5lKdnhlB2cShVN8TU3TGjIcCKhrs21N21oybQnko/e57ftObpdXOeXDPj8RUzis+ZkuUrJXm3iBh3QyLdBxG7x5DUk1IeBjhQFz+R9hw33pV8DI/XwNPveP/sJ949+5W3TzfQXvIDLTlradKsol65lOq4uZQppvI0eCyloaN5/sCFJ4GOPA5wpOyBCzURrtREuFKnGE9L4mza1EtoVS2lOWEhjTEzqQ6bxOM7Iym4NBzNUVui3MX4/9CLS18ICNrQi4Izdjy86EDWcXNUB0yI2WXC9f/0I/AnKadW9ef8FwO494sJEZvsCPrBjEsr+3FysS5nl+hw9SNd7V7Q7/RI2NqbwmPGVN+24mWoA2+ih9ERP4zOZCc61CPo1EygM2MqnRkz6EifRbtmLm8zFvI+Zwnv8xbzPs+N93kLeJs1h9bkydSFjeXpbWdSvc0J3jiQi5/q4+sm4PBcAYfnCDg0R8iBWQL2TROwZ7KA3ZME7J0i4NBMXbzndufIvJ7sn9WdnVP0+GOcDhvGCPhltA4/jdbju9F6fD1SyNcuAr5xEWivlBkj4PY3doT8as/NNYO5tFKfW5/rEfxtd+L/6I9m9xCKj5lSftmW8us2PLwsJu/cIJ7cktAQ4UB7siud6gm8TnTlTeI42lVTeBk3nqpQZ8qCnKiJGMOrxOm0JEzlRfxEGiK1J3M3Ro6hNsyZBvkIOpImU37Xirxz/Sm5ZEj5LQvKb9hRcMKMZI+hhPzckztrdbn+hQ6XP9Ph2pruqPc7EbRBwpnVvTm4pBs75xho9/aOMeDrEfr8Z6QBX7ros3qYLp/a6vKptS6rbfT40laP/9gLWO+g/d895+pyenVfYnY7oTwykjs/DubiVz24uKYX19b3596GIci3D0R1yJj8s5YUnLPg4VVbSv2cyD1vQuKhgYS5dyP1+FAKr1hQeMWGzLOWxB82JuaAmGD3Qdze0IugrYbE7v/Hntelm5X+H+5IY5VXBit2qliwOZLFO6JZ4RXPJ/sS+fKQkg3n8riY0M6t1E4ux7VzLKSeE2GNXFW+4XZmOydiG/nlnIbP98exen8Sn+xNZKm7ggXbwlh5MImVB5JYuTeBXy4UciS8mQuJnZyPb2OffxWHAms4pXjNpYROzkS9Yfu1UhZvi8ZtZwrzPLR4XdiF14UeGSz0zGahZx7zPfOZ6Z7DHK9C5u8tYdqOTBbtLWCxVxaLd6Xww/mnHAlv5VLCG64nNHA+/AnHH5RwNrKSK8kvuZTcwvHIWnzCq7iY3Mq11DaOK6rxDavkQkILl1XtXFR2sOlyPh97RrJ4RwRunlHM8oxkmrucxbvjWOIRzSrPWL73TmXvzWdcjm7hetwLTgY/52TYU04rnnMhrpILCVUckz/FJ+Ipl5XNnItrxDekHJ+gR5yNKORabCp34h9wOXgPFwO+JCh8KcrkBeSkTiU/yYWCBFvyYyzIizKhIFpGUbyMokQxuQmDSI/uTX7CADIj+5MaNhRNhB05sVOozF9PTcl31D36nJqCuVSkOFEZI+ZFnBUtMeOolS8nxHcZXywahVQ2jD4myxGY/ITAwp3/i7m7io4qbdd+X0nFA4R4qlJxDxGCBZduXJtW3Fpo2qCRbiTEBQtO4427xiru7u4GJMQND0T+30HS/fa79nrHPlj7G3sdXCNjJHPmoOY8+dV1P88jMPUbODbG4ACy+oeQ0/NHXvcoitrHUdQ+joLOCeR0TyCndwyh+AiykoPISPYhY+CLjMQbgcQbgb4vMuIDyIj9/5flKAL9wwgM/JAxcEFW4oJQdAg53T8Q6l5ERu8iMuITyEg8kTH0YIj5CVT1j6KquR9Nrb3o665Gc5gRB3cvoeLxHN5G2fM+Ups34aq8DBXyOkSW92Gy9IUL6Q+XpS98YAOndyECeiMUeBuuSXvUCMql8znnvQgHi5GIxEtQF69HV/9LrA0ccV03mXrpSl6G2vM+dMhA8xouoP+vhlQqoD9chp5Qed6ED6c93IyGqNlc95vKaEtttPWXMkyyEV3zrzCxcmD9GkeiH3xMbbwTL2JFvI9Qok8qCyEC+qUD//NDuAzvw+V4H6FId6QCb6OUeRmrTnuCCVVRU7n1xyd8PNUOPclM1PV/ZZj+ARR1jiEv+gMZ0TEE4qMI9Acio38MWfGxgXFy0WGEokMIRYeQFR9C5t/yz+fyry8Y/h2u/5ffB/1DyEoOIivZP9DG6x9AKD44OE1wBKH4MELxQWT1/ZDV90JW4o6MgRsyBj4DTbL4JDKi8whE5xCIjqJsehwlQz+U9H5C12Auk52d2P+7M+9KVvA8QkJLhAov4pR4m6XOh0pT3tWO4HX9aFqqRtFc7kxzqTPNJaNpLXegrXIEbZU2tFXa0F5pQ3uF9b8htq3EiuYiCxrzBvD6LGMArzUpBlQmGFARr095jD5lUWJKIkQUhelSGKpDfqguBWG6FEWIKImUUBZjSFWCKRVxJpTFGVMaY0hJjMEgYCUDP6MMKY4ypmgQr/lSg7/h+l/zF1wLw4z+vvYv6P4F23zpwIhwvtSIglBjisJMKPkr4QPta0m4McVhRhQOjgoXBIn/DbAFQSIKgnQpjzSgOtaImnijv/HakWNPQ7I51VEiamP0aUgawOsAYE1pTzejM8Oczgxz2lNNaE02ojnRkKYEY5qTLHiV68SH4gn0lEymu2gir/LH0phiTXGwLun3VMl8MJS8IE1yA7VJuTOcmMsqxN/QIvmWmJjL2kjPqxH253Dib+sRd0uHjMcGZAWIyQnUoyrGhPYsB9qzR9CeZUVrljktmWY0ZZjyPN2Y+jQj6tKMeJ5hwvMsc5rybGgvGUlnqRNNubY0ZNvSWuBIe9EoOovG0Jo7kvo0W54mWVMTP4jXaAtqYi15Gm9DfbIdTWlOtGQ40ZJlR1fhSN6UjOJlgQPtWba8yHOkp2IC74rG0pxsxdNoI57Hm/EyZyS9ZZN5nTeG+jhzyqViqsMNaUm1523RBDqyR/K+fCIfKibTlTuKpjQ7OvPH8r5yGj1VH/OqcCIv88fzMt+ZrpxxvMgZy6u8cbwrnEB30QTeFTrzJn8cb4sm0VM+i5a0cZQGm9KYNIruyrn01Czkdd5U2tOdaUpw4m3ODLpSJvE02J6Cq0YkHFMnxFOeR3tkCHJRIMJrKIn+muSeFVNx3YK6B45knNQj96wR5VdtyT5tQrC7ChF+GqScNCb1tBlRh0XcdVMh9Ige9TGz6KtaT2f2Up5GzSD7qg1BXsN5uGcY5bcn0J+/gf7i7+lIW0Vl+EKexH5CZ/YqGmIXU3J3AtnnRxB/SELhZSdeJHxOd/7XdOSs5XXpBt4UraAtbRF1kTN5Fjab5qiltEeuIPfix5z7Tpuds4X8MEHAD5MEbP5IFpclQziwWsTJ70w49Y0hR1Zr47tUGbd5QvbOUeDQV+r4fqaM/yohD930qHk8ndqAadQ+msGzR3OI8LHgwncq3N+hR82tGVTdnETppZGUX3YgwkOLW7/IEfDbMAK26yHdacqjzXpc+1qFq+vkuPO9IsHbhhG7W5Nkdz2S3LVJcNUkfq8GcS7qxLqoE+uiSeRuDcJ+VyNkhxqPtw/h3lZV7m8fxv1tQ4lwlxC0U4eQXXpEuEgI2aFLwFYtbn6rxK3v/ooi935UIWyXNukHLSg4YU/eSVsS9osI2qtM3EEd2qXT6E1eTGfYdF5Fz6Qr5mMaQidRFzaR19mL6Sn+kp7S5fRVrYPqr+krWcP7zC94Gb+QhqBJNNwfRc0VC4pO6ZPrr0PhEX2qT1tQfcqSon36JO8cSsTPQqSbBIT/JEfS78Mp3mdMxRFLSg6ZkO2jR7qHFule2iS5qJPsqkWaux4Z7mIy3cRkuovJ9RRT6CcexKuImlP/jte2uya0P/gLr9Y03bPh+W0bnly3oPqqMVWXDam4aEjxaQMyD4mJ99Ah0kWTcFdNon21STtlQPk9O5rjp9BduJi+qhX0P/kWnm2mv24H/XW7oM4Fnu7kQ+Vm3hZ9w8usZbQkLuBp+FQqHjpRcseaklsWFN8wo/yWJc8ej6Q1YiLtUZN5ETedD+kL6c3+nLepS+mInUNT6FSePBxL8RU7ck9bk3bIjAgXPe7+qMKldTKkHzSg7IIlpedNqLlqQ9P9CVRfcSbBy4yco2OJ8jAn2suSJD8H4t1G8OgnfS4uU+HsZ0L+/EKWa8tlubdBlrDNiqS4q1FxRp+W+5a8Ch1Bd6w9HxLt6U11pDdjDL3Zk+jJncGHvJl8yJ3Dh9wF9OUtgaJPoegT+gsW0l8wn57cObxJ+Yj2iCnU3Xcm65gVAdu0Ob9cgSMLBByaK+DgbFkOzBay72MZfKYJ8JoswGOSAM/JAvymCzkwU5kDs1Tw+UgJl8ly7Bgnw69jBPw6RsCWcUJ+HifHT2Nl+XmMgM1jBfxgL+C3CQLOr9Ilarc9oVuNuLlWgTvrZAj6UY7EPWqkuqtRdFhE4/URvA4aR3uAPeWXdCm+qEn1LX06Iux5lzSe13Hj6E6aSH/2TLpTp9EaPpq6AHsapaN5GTedl/HTaY+aSHvEeNojnWmRjqIh0J5WqSNvYsfTHGBD2UUtSs9pUnt54Nih0lNmJLhpErRZmfsb5bm1QZYrqwVcW69AnIc54XvMuLBODf9PlfCcq8iOQbxudJLnm1GKrB2pwMoRcqywFLLCQshqK3nW28jxra0MG0cI+GW0ANeZQk6uHErA72ZknZhEyG5TLn09hLOrFbn8jRoPt+kQ7qZJ8gFdck8akXNSn4KzhlRctaTyuiVP7ozg8S4lon3VyDwlIe+sOdmnLYg9oE+opw4Pd6tz41cV7v+mgdTjH0flfLMv694vx0vZ9ecTfj1bzNr98Xx7JJmtF/P57UoRv5zJYdOxDH49XYzb9efs+vMpmw4X8P3hPHZcrML1bj3brpSx+kAc2y8WsedqOdvO5fHd0WQ2HE5g+7US9typ4Yez+Xx7PIstF8rYe6uRXZfr+Ol4KZtPVrDrUh3uN5vZc7WOjUfzWbwnhoUeGczzzGK+RzYLPQZa14Weuf+G11kexcz1qWD+vipmehQxz7uIeR45LHRLZ+2RIn69WMueq9V4XC9h64kENvlHs+NCDq63K/n9RhkbT2XwzbE0dt+u5fdr5XxzJJkNh+LZdj4Pt1vVuN6oYuPhZL4/ksrWC4X8fLGA1SdSWH0slW1Xq/ntSi1b/ihj08Ecfj6ch/ulanxu1LDxQDQ/HY1j27lUfr+UzdZzGWw4EM1anxi2nyll19kyvveL5RuPe/x29Co+549z+rYbt4I2Epe0kpLCz6gq/JjSFAcqE22oTrCmOt6aqjhLquLMqUowpiJRREnccHIjlSiOHU5ehDpZ4TpkR5mSE21PRfpMKjNnUpMzlapURyqiTHkaakhnpC1tAXZ0hn5E5eOlnNk7mdlTbdA1nYSc8WoEFrsQmHsNNLBG3gj1fVHUPYiK9lFUtY6jqnUMZe3DKOgeQk70r3NgBQYHERgMbNwjkPgi0PdDRnxgoHX7X5IBrAw0hAKJHzIG7shK3BGK/JHTPYVQ9xyyeucQSv5A0eIoQmM/ZPUPIKd3CFW9wwzX8UZN4zuMTJYwc5IjISc+olE6hjfRhryL1uRNmBJvgmT5ECJLT6iQHqksPeFy9EYr8vrxwBrYD1Jl3kTp0ho3lrS7i9j1/XwsjEahJ16IvngBthJb3NZOpD5kNS+kI3kfok6PVJH+MFn6wwT0hgroCZGhP1SBD1JV3oTq0h46gsaIhdz0/ohx5jqIRYuQmKxHrD+GT+Y7cvHoNCoTp9CYYMSL6OG8D1OiL1gOAmXpD5KlTyrkQ5gc3ZFydEcq8j5cmbfhanRFGtAQM4qckKVsWD4WO4cpDBd/xRD93ahK/JHV8EdJfAah6BgC0dHBVnug2Zb9aw203sA5s0KRP7Ji///wbPyRFR/+D/lP9/xPcxBZ8cCYsOzgOlcZiS8y+vsGYX0EGdEJZETHkREdHfidvi8yEndkDN0G44mMwb7BMehDyBvsR17sgrL2LxiarWGs01i+/cqY6oQveBZpRmPEUNpjlXmdrsa7Yn1eV1vQVm1NV+MYGmucaKkZS2vlOFrKR9Fa6UBb1Qjaqmxpq7IZSKUNbRXW/0JsqSXNReY05ptSn23MswwjnqQZUptqQE2SAdUJEipj9amIFlMW+RdetSkI1aYoTIeSCD3KovSpiDGkKtGUygRjyuMMKYs1oDRGQkn0XzGgJMqQ4kij/1e85oVI/m5b/4nX/wrbgRhRFGZEcZgxxeHGA2gNM/4briVhRhRLDf6B1QG8FoVIKArWpyhIRGGgLsUhujyJM+FZohnPUyxoyxzBi1xHmlIsqYrUozpKRH2CIc0pprSkmNCWakJHuhmd6eZ0ppnRnmJCa9IgXuONqIuW0JxkzqtcJ3pKJ9BfNZXemml0lznTkmFDYYgGuYFqFEo1KQjRJuO+OnFXhhB/VYOk67rEXdYh/II6EZfUSbilR9JdEekPxeQFSyiLMuZ5qjWduQ505dnTnm1FW7YlbdkWtGSb05RlSmOmCQ1ZJjRmm9KYa0FrkS1tJfa0lzjwosyJlnx7GrJtacl3pDVvJE1Z9tSl2lATZ05NrCW1MZbURFlQHWlOTbQlz+JtaUwZSWuGE+3Z9rwocOBVkSMvCuzoyLXlVYEj78vG8a54LJ3Z9jQkmVOfYEZHlj1d2U68yBnFi5zR1MdbUhYioTrClFd54+jKHUV32Xg+lE/ideE42jIdac105F3JJD5UzOBVwQRe5o3jRc4YOjJH0ZHpRFf2aN7kj6O7yJl3hWN5nTeGV/njeV/6Eb3V83kSM4KqCEu6cibSVzmH7qIZdKQ50xjrwIu0SbQnjudJ8AjyrkiIOzKMUG9FQj0VCXNXRuqqQIzfEPLOSai+Zc2z+w5knhKRc8aQ0svW5J0zI8JPnVAfNeKP6pNwwoDEU0YE7htOsL8WVdIp9FVtoDV9EbUR0yi4aU/UAW0e7lEm67wt3Zkr6S/bZ7WZSwAAIABJREFURFvaCqrCF/AsfikvclbTELOIjAt2pJwwI+aAmMLLTrxM/ore4o28KfqWt6Xf8KZoBW8KvqIpfj6lDyZTcmcq9cGfEn1wFIdXDGHbDAE/TBSweYaQ3YuG4LtcjwOrxRxYpce+ZRr4fT4Uv09V2PfpEE6ukXD2GwPObdTi3h4x6edGUhcyi9qAGdQ+mk2ojzH+y5U4940mWX+M4vmjWZRfH03ZFQfyzpgR5T2coN2qhOzW4t7POgRuM+XCKmUOL5Lhwkolwn7XIcXbiHgXLeJchpPkpk6i23ASXIcTv1eduL0axLpoErFLHemO4QRtVePRVjUebBvOg+2aBO8WEeVhinS3hKAdIgK36vHwJy1uf6fGxRWyXFkjz40Nytz6ToW7Pwwh4Fd1wnfrEeUiJnyPNoE7hxDuoUbZlRH0JC7kbcwc2qVTeB0zk47I6TRIJ9IcPe1vvH4oWUZfxRqo/pr+ig305K2kM3YhlbdG8+yWI0+uWlF5zpjSU4aUnjSi8pQZJUeMyHLXIuZXJUI2yiDdKCTpt+EU+ZpQddiW0v3mZLmLSdylQdIuDdLc9YjfpUHiTi2SdumQvFOH5J3apOzUJsNFh3wvPUr261F5VETNKRG1Z/6F1/Z7JnQ+tKTjkTVtD61pvGdF3U0raq+aUXXZkMqLEsrO6pN/XESKny4xrlqE7dYgdK8GkT46pP5hRNl9e5rip/KmcDEfKpfR9+RbqPuV/vqd9Ne5QL0H1LvS/2QHvZU/0V28gZdZX9CSMIen0nEU3bak4LoxeZcNKLxqRNVdaxqDx9AaNoGu6Kl8SF9IT8ZSXiXOpyliOk8DxlFx25G885ZkHjcnaZ8RoTu1uPuDIne+F1J10Z7GuyPpCBzFm9jp9GQupTthKW0PZpF/YiT5p5zIPeVE2kE7olxMufe9JpdWqnBpuSJXl8tzbbksdzcIidqhSoa3BtUXjGh/aMObcHvexznSmzSS/vTR9GePpzdnCh/yPuZD3mze583jQ/5C+guXQunnUPwpfQVL+JA7n3cZs3gRP51W6RSe3h1PxlEbHv2qzZkvFfCfJ8OhOUIOzpZn/yx5/D6Sw3uaLJ6TBbhNGIjnFCG+H6ng+5EqHtOU2D1ByLYxAraMErBljIAtzrJscZZj8zhZfnUWsH28gG2jBfjNFfLHl8pE7DQnYa8ZIb8MJWCTEOkvQqS/yJLuOZyy4xJqz5tRd9WSzgBH3sdPoj3EnsKLGpRd06Mh0JqmEFu6YsbQm/kRPekf8TJuIs2ho2mUjqYtYiJd0VNpChlHW+h4WqXjaAhw5PkjW5qD7GkLtqMt0Ja6W0aUn9Wm9A9dai6YUXHaggRXDQJ/VuThJgXufCPk6loB1zbIEbRdl3gvOy59o8HRLwY2bPptqgJbnJX43kmJr0cpsdZRiZW2Cn/jdY21PN/YK/CDkxybR8uwfYIA15kyHPpUgT+/1iD5oDNxfiO5tkmLkysUOb9uKPe3aBHupknCPh3Sj4pJOqRJ2lFtii+aUH3TmrYQZ2L8hhK8V4EILzVSjhiScdKKaD8JD3dpcHvbMK7+osz1LUO5u0P9X3jdf6fx3vGADs5HvuJkaCt+96rwD3rKHzEtnIhswffhU7ZfKGaNTwpr/XJY45PPMs9svvLMYrlvNisPZLH6cBY/nyvicEgr56K7OB3RypHgOvY9quF4dCsXUl/hE9TALxeKWX8kmzUHc1nhm8sqvwJW+uazZn8R6w8VsXp/Dp97JvOZVyrzPTKZ55nNfI9sFvyN1zwWehUM4rWEOZ6lzPWuZJ5fNXN8ypnlUcBstxwWembzpV8uqw7msvZgBusPJLHaN5rlXpGs2p/A2iMZrPLP4FOfBD7xjGfNsVyWH0jjU89YvvCKYc3+RNbtT2CVTxTfHUrE734tZ2K6+COmk0OhDbjfq+Z45CvOxb7heMhL9lys5bt9WXztm8Za7wS+dAvjS49QlnmHscovmhXeUSzdGcLS7aFs8MxkvWs8K3fcYu2OI2zz8eDQuZ08CttBQsp68rIXUVUwjSe5TlQlm/Mk0YK6JBvqEu14Gm9DTaw5VXGGVMbpURGvTmnsMErjtCmK0qUwRp+ieBNyo0wojB1BQawtpYnWFEYaUhCkR1WQMS2hNnQG2dAW4Eh71Ewybs9m949O2NibMdxyNnKWPyIw34PAdC+yRq7I63ugrLsPVW1/VLWOoqp1BGXtgyjo7UMo9kNW4je4Ic8hBAaHEUj8EegfQjDYrg2sgfzfkQGA+COQHEIg2YeMxBtZfR/k9A4jp3sSOd3TCHVPD6zpNTiArOF+ZA0OIRQfRF53P0o6XgzT24GG/joszMZwcu8scm5NpCnUkjcxEt5HDeN9iCK9oQr0hSnSIxXyQSpLT7iQnhAZ+oIF9ATL8j5KhfYoCVXSyUgvLGfBlBGYG43BWH8s9hIJHmtHUx+ygi6pE+9CtOgJUaU/VJ7+UFn6pAJ6Q2TplyrzIWQYr6X6tEvtaQxfxC2v6UwyU8NCMg1D0Qyc7aw4uGsaGYGzqU+0pTV2OG+iVfkgVaA3UJ7+xwoQqEB/iCI94Yp0R8oP4DVsCG+lurSF2VEdPpvwG+sYaWeN2GQBakY/oSxxR053P3Ja/qhKTiOndwyBaBCukmMIJEeQ1T84sHmT3hHk/wHY//7Z+A82nP9d/tM9/9McRCge2KBJRuKLjMRnAKf6+wfxehSB3gkEeicR6J1ARnQEgfgAAgMvBIbuyBi5ImPoOghYb+QMPVA23MMQ0fdo632GtelEvvliDAFnp/IsbhzNsTq0x6vwMk2N7mJDPjyz43WdI821dnS2OlNfY0dTzUhaqp1ornCgtcqBtmo72qptaau2pb3alvYq278b2PYKa1pLLGguMqMxz2QQr4Z/47U2WUJNooSqODEV0XqURepRHKFDYZgWhWFaFIX/A6+xBtQkmVL1X/D6d/6J13AjCkMNKRgEad5faP1Hq1o4CNfisIFr8/8xXlwgNaAwzIiicGOKwv9C67+nePDe4lBDikIk/w+8FksNKJEaUBwspiBAh/zHmjyNN6UhxZKmNGvas+15le9ES5o1VREiKsN1qYszoCnZhOZkE1pTTGhPM6Uzzezf8NqWbEJHqgX10RIaYo1oT7Phda4T70ud6a2eQl/tZLornamO06c4TJPSCB1Kw/XIC9Ai6cYw4q4MJ+GqNvGXdYm5pEXUZQ1irmmSdEeXpDua5IdIeJZsQ3uuIx159nTl29GeY0V7riXtuZa05lrQnGtOU44ZjTlmNOWa05xvSUepHa3FtrQWjeBtzTg6ih15lmFJU649Tdn2NGTY8SzZhqpos4Fx4WhLqiPNqQw3pSrclCfRVjQkOtCa7kRnjiMdObZ05NrwstCed6Wj6C4dw6sCR17mj+Rt0ZjBz86G+ngzGhKteJ0/lreF42lLd6Q2yozKMCOexpjzqmAsb0uc6S6dQHfpRLpyR9OUaserAme6S6fyqmACXTlj6MwaRWfWKNozRtKW7kBnpiOvckfxtmAM7wrH8Trfma7cCfRWz+dV4TSexNjyNMaGrpyJ9FbN423OVGqlljTHjqY1dizPgu0ouGpA/JFhRPmpEHdAjWifIQTuliPcS4X8CxJq79pSc9uW7NNics5IKLxoRu5ZE+IOaRPqPYyI/ZpEHNIm+awJoYe1CTqkSWngePpqvqYpdQG1EdMovetE4lERAS6KJB43pCvpU/rKNtKS9hXVEQtoSPyMVzmreR41n8STZiSfMCHeX5+SG2N4nb6cvvLveVf0NZ25K2lKXcTr/C9oSpxH1rWRxJ6wJv/ydG7tMMD7UwW2fyzg1xmy7JqvgvdXOhxca4jPMm1cFqviskARn09VOblWl0ubTLn6kxVHVgzn3EZ1wvZZUnhjEjWPZ1B0Yzypp0ZycsMwjq0eQriPLc8fz6MpeBYVN0ZS9KclqUf1iPJSI2jXEO5vGca9n0VcWD2Mw4tkOfW5Ane/VyfGRZ8kDwmJblqkeGqR6qlJqoc6SW7DSXBVJ85Fg9jdmkTuVCdshzrBWzUI3KZFwG+6BOzSJ8bbijAXYwK3i7n/kya3vx/OnY3DubxGiYsr5Lm0Up7LqxW4ulaR6xuUuPWtCvd/HErAFg1CftMk2kOX/LPWtARO4XXkbLrCZtAaNIn20Ml0Rk6nJWIKDRGTeJ21mPeFX/C+aBm9leug5jt6y77mbcYyGqSzKbrkQO0NB+pvjODZFSuqz5tTdsKI/P0i0j00SNw1jNitKkT+rET0L6pku+pTut+SIh9zsvYakLpLl8TftIjboUH01uFEbx1O3DZN4rZpEb9Vk/itmiRu1yRtpxY5bjoU+ulQcWQQr2d1qbukR9NNCe33Tel8ZEXnYxvaHtnQeM+aZzcsqb1sRtWfhlSc16fkDxE5/rokeWkRuVuD0J0ahOzRIMJbh9TTJpQ9HElT4jReFSyiu2IZvU+/o//5NvobXeh/7gHPvaDOjb7aHfRW/syH0m95l7eCrrRFtMRM5UmQE5X3rCm6Zkz+JQnF10yovmvLkwcONASN5WXcx7xOnEtb9EfUh0zgycNRVN52oOCCFZnHzYj3MSRouzo3vxVyd5OQhpvj6Ax05l3cNPqy5vMhfSEdwVN4dnUcwb9pE+tlQNIBMxJ8zYlyMebhT9pcWqnChS/lubpcnjtrFQn8QZnYXcPI2qfFk8smdATY8jbSgQ/xTvSmjIZMZ/pzJ9ObN433eR/TnTebd7lzeZ+3iL7CT6HsKyj7iv6Sz+gtWEJ35ly6YqfTEDSJqhtjSdpvwe1Nwzm2ZKBp3feRkIOzldg3UxHfGQp4TZPHfbKQvRNkcBkvg9skebymq+I1fQiuU5T5fbwcv44WsNlpAK9bnWXZNl7INmcZtjsL2DlRBt/Z8vgvlOH8MkWCt+iR5GpI0l5dYn5TJXKbPBFbhSS7qpJ/UJvK00bUX7WiK8CJ7pgJvI4aQ3OQNZU39Sm8pE3FLQMaQmx5kzSB92nTeJs0hY4oZxqlY2gIGUtH5FTqHo2mOXg8TYFjqH9gT/2DETQ9tqPunimtgTa0Pbah6oKIgmMaVJwxpvqcDQmuWjz+UWEQr3JcWyfg+tdC7v6oRup+J65+p83xr9TwWzSMndOU+XWCKptGq7B+pBKr7RVZYSPPMkshyy1kWW0l5FsHBX4Zp8iOyQq4zFDAY7YcXvNkObRUkbC9I0g7PIl7vxpyaoUyZ9cM4fZmLaR7NYn11SL1sB7RPkNJ9teg8pol1Tetqb5hQ8F5YwL3qPBghxIxvmLSjtkQ6WPE7a3Dub55GJd/VOXPH1X48yfVf+H1csSbe7cT3/Moo4ebSa+4Et/GjbQubme/4UbGW05Hd7L3Rg1fuSeyeFcCi3ens8Q1hyVuuSzcm8E8lyQ+9ctg5+16zse/5UFWDw8zu7mV+pIrSZ3czHrHvaI+ziS9YefNGlYdyGDx3mTm705lqXseS9xy+cQ9l6WeOSxxS2OBSyJLvTOY55HFPI8c5nlmD4wOe+Sw0COPBZ4FLPAsYp5XCXO9ypjjXclc3yrm+FbwsXsBs91zWeCVyyfe2Xzqmc4nHkksdY/jM69ElnomssQzkcVeKSzySmW+Rwrz3JJZ7JPBQo9kFrjGs8Q9js894/jMNZIlOwP58Wga56I7uJ/Tz73sPm5nvON8dBu30vq4n9XHrdR+/O428c2+TL7YE8387SEs3hvBQpcwFrqEsmRvOEv2hLNwawhLfw1j1c5Elm15xKotJ/jZZS/7jm/jxv0tpKT9TGHeMsrzplObO5KnWZY8STamLtmchmRbnifZU5cwgidxFtTEGlETJ6YmXouqeG3K4ySUxBhQEmdISbwB+VEiCiMNKIgwoDjKgHypLvkBulQEGvMswIyOYEuaH5nxMnYM9dEzuHNyPMu/tMDMyRFVyy8Rmv6ErNE25A1/R0nfFRVdb4boHERFyx8l7UMo6OxHTuSLnIEPsoY+A+d8GvsP7EgsPo5AdAKB+AQC0WFkRQf/10RGfBCB/kEE+gcQ6O9HIB48k1P3KHI6J5DTPYlQ9wSyekcQ6PkNbOBjOLAWUkbPFzldT1Qlrijp/oiO/sd8++VEHh+fxhOpM51RJrwNH0ZPqCr9Ycr0ShXpkcrTIxXSK5WFcCFIZegNEfAhUkhn+FAaI2wpl36G98/OTBppjpWBISP1h+G93oGmsK/oCnHkTZAWH4KH0idVAqkc/SEy9AUL6Zeq0CNV543UgHapA80RC7nrPYXpZoqMNLTFWs+U7z9zJObqQuriZtAQJeJl3BC6oxR5HyJHb4AifY+V6QtUpi9EmQ9hSnRHKvAuQon3YcN5HWJIU8hEch58gd/OpYhEI1ETL2eI8U4UJN7I6Pgip70fVckJ5PSOIvNX8yo5ikDij6z+PuTE+wa/GDiKnN6RgdHh//bZHEJW5P8f8p/u+f8iB5AR70NG3w+B/sC0gEC8H4H4EALxEQR6x//Gq0DvCALRQWQM/BAaew+ODu9F1sAdOQN3lAx+Z7jBT2iLP8HCyJlFU+w55z6Fqsi51EWa0J6oQVfqEN4WiHhfa0t341i6no+h4akj7a1jaaizo/mZA021djRW2tJSY09bjT1tNXa01YygvXrEIGBtaK+0pr3SmtZSC5qLTGnMN+F5jjF1WUY8yzDiabohT1Ik1CZJqI4XUxmjR1mkLsXhWhSFaVIUrklJhA5lUSLKo/WpjDPgSZIp1YkmVMQbUR5rQFnMvzKAVwOKIwwpCjMcGOMN1ic3SExekJjcIDH5wfoUhEgokBoMrFENM6RoELn5wfrkBYnJC9anMERCYZghxX/BNcJ4cG3rv+BaFGpIkdRg4Nq/1roGiSkMElMUrE9xiITiEAlFQQN4LQjQojrKkMYUK1rSbWnLGEFXjiMdWXY8iTagIkyHpzESGhONaUo0piXJeACwfyXZmLYkQ9qTjelMNachxoDn0RKaE0xpT7PhVd5IPpQ7w9MpUDeF1hwr6lONqU00oCxSj9wADdJuq5F4VY2EK5okXtEl7rIW0ZfVib2qQfJtHdLua1MWaUJThgOdBU6DeB1BR64V7flWdBRY015gRVuBJa35ljTnW9JSYEVroTUdZfa0ldjSVjKI11JH6jKsaMgeQUPmiIGR4URrKqPMqIoyH4BrmCnloSZUhppQG2nJ83g7WlId6Mx2oD3LhvZsK14W2vO+fAzdpWN4kWfPizxH3pc686F8Ii/ynHgWZ8rTGFM6s514U+DMy7yxNKfaUxttTplUQlumAy8LRtNdPokPFVN4mTeGphQ7XuSO+Xut64ucsXRmDbSubWkOtKTY0po6gs5MB17njaK7eDxvCsfTnjmGd2Uz6XuygNaMsVSFW/A80ZEP5XPoLZpJdbA5zyMcaIp04mmgLYVXDUg6pkb8waGkHtMi6ZA6oW5KhHookXFKl9q7tlTfsiHvnIScMxLyzhmRc9aIpGMiQr2HEuqrRvghLVIvmJN4zpSY0wYUPBhNT9V6WjIWUxs5nfL7o0g9ISbYXYmEEwY8lX7Eu8J1tGcupzpyPg3xn/A2dzXPI+aSeNKYpOOGZJ214GnAFLqzV9Bb9i2vclfxLG4BleFTactYREP8bNKv2BOy35Dkk2M5v0kd9yVCds6RxWWBMl6fa+K3Qoz3Mj12LRrCb3MUcF2kgv8KbS5uNOH6L5Zc/M6Ig18qc/lnbeKP2FN0YzIltyaRfm4kD/aI8PxEnhtbDSi9Np3OqKU0hcyg4pYd+eeNSTikSbiHGo92qHLlW2UurtHk0CIZDi+W58bX6oT9JiHBzZAE14Fx4QxfPTJ8tEnz1CDFXZ1EN3USXDWJ26NF5O8ahG5TJ3CLOo9/1eLRNl0e/SYm0s2KwB0GPPxFjxvfqnF5rTJX16pwYbkcF5crcHW1MpdXKnJxuTx/rpDn2jpFbn6rwoMfhxO2U48Mfwue3RpPl/RjOoKn0xEylfbgybQGjac9fDIt4ZOpD5vIq4yFvMv/nPdFy+mtWEd/zUZ6y77lZcpXFF8fT9ZpG+puj6Hl7iieX7ej5pwFxUcMyPDUJGH3EOJ+H0ri7+ok/a5Bym9a5LgakuNuTMpOEfFbtYjbqkXsVi0iNw8n+Htlwn8aSsSPw4j8UY3In9SI/lmN2M1qJG1XJ3OvFgW+2lQcEVH7h5in5wfOeW25bUj7AzO6Hg/i9aE1DXeseHLVnNpLZlRfNKLinISiEyIy92sT76ZO6O/DCd6hTtBOdcK9dEk9bUrZQycaE6bxMn8h3RXL6X32Pf2NO6DJFRq9ocEH6tzpq/2d3qot9JRtpLtgJa8zPqEzcSZN4eOpCxxJ1V1rSq6ZUHLNlOo7ttTcHUH1HTuaQsbTHDqR58HO1AWO5cnDkVTftqfkki3ZJyyI9dLn4eahXFkv4PZGIU23nXkTOomepI/oy5jNq+gpVF20IM1PwqW1QsJcdIjzNSTaw5DQnfrc/0GLP1eocP5zea4tV+TBN6qEbh5K3B41cg/pUHfdjM6gEbyJcuRDwmj6Up3pz5xEf85UevJn0J0/k3d5s3mXN5/3+UvoK/4CypdD+XL6S7+kv+hTPmQtoDNmBs8eTaD00iiiPYy5smEIh+bJ4DNdBt8ZcuybqYTvR4p4TVPAfYocrpPl2DtJnj0T5NkzQYG9k5VxmzqEPZNV2DFOji2jBWweJWDrWAHbx8vw20Qhv0+SZdckGdyny3LyM2X++Fyea2uVCfplOMluYnL9DEj30CJ+lzJRO+SI3alAupcapSck1F+zoeOREx3BI3kbM47uBGeagqwpvSai9LqYijuGPA+2oTNmDK/iJ9AVM4Gm0LEDG2wFj+fJ/dE0Boyn4dEYntyx48kta+rvWfPklhHNj6zoDLTjyWVDCo5qUHhUROVpK5LddAn4UYH738lz52s5bqyX5doGITc3qpLoY8+1jTqcWKbOvsVq7Jqhyq8Th7BpjCrrHJVYaafI8r/wainLaisZvrEXsmW8ErtmqOI1byj7Fqnit1ABv0VyXNskIuXgRIJ323BurRp/rFLh1i9aBO7SIMpLg2R/PWJ81Ug5okXVDStqb9tSeN6YqusjiPLR4c5WZR7v1CBuvwXRvhZc/0WNPzcN4fxGFc5+p8yZ75T+hddroe33HiS+ISTzPXcS2rmb0s799A5up3dwN+cdfya9wfXmU770TGX+zmTm7cpi/t58FroXMd89nznumXxyII+d95o5G/OC4JwPhGS94V5yO/fTX/Aor5s7OT1cSe/B7V4dqw5kscg1jfl7s5i3J4/5roUs9ixhqU8Jn/gUsMA9k9l7U5nrkcNcz9yB9vXvBjaX+R75zPcoYK5HIXO9SpnjXcFs7wpmepcx07OYOZ6FzPPMZZFnFks8Mljskc4i7ywW+eSxyDeP+d45zPPKYb53Lgu8C1jgnc9cz1wW+eYx1zWFuXviWOqRxArfFL5yi2L7mXwuRL/gfmYfD9Pf8zj1NY9SXhGc1cP9lA/cy+jl4MMGvj6QxmeuMczdFcn8vXHM3RvHQvcEFrsnsHhPFEu2S1n2WwRrfo9k9eY/+XGnG/4nNyMN3Upu7jaK8ldRmvMxtfljeF4wguc5pjxLNaQx1ZLGFGvqk+2oSxzBswQbniWY8yzBiKcJImri9amIM6Mk1pyiaAOKorQpidKkIkqPykgRZeEiSkLFlIYaUhFsQukdMU0BxrQGGdIeYUJjlA2lkZMJuDmb2fPFiK0noWrwBQqiDSiLf2aIZBcqeu6o6u1DUXc/Qh0/ZHR9EEp8kTP2Q9bIG4GxD3KmR5AxPIFA9w9ktM8jK76AQO8IMnr//6P1rwhE+xGI9w3mAAI9f2T0jiLUOTYQ3aPI6vkjIzo08HfxfgT6+wZGjCU+CCUeyOm7oaC/m+H6KzDUM8Rv20dURnzK81ArWgOU6Q1To0+qwrvHQt5LFeiPVB5sTYX0S2XoDx3YMfh1pBIdESIaw8dR+Pgzvv/cmDFmCowSCzjwrR2dMZ/RGTyCF4/V6Q4cRl+ICoQoQLAQguXoD1ahP1yTd2GGdIXZ0xE1jwC/icwxl2GKsQpzRgwh5Pg82hI/pS3ansagIfSlaPI+Ukh3iCy9war0PB5CT4AqPVIVukMV6I5Q4F24Mu/DtHgZZMWTR/MJOLWGkVbm6EoWoyzahJxkD3JGvgj1fZHRcENZfBCh3qGBZlL/KALJEQSSA8joeyMU+SDU9UdO9yhC3SPI6v3fhOj/9N04MPB+iPYjEB8cAKzoyECjrHcUgc4hZHX3I2d4CEWTg8jqeyArdkVO4o6SZC9D9X9CJFmGidiJGSNFnHWbSnnIYp6GOtGVaEJr4lA6czTorrXmXcMYOuudaXo6lvqnTjQ3OdLR7kR7qyONz6ypr7aktdaetlqHv9Nea0d7zQjaa2xpr7amvdqa1jJzmktMaSw0oSHPhOc5JtRnmVCXacyzNINBwIqpjtOjPEqH4jANikLVKQnXpDxKl6pYMVVxEqoTDHiWasqTJBOq442ojDWgImYg5YPta0mUhOJwA4pCB1CZHyQiL1BEXoAeeUEiCv4a55UO7AhcGDKAzvxgMflBgwkeXLMqlVAcZkhJuBGlEcZ/pyTciOIww3/sKCwiP1BEYbA+JSESSkIkFAfrUxgooiBAj4IAPQoDdakIl1AQoMXzRCta00fQkGRBY7IlrwtG0ZxsSWWYDk8ixTyPNaAhzoCmeEOaEwxpSRxIa6IBrQkSWhMktMRJaI6V8DxGn+cxBjQmmtCRZcPbYif6aybQ/3wKfc/G0/tkHB0FtpRF6pBxX5Wse+qk3VIn8fJwUq7pEH9Jg6iLw0i5pUv6PV1KI0xoSLOnJcuBtlwHOgsc6SwYQUeBDZ2FtnQV2dJVbEtnsQ0dxba0F9vSXjyC9hI72kvt6Cy3p6tiJF3lTrQVO9CcZ8/zLFvq0214lmJNbbwlVVFmVIabUiEN0kIXAAAgAElEQVQ1pSzYmPIQE6pCzXgaaUVDvC2NSQOw78y2pSvXlpf5drwqsOdV4UheFznxtmQs3WXO9FRN5n3lJNqy7KiNMeFZvDkd2U68K5nE68IJNKc5UBVpTGWEAS0ZtnTXTOd99XS6ckfTkmo/2LKO4nX+BF7njacrcxRtqQ60JNvRnGxDS4otbWm2dGU58K5wHO+KJtKZPY4XBZPpfbaInqo5NCY6UhthRVfmeHpL51AfYUtDuAPPpfZU37eg4JKY1OPDSTmmTs5pEbl/6JFyWJ0wT0UifVWpvGlF7Z0RFP1pTM4ZCdmnJeScNSL9lAFhvkOJ2K9BwikJGZetKHvsTPGjcWTesuddyUpe5H/J0+iPKL83ktQTIiL9hpF1yYr0y7a0p3/Bq4I1VEXM4WnUfD4UrKMpYg5Z5y1IOCLi6aPxvElZQk/+CroLVtGYsIi8+2PIfTCS2uhpPIv6iNxbowk/bEbckZGc3aiG92dyeHyixP7lOhxea4zn5zps/liOTZNl2DlPmWPrDLjyszWXfzDnxGptfBYLObVuKIFuFqSeGk3W+bFknB1N/NERHF8vj9enQpJOjKc98jNaw+dQHzie8puW5J7TJ9FfixCXYdz9RZWzK5XYO0WA31wBl9cOJ+w3U5I8rUnxMiPRTUSyhw7Z+8Vk+eqS7qVJirs6Ke6aJHvokuiqS+TvWgRvGc6DH4dxe9Mwbnw/nBub1Lnzow73fxFxZ5M2V9YN4dwyOc58Kcv5r+S48IU8dzaoc3PtUM59LsfZz4TcXKfKne/UePCDJrGuxpSccaLx7mRaH02hPXAqL6TTeR0+g46QSTQEjKUucAyNkZPpSJ7D65yl9JSupK98Hf2V39FfvomuxGWE+xmR4G9C++NpvHw8mYYrDpSfMCFvv5g0dw2SXIaT4qJFloc+ed7G5LgbkrRDl8if1JBuVCFkoyrSTUORbhpK0HcqPNqgQNA3SgRuUCRogyLBXysR+p0y4ZuUif5ZhbTd6hTu06XymJgnZ/Sp/1NC8w1D2u6Z0PHInK7HVnQ8sqb5niX1182o/dOMJ3+a8+RPUyrPGlBwRJdUHw2idg8jaOswHm4exuMdwwn30iP1tBklDxypi51MZ84CuqtW0vf8R/qbfqO/yRWafKDBF557Dqx9rd1Bb/kmuvNX8Tp9KS+T5tASMZHmUGcag8dQ98iRZ/ftaQocS2PAaEoum1N1ewQVt2youmNLfcAonj0cSc1tOyqvOpB7wpIoV13ubFLizzUCrm0QUn91FO/Dp9EbM5nuCGea7tiS7DOM6+sFnPlKQJKfOWmHrQl3kXD/Jw2urR/Cha+UufCFEjdWqvDo22GEbhlGnMswCo+KabxtTVewHW8iHfmQMJb+tIn0Z02lN2sa73Nn8DZvJm/z59BdsIje4s+gfAWUr4TS5fQVfUFf4ad8yFpIR/QMau85k3fGjpBdIs6vUuLAHAG+04Xs+0gRr6nyeE1XYO9EIbvGy+AySQH3aaq4TFFlx1gFdoyVZ9cEFX4fr8TWMUK2jBpY77rdWcDvE2XYM1UO1xnyeM8S4r9QyMUVqtz6Wo0H3w8lbJsa6V4iivyNKDwoIc1DjfCtMoT9KiBpryqFRyTUXrKi8a499XeseBszjp7kifSmTuZNnDNPH1qQc1GDrPPDKb9tQGOIPe2R42gJG8ezR06U37Cn5u4Y6h+M59ndMVRetaHsojGVl42pu2NG431zWu9b0XjDnLITuqR5DaXQ35B0TzHBPylza70sN9fLcfNrea6sleX6N6oE7TDk2kZdTi7XZN/i4ez+aCibx6vw/WhV1o9UYaWdEstt5FluJccKK1lWWwlYP0LAZmd59s4axv4lmpxcpsOZNVoc/UIZ3wUCQl3sifMZy7XvRZxYpsStX7R5sE2NMHcNkvzFpB4VkXVKROllU57ds6f4oikVV20pPG/D452anFuvwOOdesQfcODqj+qcXKPAybWKnFyvzIn1/8DrqVuV966HNhOS0U1g2kuCs18RnPOSB5ld3E5/xfGwZjafLWCpayILXNJZ7F7IIq9S5nuWMNM1h2m7U5jlnsoPf1ZyNqaTkJxuQjJf8jClncDsVwTmdXMz7Q2nY7rYcr6IpW7xLNybxiLPApb4VrLIp5K57sXM3JvLrL1ZzPPMYbFfPnO9cpnrmcc8z9x/w+tfgP13vJYzy2sAr7M98pnrkc1Cj0wWe2ay0DObOZ65zPUpYq5vEbM885npnscsz3zmeBcxx6uIWe55LN5fwmK/Aj7xzeXLfbl86ZXCwu2BbPJP5WRwK7eTu3mU8hZp2mtC014TlvWO+4kvuJ7wEq+blazxS+BzrwQWe6UwxzWF+Z4ZzHVNYs7OCBbtDGbZnscs33GVVVvPscXtICfO7iZU+iN5GV9TU7qOmuKF1ORPoK7QgcZCK5ryTGjINKIxw4ymNCsaU2wHG1gb6pMsqEs0oS5BnyeJhlQlWlKeYEVZnDEVMXpURWlTG6VDbYQuleG6lIfrURoqpjTYgOogI9qirGgNM6YlXEJdmAF1CU7UZizi6ulZLJg/ASvbj9GRLGGYzgqUtTaipPMb8jquqBoP7LwqEPkNgM7QD4HIA4HOXgTifciIjyGjewYZ7T8R6l5A5n8ZXmVE+xGI/QYiOoCM3jFkdE8iq3NiEK/+yOrtR1a0f/DafQjEvggkPggkXshIPJCReCDU90RV/ydEkuksmTWem/6zeB7zMW1SA3ojRLwLUKInXJWecCV6pMJBvMrRHypLf9j/Ye6uoqu6237vr7hASIittbJWjCghIQT3AgWCt9SA4m2hpb0LLVUsLriWAsUJHiDE3d3dibsTCAmQkO97sKjcz3O/e+yDd7/7OfiNMddcJ3OM+T/5zOv6X385hiIEDEQq0hcxip4wU+pDZhJ7czmbHHVYaC3g+HZjWoJn0eFvzFCCMf0BIxkMHAHBqjLABqvwJliNgQB1ngfp8TTUnM6wGfi52rLSQsCqsSqEnl5JfcgKGgNsaAvQoz9Ck1cRKryOlOd1qCJvIkczEKjBQIAaQxHq9IfI8zJChb5QDZ4FiOkLm0vOjbX8uHEJEj0HtKVbUJP+jKKhK/LGXshJPJAXOqNhcgQl8RHkxbKhSwLJUQSSg8hJ3FAQe8jwqv8/Ga9HkRcflX2wEB9FID7yFq9HZNdi2ZAvVZNzaJpfRF50FLnRrqgaeDLC0BU1g19RE32DtvgjDHQdmG4l5oLTPDLvLaIxYgbdcTa0R+nzNEvM6yprXjROpLd5Bj2t79DTMZ+nXe/Q1e5AU6MljY0WtDTb0N5sR3ut7X/Bq91/x2u5Be2lZrT+WX3NNaEx2+QfeJXI8BovoiJGj9JIbUoiRlMWpUtljIiqOAOq46XUJBrL8JpsQlXCf8ZraZSUsggjSsON/tqHmv8Wr38C88+jbP5ZMS0I+vdBS4VBEor+A15Lwo0pCTemKNSQgqC/4fpnigIN/sq/41VEZYQxFeFSWlPG0pluS3OSJc1JFvTmTqAr3YbqCAk1EWLqoyQ0xkhpiTOkLcGItgRD2hIMaX8L144EKZ3xUtpjpbTEGNAcK6U1wZTudCv6CuwYrJjEcO10Bqsm86Z+Oq9rptJTaEtDshkV4Yak3BpJ9B8qJF8bTcLV0URd0iDxlg6ZD4RUx1rRljmBjuzxdOWOp7fIgWfF43laNI7eElueldnxrHw8vWV2PC2zo6fUjp6y8fSUj6en3O5txtNdOoHOYnva8uxozJTBtS7Jmto4K55EyvBaHmwqw2vQW7xGWdIUZ0NrogyNXZlj/8Zr4fh/w+tA6VRelc/gVfkMnhdOpi1tHPXxsu6fp7mT6SucQU/OFJqTbaiPN6c+wYzObHsGymfTXzabthRb6mMtZHDNn8HznKn0ZDjQnmxLc7w1TfFWtCRa0Z5iTU+mHf0FUxgonsmzvBk8L5rLUPVShp8s4WnWdJrjbGmLH09v6nR6EibRHGpL3WMryu8Yk3dJn/QzmmSc0aHggoTCP6TknBUSf2gEER5KZJzVo+rOWMp9LMi9YEjWOSlZ541J+01K5GFtks4akX3NmhwfG8ofT6cyeBb5jybRk/sRfSWf0pTgSJmvPRm/G5ByRkTpg4nk3negOWkV7ZkfURW5mKbYFbzKXU9H1GKKro8j6bQBzcGzeJ3zIa/y19CesJSih1NIvWFF1j0b6mPfoT5qPvl3J5N83o7Y4/Zc+lqX4+s1OLVZxOmtxnh+rM+Pi9XYMUvA7oWqeH6sx5nPTDj/hSm/bRZzbI0GHivluPWdAaFuViScsCflNwfiT9oS5DaGvUsVCXK3oyFgFT2xH9ASOp8nvrYU3jCm4JIRScf1efzLSG5sU+H8p8ocW6XI+TUjub9DTMSv5iS6WJLiNoZkVwkpbkIyvUVkeumT4aFLursuqS56JDrpE7dPn4ifdQncNZoHX2lyfYsaFzeqcudrfXy/NeD651pcXK/KpU9VubZxJNc2juDSWhWurlXFZ8MILn+ixPkPBFxdp8TDL7Xx3a6J73ZNYvYZU/K7Ay33ZtPhN5tu/7k8C5nHi/D5dAZNp/6hPbWP7GkMmUpbzDs8z3yPoZINDJd/xnD5V7zK+4KGwOXc/3k0oc4iqq9PpOXmRGr/sKb0lCkFRwzJ8TIgx1NC0WEzqk7bUnrEisRf9IjcqUnQNlX8tirx+HMVArapEbBNjcefq/BgswIPN8nzcIMcDzfI4bdJgcDPlAjZrkzEv1RJ/nUUeZ66lJ0UUXNBQuNVKW13jOl8YErPYwt6/a3p9htLm68VjTfNqblsRu0VC6ovjaH8nCF5x4SkuGsT8cso/HeN4sG/NHi4W5NQFyHJZ8dQ7GtPXfRMOnOWMVC5jjeNXzHc8gPDrfuhzQNaPKHJ9S1ef+RN2Q5e5m3gedr7PE1wpDVkBs0Bk2n0c6DW15Y6Xzs6gqbTGTKT2rvjafGfQsPDCVTfs6H63ljKrpuRd96Q7NNGJHqJCflZi3s7VLj5mTw3tshTetaC/rA5vI6ayfMgBxpvWpLqNZqbWwXc36FKykELkrwtCPxJVn2/tE6dcx8oc361EtfWquL72QhCdmmQ4Dya4jMS2u5b0xtix4voibxOms5w+lyGsxYwlP0ur/MWMpC/iIH8pbwqXMVQyUdv8boBSj7lTdEnDOatZiB9OZ2R83hybwqZZ6x4/KMeF9Ypc8RRwMEFihx6Vw3PeSq4z1Nl30wFfp4q4JdpSuybPYI9s0bwwxRlfpyiwveTFNk1QZ5v7WXn1e6eIuDn6QL2zBLgPF8Rz0VKHF2mxNnVytzcosHjf2kT8r02sb+OJt1dj/wjEoqPSyk4IibsOwVCvpMjfv9I8o8bUX7BnPyzBjwLn8bTsIkMxE9nKHUuQ6nv0Bc/ndZQW8ruSMm5rE3uZV2KbxpR7WtD3aOJlN0cT83dqVTemEDBeUuyT0vJO2tA6SVDanyMab5nRruvJS03zSg/KybDQ5PcgwakuRgQ+LUadzbLc2uzAj6bFbn0qYArm5QJ+NGER7vNOb9JjPfK0eyZP5Idk5TZNkGVLRNGsMFWjXXWyqyzkme9lYBNYwV8MV7Aj7NUcV+qxcmPhVzYZMCFzXqc+kQdN0cB17aJCPzVGp+vxJz9VA2fHdrc3TmSUCcdUo4bk3XWhLzzxhRdNqHkqgkFF42oumVH+TV7It1EXNmmyI2vRxHiZMm93RJOb1Tl+HolTm9W5+znI//G69ErBb4X/erxS+rDP/U5wdkvCMp+jm9aDzcSujn0qI4vT2fxnlMCq1yzec+zmGVuRSx2LWCRay6LXDNZ7JbKplM5/BbWhl/6c/xTu/FL7iQouw//7H5uJT/jbHgn357N5f0DsaxyTmeFaz4rPMtY7lmBo1sJ7zrl8e6BbBxdc1jhXcAS9zyWuP+J1xyWueawwjXnLV7zWOJawBK3Ehzdy1jsUcYi91IWuhWx2DVPhle3TFa5yyquS7yKWehZwkLPUhw9S1niWcoSj2Ic3WV4XeZRzFKPIhxdc1juls1H3rl84pHKip8C2XYwgRN+TdxN6icwbYDIjH4i0p4TkdnHg4ROrka3sf9aPuvcI3jfJZYVrqksdkpnqUsmS52SWL4vlNV77/LpvnNs3X+QHw96cuaqE2Hh31GcvYm64vdpKl9OQ8lcGgon0VQ0jtZiC9oKTWnLM6Ytx5T2LAvaM6xoSx9La6o1zSmWNKWMoTHFkLoUY56kmlGRYs6TpDHUxhlRHy2hMUpMfaSI6ighlVH6VESKqQiXUhEsoTrYkNpAKe3RZrTGWNCaNJ7OnAWkP17MKaflrF85n/GWs5AIF6Mr3Ii6cBcqBgdQNvJEweQIcsZHkTM5hoLpCRQkh1EQeaFgcBgF0Qnkdc+goHMORf1zyAmPISc69D8oBxGIvRCIPWV4FZ5GTv8scvpnkNc/ibzwCPIiL+TFHsiJvWRwNfBEIPFAIHVHYOiGQOqGnMQLFckv6Bqtx8Z6Nj9+NovsByvoiZ3OQIQp/YEaDEVoMBShymCwbCDScKiCbM9quByDEXK8ilDgZbgq/aG6dIZZ0RC3hD+cjNi9WpnLPwhpC7GjJ0jMQKQur0K1eB2gxptAFYaDlBkOUuJNiCov/BV5HjSKZ2FSusNtiTpqyo+L5Tj22UjqAhfTHTWNrmBD+sK0eRWuwbNH8gxFKDAYrsxglCYvgkfQH6LMYLQKA+HyDMaMpDtAk95gG5r8lnLLeTWLJ81Fa9QitKTfoma4HwVDD+QMvRAYuCEvOsAIYy8URQdREB1BTnwEOYNDyBl4Im/girzYDXnhERT0TyAvPI6c6AhyosP/yP/t9XAYedERGapFx5ATHUcgPvZ31d1A1kYsJz6GivQsGsaXUNQ5hbLWITTF3mhJ9jFKtANN4UcYGc1i9nhz3L6aQorPEurD36EjZhydMVIawkdRl6BPd6ktvU2z6GmdR3fbfHo759PXM4/ejsm0NFrT0GBBc8tY2lrsaKv7L3ittaOrxpbu6nF/4bWrwlJWfS0eQ0uBKc15JjTlGNOQaUx9mpTaFANqksRUJwh5EqtHeZQO5VE6VEbrUh0noiZBQm2SIXVJxjSkmlKbZEx1ghFPYqVUxkipiJFSHi2lLFpCWZSE8igjyiNMKAn979XRgkCDfzuH9b8NWAqWUhxi+FdKwowoCTeiNMKYknDZdXGYIYUhEvIDReQFCMn3F/2Vgr8iptBfTIG/mILHIgoDxFRHmVIXa05rig3tqeNoSbKiOdGc7gxberPsaIgxpjpcTE24iPooGUrb4o1oi5fSGiehLU5Ce7yEzgQpXQlSOuMltMVKaI2V0pZgTGeaBb25NgyU2PO6ciJD1VMYrp/Om7ppvK6aQl/JJDozbSl4rEfiVTWSr40i+cZo4q9pkuijRfYDIQ1JtnTmTHyLVzsZXkvseVY6nufl9ryomMCLJw70PXHgeaUDzyonyvJkIr2VE+gpt6Or1JaukvF0lUygPd+OhgxrapIsqUmwoibWSlZ1DXuL10ATKoJMqAodQ32kJc1v8dqeYk1XhjU9OTY8y7ejr9CevqKJvCiexIuSKfSXTmOgbBoDZdPpL53G07xJNKVY05BkRWu6LT25k2TTg3Mn05IylsZEcxoTLejJm8TLstn0ZE2kNtqMnszJvMifQV/OVHrSHGhLGEdDtAX1UWY0xJrTmmRFd4YdLwqm8LJkFv3Fc3hR8g6vKxYy/MSRV8Xz6UqdTH24FY3hY+lLnU5ziC3VD80puSEh94IOWb+NJvecPiUXpZReNqL4opSM0zpEeakS5aVO2Q1zqu6MJf+iEZm/S8j4XUrSKTExx3TJuWZN2cPJ5N+2pzxgJnXRCykPmUNT8nIGyjfRnraS0vvjyTxnQM5lE2pDZ1EeOpvGlJU0p79PbewSmmKX8TT5PZqC51J8YxxpZyW0R8zhTcHHvMj9gOqQmSRdGkP8RSMKH42nIfYdasLmUHR/GtnXphLoOoZr34q4vEPKhS9NOL5Bwv4Vo9g1X5Fv31Fk/yptjm405PQWI05sEHPkEy2OfKzOmQ0aPN4zhhBXCyK9rEk4YU/ccXt+36bFobVqFPq8S3fsR3TFrKA5dDZVD2wo8jEh76IRMd463N+lxrXPVLiyaSQX14/i1md6PN5pRMSvZsQfMCPZxYRUNynp7iIyPPVJc9N5G12SnfWI36dH7B59on4RErpbn0ff6HB9q6ySe/0LbXy26XB5kwaXN47EZ6sWdz7X4cYmDf74WJFLHyvis16Na+tUubpGCZ8NqjzYpsXdreo82DaKRGczys5NpPnuLDr95tDtP5fugFk8DZpF++PJ1PvaUfPAjlp/B2qDpvA0dTlDJRug4gso28HztE0U3pjD5S9V8PtpNMW/21B9wYaKM2aUnDCh9OQYKs9YUXHKivIT1pSfGEuOhzGR32sQvEMVv88UeLBFgUefK+G/TRX/7ao8/kKFh1sVebBRgO96AQ82CHi0SYD/Z/IEf6lIxE4VkveOIs9bj/LTImr/kNB03ZD2eyZ0PTKj19+KZwE29Dy2od3XmsabllRfMqPmkgVVF0wp/U1KzmF9El1GE/qTBo/+NZJ7O0bgu0uDoAN6JJ42pfCeHTUR02nPcqSv/BMG67fxpvk73rTuhXZ3aPWAZhdo3CfDa/kOXuVtpC91NT1xjrQEzqDhgQO19+youj2Wmju2dARM52n4XFoeTaU7eDadQdNp8B1P5U0LCi5ISDuuR6KXLuF7NfHbqcad7Urc+lyBm1vlSPcW0hswnf6w6fQ8tqfhhiXp3vpc2yAg4HstEj3MiXIy5f43Olxer87Z1UqcWqHIbysUuPSRErc3qRL07QiS3XQoPSel/YEVz8LsGIiZxGDyTIYz5jGcvYihnMW8ylvMQP5iBvKX8brwfd6UfAxl66FsA8MlnzJU+DGvst+jL2UJ7eHvUH7LgaQjpvh+q8X5T5Q4tkSOw+8qc2ShOt4L1PCYp87e6Qr8MEnAj1MU+XWGOr9MH8H3k5XZPVmVnQ4KfGsvx04HOXZPlueXGfLsmy2P0zw5PBcpcmSZMr+tVuXyOnXufTGKkO91if5VlyQnHTI89Mg9JKLomITi44akOuvg/40SobvVSfUUkXfSmILfjWh+YEdv+CT646bxOmUOw5nvMpS5gP7kmTQHj6X4pojsS6PJ/EOXnEsSCq6Yk/+HFaVXJ5Bz1oqkQwYkeOqSeVxE8XkpT64YUudjTMudMTTfNKXynAFZ3tpkeOiT4iTG/yt17mxWxGejIlfXK/LHWnnOr1Pk4S4jgveO54+thrgv1+TnuSPY7qDIFxNU2Wo/kg3j1FlnrcQ6SznWWwnYMk7AV5Pk2btgJIff1+XsegP+2GzAuQ06nNugxcmP1Tm7biTXvtDjj02j+G2tCte3j+beLm1CncUkHTEh84wpBX+YUXrVjOIrxhRdNKLsqhWlV+xIPjKGOzs1OL9FhVvfiri725jTG0dyZK0Kxzeoc3rrqH/g9Xqx74VHDTyIf45fch9Bmf0EZPZzL/kpV2O7OfSonh1nclnlFM977tms9CxgoXM2C5yyWOKRy8pDeazwTmf9sXROBjdzP7mHR8ldPE7pIThrgEfp/dxJ7uOPyKfsPl/ARy4JvOeazhKnTBY55+DoXsQSzxIWuxfwrnMOC52ycHTNxtEtD0e3PFnrsGuObOqwSzbLXXJY5pLHUtd8lrgV4ehWwiL3Yha6FbPIrRBHt3yWuuWwwi2LVe5ZrPLKZ9mhcha4l7DAvYSl3uWsPFTBcq8SGYBdC1h1sBxH13ze3Z+Bo3MGH3jlsMY7ndX7wth+OJFjfg3cS+onJOMVken9hCX3EJr6lEdJXVyLaeXA9VzWuoez0jmaZU5JLHXOZOmBVFY5xfGRiz9rnS+w2Wk/P5/YzcVHe4hO+ZGy4s9oq1xOZ8Vs2sqm0VQykeYSe1pLbWgrtaS9ZAwdRSa05xvTlTeGrhwLOrMsac+wpC3dkpZ0M5oyZHvcqjKNeJJpQm3aGJoSzWmOHUNztBGN0VJqY0VUxepTGSekMsaA0nAR+X56lAYa0ZU6hZ60abQnTKAjaSJVIdMperyWK85L2eQ4leljZzDGaBVa4s8YYfgTioYHUBhzCPkxx5E3PYmiySmUpCdRkZxETXICZf2jKGgfRlH7KMrCE8gJDyMnPIic6H9KvJETe8giOoSc/qm/8Cqn//Z5RR7IiV0RiN0QGLj/HYm7DLBSDwRSbxSkzmgY7kZbuIKFM6dx2X0RrXEf0hlqQ3+kmIFQDV6HqjAUpsibEHmGQ+R5EyrPULg8gxFyvI6QZzBMkcFgdfpC9elOtKPI3wy/Q6OJPqFHV5gJz0JH8zxEjZehmrz0V2UoQJk3gYoMBcgzHKrEQJA8/aFqPA/X5mmkIQVXhfjuVaL4lj6dYeZ0h4h5GaXPcKw2r0JU6b0vx5swRQbDVXkZrk5fqAr9EYq8jlXgVYwir2K0aH8spjN0Hom/L2Pn+/Mw15+PhuYmNKU/oyI9gPzbY5AEIlcEov0oSVxQEHohLzyEvOgg8mJP5MWuyIudkRe7Iic8JIOr8Nh/wOv/7fVwCPm/APsPvIoPyT5yGLjLPl7oe6Ooe5wRwvOM1DmPhtYxdPVc0dP/Bj3hakxM5vDuLAf2bbcn9+GH1IXNpyPGgc5oQxpCR1ARrEJWwChKks1pqZlLV9siulrn09s+l77OWfS1T6WzZTwtLTY0No+lqcmG1jo7Omvt6fordnTV2tJVY0N39VhZKq3oLLegvWQMrYUmNOeb0JRjREOWIfVpEmpTxNQmiahJ0Kc6To8nMbo8idGlOlaf2ngx9UkS6lMMqU82pjHVlLokI6rjDXkSK5FNKf4LsDK8VkQZUxFpSlm4CcVvj6/5J17/rKz+8/c/0VoSavQ2hpSGG1IaIUtJuCHFYVKKQyUUBInIDxSS669Hnr/+X9hdnsgAACAASURBVGjNfyyUxU9EwWOxLP6yimxdjDktSTY0J1rRkmRNa5I1zQnmtCdb8SJ3Am2J5tSEi3kSokdthIimGIkMr3FSWmMMaI0xoD1OQleilO5ECV0JBnTESemIk9KeYExnqhk9Wdb0FdjSXzKeN7XTeFM7haHqSQxVT2W4bhaDFTNojDcn/4EOGbc1ybqrS8ZdPZJ8NMm6r0tTsh3duZPozBlPZ64tvUUT6C22p6/cgReVExmomsxAzRQGaqbSXzOV/pppf+V51SR6ysfTWTKOzmK7t3gdT326FVXx5lTFWlAdY0lF2BgqQmV4LQ80oTLIhJpQUxoiLWiOHUtrwljakqzoTLOiJ8uGZ3nj6St04EXxZFlKpvKidBovSqfRXzad/rLp9JVMpzNnAk2pY6lPsqQ1bRy9eVN4WTqL7mx72jNsqI83oznZmucFU+kvnCF7F/E2PM+ZRl/2NLpTJtASO5basDFUhRhRE2FKU5wlXWl29OVN5VXJHF5XzGegbB4DJe8w9GQxVC2lL3c2NcFmVDwwoi95Gi0htlTfH0PxVRG553XIO6dL0UUDyi4bUnHVmIprphRdMiTxiCb+exXIOW9A9V0bCi+bknFWQvIpEbFHdYk5pkfxHXsaw+dT5DuZyqA5tKWsoj7WkfLwebys2MLTnI8ovW9P5nkDim5Z0pqwkKbUpbRmraYl832ak1fSFO1IXfBcym7bk31xDJkXDOmKncdQ4Uf0Ziyn+KE9kaf0SLhgQHXYNBqi51DuP5Wie1PJvT6N2z/ocnu3Ib4/23DxS1M8Vo/mp4WqfL9AhV+WjsJzjYRjm4w5sk6E94daeL0/giMfq3PnOyOCnSwJPDCGUDdL4o6OJ9jdGpdV8vg5G9Iavoqn8e/TFvkuTaHTqPWzo+yOJZm/GxLspMnNr1S4tnUEt77Q5fYXQh7skBC4y5jwn0yI2WtEopMhqW5SMtzFsiNinDRJcR5NiosuCU66xOzRIWaPkLj9UqJ+MSRwl4hbX2hxceNILm/W5MpmLa5tGc3NL3S5u12fu1/ocmPDSC5+pMClj+S5vWkk97aO4s7mEdzepM69rSO4s0UV/69Hk+E5lrLfHWi4OY2uR3Po9ptNi+8kWh9MpOXBBOrv21FzfxyVvuMouTuWzoTFDBZvgMrtDJfsoCPqE+KP2XFyjYC7/xpJ7jELyk5bUHLcmNITplT/bk3T5QnUnh9PyTELMt0kxP86mtCdqgTuUMLvC3kefaGA/1cqBH2jTvC/RhD0zQgCvlLFb6s8j7bI8WiLHI8/kyNwuwKh3ygRtVuNNGctio4KqfrdgIbLhrT4GNPpa8ZTf0ueBdrwLGgcPf7jaPcdS6OPFdUXzam+YEHFWROKThiQ6aVH3H4tgneP5MEOdW5vU+Pu1+r479Eh/oQx+bfHURU2lZb0d+kt+YBXtVsZbPqWN62/MNzuAm2u0OIMjXug9geGy7/mdd4mXqR8QE+0I01+M6i6NZ6K69aUXrWg8sZYWh9OpTdsHu1+M+kNfofekDk0+zpQesmU7NNCkg6OJsppFAHfq3J3uwI+W+W59bkCtz8XELlHjba79jwPnEz3I3uab9qQfUjKpTUCgr7XI2q/Kf67DbiyWYPT7ytyxFGOIwvlOOEox4X3FbmxXonAb9VJ99Kj4g9DOh5Z8jzclpdxkxhKmQWZCxjOcWQoZwkv85YwkL+El/krGCz6gDcla6BsA5Rt4E3ROgbzP6I/YwVPExbRGjqHomt2RLmLubl9BL9/pMCJpQocW6TKsUUjObRwBB7zR7BnqjzfOwjYPVGBn6eq8eMUdXZOVOa7yarsdFBkp4M8u6co8OtMJZznq+CxUBlvRyWOLVfhzGo1Lq8byZ3PRuG3Q4uIH3VIOKBHmrs+Wd565B7SJ++wmPwjUkpPWRG0Swvfr9QI/nEUKd5iyi5ZUnLJiN7wSTyPmcJA4kzeZL7Lm5xFvMleQF/iVJqCrCi9LSXjgg7xxzWJOqhF3EERaSfNSTxkTISTLuH7NEny0iH/tAHlF6RUX5HSeNOYRh9jqi5IyD2sR4qzNkn7Rfh9qc7tTcpc/VSJi2sVOb9Gkd8+UcJnm4gI56lc/MwEJ8eRfD9L9S1e1dhqr8FGW3U+tVZknaWADVYCPh8vYOcMRVyXanHyExEXNkm5sEnEb+s0ufyZHje+FHPyI2VOfqjI6Y+VOPOJMhc3a3Bnpx6hLsbEeZuQdtKUwksWVPpYUXLVhJJLxuSdM6bggjU5v40jeJ+U39YrcfpTVa5/LeHMJi2OrlXn8Fp1jq7/x8CmKyFdvrdj+3icMcTjtJcEZQ0RmD3Ew8zX3Ekf5HzMC/berGOlUxxLnVNxdMlg/v5UFuxPxdEtg5Xe2Xx0JJuvL5byW0QXvukvCMgaIDj7FSE5b3iU9opHWcPcTQW32/Vs8E5jxYFEFuyJ5509iSxyyWSpVyFLPQtY5JLF/L2pzN+bymLXXBlgXXNY4prNMpcsVrhksdwli+Uu2SxxyWWJawGLXQtZ6FrAQtciHD2KWO5RxAqPXFa6Z7LSPZ3l7tk4ehQxz7WQBS75LPEoZIVnIcvdclnilIWjcxYrPPJ5/2Ax73kXsvpgAZ8czufTw1ms9Yjnu99z+C24nXspA/inDRCY1MvDyFb8EjoJzOzjYWY/Rx7XsO1EMp94JPK+awrvu2aw8kA8HzgH86mbD1vdD7L76E4uBewirXwftc3f0lr/Pl2V0+gus6O9xIbWEhtay8bRUTGOznIrOkrNaC8yoavQhJ5CE57mjaE7x4yubDPas81ozR5Dc7YpDdnGVGVLqMo2pD7DjJZkK1rirGiONacx1pTaeEOqEsSUx+lRHK3DkyRDymLGUJPowIuy93lRsIrWmMk0hVjQHGzLs7iV1AZ9SuCJNez8ZC7jzeyQGC1lhMF6NMx/QcHYGYGhl6x1WMcDOW1PVMXH0JAcR03/IMraHijreKEq/p+Ak/+EV3fkxG6ya/0TyOn/9jdeRYdlsDVw/Tt/Ilbi8bYC641AegiB1BNlA2e0pV9jbvwOn7xrR9aDLdQETuVVih3tfho8DVDlTdSIt9OB/8br6wg5XofLMxSqwHCwIq+CVWkJVqU9VkRnrBHdkVK6Q7TpClCAND267inwMkAVQtUZDFBiwE/AcLgCw+EKvI5U5XmYKs8iR9MVpk2T/0jeZJnS/EiR7gAFXkeqMxyhynCwHMMhCrwJUeZliDLPghV5HqHEQIwiL2PleRWnRkegBl3hE3nyeDVHdsxksrEdBjpr0BXvZYR4LwrCfcgZeCAnOYjAwAOB+AAC0QHkRJ7IC71REHqiIHJFQeyEvNhJhlfRIeT+x+JVFnnhIeSFR5ATHn27BrzerhNn5MQuyGm7oKx1EB3xOQwll9BUPYD+qG8Qj16FsciBBTPsOOW6nNKIDbTGL6IrbiKt4YbUBqlTEShHrp8c8b7qRPhqUZI7iZaGhXS1LqC3bQ69LVPpbZnCs47JdHY40Ng8jvr6sbTV2dNZZ09XnT3ddRPoqhtPV50tXbU2dNfY0FNjQ88T67d4NXuLV2OacoxozJbhtS5FTF2SiNoEfWri9f5KbbyI+kQDGpKlNKQa0Zj6n/Eqax/+uwJbGW1CZdSY/4jXP8H6571/mwwcakRpmPHbGMngGm5IaYT0b7yGSigKMaAgSERegP6/4fXPNuH8x0LyHslS8FhMUaCEslAjGuPH0po8jupIE+pixtCSZE1LohVN8Wa8yHGgO82GukgDKoN1qQkX0hht8BdeW6LFtESLaY+T0J1oSE+iAT2JBnTHS+lKMKIryZTuVHOeZlrzPM+W5wW2DFVN5lXlBF6UjmOgfDxvqqcyXDuL5wUONMSaUhoooiLYmLJgE1JvaZF6axQN8WPpznagM9uOzlxbnhaOp7vQlv7KyfRXT+Zl7VRe1c/gdcMsXtXP4lX97L/SXzuN3soJdJbY0lFkS1fJBDoKJlCfasWTWDOeRJvzJMqCilDZfteKIFMqgox5EmxCTegYGV5jrGmNt6YtwZKOFEu6M214lmNPX8HE/4bXgfIZDJTP4HnxFPpKptNfNpPuvInUJ1lSG29GR4Ydr8tnM1A6jWcFE2lPl7UWtySPZaBoJi8KplMVZkpXmgPPs6bQnTKB5hhrqkNMqAiQUhFsRH20BR0pdjzPmcKr0jkMVy3kVcUCXhTNYbByIdStYKD4XZoixlJ2T0JHhB1tIXbU+ppRclVMwQVdii4KKb8ipfyKIeVXjHhyYwxVN83JOWuA/1454o9oUO5jRck1CzLOSog9ok241ygiD+tQfHsCHXFLKHs0nerQeTzLXUNn+gdkP5pKf9kW+gs/peyBA+nnDCi6Y01H6jKelazlael6OgvX0Jn9IQ2RC8n3sSXxpAGR3hpkXTLiacICXuWsoiNhAcW+tsSc1iPHx4zWuLnUhk8n/64dmVfHEX/KGp+dWvjvteTxHnvObBTz60JlflqohvMqXbzXGeG9zhD3D3RxXjkSlxXqeK8eyYl1mgTtG0fAXnMe/iQl7rA9CccdOLNVkaOfKlHnv4yOmJW0Ry2iOWwWdUETqQ90oPqBPUknpTz6WYOb29W59YUWd78UcnebkHvbhTz6RkTIdwZE/yIhYb+EZBcD0lxFpLnqkbB/FElOo0l21iVuny5Rv+gQt19Csrs58c7mhP5oyL2vdLn2mTY+2/W5/42Uh98Ycm+7kBubNbmyTpVr69S4tWkkPuvV8PtSB/8devh+Porbm9S495kafl+NIuonCdneY8k/YUPlJXvafWfS8WAGtTfGUetjQ+M9Wxp8bam5Z0PpLQtyrhrTHr2AwaKNUPEVg/nbqX24jEc/G+G5VIDP52pkeo+h9KQ5ZSdNqTxjQe15G+r/sKX8lAUZbvpE7lYldKcSUT+oE/a9GiE7VQndpUbkDxrE/KxF3K/axP6iQ/RPownfqUbov1QI+0aF8H+pELFLjZgfRpK4T5M8b30qfzOk7qIRzTeMab87hu5HljwPGktfiB19IePpDbCj48E4mnxsqD5vyZPfLSk9ZUL+ETFpbjrE/DqKwJ0juL9NFZ+tKtz6Ug2/n0cTe8yQvJtjeRIymZaU+fQUruJl1WYGG75hqOUHhtv2Q5sTtO6Hhl+gZjdUfMNQ3hZeJH1Md6QjjY9mUnbFhsLzZhScM6XkD3Pqb02gO3AOLb7T6Hg0g67Hs6jzsSPvtISMI0KSvfSI3KfF411q3PpcgasbBdzYIuD25wL8vhVQdcmcHr8JPAuYTPeDyRSdNOfyGgGPvtLGf5eEW9t0OfOBCgcXCnCfI8B7joCj7wo4t0qG1+Bd6mQfFlF12YiOxxY8j7DhZZwDQ6mzIOtdhnOWMZSzjFd5y3hVsJxXhe8xWPQRw6WfQtkmKNvEUOE6Xud+RF/qcrrj3qUpaCZ5F60J2jeaK5sVObtawOllipx0VOf4Yg0OLxqJ+/wR/DJFnu/sBXzvoMCPU1X5frIq30xQ5tuJyuycqMT3k5X4eaYyTvPVObhUgxOrNPjtAw3++GQUVz/V5M5WLR5/rUPwTm0if9Ym0VmXLG998o+IyDsiJNNTl2RXXZ6cm0D2IQtufTaKq5tViHPTp+QPK0qumtLib0tPhAN9CdN5mTqX1+nzeJMly6u0WXRGOlBy04TYI6Pw/UWOm/+SI2ifLnHuxkQ5iQn5ZRThe0eQ4q1N+QUj6q4Z0+BjROMNI2ouSSk8JiJhrxYJe4U83D4Snw2qXPxYifMfKXFhjSq/fazKb2tGEe40g4ufmfPrfDW+marIjslqfDlpJJ87aLDZTp0NYxX+ahn+cqIcP72jwsGV2vy+XsLFLVJ+X6/L6TUaXNsm5PFPFpxdp8bR9wT8tkaFs2vVObxKnivbRhG034RYLzNSj5tRdMmKqltjKblqQvlVU7JOicg8ZULBeXuSD4/j8mejcF8m4NTaUZzZpMOJ9Vp4f6yG+wdK/8Br9FPfWyn9PMoZ4n7aALcSn3MnpR/fjEHuZ73hUsJL9t9pYpVzPIv2x7HENY1lHlksc8vE8UAyjvvi+cQ7E5cHHfyR8BLfnCH8coZ4mDHIveRX3E14jV/WMHdSwMWnjg2eyaxyimOZUwLLXJNZ5pnBMs8sHN3ScXROZalLOsvdcnB0+1/jdalLLktc8lnkks8C5zzedcnH0aOA5R4FrHDPYaVrGitcUljmms4StxyWehawwjNP1k7smsb7rml86J7BBx6ZvOeWznvumXzgncsHB3N43yONVS5xrHaO4MdLhVyMe4pf3hDB+UMEZb/CN7EXv7QBwosHeVwwxLGARrYfT+MTlzhWH4jhI+c4PnEJZe2BG2xxPcovZ5y5ErSXhMKfKar5krqGj2mpfpfOimn0Vk6ip2IC7WW2tFfY0llpS1eFDR2llrQXmtJTNIanhSY8LTCmJ9+I7jxjOnKNacsxoTl7DI05ptRkS6nJkVKfaUJjihkNCRbUx1tTHz+W6gRLKhKMKY4VUhCrTXmqIfmxZpQnTed5zecM1nxDf/aHPIubyYuYKfSGz6A5aB7FD5cTeHYZu7dOxcZ8DPoG09Ez/QxV8XeoSvajInFDXtcJudH7UdJzQV3kjrrQHTV9V5T1XFDUd0NO5CVD4v8CDgKh9/9W/j+tvIrcZc8mPIqc/gkEwpMIhMcQiA4j+Asubm+R646sGuv5935Z6SEEEm9UDA8yQvwTQvGHTB03k18/m0FD/DpaohzoCpPSF6rN6xB13gQqMhwkz1CoHINhcrwOk2cwVJGhYEWGAxUZDFTgWag8fXEa9EZr8zxayECMLr1B8ryOVuFliCqvg1R4E6LMYKAiL/0EDIfLMxwuz+sIRZ6HKvAsTJW+SA36ojR4EaPOi3BFBsLleR0um3Y8FCgn23sbNZqBYFVehCkzEK1Cf7QSfRGKPIvUpMFfREf8Ku4edOSTeRMx0p2Drv7X6Ei8UNb5FXndPbJ9rJLDsvNQpZ6yCA+ioO+Nop47SvrOKAkPoCg+gLzYFYHoCALhCQT/sW34H+/lf5n/Qx8yRN6yNnGhF/JCb+SE3rJ1IXZDTuyMvPgAiiIn1IQeaIuOoi88io76Pkx0vsNk9HKsRGP52NGOMx4LSHq0lJqYd2iNs6MjbgyN4do0xWjSlKRNpp88Mb4qxAfqkR5jQUn2JNpq59LfOZ/+jtk8bZ5CZ5MD7S0OtLZMpLXJgfZ6BzrrJtD1V/4rXq3peWJJV4UFHaVmtBWZ0pJvTHOuIY3ZEurTDahLEVGbpE9tvC618brUxevJkiCkPklMQ7KExhRDmlKNaUo1piHJiNoEI6ripLLW4VjDv9uHo6RURhlTGWlKeZgxJcFSCgMNZG29j2UtvgUB4r9SGGhAcZCEkhBDSkONKAszfhsjSsKkf+M1XEJJmITiUAOKQkQUBOmTF/A2b/H6517XAn8ReQ/1yXuoT+FjMWXBRlRFjKEpwYaGOEtKAkRUhkppTrCkLdmahhgTejPs6M20pTHaiKoQfWrDhDRFGdAWZ0RbrITmKBEt0WI64qT0JBrSmyimN1FMT6KUnkQjelLG0JtuxbPscTzPH8+LovH0FdnyomQcA2W2vCwfz8sy2f3e3HF0pJhTF2VEQ6wFdTHWZN3VJf6KCmUhUlpTx9GRbUdXnh09hePpKhj3Fq9TeVU3ndcNsxlsnMNg41xeN77zNnN5WT+D51UT6S61+6vy2lEwgYY0a6pizXkSbU5lpPnfeA024UmwCdUhptSFmdH4b3i1oD3Zkq50G3pz7HmeP5G+Ihle+0qm0Fcylf7yGfRXzOBZ8WT6SqfxumoOL8qm05Y5jroEMxqSLOjJc2DwyWyeF03mWcFkOjLsaEqypj3VjqdZk2iKsaI1fhw9qRPpTp5AS8xYqoJNKfUzoCxASm2kGW3JdvTmTOVV6VyGqxfxqmI+/UVzGCxbwHDVUgbLFvM0eTK1/mZU3jekKWAstb5mlF2XUHJZRPlVAyqvGf0F2Cc3TKm5bUXJZVOiPNQJclIk+5whxVdleI06qEmwmzqhXppkX7GmPW4JTwJm0xC1mJfFm+nN+5SMe5PpyfuUVyWbqHo8jYzzhhTetqY9fQX9VZt59mQrXcXr6clbS0vsUgp87Ij01ubmd4qknZPyNGkhfZlLaYqaSclDW9IuGlIfMo3m6FlUBk4k67ol0Sek+B3QJdhlDMFO47i+w5gTa3RxXT6KA8u08PhQgtcaIw68p8tPC9X4cYEC+5eocPBDTc5s1MV3tzm3d0oIdR5L0vEpPNpjidv7KoQfNKMzZiXdiUvpTlxIa+Qsqh9PoMZvIhV3HIj0NODerlHc+nIUN7/Q4sYWTW5tHY3PllHc+0KTwJ16RP4sJn6vmIR9+iTt1yXVSZcUZx3SXPVJdRWRcEBI7F4hCU5GpHlak+BsSeD3Uu5+pc+tL0Xc2SHh9pcifLbqcGWDBpc/VefaenVuva22Bn0jJPhf+vht1+T+VjUefjGS8O/1SdhrTMJeQ+L3GpDgIibnhCnV1+xpuj2ZhlvjabxjR+PdcdTetubJLUtKfMzIuWJEa+Q8Bgs2QMl2XqRuIv/iLK5sG4XruwKubFAhw9OUyjOW1PxuSfVZC8pPmpJ3UEy6qw7JTpokHhhF0gFNEg9oEn9Ai4QDWiQ565DmJiTD04BMLwkZnhLS3cWk7NcjcY82Cb9qkfCrJgl7NEnaP5pUV22KjoqpuWBM4zVTWm+b0ulrTq+/FX1B43gRMp4XwRPo9R9Pu68tDTfG8uR3S8pOm1F0zJBsL32SnbSJ/lmTgG9HcO8LVa5vVsbnC1Ue/qBFzBEpuT7WVAZNpClxLj0FKxh4spHB+h0MNn/Pm9ZfGW7by3DrHmj4EWq+h4pvGMzbSl/ix3SGOFJ7dzr5Z83JPC4l45gBuaeMqbxsQ4vvNOpvTqTex4G66xMoODWGBBdtktx0SXLTJ3KPNgG7NLjzuTLXN8jhs1mOG5sFPPxGQMlZQ3r8JvAybCbP/WdSfNqSm5vlub9Nizvb9Pjj01EcWaKI62wBztMFeMwUcHSBHBfeU+bWJhXCfhhJ3nEhNdcM6Qow53mkNQPx9gymzoCsBQznLGUoexmv81fwqnAlr4tWM1S8huHS9TK8lm5kMH8tL7M/5FnyUjqi51HrN4WM38bw6Cd1Lm6Q5+xqOc6sUOb0khGceItXt/nqf+N1oiI/TlXju8mq7BivyDcOinxtL8+/Jsixe6o8++cqcXjZSM5+OIpL67S4vlGb21tH83D7aIK+1Sb6J12SDghJ9xCSd1hE4XED8o+KSXXXJWaPJunuJpSdmUTMPhPufKmG/+4RZJ4w5slNa+ofWNMZas+z2Kn0J8/mdfo7DGfP4032XAZSZ9AV5cCT+xZknpcQ6aXNve+UuLdLncc/aOO/ezR+u9QJ/kmdtINCaq5YUHXJkNprBtRfl1B7xZCiUxLi9mkR86uQB19ocG2dKudWK3H6PUXOrFbl1AfqeC1TIuDXqVz90oZ9CzX5arIiX08bwecOanzuMIot49XZaKPIRmsBW2wFfD1Fjr0L1TnygS7nNhrwx2YRFzbocGG9Fpc2a3P7awMurB/BHxtG8ug7Y+5/a4zLQgHuSxW5/pUO4S6mZJweS9k1Oyp8LMk4o03RRQlFfxiRddqY3LPjyDg5gQffS/FcIcB9uSLH143m2NrReK4egdOKf+D1RGiL7/n4p/hkvuZKYh+ng9v4PayL64mvuJk2zJnIF/x0vZb3XBNY4hzPMrcUlrunstItlZVOSazaH89a9zT2Xq/jbMwAPlnD+KQPcTm2nwthz7kW9RrftGGuxgxy4GoNm71T+dgjgdXu8axwj2OZezxL3RNY5p7EcrcUVrikstwlHUfXHBxdc/+B10xWuGSy3CWT5S5ZLHXJYYlLHotc8njXOZd3XfJw9MhjmXsuy90yWeWWxmr3ND7wymCVRyYrPdJ53z2Vj9xTWOOexDq3BNa6xbPGPZE1nil84JbCao80Vnuk8Z57Mh94JrLGK47vLuZxOryNO1kv8c15xa2UPi7F9HAj8QWP8t5wM+0Vnvfr2H40nU3uCWxwi2a9cxBbPe7z9aHzHDh3hMv+3iQXeVLZ9AvVDetprFtGy5P5dFXO5Xn1OzyvmUX3kyl0VjrQ/WQCPZXj6S6zoavIgqfFZvQWmdBbZMjTQindBVI6841oyzOmOceMplwz6nONqM+VUp9tRF2aKTXJltQmT6A+dRo1KVOpSBxPSYI5xSnGlGZYkBlrRV7iTLqrvuJN4y8MlXzOy6QFDMQ40B1sSWeoDa1RUykLfge/3+ewa4s970yzZYzpfPTEa9ASbUdD9B0jRD8zQrwXNdF+VPUPoCZ0QU3sgrLICTk9J+SEHv/bOP3/J16yKqHIHXmRDF1ywsMIREdlyBIdRiA+iEDkJQOr0AP5PyPyQk58UPb/22N2lA2PoCw8wEi9bRhKlvPOJDuCr7xPZdh8emLs6Q835FXgKN74q8rafYMFDIbKMRiqwGCIMm+ClBkOVORNoByvwwW8jlGiL0yVvjBNXkWPpj9ckZdhAobClRkMVuRNsAJDQfK89hcwHCrPUIgcr8MUGAhVoD9MkYFIFV5Gq9IXLuBlpDyvw+UYipBnKESeQX8BgwGKDEfrMBAygoFwFV5Gq9AfqUJvqCqdoWLao6eT+/BDvl03DTvzKejofYSG/s9oSo6iqLUHJd0DKIs8UTQ4jJzkMHKGR5A3Ooa88CgKegdR1nVDRe8AKvr7UBTt+xuvIhleBcLDCISH/pG370XkjUDk9f+S/3PrQU7ojbzQS1YxFnohL/JAXuT2tuV5PwrivSiL9jBSuA9t3T3ojd6FoeZmrPSWMtt6Ml99MJErB2eT5j+PmsRpNMZZUR+uS2ucLh0perSl61GfqkNJjCZJj9VJCxMRHyAhLcKMJ7kT6WmYzUDHOzxrm0ln42Tag4hwxwAAIABJREFUGyfR3jSZjqbJdNRPpLN+Il31E+iqt6e7fjzd9XZ01Y2jp3bsP/Bq/jdeC/7Ga0OGwf/D3F1FR3X///6fiSeEhJDJTNwTCCS4a3EpLTUquBQr2lJaLBBChAR3KRKsWIC4B6LEiLu7EHdPnuciqXzP+f3+/3NxLn4Xr7Wz1syeWeuz5yKP/X7v94eSKE2KIkQUhalTEiaiNFxMabiYkghNSiO1KIvUofy9HhVRBlREGVAWqU9RmN7feM0bxGvuW11ygnTJDTQgN8DwH7x6aP3Tzusm+btKmjo4YCndS4dMHz0yffTI8tUny1efTF89Mnx1yPQfgOsAXrVJ99X6G69/tQ6neGr+/Tl/fV/SKzFJrmLS3LTJ9TWiKNiM0pCR5AcYkvhSjXQ3MaXvTPkYaUHpWyNqI0fS/MGKqlBjiv21KPaTUBagSdXbgZbhf/CqQ2O4Lk3hEpojNGkK16ExwoCmKFNa4ixoTbCiLWUc7enjaU4ZTUv6aDqyrOjItKQ5xZyGeBOaE0fQEGs2MHPgnQnloRYkuUoIvi3NhxfDKA4xoTpuNHVJY2hIHUt9qhXteZPpKJhCV8kMesvm0Fv+Cb3l8+gpn09P+Tx6Kj6hq3QmbYWTaMoZR33mWOoyxlOTPJbymFEUhpqTG2RKToAJOb4m5PqakOdjRIGPEUW+xpT4m1AWaEpFsDmV78z5GGpGdcQI6mJG0xg/lubk8bSmTqQ1bRKt6QN4bcuaRlv2NFoyp9CWPY2u/Fl05s6gMWUCFdEjKQ43oTTSjPasaXRkT6MzazotKZOojrakLMScsnfmVLwdSVnQCGrCxlAXPo6K4FHkexuT8VqbDDcdCvxNqIqwoilhKp0Z/+C1M30OXelz6cteSH/2YjoT5lDlP5rk+8MpfGlMwTNDsh/okH1fm7yHeuQ/NCTnvh459wfwWvTnCPIemhN9SczrQwJCnNVI/mOgbTjQUQVPG0W8TikTelmXiqBFFPl8QlXoCnqyf6Q1czOxL6ZQHvUVXVmbKPKeTfwdY9KfW1GX8BWdJT/SlL+Z6rQ1NCSvof79V+S9mk7IGU1ubRUQdkmT+sgFNMcupdh/CtlvrEh9Yk5T+CIqgmaQ9WYMcfdNCXCS8PzgUN45WfLmkClXVqtxbtVwnL4RY7tSzMkvNDm2QsQvCxXZPUuKfbMFHF4si9M3atzYpMXjnwx4skuXdw6T8TkxjmsbRVzZNIxc19k0hi+jLmIe9RFzqQqeTpHHRIpeTyPl3jhe/qrG3S0KPNiszOMtqjzYoMzjTSo8XKfIn5uU8Ng9nMCDEt4dkvDu9+GEHlLjvbUGUTYSYmy1iD6pTcQJbcKsdYg4aUy0/ShCjpvhvk+bP7eJeLhFgzvrhnHjO2VufqfI3dVDeLhBhaebVXmxRRXXH1UJ+kUXn90auG0bivuOoQT8rMF7a0OiTxgT8rsWvj+r4vvrUEJtRaRcNaHowRiqXkyk2nUCpU8tyHExIvO+IRkPjUm8Z0Cl72y6E9dA6o80BH9LxNkxXP1eBodFAlzWKpDgaErB9ZEUXjcl55IhKc5axJ5SI+bkMOLs1UlwkpDorEm8k4T4M5okndMh5aI+6ZeNyLhqMpArxqRdMibFWZ9EBx0+nNIk1lZMjK2IGFsRcQ4iMi5qU3TXkIrHxtS8MKX+tTnNniNp9bKkzXsMrZ5jaXhjxcfnoylxGUn2FVPSzhuR6KhF9El1Qo8MI+CACu4/DeHpZgVc1sryYJMsL/erEOykTcIDc7I9xlIWOpO6xGV05Kymu3gbPeV76ak6QN/H3+ivPEh/8X768/fSn/UT3fEbaQ75mkq3heS4TCLKSZd3J9UJOTmc944SUq6YUPx4PPn3rMj9YzTZN0YTY6+H/69DCT2mQdhxLfx/VcdrrxovfhzCo3UyPFwvxf01Atz2SpFxTY8m9wl0B8yi8c00ks4Z83SzDA/XD+HualUurVTEbp4U1lMEHJss4NQ0AWfnSfHHlwo836xE8CFV0q5IKH6sQ72XMS3B5rSHWdETPZX++Hn0JyyjJ/5TupM/pzt1JT1pX9OX8QNkraM/ewP9GevoTvqO9rgvaQxfQpX/bHKejSXsrDbP98lwe7WA618Juf6ZPFeXKXNxsTLOC5U5OVeB3yYN4PWXCbL8OkWJfRPl2WElzc6x0myzErDDSsDeCQIOzZTi9FJ5rn+tzP01qjzZMIznm1V5s10Fn72qhB+VEO+gR/IZPVLP65B2QYeks9q8t9Ug8Pdh+B8QEWNnQcKZ8by1NuTVviEE2aqT6WJGsetIanysaHo3mY73s+mOmUtv3By6Y2fSHjmVuqAJFL8ZRdoDM6IvG+B9TJ2nuxV5sl2RP7cp8GSrLK93yxNpJ6bw7khyb+lScE+T4gfaFN3XI/OqHqHWwwn6TcLLH4dxd5UCl1fIcG6ZNGeXyXL2MyWOfSLk6Z6xPN4zkVOfa7F9oizbJyux3kqWzeOU2TRWiY2WMmwcLeTHsQL2z5DixDJlLnwr4uZ6TW6tE3FrrRp31g/n9joV7m8ezu21yrhsUiPo+GhCT03k0jcq/D5LwJmv5Hm2X4MwZ1OyHowh7/EIIs4PIfG6iKx7RiRcNST2kjkxF8bhd9yCS98P4dgCAfYrlXH4UgXbz4dwfMW/pg3vf5D28tirQs7413Ha4yOHH+Rg/bCAs251XPBu4fizCrZfS2PNuQ+suZjId+c/8IVDBF/bR7Dh3Ad2XExmq1Mc287GYutayfnAFpy867F9VsHJR2VcfN3ELZ82zr2s57eb2ey8mMCOq0lsuBjDV6ff8blDMN+ciWDNpXjWXkjkG7tolhwOZYlN/EDr8H+J1ziWDbYOL7ZJZNHgcaltAktt4lh+MpqvHeJYdz6FH69nsulKKt85RvC9fRjbL8Sy70o8u85Fssk+mE0OIey+lsjmi/H84BzDt6ejWXshnp13MvjpTio7rsdw9M90LvhXcDGgilNvCjnxsgAHt3Ku+Ldwxq2OQ3dy2H0hnp8vx3PwWhQ7T7/iwIUHOD+8w8u3d4jJ/IPCynNUfvyNqvL11JR+RU3BZ9Tnf05byUray1bQXLSIxrxZNOZOoTlnIi3ZY2nOtKApw5iWDEOaM/RoTNelPlWP2hQDqpONqEoyozLJlMokAyqS9ChJ0KMgzpj82NEUf5hDedIKyuO/oCBqKblRc8hLmE5uygwSYqaTEPkJFekbaM3bRUfqGlrDZ9IYYEatjyb1AdrUBBtQGjSSLL9ZRLxYid2+qSybYclY0xnoaS5CXWMVIu0diA0PoapvjZz4KLLi48hr2yCnY4NQYoNAYodA4vA/AK3/4FVKYo+0xA6pwYrqwPCm04PPOToPAFbTGaHYEaHYASmx3UAk9oPVudN/b6kipe2MlOQksqJfUBGvw8xkJjtWjyLm9UpqgufQ6mtOt6cGfe7K9HvI0es1AMleH1l6veUH8SpNv6eAPl8Bvf5SdHjJ0uymSJu3Ej1B8nQHCOj0EtDtJUWftxT9XkJ6vQT0eUvT5SlFt48MvQHy9ATI0+ErTZuPgI5Aadr8pOj2laLXX5Y+P1l6PKToeCNDt48Knb4qtPsq0OGvQIe/Eo3eqlR6mlIb8QO3Tsxn2lhLNDQXoaq7G3mxNUraZ5EddhxliR2KEkdkJKcHUKpzAaHeVYSSC8iInJFXt0VRdBQFjUPISA4jpWUzMLFX88JAZfu/w6vkv4Orw+Dv56/8P/wtiB0Rih2REp9GRnx68LndU0hp2iCtaY201hFkNX9HUfILyqKdqKj+gIbqEsabzmO2hRkH1owj6MHn5IcsoyhkLOVhhnwM1aHIX4mqCBVaMnSpSdUkN1KZ0gRdUoI1iPfXJvy1hNA3WsQFGZOfNIb60pm01s6jsWoWdaVTqS2eRG3xBGpLJlJXOoG60vHUl44dSIkV9cWjaSi2GMh/g9fyBF3K4nQojdakOEJEcbg6pREiyiM1KY/UpOy9FmXvtSl/r0NFlD6V0QZURhtSFqlHUZguBSE6g4DVG0SsLrnBev/g1Vd/AJPu/+A1ZRCvaR5apHvpDIDzX1vc/Ge0yfD7K1qk+2qR7qv5N2DTfLRJ89Em3fs/z/+r8pr8SkKGhy75/iYUvzWnMNCUTC9tPjxTJdlVncIAQz5GWlAeakZliAlNcZbURppTFqRHsZ+EEj8xFUHaVAZr/W941aYpXDwYbZoiDWiONqP1w2jaksbSkTaBzoxJtGeOpy3DirYMS1rTRlKfYERNrB4tyeY0fjCh0F9Evq8WxUGmpLtrE3xbirD7cmT76VIRNZLaRCsaUsfRlDGetrzJdBROpbtkFr3l8+irXDCYhfRWDPzdXTabzuJptBVOpjF7ArXp46lJGktV3BiKwy3IDTIl28+IPD9T8vxMKfQ1psjPhGI/E0oDTCgLNKEi2JSKYFM+hphTGzGS+ujRNHwYQ3PieFqSJ9CSOpGW9Mm0ZE75O+05AxXYtuxpdORMpz1rGg3J4yl7b07uWz2q40fTnT+T7tyZdGROozlxEhWhI8n20qE4wJQiX2Mq346mOmQM5UGDeH2lQ9prHfJ8jakMG0Nj/DQ6M+bSl7eQ7tz5dGd+QmfqbHrSPqE/cyE9KfOpfzeexLuqZD7UJvuhDtku2uQ+0KXgkQH5Dw3JddEj10WP/IdGFDw2I//xSNLuGON2RBofGzlirmgRfUWboNNqeNko4WajiJe9KoVecyjxX0ht5Bf05G6jPXc7Se6zyA5aSlvmJkr955P8wIKcN1NoTl9NZ9l26nM3U5mymvrktbTGr6Y2eDnJd0Zxf5cMwWfVqQn9hKbYJZQGTCPfYzz5r8bS/n4pVYEzyHk9hsQH5oRe0MXtiDrBDha4bNfgzJcKnF+lzoUfdLFdKea3RUPZM0uWn2YJ2T1Liv2fSHFkqQJnvhPxx1YDXLbp8+qXEby1m8qdrQY4fClPsLMxdSGfUhs6l4+hU/kYMpnK4CmU+c6g8NVsws+P5NYmWS6uEvDHWkWebFHlzy2qPNuiwpMNijzbrITnbjUCD4h5e1BE0AFV3h5UJfKYBu9PSIiy0STqpDaRNnpEnjTg/SlzIu1GEnTEiFe7JTzYNIwb3w/hzAoBTkuEXF8lz5PNarjuEPNqh4jX24bjtkMd/32aeO4chveuYbw7qEn0CSNiTxoTekgL/33D8NytgPs+OfyPKBN7Voe8u6OofTWF+jeTKX5iTvof2qTd0SHjoTHJLoaUec6gO341/YmbqfJcid9xUy58KeDS51I82TCEFOcRFFwzJ/uiHqnOEpIc1Uk5Iybrki451wzIuqpP5lV9sm8YknvbiIK75hS5WFDycBTFD0dR9HAURS4WFNyzIPe6GVmXjEk7p0+ysw4JpzWJd9QgwUlE5hVtiu4ZUvnUhNpX5jS4jaDZcyQtnqNp8bSkyc2KOtfRVPxpQeGdEaRfMCLptAExJzUIP6pC8EFlfPcNwW27En9uUOD+GhnurZfm+d4hBDpo8uGeCVlulpS+nU7th8W0ZX1Hd9GPdJf9RHflPno/HqC34md6C3fTm/sTvWnb6IxZR33ASoqezyH1hhWBx9TxPKCI96+KBB9TJcZJh/y7VuTcHkXG1ZFkXh5N9EkDfPapEnpYi5AjOvjsU8drj4hX24bxZL08D9dJc2+1AN+DcuTfMaHNZypd/jOpejqOKHttnmyU4dY3clz5QhGnJXKcmCnkyEQBRycKODVVyJl5Utz9RpFX24YSZj2crJualD3VpsHHgNa3pnREjKYndgr9CfPoT1xOT/yn9KR8Tk/ql/Smf0NfxmrI2kB/9kb6M9bRmfgtrTErqQ9dRJn3dFJdRuB/ahiPfxJy6wcBN7+W4uZKea4tH8TrgiGcnC3HrxOE7PsXXvdMkGPbaCHbxwjZailg+2gBu8cJ+G26AIfFUlz5Up673w/h8Tolnm9U5PWPivjsUSbSWkzKGQMyLhqRcUmPlPPaxDtr8d5WTPBhEa9/UuH5tmF8cJ5M+rWZ+B3R4s1BBeJv6FHyyoJqHyuaQ6bSFT2Xrug5dEXPpDN6Gu2RU2l4O4kyjzFkPbEg/oYZYU7GvPpZjUc/KnJ/vQz31gp5skWawEMqZF41JueWHgX3tCh+oEWxix7ZNwyIPCkm8FcJL38czs2vFDi3VBqnhdLYzRNit0iO32YIuLHehGe/zODCmpHsmCzPpnFyrBklxcYximweq8DmMTJsGSNk50QBv82Vxf7zoVz6QcSN9RrcWDOMGz8M5c76YdxeN5S7G1S5vXYIdzcoE2htQfLVufgcHoX1AlmOzhdwebUcboc1SL49koKno3h/UZnYSypk3NEj8boR788ZE+48irf243mwQw/rhdIcXSTDsaXyHF8xBJvP/jVteJmN78svHd+x7lIsG87H8Z1tGD+cjGCLcwLbz6ew/nQc68994IRHA45B7Rz3qmXPwywOPMrhrHcNf4S04PyinF3nY9h0PpqNVxJYey6O720jWWsTxd5zmew/n8FPpxPY6RyP9cMiLgS0cMqjkgNPs9j/ZwbH3Mo4HdCMnVcju2/nsvJEJEtt4llkm8ji/w+8LrFJYLFNIktsEll6Momlth9YfDyaFbbRrLuYxi8Pyzjl2YiTbyOHH2Vz9EEmF9zLue1fzRW3IuwepHDqcQbXAxo479fI8VeVHHxairVbDRfCO3AObmbHzVg2XwjmpxsR/HgtjFVO/nx79h3rL8Sw62Ym+65nc+B6DrYPi7npVc19/2LOPPLh2svn+MS8JqfKi5rmF3z8eJ6a8qN01B6iu2Y/bRU7aSnbRnvFVroqN9NVsYbOopW05s6jNXsaHTkT6MwdTWumCa1ZhjRn6tOYYUB9uhF1aSbUpphRkzSC6iQzapIMqErSpSRJj7xEU/KSJlGR+RX1eTtpzP6Z6uTdlCZsojR9DbVlW6ip3kZR7g/kJqwkL2oRxaFTqQo2pz5Ej8YQDcr9lKkMHE5tqDGVb8eQ6T6JHL+veXnhU9YsMmGSmSmGWjMQiT5nmGQnqjrWyIqPIdQ4jrSWLXJ6jsjqOSKQ2P8PxOtApU1Kc+CZRoH2icHBPA6DeD2HQHIOofgMQvFppMUOSIvtkNawR1rDEaHYCaHkDALNM4PPS55EWnIYJa3d6JquZMwIDe7YzyPjxSwaPUfR66lNv/sw+t2V6POUo89bll5vuX/hVYp+TwFdroKB133VaHMbRtMreXqDFOgLlKb5lYAuL2n6faTo9xLQ5yWk11OGbk85er2V6PNXpj9AmS4fOZo9pWjzV6TDfwi9vkPofCNLl5ss/X7K9ASoUPdCmg4fVdo9lWj3VKLDW5UWby1K3owj6tHXfL/IAn29qahor0FR7xAyWieR03JGYbg9alrnUBI5ICWyG4Co1hUEWtcRii8jq34WheGnUFQ/gqLoN+Qkh5DSOjGAV8lFBlqHz/wPw+tppEVnkRGdQ1rkhLTYDimJDdISa2Qkh5GXHGSIZCcaumvRN1iIiaEZM8apcN1uNnGeK8gJmk55yGhqw02oDBLTFGVIV5op9UkaVKeqUZstpjJdQmaECpWJI0jy1STBS5cYDx3C3CREBeqRlTSG2vK5tFbPp6V8Fg0Fk6jNH0fdf+B13CBex9BQ8l/h1ZjqdEOqUg2oTNIfAOwHbcpiNCl5r0FphIiK9xpURmtSFaNFZZQWFe+1qYjSoTJa7z/wWhymS1GoDgUhOn/D9S+85gX9g9dML13SBif+prhJSHXTJM1di3QPbTK9dMn00iXDS5cMT53/I+leWqT7/AVWyb8yANlMX12yfHXJ8h2o2v61t2vSGzHJryWkvtEiy0ufggBTioLNyPbSI+2NmMQXaiS9HE6Olw4fw0ZQHTGS0iADGmJG0RBlQeU7Q4r9JBR6qw8CVpPyQAmVQZrUvBt41rUpXGMw/8arJe1J4+lMm0RX5lR6i2bSkT2ellQLGpPMqE8wpDZOl9YkE5o+GFEYMJy0N6pkeWqR62NIuIsCwbeFpLqLKQ4zoSrOgvrkMbTlTKYtbwqdhdPpLp1DX8V8+qsW0l+1mP6qJfRVLqavctFgG/EMukqn05I3mdq0cdQkjqE6fhzlUVbkvzUjy8+IfH8z8v3NKPIzpdjflJIAU8oCTSkPMqEyeCDVoSOojRhFfbQlDXFjaYwfT3PSeFpSJtKSNomWjCk0Z0ymOXMKbbnTac+ZRnPGJFozJ9ORM422zCnUJFhSGGZIfog+HTnT6M6dQWfmdDrSptMYN4HCACPyvQ3JcdOl2NeMiqDRlPpbkO9lSsYrXVJf6ZLrbUxF6Bga42fQkT6Xnpz59OYvpCfrEzpSZtGZMpve1Hl0J8yhNngsWU80SfpjOCl/iMi8p0nuAx0KHumT/0CfPBddcl10yXMxIPeBMXkPzcl5ZMHb0yp4HJPi7elhRFyQ8NZZHS8bJV4dk+XZYWkyXk6m2H8hte+/pCt7Cx15O8jyX0SC2xyaUzZQHrCI9CdjKPadQ3fBj3SW7aIubysf0zdQn7ye9oR1dER/R5XnPIJOaxB8Vo1Sv+k0Ri2h6t0cSv2mU+49nWr/WVT4TaPYazLZL8YR/8dIghwNcP1VwsVvZTn/tRIXvxXh/LWYI0tU2D1Tmm2TBeyeI8PBRUocXT6UU18M4+JabVx2muGyzQg/6yk822OK01dDuLFZncJX82iMWMbHkKmUvx1DaaAlFUETqfCbTfrDqbz8Vcy5b6Q495WQP9Yq8nz7cNz2iHmzU51X21R5vV0Fzz1q+P+sTuAvagQeUCHkdzUij4mJOKZBxDEx709oE2VrSJSdCe9PjeCdtQleB3R4vn04t35Q5MwKIc6fCrn+jTzPtktw26OL6w4xzzar8mb7cPx/1sVtmwoeO1V4d1CLeFtTEuzMCDskwesnRTx3KuCzVxGvn+UJPDaU+Au65N0ZSfljSyr+HE2BizEZf+iQcVeXrIfGpD80ocRtKl1xP9D/YRMlL5fy5oA+Z1YIub1KgacblIm3NyLznB4pTiISHdVIOyum+A9jah5bUvXIgvzbhuTdNqT80Uiqno2m1nUcdW8mUvdmIjWvJ/DRdRxVL8ZQ8dSKkvujKLg1gpyrJmRcNCDlnDZJZ8QkntMg67oOJS6GfHxmSt1rcxo8zGn0GEGD+0ga3lhQ52rBx2cjKX1oTt5NE5Kd9flwSoeIY2q8PTgE//2KeO9W4PVWRR6vk+fe91LcWS3g6U8K+NuJib1jRMbrURQHT6YmdgGtGd/QWbCRrtJtdFXsprdqPz3le+kq2ElX1ja6kjfTEvkDVV7LyXkwlbhz5rzZp8TTrUJe7pDC62d5wmxEZN+0IPvmSNIum5N9ZSzxdiMI2C8m4rAhIb/p4vWTCO/dEtx2qPNsoxKP18tyf62At8eUqXxqSU/wbDr8Z1L6cBRhNiLurxZwYbmAs0tlsZ8vy/HpUgN4nSTg1FQpzsyT4t4qRdx2DiXSVp3cP7SpfKFDk78BbSEmdL4fRe+HKfQnzaM/aRk9iSvoSf1iYFDTXy3D2f/Ca8IqWqI/p+bdAgreTCT2hh4eRxR4sFXAH6sF3F4lza0v5Ln+qRKXlgzBaYEiJ2bJcGCckL1WAvaPl+GXyYrsHi/L1lECtlkJ2W4lYOcYAfsnCjgyU4DjYiFXVspy91s5nqyV58VGed78KI/XLkVCDg0j3lGL9Av6pF3UJemsJrEOYsJPaBB8WJMX21W49rUsr3frknJpBqlXp/DqgAKJN43IfWpClY8lreHT6Ymd9zdeu2Km0x07g7aI6VR6jyfj0QiiLhnyzt4An8O6vNqrwZMfh3JvrQx3Vwt4tlWaiJPDyLttQJGLzt94zb1pRKyDDgEHJbhuFXFtpTzOi6RxWCDDiTkCjswS8ut0AfafiXj6yyxub5/M7hnKrB0tZJ2lDBus5NlkJc+WMdJsHS9g91QhRxbK4/SVKlfWqHN9/XCu/TCUa98pcmutMnfWq/Jgy3DurFfm5mo5Xu3TIvHSTLLvruD2Ri1sFkvj8JmAP7bIEOIsIffxCOJvqBNzcQjxV9VJuKZP5FkD3tqbEmw3jlcHR3FqhSIHZkvx23wZji0fgs1n/5o2vOBE8MtFJ96x5EQonx6P4DPrCD47GsEXRyNYZRPF2tMf2PNHDlfCeriX2M/tD92cDarhQkANLu/beB7XzQ2fGqxdMvneMYwvHCJZeSqKFUfC+fLIezbZpbL6aAzrjkdx6HYeV/1auR/Vy93oDq5FNHAptJab0W3cje/lSmg7Bx4UstImgiU2cSy0TWDxyQSW2MSzzOYDy098YPmJeJafiGfpiQQWD2bpyQSWn0pk6ck4FltH8oV9LD/dKeS0bzMusT3cf9/Drbf13Amq5c/wJl5GtfA8ooGHbz/y4F0tT2O7eBjbw42ITi6+a+NKRCf3k/u5Hd/L4Rc5bLsawerTfnzp4MMKRz8+d3rHF/ZhfO/wnk2Osfx6LZ2rbpW8ed+IV3QR/nHRxOWEUVQTTH2bF63tf9LWdI32Oid66x3ob3Kkt8mB7gZbeuqt6as/RF/Dz/RWrac9b8nAPw5ZY+jKs6A925jWHAOaswxoyjSiMcOEhjQz6lPMqUseQX2yOXVJBlQn6lKapE9+8giKMmZRV7yFzuoTdFeepbXQicZ8WxrLrGmoPkxD/UFKCjaSEbeIjLDJ5IdYUBqsQ2mgKiWBChQFyFEWqEJlsCaVgYZU+FtQ/W4OmW6L8by8kAu/LmLd8jlYGk9i2NDZiLQ2oKa7FwXNA0iJf0dayxoZnVMIJacQSuwRih0Qih0QiB0RiE8PxmkgktP/AOa/yl/nSP67/N9iZeB7pcSOgy2ipxBq2Qzi9eTAVFktZwSa5xFIziPUOIu0hjPSIkekRfaDcURawwkpjbN/41ZKYoe05klktX5HRWcNmpoj+HaRGe7nZ1L2ZjrtniPocdek312Vfk8l+r0U6PdSoM8V/T2cAAAgAElEQVRbnl5vWXq9pejzFtLrIUXPK2n63FXo8VCn030oPb4KdHoJ6fSWpddXln4fGfq9penzkKbHXZY+7yH0eg6h21ORbi8FurzlaPOWo9VfmWYfRTq8lOh2V6B3cNhTn78y7R6KdHqr0O0znFY3NZrddWjyG0/GiyXs+dKE0UbmiHQ/Q0l3NzK61sjo2SOjeRoF9dMM0zyPgpod0uqnkNY+h1DnOgKtGwjFV5ARnUNe/RQK6kdREB1CVnLkn8qr5AIC8XkE4jP/2zW3H4wdAs2/8l+h9b9C7OD1F/87/8Lw/9+5YieE4jNIic4jIzqHrMgBOQ1rFMQHUZLsYajkR4aLVyMRL8NIdzLzZ4zj4M6ZPLwykwi3KWSHWFEUpk9ZiAY1YWJaYvXpTrOgPcOUjhJT6vI0qcpSpypLk4I4EZWJZuSGGpDz1ojUAAPee2rxzkNMZJAeWYlW1BbNpK1sLm3FM2gqnPwvvE6gvnQ8DaVjaSgdQ0OJJY3FFjT+N3it+tdzr2VxWpRGiymNElEZI+FjrDbVcTpUxepQGa1DRbQOFbH6VMYaUB5tQOl7PUrCB/Ca/3f1VWdggFOwLnlB+uQFGJDjq0+Wtw7pHlqkuWv+nXQPLTK9tMn20SPLW49ML13SPbRJ99AmzV3r76R7aJLhrUm6j+YgYAeS4adNpr8O2f665Pjrk+NvQLafHmmeA3BNeCUi+bWEdHcdcnwMKQgwpTDAhNTXElJfiUh/rUHKy+FkukmoDDGnPsqS4gB96t5b0BgzmuowE4r8NMnzHE6Rj4iyAAllAWIqAjX5+FabujBtGsI1aAjXoDFCm8ZIA5qizWj5YElb0ng60ifTlTmV/sJZdGRNoC3dirb00TQmmVIRKeFjpISGWD2qI3XJcB9G0gs1SoJMiXs6lMCbQpJeqZEfpEdZpAnVCaPoyJtKW95UOgpn0F02l77KBfBxMVQvof/j0sEsprd8Lr0Vs+itmEV7wVRqUsdSnWhFbeJ4KmOsKHhrSpavAQUBZhQGmFEcMADX0kBTyoNMqQgypjLYiIpgY6rDzKmNtKA+2pL6uDE0JoylMWkcTSkTaB7E69/V16ypNGdMojFtIs3pk2jLmkp71lSa0yZRE29JwTt9KqNH0p41jd68OXRlzKA1aTLN8ZMoCzIn6elwst7oUuI3kmLfkeR5mpHxSp8UV11yvU2oCB1L0yBeu7I+ob9wMT1Zn9CePIPO5Fl0J86m9f0UPvqNptzdnPjrqiRcVyXzroS8B7rkP9QbgOt9HXLv65BzT5ese/pkPzAl/89RJNzUxf2oNN7H5Qk9IyL0rBjPE0q8OCSDy88Ckh6No9h3AdURK2lPW09X7lYKQpYT+XQ89fHfUR64gMzn4ygNXkRf2V66y/fTUrSHprydNKRspPnDD3TEfUd71FfkvxjPu4vq5LqNoy58PvWRC6gLm0dd8CdkPR1Fjqsl1SHzKPedS9K9sbx1MsVlpwpnvpLi4reqXPxOgu0KNfbNkmHHVAE/TRfw6+IhnPhSA8fvtDm3Vo+bW015tMeKez+a8PrXcVz+Xsy5b1XwOjmC6oBllPtPozZ8MrWRE6h6N56q4GkUuk0n0MGYs6vkufiNLPc2DePZTg1e7RbjvleC114xXntEeO4ejuceVbz2qOC7byiBB1QJO6zOe2sJ4dZiIo9rEWWrT6yDGTEOIwmzGYn3r7o836GOywZlbn6vwLVvFbm/YTgvd+rgvk8ftz06uO7Q4OU2NV5vV8P9JzVeb1XCZ88wIo/qkWBnSswJAwJ/HobnTnl8diniu0cR35+ViLAVk31jBIV3R5Nx1YCMqzpk/6FPnosReQ+NyXlsQu6zkZS6T6Er7nt6Y9aT8+ATHm4VYztPyI0vFbnzjRxBv6gTZzOcJAc10s6KyL6iRcldI6qfjqbm+RiqnlpS9dyKerdJNHlNoc1/Jh2Bc2gLmE2L3wwavadS7zmJOrcJVP5pRamLBQW3zcm+Zkz6JT1SLmiSclFC7i09yh+bUP3CjLo3ZtS7D6TujTm1riOofj6CyifmlNwzI+eqCQkOekQf1yHkdzUC9ivhs1sRj52KuG5R4NEaOe58K+T29wKebJfH76SI2NuGZLwcRWHAJD5Gz6c57Us68tfRVbKVropd9FTto6d0Nx05W+lI20R7wjoaQr+m9PVCUm9PINLBmKfb5Lm3RsDD9QJcd8gQeEiF9MvmZF03J+WiKVmXxvDh1Aj894mJOGzEu4O6eOxQw3ePJl67JLhuUeHpBnkerhcSelyVOreJ9EXMo/PtTCqeWhLlqM291UKcFglwXCCD7VxZrKdJc3SSEOtJQmynSHHmE2nurVLEY5cq0fZiCu7p8dFVj5ZAI9pDTeiKGk1v/FRInk9/yvJBvH5JT9o39GZ8T3/WWsjZOIDXtLV0xq+iJeozqoPmkftiHBEXtHA9IM39TQLurBZwZ5U0t7+Q58anilxaooTTAgWOz5Th5zFCdo0WsHesND9PkGfXWFl+tBCw3VLAjjEDVddfpwg4MVfA2eXSXP9KDpcf5HmxUQmP7UPx2jkEzx2y+O2VI+yoCgmOElLP6ZLorMX7UyKCj6jj/5uERxuVufKVDFe+VsJtvwnJV2aSdnsSURf1yHpoRIXnKJpDptAVM5feD/PpTZhHX8IndMXMpClkMuWeY8l6PFB5fX/GDP9jBjzZOpS7a2R5tFGeVz8N4c1uebx/liHGUYXcW2JKXLQocdEj75YRCU76A3jdLuLyZ/I4LpDGcaEcNnNl+GWygAPThRyYJceDPTNw2TubfXOG8/1IKbZMGML6UfJsHC3PljEybJ8gxb7p0lgvUeTsquFcXSfi+jo1rq0eyrXvlbixWonba5W5u16FuxuG4rJ5KM9+UifklCWFj1bifWwMV1arcH6VFJdXC3A9qMKHq/rEXdUk6oIa0RfV+XBFj/fnDAiyM8L/pAWeRy1x/kaZ/TOF/PqJLEeXKnNs2X/gNfrlfOsoPjkcyfzDUSw5GsvSo7EsORzFZ9ZRrHFK4NcHRdyN6edpaj+PEztxiWnhQVQzz+LacY3v4kFoEyf/zOF7xzBW2Eaw/EQMy4/G8IV1IqtsUvni91hWn4jlxMNy7oV282dsFy8SO3iZ0saThBYeJ3bwJKWXW1GdHHxSzKcnQllmG8si23gW2cSz5EQCy2yS+PREMsuPp7DseDJLjyexaHBf2OV2iSyxjWWJTRRLj4fzxakofn5QxrXQHl4k9fM8tofXHzpwjWrmVVQT7nGteMS38zq2mefRTbxJ7uFFci8P4ru4E9vJvQ89PEqFB0lg51HG3lvxfGfvz6cnffjU6R0rnCNYaR/O1yffse7UWw5dj8PFp4iQxI/EpudS9DGF+tZo2rsC6ex0pbPNhZ62W/S1XqG/+RL9LVfpb7tJf8tN+psvQYsjtB2jv24r7UXLaM6ZSGvOKDoLzOnIN6Itz4DWbENasoxpyTKjJWMEzWkjaEwdQWOKKU0phtQn61OZZERxiiVlWfNpKt9JT4MDfQ3X6fx4k7aqa7TXXqSh2p76mqOU5W8hI2Y+6aFjyQ81oSREk8JgJbIDZcgLlqcwWJXSYE0+vjOhMdyKmqDxVPhOpdz/U5Kff8FT+yX8vm4ay6eOZ6zZDPT1ljBc81uUNbeioPkzspLDyElOICM+iazYDlmxI9IapxGKnBBqnEFKfB6B+NxANU7TaWB6sZb9AGAkdgjEdgg1HBBqnEYo/ne1bjB/4XcQLX8B+f+IhgNCDUekNJwGcxopsQNSEjuEElsEmjYING0RaNoPfu4ZBOKzCDXODFTjRA7/iVeRE1KiM0iJnJEVn0FGwxEZiSPy2nbIaexEVWMRZvomHFw/luAbc6n2mkWblzndHmK63wyh112BPo+BqmuvjyzdvkK6fYT0+UrT80aKXjcl+j3U6PNUpcdLgQ53aXr9FOjzlaffRx685Ol3l6PHTZZ+ryH0eijS7SZHl4csnT6ytPvJ0eSnQJOvHG3e8nR7K9Lno0i/jzy9XnJ0eynQ7TOUbh8RLR761HlNIMd1ETd/n8FYAzFiyXSG6m1EVu9XhDonkNYdaJeWVXdkiMYZZNXskFK3Q1rrLEKtywgklxFqXERadAZZdXvk1E8gK7JGWnx8YH0lzgPXWeMcAo2zCDScB+FpN7juJxH8tTWR1ql/4dVx8MaFA0Kx/UA07BFqOCDQOI1A7IxQcnZgj1bxGYQaTkgN3pwQatgh0LBFILb9Z9iWpj0Csf3gjZCzAxOQxeeREl9AWuSIvOgYKpKf0dDeikTyJZrDZ2FlMIVPp01l2+cTOHdgMm8fLaQ4aiE5ISbkhYoojR5GVZwa9YmadOeNpLdoDK25I+j8aEljqREfczX5mKNDeZouFYlGlMWZUBxlQm64EUmBuoR5ahD0Ro1If21yP1hSlz2d9uK5tJXOoq5kMnVlk6gvn0x92UQaysbRWDqWplIrmkpG01Q06m+81g7i9WOqAVUphlQmG1CeqEd5vC7lH7Sp+KBFVbw2HxN0BxKvR9UHPSrj9KiM06cyzoDyGH1Ko/UpidSjKFyXgjBd8kN0yQ/RIe+dNrlvdcgP1iM/UJ9cf12yfbXJ9NYk3VMyGE0yvLTI9NYm20eHLO+BqusAcP8FV3etAeR6a5Hhq02GrzaZvtpk+mmT5a9DdoAuOQG65Abok+OvR7bvQKU26bUGH14OJ/mVhOzBqmuBvyk53gakvhKT6ioiy02T9NcaZLwRUxxgRG3kKMrfmVIVZkZdlAW170dQFqxHrqc6Oe6qFPuJKfUXU+YvoTJIm9pQbeojxNRFiqmP1KYhyoDGGHOa4y1pS55AZ8ZUurOm0Zs3k66cKXTnTKY7dyJtaaOpitKlMkJCfZw+LYlmFPhJSHk5jPJgE7I8NIi8J0uq6zByvMWUhBpQl2RJe84U2vOn0VE0gNfeqoX01yyGmqUDqV4KHxfTVzmP3srZ9JTPpK1gMnVpY6hJGkNd4jiqYiwpCjEl18+AfH9jigJMKA00pSzIjPLggapreZAhFUEGlAcbUjW4hVBt9Cjq4qxoSBhDQ+JYGpLH05Q6keb0yYPV1yk0p0+mKW0STWmTaE6bTHP6FFrSp9CSPpWm1MlUx1hSHGJMQ+J4urNn0p05k47UqfRmzqYuahyprhKSn0vIcTeiwGcEOR5mpLkakPRcl0x3IypCxtKcMJOOtDl0Zc2F4iX05syjNXEaLbGTaYmeTGPoeKp8LCh3MyfltjofLg8l+boa2fe0KHykT849bTLvSMi+q0XmHS3S72iTcd+A3CdmZD4wJcBuCB5HZQi0UyXESYLPyWG8+F2eO7sExN6xpMx/MVUhK6iL+Zru7E2UR35K+OORVEevoNh/JtlvJvAxfDndhbvpLfmV7pKDdBTuoz55HXWxX9Ke8DU9SatoCJnPh3sGpP5pTlXwLNo/LKMlahGVvlNJeWhC1otRVIcsoNBjNtE3LAl2suDqBgXOfK3AtfXanP1GzG/zFNg5RcBP04UcXjaEE1+qc2qVJs5rDbi82YwbW0dxZ/torq0z4NJqXexXquKyx4DEe7OpDFhIsc84Gt5PoiFqEnXh06nwn0ncbUvu71Th7DdyPNw6HNc9mnj8oovXAV289mvjs18Trz3qeO4ehtdeVbz3q+D781ACDqjw9pAa4dZiQq3FRNjoEGVnTLT9CEJtzPE5aMjznRo82DiMO2uHcmfNUB5sGo77fiM89xvhsU8ft91auO5Qx3WHGm92qvFqmxKePw0l5Hctoo4bEHlUh3cHRQTuV8V/rzIBe5QJ3KdC8IFhxNrqkHVpBOkXTIg+JSLxrCY5t40pfGhO4WMzCp6aU/JmDFU+0+mK/pq2kFUkXJ3EzdUqHJsp5PxSBS4vlebNliFEHhpGssNwci6LKbmrT9lDY2pcrWjwmEqD50wavWfTGjiP9ncL6ApbRHf4YrpDF9HxbgGtQXNo8p9Og9ckPr4cQ9njURTeG0HuLROyrumTfkWbjCtaFPyhR8UTE2pcB/Ba62ZKnZsZtW/MqX5pzsdnI6h4ZE7hbRPSzxkSZ6NH2O/a+O9Vw3PnQLvw661DeLFJkYdr5Lj3vRR/fC/g8VZZvI8NJ/qaIRnPLCn0m0pV5HwaUz6nLfcHOou20F22i76KffQW76IjazNtKWtpif2WmqAV5D+dTdwlS/yPaOGyXpZbqwTc+17I8x9l8TuoStI5Y9KvmpJy0Yj0ixbEnjIh4BcNwo/qE/SLBK9davjtFeO7W4z71mG83KTIk/VCIk+q0eQ9if73s+gOmUr1K0tinHW49a0Q27kCTs2T5cRsWY5MkeLwRCHWk6WxmybDuXky3P9GCfedqsTYSSi+b0S1qxGtgaZ0ho2gJ2YsfYnTIXUh/Wkr6ElZSU/6N/RkfEdv5g/0Zq2lL3sd/Vnr6E9bQ1f817REfkqV31wyH1vx1lHEsz1C7m8UcHe1kLvfynD3K3lufabElWVKOC9U4th0GfZZCfjJQsAeK2n2jZNnl5UcWy0EbBstYKeVgH0TBByaIeDUfAEXPpXm1teyPF6ryJutKvjuUsN/jwq+P8nhs0uKgP3yRBxRJc5WTMwpCWHWIvwOquG+T507a4ZwYaUsdoukubpKjQDrMeQ9WEjcZTMyXYypcB9F09vJdEbNoTdhAf3JC+lPWkh37GyaQqZQ7jmWnKejSf5jJDHnRxB80pDHPypxY5WQRxsUCPxNRMgxEQEHlQg+IkvCGWXyb2lQek+PglsmJDobEPibhBfb1LiyUo7Ti6RxWCTH8U9k2DdRwL6pQraNF3B54zhc9s/jyApjvjaTYuN4ZdZbKLLBQoEtlnLsnCjLgTkK2K5Q4dy3Ii6vGc7l1SpcXT2U62uGcv2HIdxYo8yd9Src36TKo23D+HPnMHyOGJB5Zx6pfyzgwc5h3P1RkevrZbi3TR7Pw2oEnRITcUaHiLNaRF8y4P15Q4Ls9fE6ro/bESOublDl0AJpDsyV4fcFQzi08F94/eTwh5fzjyaw4Ggicw8nMPdwPAuPJbHIOoHlJ+L41iGO/XdyeBDTx/OEPlzC63ka08jLD828jGvmZXw7L+I7+e1eMt+fjmCFzXuWHItjmXUyK0/lsOxYKp8dS+YH20QO3yvhdlALz6NbcY2twyO5DteEGh7H1vM4oYPbUV389qyUJdbBLLePY7FtLItOfGDJiSQ+tcngM5tsPj2eybJj6SyxTmGhdTzLTiWy4nQiC45HsOh4KJ/ahPGpdQj77hVz9W0fj6N7cY1qwye+nVcRdbwMr8E9rgWPhHb+jKjh3tsy3FK7cE3rwiWuibsxTTxM6OJRYj8ucf2cci1h/60k1jiG8pltMMscw1nu9J6vnd7zrV0wm+y8OXY9mKc+ScSn5VNSlklXVxLdHYF0t7nS0/aInta7dLfcoLf9Ov0dN+lru0Vvswt9TY/pb74LbReg7Rh9dVtoL19Cc9FEWgpH0lFsQleRER0FBrTnGNKeY0pnjjmd2SPoyDKnNd2M5lQj2jOMaUkzpjbZjIrk8VRmLKKxeDuddbZ0N1ymvfYWLTW3aam5TkPVGRqrbKjK30Zu7EIyQ6zIDzWiPFKbkvBh5IQpkR0yhOy36hSHGlEfM4H2uFk0hEylwtOSj14T+Og9kyrf5eS6f8Or04vYsMiQcUbaGOlMRE//S9R1fkRRfRfKmr+jIDrCELENQzQdkBedRkrNCWn1c8hKriDUuIhQcgEp7bMIdU8j1LVDSvskAslJBKKTSKnbI6XhjFB8BoHY+V85MxANZwQaTgg0HAeR6jAIHLuBo8geaXUHpNVPIy1yRkbkjJTICaFo4H0CDTsEGqcGj/YINBwQaDgiEDkiFDkiJXIcxOtfOT0YJ6TVnVCSXEB22Gnk1M8wVO8icqIjKIq3oCaazVhzXez2TCXL4yvq/KfS6qVP60tlul/J0/tGll5PWXp8ZWn3E9LuJ6TXT4p+b1n6vRTp81Cmz12ZXg8lejwV6fFUoNdLgX4vJfBUot9dgX432YG4y9HvKUevtxydfrK0+ktT7yOkNUiG9gA5uvwV6PVXpM9Hjq43AtpdBfT6KNPmoU6L3xgq/VbiduEzZoxUR0dzPOr6PyCnuwuB3u8IdE4MAFDkgJTIYWAtRfaDa+c4uP5nEIickBKdHlwjO6RFp5DSOPXP+0TOCERnEaqfRShyRiB2QCCxRaB1HIH2YHRsEOjYDg5v+ld1VMNx4DqK7JBWH4CzQN0Rofgs0loXkdO+jIzkwsD11XBCVnwaKZEtguHWCEXWSGvbIqNjj1DzFAKx3cBnal74X6zdVXCVB9v2/RUnxLPi7kJwCe4OpbRIsQKlSHEvGggWCF5a3B1CgoS4End3V4i7+//bWGnvvvf3zLwbz7txzJpZmclGrq1fjvM8L8Q1/0SgcQ1J7StIqJ9AVn0Xmrq/YG78A4N0RzJYTZVV43R4eHACiS9+oNLvOyr8R/E1QJ+SIGW+RilRkSKkPl+f1jJLOquG0lY+nNayYTR/s6HxqyV1RabU5BlTmWXcfw3YhNJ4Y4pijMkJMyTOR51AZzm83w4k0kOLvKghNORPpa1sJrWl46grH0tduS11ZaOp/zaCxq/Dafk6jJavQ2guGkR9vjl1OabUZJpQnW5EVZoRlWnGVKaZUp5iTHmyERXJRlSmGlGRakBFij4VKfpUpRhSlWxIZaIh5fGGlMUZ8i3WgK8xBnyNMqQk0oDiMH0KQ/QoCNYlP0iHvC86FHzRpyBQnzx/XXJ8tcn20STTS5MMTw0yPDTJ8NAi00ObTHdRA5vhpk2GmwirfzewGZ9Fo8OZnrpkeemR7a1Pjo8+ub765PmJkuurT67vf4Cc5aFD6icN4pxUSH6vQZ6XMaUB1hR4m5H+UZusj9qkvlMj84MW2a46ZLlqkeOmTUWwBfWxwygJNKI81Jz6mMFUh1uQ66FBspMsBe5qlHhrUuKpwTdfLaqDdagJ16Q6UpOaSF3qoo1oiLOgKWkIbWmj6cwcR1fOBDqzx9ObP4m+oin0FU6iK3sUTSnW1MWZ0phoSlvaICpCDclzV+OrnwHl/oakOcmT81GVzI9KlATq0Zo+kqaMESK8lkyk89s0uitn0Vszl77aeVAzD6rmQuVs+qpm0FM+mfZiW5pyR1CfMYy6lGFUJwyhImoQX0MsKPI3JtdTnyIfI74GmFH+xZyKL+aUBZhQ6mcgSoAB34JNKA8zozLSkuqYQdTGD6EuYSi1icOoTx5JY+poGlNG05AymqY0W1rSx4qwmm5Lfepo6lNGU59iS2PKWDozplAWOoiyUCsaE0bSlTGBzvTxdKZPoCVxHKWBliS+USfJSYccdwsyP5mR4mxE3CttUlwMKAsaTkviZNpSJ9OZNZW+4jn05U2nKXY0VUE2VAfaUBc4lEoPa3Je6JD3XI/4GwpEXxlA2l01il8Zk/VIm5S7QtIfaJD2QIOUBxqkPtIm/ak+2S/NiP5LE0/7AbjbDcTvnDr+57VxPizHw20Cwm9aUhWwiLKA+ZT6z6Ir82eqoxcQ+dqcb6FTyfUaTr7nKBpifqAl6Vf68g/TV3KMzvx9VMWvoCJqPi1Ji+hIWkRz1GwKPg8n9rE+Re4j6UlaRHPkTLKczMl0tqLQbRTF7hOIfTQE38vm+DgOxXG5FFdXqvBwizlnvxey3VbAtrEC9k2X5Pp6fS7+rMOpJeqcX6nP9Q1WXF9vzaVVxjj8qMnuiZKcW6qI/5WxFLt9T4H7eMr8R9AQOZqa0FHUh02j4MN4XO10uLxUAqfdagScMOXzPk28ftfH/5gZXgf08dyrzcetinz4TQ7PvSr4H1LD77AKngfk8DwoR+BxVQLs1Ag5rUf4OVOC7E1xO6DHq02qPFqnyMO1Kjxep8azX9R4+5sWPocteb9dmw87tPi4UxPn35R595sCn3ep8Gm7HP4H1Ig9Y0rkCX18divgsU2WoINqhPyuTuAeZcJ+1yDisBbRx3WJPalLyGEVvhxSIPWqAYWPrCl6ZkXBc3NK3llT5TGKxsApdIR8R7XbXIIdLLmxRIbjE8Q4N0WKS9MlePezPOGH1Ek9r07BbU1qnMyodLagwWM0rf6zaPabR5P/fNrDFtEZ+T1dUYvojPyOrvBFdIYuoC1oFk2+E6l1H0XF+2GUvh5E4RML8h6YkHPXgOzbemTf0qHwgT5fXxiJ8PrJgqqPplS7WlLjak2lsyVVb6wof25J/i1jEh30iDimj98uLVw3KeGyQY53G+Rw2iDP6/UDebFWhuc/S/N4tRgvN0ry+bAy4deN+kfYJ1EeOoO6xIU0Zy2nvWAD3SU76fu2j97iHbRnrqclaQUNEYsp85xFxrMxhFwwxXm7Ig9WiXNniYBHKyRw3iyHz+9CYi4YkPKXCSk3jEi+bkrkWQMCDqsTekIX773K+OxVxWe3Kl47hHj8psKnjXK8WStGzDkhTZ4j6A0ZQdeXIVS7WhN2QZM/Fgs4Nl6A/RQZjk+Q5PeRAg4PF+OkrRQXJspwbYY0j5fI8mGTPJGnNCh+bErlO1OafazoDhtKb9wY+pKnQNoc+tK/pydjKT1ZK+nOXkN39hq6slbTnbmK3szV9KWvojNuCU0h8yhzm0TqI2u8TyrzZqs4zzYIeLJanCcrpHiyTJaHP8hx6zt5Ls9R5Ph4SfYMFrDDWsDOwRLsGjqAHUMGsMVKnC1WArYPEbB/tAC7yQIcZgq4tkDA/aUSvFkvh9tWFbx3quK/R4nAvfL475HBe7sUvjtlCNwvT9BhFQIPC3Hfq8LbLcrcWSHH+XnS2E+X5NwcWe79rEXwuRFkPx5PzhMLyj+J8NoWMZmu2On0Jc6kL2kWPfHTaQ2fRKXXaPKchpD0wJLIqyaEOpryfrcit5dJ8HCVNIFHNUi+YkbSRX0Cj0oTdFxA6lVFSh4YUHTfjERHfQIOa/DmVzluLxQP+UIAACAASURBVJHkygIJHGZLcXyyOPtsBWwfJWDDYAEnFxnxcNd0rvwynsWmYqywlmGdtQLrLGXZMEiaHaNlOTJTkQs/CLn6k5CrKxS5+pMcf61W5PbPytxcpcCdn5V5tkmNZ5tUebJRnlfbFHA7rEn0H4Op917K233yOB9Q4eVOee6tl+DuWilebFUi4KwpQReNCbtmTNh1Q/wddfh0XMibA8o83SXkwlIpDkwVY89EGX6f9i+8TjoY6zz1cDzTjyUz9XgKU0+kMsM+jRknEphlF8n3p8PZcjOZW/6NvIvt4l1UM5/iW/mU0IJzTAOvIut5EFTDxsuBLD0TxPenY1h4OpkFp9OZfyqLOXbpLD6VwQ8notn6Ryp/uFXhEtPK+5gaPJNFgH0bW8uTyAau+dWy60k2c+z8mG4XxMyTEcy1j2f+qWTmnUxj3vF05h5LY65dBvNOZTD/bCqzT8Uy82Q4C85FMdsugHl2ASw8HsCvV5M561TNs5AuXMIacYuuxzWqFrfYBj5G1/PQp4CzzyI49zKKD8nNvE9rwTm1lQ8ZnXzI7OFNYhcPw9rZdy+ZteeC+ck+iB9Oh7LgbBiLL0ax4mIIy+1dWGf/gJN3XuD6JYDCkhSaGhPpaPGju+Ujva1O9LW+pKfpEW21f9Fa9yedzXfobn1Ed/NLehrf0Nv4BJqvQ4sdXXW/0lI2l8aS0bSUDKKj1JzOYlPaC4xoyzWmPcf0v/BqRnOaMc3pBjQkG1KVYMq3hOFUpP0brzdoq71Hc80Dmqvv0VRxneaKs1TnbSU/ehaZQYPIDdKjJEyTglAlMoPkyAhSJs1fiyx/c75FjKc9ZTHdactpDZ9Fvf9YmgLHUu9nS+lnW/I/zybj81qc/ljJ1hVTGTd0BAa649DSWYCi6o8MUFyNgnAbKlpHUNA4hYzyOSSVLyKt/gdSWjeQ1LmKuJYDAk17xLTtkdI7i7TueSQ0HBATXkBceAlx9cui9lXj4r/weqW/yRMhVkzdUQQdjXOI9R9ZklA/h4TQAQmhI1KqF5EUXkJC6IiY2oV+WP13ziNQP/8P1sTVzve3rX/H8T8ROiKt4oiEggNSypcYoHkdceVTDNA+horOejQ1hzHD1pRbxydQ6LGAqs82dPsY0v1ZkR5PBbo9ZWn7LE6Thzi9wbJ0+0jQ6yVJn4cMfW6y9LnK0fdZjl43OXrcZfvxKgvusvR97serq6QoblL0eErR6S1Jh58kXcGy1LuL0+Qhes9rj68sXe7idLuJ0+slRcNHWerdTan2nY/HH/P5Zf5QrAyHo2u0Ahm1jYhp70egfwKBrgj2Ymrn/5W/8Xr+X9j/r5+r/d2SOvT/PR1Fz1F4BXHhJdFz0jyLmNYpBNr2CLRPiUa3/25eNfubVfVLiKtfRELtApJCB6SEoucpJnQUjXVrXkdK6zoSGlcQF4r+0SCl6cgAHUcG6FxARscBaZ2zSGmfQVrnLDJ65xmgfxEZvYtIqJ9FoPw7UupbUdFbj5r2AjRUh2Gla8za2UO5f3Q+UY9/pPDTHMrdR1PlaUyNvwa1YSrUx6vSkKlFU7ERLVXWtDUMp71xFC3Vw2mpHE5z+VAav9lQX2JFbaE51TmmVGUaU5luxNdEA4pi9MmL0CMjRJdEX00CneXxfjmACFct8mOHU1c0lebKqdSVj6Xm2xjqvo2m4dsoGr8Op6l0KM2lQ2guHUxDviV1uebUZvcDNsOU6gxTqjLNqUq3oCrdnKp0U6rT+5vZNEMq0wypSjWmKtWYymQjyhONKEv4F15jDPkabUhppCHFYQYUhf4HscXBBhQHG1D4RY88fx1yfDXJ8hYBNstbSxQvbbI8tMny0CHTXacfsX/D9V949dAjy/N/wqseuX565Prpku2tTZanJpkemqR+UifRRZW0T1rkeRlT5GdBnqcJmR91yP6kQ/o7dTLfa5L1SZvMj1pkf9amPMiC2ughlASaUB5qTl3MYKojLMn30iTxrSxZH5Uo8FCjxEuTcn9dakL1qYnQoTpSi5pIfWqjjan/N16zxtOVM4nunEn05k2hr2AqfQWT6M4dS3vGcJpTrGlKtqQ5xYqqcCNK/XSoDDSmNtiUTGcFcj4okfVBkVJ/XZpThv2D19biCbR/m0pn5Uy6a+bQV/NfeK2cTk/ZRDqKbWnOHUF95jAa0oZRlzyU6tjBVERYURpkSr6PAcW+RnwLNKUiWHRZuOyLCaX+hpT6G1AaaMjXEBO+hZlRHmlBVbQ11bGDqIkbTE3CUOoTh1OfPIKG5JE0Jo+mMXUMLam2NKXZ0phqS0OKLfUpY2hIsaUpeRyNCbY0JdhSFT6Y8lArGuKG0Zs9kZ6sSdTHjKA2agRZnw1JfKtDqosRqS7GxL3SI/alNjnullSFjaExdgJNCeNpT5tEX940erOn0hw3hspAG755WfLNzYJiFxOynmmT80SH1DtCEm8oknJThZzHOuQ/NyTjoRbJd4Wk3lcn/ZEm6U91yHimR9YLY2JuauFzRg6Pk/L4nlHD76wW7w8r8GibAN+LBpR6zKHqy0K++s+kMe57KsJnkfZ5CLm+I0j9ZEG2+zBqIhbRkrSFvvzj9BXb0Z6zm9KI7ykInkx17AyaEmfTHDebMv9xxDzSI/qhLvmuw6gNnkyF3zhKvMZQ5juZ5JfDiHs8ish7Y3lzxJgbvwi5t8WEC0vVOTRdml0TBByYLsXZJUKur9fn7HI1TixW4dwKfS6tteTsMiN2TxnAphGS7Jok4MkeUxKfzqbYYwHF3pOoDp1ATegYakNsqQ+eSey9wTzeOhCnveqEXRiM52FtvA5r43fUEM+DurzfpoLbLiFuO1Xw2KOC935VvA+o4n1QCe+DSvgdFRJsr03IGQNCThsTYGeI235t3mxR5el6RR6tU+bhWiEPf1bj8VohLzeq82GnHu77jHizWQWnLcq8367Ku98UePOrDF77VIm0NyLoiCZfflfjywEhPjsVcN8sjf9uJeJPGpF0ypSowzqEH1An7IAa/rvk8dktS+w5LbJumpH/yJLil9aUfxhGxecR1PtOpDVwHl+dp+Nzwpgri6Q4MlaMkxOkODtRgjerlIg4rEX6RS0K72lR62xC1UcLGn1taQuaS0vQYlpCfqQzehldccvpTlhKV9wSeqKX0B35Ax2h82gJmEq9ly1VriP49m4wRS8syHtkTM49fbJv65B9S4v8e7qUPDOkytmM6o/mVHwwpfKjOZXvrSh7Y0nZC0tKH5mT9YcRMfY6BO3Txn2LEOd18rz+eSCv18nxer08r9fL83KdLC/XDeDFeinebhmA+yFVwq4YkfZsGMUek6gMmUVD0iLaclbQWbCBrqLt9JbsobdwKx2Za2lNXE5D+CK+uk0n5cEI/E8Z8GqTHHeXiXP7BzEerZDGebMi3gfUiDynR+IfhiRc1yfxmhFR5/QIPKZGyAktvPYp4LNXEZ/dSnjtUMFjqwqum+R5+7MYMWdVaXIfSk/wEDoDraj8aE6wg5Br3wk4YivgiK04h0aLcWC4gMMjxTg1VoTXi1PEuT1fjJerxPHdL0vKNXUKHmtT52ZGZ+gwehMm0Jc2EzIW0Ju2mI7UH2lOWUpb1iq689bTV7CBvoJf6MtdR1/6ClqiFlLtO42S92NJvmeF9wlVnLZJ8WqjJM/XSvF89QCerRjIoyVy3Fokx6U5ChwdL8VOGwFbrQRss5Fgx2AZtg2S/gevO4YK+H2MAPspAhzniHFjkTgPl0vyboP8P3gN2KtCyEEVgvYrErBbHr9dA/HbLY/vXiW89ijzcYcKrzercmuFEufmDeTIJCkOjJXg1KyBOO8xIfP+JPKeDiL/pRHlnwfRHDqejphp9CXNpi91Dn1Js+mImkaN3ziK3o8g/elg4v+yIuqqOe93y3F7uRh3l4vhuV+R1GvmZN0wJ+GCGtFnBhB9RpKUy0oU3DUj5y9r/H5X59laKe6tkOH2Two4LpDj9/FiHJ4iw44x4vwyWMCeKWrc3jqFuztns9hUnLXDlfjZWp6fLfrxOkaWo7OUuPCjkCsrVEV4XSHPX2uUubtOyJ21ytxbp8rTzeo836LK8y0KvNomx/v9Snxx0Oery3T8z+vgekyNj4e1cN6rw5ONQq79KMmzrUr4nTUl+IoJIVcN8XfU5qOdMq8OKPJ0lypXVspydLYkB6bI/p94nXAgwnnyoRimHU9kml0y006kMONUKtNPxDPzeATfnQpj041E/vCs5W10F86RrXyMbeNDbCtOkY08D6vnjl81Gy4HsfRsCN+djmHRuVQWnctk7sk05p1IZcnZTBYdi2DztST+cKvGOa6dd1E1fIip5H1cNe/iGngR08IN/zp2PUxn1hFP5tiHMNs+kjn2Mcw9Gc+8E0nMs0tlnl0ac+zSmGWXzNzTKcw4EcPU4yEsdIhhtl0AC+wCWGwXwK+X4zj7poxXYT18jGrDLbYJ1+g63OPr+RRbwyOfHByeh3L+ZTgfEup4E13B29hqnJMaeJfYxPPoRp5GtHPwQRprToey3C6U5aejWXImiiVngvjptCs/n37Ivj+uc/fjPaIyXKlpCKa9LYDO5k/0NLnQ1/weml3oaXhBW9VtWqr/orPpHt2tj+lpeUFP80t6Wx5Cy3VoOUFX7UaayxbQWDKe1pLhdJba0FFkSUeBGR15ZnTkmtORY0F7tiVtWZY0Z5rTlG5Cc6Yh9WmGVCWZUZ40gqr0OTQXb6Wr5izddTdor75LS9V9Wqvu0VrxB63lDtTlbacobjY5oTbkhehTHKFJYbgqWV+UyQrWITPQnOwvo/kavZD27C1QuI+utF9piV1KfegsKgPG8s1nFCU+YykJmEO65xJ8nv7A7dOz2bdhAgunj8FY3xqhcCzqagvQ0t6AuuZ+FFSPIa1kj7TwHFIaDkhonkZS+xTSeqeQ0juFhPap/gNJF5BQu4S46iXEVS8gqd6PUfULiKlf7G9jr/bnSv8u5QUEmmcR0zwjOqSkfgYJtbNICR2QUjmPlMoFJIQXEFc7/6+m9n+I2nkRcP9pXx3//xFeQFrFARnl88iqX0VW6wYCFRGWlA0OoKQ2D2M9G1bNseLdxYmUe8+lxdeGFnchLa6ytLlK0eEmTrunOF0+UnR7SdLrKUWfhxS4S4ObDH1uA0Rxlxa1sp798ZCk102cXjdxetwk6XWXotdTkh4vCbq9pejylqXdcyCdHgPp9pCly0OKbg8JenwG0OEnT4WrJqXuEwl7/ANH1k5lqOFgdDTno663FWnhXsQ1TyCu4yB6D6/6fyD/v4mE0BFJ1YtIql5EXHhJNH6tfkEUDdEhLbG/d5zVHUVjwGqX+hvzi0gKLyAlPC9K/zMQ/zsajkhqXkRS0xFJLUekNB2R1nRERv0C0mpnkRaeQkbNDhn1w8hoHERGcy8DNLcir7UCFXVbTI1tmDh6MOt+sOX8/lm431tCwvsfyXOfSpnvMCoDjKgOUqc+SoXmFHXa8vVoKzOjvWYIrQ2jaG6ypaXRlpbaUbRUj6SlajhNFUNp/GpDfbEVtQXm1OSYUpVtQmWGKV8TjciP0iM7TI+MIH2i3IT4vh6A/1sFYrx0yYuzobZkPHXfxlJfNo6GsrE0fhtDw9eRNJYOo6lkKE0lQ2gotKYu35LaXAtqs81FybGgJteSuhxrUbItqcs2pzbrb+AaU5NuSnWaCVWpJlQkG1OeaER5fH/ijCmPNaYsxphvUcaURIha2KJQPUrDDCkNM6Q4WJ+CQF3y/LXJ8dUi20eTHB8tcny0yfHRIcdLm2yvvwGrTaabjiifdcj8rNt/0EmXTA9R+/rfeBVFl1wfHbK9tMhw1yDtkzppnzTIctMjz8uIfG8TctwMyPygTe5nPTJdNMh4r0HmB9FnlqsWXwPNqI60ofSLKd+CzaiNtqEm0poiX10SnQaS8k6OHFcVir00qQjUozbMgJoIXWoitamJ1Kcm2pj6OEuakoaK8Jo9nu6cyfTkTqU3byq9eVPozZ9ET94EenLH0pE1nJbUQTQlWlIZZkiJrzZlfvrUBpuQ8U6OTGd5st4rUOKnQ0PiYFoyR9GaN46Woom0fZtCR+UMuqpni9rX6rn0Vc7pP+A0le5vE2gvHkNz7ggasobTmD6c+pTh1CUMoTp6EGVhFhT5G1ESYMy3IDMqQi2pDLWgPMiU0kAjSgMNKQ0y5luoKWXhZlREmlMZZUlVtLUosTaiFjZxKA2Jw2lMGklj8kiak0fRmDKKhuRRNCSNpiF5NI3JY2hOHktz4lg606fQEDOSsiALKsMsaU8ZQ2fqOOqihtEcZ0vZl8EkOekQ/kiFmGeaxL/UI+mtPgWeNlQEjaI+ahzNCRNoSR5PZ8ZEutIn0xJnS2WgDUWuxuS80SXjmSbpjzXIeqhF9iNtUu+okXBDiZTbahS+NCX7sS4Jt1RIvisk84k22S/0yHimS8ZTQ+JuaRN4XhnvU4r4nFbF57Q6H44o8GSHgA92yuQ6T6IuZBGVQXOoDJlFRdg0SoMnkPLJkuhXBqR9HEJF2Hc0JmyiL+8ofcXHaUr/jbzgOWT4jaYkYhx1CVOpi5lCZfBE4p8bEfCHMlEP9SkPmExLzAIqAqdTEzSP5JejiHk4mog7Y3l5wIDHO4y4/ashx+cOZP8UCX6fIYP9IhUur9Lj3FJ1Tv6gwonvhZz4XoNj32myb7oKa4eIscZagMNPCvhdHkWW02wKP8+kInAGNaFTqQ4aT13IFLKdhuN+WoMXu+QJvmhNzNURuO5Xx/2AOp/3qvJxlxJue1Tw3i8k4JAmgUc08f1dDa8DKngfVMXvsAYBdjoEHtcj+JQp/seN+LxXi1ebFHm4RpaHa+R5sk6Zx2tVuL9KkfsrFXi6VoXXGzX4vMeQlxuUef2rIu9+U+btJjnebhxAqJ0h8ecs8N2nivs2Wbx3yuO3WxHfHfKEHFAj8ZQpiSdNiDqkQ9g+dUL2quK3Ux7fPQOJOqVB6jVDcu6b8/XNEGrdban1HEuj71QafGaT9cSWD/u0uDBPjMO2YtiNl+LUeHFerFQk/KgOmdf0KH6sS91HM2rdrGn+MoHOiIV0RC6jPfonuhJW0JO8gp6Un+hJXE5P/DK6Y5bQEbGQlqDpNPiOo9p9FOXvh1D8yoL8x8bk3tMn+5Y2WTc1yb+nQ8kzAyqcTKl6b06Ziynl780pd7ai9KUFJY8tKbhjRuolA8KOaOK1Tcj7dQq8XCHD05+kebZqAM9/HsjztQN5vlaW52sH8GaTHO93KOB5RI2wy0akPBlKodsEyoNmUJ+wkNbsn+jIX09nwW/0FO2gO28T7elraIlfRl3IQoo+TiLu5iA8jmjyZL0MN38Q49b3Yjz+aQDOm1Xw2icaB4+7rE/cFV0SrhgS5aBHkJ06wXaaeO6Tx2evAt67FfDaoYjHVkVcNw/sx6sKTe6D6Qm2oSPQkor3pnw5q8rl+QIOjRJwYISA/cMFHBgu4NgYCc5OHMDFyTJcmS7OvUXiOK2VxGe/NFEOA0m9pUiJkzZ1Pha0ho+kM3EqvWkL6MtYQnfmT3Rkr6Yr/xd6C3+lr2ADvbnr6M1cQ0/ycloiFlLjN4Mi5zHE3zLD67gK77ZJ82azDK9+GcDLnwfyYpU8T5aJ8HpxthxHxkmw3UbAFksBv1mLs3WQNFusJNlkKc5mKwE7hwk4NFaM09PFuTxfkps/SPFk5QBcflXCfasQ7x1C/PcICTogJPigKsH7hPjvUcZ7pyLuOxT4tE0Bpy1KPP9VhRvLlDg5U4aD46XYM0qcQxMkuL1KlfCLQ8h6aEPpOxsqPYbT8GUc7VFT6UucTV/KXEiaQ1fsTBq+TOKb6xhyXg4j7d4Q4v8axKf9ijxYLc69nwR82iVH6jUz8u9Yk/2XEWlX1YhzkCXmrCyJFzVIumzMl6PavN4ox4NVA7m7SoWrP6hwZLI0u8ZIsnWUGGusBGwYMYBLa0fxcN981o1UYtXggay0GMBqcyl+GSTFzrGyHJujxIUlQq6uVOXaSiWurVLg5lpl7v0i5N56FR5uUOX5FjVebRPyeocSb3fK8W73ANyPKZH1dCQJd234cFiFD4c08T1lifthM64vFefackne7hXifUaPwEuG+Dnq8vGEKi/3K/Bkh5A/flbC/ruBHJ45kEPT5f7dvIY7TzkSxbTj8Uy1S2CqXQLTTyYyzS6GmXYRLD4TyW+3UvnTp5G3MT04RbTjEtWOS3QbTlGtvIxo4V5gI9tvxbP8fAQLTkWy6Fwyix0ymHdStKe63CGD74+Hs+NmBjd9Gnkb24lTTCPOsbU4xdbxLr6FN/Gd3Alq4sCTTOYf82LxuUjmn4lm7sko5p6IZv7JeNHOq30qc+ySmXEsnlknE5lxIpbpJyKYdyaKOSe+sOjEF5acCGDHn0lc/VTNu+hePsZ24hbfxseYOj7F1uAaW8Wb4CLufk7m9qdkPsZU8ybsK28jy3kXW83r6GqeRdTyJq6Lk68K2HAhhp/sIlhpH8Pq0xEsP/aZ1XaP2X31L647X8Mr/g75NW9o7vpEW9s7ulve0dvkTF+jKzS60lvvREfNA9pr79Dd8pCe1if0tD6jt+0JvW13oe0atJ6kq24zLWWLaCqeTFuxLV0lI+gstKGz0JLOAks68ixoz7GkNduKlixrmrIsacg0oynbhIYsE6rTLKlMG01N1nzaSrfTU+tAT92fdFbfob3yHh2Vd+mouEFH+Xka8ndQmjiPvMih5EcYUhylTVGkJrlBmuSGmJATPIL8sJlUJK2lo/AovWUOdBUcpyN3L/WJq6mMmEtl2GSK/YeR7WFNUeAEyiO/IzdwEX5Pp3Hl8ChWLbRk3PBBWBmNwFB7JjqaKxGq/YaC2j4Gqh9CUvg7EuqHkNI+ygC9E0hrn0SgdgIx1TNIqDkiqXZFNGascg5ptVNIqdsjpfY3YC+J9ij/BqzmpX68ivZYxTTtEdOwR1ztNFLCM0ipnENS5TwSquf/73j9e9dW3bF/HPZ/wut5pFUdkBVeQE7zmgivqo5IaDkgp3ccefV1qKtNY6S5FXtXWBP7ejHVfhOo8dCj5r0szR+l6PaUosdTgg5XAd3uoivEvR6io0x97hLgLtkfCfo8xETXhr3F6fUS0O3ZHw9Jejyk6PXoR627NJ2fZOnzEtLnrkT3Rxm6XCXp9pKh00+BOh91Sr2GEe+0iOsHFzBn9AS0lCajrLwGRfW9yGrYIanugIRGf+P9zzjw/yYOSArPI616HinVC0iqXEZS5SoSqteQVL2GpPAqEmqX+0e6HfubWtFotoTwEpLCS0gKLyIpdERK6Ii00BEp1fOIq5xDoHoaMbWzSOo6IqV7EXEtUQMvoXoBKeXzSCueYYCSHXIqB5FX3Yq8cC3y6ktR0ZmHrqEtowfr8uNMDY5usebtn3NI8lpDecxqioKmkeNlRkmgLlVR2jQkadKcqUlHkQFdlRZ01g2hvXE0zY3jaGgYT0P9OJrrbGmtHUVr9QhaKofRVDbkX4C1oDZfhMuKdFOK4gzIjdAjK0SfJF8twj4qEegkT+A7BaK9NSlKtaGqcBRN5RNpLp9A07exNJSOprF0JI2lw6kvHkx9kQ11hYOozbOiNteSujwr6vOtqS8cRGPhYFEKBtGYZ0VDrgV12WaiZJlTm2FGdZoplSkiwFYmmlCZaEJVohlVCWZUxptRHmvCt2gjSiL0KQ7XozTcgK/hhhSH6Pe3r9rk+mmJ4qtNnq8Oeb465Hhrk+OtTbanqIXNdNMm87P2f/DqpivCrIcOWV66ZHvrkeur9y+86pLvp0ue7994VSfdVZ0sdx3yvAzJ8zIix8OATFddMvrxmvVekwwXddJd1EhzUevfezWiIsyKr0FmfA0ypTrSmrpoG74GGpLiokDS2wFkflSiqB+vNWEG1EbqURupQ02kATVRJtTHWdGUNKwfrxPoyZ1Mb950evOm0ZM7hZ68SaIR4sKJ9OSOoT19CE0JllSGGlDso0mJlybVX4xIeytL2ltZMl0UKPbVpi5uEG3ZY2jJHUdz4QRav06hvWI6XVWz6KmeQ2/VHPoqZtNbNpPe8il0fxtPe5EIr439eG1IHU594lBqYwdTGWFFSaAJpV9MKQuxoCLMisowSypCzfkabEJpkAlfQ0woDzenIsKcykgLKiMtqYqyEiXaippYG+riRXuwDYnDaEwaTlPSCBqShtOQOJyGxBE0Jo6kKWkUrSm2dKROpDtzGq0JtlSHWVMeZEZdpA1NsSNojBlBS5wt9ZFjSHPWJ+CmLCF3lYh/oUvKW0MKPQZRFjCC+sixtCZOpDlxLC3JY2lPniDCa4ANeS76JD1SIf6OIin3hWTc1yDvqQGZD3SIv6FM/A1l8p6ZkP1Yn/ibqiTdEZL1VJfcVwZkPNUh7ZEeCbd1CL0kxO+MEt6nlPGyV+XTMUVe7BbnzQFpUp+PpCFsMXXhC/kWMJWK0KnUx80i5q0RQQ80SXIZQnnoIuriNtCbe5i+4qPUJG8g68sMUnyGkxc8gqq48ZSHjaEieDzpLlYE3lQn5I4uZQHT6U75ierg+TSFLyHLaTIRt0fgd2kIbw4a8ny3KZd/UuPwDCkOTZfh5AJlLizT4dJKA47MVeDIfCXsvlPj4Cwltk8YwK8jpFhlJWDLGDFe/W5I4pOJ5LpMI//TJGqCZlMTNJO6oJl885qM3yU9Xu+Xw/2kNvE3RxHiYMWnfep82KXM299kcNkhi/8xDb4c0yDcXo9Qe138j2jgfVCI7+8aBB7TJ+CYIV4HdfE9YoLbPn3ebFblwaoB3F4mxYNVcjxdp8zjn5W4s1yW20tleLBCgefrhDht0eblLyq83KDIqw3yvNowENcdKsQ5DCL6lCkeOxVx/kUc183S+O9RJuKwFjHH9Yi1MyDqiC6Rv2sTvl+d4D0q+O9SIGC/AlEnNUi8pEfWXTPKnEbQ7DOZZv+ptPjPpMZtBrF/2vBssyJnZgg41hOhLgAAIABJREFUNEaEV/vxYjxdIU+4nT7ZN435+sKIendL6r0H0xY6me6Y7+mOX0Fnwkq6klfQk9af5OV0Jy6nO24pHZHf0Rwygwa/8dR4jKbiwxBKXllQ8MSYvPv65Nz+F16fGlD+1pQKF3O+vTPlm7MF35ysKHpmITry9KcZCef0CNyvxqdfFXm9cgCPf5TgwY8SPFwmxeOVMjxeLcqTNdK83azAx13KeB3VIPSSEUkPB5P/aRzfAqdRFz+f1qxldOSvpTN/Mz0F2+jO/ZX2tNW0xC2lJmgeee/GEX7NjA/7VXiwRoIb3wv4a5E4j3+SxXmTEI+9mgTZ6RB9QY/YizrEXzIg+rw+ISc1CTqugcdeObz3yOG9Wx7PHfJ4bJXn8xZZ3q4VI+asMk3ug+kNHkxnoBUV780IPK3KxbkCfh8pYN9QUX4fIY7dWGkcJg/k8jQZ/pgtwbPlMrhvkyfUTpG4i/Kk3Vak4LU6ZZ8NqfEfRFPEeNoT5tCV+iNd6Svozd9AX9Fm+oo20Zf/C71Za+hJW0l34jLaIr6jzn82BU6jiblhhOcxZZy3y+D0myxvNgzk1Vp5Xq5W4OlyBW5/L8+FOQM5PE6c7TYCNlsI2Gwp1g9XCTb243XXMDEOjxfnzEwpri4cwJ0lsjxbLc/7jSq4b9XAa7sGPjuF+O1V5csBNYIPaBKwVx2vnSq4blXg3WY5XmyQ5+FaJa7+oMiRyZLss5VkzyhJ9tmK4TBPmo8H9Ui+NYjqz2Op9xtPfeA42iKn0pswi77kufQlzaEnbjbNIVOp8BhH/tuRZD0eTvKdIXgeEfLiVykerhbwYbssyVeMKLpvQ8E9c/Lv6JN+XUisgxwhdgMJshMSeFSbd1uVub9anlsrVPhrhRbnFgjZNETApuECVlkJWDVIDPsfLXm0fz6HFpizxEKS5aYSrDQT5xcbSXaNl+X4PGXOLxVyZaUq11YpcX21AjfXKnHvF1UebFDh8UZVXmwR8naHEOc9KrjskefdLmlc9ssQfcOErGejcTmkxLv9qoQ4Dibqykgeb5TD4TsBN9dI4XxQiPdZPXzP6/PZXpNXB5R5vE2dP9ep4fCjIsfnDeTIzAH/3nmNcp5+PJrpJ2KZfCyGSUdjmHI8lml20cy1j2b5xQT2PSngSSS8T4K3kV04RXbiEtvDx0RwSYDnkb2ceFPC2qsJzLMPY+GZOH48n8p3J+P58UwyK8+nsuxUJHavvvIwpItnER24ZoBvPrxP7eR1XBuvYjt5ENKK/dsifr4UzopLsXx/NooF9pEstI9m0el4vj+TyAL7JOaeTGLOySSmH49jzukkFjqkMPN4GPNPhvGjfTDLTvhz/Fkuz0I6cIntxTm6A9eEDlyiGngbWs6HyEo84uvxTGjANaoK16gqvBIa8ElpxTOlhY8JjbyLa8Y1Ha58rmbnn+msPBHBqmNBrLfzYtXBB2x3uMafLrfwS71NTv0d6nrv09pzn6bm2/R1vKav2Ym+hg9Q/4m+Bmf6Gp9D6zNof05v61N62x/T23mf3s6b0HEVOuzprv+NtvIfaCmeTlvReLqKR9NdNJjuYhu6iizpKLCgNc+SlpxBNOcMpiHbhrpsKxrzrKjPtaImezBVWeOoy/+OrrJd9NWdh4Y/6a29Q2/1HXqr79JX/Re9ledpKdxFedp3FMaNpiDajKJoA4oi9SkKNyQ/xIrckLEUxyyiLmcnXZWOdFXeoL30Er2VjlB5kp7i7bRlLKUuZiLlIYMp8Tel0MuIIm9TSvxGUPTle9L8tnH1yCwWTzHCUkcdHVVL9LRmYGi8FnX9LUgq/4KMxk4khHsQKOxBIH8QgZKd6AiS+mUkhFeQEF5ESngOGeFJpNXskFY7haTQAXGho2hk+O/mVdOx/3LtGQRa9gg0TyLQOImY+mkkhGeQVD2HhOr5/ub1wv8TvEqpnENa5RySKo6ICy8jUL2IQPUMAtWjyGrsQ1NvI8Z607A1N+TY+sGUB6/hm9cIKj5r0OalRJ+PnOjdr27idLtJ0e0mTa+7BH0eAvrcBfCv9LkJRN97C+jxEdD5d7wk6PaUos9dGlxl6Ps4kL4PSvS5adDzQZ4uF2l63AbQ5atAjYcK+W6mFAWv5Nml5cwfPxZ99WnoaG1CeuBOZJSPIq99ESnVS4gpX0Fc9cq/jlb97/AqJTyLjPA0MqrnkFG+hIzyNaSV/0Ra+S+klf9ESuU6kqpX/kGqKBeRVL0k+l71CpKqV0WfSheRVrmAtMo5xJXtEaicQFz7LJJ6johri9pcCdULSCmdY4DiCZRUDqOtvQsj/Z8xNpiHkf4oTPQNGGwiw7ndg/B/PI2CwCUUhywkzWMkiZ8MyfHXpyLGgLpUfVrzDen+Zkx3hTHdtVZ0Nwylo3EkzY1jqK8fR3XNOGqqxtJcP47WutG01o6kpXo4zZXDaCofQmPpIBpKrGkosqI214KabAsq0s0pijUkI1ibtEBt0gL1iPXQIOCNLN6vJIn2EVKSZkNr+RTaKqbQ9G0cjV/H0FRmS8O3kVQV2lBbPISaIhtqCqypLbCmrnAQDcWDaSwZQlPpcJq/DqOlZAgtRYNoLrCmMc9SlBxL6rMsqM0wpzrNjKpUU2pTLahNtaAu1Yq6FCtqkiypSjCnLMaY0kgDisP1KAnTpyRUn6IgvX+a13/ip0N+Pzr/jddMdy0yP2v14/VvwPaD1kObLC8dsn10yfXTJc9fT5R/8Cr6XRlu6mR81iDfR59CX2PyvAzJ/KxL2gctMj5okf1Jh+z3WmS8VyfNWUiqs5D0D2rkeejwNciMijArSr+Y9O+92lAdbkG2mxrJTrKkv1eg0EOdMn9dqoL1qY3UpzZSj5pIQ2qjTKiP/RuvY+jMmkhP7hT68mfQmzedntyp9ORNpq9gMn2Fk+jLH0dH5jCak6yoCjOk2EeTQg91qgINSXsrS8prGTJc5Cn01qQ62pK2HFtacsfRVDCeltLJtJVPo6NyJt2Vs+mpmEVv2Sx6vk2np2zy/4nXjKE0pg2lPmUodYlDqI0bTFWkNV+DzfkabE55qCWVEYOoirSmIsKSsjBzUcLN/wFrdbT1f+Dan5qYQdTFDaY+fggNCUNpTBxGY+IwGhKGUh8vSmPCMJoTR9CWMoa+3Bm0J4+jI3ksbYmjqA6zpMhHj4pgC9qTxtIYPYqGKFtyXE0JuiPPl1sKRD3WIO65DjmfLCkPHElj1ERaEybRFD+WhtjRNMeOoTl6DBX+NmS90SXq5kDCrsmQcEuZtPua5D01IvexIck31Yn9Q5m0e7qkPdAl8bY6SXfUyXyqS+4rQ9Iea5F0T4uEO1pEXtcg0EEFH3tFvE8q43lShXcHZXi5R4y4B9Y0RSymLX4JFV+mUREyhbbkBYQ/08bzhhIJTkOoilxKdfQ6unMP0ldymIqENeSEzCLdfxSZAYP5Gj2aXD8rSgJGUuo/llSXISS/HU5N6CK6U9ZSE7qYtqjVlHxeiN+lQbw+oM27wybc26zNkZkSHJ0pxenvlLmwVAfHZXqcWazF7omS7J86kMOzldk2TobV1gJWmAvYMFzA5VWSxN63JefdZLKdbcn/OJZKv5nUBMyjLXI5Mfesub1Rlld7NUm5P5Koq4Nw2auM2wEtnLbK8WqTOJ/3yxF1QZ8oBz2iz+sTflqXgKOa+B3WIvCIPkHHTPH53QiXrZq4bNXh9a8aPF6txJ2lA7i9RJqH/Xh9uFqemz9KcmORBHeWDuTpz0LuLZfn1a9qvPxFmYcrZHi5Vp6QY2YkXxqG124h7zfJ8GatGB83ShN0QEjyGVMSTxkTckCdwN0qhO3XIHy/BkG7lQnco0TIYVUiT2oQd16bzNtmVLwbQ2fgbLqD59AaMIdvzpPxO63HjeWSHJ8o4NBoMU6Ml+HEeHEe/iRPxClj8h9YUfHOnEZvaxoDh9ERNZXehB/oTVlFd8pKOlOW05P2Ez1pP9GdsozuxGV0xS+hPUqE1zr/8f80ryWvLSh8akLBQ0Ny7+iRc1ubgvuiseHyt2aUvzPn61tTSp3MKX1tTf4jc3Jum5N+1YSok7r47FTBZZ0cT5dKcG+RgFsLBdxZLM7dJRLcXSbBveWivNwgh/N2JTwOqRPiaETCPRtyXWwp9ZtCXew82rOW0l24lu7CzfQU/kZ37i+0pa6kKXYJlQFzyXg1msALhrzZIc/dleJc/07An4skeLRCDueNarjt0iDgiDaR5/SIcdQl9qI+0ecNCD+tQ+BRNdz3DMRrz0C8dw/Ec4ccHtvkcN86AKdfxIg+p0yTxxAIG05P8BCqPln+g9eDIwUcGCbg4HAxjoySwH6cDA5TZLkyXYZbC2V4v1GF8BN6ZN804+sLMyreGVPpaky5uzFlXpaU+w+nMmgi1eGzqYlaRGfWenrzN9FXsBHyNkDOevoy19KXsoLW8O+o8ZlB3qvhRF83wOuYIi47BuDymyxvNwzk9Tp5Xq9R5NlPitxZLI/jHDkOjRdnm42ATRYCNlmIsbkfrhstxdk8SIydI8Q4PEGSs7MGcH2RHPeWK/BijRIum9Rx26qF5zZNPLaq4rZVHp/dKgTs08Z/rw5eOzX4+JsKrzfI82iNLLdWyOP4nTx7bSXYOVKKPWNk2DNagoPjxbizVo7wy+bUe02nNWgG9QETaQ2fSnfsTBFgE2fTGz+HtrDpVHtNoNBpFDlPR5J2fyhBp/X4sEuWFxsEfNguQ+wFHQrvWZN/14TSJ2aUPjEh44YmX47J8GmnOK57lHi7RZm7K+W4sUSJB+tMeLxpKBttBKy3EbB+qIDVNgIOzNbj0b553N89nwUGAn40ErDCVMAvgyXYPUEWu/kivF5cocLVVUr8sUaRP39W4PY6RR7+qsLzzUJe/KaK005VPh4Q4npQCZc9MrzeJc7nY3KkPxmJ6zE1Xu2S58sFS7IfT8H/jDmXlgg4NU/A3V8H8OGIOt5nDPA8Y4jTIS0ebtXkr3UaOC5T4eTCgRydI/UvvB6Lcp5hF8P0E3FMPhbDxKPRTLWLY7pdLHPtY1jmmMjux4U8jIB3SfAivIenQR28DO/COQHeJcCD4B5+f1rAmivxzD8ZxAL7ML4/Fcmcw19YbBfOirOx/HQqjENPCrkb3MHL+F7eJPfxPLaLh+EtPI/pxCmxl8ehLZx8kcvqs4EsPhHI/OOBLLD7wvenwlh8JoIFJ0OZcTiIGUcjmH8mmdn2icw7k8qi8xnMOh7F/ONh/GAXxI9HvTjyIJWH/vW8iWjjdUQbbyPacApvxiWykU/RjbhGNfAxrBbX8Dr8EtrwjW/lU1gNzsGVvI9s4H1sO2+jezj5LI8tlxNYax/CumMf2Xz0PocvXufhhxsEJt8itewCBfV2VLWeoLXLke6uG/S036O76RE99S/pq39LX+Mb+pqe9uP1JX1tT+lqvUtH2x90d1yBzovQeZLexq20V/xIa8l00QXK4tH0FA+l96s13aVmdBSZ0ppvSUveUJrzR9JYMIq6vOHU5g2lOncYVbmjqcmdQkPB93SVbaev9hTUXaKv5ip9Vdfoq7pOX81l+ipO0Vy4nYr07/n/WLuvqCjs9u33M3SQMszADCBWsNCbiBV7Nxq7MYmJLdEYjdHYuyLYsffeYldEkaYI0nvvTXovQ6/f9wDzlL3X3nu97/4fXGvN6czZZ67ffd9f4kaSHWVOVvhAssMGUBQxhPzP5mR+GkZO2DQq0n+lteIIrVVnqSs8Tn3hERq+7KG1cAudRb/RmrGA8iBH8t8NoMCzD+Xe/an2H0qF33AKvaeT6jGfwHtzuHJwLCsXmOJoqY+RzBiJ1Akd6RzUdH9CTbyJXtJ9aEhdUJa4INQ5hFDs2jPvKD2Kst5hVMR7URHvQUW8HyXxIRTFR1DQc/u6OMjt6ybZwz3LnmQHeiI92LOMSc8VoaRnS7BQcgyBpGdO8/89bv+Vnvnbf0dR7Iqq5ChKOkcQarog1HZDQXqqZ5ut5ABK+nvoZbAFqdFPmPSZgNNgU9x+H0aKx1xqPo2k3seQprfqdHgq0/1Ohc43KnR4qtDxVomud8J/49VTAG8EdHv0gLbLW0Cbr4BmXwHNfgJafQS0eynS5aEKzzTpfiqi+5WM7hdiul9q0vFChWYPZeQ+YqoCLEnwnM6jC0v5bu5UBvSdgkj8A9r6W1HS2oOG3nGUtI+hoHUSodYphDonUJAcRUHi+v8zLihLDqAq2YuqeD+qoh7AquicRkX7LCo651DWOYOyzkmURcdQ0u35fRXFriiIj6GgewoF3bMoiC6gqHMeoeZJ1HRPoal/ChWxCwKt3QgkexHKDqIgc0HF6Cjqhm6o6+9HLNuJgeE6jPRn00/PCpt+xiwY15+jm4bjfXUqMQ+HU+A1nKpAR8oCrSj4OICikL5UxvejPnMALYUmtJab0lplSmvNIFrqzGmus+l5LlznRF3tKGqrR1NXPQp5jRMN1Q40VNvRUGlLQ4U18jJL6ovNqS80o/6LGZUZA6nKGERttjmVKUPJDe9LykcZyR+NSPAxIOKNLgFP1fH7W5WEACNKkm2oyxuBvHAUDSWjkJeOpLbYkYp8GyoLbakotKaywJLqAitqC62pL7ahocSWhhI7GkvsaCqyoanAksZ8CxpyzZDnDKU+24y6rKHUpA+hKmUQVcmDqEs1oy7VjPoUc+qSzalJGEJljCml4f0pDDEmP8iI3AADcj7KyP4gI8tfRpa/lCw/Kdl+MrL9DMjxNyLbz5CM9zLSvaSkv5WS5ikl9c3XeMhI9TDoiacBae9kpL83INPbkCwfI7J9e5Pt15tsHyNyvibL25A0T33S30rJ9e3LF7/+5Hj1IfW1jOSvm4WTn+mR/lxK2oue5jXpmZik57qkeUj54tuPyhAzCj/0pzhgALURFtRFWlD4oS9pr3RJf61L7jsphT4GlHwwoiqkL1WhxlSF9qM6zKQHr3E2NCU70po2io5M56/N6z947Xk63JU9mo5MR1pTbWlOtEQePYTKz/0p+9gHeegQ8jz1yHihTdZrEfk+hpSHDaE504mGTCfqc0bQ8GUMzcXjaS2dSHvpJNpLJ9FROIGOgnF0FI2hvWAELbnDaMiwpS7FkpoEC6riLKiMNqcyypzy8KGUhAymOHgQZSFmVIRbUhVpRWWUFeWRFpRFmFH2rwVNXxNjSVW0BVVRPamJtvwXWuWxNsjjelIfa0VdjBW10ZbUx1jRGGtLc4I9namjaYi2pyV+OO1JTtRHWvHFty+F/v1piHagLsKBikBb8t+bkfS0H6E39PA/p8mH85okPx1IZeAIGiLGUhM6nPrI4VQGW1P12ZrqIBuK3w8h5YGMYHcVAo4pEO6uQep1AzJv9SXrzgDSb/Yj7oKU0JM6RF3QI/F6bxKuGpByszdZ9/uRfMOQ2Ev6xF6QEXlGyic3XXwOaONzQIS/iz6vdmnw8E8hwef7UfVxKu1xC6gLnUJ54FhqIycQfNuAt6e1SXhuT0Pcj1RHLacj60+6i7ZTGvc9hdFzyA0dS7K/OTmfrcn0G0z+B1uqwiZSHjSFssBZNMf/SFfaappjfqIx5EeS7o7nzb6B3N+oz9VfdHGdp8LeGQrsna6C2wIpxxb14cBsGXun67PFWYvfhivzm5MSa4Yp8JO1gJW2AnZMVeDxNgPib9uS9cyeL2+GUfp+NOXek6j7OJeC19O4vV7K5VUq+B7pQ/JNewKO9OXFnyLebTPkzWZ9fHfq8+mAPoGHxIS6ygg+LOXTPin+u2T4bjfC+y9j3m7qw/NfjXiwXJ97P0i5s0yfW0slXF8k4toiLW4s1uLmMk2uLVbj/FwFzsxW4MJcNa4t0uHStxrcXqbLzcUaXF+ozNOVugTuMsV/qzFPflbh6QolPNf1wn+TmE9b9AnYJCFgk4RPf0r49KeYz5v1CNwownetOt7r1Pnwpw6ftosIOaBHyjkTyp4Mp9l3MvL346l+O57se04836SPy1Qh24b34HXXcBV2DRNyeb4GIYdMyL9rTcVrc+o/WNIQZEd71AQ64+fQnbSEruSltCcvojN1EV2pi+hMXkh7wkLaYufTHDGb+s89eK3wtKf0hSUFj4aSf9eU3BsDyL7ch8yLRuRcNebL7X4UPzSl6G9TvjwcSP7DQeTdHULGFVNSz5oQ59aPoB0yPH/R4u9latz8VsiF6QLOThdwdqaAc98IODdHwPm5Ai7ME3B1sQJ3lqvwYqMOHw4ZE3XJjIynwyj0caYmagatmYvoyl9O95fVdOevoTPrJ1qSllAfPpdi70kk3LHD53Af7q/txZWlyrjPFnJ2thLXF2ny9wo9Xq2T4r1FRvDBPkS69SXSrQevoYeN8d0qwnOjOu83qeOz+Z8GthdeG9R5ulJI5BER8nfWEGxPZ5ANla/N+HhAgtsUAX/Z9TSu2x2U2T1clQOj1DgyRpVjzkIuzFLg5Rptwg/0Jv/6EGpfWdHobUVroC0tIQ40hoygPtSZ6tBJVATPoCRwFsXBc6iKWkxT0g90Zq6A3DV0566hO+VH5EEzKHo1grRb5kSc6oPPLh1ebtDg+VoNHq/Q4PFyTR7/qMOD70Rcna/D0ema7BilyG+WAlYPEbB6yH/j9VcLBX63VWDrCCUOTlTj5KxeXJqvxZ3vdHm6Qh+PNQZ4/iLDY42YF6s08Viri9d6A97+JuP1Wj2ertLl3nJNrixWw/1bNY5M12TjMEXWWivxq5Uyq80FrLcV4r5Infd7jUm7bUOZ50jqA8bRFDKetoiJtEdNpCumB68toZOo9hlN/jMHsu87kHzdmrBj/fHcosnfawS8+l2J4AO6ZF8aRNalfhTcGkjBbRNyrg0k6Uw/PuwSc/dnZS4vVuLiIg3OzBdx+Yf+3P9tGC5z+rDcTJHlVkIWDRKwcpgI91UjebBjHtN6C5jbT8AiUwErrBX5Y6wGu2eKcJkvxm2RDieWaHF6mRZnv9fk0nItbq0W82CtPg/WiXjyuy6vtkh4s02XV5s1eLhegRurFQhxN+XzyUG82qGH1z4jEi7bE33ehis/K3JigYBTixW4tlqD59sM8Tpoyqs9ptxZ34fzy2UcXaTDvlkq7Jgq+Ddex+4MfzZudwTj90YzdncUY/dEMWF/HBP3xjBlbyRzDsew6kIGbm/ruRrUyhkvOW5PSznxspxLfg1cDWjlxBs5ay+ksOJcIktPRrH0eCRLXMOZs/sD37mEsupUHCuORbLxcipuntVc+tzKKb86Drws5tCrYs59kHP9czNnvSrYdi2B5Yc/8qNbGIsOfWbBwUCWuIbw/ckIlp6IZK5LKDMOhDHjUAxTD8Yz5UAi0w4mMm1fLNN3hTJndw9eN52P4PybQh4EN3A7oI5zHoVc8PjC/YBqngXX89C/lGsvM7n9Jof34Q14BNVw42UWF5+kcte7hJfhLfwd3Mr2yzGsOOzP8n2vWHfgBnuOHef6Qzc+x50mvfgYOZWbya/6hQr5BlraD9HV5U6L3J2W2vN01N2gu/4uXfW3aa+9Skf9Nbqb7tLdcoeWhgs0yo/T0nSUrpaj0Lafbvk6Wsvn01w4idYvo+kscKSr0IbuYjM6i01oLRhIc74FzflONBc401gwntp8Z2ryxlCT50xN3gRq86Yjz59PS+FqOko301m2k86S3XQU7aajcDedJbtpL9hCXdZKKtLmUZw8ifx4J3JibMmNsqY02pbSKEe+hI0hL2I6RUk/Uv1lK7VFByjJ2kVh2hYqMv+kMW8jLXlrqE+cS4GfLbke/SjyNKbSuw9V3n0ofzeQ8vc2lPk7U/xxMnGvx/P4nD0HNg1h2beDGeFgQW9DO0S609ER/4xIugUtaQ9uhDp7EeoeREGvZ85VSe8QSuJ9KIv3oiw+8G+8SlwRSnpmVAV6Lj1QlR7qQav0UA9m/zmPon8CofRkz+ZbydH/G07/P/N/wauC2A1VyQmURcdR1D6Kou4xlAxPo2B4HIHsCEKZC0r6+9CUbkZqsJzekhFMcTDl1uGpZHhOpdLHjLq3Ejq8dWnzUKXjjdq/8Nr5n3h9I4DXAnjVA9lOrx6wNvkJaPQT0OIjoO2dAp0v1eCxFjwSwXN9eCai+2Uv2l6r0/hWRI3/IPL9J/LiynzW/DADC/OpiKTfoyHehJruHjRkJ1EVnUDY6yjKOmdQEp392r4e++/v/X8UF5Qk+1GR7EZVvBdV0SFURW6oap9EVesMqtpnUdU+g4rOKVRER1EWuaKk64Ki2AUFsRtC8QmEumcQii4hFF1EqHkaNbE7mtLTqOi6INTajbLeXpSle1HU24my/nZ6GfyFjsF6RJIlGOpNwtrEkXljrdn+gy33DjoR9WA8ZX6TqPS2otZ/EDUf+1L5yYiqMCMakvvTnGNCc5EJ7VVDaK0ZQmPNIBprh9BYZ0FjnS2NdcNorHOioXY0DTVjaKgZhbzaEXm1PfJqO+RVtsgrbZCXWyEvtUBebI68yJya3MHUZA+mNmsolamDKYoZQFZIb9ICDUn+ICPBV59wDx38HigR8kqL5E99KE60piZvBPLiMdSXjKKmeDhVRcOoLLanstiWymJbqovtqCu1p6HcnqYKBxrLHWgqs6epxJamQiuavljSmGf+FbDm1GebUZsxlOrUwVSnDkaebtGTNMt/4zXahJKwvhR8NiLvkwFZ/npk+km+Ru8rXHuS429Ajr8hWb4GpHtJSXunT5qnPqlv9Eh9o/8Vr/8AVkaap4z0dzIy/guvX+NtSLa3ITk+PZ/T30rJeCcjz68vX/z6kf2uN2mvpaS81CftlZTExyLSn+uT9kLa82z4mZikZ7okvxCT42VEVchQij70p9C/H9WhZjTEWFMZMpicdzIy3+iR5yWjwNuAYn9DKj73oTK4D5X/4DVyKPJYG5qSHGlNHUVb+lg6MsfRmTX+X81rR9ZoOjJG0JrmQEuKLa3J1jTHWyCPHEJdqCktUZaUf+hLgZeML15SCv2NqYowozWGi1heAAAgAElEQVRzJA2ZTsizR9CQP4amonG0lEygrXgibcUTaP8yjrZ8Z9q/jKI135HmbHvkadbUJJlTGTuU8ughlEcOoTxi6NeYURo2hPJwC6qirKmJs6M23p7qeDuq4myojrehPtEBedIw5EkOyBPtqUuwozbehtr4nmfCDYn2NCba05jw7zTE92C2PsYKeYwVjbE2NMfb0RLvSHOcI22JTrQnDacx1paKz4Mp9O9H6achVIfYUBZgQ6GvFVlvhhJ+S8bHC9p8OK9F9L3eFHjbUh08kqrPw6gJcaD0owWl/maU+pqR93ogCXf0CDqtzAdXAZ9PqJByw5D0W33JuWdC7v3BJF4xIsBVjZDTIpJu9CPxujHJN3uTebcvKTeMiL2oR8x5faLOyPh8VIz/IW38D+kSeMyA17vUuP+HEL+j+nx5M5LWqDk0R86gOmQcVaFjiXzQF68zIhKfD6M1ZSX1cT/RnrWB7uLtlCcupzJ5CSWx00j5YE1mgAW5nyzI/2BLZehE6iLn0Bi7jI60X+nOWk9nym+U+y0l5Jwjr3YN4MFGGaeWqnDwGwGu81Vxm6/NySWGHF3Qm91TJWyfKGbrODHrHVVZ66DAr8MErHUUsHmcEmd+1MHXbSDxt4aS8dic4rfDqP04gboPsyj1nIn/UTPOL1fn2VYJUReHkHTdmuDj/Xm/R4b3TiP8dvXm82FjQl0NCDykS8gRfQIPSgjYp4//LgO8/pLxYp0eD34ScWupiJtLJNxaIuXOUkPufmfE7e9k3Fisy7WFWlxdqMbl+UqcnyPkzGxFzsxS5exsda7M0+LyvF5cnKPMrcUavPpVxvs/evNslRYvV2vitUGXj5v1+finHj6/6/DuF3W8flXH73dtgrboEbpNRtAmXbx/VcfrV1V8NvTCZ5MGn3aKSDjVn6L79tR6OFP2bASlz8eSdduJv3/TY/8EAdscBexwFLJzmCrb7YWcm6tK8GFTCh7ZU/XOGnmANY0h9nTETKAjbhZdSYvoSllCZ8pCutIW0Z22iK7khXQkLKQ1ZgGN4bOoDZpApe9IyjzsKHpqSf69IeTcNCHrSn8yLhiTftaQrEu9ybvRj4J7Jny5b0LuvQHk3jMl+9YgUi+akHhqIFGH+/LxLz1ertTgwRJlrs4WcGaKgFNTBJyaJuD0DAGnZwk4M1vA2TkCLnwr4NpSBR6v7YXvPkMizw8h/bEDX7zHUhU+lcaUb2nPWUZX3gq6clfQmfkjLYmLqQ2dw5e3E4i+bs27fUbcWaPB5SUqnJ4lxH2mElcWaPJguYRnq/Xw3CglcI8xYYf7EuZiTIRrX8Jc+uD1pyYev6vis1mDD9u0+LBViw9/aeG3pRcvfxES7SZC7mUDwQ50BtpS/tIM/30SXCcJ+MtWwFZbBXbYK7PXSY3Do9Vwc1bhxAQBl+YIeP2rJhGHDMm7OYhaD0ua/K3pCnOkK3YMHfGTaYufRVPcPOTRi6iOWERh0BxKQ+dTHbWYxoTvaEn+gbaUH2iPW0JdwHSKXo4k7aY5ESeN8d0lwuMPTV6u0+Tpyl48/UmLp8tFPPxezLWFuj14Ha3EeisBa4YKWD1UyOqhiqwcosjqoYr8aqXEeltFtgxXYt94VY5N1+DcXE2uL9Lh0Y96vFgh49VKGS9WSniyQoenq8S8WK3Ps5V6PP5Zl/s/anNjaS/Oz1fl2CwVDkzWYL2dAr9YKfOLlSprLJT4zVaI62xl/t4gIcx9EPnPHKn7MJ6m4Am0hk+iLWIindGT6YqZRlvYZGr9xlL40pG8R46k3bQh6pQJ77Zq8eRXAR4bFQncq0XWpYFkX+lH/s3+5N8aSN6tQWRdHUqoSx8erlbnwkIF3OepcXKuNu4Ljbi+yoo760fy+whtlpkpMt9EwFILVfbNH8r97d8wz1SBbwcIWDxIwEpbJTY592L3TBGHvtXl8Hwtji7U5ORSTc4s0+TSTzrcWiPh4TopD3/T5ckGEa+2iHmzTcTrLb14tEGRKz8JeLdfn8gLlnjtN+D1DhHhZwaTcmMY99arcXWFCsfmCzm1WIk768S83m3Km70WPNhowsWfDTm+WId9s5X/G68jt4U/63kqHM3YPTGM2xfH5EPJTNwXx4RdEUzZE878I7H8ejmb3Y8r2Hwjl9UnY/nlVDxbruey+0EZm2984cfjsWy6k8dfD7+w5V4OG64ms/pkOJuvJrPnfi5bb2ay7nw8G65nsP1JKetuZvG9eyyrLyWx7eEX9jwqYNuNVDaciWDjmUj2389j89UU1p2L4beLsfx5J41tf+ex8V42359NZPqhCKYejGfC3jicd0Qz61AqU3dF8M3uQBbs8WXtyUCOPcngYUgDN/yr2Hszhr3Xo7jqVczfgbVcf5OH640wTt6O5OWnSh77lHLqZiwuF8O5/CyH16EtvAhtYtuFD/y8/z4r9p1jr7sr9x7vJzh0D4XlByip2UR+2XcUlC+mpmEdHZ0udHW6I692o7H6BB3yC3Q1XqFDfpHmKneaq8/SKb9Bd/NtmurPU1dzlEb5MdqbT0DLYbrl62mrWEhr4RQ6CsbQXTQcim2gxJzOkoG0FprSUmhPW8kUOsrn01q2mIaiBciLF9JYspim0iU0Fi+hseA7GvO/pyVvOS25P9Oc/RNNGT/SlPEjLdkrkGcspzptCdWZi6jKXkBZ5hyKU2dQkjKVioTxyNNnUJv2DSUJs8mLmUte4nfkp/xMZuwPpIQvJD92MeVJiymPnU1R0Cgy3w4i28OYwndGlHrJKPIUU/Bal1JvY/I9e1Pwvj/FAVYUB48l88MM/O7P4ODG4Ux16o/dYHsGGk9GT7IATdEKNHQ3oqa3AyXJLhTEe1CQ7ENBbz8KegdQ0DuIovgQCl9Ro6B7tCfioyiIe1o+oZ4LQv3DCKWHezYPy44gNHBDaHAMocHX0zqSoz3t63/mfxuvx1DWPY2q+CyqemdQkZ1C2eA4igZHERod67ldq+eKkvgQmno7EEt+pLfYivnjrXl0bAKZr8dQ6W1Bs/8A5K970fpWg/Z3qj0zrG+/4tXzK1xfCuGlAt0eQjrfCWnxFtLoK0Du19PAtr1ToPOFGjzSggfadD/WoeuZFh0vNGjx1EXuN4giv3EEPJjDptUzGGQyGm39hWjI/kJFvA9lnQNITK4gVD+EUPMoGvoXUNM7j4Lu/xRej6AoOYCSZA/K4n2o6B5GReSGmvZJ1LTOoK51BjXt06jqnERVdBQVkQvKuodQFB9EQXIYocQNgfgkAsk5BOJzCEWnUZWcRl1yAiWdgyiJ9qBtdBBNg22o6P6CqmgZIuk8DHtPpV9vG4abDeLX+XbcOzKVhGcLqA6cizxgJNXvBiD3M0b+QUrtRzE1wXo0JRjTlT+YzuLBtJQNorXWnMa6odRWD6auxgx5nSWNdXY01w6judaJlppRtFaPprl6BPIqB+qr7amvtvsKWBsaKq1pqLCiocySxlILmkqsqM83oyJ9ICVJ/SlNNKE4biA5Yb1JD5SRGiAjwUeP4KfqfHyoQvALTVKD+lGcYkv1l5FUF46kqngEteWjqCodTlXpMKrLhlFb4Yi8ajhN1cNpqR5OU+WwHsSW2tJUZPXv9jXPnIbcHrzWZQ6lJm0INalDaMy0pCHD8l94rY4fRHnUAIpDjfkSZEBugIwMX13SvEWk++iS4Ssmy19Kjr+UHH9ZD179DMjykZH2Vq8nnnr/gVd90t5ISfP8Cte3MjK8/hOv/5H3BmS9N+gBrLchWV4yst8bkudrTJ5PH7LeGpL2Wp/Ul1LSX0pJfKRDxgv9r82rhJTnYlKei0l8qkO6hx4VnwdTHDCAAr++VHweREOMNfJoKwr8+pD9TsYXbwOKfA0p9jekLLA35UHGVIT8g1ezHrwmDKMleSStaWNoSx9Le4YzHZnOdGSOoT1jJG2pw2lJcaA52ZbWZBtaE6xojrWgOdqc9lhrGsOHUh04gNIPfSj7NIDaaCvas0bRkOlEQ/YIGvJG01ToTHPReFqLxtNaMI7WvLG05I6mJdeJlhwHGjN7WteqhKGURw+iNNKUsohBlEcMpiLSjKpoSyoizamKsqIm3h558nAa0kYgTxuBPG04DelONGeMpiVjDC0Zo2nOGEVT+kgaU51oSBlOU+pwmlOdaEl1ojXVidbU4bSmDqclaRhNCfY0xtnQGGdDU5wtTXF2NETb0Zk2ho6UEbTEO9ASb09znB2ln0zIemtE2Sdzyj/ZUOxvS5aHGRG3DQm/ZUj4LQM+X5UQ97AvX7ytqQgcRnmADUW+ZhR4DSLvjQnpj42JuS4m6LQK/q5CPrkpkXTdiLRb/ci9P5gvj8xJutYHPxcVAo9rknitH0k3+pFy05iMO31Iu2VM3CV9os/pEX1WRshxCQEuOgS6Sghz783rHUrc2yDAY58GyfeHIv88hfbY2TRFTaEqeAwpr4bge15C/FM72lNX0Jz0M63pa+ku3kZt6ioaM3+mNmUBWZ+cyPxgSVGoA7l+NnzxH0F12Gzak1bQnbWB7pxNdKRuIP3JTHyPWPJ6lwkPNhriOk+A2wJFzv6gw8WfjXD/zojDc/TZMVHEn6O02DZej02jNPl9uDIbRijw13gljszX4u+/+hPkPoiY6wNJeziIkrfDaAyaRlPgfBJuOHH+R1XurOtFxHkzMu7Zk3TNjITLQwk5PoCP+3oTeLAvwUd6E+oqI9RNnxBXKYEH9fi0X4rfThmvN4i5/b0a575R4MxMZa7M1+XWYiPuLevHgx/6c+97Y24uknD5215cnKvChTkKnP9GyNlZipyaqozbRAWuzdfFfYYS52Yq8uBHMR7rjHj8szb3vlMmYGsfIvabErKjD97rdXi9SgWPVSp4rFTG61c1QrbJiNnbl9BtMnzX9+L9WnXer1fHc50yvps1iXI1JuuqBQX3HMi5bUPxY2fy7jrz+DcZB8YL2OEkYKeTAjsc1PnLTsipmUoEHTal6KkjNT52NHyyoSlsGO0x42iPnU5n4ny6UxbRlbqA7rSFdKcuoDNpAe2xC2iJnEd98EyqPoyj9J0TBc9syL1nTsY1U1LP9yPJ3ZiEkwYknpCSetaQrKt9ybs9kLw7A8m+3Z+sOyZk3TQl+fwA4k70J+KgMf5/inn2syp3FypwaaaAU5MEHJ8o4PhkASemCTg5o+c0y5lvBJz9RsDlhULur1Tj3Q4pYe6DSHvowBev0ZQFT6QmdgaNKfNoy1xGR9b3dKR/R3P8QqqCZ5Pz2pmwixa83mnAzZXqXFqkwskZQk5OU+DiXA3uLNPl0U+6vFyrh982Q4L2GRN8wIjwI30Ic+nDmw1qvP5dBf9tmnzeq0vwXl2C9+jyebcO7zYKiT8hocHblu7gYXQE2FP6zAzf3WKOTBCwzVbAX1ZCdtgps99JjSNj1TkxSZUz04RcXyDE83dNIo/IyL05gKpXQ2jws6AzfDjdiRPoTp1Nd8ZiujN/oit9DW2pq6mJXkZl5FIqwhdSETKXiqBZVAfNpDZwBpU+kyh5PZq0m+aEHTPCb5eIt5u08fhNmxertHi+QodnP4t59KMe1xaJv+JVmfXWQtaYCVhtJmTVUEVWDFVklbkya61V+c1WiT8dldg9VpUjk9U4NUODi99qcmepLn//oM/TH/V5vFzCw5/EPPhJzIMfdLnznYibi7W4ulCDi/PUOP2NMkemq7BrnAq/WgtZY6XCOjstfh+mxabhyuyZpMDFH9TxPdSXtHv2VHqPRR44npbQSbSETaQ9chJdMVNpD5+C/OM4yjycKHzqRNZdO2LOmOK1XZtnvwl4u1mRwL29yLjQj7xr/cm72Y/cWwPIvTWIzKtmRJ0w5e1WA65+r8ax2cq4TFPHZYaIU4sG4LlvNq7zB/KDuSqLBwtZNETA7+MNuPXnRH4drcXCQUKWDBGw2l6ZzeO12D1Dl/3fiNj/TS9cvu3F8UWanPlOm8s/6XJrjR4PfpPyaL2YpxvEvNwsxuMvEa+3aPLkDxVurRHy8A9VIi+Y43fEiOfbNPh0tDeZd514ukWLx5u0Ob1EGde5As5/r86jP/rhsduKv/804+rqPpz8TpcDc5TZMe2/8Br1bNSOGEbvjGPkznjG7Elk0qE0JuxLxHlnJON2hjFlTziz9oWz9Gg88w6EMn2rHzO2+jNvbzBLXCJZdiyO1efTOOHTwNWwTi4HtXDWu5pTHiXc+NDA7aA2Lvk3s/V2NouPBDPrwGfmHo1hwclEFp9MZKFrJN/s9mP+bh82nY/nqk8jz6I7uRXQxBnPck68KebCx1puRXdyObKdbc/K+MYtiskHYnDeFcPobTHMOJjB1F3RfLMnhIUHAvjtbBgnX+XyIraN5zGtHH+SxtEHydz9UM3rqDaefK7lqkcW1z2y8Ait421YM3ffFHHlSS4P31fjG9PJh8Qm3O685Y8T7mw5tZ1bzzcTF7+FgrxVVFf/QGn5NxSWTKWqeiFtbVvo6jxFW9MZGmqO01R3nI4md7paz9DedIKmmiM0VR+jU36VrqbbNNVfoa72LI3yc3Q0XYDmE3TXb6KtfAltRVPpKBxLd/FwKLGGkqF0lJjQWmRGW7EznRXf0V37O921W2ir2ER79VY667bRVbeFzuoNtBavoDFvPvWZ06lLnUhtsjPVCaOpjh9DXeokqpImU5Uym4a8H2gtWUtT6QbqCtfTULCOhuzv6ShdSVfZCuQ5i8iPnUxa2BiSPzuREORAcpA9sT6DifPqT8aHwRR+tqAgwJQsLwPSPERkvNEm570ueb4ScnxE5HqLKPKVUupnRKlPH0q9B1PqN4Lc9zOIerKYU1vGM3+8Bf2lJqir2qGrt5DeA7eibbAVRe1NKIq2oai/F4H+wZ52VeKKQHIMoe5JFESnURS5oyRyR1nnFMqi4yjp9pxVUdRz6bk1KnNBaHD4a75us5W4fQXs0X9D9n8brycQ9DqNovY5VPXPoio9jkC0D4FoT8890a/3TYWSkyiLj6FtsJeBA9ZgLLZhgbMpb85Npezjt+Q9N6E1oD+N3tq0vFeh7Z0iHW+FdP/TuL4UwHMleK5C92tVOt6q0vJehQYfJeS+CjR5K9D2VomuF2rwSBMeadL9vBetT5WpfaaE3KcvlR+d+XRvNn+tHINJXwd6ib5Fy+gvVA0OIRAfQFnqgmTQeYTK21HXP0Yvw3OoSc+iKD7Z88fA/wBeFSQuKEgOoyA+gqLuUZR1j6Oicwo1bXfUtdxR0z6Fms5x1ERHUBUdQlm8H0VJz61Wgf6Bnt9U5opA2rOJWFHvKIqiwwg196Am3o2s737Esl/REc+lt+E4BvU1w8ZEwuYV9vjcXkx+wHJKPkwn97UFWX9LKXmpR5OfMY0BRnREDKAraQhdmRZ051nSVWRJc+EQ6ooH01hjibzOktpaC+pqrWistaG51o7WGgfaq4bRUeFIR/kwWiscaKiyp67GnvoaO+Q1PYBtqP4HsJY0llvRXmVHU4klFRkDKU7sQ1nyAKrSBlOaYEJeeG/SA/VJ8dMj/q0eIU97EfhYjch3YtJCB1CYaktF/giqS8ZQW+lMdcVoqitGUls1kvraUTTVj6JVPoq2upE01zjSVGlPY5ktDUVWNBRY0phvSUO+JQ25Fj3ta5YZtelDqU0bQmOmBQ0Z5tSnmlGTOITK2IGURvSlMMSQL4FS8gKkZPiISPPWIdNXl2x/CbkfpF8jI9dfRo6vlCxvPdLeinviKSH1jR5pb/TIeKNPpqeUzLcyMt71JNNL9i+kZnsbkuX9Fa5eMrLeScl+b0CutyG53kbkvjciz7s3OV6GZHlKyfDQJ+O1lIxXUpIe65D5Up/0Fz1wTX0hIe2VHolPtUh+rkNpwEDKAk167pwG9Kc2wpzGWBuKA/qT621IoZ8xZZ/6URbYh5IAox7ABvelKsyE2khz5LE2NMY70Jzk9F+AbUsbQ3vaKNrTRtCWOpzWFAeak2xpTrCmOc6C5lhz2uIsaY+1ojPehqYIM6oCB1D52RR5nO1/4HUkDXljaCxw7mlfC8fRku9MS+4YWrJG0pw1jKYMW+RpVtQmmVERO4jyyIGURQykLMKU8ojBVEabUx1vTWWsJdVxNtSnDKMpcxQtOc605I2jNX88bV8m0J4/kY4vU75mEu15E2nPmUBb9njaspxpz3amI9uZzqyxdGaPoTN7DB0Zo2hNdaL5K2Kb4u1pinegJd6RrsxxdKSOpCXentZEB9qTh1MTZk72u9588TGhLMCaQl9rUp+bEHWnN8lPBpH+wozAy7r4ndUg7qExJf52FPlYUOhjRv5bUzKe9yXhnoyIKyKCzqgTcFyFj27KxF6Wkna7P7kPh5DzYAhxl435cESDj269iDhvQML1fqTc6kfG7b5k3+1H0hUDos/qEX1GStgJPYLcxISckBFzoT9ee9X5e5OQl7uUiLhiTJnvKNrjZtGVPIe6UGe++Njjf15M+G1TGmIW0pqynMakn+gq3EJz9nractbRmP4jJeHTyAtwpOizI0kvBxP/ZCiFfpNoT1xFd+YGOtPWUvn5O4IvOOLvasOb3YO4+asup5cqcHmVDpdXirm1bgCnlkjZO1WLHeN12OTUi61jdNnuLOavMRpsdVbl4GxNrqw24vWeQXw83pe4G6ZkPhxK6ZvhyD9Oo+zNVF5sE+O+RIGQ09Z8eepM/hNHMu5aknHHksizAwhx68tnF2M+7BUTdEhC3Jl+hB/rTbCLIQH7DXm/TcqTXzS5NE+B41MEnJqmwLUFEu4uMebhsv48+n4A95YYc32ehEuze3FhlgoXZin1wHWaIkcnKOAyRsi56eqcmabEjQU6PF1hwNOVetxfpoHHOn0S3GxJPGpF4F+GvFqlyouflfD6rWeW8v1adaL29CHZxZSYvcZ82iTCf4M2Phu0eLNWGe8/ehGyz4DY4wNIPDOY9Ks2VL6YQuWL2bz5sw9HJvfcGN3lpMB2B3W22StwdIqATwdMKHrqRK2Pw3/gdSyt0VPoiJ9Ld9J8OhPn0pn0LZ0Jc2mNnkNj6BzqA2dR6TuJIs/R5D61I/WmOQkXTIk6YUyYi5SQA2JC9osIP6BL/Akp6ReNyb05kLw7Jv+F15QLA4g/1Z+IQ73x3yzm+c+q3Fkg5OIMAScnCjg6XsDRSQKOTRFwfJqAkzOEnJol5Mw3Ai7MF3BruQqvNov5fGIgaQ8dKHg3htJP46gIm0hN9HQaEubSkjyf1pRFNMbMpyJwJhnPRxN0xoxnW6Vc+UmNcwtUcZsixG2SgDMzVbi+SJt7y3R4slKE1x8G+G835ONuKSGHexPq0oeXvynz6ndlAnbrEOkmI+aojBg3KdGuenzcqUzqOQOa/Bzo/jycNn97iv424/0OXY5MELDDXsBWayE77JTYP0IV13HqnJqqyoXZQu59r4TPXzrEnTSk6IEpDe97ngx3RY6kO34C3cmz6U5fSnfmCroz19GZ+TtdORtpz1hHQ/xPlH3+lvz3E8l+NZLcF8PJfTqMnEd2JFw0IeiwHt7btXm7SZs367V5uUabFyt1efazhIdf8eo2TYsdo1X43UbIL+YCVpspsNJMiZ+HKrPSXIW11mr8ZqPMpmHK7BitwoEJKrhOVuH0THWufqvNnUVi7i2RcHepmNvf6XJrmZgbi3W5Ml+bi3M0OPuNKqdnKXN0ujKHpqqwZZQiaywF/GKlzsbh+mwda8iOcWK2OSvg+o0Cr7YZEX3JkvznjlT7jqEleBItoZNoC5tEZ+QU2sMm0/RpPFXvRlH8YjhfHg8j7pwJvru18NikgM92FUIOaZFyRkbutb7k3+rHl7smZN80Jf7sAMKPDSTQZSj31khwma7MjrGK7J6gjss3Bjz6cxz3NjqzeZyIXxyV+dFaibWj9Lj5x1jcV9iyzEKF78wErHZUZfMEbXZNF7NnpojdMzQ4OFsDt/mauC8VcWm5hOsr9bjzix5/r9fn2UZ9Xv4p4dVmES//1OLZJg3+3qDOjTVCPh3vh7+rAa92quPvok/WfSeeb9Pi5Q4Jd9Zp4r5EiePzlLn8kz6PN5vz959m3Fzbl7M/STiyUJU9s/8Tr9sTn43amcjIHQkM3xbHiB0JTNiXyvi9yTjvimPC7lim7otlyu5IZu6NYPquYGbsCmbWnhBm7Api6vYA5h2KZOuDMi59bud+DNyPaOPu5wbuf5bzKraDJ5Gd3AvrZO/fX1jsGsb0/SHMcIllyqFYphyIYtbBCObs+8yyI2HsvpPDw5BOnkd08Tyik79DmrkbVM/d0AYexLZzM6qD3S/LmHcsiol7I5i4L4FJ+1KZuCeFybtimb03nG/3BfDntQQu+lbwJLqZZ1GN3PpQwm3/Mh6HyHke3sCTkGoeBZXyJLiMl6FVvAyu41lALc8+1OMR2MD7sCq8I3M5++gux+4c5tbbbYTEb6CoYDnVJTOorZpIZdkYykqcqaueT3vLX3S3naGj4SJtDRdpazhLR7M7XW0n6Ww7SlvTEdobT9LVdI3Oxju0ym/SLL9GW9M1upqvQbM73fWbaa9YTGvxJDqKRtFdak93qTldZaa0lw6kpdiC9tKpdNf8Co376G5wo6Pahc46V7obXOluPEx3/U46K9bSXDCPhqzxyNOdkKfZ99wFTLRBnu5ETcpoatKn01q8is7qbbRX76elfD+t5ftoL9tKV9VmOsvW0pC7hJLEyeRGOpL2eSgpn/qTHWJCVlBfMj8akRPQm+wPhmR465HmLSHDt+c5YYavmDQfLdJ8epH6ToUcLw0K32tT4iWi/J2UKh8TKv3syH/nTPj9aTw5OYt9a6czZ/x4zE3GINWfjFhvPiK979GQrEJZbwNC6e4exOi59Myf6h5HUXQKJR13lHXcUdE+hYr2CVR0jqKs64aS+AiKksMo6h9EQXYABdlBFGQ9d0t78HrsP/J/iFedswh1zqMkdkdZzw2Bzh4UJftQMexZCiWQnESofw4FyTmUdf7QGpoAACAASURBVF3R0d+MnvgbrPpbsG6+Jc9OjCPbczJlPtZUvzdE/l6LpneqtHkq0eWhCC8V4bkiPFOGZ6p0v+pFh6cWLe80aHivjNxbgab3CrR5KtH5UpXuJ+p0Pdag9XkvWjzENPkNoNTbgcCbYziwbhTjHBzQE8+gl+R3VPX2ovC1pVaUHURVdgBF0S5UpS4oS46iKDqOgu7x/xG8CiX/+YfBMYTi4yjqHkdZdBwVnROo6pzogauOG2o6h1ERHUBZvBclvT0o6O9BIN3bs4TL8CACg4MIpXtRlu5GRbINFZ0NaEl+RWawHD3dCQw0tGfayOFsWzme6wcn4nPNmVQPZ4r8HSjzG0S5jxHVvvo0BshoCTaiKdSIjriBdKQMpjV9EM1Zg2gtMqOpxIy60iHUV5pRX2uBvM4Kea01TbU2NFfb0FplR0elPV3lDnSVO9BR6UDjP3ittUdea0dDjR0NNbY0VtvQWGVFU5UV8lJzGkosaCq2pD5vKBVpAyhN7EdZYn+KYo3JCTEg9YM+yd4yEt5JiXitS+hrbaJ9pGRGD6Ysz4nasnFUlztTUzmWmqqx1NWOpUE+lpZGZ9qbxtLeMJqWWieaqhxoLLOhocgSeYFFD1z/H/DakGFOfdpQ6lKGUp0wiPKYAZRG9KEw2OArXvXI9BWR4SMiy09M7kd98j8ZkB9gQN7Hf+M18/1/4zXNU48MT30y30rJeisj+50B2e8NyPQy+K+GNdv7341r1jspmW/1yfaSkettSL5vb/J9jMl9b0T2WxlZnlIy30jJ9JCR+VpKylMRma968Jr6TJf0l3pkeOiT+FSL+Me9KPTrS0WQKcUf+1Hg34eq0CE0xtpQ8mkAeT5GFAf0oyrElKqQARR/NKT0U28qPvejOsyU2qh/47UpcThNiSNoTRtDS+poWlJG0pIygrZUJ9pTewDbnGRHY5wlzXEWtCVa05ViR1eCLd2pjrTGWFPz2YSKzybUx9rQku5EY8aI/8Jrc+E4WgqcackbS0v2KJoynWjMsKchzZr6FIt/zSL/g9fySFMqo4ZQE2tJXZId1fHW1Cba0ZDuREuuM+0FE+komkxn8RS6iqfSWTSdrqKZdBXPoqtkJl1FM+gsmEZH/lQ68ifTkTeJzrxJdOf/k4l05Y6nPXMMrakjaE4aTlOiI02JjnSkjqI50YnWREfakhxpTRpGS4IDTXH2VIdakus9kFyvweS/tyTL05ykJ6bEPOhP2gtzIu70xvdsL4KuiMh4ZcqX9+YU+piT/3YIaU/7EntLn/DLOgSf0yLIvRcBx9SIOC8h9U5/sh8OIfW2CRHnZAQeF+HnqknACRGxV/uQensAGbf7k/fAhNTrxsSc1SfmrJTwk3oEHxMTfsqApKumfD6uj+ceFd4dVCX8siGFb4fRGjWd7tRvqQt1ptDXAV93MQHnjagInEJb0jLqYhfTlf8Hnbl/0J71Oy2pq6iNXUjx5wnk+NgTcsuI4GvG5HuNoyNpFZ2p65BHfk/C32PxcTUj6IQjr3aYcuFHda6s7MWNtWKu/6rPldUGuM7TYvt4FbaO1WS7sy7bnSVsGyviz1Eq7Jqshvt3Uh7+MZC/NxvwZq+YuGuDyHtiR633JKq8phDiPpSLP6rhe9iU9LujKH09gdLXo8h+aEHc5X6EnTYg6nRfwo71JuiwlOAjBkSd6EfE0X4EHeqN304ZHn+IebhSg8sLFDkzS4FL32pw/4fe3F9mzP2lfbm3pA+3FhhwZY4uF2f14sIsdc7PUMV9qiLHxgs5MkYBt3HKHBqhyKXZWrxY3Z+nKwy5vUSD56vExLrYkuBqS9D2Pvj8rov3em3er9fizS+qvFurTtgOQ9KPmZPqOpiInQZ83KiN/wZt/DeKeLtWDe+NWgTtkhGy34gwl75kXRuG/M1cmr2+w3u7CUcm99wY3eYg5C87VbY5KHFkkoCP+0wpejKSWh9HGgJtaQl3pCN6LG2Rk+iMnU1X/FzaY2bSHjOL1siZNAZPp/bDdMrfT6HwtTPZjx1JuW1F9NlBhLr1JWCvFL/tOvhs6YX/XxoE7tQi2lWf1PN9yL1pSv5dU3LuDCDnngnZt01JvTSQRPf+RB3pzcetYl6sUuPOIiUuzhRwcpKAoxMEuE0UcHSygKNTBByfpsCJGQqcminAfbaAy4sVebJeiwDX/qQ/dKTEewJVnydTHT6Z6ojJ1ERMpSFuNs0J82mMnkd5wAzSno4i4NRQHm+WcvEHNU5/q8zhiUJcxgs4NV2Zqws0ub1Um4fLtfH4TQ/vzfr4bdcj+FBvQg4b83ytIq83KBO0T5f4k71Jcjci2d2AJHcZoYc0yLrSm+aPw+kKdqLVz56Ch2Z4bevB625HATvtFNntoMKBEaq4jlXh5CQFzs8UcPd7Ib5bNYk/bUDRIxPkX+ddu6JG0504he7Ub+nO+AGyf6E7+w+6szfRkbmBzpyNtGf/TnPyKmpD51PoNYHUhzZEXuzPJzd9Ag6L+bBPhNeWXnhu1OzB62odnq3Q5clPEu5/L+byAhFHpmqybbQKv9kIWWMhYJW5AivMlPhpiBIrzFT4xUqNdbYq/OGowrZRKux1VubQeGWOT1Hl/Gwtrs/T5eYCMdcX6HJ5vg5XFupyZaGES9/qcm62Fu4z1TkxXRXXqcocmKzMn05CfrEWsspChdWWmvxmL2LneCn7p+pwYKoil35Q5/1+Y1LvWlP2dgRNQRNpCZlIS8h42sIm0hYykaZP46h+P5riF46UvhhBwgUTAg6I8P5frN1XVNRn27D9oXeGKVRBBUQUGyoigiLYa+ypJmoSY4wm9i6gYu+9Ye/GhtKxYkEERHrvvddhZhCY49vAO7m/9a53rWet5904FrD13+W3zvO6ro3avPTRI3aviMQDIrLOWFJ81Zaia73IvdSb9LN9iD3gQPAGa87ON8B/ojrrPASsG6mDz3gx26dZcXmZO/u+cWSZuxHfO6nx+wgjTv8+mNubxvGTsy7f9xOw2FWH1d4mbJooZfNEEzZOMMB3sgG7Zhhz6GsxJ3+QcuZHMRd/lnLrD3MerLDg0WpzHq2W8nCVCXf/MuTKYi3O/yzg+R4bog5YE7TVkBAfIakXBvL3Wl2ebJEStNWGS7+J2TdTk4Nzjbj8uz03V/Tm8rLunP7VjP3f6+M/W/2/8Zpxb8SmdNw2puK6IRm3jal4bs3Ac2saozYn47U1mbG+yXhtimfM5ljGbY1lom8ck/xiGbv5LV7rXjJt2wfW36ri3NvP3Ipv5+84JQ/iFQR+VBD0ScH9uDauvlXgc7uQb/bFMXHbByb4JzFmRwqjfRMY7/eR6dtj+WHfJzZfLeL623b+fvuZoNh2gj628Si+lb/jZNxOkHM5VsnGu/nM3RfDeN8Yxm9LZcKOHEZvTsV7UyJTfOKY7hPFqksZnHrZwK24Fu7HN/Igrp57Hxr4O6aRuzEN3Hlfw813Zdx8V8r92GruR9cSGN1ESEwr4e8bCHuXQ8T7N9wOO8795xuJTl9OUcV8GqvG0lo1hOZqZ+ornKktH0FTzQw+t6xGJT9OZ8slOlsv0yEPoEN5gs62g7S37aZNvoM2+f4uvLbeoL31Bu2t1+iQXwXFpS94XUFb9SyU5Z58rnBBVdWfzip7Omt68rmqJ4qK/rRVTqGzfgXI9qGSnaaz/iSqppOoWo+D/BCq5u101ixDUfIVrfnutOY4I892ojWrDy0ZfZBlD6Ihw4XGnPG0VSxG1eBDZ9N+2usP0VZ7kM6GvagattNetYrm/B+oSBlLUdwg8t/bkv/WnOL3ZpRESyl5K6EoSkzOMyEZ4UZkPDUh+5UpWa9MSX8uIiXSkJQIXVJDtcgK1SEvVI+iYH1Kg4ypDjWnLqInlaF9qIwYSUHwVN5fm8PVnTPZsGg8U0e64dzbhR5WrpiajcHI7Bt0zP9Cw2wT6hIf1MV+aIh3oiXai5bJATSND6BpvB9t4X60TfahZbIHLdEutMQ70ZLuQFO6DU2JH+oSvy+3Ae9CIN7zX+3+H6X234n2IRAfRWByDHXRQTTEu1ET+qAp8UXHbCca4l2oifejJjmGQHQCgckhNIQ+mJj+gaV0HM72ffl1xkACT04h7ck4SkL7UxfRjaYQE+RP9Ol8rAcPdOC+dtfU9Z4uqkdC2h+LkD8xRBaqRXOoGq2haiiDNWh/rEXHQ13aHhrSHCihOcKRulejeRngjt/igYwZMoieFl4YGi1CX+KHhskOBKIdqJltQ81sMwLRGtTNNqFh6ou6cAdqRntQN9mHumgPaqLd/6sE4r0IJAcQmB5BYHoYgWQ/aqKup260xLvQkexGV7wbHaE/2sbb0RFt77qYS+KDmmQLAtMtqFlsQWCxFTWLjaiZ/oWe5VKMrX7GSDoLsciTXjbDGTvUhSWz3Dix3otXAZMpCptKWfhQysNsqQiTUP1USNMbEco4C9oTbWhLskGW0A1FanfkGT1pyepBU24PZCW9kFU40lTlQGN1b5rr+tDS0I+Whv7I6wegqB1AW+1AOmqcUVUPprN6CO21Q5DV/Qevg7vw2jiY1sYhtDYORt4wCHndQBrL+9BS7oSyaiCtZf2pzbGjMrU7VWk9qEjuTlFcN3LfWJHz0oaclz1JibAkNkhMTIiYhFfdyE7sS3nBcBprxlBfM5qmBm9aW8Ygl3mjaPWiTebJZ9kolI0jkNUMpaViEC2lA2gq6kdTgRNNBf1oLvgXr41ZfWjM7ENzZl8a0npTl9SLqo89qfhgQ1m0FcVvzCl6ZUrBSwm5z0TkPBWR91xC4UsziqMsKI6ypPClBfnPzMiNkJIdJiErRExmsJjMIAmZQVKyg03JCTEjL9SC/DBL8sMtyQ2zIC/ckvwIS/IiLMkN75q4ZoeYkRNiRk6wKXmhFhRGdKMwolvX1DXEgpwgM3KemJLz2Izsx2ZkB5qScV9E9iMpmQ/EZNwXkflQTFaghNR7xiTfNSQv2JzKV3ZUvLSl+Kk1FVF2tH5ypiLKjsLIbv/gtS7ansooaypedaPilQ01b+1pjOtHy6fByBKHIksa1jV5TR+JMt0DRZo7ynQ3PmeMoCNzBJ/Th6NIGUJLQn8USQPoyBgCmS6QOoT21KE0vXekLLIb5S970JLojDLTDXm2O615HrQWeiIvHo2ixAtl0Re85rh33Uic6UxzWn8aU/tSn+hI7cdeVMfZUx1rR028A/UJfWlMHkhz2hBa0l1oTB1Kc9Zw2oq86KyYSGflRDoqJqKqnkZn5VeoKmd2VTUDVeVXdJZPp6N0Gh2lU7pgWzIZVclkVCWToHgiqqIJdOSP4XO2Zxfc09xRpI2gPXMkskQX5EkuKFO/rBcnDkaRMgx54nDKo5zICe5FbrATheHO5DwZQOy1HmQFDiDlniPvLpjz/KQRMZfNyA3qQ2nkAApCnMi8Z0vCFQtizomJPmVCzGkJb44Y8e6YCYkXrMm+6UjGtd58OGlJ1EExUYckPN1rTMwJC1Iv9iTnih0FNxzIvNiDxJMWfDphyYdDUt7tE/HxeDfyr/cn/oQ1UQdMeH1YRPJVO6oj3WmLm0xHyle0xo2j7KkLTw+LeHHUlLIId5o/TKU8agLt2b/TmbuCjuyVfE5fhjxxIRWvJxF3zZ6QA0Y8P2pK/mMPOhIXokhYSGHwOF4ccyR0ey+e7x7M/bW2nFmgz6XfTbi83JSrf1pyYoGI7dN0WOepwdqRemzyErN5jCmbx4jxGS9k/xwp53615vqf3bj8uxHBvmZkXB5M2YPR1DyZQOYVN26vEnLhNyMK//am7JEXtSFe1IR4kHe7LwmnLflwzJS4Ixa832/O+71WfNjXgw977YjZY89LH2uCVkm4+5sRV3/U5fw8Lc7O0eHytyLuLLTh2neWXJlnwaW5FgTMMuXMdBNOTTHi5GRDjk/U4/A4bfZ6qrNzhBq7R2mzd5QeV7+24MEvPbizwIw7C8S8Wt+b9INuRK3rTvBSIcFLDIn404TIv4SELTPg9Xoz0vY4knOwP8k77Hi7VsLTZQY8XW5M1GozIpabEPKHIaF/GhO+0oQXm83JPD2MlidzaAv7iWeb+7BvogYbXAWsHiRg9SAtNrrqsMNLjYhNdpTcGUHLsxHIXg3hc8xwPr93py3am47YyXTETUX5fgKK6PG0RI2lLmI0FY+9KPrbk6xrriSd7U/MIXue+1kTts6MwOXG3PtNh3u/ahG0VJtna4yI9Tcj7VgP8i/2ouiaAwXX7Cm86UD+9d5knrcn7YQtn/ZbE7VZwqPf9Lj+rQ5npqtzeLyAPd4CdnkJ2OUtYNdYAXvHa7B/oiYHJ3UB9uRsNW4s1ufpNhvSrgylLNSL+jfjafwwgYbYcdTHjKUhdgKNsVOoezeF0ojxpNx049m+3tz4y4xj3+qwd4oGvp4Cto0SsH+cBqdn6nPpG2OufKtH4BIJQctFhK024ZWPGa/8zHmwVIPHf2kT7W9K2nEbsk7bkH2mG5mnLIjfa0jh5e4oXrjS+cYNecRQCq71IWStiN3eAnyHq+PjooWfqy47Ruiye5QGB7wFnJou4OYCNZ5vMiTluAXld3vREjGAtjdD6PzoiSp1MmTO67pROH8Zqvw1qPLW0p67ks6iNVC8BvL/pD1lIY1vZ1L4aASxJ3sQ5mPA47U6PFqhy4Ol2jz8XYfHfxjzaLEJ93+RcHehlKvfiTgx0wj/CYas9dDm90Fq/OwkYFFfdRb11WJBH20WOenwa38dlgzS4U8Xbda6abPZQwtfT012e2tzeKIBJ6cac2a6CSenG3N0mhHHphtzZJqIw5ONOTTRiIMTDdg3UY+d47Xx8dZgpauAJc5q/NxPiwWOOvzspMdKVyGbvY3xGavFgVma3FhuzOtDNuTdGUjjM09kUaNpfe2J8t1olO+8UER50fR0FOUPXah66Eb6ud5E7zHluY8+Udv0+bhfRNIhERmnzSi62pOCa3bkXnYgM8CJDwd6E7jGksNztNk2XsA6DwErhmuy2l2PZa6a7J1rz/EFA/CZ2o0lw/RY4qrNgR96EL5vJr+7GzJ/gBq/ueqyysuE9WPFbBhnwhovfbZMMGLnVyIOzJFy7BspJ78Tc/4nCVcXm3HnD3P+/tOM+3+Z8mCFlLt/mnBhkRbnFqkR5CPlzeEePNtlSoiPMYln+3J/vS5PtooJ327Hg3U9OP2jiH0zDTkx34Irf9hy6Q9rzv1uwdGFQvZ/r/0vXl3XZ94bviETt42ZuG/JwmNrNiO3ZOKxJY2Rm1MYtSWFUVuScN/wEc+tnxjvn8IY33g8N7/Ha0s043xjmLw9lsVnsjj1vJUb0a08iJURmqgkKF7Gvbe13HvfwqnwGtZfyeabffFM2BbPOP8Uph4sYtyubMZuS2Kibxyz/ONYfjqLMxGt3HujICi6leAPMp7Et/DoYzP3EmRc/iBjxcVE5ux5y+RtsUzYlsI4v0y8tmTguSGRiT7xTPV5y7KADA49reVGfAuPEusJSqrjbnQFt6OruBdfz62YCk6Fp3I0OIEHidU8jK/lUUwNQdFVRLwv4sWHBKLiHvL20wESclZQUPUdtbXeNFf2o62qF/JKRxrLnKgvG05T5XSU9StRNZ9A1XqTzpZbdMpv0Nl2gXblERStO5G1+CBr2snnlrOoFHdRKe/RqbiDSn4DWi+B7AAdjUtRVE9FUTmcz1UDUNU60F5rTWedNR11PZBX9UdeOZX2mlXQcAhV00U66y+iarmASn4GWo+iatxBe9VS5CWTkRcOR5E/AGWuI225vVHm9qE124nGLGcac8eiKPmZjlofVE2H6Wg8gaL2OJ/rjtLZeJCOmq005S+iJMGbwhgnyuNtqYo3pyzakJI3upS+1qPktSFFr4UURInIjRKRGSUm7ZWY1JciUp8bkxyhQ9ZTQ7KfGpERakDGE31ynxhTEmpKdXg3akK6Ux1kR9mjPpQ9dqcich75Eb/x4MgcFs9wZFhvExxsemJjMxoTy/kYmP+JtngFWqI16Ig3oyPZjpZoJ+rGO1Ez2omWaB9aon1omuxBy2QXOuJd6Ip3oW2yHU1jX9SNfFAz3obAxB+BaNf/st0IxAcQiA4hMNmPmnAXmsbb0TTyQdPIBw3jHagJ9yAw3o/A+BAC02OoSfagb7YFU4vFWEi86NO9N7/MHczzW9+RGTyGqqcDqQu1puWJmI4nQlQPDVA90EX1QJuOBzp0Bor4HChF9sgQeYgmzSECWkMEKEPVaQvRRBmkiyxETG2EPZUvPUkKnMn2JYPw6NsdS+EwLKQ/oW+4Fh3hLtSF/ghM/BBINiEwXYtAuhqBdA0C8UbUhf5oGO9F3XgfasLdqJns+l8lMNmDQHIYgfkpBBYnus4dm/ghEG1B08wXXYvt6JptR9PEFw1jX3TF/uhK/NEw8UUg3IyaZCMa5htRN9+IpsUKNKTzEdrMxcp+ClbWQ+hubsb4Ydac3DiB+NvfU/l0HvURI6kLtqcx1JSmCGOaXxjQ8tYIWZwIRaolyuyefM63pzmjG02ZljRlW9GU142mQmuaS3vQXN6Tlio7WqrtaanpRUudA7K6PsjrnFDU9eNz3QA6agfRWeNMR7UzyhpnZA1DaawfQmP9IJobnJE1DkHRPBRFyxCUTYOR1w2ktaY/skonWsr60FTsSEOBA/W5vajJsqUytTvliTaUfexJ6QcHiqMdyI7qQdqLbiREmvM2WMSbcAmpcb2R10+kocab1uYJfFZMok0+HnmLF/KmUXyWeaJsHEFz5WCay52RlTnTVNSf+vyuN2D/G6/NX2rK6ENdSi8qE3pQ9sGK0ncWlLwxo/i1KUWvJBS8EJH/Qkz+CwmFL6UUvzKjJMqc4lcWFL00J/+pKTnhYnLCxOSFSckNlZAd3FVOiJS8MLMvU1QrCiOtvvxuSdFTKwojLckN7Zq2ZgebkhtsRm6wOYXhVhRH2lD4Ba65webkPjEj97EpOYFSsh9JyHooJuO+CRn3Tch8ICLzgeifvzPuC7t6aELp0+5URdlT8syGkufdUSYPpeZdb4qeWlPyvDsVUbZUv7Wj7p0dVa9tKH1uScWrHjTE9qM1aSitSS7IkobxOcODtvSRtKWP5HPGSNqzPOjM9qAzy6MLr8mDkSX0R5kyCFWWC6qMwajSh9Aa24eSMHPS7xlQFG6JMsWFjtyRtOV5oiwYjbLYG2XJGJQl3v+cd23L80CZMxx5xmBaUp1oSnak/lNv6hMcqPvYi9o4e+oSHGlK7k9L2iBa0ofwOc+d5nQXGjOGoSz2hpqpdNZMoa18Iqr6mahq5qCqmYeqei6dVbP/rXIWqooZ/1Y2HVXpNCidiqpkCp1Fk+goGM/n3LG0ZXt3rU2nj0SZNgJFimvXSnHy0K5LnpKH0po0nNYkd4qe9icrqA+FEUMoinDl4y178kOHkhc6hPRHfYk6b0r4MQPSHtpT+nQQBSH9yAnsTfLtHsRdMudDgClJV2z4cEbK22Mi3p+SknHDgYL7g0i8aMvLAyLiz/fg+QERLw+K+HjGityr9uRftyfzYg/SztmQetaG2MNS3u0zIelMdyofupJwyppPZ21IutiT4sdDUMRMpDPxK9o+TqIzZTrlz1x5eVzEu9OmlIW7UBrpRmagC4qkhXSkL6czay2qjLW0fVpC+bMpBO8RcneLOs8PmlLw0J3Psd/T9HYusReciNhnQ+TO3gRutOPOym5cXy7l0lIh11eac2t1d47ON8ZviibrvTVY56nLulGG+Iw3Y+c0K84u7M2NP/tx+ffunPxRj4Bf9Xh7qC/Ff4+j8uFUsq94ErHNlvO/aPP6UE9kL6dRE+ZJfYQnNaFu5N1xJO2SDZ/OmvP+oJB3+0TEHrDm48HexO3rS/TO3kRusObe70Ku/qjDxe+0uPidLle+N+LGfDG3frTg0jwxF2aLuTBbyvmZEk5PE3JykjHHJxhydJwBR8bqs3+0Nv5uAvzdNLj2tRX3F/bk4hxjbnwvImq9E+kHPIjx7cPtHzR4+IseQUsMCFqiT+gfBrzdaEHmwX7kHhlA8k47Pmy24OUKIRFLDXi6XMj7jda8WmPBw190ufmDgDsLNQlfLSXp4CDq781E9vgHXmztz+FpOmwaLmDlAAGrBmqyZYQe20ap83iVDcU33Wh7NZrWV0Pp/OCGImoYba896Xg3gc9vJ6CI8kb2cjT1YR6U3R9O/g1XMi8O49OJAbzbbUv4JnPuLxNx6xcjrnyvzYV5alz+WsC9hZpErhQS629F2rGe5F1woOhabwpvOFBypw/Ft/uSe9mB7HO9SD3SnXe+EoL+0OfWD/qcn9l1DnSPtwB/TwHbPQVs91Jj9zgdDkzU5fBkbQ5PUefkLDWu/aJP2BYrPp3rT8GjEdS8HEPzhwnIEibR8nECde/HUvHKm5IIL3IDR5FwyYXwXb24+oeUQ3O12T5WwGZ3AT4jBOz2UuPkdB0uf23E+VnqPPldyqMlRjz504CIjUIiNgp5tEyboJW6xO61IPNMD/Iv9qTgkg3Z58z5eNCQ0hu2KJ8NQxXljixsGDkXevNkpQm7RgvY7qaJ7zBtdrjps3uUHns81Tk4VsCFuQIeLNHkjZ8xmWe6Uf2gN7Lng/gc7YoqcQykTYfs7yB/MRSuQFWwgc78DahKNqAqWY+qaDWqvOWoMn+jM2Uh8nczyL8zlHcHzLn/lzaXfxJweb6A24vUeLjEkEdLxDz8zYy/F5lx+RsTjk4zYMd4I9a46/DbADUWOAr4yVGdhX20Weiky6J+evzcT5tfB2izdIgWK121WD9Cky2jNPEfrc2+sXocHm/AkQkGHJpowIFJBuydoI+/lx47PHXY5aXLvvEG7JtogP84bTZ7Clg5XMDvg9X4pb8WC/vqsqCPDj/3UWPpIAFbx2hz7BsDzi3S5t46PT6ds6UqyJXGpx60vhqF8s0olG89Ub7xRhE1hsrAYVQ+cCH3cl/iDlnyapsBUdt0id8vX1i87wAAIABJREFUJPOkOVlnzMi/ZE3e5e5kX7Qj/Zwj0fvsCd3UgwMztPHxVmOdh4BlQwX8NkjAMldNlrqos/9rW07/0g+/6Zb85qKG33Qhr47OZv1EEQuc1VkyTJ9Vnias8hSy1suEFe56bBpjjP80U/bONOXgLCnHvpZw+nsJ5xdIuLRIzNVfxdz63ZS/l3dB9uLP+pxbpMGNP7V5fag7Mcd68mynhMSzjjzxMeLxFhMCN1sQ5teHB2v7cORrMXtnGRGwuBsBSyw5v9SCU4vFHF1o8C9eh65Ju+eyNp3h6zNx25DB8PUpuK1Pwn1DEh4bk3DflIT75iQ8fVMZ6ZOC1/Y0PH0/MWprHKN9YvHa+h6vzW/47mACxyIaufGmmbtv6nj0voEnsU08iWshMF7JidBKlhyLZZpvFJN3JODtm8hovzRG+aQwdnsKE7d/Ytr2WBYcTGTv/SpCPnYQ8r6Fh69ruPe2ivsxNdx+X8eZ55UsPvqaKVvC8F7/Aq+NMXhvTWasXwYT/NIZ7xOH17pn/HA4ju2Py7gY3cCNtyXce1/KvZhqHiXIuBffxPGQTNaeDWfjxTAeJFZwP76U+9E5PH6bzrMPCcQmvyQt+yZZ+dvJK/mJ0govGioHoKy0o6OqB22VvWgu7UtjiSst5dNpq11BZ+NxVM036Gy+TafsFp2KS7QrjqGQ7UbW7IescRefm86iar1NZ+tdOmS36JRd/y+8/o6iZjLySlfaqvvTXteLtuputNVZo6yxpbVqMPLKWbTXboSmk6iab6JqvI2q6SoqWQDITqBq3ElH9XIUpZORF7ugLHRCWdALZb4trbl2tGQ70JDVj8ZcLxSlv9BRuw1V03E6G84grzlDS/UZ2upPoqj2pyH/d0o/TaQoZiDl8XZUx1tQGWNE5XsDKt8bUhFtROk7E4rfiSl4Iyb7tZjMKDEZr0RkvBSS8cyQ7GdCsiKFpIUakfLEkLTHxmQ9NiE/UEzRQxHVwWY0Rfag6akjFcH9yL4/iLSHY0m4N4e/D09gw88ujHFxxMykN0Ijd8zMpmNlvQCpxRIMRMvQNF6NutFmBIa+qBn7o2ayuyvjnagZbkdd3w9Nw23oCf0xku5FR7wbtf8neN317xqsaC8awt1oGfuja+SHrpEvOkbb0TTeibrJXtRND6NldQKB5ADq4h3oS9djaPIDxsYe2Hd3YN6E3kRcmEPGo7FUhbtSH2xH7d9GKB8aobiryef7mnQGGdIZLKY9SIIy2BB5iAB5mABZqIDWMC1aIwxoDpdSFWpPXpgHCUFzWfmDPd7OvejX0xMzk28x0F2OpeVRNHV3oG64HTUTHwSSDQhMVyMwW4VAug41yVY0hLvQMDqAhtEB1IV7/t/gVXQQgeQYAtOjaFgcRNNiNwLTru+ridejLt2ElpkvuqbbUTfcjLrhFnTFvhiabsHIdDXG5ssxtliMoXQWInNPLKz60r+vAz/McufCvu+Iufcr6YEzyHvkRuUTR5pCrWgJFdIaoY/ihT7Kd4Yo4k1oTZLSnG5BQ5Yl9dlW1GVZUJdtTn2OBQ35ljQWWtFcYk1zuTWyiu7IqnrQWm2LrNoOWY098jpHFHV9Udb1Q1k3AGXtQBQ1g2it68JrU/3g/8LrYOTNg1E0f8FrwyBaawcgq+5HS4UTLaV9aSp2pL6gF3W5dtRk9aAqrQdVyXbUJPal6mM/imN6k/vWjrRXNsRGmPEmREzsC0vy0wbRWjeBtubJtLVMpE02njbZWOSNnjTXuNFYMYTGcmeay51pKRlIY2G/f/DamN+X+hxH6rN605jlSFNWHxrTHalNtqcy3obS95aUvO2C63/wWvhSTMFLMYWvpBRFdcG1JMqcopemFDw3Je+ppAuv4WLywiXkhkrICemCa26oKfnh5hRE/IvXoqfdKIy0pCDCgvxwc3JDzf5ZF875gteCMCuKIqwpCLP6Z+r6H7z+B7A5gdJ/4Jr9SPIPaLsQ+wWvD0wojbCm6pUdJU9tKIrsRsvHgV1P5rzoQcFTa0pedKfqtS2172xpem9P1eselL+wofptL5o/DkKePAx5siuKVDcUqW4o00agTHPnc4Y77ZkjaM9woy3N9R+8yj/1oy2xP8pPTrQlONHwtieFwRIy7htSEmlNW8owPme5/4vXIq8uwBZ7oyzy/P/htTXDmebUvjQm9f4Hr7Xx9tTE2VH30YHGRCdaUgciS3fmc547LRnDaEh3QVE4Gqomo6qZSnvlZFR1s1DVzkNV+w2q2m/orJ1HZ808Oqvm0lk1F1XlHFSVs1FVzERVNgNV2QwonUFnyTQ6iqfwuWAiyrzxKHLGosgajTJjFMp0dxRpbshTXWlNcUGWMhRZqgutyW60poyk6eMo8iIGkBbYh7KX7qQ96kduyBAqXo+i9IUbyfcdiAqQ8vailJzgfhRGOJMb3I/0Bw6k3rUn428Hcu/3JfGqDR/OmRN9WkrKdTuKAgeTc7c/H85YkXDBlleHJYTv1ufdETHZl7smrzlX7Mi40IP08z1IOG7O+4NiEk5aknfTiY+nrEi/3ItPF7qTer0XNc9HokqdTUfidJSJU6l768m7M6bEnDOj+qkL5U9dSb3Xn7roOSgTf6MzYx2qjA10Jv2FLPoHXp+w494mbV4cMKXksQdtMfOoCB3L2xM9iTntRLBPD67/Ycql38RcWSrh2nIpN1d14/IyC3bP1mHDGAHrRmuyeawhW8eJ2OQtJOCXASSdn0/i+bncXtWXvbO0uLVCSvplL/KujyfjgjeB63tx+idDwrdb0xA5iZrwkVSEDKUyeCjVIa6UPhpIUoAlL/dpE3dMRPJpaxKP9SL+QF/i9g7g7fa+PPxDSsA3Wpybp8GV+frc+lnEjQUiLn2tz9mZOgTMNuTCbCHnZhpzcooBh8fpcniMLsfHG3JiggnHxwvZN0qHHcPVODJel79/suXWD5acnKJLwGx9QpbZELW+Fw9/NeLvBVo8+FmbJ7/p8XSFCe82WZG0qxdpex1J2Nad12vFvFwp5NVKE16vMeXdOiverLUiZImQW99pcnWegJvfa/BkqZB3fr0puTSRxvvf8XrbEI7PNGLTcAF/9RewcpAmG4Zp4+OuxsPl1hRcdUPxYjStz4fS+W4YylcufH41ivZXY1A+96IlwoOGELcuHFwZSPLJ/sQecCJqmz1h6yy4t1TExR/0OTdPjzMzNDkzXY2AGQJufa9F6DIhMdu6kXrUjoKLfSm91Y+SO30pv9eP0rt9yb/qQE5AL1KPdeedn4SgZfrcnG9AwBx9jk3RZO9YAf6jBWz3VGO7lwa7x+mxf5IBh6focXiKFsdnaHB5oR7BGy2IP+1E3n1Xqp6OpiF6LC1x45B9HE/Th3HUvB5Habg3mX978O7UQB5t7cGFxWIOzdHB11vARjcBW9y6oHx0igYBc/Q4N1ONx0vEPFxiQOByXULXGRK6zpAHSzUJXqVLwsFu5AbYUnS1J4VXrMgJkJB01JDa+735/MYD1Xsv5JEjyLnQh4fLjfEbIWDrUAF+w7TZ6a7PXk9d9nupc3iCgEvfCAhcpkm0v5CcAGtqA/vQ+tyZz+/dUCVNgPSZkD0f8pdA4SpUBRtpL9hIR+E6OovWoipYRWf2H3Sk/UL7p/nI382gPNCD1HO9eb3TjKDVetxcJODiNwIufq3OlW+1ufmjkDsLTLn6vSnHZgjZPFqHle46LB2ixaJ+6vzgoMY3tmrM66nO9/aaLOqnwy8DtFnirMVfQzVZ46rBBjd1fN012Dlah71eeuzz1mOPtx47vfXYNlobXw9tfN212TFKl13eeuwap4v/WC18vDXYMFqb5S4a/Npfk1/66fJrf30WOarzUy8Bq1zVODhLj4Cfdfh7tTav9onJvOZIfcQIlG9G0/JyBPWRLrS88KDj/URkTz2peuhCxnl7Yg+a8m6XEbH7jEk+JiHzpClpJ0XkXLAg+6IVWRd6khnQl9iDjvz9p4Sz84X4eGvx5xABywYLWDpYwB9DBSxzEbB5nCGHv7Xh1EI79swxw2eykJjT8/CfbcXiYVr87qrLipFGrPAwYo2niHVeoq6tkAkSdkyRsPcrKYdmSzj+jYRT34s4O1/MhQVirv5iys0lFtz83ZwLPxsT8LMeV5fq8Hy3NXEnHYg+bEPsiZ6EbhfyeKsJwb7dCPVz4MlmJ679YcfumbrsnaPL+SWWnF1iyqnFIk79KvoXr8PXZ95zW5/BiPUZuK9Pw2N9MiPXJzFqQyKjNiUxanMyo7am4OmXhtuWJEb6pTLSLwnPbYl4bUvA2y8Wb59ofjyWwtGwRu68l/PgfTMPoxsJjGvm8cdWHn5s4+zzBpafSWS6bxSTt8UzyT+VibuzGeefwQT/NMb5xjHJJ5pfjqdw+rmM4AQVobFyHkc3EBjTwOP4Zu7FNhHwoprlp94zz/8FU7a+ZvyWGMZu/cQ43xQmbU9lol88Yze9ZP7RT+x4UsnlmFbufKjhUVwd9z80cz+2jbsxSs5GVOB/M4Hdd2J4+KmMh/E5BMYkEP4hmpjkl+QUBFFVdZG66s3UVMyjutSVplJH2sp70Vnei8/lfZGVDKCleATy8q9or12BqvEoqparqJqvo5JdRyW/SIfiFJ9lB1A070TeuI/2xvOoWm7T2XyHzqabqGTXofUiyPZ3TV5rptFaOQJ5lTNtNX1RVtujqHWgtdoJWaU7isrvaK/1haaz0Hwb6u+gariGquUiyE6jatpDZ82fKMonIy8ZgrzEEUVxT+SFNsgKbGjOs6Uhty9NBaNRlv9KZ90OaDxFZ30ArVUBNFdfQlF/EUXNYRoK11CWNIui2OGUf3SiKqEnVXGmVMWKqYqVUBEjpixGStl7M0qjzSl+Z0bhGykFryUUvJaS91JC7nMJ2ZESMsLEpIeISAsyIf2xkMxHQrIfGZP30IDiJ8aUh0opD7WkJKQ75ZGDqHo+ktzHI3kT4M71HSPYvGg4X49xZlCPntiIHLEUe2ImnYdQ8ht64jXoSLehJtzedR7WdB9q4r0IjHeibuiPtvFudI32oGu4Cy2jnagJd3ZNX/9H7URgsuv/TLQTgWRX1xuy4t1oCnejbbQTfYPtGBj4oWfoh47RNjSNt6Mm2omGxUEEkv0IxLvQMfXHwHQdhpIFCMVj6WUzkF+mD+em/3jS70+j7tko6kJ60PRESFuwPopAPdqCDOkIE9IeZog8WIvWEAHtz9VpDtOkPtSA2nALKiP7kRM6mpCLk1n761A8nPvQ3cwVU+EsJCYrERpvw9BwL/qGe9Ex8kfTxAd1yXoEpqsQmK1BIN2MmsgfTaMDaBkeQdPwMOrGe//XeFUT7kZNuBd1kwNoiA+iITmAunQXArMdqFtuQ6ObL+pWW1C32IymuQ+aki1om2zCULwBqelKzKQLEBtPRWI0gh7m/fF2GcDiuUPYv9aToDMzSQ6cS1HEJKoih1ETZk9tiJSGMEOan+rT8tIA2TshsjgpLUnmNKVaUJduTlWGKRXpUqozLajJsqAu25KGXCsa861oKbJGVmJNa5k18nIb5BXdkVf2pLXaDlmNA7JaR2T1TrTU96O5vj9N9QNorB9Ic8NgmuqcaaobRHP9v3iVNw9G/h+81g/8Atj+tFQ60VzWh8aS3jQU9qI+z466HLsuVGYOoDF9MJWJThTHOpD73o7kV9a8D5fyJlRM/CtrqvLcaKkaQ1vzJNplk1A2jaW51oPGSlcayofSUOZMQ+lAGosH0FjYj8bCfjQUOFGf24faLAdqM3pRn+FAY5YjjekO1CbZUhHbjZJ3ZhS9kVL8WkJxVFdFr8QURUkoeW1K6Rtzyt5YUPLajMIXEvKeicmLFJEXISY/QtJVuJT8MAn54aYURJhTFGlB8VNLip9aUhRpRekzawojLMgNMSUnSErOF7RmPzEl+7GU3CdmFIRYURjWjYIQK/KCLMh9Yk7uYzPyAr/02JTcQFOyHorIfiT+B7M5gRKyH4rJfGDyT8VhVlS+tKX0WXcKwq2ofutA6ydnyl/bkx/ZjcJn1lS87kldtB2y2N7UvrWl7IUNlVG2NMR+WR1OGoo8eRitKcOQp7qiSB1O25czr21pXWuz8kRnZAn9kMX3oTW+N63xDsjjHKmNsqEwREJOoJDKl7a0p7nRljmC9gIv2gq9URZ5oyjyQlk0GuWXy5ract1pyx6OPMOZ5pS+NCY6UP/Rnrp4e2rj7KiJs6U2vhcNn7qmr7K0QbTnu9OaNZz6tKHIcj3oKJuAqmYandXTUNXO7AJr7beo6r6ls/abrmq+pqP6P4idQ2fFbDrLZ9FZPgtV2Sw6S7+ivWQabYVTUORNRJ4zHnn2GJRZo1FmjkSZ7o48fTitacO6Sh+OPNUDeZonitRxVEW7kxvhTH64C2lPBlLyfAS1MWNp/DiByrcj+fS3PZEnjUm+35uCiCEUP3Oh5OkwiiOGkh80kJxHThQGDyT1di8+XLAk6botRY8HUxY8jLQbDiRc7Mnbk+aE+uvyfLcBKWe7kXu1F3lXe5F10ZbMCz1JPm1F3FEpscekJJ+3IfGcNQV/DyD1mj1xAd0oeOyMKn0OnWmzaYmbhCx2PHEXrfh40YLGqBHUvBjBp5sOFISNpTnmJzrS16HK2IwqcRVtsb+SenUoj7fq8XyPCYX3XGh5MZn8u8N4d7wnqZddub/WnNM/6nJqvj4XF4u48acl11dYc3KhiK2TNFg1SsCqkeqs89Jh4xgDNnjpc+z7noT4evJo42BOzJdw5FsDXu4ZRPI5bxJOjiJkc2+Of2vEmYVCMq6NoCN2DtURrlSEDaIydDBlj53JudmbhDPmRB8x5tMpM1LO9CDpeB8SDg7kvX9/gv6y4uYCIwLmaXHhG22uzTfk5kIR1+cbc2GuLmdnanFupj7nZhpwapo+R8brcMBbi0NjdDk+wYjj4004PMaQPSM12TtKg0tzxAT+2os7P1pyYZYBl+bocucnI+7/bMSN7zW4u0CDwMU6PF0p4oOPNYk77Uncacf7LRa8Wi0kcrk+z/4y5O06U2K3dCd2c0+e/2nGgx91uTZXjSuzBVydp8btH3UJ/cuC5INuVF6fQ8zOEZz7Rsqm4Wr82U+NVc5arB2iwSZXAXd+syInwBX5Uy9kkUNoezkE+bPBtD1zRxExkuZgN2ofDqXyrjP5l5xIPGzHa78ehK/rxqM/TLm1yIhL3+px4ittjk3V5fhkLU5OUufcNHVufKND0O8iYvy6k3HMkaLL/Sm91Z/Su05U3O9P+b1+FF53JP+SA+knexLjb0bIn4bcmG9AwBxDjk7RZu9YdXaMVsNvlDrbPLXYOUaffROMODTFkEOTtTk6TZ0LP+gQuNqUD8ccyb49lPIwD+qiPGl470XzB2+aYsZQ92Y8paHepNxw48WhvtxdZ835XyQcmWeA7xg1NnsI8B0pYPcYAcemahAwR5uA2WoELhERuMSAx8t1CVmjT9Aafe4tVSd4jT5Jx7pTeK0Xpbd6UnzTgrzLItLPGtES3J+OD17wYSzySA9yAvryYKkx29wFbHdTx99Nmz2j9DjgpcPBMWocmyzg6g8CgldoEbtXRP7l7tQHOdH6cgifYzxQJU+CjDmQ8xPk/4GqcA2dhZv5XLiJ9sINdJasR1W0hs6cZbSlLEIR9w0tr6dR8XgU2VcGEH+4Oy99xTz+U5dbi7S58p0m52erc26ONgHzDDk7R8jBqcZsGKnNMhcNFjmp830vNb7uKWBuDwFzbdX5zl6TH/tos7CfFosHavLHYA1WDFVjjYuAja5q+LlrssNDmx0e2mwbqY3PSC02DFdnvYs6m1218HPXZccoXXZ4aeM/Tgv/CTr4jtNnpZsWS5w1WTxQl8UD9FjgoMa33QX84SxgzzQdri81IdRHTOQOI6L2m5B6qQc1oUORRXnQGuVOy4sRtDwfiSxyJOX3nckMsCXhqAXxByUkHpGQdkJK1mlTMs9IyA4wI/uiBZkXbMg470jCMSfu/SXlzHwjNntq8sfAru8uG9LVn8MErPbQYNdXQq4t78Od1f3ZP1fIi31jOPmzA3+O1GfJMC3+8jBghYcRq0eJWDdawtqRJmzyFuE7QYz/FDF7pos5OEvEkblCjn9twunvxZz/UcrFReZc+tmM8wtEBCwyIuAXHYK2WhB3sg9J5/oQc8yGiJ1iArcYE+xrRdg2e8K39+fRRicOfK2PzyQ1ji8QcepXMWeWSDi31PRfvI7ckHlv5Po03Ncm47E2Ec/1n/Ban8Do9fF4bvjI6M2JjPZJwcMnGZcNCYzwScbDLwXP7Sl470hi7PYEJvp/ZOmFAo5HtPAgrp3HcUoexMh4ECfjYbycv+PbuPhWwYZrOczdFc3UbbF8tTuVqbszmeSfxpRdqUzwjWWK33v+CMjhWryKBx86CI5vIyi2laB4OUEJSh5+VHDtTTMbLiazYH80s3dEM9X3AxO2xjFuazwTfD8y0fcDk/3e8uuZDPaGNXAj4TP3E1p5kqjgfkwbt960c+utiuuvlQRE1hAQmUfgxwKexCcR8fE175IjycwPprbmDsqWk7Q1rEFWOZPG4qG0FDryubgPnaVOtJcOQF40mNbikSgrZtJZ/xc0HwTZBWi+0PVTfg6V/CSdrYf53LyXtsYDdDaeR9V8A1XjDVRNV0F2GeTnoHUvnY1LUVTPQFbhiaxiGIoqZ+TVA5HXDEJWNYyWirEoKhfQUbcNms5A03WovQ71V7588zQ07UFV+xeKiim0lg1FVuqIrKQHsmJrWopsaCq0paGgH83F3nyuXIyqfgc0deFVURWArPYqysartNWdoLlkExVp31Ly0ZPyT85UJTpSlWBN1UdLKuMtKI81oyzGnPIPVlTEdKMi2orytxaUf/nntjjKkrznZuREmpETYUZ2uBlZoVIygkWkPxGS+URI6gMdUh9okhmoQ2GoMeWRplQ9taI6wpq6cHvqI52pCh9N0u3xXPcbyu+TzfDuK2JQd3vszd0xk8zAWPIzxpZfnteRbkfddBfq0t2oi3ejJdqDrmg/OoZ70dLdiYaBP+pCf9RMdqBm4v8/aOf/ZZroj0Dij0Dqj5p4J5rCXegY7sTAwB8D/W0YGPqiZ+SDttFW1I19UJPuRCDdi0C8F03TfehZ7MLAfDNG0t+QiqdhJ+rLH1+N5M7uyaQ/nED1cxfqIqxQPpcgCxYiDzKmPcKAzxHayIIFyMPUaH+hSV2oHuXBZpRG9CczxIvQCxPZsmIsA3rbYmPpgdBwJgZ6vyESbkNkcgA1NT9MRAfRF+5Ey2QrGpL1Xyav6xGI/VA32YuW4VG09U+gZXCka3X4f4lXdeEutIx3o2O0B22jPWga70XdZCdqprvQ7LYTze7bULfZgsByPQLz9WiZr8NAuhKReAkW4m+wEY3BTjwIV/s+fO3pxO7fXQk+Oo60RzOoejmTsjA3CgN7Uh1qQeMzKfVPDal9qktjlBEN70yo/2BK3UdL6pK6UZtiRWWqORVpEspSxVSlWVKdbkVtRjfqs6xpyrGmJc+a1kJrFMXWKEpsUJTaIC/vQWulLS3V9jTX9qaxrg/19U7UNvSjpqE/dQ0DaKofRHPtQJprB3Zd1NTo/C9emwfT2jCoq/8AtuY/gHWkqaQ3jcW9aCx0oLmgL7ICZ1rzXahLH0BZgiOFcQ5kRduS8MyCt8Fi3oVKyPjgQFXucJR1E+iUTUXZMI7GyhE0lrvSUOZCXYkzdUUDqP8C16ai/jQUOFGX40h1hj016fbUZzjQlOVIY4YDNUk9qYi1pOStlKLXYopeiyl5LaHktYTiKDGlb6SUvTWjItqC8ncWlLw2peCFiNxIIXkRQgoixRQ+lVIQKaEgUkphhJSiSDOKn1pQ+tyK0udWlDyzpDjSktJn1uSHmpH1WExmoJjsJ1Kyn5iS8UhM5gMxOYGm5AdZUhjcjYJgK/KeWJD72JzcQDNyH3WVF2hKXqAp2Y/E5D6WkvfEtKvHUnIeicl+KCLrC14Lgs2peN6Tihc9KQi3ouipNYqkIdREO1LwzJr8SCvKXnWn/n2vLry+s6P8ZRdea9870hDbj6aPA5End63Htqa4oEgdhjLV9UvDaE0ajOzTQFo+9qM5tjctsfa0xvVCEd+F1+JQU/KDJNS+caAz0522jBF0FHrTVjjmH7wqCr+cd83zQJkzoguv6c40J/eh4VMv6uJs/6km1pbaeDvqExxoTOpLS+ogOvLdUeS4UZ82lMbM4SiLxqCqmoaqZgaqmhl01syhs+br/4LrN3TUfE1H9Vw6KufQUTmbjorZXwA7G1X5bDrLZtBe8hVtRVNR5E9GnjsRec44lNneKLNHo8gciTxjBK0Zw2lNH05rxgjk6aOQZ3ihzJhAS/J4KqNHkRM+hJTH/SmLGkl9/ASU6V+hSJtG4XNXXl0wJ/qaDVnBg6h8M4rGD+OofedFcaQLuUH9qXk9koKQwSTetCXphi0FjwdRFTmC/EcDSbjUg5izVoTt1idshzaxRyRkXuhJ3lUHsi/ZkXXRltRz1iScMOP9YRExxySkXbGlIngY+Q8GEBfQjbS7fWhPmYkq62saYyagTJjKp6vdSb5qjSLai4bXo4i/akvSHRdqor6mPX0tZG5G9WkVn2MXU/JoDJH+QiL99cm44kjVYw+yrg0i4Wwfsq+P5NafYo7MU+Pot9qc/0XEteXWXFrajX3zDFjrpc5fHgJWjtJgtacWq0Zpsm60NtumGHFgrun/x9pdhVWd933fX7BoFmvRJRKCdIkNNogt2DrO6Og4dhcqigh2YNfYMRYmiqigooKUhYB0d3fH+9nAc87zvO/r2brujc/x21vHf/e1vsU+TyX2ThZy6U8t4k4OJSrAhRc+dpycLeGApwKPtppRFepBc9QEKl73o/SVPSUhjmTftyHhkhGfz+jx9aw+8Wd6kHDGhPjj1sTuteXlRmOuz1Xi5q8ibv6qwo1fRVyfK+LUubWEAAAgAElEQVTaHBFXZilxcboCf01V4JyHIqcnKnB8rBwBbrIcGSXH0dFKHHcXcWSUMvuHyHFgmAynxytz5zc9nq+w4MkSY+78ps71WQpcmynk+mwpbswRcO93aZ6vVCFquwEJ+3qTsL83MTv0CV2rzIvlcrxcocDbdWKit+rzxceU2G0mvFiqxt3ZstyYJs21qVJc9hRweao0d+ar8N7bipwLE/m0fzhXf+vBtkHSrLKRYr2THOsdpdjcV8D137X5caYvTa9GUP+yL42vHGh44UDzi4HUBw2k4n4fiv62IfuSJYnHTPjgo8PTlerc+V3MlVmKnJ8iy6kJMgS4yxHgrsgxd3lOjpHl3HgZbkxXJGixBtE+JqSctCXvigMFt+wouGtD8X07iu7bkve3JdlXzEk5Y0LsXl1C1oi5MVeJv6aIODpOjn2jpPEdJsWOIVLsGCLLrhFK7HNT4fBYMYfHyHNknBTnZspyf6UakYdN+XHNgfyggZSGOVPxzoXK9y5URwyn8p0buUHD+XKpLyF7zLixWpez89U5OkMFXzdpfEYI2O0qxZFxQs54ynJxhhxXZwkJWqrKk6XKPF2lSPBGZYLWK3J3qTTBm0QknjGh4I4FJfd7UXhXl+wbaqRfltDyypHOuJEQ7UrTiyGknbMicLEKu1wE7Bkiw14XeQ4OV+TIKDkC3AScmijg7/kCXmyU5/NhDXJumFD93I6m8P60xQ6lK3ECpMyE9AV0Za+kK3cTHbnetORsoy3Hi64CLyjYREfmSlq+/0599HSqXo+h4JEzaVft+HLUmA9+2oR6qfF0jYR7f4q4MEOGk5OlOT5BhiPj5NntpshmFwUWO0oxx1TAVAMBUwwETDeWYqaZkDm95ZjTW8g8Kxn+sJNhiYM0KxwFrO0jYGNfAd4DpPEZJIPPQCHeA4V4DZRmbR8Ba+0FePWVxWeQPL5D5Nk1XI49o+U5MFGE3xhlNg2RY2U/WZY4yPOnrRzzzATdeLUX4D9WhlsrNAnf25PwfRq88lPk7X4lUm+aUB02gJaIoTS8GUTlcydqXwym6L49aZdMSThtQPwJHRJOaPHjtBYZ53XIuqRD+kUt0i/pknLRgIQzvfh20obgLYYcn6HEZmfpbrw6CFjpJGB1/+625o1DpNg5Vp6bq3vzeu8gLi/R5t5GC66ttmXzaDHLB8qwxkWRNc4i1gxWYb2LOmsGiNg8TA1vV3V8RkvwGyth7wQxBzzEHJ4i4dh0NU7N1uDML1qc+1WLs7+qcX6+hDO/ynFnrTpRRy1IvuJI7EljXu/X5uEWZZ54axGyy4SwvbY897XhzAJVdoyTZv90RU4sUOWv5dpcXqX7b7wO3fg10GV9HINXRzJ41QeGrf/I8PURDF33Dpd17xmyKYqhWz4xwCuOPhtiGOQdj7NPIkN8Exju+w03v294HExia2AtZ9+08+hrF4+/tHP7YzO3o5q4G9fKrbg2rsV0setBEQuOfWPank+M94llyJo3DNvwjsm7vzL9QDxzjsSz/kYuVz51cfltAw9iWnkQ3cz96GYexLby4FM7d2I68L2Rwfy9H5i68x2TfSIY6x3JqC3vGbE5HNctb/Hw/8jqq9mcCG/iXmIHN2Maefi1g9sfu7gS1sn1N10EfoTHcW08jivmadx3wr69JzYlmPS8R1RX3aOz+RI076OrcjFtheNozulHc5Ytbdk2dOXZ05HvQHOuE835Q2gv9YCaFdCwBxpPQN0RaDwKTUehKQAaD0L9Xqg9CLWnoe4C1P4FdWeh8TQ0H4dmP6hdSkvZFOqLXKkvGkpDifPPuFBfPJL64kk0ly6io8oH6o52A7byLFSfgbrT0HAM6vzoqlpJS8kkGgoGUZdvS22+GbV5vajLNaUm14KaXCcaC8bSUfYn1OyE+mN01ZymveI0LdUXaW+4SGddAE2lXlSkz6H4+3BKE5woS7CiLN6I0m89KP6iR0GcLnnRehTG9KQkxoiSiJ6UvOtBSbg+ReEG5L83IiOs+3ZjRqge2a/1yQrVI/2FJqkv1El9oU5yiITEZwrEP5LmW6CAxPsCcp/KUvFSmbpXKtQ+l1AdrEPVC0sKnw0g++lknh4dwypPC+x01VCT7YGqyBmJ1kzEessQqq1CoLIOKdWtyGr5o6i9H3nVfSiqHkCidRQl9QPdC4n+X+FVwx8pdX9kVP2QV/H7idddKIt8UFLZjqKaN/JaO5HS2Nl95kfzIAK1Awgk+xCq7UWk7Y+O3kZ0lMdjrmrFOAcDAtbZkfTUjeqoQVS9MaDyuQ6NLzVpC1WkJUSKpmABnW+F1L6QpSBIlcwgC3LfTubFNU/mefTG1MgEA4NRyCt4IJasQUt7PxLJYaSldyMnuwc1jcMoq/ojK/FGWt0LgdZmBJpbEaj7I5QcQk75BHKKp5BROvb/BK9CyR6UJPtRER1AQX43soq7UdDYh4ymP1JqWxGorUOgvRZpgw1I6SxDSvVXVDVnoaMxBh0lS3qpqDO5jzGXd0zl290lVIX/Qe3rCZQ+c6LwcS/KnulT/kKdkhB5il8KKXsrR2WkClXRGpTG6lASq0dhnD6Fn/Qo/KxL4TdtihM0KUnUoiTBgNIEQyoSjahOMqYu2YjGVEOa0gxpyTSiJduQ5lxDGvONaCg0pq7YhJpSUyorzCmvsqS02pqSahvKqmyoqbSnrtye+nJ7Giodaah2pLH234BtrHWkoebfgG2otKO+zKYbsMVW1BVZ0lBkRWOhLS2FfWgp6E91uj2F38zJ+9yb7DhzUiJM+BqqT1yINh8eS0iOMqMmdyid1eNor3KnrsiZyvx+VOQ5UZ7jQFm2LeVZ1lT/xGtNjs1/4bU6xZy6NEvqks2piDemOFaf/Egt8n6iteCD5k+0alEUqU1JlC6l0XqUROmT/16LrNeqpL9SIfOVhNwwDfJea5Eb1p28MG3yw3QofKNP0VsDCt/06MZrqC55ofqkP9Ug6YGYpAcSUh6rk/xIne93JSTclZDyQIOMJ7pkBf0brumPtUl/qPUzmmQ80iTjseY/cM16qk32Mx2ygrTIeKxB2kO1f5L+SJ2iUEPK35uR98qA5CfqNH51pDrOlvxwEzJf6ZH7ugfVUWbURplS9sGYsg/GlEeaUhZhRsl7U8o+WtCc0K97pvMfvPb/5w5q/Td76j/bUhtnRU2MGXUxvWj+Yk77NxuqI4wpfKlD7nMdqiIt6fxZsezMcaM1x5WWnBE05Qyn6R+4Ov/feP3y33itiDWmIs6Eys/d1df673Z0ZjrTkuFMVaITFQlO1GcMobN4fDdeSyfTUeJJR8nUf1qFO0v/hdZptBdOob3Qg/YiTzqLp0LxFCieRleRJx0FnrTlTaIlZwJNWeNpynCnJcOVlvSRNKcOoynVhcYU53/SlDKM5pRRtKSOoTl5PPUJ4yiNGsnnB+akv+xL3ffxtKV60JExlaZkT7JeDyLouIi4u2ZUfXKn9YcndZ/H/mwvHkjVxxGUvR9CxlM7ku6Zk/bIluLQQZS8HMiXK4bEXejBmwAxz/2EvN4tz7dTumRe6036FVNSLhqT9JchX8/oEnFEQvghEVmBtlS/GUb12+Ek3Tbnyw0TqqNH05k2h6ood1q/e5B4y4zkW73p/DyO+ihXYq8Y8eG8GYWhE2lLXgepW+n6vJrWyPnUhXkSdcyAEF9ZPh5VJ+WqJRk3+pB3byjJl5y5tkTMkelSnPhFkfN/aHJxiQEn52uzfbwMa4YIWDNUyGY3RTaPUmL5AAHrhkqxcZiA1YMEbBkp4PhsEQ83mRHq34dXu/pwbr466wfLcH6BCTn3J9Ia+wsFz/pS824AFa8dyA+yIfW2Bd8v9SLhL1MSzvXi20ljks5a8uWINc/X63N+qhTnPaW5/4cmz1cZcn+RNldnKXPeU4a/pspzaYYyF6Ypc3qSAsfGyBLgJsPR0fKcGq/C6QliAlwV2Osije8AASfHiXmw0JD7C3vwzsueSO8+PF2iz805CtyYLeTufFluzxPwZIkC77fo8n1fb5IOmvNplwGv16sQvFyWlyvkebNWxMctWnz2MeLTdhM+bOhB0EIV7s1R4O5sRf6eIc/FyUJOjxVwaYqQJ8v1STrmytdDrtz6oxfeg4WstJFiYz8F1tpLsd5RwIU56sQfd6T5lSuNof2pfW5L7TNb6oP6UhnYh8IbNmReMCPpuBHRu7QJXqnMjdmynJskzTF3AQFuAgLchAS4KXFstIgTY0ScGqvEuXHyXJuiyOM/NIjeYULqSTvyrvSh4G97Cu7YUnzfnqL79uTetCL7iiUpZ0yJ3aPH89Virs3p/lMgYKwMu0dKsWPIzzM/g4X4DFFg90gRB0ercMBNnoPuUpyaKuT2UhHv9hry/YI1WQ+cKHwxgJLQ/pSE9qP09WBKXg0n7d5gIk/Z8sC7J3/9qcbRWcocnKKE3xghu92FBEyS59x0ZS7PEXH9FyXuzlcieLkqT5cr8XydMi+9xDzboMS9ZdKEeIlJvWBG6UNrKp+YUvpAl/w7amRdU6XttT1d0cPgw0ganrqQdMKC2wsU8XUWsHuINPuHyXFklCLHRstxfIyAs54C7v0pIGyrAvHHtMm/ZUrtCweaPwyk/dNIun54dM+7ZiyiK2cNnXmb/8FrS85mOgu8oHAzHdmraU78nZqoqZS8dCXzbn8S/7Ig+oA+4Ts1CN+hQ/h2A0I29uDvBWLOTpPn8Fhp/IYL2OoszaYhSvzpIGSmiYDJegIm6QuYaiTFLDNZZveWY4apNL9aybLQVpbFdtIsdxCwykHAekcBXv2l8B4gjXd/abz6CVjfV8AKGwErrARs6iPLjkEK+A1RYPdIeQ6OV+TEDHV2j1Nk2yh51g+WZ3kfORZZC5lvJmCBmYC1fQXsGi3N5YUqhO8xJOGCJfHnexG2R54PR5RI+9uYqpdO1IUNoPpFXxpCnSl77ET2dXN+nOvJ95M6JJ7SIu2cLnlXDCi8YUDmJS2yruiResGAz0d78PWENXEB/dgzVpH1/QWscRKw0lHAKicBm12k2ewiwG+sPL7uQi4s1CXi0CDC/O04MlPI3c12+E9RZcMIOdYPV2TFQDkWO8qweqCYlX2V2OiixpbhamwdLsJ7lDK+o5XxH6fMvkkqHPJQJWCqBsema3FiliYnZ6lxZq4qx2fKceEPJcL8jUm50peEC9aEH9IjcJM89zYp88KvJ28PWPF0Zy/ubDLgyBwFto+T4shcMRdX6nFlTY//wOva8MAR68MZtSGckevCGLYyhBGrQ3DdEIbbpnCGb3iPy/oPOG+OwWlDNIO2xTPY+zvO3t8Y4v2ZYd5xjPX9yuorJZwMa+VWbBeX3zVzIqSaM6/ruBHXybVPnZz90MaWm9nM2RvJFJ93zPCPwWN7BJO3f2CKbyQTt79lsm84yy8kcyqijWsxHfwd08mFsDrOvqziSngTt6M6ufGxA5/rWfy2+z1Td4Qxeftrxnu/YfyOcCbufMc47zA8fMNZciaR/c8quB7XyaXIFk69quFEUCMXX3ZwK7yL22+auPY8h5svInkZ+4rYH/dJzblMaelZmmtP0NWwB6o30Fn4C2057rRlDaItsw/tWfZ05jjQkWtPa44jrXmD6SgZB1W/Q+1Guuq86apcR1f1BqjdDHVboXYr1GyFqu1Q5Q81e6HaD6p9oG47NGyDhrV01vxOa/k0mkon0lgylvriMdQUjqGmcDy1hROpK55Bc/kiOqo3Qr0PNOyCWt/u36n5+Vs1G+iq+JOWkmk0FrvTUDSMuoJB1OT1pzqnP9W5g6nNG0VjoQftpQu7v7POh65aPzqrfGmt3kl7/Q46atfTXDqf6qwxlP9woizJnIofxpQn9aA8qQcliT3I/6pH7icDCj+ZUvLJguKP5hS9M6XwdS8K3vamMNKarHBTMl4bkfnagKzXumSGaZL2SkLKCxVSXohJfKZMSoiYjFfqpDwTEx8ow/d7UmQ+kaHouSwlwTKUBslR9VRCdUhPioKsSA7sz8errtzc68bauf0Y4mCKroYJOjpDUNfyRKw5H5HWCkRam1HW3IG8qg+yYh9kxTuRkfgiLdmJlORnm/H/b/y6I/bvnp8V70Yg+c/8a5ZzL1JqfghVdyAr3o6C8i4UlXahqOyLgsgHJTUflHV8kZJsRSDxRai+v3tTsWgfAuU9CFX8UVTZirbaMow1PTDVsGOIpQ67V9mQ9X462aH2ZAf1oPK5Fk0vVWh+LkvTMxlaXkmofqFLRlBvMsMmcCtgNDPdbbA1tUdTYzTK4jnIKy9GXdsXVc1DyMjvR1bhEOqaJ5GT90VWeQcyYm+kVb2RVt+OQM0HgepupMUHkFE+iozScYTKR5AS70Mg8ftfRVplD8oqR1BTPoaK/H4UFHxRlOxAScsbRe0tyGmvR0ZzBXJai9AwXICG7lg0VHtj2VOH2aNNOL11MOGXxpB4bxSZ9wdR+sCemofm1D0xpvqZPuUhGhS8UCbnlTzZbxXIixRTEKNBQYwO+TF65MUYkB/Tg4JYfYri9Cj5rEPpF23KvupS+tWEsq9mVHzrTVW8GbUJZtQn9aIxuRfNqb1oSjemKdOYxmwT6nONqS0woarIlIoSM8rKzCmtsKS00orySmtqKmyoL7elscKuu7pa7UBjbTdgG+ucaKx1or6mTzdqq/vQUOVIQ4U99eU21JVaU19qTWOpLU2l9jQXO9Ja2o+abDuKE8wp+GZOwRdLsmPMSX1vTNIbQz491+HrKz3So82pSBtIa5krzaUjKcvqS0GqDSWZdpRm2VKWaUVlji21eQ7U5Nj90zZclWpOXboVDRnW1KdYUJXQi9JP+hRGaZEfoUHBBw0KIzQpjtCkJEKLkihtSqN1KY3SpSRSh8J3muS8lpAVqkJOmIS8NxoUvNUi/3V3Cl7rUPhGl6K3+hS91afgtR55oTrkvNQmO0SHtCANkh+o8uO+KskP1EgKVOXb38rE3xLzI1CD9Ie6ZDzSI+ORLhmPdEh7qE1KoAYpgeqkBqqTdl+D9Eca3XB9pkX2My1ynmmR/fS/q69pD9VIuS+h4KUB1ZEWFL4xIj5QRGWUJXWf7SmLsiA7rAeZL7Up+2BIVYQRZR8MKY8wpiLSlNIPvSgMN6LovQl1Xxyo/9aHxoS+/4FXJxq/OVD32ZaaWCuqY8ypiDSiMsKAxk9mdMTbUvuxF4Uvdch+qkn5+950JDv/H3gdSVPOCJqyhtKU4UJzujPNaYNoSRlA0w+Hn3g1/b/xGmtCRZwpVV/Mqf1mS1vaQFrSB1OT6ETZN0eqfwykLX80XaWTaC8cT3vhRDoKJ9FROPlnJtFe0J22/Im05U2gPX8SHQWT6SyYRFeBJ50Fk+jIn0Rb7gRassfRnDm2u3U43ZXGtJE0pQ6jMdWFhlRnGlNdaEwbSnPaCJrTXWlNH0dj8njqf0ygKdmD7PfOfHtsRcHHoTQmT6QzaxrtObOoT5vO50fWRN02JfGpPWXRo2hO9KDx+0RKI4dS93k0NbGulL5zJivYnrTHNuS/6Etl+BC+/23K5ys9iTmvy5uDIl7ukiPumBbp13qTcc2clMu9SLpoyNezekQESHh7UJnS4AHUho+k+asHOS8HE3PVmNSgPrQkTKM6bjxtybP4cd+OtEB7ur5Po/HLJD7d7M2rk/rkvhxNW8oKOlPX0/bpTxrez6Lu7SSSrvQmdLcCr/zliD6uQ+pVB4rujyF8jzV//a7EqbmKXFykzZWlhpxbaMj+aepsGC5k5WABq1xkWDtMnrVDZVnlIsVqZwGbR0qxa4IiATNVubBQlztrevHYy4qn3g7scFfGZ4wMoXv70PB+Lm2x06h8M4SysL6UvHQg74k96XfsSLhkyacTZnw7aUnqX058OmzB41WanJ0ix4kJsjxcrMnLNT15ubongQs0uDpTmYueilycKuLcZCUCXIUcc5cnwE2OI25yHBunxKmJKgS4y+PnLI2fs4BDrjLcmKNF2HorPm5z4IOXDSEre/JokTp35ylya640gb/LErJKTKS3PjE7DYjzNSB6hy4RWzV4t1mV8E0S3m+U8G6DmKitOsRuN+DDRj1eLdfg8XwVHv6mwv25KtyeocTlyTKcGSvg/EQpbs9TI9ZvIJ/3j+Tu4t5sd5Flla0UG/vJs8ZewDpHASeniYk5ZEvTKzdaXrtQ/cyWqsfWVD1woPimLVkXepN80pBPe3UI26jC3fkynJ8kxTFXAYeHS3F4pAxH3RQ56ibiuLuYE2NUOOmuxJkxclyaLEfgPDERW434cdSG3Mt9KPzbkYI7dhQF2pN/15bsa5ZkXLAg8bgJkb7aPFmmzJWZ8pyarMCh0UL8hgnY7ixgyyBpvAbKsN1ZgV1Dldk7QsSeEbLsGyXghKeQvxeLeONvwNezlqTftic3yJGCYEcKgx0pfN6PnMeDiL/iSOgBU66t0eTIbAV8x0vjPUqaHaME7Bkrw6npKlydp8Gtherc/l3EkyUSnq+U8GyFIqGbJLzdoUmIl5jA5bK82qZK+qXelD+youqZKeVBehQ/1KT4gS4dH/rSFTsCIl2pfzqEhGO9uTlPHn9nAf6DBRwcLscxN0VOjpHl9DgBF6cJeLhMyLsdyiSe0qHwTm/qXvahJdKFzi+j6UqeBum/QdZiunLX0Jm/mfY8b5pzt9KYtYHWvA105K+nLXMFTd/nUxs1jbLQ0WTdG0DCXxbEBfTkvZ82IZskBK1R5fEqLe4t0ebG79qcm6HKXjd5Ng6UYs0AOVb0V2KxozLzrOSZYSJksoGASQZSTDWWZlZvGX61kuV3GyF/2EqxxFbAcjsBax0FePWTxru/DNv6C9ncV4q1fQQstRSwzFzABkcZfAYrsnu4EvtHK3LUQ8S5XzQ5MFmJ7W6yrHcWsryPdPd5HksBS6wFbBwohZ+7NKfnyBC8VZ3kSzYUPxpIxk0Lvl/UJ+GSLml/G1Lw0ILql31pjxhJ3cvB5N+2IvmvniSc1iH1vB5514wovG5I7mUdMi9pkH1Vl9QL+sQd0SX2sBmJp5w5M1sFr8ECVjoIWOUoYF0/KbyHy+HnrsDhKSIOTpbl7FxlnnubEnnQgbPz5bjnZcWx33Tw91Rl2xgRKwYIWWgtzdqBKqzuJ2LdIDEbh4jZPEwJrxHyeI+Sx2e0An7jldk3ScxBDzUOeWpweKo6R6ZKOD5TwtFpipycI8+DDdp8O2NPfuAQok704oGXAvc2KxLip0vYfmOe+RoQ7N+bW+sN8feUZfc0WU4tUufyf+J14vb3gdP9o/nt4Bd+2RuD59ZQpni/5td9Mcw7FM80/8+M3hrFMK8Y+m+MZvCWrwza8g2Xrd8Yuu0rw7bEMsormnkBaey4Xcb+x1X43Cpgw6V0Nl3Pwj+ojN3PytgeWMjys4n8EfCJZScTWHY8gfl7o1l4II6lx7/z5/GvLDwWx9Lz8Wy5m8OBkEr2P63A+0YW3tcy2XO3iEMPy9kfWMzGc8ksPhzH4qNfWHAkjtl7I/jlQBSLT8ez8MQXFhyLY/GJz2y6ksr+oFL2BZWw/mIy606ls+dGMccDizl6M4F9559y5uZfhH48T2LaCfILdlNV4k1rxWY6K1bSVbKAzlwP2rNG0J7Zn/ZMBzqy7OjKsaMjx5bWbDtac5xoLxxOV6knXeXz6az4g/biObSX/UJH+Xw6yhfRUb6YjrIldJQto7NsNV0Va+goW057+WI6Kv+ks/pPOqp/p71qDm2VM2mpmElL+SyaSmdTXzyHhpK5NJT8SmPpfFoq/qS9ahkdtStor11KR/USOiqX0Fm5lM6qpXRWLaKjfB6tpb/QUjaT5rKpNJVOpqFoIvWFE2ko9qCxeDrNxbNpLZlHe/ki2iuW0la+nJbSJTSW/UlL5UJaKmbTWDSBmszBVCVbUvXDmKpkAyqT9alIMaDkR08KvhuSH29GSaIjlYmDqPg6mPLYQZR/HER5tDPlX4ZTFDeIvCgHsj+YkflWn/Q36qSFiUh5qciPF4okh3TjNSVEjeRnaiQ8EhF/X56EB9KkPJYi+6kU+U8EFD8SUvVMRNWLHpS9sqLw1WASHrny+OQI9q3pz/zJDozoZ4+lSX90tYajru6ButYCJForkRevRlayASWtHcir70Ra4oO0ZCfSEt//yK7/I37dEft3bzP+n/Aq2Y9Ash8piT/Sku0IxduQFfkiJ9qFvGgX8qKdyEt8kFPbgUDZCymVncio7UVGbT8ykv3IiA8gq7IfWaWdiFQ2oiFZiK7qBMz0HJk41ILjPoP5ETqOrOeOFAcbUPtclebnSjQHq1D/3IDSZzZkhrgTdNadP6Y5YmZghYbaKETi+cgqrURJsgWxuh/KqvuRUz6MnCgAkcZRhAq+CEU7EIp3IBT7IJT4dlejJbuRFu9FKDqIUHQYaZUDCMR7/p/gVVF0GInSUVTk96Go4I2yygZUNFajorUMFa0FiDRmoaI2Dh3tITjZODPN3YlNCx24useJmNuDKQh1oSzMgZIgYyof6FFzX5uqB+qUPhZT8FSZrBBFUl8pkvpWmbQIVdKjNMmI0iErSp/c6J4UxBhSFGtIaZwBZXH6lMXqUhqrR+knE8o+9abic2+qvvamOt6MugRT6hN70ZDci4YUExrTTGjINKEu24SanF5U5feiosCM8uLelJVaUF5mRWWZNTVl1tSX2dBYbkdTpX33jGuNQ3e1ta4vjXV9aah1oqGmG7KNNU40VDlSX2FLfbkNDeW2NFc60FzpSFOZA22V/agvcKAsxZKSRAuKv1mRH2dBVoQpGe96kRxmxJdgHb481yE1wpTy1P7UFwylInsgxen2lGTaU5ppS2mm9X/jNbN7YVNNhiX1mdY0ZNhQ9xOvZZ/1KYrSojBSg6JITYo/alEa2Z2yaB3KYnQpjdKhJEKbwnca5L1RJfe1hLw3ahSEa1IYrkXBm3/lX3jVo/CNHvlhOuS+0iIrRJOMZ5qkBWmQ8qh7uUulUDEAACAASURBVNKPQFUS7oj5dlOZ+FsSku5qkBKoTWqgDqn3tUm7r01KoCY/7qqRdEfCjzuqpN5TI+2BOllPtcl6pkVOcDdes4I0/8Fr+iN1Mh5rkHJfQl6IPtURFpS9MyU+UET+a0NqP9lRFWdL3ltD0p5rUBCmQ2WEIRUfjCh7b0jZB2NKPxhTFG5I4XtjKmOsqPliT318H5oS+tKS2Lf7tusXO2piraiKNqcyypTS9z0oDdehLsaYjngbGmJ6U/RKj6wgDUrDTWlPGkxbsgsd2a605bjSkjOK5ux/47UpbTBNKQNpTu5HY5I9dfEWVH3q9ROs3SmPMaI8xpjymG7A1nyxoinJiZa0gdQm9qXsiz3l8U40Zo6go3A8rbljaMsbS1vuvzKG1px/pyXbnZZsd1pzxtKWO4723HG0547vfnPG0Zo9hpasMTRnuNOU7kZD6igaUkfQkDKU+pQh1Ke60JA6hMb0YTSnj6Q5w42W9HE0p02kOd2Ttsxp1CRMIDHYjow3/aj85kZrhicdubPoKJhHyZfxJDxz4uNtU36E9KHq8xhakz2p+eJOc+JEGr6OoTZuFEVvB5IVbE9eSB9qI0eQ9tCab9eNiL9mRNRJLV7vUSL2mBZpV3uTddOK1KtmJF4y4us5fSKPSnhzSJmKl87UvRtJW9JMiiPciL3ei6hrJlREjaPmiwftGfNIftyftIf96EqcQ1PCDOID7Qg5oU32q5G0pv5JR+oymmLnUvV2MpVho8m4bUn4QSVe7JIm/ICYr2csSL40lFvLtTg5R47zv6tyfbkR15b15tRvRuwcp8qqQUKWDZBm6QAhS/oJWTZQyPoRsqwfLmSLmzR7PZU59asWVxcbEbjOisdedlxY1AOvkTJcWqpH6q3RtEbPpSlqIrURIyl+6URBsAP5QX3JuNOHb39ZE3fMisTT/Yg/5kTwhh5cmCnPaQ9Z/p6nzptNRrzZaEjISj3u/a7G9ZkiLnoqcX6iMifGKHBwmJAAV0UCXBU54qbI0TFKBIxRZO9waXwGCtg/SppLMyU8WWbI201WxOxw4MUqA+7OExP4u4h7v8tzZ540jxbJE7FNn8/+xsT69uDjdm0itmoSsVWDyG0/Xy91Ijar83GLFhGbtQlbpU7wn2Iezxfz8DcJgXNU+HuaIlcmy3J+vBRnxwm4OlOJ15tsiPYbwr0l5vgMlWO1vYANfWVY7SBgnZOAw5MUCPc3p/6FG23hw6l+Zkf5Q2vK7tmSe8WS1NMmfD+sT8QONZ4tl+PaTClOugs4NEzAARchh4crcsxNQoCbmOPuEk6MEXPSXYnT7nJcnCjL3V9FvNtsQMJhKzL/sifnqh3ZN6zJu2VLzi0bMi5bknbegoSjvYjw0eHxUhGXZshzYmL3vKvvEAHbBkuxZaAQr4FybBukiI+LMruGKrFrqAx7Rgo44SHk1mIVXu/qwadTvflx3YrM+zbkPLYl57Et2Y/sSbntSPQZS5769uTCUgn7psqw1VXABhcBW4YJ2D1WyNk5Em79qcv9pdoELlIhZJU6IavEBK9Q4M1WNSL8dAndps6DVQqEequTcdmc8seWVAWbUPFMl7IgLSqf9aT9vRNtHwbTHOZCyV0nonYbcHm2DPuGCdg3RMjhEXIcd1fg9DgZzk4QcHWmgKerZYn0k5B8Vp/iexbUh/ajLWoYXV/H0pUyEzJ+h+yldOWtpTPfi7b8bTTnbqE5dxOt+Rtpz1tHS/oy6uN/oyZqKmVh7mQHDiDxLws+HTXig78OzzaocH+5MoHL1Lm7WJu//9DjwhwtDoxVZtMgaZY7SbO8vzLL+on5w0HEXEsFphrL4Gkow1RjGWaayTDXQoZ5VkIWWAtYZC1gma2ANY4CvPrL4D1QDu8BsmzuJ2St40+89hawwV6GnYOV2D9KhYDxYk5PV+XiPG2OThfj4y7DOmcpVjhJsdxRiuX20iy3E7BpkIC942Q496scT71U+X7WnKIHAykN6k/RYzty7pmRfsuQjFuGFDywoPblAGpfDKDsoQM5N3qTfsmQ7KuGFN3qRfFNI3Iua5N1WZOsK9qk/qXLl6N6RO7ryafDfbi/2pBdroqssBOw2lHApkHS7HJV5LCHhGPTRJyepcjFeYrcX63OWz9THm/WJdjXjr+WGLB/pho+E0RsGCbPUkcZ1gxQYoWTAusGqbBpiJhNw5TYPFyOLSNk8XaVZ+cYRfwniNg7UZV9k9TYP1mVg5MlHPZU4cgUJQKmyXJtsQqRhywofzqG+Iu2PNmuzOPtSoT4axK6T5+X+wwJO2jBc38bTv6uyi5PGQ7NFXNhuf6/8br89PfATVcz8H9Qgu/tPNac/sLas1/ZdSeP3Q8qWH85n9kHEhi5JZpBG6Nw3vyFwZu+MmRLPCO9vzPK6zPD1nxg0vY45h34wcIjP5i7/wtT/aLw9I9k9pHPzD32hbmH41hw9DPbbuZwNLiOffeK8DqbxM6rGRx+XEZAcCW7Hxay+tJ3Zh14w8LT8Sw4Gc+svR/5dV8sSwISWHzoG3/sjWXZ4a9sv5rFwSfl+N8vYN3FRNZfTmLfs1IOBJexKzCXVac+s2D/e/4MiOHP01/w8AnF0+s1f+6JYu3Bt6zxv8o63x0cu7CKd1Ebyc5aS3nBImoLfqEpbwbtuVPozJ1EV7YbHVkDaMuwoT3Dgs5sC7pyLenMsaQ1y4KWLCtac/vQkT+EzgJ32vPH0Jw3guaCUbQUjKWlYCKtBZNpLZhEa4EH7YXTaS+aTkuhB02FE2gpnkRryWRaSj1pLZ9Ge9VcOmr+oL16GW1Vq2irXEtb1QbaqtbSVrWa1soltFTOo6ViBk0VE2kuH09L6STaSj1pL5tKW/k02spm0V6+kI7qZXTULKO9eiltVUtoq1pCe/Vy2qtW0Fr2B81Fc2gsnEZjgQcNeZOozR1PTcF46ovcaSwcQUPOQOrSbKj7YULDD0Pqkw2oTe5JVYoxpT9MKUy0oCjJiaosVxpyp9CYNZPGtNk0Jv9CY8qvNKbPoy59FhVJY8mP60v6ByNSw9VJC1cm9bU8SS+FpIUqkxwiIiFImYQgCcnBmiQ9VeXLAzm+3BeS9FhI2mNp0u9JUfBYhuowLSpfG1Dw3JCsZ1ZkhQwl5dlk3l2fyp4VTvzibsFASzPM9O3poTMCLS1PlCS/oKy+FHUDb5S1fRBKtv8E7L/yE7BiX6TFu7rzX3j1R0rsj0C8+z+yB4H4AAKVA0iJdyMt3om0eDtC8U6EYl9kVHyRVfFFKPJBoOSNtJI3suJdyKn6Iy/xR0FtL4rqB1FSO4ycaDfS8l7IKa1CS3slxkZzMenhhJO5Jk8uTiP9xQQKnttQ+VSLpmA1moN1qXpiQ/4jV2L+/pXl0x0w69ELVdURKKrMRUG0Djllb1TU96Cg7Iu8aA/KGseRVT2CQHkPMqp7EEp2/fOdMiI/ZET+CFX8Ef7EurTk52Kr/yVcBRI/pMS7kVPZj7LyfpQUd6KsvB6J6jJU1eaiqjoRbfVRmOi5YNfLkcGWxqyaPYgnZ2byI2QuOa/dyQy2JDdYn8owfSpDNKh6qknpQ1Vy7yqSdkeWlIdyJD9XJumVmKTXEhLfqpEUrknKOx0yPuiT99GQohgTymJNKI81oiKmJ+VRepR81KE01pCyOGPKPplQ8cWEym/G1Hw3oibBiNokY+qSjKhPMaY+3YTaDBNqMk2ozupFVY4ZVfm9qSq0pLrImtpia2qLLakvsaap3I7mSnuaqrpbhP8Lrz/fpvp+NNX16wZsZXcLcWOVAy21fWit6UNTlT3ttf1oLutDdbYNlanWlCdYUxhnQW6kGXkR5uS8NychWI+P98R8fCAh6a0hxUmO1OQ6U503kPJsJ0oz7CjNsKYix5aaXHuqc+yoyrKmJsuauiwbGrJsqM+wpibZjIp4Y0o/6VMcrU3RR61uuEbrUB7VnYoYPcpjdCn9qE3Re00KwtX/SeE7TQrfaVH0TpuicB2KwnUo/InXwje6FITpkPdKi+wQDTKC1UkLUiM9SJP0J5qkPlQn6Z6Y+Fsi4v8Wk3BLjcQ7GiTe1iDxlgY/7mjy464mSXfUSLgl4fvfKiTeEpN8R0LqfTVynun8R9VVk6wnGmQ81iDjkTqZjzXIeqJJ+kM1coJ1qXhnRlWEOclP1El9qklltBW1X+wp/NCL1GB1MoNVqfjQk8oII0rCe1AUbkDJe0NKPhhR9MGY4oheVMR2A7bhuyPNiU40fnek/rMNVdEWVHw0pSzSmKK3uhSGaVAdaUD7NyuaP1lQ+roHWUEaFL/pXtjUkTas+35q9n/idRhN6UNoTB1E04/+NCX1pTHBjtqv5lTGmVAWbUh5tCEVsUaUxxhSFmVIaZQRZdHGVMX1pvabDc3J/ahP7EvpJzuKP9lT88OZ1hx3mjJH0ZLlSkvmKJozRtKUPoLG9OE0pg2nMX04TWkjaEobSVP6SJrTR9Gc4drdGpzpRkumG80ZrjSnu3ZXXFNHUZc8grrk4dQmD6U22YW6FBfqU4fQkD6MpoxRNGeMpil9LK1ZnnTkzqAtazrt2bPI+TCYjLd9KYx2oTZpDK1Z0+nKn09n0SJKPo0n5oElkXd6kfKqL7Xx42lJ8aAtdQpNCeNp+j6W6pjhFL7uR8HLPtRHjaTwZT8Sb/Ui+bYZ3y8bERWgQdxxbVKvmJF725b0G+YkXTbm2/kefDyuxtvDIkpeDKL23Uhak2ZQ/WkiX+9aEXpGh7QXztR+m0pH7p+kPBtK2qPBtCf8SkvKPNKeDSLklBZZocNoTZ1Ha/J8aqOmUBrmRlHIYHIeWBF1QoU3++V4d1DC+wMGhPpacHCyNIenCrnwhxY3VppxabE5h2YYsGmECoudZFjsJMsfjkJ+t5NicT85triL8B6riM84OfZPVeHs/B7cWmVFkFdfHmy0Z5ubEH8PeT6ecqHu/SwaP06h+r0rtZGjKHzel9wnjuQHDST9dl8+n7Hh0wlHEk8N4dUWM87PVObEJBluL1AncocZ0T5mvNmoz9NlGgTOl3BzlgoXJilxcrQ8h0fIc3i4IgGjRASMUuGIq4iDrgrsHS7E10XAnuFCzk1TImhVT15vNufVOhNerTHizm+KXJ0pw+3f5AhcIMfDRbK8XCPhs78Jn/x7EuWjQ+Q2DT56axHjo0uMjy4fvbWI3KLBx62avN+oRugqFZ4vERG0UMST3yU8nCvh9nRlrnnIc2WSLBcnynB2nIALnnI8WmxI+LZ+3Ftizq6RCqzpI2C9kzSrHQWs7ydg9xhpnm01pPLZSNo/jKQmpA9lj6wpum1Nxl9mJBztSdxeLcI2KRO4QIq/PAQcHSlgv7MU+wbLcWioCkdd1TniJuHYaAnH3VU4MVqRU+6yXJgow525yrzZoMeXfb35cdKSlHMWpFwwJ+OqFZnXrUm9YEnKWSsSjvYmYmcPHi2TcGG6PEfHy7BnhBQ7nAVsHSiF10AZvAbKs3WgEt6DldjhLI+PizR7Rgo4NUWWO0skvPHtQcwxE75fMiP5b3PS7lqQfs+S5FsWfL1oztvDJgRu0eXsHyJ2ewrZMkrAOmcBG50F+I8RcuE3de6vMODJKj0eLBHzeqMWL1arELxSnnfbNYjea8AbHy0er1Hi9Q4NMq70pvyxOVXBhlQGa1MRrEVVcE8aXllR+9yWsod2JJ/rRfB6FU57CDjiJuDIKHkCRslxwl2OM+OF/DVZwM25UrzYqEjsfk0yLhpR9sCaxtcDaY8eBfETIXUOZC6EnOV05a2jo8CLtvytNOVtoa1oKx1FXrTlr6cpbQk1X3+hMtKTklA3sgL7/6y8GvLeX4fgjWIerFDh3lI1bixQ5/JvmpyZoc6BcSK2uMjwp72ARQ7y/OGgzO/2In6zETHXSoU5FiJm9VZiuqmQOb1l+NVCmvmWAv6w6sbr2j5SbB0oh4+zIj7OimwdIMe6PtIstxaw3FzAJnsZ/JxFBLirc2aKJhd/0eLKAl3OzFVj1xgZ1g8WsLq/NOsHyrK+vyyrHARscZbiiIci1xaJeb5Nk7ijxmRct6cyeBCtH0bQFO5MyVNr0m/1JPmqHll/G1PyyIaqICfKHthTeNuCglumFN81o/S2CQXX9ci7rk3mJU1Sz+uQcLIH7/x0eLnVkPBdfTjmqcVqh+6KsfdQIfvHizkzW5sT05W4tlCV20sl/L1Ynicb1Ig7asvH44O4ud6EfTNU2DFeiR1jxWwaqsSaAQosdRCy0UXMlhGqbP6JV68RMmwbJcuO0Qr4jlVm13gxfuMl7B4nYe94CXvGKnFwkhKHPGQ4M1eWkO09qXw2gex7zrzcrUbIbjEv9qoSekCb98dMeRtgwbuAPtzeZMSe6UrsnqbMyQX/sbDp8NPiwNOva7ge0871yCZOPi/i9IsSrkc2cz2qk2Mvm1l9KZ+Rmz7gsjEKF68vDN74laFe33Hf/oOx274zck0kYzfH4rH9Kx47PuOx6yuT/L7g6h2Bq88Hxvh+wHP3RzZcz+HM21ZuRXdxN6qD2+9aCfzYzt3oDm5+bOV8eC07AzOYsT+M0T5hjPP/yJgdH/DcFcuc3V+ZtjWSqZvesu5kGlfeN/IoqZObcc0ce1lBwPMSrn9q4963Tm5Et7HzWgpzfV4wfsNDxm8PwX3bczy2hzJ7+xN+23KOxdu24huwmKDQBWTnLaC8yIPaghHU57jQmD6E1vQhdGYOpStrAJ3ZlrRn9aQ9W4/OvB505RnRmWtKa6YJzZlGNGeZ0JpjSUu2HQ2ZdjTl2NGU60BTTj+acgb8TD+ac/vTkjeQlvzBNOYPoCG/Pw35A6nPd6a+YBQtpZ501Cykq2E9XQ3b6arzp6v+IF0Nh+hq2EdX/Xbaa5bTVDGDutJR1Jb0o67EkcaS/jSXONNcMpSmEldayjzpqFpBV703XY2+dNXv6k6jP13N/nQ17qK9cjWNRTOozXOlOmcw1dn9qcrqS01uf2pz+9KY7UBzhjUtKWa0/jCi44chbT+MaUo2pfaHBaWJthQm9qM41Y26orm0Vq2mvcqL9vLttJf40lHsR0eRL50l22jMXURhghupURYkf9Ai/aOIjAh5fryWIvGFFGlhSmS/1SD9lRaJQep8e6zK96fqfH+mwdcnEuLuKxJ3V46kxyok3ReRdFeJjEdqFIX0pPyVOeWv7CkNdSb1yUiibo7j/I6hzB/XGyt9LdSVe9FDfwK6PRaiIPkTadEahJJtSEt2/Ed+VmL/R7x2R0rs90/7cHf2IKWyHymVA92veO9PrO1ESs0HadWd3UBU2Y2MaC+Kkv0oq+1GQbwDWSUvhIqbkVHahrySL3LKu1BQ80NGdRvSKuuQVfkDidpkTPT7099MwpvL0yl55UbVM1Pqn+jQEGRKSaALhUFLWDbaHhstc/Q03NHUW4S8ZAVC+fUoKO9ATnknKhoHUVI7gLRoN7JahxGo7UOofRBp9b1Ii3cjI/JHTskPeSU/5ER+yEh8kVLfjkBzGwKN7d33WP/XgN2FtPouhKrbEIpWIdJYin7PhehouqGuaIq5ti4eg804sGoYsXcWkB48l7wXE8h/7kJ+sB0FIabkP9Mj66GYzEdikh+K+RYo4tNdRT7fUyL+sYQfzzVJfqVDcqguyaE6pITqkB6mS9abHuS9M6AwwpDSj0aUfzSiItKQigh9SiJ1KInVoviTFsWftSj9qkVZvDbl37WpTNClKlGPqiR9alMMqEszpDbNmNo0Y2rSe1Gb0Zv6LAsacqxpzLOhscCG+kJL6kstaSq3/R/x2lTfj8b/j6+7Cqsy8f7+v+nayaZBECQkbEAsFLtzwhknnC7HGRMQC1BsHZ0xxnEcY2xFBQtBQrq7pLuR2HS8/wf4+32/z/96rudgXffBvq/7YJ+9rrXWZymc6epyoafLld4u1xHQvp2IonUiXW2T6et0ZkAxhb6OiQx2udDbMgVFzQQ6yyfQlj+OhtSxVMfZ0pDgSGWEDW9emJPyQEbkdXXCb6qTGWZM0xtnOmtm0lrhQkPxOBpLHGkudxqBa5nTSGBbuROd5U50ljjSXmhHc7YFDWmm1CUZUhuvT22cPg3xBjQnGtGSaExLojGtSSY0JxhRH6NHdaSM6kgpta/1qI8xoD7GkNrXBtRGGVAXZfS/eK1+ZUh1mAHVofpUvpBT+kRGcZCUwocSih/LKX6sT8EDGVm3dMi4oUPObRm5t+Vk/Ssj/aqY9KtiMq9LyL4hI+uGmMzrQjKvCcm6LiTvlpjC+9L/xWtZsB6lQXJKHulS/FBGyUMZpY90KQ/So/zdPmzNy1G0xthREWpG5j0htVFWtKWOozHeluIX+hQ8FlIfYUxjlCm14UbURBhT99qM+mhzal6bUxs9mvpYK5oT7WhPc0KROQFFxnjak8fSHDeGhujRI++GG1AdKqM52pj+9LH0pzvQEmVBabAetWEW9OdMZaho9ju8/md0uKd09gheC6bSleuMInsinZmOvE21pinBnMY4E5riTWlKMKMp3pSGWFPqYkypjzWnOXEMzcm2dOVORpHrTEPqOKoTHWjMcEbxZg4dBbNQFMykK386nXludOS40p7tQluWM+3ZLnTkTKUzdxqduTPoyJ1BZ95MFPmz6Cpwp6tw9sizwB1FwWw689xpy3Xnba47b/Nm8jZ/Bm0F02kvnIGi2J2u4rl0Fy+kp2QpvaWrGKh4j6Gaj+kpWkdD6jzachZTGT+NqoTp9JasZbDiE7qLPmag4jOas1aQFDiWsCvG5L2cxGDpeyhyltGbv4K+vGV0ZyzgbfxM6l850xYzi/ZYd4oC7Xhz146iW2PJvjia1DPG5P41msrb4yi9aU/B1TFk/TWKxLP6vD4loTRwPO0x8+hJXUFX6nKKn7kSesGYhJtjaUlbw0Dl9xQ8nUv+g1n0ZH5OX9HXVEbO58VFQ0ojZtBX+AE9OetoillAVch0qp47U/PUiczLemReMiT7byteHTDl8pcSfGYrcWSVOhe/NODS1xb89pEZexbq8oOzBhsdVPhmohZfTtDgWxdNdsyTsneFHgHr9Dix3oCzn5txd8tEQvd7EOw1jSOrpXzvrMSdnbZUPV1Nb8qHtMcuojnKnZqXU6l54UbZQ2eK7zqTf30KWRedyTg7nfA94/jzfSFnV2vw4DtDEvwcyT42nphdJoRu0SX4OykPvpDy74dizi/R4sRsNY65a/P7An1OeuhywkPK0dlC/GeosX+agEPzBPyzQULQL2a88rEh3HsMj7834M9Vylxbr8Sjb8Xc+WzkLE6UpyEZAdbE7zUi2kuXWB9dEvbqk+xrRIqfMcm+RiTs1SfWR5cYb11CNusQ9I0GQV9rE/zVSOf13noRN9Zoc2WFBpeXj3Q8zy9R4s/lKlz7SMbzLQ7c+daGg/N12DJlJGRn80QB26YK8Jkj4MbPhlQ9mE5/zDwUoa40B42j5qYD+ecsSTlqTMx+GU9+Uef6BgHnlgo47i7gkJsyB101OTxNxDF3Kcc8RJyYq8OpeVqcnq/O7wtUuLhMmZsfafHiZzmxe81IOzqazNOWZJ21JP+iDYWXHci/4ED+WSeyT9oTu280j36Q8+caNY4vUmH/TAHeUwXsdFVi51QVdk7VwNNVGy9XLXZNVWXvNCUOzVPmwnta3PtRl/D9piSctCD9ggXZl0eTe92S3H8tSb9sQewZc575GfPvFl1+/1yLg6tU8FkgYPssATtnCji0TJ2rXxkSvNWSZ9tG8fgnCVHehoT8qsPTTWq83iMn6bA5kfsNebxFRPg+A4qv2NLwyIbmp2Y0P9On8Yku1fd1qb1vTNXtUZRcGU3CYT1ufKHM0QX/weuJuWr8vlCV88uUubRGwO2NSoTvkpB5yoSKqza0Pp5Ib8QMBhMXQNZqePPpu/uumxiu2sZgtSd91d50VXky0LCboQZv+qu3oXjzHS1p66mPXkb18zm8uTWJ9PNjiD1iTPhePV54ynm6zYDATfpc/kTMmTXaHF2iid88DXZMU2Wjg4CPbAS8N1rAutFKrLfVZON4OV9PNuTzcbq8b63KehsVPrFT4rOxAr5wEPD9OAHbXFTZM1MH/9lSDsyRsm+GkJ3OavwyQYnNDgI8J6pxcJaEP1YY8c/HplzfaMLVL4z481MZB5aq4jlTwI7pKnjP0sRrpibbpyqxf64G59bLuPWjHi92G5J2Zgyl1yfQEuzKQMxchhPn0RXlRsMTR4pvWpB+Tsabq+ZU3x5L3V1Hau/YU3fbloa7NrTcG0Pz3dE03DKl7LIeby4akHduFJH79bn1rRYvvOy4/LkRe93V2OEsYP8cNc6s0+fSpyb89YmU+5uMCN5myJ0fNLn9nQbJJ2x58+9Cnvg6cGCNkJ1z1fBbPnLbdae7iE1T1PGeo8vu+XK85ujgOUcDTw8VvOaq4LNAnT2LtNmzSMiehUL2LhDit0DCbndV/BeqcXi5CifXKXHrJxkVt+bR8nwpr08YE3ZESthRKZEnjYg/a0vUKTuiT0/kRYAT577R48A6TQLWaf0Hr+dfNt77K6KV63Ed/Bvbzj8RTVyNauVGfDdXYvo4E9LF9ivVzN7yCvft8czxymD6tjRmbEtnrlcWC72ymPNrPEs801jmk8m8nUks8EllsW8WHrsTmbc/kUW+8Szb/5pt18q5+HqA2wlD3I/v4350N48S+niQ0Mu95H6ux3dzMLCMVfuessQvmuWHMpi/J5Ele5NZ45vByl1JrPGJZ+ufFfwd08ud9EFuJvdyLV7B9fhO7qb2cyepn1sJgxy+Xc6XByNZviOIJT7PWLjrMcu97vCB13m+3e/PwfPbCXzxM3mFG6mrWkxbtStd1Y70VjjSXzqBgeKJDJZMYqjMiaEKKwYrTRisNGSw0oihSlMGK83pKzWjp8SY3jIT+srN6SmzRFE8mr5KG3orbektt6enzJ6eMjt6ym3orbClr8KB3kpHeqsc6KlyoKvKic7KiXRWr7R99wAAIABJREFUzaC3cTVDHd9Djw/0HAbFqXdBTOeg6zR0HWCwfRO9LWtQNM5A0ehId5MdvQ329NaPp6duCt31M+ltXMXw218Z7gqAnhPQdZLhzhMMdx6H7mPQfZjBt1vpaXifzpo5dFY501U9me6aSSgqJtBV4URP2Vj6iscw8MaCoQJzhgssGCqwpK/Ams58e5pzJ1Kb40b9m2V01n9N/9td9LcF0NtylJ7GE/TWn6Kv7jjDTYfort5MdfZi8uNsyY3WozheRGm8FvnhShRHqlP0SpOCEG1yn4nJfS4n74URWc8MSQ3WI+mRjOTHMtKC5aQ/1iX9gYjMu1rk39Om7JGY2qdymp4b0xxiSVPYBMqeTiP51lwenV7EkS3z+WTZdCbaTMBEzwV9+SLEso/QlHyLhmQz6pItqEt2oCb2Qk3sg6p4LyrvAKv0353D/0XsAZRFB1B5V8qigyiJDqIkOoSS6AgCcQACqS8C2T6UpL4oS/xRFQegLjry7lTPXjRFu9ASe6Ep8kJdexfq2vvQEB1AReyLmtwfFdleVMTbEMq+wUR/DVbyMXy/woaYywuoezaNxuCxND91ofDmcv7etoBFds5YiDyQijagI9+MhswTNW1PdKR+aIr90RD5oS45gKpuAEp6hxDIA1AyOIpA9zDK4kOoCQNQ1z6AprYfmjq+qIv3oKrrhbL+TpT0vFCS7v6/7Af/D+b9/3/l9+73/ShJ9iKQ7kEg3Y2SzBNl2S9oyL9BYrABXb1lyKVTsDe3ZdUsJ/Z9N51bR+YRe3UBZc8WUf18FrXPnKl+4kT54zG8eWBC7h0Z2Xd0yL4vIvW+hNRHeqQ/MSQ9yIDkQBnJD2RkPTEg77kx+S+MKAgxpCTMhNJXJpSFG1MebkRVhDG1UaY0RJvRFGNGU7wxdUlyalN0qU3VpT5dTkOGHo2Z+jRnG9KSY0RrrjFt+WZ0FJjTUWBBR8FoOgqt6HxjTVexHT2l9vSUOdJT4YCiyo6u+rH0NDnS0zye7pbx/7X7+q7b2uVCd7crvT1T6eueSk+nK4q3U1C8nUx3uwv9XVMZ7J5Kf5fzCF5bp9BVP5Gu6ol0FI+nKdOe+mQ72tInUhlpRUmoBdlBBsTe0ibsqjIxD3QojLWkoWAyLWUuNJVOorF0PM3l42gpG0dzmSOtZU60VzjRUe5Ee7E9rfnWNGSYUZtiTE2CPjVxeiN4TTCkOcmUlmRTWpJM/hevddFyqiIkVEdKqYvWozHOiMY4I+qiDah9rU/9ayPqooyoCTegKsyAqlB9KkPklD/XpSRYwptHYgoCRe/wqkfePSnp/2qTfl2HvLt65N3WI/2qhOS/dUj+W4e0K2IyrknIuCYm/YqQ9Cs6ZF0XkXdLypv7uv+L19JgOSWPR+BaHCil5KGUsiBdKp7oUf3CmNJgPcqeGtASY0tTjA1pt7WoCDOnNdmJ5iQHKsJMePNYSNULOTWhBtS+MqIu0pS6KDNqIkypjjCjKc6a2qjRNMaO4W2SPZ3p41CkjaM92Z6mWKsRvEaNGoF7qJzGSCN6U20ZyHCg9bUFpcEyql6a0p05hYHCWQyWzqWvbB595fPpK5tLb+kcev4HrznOKLIm0JHhQGvyGBrjzKiPMaIh1pjGOBMa40yojzamNsqYumgzmhKsaIi3QpE9ke48F5pSx1EVZ0ddyng68mbQ/g6sHdlTaMuYRGvaBFpSxtOcMo6WlAm8TZtMW7ozbRkutGW40p45lY5sNxQ50+nKnU5X7gy6cmegyJ1BR84M2rJn0Jozg9ac6bzNnU5b/gw6CmaiePM/ndeF9JYso690FX1la+iveJ/Bqo9oypiPonAZrdkLqE2eSWP6fHqKP2Sg4nMGKj6jt+QjquI9SHxgQ/g1E/JDJqHIWcZA8Rr6C1bQl7MEReo8GiLdaIycRk/qQsqfjKfovj2l950ovGZH0mlD0s+ZUnHLkYrbjry5bkPO3xaknDci+rSM3Bs2KOIX0h6/iM6UldTFLCT22hhe/TWK+oTl9Jd9R8HTeeTen4Ui7VMGir+lIXYp4X8ZURk5jb781XRlLqPu9SwqXrrSEDGd1ig33tyzoiJoArVP3Yk5Ycfv6zXZM1fAkTXanPvMmNMfm7B/qYzNbpp8bj9yZ/KbSTp8O0WbTdNF7Fqsj+9KAwLW6nP8A0NOfGDA+Y0WXP3enrMbrPjZWZ1Da4SkXHSnMXQl7bFLaYuZS+vrWdSEulLx1JWSQFeK7riSf30qqeemELZvLDe/NuTapwY8/MGSSK+xJPmNJcXPilgfQ15tkRL0jQ53PtHi2vta/LlMkzPzNTg5W4sTc0QcnSXkmLuIQzM12eeihO80JS6s1eKVlx3x/k6E7xpN4A8ybn2uze3PtLn7hQYPvtbkyU9ior1NyAiwJuOQFbG79XntKSNutx7xe/SJ89Ejfrc+aQdGkXvUmhRfE0J/FfL4GzUefaXOk6+FBH8lIfBTIXc+0OHGWh2urdLm72Wa/LlYlfOLVDi/WIWLq7V4/KM1d74Zw+GFOmxzFrB5wkhtd1Nix0wBl77Rp+imG73Ri+gOn0nr00lU37Qn5w9zEg/pE7lbzKMfVbnygYA/Fgs45q7Ewakq+Dpr4OeizYFpQg7O0uKQuwZHZqtzbLYqJ+co8cdCJf5Zq8bDr8WEbJOTdNCCnDM25J4dQ8FFOwovOZB71p6cM46kHx1L5C4L7n0t5+wqDQ7NV8ZnmoAdzgK2Oyux3UWVHVM12eGixU5nNbxclNk7XcCRBcr89aE2gZv0iNhvRvyxUaT8YU7GRXOyL1uS888YUv60JPKYGQ936XH5ByEn1quxb5kSnh4Cts8U4OMh4MRaLW7/ZEbILhteepkTvFlK9B5jXm7R5vlmVaL3yEg8ZELkfn2Ct+oQ6WtAyVVb6h/a0Bg8iqYnBjQ+0aP6voy6QBOaH9vQ/GgC+eetCPxRi9+WKvH7UjWOe6hy3EOZMwuVubBMib/XCbj3lTKv90rJ+d2U6pu2tD2dTO/rWQwkL4bsdVD0BZT+wHDFZoaqtjNY40lftRfdlTvordlJf+1O+iq3oCj4lpaUD6mPWkrlU3cKbkwg7awlsYeNebVXjyfbJARuknD7WymXPhZxZo0OR5dosXeOGr84K7HBRsD7VgJWjxoJa1o9SoUPbbT51FHKZ04yNtjrsMFOg0/sVPjcXsDXjgJ+nKjMjqma+M6Rcmi+Hofn6+E/R4K3mwbbp6iydbwyXpPVOOwh4c91JtzYaMGtb025/pUB5zcIObJShX3zlNjlroqPuzq73TXYM0eN4ytFXN6oz92f5YTs0Sfz7Biq70ym4+VMBuPnM5w4j97oGXSGO/M2ZBLld8aQd9mY1DO6pJ6Wkf+XMbW3bWl7PI6Oxw603Lem8bY5FVeMKPrLmNyzFkT7GXNtozqXNoi58bUFp9fo4T1NgJ+HGhc3GHH5c33u/GBI0FZjnu0wIGiLkHs/qvFoq5iyO4uJ/s2Vox/qsnmaEp4emvgv18N/hQk+8/Twnitn11wZ3nPFeM7VxtNDHc+56uyar4XPAm12zddh11whuzyE7JkjYftUZfbMUebgUhWOrlLmry9EZP7pRlfEWuLOmBN6SEzkSTlxf4wi9ncrYs7YEXNmHGFHnbjjZcXxDVK8Fin/B6+nAkvuXXhezfXXLdyIbuFW3FtuJ3RwI76Ly6+7OB7cwqbzBcz+JYR5nkl4eGYw7dcUpv2ayhzPLOZ5Z+O+PYkF3pnM985g9o405nhn4rEni1k+KSzwz2CJfzJL9kaw6WIe58I6uZvYT2C8ggfR7TyOV/A4qZvA5B6uRrex72YBq3Y/Y/XBVFYG5DN3dwoL9qax3D+HJXvTWemXzrfnyzgV1sWVxF5uJim4l9xOYFI7gfGd3I3u42bUIH5XS/ncP4rVu56zzOcJizxvssrrDN8c8CPgkjePXm0lt/BHmuvW0loxha5KW/orzRmstGCofAyDZTYMlNrQXz6G/koL+qtMGagyYaDShMFKUwYrTekrN6K3XJ++cn36KozoKTOhq8SU/koL+iot6Kswp7dsFL1lpiPALTOjv8xy5JsVlvRXWdJXbUNPtQOdlS701K1ksP0H6NkPvaeg+wIo/gbFZei6AJ2HGWrbRF/zSnoaXelpsqG/eTQDDVYM1NnRVzue3rrp9NSvYqh1K8Ndx6DnLPRcYLjrLEOdp6HnN+g+wsDbrXQ3rENR405XzRR6ayfSVzOBnopx9FY60l9hzWCZOUMlJgwXmUKROcNvLOgrtKS7cCxteROoz55KQ8FSOmu/ZaDVl/63p+hp+YOuprN0N5yjt/53hpuP01W9mershRTG21IQo09pgpSKBBHFUZqURWtTHK5J3gt1cp7rkPdSl/wwYzKfG5ISrEtSkJSUJ3LSnxmSEiQn9aGY9AfaZN3TIO++GsUP1al4rEVVkJjGl2bUh9pTHTqD0hfLSL77HvdOrWT3N9N4b44tM5zssTRxRld3ARLZ+4hlnyGSfou2eDOaou2oi3ahKh7pmCpL/VGSjdx6VZL6oSzxR0V8AFXhAdR0DqCm44+KyBclke87wB5GID78LsjJ/93+6AFUxQfREAegIfRFXdsbDaEX2hJvtMQ+aOjsQV3bD3XRoZF35YdQ1j2AqnQvOrLtyKVfYiicySRzc47+Opv424soeulB3tPFPDy1mg9njGOs3hwMdT5BR/tnVIU7UJftQV24G22ZH5pSf1SE+1CW+KKiF/DuLu0hBPpHEegeRUlyBBXRYdR0DqKh44eGzn40RLtQl+1AVb4NVfkOVCReKIl8UBLvRUW6f+S/EfmiJBzZZVWTHEZVfAgV0Uj4lLJ4/0g3W+aNip4nyvrbUJV/j7buevTki7AwnIqd2VgWTrVj66cT+MtvGjE35lISMo/aV25Uv3CkIsia0kArCu+NJuuWKcnX5MRdFRF/U4fEuyLi7stIfGxI6hNTUoKMib+vS/w9GemPDch9ZkzeMyMKXhhRHGpCcZgxxWGGlITpU/7KgKpII2pem1AfY0pDvDF1iXJqk3SpS9alPlVOQ5oeDekGNGUa0ZJlTGuOKW/zRtGeb0F7vgVt+aNpL7Cko9AKRZE1XcW2dJfY0VVuR1eVLYpaO7obxtLT6Eh38//svk6ku/3duHCXKz09bvT2uNHb7UZ351QUbc4o2pzp7nClTzGNge5p9HdNZUDhSk+rM931k+iumYiibDxv8x1ozbKnI3cC1bFWlIWPIu+pAckPRETf0uD1HS0Sg2QUxo6hPn8yzaUuNJZPoqVqMs0VE2kocaSpZASwbWWOtBba0pBpQX26KTVJhlQn6FMdr0ddggGNSSY0p4yiKdWcphRTmpNNaIgzoDpKSmWEmOrXMupi9WhMMKIpwZiGWAPqovWpe9eBrQ7XpzJMj4qXcspf6FL6TEpxsIQ3jyW8eSTlzWNd8gNlZN0WkfavDhn/ism7q0/WDTlJl4TEXdAi4aIOSZdEpF4eqZS/dUi7rEPmNRF5t2S8ua9HxRMjyoP1KX2sS/FDKUWBUoofSih5JKY0SEpZsIzqF4aUPZFTHCynLsKSjiQnMu7oUPTMiOZ4R9pSxlMXaUnxYzGlQWKqnsupCzOmPsKU2lcmVIUaU/vKjOYYa+ojLUdO6MTY0JZoT2eKEx3JDjTFWFEfaUFdhBm1r4ypDjWgPtyQnhRb+tPtaY8dTeVzOdWhxijSJtCfP30Er6Xz6Std8G6k14Peoll0F7jRnTMZReY42tPsaE2ypCnOjPpoI+qjjWiIMaYhxpi6aGNqo0yojx5FU4IV9bGWdGQ40Z07hda0cdTE21Idb0dLxiQ6cp1pz5zI2zQnWpIdaEq0pzHBnob4sTTE2dMUP47WxIm8TZ7M2+TJtKVMoS3NmY50FzoyXOnMHKmOTBfaM1xpz3LjbdY03ma50ZbtRnvOdDryZqIocKf7zVx6ihbSV7KM/tKV9JWuor9sDYNVH9KSNR9F4VK6i5bTkjWf6kR36lIW0l/+CQOVn9FX9hGKgrWUx8wi6l8znl+QURrmQl/hagbfrGYgbyV92ctGApwip9OeMI/qly4UPnCg6ME4Su6OI/W8KYlnDMj924LiazYUX7cl/x8r0s6bkvC7Prn/WqOIXUBHwjK6M97nbfJq0u+P5/lZQyoiF9Jb9C3FIYvID3SnPfEjBgq+pDFyAdEXDakOc6E/aymK1AXURk6jLMSZ2siZdKYsoiHSnbaEFbS+Xkv4MUcCVqpwaKUWR9+TcWiNPrsXStjspsGXTsp8bC3gUztlvpuizc/TxOyYK2fPMkN8Vxiwf7ku+5ZI8F8uIWCVjAPLdfFyF7JpihIPdoyiLngpb8MX0xoxcsanJWo6NaEuVDxzpfihK3k3nUm9OJGwgzbc/smQyxskPPrBkhifyWQcnEyanw3xu4yI32VAzA45DzdqcGeDOv9+oMHfqzQ4v0SD0/PUOeauxok5WhyaoYmvqwr+05Q5u0xI0A+mZByaTFqAEy+2GHDjczVufKZG8I8SnmwS82STiNe7TMg4bEPOcVuS/c147a1LtLechL0GJO41In63IQl7jEn3tyTnsC2Je0x5/qM2D79Q5eFGDYK+1OHh5zrcXq/Ov+9pcn2tDldXCbm0TIfzCzU4N1+NswtUubBcnTsbTbjzpQW/LZey01nA5vEjndftbqpsm6bEmQ0y0i860/N6FV0Rc2l95kLNHUey/zAhzl/CK08dAr9R5p/3lTi7WImjs5Twc1Fhz2Q19kzRZI+LJrtdVdnjpoLfdFUOzlDl8EwVTsxR5twSVW5/Iub5L/ok+o8m9zcb8n4fQ+F5Gwou2JFzxo6M42NJ8LMmZKsZ/34u59QKbXw9VNnpOtIl/nWSMtumqLHdVZMdzhrsmKKCl4sSe2cIOL5YhX8+0SHoVwOi9psRd9iMpFNmpP5hTsYFKzIu2BH/mzUvfE24+auE81+oc/R9JfYvE7BrvgDPOQJ8Fwu48JmYYE8rInztCN1lxvPtMlIOjSZshw6h2zSI3Scl4aA+4bslBG/RJMpXj5IrtjQ9cqDliTVNT0xpDDai7qE+bc8t6Y6YQF/4dCqvO/Fki5g/Vipxbrk6J+eqcGKuEr8tEHBumYB/3hcQ+J0SMX4i8s6bUHfPjo5QZ3rjPRhMW8Fw3kcMl3wH5ZsZrtzGUPVOBms8GajeSW/ldvqqt9NXtY3ess0o8r6iJel96iIWUx40g7yrTqSesSDmoCFhProE/Sri7nc6XPtcyJ8f6HB6lQ6HF2nhM1OVTRMFfGwtYJ2lgJVmApYZC1huImC1uTLvj9HkIzshG8bqsMFOk09sVfjMbmRs+KeJynjNEBKwUJ/jS4w4vtiAg3Ol7JmhiZeLKtsnKbN7qjrHFkq5tN6YW1+P4u6PJtz+0YC/PtPht/fUCFiqgu98NfbP08BvvgaHlmhy7kMJN76TE7hVSpivLtl/WlH/0JnuiDkMxs9jMN6D/tiZ9MfOYCBuJu1hzpTdtiL5jIToIxrEH9ch908jqm6MoTnQnrePHGi+N4bq6+aU/G1O3llr4gOs+PdLEUcXK/P3BmOubhzNieUSDsxX5coXhlz9UsLjrYa88DIi1Fufl15SHm/W4Nb3quRfcyf1L3d++8yY750F/DRVmR2zRQSsMSNgtQV+y83Yu9gQnwW6eM+X4uUhYvscbXbO0cZzrg5ec0V4zhGxfaaQnTMlbJ6iwvZpSuxboMKhFSr8/rEmYQds6Xy1lvQ/7Qg/okvMKUOSz1sS/7sViWfHEveHI5GnnHgeYM/5b+X4LBH8B6+7z8beO3knn5tRLdx63cK9hHbuJnZyI66Ty6878b9byYaAOGZvfsGS3el47Exj6s+JTPs1ldneOcz2yWG6ZyruuzKYsSMNj115eOwuYLpnJtN2JrP4YC5L/JJZsiecL08lcjyomvvJ3TxO6uBxfCvBiW08S+shMFHBuadVbD2fxPv7XrHOL5PlvvnM3ZXO/P2ZLA7IZ65vBgv8M1h3Mpc9Qa38FafgdvJbHiTU8+h1HY/Cm3gUNciV531sOZXNWq8Q1u0JYcWu+yzfeZZP9u3h4D9ePInx5E35zzTVr6et0o2ucjsGyi0YqjBhuMKI4UpjhipN6K80pbdqFN1V5nRVjqa30pKBytEMVIxioMKE/kpD+ir16KvUo7fSgN5yY3rLTOmrMKWvwoS+CgP6yuX0lcnpK5XTV2LIQKkFQ6VWDJaaMVhhynCtFUO1Y1GUT0JRtZSBlu8Y7vZluPc0wz0XGe65xnDXVVD8yXDbIQabf6C3YSk9dZPpq7dksHEUQ/XmDNfZMFg7nr7aGfTUraK/8VeGO44w3HOW4b6LDPX+yWDPH9B/GnoC6Gn9GUXdahQ17nRXO9NTOZ7uckd6y8czUDWO4RprhqpMGCw3ZLjUGEpNGS42pa9wFH3FNigKnWjKnkxD7nw6K75ioNGfgZY/6Gm+gKLpAt1NF+hvOs9Q81E6K7+lNmcOZUm2lCUYUxkvpypOl+pYXUojdSiO0OJNhDYF4ULyXknJDpWTGaJHxnMp6c/EpD4VkxIsISVYQmqQiLRH2qQ/1CDjgSqZ91TIuqtMzh1V3jyUUBNiQXXIWEqfjKM42I2a8JXUR3/Ky7PT2P2ZIYtd9HG0tMPcyBUjXQ8MZKvQFX+GUPgDWqJtaEh3o67ri4quH8rykRuuSrKR27CqogOo6xxEU+sgGlp+qIre7cyKfd91ZQ+jLDoy8hQeQll4EFWhH2qifaiJd6Em8hwpoTfqwr2o6/ijrhOAqvAIqrLjKEkCUBL7oy7dj1DqhVDnO8Qaq7Azm8/imVP549hy4iI/J/jBh/z89TysTRyRaq5Aov0zOkIfVIU+qIr2oCba+58ustQPga7/CFzlhxDoHUEgP4ZAdgyB9ChK4sOoiAJQE/qiJtyLhtALDdF21CVbUZdsR03iiZLQE2XxLtRk+1CT+qIs9EVJ2xcVnUNoyU6iKTqKhvAQakJ/VEW7UZPsQF2+GS2jn9Aw/hpt/TWYGs5moqkDs8cY8NEsfe4en09R6BpKw2dS9sqO6nBzqsOMKXtqxJtAY9L+NSb2b0PCLxoQeklO6BUpYTdEhN8WE31Pl5h7cmLuyom9Kyf+vpyUh/qkBxmS/dSI3OdG5L0wpCDEkDehhhSFGVASYUh5lBGVr42oijaiKsaIqhgDauL0qY3Xpy7BgPpEQ+qTDGlINqIx1YSWDDNas815m2sxUnnmI5VvQVvBaNoLLWl/Y0V7sRXtZVZ0VVnTWW2Nosaarjo7upsc6GkdR0/bRLrbRoKaurum0tsznZ7uaXR3uaHonIqizQVFmwtd7VPp6ZhOX+cM+jun098xjd5WF7rqJ6OomoCiYhydpU50vHGgLW8sdSlWlEWZkPtcl4xgCRlPdEl5JCPqphZJj+SUJzrQ+MaFxgoXWmpdaalypq7YidpCe5qKHGgpsqch14rqVBPq0k2pTTaiOtGAmkQD6pONaUodRXPaaBrSRtOQYkZjkjE1sbqUR4qoiBJTGyenNk5OQ4IBLUnG70aK9amJklMdqUtVuC4VoTLKXsgoeSal+KmE4qdSip/qUvrMgIJHumTeEZJ2U5uMmyJybsvJviUn5R8JMec1iT6rSdx5HRL+FJF4UUTiRSFJF3VIuaRD5lUxebfkFN3Xp/KJMeWPDSh5KKPogYSiQPEIXB+LKQkSU/xYROkTCeXP5JQ+1aP8hRGKlPHkP9Ql76Gcxtf2dKVOpjXGjvIncoofCql8qktdqDG1L42pem5I9QtjGl6Z0/BqNC1RNjSEW1L7yoLG12PoSHSgM9mRpugx1L0aRW2YGbVhplS/NKI21JDeZDv6Uu3oSrSiIdyI+ghTOlMd6c93G8FryXx6SxaMBBwVz6W3yJ2eAje6cieiyHKkPdWat4kWtMSb0RhjSn20yX+VGfXRZjS+GxtujLekNXUsndkTaM8cT32iLeXRFtQm2qLImURbuiPNybY0xFvTEGtDQ6wtda9tqI60pi5iLM0x42mNm0hr7ERa4yfRmjCZt4mT3mF2Em2pE2lLm0Bb6iQ6Ml3pyJhKe4YrHRmudGS60ZE9HUXuLLrzPegpnM9A8VIGSpfTX7qSwbLV9BavoC1nAR15i+guWk5P8Uoa0+eRGzKJtpwV9FVuoLNgDT1F79Fb9B7lEdN4dEKLl2elNMbPpj9vJYP5axgqWMdA/jpaYj2ofOlKTfh0cgMdyLvvQNnjyWRftSb2N11iTkjIumBK8RVbCi/bkPaHKalnTSi950hb5FwGMj5gOG8jnclryQ9y5tnv+rx5Oovuwm+ojlhJcZAHb2PW0pv2IeUPpxD7u4yqICd6E+fQlTiHugg3ip9PoeSlG105H9Cfv5HBwh+pjfyI+3us2b1Imd8/NeTwOkO2zNLmy/FKfGYv4BM7ARsdVfjRVYdNblpsnyNlzxID9i41wGehjJ0eQn52VcZ7rg675+uweaoq301Q4thaTdLPTaA9ZD6KCA/aI2byNmIajWGuVL6YQnWIG28CnUn524mQAHOu/yTh4ic63PxKj7BtdqT5TSbv0EQy/axI8NQjcaceyV5GBH6qzoNPNbm7QZNr69S4tFKVP5ercXqhMr8v0eTANFX2u4zANeRnC1J8x5Hm70iMlxmPvtHmzheqPPxBi+DNIkJ36BG7fxSph63JOGpNaoAFsXsNiPCSErfHgMT9xqT6m5Pub0mqrxWJe0YT62VGxK/6vPheQtAX2gR+psn9TzS5vV6VK2sFXF6twuVVmvy9UsRfyyScXyDkzBx1fp+rwqXlWlx7T8zdz0259L4h3i4CNjsJ+GWiMtunqrHNTZnDq3WIODqe7tfrUUQuofX5NOoCx5NzzohoX21eblPn3hdKXHtfmT+XqnJkpjJ7pwjwnqiC9yQNvCapsW2igO2TBHi7qLLPTQP/6ZoETFfnhIc6/67X5dXuK9uLAAAgAElEQVRWC5L9xpB9zIrcUxbkn7Yg94wlWSetST44hggvcx79YMTlj+UcWSrEx12DLVOU2DRewM8TlNkyWZ3tzprscFZnp4sSXq4CfN0F/LZSlRtfiXm+04jXvqOIPWhG4hETUk6Yk/abLUmnHIkMsOXBDkP+/kab3z9R5vgHAg6vFeC/QsC+JQIOrxZwc7M+kQFjeR1gw0sfA1756FF41p4IbyGRu3RI8JMR7ycl1EuT4F9UidwrpejSGFoeTaDtqRMtT8bQ/MSC1ucWDMQ4MZw8laHYmVTfdOTZNjF/rBRwfrkKpxeqcHKeMqfmCzi7TMCVDwUEbVIi7oA2+RcNaXhkhyLKlb6UBQzmvMfQmy8YLtvMcOUOhqu8GK7xZqjGi8GaHfRXbWOozpOB6q30lvyEIvsLWhPfozZsISX3Xcm5NJaUU6OI8tXj5U4JT36VcO9bIf9s0ObcWm1OLtfm4DwNvKcp8/MkAZ+OFfCelYAVpiNwXWEmYOUoAatGKbPWQpX3rdT4yFqdDTYqfGKtxEYbAT+OU8J7hogjS404tdKE40v1OTRPwv5ZWni7KLHTWYDvbE1Or9Ll8qdG3PjWiLs/G/JgqxHXv5Nw/mMNTqxW49BSdQ4v1eT4Ci1Or9Hk0mdC7v4sJthbRORhGXn/WNL81IXeqDkMxM5hIG42A/HuDCS4M5jgTn/8LDrCXKi4Z036BTlRhzUIP6BK/HFtiq6Y0/LQieYHY6m7aU35P7bkn3Ug6bADgT+ZcmiBKgHz1bn5jTX3NzlwfLkGV7+ScPM7HYK2SwnbrU/UPkMiduvxbLuQoG1CYk45kHZ5Due/teR7FyW+mihgo5MyuxbpcnjdaE5tsOfwe1bsXWrM7sXGeHro88sMEb/O0GbbbCE7PCRsc5fwyzQhv7hJ+HGyOj9OVsJrtgoBK9U4vV6VW7/IqH+0hMKrU4g9YUrcSVNSz1mTetaO1PMOJJ51IPYPR8KP23F9qy7HN/w3Xs9E3zt5M5d/w5u4+qqOK69quRLZwJWoFi5GtLH/dhkfH4jGY/MzFnsnMnd7MjN+SWLG1jRmeWbitjOVKdsSmLkrnZmemczZlc9sn3yme2Uy3SuNhf45eOyKZb5nCF+eSuTkk1ruJnURmNhGUFIrjxPfEpjQzq2Yds49r2PHxQzW7Apl8c5EluzJYYl/HgsP5uDhl8E0n0SmekWz7mQuvk/a+Seph8D0Dp6ltfAyuZWQhE4exwxxKVjBT8dSWe35hPf2BLJm1zk2Hghg398+3I30JL1oM/UNH9NaN5vOCnsGa60YqjRhuMKA4Up9hqv0GKzWp7/akJ5qY7qqzOmqtKSnwor+CisGKswZqDCir1Kfvgo5fRV69JYb0FdmQk+ZKX1lI13ZvnI5feVS+suk9JfpMVBqzFCpFcNl1gyVmTNUYcpQ9Wj6K23oKJ1AZ+US+pu/Y7hzH0OKEwx0nGWo8zLDnZeh4zzDbQcZaP6O3vrFdNdMorfWksH6UQzXj2a4zpahuvH01c6kp271CF7bDzGs+J3BrvP0d52lv/sM9J+E3gP0tf5EV/0qFDWz6KmeTF/VOPoqHOirGM9AlRODNWMYqjZhqNKQ4QozqLBguNyC/pLR7/DqSEvuZFoKFtBT/TVDTf4MNr/Da/N5upsvMNB8gaGWo3RVfUN9rjsVKTZUJppQkziChpo4PSqixZS+1qb4tTZvXgvJj5CQ+0pOdqge2S+lZL0Qk/FcRMqTkUoNEpL2WIu0RxqkP1Qn/YEa6fdVybijQvw/KmTfEVIabETFM0sqntlR+cyJ6hfOlAZNJuP2TJ5dWMW+HxbgPs4KQy0ZphJ7THTnIhOvQSjaiI7ur2jpeSPQ2YlAtAeBeB8C8X6UhL6o6Pijpn0ATa0ANLQPjgQySUbSelXEB1ARHfovvB5GWXQQFbEfauJ9qEl8UBV7oSr2RlW8G1WRL2qig6gJj6AiOoKy9CgCaQDKUn80pL5oi33Q1vwFbdXPMZJ8iP2YeXh6fcqDoG0cP7OBCRPHoaU1GW2tT9FQ34ZUfhhd42MoC31QFfugIvZBWbwXJcl+BFI/BLKDCGSHEOgeQaB7FIHsKALJyKizsugAqkJf1IT7UBf6oCnyQkPkibrYCzWpN6pSH1Slu1GT7UVd5oe67ABqkoOo6BxEWcMfJbX9aAr90Bb7oCXajLb4KyT665EaLENHdya6ug5MsbbllzVu3D+0jpTbn5DzaBG5QQ4Uh4yi9rUJtZH65AdqknJdg8QrEmIuGRBx0YSwv0x5+Y8xL68b8vKOLmH3pETdkxN9V4+YO3Ji7siJuysn6YEeqY8MyAg2JOupATnPDcgLMST/pQGFoQYURRhQGmlIeZQhFdGGVMYYUhljQHWMATWxhtTGGVIXb0h9ghH1icY0JpvQlGZKa6Y5b7Pf4TXXfKTyLXibb05boQVtRaNpL7akvXQ0XZVjUFSNoavamq46W7ob7elpcaLn7Xi62ybS1TaJXsV/43UaXQo3utpHqrtjOr2dM+nrnEl/+wz622fQ0+KKon4yndXj6axwpL1kLK0FNjRlW1GbMoryGCMKwnTJfaFLXogB2U8NiL8jIv6elJxQc6oyx9NQ5kpt+RTqSidSXzKB+iInGgrtaSywozHfmsYcK2rTR8aGq5MMqE40pDbZhPpUMxrSLKhLtaA22Yz6JGOq3+G18rWEung96uL1aEg0oCXZmOYEQ+pi5FRHyqiKkFARJqUsREzJcwklz6SUPJNR+lyXshf6lD03oPCxLll3RaTf1CH9hojMG1Iy/tUl6W8xMee1iD6rTfwF0f+B18SL2u/wKiH/lh5F9w2ofGRM+UM9ih/IKHogpihQ9H/gtSRIREmwmLJnMsqeySkPMeRtvD0VIWbk3pdRG26LInkKHfGONISaUfZQQvFDEeXBulQ+1afiiT6VTwypfWFKbYjZCF5fWVL70pz6cEvextrRHm9HY5TlO7iaURtqRtULY2pCjOhOtKE/zY7uJCsawvWpCzekI8WegYJpDJR40Fc871240YKRsKTCmfTku9KVMwFFpgMd/0+8mo4ANmYUjfGW/8Fr1jjaM51oTLalOm409YnWdGSNozVlLI3xY6iLtqImyoqaSCuqXllSHjKaipAx1IbZUxfuSN0rB+ojHGmMcqI5Zjwt8eNpTRxPa/J43iaP423yeNrTJtOe5kx7ugsd6a50ZkxDkTWD7lx3uvM96C2cR3/RYvqKltBXtJSBkpV0v1nK2+z5dOQtord4Jf1la+l6s5Km9EWURc+gNnkeivxV9BaupSdvNR3pS6gMn0bYeV3Czssoe+lMX84qht98yGDB+3QmL6Yy1I3SEBey7o8lP9CJ8mBnsq6OIfGcIYln9Mj505zCv63JOmdO3FE9kn83pvLhBLpiFzKU9RFDORtpT1hD3sMpPDomJuvuFBT5X1MdsZLy4Ll0xqyhI3IJyedMCAtQI+cfE1pDnemMnUXtK1eKnk+h8vU8+t5sZLD4BwYLN1Py9D2ubTfhxHpNTn0kw2ehkG8mqfKRrYCPbAV8OV4Fr/l6HP/IFt+VxuzwELHDQ4znXBk/Oqux013ML1PV2eKmwmZXZb6fpISnhxbP9oyl8s506gIn8TZkKt2v3VFEu9MY5kbFkylUPHUj7eo4Qo6Yc2ubjPOfaXBylQrXPhMRu8eRlP0OxHubEb9Tj+Rd+sRukxLxi5DQn0QEf6PFg881uLFelSvvqRL4lR7XPxZxdI4qx+YpcfUjMeE7rEnzH0fCnjG82qpPyGYxzzZp82KLiNCdujzfLuKVt5zkgNFkHrch9fBo4n0NidunT5KfMUm+xqQHWJDmb0G8jymR2w2I3GZIjOcoXm814/l3ujz6XIf7H2tx9yN1bn6gzOW1Ai6tUubSSg0urRBxcamUc/OF/DZDhd/nKHN5hRY318t4+LU51z42Yd90JTY7Cdg8XoktU5T4xVmA72INgvfY8fblBwzGv4ci3IPmoCnkXTDl9T5Nnm5S5tYGAdfWqXB5lTanPDTY76KM53gldk5QY8ckdbZMVGLLJAE7Jquyy0WDva5a+E7V4Ii7OlfelxOy2ZyEvZZkHLIg65gpOSdMyD5hSvoRCxL2m/Nyqwl3vtTj/DoJfvO12DFDjZ8nKfHjuHd4naTO9ima7HyH111TBRyYK+DcOnXufCfjhacxr31HEXfAjKTDZqQcG03KcTviDjvyfI8lNzbJ+HOjOmc2KHFyvYBjHwg4vE5AwBoBpzcICPQ0IOa4HbFHxxC+35BoP2MKz9kT7q1DzF4JKQH6JAXIiditw5NfVXixU4OUk/qUXLWk7r4trU/t6XrlxEDceIYTJzKcMJne8MmUXrHm6VYhF9cpcWm1On8sUuXUfBVOLVDi3HIB1z4S8ORXZZKOCCm6YkTj07Eool3pS1vIQO4HDBR9zVD5FoYrPRmq3sVQzS6GarwYepcwPFS7813S8I8osjbSGr+O+tAFlNx1IeuiLUknTIncJydkh4Qnm8Xc/VrEPx9rcW6tNqeWaXNwrgbebipsmjiC1/etRtC63HTkucpcwGpzJdaNVuNDK3U+tlbnU1t1Ntqq8qWtEt/aC/h1ojJ7Z2lzeKGM40v1OLpIir+7Jj6uAna5CTiySMilDcbc+XE0D34dxd1f9Ln5k4jr34u4sEGDk2vUOLpcneMrNDm9Rpvz67W5/rUOj7aKCdkrJu6knDfXrWh55kJvlDv9sbPpi3WnL24WffGz6E90Z/j/4+quoqOw1zfeT1xnMhb3QCDB3YIVKLSFFittN23Zu0Zb3N1iBCse3F0DIUjc3Y0Q92QmnhCd2PdchLP/+5yL92JmrVlrbj/rfX/PkzyH3viZtIZOQvlqBIX37Mi8ZEzSWRGJp4QknxZRescG5SMnSm44kf6PIzFuTrza6IDbbG12TVbj+k+2BO2byPMNdlxcqYnPFgnv9kgJdzUlys2M8P3GhOyR8XaHBL/9ZqRen8WzfcPZOkeXn4YJWDtZwF8TNTiw0BSv5facXOnMiR+cOPiVFVtnSNjkMgDWrbOM2DxDyMZpBqyfYsjaSSJWj9VmzXg1dszSwGORJie/V+feWiFF92eSd3sicSdtiD1pRdoFR9IuDSX18jDizw8l5qwTkaeH8vKgGTfW6/5PYNPdzKeXfUt5FN7I3dAa7kXUcj+6gTvRzdyI+shRXwWrT6UwZ8Mb5u+IZu62eGZtSWTm9hSm70hm0pZYxm2OYsbeFGbsSmfmrkxm7MzEZWc6M/aks8Atm1k7I5m/O4S1l3PwDmnhcVIXj+M+4pPQwvP4Fp7EtfE4oZNr4S3sul3Aot3BfHMog4Vu7/nqcDbz3JP4zDWBBZ7pLHBN5q9rFZwM7OR2TDtP4pp4GV/Pq7haXsU18SJexa3QNrZdTGfF/hd8f+Ayfxw5wJEHe3keu4fEwo0UK3+mvuFzWupG01Zlg6rShN4KY/oq5PRXyuivlNFXJaenyoSuSjM6y63oLLOlq8yO7lJbesos6SkzQVUmp7tUjqrUBFWJOapiGzqLbFAVWdNdbEF3iTGqEgmqEgndJSb0FFvTWzSE3mIneksc6C2zobvMno7SobQUj6et4mt6GtfQ33aIvtbj9Dafpb/lMv2tl6H1HP0tbvQ2rKar5ks6qifQVT2EboU9fcrB9Cmd6VWOQaWcQVfNEnoaNtHfepj+9jP0tXvT036O3o4zn/DqTk/zGjprvqajehpdVaPornKip3II3eXD6akYRm+VA71VVvRVWNFfPgjKh9JXNhRV8VA6i4bRWjCa5vzJtJR8SU/Nn/Q3udPXdJbuxgt0Nl1A1XSJ3oZL9Dcdo6PqD2pzZlGRMoTKJCuUSWYo4s1QxJtQGSuhLEZISayQohgR+ZFicsONyQmV8z5YwvsgIzIDRKS+FZL6VkTaayFpfvqk+eqS9lKbNB8t0p5rkvFUi/QneqQ/0iHzsT4fnksp9LWg+JUtRa/sKX/rRHXQNIrffk3s7aXc9/wC1z+n8v08J5wsbTA2ckIm/QyR7Ae0DH9DW7QZXaN96End0JN5oiPxRFPogbq+Bxr6XmgaHkFT5ImmyBVNkSsaQjc0DN1R//QWVl14eGBEnp/CnwbegaqJDnxKJnb7dGrrhbrIayDBWOyGusQVLaOD6BruQ193F0LtrUj11mNi9B0u077hh58Xs3DpAkzNp2JktBSpdBs6unvQE7piIHVFTW8bGuKdqIt3oS7ah5roIAKRO2qiw6iJjqBmdAR1sdfAltfI49Nb3kP/lzwsdEVL6Iqm0BVNI3e0pB4Dp8DC/QOhVmLXT0nFrmgYeaAnO4y+xA190Q5E4rUYS3/EVDwfub4TdlJrFkwexbZ/f8bFfV/yxnsRKU8XUxT4DYWB08l/O5Tc15Zkv5CQ8kCfmKs6hHrrE+ItIdjbgqCLNgResSHghgX+d03xfyQh4JGIsMdSoh7JPo2U6McSYp9KSfCRk/LSmDQ/YzLeGJPtb8L7ADm5QcbkhxpTFGZCSbgJpZEmlEWZUhZlQnmkMRVRJlRGG1MVY0xVrAnVcaYDgE0eAGxDhjWNmdY0ZFnRkG1F43trmnKsac61oSXflpYCW1qKbGkttae13GEAr9VD6KhxprN++H+3r+3NY+lqnYSqfSpdHVPpap9GZ9tUOlun0dn6Ca5tM+hunYGq2QVV8//h9WPlSFpKnWkqcKTuvT2KdBuqU6ypiLekKNKU/FAT8kPMyQu2JPWljLgnIpJeynkfYUdx5nAq88dQUzIeZeEYFHnDqckbRl3+MBrynanPdUSRYUN1qiWVyeZUJplTnWyJMtUKZaoNihQbFImWKBPMqIyRUh5pRFWMlNpEU2oSTKhNNKU+yYy6eBMU0VIqw8WUhQgpCRBR7C+k+J0RJf5SSgNklAUaUxZoSvFbY/J8pWQ9FZH20JDUe4ak3hGSfFNE/FUDoi7oEn1Bj7hLhgNz0ZD4SwYkXNYn5bohmXfE5D42pvC5KaU+phQ/l1L4TELhcyOKXogo9hVT6iem5LURxX4iil8P4LXsnZzyAFNqIxyoixpC9jMJJW9taY4dTUfiGJoiBlP2SkbuUwMKfYwo8ZVR/FJG0QspJb4mlL+xoDbEgdoQB5TBdiiCbFCG2FIbbkdtuB3KUGuqgiyp8Den7I0ZFW9NaY11oDt1KJ1JDtSEGVMVbExz4hB686bRXTibroI5dBTMoz1/3kBvaq4LnR8m0pY1irZ0Z1qSBtEUb0tD7Ce8Rlp8GkuUkZYoIi1RRFmhjLGlLt6BphQnPmaMoDl9OPXJTijjB1OT4Eh9ihP1CUNRxgymKmIArWWBdhS/tSbf15KCl9YU+zlQ4jeI4lcOlLwZTLn/UKpDh1ETMZy66BHUx46kPn4EDQkjaEwaQ1PyOJpTJtCSOoDX9qzpdL6fSdcnvKryFtCVt4DO3AV05X1F24cF1Kd/RnP253QWfENPyXJ6Sr6ls/BbiiKmkh8ykabMr+j8sJT2rK9py1hIZ+bXZPk4E+QtJuqaKaWBk+jK/Ibu7CV0ZnzDx9SF5PmNIemeA9lPhlH6agLv7w0l9ao1cadlJJ81Jd3bisRTZkQckZB43oKKl2PoSviK/uwf6claRVPsYnJ8xvHEXYfYa0NoyfwPNZHLqHr7OY3BX1L8ZAKvD+gSdUJI9g1Lat+NpynChcrgSVSEz6QpYxm9ZX/TX7aJjuy1pNyby5W1Eh5tteXcjzL2zxfxn+GarLAX8OsYLVwXm3Dl7xFc+GMorotl7Pp8AK8bpxry5xhttrlI2OoiZONkDTZMFLBzlhaXfjEn7dI0Sh9NoMZ3LM2Bk2kJmUp94BQUbydT6juZjDuj8T9sxf0tEi7/psvZ7zW49IMurzdZkXx4BCnujsTvMydhnzFph8yI3y0leKMesbuMCd4s/lSbIsFvjQz/TVbc/lGXMwvVuPuziIi9juSemULe2YkkujsQsk1C4GYDQrcLidwnI3y/HP8dhgTvFZN63Jb3Z4eQdsKOOHcT4txMSD1iTZK7OSmeNiQesiJ8u5yA9UYEbZAStcNqAK+rpfj8ZMiTH3R5+J0Wd5ercW2xgCuL1LjytTZXFhpy+QsR5+cYcGqaGudnq3HzG30er5Ti96cdD/5ticcsTdYPF7B2mIBN49TYNEHA3jnq3N9gSYXPIkj5mc7I+TS+mUTeNRuiXPXx/VvAg5UC7q7Q4OYSA07N0eXgeHW2DRewebgam0ZqsHmsOpvGqLF5tDrbxmixa6wW+8ZpcthFk2tLjfD7y5yo3dYku1uS6mVK+lFj0o6YkORhQdQec96sk3FnpSGnFuqyb6Ymmyeps3aUgDUjBKwfpcHmsdpsn6DLzona7JokYP80AccWaHD9RwNerDcmcLcF4QctifGwJMHLiqSjtsQfGUyY22B8tppx7TddLqxSx3uVGt7/VuP8v9U4t0rA2X+rcXOtNv7u1iSeHUbCKUeiDluSeNyW3AtOhO4xIMFDTtoxc5K8jIl2FRO8S4+QPfokn5Tz4aoFxfesqXpmR+M7R/riR9OfPB6SJtIZOo6Ca/b4rtfn0hI1ri3R4fJCPc5+rsXZ+epc/kbAg5/VCNihQ8ZpKWUPbGgMGE577BRUaQvo+fA9vYW/01e2hf6K3fRV7qWvau/A9rViG73lW+iv2k5P2Sa68v+iNWMVDbFLqfafS8Gj8aRfGkz8cXPCD0oJ2G6E33oRj3835OaPelxcZsDpRQYcnqvL7imarB+jxs/OaqwYJGCx9cD29RsrAUtsBCyzVWeFvRb/GqTDj4N1+LeTLn+M0GPNKB3WjdZk81h1dk3W4OAMHdxn63H4Mz285ujhPksTz7m6nFsq4+5vtvhsGoTvdntebDPn2WY5d/8SceknXU4vG4DrqSUGeH8n5PoqEU/Winm7W0q4p5xkb3OKHw6h8d0kOiNmoIqeiSpmBl2xM+iKm0FX3HRUcdNRxbrQFTWNttDJNPmPpdrHicK71qRfkJJ4Up/0cyKyzsvIPGNBxqkhJB4ZzauNDnjN12X3FAGe84U8WjOUCPeJ3P9LjM9WCYH75UR5mBPjaUG0qxnh+00I3m/K0+0SYs5NIPr8NM79asVv4z7hdYKALbP0OLDQlOPfO3Lqx2F4LrVj9+cyNs8wYNN0fTZNN2TTdAM2uuixbooef0/Q57fRGqydqMb2mWq4fqXGP9+pcesvPZLPjaDgzkTiT9kSc8Kc5HMOpF0aSsa1ESRecCb2nBPR55zxP2LDs33S/8PrFd+yp3eDanka3cK9sDoeRDXwMK6Z+7EfuRPbwbmARjZfzmHO+ld8vjWMuVujmb01llnb4pm+LZbJmyOYtDmcGbvjmbUrmRk7UnDZloLL9lRm7Uln/qFMZu6MYuGBGLbdqeBKdA8Pk3p5GN/F06ROniR28ihBxeOUPm7Eqtj7qIrFrtEsOZzFVx6ZfHU4hbmuEcw9FM7iI8ks90xm150aroZ18zCmkyfRH3ka08jjaCVP4+t4ntrK/YRmDj5I45cjD/n9yBG87m3hVcJ2Mqp2UFj7KxW1C6mvn0RbozMdNZa0lolQVUrorZLRWyWnr8qYvkpTeipN6akwp7vMku5Sq09jQXeZGT1lxnSXyuguMaa72AxVkRWqAnu6ChzoLrSju8gKVbEpqiIZXUUyuorMURU50F0wgq7CkXQVOdFZPJiOkiG0Fo+gpWQanVVL6WtaC+0HBtKFm09A8yloPQ3tx6F1H31Nf6CqXURH9TQ6q0bSWe2ESuFMt3IkKuUEVDWzUdUvo695I/0dHtB5kv7OM/S3n6av4yR0HweVK30tf6GqXUiXYjIqhTM9ikH0VTvQWzmU3kqnT3i1pbdyEP0VI+irGEtP2Vg6S8bQXjyO1uJJtJTMpK3qa/oa/6b/oxv9H0/T23KO7pZz9LR409d4kf7mY3RWr6YudzZVaU5Up9hQm2Ix0LGZaIYiXkZlvJjyeCNK48QUx0jJjzQlN9yED6FSPoSIyQ4yIt1fRPo7I9Lfikh/Y0iGnx4Zr3RIf6lF+gstMn20yfMzJP2JFol31Um+p03WEzG5z014/8yE3BeWlLweQrnfOBT+c6kL+5acV8u46zWFP78dzJxJdowcMhxz02kYGi5AIv0VkdFGhOIdGEr2oy9xRcvIFXVDdwTCw2gYHUVT5IWWoSdahu5oGLqhbnAIdeGhgXewInfURJ4IjA5/6oT1QGDkjkDkhkDkiprQ7RN0PVATeiAQHkQgHkgq1hDtR8tgH/p6h5DoeyDRdUOkvQ6JaCGmZlMxt5yBVLoUuXQNUukB9AwOoaG7Fw39XWgKt6Mu2YaaZAdqor2oCQ+iZuiOuoEXGoZH0DD0QlPogYbQdaDjVbR/YHssOoiGyP2/22M14THUjY6jKTmOmpEX6kbuCIxcBzbRwn2oifaiKduHocU+xObbMTT6GSPhV9jIpzHGZiTzhlnzx1x7rmyZSsKd5RQH/IvC4EVkvplG9pvxpL4YSsozOxIfmRN+VcS707r4nxLhf8oE/9MWvDtrw7vztry7aMW7q2a8uynn7T0R/vcNCX0gJvKhbGAeSIl8KBkA7DMpiT4yUl7KSPOTk/nWmCx/OTkBcnKD5RSEGFMcZkxJxABgSyNNKIswpixCTlmkjPIoGRXRcqpiTVDEm6FMMqMm2Zy6VEvq0y2pz7CgIdNi4B3seyuaP1jTkmtNS541LQU2fCyx42OpPW3lg2ivcqRD6URn3TA6GkbQ2TSa9qaxdH2ciKptMqr2qXS3T0PVPo2uNhe62lxQtU2nu23m/+B1Gp0Nk2hVjqW5YgRNxU405A9GmW1LZaolyjRbFKm2VMRbURxpQVG4JcURtuT4m5PsIyHhuZgEPylp4ZYUZwyjtmgCyvwxKD4MpyZvBA2Fo2gsHEFd7lCU2fYoMmyoSrOiKtUKRaoVyjTrgUmxRplkiSLBlKoYGZXREnGT2KQAACAASURBVJTxxjSmWlKXZEZdkhn1iWbUxhlTHfV/eC0OEFLsL6Q0UEJ5kPFAeFOwKeVBZhS8lpH7UsL750YDp8P3DEi+ZUDCNX1iL+sRdUGH6Au6xF7UJ/aCPrHeesRd0CXhsj6pN4Rk35OS/8SEIh9Tip8ZU/hUQtEzCcXPjSh5aUSpn4SyNxLK3g5M6Vsxpe8klAcYD5zzhljzMXEkH3xkfPAxQRk6lM6kcbTGOlPxxpTcJ4bkPxNR6CMh/5mYnEdCcp+KKfUzozrAhrrQQdSHDUIRZEPZWzPK/c2oDbejLsKWykBzSt+YUOxnQukbY5oibelOHUpX8mBqw0yoCJLREDeIvjwXugtm01XwGR3582jPm0t73mw6cl3oyJlIW+YoWtOcaE50oDHOhoYYK2qiLFBGmqOMsEQZYYkiwpLqCAuqIy1RRA+cDjelOtOcNoym1GE0pgyjPsmJmnhHqmMHUxs7FGW0I1VhgygPsqf4rQ15LyzIfmJK9iNTPjyxIOexJe8fW/DhmTUFL+0pfedIZbATirBh1EQOpyZ6ODUxw6mLH0V9wmgak8bRnDKR1vQpA5vX7Bl05XxGV+4cunI/p+PD57TlfE57zgI+Zs2jJnkmDRlzaM9dSE/xMnpLVqAq/g5F0lwKQiehSJjDx4yFfEz7iqak+bSlfokycgYZjx0J8ZYQd9OKsoBJtCV/QU/2UlQ5yykJmETcTRuSbjlQ8GwMeQ9HkHHDgagTEqKOiYn7R07MCTlhR8TEnDGm8NlwupIW0p/zM6rMn2mM+YYPL8bzYL86ASfNaEj4gcboFSj9F1D1ajYplwfzcLOA7Ot2FDxwRPFmPLUh06gKc6E5fQndJb/SX7UBqrZTn/QrgWfGcPFPEdH/TOHGH1a4fyVm9Rht/j1cnS2z9bn4pz1P9o7n3O9W7PlKl52fG7BllpC/J+izbqIRGycZsWumhK3TtNgxQ8Cp78QEuY/iw+2ZFN0fjfLVGBoDJtEYOIWat1OoejWV/EeTeeduzf2NEi6u0uP0Ck0u/kuHZ2uNiXV3JsVrKMmetqR4WJLmaUG6pzmp7qZE7TEi1dOaeFcLog9YEO9mT4LHUPy3mXNtpRoP/zAk4pAjuRemUHZjJvkXJ5B5cggJHubEHJQR7yYnwdOUKDc5gXuFhB4Uk37KlrxLTrw/P5jkY5YkHDYl+YgFcYeMiT1oSuRuY4K3SPD/hNewLeaEbjDjze9Snv9oyKMVetxbrsWtJWpc+VrApa8EXPxKk4tf6nNhviHnPtPjtIsa3p+pcXuJPs9WyXi71o6nv1tzfL4uG4YL+Nt5oOJkyyQBO2cIuPgfKVk3Z0Laf+iM/IKmt1MovjWIRC8Jbzdq8fQXTR6t1OH2ciGn5+pyaIIG20eosXmYOuuHqbFpjAYbRqmxYYQaG4ersWWEOrtGCXCbosalrw15/puc0G1mxB80JclDTsphGcmeMuJdTQnbZcLLv4y4tkKbI/PU2TlVwMZxAtaMHMDrhlEabBmnw/aJuuyapMXuKQIOTRdwapE2936V8HqrBYF7LAg7YE6UuwXxhy2J97ImytMW/33WPFgr4sIqNS7+W41rq7W4uVaHm+u0ublei9ubtHm+V0zUqUGkXhpO8jlH4v+xJfOcIzneQwjba0jqcQvS/7Ek4bCcOA8Z0a5SYj1l5FyypuCWFQV3zCi4a0zZE1M6wobSHTeKvqSJdISMJ++yHT5rdLm4WI1ri/W49o2Q8/N1OT9fk2tL1Hnyiybh+4TkXjRH8cyRjyFj6Ix3QZXxBb1539NX/Af95Vvpr9hDX+W+T7OHvood9JRtpb9yOz2lG+jKW83HtB+pj1pM5dvPyLs/ltQL9sQeNSXsgJTA7Ub4rRfy+DdDbv2oz5VvhZz9xhCvebrsnabJhrHqrHJW57vBApbaDsB1sZWApTZqfGunwfef8PrTYB1+cdZjzWhDtkwUsXOqIXun6bPPRZt9U9XZM0nA/inqeMzW4fBcbU4uEnH9J0uerRvC6x3OvNntiO8OK3y2mnLnTyMu/6TPmeW6nFxswJllIi79S8yd36S83Cwn5KApsScsyLxqS9kTZxr9J9ERPp2uqAG8qmJn0hU3k644F7piptIZNYXOyMl0Rk6hI3wyrUHjqPV1puiuNdmXZCSf1iPGS5MoDwPiDlsT4zGM5+tsOfqFLjsnq7FlgoDTy40Jd59MiNtwfLbK8N9rTJSHJXFeVsR6WhB5yJRIDyue75QReGQoWXfn4e81gb1f6fHnBAGbZmiwZrKAXfOMcFtsgddyO46usMN9qSk75umzwUWbdVO0WT9Nh40u2myYpsNf43X4ZaSAdZMEbJ8p4NBXAk5+r8b1P7QJcrOg4PZEUr0HEfuPBYlnbEi96EjG9REkXxpOnLcTMeecCTrugJ/H//S83nhb/fRBaAPPYlq5E1rLjaAqboYpuRvdzL34Ti4Et7D1ag6z1zzj882BzN0cysyN4UzfFM70LRFM3xaOy7YwXLaFM3NnPNO3JTBtawLTtiUxY3cq8w6kM3NnHIvdU9j5oJZLkXAnAR6ngk8mPEmFhylwLwUuRXez93k9P57OZu7eWD4/EM+XnjHMdwtmzr43zN/zjoU7/dl2qZg74V28ToPXafA8ScXD+EaeZTTy/H0jD9Kq8fKJYdP5m+y76sbLuF1kVW6jsmU9ZTXLKK+cTp1yNJ2NznTVW9NSLqKzWkq3wpgehQk91ab0VprTX2lJf4UFfaUD01tqRnepCd2lcnpKZXSXSOkuNqG7yILuAhu68wfRnT+Y7gIHegptUBWZ01VoTEeBMR0FVnQUONKRN5bW3PG05I2kpWAYLYWjaCmcQGvJHLqql9PX9De074L2g/DRDZpcodV94HPrNvqafkNVu4T26s9or5xMe+U42ivH0F49ng7FVDpr5qKqXw6t66HrAKiOQNdx6DgGHUdA5QmqffDxD3rqv0RVMwGV0pEepQ39Shv6FUPoVzjR9wmzfVXD6K2YSE+FC10lLrQVTaW1eBotpTNoKZ9Lu3IJfS1/0992ENr+obf1NKqWU3Q3n6avyZv+5mN0Kf6kIX8OisxhKNNsqUu1oC7ZnLpkc2qS5FQnSahMElORIKE0Tk5htDn5kWbkhcnIDZWQEywmM1BMZoARmf5GZPoLyXyrT+ZrXTL9dMj01SbzhTaZz7VJeaRO4l0BCXfUSbqnTepDfdIeCUl7JCLjgRG5j+SUPrOi7KUjRa9GUxWxiKKo37l94gt+XuTISDsLBpmPwko+D5HuYrTUV6Cm8QvquhsGzn4lB9GQeaApO4KW6Aja+l5o6R9G08D9f/B6aAB6YveBc13x4U+I9RqArMgdgdAdNaE7akI3BKJDCIwOIJAcQCDeh8BwL+r6+9HT90AqPIlM7yxibTfEBn9iaLAEXZ2FyMR/o6e7EU2NXejou6GlfxBt0X5Elu6oSXYgkOxEYLQPNcNDqOt7oKnnhZa+F9r6nmjru6JlcAAN4V40RHvQMNo3cPpsdBgN0XEEwpMIhKcQGJ5ATXgUbZNT6JidQl3qgUC0DzWjXWhKt6EtW4e2dBUG4sUYCacg1LLATmTIt5NteOL+DdVv11D7+lvKn8+g4OU4PgSMJjd0NHmho3l90YCHR9R4dcYQ//My3pyS8+60BQFn7fE/68Dbs3a8PmfNa28zXl+S8eaqEW9vGeJ/15CQ+xIiHsiIfCAn8oGMyIeS/wI2/qmUJB8Zqb5yMt7IyXwrJ/udnA+BcvKDjSkMMab40wa2JMKY0ghjSsNln0ZKWaSUyhhjquNMUST+L2DNqU8zo+FTkFNztiXN761o/mBFS67VAGCLbGgptqWtzIGOysF0KIbSUeNMR/1wOhtH09k0GlXLeFStA8FM3e0uA9PmQnfbdLrbZtDdNpOetpl0t0xH1exCR/1EWhRjaCwfTkPxEGrzBqHItqEyzYKaTDvqswahSLajLMaS4kgLyqLtKA634/07M9L9jIl6akCEjyHvo21Q5IyhJncMytxR1BWMoqFoDA2FI6nNdaIudwi17x1QZNqiSLdBmW5DbYYtNek21KRaU5Ns9V+8VsVIqUsyozndmoYUi/8fXgcqdMpDRZQGiigNNKIiREZVmCnVYeZUhphRHmRCnq+YDy+MeP/ciKynItIfCEm+ZUD8NV2iL2oTdUGb6Au6xFzQJfq8DjHntYnx1ibxij5pN0XkPJBR8MyUIh8zCp/IKHwipuiZhBIfMaW+Espey6h8J6fSX05lgJyKABnlATIqAk2oDragKsiS1sSRFL42J/2hiJI31nQmjaMtfjiKAEvyn4nIf2ZEwXMJOY8MSb+jQ9YDA0r9zCh7bU592GCao52oCbGj6JWcIj8pdRG21EfaURFgSrGfnCI/Y0reyKkLt0KVMgRViiN14aaUB0iojbKjN3cqvZ/w2pk3j868uXR+wmv7+4m0ZYykNdWJpkQHGmNtqI+2+gRXc5QRFig/wbUq3JyqcHMUUdY0JA6mOcWZxhQnGlOcaUwZRkOyMzVxjpSH21ETM5SaGCeqw4dQFuhAgZ8175+akv5ATtpdGWl35KTdMSb1tpyM+2a8f2JNga89JW8HUxE0lKpQJ6rCnamOGEZN9HBqY0dQnzCGpuQJtKRNpjVjGh3ZM+h8P5uunM/o/DCP9vfzaM2aQ2vWPJrSP0MRP42a5Bm0ZC+gq2AxqsKldOYvQ1W0AmXSXErCp6KInUVD4ufURM+iPHgyLUnzqYueRY7PMALOGBF8Xkp99Gz6cpbTnDCf1uQvSbxjT/AZGem3nSh8Mpasm46EHxMT7GlAmJeIyGNSQo+ICThiSNodO1oTv6QvdxVdmT/TEP01eS8ncH+fAB9XQ+pCFtEa9S3KdwsoejKF+LM2PNkqoMZ3MhUvxlL2cgxVAZOpj58PlatBuR4qN4BiJ6URP/DkkD1X18jIu72QF9uG4vm1kO0ztdg1Vxv3pYZ4/2HOjU0OnFglYecCTTbO1OSviZqsHqfH9lnm/DlGh92zjdgzWwvXBeo8WGfDh+ufk3l1AqWPx1L0aAiKV6NpCZlJS+g8qn1nkXxxDN6rtLn+u4STS3U5tkiDO7+KCTswhJTjw4k+aE68mykZx6zIPG5J6mFTsk9Yk/2PDe/PDCL7zFAyTg0l58IYCq5O5uUmI26sUiP+qDNld2ZTcX82Bdcmku09jKKrIym84kzOOXuyz9qQdsqC2CNyIj2lxB6Vk+VtT9GNERTfGEHO+UEkHzUnxlVK+G4hwdsNCdoiJGSrlLDtJoRvNSNogwnv/pLy+jcJz38U8fBbA+4s1eb6N2pcXiTA+0sB3l+o4z1fh/Nz9Tn7mS5nZ6pzcZ46d5fr8+IXOQEbHfBdY8/5xSK2jBawbsRAaNOWSQM9p8eWC4k6OQZS/k172AKa3k6l6uFwcs5bE3NAgv8GIb6/iXnwvYTz8w3wnKrN3rFa7Bitw8bhGmwcpcG6EQLWOgtY6yRgg5OA7SMEHJwk4PxCPR7+24iAzXJiDxiT6CYjyUNKooeUuEMmhO4y4cVfRlxZroXnZwK2TRKwfuwAXteOFLBprAZbx+uwY5IOuydrsneqALdZAs4t0ePxnyb477AiaK85IftMiHA1I87TglgPC8JdLXi9y5Tbq3U5/5OAa39o8GCzIU93S3i2V8yzfSJeHpIQeMSMpMtOZFwfPvCm8Kw9uVeGk+09mLADIrJO25L+jxWx7lLiPOUkHjUj/Yw11U9GoHzuROkjK3Juici+oUf1CxNaAu3piR5Fa8Aoci7a8nKtHleXqXNzmYhr3xgN4HWBJjeWafLiD13iXOWU3LCj3nc4HRETUSXOpDvzS/rz/0V/6Wr6y7dBxV76Kg8MTMU++sp30VO2deB8uHg9nR9+pyXlX9RFfE2F3yxy744m9bwdMUdMCDsgIXCHeOBs+DdD7v5kyPXvjfBeIuLofH32uWixcbwG/x6mzg+O6iyzG9i+LrYSsMxGje/sNPnBQZuVg7T52VGH35z1WDfGkJ1TxbjNNeH4l6YcnS/FdYYWu8YL2DpawM7xAlxnqnF2qREPVw/Cf/dYwlzHE3hgGD5bzbn3t5Bbvwu58rMB51cYcmaZiHPfirmyUsL9P+W83m5KhIcFyWdtyLk5mPKnI2h4O5H2MBc6I2eiiplFd/wsuhNmfTobnkV33DQ6IyfRFjaettBxtAaNofHtcKqfDab4nhX5N01IOqVPwD41nq/XxGe9lAerLXGfq8WaEQOdtW7z9Xi8YTB5NxbxaqcFvjukRLhbknDUhtjDFkS6mxJ71BZ/Vyt8D1rx/v4cch8t4NYGG1aPU2PflwasnazOttkG7JgrZPd8MV7fWnHyJ2tcF4vZPFOLPycI+GuigPXTNNg0Q4c1k3T4dZSA9ZPV/ovXUz+oc+13TZ5vM6Dg9gRyb44i1duBxDPWJHnbk351GCmXhxHrPZTIM0MJPGb3/8Wr+9Wkp+ee5nM/tJ5LfiUcuBrDwZvxeL8t5UZEM0d9yvj9eBRfbvblmz1hfL07gjlbgpm5KZC5O8P56lAcXxyIZvKGd8zYFsGM7bFM35bA9B2JTN+ZxKzdKczYEcf8fQn8cq4It5dtnA3p4fibj+y9U8y+B6WcCmrHOxo837ay+kohy44ms/xYBsuPprLEK4rlx0L54UQwP3j5s9IjiDUnUznxuIGr73q4/K6L069q+MevgEsR+ZwLSeDku0CO+jzivN91Xid786HSlTLFWiqqV6GoXkpDzQJa61xorx1Dp9KRnnoHVDXWqJSWqBRWdFdb01tlQ3+FNf3llvSXmtFfYkJfySe0lkrpKZXSXSyjp8iU3gJLevLs6c0dMjAFg+gttKW7wJzOAhPa881pLxhER/FYOgtn0JY/l+b8mTQWuNBcPJvWkgW0ly6is2I53cqf6K3/nf7Gv+ir/5tu5e/01/9Jf/Nq+ht/paf2R7qUK+ioXkJ71SLaKr+grXIebdXzaFfOp712IZ11y+lp/I2+j+vpb91Kb8t2epu309e8HVq3DcC26Ud6a+fSrRxDt3IQvTVW9NVa0a90GAh/UgymV+FEn2IC/dXz6K/+GlXF17SXLaStfCEfK76iuXIhrcpv6WpcTe/HvfS2HKar0YvWWg9aa478D15X01jwGcqsYdRm2NGQZkV9iiX1KRbUJZugTJFSnSyhMlFGWYIxRbHmFESbkR8hJy9MwodQMe9DxGQHG/E+yIjsQCHZ/gZkv9Ul67UOWX7aZPpqkfxYndSnmqQ/0yb1sSbx99WJu6tB0kMd0p4akPlUSO4LI/Kei8h7LkEZ6EhDxARKXk8k33cOKY8W8ez4fHavGs90JwscTByRGkxAJPoaI/lvCE02oS3disBoM2qinWgbuqKj54W27lG09LxQN/BAXeg+UJcjdUUgd0Mgd0cg9xgITJIcRSA+gkDkNVC5Y+iGpsEhNAwPoC45hEB6cACxhvtR0zuApo47ejpHMNA6jVD7OBLhXqSSjRgZrUNouBOh8BAGBl7oCY+iZ3QUHSMPNESfECw5gEA0sCnW1PdEW/cwunqe6Om6o6t/CB39A2ga7EXDcC8awn2fQqc8URMd+x+8HkNg4D6wSf50+qwh3oOmZCM60l8RyZdgbDYDK1MHJjtb8OsiRy7unkb4pS/IfTCfquezqX/hQo3PWPKfOxL70JSAWyKCbst4clKbh8d0eXFais8/cp4ckeF7ypLXZ23wO2eN3zkL/M6b8Mpbgt9FEW+uGOJ/S0TQPTEh96SE3ZMRfl9O+AM54Q+kRDyQEPVIQuwTKQk+MpJ95aS+kpHmJyXzjYz3/gOAzQs2piDUmMIwEwrDjSkJN6Y4TEpRqISiMAklEVLKo+VUxZlSHW/y3yCn2iRT6lJMaUgzHcBrljnN2RY0v7egOceCpg8WNOdb0lxkQ2upPe0Vg2ivGkK7womO2mF01o+iq2kMqubxqFom0t06mZ62qXS3T6W7dSrdH6fS/XEaPa3T6Wmdgap1Bl0tLrTXT6SpahQNpc7UFTlSm+9ATY4t1RlW1Gbb0pgzmPqMQVQl2FAabUllrD2VMQ4Uh9lQEGJNqp+cyKcGRPmISA8ypyJ1GPV546nPH0dN3ihq80fRWDSa2lwnlDmDUWQ7oMiyR5lhhzLdhpq0/xevFigTTQdqdOKMqU+x5GOmHQ0pFtQmmlKbaIoyTk5VtJTqyIHta2WojKowOcpIM2oiLVCEW1ARbEqJv4wPL0Tk+Ij44CPmw3MxWY9FpN4xJOG6LrGXtIi+qEX0BW2izmsTeU6LqLNaxF7QJumqARm3xeQ+NKboqSnFz0zJeyim4ImY4udSyl5KKfeTUfnOmOoAE6qDTFAEm6AINqUq0JiqIFNqwqxRhFhTHz2EqmB7Uu4JyXlmTFv8KLqSxlAXYk/uExFZ9/V5/9CQrHv6pNzUJu2OHsW+ppT6mVETbE9j5BDqwhyoeGdB6RsTqgPNUYQMBDWVvDGm2M+YsremKEPM6UgaTHeqI41R5lQESKgOs6Dr/QR6C2ajKphDV/68T4D9jI4P0/+/eE2wpyHGmvooS2oiLFCEmVMdZo4i3ILqMAuqwsypCrdAEWFNfcJgmpKdaUh0oj5xKA1JzjQkO6OIGUxxsBWKqCHURDlTHTaUUn8H8n2tyXpsRuodOck3JSReE5NwVUziNQkpt+Rk3jcj56kV+b52FL8ZRGmAI2VBQygPGUJVuDOKSGdqYkZSFz+GxqTxNKdMpjVtKm2ZM2jPmkl71md8zJhNU9osmtJmU5c8g4roSVTFTaUpfQ6deYtQFS5FVfgtPUXf05r9DWURLuS9G0tx0ERqo2dREzWDondjqAieRG2EC5mPBhNyTkzafQeqg6eiCHOhNekLPjwfQdhZYyJPm/P+9nDSLzuQcNaSuNNmRJ8wJuyoFH9PEc8PahJxyZjGuM/pzVtFZ+ZP1EV9Rb7vBB7uE3B/uwaFT6fRHPoNNe/mU/hoMulXh/LmgB6Kl5PJvTuUtJv2lL2bSnfej/TXbaS77E/a81fTU7md7NeLuLVNxsOtppQ++JrggyM5tcIQ90XaeCzWxnOZNkd+MOCfVRIOLNZl3XR1fh2nxu/jtVnvImLbbCl/jlNj+0wNDs1X58JPRgS7jaL0wVdkXR1P+lV78h4MRuE3noaAmVT7ziT98lju/i3kzmpjTi7R58gXGlxdaYT/LkdiPJwJ3W9O1CEZSUdNyTxlyftz1nw4b8OH83aU3BhO6a1RlN4aR/Gt8RTdmsj7K2Pw3W5I9FF7Su5Pp8HvC2pfzqH43ng+XHem9M5wSu44UXxrMOX3nSi770TedQdyrtqTe2MQpfecqXg4itI7I/hw0YHkYyZEuYoJ3KFDwBYdgrYYELZDRuQuMyK2mROwTs7r343w/UXMs5ViHn4r4s4SPa59rcHFLwWcXyDg7OcCzs7V4MxnWpyZpcHZmQIufS7g/ne6+K2WE7Z9EIFbHbn1kwk7JgjYOFrA38MFbBgrYMsUAZ5f6/Lm0CBUMSv5GPoFLQGzaPCdRMWdEWQcsyZokxEvfhHxeKWMSwuN8Jquy54xmmwbocWmEVqsG67O384C/hoi4G9HAeuGCtg2QsChyQK8F+l/wqsxMQdMSHCXkeQpI9FDTrybGRF7zHi1Vsy1FVocniNg28SB/7Vu1EAy8uax6mwfr8nOiRrsnqTG3qkCPOcIuLhCn2drzAjYaU3QHnOC9sgJO2hCtJspUa6mBB8w4eV2Kbf/1OLqb2o83KzP60MmBB21IuiEBUEnzAg9bUG0tw1pN4eSdcuZ9CuDSb80iPwbI8g450Ckm4Tssw6k/WNFtJuYGHcJiUdNSTttQY3PSJrejqThzRCUr6yp8DFB+cqUyudyFD4WFN+1IOGYnFfrRTxcZcTdFTIufmHA2TnaeC/Q5M4Kbd6sEZHiZUnlnSE0vx5NV+RkupNm0Zu9kP6iH+kv+4v+yu0DJ8P/xet++sr30FOynb7ybfQUraXj/S80JX2HMvQLSl+6kHNnBCnnbInxMib8gITAnSL81hvy5DcD7v0s5MYPYi4sFXNsgQH7p2uxaYIG/xmhwcqhmqxwUGOZjYBl1gK+tVXje3sN/uWgxUoHTf7tqM1vTtqsGanD9kmGuM+Rc/prC84vseD0QglH5+nhMVsd99kC3GYLODxfgwvfGfFkrR3vdg/j3d4hPNtsyq0/9Lnzh5jr/5FwaaUU7+9keH8n4fJKI+7/KeXNThOivSxJv+BAwT0nKp+Pov7NBFpDptIRMQNVzEy642ehip+JKm46PfEudMVMpjNyAh0R4+kIH0976Fg+Bo6k7tUQqp7aofSxp+KRHRneZvht1+fiD5ocX6SN2zwtdk7TYMM4NTZPUufEUilJZ+YQ+88E3uwxJ/KwDQnHbYnyNCHmsBnxJ2wJPWLHywPmJF2ZQP7jzwk6Nhr3JTrsmKvB1tnabJutx/bP9NkxV589Xxjg+a2MU6us8PrWhG2zdfhrgoC/J6qzeYYOG130+WOcGhunCtgxW4D71+qc+0mbG6u1ebhBi7xbYym+P46sq0NIOmdDkrcdqZeHkODtSNTZwYT+Mwj/I7b4eVj/T2DT+ainJx/mcDeklguvitnlHcaui+GcfVXEjfAGjjwrYt2ZeNadT2fLtUI2XSni11NZ/HwinT8u5LLpbgVrrhWz8FA0s3ZE4LI1iunb45mxM4npO5OYuSuFmbuSmL0znm/cMvj1XDEbr1ey/moZPx1J5qdjyWy8UcLme1X8fqWAlWfes/p6KXt9ath6v4LVF9NYdy2ZPY+zOfAki/0P3rP+XCpbzxew42IFW71LWHsmmb/OvGXHTR923b7CEZ8L3Ai9QmDWLQrrb9D40Z2m+nXUK37hY+3PdDX9QHfT13TVTKe9eiS9DcPpqhlMl9IeldKebsUgeqsGQYU9lNlAiTmUGNNXIqW3VEJPmZjeJG3rnAAAIABJREFUUgm9xTL6iszoK7CmL8+B/twh9OU60pvnQG/BJ7zmm9FeYENn8Qh6ymfSU74YVdl3tJV+y8eyZbRXfoeq6ke6q1bSVbGCjrKldJYvRVW1lO6qpXSWLaSn+ht6apbQo1yKSrEClfJHumt/obv2V7qUv9BVswpV/U+oGlfS1fg9nfXf0VW/cuC7+p/prP2ZzpqfUNWsord+FX31K+mr/YZe5XR6lCPpqXGgt9aKvjpL+mvs6VMMpkcxlN6a0fTXfgZ130Ptr/TW/E638jdUtb/QWb+K9rqfaK//N13N6+j9eIDeliN0NXjxUeHOx+rDA3htOY6q5k+aCudQ+344dZn2NGVY05hmRWOaJfWpJtSkylCkSKlKllGRZExJvDlFMeYURskpiJCQHyEmN1xMTpiYD6EicoKF5AQa8N5fj/dvdcl+rUO2nw5Zr/TIeqVLxgsdUp9qkvhYnYRHGiQ90SLpsRaJD7VJfqxN2hNNsp5pUfpaRsVrM0qfm1H7djhNIdMpfTWbkAtTObdtLJtWTuILl/E42k5AJp2BUPoNIpOf0Zf/gprBb2jrb0dH7xDaeh5o6nugbjDQdSoQH0IgO4RAfgiB8SfEytwRSAY2sGpCTzQM3dE0OIS2/kE0DfajLnYd+J3RwYE3qIauaOi5o6HlibbmPxjonsRAzxVD4W5E4n3o6O5Dz8ATHT0vtPS80DU6gY74KAK9Q59OlD0QCD1QNxz4bzp6HujquaGn54qe3iF09Pajrb8PTYN9aBjuR13oirrQA4HwCALhCQSG/6BueARNoSvaor3oiHejK9mKrvgP9MXLkMg+w9Z6DKOd7Pht+ShObJvIq7MzyHgyl/LXs1H6Tab25RiqHjqRf8ua+Gsy/Lx1uX9CnYf/aHHnsCb3jhjy+B85D4/JuOcl4ck/JvicMePFeRN8veW8uiDh1UUhry4a4HdZn3fXRQTeEhN8W0rIHRmh9+SE3ZcTdk9K2D0JEQ8kRD+WEv9cTuILOckvpaT4Skj3k5L19hNgg4zJCzYmP8SYgjBjisKMKQyVUhAipiBETHG4hLIoOZWxJlTFmlAVK0cRb0xNogm1SabUp5rSkG5KU4YZzZnmNGeZ0ZRlRmO2GU0fzGkqsOJjyUB4U3ulI+3VQ+lQOtNVPwpV4xhUTePobp5Ad8tEej5OpvvjZLpbJqNqmYyqeTLdLVPp/uhC10cXOpqn0lo7noaK4dSWDKG2cNAAXnPtUGbbUJttS/OHwTRmD0aZbEdlnDXKBAeUCYOojLajPMqe/GBrkl7KCH+gT/gjPbKCLahIHU5tzlhq88ZSXzCWxuKxKHOdUXxwpPr9YKqzHKjOsEWRZj3w7jXFkppkc5SJZlTHGaNMMKUxzZqPWfbUJ5tTk2BCTYIJijg51dFSFFEyFFEylJEm1EabURdjSW20JYpwc8oCjSl8I+bDSxG5L43I95WQ/0JCzlMxGfeFJN7QJe6K9gBgL2gRdV6LyHOaRJ3TJO6iNqk3hGTdlZL3yJjCJyYUPJaT+8CIgsdGFD+XUu4rp/KNMVX+pigCTVEGm1ETakptmDmKYFMUwWbURdhSE2ZLdagtdVFDyXhkRPoDEQ2RTvSkjqcpYgjvHxqSdF2L1Fs6pN/WJfmGFim3dCjwMabstTlV/tbUBNtRHz6IujB7FEGWlL2RU/ZWTmWgGeXvzCh5bUplgCXVQWa0JQyiO3UILbFWVAZKqQgyoTVtFP2Fc+gpnIuq4HO68ufRlTeH/4euu/qu+u7Wv7/ituJZcXcSQkKCF/eWUqDe3i1tgZZSoy2SIElwd5IQPEDQ4CHu7i7E3V2IJ+v9HIS99z1+YzwHc6yT9f0DXuOan2sOvZ3PQOFM+nMd6MuyoTt1Eq/t8Qa0xOjRFK37fxOjR2OMPo0x+jTFGtGebEFnqjXtKda0p1rTkWZDR7otTYmWVIYb0hBjSVOMDY1RNtSEmFP60oiCh7pk39Ei/aYaKVdVSPZVIeWqKuk3Nci5K6LgoS5vnxpR9tqUqmALakItqQm3pD7ahsZYG5ri7WhJcqAtxYnONBe6M2bSkzWX3px59ObMpztzPh3pH9CRMZ/WtHnUxrlQnziLruzFDJWsYbTyU8aqvmSk/AsGi9fTmbmK8lAXCl5MoTLUmc6UxZQFTqUm1JmmqNnUhjiT98CCWG8NMvyMaIyYTWvMfKoCXUjxNSL0qBrJF4xIOqdHprcJedcsyfA2IeG8HlHntAk5o07MVREdKSsYK/+BwYLvaEv4kPLXM3jiLsHtPwXk3HCgO+pjOsI/pOzBTLKvWhHsqUiZ/1TyblmQedOc+qil0LCN8eY/6Sr8no68jQxX/k36w8Vc/V2RF3sMqLyzirhDU7nxowre3wvx+kGFc98JOfm1kMOfKfHHAil+mC7gh+lS/DJbnj8+UOKPeQrsWCTDjgUSHF8ny8vdFuR4zaf42gekXbAi09eIkgdWtIXOpzlwMVk+jjzboc+9X7S4uEGNY8ul8N4g5PlvxsR72pF02IqIvRrEH1In+7weJddMqfKzotbfjpp7U6l/5ExzwBxans2jI3AJTc8XkHPFlvDDWlQ/nkfbm2V0h62iI3gpjc9nUft4Go1Pp1H3xJb6x9a0vXSgI9CJ5hcONDy1p/HpVFqeO9L0ZBqVd6wp8DYk84w2acdFRLjJE+UmJMZNjThXLWJ3aRP1t4jQ3zQJ3KzKi42qBHytxoPPVPFbp8S1NVL4rBZweaWAC8sEXFgiwYXFklxYJMGlRQKurhTw4CtZgrdpEe9mQYybDY82G7B75iQKf3cQ8O9MCdwWSHJ8nRxPdxsyEPs1/TEf8y5iOX3BC2h7PIOi8+aE/iUkYKM8Ad9rcWuDFicXKuLqIMnfUyT5e6os22wl+MVawM+WArZaCPjdWsBOBwGH5klxdb0yTzdrErFDhxRPXTKOaJN1XETGMW3Sj+iT6GFI0HYtbn8jx/EVAnbNnFwb3u4k4B8nATudJdjlIonrTAn2zBawf56AU6uluP6tMs/+0CXMzZDwvbqE79Egyl2TWA8tYjy0CN2nwbMdKvj/Lov/n7K89tAk9pwJqVetSLthQdoNM9Jvm5F9x4J8f2uK/G0ouG1JwU1Lyu7Yk3PZlOQTOhR4mZN1Rp+Ew2okH9Mg66weWRd0aHluR0+IPe+i7BmInUJ/tCV9UWY0vdSh/okO+VfUiNyvyJMtCvh/q4Lfp+pcXi7PhcVS+KyS4sHXCoT/rUnBWTNaHtjTF+LMSOI8xrKWMlH8CVR/D/XboHH3+3VhDyYaPJmo90Bcu5/xalcmanYwWr6Nd/k/0JnyGU0RK6h+PofiO/ZkXzYh5YQOcZ4aRLiq8PpPRZ5sVuD+RmX8vlXH9zM1zqxWxGOBDP/OlGSLozQb7WX5xkqKL0wFfG4s4EtTCb6xkOY/FjJ8Zy7Fj1bS/GwrzR/TZHGdrcSxFVpcXqfPlc/0ufKpNt7r1fDeoITP54p4fSrPxQ3yeH2hwI2NqvhvFfHoD20e/q7Bva0q3PtFE79NIq5/r82Vr0V4f6nOtW9VebhNk7B9uqSeNqLoujU1jxxoeuFE+5sZ9IbPYSBmPsOJk2vDQ8nzGUiYQ3+sC/2x0xmInc5gvDPDCS6MxDszGONIX5gdnUHWvIuwp+OVDeW3TUg8oc+j3zQ4vVaGA8ul2b9Yjh2zpfnTRYD7UjkC/rUlx2cpCaemknDCnJRTxiSd0CXhqIjMC6YknDXn+T5NEi7akXtrLpGn7Ln7txF7V0mya4k0u5Yo4LZcyO5lCvyzSIo9q+U5+50el3804fjn2rgtV+Lv+bL8M1+WnYuV+X22FP/Ml2DPMgmOr5fGe6M8fr/K8+BPad7ecqTohi1pF/VJPq9Dpo8pOddtSPOxIv6SBZFnzAg5bkLQf+P18PXMgEsBZdyLbud6SD2H/dI5dCcDn5Babsd1cv5VHZ73SrgQ3I135DCXIkY4+qKbAwHtnAzuxythglNhg/zkVcSyPfHM+SeWD3alsMAtkw9cM1nolsOSfbks2J3OEtcMVu3N5BPPLL48ns+a/Ul8tC+ez49lsv5YOmsOp/DtpWKOhA1zM1OMV+wQh5/Vcfx1DVcT2/FL7+ZaYjc7bhTyw7EMvvbM4ov9aWzY84ZP3K6w8egxtnvtxOuNJ5GFlynruE3f6A2GB48w0r+Loc5/GO/eDv2/Ie7dyFjbGgYaZjHcMo2hFhuGWywnV2ibbZhotIV6K6gxg2oDqNZGXK3BeK0a47WqjNeoMVGtibhSF3G5EeJScyixRFxiyXiJCeNlRu+TVz0GK8wZrZ0BLWug9QcmWn5ltPlXRtp+ZazjD8SdfyFu/5WRxq95V/URfeVLGahcxFD1AgYqZzNcN4/hhgUMNSxjuHE9Y22boPtvxL2ujHe6MtHthrhvF+J32xnv+5mR7v8w2PYZAy1redf0If2NK+mvX8FgwypGGj9krGkV401LGG+ayViL/SRe242YaDdC3GrOWLM1o832jLfOgc510L0Nulyhax/i7n2I+9wYf7eT0f6/Ge37i9E+Vyb6jzHRe57RrvMMtJzkXdMpJrp9EPedZrTtV3qqltFePJXOQnN6C4zpzjWiO8+AzhwRbdkaNGdr0JStSUOmiJo0PapT9KhK0qIyQZ2KBLXJIqc4NUpjVSiJEvI2UpHiMEWKQxQoDlagKEiesnBVCoMUyXkuQ/YzabKfy5D9QoaMp9IkPxCQcE9Agr+AlEcCMgME5D6WouChFJUBijS+0KL1tREtb2xpCp5DXfh6Ym9/wtldC/lqlT3Tba0w0HNApLMAddFq5FU+RU74C3JKO5BR3Iu00j4khe5IqLgjUHWfTD41PBBoeiLQODCZxqodREJl8tSMlNIBpBU9kVXwRFrRA0nlAwiUPZFQ8URK9RAyapM3ZSVkDyEtexIFpbPIyh9ARn4PCiqeSMm5Iy1/GAm5I0jKHUVW5TSyaqcRKBx+D9ATSAiPTiavSoeQUTqInOIB5BQPTCavCh7vAes+uUIs9ERSeAgJ4VEEyicRCE8gpXwYBdX9qGjsRk3rd5TVv0ZVdSkGOs442kzho4Xm/LROnxfeqygO/oyGmI+pD51L5XM7ap7ZUPvUmoLrusSeUeL1SRkenJDi5iEpbh6S5NYhWe4cV8H/lCb+pzS5d0qNB+fUeXxRjafeqry8osJrX2Ve+yrxykeRVz6KvPFVJviaKmE3NYjwew/Ye1pE3dMg+q4aMf5qJDzSIOWpiLTnWqQ/VyfjhTrZr9TJe6NJYYgWxWEi3oaLKI3UpjRKRHmUFmWRGpRGqFEaqUpFtBo18VrUJ4loSBJRn6hJY7IWLWnatKZr056pTWe2Nl25unTn6dKdq0N3rjad+dp0FerQXWpAX5UJA7XmDNZbMthgzWCzLSPtDox2OTHa5cxot8skYHtmMdI9k+GumQx1Tf6OdM9muGcugz1z6O+cSU+LE+21U2ipsqSlwoK2cnPaSs1ofWsyidcSC3qKLWnPNaMlw5T2LEvaMixoSjGlKdmCunhLikMMSX6kQvhtKeIeK1IYZUhDjj3tpS50VsygvdyJpuIpNBZb01hoSWO+GY25xjRlG9KcZUBzph4tmf/zRl2HlnRdunKN6C0woy1Dl+YULVpSRZN4TdKkJVGL1iQR7Uk6dCQb0PG+aKgxRoeaUA3KA1Uoe61KeaAGlYGaVLzSpOSZOvkPlcn0UyDtuiwpV2VJuiJDgpcU8V5SJHpJk3ZVjlw/FYrua1L6SETpQy1KHqhR7K9M2aP3eH0tojFYh6YwHVoidGiN1KUtWpf2WH1aonRpidKlI96E9jgT6sMN6Uqy5e0LLXIeCGkMM2Esewb9iXYUPRSS7CtJ6jVpsm7JknFThoxbMpQEaFAXZEBdkD4NIQa0x5jRm2RFR6wJVa/VqXilQkO4DvVhetQG69ESZUJjmC59KWaMZlvxLs2EpkgtqkM06Eq1hcqljFcsZ7R8OSNlyxkuWcJQ8XwG8mfRm+1Ab4Y1PSnmdCYa0RanT3O0Lo2R2pMTpUNjtB5N0fo0RRvQFG1IS7wpbYkWtCZZ0JpkSVuKFW0p1jQlWFIdYURNuCn1EZbUhVtRHWxO6QsjCh/qkntXRMYtNZJ9lUm6IpzE6w11svw0yb+vTXGAAaUvjakMMqcmdPL7+mgbGmJsaIybQlO8PS2JDrQlO9GR6kJX+iy6M2fTnTmXjrQ5tKXMoT11Hi0pc6mJmU5d/Ew6Mxcx/HYN4+/xOljyKYNF6xku+YzG+AXkBliT/diC5rh51Ia5UBsyncpAB5oiZ9MQNov4K1qEnxdS9dqJytdO1ATOJPuWFW8OCAn2UCH8sBrpl40pvm1P4W07Mq5ZkHrdnKz7tiTfMaYjbRVjlT8xUPgdbfEfUvF6Js88pbj5m4A0bxt6otbSG/0Jpf4zSL5owut9cqR7GZF3y5qih9NoSfkEcct2Rqu2UpfyGU3p3/Cu6Ffirs/m0hZZXu8zpNh3AbGeNjzYpsrjv3V4vMOIG7/qcuprVfaskmejowTf2EuwaYYsv81X4o/5ivy9SIGz/9Hl4MfKXNusTebleVTfW0nmOXviTxhQeMeKkodTaAtdQtWjBQS7m+D9jZAn20xwnyvNqRUyPNqkT/hOa+LcLYk/YES0hyYJR9TJuWxA1T0bmp5Oo/XlDNpfz6Px+Ww63iymK2QpA7FraAtZRsYVS9J8zOmOXE1nxAo6w5fREbaY9pB5tAXNpO2NM02v7Gh+NYWOIAd6wqbTFeZMe5ATHYFOdAROpzHAnrLbZuRe1iXrnDY55/SJc1ch8YAWSR46xLmJiPxHg7A/1An5TYPAzWo8/Y8yj79Uxf9TNW6tVcT3Q0m836eu55cKOLdYwPlFAi4uFuC1RMD1DwU8/EaG0N81SdxrTsL+Kbz43ZQ9swX87Shg50wp9s6X5cByWU5/Jof/Xzp0h3/OQOwGBqNW0x+ymLaAWRRdtCD4TwUefy/Dsx9F3P1SmzNLlNjtIMF2W0n+nirHVmsBWywFbLYQ8LOFgN+sBOyaJsGRhTLc/lKD17/pEetmQNohfbKO65FzUoeMEzpkHDci5bAJYTt1uPu9AqdWC9g9S8C/MwT86yJgp4uA3TMkcH1/HmffXAEeCwRcXCeH3w+qPP9Th1A3AyL26hC+R52IvepE7lMjYp86Qa6qBPyjxMN/FHjmpkzUKQPSr1mRf9+ewsd2FD6xpSjAhqIAawoeWVL8yIri+1YU37Gi9I4tWZeNyThnSL6XOemndUk8qkbaKW3yLhmRdVFE8zNruoJtGIixYyLFEXHaNCbSHOiJMKPtlQl53mq82SHNra8kubZeDt+PFLmwRIbziyS4slqKx98pEbNLl5KL1rQ9mkZ/6ExGkuYznr2cibfroeZHaPwdml0RN77Ha70nE3UHENd4MF7lxkT1v4yUbaU/9zvaE9fRELqUqqezeOtnR46XKemndEk8qEmkmyqBfyryZIs8D39U5u53Glz/Qo1zHylyYKE0O2dLsc1Zli2OCnxvK83X5hJ8ZSrgGzNJvrOUYaOlDBstJPnJSpJfpkix3UmWfR8IObVaC691ulz5VMTVz0Rc/1KD29+r8+BnDZ5s0+LhNh38Nqnj+60C3t/I4Pu9DLe3KOL/qxp3f9bk9iYR17/TxvtLTby+UOP6d6o8+VNE9AFDsi6aU3rbjroAJ5peTKctcAbdobPpj57HUPwChpIWMJA4j77YmXRHOtITNY3+GEcG46cznODMaMJ0huMcGYiaSn/EFEZip9H5xoaa+xYUXbMl6qA53l8p4rlMiv2LFdg9X55/5kiyZ5E0Zz5XJu3iYvKuLiT5jC1Jp0xIPa1P7BE1cr3MST5nxlM3ZaJPm5NwwY6XHiYEHZ7GyS8U2bVEkt1LFNi7SgXXFYr8NV/AXwskOLhelcs/GuOz2YzTX+uzf7UqOxbJ4bpcdRKxCyVwXyXFqc9kufKDAne2KfD4bzmKbzqQdtGQyKNCYk+qkXXFlNxbU0j3tSHxshURp80IOmpM4OH/wqtvYG3ArbAm7sd28iCui9uRLdyMbOFuXCf3Enq4Gd2Jb0QHt+KHuZ04xq1EMT5Rw1wKH+Rq/Ah3Mie4HDPEz94FLN8bx6x/Ypi9M5l5rhmT91/35LHM4y2L9+SzyDWHRbszWeqawYfu2SzbncRy1wTWHEjnw4NprD2WyW93armRLcYvVcyTDDGP0kZ4mD7I4+xBHuT045PQzr/3ivnqZCqfHc7mi8NZfO4ZzJfuF/nr4l7OBWwlqtCVuu4zdA9eoq//NCMDJxGPnkI8dAZx3xHo3Y+4528mOr5nuGEJfTXTGGqcwnCLNSMtNow12zHRYAf1U6DWGqqNoVoXcY0WE7Xq/4VXDcSVOojLDRGXmkKJOeISM8ZLjBgvN2CkXJfBcn0GKqwYrfsA2r+E7r8Qd+1F3L0fca874n4PxO88EPfuZLzlewaqVtFXMof+0ukMVkxjsHIKQ9VTGKydykDtbIYb1zLesRXeuSMePI247yzivguIB84jHj7GxNAuxno3Mdi6hr6mBfQ3zqK/wYl39Y4M1k1nqM6F4bqZjNa7MNY0jfEWO8ZbrRhvN2W8zYyJVitGG+0YbXRmvHU5dP0IvR7Qex56vRH3eyMeuox45BzikROIhw8jHjyB+J034r6biHtuMtbpy2i7D+Keq4j7TzPWsY3e2hV0ljrQXWxBf7Epvfkm9BYY05WrTXuuBq25GrTkaNKULaI+XY+6VD1qk7WoTlKnKkmNigRVKhJUKY9ToSxGSEmUIsURihSHK1IcqkhRiAI5L6XJeCZB5jNJcl/KkB8oT84rWVICJEh+JCDliYD0Z5KkBEgS5y8g5raApLsCCp4oUP5MnernIupfGNAaaElv1EyqXzlT/nopea++5Mml9fy4fip6qrLISKhgbLoaFa0vkFHZiJTyL0gpb0NS+S8kVHYioeyGQOiOQOiJhNDzfWmSOxLKe5BUckVSaQ9SivuQVnBHSuEgkgqHkFA6MPl/FU+k1A4io34EGbX3q8XCQ8iqHkFB/SDy6vuQVtmDjIoHAoX9yKgcQ0nrPHLqZxEoHEUgewQphRNIK55ASmky4ZVSPvC+kMkTKeEBZJQOIKvgiZyC53vEeiCr6I60kieSwgMIlA8iUD6AlJIb8gp/oK3+M5rCVShJm2KkJmTtB7oc/8eZyDurKAr+iOqIZVSHzqEudBY1QS4UPrEl6rKIZ0fkeOQpw+09Etx2l+XeURXuHlPj5iEhfkdVuXtSk7unNXhwUYsnV7R45K3Mg8vyPL4iz/NrCry8psCLKwo891Lk+SVFXl1W4bW3GsFXNQi9qUH4bQ0i72gSeUediDtqRN5VI+6BBskBIlKfiUh5pk7qc3UyX6pPrg8Ha1EUKqI4TERJhDalkSJKIzV5G6FOUZgKRWEqlESoUhWrRU28FnUJWtTGq1OfqEFTyiRg2zO06czSpitbh+4cXbqztenOFtGZI6IrX5vuEn36K0wYqDZnsNaSoTorhhttGG11YLzTifEuZ8a7XBjrcmG0cwbDnS4Mtk9noH06gx3ODHfOYLBzJv3tLvS0Tqez0YG2GhtaKi1prbD4v/T1rQkdxab0llrSU2xJZ745Hbnm9ORZ05ltSUuqKa2pljQlWlIVaUZRkCEJ/koEXZMk5oE8xXHGNBc60l7mQkPxVBqK7WgosqWx0Or/H68Z+jSn6dGSrkdnrhHd+SaTjeFJmv97Nqc5eRKurUkiOpL16Eg2oD3JgJZ4PeqjtKgOVqP8tQq1oVrUhWpTE6JNZaAWpc/UKXwoJOeuAhm35Ei7LkvyFRkSvSRJ9JIk2UeajOsKFN5Vo+SBFiUPNCm6p0a+nxKFd5UoeahM5dP3eA3SoSlEm+ZwbVoidN7jVW/yxmq0Hh3xxrTHmdAUYUxnvDX14SYUPlGj5KkGg2lODKU6UflcRNo1GVKuSpF2Q4aUa1KkXJOk+LEadUH61L7Roy5Yn9YoE7oTLOmMM6U2SIvK16qTjcahujSGG9ERZ0FjmC7diSaMZFkxlGlOS7Q2FW9UaY41g8olTJQvY7R8OcOlyxh6u5jBwg/oz51BT5Y93WmWdKeY0ZVoTHusAc2RujSEa9MQrk1jhA7NUfo0RxvSFG1IQ6QhDdFGNMWa0hxnTkuCJS2JVrQkWtEUb0l9jAUVQYZUBRlTE2JO1RtTyl4YUvxYl4L7OuT4aZB2bfI0Ufp1VTJvqpPjp0XBAx3ePjWg4rUJtSEWNEbY0BRjS1Oc3f9Oc7w9rYkOtCc70ZHqPInXjP/Da2vybNpS5tKaMpe6mOnUxbnQmbGA4aIPGS/fwFj5FwyWfM7Q208Zr/qGdwWfUB48nYRbeuQ+saAzaRFNUbOpC3GmLtiZhtCZ1LyZToKPiOiLapQE2FP53IXcmzaEHdbg8T+SBLkLiT+tQ+EtO6qfzqb86UxKn82kK+UjSoKm05e3lvGqTQwUfU970hoq38zm1RF57m0XkONrT1/UOgbiPqXi0WyiT2jz3FWKsCNqlD6cTnv0agYLvmei/k8Gin+iMn4dLRnf0Z6+kTdnHTn1H2me7RSRe96FcDcjHv8hJOGkHemXP+Dpblv2rZLjJ0cBG6cJ+HmWPD/PVuD3hUI81uvi+5s9KVfWEX1yPvnXV9AV+i1dQRso8J5Kga8tPVHLKH3iSMXjuSRfcODpvwY8/NWQ0yslObJQwMMf9QnZbkbQX7oEbVcjZr8WKcf1SDimQdZlfaof2tH8ypnWN7MZjF9NR+hS+qJX8y5uDQPxH9P4ZgG5t22pfTGX3tjV9MWvojt6KZ2RC+iK+oDu6Dl0RsygM2I6XZFOdIROpT3Unq7waXSGOdER7ETrawcaAmypvGdO0VVD8i7pknNOj4zjuqQf0yf1oAHxe3SI/EeLsD80CN6mzqvNqjz+VsiDz1W4u06V6x9R9h8ZAAAgAElEQVQp4LNKAq+VAi4u/y+8LhZwaZmAq6sE3For4Ml/JIn4S51UD3MyjjoQvdeWkyslOLBYkuOr1Tm2WoPja1Q4/akCV34SUv98DUNxXzAUs5aeoEU0P3Kh+LIlMa7qBP4q5MVmEXe/1OLCCmU8Zsmx21GWv6fKscVSgs0WAjabTc6vlpN4PbFUjgcbdYnYaU7yAXOyTpiQe9aIvHMG5JwxIOe0CRnHzYneo8/DzULOfSzB3rkCXGcLcJstYM8cAfvmSLBvrgT75wk4sEDAkSUCrn0l5OEWDV5uFxHqqkvEPh0i9moQ6qZKqJsKoW4qvN4lJOAfeZ67qRB2VESKjxkF/naUv3CiOsiJ6hAHqkOmUhFkR/FTc0qeWVH+1IayhzaU3LUmy8uYPB9z8rzMSD2lTdIxdbLO61JyzYJ8Hz3aXlrTEWROX5QVo8n2jKU5IM6dyUSKI2Px06m8Y0TQTgV81gk4v1zA2UUSnJ4vwblFAq5+JM3zn1RJ2mdE5RUH2p840x86m5HkRYznrkZc9jnUbobGP6HZjYkm9/ep6wEm6g4irvZgosqNiap/GS75mb7sb2iLX0Nd8EIqA2bw1m8Ked6mZJ3RJ+WIiJi9agRvV+LZVgWebFbhwU8a3PpWnUufKHF4iQyu86TZPkuBbTOU2DRVlu+tJfiPhYDvLSX5yVqazTbSbLIS8LO1gN/tJNnlIsfBRSqcWyPCe4MInw2q+GxQxvdzJW7+R4GHW5WJdDcj/cwM4o868uJfQ67/oMDlrwRc/loC3++kub5RyJVvVbn0uQrn1gm5sEHIzR/UeL3LkJRTFhRfs6Pq/jTqApxofO5IyytnOoJm0hc5l8H4+QwlLeBdwlz64mYxmjKX4aRZDCU4MxDnxEDsNAZi7OmPtKU3zJKuYHO6gs3oD59Cd5ATpbfsCdyjg/e3ihxaKceehfK4LhSyd6kK7suV2L9Cimc7rSm8vowcLxfSzlqQclqPmEPKFPiYk3remKeuCoQeMSTkiDl3tmsSsMecR7us2f+hHK7L5HFbocSuZfL8u1iKP+YJ2L5QgoPrhHhvNubqL9ac+9YM9w812LNcld1LFdi9RJJDH8ty7isFfDbKc2ebPC9dVSi8bkfSWW1CD8oSdVxI5hVjsq9bk+5rTbLPFCJOW/DqoCHPPPT/G681ATdCGrgT1cr9uE784zq5E9vBndhO/GI6uRHZzo2oTu4kDnIzboDbiSPcTBjhetwwfsmj+GeM4xXdx1bvPFZ7JjF7ZzwzdiYxa1cas3akM3dXNov2F7NwTyEL3QpY5JbPkj15LNubwxLXNJbvTWOVexor9iWx9kgGf95t4Fq6mHvJ47zMmOBV5hgPk3u5l9LFk4IhbmT0sf9lDV+cTmTtgTg+cQ/lc49bbDtziJvhh4ku+JPylr/oebeHkaEjjA2dYnzoPONDlxjvu4i4+yz0HINuV8RtPzHWuJzRRhdGmm0ZabGYfP/ZbMNE0xTEDbaI66wQ1xgjrtaZxGudBuN16kzUqiOu1kBcpQ0V+lBmDKUmiEuNmSjTZ7xSj5FKHd6V6/OuwpqRukXQsRG63aDrCBNdx5joOY647zj0H4FeN8StPzBYvZy+Umf6S2wZLDdnqNKIoWoj3lWb0l/twGDdasbat02WOA16Qa8v4903mOi7DoMXEQ/sZ6x7M+9aVtLX6MJAkx1DTZaMNFsy1mjFSL0Vo/V2jDXYM9Fsz3jrFMZarRhrNWO01ZTxtsnUdaR5JuNtq6F7K/Qdh76r0OsHfXeZeHeD8UFvJoYvMjF0hvF35xjvvcpEzx3EPXcRd/sx0X0Teq7BwFnGO3+nv24VXWWO9JZYMlBiyrsiU/qLjOnO16YjT4O2PHVaczVoztGiMVPvPWBF1KZoUJOsSlWSMpVJQirihZTHKlEao8jbKAWKwxUoDlWgOFSRwmCF/y1xyguUI+e1LJkvpEh9KkHaUwkyXkiR9kKSxAAB8Y8kSHkiQ9oTWRLuSJPiJ0OuvyIlD1Uoe6RC3XMtWkPNaA6zpyJwBtkBiwm79QlXD33Cti/m4WxtiY62Pcoac1DUWI6C+lrkVb9GXvkXZIXbkVF0Q1rBHWkFT6SVPCbXc5VckVLajbSSG9KK+5BW9EBa4TBSCkeQVj6MlMrB92d0Js/pSKkcREr5IBJCDySU9iKlvAcpFVckhLuRVN6LQHEf0ipHkFU7iZTwKJKKh5FVPoG0/DGkFY4jrXgEaeEhpFQ8kVR1nxzlyZRVRvEAsvKeyMt7IC+/H3l5V2QVdyIr/BsZlT+RU92Ksur3iFTWIpKbjp3+FP6zai5nd63gxaWlJNydR/GrWTTHzqE+3Im3z61I8zMk/JImz06ocOeAAlf3y+C7T5Yr++Xx3a/IdU8Vbh/W5JqnKv6ndLh7WsS1Y0JunRbif1mFO5fkuXdZhgc+MjzxlePZFQWeeSvy/LISLy+p8uayiBAfXYJ9tQi+rv4esJqE31Yn7JYqEXdUifXXIOmJiJSnIpID1El5pk7GCw2yX2uS90aLwhARxWHavA3XoSRCm7fhWhSFqVEQokJBiDLFYapURmtREy+iJk6Tmlh16hI03q/LatOeoUNnlg7dWbp0Z+vQnaVNV5aIjmwtOvO06S7W4125CYNV5gzVWDJUa8lwgw1jrQ5MdDgh7nRmotOF8U4XRttdGGqbzmCrI+9aHRloc2Kww5l37c50N0+js9mB9no7Wqutaam0pKXSgtYKC1rLzGh+a0JXmQU9ZVZ0FVvQkW9GZ54ZPYXWdOdZ0Z5hTmemNc1JVlRHmFERakbWM03Cb0oRclOS5JdqlCSa0VA4jaYSJxqKHWgssqOxyIbGAgsa80xpyjGebB3O0p9sCM80oCVdn9YMfTpzjOnKM6YpRTSJ+2RNWlJFtLzHa1uy9nu86tGaoEtjjIi6CE2qglSpeK1MU5QuzVF6k+VGb7Qoea5KwUMlcu7KkXlblvSbsqRekyHZR4okbylSrsiQdVOJIn91Sh9q8fa+Bvl+QrJvyJF3W57i+0IqAtSpeyWiMUibpmARzaFaNIdr0xqlTVuMLq3RurRG69EeZ0RrjDFtMaa0xpjRmWBD6UtdMv2EdMXaMJY5g9Zwcwr8lUl/D9cEHwGJVybxWv1aj/pgAxrDjGiOMKIl0ojWKENaIg1oCBVRFahGVaAWjZEmdCXZ0BiuT2e8McOZloxkWdIWo0v5K2XqIwyhYjETZcsYK13OSMkyhosXM1gwj/4cF3oy7OlKsaQ72ZzuRBPaYw1oitChPlSL+lAtGt6XT7VEG9IcZUh9uD614frURxjRGGNKc7wFLQmWNCdY0pxgRUu8DWWv9Sh/bUB1kCnVQaZUvDSkNECPt491yPfXIvOWChk3lMm6pUb2bQ3y72lR/FiX8heG1ASb0RhpQ2usHR0JU2lPnEZbogOt76ctyZGOlOl0pbnQkzmH3qy59GV/QFfGXDpSZ9OZNo/21HmTeI2dTkfafAYLVjNWtoGJqm8YLPmUsfIvGS75lOGidXSlLaP45RQSrouoDXWmLWYunXHzaY/5gLboD2iNmkeWnymBx+RI8NHh7aOplPg7EnfSgId/SRJ9TIeYkzoU3LKnNXQZzWFLqQicx0jBl7QkL2Pw7WdM1Gxm8O0PdKSspTp4HsEnVAhwlaP07gw6Qz6iP2Y9rW9WkHzRlGAPIU9dZXnrP53+5E8ZL97EeMWvDBZvoT75C3ryttAQ9xWPD9pyaIMED/5QIeuUI6E79Qjfb0TaeWeijk7n6iY9/p0vyU8OAr61E/DjdBk2z5Rn6zx5PD/V4/WRFdS8+I3W8N/pi/6FxmdryPNxIOu8KfWPXah+NpOm4GWk+Uzj6U49rv+gxvm1CpxbLU3QH7YE/mbEi1/UCPxdmZg9mqQfN6DgsjmlN22p9J9K/fPptAXPpTd6KQMJHzOc9ilj6Z8zlvEF9W8WkH7dkry79gymfMJo1gZGMtbSn7ySvsSl9CcupiduHi2hjnRGOdOfMIueGGc6wx3ojphGf+wMeiOcaXltT9NzO5qfO1D/0J5CHyMSjqiSd86UjGOGJHvqk7BPn3g3A6L/0SNoqzrPfhDy+Ftl7n+ugt9aZa6ulsNrhYBLK9/DaKmAs4sFXFgiwHuFgFsfC7i7QcDTjQKi/1Uj55gVpV5zKLq0gAdb9Lnzkym+X5txco2Iw6uFHPpQjmPrFCi+vZTBmK8ZjllH95tF1N51IPecIYkeWoT8pcr9b+W5vFqWEwtlOTBHnt1O8vxsLskWC0k2WUjwk5mATWYCfrEUsNNRglMrFHi8xYD4/bZkHrch76wFRRfNKLpkQv4FI/IvmJF9xoJYDwOebFXm0noJPBcKcJ8vwOMDAR7zBXjOl+DAAgkOLhRwbKkEp1YJuLNRjYBtWrz6W4tQN22i3HWI3KdJiKsyQbuUCHYV8mqXEgE75An0UCfunBFZt6x4GzCVmuDpNEa70BQ3ncZYR2oj7Sl+aUr5ayuqAu0of2pL8T1LsnyMKLphQ46XKUkntUg8rk7meR3eXjcj74ouHW9s6QqzpD/WmpFkO0ZS7RHnzmA8xYmJxJnUPbAk2l2Nu/+RwXetLGcXCTg8U8CZBQKufyzFqy2qpHmaUH3Nkc6nM+gLm8tI8hIm8tcgrvga6rZA01/Q8v/gtfYA4moPxJVuiCv/ZqR4C/2ZX9MW+xF1bxZQ+cSZt35TyPcxI+e8AWnHtUlw1yDsX2Ve/qbEs61qBPysxb2NGvhsUOLEChn2L5Rmx1wF/pytxK9OsmyaIsEP1gJ+tJZgy5TJtPVnawG/2Uvy1zRJdjpL4vGBLGdWK+O1XhWfT4Vc/VyRa1/Jc3+LkBA3XeKPmJN8airRB214udOA+9vUuL1FkZub5Ln5kzxeX8lwdr0MJz6U5tgqac6slef2jxqE7bcg97I9VXedqH3oRM2jadQFTKPxuRNtgTPojZzHUPxChpMWMZD4AX1xM3kX50JfjBN90Q70RU9lIHYqQ3FTGYy1ZyDahr4IS3pCzGh5YUzdIwvK/OyJO2GFz3dC3BZIsX2GJL9Nl2b7bAU8VqpxaI0yF75WIfa4M2V+i8nzcSD6oDqJxzXI8zIi6aweQZ5qvHbXJtDDhIf/GnLuP+rEnF7Ihe/1cVshz84lsuxapsDOpfJsXyDFttmTbcSeHytz9ltDvH6w4fy3FuxdIWT/SkX2LJPk2Dp5Ln6jhNd3svhtlSN4vyaF16bw9rYtWT4GpFwUkeFtQNJlA+IvGJN42ZrwUxa89DTiyb7/Lmy6lRFw8WkJd6Pb8H+P17uxndyN6+J2dAcXXlRxxL+Ay0EN+CX0cydxAL/EQfwSB7mbPIRf0iAXQlr54Uwyy/fFMmtXPC67kpmxK40ZO9KZuSODD/YUsHDfWxbsKWKBawGL9hSwbF8+S/dms8QtjRX7Ulm5L4mPD6Xyy9Uyzke+42HyGIEZ47xKH+ZhYg/3U7p5lD/I1bRu/r5fwGcnIvjY/SWfefqz7fx5zj11J7H8ABVtv9LStZH+nl8Ye+eGeOQU4yPejA5dZazfl4leL+g9hbjLlYmWjYw1Lma8eRqjzeaMthoy1mrEeMvku8+JJkvEDWZM1BswUaeNuE4Lcb2IiTqNSbzWaEK16H36qo+4zABxmQFjZdqMVekwXKVDf7k+vWXWDNYsZqLtJ8Sd+6HzJBNd5xjvPsdEzxnoOQHdexlv+o53lYvoK5nKQJk5w5UGDFVqMlytzbtqffqqbHlXs4KR5l8Rdx+Ffl/o8WO805/xnrtM9Hkz3ufOSOcm+puW0NcwlYFGM0aaDRhr0We8yYDxBiPGG8yZaLRivNmWsRYbRlssGWkxY6TFlIkOa0Za7BhudmG0dSUTXVuh7yT03UDc689E3wPG3vkxOuDL6MAlhvvPMNR7htEe3/d4vQc9dxD33ELccw1x/xlGO7bRV7uSrnJHesusGCg1412xKX2FRvQUaNNZoEl7gQZteRq05IpoztanKUufxgxtGtI1qEtTpSZFSHWykKokIRXxipTHKVIao0hJpCIlEUq8DRdSHCakKFRIYbASeUGKZAfKkflKhvQXUmS8lCbjlQypLyVJfCogMUCC1OeypATIE+0nTcxNKZL9ZMm8J0fWPSkK7stQ/VqTmjd6lL80ofz1dOoiPqEieCMhlz5m70YHvlozlRnOVugZmKGuMRUNjSWoKH2OkuIWlBT+RUF+L7Jy+5GS24+MojsySnsmz9ko7kFG6I6s8CAyikeQlD+EtPDg+9VddyRV3JFU9kRC6QASwgNIKHsgEO5DoLwHgbIbAmVXBMp7ESjte/9W9TASSp5ICT2RVTmCpNxBpOQPIys8grTyQSSVPZBQ3oeEyn4klN2RVj2AtPAAMgqeyMrtR17OFWWlHQiVfkVR6T+oqH2GuvoqDLTm4GTiyOrpU9jxzTz8j68j/fEXlAV/SEXQbCoC7agOsiHrnj6xV7R4eUoZPw95rrjJcWmPAhf2KXJ+vyIXPZS47K7EFXchNw6ocdVDmTsnRNw+qYHvMSWun1Lk9kVlbl1U4M4lOfy95HnorcgTbyWeXlbm2UVVXl7U5M0lPUK89XlzRYs3V9UJvqFO6E1NQm+pE3pLjXA/daLvaZLwSETSExFJTzRIfqpB2rPJAqfcQBEFwdoUhepQHKZLcbgOxeEiCkPVyQ9WIT9YmcJQVcoiNamMFVEVo0lVjBo1ceqT6WKqaLJZN1OXrkwdujK16coU0ZWpRWeWJp152vQU6fGuzJjBSjOGqi0YqrZguM6K0SY7xlscmGhzZKLdibF2J0ZanRhqdWSwZRoD/zOtjvS1TKOz0Z6ORns6Guxor7WZfPNabUVblSVtFRa0lprRWWZBT7k1PaXWdBVZ0lVgTnehFd35VnRkWdCRYUljgjlV4SaUh5iQ+0JE7F1ZQm9IEH1fjoxgLcrTrWgsdqSxaBqNRfY0FNjQmG9JY545zXmmtOWZ0J5nRHuOIW1ZhrRkGNCWZUhXnimdecbUJ2pQl6hBc6qIllQRTclatCb/v3jVoSFai5pwdaqD1agOVqMtzoC2WEMawnWoeqNByTNlCh4qkntPjiw/GTJuypB2TZpUX2lSfWXJuqFIwV2196vCmhTeVSXnpgKZ12Qm8eqvRMUTNWpfatEQKKIxSOt/8doWrUN7jO7/ArYt1pDOeFNaoo1pjjSmL9WemmBj0m8r0hBizGjmDPoSp1L9So/sOwok+UoS5yUg3luCwocqVL7UoT7YkKZwY5ojjGgM06clQp+OWBNao/SpDdKk4rUmtWGGdCTa0BFvTk+SGQNp5gxlmNMZb0B1kDpVwTqMv52PuGwZoyXLGC1ZznDxEvpzZ9ObNZ2edHs6kizoSjSjM96Y1ig9GkJF1AZrUh8qojFcl+ZIA1qiDGmKNKQ+TJ/qEF1qQicB2xRjRnOcBc3xlrQm2tCRZEdVsBEVrw2ofmNMbbAZtUGmVL4woDRAl5LHOhQ9EFHgr0n+PU0K/LUofiii/JkBNYEmNIZb0BpjS2eCPd3J0+hOcaIjeXI6U5zoSnWhJ2MWfVlz6M/5gHc583mXu4CezHmTeE2dS1vKHGqiHKmLnk5n2nwG8lcyUrKOiepvGCn/gvGKrxgqWs9I0TqG8z+mKWYOaXf1KXhsTmOYC93xC+hJWERHzAJawudSGmBP5Dl1go4LSfI2JOe6LYmnTXmxS4kQT3XCjmiSc2MK7eEr6YheTXXIQsbLvqMj80P6CtczWruZkYotdKdvoDr4A8JPa/DKXZn6F0voCl9LX8wG+mPWU3TbiZADavj/JUnW1Sn0JmxAXLyZ8bc/M1C0hc7sjfTm/0x5yCfcdTPDc62AW5sVSTk8hUQPK7LPzyT59EwebTfjxHoh2+cK2DRNwLdTBGx0lOSnGTJsni3D7tXq+P0zi8RL68m/9yUFtz4i6Yw9ccd0KfQ1o+3VLKqfzeHtg3kEehpzfZOQi5/JcWqlNI83GZDi7sKb33QI+EmGoD/kST0kouiSGRU3bal/7EzTi9m0Bs2nK3IJ7xI+YijlU8R530Pud/QlfEK2nx2xlwyoffMB5H0FBV8xlrOegbRVDKQuZzBtGX1JC2iLcKYrZgbvkufyLnE2PTHT6Y1yZCBuJl1hjjS+sKXl5VQ6Al1oeTqdt1fNST6uReEFCzKPG5PkYUDCXgPiXA2J+kefN1s1eLrxf/Cqit8nKlxdLYf3SgFeqwVcXCXgwkoBF1cI8Foh4PoaCfw/l+TJN1KEbJMnw1Of8kvTqLuxgHLfxQT+Y4nfD8acX6eL5xIV9iyQw22RFAdWy5HhNY/u0M/pCf2IxiezKbthS/5FYzKO6xO5Qx2/r6Q4s1TA0fmSHJwri6uTHJtNBGy2kGKTuSQ/mgn4yVTAL1YCdjtLcu4jJZ5vMybloD15p+0ovmhNqbcVJT7mFHmZUHTZgtzzFiQcMuTFn6pc+1qaU6skObxUwLGlkhxdKsnRpVIcXyrJiWWSnFwhwYW1UtzfrM7zP0QE7tAibI+ISHcREXs1CN4tJHCHIoG7lHi5U4Fnu+QJPaJF6hVzCh5MoeKVI41RM2hLmkVH6gzaUqbTEG9PRYgFFUGWVAXZUvFyCm8fWJHla0ThTRuyvU1JOqVF8ilNcr0NKLlpRq6vNu1BNvRG2TAQb8Nw8hSGU+wQZ7swkTGTsYSZ1N63JNZTnfs/yOL7iQxnFk7i9ewiAVc/liTgR0Xi9+pSftWe7hezGYhcyFjaSsSF66HyP1D3C+KmvxA3uzLeuJ/xBg/G6zyZqPFEXOU+ideK7YwWbaY/40vaYz+kIWgBVU9dKL1jR6GvOXkXDck4oU2ipwZRu1UJ2q7C6z80eLlNm4ebtLj+pTJn18hyaJksbgsV+fcDRf6cIcvWaZJssRPw8xQBv9hJsM1Ogt/sBPztKMFOZwn2zBJwaKEUZ1fLc3GtPJfXyeH7uSy3v5Pn5XYNko6ZknragtgjZgTvNeDFDm2ebNfk8V8aPNmuyZPtIm78IOTcemkOLpNg/wIBR1ZIc/17FcLdLcn3nkbdgxnUPHCkwt+OuieONL90pi1wBj0Rc983Di9mMHE+fXGz6It2pjfKkd4oB/qi7XkXY89grD2DsXYMRFvTH2lJb6gZ9U90qbhrSOU9B1LP23PlOyE750nw23QBm+wEbJ4qzc4FyhxZq8GpDUo8321B3pW55PlMI+6oiJTTInIuG5B4RoeIIyKeu2nwap8JT3db4f6hHMGH5vJ4tzMHPlFlxxJZdi1VYsdiBf5eIMPPLgJ+my3BjsXSHFyrwYXvrLi6xYFjG7TxWK2I+0opTn6qiNd3Kvj+qMidbQoE7dWk4JodDQEzKfefQoa3LskXtUm6bEDESV1izpkTesKc5x5GPHTT/T+8bj38LODw7TQexL+Ha0w792K6uBfXg19MJ563MvnxwDM8bmfyMHWAe4m93Eno4W5iL3cS+7gW1cnpF9Ws3/+Gef8G47IjDuddKbjsTGPmrgxc/k1n1u4cFu0vYb5bEXN25DJ/dz7L3YtZ4Z7P/B3JLN+TwkeeKXx8IJFvTqVz8EkjASmjBGWO8TSxjyfJfQRkD+Kf1cvF2Ca+PBnE+kNP+ezATbaeu8il1yeJLd1Pff92/j+y7vIvCnz////QnQPD0J12t66ru253uHU2dN3dY67dYrdrK4ooBmKgIN0dIg2idA8zMAzdMI/fBTznfL6334Xnlfd/cL+9Xu/Xs7Xra1pl79HZ/CWDirUoB08wNHyN/iF/hgf9Ge2/hrL7JMq2jYxKv2WoaTaDTc4MNlsy1CJkuNWMkRZLRmQ2jEjtGJHaMNIsZkRizmiTOcomMaN15ozWCVHWm0GtOcpqc0YqzBkpt2C00pK+MlMGq0UM1FjSVWmDosydrsq3GJH8irJ1D7SeAsUlRtsvMdJ2BtqOQ9sO+uu/paNsNl2v3RiotGOoRkRflT6Dtcb01Yrpqnajs+pt+upXMdJyeGyy2X6P0bZARhR3GWm/xJBiN/0tv9DdtIDOejd6G60YkpgxIjFlpNEUZZMFSokdSokjwxIXBiUuDDQ7MyB1ZKjFkVGFKwMt7vQ2T6RPuphhxQroOgLd11F232G4+x7Dvf4M9vnQ132WTsVhOuVHGOy4zGjnLei4Be03UHZcR9nug7LzOAMtq+ioXYKiYiJdFa70VTjRU2pPZ7E1nSUWdLw0p+3lG8AWm9NSaIOswBppnpjmXCFNOUY0ZOtT/1yPuiw9atL1qE7TozJFn/IkfcoTDSmLN+RljAElUfoUR+pTFKlPQYQe+eG65IZqk/NMi+xnGmQGq5LxREB6kAqpD9VIDtQk6Z4OSXd0SLyjRdJtdZJvq5J2R5Wse5rkPzCgNMiCqmBnGp9NQhY6l7awxUgiPyUp4D32rHfh7Tm6THA2xd3WC5HOPEy1P8dUdxVGOhvR0tiCusY2NPX2oqW/FzXd3ajp7kHTYD/aRofQ0DuIiuYeVHX2oaK9C1XdXagb7kXN0Hvs+JKuN6pGB1E1PoiKkTcCwz0IDHcjMNiFwODNarLePlT0d6NqsB0Vve0INHeiorMHLcODqBt4I9DZhUBnByr6u1DR342GsTeaht5o6O5BXXMr2lrrMTNZg5nhNxjpzMXOYhrjHNxYNEHMqg9teHD0bSqjVlAX+x0VoW9RHjyZihAvSh44kn5NxP19avjt0ODqVh3ObzHgzDYTTu0UcmKvkOP7DDm+T5d/9ulyea8uV/fqcNVbh6sHdPE5YsC144ZcP23EjbPG+J0zxu+sIbfPGXL3vBGB5415dM6UoLNmPD0jIuSMmGdnRTy7KCT0qglh10yI8DUl0teUqBtCYm8Jib8jJPGekOT7ZqQGCkl7ICTzsZDsp+bkhogoDLOgOEJMcaSYkigLXsaIKI4ypTDCmMIIQ4ojjXgVa0pZvJDKBCGVCSZUJYwBtindjJZsC7Lkc+IAACAASURBVOQ5FsizRbQ+FyJ/LkSRbYYi14z2AhEdJZZ0v7Kht9x+DLDVTgzWuDBY68ZggwfDTV4MN49jqHk8g9IJDLxJX/N4eiTj6JaMo6NpHG2Nnigk4+iQjKe9aRyKRi/a6j2Q17rRVuNGW7UbrWXOdFa501Mzju4KTxQvXZAXOtFW5Iw8z4nmTDvqEm2ojLLmVaglBUFCMgP1SfBXJ9ZfleSHuhTEWVGT60lTyUQai8fTUOROQ4ELTQVOSIudaCt1ob3UCXmRPS1vLg+3FtjT8dKF1gJ7alKMqE83pSXHEulzCxrThMgyRcgyzGnNECPPsKQlTUxjgpDaaCPqo02QxJvTlmZLa7INTTEiqkONef1Yj5JAHQrvaZPnr8ELXzWeX1Mj+7oGuTd0KL1rQtUjMVWPxLy6Z0r+DV1e+GiSc02DIj9tXt3Vo/KBEbVPTGkIEdL4Bq/SWAvkSVbIk61oSRQjjbegJdGa7kw3GqMtkcTa0p01Hmm8EwX39Ch7LKTv+VQGXkynNcGd4gAj0q6okHJpDK/5t3WpeGJOfbg1kjeTV0mMNdJYa9qS7GlLskUWb011mIjyUBHSJGf6cifQ98KdznR7ujLs6cxwQBpvSXmICX350xktX8JA6dsMlS1j8NVSOnJm0J49iY7scbSkOtKabEdLghVNUSLqwoTUhglpjLKgOdYKaZwt0nhbJLE21EdaURVuQVW4mNooaxrj7GlOdEKW4oo83YuOrAlIE12pjbClNsyWpmhnpHFu1IXaURlkSfVTG+qe2VMbbEvFI0vKH1pQGSSmPsye5hhnWhJckSe7057mRWfWRDqzptKeORVFxhQ6sqbRnTOL3vz5DBQtYqBoEX0FC+grWERH9hxkadOQpc2gOWUa1VHjqI+fjCJrPr0FS+kv+YDRqm8YrfmOkYpvGHj1OYMvP2Gw5CM6s9+mKmICGb5mvH7sijRmBu1JC5DFzKEuZCqNYTMpuOXC0306PN6pScxhM9JOOhLrLebuGgHBu/TIvOhEU9hiWhPeozF+CcNVP9P8/F2as9+lr/Y3lA2r6clfTnX4PBLOWhC+3wR5/Gd0pXxNT8pXDD//gebQd4g6KOTmv1WJPWJJU/gSRgp/ZuTlSnqKfqOv9A8Uub+SF/gWN/62xPsjAVd/0CZptxPlFxdS7fcx0Xum8s/Xxmx/S4X1c1VYMVnAj+MF/DJFlV+nq7Fipjp/zNFk3SIdDnwm5Pg3xhz9XJ0bqzRJPWlBU9BEWkJn0By+lCe7LfFZocvZr9U5/bEavstNyT86j6StLjz9XYcnK1WI3aRNwUkLam+40xgwnqagGcgj36Ir6QO6Uz+mJ+MLhvN/YrTwV0YKfqL0wUwijpuTcc2FkcLlKIu/Q1mynOGCz+nJWkZXxhJ6ny+lP3sJ3ekL6EqbS0/GAnoz59ObNpvuxGl0xE5GEuxOQ5A7spBJtIZMpTFwIuW+7ry87ErxPy7kHnMgY68tiVstif3bgqg1FoT9YcaTXwwJ/E6fe18b4/+ZEdc/1ObqBypc/VjAlU8EXP5YwLVPVLj5uTr3l2sT/IsO0X/pk71bTNV5L6Q3Z9PgO4/if6YTusGJQ0vU2TxVwLpJAtZMFrB+hoD972sQd2QSdY/ep+HRW7z2m0DpNVeq/Dx4ddGZ1F1m3P5BjdPvCDi8UID3HDW2TVHnTxcBK1zU+dVJjZ8dVPjFQcCf7gJ2zlLlwqcGPFvnyPPD4yg5O57yy15UXfegyteVch9nXl9xpeicCxlHbInYIiRgpR4+32hy+gMVzn6kwT8fanL6fQ3OvK/BPx+oc+o9AVe+0iRwlQkhG8yJ3CYidreI2N1ConYYEbZFj5CNOgRv0uHJJi2e7tAl/qQF+Tc9qAiaRH30NGSps2h/MYfOvFm05UyjOWMcjSmeVEY6UxHm8t/pa56vPfm+zuRddSTjtDkvzlpQdsuFcn8n8n3MkIa50JPkSV+aB/0ZHgxmjWM0ewrKwgX0J0+n/IYdsTsNuP2jGuffE3BivoDj8wScf1eFKx8L8P9OhfD1OhSdc0IRPIf+5CWM5H6EsvQrlFX/goY/UDatZ7RpKyNNuxlu2MNw3R5GanYzWrkLZdU2lBVrGCr5he7sL2lNXEZT+AJqg6ZTeXccr6+7UHLRlpwTIjL2C0nZZUrsVlOiNpkTvt6Cx3+KuPWTERc/1+HYB9p4v2PA9rf02DRHi/XT1VgzRYXVE8auUq8ZN3Y8a+s0AbtmCTi4UJWTyzQ495EmZz4QcOYDAT5fqxK4So/4PVbkn3Mj95wzUXtEPN1kTNBGE4I2CQneIiJqjz3xB9x48rctl5frsW+xKptnCNi9QJVL32jzbIsN2afdqLg5kbKbHry66Ur9o0m0hM5AHj6T9ujZ9CTOpz91Ib2p8+lKmkV34nS6EqfQlTCRroRxdCd40ZPoRU+Cx9jUNdqRjigH6h+M4bU2YDI5FyZx9WdDtixQ5d9TVfjFU8ByJwG/jVNj/wemnPtOxK0/xETvc+b5GXdyzjqQdUpE3nkr0k9ZEH9EzINNRjzZbkfwjvFsfUuNcz9ak3r2I87/Ys+2pXpsWmzAuvk6rJmnzq+TBayeo8b6+epsWazH4c9s8P1jEj4r3PH+QBfvDzQ5+aUeV38x4dafQu6tMSRooz7F18bR8mw+DY8n8+KSmMSTRmRfdSDqiBnRx2wJO+TAw13W3N5k8T+8HvZ//ujC01fcTZJxO7GFwPRO7qd24R8v50asjNOPy9nn94Lzz6q4l97OndQ2bqcquJ2qwD+1Hf/UDnxiWvhqTxiLt8Uxa0sqkzYkM3FdEjM2ZTJnez6zt+Qxd1sBszblMWtjHvO3FbNoZwmLdxYyf0smS3ZksmxXGh/uSeHn03mcCu3AP6GD0BeDPMroJCBdwf2cDu7mKbieKeGP889Y7n2JDRfPc+nZOeKKDlHRtg5Z1+fI2xbRLV/MUPvXKLvWMtJ3mL7ha3QO3aJ30JfhgctjfzS7NqCUf81Q83QGmuwZaREz2iZkVC5kpNWC4RZLhltsGJJZMyQTMyy1YFRigbLJktF6C0brhSgbzKDeHGWtOSNV5gxXWTJSbUN/pYj+aku6q61RlNsjLxtHV/U7jEp/R9m2D9rOQNtFRtsuMiL/BxTHQLGdgYZv6CibRccrZ3oqrOivFtJbpUdPjT5d1SI6Kt3oql7KQNOfKBVHoOM6KO6gbL+PsvMOyq5LKDt2MyL/mT7JfHoaXOhrEDPcZMpokzGjDSYom8xRSqxRSuzH8NrsxoDUnYEWNwZaXRmQu9Ajc6WreSK9LYsZ7vgNeo5A73WUvXcY6b3HcJ8/wwPXGeq/SF/XCXo7TjDcdRVl103o9IOO6yi7rqPs8kHZc4rBtr/oaniXzuop9NZ4MFjjQn+ZIz2lNvS8EtP1ypz2UiFtL01pLTGntdiGliJrWgrESPPNkOQa0/hCn4Zsvf8HsFWp/1kjNqQ80ZDXcYaUxhryMsaQ4mgDiqIMKIjQIy9Mh5xQbV6EapEdosnzp+pkBWmQ8ViL1AdaJN3XISFAh/gALeIDNIi/p0bcHRWS7qiTdluL7Dt6FN8zpirQguYgO7pCnGmPGE9F6FTyQhYSH/AhvkeW8d1SN2x1TLDSGY+V/jJMtb5CX+MXjA03YmC0Ax3D3Wjo7kZVezdquntR1/ceu+ZrcABtw6NoGRxGQ38/qrp7EOjsQaB7AA3jE2iankTV8DAC/QMI3hx2+m/0DqCit/+/eFU12I66kfebf677UdHdjUBrGyra21DT24mKznYEWlvQMdyFrsEW9PT/wtzkFxwsPsfKYBLmGoYs8LRi76qFxPoupzT4a2oi36c2cimVYbMpC55IyUNXMv3EPD2qxdW/1bi+VZ0rb+B6eosJJ7aZcnSnkCN7hRz2NuaItz6n9ulyYa82l/docWmfNpf363LlkD5Xjxpy7aQJ18+Ycv0fU3zPGHPzrDF3zpoScFbIg3+EPDpjxuMzZgSfNifkjBkh500JuWxMqI8xYddMCb9uSqSvkGg/IXH+QhLujNXopAQISQ0Ukv5QSFaQGTnBIvKfWVAYJqYoXExxpAXF0RYURplTGGFKYYQJxZEmlEYLeR0npCJeSGX8WI1ObZIpjWlmyLLGamFassxpyRTSmiVEnm2GIsd8DK9FYrpfWtP72pb+cgcGKhwZrHJisMaNwTp3hhu9GG4ax5BkHIOSCQw0T2BAMp5eybgxvDZ50dU0htbO5gl0v5nEdkrG097oRVudx3/xKitzor3Kje4aLzorPJGXONNS4Ii80ImWXAeaMm2pS7SmKsaK8ghLSkMtKAw24/ljQ1Lua5McqEPGUyMK46xoLpmM7NUUml+Op6HAlfpcB5oLnFC8cqf9tRvyYgdaCh1oyXdAXuj4f/BqQkOGkNYcK2TZYprSzZBmimjOMEeWYUFrhhhZqgVNiWbUx5rQFGeGLEn838u5DdFmVIcaUfZEj9KHOhQFaJPvr0GOnxrZvmrk3NCk0F+f8kAzaoKsqHok5uUdY3Kva5N9VZ0XPuoU+enw8rYuZQEGVD82pj7ElMZwM6TR5m/+vFogT7L8L15bk2xoT3OkIdqC5nhbOjM8aE1ypvShEYV39elMm8BgzgwUyV68fmRGho86yRcFpF1RIfeWzhu82iCJtqc51h5JtA2SKCta4m2QJ9rRmmhPY4wt1ZE2NMY70p7pTu8Ld/peuDCQ40pvljOyeCvKgo2Rp3sxXLqIgZLFDJYuZaBk8Ru8TkGR6UVLsiMtiXZI46yQRItoiDCnPtxs7JpyrBXSOBuk8WOry00xttRFWFIbbkl9tC2SBEdkyS60prrTljGOrueTaE/3QhLrSH2EHU3RTrTEudEU6UjdMxvqQ+1oDLenMdyB+lD7/77JYpyQJ7qhSPWgI92Trszx9GRP/n/w2p45lY7nM+jKmUN37ly6cubQ+WI2iqyZNCdPpi5uHHWx46mNHU9FmAdVUeOQpsygK+ct+kveZ7Dsc0Yqv2ak4muGX3/GYMlH9Be8R3vmIuoiJ1Fw15YXfhZUB49DEjmd+tCpNIROp+bJNLKu2BF73ITHOzQJ3qlP/CErYvaJePi3JoF/qxN5QEjpvalIopciS36f4YqfkWa/S3XKIrrKf0LZsJaBlz/TlLCENB9HQveb0pr0FW1JX9Ge+g3K0j/pzfqOIr/JBG7S5N7famRdcUeR8hkjL1fQlf8znQUrkGb8QPK1qVz+05iDnwi4+ZseuSemUOv7HmmH5uD3mx17luqwZoaAP6YJWDFZwK9TBKycocmfc/RY95Yx698yYsV0FTYsVGXNbFW2LhbwbLcDDY/noIicS3v0QhJOOHLsay0OfaLCsY8F+P5kSvaR2aTtGUfEWiEhf2oQv0Wb3KNCqq85IgucQMvTqXREL2Iw/VNGc79jKOd7Bl78yEjxKroyvkOR8iXBh20JPiSmOnwxyooVKF//zEj+14yWLqcj412ao2fRGjeHwRfvMlrwIYMvltKX+Ra96QvpT59PT+IMah850vzUk5642bQ+m0rVbTdeXnWkzMedymvjKTjpTNYBO5J2WBHzt4jINeaE/2VOyEpTHv9kQMC3evh/rsfNT/Xx+0yHG59rcP1LAVc/E3DtCwH3ftAm7E9zkjfZkb7VipJDTlScdqHirAuvzrhQdNKd7MOePFlty845aqwZJ2DtRAF/TxeweY6AXW+rcWeNmJIbi6gNfAvJ43nIgmYhfTCFupvjyDlmTdAfWlz6RMCxtwV4z1Vh+1R1VnuosdJVg1+dNfjZUZVfnQT821PArjmqXPxcn9C/7ck+No7Si+Opuu5FrZ8HtTfdqfJ1ofyaGy8vu/LilD2xu8x5vNqAWz/pcPFzNa5+qc3lz7W48IkG5z/W4Pwn6pz9WMD17zQJWiMkYouImJ0WxO8VEb/XjOidxoRv1efZJt0xvG7WJmS3HolnxBTe9qQyeDKNsdNpzZhNZ95cuopmo8ifTnOGJ42pHlRFO1MR4UJ1hBcVTzzI87On8KYL+dcdyfjHnBcXLCi/40rFHRfyfYQ0hzrSlehKT6obfRmeDGaOZzBzIsq8efTETaPUx4aobbrc+l6Fc8sEnFw4ttp962st7v2kTuBvAkLXa5Jx1Jyq2160RsylN+s9hou+ZLTyZ2hcjVKyEWXzDpTSfSgl+1E27ENZs5uR8m0MvVrPaOkf9Od9jyLtI5qiFlHzZDqVgROpvOtJhZ8r5decKPrHkuzDQtL2mpKww5S4rWZEbxITsk7Evd+MuPK1Nqc/0eL4J8YcWGbA7re02D5Pnc2zVPn7zdXnjVMEbJ0+Btf98wUcW6rCuY/VufqVJle/UsHnGwH3VmgTvllI5nF7Ci+58PyMNWE7DXm2zYjQHWY8227Os+3mRO+zJfmIB0822nDtRwNOfqzJsfc1Ofu5Hj7f63H9Xxr4r9TgwVpNko+KeH3LjaoALxqD3gA2chaK6Nl0xM2mK2ku3clzUMRMRhbhSXOoK/JId3qSJjCSMZWRrKn0J3qhiLSnLcyOhoeWlPtbU3V3InWBS7i72pJ9yzT4faKA750F/OAq4BcvFbYt0uXkV2bcXGVFyDY74vfbknpETPpxIVmnzEg+ZkbcYTG3V+txb50lQVu9WD9HwB/T1Ug88ykPd8xlz4fm/D5dnb/maLFquoBV01VYOUXAhgX6bFpkwNa3jTj1rT1XfnXm6BcmHPpUl2Ofa3P5X8YErLUicL2QgNUaFPl40RIyj6Yn0yi4bkfSaROSzoiIPW5J6EFrHu+x4c5mMb5rTf+H11MPCx9dDa8kILWVu8mt3IqXcSuuhdsJCu4md3AtqolzTyu4EdvEjfgmbqe0cC9DwZ1UBX6JrfglyvFP7uTXY0ks2RrDnM1JzNiYwvS/k5m7NYsFO3KY+XcGcza/YP72QhZsL2be1kLmbslnwfY8Fm59zju7nvPernQ+2ZvGn5de4pM8yL20AULzRwjMbCfgeSuPizp4VNjGnaxKvP2D2HHpDNdDTpFYcIKK5h3Ie39F3vE2rS0z6VW8xUj3cpS96xnpO0jfqA8dI770DF9heOQsyuED0L8GZeeXDLfMYEDiwEirNaNtYkbkYoZbrRhqsWFQZjfW/9pixZDMkpFmK5SN1ozWWzLaYI6y0YzRBjNG6swZqrZgoNqGwWoHeitt6am0p73CntbXzrS+nkRXzTKUst//uzaM/B+U8n8YlZ8c+4PbsZXBxm/oLJ9Fx2sXusqt6KkQ0lVpSGeVEe2VlrRXetFTt4wh2b+h8wh0XYV23zHEdl2GnpMou7YxqviRwea59Na70F9vxXCDGaMNQkbrzVA2WDDaaM1IowNDTW4MSDzoa/agV+pGj8yNvhYPuqVedEun0Sd/h5HuldB/BPqvoey7zUjvHUb6bzE6dJ2RocsM9Z9hsOcMoz0+KLv9oNMXOn2g5zr0XIO+Uwy3/0V30zK6aqfQX+fJUK0rgxXO9L+2o6/Mkt4yEZ2vhbS/EqIoFdFWYoO82Bp5oZjWAjNk+cY05xogydGn6YUejdl61GfqU5uuT02qAdUpRlQlG1GeaERZghGv4sf6YIujDSiM1KMgQpfcMB1yQ3XIeaZDzlMdXjzR5XmQDhmPtEl5qEnSAw0SHqgT/0BtLAFqJNzVIMlfg7SbGmT7aVF0S4+Ku0Y0BpoieSymIdSVxtgZVEUtJivgbQKOLuDk+rf59YNZTLZ1x0pvIhb6yxAZ/4SB3iq0tNegob0JNZ3tqOrsREVnJyq6u1HT8UZd+wiaOsfR1DmCus5+VLS9UdE9jLrRKdSMTqKifxSB3mEE+ocR6B9EoPcmukdR0T2Mqp43Knq7UNHbhare3rFDUUbeY/9c9XegorMVVa0tqGttRUd3CwYGGzDQ/QUD7fcR6kzHWejChzPc2PXLTG7uW0TKjQ+oDvsESfQS6iNmUvZkIjl3nIi7LOLxMSNu7dHh6jY1Lm/V5sIWDc5t0ebMFj1ObNXn6DYDDm835PBuIw7tNeLIPkNO7dXn3G5dLuzS5cJuPS7uM+DyAWOuHDbl6jEzfE6ac+20GddPmeB32hj/M8bcPWPM/TPGBJ425uEpI56cMuHJGROenDPhyUVjgi+b8OyqKWE+pkRcFxJ5Q0jMzf8LWCHJ94WkPhCS8ciM7Cfm5ISIyA+1oCBMTGGYBYWRFhREisiPEJIfbkrhfyp14v5TqSOkMsGUmiQh9WlmSDJENGea05xuRnOGEGmmGS3PzZHnmNOebzGG1xIrel7Z0PfajoEy+zeAdWGoxo3Rek9GG70YbvRiqNGLgUYv+hs96X2TnkZPuiVe9LRMpLdlEn2tk+ltmUS3dCIdTeNQ1L/Ba40bsnInFJXudFV70VHuSWuxM7J8R2T5jmPVORm21CdbU5tgQ3WsNRXR1pRFWVIUZs7zJ4akPtAlKVCbjCeGVKS70Jg3DmnxeCQFHjTmOSMtcqGj3IuuSi8Ur9yQFzvT+may217iQku+HbUppjRmmNOaa03LC0skGeb/xas03RxZughZqghJkhlNCUKkiSLkqVbIEsVI4sypjzSlJsyIimB9Xj/WpSRQm4I7GuTeVCPXT42CW1qU3jOiJsiC+mBrKh+IKL5lwIurGjy/rEbOVXWKb+rx8rYOr+/pU/XIiLpgU5rCzZDFiGiJtUAWL0KeJB5bHU4QI0+2oTXJ5r94lae4IE92pfqZmBc3tZDGOTOYM4Ou9IlUh1jxwk+blEsCMnxU3+DVgoYIO6QxDshiHZBE29AUaYU0xprWBDvakpyQJTrTEOdIfZw9smRHerLdGMx1Zzjfg/5sV1oTrCkPNqYh1oH+onkMlCxmoORt+ooW0ZU7m86cabRleNKS7IQs3hZpjCXNUWKaIsU0RlogibKkOcYaaawtsjh7pHH2SGLsqI+0ojbcivooW5riHGlOdEaW5EZrqhftGRPpzJyANM6ZunAbGiLskEQ70hRhT0OoDY1htjSG2tIYakdjqB31IdY0htogjXagNcEFeZIrbclutKd60Jkxno7MKSgyJtOWPhZFxlQUmdNpz5qBImMG8vRpSJMmUR/jRXWEGxWhrpSFuVL+zJXyMDfqYyfR/nwB/SXv01/6CYNlnzNc/gXDrz9lsOQDenKXIk+bS0P0ZCqeuvPCz4KSuw5UPxlPQ+hUmkJnUv1oKnm+riSftuDpLh2CtuoQsceM6H1iQrYbELBBjaAdumRdcaHm2QIUGZ8w9PpHpNnLeBUzG0XJcmhcx1DFSuSZH5FzZxwh+01pTV2OPOVbFOnLoWw1QwW/IQ1fRvQhc26uVif8gAX14W8z+nIFgyUrGSj9i9bMH4m7OIErfxlw9nt1gjaIKT47l4LT83m0xpVTXwrZslCTVVME/DZJwO9TVfl9mga/z9Dhz9kG/DXXgD9na7Nqhgp/zhLw90IBN/6yoeD6XKShS5CEzKXq/izO/WDA3vdU2bdMwIVv9Xi2yYn8U7PI2OdG6Go9wtdqkLZHn5IzIupvOqN4MpnuqDn0JiyhP/1jhrKXM5z7M8P5K+nP/Q1Z/JeU3J9H4G4Tki970vX8W5SlvzJa9AOjBd9SHzmPiieTqA+dhiJhIf2Z79CX+Q79me8wlPUuA5lL6UqYg+zZeBoeudL4wJ2mh+OoC/Ci2t+Tcl9PXl5yJ/+UEy8OO5G6x5a4TRZErDEj9E8hz34X8vQ3Ex78oM+db7S5/ZUe/l/o4feZJje+UOXmtwLu/UuTx7/rE7leRMo2e/L2u1N+ajwNFydRc86VkmNWZO83J9Pbmoz9LjxdY8uuOWqsGz82ef17ugqbZwvYukCFiz8ZUHpzKQ2P36Ut7B06I96iLXgG0vuTKL3gRNQmA258q8qpdwV4zxWwbaoq67w0+N1Vi1+dNfnZSZVfnQX8e5yAPfNVufKVPuGb7Mk56UXZlQnU+o2nwd+Lhjue1N5yo/qmO+XX3Sk450jyAQtCNxkTuEqfG99r4v+jHn7f6eDzlSZXv9DgypfqXP5CwO1ftAnbJCJulyUJe8UkeluQ6C0ibs9/pq/6hGzSIXirDmHeRqSet+bl/fFUh01FkjiTtudz6S6cT3fJXNoLZyDJ9KQxzYOqWBcqo1ypifSiMsSTgtsOFN1xpcDPiawLInIvi6kMcKUywJmC60IkoQ60JzjTneJKf4YXw88nM/J8Osq8RXTHzqDkii0Rm3XxWy7g7LIxuJ5bKsDvazWC/tAhabcZ+acdKLniQsk1Z8rujUMSvYDunM8YrVwBTetBuhVku1A272GkYTfD1TsYrtjGaMVWRio3ony1iv685ShSP0QSuZDaoGlUB06g+p4HVbdcqfR1ovSCFfnHzcg6aEryHhOSdpmTsMOSyM0WPPrLmBs/aHP+S03++cKQYx/qc2CpJnvfUmPXfBW2zxawdYaAHTMF7Jkr4OBCAceXqnDuYzWufaOJ/7+0ufOLBvdXahC60YiUg9YUXHCm+KoT6SfMebZdh/BdxsR4i4ncY0H4LnPiDtiSdtyDkK22XP+XPmc+0+TCV4bc/d2O4I3OPFpnzt0/1PH/XcD9tdpEeQspumaH5OlUWsNm0ho+E0X0HDoT5tGVNI/OxNl0JcykLWYSrRFeyCM96Yz1ojdx7M9rV4w7beH2yIJtaA6yo/quHaW+bjQ+eocX5xdx8EN9VowXsNx5bPL6g6uANTM0OP6FOXdXOxGy1Z7IXWISvIWkHjYl9bAxmWesiTko5uYfOgRusCHSezp7lunxr3ECLvzmQcSRD7n651RWz9Pl1ylq/DRewB8ztVk1XZt/z9Jjw3xDtiw2Ys/7Jpz5zprzP1lz+FNdDn2szuV/mfBggx0Ba00JXKtN3kU3JE9m0xg0lZKbjqSeNSfisCExx60I3mdJwDYxvmvNuLTK6H94PR/88tG1qCruJEu5k9SCT0Q9PuGN3E5QEJDSya34Vnyjm/BPkHIt/LxswAAAIABJREFUuhb/ZCm3U2TcSpLhGyfFN66Fe2m9rDn3nCWbwpn7dyzzNiUxd2MiCzansmhLOjPWxjN7QxqLduSxaFcRc7bkMXNj9tg14u0veGfXC97bmcFn+zJY61POzUwlD7KVPC0YwT9din9mPUFFzTwtrONRZja3wgMIjDhDVsEx6iV76ej8Nz29X6JQzEPeMoOe9sUM9yxH2beWkQFv+jlPJxfoHT3NiPIwKHfA8CqUPZ8z0jaHQakHw63ODMsdGWp1ZLDVmcEWFwZlrgzInBmQOTDYYseI1B5lox3KBmuUDSJGm8wYbjRnsM6C/lpremuc6K12p6vCnY5yT+RlHrS8Gkdr2Qy6a95HKfsNpXwzyPehbD2EsuUgSvl+6NgLHRsYbPqSzoo5tJd50lHmQEe5Fe3lIhQVligqnOiomkJvw4eMtP4FXd7QfRraT6NUHEfZeRC6d0HXGpRtXzPUNIveWmf6a6wZrhOPTYvrLBmtt2a43obBeicGGj3pa5pAd9N4uiRedEi86JFNpls6je6WufQrPmSkZxUMHIaBK4z23WCo5wbDfb6MDvmgHLnE8MA/DPf9g7LXB2W3L8pOH0Y7LqPsvgI9PtB/ipHOf9PTvIzu+qn013syXOfGcJULg+UODFRa01dpQU+5GZ1lZnS8FtH+0gZFiTWKYjFtRWa0FhjTkm+ILE8faa4+zTn6ND03oCHTgPp0Q+rSjKlNNaYqxZjKZGPKE014FW/My1hDiqP1KIzUJT9cl/wwXfKf6ZMfbEjeU0NePNEnK0ibtMfqpDxWI+mxKomPVUl8pEbyQ02SAjRJvK1Osp8aab6qZF1XI8dXnSI/TV7e0qHmoQhpuAvSqPHUhk2hInQRNXE/EHzufdZ+6cmnc8Yxz2sOdibzMdX9AD2tb9DTXYmO/jo09DaiqrMJVZ2tqOnsRVX9EBoax9HUPIaG1kHUdQ6irncMVb3jqOgeRaB7DIHe0Tc5gkD36Fh0TqCicxxVnUOo6O5DoDdWeaNqfBAV032omuxCzWgLqrrrUNf6C33d1ZgarEKo/w0i/bdxF09j8cQJ/PqeFxc2zyD/wRdIYj6jJWYpjaFTKX/oTMFtS1KuiHh2whC/XeqcWa/C0dVqnNygwfmdepzarMnJzZqc2KLFsa1aHNmmxaFt2hzaocOh3QYc3WPEqd1GnN1pwLkdhpzfacyFPaZc2mfO5QMirhy24OpRET7Hzbh+woQbJ424ecqA26f1uXtKn4BTegSe1OXxKX0enzbg8VkjHp83JuiiCSGXhTy7IiTMR0jEdSFRN8yIuWlGnL+Q+DumJN4TknJfSPpDM7KCzMl+KiInxIL8Z2LyQy3IDxeTF2FBXrg5eeFmFESYURIlojRGxOtYEa/jzKhIMKM62Yy61LH6nMZ0MxrThDSlC8f+eGaZ0/pCRHu+mI5CMV3FlmPT11Ib+l7Z0l9mz2CFM0NVrozWejBa78lIvQeDde7017vT1/C/9DZ60NvsxYB8EgNtUxhom0K/fDI9sv8Xr/JqV1rKXVBUetBR5YWizIOWImekeY405zoieTHW+9qYbktjmh31ybbUJNhQnWBDWYwlhWFmZD02IDlAi6R7WjwPNuF1oh2NOR5IC8chK/Kk9aUnnRUT6KqaQGe5F20v3ZAXu6AocaW9xBVpru0Y6LPEyHNtaHlhSXOW6H94TTMbq81JM0eaYo4sRURrihhFujXNceY0RptSF2FMTZgxVc8MKX+qx8uHWhTd1SDfX50Cfw1e3tWl8pGQhhBLGkKsKb8vpMBXm+eXVMm6qErOVXVKbun/H7waUx8iRBJhTkusBa1xFrTE/QevY39f21JsaY4Tv8GrDc1xtrSluCKJdSTrhgblT83pz55Gb9YUJNFOFN0zJP2qKhk+quTf1qMq2JKmKAdksU7IYh1pjralMcIKSZQ1LXH2tCU5I091pznFnbo4ByQJ9nRluTCQ68ZwvgcDL1xpS7Kl6pkp5SEW9OTNYrBkMf3Fi+krXERfwTx68mYgT/egNdlpbLoabYk0yhJplBXN/0m0NdIYO2RxDkjj7GmKsqU23JLqUEtqw62pj7KjIcaBxlhHJPGutCR50pE2HkmMI9UhYqqCxdQ+s6I22JL6YEsaQqyoe2pJ3VNL6oOtqH1iQd1TMU0RNkhj7JHGOiCNdUAW70Rrkhvt6ZNoS5+EPG0SrakTaU2dRGvqZFpTJyNLGktDjBe1ke5Uhbnw6qkDpU8dqHjmQlmIM9URnrSlz2Gg5H36Xn5E/6uPGXr9KcOvP2Gg+H06XyymJXkmTTGTaYyeSPE9W3JviCm950x98GQan82k+uE0Xt4eT8oZK8L2GvJ4iw5PtxoS7S0mcq+Qx1u0ebxVi9jjYkoDp9P1/AsGSpYje76MovBpyAu+gsZ1jNT8RWfeV7x8MounB81oSf8eRdZPtGf+wMirvxh9+Qf96d+Qc8Wdu+t1CdysS2nANEaLf0FZ9idDL/+gIf4Lwk66cm21Htd/1yV0qx05x2YQ9rcLF5cL2f+hARsXarJyioCfJ6iwapomf0zTY+UUPX6fZsCKKdpv1u5UWT1XwLGv9ci6OI/G4I9pCn6PsrvziPB2ZNMCVXYuEXDsEy0C19iQdmgcmYc8yDxgT+QGXWI3a/HikDHll6xpDnCnJ2IGwymLGUpbRn/6xwxkfsNQzi8M5qxEnvgtzTFfEHPSiZADIl4/XgglKxkt+ImB51/SmfoBub5OFN5yQRI+m960d+lJWYIidgG9KUsZSH+Pzvi3aAyaSNUdJ6rvOFF6zYbiyzZU+LlTe3sSldcnkHfKiTRva9L32pO43YbI9SJC/jDhyQpjgn4x4tG/DAn4Tgf/rzS4/bU2t7/W4dZXGvh/q0bgrxqErjUgYbuY5/udKDzqScWZSUivzaT56iTKT9mSd8CE9F2GpO+xIN3biZC1tuybr8bGyWN9r+unqLBxhoBNcwSc/FKLynsfI332MR1R79MTs4TOsFm0PZlCrZ8H6ftF3F+hxbmPVPCeJ2DbVBU2TNDgd1dtfnXR4hcnVX5zEbB6vIB9C1XxWa5P1DZ78s54UXF9Ig23JyK5Nw5JgBcNdz2ou+NJ9S1PSq+6kHXCiphdQkLWG3F/hS6Pfjfi/q/6+P+ozc3vNPH7XgO/71R59Kc+cTutSPG2IeWAJSkHxSQfEJPoLSJ2tykR2wwJ2axHyHY9og6bknnFntePJlEXNQNpyhw6chbQU7KIntL5dBTPoinLi8YML6oTXKmKcaM2ZjxVYV4UBThRct+NwtvOZF+2oOCaJTUP3Kh+4EzhDSFNoXYo4p3oSnZlIHMCozkzIGce5C+lK2YWRZdsCd2og+83Y3j9520Blz4Q4P+9KhGbDCk+50zTvRlIHs6k8u4EKgInUxe+gJbUj+gq+pH+6tUM1m9kWLKT0aZdDNfvYKhqK8Plm1FWbEJZ+TfK0pUM5H5LR+qHSKMW0hA8nbqHE6kN8KDa35nKGw68vmxN8RkROUdNSd9vQrq3OWneViTssuTZBlPu/KbD1eUaXPxGl9OfanPsfTUOv6PCwbcF7F8kYN+CMbQeXSLg9HuqXPxUHd/lmtz9VYdHf+nzdJ0e4VsMSDkopuC8M2W+Hry87kj6CRPCdmoTs9+UxCNWxB4QE7XPnMQjtqSfciN0uzV+vxly6Vs9/H4WE7LRi0TvKUTtcuLpRn0erdfkzl8aBKzTIOGIESW+rlQHeCEJnkp79Fx6khbRlbSA9rjZdMbNpD12KoroSbRHT6AjdjxdsV50xnrQEeVKW7gT0ic2tDx1oi7AmfzL9pT7z6Ut/Bcu/GDDqsnqfOsk4GsHAd86CVg5UYVjn4kIXOdByFYnQreJiNltQuohU9IOm5J8VEyUtwX+f+kR+LcN0QdmcupbMb+MV+Gv2Vo82LGUx3veY++ndiwfJ+BbdwF/zNRn1QxDVkzRYc0cA7a8bcKWt3U4+JkJV1bYc+wLAw59pM7FH4y5v9aWgDWmPN5gSOZpR+ofTKf2wUSKbzqSddmKEG9dwg6JCNpjye2NIi6tMub0v/T+h9dLoa8eXQkr41pUDb7RDVwMqeJiSC2+UVJuRMu4FtHEtcgG/GKbuBnXyK1ECRdCy7kUXoVvXDM3E9q4k9zD2n8yWbLuKQvXR/DWxlgWrItg/toI3vo7jrlro5mzPp45G1OYuyWL2Zuzmfp3JnO25TFvRy5Ldubw7o5MPtmbxV8Xy7iUMMyd5yPcze7mfMxrLsbmcjczj6Dn6YRmPiU114+yygu0yg7S1baebvlyOuXv0alYSKdiId3tSxno/JLR3lWMDm+nX3mILuUB+pS7GVFuRqlcjXLoR5TdHzOsWMRw60wGW6bSL5sylpZp9MunMdg6lf6WifTLvBiUujPS7IJS4oiyyZbRJguGm8wZbBTR32BFT50TPbXj6aqZSnv5dNrKZyIvm4m8fA6KikX01HzIcNOPKKV/omzZwIh0IyOSDYzK1o31vMpX0l//CZ0VC2gvm0Z7+QQUZR60vXZFUT6O9oqpdFUtoK/+U4Zlv6FsX4+yfRtK+TZGZOsZbV2NUrEKZfuPKFs/YLB+Mn1V9vRXWTJUY8lorTWjNTYM19gyWGtPX50rffUT6WmYTmfDDBQN05DXT6dbNo8e2SJ6WpfQ1/4Zwz1/ouw7iLLvHEPdl+nruMhA90VGBi4yMniOwb6TDHSfZKTnMqNdPgy3X2RY8Q+jHedQ9lxB2Xfy/4fXkXpXhqudGa50ZKjKhoEqMX2V5vSUm9NZJqLztQ0dpTZ0lFiiKDajrciE1gIjWgsMaMk3RJpriOSF4RvAGlKfYUxdujE1acZUpxpTmWxCWaIxr+INKInRozhah8JIHQrC9SgMNaQwxIT8YGNygg3IfqpN5hN10oNUSQtSIfWxCqmPVUl/pEl6oCapARqk3lYnxU+VlOsCkn0EpFwVkHpZQL6vBrUPTWmNsKc53IHXj2yoiZxGc9KnFD75hkif79m78m2m21nhaTkee7MFWAo/QmjyPQZGK9E2/DdahhvRMdyNltZBNDUOo6F+CE3Ng2jrHkFL/zgC7cMINA+gontkDK16hxDoHkagcwyBznEE2qdQ1T6JmvYRVHXGOmS1xKfRsjqJqnAPAsP1qOqtQlPvJ/QNv8HC5AtE+gtwMJnMFFtnfv94Nk/Pr0CSup366OVUPZ1H3ZOJ1D9x49U9K1Iu6hJ8RMCNLQLOrxPwz1oB//ytwZnNuhzfqMvBdRoc3ajF0c2aHN2qwdHtGhzZps6hrWM5vEOX47uMOLXDhDPbTTm7w4xzO0Wc22XBxb1iLnmLuXzQgiuHzbl61JTrx4zwPWHAzRN6+J/Q4fYJLe6e0OT+SU0enNLi4Wk9Hp4x4OFZIx5fMCX4kpCQK28Ae01IpK8Z0X5mxN4SEudvSsJdIcn3hKQFmr2p0BHx4qmI3BAxOc8syA2zJDfMgtwwC/LCROSHiyiOFFESZfHmKrE5ZfHmVCWJqE0RUZdqTn3qWI1OQ5oQSYY5sjcVOv/Ba2fRGGB7iq3oLbGm75Utg68dGap0YaTajdFad4Zr3BiocaW/xpW+Wld6693oa3Cnv9GDgWYvhuSTGJJPYUg+hf7WSXRLJ9De6IW81o3WKhdaKl1orXClrdITRaUX8tceSItckOQ5Isl1oumFAw1ZdjQ/d0CW7UBThi11qdbUJltRFW9FaaQFBSGmPH9kSMpdHSJ8BGQ9NqA8yQ5ZwXjay6bQWTGZjoqJtFeMp7NyPG2v3FG8dKPjpRuKYheac2xpzBDR/NwSea7N2OrwczGyLAukmaI3k1dzZGkiWtIsaE0fg6si3RpJrJD6SGPqIsZSG25MZYgBpY+0KApQp/CuOiX3tCl/YERdsIimMCvqg8W8umNIro8GmRcEZF1UJddHg5e39Cm9o0f5fUNqgkxoeGaGJFJES4yI1jgR8ngR8kQLWhLMaU0So0i1oTHajKYYEc3xVtRFipAnO9Ge5k6OvwYvbmnSnTGJ/uxpKJI9qXwqJvuGJulXVCkOMKLmmTVNUY5IY5xpiXVCGmOPJMoWSZQN0hg7WhKckKd50pI+nqZEV6RJTrSnO9Gd6Uj/cyf6nzvTkepAfYSIkofGdGVPZ+TlEgaK36a/aBGDxYsYKJiDPG1snbk5xobmSEtk0Za0RNsgi7ZGFm1Nc5Q10hhbZLH2SGPsqQ+3oirYnIonZlQEi6h6JqYq1JLKUCuqw2yoj3RAFudGbagNrx4KKQ004fUDIWX3Tal4YErVIxGVD82ofCik6pHZmzcz6kMsaAizpiHchoYIaxoibZDEOtGWNgF52kRaUyfSkjIBWfIEpEkTaE6cQHPCBCTxE2iI8aI+2pPaSHdeP3GgNMieqjA3ykOcqQx1ozVlJoMl7zHw+iP6Xn1Af+mHDL36kIHiZXRmL0SWNB1JzCRa4qZSG+JBvp8leb7WlN/3oDZoCrWPpvP6zkSSTloSuV/Ik636PNigQ9Q+MVH7zIjyFhL2//F1139V3/H//w/dHefQIEoptpuunNM5t+nKhdPN6YxtutnYHZjYYgEmoSAgDQLSXSLdfWg4dJ7b5wf22ef9/uH7/eF+eb3+hevl/ng+Hke1CD6uReZ9O/rSvmPwzQ80py7lTcgc2vN+hIbtjNZsoefNz1RGLCbA2YjW5DX05W5Ckvkbg/kbkZb8yUjaz5R5ziX0mBbeOwWk37JmMP0nxsr+oiP5R9IfvoP3YSH3tqrh8ZcWz7aJCNpuzs3vFDnzpRLHlmvitFiFP+bKsHaaLJtnq7F5lhbrpqqx3lGV9Y6K/D5DwLYPBRz+UoYXh22peP419QHfUvXsC9JuvMeRpQKcPhRw6BMBj/8wIvGMIylnbYncr0fycSEJh7RJOKzG28tC6h9OoStwFiOxHyJN+4zxjBWMZa5kJH0Vg6lr6Hq9iir/L2iP/hHvfdqk3ZlOZ9xKpHnrGcteQ/frZeQ/tCPnvhU1frPpi1/KSPpyemI/oS3kffpil9AVuYiyJ1PJczUl/5YxmS56xJ1UJctFRKWHI1XuM8lzsSbhqBFJRy2I3WdC5C4jQrYa8GKDFs/WquO9WhXPVco8/kGRhyvlePCdHI9+kMf7VyX8/1AlbIcmMQf0ST1pxlsXe6pd5yC+/y7ie7OouGxF7gktso6rk31Kj+wz5qSdnMzLf0w5vUiOPbMn3jL+7Shg5xwBe94T4Py1ArW+P9AW+i0doUvpDl9Id+g7dAbNQuw9lTdXzAneocXdHxQ4vVDA/rkCdsycwOs6ayV++xevfzsKOL5Ilntr1Ik8aEHeNQcqPabT6DmdZp9pNPs40OBtR4O3PXWeDpR52JBz1Yz4kwZEOukSuFWD4G26BGzR4tlGVbzWKeO9Xhnv3xUI2aVD4glTUpzNSHY2IcnZiCRnIxJPG/P6uCGRB3UJ2qtB0EF1Xp03IP2+NWX+s2h4NZ+2pA+Q5C6kv2gR/SULkRQuoDHNkYZUR6ri7KiKsaM2xpGq8KkU+lpT5GdHgddksu4JyXc3psbXhhq/yeQ/nMBrR/QkeuJtGU6bCTnvI83+GGnOZ3SHv0vuNVMCtylz73sB1z4XcPMzAW7fCXj5jzKJp/QoumON+NlceiIWMZK4nNHMlUhSv6E+5nOqYpcjzv6VtoLN9FXuYLThANKmQ0gbDkC1E9LSbYwX/Mnom7UMZq5EkvA5bVELaQp+hwb/GdT62FL5aBJl900pvW1M8XUReRf1SHfWIcPZkIyzpqScNCFynx7P/1TBY60ct39W4PpKBa58JYPLlwIufS7g0rKJXP1ChlvfyHHvByUe/qKCzyY1ArZpEuY0cVM38YwhudctKX9gT/VTB4rdLUm7rMurkxrEnzMk/rwRMWcMiT5tSMIFc5IuTuLlXkO8txrg+Ycxz7ZMInCnHSFOtrzcY0L4AQPiThsQf1aXiOOq+O6WxWeHLDFn1Ch9YkNb6LtIYj5CEvshHa/m0/TSkZaQ6XREzKIneg4DcXMYjJtNf+x0el850B1uS6u/Ba3+1tT5TCHnphmJFybTF72Z0KPz2fORNj9aCfjRaqKB3egow9mvDfHeZs/LvdYEOYmIPKhLyllDcq6Y8XyHPKFHDPHZqcuTvw3xdbLj1nor/pgryw9TBBxcbonPwWXc3/YRP02V5Sc7Ab/PVmP9LHXWOiryxzw19izSYd8SdQ5/rsy1X4y4ukqfC9+ocvUHdR5sNODZP4YE7NYjztmUaq/ZlD2xJ/eeGbnuVoSc0uDZAQ38jprycKeIq+s0ObtK+f/hdeeVQF/nJyk8iqnnTkglf515yV9nQrn2opIHr9pwfvyGXZejcXlewIPoBq4FFLHrajgHbr/mRmAFbhHNXA+oZdX+QNaciOO3C1n8fCqVrw9E8/WBaH45m8m6KwX8cDaPhU4JzNv+mvl705m9O40FB/OYvz+bD/amsXBPEp/uS+THM9k4Parh1IsqTvvn4+Qezn43L668eIx3rBtJb1yprL1MZ+sphrr2M9TxFz3Nq+hu/YbBnu8Y6v+O/t5vGJB8z3DfL4wMb6JvZAs9w38wMLKekZE1jA79wGjfVwx3f85I52eMd33JaMcKhtu/Yrj9a0Y6v2GsewXjXcsYblvIYPO7DItnMtZkj7TRGmmjKeNNQkabDBluMmZIbM1g0wwGGz+kv3EpkuovkFSvoKdmOb21y+mrW05/7QoGar9lqO4nRhrWMFS7isHqlQzXrWS08QdGG76jt+pzJOWf0lv5Kb1VnyKpWExn6cdIKj6lt/oL+qqX01/zNf313zHQ+AMDTT8y0PQDfXVfM1j/FSPirxhvXsZY4/sM1tjRX27MQLmI4UojRqtMGa0yZ7jSkoGqSQzUTmOwYT6DTZ8wIF5Kr3gp3Y2f0t+6nP62rxjo/Jah7p8Z6dnCWO8xxnovMtTlQm/bBQa7LzHaf5nh/gv0S04z0O3MWM91xiS3GO68zED7WQY7Lkzcfv3/wmv1ZEYrLRmpMmG4SjiB13IDesqEE3gtNqW7SERXgT6db3XpfKNDR5427bnatOZo0ZKlhThDi8Y0TRrSNKlP1aImWYvqJE0qE7Qoj9OkNFaDomg1CiJVyI9Q4k24Cm9CNckL0SE3WJvslxpkBaiQ4a9I+gt50v3kSPeVJe25DKneMqR4yZDsJUOipyzxT+QmFt14KBDhoUjUPSViXOVIvadI7gNVch6okfdIi+aoqUgSP6AmZAFvfD4k9fGXhNz4Hueti1k2xwYLbWM05W3RUluMnt5qNHU2oaD0J5qaB1FXPYqywlEU5I+goHgcJZUzyKucQVb1xMQdWLWjCNSOIFA7jkDFGYHy/8arvPIJ5FWOoqB+Ann1Q8gob0NRfTNqOr+grrMUTc3pmAstsTfWYev3s3l48nNe3V5O5qNlVPh/RturL6j1f4ccNzMSrmsTfF6FJ0fkcD8kh+seOa5sl+PSP/K47FDl8m5NLuxS59Q2JZx3qXDGSRnnfUo471fEeb8CZ/bKc9ZJnvN7Fbm0Tw2Xfbpc3iviyj4jrh4w5tohY24cMeLWcSGuJw24fVqXO2c0uX9OA/fzqnhcUOLBBQUenpfj8XlZPC/I4XNJgWcuKni7qOFzRRPfa9r439Qj8LYeQbf1CbmrT9h9fSLc9Yh8oMerh7rEPNbj9VM9Erz1SX5uSNoLQzL8hWQGisgMFJIZJCIreCLZIUbkhIrICxPxJlz4XwNbGiOkIk5EZbyQ6gQDahL0qU3Upz5Zj6Y0A1oyhLRliejKNUKSJ0KSJ6Inz4jeN0b0vTGmv8CU4WILRkotGauwZrTSmuFKawYrJtFfaUV/5ST6ayYzUD+FwUZbhsT2jLROY7h1OkOtjvSLpyFpcKCjxpbWysk0l1sjLptEW4UNHRX2dFQ40FZiT/NbGxpzrWnMnkRDphUNGZaIsyxpzragKcOU+hQTahOMqIwVURYloijUkDcBeqT7aBBxR0DcQzlyXupQmzqZruLZ9FbOo6tsJm2lU+kodaC9yJbOYju6i+3oeDuZxkxTGtONaM4yoTXbhLYsY1ozjGj9F7AtKRN4bU2e2DzckWJMZ7IJHUnGNL7SpS5ck9owzf8AWx2kRYmvMgXe8hR4K1L6XI1qf10agkU0hhhT5WfA24dqZN6WI/WGDBmucuTcU6TwoTqlT9WpfKZNbYAeDUH6NIXq0xyuT+srA9pjDGmNMaAlRp+2OCEdCabUR+ghjhbR9MqIyiBdmmPM6Ul1oMhXm7hbMrTH29GfMZOelOk0RliR76lFkqssRT561ASb0hBuSVOEFc2Rk2iOskQcaU5ThOkEYqMsaI6zpTVlOi3JDnSm2tGZNIm2OGO6EozpS7agJ3kS4lcmFDzXpDNlBqOFnzBSsJih/I8ZK/h4Aq+JdrS+noQ40gRxmBEtEcb/4tWUlghTmsNNaI6cwKs40pzqlyLKXuhR/FyHYl9dSvz0KPbVp8hXj2I/A8r8hdSGmFPmJ6LAS4e3T7UpeKpN/kMNCp9oUOatR7mPPhXP9Kl8bkC5jx6VvgbUvTSiIdScxjBzGsLNaYywQPxqMu0J0/5rXFsTZtASP53mOEeaXzvSHDud5tjpiGMm/htfTaPi5WRKXlhSFWJDxcvJVAbb0Px6DoP5Sxkr/5qB4s/pL1zGcNHnDL5diiTzI1pez6Y+YhriyBk0hEyj/PkUsu8ZkXFTSNFDGyo8Z5J1y5r4C8aEHdPFb48qz3apEXrUkMB96sQ6GxN/3pjgo5okXLOgJ/lrRvJX0ZS4mNLI9+gq+hXEuxmt2Urv219oSPiK0CvWtCStYSD/L3pyfqc/fzOjZX/TGvkFhY9mkHLFDP+9KkSeMqQhZBEjxZsoC/yYF6dEPHbS4fEuPR5u1cVjgxYPftPm1g9qnPlahaNfqbNrsTIb5gj4xUGWjTPV2Thdm9/s1Vk/VY2/5qmz/X1ldnwkw6UiQTTQAAAgAElEQVRf1Mn2WIo47FfqX/5Mhusn3N9syo4FApxXKHPyMxlC9tmQcWkGr0+YEHNYh9TTBiQe0yT9jC4ltywQe05DEvQuA1Ef0hezkJGULxjP/oHB9B9ojvyCSv8liMO/o+DJQh7tUKPk+SKG0n9lOG0VvfFfUeU7j1fntKn1m01n5EIkrxbRF7MYSdQi2oLfRxywgGqv2eS5TiLjshGZl0QkntQi/ZwhRbemUHjDluwLViQfNyHuoDExe4wJ3arPyz/0ePG7Nt6/qPH4J0U8vpPH/RtZ3L+VxWOlHA+/l8NztSL+m1QJ36FF3CF9Uk+ZkOcyiQrXaTS5z6PZfR6VVydTeFZI3ikN3p7ToeCCiBxnMxIOm+P7h5DTH8uxY5qAv2wF/OMoi9N8efZ9IMuhJTIUeHxBg/+XtAYvpiP0fbpCZ9MdPJOOF9OpuG9D3FEjnv6uzsXPZDn0roAdM+XYNEWR3yYpstbqX7xOF3D8E1ncftXg1WFz8m/YU/XQkUZvR5qfT0Xsa0/jMzuanjnQ4ONA5aMpvLlpSrKzATEHdQjZoU7ELh1Ct2sTuEWdF3+q4r9FlYCtKsQcMCTV2Zz0c+aknjMh9bwxKeeMSTlrQvwpI14dMSRkvzbBh7SIvmBIhtskygNm0xD9Hm3JHyLJXUR/0Sf0F39Md+H7NKbPoCl9JrWJU6mOm0pd3Axqohwp8p9Mib89BT6TyXIT8faBMbUv/sXrI10aQs1oj5mEJMGOoYy5kLcQafYnSNOX0PpyDmkXhPhtUeD+DxMLte5/LcDrF1lCdyuRdlGf6qf2dIe9z0Dcp4ykfs147s+M5q+lL+832rPX0pS1jvqs9TTmbKCjcAsDFTsYr3WC2j1Iy7YhLdjEcNbP9KZ8TUfsEsShC6gPmEWd7zRqvaZQ+cicMjdjyu8aUXpLRMEVfXIv6pF7UUTuJVMyzpny+og+gdtVebpRHo+1Ctz9WR7X72W4tVIG15Wy3F4px53v5fH4SYknv6ritV4d380aBG3XImKfDrFH9UhyNiTnmgllHpOp85lK3TN7Sh9YkntLRMplA1IvG5NwQUiMsx6vzxmSesWchAvmhB02ImS/BS/3TOb51kk82mCE+1ptHm1UJ2iPDglnRGRcNSX3tgVv7lqRfs2YiOMKhB5TJfmKAaVPbWgKnkN75Hz6Xn9EV9Q7tIZMpzXEka6IGfTHzGEobg4DsTPpi5pKd8gUGn0sqHpsRcGdyYQeNCD+/BzKPX/h5lobfrObaF1XTxbwx0wZTn6hi8dGK/y2W/Byt5Cog3pkXTSl3G0qr44b8MJJiyd/a/Boqz4+u6fg4zSHjbPlWDNNwC/TlTn3y0ye7F/C4e+sWWEp4JcZyqyZpsgqO1k2zlFl50Iddn2sysHPFDm5Qpk760y5udqAS9+qcHOVOi92mBCw24DoEyKqveZQ/NCGTFdjip44kHjdjMc7lfA/bsGjXSa4/KrBqe8U/h9eD9+J9L30LJOHMbW4BpWz+/Ir9lyN40ZADQ9etXPRu5gDtxK54leIT3IHriFl7LkewZH7idwNrcUjqpXr/nVsv5TMsYcVOD8Tc/RRNXtuF7D7dgHHntZyIaiDgz5t/HA+j/ed4nnHKZnZe1JZcPgN7+zL5p3daby/O5mFe5JYdiCJ1ecy2Hg9kd8vv2DNqetsuXgaF6+TvEw4QVHlCbo6DjMi2Y20bztjPVsY6tzIYPcGxob+ZGx0MyNDaxns+5HB3m8Z6Pua3r5v6OtbwUD/MoYGPmW4bzFDksUMdS9jTPID0v4NjPdtYaz3H8Z6/2G8fyvSwU3Qv5rRzi8ZaV7ISNNcxhodGG+chLTJhDGxkBGxiOEWS0baHBntWMho57eMdKxlULyBIfFmhls2MdK6npGWNQw2fENP5Wf0lC+lv2opfRUf01v2Hn3l7zFQtZCBqk/orVhKf/XXDDX8zEjTbwzVr6Ovei1D9b8z0rSR4ca19Nd+h6TqUzorP6Sr6l0kNe/SWT4HScU8+qvfZbhmHkPV0xioMKevVJ/+Un0Gy4UMVxgzUmXBYKUVA5VTGKydw4h4KWNt3zPa8QvD7b8x2PYbI52bGOnexGjPRsZ6/2SsdzfjvacY773ESNcl+tvPMyy5xNiACyN95xnoPs1g11nGem8y3nubEckVBjqcGew8j7TvJtJ/x4b7m5fRVz+HoTp7xuptGK+ZwnjNJMZqTBmpFjFUZchAhSG95UJ6y8zoKTWjp9iI7kIDugv06M7Xo+uNHp1v9GjP1aE1W4eWTO0JwKZPALY2RYOaFA2qkjSpTNCgPE6dklg1iqJVeBulRH6kMvkRarwJ0yQvVJPcYHVyXqqSHaBMtr8S2X5KZPsqkPlcjjQvAaleApK9BSR4CXjtKcurpwqEP1Em5Ik6YQ81iHmgQcwdJeJvK5DhoUruIw0KPfWpCTCmIciS+iBb6kPfoSr0M+LdF+N+9GMOrv+Q7xa+i6PFTAw1ZqGjvgih3s9oqv+KmsqfqKnsRlX5IIqKR5BTOIaiyikUNU4go3oQgepeBGp7EagdRKByChmls8gonUdW+SzyyidRUD6EovIeFOX/Rk9nB7qa69HR/AZ9nQ+wMHFg/kxrtqyZgfM2RwKvLaA4YBmNEcuoDXifMq+ZFDyyJ+GaCaHnNPA5psAdJxkubhNwYbssF7bLc3G7Ihe2q3BhuxoXdqhzboc6zjvUcN6ljrOTOs571XDep4rzPhXOOSlyfo8CF/co4OKkiouTDi5OIi7vNeLKARHXDoq4ccSQW8f0cT2hi+tJLe6cVue+szruZ1XwOKuExzkFHpyV5+FZOZ6ck8ProgI+Lsp4XVLFy0WDZ1e18buhR4CrHkG3DQi+o0/oPT3C3PSI+B/vX2Oe6BHnZUDSM0NSfIWkvRCSESAiI0BIRqCQzCAjsoKNyQ4xJjvEiNxQEbmhIt6GG1IYaUhJjIjyOCPK44RUxBlQFa9PTaI+9SkGNKUJackwoi3LiM4cI7pzhHRnC+nONqQ72xBJjojePCMGC0wYLjJjpNSC4VILBkrM6S8xo7fUjN4yc/qrrBioncxQoy3DYjuGxHYMNNnR32iHpM6GjuoptFZYIy6zorHUisbSSbRV2NFe4UBb+VRaSuwRv7WhMXcyDdmT/o0VjdnmNOWYIM42oTHDhLpkY2rijKiMNqIsXEThS31ynmuR8ECJWDcBSU8UKYgQIs6ZiqR8Hl0Vc2gtc6St1IHWQls6i+3pLnGgPd+ahgwTxFkmtOSY0ZptQmuWMa2ZE3htTRfRmmJIa4ohbSkiOtNM6EozpTPZhNZ4IU3RutRFTOC1Llyb+nAdaoK1KPVTpuiZIiW+ylQFaFEfbEBjqBH1QSLKnmnzxkOZzNtyZLjKkX1XkTw3ZQofqFH2VIMqX13qAvVpCNKnIViPxlAdxBG6tL7SpzlKF/Er3YnR4ThjGiL1aY4xojFSRMVLHRqjTOhJc6A2zJToawIaIi3pTZvOYMZsOuLsKfMzJOWOPEU++lQHmVAbYkZdiDmNYRaIIyxpijCnIcyE+lBj6sJMaIieTHPSNNrTHOnNmk5X8mRaYoS0xRgiSTSjJ3kSrbHmFPtp0/zajuH8hYwULGY4/2NG3y6kP/td2hPsaI62pCn8X7yGG9MSYUJLhAnN4ab/xozmSHMaw82oChBS8lyXQm9NCnw0KfDR5q23NvleWuR7aVP4TI9SPxGF3vrkP9Uh/4k2bx5pkuOmyhsPNUo99Sj3NqDymSFVz4VUPDOgyk9EQ5AZ4jArxBGTJhJlTXOMLW3x02hLcPxvXPj/ArYlbjqtcTNpi59FW/ws2hNm0xI7g+oQW0r9ragMmkJVsA3VIbY0Rs9Akr2Q8cp/8VqwlMGCpQzkL0aS8QHi2JlUh9hS/dKWhuCp1AZOJd/DnOQreqRdMyL3zmRSr5gTd9aYkEM6vHBSJ2C/DuHHRfjuUiLWWUT6tUlEntIlzsWE9tjPGS38hbrYhdTGf0JfxQZo2cto3Tb6itfRkf0zMfdn0BD/M/0FW5DkbaI753cG8jeS/3gOOfdsKX8ynfhzQkIOq/HGw57hnDWUPH8fn8O6eB80xPegKU+3C7m3TpM7qzVwXa3DpZ91Ob5Sm+2LlVg3W8CaqbL8PkOd3x21WOegzqbpGmxfoInTIjX2LpbHdZMhBU+/pTFkPTnuK3i4zQGnReocXabJqc8V8dhgSNypaaRfdCDuhIi449pknNMn9Yw2eZeFlN62ou6RA21+85CEfkhf9GIG4j+nL3E57TGfURO0kAr/RbRGriTwiDn+h0Q0hn3FaOZv9MR+RUPghxQ8sCftujGN/vNoeTmf5oB36Ah+n67Qj2jyfYcSj6kU3LUl33UKuVctyTxvTOZZY/JdrMi/bE3GGXOSjhrzer+IiO36+P2ujs+vqnitUeXJKmUefK/A/W9kubtCwN0VAty/lePRjwp4/6KM/0Z1wrdrE3/IgKxzphRen0LFXQdq7k+j9u40qm/ZUXbFnNJLIoov6lF0UZecM7okHNIhYpc+zzYZcG6JPDsdJ/C6bbocexcosvd9WXa+LyDh4ntU+XxGS9Bi2kMW0Bkyg+5QR7qDptP4dBrZlyYRtMOAW98pcewDGbbPkGHDFAXWTlLgVysZ1k8W8PcMASeWyOKxToPYYxYUuNpT83gaTT7TaPabSrOfPWJfO8S+9jQ9d6D66RTe3jEl7YI+8Ud0iNytRvReHaL2aBO2Q5PQ7RqE7dIkfLcmySdMyDhvTsYFM9IvmJB+0YT0i6akXTAj6YwJ0UdFhBzQJeSwNtEXDUn/X3hdiCR3MX2FS+gr/oSugg9ozJiNOHMOdcnTqUlwpD5hJrXR0yl+aUPZS3sKn08m+4GIgsfG1AXYUONvzdvHejSGm9Mea40k0YHhzHcgfzHS3M+Qpi2lyW8WiWf0eP6nHO6rBNxfKeDJT7L4b1Yk/oQW+XeMafSbRk/UBwwkfMpI+rdI89dC2Z+MV/zDUPl2JKXbaSvYSkP2Ruoz19Gcs56u/I0MFP7BWPGfSIs3MZK9ir7kFXREf0Jj0DvU+jlS42NHjeckKh+ZUeFuROV9IyruiCi5aUjhNUMKrhlRcN2cXBczkk4ZELZXDb+tinhuUODhb/K4rZHBfbUMHqvleLhGnse/KOK9TpUXmzUJ3KJF2A5tog/oEX/cgBRnQ7KuGlHibkmdjy3NAdNo9LOn4oklRe7mvLlrTu5tS5JchMSe1SXxkiGZNy1JvGhK7JmJrcOh+215utmUWz9qcPVbedx/UyHYSY/4M0ZkXbegyMOGKq+pVHlNJfe2KfEX9Hh9Xovka3pk3zOl+OkUOsLn0xY2j9bQmbSFzqArYha9r+bQFz2bvlcz6It0pDvEjnpPcyo8LHh72xrfnercXqtNyePVhB9fwoHFhvxkJWCVlYBNjjIcWaLJnV9N8dlqRuBOEVEH9Mk8b0qF2zTKPOYQfsyIR1vUePCXLn777Yk6t5jN78izeqqAlTYC/l6kz62t7+KxZwm/zNTgOxt5fp6qwM/2svw+S4Wt72mwZb48Tp/IcfRzeVzXGnNvnSnXftTiykplPP80IOKQBWGH9Kl4Movih7Zk3DKi1MuRt48debJLBf9jljzcYcLFNZqc+Ebxf755zfW9G1bMg+ga7oRUctW3hBsB1bhFtPI4tpt7YWKuvijjdkgVgdn9PI5r4rx3NtcCinkS187DmE7uhrRyPaAJ98g+HsUM4xHVx53QDlyD27gXKcEzfYzb8VL+dqtmyZFk5u1JYObuJOYfyWfuvmzm7E5ngVM6HzmlsWh3Al8ciOHbE8F8uf8G3+47wHaXHbgF7iY5dzeN4p0MSv5hvP8vGPwHhnYiHdyDdHg/jB0C6X7Gx7YyMrSKgd5l9HV9SH/3hwx2L2BIMpfh3rkM9bzDkORDhnu+hIENMLoPRk/CsDMMn4bRozDmBMObkHZ/w1jLx4w1zWWsyZ7xRkvGxcaMNgsZbjZiuG0Ko53vIO1dDv0bkPbtZqzrAOMdh5F2HQDJLsa7NjMs/p7uikV0Fi9AUjqPntLp9BTbISmxo6dsOj1l79BX8Skj9asYb9sCnXsYb93HaNM+pG2HoOMg463bGKz/ka6KD2kpnUZrmRWdFVa0F1vSWTwJSakNfWU29Jdb0leqT1+pFn2l2vSX6U0AttKM/gpL+itsGaybz3jLt9C1CSQ7kUr2Iu3ej7TnCPQdgf4D0L8f+o5B7wXou8645BrDnZcZ67mKdOAa4/0ujEjOMdx9EWn/XRi4z1jfDUYkFxmRuDD+L17He/9moOUL+hvmMlzvwHi9DdI6G6R1kxmvNWe0xojhaiGDVUL6K0X0lZvTW2ZOb6kxPcVCJIUG9Lw1QJJvQFe+Pp15urTn6tKarUNzlhbiTC2aMrSoT1WnLvX/AladigQ1yuJUKYlVpihaicJoRQqilHkbqUp+uBpvQtXIC1YlN1CNXH91cl+ok+OnSravMuk+cqT6yJLkI0Ocj4AYbxmivOQJ81IhxEuDME8t4n0MiLqvSvQdJTKeaJH9WJPYywIy7gqofK5BY5AhtYHGlL+wpipkAfWxq3n7cjNPnX9k05fzeHeSOTYG1tibfYK2xkeoqH6FhsZGtDX2oqp8CBmZgygoHUdZ8wRyqnsRqG5HoLYDgaoTAuVjyCqdQlb5FHLKJ1BQOYSS6k5UVDajofATVoZrmGT4BbZG7zJ3ih1ffzSJg5sciXm0gsqob6kM/Yj6kHdoCp5Ljd8M3nhYE3RKDfddMrjvk+PWHlnO/S3D8b/kOPaXPKf+UeLcDlXO7VTDeZsKp/9W4sw2Fc7v1uTsLm3O7v43e7Q5t0eLC3vUubBHhYt7lLi0R4VLTppcctLl0j49Lh/Q5eohXa4f0ebmMS1uHdfE9bg6d06ocf+0Bu6n1XE/o4rHaRU8Tivx4Iwij5wVeHpeAa+LKjy9qILnJXW8L2vhe10X/5t6vHQ1IOi2HsF39Qi9r0uYmy4R7rpEPdAl+pEurz31SfA2JPmZIal+QtJeiEh7ISQtQEjGSyMyg4zJCjYhO9iI7GAROSFC3oQZ8jbCkKJXIkpiRZTGGlIWq09FnD5ViQbUpRjSlCaiOWMCbe1Zwom7rxn6dKTr0fHvGZ3uLEP6ckUMvjVhsNCU/kITeguMkbw1orvQGEmxCb3lFgzUWDPUYMtQoy399ZPprbOmp8aajkpLWsotaSqxoKHYnPpiSxpLrWmtsKO13IGWUgfERXY0vrWhIXcyddmTqM+2pjFnEg05pjTmiBDnGiPONqEh3YS6RGNqYo2piBRRFKTPG19tsn20iHeX57W7DOm+6pTHW9BaMIOuyrm0V8ygpXQqzQU2dBTbIyl1oO3NJOrTjSfgmmtOS7YxLVlGtGQaTbSu6UJaU4W0pQrpSDOmO8MMSYYZncnGiGP1/gdeNagL16YhQpfaEG1KXyhT6qdMRYA6dSG6NIUJaQoTURtoQImXOnkeiuTcUyDnnhJ5biq8cVeh8IEa5Z4aVP+L1/qXetS/1KEhWJvGMG2aI3VojNBC/EqX1lhDWmKFNEYZ0BxjREOEIVXButRHGiFJsaX19WRe3xRQHiikJ9WR4ex5SJIcqQ4yJdNdhbeeOpT7i6gIMKIqwIjaIFPqQ8xpCDWjNtiImiAh1cFG1EZa0RhvT1uqI/05s+hNt6P1tRFtMYZ0J5jQk2xFW6w5Zf661EZY0Z/9PqP/4nUo7wN6MubSHm9HU6Q5TWEmNIcZ/xujf2NCc5gJ4jBTxOFm1IeYUPHCgGIfbd56apDvqU6+pwZvnmqQ+0SdvKca5HvpUOClx5snuuQ/1uXtY13ePNQi+64KeW7qlHrqU+EjpPKZkKrnIiqfCan2M6YxyJKW8Mm0RNrQEmVDyytbWmPtaYtzpC1hOu2JM2lPmkV74kzaEiZa2PaE2XQmzaUjcQ4diXNofT2T2jB7ygImUR5oTXWILXXhDtRHTaMtZT7jFV8xWPI5AwVLGXi7hP68j+lKW0DDK0fKA60pfmZBbaAdtQFTKXk6mcybRsSe1SHuvCFJl8yIOW1E0AFtAvdrE37ciKhTJvjuUiLyhB5ZN6eQcNGEBBcT6oIWMvx2DZXhC2hO/ZzBqs3Qso/Rhp0MVGyir3gDyV7vURX7A70FW+l+s5nWtNV0JH1P7GUL0m9a0Rr8IcUetkSfVCP9hikDiV9T4fcBASeFBJwwI/DYJDx3GHNnrSauqzS5tUaXWxvNObXKgK2fKPHrbAG/OMqwfoYqvzuqscFRjS1zNNj1gSb7PlHl0DIlXDeakHhtKZn3vsF73xwOLNNj81w1rq424chiWWJPziDj0kxSzlqTdMaIpNM6pJ/XIcdFn4IbJpTctqTCzZYGz9l0BS9k6PVyemM/pyX8Y2pfLqA66D3qQxdT5bcU198VSLo6jfbIb+lP+JGWkE8peTyD/PtTqPGeQf3zWVR7TqPG0xGx31xa/OdT+dCR7GsW5FyzovC2HQU3bMi7aEm+y2Tyzk8i9YQJiYeMiNsnImK7Ab7r1PFYKcD9O1ncvpHj/tcTaL39pYA7y2Vw+0aOxz8q4/OLGoGbNIncrkv8QSGZzqYUXZ9E5X17ah9MpfqeHaXXrSi6ZELldXNqbppReU1IwXktkg4pEb5dgeB/NPH7Q8TV5SrsnS3L3w4Cts2QY8+7iuxZIMvWuQICDzhQ+nQJzUGLaQ1+h44QR7pCHZAEO9L6fAbFtx2IPWLBg1+1OPOJHNtnCNhgo8DaSfL8OkmG9VME/DNLwKmlsjz8XYO4kxYU3XWg9okj4ufTaHkxlVZ/B5r97Gj2t6f5hQO13lMovG9CxiU9ko5rE7NXjdcHdYjdr8OrvVq82qtNzH5dYg7qkHHWnKyL5mReMiXzkgmZLmZkupiTccmCZGfT//AafORfvLr/b7x25y6ht3ApvcVL6Cr4iKbMuYiz5lGfMpPapBnUJ82iNnYGJcG2lIU4UOhrTe4jEUWeJtQH2lATYE3BU33EkZZ0xE2hJ3Eqw5nz4e1SpPnLGUv5jFrv6bw+oc2zP2R4uGbiLI7vb4qE7lAn+6qIiqdWNAc7Iol+n/6EJYxkrERasA4q/0Zasxtp/QHGm44yWHuAjuLtNGStpzblZ+qTfqQtbRWDeb8yWriekawf6Uv6kvaoj2kInEvNMweqvKdQ7WlJ9SNTqjyMqXIzouq+iIo7QspcjSi9bUKJqwVvr5qRetaAV4c1CNqlzPM/FfHaIM/jdTI8+U0Wz3XyeK9X4NnvSvhvViPkH20iduny+oA+ySeEpJ8TkXVZRMEdE6q9rGkOsKctaCriADtqvK0pf2xFycMpFHnYkHbNiLjzuiRfEZJ7ZxIpl81IvjSZeGd7gvdZ4/6bPhdXyHPhSxnc1qoQ7GRA3GkjMq6a8fa+NZWeDjQHzqM5cB4VXg7k3DEl3kWH6PPqxLloUfRwMpU+djQFTqcjfA49r+bRFz2P3qjZSCKm0xPuSOdLOxo8LSl3MyfrqhnefytzYpmAqFMfkHXrJ+5tmMtaOwV+sBCw3l7AwUXq3FptjNefpgTsEBJ1wIB0ZxMKb9jQ5r+YjOvT8N6hg9tmLXz32/L68mds/1iZ1dNk+MFewE/TZDj8nTW+x7/l4DdTWG4ly6ppCvw6Q551M5XYMFuZTbNl2P6BgBPLlbjykx7uv1twf50xV1eqcnu1Kq9P2hK0T5cid0eKH9qR6WpC0WMHqv0X4HtQF9/D5rj9bcz5n7U4/vX/GBu+7p/l6xZZineimIfRjTx81czj2C4843vxTR3maZwE1+Ba7oXX4pPcgU9KO4/jxHgmduCZKOF+ZDv3wjt4ljSGZ3Q/T6N6eB7Xh3/yIH6J/TyI7MAzeQS3RCm7H9Wy7Fgic3bG4LgjjneP5DPnQC6znbJYsD+XhQfyWLQ3jU/3vWb54SC+3OvC5vMHuBWwh6T8PdQ2/kNn2+8MdP3O+PBWGN8D44eQSk8jlbqA9DJIzyIdc2J86GeGexcy1DmT8a4ZjHfaMd41mXHJFMZ6pjHa+z5jA9/AyDaQngWpK4zdhdGbMHYBpIdhdBPSnhVI295H2jwdqXgy42JTxptFjDQLGWw2ZrDVltGuD5D2/wSDu5AOnkbaexlp92WkknPQexRpz3bGWn9CUvkRHcUz6C6xpbfUir4SU3qLTZCUWCEpnU5fxRLGxOuRSg5AzxmkHeeQtl1C2n0VJBeRdhxkuGk1XZULaCm1orVMn84KXTqK9eksEtFdZEJvsQm9JYb0larTV6pCX6kqfWXq9JdrM1AhpKfcFEn5FAbq3mOsdTV07Yae00h7LiLtuoK05yb03YT+y9B3AXouQc8t6HND2nsPqeQ20t47SAfuIB1wRdpznfEeV6QDj2HwCdLB+0gHbiIduMl4nyvSIRekff8w2PrlBF4b7JE2/IvX+slI680ZrzNitFbIULWQgSojBiotGai0pL/chL5SEX3FIvoKRfQWCOl5a4gk3+C/BrYtR5vWbG2as7RpTNegIU2d+lR1alPUqE5SpSJBhbI4ZUpfK1H6WpGSGHlKouUojpKnMFyZt6Hq5AdpkRegS66/Hjn+umT565D+Qp3UF6ok+SkR7ytP7DM5XvnIE+GlQLiXMuGeaoQ9UCX4riKhdybGiCNdZXh1XUDCbQEpd2XI9pCj0FOZ6gAh7bHTEb+aT6HvfAqefUmh73pibq7G6eupWCooYWs5BV2D2WhqL0dPZwvamgeRkz2InNwRVDWOIq+2Gxm1rciob0FGbQeyyoeQVT6KrPJB5FWcUFD7B2X1dehofoe14WJMFC2wUFJlzUfWPDiylNxn31MeOHEjrdZvOm2h71DhZc/ri3q8OKzC04Mq3N4px7ktAs78LeDEVgEn/lHg7G5tnPdMnL+5dECLc07KHN8mx5EtMhz/W4Hzu7U5u0OXs9sMObtNxLntRlzYYcTFXe0J12IAACAASURBVIZc3KPHxT2aXNyjxgUnZc7vVeTCfgVcDipw5bAC144ocOOoIjePKnPriCq3j2pw/4QObif0cD+hh9txXdyOa+J2Ug2P06o8OqfM4/MqPDqnwuPzqnhe+r/tqy7+t/QJcJ14/xp8V5fQezqEu2kT4a5N1AMdYp7oEuepR6K3PknP9EnxnUBs6gsh6QGif/FqTFawEVnBE29gc0MNeRNhyNsoQwpeGVAQrU9xtB5lr/WpTDSkNkVEQ5oRTRnGNGcIaUvTpz1Nl/YUbdqStCaSrE1nqi49mfr05grpzRPSnWdIZ64B7Tn6tOcZ0FEgQlJqRl+VFYP1Uxion4Kk2pKuKgs6yi1oLjWlsciE+kJT6gvNqC+2oLHUGnG5LU1ldjQW2dJQYEP9GxvqcqdQm2VNXfbkiRHiPHMa3xghzhchzjGmMcOIhhQT6uPNqHllQlmQIQV+uhT66ZPppUHyIyWSniqTHaRLeYoVLSUzaCufibjYgab8/43XujQj2vIsaMuzoDnLCHGGkOYMIeJUfVrSDWlNNaQtVUhXhgm9WRb0ZVnQkSyiIVqLxmgt6iLUqQ1Tpy5Ck4ZIberCtCgPUKYiQI26UB3EkUJaIo1oChNR80KP4qdq5D9Q5u0DVQoeavD2gQb5HqqUPNakwkuTal9dagP+xWuQLg3B2jSEatMUrkV9qMZ/eG2M0kccLaQl1piGCEPqw4U0RhrTEW9Nd7I9mQ/lyPdWozt5KqN579KTMoP6MEveeuqQ6a5CoZcuRd56lDzTp9zPkKp/IVvup0/VCwNqXhpTG2FFbcwUmhLs6M2awVCuI72pk+hONEGSYEp3gjkt0aZUvTSkNNAISdo7/+G1P3sB3amz6Uy0pzHCDHG4Kc1hpohDjGkMEtEUbIQ4xPg/vDaFmlD7UkTpc10KPDXIe6JO3hN13jyd+M99rEbuE03eeOqQ+1CHbHcd8jx0eftIj/wHumTfUeeNmyalTw2p8JlAa4XPRKp9/8Vr2BRaImwmABtpS2u0Pe2vp9OeMJPOpNn/pT1hJu2Js+hMmkt3yjt0Jc/7r3mtj5hKWcAkSv2tqAt3QBw9g/qoaTS8nsVIyRcMlnzOYOFn9OcvRpL9IW1Jc6kJt6PwuRk5Dw0p9bGixMuKymf2lD6x4/U5XV4eUCbunAlRJ4QEH9Ql9LAh0WcseH3WkpBD2gTsUyHzmjV5t+1Iu2ZBrps9kqQVFLyYQVvacoYrNoPYCal4D2O1fzNctZWswCUURnxNd9E/dBdsoeLVV7z1+4BgZz0yb1nR9WoJnWEfUvbAhpIHtnSEL6bK7wPCz5oSeMIU/8MWPNiij8tKBa58q8zFb9Xx2D6Vs7+Z8+ciZX6ZLWDtbAHrZ8nz+3RZ/pytyM73VNm7UJX9i1Q4vFSdc98LcVltyrHl2myYpcCGOaqc/M6IS6uEXF6pQPGdjyi6M5+089aknDUm7YIBcSdVKL1rRrGrCaV3rah0t6fecx7doUsZT15Fb+xy6gIXUBUwm+ZXHyCO+Jjg44a4/SlP3YtlNL1cRvWzj6jweofSx9MpezyV1oB3aXw2i5qn06h5Oo1aT0cqHjjw5roVGZdMybhgRto5M/JcJlN81Z70EyZEbFMlerceKYcteLVDyOMfFbm1TIYH38ly+0sBtz4XcHPZxPfuClkefq/Ms191CNxoSNhWIyK2GRC/X0juOUtKXW0ovzeZYlcLCm+YUnjdlKKrppReMaXmliU1N80ovqRN5gkFYp0ERO5QIsbJkKjdk3H/Scix91XZMV2efxzl2DFbjp3zBGyZI+DxVjOKHy1C/HIR4oDZtIdMpTPEju5gBzr9Z1L7aDZZF6fiv9WEKyvU2D1Xlo228vxmPYHX320FbJ8j4MznsjzZpEniGUtK3abR4DWDFr/ptAc60h44lbYAB9qDptH2choNz6dQ4mFK9hV9Uk/p8PqAKomHdUg4pEvcQR3iDumRcNSA+KN6ZF80J8vFjCwXU7KvmJJz1Zycqxb/A69CgvfrEHRY6/8Hr5/RW7yUzoJFNGW9izh7PvVpc6hLnkVD8mzqXs+gNMSWshA7CvysyHsiosTHlPogG+peWlPoqU9zlDUdcTZIEqcxlP4evPkMae4KBuM+ofSBLZEH1fDaJODxrzI8W69A6BYNXh/Qo/i+BQ3+NnRGzWQg8SNGMr5kPPcnpIW/Q9nfSCt2M15zYOI0TutpxltPMly3F0nhnzSnr6Ix4Wua45fTnvAFXfFf0Ba9iKbQ+dT5z6T2uQO1PlOo8bKi5rEplR4iqtyEVLuJqHYTUeNuSpW7BRX3LCi6aUbmRUPiTmgSeUCVl9sUefGXIs83y/F8kzx+mxXx/0OZoL9UCd+mRYyTPgmHhaSfNiH3kjn518wpcDWl7IE5TS9saA9xoC3EnuYgO8T+9lQ8sab8iR1VXtPIvWNB0mV90q6LKHCfQrarFamXJxN7egovdppya5U6J5cIOPaxgGsrBbzYrk2isympLsZk3jCh4qn9f3htDpqP+OW7VHg7kuFqQugJJZ7tliPylBJv7pnQ6D+dgdj3GU9ayGjiB/S/mockbDqtvlMQe02mws2S+NO6PP1LAecVAs5+pUjixRVEO3/LoaXGrJokYK2NgIML1XD92YQnG4zw22rAq/1CMs6Yke5sTPZVG+qfLyHh4lTubFDl5nptvPZN5+T3emz5SImV9jIsMxeweqY259bOwefYt6yarsAPDgI2vKvGrzNU+MlGlj/mKrB1voAz36hxZoUK99aZ4bnFhtur9Tm/XJ7wg1YEOumQdWMyxQ/tybljQcZtSxqCPibWxQZPJyNubdLn/CotTn2n/v/weu5Joq/rywI84xrxiKrnaXwHj+O6cYtq40FMF7eDG7ngVcT9sHoeRot5HNvMo5hmnrxu52lCDw9jJdwMbuGiVwVPIjvxDG/DK6IV/4QeAlMGeBTVwpOEXm7H9rPldiGf7Ith3s4Ypm9/zfxDb5h3IIfZe9KZvy+DDw+k8dHeaJbse8FXB++w8ewJbgQcIaHwAFXiv2lr/YWetu8Z6FjN+NAWGN/L+PhRRsfOMTp6A8Zuw+hlxgf3Mdr/PSO98xnrsUPaPRlppxnSTiPGu0wZ77FlrP89xga+RTq0G+moC9LRe4wOuzEydJuxYZeJ9nX4T8YlKxhvn4+0zR5pmwXSVhHSVkOGW/TpF4voa7FjsHMhY31rYeAwDFyGvtuMdd1kvPPSxBZgyR7G2lbTW/MBXWUO9JRZ0F8mYqBUj95iPbqLRHQW2SEpX8xo00boOsJ453lGWlwYbbmOtOMGdF5B2naIoYY1dFfMp63YgvYSbbrKNegu1UJSrIukWJ/eIgN6i3TpK1VjoFSZ/lIV+kpU6S/Voq/MgO6S/8PWXYZHfaft/w9xm4nLxD1AsKClhXq3dGvb7na37bbUto4TvDjBPQIhQgIJhBB3F+LuHuKZibvLvH8Pwva+7//xf3A+mudzHK/vdX2u04jBOhvGWrYwK/4aaf9hGLqCdMCF+V53pENeMHIP6chtFoavMT94nYXBOzDsAyPeMHwP6YgH0jEPGL/7olv2DtKxBzDxEOmEF9KpO0in3Jkfc0M6vTh5ner9KxOd65jpXMpClx102EGnDXSaI+00Zq7DkJk2Q6ZbjZhusWSq2ZKp56ZMNoqYqBcxUWvEeI2I8WpDRqv0GK7UZbBch4Ey7cU14hJNxIUCugrU6cxXpyNXjbZsVZqzVHieqUzTMyWaMhRpTJOlIXUJ9cly1CYoUR2nTmW0JuWR2pRF6FIaoUtRuBY5wapkh6iSFapMZqgSz0KUSA9WJPWJIsmPFUgMUCLZX51EP3USfNRI8FIixk2GBDcZ0u/JkX53CZl3Zci9J0uBtxKVj4Q0hBjTFGZPe9RmumLe43nIh+Tc+QsPT/6FQz9tYeMaK/Q1rdFRexUDza/QUP0JVeXfEWjuQ0mwAzn1X5BV/wU5tR3Iq+xFQWU3Sqo/oaL2b9QEH6KpsQWR5jJWGRjy+0cvcffAeyS6fERZwDaeh7xCZ4QjwwlrafAzpsBFl/iz6jw+pIjnXnlu7JDl6m55Lu1V4tQOWU7slOP0HhVO7xFyYpeAEzuUOLlbgTP75Dl/QIHzTkqc26PC2Z2qOO/U4vwOPc7/bsiF3424tMuYK3tFXHXS54qTFped1LjkpMDFA7JcOrSEq0eWcOOYLLf+kOf2H/K4/KGI6zFl3I6p43FCm3sn9fA8qc+9E3rcO6GF5ykhXmfVue+sht9FNe6fV8Hvghr+lwU8vq5B0C1tgl10CHHVIdxNm8g7ix2wMfc0ifXUJMFHkyQ/rf/pfw3UJ+uJAVlBhmQHG5IbZkRBhAlFUaYURZm8AKwhJdEv3r/GG1CZoEdVog7ViTrUp+ry/JkBbdkiOnKN6cozQpJnSE+2Lj3Z2vRkatGdIaQ7Q0DPMyF9WZoM5ekwUqTPUJEeA0U69BVq01OoRW+RNv1legzVGDHeZMF0qw2TrTYMN5oz2GBGX50JkiojOitEtFcY0VFpQleNBZJ6WyT19ohr7eistqWj0pb2cltaS2xoKbKitdiajnIbJFWWdFeb0V1lQleJiPY8fTqyRXRlmtCZakJLnIi6MF2qg7WpizSgKlyf/CcCsoNUKYnVo7nAjs6KFbQU29JRYstAtQPDdSvoKbOmPc+I/vLFXtnuQiMk+QZI8vTpytKhJ0eP3hx9+vMMGS4wYbzYgrFiC/qzDWlPFNCVpEF7vIDW/+I1cRGvTeEqtEQKECfo0ZssojdRhDjGgJZgbWr91ah+oEqtv4D6AE1qH2hQfV+NpkdaNAVqLk5ewxbXhsXRuohjtOmK0aQzRkhbtDqSJG16UvVoj9dAkqxPT6ohnfG6SJJFSJKM6Ek1YzR3GTVPhRT5KTCYtZS58k0MZ6+kM86SxhARWe7ylPqqU/5ASJW/JvWBujQG6dPwRI/aR9o0PtGjNcKY9jgLWhMtaUuxZChvBXOVG5grW81kgR3DWeb0pxsjTjSkLdaQmqfaDGY7Ml/5FrMVbzBeuJmhbEcGs1fQmWCGJN6UnjhTxFEiOsL16YwwQBxtSHesEZIYI7qiRbSG6VP7SIPyB+qU+qpR4qtOqd9iSvzUKXsgpCJAiyIvAQV3BZR4alDuo0W5lyZFd9Qo99Kg7qEBjY8MaXos4vkTY54Himh9aoI40preWDv64u3pTbCnJ3EpvSnL6U9bxcAzR4ay1zGUvY7BrLUMZDoykOnIUPYGRnI3MZi1nr4MRyQpq+iId6Ax3Jq6EAu6Elcy8GwDnUkraU1awUTl20zVbmO65l0myt9kqOBlJOmOPI+ypyLAhHwPXYo9DSn3NqHB346mRw4UupgS7CRLyAFlEk7rE31Mi8ij2iSeNSbtojnJZw0J2ClP1hVz6nxWk3fTirizerSEbabI357enL8yVfstCx17kfYcRCrew1zbTkpj3qUkahsDdbsYathFbdx75Pk5knTdmCIPa3qitzCZ9g7jaW8zlrGNyayPaArcRMxZfSJOGRF12hq/3w1xfl+Om5+q4vWdKYGH1nPha1P+87IC/14lw3drl/DD2iX8sFqGHS/Jc/B1FY68qcbhN1Q59pYGu15SYt+rqvy0Tp6vHWTYtVWdi58bc/JDVfKubaTCdS21d9dR4bKM/MvG5F7UpfiaLqXXdam9Y0KjpzXNPstpe7COjoCXaX+ylfagrbSHbKEtbDOtYS9RfG8F935QIfa4GU0P36TpwavUeG+gxtuRGu8VFN+2oPKODTX37Ki5a0v1HRsqXKzJu2hE4lEh8YcFpB3XI+uUMbmnzcg/Zc6zwyKS9+oTt0OHsB8EPPpCCe+/yeLx/hLu/FUG978uwtV12+LU1efv8jz9VpO4HaakO9mRfXQp+SfsKD5rQ8kFc4ouishz1iL/oiblN/RpcDelxcOS5jvm1F7Xp/S8GrnHFcg5Lk/+KXVKL5hQecWB3NOrePC1Icc3K7LTYQm/Oyxht6MsezfK8IujDLe/0qDs3hY6Q16jM8SRgeiVDMYsZzh6JcOR6+kJ2kSdx1qSjllz70ttjm1V5MdlsnxjI8t26yX8YC/DnvUyXHxfloBfNMi+aEmjzwq6AtfQG7qGgcjVDEatZDBqBYPRKxmIWok4eCkN980ovWlA/nkd0o+pkXVCi6zj2mQe1yHrpB45ZwzJPK1L6TUziq+ZUHTdmJJbJpTeNqP0ljmF18zJOm9M0nE9Ig8KiTgmeIFXaxrC19KZ/Aq92W8wXPoXxqq3MVr7LoNVbyIueonuks105q+nPWctHdnraUt3pD5mKfUxS6kMtqA8QET9UzM6o+1pj7Ch5pEuPUnWDKXbM/psBTN5L7FQ9CYTGa/TE7GeoptGhO1W5MF2Gfy3LyHsZ0VS9muS72xIk58lkgh7hpLXMp3zBgulf0Na9RXSuh+haQ/S1sNIO08hlZxjXnKWBckZFsQnmGs/xFTD74yUfEV3+l9pjdpC3ZM11AU4UPdoOY2Pl9H6ZBmdQUvpeGJD60NTmrwNeO5tQIuPiDZfE9r9zGn3s6TZ24LaOyYUX9cly1lI2gk14p1UiN6jRNROBaJ3KRG7R5WEfeokO2mQcVSH3NOGFJ43ovy6OTVultR7WFDvZUaLvwXd4fb0xSylO9KW7sil9EWvouGhBY0P7WgPdqTmvj25t0XkuxhT67uMCu/lVNx1JP64JR5faXDyDTkOvSTDuXeW4POtgPijxhTesKbC3Zoab2taApfTFeqIONQRcdhauiM3IInYQEeoI42Pl1PuaUXGFQHRx1WJPSmk4LYhXcHLmEzZzGz6FiaSNtEXspyuAFvq7lqQdkqHgF+UufiBDMfekMHnRweyr39ByMF3+Xm1It/ay3D0VWVcPtPD4wsBD79XI/mIiLKrduQ5m5B53mTx/8B3KxF/WHDt38p47bDk/r5VHPxAyLcbZfnYVoYPreX56VV97u19C+evVvDFalU+tZPjy5XKbF+tzA+OcuzdKs+RN+Vx/kiVu9+KePirBd7f6XP9Eznu/FuViIP6ZF42p8rbgRIPa1Iu69IR/jpl3hvx3aXFze3qXP5cyIXPhP+D1yO3Yp9eCyjCP1WMT1Invqk93E/txzOxF8/EPi741+B0M4PbT5t4kNSHX2Ivvgk9PEju52HaMF5JA1wLbeOX83HcCX2Of5yYwMReQtJHeJoxwuOMAe6nD3IlspvtVwp4dU88L+1OZf2eTF4+UsrGgwWs25fJSwcy2Ho0mdeOPOUvh2/z6/XTXH/sRHLxAZq7d9E/+BVDfR8w1vseU/3/YGHqV5g/xML8aeZmrzI3cxfmvGDmNguTh5kd/4TZcUfmxy1g1BSGDJAO6bEwLGJ+1IbZ8ZeYnfgbcxNOLEzfYGHGg9kpT2Ym7jA/eROmz8LkLuaH/sZc/yYWBuyQDhgj7ddDOqDLbL8O4z0iRnuWMTHwJrOj/2Fh/BwLE65IJz2YH3ZlfuA60qHzSIcOMtfzJWMtLzPSYMvEcyMmGzWZrFdnol7IaK0e/dW2DNa9zUznz0j7zzDff4OZ7tvM9bgh7XeFgess9Bxlqu1Lhutfor/agsEabUYbhIzWCxitFzJap8lojRZj1ZpM1QuZrldjslaViRp1Jus0majTZ6haRF+1NUONLzPV8RXzvYeRDlxloe8Oc72eLPR7IR3yYH7wBlM9F5mQXGSm1w2GfGHEF+mQF9JhT6Sj91gYucPMwC2m+1yYH/ZBOuaHdNxrcSI75c786IuDTaO/MdX7HhNd65jpXMZClx3SDjukXTZIu8xZ6DJmrtOQmQ4R0+3GTLdaMt1iyXSzKdPPjZhqFDFZb8REvRETtSLGavQZqX4B2AodBsq16S/ToqdYiKRI8CdiO/LUaMtVoSVHmZYsZVoylXieIU9jmhwNKfLUJSpRk6BKVayAimgNyqI0KY3UpChCSG6oCjlhymSHKZEdpkRWqBKZwS/6YAPlSQ5QIO2RGqn+ApL91Ej0USLOQ5bEe7KkeMmT7LGE5DsyJLvJkOIqQ/odGfJ9VKh4pE9DsA2tYWvoiHgZcfRfaIv7jGj3dzj1+1r+vW05r65YyVKjDeipb0Vb+DE6et+iIvwOBcGPKAh+QUHtF5RUfkRV7Ws01D9AqLoJA2171i23519/WYXTP2wIu/QuNcFf0hH3d1ojX6chyIG6RxbU+ZuQekWdp8fk8Nkrw51dS7i5U5YLv8lyYbcCF/crc2q3PCd3y3N6rwqndqtzfIcqf/wmzx87ZDm1R47zTopcOKCC815VTu9QxnmnJs47tHHeoceFHQZc2mXI5b36XHHS47KTFpecBFxyUuaSkzyXD8px9ZAs1w/LcfOIAjePKHDrqBK3j6rgclQd9z80uXNch7vHdbl7XIe7J7TwOKnBvTNCfM4J8D0v4L6zOr7nBTy4JCTgqgaBN7ReAFabUFctwtw0CL+jsQhYT83F9WFfHVIe6JHmr0/GI0MyA0VkPjEiO8SY7FAT8sLNKIw0pzjKnKIoEwoiRBRFGFISZUBZjD7lsXpUxulSnaBLfYo+zRki2rKNaM8xXgRsjiHiZ3qI07XpStWkK1VIV6qArlQBknQhfdlaDOTr0penQ2+eFr15mvTka9JToEl/qS7D1SLG602ZbLJkvNGCwVpTBmpM6K0yQlIhQlwuoqvcmK5KUyTVlnTX2tJTZ4+kxpbOShvaK2xoK7ehtdSGlhJrWktt6KiwRVxlQ3e1JZIKczqLjejIM6Qzxwhxtgldz0xoTxLRFKNHfYQOzXFGNMQaURamQ84TdbKDBJTEGFKbYU1Trh2dxcsYrF3NcP1qJKU2tOWZ0FtqRV+pFb1FZvQUGNGdZ0B3jj49Wbr0ZusxmC9irNic8VIrRorM6c0yoCNJSGeSJu3xQlpjBbTFCemIX8Rra7SAzlgtepIN6E8xoi/RkK4oXVqeatLwSJ2GR+o0Ptag8bEm9f5C6h4IaA7U4nmQFs1PtWkN1aY9QoeuaB0kcTpI4rUXJ6+xwhd41aUzQYPuZF16UvWRJOnSm2aIJNkASbKIoWwbOhNNyPeVozvVipnS9YznrV680htpRp6HEvkeSpT6qFPhq0H1Ay3qH+lR669Npa8GjYEGtIYtvoltiTOhNdGModxVzFZuZqZsA1PFqxkvWMZAljmtcdq0xupSHaROT+pSZsteZa7iTSYLX2G8YBODOavoTLJAHGeKJMYEcaThIl4jDZBEG9Ada4g42pCOSAOaQ3So8RdQ5qtGsbcqRd6qFPuoUeKjTvF9dUp9hVQ81KTYS0CRhzqlnkIqfLSo9Nai1ENIuacGNX56LwBrRPMTU54HGtP61BRxhBW9cXb0J9jTl2BPT4Id3Yn29KWufDF5Xfe/APvfrP8Trj1pq5GkrKI9fjn1YZbUhVogSVnNYNZGulJW05ywnIGCrczUvsdM9V+YKn+D4fyXEac4Uh9iR6GXETku+mTf1KfA1YhqH2sa/ZdT4WlN1B+KBO6RIeYPIbHHtYg9oU3SOUPSL5mR6iwiYKc8yWcNqPJcRcFtWyKOC8m9Y8GzOyb0PHuXifIvmHv+M0j2IJXsYbb1d/LDXiM7aAs9tb8y/HwXFVFvkeJmS7HvSsruL6M9fBOTWX+F8s+QVvyL6ZyPqPJZTvQpTeKcTYh3tsF/tyFXP1Hk5t+UefyLDYH7VnPuH/r8Z4MsX69Ywo/r5Ph5nRy/bVTgwBsqHH1HjUNvqrB/qzJOW4X87KjIf9bI8dVSGX7frMqpj3S5/IUert/r0froHeruraHBcw017ssoumpC/kUDSq8ZUHBBk1pXE5ruWdHsZU+TlwPV7sspdVlGk99mWh6/RvPj1yjzWEvEYRHuX6ry7OxKim9uoPTWOgqvryD/qh15V63IumhC4XVLKl2XUnbLlsIrlmSfMyXhsDbBvykStkOFhAM6pB4yJPWAiNT9IpJ2GxC/Q0T4D1o8+EwJz49kuffBEjw+WILbu4tgdf/r4htXv3/KE/q9kKQ9pmQdsSfvjxUUnlxJ3h92ZB0x49lRA9KPavHsuIDCC9pU3xbReMeEBndjqm7qUnJBncLzKhSeU6fkgiZV141ocLWn0XUNhecdCPrRiBOvKLDDYQm/OSxhp+MS9rzAq/PHiuTcXE/Lk620BzvSF7WSgWgHRmPXMxKzmf6wTbQ+XE/e1eU8/s2Q0+8o8PtqWb6xWcI31jL8vEyGAxtluPyBHE9+1yL/ijVN91fQFbSGvoi1DEQ7MhC7ioEYBwZjFwErCV5Go48lZTdE5J7TJuOYOlnHtcg5qUvOaT1yzhiQe86AXGd9Km5aUHrDhJKbxpS6mFDqYkrJbTMKr5uSecGIxOO6hB1UI+yoGklXDMjztqE+fB3tSVvoznqDgZJ3GK3exmjtNgar36anbCvi4pfoKtxIZ/5G2rLW0ZS8koZ4BxriHCh/akHZYxH1wWZ0RNvSEWVLXaABPQk2DKTY0p9ow0DiUoYSV9P5dBn13tYkHhPy6Ac5Hm5fwtMf5InZqUT6YQEVN4xof2xLb4wDo2kbmcl/m4XyT5HWbkfa+Au0OCHtOI5UfA6p5AIL4vMsiM8hlZwF8QmkbU7M1v3EcP4/6E56m6anayn3sibf1Yh8VwMqPE1oDrCh84k97QFWNPuZ8vy+MS1+pnT4W9IVYE3HQ2tafC2o9zSh3EWPvEtCnp1WJe2YGkkHlUlyUiLloAppR9R59ocGWSc0yT+nS8kVEZU3Tah1N6fRy5JmX0ta/K1oD7SmN2Ip/bHL6Y6yQxJhT0/0CpoDbWh6ZE9bsCM1fssocDOj8I4F9Q9XU+3rSJGLI0/3iLj8oRJOG2Vw2iDDhXdl8f9Jh7TTFpS72VN9z4a6+1a0PVmGOHQVnSEr6QpdhSTCkd7o9fTHbaQ//iW6o9dT4WNGkrMWEUeViTmhRPY1HWrv29AdvoaxhJfpC1lNmsNfyQAAIABJREFU+8OlVLpYkHBEm4Cf1Lj5qTIHX17C2W06JJz8kLzr33D97/Z8by/D4VfkufGJBq7/UMJ3uxKJhw0pv76M/PNmZJ43If+mPZVem0i/ugLv33Vx/Y8eT46t49yX+ji9r8HX65V4z1KGTx0UOfixHTd/3sQ3GzX50GoJny1T4OvVyny7Wpbdr8ixf6sM5z5SweVrbXx/EfHwNwM8v1PnyicyPN2rQ9JZUyq91lDm6UDsaQ1qHqylNfhtAvZq47JdlWufq3Pps/9VlfP7qadPnT1z8E+R4JssxiOhHc/kbnzSB/BM7uOYRwHfHgvF2auCoLRJAuJHeBDbj3/yMA9Sh3CN7uBCcD0f7/Xigl8B/gkdhGQM8zRjDL/EXsKKJ/FM7+PEo+f880wmW36P45Ud6WzZV8BWp0Je2pPJxj2JvOwUyWtHA3nnpAt/P7sfr5id5Fb8QJv4GwYHP2Ok/y+MdG9hrPt1Zgc+QTr5M8weQTrrzMLMbRamvWD2Psy4sTB5lNnxj5gZc2B2TARjhjCii3RUj4UxEbNj1kyNrmdi9EOmx5yYn7rBwrQbc5PuzE24sTDhAlOXYOIAs4P/ZHrgJeaGrJEOGSAd1EY6rM38sB4T/SaM9q9kfPBdpkZ+Y270MvPjd5HOuDM/fpP54etIhy6xMHCYma4vGGncxGiDJTOtBkw1qTLVoMTMcyHjjXr0VdkwUPMOU22/s9B7kYV+N+Z63Znrc0M6eAsGLjMvOcRE8+cM1WxmoMKW4SoREw06jNarM9agxli9OiPVAkarhMzW6zBdq8FkpYCpKg1mavWYqjNksEJEd7kV/bUvMdH6BbPdB1jov8LCwF3m+72Z7XNnYdiF6f6LDHUcp7/1JBOSWzD8AEYesjDkw8KoD9JxL2aH3BiVXGFEfJWZwXssjN5HOn6PhXFXFiZcWRh1QzpxmfnhX5js2cakeB0z4uUsdNmx0GmPVGzLfJc5c11GzHYZMtMpYrrDmOk2C6ZbLJhpMWWm2XgRsE0ippqMmGoQMdFgwFidPqO1egxX6zJUpfNnnc5iH+x/63TU6cxXpSNPhfYcFdqyVWjJVOZ5hhKNaUrUJStSk6REVYIKlXEqlMeoUhqlQnGkMsWRyuRHKJIbJk92iDzZwQpkBimQ8USetEB5UgPkSAtQIt1fmbQHSqT4KZLsq0DSfUUSveWJ85Ql9q4Mse4yxLrJEHNbhthbMiS5ypF9T0D5AxENQTa0R6ykM3ojbdGv0pHwNwoDPsZl/wY+fdmA5cbaWBmvxMToLdSFH6Is+DdqGv9BTf071FX/gbb6m1jorcLW0IBXVqhz8AdbUv0+pj3hH3TGvEtb5FaawzdS93QVRX5WJN/W4fFxGdx2yXB7pwzXd8pweacMF3cu4fxuBZz3KnBuryJn9ypweo88p3YrcmaPCmd2q3BmtzKndytyerciZ3Yrcma3Emf3qHB2jyrOu4U47xZyfrcmF/ZocWGvNhf3aXHpxfvXS05CrjgJuHpAlasHVLh6QImrTkpcO6DM9YMq3Dikyq0jatw6os6tI+rcPirE7Q8h7sc1uHNCg7snNbh7WojXWQ28z2lw//xifC9o8OCyJgHXNAm8ocnT21o8ddHkqYsGIW4aRHhoEe2pTbyPHom+eiQ/MCDloSFpAUZkPDbhWaAZ2aEWZIaakRVmTn6kFcXR1hRHWZAXKiL3Ra1OSYQeZVG6VETrUpNgQEOKiNYMI9qyjGnLNl5EbKYB7Sm6tCZq0pKgQWuiBm1JGrQlCWlLVqczTYPubB0kWVpIsjToydWkN0+LngJNBkp0Ga0yZLzGiLEaY4arjOkvX0xfmRE9ZUb0lBnTU25CT6UZPVWW9Fbb0FdjT0+1HV2VNnSUW9Nebk17hS0dlXZ/pqvSFkmFDV2llnQWm9JVaIKkwBRJngld2UZ0pBvSnmJAW5IhzfGGNMQZUhtjSHGIDul+qiR6KZL9RI/GjKVIStcw0riR4YZ1dBTZ0JJrhrjIku5CCwZKrOgvMqMv34jBAmN6snTpydJlpMiEyXJrJsqsGCwwQZKpR1eaNp3JWnQkaNEeq0FbjJD2WA064jQRJ+rQl6zPQKqIwVQjehMMaA/XoDlIjZYgAS1BmjQHatD0SEhjgICmR0KeP9bgeZAmzU+1eB6sSXOoBm2RWkjidelN0qc3SYfuJG26k3XoTdWlL02XnhRtelN16E/Xoy9dD0myDl2JuvSmmzJW6EDBA0WeRxkwUbCa2ZLFd69dsVZUBWiReUuOIg81Sj0FlHkKqPHTodJHkxIPNZ4/NqLlqREt4Ya0xhjQlmDCSO5aJkteYSR/IxMlm5it3Mho0VIao4U0RQuofqpMa7QR4/kbmK94k9mS15mveJPBnFV0pVjTEWNKZ7iIrnADOiP06YrSRxKjjyRGj85IPdrDdWkK0qLST41Sb1UK7ypRcFeFQg81iu+pU+wloMRHSJmvBhX3hVT4CKj00aDGV5s6Px2qvbWp9NSkwluLal89GgKMeB5oSvMTE1qCTOkKt6An1oa+BDv6EmzpjrWiM8aK7qTl9Katpj9jLQOZi2Adyt7AUPYGBjLXvbgy7PDnxeHWOHtqQkxpjLSiO201A1nrkaSvoSXBgfYURxbqPmC64m1myt5gPH8L3UnrqA6w4dkNfZ5dE5F2QZ+sKyJK3Cyo9bGl2tuKzCvahB+WI/SAHImntUi7YEj6RRHPLpuSeEaP0IMqRB4VkHfTmmL3pSQ46xJ6XImY8wLEya8zXvwJM9VfIm35D9KuHUw3/USK3yoSfFbQWfktYy07KAt/lYgL+nTEvkXN47U8D3uJ0bwPkdZ/xULV54ykvEXWNX2iTwnIvGlF8iVrAp308fxWnZsfyBH0sxU+35tzYpsav6yV4cdV8uzcqMqul1Q5+JYGJ97X5ui7AvZsVeDXjfL8tkGFnS9p8q2DPNuXy+P8qQmu35ty7d8Ccm6vo/Xxy3Q+2kDz/ZVUu9lQds2U4ktG5DnrUuisQ/UNExrdLWi8Y0nVLTPyLxiSd9GcJu+XqfN6jQq314k76oDL35Xx+0qbzOOOJB6wJfmoLYmHzYjar0vUAR2enbOg9NZKKl3WkHvBjpQ/TIlzMiT0dw38v1Eg+CcBMbv0iP5dl6hfdIj5RZ/I/+gRvF2HgH8J8PlYBY+/KuK+TRb3bTLceU8Gjw9k8P5ElsCvFYnfqU3OMUtKzzpQfHoleceWkXnQjthfDAj7Tp2YX4Sk7Nci/7Q+VTeMqXczpfq2PkWX1Mg6I0u+syLVrvq0eFnR4mVLs+dSmjyWU+e6jHxnC2L2mnL2dSV2rpLjl5Wy/Ooow65NMvyyVoYjb8kQf8aB+ocv0/p0HeIwB/rCVzAWt4WxuFfpDV9P59O1VHuvJua4BRc/ksdpsyzfWsvwnZUMO1fIcGyzDNc+kCNstx4lN+1p8ltBV7AjvVHr6Y9dR1/cavpilzMYt4zBmJV0B6+gyduW0mvGZJ3SJOOYOs+OaZBzUo+8s4bknjUg96weRZeNqLptSfltE8pcjClzNaHM1YTi2yYU3DAh85IRCSd1CD6gQvARFRKvGpDnY0td+HrakrbQ9ew1egvfZqhyGyO17zFU8w6DNW/RXrARcdFmuotfoeWZI1UxdjxPWcPzxNWUBJlR+lhEfYgprZFWdMbY0xBkRHecNT2xFrSH6NMUoEWDny7lrloUXtYm8Ed5fL6QIfB7OWJ3KZPspEzGUQUaPYzpCVnGcIIjE5mvMFP4F+bLP2WhdjvS578jbT+EtOsUC+LzSCVXQHINJFegyxnaT0DrQWjeBfU/Iq34N+MZ71Hvt4y0C5pE/yFHirMypW6GNPnZ0BpgS8djO9oe2dAWYEPXE3u6nyyl65Etrf5WNPmaUn1Hn6JrArLPqZBzWo1nf6jw7JgK2SfVyD8npPC8JsUXNSm7oUutm4hGT1Oa7pvS/MCcjkBrJCH2dIXY0Ru5nIG4lfRGO9AZbkdHmC3iSAdani6nKXAFlfftKfKwpsxrKY2PNlJ1fyOJZ+y5u13IiTdl2btOhoMbZbi4TZaAn3XIcLak8q4dlXfNqLpnRPsTOyShDnQEL6UrbDmSiJVIIlfRE72Gvrj19CduQhKzluYnyyjxMCLxnDrBTgqEHFAg+5oO7YGOtPmvpNF7GcXXrYh20uXxzzp4bzfgwCZ5djvK4fHvVeRf/YbM81/y+yoFDrwkw6X3FXH5hzx+36kQf8iQgku2FFyypuCqNRnnTcm4ZEnu7ZUkXXLgxjfq+Oyx5tr3Rlz53oo92/T421JZtlnJsM1SlpP/XM6ud0T8c4UiH9ss4Z/L5PhmjTw/rZNh36synP5QnutfquD5kyaB+wwIPWTMzX8twedHVSKPGlN+bxOVXuuJOCYk7bIx/XEfEH3CBO+fhdz6UpXLn/6vg01XfYqeuj2pwSeuHe+ETgKyB3mYM8y95B7uxIu5GdrMZf9a7oZ08jhxFP+YIZ4kjROeO8uT7HHcYrtwie/k9KMS3KLqeZDUwePUAR6ljfIwfYinxeN4ZfVzI36QX1xreMcpg627Mnl1bz6bfktjy64U3j4cz2v7fdm67zyfXTzM5ejDZNZsp0P8PiODf2Fi6HUm+jYx3rOeyd6tzA99vIjXmcMsTJ1lbuI6cxPuMOMJMy5IJ48xO/YJUyOrmB4xglEDGNFjfkSfuVETpsdsmRzdwNTYR8xPHEA6ex3p7G0WZlyQTrsinXaF2WswdYzZoS+ZGtzCzLAt88MiFoZ1WRjWZ3bYmIl+K8YG1jEx/AGz47uQTl5DOu2BdOYmCxOXkY5dQTp6CenwUeZ7v2ay9RUmntsw127EfJsW821C5tp0mGgW0V9rx1D9e8x07kTaf56F/lvM9txkpucK0oHLMOCMtNuJ2dbPGa/bwmjlUsarTZiu12e0Vo2xehXG6lQZqVJjtELAdI0Ok1XajJdpMFmhzXSNAZM1IgYrjOkpt2ao4WWmu75kYcAJ6chFpIO3me93QzrsgnTkGjMDZ5nsPcl07wXmB+/A8H0Yvo903A/puDfScQ+kE+4sjN5mbtiVhbH//ubFwoT74vR1zB3p5BUWRn9luu89piQbmJM4IJXYI+1ailRix4LYnHmxMbNiEdNiEdOdJot4bbVgptWM2RZjZpr/F14bRUw2GjJev4jXkRpdhqsX63T6yzVfAFaDnhINJEUCugrU6MhToSN3EbCtWao0P1OlKV2V+jRlalOUqElWpjpRicp4JcpiFCmNVqQkWpGiSEUKwhXIC5UnL0SBnGAFsoLkyQiUJ+OxLM8C5Hnmr0D6QwVSH8iT7KdAkq8i8fcViPWSJ/qeHFF35Yi+K0eMuyyxLkuId5Ul1V2e7HsqFN3XoNJfl4bHIgbjVyAOX0Fr6AaaIt4j//E/8Tn3Pv96xx4HU1NEAlu0FNeio/IqplrvYK65EVNVYz7cZM+1A++S/OCfFIVuozx4Ix0xGxBHreZ5iD1FPkbEXRXw8Jg8d/fJ4rZfhrtHFLm5X47Le5ZwYbcszrvlObtHgXP/C69n9sgvIvX/4FWJ07uVOLNbiTO7lf/E67m96jj/N/sEnN8n4Px+ARechFxwEnJxv4ArTsLFo01O6ovZr8ZVJ1WuHVDjxiE1bh5W/zO3jqjjckyA63EhbieEuJ0Q4H5SwN3TGtw7o4n3OU18nBcB63dRk4dXNHl8XZMnN7UIuqVJ0C0Ngl01CLujRYSHFrFeui8Aa0DyA0NSHhqRFmBK2mMzngVbkRFiQWaoJbkR1hRG2VIYaUluiBG5wQYUhupTEq5HaYQuFVF61MYZ0JhkSEu6MW3PjGnNNKLlmYiWNH2aE7R5HqfJ81gNmuM1aU3UojVRk9ZEIR1pmnRn6dKTo0tvri59+br0F+gxUKTLYKkeo5WGjFWJGKlc7IodKjdhoNyE/lJj+kqN6C01prfMhL5yM/oqLemrtqG/Zil91faLFTkVtnRU2NJRYff/wasd4nJbukqt6Cw2p6vIDHGhKZJ8Y8Q5IjozDejMMKQ324yONGOak4yojzWiNESXDF9VYt3lSPJUIz/YEHGxI+PPt9Bfs5bmXCuaMk3pzLdCnGdOb4EFvQVm9OYZ0Z8roid78VjTcJEJYyUWjBSZ05cnoitTl650bbpStOlM1F7seo0R0hYjpDNeC0mSLn0pBgykGtKXZIA4RpvWUHWag1RoCVKn9akGLUEaPH8soDFAncZHAhoC1GgMFNL0VIPnwUKaQ4W0R2ohidOjN8mA3iQ9epJ16UvTZ/CZIcNZIoYyDRnKNGTwmQG9abp0JmrQFqeBOFnEQLYtZYGq1IVqMZS5jNni9YznrKYn0Y6GpwbkuMiT66JAvqsSBW4qlHoIKLsroMRdjXo/A54HimiLMKQjTp+2OEP6MlYwXryVsZLXmCx/janKzYwUL3/xsUODqmAFaoOEDKavYKH0deZK3mC69FUGc9YgSbWlI9qEjjADOkL1XqxF6yCOXkxHhA6todo0BAop9VYi/448OS4K5LmqUHRXQKmXJmU+WpT5aFF+X4MqP01qfBdT57eI1xofnUW8emlTdV+P2geGNAQY0fTYmJYgUzpCLRBHWtEda0N3rBXiGAs6oi0RJ9jTnbKSnrQ19KX/D2D/e6ipJ2014uQVf6Y1zp76cAueR9vQk76GoZyN9GdtoDVhBTVhdszV/JWZireZKXudyYJX6UlaT4WvFamX9Eg8q0vyGX3SzxuSf8OEijvmVN0zI/+WLknnVIg7oULiGQ0yL4vIuW5K0lkd4k9pkXR2EbDxp3TIvWVFnqslcec0iDknoD3mZSaKP2a64h9MV3/BQvN/mO34jRRfByLcLGkt/ZKpjl3Uxr5J9EUDxHHv0BKxlY641xkr+TvS+q+ZLv4b7aFriTgmR+xpAQV3lpJ1ezlBhwy4+7USdz5VIvB7U9w/1+PoG0rs2ijPgS2anN5mzoltRhx+W5tDb6ux51V5ft20hJ/Xy/HzWiV+WKnEr+tUOPc3U1y/tcDlW20C9unRE/U+/RGvUe9pQ7W7BTVuVpRdMyXntDYlF0XU37am6Lw+NTctqLhmyrOTWuSeM6bh3gbyLqyk6NrLpJ3awL1/m3D8FQXuf65H0r6VPP2PIQHfauK3XQX/71WI3q9PwZWVlN5cS8JhUx79qI7vdiUebFflwXZ1vP+pwIN/q/DkO02efqfFk68FPPlKnafbNXn6tQ7+n2ng+YEyru/IcfttGdzeXYSr58cyRP6sQfFZO5pur6fp1npKzy0nZa8xwd8I8flEifufKBD2rZCcQxZUX3Kg4pIV2SfUSTmsQPpxOfIvKlHlqkWTlxGd/nZ0P15B58MVtN13oNlrBQ13l1F00Yz4A0Y4v6PELkc5fl21iNedm2T4dZ0MB16TIfSwLRVeG2kOXEdX6Eq6w1YyEvMqo7Gv0xe1AXGYI/UPV5F60Rq37Woc2rqEn5bJ8LO9DHtWyXDsJRmuvy9PxB59ym7b0fzQgfagVXSFraY7ag098asYSFzJSPIqRhMc6Q1dTaOnPaVXTSg8Z0jmH5qkHFQn9ZCAjGNaZJ3SJfecPoWXDCm5bkzRDQOKbxlQ6mpExV0zqjysKHWzIvuqEXEnNHmyX4GgQ0okXjMg974ttWEbaEnaQlfm6/QWvc1Q1XuMvsBrf83btBZsoqt4M5LiV2jJXEd1rP0iXhNWUxpkTmmgEQ1hZrRH29AVu5T6JyLE0Vb0xJgjDhfRGWxId4g53U/saLhrSeQOZfy/liH4B3kS9qiSeUyNQmdVuvwtGIhYzkjiWiazXmW26D3mKv7OQt23LDTvQNpxBGnXaRa6LrDQdQUk16HrMnSchbbj0HIQmnZB3X+Qln/JXPZHDMVuoTlgOcWuhqSfVyXmmBxRRxTIuiSg4b4FvWGr6QtfQ+eTpYiDljIctZb+8BU0+ZpQektI0VVVSq4KyTurRs5JVXJPq1B0XkDZFS2qbupS66pHk6cR7Q8taPM3ozXAlI5AS7pD7OgJX4o41I6eiOX0xyzW1IgjltERvpSOiOU0BdnT9GQ51Q+XUuZtR+X9ldQHbKbs3ibCDllx8zM1Dm+RZdeaxWn9tQ/lCdktIvuyDeXuVpS5GVF9z5D2QGvEIUvpCLKlM9QeccRyJJEOSKJW0BOzGnH0GjoiVtIRtoqusDV0BDtS77eU3BuGhB+W5eGvSoTtVyTTWY/CqzZkOS8j7vAynvxqz4nXlPl56RL2rRPw4D+bKLj6Ffe+Xsofrylw5h0ZLn8ow+Nftck8a0XiMX0qXJZTdMOG7CvmpF00Je2yJQnnrfHeqcvJTxTZ844cp/4l4vQXlvz2li4f2svwprEsBz6ywWPPX/jtdTM+sl7C5w7yfOOowI/rZNj1igwn35fj6hfK3PlBnQc7tAg9bMLdb5S4/aUs/r9rk311FXm3VvBkvzKRf2jQEvQqBS6rCDko4s63qtz8/H/h1TO08al3VDP3Ezq4nyzmYWY/vpkDeKb2ci+ph3sJ3XjGiPGN6eVR4iAPo3t5GNNHUPoYgVljeCR2czelB/cUMd5pXTzM7MU/Ywjf1GF80gcJKBzCK3cA98xJdng28faBZ7y8I51XdmWxeUcyr+6K5p19gfz1wE2+OHeMU0H7iandT4PkEwYGtzA2tIHxfkfGe1Yx2bOG2d5XWBj6COnUzzB7COn0aRYmLjI3cQNmXGH2JtKpP5gb+5yp4c1MDdkyN2zO3JAxM8PGTI9YMjm6jInRTUyNf8TC1F6k8xdg7irSmetIZ27C7E2YuwQzR5gb+YqpodeZHl7B7LAl88OmzA+bMz1kzcSAA+MDm5ka+Zi5iZ0wfQlmXWDm8uLhpsnzMHEOxg6x0P8Vk+1bGW9exlSbGdOthsy06jHdashYsykD9csZef4es92/IR06hXToEvP9F5jrPYN04AwMnoDe3cy3f8ZU/cuMVdoxVmHIRLU2I1XKjNWqMF6nxmilGiPlAiaqdBmv0GOkVJvRCj3GqgwYqtCjp9QASbklQ42bmJV8hnR4J4ydRDp8kYX+y0iHryIdvsj80GnmBk8yP3QR6Yg70uF7LAx5IB33ZGHcnYXx20inbiGduMnCmAvSifsw9oCFUW/mR+8gHb8DY3dg8jILo78x3fce090bmOteAZKlIF4K3XYsSCwW8SoRLXbmdpky22HJTLsls21mzLWaMNtqzEyz8f+Zwv4XsGN1eozULE5gByq0XgBWk95SDbqLBX8CdnECq0Z7jhqtWWo0P1OjKUOFhjRl6lOVqU1ZBGxFnCLlsYqUxSpREq30ArCK5IcqkheiQG6wPFlB8mQGypL1WJ7MAAUy/OVJfShH8gN5kvwUSLivQKy3HNGeckTdkyP6nhwxHnLEucsS57aE+NtLSLotR5qrAtl3FSm6p0KtnzbtQSb0RjvQm/AKLdHvUvTofUIuv8Olnzfz63ured3CnOUqhmw2sGL7lrWc/vot/I5vI8P7Y2oiP+B5/Gs8j3ak7qkd5X4mZLhqEe6swoOjctzdL4PLXhlu7pXhxn45ruyT4+JeeZz3LML17F5Fzu5T4tw+Jc7uVeTMXgXO7FHk7J5FuP7/ZRGvKjjvU8N5n/qfOb9f8H9yYZ86l/cLuOok5Op+da7uV+fKvv/B6/WDi4BdRKwat46ocfuoOi5/LMb1+GLcT2pw97QGnmc18T4nxPuckPvnhfhd0iDgqgaPb2gReEODwJsCgm4LCXXXIPyuJtGeOsR66xHvo0+irwFJfiJSHhqTEmBKxlNL0oMteBZqSU64NfmR1uSHW5AbYkzuU0MKQgwoDtOnNFyP8ig9amL1aUwS0ZxqREu6Ec3phjSl6dOYpENjrAYNUQIao4U8j9WgJUGTlkRNWpI06EjTQpKpS2+uHv35+gwWGjBUZMhwiQEjFYtwHa0UMVxuwGCpAYNlRgyUGtFXspjeEiN6Sxfx2l9pSX+1Nf219vTX2NFTbYekypbOSls6K+3orLKjs8qezip7xJX2L/BqTVeJBeJiCyTFZnQXmtKdb4w4xwhxtjGDBdZ0PTOlNdmIhjgRZaG6ZPqpEuu6hBgXeVK8VWl+tpTB6g30VKymOceKpmemdOZZ0ZVnTne+Od15pkhyRHTnGtKXZ8RAoTFDRSYMFRrTnyeiJ1sfcaYOXek6iFN1FvEaq0Hrn3jVpDtZl76UxW7W7ngdOiKFtISo0RykQutTAW3BQlqChH/itSFAjbqHKtQ/UqcpSMDzYCEtYRp0RGkjiV/Ea0+iHr0p+vSnGzKQIWLw2WL60w3oS9NHkqRDR7wmrbGadCQY0J1uQUO4DlVBAnpSrJgpWsdUviODaQ60RZpR6KFC5g05nl2TJeuGPHm3lSh0UaHIVZVKTy0aAwzoiDSiK0FEa6wh4mR7Rgo2M1n+JtNVb77AqwM9WSaI0/WpDVOm3F8JSYINc8VbmS99g4nClxnKcaQr2Ya2SGPaQvRpC9GlLVSHjghtuqIW0xGxuCrd8FiDUm9l8t3lyb6tSL6bGqWeOlT5GVDz0JAqP30qfXWo9tOhxleLWl8tan21qb2/OHmtuKdB+T0NKr20qL6v++f6cEuQGe0hFnSGWdIZYUlnhAXtEea0RVjQEWNHV4ID3Umr6UlZQ1+aI/0Z6xjIXE//s7X0pq9BnLyCriQHOhOX0xpnT1OUNa1x9n/idSR/Mx0payh7YsFE2dvMlr/NdOlrTORvpTthHSVeZiSd1yL6+OJacNJpHTIv6VNwy4DSO4YUu+uTc0OLtAtCEk+rk3nZgEIXS1LP65N0Vpe8m1bEHNcg/LAKyc765LlaknZVn4SLmjSGrmUk9z3Giz9mrOQTZuu/YVa8g4yHK4i+Y0l70T+Zbvudhti3iL6gz0Dy+wylf0Bf+jYmyj9joe5LJvLeo+mxA2GHZci6LqLmwTqKPdcSftwUr+8F+H+rx5MfzLn9dx0Ov6bAvpdVuT6EAAAgAElEQVSV+ONtAy59as/ZDy048IYWu7co8utLS/hxnQw/rFnCdyvk+Ha5LL+vV+Tud8u5+4M53r/qk+uyho7Q1+l4sp7nvkupdjOn5JqIoksGFDrrkXtai/wzelRcMafskgWZx/VJPKBN5klLcs45ELXXnNiDy/D6yoyTr6lx+lVFArYbEfazJfc+Vcftbwrc/UwO/+/VSDhkRsGlNaSfsifgBw1u/02Oa39dwu0P5bjziQKuH8ri/rE83v9Qwfefqjz4lxL+nysS8KUyAV+o4fv/+LrrvyoM/v//R0q64dDdgmBP3aabm+vwWve1zU3n5uycMRXFxA4QFVSku1OxUEI6BOkTHLqb8/j+gNe26/O+bt8fnn/E/fZ8xUeq+L2rxMW3FPB7V4lr/5pO8JdqpKw15dEeByqPz6T8qAe5u21JXKNPyNcaBH2iwpUPlAn+VJ34H/XIXifk3jZT7mzTIWurEjm7lCk8pkWNvxDRLVukoQ60R7rTFj4T0c0ZNF5zo+GqO8/83Sj2tSF7lxVH39Fg/VwlfvGcwutv8wX8Ok/A+oUCAteY8+iMF7U35yKK9EQaNZPu+JfoTVpKZ9J8WhNmUxc2i0dnZ3BrvSl7X1PgNy8Bv7kL2OglYNdCASffVSJhoxGlZ51oDHZHHOmJNG4WsqRZtKV50pUxk75sL/rSZyGLmkn1JQdyvYWkb9IgY7M62du0ydmp93zf1ZjHh4QUHDWh0NeUglNCCk8bU3TOlHJ/G6qvOFLq58SD4+Yk79YlbJMKETvUyDhh8n/w2l74Oj0Vb9Ff/TY9VcvpqHyNpvwXEBcuQlq4mPq7s6lIduFZlie1qTMpCremONSMmhhrWpIckaS4Uh1qgjjRho5UO7pSbelNd2Qo24uhtAVIbniQvkmTsO+nEf2zMhmbNHm4V5uio1q0htjRneBOf+ZcRh4uZbzwbSbKPmby6ffIG9Y+x+v+53g9ilxyArn4CDTvg8Y/oH4z8trfkFf+wGTRZ4zef4ee5MWIIzypDXKkzM+SxyeNyDqgTtZ+Ze76aFF2yZymW07IojzoiveiPcaDlhAHngVaUulnTOlZPYp8dSjw0aLgkDZFR3Qp9zXi6TkTnl0yp+Hy1K6sNMwBcZgdojBbJJEOtMW60B7vhjjKCWmMC20JHsgSPJDEuSGKcaUlxo3aMEeehTtTfcuZ8iAXKoI8qbq+kLxz8whZZ8GR96ez+QUBa70E7Fg8jfOfqpG8w4bHJ5woPG1N4RkTyv1MabxljyjCieYwB1qinBHHuCKOdUMc54Y0wQNxwkyaYtxpinJHHDuL9sQFtCcspCnMi/yzFmT8aUjkOmWi1k8nYbMuCZtNiNvoQNivrvi8pcdaTyVWuypy5B0bMva8S+7Rf3HkPS12vyLg8DsCQtfocs/bmuy9RpScdaLwlC2PT9pw57ApSXsNid5lROQuK86vMmHdMiU2vKHD3k8d2PkvR76ep8NrVtP4fLYOlzYs5/jKRaxcbMRHLtP40kOBH2cJWD1XwI7XFDnyiTrnvtPh6ipDorfZcmONIWe+UOLSt9NJ3W3H/WMuhG1UJ3itCo/PulAdtJgMbweurtLk7Ff/+PN6Kao64kpiPdczxVzLknAmrpbTCfUEZLdx9XYnfiliLsQ2cC1JTEhGO0GJYs6GVHExup7ArA6uZHdyIbON02li/O7ICMztISCnl3NpHZxObeXSXSl+uR2cvT/Eav+nvLrlDovX3ebF9dm8uC6JJb8F8/b6c/zofYhDwbuIL9pAefuPSLuX0NvjTl+HI32tDgy0OjHa5s5E23zknW/B0L9hbD2MbEc+tJuJof3Ix3ymMryD8f5vGelZznD3PEa6PRjpcma425mhXneG+mYz1P8SIwPvMzn8C/KJP5CP7UU+sh/5yAEYO/D8YNMGxvu+YqR3OSO9Cxjt9WSsx52xHg+Gu2cx2LmAwa5XGeldwcTAahjeDWOHYHgXDO+A4T9gaCf0r2Oy83OGRUvpb5hFf4ML/XX2DNTZMlBnR2+dE121s+hrfJMx2Y/IuzdDz07kHTuYkG1G3rkFOjeAbCWTze8x8nQO/WXW9Bbr01usQV/pdAar1Bms0qSvTIueYl36y8zpK7Gkq8ic7lILukotaH1igviJGZISe7pq5jEieY/J7u+R965nsmsb47IdjLftZrJzNxNdOxjv2sFE934me04j777AWMcZRrtPMd53komBE0wMHmW0/zCjvSeY7A9A3hfEePcVRjsvMN59AfouwdAR5H2/MNr+FiP/o3mVS22YlFowLjVjTGrOqMSScZEd4y32TDTbMNFsyXiTBWMNU/knYqcAK6S/WkhflTHd5QZ0len/hdh/NrCSfE3EeVqIHmlNXSN+oEHDPXXqctSpvaPG09tqVP2jgS1NVaM4WY0niaoUxE0nP1aFvBgVHkdPAfZBuCIPwpS5H6LM3WAlbt9UJOuGEpnXlUkPUib5miKJVxRJDFAkKUCR5MtKpPgpknxeQOJpAYm+ApJ9BaSfEnD7tIC7JwWUXdOmIcyMxihb6qNcaYlfRHvaB9SGvsed40s5/bUzG18U8sdyKyK3v0x18L+pj/mMZzHLqYmZS1W0M6WhtuRcNCL5mAYhuxUI2CLg4kYB5zdP49yWaZzcqMDhddM4skEJn40qz5tWFQ5sVOXARlW8N6lyYOP0f+D1b6T+L7j+jVeN/1+8HtmkxbFNWhzbqMGxjRoc3aDOsU3q/wewU+2rxvPxYQ3O/DGVs7s0Ob9Hmwt7tfHfr0PAfm0CDmhxxVuLQB9tbhzTIfiELiG+OoSc1CLstBaR53SIvqBDnJ8+CZcN/wbsNRMygszIuGHO7TAbbkdYkxNlw/0YO3JjbcmNtuZhpAUPI0x5HCmkIMqYJ7HGlMQbU5FkTE26Kc8yzajLNqE2y4jqDAOqUnSpiteiKlaDp/GaPEvSpj5Vl4Z0PRoydGm5rUfrfSPac43pzDOhp9CU3iJz+orN6C83Z6DCnL4yU7qLjekoNKKj0IT2QiFtBSbICkyQFZoie2JOe/E/8epIR6UjbRWOtFY4Iil3RFzmiLjcaSoVzkjKnZGUOiIptkdSZIu0yJbWJzbICq1py7dC9tgS2WMrugocEN+zoOH5/9eyGENyb2qSdmEaiacFJJ9XoCTehOaHzojz3Wh66EDDPWvEj+yR5tkhzbNFkmuB6IEQSa4JHQWWdBdZ0ZlvRluukNYHRrTeN0R61wDxbX0kWQaI0vRpStahIVGLpmRtxGm6U6O9GQbI0vURJ+nQFKtBQ5Q6DRHqNEZq0hSpRWOEFnUhmtTeVOfpTTWqrqtSHaxBbZgWDVE6NMXqIUo0pDXVGFm6Ma1pxrRnmdBxx4z226Z/J9sUWaYQSZoRLcmGNCbp05hsREuGOeIMS0pDNGhOMmc4bxajBXPpv+9Fa5ojZUF65PgqknlYQPYRATnHFXjoq0z+WXUKzmnw9IYR4kQLpOnmNKWa0ZxmT8fDuQyXvspY5TKGyxbS98SD7jx72h9YUJeoTdF1ZZoTLBnJe4HxJ0vpy51Pd+4smlNtaYg1pSHKiMYoAxqjp9pWSeLUUSpRvCFNMYY8C9OnLEiLAj81Hp/XoNBPj4pAU2puWVMbYk31TXMqrwupuGZIxVV9Kq7qUXFFj/IAPUr9dSi+pEXRRU2KL2lRFqBHZZARNcGm1IdZ0hhhQ1OkNY0RVtSHW1IXYUVdlDWNsY60JLkiTvVAmuY5hdjsWbTfmUN7zt94FaW70ZzqQkOyEw3JTrSkuyG740VP7gIGC1+m7f58SsJtaXuwkJHiVxkqfJn+3EVIUrwo8Dcn7aAOcTvVSdihSdqfuuQc1if3lAGFF4wouWxKib8Zj04bkX1Qh5wjRjw+Y8394+bc9hFSdtmdu0fNidmmSsx2NW4fNeHReSvunzGlMmQGsuyl9Dx6i9789xip/Irxll94GDyTrKsuiPM/Yax+NbVJr5LobUBv9ruMF3xOz/33GCr+mInKz+i7/zq1wa6k/qlK5VU3GsIXU3x1Pgn77Li+xpDY3+0J+8mOU/8yZPvS6Wx6UY1drws5+KE9u9+wYO1CDVbPU+DnuQJWzZvGT7MV+Le7gNWzldj1uj6XvnPm3DdCQjaYUXvrJVqiFlN/Yyb1ga6Un7Xk8WEDcg/qkeetz52dGtzZoU2FrwsP91iRtNaAxLUmpG2yJ3SlCde+MeLCp8bsWKTO5rnKnPlQj+DvTAn8XA/fNxQ5/a4i/p9NJ/QnPVK32pKz143INcZc+liFw68LOLBEgM8rAk4sn8bx1wSceE3A2bcUufSBMlc+UiLoMwWuf6HAjc+VufaxIpc/VODKCiVufqFJ7Eoj0tdbUHRwJiU+7uTtcyRrkwmRP2pw9SMBF98V4P++ItdWTCf4M00iv9Ei9gd1ElZNJ229Cvd3q1N+0pDmQBs6Il3oiXenK8aNrlgP2iLcEd1wpfGaC41X3agPcKPynD25Po6c+ViXzS+osMZLgV+8BPw6V8Da+QJ+nSPg9Je6ZB50oSpwDi0Rs5BEeNIR+yI9iUvoSl5AW/IcmqLnUnplNmkHXDn6gSpbXpjGhlkCtswWsHuRgDPvK5K0yYiyc440h3ggi5tDe9J8OlLn0p7mRVf6THozPelN80Ia4UHFeXvu7jUkfo0yKevVyNyize3teuTsMuD+PkPyfIQ88TWj+LQZxefMKDorpPi8KeX+tjy95kL5ZRfuHzUnaZcekVvVidmtRYbv33itT1+M6Dleeyvfpr/6HXqq3qCj4jWaC6bwKs5fRF3OLCpTXHmWOZOaZHeKI6wpCTOnNtYaUbITkmQXqm4JkSTY0JPhxNAdV8ZzZ0PhEibvvUp76ByytmkR+aMCcaunk7VVm8cH9Cg9qYM0xJaeJA8Gb89n9NErTBa9y2TFp8hrfkDe8Du07JxqXiWHmJQcQS4+ilzkg7zpT+QNO6BuI/KaX5gs/5bxJx8zmLOczsQFSCJn0hLmjijcncZbLpRcNOH+EU0y900n55A6ReeMaLrlSEfsTFoj3Wi+5UDDDVueXbOg8oIhRb46FB/XpfSEAVWnhTy7aEFTgA2iQFvE1+2QhjjQFumMLMoJSYQ9rVGOtMe50vEcr5JoZ1rjZiCNc0ccM4PmqBk0R7lRE2rHs3AHasIcqbzpQsV1TyquvcD9E7MIXGXCgTeV2TBPwIZ5Ag4sVyToR12y9znw+LgjucfMeOxrRLmfKQ3BdjSFOtBwy5bmSCdE0S6IYlxoiXFBFOtGU4wbDVFuNES40RzpQWv8XHpSX6I3bQnSmPnUXncj808Dwn5T5sZPClz7XoXrKw25+oMlPu/osXGeMj+5Ctj8ghaBK2dRH7SKG7/Ys+c1FQ6/JyB4tTrZ+0zIPWpO4SlrCk9bknfaipwjJsTs0ODmRjUSDtiTc2YJuz/U54cFaqxdZsaOD1357XVbPvHU5jUrAbs+defajrfY89kMPnJT5BNXAd97CvjRU8DGFxU5+KE2Z7425vJKUyI3OxK50Y5L32pw6mMFItYJuevjTNw2AwJ+nEbcTn2eBS/h0ZmZhGzQw+97xb/xuv/S3YhToSXcyJJwObWFjaez2HrhHn7pUoJyujgcXMb2M9mcCy8nLLuVwKRGdp3N5o9zdzgX10Dg3V5OJIhZe/ERB2LqOJXVwbGUdvaGN7PtxlP2xdZyIruVfUmtfH26kNd23uaN3fd5fUcWy9aH8dqvp/nmj0P4Bh8ls9iH2rbfaWx7g7aOGfS0m9MjNaFPYsFwqy2Tbc5MyDyQyxYj7/0A+fB3yEdWMTm8honh35gc3YB8ZBMTg78x1vcto70rGO15g9HupYx0L2KoZxHDvS8z3L+M4f63GOlfwcTQd8jH1iAf+ZXJod+QD61FPrIW+civyIdWMt73OaN97zPW/yZjfcsY7VnCaO9SRnpeZ7j7DUa632Gs9yMm+79DPvgr8qH1yPt+Rt6/Enn/auR9q5H3fs9kx8eMSJYz0LKU/qZF9DybR3fNHHqfzaWvfh49DYvpb36L0dbPmWj/HnnHT0y2rWRM8h3y1n8jl32DXPwvJhpeZrjahb4yY3qKNegpUmGgbDojVZoMV+rQV6pPV5EJ/WUu9Jd70l3qTleZOx2lM5AWO9Na6oqs3JOupy8w0LSMMckHTEi/YFT0HYMN39NX/yMj4jWMyn5lWPorQ9ItjLUfZrLrLEOyE3SJvBnsPMz4wDGGerzpadtNj2wfo13nmei5ymjHZQZkZxlqOw29F2DgMPKe1YzK3mREMpdxyQwmJU5MipyQix2RS2yQSy2YlJoxITVnTGLFhNieCZEDky22z1/pWDHR9HfGGy3/AVhTBmtMGXhqQm/lVAv7H8R2lOg9b2F1aS3U/usnrPixNi25mjTenwLs1Dud54DNUqUiQ5XydFVKU1UpSlKlMGFqhDg/bmqM+HGMIrmRiuSGK/MwTIl7IUrk3FLkdrAS2TeVyLihRGqQEsnXFEm6okjyFUWSA5RI8Vck6eI0ks4KSDwlIMlXQMpJAWknBWSfEZB+QkDmcQG5F5SpummAONaBziRP+pIXM5z6Bv0J7yALexPRzeX0JH5Md9KHNEQsoi7Ki8pwW+76aRFxQEDQTgHXtgsI2CrAf6uAS9sUuLBdiXPbVDi5dTpHN6lwZJMqhzap4f0crQc2qXFgkxrem1Tx3jSdAxtV2L/hP3idyv/Cq/cG9X/kfwPWZ6MWhzdqcmSjBkfWq3NkvRpH1qv9DdgtGvhu1eTkNi1ObX+eHVqc2qHBqR3Pm9g/NDi7W4vze7Tx36fL5f06XN6vRcABranx4SM63Dyuy60TOoT4ahN2SpuIszpEX9Al9pI+8f6GJF02JiXAmNSrQtKumZEWZEZ2iDXZ4dbcibDlbpQt96NteRBpxYNwCx6Em/AowoT8KCFPYoQUxwmpSBRSnWpCTYYptRlCqtMNqUjRpzxRh/IYTSqi1amO06Q2UYf6VH0aMwxozNBHdMeQ1vtC2nNN6MozpfeJBf3FlgyUWjJQbslAhQV9ZaZ0PTGmPd8Q2WNDpI8NkD4yQppn/BywU+1rZ6k1neV2dFbY017hQFuFA7IKB6RlDkjK7BGX2SMud0JS4TyF2DJHJCUOSEvskZbYIyu2pa3YlvYnNrQXWNOeZ0PbIxta7phSly6kNkVIRbwRBWG63AlQIeOiAhl+StwNmk5JnBGNOfaIHzohynVEVuBCR7ELskJ7RLkWNN8XIn1sRlexDT0l1rTlmSJ5YIj4nv4UXu8ZIMrWQ5SpR3OqLo1J2jQkatGcMvWHtTXTAGmaHuJkbZrjNWmMUachSpWGCDUaIzVojNSgIUKDuhANam+q8fSm6lTzGqzBs3BtGqP1aIkzQJxkhDTFmNbUqbRnmdGebY4s0xRZpikdty3ovGNNW5Yl0jRzRCmmNCULqU80oinVhJ4HLpSGaPEsRshA7kzGCuYx/GguXbdnUBdhzr1T00k/JCDjkIBMHwH3jimQd0aN3JMqVF03RJQwhVdxhiVNqXaIb3vQ/+RlxqqWMVK5mP7imfQVOtH1yAZxppDyEDUaYk3puzeb0fwX6bk3m56Hs6hPsKAuyoSGKGMaowxpjjFEnGBMa7IJshQTpImmiONNaYo2oTZMSHmQIcUBhpQHmlITbEN9mAP14fbU3rKm+oYFZQEGlPrpUeKnS4mfzl/jzk8uaFB4Xp3C8+oU+2lTEWjI05sm1IVaUB9mTV2oFTXBFlTfNKfqpgXVIVY8i3SgIc6F5sQZiJLdEaV4IE73pDXLC1n2LGTZnkizPBClu9GU4kxjijPNaa6IMmbQetuT7ofzGS5eSl/BEmoTZ1CT5Mpg4RKGCl6i+958mhPcKfA3I/2QLvE7NUjYqUHmAX1yTxpTeMGYkstCKgMtqA22ofyKNY9OCbl9WJ87Rwx5dNqSe8fMqLk+m/IAD9L26XPrdwHR29UoDnCiLNCJimBnmpPm0XlvGYOF7zNW8QVjT78lP9SLx6GzaH/yGePPfqYucSnxe7XpTF3OxJMv6Mx5k/78Dxgv+5jee69RH+pO4TlzWiIX0BjxIvl+s4nda0vwOlMSNrsQ8qMtZz4x5Y/XtNiwWI2NL2qxeak+a+Zp8r3HNFbOErBqvoD1L6uw+RU11i1SZvdyXW78Opv9b+lzdIU60dtMKbviwUDWcsShc6g8b8OTE0LyDhtwf58WmdtVuLNTgwJvS574OJO8zoTIlUZEr7Ii+DsLTrypypkP9dgwS5mfXabhvdyA8DVOXFihxak3Bfi+NY1rX2oT+qMh4auMiVpjStQaM/w+VeXchyocf0OBQ0sFHHxZgM8SAYdfFnBkiYBTrytz4d3pBPxLicBPBQR/LSDkGxWCv1Lm+ufK3PpanYTVQh7sdKHsyBxKD3uSs82C6J/UuP7FNK5+JMD/fQHn3xRw/k0F/N9T4eKbilx6W8CtLxRI/lWNvP3G1F+ypzPcg4HEWQwmedGX6EFP/Ay649xpi3RDFOxMY6DTFGCvuVLr70zpGQ8CvhGyfbEqv3opsNpr6k3O7/On8bOngP3vqBCz3ZpSv9k0h81FHDGL9ujFdCe8TFfKAtpT5iCKm8fT4AU8PjcPv+8M2PuqElvmCdg2V8C+lwRc/EiR1K2GlJ1zQBzuRWfSAnrSF9GdPp+OVC86UmfSleZBV7In4lB3ys7ac/9PE7K26JG+UYfk39WJXaNM/O/KZGzX5LGPMWXnbKjys6HK35qyi+aUXDCjzN+GqmsulFxyIsfHlOTd+sTv0iNxvwGZJ03JveZIZfRc6tIWIbq7hPbC5f+F1/aKZYgKFiIuWITo8QvU3fGiKtWN2nQPqhJcKY6wpjTcgmdxNoiTnZAkOVN10whJgg0Dt12ZeOgJRYug7HUm776C+IYn6Zs0ifhRgbhfVLm9TZcCH0MqzugiCrakJ2UmgzkvMJa3DEo+gMovoOYnaFj3F17lkoMgOQziw9DijbxpD/KGrfBsHfLqVUyUfsVY/gr6s1+lPX4e4ggPROHuSKM8kUZ50hjiSPVVa8r9zHh4TJPb3so8Oq5JzVUL2mM86EmcjTTCldor5pSe1aPYV4dSXz2qzgipu2hBy1VbJDccaA12pDXUkbZIZzqiXWmPcaE1yhFJpAOyGGfa4lwRRToiinREEuOKOMaN5kg3GsJn0Bgxg6chNtRF2lMbbk9lsAPlQe6UBMzn9mFPrqw0Yc+yKbzufEnA2U9UiNlgyh1vOx4ctuaOtyEPjxpQfsmM+hu2NNyy59kNaxrDp9rX5ihnmqKcaIxy4mmIHfWRzjRFutIY4UZL1EzaEubSnbqY7pTFtMYuoOqKEzkHDYlcr8rlbxU584kSh96Zzs4lSmyYP43VHgJ+niFg9ys65J36iNyTb3DsI32OrhBw7ScFUnbpUHLejkcnhBSeMePRSRMenDAhcY82Qb8rE73Hkp6c37nwyww+91DlPTtFvl9gzLb3Pdn8nidv2inxvouA07+9xOlfF/H9Ii1WOAn42l3Av90FrH1BhT/fMeD0l5b4fW9D8G+OxG5x5fpqIcdXqBD0sz53fVzIOmBLwI8Crv4soCxgHsWX55K415SgNf9oXjcdj4s4cOUelxKfcSqqmh/3R7PKJxHfmGdcShGx5/IDfvOJ4WjQQ66n1eIfV8GmY3GsO5rA0dBy/DLb2R/yjH/tjueTg2l85fuAz48+4v09ObyxLZVPfLL44WIenxzP4Z0D6Xzmm8evgc/4xa+Qrw+FsubYBfxjA3hceYUmqQ+tsm/paH2JHpkdg21ChlpNGGm1YFxmzWSbDWMSW8Ykrkx2LWSybxnjfW8y0v8OwwPvMjz4IUP9HzPU8wkjPZ8y3vc5E/1fPAfop4wNfM744FdMDH3F+MCXjA18xtjgp0yMfMLE0EeMD3zI+MD7jA9+wNjQCsYG/8Vo/0eM9X/GxOA3jA98w2jvF4z1fcl4/7eM93/FeP+njPd/xETfR0z2fYy872OG2t5kuP0tRjveY6xzBWMd/2K840PG21cw3v4Z421fMtTyKYONnzAi+oRRyQqGJe8zKHqPgZZ3GGh5i8GWNxlsfp3++lcYbniF0YaljNW/wNgzN4arzRis0GGgXI2h8umMVKgxVq3NSIU+fcVCeoocGKl+mbHadxmqeZf+p+/QV/M2fc/eYqDhbQYa3qb32ev01Cyhp+Ylep4uoavyVTrKXqOt/E26az6gu24FXXWf0dv4C6OtBxjvOM2A5DjtDd70tx1ltP84Az3edLXtoke2l9GuM4z3XGa04yKDrScZkvlC73kYOMxk9ypGZG8yLJ7DmPg/B5sckYvtkUuskEvNn+PVggmpNZNieybFDsjFtshF1shbrJlsnsr/Aux/xoj7q/9uYf8+5KT/vIX9D2J1keRpI3qk9XyEeOqdzn8AW/18hLgyU5WyVBWKU1R4kqhMYYIyBfHK5Mcp8ThGkUfRCjyKVCQ3XIkHoUrcDVXkTogit28pkXVTkbTriqQEKpJ8TZHkq1Pta5K/Ikl+CiRfnBofTjk3jZTnh5wSTisSd0qRhFMKpJ2dxt2LyhRc0aAySJ/6m2aIbtnREelFd/QLdEQtpDPuZRpDZ1N42ZoHfkZkntck5rgiN/YJuLhVwOXtigT8oYL/zumc367CyS3KnNikzImtavju1ObINk0ObdbgwCZ19m9S58BmNQ5sVsN7iyrem1U5sPF5I/sXXv/edf1/8frfiNX4P3g9vEmbwxs18Vmv/jxq+KxX5cgGNY5u0uD4Fk1ObNXCd5sWJ/+CqxYnd2hycocGJ3docGrnFF7P7dHm0j5d/Pbr4LdfC/8DWgQc1CbwsC43jukRfEKPW766hJzSJfysPpHn9Ym5aEicnxEJ/sYkBhiTfMWElGtmpAaakRlsRWaoNbfDbciJsOVuhA33wiy5H2bBgzBTcsNNyIsUUhgtpChWSGmCkFBW/GkAACAASURBVIoUE6rSTKlON6EyzZjyZAPK4nUojdGkPFqDqjgtapP1aEg3pCnTiKZMI0R3jJHdN6E915SuPDN6Ci3oK7Kkv9iCgRJL+kvN6S0yoT3fAGmuHuIHuoge6iLO1Ufy2IDWfGNkhaa0FZvTUWpJZ7kN7WXWtJXZ0lZuh6zCHmm5PZJSW8SltkjKHKaa2HJHxGUOSMscaS1zpLXUgbYSe9pL7OgosqXjiR0dBba0PrSi+bYp9RlCnqUKqU40pjhSj0c3NLgfqEbudU3uXlXhcbA6FQnG1GdZIXrgQHexBz2l7sgKHRA9skT0yBxZoRVdpbZ0lVghyzNB/NAAyQMDZA8Mkd7TpzlLm+bnO6aNSdo0JesgStNDmmWANMsAUYo2jfHq1EerUBepQl2ECvXh06kPV6U+XI36cHXqw9SpC1Gn9pYatbfUqQ3VpC5Cm6YYfVriDREnGSFJNkaSbIw0xZj2DDPaMsyRppoiTTOj47Yt3TkOdGTbIUu3QZJqRUuKGfWJxjSlmjCU70FVhA5Po/TpvuvKaMFcxvIX0HfPE0mCPY8vqJN5eAqv6QcF3D4i4OEpFe6fUKb8qj5NMWaIU82R3bZDnOlEU4YLHY/mM1y+hNGqFxko8aI734GuXBs67llRG6NHbaQhklQHeu7OpivHi+6HXlN4jTahMVpIc4wQUbwJshRTOtIt6MywpD3NClmSFeJ4a5qirai5ZU55oAkVgeZU37ChJtiOp8G2VF23pDLQnKKLejw5r0PReW2enNfiyXnNv9BaeF6NgvOqFF3UoDxAj+ogY2pvmVMbbMnTGxZUBplRftWM8qvmlAdZUh1iz7NIJxri3GhKmDGF2BQPpOmeSDOfJ2vqaFNzqjNNaU60ZLgiznKj9Y4H3blzGSlZymjp68juLiT/lhnduQsZKniJzpy5NMa78uSKJRk+uiTu0iB5txYPjplQftmGmpt21AZbUxdiS0uUM00RM3h6w5lHp01I3adJto8+D46bUR88j7rguTw4bkHkJhUiN6tRftWZiutOVNx0pD7Wk46cJYwUvc9Y+af0PVlBUcQsnkTMoTP/Iyaf/kBz8isk7tWiMXQBvXfeQZy6hJ6HbzNa9CGdd16hIdSD6qtONITMoer6bO74OhO8RYjfSl1u/GTGla/NOfmxGbuW6/H7QlVWzVHiR08lvnFV5BtXAStnKbB6viLbXtfk1De2XP/di8srnbj6kwOH3tXA7zsdcn1dkcUtpinUneabMyk/a8VjH33u7lXn9i5V7u7V4skRSwp9HEjfaErsKlPCvrfgyiemnHpLnzPvCtm/VJWfHRTY96qQW6vduLnSnn2LFfFdLuDmt0Yk/G5H1C/mXPlci/MfqhLwuRYXPlLn7PvqnHpbneOvq3F4qTKHXlLk8MuKHH9FhdPL1bj4rhpXP1bmxhfTuP6FgBtfTiP836okrDYgc6MV93c6kffnDPL3zeD2FktiV+lw8yslgj5VIOhTJa7+S4Vzb0zDd6mAE0umcfY1AddWKJC4SoPHe8ypPeuEJNCNznB3emLd6Y2fQW/iDPpTZtKf4kVPgidtUR5IQtxoueFCU5AL9Veceeo3i5DV1ux6WY01ngJ+8RKwZraA3+cp8JOHgB1Lp3HzV1Men/KkIXgekoj5tEe/SGfci3Qmz3+O17k8C11A6ZVFhK+35tj70/ljoYCd8wUcelVAwBeKpG03oPScDdIIL7oS59OdsoCutHl/4bUzzYOORA+ag10pPmnLnT+MSFqrRdRKZYK/VST0h2mkbFQn75AZNZecqQ90pSbAjuoAGyr8LCm9aEH5ZVuqrrpQfNGJOz6mpOwxJGmPESneQjJPmpN7zZGKqDk8S11IS84S2guW01PxDn1V79BduZz2slcRFSxClL+Q5tz51GZ7Up06g9p0D8rjHCkOt6Ii0oqGeDvEyU6IEx0pv66HJN6KgdtuU3gtWACFS5nIfpn6y67E/6bOrX9PI2b1dG5v16X4mJBaf2Ok4db0pc1k+N5CxvNfg9IPoOrL53hd/994lR4GiQ+07EPeuBN53WaoXYu8eiUTJV8wkvc+vZkv05k0j7ZYL6TRM5FEedAS7kpjiAOiMFfaYz2RRXvwLMiGxye0yDmoypMzujQF2yMJd6Hphh2VF4wo9tWm6qwRzy6Z0XzVGsl1e2S3HGkPc6YzypWeeA/6k7zoindHGuFIS6gd4ggHWqNdEEc6IYp0QhzlSkuEK/WhLtSFzKAh3J2aMFsaouyojbCh/KY1JdecKfKbS/YhLwJ+ELLrFWU2vSDA+01lrv+kR+ofVmTusyBrn5Csffo8PGpIhZ85dddteXbDjpogS+pD7WmOdKE5ypnGSEcaIhyovmVLbZgD9eFONEa4Io6ZSUfSPLpSFiKK8qLyqj1ll+0puehI3kkn0vbacPl7bfYsU2DzwmlsWKDAr7OnsdJdwNo5ylz6zpbKq58Qss6OU58rE7BSkeQ9WuSdMqPwrJAn54Q8PKHH41Om3DlqSugWTfx/1aEy5BOCty3iay8dXjOdxoeOGvyw0Ipfl7nw5Txj3nVRZsO7dpxeu5h9X8/gA0cBH9kL+Le7AmsXaLL7dWOOfWTNhW/sufaTPeG/O3JjtSlnPp3Ole81Sdtjw51DDgT/pkbQGiXuHXei9Moc7p90IPYPvb/xeuDqvQjf8CIupzVyIbGenX4P+ePyY84lNnM1s5VTURUcCnzAuagn3Mp+RlB6NQcD77D/2n3OJdRz5XYvR6IlfH4gm1c2x7B4UzwL16cyZ3UynitjeXFjIm/sTuPlLVF8dPQOW8LrOZIu40RqDcdj07iRFUlxXTRdfUEM9e2lv3UFg9I5DEjMGGk1ZKxVyESrGZOt5silJoy2GDMiMmeyw4WxTg+GOjwZ6PKiv9eL/r459HUvor/zVUZ6PmRi4DvkI2uYHP6dieF1TI5sQj62GfnoBiaHVzMx+BVjg+8yPrSM0YGXGBlYyMjAAkYGFjA8+CLDg8sYHfyQiaF/Ix9Zx+TwJsYHNzIxtAn58Bbkw+uQD/3A5MAnTPS+xXj3Uia6FzMgnc2QbC7DbQsZli1hWPYao+3vIu/5EnnvGujZxHjbZsakm5jo2Mhk969MdP2bkdYV9DW/Qk/DfHobvOiv96C3xo2BGjeGa9wYfurA8FNThqq0GapUZahShZFKFcYq1Rmv0mWk3Ii+Igv6ij2ZqP+ISdEqJlp+Yax5NaMtqxiT/Mx42yrGW79nsOFDuipfpK3UC1mxO21PPGgt8KS1eB7SkgVIShchq3yDvqYfGW/3ZqLjDANiX3pExxhoP8FI33GG+nzo797HQNcBxnvPMdHjz1jnBUbaTzPWcXoKr/0+z/H6xj/w6ohc5IBcbIdcbIVcasZkqymTreZMSq2QSxymIrYFsfVfgJW32CBvsfkLsf8vYAdr/m5h+6qM/9qFnWphp9JWpEdrgc5zwGpOAfbh/wLsdCrSVShNVaYoWYknSUoUJipRkKBIfpwCebEK5EUr8ihSkYfhitwPUyQnTJGcUCWybymS8RywqUGKUy3sfwB7WZEUfyXS/JVIu6RIyoVpJJxTJOqcGuFnVAk/rUT0qWkknBSQelLA7dNK5F2YTvkVbZpuWSCNcKI51Imn1+14cNaQtOPqJBxXIdxHgcB9AgL2TsN/lwqXdk7n/PbpnN2mwult0zm5TY0T29Q5vl2To9u1OLxVi4NbNDmwWZP9mzXw3qyG92Y1Dm5V5eDm6XhvUsF7owreG6ZzYP0/839b1/8+3vQ3Xv9zsOnIZm0Ob9Dk0Dq151Hl0DpVDm9Q58hGDY5t1uT4Fq3ngNXGd/sUYn23a/yVkzs0OLtbh3N7dLi0T5dL+6YuEPvt1+aytzbXDuly/ag+N4/rE3xCj5CTeoSd0SfinAExF4yJu2RMvJ+QBH8hiQEmJF8xI/maGWk3LEm/ZU12mM3UCHGoNTkhltwNteBBmBkPwkx4FC4kP1JIQbQxRbHGlCYKKU8WUpEipCzZiNJEfUrjdCiJ0qIsSoPKWG1qk/VpTDemKVNIU6YxottCWu+Z0vbQjI5HUxd5uwvM6C4wfR4hHXmGSB/o0nJXi+a7WrTc10b0QBfJI31a857jtciM9mIL2kstkRVZICu2RFZqg6zcFmmZLeISa8QlVkhKbacwW+GApMKB1oqp3VhZuRNtZVN4bS+yo6PIns5CO9oe2yC+a0FTthn1GaY8TTamLEaPwlAtCkK0KA7Xo/CWFo9vqJJ3U5XSKB0as63oLfGkp9QDab49ojxrZE/s6Ci1p6vMno5ia1rzTZA8MqI1d+pYlfSeHs1ZWjSladOYokNTsg7NqbqIM/SRZhkgydSnKUmTZzHTeRqhyNMwBWrDlagPV3keVRoi1GmK1KQpQpOGcA3qw7SoC9eiPlKHxmg9muMMaEkwQJRoiCjREEmyEFmaGZJkE+pj9KmJ1KUuxoj6WBPqYkxojDNHnGyDONWaZ3GGNCYZM5jnTkOCMU8j9WjNsGMkbzbjBS8w+HA2nRlulFzV5c5xBdIPTuE16/DU+PC940qUXtalLlKIKMWc9hxH2nJm0JjuhCRnJr1FCxmtepGhsjl05jnQlWtLz0M7mpOEVIbqUB1miDjZgbZMNzrvetCcbENjrAXNsWaI4kyRJprTkWZFd5YtPdl2dGXa0Z5qhzTRjqZoW54GW1JyxYQifyHF/qaUXDanJMCMYn8Tiv2EFJzTpeCsNoVntZ5Hk8LzGhRd1KToojpPLqrx5IL61PjwZX0qAoVUBE6htTTAjGI/M4oumVHkb05ZoDVVIfY8i3SmPtaVxnhXmhNnIE7xQJI+E0nGTKRZM5FkutOS7kpzujPiLDck2TOQ5cz8C68TlW/RV7iMB9eMkGTPYiBvMV1359IU70LJVUuyDuuQtEuNtL1a5J0059kNZ0TRrrREOdIc5YAs0Y32lFm0Jsyh+roTd48ZkLZPk0cnLWgJf4GGW3MpOGtL6p86JO3WovSyHQUXzSi9ZkNNhButGQsZzH+LsdKP6M1/j8q4BZRFz0OU9Tp9j1bQFPciaft1qQhwozVpKaLkl+jNfYehgvdoy3gJUeQsGm56UB3oQdkVL7KOOXLldz2Of67C6U80ufiFKUdWmLL9NT3WLJjO9zMFfOUi4AsnAd+5K/DznKkrw3+8qcOVNW4k7XuJG785E7V5BgE/GBK/3YLa63PpSVnE06uWVPvZUnbaiocHdMnaOZ2cPZoUHDbl8UELUjcYEfGjPqHfmXHlEzOOv6aH94s6HFlmzFo3RbbN1+Ha9+5ErfPkzL/0OLhEkcsfaZO83pn0zW6E/2TGufenc/S1aZz7QJXzK7Q49Y4Gp9/R4eSbOhx9RZ2DL6pwdMl0jr+iiu8yVc68oYL/hwoEfiYg6AsBId8qEP+LNre3WJG725nHe125v9OB7M1WJP9mTMxPOoR8o0bQp0r4f6DI2TeUOLF0GieWKHDqVSWufahO7A/a3N5kyBNvK2rPOtByxYm2UBe6Y9zoS5hBf7I7A2meDKR50Z8ym+4EL9qjZiINmYHopgvNQa40BM4ncbMzfy7T5FdPAWu8pvL7XCVWeQjY+IKAi98YkHXAheorcxCHv0BH9Mu0xy6mI2neFF7j51AfsYCnwS+SecCdy9/qcnCZAn++KODocgFB3yiSuVOP0rOWtEZ60pkwl86keXSnzac7Yw5d6V50pc6kLW4GdYFOPD5iQcpGXcK+U+HW1wqE/FuZhN+1yD1gRtV5JxoD3am75kyVnxWV/paUX7KgzM+SigAHqq66UXTBids+ZqTsNiZxtzHJ3kKyTlnw8KoD5ZGzqE15geY7L9OWv5zu8nforXybzvLXaSt5BVH+Iloev0DD/bnUZHpM4TXVndJoO4rCLKmMtKIx3g5xkiOieHvKA3WQJlgznOPO5KNZkD8f8l5mImsJTy84Er1ajRvfCIj6WZnsbTqU+JrSGGhOW7Qt/RmeDN9fxHjBcihbAVVfQe0qaNjwHK9/Ipd4g/QQSLyheQ/y+q3In62HmjXIK79nvOhThnLfoit9Ie0JXship45qyWJnIoudiTR6BrIYD7oSZtGbPJfOhFmIwl2pumxJnq8Wucd0KTxtSPkFIVWXhFRfFFJ32QxRoDWyYAfaQp1oD3emM9KVnlh3BlNmM5w2l+6EmYhC7Wm4aUVTiC2SSCdEEf+JM42hTtTedKbmhhv1YR7UhtvREG1HTZglpUHmPAmwp+DCbLIOeuL3nRG7X1Vi58sCTn2sTtQGUzL2WpH0hz4pO3XJ2qfP4xNCKv0teRZkS02QDVVXLXgWbEdThDNNkc40RDhSH+5ATag9NaH21IbYUxfqSEuUG20Js+lMno8kxovam85UXnWg6uoMKq/MJu+0J2EbzDn47nS2vjSNjYsUWTtfkVVe0/hlloA/XlMj69BSbh9eQNCv+lz5WZHE3Vo8OmVK4TkhRReEPPLVJe+UKfeOWxCxTRffb5UJ/8OVlCNvs/YVU96wEPCmpQofOuvysbsBX79gxkczdflinh77v/Pi3IYX+eUVQ96zFPCN6zR+nafN1peN8H7bkjOfO3Dle0durbEnaJUJft+o4f/tdELX6pG005zIjXpEbtYl5U8znvh5UOjvRs4J87/xej6hOuJyaj2BtyVczWrFL1WCX4qUq1kd3Lzbxc07rQRl1BOUXk3ovTpC79VxJa2Sy+l1BOZ0EHh3iPNpg/x0qpiXNiQy85c4Zvycgtv36cz4IY3Za1J4YV0C838L48cLBfhmtRHwUEpE0TNu1z6iWpZJ32AME8MXmOjdyJj0DUZa3BhqNmRcqsuk1IhJsQmTYmPkYgPGmnUZFRkw2W7FaJsNAzJr+jqs6O22oLfHip4uZ/q65jHa+x7y4ZUwsQ35+F7k4weQTxyCyYMw8Sfy0Y1MDn7D+OAyxofmMTIwk+F+N4YHXBgecGFowJOhwUWMDn/A5MgqGNuFfMybydGDyEd9YMwHxvfC6G/IBz9noudVxrpmMd7pynCrA6NtLoy2ezAkm8WA9AWG299A3vcd8sGtMOCNvPsw8s4j0HsIBnfDwFrGOz6mv2UR3fUu9NZbM9BgwUCtOUM15gxVmzNUZfwcrtMZrFRisFKR4Qplxio0GK/UZ7hMSF+xLf2lC6D5B2j/A9r3Im/bw6RsF5Mdf0DPTujcwFDj53SUL6L1iQut+ba05dvSmmdLW7ELLQVONOa7Ii17icGW75F3HUTeeYZh6RlGOs4x3HWKkd7jjA4eYWTgEMP9Pkz2X2Cy15+J7otMdJ1jsuc89Jz7H3h1nWpdW6bwitgSucSMSakpE1JzJqSW/weviK1BZA0iGxDZ/NXETjRZ/dcu7PCzqQzVmjHw1OS/Wtiusql0lOghe6L7N2Afa9L8SIPG3P8G7NPbqlRmTqcsXZmSVCWKUxQpSlbkSZICBQnTyI+fRn6s4nPAKvAgQoF7EQrcDVPkTqgimbcUSL85jbQbiqTfUCY1SJnkq4okX1EiNUCZtABlUv2VSLqkSOwFFaL8tAk5r8WtM6qEnVYi8pQi0ccViD4sIOWEgHvnVSgM0Kb4qgH5/vpkn9Qgap+AsP0CQr0VuPbnNPx2TePyn8oE7FPnwh9qnNqqgu8WFXy3qXFypxYn/9Dm2A4tDm1R59AWTQ5u1cJ7iybemzU4uFmNQ1vU8NmqyqHNKhzapMzBjVPXh73X/y/AquK9QQ3vDVO7sAfWqXJgnRre69U5uEGTQxs18dmkhc/z5tVnvQYHf1fl4Nrn+V0Vn/XqHN6gztFN/wSsNie2anJiqybHt2pwfKs6J7aqc3KHJmd26XJujy4X/9Tj4p+6XPxTh4vPAXvloC5Bh/W5ccyAmyf0CfbVJ+SUPuFnDYk6b0zMBSGxl4TE+QmJ9zch8bIZiVfMSA6yJC3YmqwQW7JCbMi6ZcntYAtyQiy5H2rO/VATHoQKeRRuzOMII/IjDXkSa0RxvDElCUaUJBhSHK9PSawuRRGalERqUB6jTU2SAfVpxjSkC2nIMKIp0xjxHRMkd01ovW+C7IGQtofGyB4aPo8B0vu6tNzRoum2Bs05mojuaSN+oEvrYwNk+ca0FZjQ/sSU9iemyIpMkRaY0vrEDFmJFbJSa6Sl1kiKLREXWyAtsaa13I7WSgeklY60VjnTVuVMW6UTsjIHZCV2yIrsaC+yp7PIgY58e1ofWiPKsaAxy5SaFCMq4vQoidKmNEqbqlhDauKMKb6lyf3LAh5eU6Q6wZDOghl0FrkhemSDuMCOzgpXeqpc6Sx3pL3YGtn/x9d9vlVhZm+83/QOm957FwW7sSUmJqaZMpnJZNJmUiZqjDHRaGLvBbDREUVFREB670VQVHqXIkjvvde9v+cFpsw5v+u8uK/nb/hc97PWKjagp1CP3nwdeh9p0ZWrTlumCi1pqrSkCmlNVac9TZ3OjAW8tqcJaU5QpD5KhpowCWrvSdAQIU1ThBxNEXI0RyjQGqVCR4waHdFqtEap0hIh5Hm4Go3hqguAjVanJUadllh12uI16UjUpStZn5YYLaqCFCn0l+bxVRnyvOV55KNA+W0NWmLN6Ey2oDZcSGOMBkMPbOhKM6E+UpOWBEMmnixlvmQd0/mrGLnvSF2ILnkesn80r5kv5l8fXpKh7Joq9aHatCUa0JttxcBDR1oz7GjJtKMvfzmT1WuZrl7FYKEtQ08sGHlsQVeaEVV3lSm5pUBDhAGdKdZ0pdnSmWJNe4IZ7XHGdMYb0ZNkwmC6OSPZVoxmWzOUaU1/qhVd8ZY0hZtRdUuffC8N8q6okXdFyCM3DZ54aPLEQ4t8Dw0K3IUUuqtS5K5CkccCYEt8VCj3U6XimgplfkqU+CwsnyrxUaXUT4MyPx3KrupS4qNHkZc++R56PPHQpcjPgIrbptSGWNMQYcfzaDta4uxpT1pMV6oTnWmOdGc60p21hM5Mhz/g2pW9mL4HSxnJX810+SZENe8wXfkOBUGGNCbaMfxoDUMPVtGWsIiKW0Zku6iRdEye9BMqFHsY0RxqT0/8Yrrj7eiMs6Y/1YGRzJWMZK6lN3E1TwOsyTqvRr6bIW1hq2kIdKLc14rHl/V54KpBiY8RuRdVKfbTpybEmtaEZQzkvsJ0yftMlHxAc+rLPItfS13MGprj1lMfvIysM5qUelvQHrOOrpRXGC94j4mCrfSmb6Q/fi2twUup9neg+tZKsi/Zc3WnGic/EHB2qzSen+hzeqsOe19VY9sqWb5cLOAzWwFfLpLgv8tk2bFKjp1rZDj0pgq+35oTdXAZKSdXk35qGbG/GlPotojuyLX0xTrSGGBE2RVdil31eHhSSO4xNR6f1iH/rBEJP6kT8C9pAv6lhv8/dLm8RYPjLylybI0qB1Yo852FNN7/tCF23xoCvrXk3BYp/P6hRsR/zcjY70TsD1YEfKaJ+7uyuL4uhcdWBbw/UOPKW8q4v6OO+9uauL6qwtkNclzYJM+FTbK4vizNpc2SeL8rwP/vAu5+IUXcDmUyftHjwUFzHh6yJOc3M9L3GJK0S4+4HVrEbdck4ms1Av4hi+cWAS4bBLisF+C+WZZrW5UI/1KD9N065B3Sp+SsCTVuZjRdM6c72JqhGHvGEh0YT3ZgJGkxo8lLGE1eymjSMobiltIXsYSu0EV0hiyiM2Qt9086cfZNIT84Cti1VMBOJwG7lkvz/RIJdi8XcPFDVWL2mVHq6Uh76Fr6o16hN2ot/Qkr6UteTmfCCpqjVvM8bCPFXquJ/NkQr4/kcHlDwOV3BAR9JUnWYTUqvAzpjlhCf/xyBhJXMpK+htGs1YxkrmAoxYnuqEXU+Vvy6KwBiT8LCftKifCvlYjfJST3qAHll6yo9bGh9qoFld6GVHjpUeGjR4WvAZXXTKi+YU21vz2FntZknzMk6agu8Ud0SDytS6b7Al4rw52oT1pDS/ZGegreYLDyHYaq36a/8nW6SzfRXriO1idraMxdRm2aA3Upi6hPWkRZuCmloUbURJjQHGtBR4IV7bHmVAWo0hNvyswDR8hfAQWrET/eyEz6y1S5WxD2X3lufyYg7FtpMn5VpfyKAW13jOmNNmc0w4mpvHXMFb+JuOojqPkCGnZA8wJe6TgOnaeg6/QCZFsOIWrci7h+F+La7xBV/ZvZoo8Yf/gG/Smr6Y5ZTGekPV1Ri+iLW8Jg4jIGEpbSH+dEf6wjA/FLGUtbw9yDTUxnrKPxjhkPnNXIOCHLg3PylLmrU3dNj6abRnTdtWAg3JbBSHsGoxYxHOPAWIITU6krmU5bxWDsYlrumvMswJDnQSa0h9nQFmZDS6g1zSHWNARZUhNgRc0tOxpCFvPsngWNEebUBBtSckOPAl9T8j0dSTvtgM8XQk5ukebsW5Lc+EqNhAMmpBw1IPIXeeJ/UyT7tAZFbgbU+JvScNuc2lsmVF03oP6OGc33bGgOt6Up7He8WlAXYsGzEAsaQy1pDrehI9qB7rildMcupTPaiechDtQHLqE2YDklvstJPGaN15dCDr8uyc9rJdm5UoodyyX5YYUEe9ZL4/6FEXlXXiPphA3BPykSd0SVAg9jCjx1KL+qR5GHFgVu+tx3NiBsn5ALn0py6u8y5Pn+E+cvFvGxvSxbDKV400SBzYYy/N1Rm4+XavO2tTw7thjiuXctbjtX8Q8bGT61EbB9mRI/rVHnyGZ9Lv/dEv//2HBnuxkB32kT8J0K1/8jg9+/pQnaoUrUL9okHTci9pAWeW6WlPrbUehn+ZdTOWGl4Z5xNfiltuCX0s7t+0Pczh7GP7WHW2ld3Ehp4Wr8U64nVXIzrYKAzGoCcxoIzG3DP7sHn7QhvFIm+cKliHU/JeO4M5lF27JZ9G0eS7c/xml7Oiu+T2D19xF851mEe0oLQXm1ZNWV0TKex9BMPGPDfkz3nkDUs425js2M1Zsy+VzIXLsqojYN5lu0mG/RNo1m9AAAIABJREFUQNwuRNSuxny7BuIefeZ6jJjuMWKyX5/xIU3GRrQYHTZlfNSJ2fF3EU9vA9FRxCJnxKLLiEVXQHQR5s8intmHaOIL5iY3Mje5mJlxW6bHrZket2B63ILJCXsmJ9cwO/UBopldMHca8dwVxHMeiGc9YNYD5pxh5hfEE58hGnqF+cFFzA+YMt9nhnjIivlBGyZ77RjtWspk32bE418hnjwC4xcQj3oiHvaG0cswcQomfkY09HcmOlYz2mzGRIsOM61azDzXYqZBm5l6bWbqNJiuVWKqRoaJp1KMV0kxUSHDdKUyc9XaTFcaMlpuzUjVemjdDgNnYNAF0YALc33nme07BUMnof8g402f01e5lu5ia3oLjekvNKKv0JC+MjPaCo1pLrCgq2INE61fIB44hXjAndleL0TD15gd9mRq5ALT485MjZ1lcvQcc6NeiEauIRq+injYF/Go7wJeR88zP7iNqe4tTHYsY6bDFlG7JeI2S8Rt5tBujKhTn/kuPea7DJjv/P/D60LE7X/Owc41G//PIqeFJnYBsBP1+ozV6r5oYP9sYf86B9tZqEJHgTLtT5Ro+UsD+yxH/gVgZahKk6YiVfoPxJYkSlCcIEFRrASF0ZLkR0nyOFKShxELgM0JkyQrVIL0uxKkBkmSeleGlKAFwKbckiH5pjRJ/lIkXpMk/qokMVfliL4u5J6vkFBvFSJ9VYi7pkqMjwKhrgJCnAVEuAqIcpUgylmSyPPShJ2R5vZRAYHHpbh9Qhr/o5L4H5fh9hkVPA/J4nFIHo/DingcVsLtkDKXDipz4aASrgeUcf5NCefflDn/qzLn9itxbp8i5/crLORXeZz3yeH8iyzn98pwdo8sZ3+W5ezPcpz9WY4zL96zP8tzds9Czvy0kLM/KXDuZ0XO7VHi/B5lzu/9fd5V5QVeFTj7o8IfeP0TsEq47FX6A7F/RpEL+xS5uF+Ry7+p4HFYiNcxdbyPq+N9XO1FVPE5qcq10+rcPK9JgKsmty9ocueiJkGXNQl21yLMQ4cIL10ifXSJ8tUh+qousdcMiPc3ICHAmJQgMzKCLcgINiM9yJisICNyQkx4GGrEgxB9HobokBeiRV6IJo9DNSgI16Q4SvuPEzqlMZqURgkpClOiJExpAXvxGjxL0aYhRYdnKVo0pGrSlKlNU6YmTVkatGRr0JqlTkumGq1ZqrTfV6PtviotWco0ZyrRkatCZ54qPY806CvQpr9I988lTsW69BTp0FGoQ1exHj1lRvRWmNBdYUxnmRGdZYZ0l5vSW2VOz1Mrumut6amzpbfOlt5aG3qqrOkqt6S71IKeUiv6Shbw2vXIlPYcQ5oydHmWrEltvJCnMUJq49RpSNShNcmQp2FCHl2XJPe6BCWhCrTlmNNdYENbvhldZdaMPHNk9NliBqqt6S03pbfMmL4SQ/oK9eh9pEVnjpCOTFXaMtRpzdCkPUOTzswXydCgPU2VpgQFnkVLUxchQX2EJM1xcrQnKNMWp0JHrApd8UJ6EjTojlOnPUaNlgghjWFCnt1T+XPjcKSQpkghLTEadCTq0pmoT2OEBiU3ZMm5IiDprICIIwKijwnIdVfkWbgxHYmWVNxRpDZMlc4UIwbvW9EQrU1DtA5jjxwRl21gtuglxh4soynahHxfJdKdBaS/gGvGeQGP3RQo9VOjPlib1jgDutLNGMxzpDt3MU3p1nQ8WMxY+WpmatYwWrqY0UIbhh6a0ZdlRnWIKoX+stSG6dCaYM7zGGO6Um3oSrKkM8GMrkQzelPMGMy0YOS+NSP3rRnMsKY32Yr2WAueBRtR5KNBlrM8aaelST8jR/Z5ZR5cEJJ3SYNHV9TJv6JOobs6Re5CitxVKfZUpdxXlarrQqquq1FxTZkSH0UKPeUp9FRaaGm9NCjy1KbATYdHF3XIddEi20WdRx46FF83pDrIkvp7tjRG2tESu+gPvC4scHKiJ9uRnuwldGUvpjPLge77SxjIW85Y0VqmyjcxV/0Ws1XvUp/gwNNIs4VlTg9X057oQPlNQx5cVCf1pCLZZ4SUehvTcs+O3sTF9Cfb05tsy1CGA2PZKxm7v47J3FcZTFlPqZ8pDy9qUxfgQN3NRTz1t6XC14wiD30KPfW4f0GZgqvaPL1rwbNwO9qTVjBR8BbzVR/Tlf0anZmbqQlfQcXtRZT4WpJzRoNSb3PaY9bRk/Yq4/nvMVn4HsM5m5nIfJ32kOXU31pKY/AGHng44r1dyJF3JTi7VRb3f+pz/G1tdr+szDcrpPncQcAXDhJ8s0yW7asU+eElRXavl2ffJhmOvSPD1W91mcnbT+wBM2L3aVLnv5S+qFU0B5nQG2FDlYc+GQflyT0mpPyiOcXO5kTuUMD3bxJc+0gO3w9VufC6CqfWKXJktRIHVyqz3UqCI+uUiNmzlns/OnLpQxWuvK9I3I+LiN+1iKgdlvj/U4j3Bwp4vaeA+zsKeG5VxmurELe31PB8Rwv3t7Rw2aTM2fWyXNgkh/NGKc5tkODy65J4vyuJ/98lid6mRO4BUx4esiDtZ31it6sT/Z2QpF16ZO8zJ/q/6kR8IyTkc2Vu/E0Gzy0CLr0i4MqrElx9W4WAj9QJ/pcKcf9V5uFBXaovWtF63Z7O23b03rNjMNqOkXg7RhLtGIy3ZTDenqGExYwkLWUkcRmDcU70RS2mL8KBvsh1FF5ejctWTXY5Cdi9XLDQwDpJ8YOjJLucBJx+Q4Ggbbo8crGj9e4CXnsi19CfsJKB1BX0JK+kNW41LVEbeXZ7I9mnbQj6ryqeH0ri/t4CXrOPqlLpbUBXhD0DCcsYTlnNWOZaxu+vZSRzJYPJS+mKXES9vzUFzqbkHjEh//gicn+zIvs3Y3KPGPDwpC4PTqqTe1KRR84qlHpoU+alS7mvPpXXTKm4ZkmpjyUPL5qScVqfxKO6xP0Fr3k3LKkIc6Q2YRXNWRvoLnidgYq3Gax8i56y1+gqeZn2wnW0PF7Ns/tOPE21py7FnrokO4rvGVEaYkhNuAktMRZ0JljRHmtG5S0VuuNNmHngAE+WweNViHLXMhKzioJzBtz5Upabn0hw7xsZ0varUvECr92RpoxkLGHy0Vpm/y+8tv+O15PQcQJx2xHETfuYf/YjotodiKu/WvgynP8+ozmvMpCykt74xXRF29MRaUtHpC2dkfZ0Ry9iMMGJ8bRVjKWuZDhpGWMpK5m/v5H5R68xmLCcqqs6ZJ+SJvOYBI+dZajx1aQ10IiBCFtGYh0Yi1/CeIIjE8nLmEpdyWTKCnqj7HkeaEztDX2e3TamNdSG5hAbGoMseRZoTm2AGVU3zKnyt6Y+yJ66IDPqQ82oDDSgwFebRx6G5F2xI/mENd6fKeHyvjRenygRukufpENmxP2qSciPksT/Jk/ueS1KvYyou2FOw20Lnt4wosJPj9rbZjSFWv+B18ZQK6rvGFEbbEpTuDVt0Xa0RdnRHGbN81Arnoda0xq+iN6EVbRHraImwIl8TwdST9lyc4cBh96QZtsyAf+2F/DNEgl2rpTil43y7FotRfyxl3jstp6k42bEHlKn0NOcJ246VPoZUu6rT4G7IRmndQnZo4bbv+XZ94YE+Tc+Ifz46+zYqM9mfWm2Wimz1VKNLWYqbDFXZqOBNG/bSXLoM0viLn3MT69r8Im1JF8vluOHFaoc3KTHhQ/N8fvCktvfGRP4nRYhO9W5/Z0CPp8K8PlUmtDd6qSdMifusDbp5/R47G1K8fW/4PUXr9Twc8FF+Ke345fSyfW0Pm6lDxGQMUhAei+uwaX85pmMe1QhNzKquJVVQ0BOIzeyW/BN68Q7dRjv1Gm27E1l2bY4lnyfwaJtD7D/5hHLdzzG8ZskVu+IYuP3d/jyVBRu0Y/Irqmirq+InrFoBgZ9mBq6wvzIacQDO5hve5XJBktmmjUQdQoRd2giatVE1KaBuEsdcbcqonYVZjvUmO/RY77fiJl+XSYH1ZkYUWdixJDJkcXMjryNaHwbTB9DLLrE3Lw783MeiOeuwOx5xFP7mR//jLnJl5ibtGZ2woLZCXNmJ82YmTJjesqWqanVzM58iGhmN+KZ84hmvZifu8r87FWY8YWZSzC1H/HYZ8wPbWBu0ArRoAHzffqIh0yZHzRjsteCkW4HxvtfRTz5NeLpEzDpBuNXEY9dRTzqBuOnYXw384N/Y6J9GaNNhkw0qTPbLGSuUZ25Z+rM16szXy9kvl6JuXo5putlmKyRZbJanqlKJWarNZiu1mekwpLhypeYbf4OUe9J5vrPM9PvwlSfM1P9Z5gfOsV870FGnn1GT/lquorM6CnQoS9fk57HQroKNGkv1KW10ITOsqUM1f2NmfYDzHdfYqbbg5k+H2YHPZkevsj44BkGug8x0HWEyf5LzA9dRTx0FfGQD+Jhb0SDHoiHzzLf/x2TnW8w0bqU6TZr5trMmW8xR9xqirjNCFGHPqIOPeY7DZjvNELUYb4wD/tXvP4l4nYTxG2m/4PX/91GbPQ/DezvX4j/38ucektV6S5WXdhGXKBMW/6fX4gbH8hTf1+e2iwZnmZIU5UuRWWaNBWpkpSlSFCaJEFxnASFMRLkRwt4EiXgUYSAhxES5IQJyAoVkBEsIO2uBOnB0qQFy5IeJEvqbRmSb0qReF2C+GsSxF+TIu6aLLHXlInyVSHcS4l7HvKEecgR7iVHhKc8Ye6yhFySIuSiFHddpAg4I8GdszIEnpEl6Kwit08p4n9EluuH5bh5QgWfowp4HlXA86giHkeVcD+qzJUjylw8pITrAQVcflPA5TclnH9V4vx+BZz3LYDVZb88rvvlcN0ni8svMjjvleb8HhnO7ZHl3B65PwB79mc5zu2R/zM/K/5Pzv+O17/mZ2XO/6TEud2KfwL2R3nO7Vb4Yxb2d8S67FX8y6uI6y+KXPpVGfdD6nge1cD7mAZex9TwPKqK51FVvI+r4ndKHf+zmtx01iLA5QVgL2kRdEWbe+46hHvqEuGlQ6S3DlE+ukRf1SfaT5/4WyYk3zEjLdiCtLvmpAUak3HHiPshJjwIMSE32IDcIB1ygzTJDVLnYZCQx6HqFIRrUhSpRXG0NiXRWhRHqpMfokhhiAKl4SpUxapTm6hNXZI2tYka1CYKeZaqQW2SKjWJytQlKfMsSYlnyYo0pirRkqlKa5YaLVmqtGap0PlQjZ7HQvrztRfO6hTrMVisR1+RLj0F2nTla9KRr01XkR69ZUb0V5jQV25Cd6kh3aWG9FaY0FdtTl+NJb211vTW29JXb0ffC7x2llnSWWJBV4klPcVWdD0xo/2BEc1ZejSmafEsWYOGJHUakjR4nqJFa6oezQm61IYJKQ1UoCBAhkcBUjxN0KL9kQUdhVb0Vtoz2rCUsQYn+p/a0ltuTn+FOYPlpvQX6tOdp0nHfTU676vTka1FR7YOnVnadGVpvcCrkLZUFZoTFGiMlaUxRobmODm6UlTpS9ekN02DvhRN+lO06E/WpidBk44YIa2R6jTcU6UuWJn6ECWe3XtxNidcleZoDdoTdGiP16UxXIPyAAUeeUmS7iwg/JCAewcEZLjKUxtiTGucBYX+0lTeVaAhSoPRh3Y0xuhQG67BaN4SxBUbmC9Zx/jD5XQkWlLir0amq4AsVwH3L0iQfk5AoZcK5deF1Ifo0BpnSGuSEUOPHBnMX05Lpg2t9+0YLlnJXO06pipXMFmyhP4cUwZzLHgWoU55gDyNEbq0xptSdVeTjiRrupKt6Uw0pzvJjN4UcwYzLRjOtmIoy4r+NEu6Ei1oiTSjJtCAR27KJB2XIu6QBInHpMk4o0Suqzp5lzR5fFmTgisaFLppUOSuTpG7GsWeKpT7Cqm+rkG1vzqV11Qp9VWiyEuRAg8l8t1UyHdT58llTR5d0CLnnCZpJ9VIOaFI7iUNCnz1qAww+6N9bY5ZaF570pzozXCiN9uJvhwn+nKd6MlxpCt7Mb25Tgw/WcVEyXqmK15lrvot5qq3MpS/ifJQQ1pT7Bh6uIrO5MWU3dDniZs22efVeHxJl6fXLeiIdGAozZHRrCWMZDswluvI+IMVjOW+xNTDTUzkbKY5zImkY7I8vKhN7U07GgMXU33NgkJ3Hcp8DSi/bkDFDQPqQy2pDbHgWYQdIw9fRVT9MV2ZmxjJe4eulE3UBjny5LIBmceUKXY3oSViFa1xa+nPeYOp4g+YLfqQ2Zy3aQ9ZQVPQappCXyX70hIufaXCgTelcP5QBecPtTj6jja7N6rwn6XS/MtewOeLJfjvCnm2r1Hgxw1K7N+szJG3FHH7TJPUU8sp9NrI1S9VyTljTlfYavqjnGgJNKQpwIACZ3UKz+tTeM6Ih8f1Sdqjzp1/y+L1vhRX3pLm0hYlzr6syOmNqhxbJ2SXvTQHVssTv+9lInYvx+Of2rh9rM69nTZE77Qn6EsTfD9U49wrMpx/VZrLb8rgulmKi2/I4vuBFt7vaeK9VZsrW4Sc2yjL6fWSXHhVBpeXJXDdJODqBwqEfa1Dwk5D4r/XJm67BrHbNIjbrknC99ok79In9Sdj0n82JWmnIXc/VcLrLWkuvSrBldck8H5TlqvvKOH/ngZ3PtYi4j8apOzSJO+QHhUupjR4W9Jyy4ruEGsGomwZirNlONGW0WQHhhMXMZLkyHjqcibTVjKWvILhhKUMxS5hMGYdlT7ruPShNruWCvh5hYBdTgK+Xyzgx6XS7HKU4OjLslz7XJ2sE5Y0B66lP+pluiJW0p+wnKH0VfSnraYjcQ1tcetpDXuFIndH4n7R4fpnsnh8IODOV5LcP65Ela8eneG29Mc5MZS8kpGMNQxnLMy99iUsoTtqCa1BjtT5OlHm6sijow7EbdMh+N9KRGxTIOOAGo/PalHgqknhZQ3KvLQp99Wj0s+ISj8zSrzNybtkRPopHZKP6pJ4VI+EY3okn9Uj092QvBsWlIctpjZhBU2Z6+nO38xA+VsMVLxJd+mrdBZvpL1gHc15q3mW5cjTZDvqku2ojbehKMSQ0hBD6iJMaY+zoifJho5YMyr8FWmL0GU0zZLJTFsm0xcxEr+Eel8zkvYq4PuhBNc+kuTeN3Jk/KZOlYcxHcEmdEUZM5SxmIlHa5kt3oKo8iPEtV8iatiBuHnvi+b1GOKOY4jaDyNqPcB840/M1e1AVPMN4qovmC/9B1OP3mYk62V6EpzojllEV7QdPTGL6E9YwmCiE4OJTgwlLmUkeRmjKSsYT1vFVMYapjNeYjxtNQOxjrQGW1JzTZ9SNyH5rvLknJSlwkOFjrvGjMQuYip5KbPpK5nLXM1M+mrGk1fQGWZD/U1Dnl7To/6WCc3B1jTcsaL2phlPb5hSfd2ECj9Tyv0sqL5lQ9UtU54GmlLqr88jTy1yL+uRc9GCuCNGeH0uh+e/FLn9nS6x+yxJOmRG+E8qBO0UkHBQnjxXTSp8jHh2y4KGQEuq/Q0p89WhJsCU5yE2NIfb0RRmw/N71tSHmvM0yJiaIGMaQs1pebGRuDXChtYIGzqiF9EevYSWiKXUBy+j6Opikk9bcuN7HY68LcP3qwR86yTBf52k+NZRiq8WS7JrjTRunxvw8PImCr02kHzcmKxzBhR7W1B9zZwybyNKvMx5eMGC6AP6eH2tyr7XJUh2fY2iwK/w2vkSH9jKsUlfmk36cqxSk+Y1Y2W22quzxUaBT9ao4/HTWvx/2ciXS+T40l6KXatVOfK6AS7vm+D+DwOu/UeLwO3qhO/WIGqvBne2KeH1iSR3tquQcsyU1FNGJJwQknlBkyc+xn/idbtzZPjxgEfcyOzCP62H6ym93EwZICBtkFtpvZy6WcDO85G43nuCf2YtATkN+Gc/xy+zFd/0HrxTR7gcN8amHxJZvi0Jh22Z2HyVhf1/slm9I4dV30az5uvrvL3LnV0u17ibnkRtVyF9Y9mMjAUyOnCJuSFXGDmBqH87s+2vMdVky3ybDuJOIaIOIaI2NUTtqtCtjLhXEXGXAnMdisx3ayHq02e+T5fZAU2mh7SYGjJianAJs0PvIhrZgXjyOGLRFWbn3JmbcUc0exlmziOe3M/8+KfMjK9ietyc2Qkz5ibNmJsyYWbKhKkpa6amVjI78/4LvLogmvNhfv4ac3PXEM/4IZ65AlO/vsDreuYHLRAN6THfr4d4yIj5QROm+iwY613M5NBmxFPfIJ45CVPuiCd9EU34IBq/DOOnYGwXcwMfMNmxnPFmY6aaNZlvVme+QYP5enVE9eqI69UQPVNmvkGe2QY5pp7JM1Unz2S1HLM1qkzXajNcZUJ/5TLGGj9nrvcwc4Nnmew/x1jvGSb6TzM3fJLZ3l8ZqPuYjpJldBYZ0lskpK9Ama5H8nTmK9OWr05LgT7tJQ4MPN3KVPNe5jtdme3yYLbHh9kBL6YHLzHae5rett/oaTnAeM8F5gd9EA36IBpwRzToznz/FcTDZ5jr+5bxttcYa17CVIsVc63mzDWbIWoxQdRmgKhdF1GHLvOdBog6jf/AKx1mL9pWk/8DsKaI2kyZ/0sD+ydmjf8HsL9/Hx55qs1wlSZDleoMVgjpL1ejr1RIb8nCTdiOwoUvxC2PFGl+pEhjrjz192WpzZLmaaY01RlSVKZLUpEqQXmyBCUJEhTHCSiMFVAQI+BJtIC8SAG5EQLuvwBsZqgEmSFSZITIkB4sQ2qQDMkB0iTdkCTBX3LhlM51aZL85En0USDOS44oD2nC3SUJ95Qm0luOMC8Z7rpJEnRFksBLktx0luC2szSBznIEnVck8LQSt44pcOOIAjeOKXP1uCLex+XxOqaA5zEFPI4q4H5UgctHFLh4UJ4LB+S5eFCRiwcUufCrAhf2y3NhvxyX9stxcb8sF3+R4cIv0rjslcZ57594XQDs/zax5/bI47xX6QVYlf6CWKU/8jtez+1W4txuJc7++DtgF3JutwLnf1LE+WclnPco4bxH8cWr9Mdc7MX9yrgd1MDziCZexzTxPKaOx1EhHi/mYH1PaHDtjCY3zmlx01mbAFdtAi8uJOiSNsFXtAl11yHMU5cIbz0iffSI8NUj5oYR8QGmJAWak3LHnNRAU9LvmJJ915T7d43JDtQjK0CLrFvqZAWokXNbyIMgIXnB6jwOVefJPQ2ehKnz5J4qj+8qkB+sQPE9ZcojhVTFaFAVq0FVrJDqWCE1CUIqY5WoiFGgOlaBmjgFauLlaUhWoiVTSFu2Bq1ZQlqzVOl6IKT/iSaDBQs3YYeL9RkuMaC/SJeefC16CrXpfKJJZ4E2vaUGDFaY0F9mTHeRPl0l+vRXmjBYbc5AjSV9tVb01dsupHbh23BnmSUdJZZ0FlvSVWhJW54JLTkGPM/SpTFdi8ZUTZrSNGlO06I1XZv2dF2a47SpDxNSFaxM2V0FntyWoSBEnqfJWrQ8MmPw6RImnq9gqG4xAzX2DFZZM1BpwVC5GcOlxgwW6NP9QIPWTBXaszRoz9amM1ubrmwtOjI1aE9XpSVFieZEBZoSFGhLUqInXchgtjajuQaM5OgznKnHUJou/UnadMdp0B4lpDFUhZo78lQFyPL0jjx1IYp/4LUpSp32eG06E/RpjtKh4pYSuW6SZF0QEHdCQMRBAWnOcpTe0KImWJfiG9KUB8pQe0+FoRxr2hINqYvQpDvDkrnSl5grXst43nL6MuypCdYl102GLFcBuZekyHQWUOyjRqW/BvXBOrTGGdGZZkZvjj2jxatoz7HjeaYlfQVOzNdtZKpiJVOlS+m/b8bwAyta47WpuqNAbYgGPSlW1IToUHdPn+YYU9rizWiPN6Er2ZS+dHP6080ZzLSiP92argQLnocZU3VTj7zLyiQekyLmoICEI9JknFIk10WdvIuaPLqozuMLQp5cFFJwWUihmxolnmqU+6hTdU2DquvqVPqpUX5VlVIfFQo9VXhyRYW8C6rkOquRfVqV1GMqJBxSJP6QHFnn1XjiqUPlLVPqgq1pCLelOdqe9kQHetOd6MtaSm+2I305TvQ/cKI314nu+4vp+R2vpRuYqXyNmcotTJW/xVztB9REW/A80Yr++8voSl5C5S1DCj11eeCqQaGbPs8CrOmNd2I0cynj9x2ZeOjI1JNlTD5excSjtUw/eY2pvDdojVxK/BFJEo/JUeJtwrPARdTcsKLUW5+am2a0htvTFmVPV4ITzdF2PA0xpynWEXH1Pxh+uIWJJ1sZf7iVprBV5JzTJPk3OfIv6vP83nLqw5fRlbmJ6dKPEJd/zFzuu3SGrqYhYCWV11cTf8qS858qsP91aVw+EnJyq5DDb2vx/VolPnOQ5BM7Cb5eLsuu9ars2qDE7o0K/PaGEmc+FBKw05xHV17G7z+a3PxWmVr/ZQzHr6U33J7nN/Wo8dGk5II25ZfMeXzKiMSf1Qn5WpGb/1LE/V05nF+VxnWzCmc3qXBsnQr7Vyixb7kMAV/bk3bkFW58ZYbHJ5oEbrcg4ddlBH5pgudWNc5vkubUeilcXpPl8ptyC3h9XRa/D7W4+oE2vu9p4f6mKuc2ynBqrQCXTZJ4viPP7U81SNptReY+e+K/NyH0S3VufyLPnU8VCftKSNwOPVJ2G5O0y4jo73QI+lSDq+/JcHmzBJdfk8LzTVmuvquI31YVbnygyd1PtIn5VpuMn3V4dFiPknNG1Lib0nTDgs67lvSEWdEXbcVgvA1jKYsZSV7EaLIj42nLmcpYyWT6KsZTljOauJSh+HU03noFr0/02L1UwE/LJfhpuRTbFwnYuUSSnYslOLBWGq+P1Ug/aknjrdX0RKynP3YN/QnLGEhdwUDGGnpS19Ee/xLdcZuoD1hD7mlz7u1Q4dq/BAT/V4Lck4rU+hvQFWFLf5wjA0nLGUpbxWjWaoYzVjGUsozB+BV0hi6n1seRvBPWRG3T5cbf5bn2kQT3vpEl86CQAhddytz0KPfSpdxHlwpffaqumVLpZ0m+mwnpp7WJ+U2VmN8+LUggAAAgAElEQVQ0iD+iT9IJQ1LPG5DlYcijmxZUhP8vXvvL3qSv7A06i16mLX8dbflraXqwgmeZjtSlLqI20ZaaOGuKgg0oDzXiWaQZHfHW9CXZ0hFtSqmfHA131eiJMWA4yZyxJFv6I+0pv2xA6LcSXHlLgOdWCYL/I0/mQW2qvUxpDTKiJ9aUoawlTDxex2zpW4ir/4G47itEDTsRN/8CbQcRtx9B3H6Y+bYDzDz/mZm6HczWfM1c1efMlX3MTOH7jOdupj9lNe1R9i/urNrSG7eIgcSF7c2DSY4MJTkxnLSUsdQVTGasYTrzJSbTVjOSuJS+aAe6wm1pu2tB4y1Dqn01yXdVotxDkfrr6rTfNWIwxo7ptBWI769jLmsto0nLeR5oRtVVPaqvGVB/04zGQCtqbphTcdWIch9Dyn2MKPUxptjbhDI/C6puWlJ5w4zHnjpkX1Tn/kVdsi+YEHVAC+8vpLnzvS6x+2yJ/9WGsN16BG6TI/gHCVKOKJB/WYun141puG3Js9vmfzSvf+A1zJbn96x5FmJBzV0TqgINqbptQN1dY5rCLGmPsqUj2paOaDu6Yh3oiHGgOWIx9cGOlN1wJMPFBv/vtTjytjS71kqwfYU025bL8c0SWT61EvDtEin2bpQj6MdFpJ1aTtwhU5KOGVDqs4gqP1tKvcwp9bblyRV74o+Y4vkfFfa9JuDOb4t5fOOfRJ19mx+3GPGynoAN2tIsV5ZivbYc79oJedNGiS02cvzwljH3Tr7Loa0mfO0kx46Vihx8TZPT72hz8W/q+H+tQdD3akTsEZJwQJuE3/S494Mmt/+rSOyvemScMSPppAYp59TIuaL1J153XIgJP3E7n5uZPdzM6OdmWj+3Uga4mTzAjeRezt0p4+crybiEFXE9q5HbD9vwy2rBL6uLa/eH8U4d5XzYAO/8ksVLO7Ow/zoNq8+TcfgyifXbEnnluyA2fHGaz/Yf52KgF4+qYukbzWRsPJLZCX/mxtwQDzvDwGFEvd8x3fEGE80OiDoMELerMd+qzFyrEqIOBcQ9coh7ZRH3yiDulmO+S435Lm3EvXqI+nWZ69djqs+Eqf6lzA68j2j4B8STJxGLrzA778bczBVEMxdh5hxM7Uc0/inToyuZHDVldtKc+SlzZidNmJ40ZnLSksnJ5cxMv7eA11kXxPM+iETXmJ33Qzx7FfHsZZj+FfH4Z4hGNjA/ZIVo2ADxkCHiYWPmh0yZGbRianAp06NbEE1/g3j6OOKpK4gmPRFNuSGecoXJ4zD2A/MDHzDduYqpFnNmW3QRNWsjatBGVK+FqF4DUb2Q+QZlZhvkmWmQY6pBnqkGeSbrZJiuV2SyXshQjT49VQ4MNn7ETP+vzI2eZmLwNCN9J5gYPMns6Alm+vbRV/cRbSWLaS/SpbdYhf4iebqeSNNVoEjzY2WaHmvRUWzHcO27zLTsYb7DGVGXJ6K+q8z1eTPdd5nx3nP0tx2kr/Ugk70XEQ0ttK1zA5eYH7zMfP9lxCNnmO37mtGWlxl5voipFkvm2syZazZF1GKMqE0PUbsOog4dRJ36iDuNod0c2i1fzLia/J94/Stif1/k9P9d5rQA2Il6/b/gVYOhSuGf+ctN2K6i378QL6QlT5HGB3I8y5WhLluGmkxpqjMkqUqToCJFQFmSgNLEBcQWxUtQECfgcYyAh1ECHkQIyAkXkB0mQdY9KTJDpUgPlSL1rhSpv8/A3lpY5JR8XYr0q1Jk+EiT5i1FkrckcV6SRHkKCPcQEOIhIMhdwJ0XuX1ZgtsXJLntIk3gOTkCzygSeFKJ28eVuHlMEb8T8vickMX7uCxex2TxOCqL+1EZ3I7KcuWwHFcOy+F2WAG3Q4q4HVTA7TcFrvwqj9uvclzeJ8PlvdJc2ivNhb0yOP8ig/Mvsjj/Isf5vXIvIPu/gHX5RQWXX1T+wOvZnxQ4+5MiZ39S/AOv535S4uyPf80CYM/skufsjwqc/0kJ55+VFwD71+xRwmXvwjzslQOaeBzWwvOoNp7HtPA4qoHHUXU8j6rjfVyDq6c0uX5WmxvOugS46nL7oi63XHW49aKJDbqsTaiHLmHeei+iS9Q1Q6L9jYi7YUJSgDlpdyzIuGNB1h1TMm4bkH5TmzR/ddKuqZLur0rWTTXuB6hxP1CNnDuq5NxRJfeOCg/uKPHwjgJP7ipSGKpMcZgqpRFqlEaqUhalSkWUGpUxapRFKlIepUBVjCJPYxWpiVOgIVmVtmxN2u9rv/hKrEpXrjqD+ToLKdBhpNiAkVID+gsX8NpfokfnEw06n2jQV6zPUIUJA2VGdOZr01mow2CVKcNPLRissaC/1pL+Omv6a63orbGm+y947SiypKPAkuYHxjTlGNKUpcfzTB2aMnRoydChNVOHtgwd2tN0aInXpiFcSE2ICtWhKpSFKvHwlgSPg6Wpz9RjpMaJyaZV9FbZMVTnwEiN/QJeK8wYr7Rgotyc/se6PE9VoDldjdZMTdqztenI1qI9U4PWNBWakhVpSVaiLVmZ3kwNRh7oMZZnyOQjEybyTBi7b8hgqi498Rq0R6nREq5CTaA8ZdclKPETUHlTmtq7Cn/MvzZFCmmL1aInyYiOOAPKbyqT4Sog57IEma4C4o4JyHCW4ZGHIsXXlKgKVKT8thS1IUr0ppnSm2FOQ7Q2z6K0mXiyjNmiNYzlLWcox5GWWHMKrqqQ4SLBwysy3L8gQYmPGlU3tagL1qE1zpj++7Z0ZFgxWrySnjwHGtLM6Hy4aGHjcNlyJkuW0p9jwUieFd2pBlQHKVB+S4nR+w60xJhRdF2Z6rtaNEYZ0hRjSHuiCV2ppnSnmNCfbslAug1dCZY0hBpS4a/DYzc1Uk/KEH9YkqQjMmScVCL3vBoPXdR56KJG7nllHp5X5rGrCoVX1Cj1VKfCR4NKXyEVV/9Mua86xZ5qPL6sSq6zMhmnFEk+LE/cr7LE7Jcl9oAs6adVeOymReVNE+qDrWgMt6U52u4PvA5kL1vA6/0l9D9wpO+BIz05i+nOdWTwySrGSzYwU7mZqfLXGS3ajLjpn7SmO9KYYEl3+hK6kpfwNNCEIm9d8lw1KLisw/M7tgwmL2csexmj2YuZzHNktnA5M4WrmS5Yz2zxG0w8eYPGMAdSTskQe1iS+y5CKq9bUBtgTdV1Y57ftWEodTXj2WuZeLCegYyV1ISYUXTTgNnS95kr+5DJ/PeYLfwHHTEbyDqpRvxeKR6c06Qu2JHKYAc6Ml5htuIfiMo/ZirrLdqDV1HmaUf2eUtC9utx9hMF9r0uzfmP1Dn2rpDftmjyzQo5/mkrwecO0ux4SZG9mzXZ85oquzfK8utmOS7+S4eI/Q6kn17JoVcFZJw0pD9uPWNJa+gMtqDeT5tqDw2qPUwpOGtM6j4twr5T5vbnSvj9XZXLbynj/KoSLpuFnNmkxr7lcuxeIsWVDzR57PoON74yw/1jIUHfm5N4aDmRux1w26rO2VekOblOAtfXZHF/RwmPd5W48qYcHm8pcO1DTa59oIXf+5p4v6PGxVflOLtBkoubpQn+ty5ZBxZTfmEjuYecCPyXBlffl8f3PRlu/F2BoM/ViPxWl9gdhkR8q8OtfyrhukmCi68J8HhLiqvvyeP3vhJX31PE511F/D9U5+6nWsT+V5vMPTo8OqxL0Wl9qi4b8dzfgvY7FnQEm9IZZkZfjBXDifYMJdkzkuzIaMpSJtJXMJWxkqmMlYynLmc48SXaQ17j5lcG7Fkh4MelkuxdJcs2ewHb7ATsWCTBr6ul8PhIjfSj1tT7r6Tz3hpGU9bTn7iMvuSlDGa+xEDWRtrjV9OX8iodkRsp91xCygFtgr+TIPx7CR6cUqThljHdUXYMxDsxmLSCobRVTOSsY+rBBiazXmIs5SU6QpdTfMGS6O/V8HxHwOU3BFz/u4DYH1R4cFyHIlc9yt31qPI1oPKqAeW+BlT5mVPua8XDi0bEH1YjZLccYXtViTusT+opYzJcjcn2MuZJgBWVEUuoS1xBc9Z6uvNfp790Cz0lm2l7sp6mh6toffwSjTnLeJblSEPGEmoSbKiOsaTorj5VYSY8j7agM96G/iRb2iONKbkqTe1tRdojtBlKNGci1YGhmCVUupkS8JkkF14XcPlNAYFfyJN1SJdqL1Oe3zagP9GCkRwnJvM3MFfxDtR8AvXfQOOP0LJvYWFT22HEbQeZb93PZP0OJqu/Yqb6c6bLP2aq6H0mH7/JSOZGOmMcaQq1pDXMgs4oa3pi7eiNs6cvfhH9CQ4MJS5hNGUZ42krmcxYvZC0VYwlL2MgdjFd4Ta0h1jQfteMtrsmtNwx4NkNDap8lXjqp0bLHUOG4xczm/USM5kvMRTvRM11Q8q8dXh6zZi6GxbU3jCn4qoxxR56FLrrUexhQJGHIfluBhR5GvP0lj1lfpZkuWiQelaV7Au63L9gROSvqvh9JU38QWsyTiwn6mdLrv9bmev/liB8twwZJxQp8dSm/pYJz+9YUB9gRs1NY6r9Dam9bUZjsDVN92xpDLWiNsiUigB9KgL0qQ40oDbIiMZQM1ojrOiIsaErdhHdcQ70JjrSHLmI2ruLqLrtxAP3xfjv1OTQW1L8tEGSnavl2LFCie8clfjcWpKPTQT8x07AkdcV8fpci8DvdYn61YACdwcqfJZQ5m1PqfdiHl9ZTPxRc9y/VOKX1wS4f6fPvZOrib/4Npd3rOJtK1nWa8mwRl2OFaoSvGIkx1s2CrxuKc1WeyX89q4nYN96dm0Q8u1SafZsUODYFmVc/6bMre/UCflRlci9KiQe0OTBWUvyzi8iaLsS93YLST9tSvo5fVLOCkk6o/wnXp3vVYV7xDdyM7OXm2l9BN0f5W72OIHpIwRmDuOX1MnlqHp801vwz+3k5sNerj/sxz9vlGu543ikjHApZoTtV2pY+V0SDl8nsnJ7Gmu/i2PdV9d55cuT/OOHXzh39RiZBVfp6A9jbCyE6TF/ZsfcEI25IB5zhbGTiIZ3Md3zPmOtK5huMWWuRZu5Fg3mWtWY71BC1CWHuEcacY8U4h5ZRJ1KiDrUEXdpI+rRYa5Xj5leE2b7lyIaeh/x+PeIZ44jFl9ANH8J8ewlxPMXYO4szOxHNPk506NrmBq1Yn7KBtGMDXPTFkxPmTM5acPk5Aqmp7YyN70T0cxpxPNuiMVezIu9EM95IRZdgLl9iKc+Qzz6MvPD9ohGzBCPWSIet0Y0as3s8CKmhlYyPbqF+amvEU8fRjzlgnj6EuLZi4hnz8HMEZj8AdHwh8x2rWamxZK5JgNETbqIG/QQP/t/KLuvuCjste33A0MvQ+9dmogVe4kaNXFp1PSVstKM6Wqixtg7RRRFpIiCCFhRBKX3Jl1EkY703nuvv32Ay5X1Ps/72XsfXJ85nZM5+M59/69bi8lyNSbKVRirUGKkQoHBCjn6KxToq5BnqEKOgVeydJcq0FmmQ0/VQkZav2Ky7yATg2cY7XdgpP8sY4OOTPTbMtZ5iL7aL2ktWkRDrg4N2XK0PJWh7ZkcdVlyVGYoUp2tQUu+NYNV7zPV/BdTbeeYanVlosWVsRYXxtqdGes8z1DbaQZaTjLecYnJLncmu12Y6nNmauAyU90uTPXbM97xPf21a+itmsVQ9QzGa4wYrzJkvFqX8RotJuo0mKjXYLJBm8lG/Wm81s+AeiNo0J/O/w+8/r3MaaRS/00DcX+pFn3F6vQWqb7J9BRWhfY8JVqfv14hzlGkMVuR+kx5qtNlqEiV4lWKJGXJEpQmCimKF6MwTkB+tICXUdMrxM8jxHgWJuBpyDRg04MFpAYJSAkUI/m++BvAxt8VEntbgmj/6QlslK+QaB9xEq6Jk+gpRvwVMWKuiBHhIeCxm4BANwH33QTccRNwy03ATVcBfpcE+F0Q4HdeHH9HKfwdZLhpK4ffaTlunJLB65QUV89IcPW0kCunJPA4JcT9pBDXExK4HpPk8lFJLh+V4vIRaVyPSON6SIbLB6VxOSDJpf2SuPwpyaV9ElzYJzG9Pvz/glfHfQrTp3D+L3h12CP/v+LVbpfMG7w6/C73v+N1jwLn9initF/EpYNqXD6qgesxTVyPa3D5mBqXj6ly+ZgKbsdUuXJKjWu2Glx30ML3nA5+Trr4ntfC11Edv/Nq3LqowV0XLQJctbnvps19dy0CPfUJuqbPY29Dwn2NifKfQdzNGcT6GxN7Q5fo6xpEXVMh6qqI6GuKxHkpkuAjItFXRJK/iOSboteIVeDJLTky7ijw9J6IZ/eVyH2gRO4DRZ4/VCTvoYiXQSLyghTIf6RAUYgCJaEKlIbJUxGlTF2COvWJGtTEK1MTp0BjshIdmerTydKgJ0ebnmfatGep05KhSnuOJs2Z03jtyNWh56Uhnc/1aM7SoCVHi94CY/qKZ9BVYkJ7iQntpdOIbS8xp63QnOaX5jS+MKfhmRl1WaZUPjGgMlmXyiQdqhK1qE7UpDZRi/pELRqSNGlK0KIpRoeqYFWK78pTdF9EabAKzwJkyQ6QojBKjaZnFvSUzaendC5dxdZ0FVrSU2RJf7EFA4Wm9L4wpCNLm6Ynqq+nzGrUJ6pSF69CbZwSdbGKNMQr0ZqkRmeqFr3puvSn6zGYYcBQhiH9qQb0xOnQFq5OfZAiVQGyvLotTYGPJLmeAnI8BOR5Cym+JU35fYX/wmtTuA4NIVqU3lXi2TUpnnvLke4qJNpOQOJ5SbI95Cm6qUrtIy0qHoooC1CkKUKX9ngTKh6pU3BXgd602UzmLWcw04au5Dk0RJjx4oYKCU5ipLlIke4ixQtPZYpuqFN+T5u6EENa481pjDejPcOajuy51KdYUptkRlvmHIbzlzGYO5/OJ6b0pM6gJUaLknuy5PvJ0h1vTlOYGYW3NMi8IkuenxK1oQY0R5vQHG1MV4I5bdEm1IcY0BhqQsNjMwpvaJN1WZnYM9KEHxMSeVyS+NNypDiISDunTNo5JVJs5XhiJ0fmOUWeXVIhz03tNV5Vyb+qyktPFfKuKJPrJiL7kiKZF0WknlMk/ow8YYekCNojTuAf4jzaLyTmtBzpl1TJ9zHg1Z3pEw51jyxpiphNW9xcOhLn0p5oTXvybDqezKUjbR6tKdOT166sxQy+eIuxwg2MFW5kJH8To4Xv0ZWxnPIQE+oiLGgMt6LAV5enbhqknlMm55IGlbfM6YqcT3/CPHqTrBjIsGb02QJGni1mJGcFozlrGc5cT1vUUqLPSJJ8XonYMzJkXlKn0MeEohtGlN82ZSxzA4NPVtKXvIz+1BU0Ry8g/7YxVWELmCj8hMn8z5h4+jHNwStIc1AjYr+Q+JMKZLjr88zPnKakdYwXfs5Y7sc0BS0nw1GPkP0KBO5V4fYeLZy/VeLwZiFn3lfG4WM9/nxbie0LhHxvI81PS+T5eq4Y3y0QZ986OXavFLL/bQl8d1oQfWYZTh9L4/qFgIbgNXSFL6cl0Iq6m4aUX9Wm/IoBOWe1efiLNAE75Li/Qw2/L9Vx/ocCnh/q4/OZOceXyfPbTHF2zxbj0geapDlsIOKQDUfXyOKz3YioowsJ2jMTp/fkObxInBNLxXBYI8mFDbJcfFeGi+9K4rxREo/35Ln+kQrX3lfG52MNbnyigdcHSnh/pMSjn43JsVtGtt1Cwv8wwudTBTw2y+L7sQbeH4jwel+OO/9S48F3Gvh/pojbJiGX3hHD9R/TcfuHEI/NUnhsln4dWbw/UOL2ZyoEf69KzO9qPDmsQeYpDV6c0+KVpyHVvkbU3DKgPsCIliBT2kIs6AibSVfEbHqj5tEfs4DBWBsGYxfQHz2PvsilNNxbRdAePU6tF/LHAjH2LhTys5WAnywF7F0gw6GlUlzaJiL+uMVrvC6mP2Yl3dGL6IpdSE/ScrqTVtEctZTmiBW0hL5F5c0lZDvNIGy/HMF/CEg4JUGxlyaNgWZ0R9kwkLiCgcQVDKW8xWDKCnpiF9EeuoBKP2vSbfW4v0MW9/cEXP6HAN/PhYT/oUz6GW1yL+jw0k2HIi99iq4ZUHDVkPyrpjxzMyXRQYfgvxS4uVOa+3uVCDuqS5ydEYkXjHjiaczTmxYUBs2jLHLR9JvXrA20P99Iy7MN1GaspPLJYmozllGVYkNFwlzKY2dTFGpGQbAJuXd0KA40pPaxKa0RlnRGWtAYrE++lzQ1ASp0RxoxmjKHyfRlDMcuo8TNHL8vxHF8W8CFDQL8v5Ql4YgOBe4mVPrr0hFpSt+T+QznrGaiYCuUfgGvfoDK36H2wH/wWneIieo9DJXsYKjwS0YKPmX4+TaGsjYy8GQdXTHLqQ+aRdU9Y2rvG9MYZEbLY0vaQq3oCLemI9yansjpPy4GYm0Yil/EUNwihmIX0xc1j47H1jQHmtMQMIOGu8Y03DWk+YEhHY9M6Aoxo+3hDBrvGVF/x5CGuyY0B1rQ+nA2VTdNKfE2pMBTnxduujxz0SLHRYccF12eXtIl84IW6U6apF/UItNZl3yvmTxzNyXWTpXwk4rEn9Ug2UmfsGMqPNyvTtSJmYQdnMnNH7S58pk0N76R5PE+eZLtFHh5RZ1yPwOqbs2g3H8ar8U++pT5G1N1z+J/xWuhnw4lt/Qov2dIXZApzaEzaYuwpj1yDh3R82kInUNl4BxKbtuQetma678pc2yzOPvWSLB7uRw/L1Bkh7UiP89T42tzSb42E7BvuRQn3pHm+DtCHLdJE35Yl6JrSyi8tojnHgtIdbIm9JgJ3r+oc3iTGMc+EOL8ox4+B2zw3LeMfdvMWSAvxgp1GRariLNAJMZaIwW2zlFm6yxJfnxLlscOW7D/zIRflkize7kkdlsVcfuXMs6fivNwrwqhB0REHVEl+7wFBR6LCT+kTeAfSsSc1CfBQZ8YezUibf+GV9ewmsCrUQ3ciG/DJ7oVr4hmfCLb8I/r4VZSP9fjOvGIbMI7uYMb6X14pnRxKaYFt8RuvNNGuJYywsXQXrafe8aSH4NZsOMhy398yOrtN3j3e3u+3vcnDh77iUw+QVW9M4MDnoz0ezDSc4Hh7lOM955iqv8sDNgx0buPobZP6KlZSV+FNcOVMxipNmKkVpeRBnVGmhQZa5ZmvEWCyRYJJpukmWyUZ6pJialmFSaa1Rlr0WWifRZTPe/A4Lcw9idTEyeYGjvD1KgdjNu+bgnex+TgV4z0rWa4bw6jg7MZHbJieMiCwUFzBgZnMzS0lNHhrUyO/MzU2DGmJhxelz85wuQ5mDoNE7/D6BdMDaxnss+Gib5Zr2PNeN9cRnpsGOpZyUj/ZiZHtjM1duD1d7FlavQUU6PHYfQADP/MVO8HjLcuZazOgokaAyZrdJiq1mGqWouJKjXGKlUZqVRlqEqdwSoN+qo06alUp69SlZ5XyrSXqtL2ypie2pWMdnzPZP8RxvvtGOo9y2CPIyO95xntsWek/Sh9td/TUvQWtTkmVGeqUJ+lSFOOMpXpIl6lqVCZpUPzy9kMVm2Flj3Qbg/N5xird2Ss6RwT7eeZ7DzLaNtphltPM95xkfEOZ0bbzzHaYc9Ez3novgT99tOT15rV9FTMZLDKeHqtt0KfsSodxqo1GKtRY7xOjYl6LSYb9KDe+HUMof5veG16nb8D9k2J03/O6fzP6asuQ+XaDL7SYqBMk4FSDQZKNegvmYZsT6EaXS9V6MibnsBOI1ZE01MF6jJlqU6XpjJNkvInErxKkaAkUZySRDEKY8UpiBEnP1qcvCjxN4DNfj2BzXgkIC1IwJNAMZIDxUgKEJJ4T0j8HSGxt4TE+AuJ9pMg2leCeG8hCV7ixF8TJ/bq9C3YMA8xgtwFBLoLuO8u4K6bgNuuAvxdBPg5C/C9IIavkyS+52S4cVYOHztZrtvJ4G0rgZedOF62Ylw7I8bV0+JcOSWO+ylxPE4I8TgugfsxSdyOSuJ+RBK3w1K4HpTE9YAErvslufynBC5/SnDxT0nO75fE8U/p13iV4uy+v+NVCvs9kpzdJ4fjPjnO7vv76vA0Wv+NWLvf5bDdLY/dbgXsdstjt1se212y2O6SxW63HPa/y+OwRwGHPQqc3aP4X3Hcq8j5/Uo4H1TH5YgGl49q4nJMg0tH1XA+oorzEWVcjqrgfkKdq2c08bbXwcdRD9/zetw4p43PWU1unNPA30mDW86a3HHR4s5lLe5c1uC+hx6BnvoEXzMk1MeYCF8Ton1NiLphSJS3LhHX1Im4okKEh4jIK4pEX1Uk1kuRuOsiEnxFJPkpk3xTmZRbijy5pUD6HUWy7inxNECZnPtK5NwXkfNAcRqxgQrkBSlS8EhEcagSZWFKlIWLqIhSnl7RjVOjOkaJ6hgFGhIUaUtVpT1NjfY0NboyNenM0qQ1XY2mJ8q0ZqrTnK5Kc6YaHTna9LzQf4PXthxt+gqM6S+eQXeRMe1FRrQVG9NZMoPOUnM6imfSWmBJ0wsL6p6aU50xg7JkfV4l6lGeqEtlojbVSdrUJmvTkKJDU6ourU/0aE3UpzZMg7JAEWVBylSEqVMYLOJFkDz54cq8StKhMceU3pI5dBfOorvQiv7iWQwUz6Q/34zuXAM6snRoy9CiMUWD+mR16pJUqU1QoTZeifp4JVpS1OnJ0GUwx4jhHGOGMg0ZSDegL0WPjjgtWsJUqXuoSMVdaUpvSlB4Q5w8LyFP3QVkuwl4fk2cYn8pKgIUqHkoovaRCo1hGrREatMSMQ3YmiAtaoP1KLmtRraHHJlusuRcVaDkthrNEXrUPlbj1QNFakPU6UgwoSZUi7xbMrQmmDGZv5Khp4vpfjKXlriZFN/TIslZjDQXCXKvKpJ3VYkiXw2qHuhTH2pCU7QprYnmNCaZ0p0zj/bsOVTGGVMRY8xIwQoGcxfQk25JzxMT2mK1qHggR6GfFM1h+rRGWFD5wJAsTzkyPaUpuqtGfbgRHQnmdCdZ0ho9g4YwIxrDTKh/ZEqxny5P3VRJsJch+oSQ6ClpMTcAACAASURBVBOSJJx5jVdHZdIcRSSdkeGJrSyZjgo8c1Ymz1WN/CvTgH3poUKeuzK5riKeXlIgw0meDCcRGedVSLJVJOyAJA92CQjYKSB4nxhRJ6VJu6hMvrcer27PoPqBBfWPLWmKtKYtbjbtCda0JcyiLdmajtRpvLanzqUtbQE9T5cylLeascINTBRvYrxoC4Mv3mUody2V4aa8Cjak8qEJ+T7apF9Q4slZEc9cNKm6bUZnxBx642fTk2jJQMYsRnLmM/JsCWO5qxjNWcNI5jp6Et8i1kGaHE8dEs7KE28vR7abJiX+M6gMsGDi6UbGn65nKH0VI9lv05exhopH1mTf0GcoZyuTBZ8zkPIedfcW8eyiHgnH5Ig5IUeUg4infha0pW9msuQrhrM/pOq2DYkn1fDfLonXN5L4/KKG6/caHNksxaF35Ti9TYedy2T5YqYYX1kL+WmRNL8skebnJeLsXinkyCZ5fHdZEW23knt7zTn7gZBEeyN6ojcwGLuKlgczqfU3ptrLmNxzWkTuk+fuDmlufCmNz2cirv9TC8+P9Lm0WZdTq1TYZSXBL5YCTr2tiP8PJtzfbYbnVyrc2GFE+OH5PNxjiftnKpxcI87+eQKOLBRweoU4Z9dKcuEdaVw2yeC2RZYrW2W5skUWrw9EXNkij+smGTy3yXP3Gy0i/jAjco8p93/QwvMjWZzfFXJpvRTuG5W4/oEatz7X4ubnqlx7Xx7nDRJcXC/GlS2SXP9IlqvbpHDfLInbP/4dKdw3SXN1qzx+nyjw4BsREb8pk7BflSdHVXlqp0bhZV1eeelRfkOX6lv6NDwwofGhKS2PzOkItaY7Yi69kfPojZxLX9S/s5SOR28Tc9QI+3cl+XWWgJ1zxPjVenry+vtcCfYtEOK0WZHE45aU+yyi6b4Ng3Er6Y9fRm/CMnpTVtKTspr2hJW0x62kM3YtTcGrKLxmTcJpFSIOiZNsJ0nZDW3aQ6wYTFjK8JPV03BNXkVvwhLaI+bR+NCaUi9zkk9ocfc7STy2CPDYIsbtb2SI2a9Opp0uzy/qku+uR8l1I0p9ZlDsbcZLTzMyLhoTeVyDu7tluPGzJAF7lAg/pke8gwkpl2aQ4WVK7h0rSh4voDx6CbVJb9GStYG23HdpzllHbcYKKlIWUZO+ZBqv8fN4FW1N4WNT8gINyb2tRelDQ+pCTGkLN6c9zJS6Bzrke0nSEKjOYJwZk+k2kLGSkZiVlLhb4fNPcexWCTi3VoDv53LEH9Yj33UGFX66dESZ059mw/CzNYwXboOyL6H8R6j84w1eqT/CVN0Bxip2MVD4DQP5nzKU9z4D2RvpS11DT8IK2iNsqL1vTuUdA6rvGVAfaELzI3PaQi3pCJ9FV+RseqLm0B8zj4G4BQzG20wnxobeyDm0P7aiOdCUxgBjGu8Z0xRgRHuwMX0RlgzFzmEgeg5doVa0BJpTd3cGlf6GlF035KWHDnnuuuS5G/DMRY80RzWS7VR44qBO6lktUs9q8uSsOimO6qQ4apLjakaGszERx5V5fFieGFt1Up2NiHfQJcnBjJgTFtz7VQ/3T+Vx+UAC/+1yRB5SIf2cMoXXNKm8ZUj1nRlU+BtT6mtAqa8B5bdNqL7/n7XhstvG5Pvp8NJXm3xfLYr8dXh114C6IFNaw63oiplLT9wCeuJtaIu2oSHMhlcBNiS7WOD9qyKntgn5a700f6xU5JcFSmy3UuIbcxFfmEjwtZkYf62Sx/EDdS5+ooz9e+Kc/0CWsEP65F1ZSt7VFaRemE+07Uzu7Dfgzw3i/LVJgPMPhpzbbsKFn+Zy7c+NrDeQYJWWkCWqAhapiLFMU5K3jeV431qej6wFXNxhxb0jazn1gSG7V0hgt02Wi/+Uxvs7KR7uVST8kIi4E6q8cJlJtf9bPDlryoM/FAg/okmCvQGJjnrEn9X6D17P3SsKdHlUiVdUE1fD6nHwy+fcrWK8Ilq5EdfD5ceN2AdUcDGiGfeEXs6GtXD4zitOPKjhUmwPVxIHsQ9s5pOj0azZFchbv91l7U/XeXeHE1/tOYqd6wHC445QVHKI1ubDDPWcZrzPkZGuMwx0HGCo6xDjvXZM9tkz1vMX/S2f01m9np5XKxgsX8hw1VyG6qwYapzBcJMuI80qjDbLM94szWSTNFNNstCkwFSjElONKow1azLRZsZU9woYfJ+pke+ZGtnN5NA+Jof/Ymrkr+mG4OHfmBz4ktH+dxgZWMHwwGKGBhYwODCPwYH5DA4uYXh4zXTb8MgOpsb3MTVxiMnx6UxNHGZq8k+Y+BHGPmNq6B9MDqxmcmA5Y70LGe9dzFjvckZ632K4dz0jA+8zOfItU+O/MzV+kImRvxgf2svE0O9MDe2Ewe+g9z0mWpcw3mDJZJ0RU3V6UKcDdZpM1KoxVqPOcI0Ow7VGDNWZ0l9nQW+NGT2VRnRVGNJRMYP2yjl0165nqO1HJvqPM9ZrT1+7Hd0tdvS1nmW44yzDrSfprvqZpoJ3qc2dS+1TY+qz9ah/qktlhh4VGQZUZZvQmDeXnrJ3Ga37gbGGA4zVHGSg4gBDNUcYbTzOaNNRBusPMth4jPG284y1OTHQdIa+xmMMtZxmsvMiU722jLZ+R0/VKrpfWTBQYcBopR4j5XqMVeowWqXBaLUqY7VqTNRpMlGnM13kVGcE9QZQrzcN2L/jtcn4/zKBNfof09f/8xbscLk2Q6+0GHql9R/AFqrTU6BG1+sV4o6XyrQ+n14jbsiWoy5Thpp0KSrTJKlIlaQsWUhpkpDieCFFccI3bcT/biLOCRcjO1RAVshrwD4U48lDMVIeTJ/RSbwrJP62kLhbQmJuShDjJ0HcDSHx14XEeQuJ8RISdVVIuKeQRx5iBLuL8dBdjPtuAu66vl4dviTA11kM34sS3LggzfXzsng7yuB9Vprr9kKu24tx3V6At50AL1sxrp4Rw/O0GJ6nhHielODKcQk8jkngcVRiGrCHJHA7IIHrXxK47pfAZb8EF/dLcv4vKc7tl+bcmwZiqb9NXyVf41WWs/tkcdwn/2YCe3avAg575LH7XRa732Wx3S2L7S55bHcpYLtbDtvdcpzZJcuZXbLY7pbD7nd57P9QwGGP4puc3St6k/P7lbh4UJ1LhzVwOarJpaMaXDyixoXDqlw4pMylI6q4HtfgymltvOz1uH5Wnxvn9LnuqMN1B63XgFXHz0mdmxc1uOmswU1nde666nDfQ4+gq4aEeJsQ7mNCpI8x4d4GhF/VIfSKOmHuyoS7i14DVkT0NRGx3iLifZRI8lMh2V+VJ7eUSb2tRPpdJbLuKZMdoMzTAGWyA5TIDhCRE6DIswcK5D0UUfBIieJQZcrClCkLV+JVhDIVUSpURqlQGSmiMkqeulh5WlNU3qQjTZ32NHWaU5RpSFSkKVWF5lRVmtPV6HiqTU+uHp3PdGnJVKctR5v+fCP6Co3pKjCkvcCA9iJDOotN6Co1p7NkFm2FVjS+sKQm24yKVGNKEvUpTdSnLEGX8gQdqpK0qU3WoTFNj9ZMAzqzjGlPMaQhSovKEFUqQtWojNCgLEyVknBViiJVKYhQpixek468mXTnW9FfPJvBkjkMFs2i76UZXbmGtGfp0pKuTVOqFg2pmtSnqFOfpEpDkgpNyWp0pGnRl23AcK4JI89mMJRpRO8TPdpjNWkIU6YmUJ7yO9IU+wkp9BEn31ucF9f+hterYhT5SVEZIE/tQxH1ISo0havTGqVFa5Q2rZG6tEcb0RlrRkOoESW31cn1kif7igwFviKaQnWoe6RGRaAi1Y9U6EqaQVOMAQV35akN12Pi5XJGcpfSkzaPzuQ5VD4yJNVVSKqLkPwbKuRdU6LYT5Oah0Y0hpnSGGlCR4ol9fFGdOfMpfv5AirjTSgM02UgbxlDuYsYyLamN3UGHXHa1AQpUOQnQdUDVVrDzal/ZEa+nzqZV6V5el2WV4FatMeb05VkSXu8Oa3RZjSFzaA60IjSm/rkXtEg5awssackiTkpScIZWVIcFElzVCLNUZHkMzKk2sqQ5ahA7kVl8i6r8dJdjTx3VV64KvP8shI5LiIyLyiQ5ihH+jlFMp3USLFTJvyAFA92Cbi/U8CjP8WIOiFB2gUR+d66vLptQk2gOQ0hlrREzqItbhZt8Va0xs+kLWkWHalz6EyfR0faPDoyFtKbs4zhl2sYL3qHyZLNTJZsYyjvXUby1lEfM5OiAB2KbmuT76NNop00yfYKPHfVpvq2OR3hs+mJm0V3ogUDGbMYzpnHyLPFjD1fxVjuWkaz19GTtIoEJzmee+uR5aZJjK0siY4iSm7OoDbImoHUNUy++AdjOesZe7aeoZz1NMQsJt1bh9bEtYy9+JT26Lep8J9LvvsM0uzViDutSPBJGXLvWNOd+xGTZd8ymPUB1XcXk+lgwI2vJXH5WIDndhXcdmhzeLMM+9ZKc3C9Cj8ukOALSzG+niXOz4uk2POWPDuXi7N3jSQeP8wg0WkDMXarcPtanavblagNWMVwwkYGYlbQfH8mjbctqb9hTdxBRe7/KIn/1zJc/USaKx8qcu0TbTw+NOT4CmV+nSnOrzPF2WsjxGmbGn4/GHD5n3Jc/VqJ2JM2RByew7WvNLDfKMHJ1UIOLRTnsI2Ao4sF2L4lzoV3pHDbIovH+7J4bJHCdbOQ6x8r4rlNjsubJLmyTYZb/1IjYIc2Pp8rcnmLkHMbBJx7W5yLb0vjsl4Rnw+1uPW5Nle3KXBxvRCndeJ4bpXB/zMF/D8T4f2hHB7vSeG6UeK/4rFZGu/3pbjzpRwhP4mI3aNE4kEl0k8q8+KCJkUe2pR4aVPuq0vtXSPqAoxpemhOe4g1nWFz6AqbQ1fYbLrDremNnENf1GJ6wteReNoYx02S/GIl4FdrATvnCPhttoCds8T4Y44YTpsUSTxhSeWNRTQ9mM9QwgqGklfRn7KKvier6U1dQ9eT1XSnrKYneR1tEWsov7WArEu6JNvLk+2sSPVdQ3pi5jOcvILhlLcYSFpFX+IKumIX0hI6m7r7VhRfNSXpuAZ3vp3G67UPhDz4QZ6EQ5pkOeiRe1GXAg99ynxm8MrXnFKfmbzwsCDZwYCg/cr4/iiB9w4hd38XEX5Mj8SzM0i9bEa2jwUv7llTGrKQypjl1KespiVrA63P3qHp6Tpq0ldQnryI6tQlVCXbUBE/l9JIK/IfmfA8QI/c25qUBRlOlzWFmdH62JjqexrkX5OgOViLkURLptIXMpm2gsGI5RS4zOTqR+KcXibAYbUYPv+UJ+aAPi9cZlDuq0tH9Ez60xcx/Hwt48Xvw6t/QcVP/wOvkzV/MvLqZ/rzv6Q/70MGcjfRm7aGroRldETb0PJ4NjV3Tai4rUflHT3qHhjRFGz6Gq9WdEfNpjd6Dv2x8xiIm89A3HwG4xbQHz2fnghr2h5Z0BRoQmOAEU0BRjQ/MKLjkQl9ERYMxc5hOH56Ut8bOZ/WoFm8umFAros66Y5KZDqpk+OsS+Z5beJPiog4LEvMcRGJZzRIsdMi2V6DBDs1Yk+rkupkRPJZA0IOiQj+S46YMxpkupqRfsmMrEtzCD9sgvdXypzfLMR5m5C7P4qIPaZB1kU1Sq7rUH3HiJq7M6i8aUyZnwFlfgZU3p1BzQMLagP/G695N7R46aNBga8Wr+4YUB9sRnvkbPoSFjCQtIj+xEV0JyymLWYpFQ9sSLhogtevCpz5UIJD78qyd5USv9qo8N1MFT4zlOMzQ0m+MRXnrxUKXP7cgNu/meL9nSoOW+Xw+FKW6FMWZLsuJf3SYqLtZnFnvz5/bRRnzwYBrr9YcuJTfQ59aIzfka3seteEVdriLNMQZ5mGkIXKYixVl2CLpQIfWInzyxpFgs9swmvnYg5vVOLYRgkufCrO3Z0KPNwrR9QREYmn1XjpZkHdnVVkO1tw/3cZgveLiDmtS4qTCWkX/9Y2vPtCTOBxr2zcHlVx6UEZv9iGssshEuf75biFNHLw6gu+s0tgp8dzDt6u4rerhfzTLpkvzz5hz/VCTgRU88eVXDbu8uOTY8F8cvQ2H+5x5us/T2HrcoqYpPNUVNjRUL2L2rJ/0VH3CxO9pxhuP0Zf6x762v9kuPMUY122DHfsp6f5Szpq3mOgehvD1ZsZqd3ASONqRlqWMdq6gLE2S8Za9RhrUmGySYGpJnloVGCqQYmpBiXGG1UZb9FjsnMWU70rmOrfxETfJ4z2fsFY31dMDnzD1MA3TA78i/H+Txkf2MbY8BaG+t9hsH89g/3rGRp8h5HhfzA2soWx4Y8YH/6SydHtjI9+z+jIt4yNfMfEyHamRr9javRLpkY+Zmr4Axh+n6mhrYz0bmC0fwNj/ZsY69/K2MD7jA1+xPjw50yOfsvU6A+MDn7LUO+XjPR+wUTvF0z1fshU11omWucz0WTOZKMRNOkx1ajFVKMGE/XqjNVrM9pgyljjPMZaljPSsobBxrforlpEX+0yBhpW01v/Dl0179Pb9CvjvacY7Xags+EUTZXHaK85zVCrIyOtdnRW7Kap4COaCzbQVriK1peLqX06m8bni2l4sYSGFzY05NnQnL+KjsKtdBd9QVfhl7TmfUFH4Td0l/1AZ+kOWou/p6tiD2PNDoy2nKe3/hRtlX/RWX2I8fbzTHWeYqTpa7rLl9NZYkr/Kz2GK3QZKddlrEKH0Up1RqtVGKtRZbxOnYk6rTd4naozgDq9acD+3yav/wOvRv/r+9e/txGPvEbs4OspbF+RxjRgC9XetBG356nQ+lyJphwFGrLlqM2UoTpDmso0qTdrxCWJEhTHS1AUJ0lhrCT50cLpIqd/rxCHCsh6LCAzSIz0IHHSHgr/F8BKEHdTglg/IbE3hMT6SBDjLUHUNQkiPCUIvSLBY3cJHrlLEOQmzoPLYty7LMZtFzH8XcTxvSTE55IU152l8b4ghfc5SXwdhfieFcP3rBg+9gKu24nhZfvvCLl2WojnSSFX/j2FPSqJ2xFJ3A5J4npQgssHJHA5IInzAUmcDkjjdECG83/JvAbsf68PT0fmDV7P/fn6NM7rd67TcJXhzE5ZzuyU58wuec7sknsdWU7v/A9g7f9QwP4PRez/eI3XPaLp7BVx7k9lnP5Sw/mQBs5HtHA+osnFI+o4HVLF6ZAKzofUcD2myZVTulyz08fbwYDrZ/XxdtDB20ELb3tNrp9Vx8dRFd/zavg6qeHrpModFx3uuenx0NOQx14mhHqbEO5lRMhVPUI8tHjsps5jNxXC3JWIcFci8ooSUZ5KxHorEe+jTJKfKik31Um9rU76HVUy7qmSHfDvqJB9T/k1XqcBm/dQiYJHyhSHqFAaqkJpqBIlISJKwxQpC1WkLEyB8nA5aqLlaE5UojlRiaZE0RvENiYoUhsrR32iIk0pyjSnqtKepUlXjg4d2Vo0p6nSmq1JX54hvXkGdOTp0Z6vS0ehPt3FJvSUWtBdMov2glk05FpSmWFKWYoRJYn6FCfoUxKvS2m8DuWJ2tSk6NCUYUDHMxP68yxoTzWgMVaL+mgtaqO0qIrUpDJKk9oEParidch7pEBukCy1T/TpemHJSNkCRkrnM1hkTe9LC7qem9CapUddijpN6do0pWvTnKZJS5ombeladGTo0JmpS2+WPv3ZhvRnGdKbpk9HvBZ1ISLKAqQo9hen0EeMguviFFwXUnBd4g1en7oLeH5NjCI/SSoD5KkLUqIhVIXmCHVaIjVoClenKVyTjhgDehLM6Iq3oD7EgDwfeVIviZHlJknVfWVqAl+f2glWpivJlO4nFlSGaFDyQJnR54sYf7GMvoz59KUvoDHKjExPaVJdhBTd1OCFlzLF/lrUB5vSFG5BQ8QMutNm0ZBgTOfT2fTm2VD/xILicH06shYw/HwJI7kL6E83pStRh4YQEUX+4hTekKYpZAZNoZbUPTYj/6Yq6VeE5FyXoSZEj/Z4c/pS59CXMofmcFPK7+lSfseIvGvapJ1XIP6MFLGnJIk/I02KgzxpjoqkOSqQaidLur0sWY4KPLugzPNLqjy/rEquiwrPLimT46xE9kUlMpxEpNjL8cRBgawLaqSdVSX6iAzBe8QI+kNA2AFxYk4KSbuoQL63NuV3jKl9aEZTqCVtUVa0xc6kLW4mLfGWtCVZ0ZE6h670eXSmz6MzcxH9uSsYKXibieJ33+B1ouQ9Bl+sof3JAgruapF7XZkCH22ijgtIPCPDSw89au9a0hFmTU/sf/A6lDOPoWeLGc1bxeTLaYy2xy0h2UWBbE9Nyu5ZknhenfATshT5G9McYUPdY2tG8zYxVbCZsWfrGchcS8eTtyh8aEVh4Bz6Mt6jNmgJxddnUuZtRe4lA1Ic1Qk6JUPxo8UMFv+L8VffMZD1IW0hb1Pju4y7P8pxYZsA169UuLxdh4ObZPljtTS/LJJg+2wxfpwvya+LpNm9XIY/18rxy2IB9p+oknJpE5nu7+H9sym22+RIcLBgJPlDJtK30PZoPvV3LOl4sIh630UE7BDn5rcyeHwkifv7slz9WAOPD3U49ZaIH80E/Ggu5NByGWzfkef8VgUufiiHy6dyxJ9eSMKZJVz9UhXb9QJs1wlxfEcWu9UyHF0k4JCNgFMrBDi9I4HrFilct0jg9p4Qj61C/D4Xcftfavh/oYLXR3K4bBLn3AYB59+Zzrn1As6vk8BlgyKemzXw+0SXK+/J47BKnHNrBVz/WJaHOzQJ/F6DW18o4/OxPFe2SOO6UZLL70rg8o44lzaIcfldcdw3i+H/TymCd8gTuUuR2D9FJB4R8dRBjbxLGuR7aFDirU3VTUOq7xjT8MCc1kez6AidTUeINe2PZ9ERYkV32Gz6IhfSG/4WSbZ6XHhfnD0LBPw+T8C+heIcXCbBTisx9s4VcGmrAonHzan2W0zzw3kMJy5nNHU1w2lrGUhbS1/aWvoy3qY3fS29qW/THrOG2odLKL5hSf41fcr8DGgNsWIgcRGDycvpjV9Od9wyOuOW0BG1gOYQa+rvW1HiZUbKSS0CvpfmyjYBPp9I8uhXJVKO65B1VpdnF3XI99Cj7IYZr3ytKPOZTe5lC2JO6HD7Nzmufi3A81sxbu1UJOyoLomOpqS7mZPja0lewGxehS2iOm4ljU/W0pq1gdacDTRlv0116krKEhdRlbKYqiQbXsXOoTjckvyHRuTc1ib3jhblj6bLmlpDTWl+ZEDVbVUKvCTpCNFlPHkWpC9kPGkpnQ8Xkm0/A9f3xDmxWIDdKnG8PlEg8k99ci6aUHpDl84YK/ozFzOct46J0g+g4uvpMzlV+6bxWncE6g4xUfUHQ8Xf0Zv3Cf3P36Mvex2dSUtpjZpHS+hsmh9aUnXbiPJbulTe0aX2vuEbvHZGzKIneg690XPoi5lLX8xc+mPn0R87j76o2XSHz6T1kRlNgcY0PTCg+YEhrQ+N6HxsQneoKT2RlgzEzmU0cQljiSvoj1pMlb8Z2RdUSTwtT9IZESm2qsQdVyJ4jyT3d4kTdkCe+JMapNjpkmSrTfQJVUIPKRJ3RofY09oE/6VA0H454u10eHF1Nnle88m8OIf7u7Rwfl8Kuw0CXD6QIHCnKomndMhx0aTMV4+auybU3jOl6pYJ5TeNqLhlRHWAGbWBltQ+nPkGr3k3tHjho8mL6+oU+GpRfteQxscWdMXMYzB5EcNPljCQvJj+5OV0xa+g/IEN0Y76XP1ZDvuPpTiyUY49q5T41UaN72ep86m+LF8YyfLVDCG/20hx+Z/6xJxYSvr5ZUQeN8PuPSmcPhYn/Lg5aS5LCTlpgdcvKpz+WIxfVgq4snMBJz4x55vFyth+bUPg2a9YrSfLGj1pVmpJYyMSYiMSY52BBJ8vkGGLmRhuPy8i3P4fuO+Yxe8rxLj8pZAHe5QI2itL7HElUmzVeO5iTIXvfJ5enEHAbnHu7BIScliF1AvmPL+64D943X85OdDOLw+vyAauhFSxxzGCfRdicX9UzdXIVg55F/Dx0UhW/nSX9XvDWLUrBJvv72Cz3ZeVP/uz4Y/bbNpzk08O+nP8RiLOgQlcCQoiIOo2WXk3aWu7xWD3Jfpa9tPT8AtDrfuY7LFlpP0U/a0H6Ws7zFCHLSOdtox0HmCw/TsGWj5nou0XJpt/ZqJlOxPtXzHZ9SWTPZ8z1b2FqfZlTDSZM9GgxVS9MtSLmKpXYqpeickGJcab1Rhr02Gs04TRLmuGuxYx1LmC4c6VjHSvYaRnPSO9Gxnt28b44BdMjn7P5MgOJoZ/YGL4RyZHf2Jy7AemRr5hdPAThvq3MDSwkeGBDYwMrmN0cD0jg+8yMriJ0cEtjA9/yOToVzD6M1NjO5kc2c7k6HdMjf7A1OgPTI58w/jQp4wMbGWofxNDAxsZ7H2Hwe4NDHWtZ6RrPWNdq5nosGG81YLJZiOmWvShVZupJlWmWlQZb9ZgtNmQsZYFTLZtZKrrn0x2f8dE+3aGGr9krO07Jrp+YqzjZwabf2Ww5S8mexwY7z5Hb7Md7TWn6Km3Z6z9IuMdF+ivO05v1e8M1vzMcN0O+iu/oq3wY/orv2Wg+it6K9+nrXQt9S+WUJO1mNrMpVRnLKI8dQFVGUuoyX6L6ux11DzbSkfpD4w12TLe6sxAw1k6q0/QU3eK8XYnpjpPMdz4LzpfLaWj2ITe0ukV3uFXuoyWazNSocZIpTKj1SqM1qgx/v8Jr4av83+ezzGc/mz43wucxmsMGK/WZ7RS9w1gB0o16C/+b8D2FKjRma9C24vXLcRP5anPlqM2S/YNYMufSPIqSZKyBClK4yUpjpWgKFqcgigx8iLFeB4uIDdcQE6o4M0pncwg4fQt2PtCUu4JSborJPHONGJjbwqJeb1CHOUjQZSXJJFXpQi/IkWYmyShblI8dpUi2EWKQBcJAlwkuOMiyU0XCfwuS3LDRYLrzkJ8Lojjd17ITUdx/B3F8T0rzg0Hca7bC/G2x7Td1wAAIABJREFUE8fLToJrthJ4npbA46QE7ickcTsuidsxSVyPSuJyWIjLISEuByVxPijFhQPSXDgw3UZ8/i+p12d0pHDcJ8XZvf+ODI57ZafP2/ypyLl9ipzbq/j6nasstjulOfObDKd/k5sG7E45Tv8mx+nfZF9HjjO75LHbrYj974rY/yHC4Q8lzu75Txz3quC0X40LBzRwPqzFxSOaXDisgdMhNZwOqXLxkAYux7RwP6WLp50B1+wN8LIzwMteDy97ba7Za3DNXg0vBxW8HVW4fk4Nn/Oq3Lykw11XPQKvGPLomgmPr5kQ4mlAsIcOj1w1Cb6sxmM3VcI8VAn3UCHyijLRV1WI81Yl8YYaKTc1SL2tRdodTdLvqpNxT43MAHWyAtTIClAh+54S2QFK5AQo8+y+Ei8ClaabiB8pUxKiQkmIEoVBChQ8lKUwWI6Sx/KUh8lP4zVBieYEJZriRa8Rq0RtjBxVkdLUxsrRlCiiOUWZtgx1OrO0aMtQpzFFmdZMDXqe6dH1TIf251p0vNSmq1Cf3pIZ9JZa0FVsRUueJbVPzShPNaYkyYiSREOK4w0oitOlKFab0jgtKpO0aco0pPulOcPFs2nLMKI+XovaGE1qY7WpjdWmLl6H5idG1CXpU/BYxNMASQpCRdSnGtBfMJvRsvmMlM5loNCK7hdmtGTpv8Frc4Y2LRnatGXq0JmlS3e2Pl1ZenRn6NGZqkN7shbNserUhSlRfl+GoltCCm6I/w2ukhR4S5HnJcWzK+LkeExPXgt9Jam4J0ddsCKNIcq0hKvQFq1OS5Q6TRFqtEfr0BVvSE+SGa3RRpTeVeappwQ5nkIq7ipQEyiiIVSDmkeqtMbq05c+k7ZEE17elqM/cw7j+csYyF7AYNZC2uJnkeujSKqLkEJ/dZ5fE73GqxlN4ZY0RZnRk25NW6o5bZmWdD+fT0fOfOqTrahLnEnf04WM5NowkGlOT7IuzRHKlN6aBnlDkAktoVY0hVlRG2JCcYA6mdckyfaWpi5Mn/60OfQmz6Yl0ozaIGMq75lQ4KND5kURSfYyxJ+WJPGMFCn2cqQ5KpB2ToFMRwWyHBXIPqfI0/MicpyUyLmgxFMnEVnnRWSeUyTzvBIZr1eME8/IkX5OhXRHNRJPKxJ5WJqIQxLEHJck0U6Kp5eVKLqhQ+U9Y+qDzWgOt6A9eibtcTNpjbOgJd6ctqSZdKTO/h94HS18m4nSfzBR8h7jRVuYKn+fwRdr6MteyquHBjzzUuK5pyqxp4TEnpSg8IoB9fdm0hFmTXeM1fTacKY1Q0/nMpizaBqvBRsYy91Aa9wiklwUSHJWpCFsIc+vGxJtJ82L63p0xi2l7J4p/WmrmMjfzHDuO3SkrKQtaRXdGe+S5WdKffRqygMWUOZrTc2t+eRfMSP1gjbBtvKUR69mtGI74+XbGXz6CX0x79ERuIE7OxRw2iLA/Ss1XL7T4893ZPh9lSxfzxTjWysB380S46f5Qn5fIcH+tZLsf1uMR8eXUuj/BQF/2XB8szQ+v2rTErqVyaxP6YhYQW/kctqDFlHkbkb8QXUi9+hweasQ121yXPtUA+f3lDmwSJIfTCU4vloer39Z4fZPA05tkOPoGnHcP9cg8cxbxJ9ejtunytiuF3J8lYBTq4XYvy3NqRUSnFgmzqkVYtitEeC4XsCFd8Vw3SyOzyey3P9OjYc7tLn/rQZ+nynhsUWaixumwXrhXTEubBTH6R0xnN+RxmOTCl5bNbi0XgqHVeK4bBTi97k8D39QI/gnDYJ/0uDWlyJ8PpbHc4sMrhslubRBiNNaAefXCHBeL8B9kzh+n0oRvF2eiJ0iYvaJSDgsItNOjWdO6rxwUafwqhYVfoZU3zah/r4FLUHWtD2aTWvwLJqDZtISbEnHYyu6w+bRH7mSjHMGuH0qyaHl4pxeJ4frx7p4fmHM8VUK7Jsvxrl/yBF31ITaW4toCZrDUMISRlNXM5K+jsGMDfRlrGMgez3daW/RnbqWrsR1tEWtpfHRUuoCZ1P3cCYtoVZ0RM2hK2YhnTGLaY9ZTEfMYjqibGgOnU1D4CzKvM1JPaXF/R3SeL4vwP8LKcJ2q/DkpC5ZZ3V5ekGLl+56lPmYU3LdkmKvOWRfNCfkgAbXt0vh+rkA93+J4f+rPI+P6JDgaEK6uznP/Gfy8oE15eGLqY5fReOTt2nN2kBLzgYa/43XhIVUJC2kInEBpTHWFIaY8fKhEU9va/D8rjaVj2dM/3bDzGh7bET9PQ1e+crSF2XEROpsSLVhJGYhjbdmE71fg/PrxDi6UIDtSiGeH4oI+V2PTEdjSq7r0Rkzm/7MpYy8XM9E6YdQ8S1U/jqN15pDUHsEag4yXrGb/oKv6Hn+AX3P3qU7cxWtcfNpDJ1JY7AFjQ8sqL5tROUtfarvGlD3wJimYHPaw6zoirSmJ3oOPdHW9P49Udb0RFjREWpGS5AJjYH/D2X3FV11vbb9Pr3O9Mz0XoFQRarYULGvtXS57Iq67IqgIkWpAdIrEEIooYQU0jvphfQEAmkkIZDe50zvmZnzuw+C6PO87x577INr/M/+559x3b/7tqI3xpKBWCtE8dYMp9gzfmMJk1kuTGSuYOzGSoZTVjEQv5K2MGcaztpw56QlpR7GpO8TEP61Iuc/lufqV3Kk7dUl/6g5+a4WZB4wImmPLtE71UjZp0/a7wbE79Ygeb82xT523Lu0kXuhW0jbb82ZD9U58bI87q8oEPKhOom7hOS7mnI70JT7l63oiLSjM8qe1ms2tFy1ojXcho5oJzpjl9ARu+TRm1cb7lw05vZ5Q+6cN6T+sgkPr9vQn7KUsZwnmC5cx2zRRibz1zNR8BRD2U/RGL6K1KNGnP1KHbd3VNn/sjo/bRbwzWpdvlimz8f2OnxgrcYH1gr8sFoRzzd1ifvVmeqgpxGnvkvmsSUcfUMTt3+pcv03KzLcVnNttw2H/qXAJ6vl8PlsNT6fr2P7OlPeXm5MrMd77H93Jc9bClijJc96fWU2G6myxUieNx2V+GCVKj88IyBs9yYSDj2F93vaeP9HnvAfNEjeo02Bq5ASdyOq/MypPWNHhZ8Z8buVuPq9PJE71chzt+VuyJN/GxuOaIg5ndjG1VwRoRlduIWW4xF2m4tZ/YTmjXIiupPtHqWs/PgKaz6PZsWn13H5JJzlH19i5cfBrN1+ime/Oc23XtEEJd4ksaSYwrs51LSk0tsfw8zEVeZGvZgW/caMaBeSkT+QjnowL3ZnRnyEGbErc0PeSIa8kAwfYH70W+ZHvkQ2theG9iEb+hXZyE4Y3wkTO2HsCxC9iqR7NfMd5iy06yLrEECHNnRqI+vWZqFXh7kBPWZFhsyKzZgR2TIjcmRG5MT00DKmh9cwPbKZ2bHXkE7/F9nCbpDsRTb3O7K5P0DyB0j3guRH5qbeY2riJSYnNjA9uZrZyZXMTa5kenIt0xObmJncyvzMv5DNfwUL+0B6CBZ+g4Xdi/+Q/oZM8j0Lsx8wM/kyU+NbmJpYz/T4emZG1zE9/CQzQ+uYH3qCBfFSJAM2LPSbIxs0RSY2Qjqgg3RQl/lBIbMDtswPbkY6/C5MfI9s8jdko/uQDO1BOrofJg4gHT/A/PAB5oeOIh31YGHEm1mRJ1P9nswMeLMg9mdB7Mdcvwdz/UeQDBxgYWA/cz2/MtG6k/nu35H072Gu70tGW1+n+846HpQs5UGxAy1FVjQVmNFUYEnzTUdailfTXvkCw02fI+l1RdLvz1SPN+NdJ5ju82BB7Its+CgzvR8xdH89ogZbRhtNmWo2ZrrJhNn7Rszc12PmgQ4zrTrMtukz32G0uIW4wwpZhwWyDjNkneaLKO1ZzP8rXh9lcUux7f91iZOk3ZL5VvPHgJ2+b8xkozET94z+B2AXb8H+bXy4UpPO/wFYVR4UqtKSp8r9XFWaspW5l6lIQ4YCteny1KTJcydNjtspclQlylGZIEdFvAKlcQqUxChSdF2Jm1FKFDwC7OIbWCUyLitzI1SJ9AvKpIeokB6sRtppVVJPqZFyUp2kQDXiA1SJDlAhKkCF8ABlrgUqcSVAkUv+8lzyVeCqlxJXPZW44qnEZQ9FLrkrcdFNifNuSpw7oUzICWWCXZUIOqJE0BFlTh9W4eRB5cWNxH8oEfC7Ev77lfHbp4rvXjV896rhs0cV799U8Nqt+hivHj+rPspfePX6G17dH+NVjaPfq3HkO/VHaNXgyHfqj/Mnao/9KHgE2D/xqvs4Hj/r4fWrIV6/CfHdZ4zPfiO89wnx3muI9z4DfPcbEXDAhFNHzDnjaknwMUvOuloQctyMkOMmnD0u5Oxxfc4e1yPETY/z7vpc8NTnip8J4YHmRAdZExdsS3ywDfGnLYg9aUKcv5A4f30STxqQEmRA6hl9bpzRJ/OsPtnnDcm7JKTwijFFYSYUhxtRFG5AcYQ+pREGlEboUxahR3mEDuWROlRF6XHruh7V0brcjdGlNk6XhgRdGhJ0qI3W5E6UKrXR6jQmaPIgRUBHhuB/4vXRtz1DnQepyrTdUKM7R0BvvjYDRfoMlhjSX6RPd742AyWGjFaZMVRpjOiWkKEaE0YbLJlocmC8yQlxnRM9t+xpLbWhqcCae3mLacixoi7bjLpMYxqyjGjJN6an3IrROmfm7q9CVGFLe7aQhzf06cg2ou+mJf03rem/aU1nrjlNKfrciVanOkaN5nQDBsrsmK5fwVzTaqYaljNc7UBfmSU9Jab0lZrSV2pMX6kxA2UmiCvMGam0XARsiRmiQhN6MvVpS9aiJVaDxnBl6q8q0XBJmYZQFeovqlB3XoXacyrUnFfjdrASVUHy3A6Wp+6iEi0R6nTECehO1KYvRRtRliHiHCNEWUaIs00YybVgJN8WcbY1nUnGNEfq0nRNQHuMLn1JBgymm9KZaEBXipDRmw6MFjtRE67OYL4DkpoNTFWtZbrySYYLVlAfbkjxSSVqQvWoChZQf0lIe4wtPclO9GU4MVK8DHGpM/0ljoirVjB+dz3iyrW0ZjkiKlrBVOUqpsocGbtpzkCGPi2RqlSHKNAVY01/8jJ6kp3pSXeiK82O2nA9ioPlqbumTV+GLcO5SxBlOtOT7EDbdTsaLplT4a9LgZs6ua7K5B1TodBNnWIPTUo8Nanw0qLycbSp8NSi3ENAmbuAEjcBRScEFLtpUXRCi9wjauQcUaPIXYcST32K3HTJcxWQc0SD/GPqlHgLuBtswP2r5rRHLy6N6k9zRJzljCjHmYEcB/pzHBjMd0Zc5PI3vK5lonozc/VbkTa9ykLjG8w3vI7s/j+Yq3uBiaqNdKY6UBNqQFmAgPwTamQeUqI+2IrOCGcGk5YylOHMSJ4TU2XLmapYwWTlWububmGh9gXmbr+IOG89+QGaZHur0ZP6JA9iXCg5acDt82aIsjbQnrCMwey1zFa/xHzNK4hvbqE7eyOzNW9ResmO+ujVNFxbQWvEGvqiN1J/1olcdwNiXTV4mPM8861fIHnwOdO33mU84w1aL2wi5F0NfN5QIOQzI/w+Nee7zUp8tVaZ/9jI8ZGDHF8sk+enDSr89qwqe19Qxv8jY8qD3qAoYBuntlvg/m8B+V6rmSn8gLnifzCW/SwTmU/TfGEpeYeEJO3QI+xTHfxeVSXwTV18XtHl9w2q/LBMnt3r1LnwqQMxPz1J8EfWHH5RDdeXNQj9rz1pezdy/hNLPF5Rx/V5FQ5sUuCPDQoc3aLEwY0KuD6tjNtzSrhvlcf7JTlOv6nM5fe1iP1CSPJ35sR+Yczld7UJel0V/23K+G9TxmebMm7PynPiWXk8X1DGf5s6AS8J8HteE/en5AjYpsy1j3RI+MaQhG8NiPtKl4RvDIn4RJtL7wo4+w91Tr6sjM/z8rhvkcN9ixy+W+U484YyV99TJ+G/2tz4UY+sX/TI269L2TFDqryEVPsLqTtjQssla9quOdAZ6URvzDL6Yl3ojV1KT4wTvTFODMQ7I050YSxtA1V+Vpz9UBXXrepc+MSGmJ/WcHG7A0ee1WTnCjlcn1MhfY8ZneFrGYhfzmTOE8ze3MJc6QvMlG1jouxFpqteZrT8OUbLtjJWvI2RvG0Mpj9NT8IqOmKc6Ip3pC9lKaIbqxH/ides9YhvrKUvaTnd0ctoOudA4SEhUZ8rE/KWHNc+ViP9ZwOKj5hR7m5CpbcRNafMaTznQP1ZR2qCXLjpZkfMTj2CP1Ik4B05Tn0oz+VvNEjYZ0yOhzWlQY5Uhy2lNmY5LanraM/ZQm/RIl77Kl+gu+w52oo2cz93LS15T9CSs5rG9KXUJthRG2dD5TUhNVFmtCXZ05/mjDjVEVGSDT3XjXlwWYOxNCtm85yZyV7GUNwSmoJsif5ajWNb5Ni/Rg7XTUqcflOL2O9MKHGz5t4Fy8d4XWxe34aHn0Hr99D66yJe2/cja/uNufvfM1bzAcO33mCkciviog303lhGR5wdndG29Fx3oCPchvYIKzqibOiKsaMvwQlx6jJGbixfxOuNZYykL/0raUsYTnFElGRHX6w1PTEW9MVaIopfbF2HU+0Zz1jCZKYLY+kuDKW4MJDgQm+0C21hS2g670DDWUcqfS1J36dF2JfynPtIjrCv5Endo0f2QVOyDpiS8pshMTu1Cf9OhfhftUjeq0PCHk0yjxhSdWopTVeepibkKcK+0cPzDQVcX5TD9x/KXP2vDml7jCk8bsadU5a0XF5sXTuj7GkLt+FBmBVtEbZ0xjjTFbeUjhjnv+HVhNvnhdy9IKThihltMXaI0pczkbfYui7idSMTBU8jynyKussuJB40IORrDTz+o87+bers2KjBVyu12O6szXtW6rxnqcTHtnLsXKuI5z+1iN5lQ0XAk/Qlvklr1DYifrHj6JtqeL8vIGK3LVF7nTn0T1U+WyOH63+WcPrb59ix1YUthmoc+3QlVw6+xX/WmPKElgLrdJXZYqLKZqE8L5gp8K6LGp+uUcT9AxsSD28m4Y+VeP17Ea/p+/UpcTej0sec2/5m1J6xpCbYkhxXLa7vUiR8hzKZRy25HfTEX3gNTuqIuZjRT3i+mLCcbs6nPuBiZjthhWIuFU7gmzLEd6fqWflJJMs/jcX5oxhctsex6vNIVm8/zxPbA3jmG3/2BscTlVtA5b1iWrsLGRzKZHw0mtnxEGaGjzMztJv50d3Ixo8iG/VlYcgfyZA3kmE/pENByIZOIRs+hmxsJ7Lxn5BNHUE26ops9BCy8T9g8iBMHkI2tgvpwL+Z7VzPbKsFklYtZG1q0KYJHVrQpcNCjw5z/drMDmozO6jD3KABc4NCZkVGTIvNmRq2Z2p4DdOjLyOd/gGZ7BgyiTuyOQ9k817IFrxAdgIW9jA//SHTk88xPbWc2Slb5iYtmZ+yZGbSjqlxF6YnNzM/+0+kCz+A7AQymR8y6XFksmMgcwPZMZD+hnTuE2YnX2Rmci2zUy7MTS5jfnwpc6NLmBtexsLwUhaG7JAMWrIwYIZUZIJsSMiCSIBErMOsyJAZkR1z4meRjn0GM/tg9gRMeMCkF7JJH2ST3sgmvZBOeD6CqyfSEW9ko37IRgOQDQciFfsjGfRlQeyLdMgb6bAHC0PHmRe5Mtd/HEmfDzKxF1LRr0x0/Jvuu2tpKbGhpcSIlhId7t/UoClfQFOBkAfF9nRWPcVI86dIeg4z3+vLVI8PU33ei9uHxf7IRo4y3fsR4ub1DNZbM9xgzGSjkMl7QqYaDZlq0mGqWYupB1pMP9Rlts0QSZsZC+0WSNvMkbWbIu0wQ9ZlgbTLAlm35aM8gmrP/+WMziO8/h2wj1vYdkskrRaPATvTYsp0s8ljwI7VP3oD22D4aHz4b4Ct0qSrUoP2MjXaStVpLVLnYYE6LXlq/wdg628oUJuuwN20xVuwt5LkuJWgQEW8ImWxipRGK1F8XYmiKEUKIpXIDl/cQpx5VYmMy0qLgD2vQnqIGuln1EgL0iD1lAbJJzVICFQnNkCNmAA1rgeqEBWgRESAAmF+clz1VSDMS5kwL1WueqlwxVOFSx4qhLqrcN5dmfNuKoS4qRB8TJkgV2WCXFU4dVSVwMMqBBxSwf+gMv4HlPH/QwW/39Xw36+O376/A1Z1EbD/C6+ev2j8Da8CPHYJ/obXxYZ1Easaj6LO4W8XswhYTVx/WMTr8R2LeHXbqYvbzr/w6vmLIR67hXjtWYSr115DvPYa4r1PiO9+Y/wPmHLykDmnj1gQdNSCM0fNCXY1I9jVhOBjQoKP6RN8TI+zx/U452bABU8DLvuacC3QnKjTVkQHWRNz2pLoQDOi/IyI9jUgxleP+AB9kk8bkhpkQHqQPplnDcg+LyQvVEjBZWMKrxpTGCak4KoehWG6i+9fw3QpvqZDyTVtSsO1qYzQpSpKj9vXdamO1qEmVoe6WB3q4rS5E6nOrWvK3IlUpTFeQGuqNl2ZOgzk69Gfp0dfziJie7K1aU9XoyVZidY0FTqzNOjO0aK/UI+BIgN6C3TpytVisNiA0UozhsqNEFcKGb1rwsQ9S6abHRm/58jgHXvay6xoLrSgIdeS+hwrGnKtqc+xpjbbnNpME+qzjGjOM6a73IqR+iXMP1yDqMqWB1n6NKVp054jZLjCnqEyB3oLLGnPMuFhupDGRF3uRKlRE63Owwwhw1WOTNevYKLOBfEte3rLLOmvsKSv1ISeEiE9JUL6So0RVZozesuK0UpLhkrMGCwwoSNNl+ZYNRqvq3LvmgoNYao0XVWn+Yom90LVqTuvSk2IKrXnNbgTrMqtM4rcDpan9oIi98PVaI/VpDtRi55kAYOZeozkGzGSb8xQjjHDuaYM5VogyrZgMMuC/nQzepKM6EsWMnTDlKEb5nQlGtAWr4so15rx0iXci9GmLc2E2TtPMn17HVNVTzJWvJrWBEvKglW5FaJJ+Sk1ai7o0RJhQWeCPQNZSxAXOiMucaKv2J7BimVM1G5g/O4m2rKd6cp2YrTUhelyRyaKLBBnGdIeo0nNeQU6rlvSn7yMrkQnetKdGcx1oSvNltuX1SkPUaQxSpe+dDvEWUvoT3WkPcaOe5ctqArU56aHBnnHVMg/psJNNzWKPTUo89KgylvALR8tqry1HsO11E2D4uMa3DymQYGrJgVHNck/okHOITVyDqtReFyLEk89yrwNKPPWp8RTlxJPLapPG9IYakpbpDVdcXb0JjswkO6AONsZca4Tgzn2DOTYMZjviLhoGcMlKxAXr0RctoaJ25uYq9uKtOk1pE1vMNfwOguNryNtfJmpqk2IcpbTFG5GoZcKxV5aZB9Wpe6MJW1hjvTGOTGY5sBwrhOTpS5MlC9nvGINs3e2IKnZytztrYwUbqTwtBaZ3qp0JK2mN20d9WH23A21pDtlFf0Za+lMcWGsdAuSutcYLd9KR9YGZmvf5nbkMkovOnD38lK64zYylPws9eecST2syfWjarTmvYCk7b9IHnzB9K33ESVvo+ioDb6vqXD6HQ3CvrfB7xMrtq+W4wNnOf5tLcd2J2V+3aTLsVeNcH1Nh0OvqhOzZxV3z7/F1Z+cOfSqBue+sqD1+ivMl7zPZMErTBW8wEDiBorcTIj5QZPI/+oT+IYyQf80xONFffasVWGHixL7Ngo484EZCbvXErVjBUEfmXPidS383jEi9AtnTv/Hkt83KeL+ohbHn9Pk0CY1DmxQ5uBGBQ5uVMDteTW8t6nh87ISp95UJuwjHZK/Nydjpw3J35kR9qEOwW+q4P+SEr4vqOD/khreL6pxbLMyRzcr4/6cOt7Pq+O+RRnXDXL4bFUi7EMdUn40IX2nMUnf6xH3tRZxX+ty/TNdrn6gzbl/aRD4sjJez8lzYrMcJzbL4feiAuf+qUb4h1okfWVA5k9G5P4mpOAPQ8qPG3PLy5hqfyPqgsxoCbWlNcyJ9nAnuqKW0H19Kd3Xl9AV5Uh3tCN9MU70xy5BlLCa6pPWXPmvJgH/0idtzwYyD2wh+ANzDjylyo/L5DjwlAIJO/XpDF/DYKILo5nLmSrYyFzpi8xVvMJUxcvMVr/GVPVLTN56iYnyVxm7+QqDGc/QFbeSh5G2tMXY0pPkzOCN1Yiz1iPKXM9Q9kbEN9bSm+RC5/Ul3Au2Jf8PfSI+U+D8O3JEfaZB5m4hJUfNKHc3psJLyN2T5tQH23PnlB2V/s5kHbLi2jdanHpXHr+3F/F66WsN4vcKyXa3ouyMI3fDXaiPW0lL6jo6cp+mt+h5+steoLd8K10lz9JauIn7uU9yP3cN97NW0ZDiTE2cDXXxtlSFG1EfbUFHiiMDac6IUx0QJ9nQG23Cg8uaDCWbMZ5uzVCCNe2XLaj0EHLxfTkOrZdj/2o5jmxQwv8VTSK/FFJ03Ip7F6wQZ7gwVrqe6btbkTS9Da2fQ9uP0LYb2vYha93LwsNfmW76mqE77yCqeBlx2TMM5D9BZ7IDrVEWtEdY0hNlv3jm5rod3TH2j0/lDKX92bquYDhtKeIUJ8QpTgylOjGU4oA42Z6BBBt6Yy3pjbVgIM6SoUQbRlLsGU61ZzTdidG0JQylLEGUtJSBhOX0xqygLWwp90IcaAh24pafNVl/6BPzoyrXvlQm6nsVkn7VJXWPISm7hcTvNCDiO22ufKVKzC4NEvcISN4vIN/djLvBq2i4sIWbHqs5+R8VDj8vh+sLcgS9q0b0j4Zk/m5CsbsFdWfseHDZgY4IBzqj7GgLt+bhNWvao+zoiltCV9xS2mOceRBpT9M1G+6GmlJ9wZiai8Y0hpnTEWuP+MYKJvPXMVu0gZmbG5nK38xE/rMMpG2m+pwzsft1Of+tAK/3Bfy+TZ0dG9T5coUmHzuo85apPO9ZyLPdQY6d6xTw/JeA6F1mFHk6c/fcaoYz3qbh6jOc/86CP15Vwe0dTc59a4fr2wZ8s0GZ3dssOPPdixz+9xbWC+R4e7kykUffZ89ba3jOXMCTOgpsMVazp61tAAAgAElEQVRik4ECT+nJ84aNMh+uVObHZ9W5smsFpYEvcma7JpE/Csg8YES5lxXVAVbcPWXOvfNWtF5z4vZJE9IOqBP9sxppB8y46eXyF15PXL4T4x/dxIX0Ts6nPeByVhuXczq4kN1F0I0+jkZ28LFbJS4fRbPs02Ts3o/D8aM4lm+P4okvLrHhy9Ns/tKDX/wvkVGaS1vHTcQDuYyI0hgThzM7cXbxVMvYb8yO/Ipk5Ciy4cV7oVJRELKhEBBfBtF5ZCIPpEO/IB3ZgWx8Ea8Lo4eRjh+CCVcYP4Zs+Ffmet9hsnUtM63GSNpVkbUrQKsKtAmgQw9ptz7zfbrMDWgxNyhg4VEkYh1mh4VMD1syObSCqZGXkUzuQib1QSbxY2HWB8mML9I5f1jwhIXfkUx9xOzU08zPOiOZMUUyZYB02oD5aVOmJmyZmlzL7OybLEh+AqkPMlkwUqk3MqkXSH1B6gULB5DNfc781EvMT69BOueEdMYO6aQN0nEbpGP2MOYEI7ZIxRYsDJqxIDJFOiREMixAMixgekifSZEtM0PPszDxFcwdgjkfmPSHqVPIJk8hHQ9kYdQXybAXkmEPJMMeyEa9YdwPxgORjQUiHfJjbsCL2X4PZgfcmRW5MSc+wdyQG7Nib6Z7TrMwcBJJ/z5GWv9Ne/Uq7peY0lquS0eVGm3lCjwsUeJhsRZtJRZ0Vq5lpOl95rt/Z67bk6lub6b6fVgYDmBB5ItMfIip7g8YaFxLX40FolpDxur1GavTZ6JBn/EGAeONGkw0azDZosX0Qz3mHpow99CMhVZTFlqNWWg3Qdq5iFfp/0Ls/3+8WrPQZs1CqxXzDy2Zf2jJbIs5082mTDYaM96wOEL8513YRcDqMHhHm/7bAvpuadJVqUlnhSbtJZq03dSktVCTB/nq3M9VpTlHhcYspUeIVaQuXYG7KfLcSVLgTpICtxIUqYhTpDxGidLrSpREKVMUqby4hThCcRGxYY9O6YQqk35BlfRz6qSFaJASrElykCaJpzSID1R/FFXiAlSI9Vfiuq8CkT6KhHupEealRpiXOle81LjsqUaouyrn3VU576FGiLsqZ46rcPq4CqeOq3LSVY2AI6oEHFHF/7AKfgdV8D2git8ff+J1Mb571fD+Te1R+6r6N7yq4/mLBl6/Ch7j1X2n5mO8Hv9xEa+LUNV8nMPfanD4Ww2OfKfJ0e8FuP6gxfEdOhzfocOJn3Rx26n3OO679Bfx+qshHrsN8dxjiOdeIZ57hXjtM8J7vzF+B8wIOGjByUMWnDpszqkjZgS5mj0CrBFnXA0446pL8DFdzrkZcNHTiEveJlz1NyPipAVRJy2IDDQjwteIcG99Ir10ue6tS5zfYvuafFqf9CB9MoL1yTpnQM4FQ3JDheReFpJzSZ+ci9rkhGqRe0mLvMta5F8RUHBFk5thmpSFa1MRoc2tKB2qo3W4G6NDbaw2NTECboerUnlVgTuRqjQnatNxQ4+ebF1E+YaI8g3pz9GjP1efnmwd2tLUaUlSpDVVhfYMdbqyBfTl6zJQqE9fvg49uVoMlQiZqDJnpMKY4Soh47UmTDdaMXvfkYkGR/puWXO/0Iz6bBNqs8ypzbaiNtv6USyozTKlLtuE5nxTusqtGa5fyuzDNfRVWtGcpUNjuhYd+caM33ZmuNyR7lwz2m4Y0Z5hQmu6EffitamOUKEmRo22bCMGy+0Yvu3IYKUtPaWW9FVY0lUspLNIj64iA/pKjRFXWTB+24bx2zYMl5ozWGBMR5ou9+PUaYpWoylcnaZwDVrCBdwP06LpsoD6CxrUhKhRf15AzVl1qoOVqD6rQN3FRbwuNq8CepIF9KYKEGXrMZxnyECmDoNZBgxmCulLM0CUZYYo24L+NGMGU40YzbJgMM2Y7iR9WuN06M0wZaTYkfZ0U+qitZioXMX07XVMVq5lovQJ+rOWcOuCgJKTihT7K3IrWED9ZSMeRlszkLWE3mxbegts6C9zYKByKUPVTzBavYG+opU8TLNBfNOZ2UpnpkqtGM4V0pOkw71LynREmdGXtJSelKV0pTrRl7WEkZsr6blhS9VFVaouKPEg1pi+tEU4dsTa03TVglun9Sn21iD/hAoFJ1Qoclel1FODMm8Nqnw0ueUroMpHQKXXIl5LTmhQ5KpBwWF18g+pk3NAjaw/VMk9pEHBUS1uHtei1FOfKn8jqk+acCvQiKoAPZoumtMaYUN3rD29iQ70pTgwmOHAULYTQ7lODObaM5hrh6hgEa9DxSsQFa1AVLqa8Vsbmf0Tr81vMH/vNeYbXkXW9Cqz1U8xXrSW1hgbCr2UKfLUovCEFrWnzWm5tDhi15tohzjbkYlSF8ZLXRgrW81M9SJeZ249h7hgAxUXjcjyU+NB3HJ609fTGr+SpkgnGq7Z0J/xBG1JS+jLWsv0nVeYrnmTgZvPMVz+Gq0ZWyg8a03lOXt6EjYzeuNF6s4vIWafIhFH1Gkr2MZC+1csPPiSqaoPaI/YQvh/FfB7XY7r31mRfvBJTv3XiY9c5HjbWo7PXBTZ/ZSQC19sJGrHJoI+tsTrHS2yjm8m+8RTHH1dh+/XyRH6nR2DaW8xW/wO86Vv0Ju4jlsnLck5ZEj4lwJ8XlHiwnsGXPt0GT8tU+MzCzkOP61H5LdLSd+/nitf23D6QwPObjcn5FMbTr1vybFteuxcJc/BzVq4bRWyf60qJ57RwedFAw5vUsL1aWW8t2kS+IaAM29rcfUTfVJ+tCR3jwM3dlpy7SMBJ19R4Ow/1Ah9R5czr2tzYrMCh9fL47NVF79tQtyf1eLwekUOr5PD63kFIj/TJ/UnM5J+1CN5hw43fjEg/WcDIr9QJeZLfcI/0eXCvzU59aoK3s8r4LZFDrctcvhvU+TcWxpEfqxH6rcm5P5iTuE+U4oOmVLlZk61jxl3AkypO2NByyV7Wq86LibMkbZrjnREONIZ6UDXdQd6HqUtzI7qU1Yk/WpA2Jdm5B9+lvifV+L5hoC9GxTYtUqOg1vkiPxWQGf4akRJyxCnOTGes4650heRVL3O7K3XmKt5E0nDm8zUvMZ4xasMFWyjN/0p2mJcaIm0oT3WjoE0F4ay1iLOWs9g5nrEWRsQpT9BT8JS2iOdqD9jQ+5+XcK3yxH6vhwxX2uSvdeI0mPmlLsbU+4l5E6gObVBdlT6WXPT3YbkPSZc/EwD/7fl8H1LjtMfKRH6tQZxewzJcbei/KwTtVEraIhfxYO0J+nIW2xe+0q30l36HO1FW2jJ30BL3pM056yhKWMFdUmO3Im1oj7BjtuRJjTGW9GV7shAmiPiZDuGkqzpj13E62CcMaJ4E3oijWkOEVJ0RJfT/5TjwFo59q2S4+CTini/oMa1zwwoOm5DU6gtg+kujJasZ+rO3/DavgPaf4P2fUgf7mG+5WcmGr5gsOqf9Je+wEDJJnpylvMwzor714xoDTOhN8qW/mhH+uMc6U9wYiBpCaKUZQynr3iM16HUJQwmOTCYZI8o2R5Rkh2Dibb0x1vRG2tBb6w5gwmWjKTYMpbmwFCKPYPJtvQl2NIX74Ao0YXhlCcQJ62lLcyFu6esue1vTZmHBXmHjbmx35CU3/RJ/lWfhF06xO/UIWGnAXE7hER8Z8DVrwTE/iwgeZ+A9INaFPtYUnN2FRV+TxC9wwz31xQ58IwcJ7bJce5jdeJ/FpJ90JhKH2uaQpbw8JITHeGOdEbZ0RpuycNwKzqu29Ed70xXnDPt0Y6P8Vp72Zy7oabUhD7Ca5wDQxkrmSpYv4jXwk1MFz7NRP5z9CZvoiLIntj9ulz6URe/j3X542UNdmxU58uVGnzkoMq/TOT4xE6Rz5zk+WaFHEdeUSFqlyFFXnYU+VnRFL6RoZx/U3f1WQK3G/H5Sjl2blEm4FMXfnxKly/WauP72dP4fL6V543keNpQgR9fcuTC3nf4/GlHNgnl2CyUY722HE/pKfOcgTzvu6jy1QYl3N8TknxoFVnHlhH5ozbZB82o8LalOsCK2iBzWq/ZM5S6huZLdtz0FpL6hx4pv5uQfsjmL7x+cyIp5vCFMkIzO7ic9ZBLWfe5kv2Ay7mdnM3o57eQerbtSsPlo+ss/ywFx4/jcP4kApePQ3jiE082bz/AK1/vxvdyCNV16Yj7MhgfSGZ8IJZJ0VXmx84yNXyc4d4diDq+Ybx3PwviQCT9Z5D0nUI2GAIDl1joO8tszwkmu3cw3v01C6OHWRg9jmTcFenEUZg4jmzsGAuiX5jtfpuJ1jXMdpgg7dJA1qEMbWqLeG3XQ9qpj6RHl/l+bSQDGsgG1ZGJNJAOCZCM6DEzbMrE0DImhrYxN/YLsjl/ZPOnWJg9iWQ6kIUZf2Rz7khn9jIz9j5TY5uYnbRDMm3EwrQeshl9JNNGzExaMT21itnZV5DM/4B03hupJBiZLAiZ7CRIT8KCD9L5P5if/oTp8eeYmXRhYdaOhRlLJJPmLIxbIB2zhnFbGLNCNmzGgth0MUNC5od1mBvRYWrYkHGxHVNDzyEZ/xJmDiGb8UUyHsDC+CmkU2eQTpxmZsiHsd7jTPS5sjDqhWzcD+moHwvDvkiH/ZGNBiIR+zDe5cpIx2Emeo8zN+TJ3IgX0yIfZvqCkQyeZqZnLwPNb9FcvoyGQn1aStXpqFSkvVyO9lIFWovUuV9gyP3CJfTffZOZjt+Y7/FiuseXqT5f5gYDmOn1QtL/B2Nt/6G3djVdt03pv6PHcJ02IzW6jNfrMlYnYLRBg7FGDcabtZhq0WOmxYjZFmMkD4yRPDRC0maMtMOchc7F/J+A/f/G6+PR4XYrFtoskbYtfiWPzvbM3DdjqsmEiXtGTNwzYrLZhPFGI0bqF9+//gVYLXpvadFdoUVnqSbtxZq0FWnysFCdB/mq3M9ToSlbmaYsJRozlWi4oUBNqvxjwN5OVKAyXpHyWEXKYhQpjVak+LoiBZGLZ3RyIxTJuaZE1qMtxIuAVSP9nDqpZ9VJDlIn6bQaiSdVSQxUIzFAhQR/ZeL9FIjxkee6twIRXipc81L/G15VCfVQ5YK7Kuc9VAlxVyX4hDJBx5U5fVyFk8dUCTz6f8OrKv6//wXYP9vX/43Xv1rXxZusHj8v4tXtpz/vuWo8wqvaY7Ae/laDQ9+oc+gb9ceA/d94PbFTjxM79Ti+U48Tu/Rx+9kQ918Mcf/VEPfdhrj/JsRjjxFee43x3m+K7x+m+B8wI+CgGYGHzDh52IzTR80IcjXljKsxQUcNCTqqR/Axfc65GXLR05hL3qZc9TUnPMCSiAALwv1MueYlJMxTj3APPaK8dInx1Sc+QJ/EQD1SThlw44whmWcNyTpnSNZ5IVkXDMm8oEdGiCaZ5zTIOq9J9gUBORc1yQ3VJP+SJsVXtSi7ps2tSF2qr+tyJ1qH2hgdaqK1uBWuRsVVRaoj1WhO1qUjU0hvjiHiQmNEBUb05xnQn2dAT7YubWnq3E9U5GGKMm3panRkatCbp0N/gd4iXvO0GSozYrLaktEqU0aqhEzUmjDbaM18ixOTDQ70VFjSlGdMbYYRNRmm1GZZcjfDkppMK2qzLanLNqM+x5TmQjM6K2wQ1y1h+sEaOkstuJehw/0sfXqKLBi95cRgiS2dOaa0ZxjRkWFMR4YJD1MNqY/W4Ha4MnVxmjzMMqavxJbBCgd6S2xoLzClvUBIe6EeXUWG9JeZMVJtw2SNAxPVDohLLejNM6LzhgFtyXq0xGrTGKHJvWsaNIcJaA7TovGyFg0XBdSd16T+oha15zS4c1aFOyGK1IUujg13xmvRm6xLX6oWvWkCxDn6jOQL6c/QZTjPiJE8cwYyjBjOsUCUaUZXoh49CXqI003oSdSnJ9mAziQDetJNEBfYMZBvR+VVFUbKXJi+/SQTFU8wWbaW4YKV3L2kS6GfPIV+8pSdUuPOeT3uR5ozkLmEjnQL2rPMEVUsQVTlQn+5C4PlaxitWs/9ZAsGC52Yu+3CdLkdo3mmDKQa0BymRnukCb0JDgzecKEvYwndNxwYyHZmpHA5Pek23L2iSdV5NZoijOj5O16D9Cj20aDATYWCE8qLePVSp9xHgwpvTSq9BVR6LeK1wlOLUjfNR3hVI/eAGln7lcncr0z+EQHFJ3QodtOm3EuP6pNG1J4x426QMdWn9Hh41YquaDv6EhzpT3KkP9WBgRuOiHOcGMpzQpTrwGCuPeICR4aKliEuWs7gzeUMFq9mtGoTM3UvsPAnXpteZ77xVeYbXkJS8xzjJetpjbWnxF9A3nE1yrwNuHvSnMbz1rRes6E7zhZRphMTxS6MlbowWraK6erNLNS9yPTt5+nOXEV9lC05fhq0JiynI2kVrfHL6UxaRdkZIQ3hdjyIX0Zr4gqGi59n4d47TNX8i8GiFxmreJOyUHvKgq3ojF3PeNY2GkKXEfmbPNGuWnQVvY6s41ukD79kqupdmq+sI+RDOUK3K1PktoqqU1u5smsZ36yX49Nl8vzxojGXv3qKiO+fxv8dO3zeNiXl0GZuhbzN6c/N+PkZJb5cI0fI13b0p73F9M136EnaTOOVZRR7mxH2tRZn3hUQ/rkpkV/Ys3+tDjtdFDj6jB6hnzgRv3MlEd87cOZTIZe+tiJh71ou/tcR15f1+HW9GnvXq/P7Bk2OPWfA8Wf08Nyqj9cLuhx/WpWjWxTwe1Wd0PcNifqvGfHfmZP8gykJ3xoS/okGIW8pEvymIkGvKRH4sjI+z6vg8bQK7s9o4vWcLm5Pa3NonQpHN8rj95ISl94TkPCNIak/CUnfpU/qTh2SdwhI+lFA0g/axH2tR8R2HUL/o8mZN1UJ2KaI9/NyeD4rR+A2JUL+qU7kx/qk/2BO/m9WFP1uSckRc255WFHta8GdQHPqgq24f8meB5cdaLlsz4Mr9jy4ak/rtT9bLHs6o+zojLSjO2oJ90KcuLHPlNBP9Qn/2o5r39qS8OsqzrxvxZ716ux+Uo4rn2vREbYWUYILomQHRrPWMFfyPNLbryO5/TqSmn8gqX+NqdsvMVryAkP5WxnMepre1CfpTFhGT9JSBtNXIM5cw2DGWgZuPIHoxloGUlbSE7eUjnBnGoJsyftdn8jP5bn6kQJx32qRu9+Y0uPmlLmbUOFlzJ2Tltw97UCZjzW5R62I+9mIc5+o4/eWHH5vy3P6IyUufaNJ3F5DcjysqAhxpu76Su4lrOZB+no6c5+m9+ZW+kpeoKv4OVoLt3A/dz0teetpzl5D440V1CY6cCfaisZEe+5EmtKcYE33DScG0hwRpdgynGrNYKIZHRFajKSaM55mw3CCHd3XHKj2tuLkG4t43b968evxvDJXP9Wj+LgNzaG2DKQtY6R4PVN3nkfS9Ba0boeO76D9Z2jbjfTBz8w3f89E7ScMlr9Of/GzDBRuoDtjGS3XzWm8bMCDK0b0RNrSH+PAQIIzA0lLGExeylCqy+Mtw6MZLohTnOhPsKM/wZaBRFsGE20ZSLCmL26xde2LM0ecaM1oqgPj6U6IU+wRp9gzkGhHb6wdPTGOi+Pm0S60Xl1Cw1kHak45UOJmTvpeXRJ+FpC8W5/M3824sc+MlN1GJO4yJO4nIdE7DIn4TouE3dqk/q5D5mF9SnxsuX1qFblHlnD6PTXcXpbn0LNyeLwqx8VP1Uj82YDsQ4bc9rem5eIyHlxyWhx/j7KjNdyKh+FWdF63pzt+yWO8tkTY0RRmzb2rltRdMqU21ITGq+Z0xP6feJ0pfIap/OfpTdpA2Slb4vbpErbLgJPb9Tj4qjo/bVLjq9UafOqszvvWirxvKc+HNnLsWCuHxz+UCPtBi8wjQm6dsaMxbA1tsc/wMPZFCv3Xc3K7Od+uk2f389p8v1GLz1Zr4vPpZs58/wpvLxGwXiDHKzaaBHz/Ksc/f5a3VxqxTleODbryPG2gwrMG8vzbUYUv16uy5yUNTn9mQVngs6TstyXzoCXF7taUe5tTfdKUtghHxjPX03jJllJ/U7JcjUjcb0jsb3p/w6tbfMzh0BJCc1q5ktPM1dwmrmQ2cDnzARcy+tkXco+Xfkxm+UdRLP88Hsft13D65AyrPj3OM1/8wrs/fcf+Yz+SlXWSzgdhTA5GMCsKZ3ogjOmBi8wPnWFq0I2hrl0Mtn3PWM9eJGIfFkSnWBg4hWwwGNngBSS9p5npPsZE9y4m+nYwN3IEyZg7kgk3pJPHYeLEI7zuYrb7TabaVzLbYYqkSwtppzq0L757lXXosdChy0KXDgu9Wkj7NZH1qyEbVEMmVkMyJGB6yJBxsTMT4m3Mje5GNh0Is8FIp4OQTJ1kYfovvM6OfcDU6GZmJhyQTJkgnTZENmPIwowRc9OWzEwvZ3b2RSTz3yCd90A6fxbZwgVYCAFJMEh8kUn2Mz/7IVOTTzM1uZS5aRskM1YsTFuyMGWFdNIa2YQlsglTZONGSEdNkI6YsDBixMKokLkxIVMjpkwMOzE1shXJxJfIZg4im/ZDMn6K+bEgpJPBSCeCmB32ZbzPjcn+E0jHfJGNByIdCUQ65I90OBDZ6EkWhnwZ7z7GSMcRJnvdmB/2YX7Ej6lBHyZ7A5kXBTDdt5f+5ne4X7GCxiJ9HpSq0V4uT1upHB0lCrTdVKclX58HhU70332N6bZfmOv2YLrbn8meQKb7Apjp9ma+53dGH75HT80TdN4yoee2FqK76gzVCBiuETBSK2CkTovRBm3GGnWZaNJnqtmQmftC5u8LmW8RPgKsKfPtpkg6zP4XYi3/Nj5s9bfbrzbQbfNoeZM10i4rpJ2P0mGJrMMSaYclC+0WzLdaMPvAnOn7i+9xJ5uMmbpvwkSTMeONRo9HiIdqdBHd0WHgtg79t7TpqdCiu1yLzlIBHSWatN5U50GBCvfzVGjOUXk0RqxEXboitWkK3E1ZbF9vJyhSFa9IRawC5THylEQrUHRdgYKoxSVOueEKZIcpkHVVgcxLSty4qMyN84tvYFODVUg9o0rKaVWST6qSFKhMYoASCf4KxPspEOurxHVfVSJ91Qj3VlscH/ZU4cqfgPVQ4bz74ujw2RMqnDmuyuljqpx2VePUUTUCj6gScEgV/4OqBBxQJfCAOoF/aOD/++L48F+jw2p4/vIov2ri+RiuWng8us/q9pMWJ34ScHyHANcf/hwX/qt1/ROvh775WwP7gxauP2pzbIcux3bqPYo+x3bpcXyXASd+XozbL4a4/yrEfbcR7r8Z4bHHGK/9Jvj8YYrvAVP8DpgQcNCUwEPGnDxiQtBRY84cNeLMUUOCXQ0JOS7kvJsxFz1MueJtQZivJVd9zLjiacwVDyFhnoaEexoS4aHHdR994vwNiQ/QJyHQgOST+qSeMiA92JCMECE3QgxJO6tD6hkN0oI1SA/W5MZZTTJCNMg+p0HeRU2Kr2hRFqZNVaQet6P0qI7SoTpKi1uRGlSEqVJxTZk70Zo0pxrSnm1CT74pgzfNGCw0pT/fmP48I3qz9elIF/AwWZWHycq0pqrQnSVgoFCfwZv69OZp05UrQFRqyFi1BaO3TRm/Y8JMgwXzTTbMNzsyWWdPb7kl93ONqL8hpC7DlPosS+6mWVBzw4LaTAtqMkypyTTiXr4ZXbccGLrnwmjTSh4UmnEvw4DWXFP6SmwRVzjSW2BJR5YxHRlCOjOM6co0oT3diPuJutwJV6HyqhJ3ozV5eMOU3kIHem468DDLnAfZhrTmG9BdbMJgpQ1jd52Yql/KxJ0liEtt6Mk1pSvTmK50E9qSDGmO1qUxQpvGMC0aw7S5d0WHhkva1F/SouGSNnUXNbl7XpW755WoC1WmOVyd9jgBPcm69KXp0pumzUCmHuJsQwYz9BnJNWE01xxRpjHiTDMG0o3pStClJ0GX/mQDOuO06U7SoyvZgK40Ib1Z5vTn2VAfrU1/vh3Tt9cyc2s905XrGCtaQ1OUCQV+ChT4KVAUoExlsCb3wozoTrGlM92SjgxLBoqdGShbSl/JUgZKVzB660k6su3oybNjvGIp0xXOjBfZIsowpTVah9YIQ3rirBhMd6Q/05GedDt6MxwYKVzBSMFyHsabc+uigMoQLRrCzOiIc6QpzJI7IUaU+goodFehyGMRrqVealT4Cqj01abSZzEV3tqUe2hRckKTm0fVyT+kSu4BFbJ/VyLnD2Vuugoo89Cl3EuXW/761J4xouGcGfXnTKg9a8iDMHMGkpwZTF3CQNoSBjMWtwz3ZzkyXLAMUZ4TAzn2iPIdGS5axlDRcgYKltFXuIKhio1M1rzAXONrzDe/wVzz6yw8eJOZuheQ1L3ETOWzdKesoOK0IZmHVbhzypK6IBvqgi1pCrWkI9oOUcZSxgpcGClyYaxsFTPVm1ioe4GZW1vpzljFw8QlFJ4U0BLrRHvScjqSVtCVvJrSICEZ7rq0xj1BY+RyutI2Ial5h4V7HzBe/hqSmrepj3ah9IwZLZErGc16kfpLLkTtUSL2qA49Rf+E9u9ZuP8FY6X/oCZ0GRE/qVLkaUnzlc3UhT5L4sEl/w9h9xUW9b22e3yUNnQYeu8gYm+JJVFTTF8xZaWuxJjEFI0lxq40QVBBkWKviCC99yLNAorSLSAdht7rDOW7DzDlfdfe1z54rv/BnM7J57p/z/3gtl7I9uUzOfMfa2J3rubc1w44vqbJiU9NyTr2PtFOq9n5ugLfLxLwwyIBV7ba0Zr8Ga2J7/DsxmJKz9uTsF+by9+pcWOTMXE7HPB5X5+fLWfg+Zo6NzbaErV1LsE/WXJxgz6Bv5oTsdOB0B1z8fpYn90rFNi5VB7HV9Q4tEIFt9XqHH1dE+83NTn1jib+72tw6h1FznwoJGSDNnGbjYnbok/kJg1CNihy7UsZzn4o4Oy/ZuL39gxOvDaD42tk8VqjiPdrahx7VRX35Yo4L5XhxBvyhHyjSdJWfdJ26BH/mxqJ29RI2q5K4jZlErYqk7Rdg+ifVAndqELQV8pc+lhIwLuynOcNOWgAACAASURBVHxdgNdaAQFvy3PlE1XCv9UmabMht3aZcPuQGYXuZjz0Mqf4lBklAaaUnzfnyWVLnl624OlVS6oDrai+bk3NDWvqX+C1IdSS+mBLmoJn8+z8HFL3GBHwiZAzX2iQ4bKEJ5c+IWHPSzit1mT7PAHnPlPl2fkldEbNpyvOht7k6afDEw/eZLLkPSZK3kNa/CYj99fSn7eGrsxXaUtZTkvCYpri5iGOn0N70hw6kufRnjyP9qR5tCfMpTXGnsZQO2qu2lDqY0bWPhHhP8px4xsZon9VJXOvDvmHDbjjoc+9Y/o88DHhgY8l+UfNST1kxs0t2pz5ShGfj2Xx+USGgK/kuPaLCjH7dMg6ZkLBORvKQudOlzWlraAp61Va89+g7e46GvPWUp25gmfpy3iWvpSnqQt5kjSH8lhbSiPNqYy2pDzcmKpYC5pTbGlLsqIjwYzOBGPa4/ToiNNhJNMcSZYdI6lz6Aibx8Pjlpx8S4DzUgEHF07j1XPNTK79R4UcFyOeXjKnNcGenrxlDD18DemT9VDzNdR9D3W/Qt0Wpqp/Qfp4IwMPP6Ej7w06cl+hLXMxdTHWPAnS48lVLWqC9BGHmtMaZkFHrB2d8fZ0J86mN3kO/alzGEidQ1+yPZ1xNrRGm9MabUZbtBnt0Wa0RZnSGmlCW5QJnTFm9MZb0p9oS1+iDe2x5tOlVHHWtERZ0hRuQWOYNU2hdtRet6PyvDVlp2247WFE4h51Yn5XI2WfPqn7jUjcrU/CLj2it4sI26JK6BZlQn4VknxAkxx3I3KPmJJ/1Jo8D3tifzfl6LsCPNcJcH9DwIkPBFzbKCR+lybZbjoU+5lSddWW2iAb6kOsqQ+xoCbIlNpgM5rCbWiKtKUxwoaGMGtqb1pRHWJB1Q0zKq7qU3ZZl6fXjWiOtqE3bT7D2UsZy12GJG8FY7mvMpy1muaoJdzzNSX2oCahu3Q4/Z0Gju8qsH2FPD8vVGLDLCFfWcjymZGAr8wE7Fgi4Pi/ZAn6RZk0ZxElZy2pvGZH6WU7HpybzW3fBcQcmo3juypsXTGDTYsV+G6BIm6fzufUD6vZsESH5eoClqgI2Py6Lad/f589Hy9hjZEii1UErNKSYZWmgPVWcvywRJntr6rg8r6Im7/PJnq3HQn7zcl2M+f2MWOK/IypuzmL/rTlPL5qQaG/EZmeusTsV+fmTsW/8XrgSn7E8agSLt96zpXMSkLyqghMqeBK4lOupXbgeaORfx/IweGrIOZsvIHtd2eY9a0ry3/cxpe7NuJx8nvSYnfQVnmUgYYTSDsDmOg+z3jHBcbaziLtPMNohzdDrYcYbN3NSMdBxns8mOrzYarbj8kuf6a6zjLR4Yuk1Y2x9j1M9O1ntNcN6aAXE0PHmBz0YGrQAwYOM9W1FUnL24w2zmWkwZDRek2k9WpMNmgy1SRislGT8Xo1xhtUmWxWZUqswmSLkKk2eSY75JB0KjDcoclgpw3D3esY79vN1LAvjJ5lcjiAiaFTTI56g9QDpPuQDn3NaP9qRgfskQ6aMTFkxOSwAeMjhkhGzBkdnYtEspYJ6UYYd5sGq/QKSC6D9BxMeMHkHiYnvmB0bBVDI7MZGbFAOmrJpMSaKYkVkyPmTA4bMDWszdSINlNDekwOGDDRZ8DEgDGSQVNG+80Z6p/D6MA6xkc2MTXmyNSoDxNDpxkfOMPk4Fmmhk4zPnAKSa830h5vJgdOMTXgz1R/AFN9/tAXwFS/PxM9Jxlt92S4zQNJx3Emek4y3uPDSLsXAy1HGe89jqRzP101X1H3cCnPCwyoK1Cm7s5M6vJnUJ8nS12uMrU5ujTdc6C38n1G63YgafZgpOUUQ83+DLf4Im09ibTlIAO1X9NavozGIgMaHyjS9kiOzhIFOh4J6SpRpbtMk94KLfoqteh/rMXgExHDT0WMPRMhrdJC+lwHSY0eY7V6SOr0/wdi/2cK+4/Spv86pfOP35pMmWo0YarRhMkGY6R1Rv/jFuxItT7DVXoMV+kx9GwasP2VOtMtxCWadBVr0lGsQdtDdVofqCO+r0ZzgSoNd5SoyxfyPEfhH4CV53GaPJWpcpQlylISL0txnAyPYmUoip7J/agZ3HsB2LxQGXJuzuRW8Ayybswg8/oMMgJlSLsyk9RLM0m9MJOU87Ikn5Mj6YwCiafliPeXI85PllhfGWJ9ZYjxlSPKV0j4KSGhJxQIOS5H8HE5bhyT5/oxOa4eleOKhzyXPBS4eESB8+4KnHUTcuawkDOHFTl9WBF/FyF+Tgr4OQrxd1LE/5ASvocU8dn/5+6rEK/dinjtUsJrlxLHd03jdfrG65/3WacLlzy2q3Nkmxpuv6niulnlv54MO/2shONPin+N068qOG9WxfU3dVy3aeC6TRPXbaLp73YtDm8X4bZdxJEdWnjs1MHjDx3cf9fG7Q9tPPbocfyAAV4H9fE6qMeJQ3p4H9TGx0kXf1d9zroZcPawPmdcdTnrqsN5N10uuutz1dOYa0eNueKhz0V3ba6463DjmB43jukR5Cni5nEtIn10ifLRIvKkiAhvDaJOahDvr0XiGR0STmsR569GrL8KcQHKJAQok3haieTTSqSdVeLWRWXyr6px97o6D0I0KbqpyYMQdQpvKHP3ugJ3AuUpDBFSEq3O02Q96rKMac41QZxnTFueMa25RrRl6yPO0KYxRYO6BGVq4uSpiZdDnKlG920dOvO1aMpUoSFTmbY7mvQ8MqC3WJ/hCmPGn5kjfWrO2GNLBkotaLtnQk2WHk9SdHmcasiTNFNKE40oSTKiNNmQR4m6FCVqUZ6pj7jYnr6qBXSUzeZxhj6VKXrU55jTescGcb4F9Rn61KbqUJ+iTWOaLo2putQlaVGXpE1FmAr3rshw97IsJaHqPE8ypTHdhpoUM54ma1OTpUPLXVO6H9oyUOrAYKkDvUWzaMs3pzHDkIZUQ5pSjKhPMKA6WocnYSIqb6hTEaROxXV1KgP/noprKpRdEVJ6RZ6yq9P7sdVhSjTEqNOSKKIlUYOWRHXakkV0perQk65PT7o+Xal6tCfqII7TQhwnoi1eRHO0Gg1RKjTEqNEYp0lDghb1Sdo0puojzjClMcWI4QeLmChdyVjRy/TfWURDghX5/nLk+MiSfUKGewEKlF/ToCbCgJYUC8Tp1rRkWSPOtaXttj0d9+bSWTCXrsI5NGSY0p5nzWChA8P37OnOMqc5Vo/nIeo0RekjjjdBnGyOOMWS1lRrOjLs6M6eQ0emA8/CjbkdoEzuKRWqQi14dsOc8ktGFJxS5/ZxIXe9FCk4oczd40Lun1CjyEeTBz4i7p/QoOC4Gnc9VbntpkyOswLZjnLcOiTLrUOy5DorcMddmfvH1Sg6qUGJv4jK87o8u2LAs2uGPL2qx7NAXbqTZ9OdNoeu9Ll0Z82nM2sOLak29OTOpSPLjtZ0SzqzbOjNm01PngOtt2bRnDWb9rvL6Ct+jeHH7zL67H0k1e9B40cMl73BePnbTBS/Q1fGCh6eMybZSUjlORsqz9pQ7GdM2TkjakOs6EyeQ0+GAz05sxkqmM/oo2WMl65h7MFrtKUvpjl5DnfPqlEZbEJTwmxakuZTFz2HootmXNo8k+rQlyi/NpenIYsZzP8Xk6VfMv5oPeMP36c5ZQn3zupREWhDV+oayq/OIeqgMjEuGohz10PtZqQV39CVs46yIBvy/bRoT15Be/JqKq8vIvOoJTe26eL1kRJhW+y48aM9rq9psHuFIic/tyRk9xp2v6PF1wtm8tlsAT8tn8nN/fNoSfySZ8FreXp9OfdO2hP0iwYR243JcFrEjU1z2GwvYO8SRW7+YEPqnsVEbLHh3FciLmzQI3bvAsJ2zOH4x1rsWinPzpfkOPiqIs6rVXF5VRn3tSp4vq6C91uqnPlQk8CvdAn+j4ir/1Yg7Ds14jfrEvuLiPDvFbn5nQI3vxNy6dMZnPlAgO9bAk6+PhPv1+TwXquI12olPFcKObJcHo+VM7n4kQrpv5tw18mC/AOGJG5TIX6LIknblUndqUrq72okb1cn5idFIn9UImyDEte/UOD8v2Q49cZ0WdP59xQJ+VKLqI26JPyiS8bvhuQfNOW+hwUPvS0o8bOg7IwFFRcsqLhkQcVFU55cs+R5kC3Pb9hSE2xD/U0bGsOsaQizpO6GJXVXZ1N1dgHJfxhz/F0BPh8rUnbhbVqivuWW2xrc39Rhq4OAk++q8Oj4YjrDl9AXN5u+pFkMZsxDcm8VU6XvMP5wHZLCtYzdW8NQ3qt0pS2nOW4h9VHzaIieR0vsXFriZtOaMJv2xNm0J9jTGjOL5nAb6q/b8vSsNUVHjcnYrUnkJoUXeFUhbZcW2Y665LnpcttDj9tHDcn3MCHbzZzEfWYEbtLC/wslTv1bEZ9P5fH/Uo7rv6oRt1+HrGPG3D1jQXHwbOrTVtCU+SqNmatpu/0WHffepTHndapSllOV+jKPkxbzOHEBj+PnUBk7i/IoK8ojzKiMNKU6zpKmZGtaky1pTzSlPcGAtngthrJMGc+3ZjLfgfFbi+kIX8gdV1OOvSbAbbkAp0UCHJcI8Fwj4NKXcqQdEFF53oTmGDs6s5cy8OA1pI//BdWfwfOvpk/m1HzH1NNvkJb9m767b9OetYqu7FW0Js/nabAJ5Ze0eXpVh/oQY1rDzGm5aUpnjA3difb0JTswkDqHwbQ5DKQ40JtoR0esFa2RpogjTWiLNKU90pS2CBPaIkzojDanN86KgURbBhJs6Y6zoiXSlPY4K9rjrWmJtqAxwpymcEuawm2pCbKm/Jw5JaetuH3UiOT9IhL3aJNxyJSEXXqEbVYjZocWkVvVCP5ZhuCfBQT/MoMsF10e+thT6DWbHFc7UvZZcfMnfTzfFnB0nQCvdwQEfDKDG5uEJO/T5M4xfYoDjHlyxZS6EEsaQq2oDTan+roJdSEWtETa0RhmQ0Oo1Yv/sjW1Ny2oDjaj7JIOJRe0eHbdiLbYWQykL2Tk1hLGcpYizVuBJGcVg2kraQxbwD1fYxKdRETv0+PMRjWc3pVlxyo5fl2syHd2CnxlIcsXxgK+tRCwY7GAo+/JEvKrKjluepQEmPL4ihkPz+gTd1CR8F2aJDrbErjNnH1vyrJp8Uw2LpRn91umOH8yl00rDFmtI2CRkoDXDAUc37QWv23v8e1yc5aoybBCJGCFhoAPLGTZsECFHau1OfCWDofeVCLgayOCNhuR5mJJ/nELHvib8fyGA13JL/P0ui1FZ824dVyXOEdVwnfL/6NtOKEqwi+tnks5TVzKfE5IfiMhmQ0EpjRxPb2fgPgBfjlZhs0np1nwwyXm/uDJwu9/4/0d3+Hs9wPJqdupL/mDoZq9jLe7vSgH8meyy5/xjgCm+i4y2X8aaY8HY92OSHucmOzzYKr/OOOd3tN7kb3+TPWeYqLrCONdB5jsc2R84CjjgycY7z/GRN8RJvuPvNh53YpE/A4jjQsYqbdgpM6A0TodpHU6TDToMNGgxXi9iPEGDSabNJhqUWOySZEp8TRepZ1Cxjo1Ge2yQdr7JlODO5ka84axU0yNnmRq5DhTYx4w7gzSXYwPfsVI71qGe+cz0mvLSK8lY/3mSAYtGBu2YXR0PhLJWiYnvoUJJ5j0hfHzL8YfJj1g6ncmJz9lTLKS4VEHRkasGRuzYlxizYTEgokRU8aHDZgY1mZqRJepISMm+k2R9poj6bNirM+O4X57hvoXMzr4LhOjPzM17syU1Jep0TNMDZ9mauQ0U6OnmRrxZWLQm6kBb6aGfZkaCWBqyI+pAV8Y9GNqyJ+pfh+k3UeRdHkw0XOcqb6T06DtOMZo53Emh7wZ73Wit+47GopXUXPfgroCEXX5Qupy5anJFvI8S5WaW/o0F8xj8Nl6Jlp+Z6rDg/EOH0ZbTzHaepKpTm8mWw8wXP817RXLaCzSo/G+Aq1FMnQUy9NWJE/7I1U6S0R0lWrRVa5FT6WI/koNBh9rMPJEk7GnWoxVaTP2XJex2v87YP9E7P8scvr/4LXpb7yO1xshrTdEUmv4F2D/xOtfCexjXfrKtegpncZrZ/H0Hdi2h2q0PphOYRvvTuO1Jlee6mx5qrLkeZapwNMMBR6nyVGeLEtZoiylCX8CdiZF0TMoiJzBvYiZ3AmXIT90JrkhM8gJnkF20AyyAmeQcW0G6ZdnkHZpBqkXZ/51AzbxjCwJAbLE+8sS5ydDrK8sMb7yRPsKiTwlJOyEPDe9ZAk+LsuNY7IEHZPl2lE5rnrIcdlDjktH5LngJs/Zw/KccVWYxqurEH9nBfwc5fFzVMDfUYjfISG+h4T4HFD4q4HYe48Q7z1KeO9W5vjuabx6/v5idqi9OHGjwZFt08+AD2/5b7w6/fz/xqvL1mm4umzTxHmbCOdtIly2a+G6XQvXbSLct2vj8bsuR3bq4rZDi8M7tTiyW5ej+/Q5tl+f4wf08Dqoy/GD2pw8pIufiwFnDhtyxtWA0866nHHW5ayLLudcdLlwWJ+Lbvqcd9XlvIsWF11FXHHXIdBDh2vumtzwFBHmrUP4CW0iTogI81InwludmFNaxPlpE+unSfQpVWJ8VYj1UyHOT5l4PyWS/JVIO61E1nll8i6rcSdQnfvBmjwI0eR+sBoFQcrcua7A7UB5CkOUKI0R8SzVkPpsU5rzzWnJN0WcZ4o4zxjxLQOa03WoT1KnJk6Rqmg5qmNkaU5ToSNHk7ZsDRrSlWjIVKb9roieh/r0PNJnsMyQsccmjD02ZaTcnN4iI5rz9KhO1+ZJsjZPkvR5kmxMWaIR5cnGlCcbUZyoy8NEbSoyDWgpsae3aiFtpfZUpOtSkaJHXY4FzflW1GYY8TRRk+pkTWpTRNQma1KbqEFdkoi6JC2eRqnzKEiBe1fkuHdFyKNgTZ7GmFKTbM7jRG2qM3RouWtG10M7eh7Nor3AmvosI6qSdHgaL6IqTpvncbpURevwJFyTihB1yoJUKb2uSlmgGuUvpuKaCuVXlSm7IqTsqgLl1xR4HCSkKlSZ2khVGmLUaI7XQJwkoj1Fm+40vb/w2pmiS2uCNs0xmjRFq9MSo05TlCqNUSo0xqjRGK9JY4IWjck6iDOM6cyxojnNhMGCuUiLX0bycDmD95YgTrWj8IIKOafkuHViJnf9FSi7os7zCH1aki1ozbCl9ZYdbbn2dNxxoPPeHDoL5tBV6EDjLXPa8qzpvzebwXsO9GZbI04wpDpYleZoXVriDGlJNEGcYk5bmhXt6bZ0Zs2hI2MOtTGWPLqqTc4pITknFakNs6H4vB6FfpoUnlLjnrcSt48pUHRKjQcn1bnvo8H9k5oUemtw96gq+UeUyHURcstRjluOcmQ7ypLjJMftw0IKPJS5f1yVhyfVKA3Q5MklHWquG1IXbEJdiBHVQbqIYy3py5pPf84iurLm0545jer2THvaM+1oS7emM9OG3hx7unNm05phS2PmbNruLKP30WsMVb7HyLP3GXv+LjSuZ6TiTcYr30X66B0601dSctGSjMNqlARY8sjXjPsnDHjkb0BVoAWtcQ50pTnQkzOHoYL5DBctRlL8CqP31yJOXUh7+gIKzqtTEWxIU+JsWlMWUB8zl5Ir1pz+YSb5PpY8uuBA2ZUFtMSvQXLvI3qzX2fwzut0ZS6n6KIhpVctaU95lSc3FpDqoUuiuy6t2evh2c+MFn9Od+6btGUspzzEkra0ZQzlv0F91FJyvc1JdjIh9dAsQn42we9jEc5rhexeqcD+17Vw+tCcDYtl+dhOwHpbAVtfU+HmgYVUh39Ca/zHNEW+xdVNIm5u0eWe1wri9yxl+yJ5fraXIWLzXOK22RPyowlXNugRtMmEiB2zuPyjKa5vK7JjuQwHX1Ph8FsaOK5RYu/LMhxYLoPHG8p4v63KiXeU8HlXyPmPlQj7TpPAz2UI26BI0hZt0nbokrpdm+RtWsT+qk7gl7Jc+FgGv3dm4LVWwJGVAtyXz3gxMzmyQgbPV2Zwfr0CiVu1KHQ15eERC3L365C+U53U31VJ3aFC6g4V0n5XI/5XJWJ+ViLyeyVCvlbgyicynH1PwOm3Z3B5vTKhX2sTtVGb+J+1Sd2hS/Z+Q+4eNqHwmAkPfUwpPW1G+XlzKi9b8uSaJdU3bKm9aU9dqD11obOoD/szsbKi7oYVTdfnUX9xGZn7LfB+fwbub8kQsl2fOEd7gjZb4fyaGtvmCjj2hjJ3XObTemMJgwnzGUmfx8itBUjuLGfy4RuMP3iD8YK1SO+uZihnJd2py2iJW0BD9DwaY+bTEjuPljgHxPGzaI23ozXWlpYIa5pu2lB/zY5nZ2wo8jAhfacGEd9PJ69RvyiT8ocmGQdEZDqJuOWiRZaLLmlO+iQdMCT6dyMubxTh+5kSpz5VwvczRfy/lCPwFxWi92mS7qFHvr8JD4PseJ60jIa0VTRlrqHzzjt03Xufltw3qUl/ldrMV6iIX0R57DwqYhwoj7ajLMKCsjATysMNqYo1pyHJivY0G7pTrehOMaE7RY+xPAsmbtswdWcu47eW0hqygOyDhhxdM41X5yUCnJYK8Fgj4PznM0nao0JJgD71Eda0Zy2l7/4aJBXvwbOPoepTqPoMnn3OZMUnjBa9R2/uWtrTltOZsZyWuLk8CTSm9IIWjy/rUHfDCHGoGS2hxnTGWtObOIv+5NkMps5hKG3uC7za0hFrSWuUKa0vwPrP6Ywypy/OmoEEW/ribeiKtUQcZU5brCWtsZa0RJvTHGlOU4QFDWFWVAWaU3bWlLIz1tw9ZkLyfhGxOzVI2qNP1DZNgjcpEbVVk6htaoRtkSP0NwHh22aQ42ZAkc9sCo7NIcdlNun7ZxH2sxFe7wjwfFOA17sCznw2k9BflUl31OH+SSPKzhnz5LIh1UEm1IWYUxtsTlWgMbXBlrRE2tMYZkv9TSvqb1pSF2JB9XUTHl/Wp+ScJqXnRVQHGdEeN4uhzEWMZk/jVZL7MpLslQykLqchdC4FvkYkuYiIPaDHuR9UcXlPlp2r5Ni8WJGN9gp8ayXHV2YCNloJ2LlUwPEPZLn5qxo5bvqUBBjz/LoFtSE2ZB3R5NqvMtzYrkm8swMenyiz+w0lflwiy68rNdj1tgU/rzJhhbqAl9Wm8fqfpTp4blzD8Z/W8eFsNVaIBLyqI+AtIwH/tpNn2yt6eHxsy/F/W/L9bFmc35Ildp8peV5W3D1lQsVlG9ril9EQtYjyq3bc9TMm9YgmsYeU/8arS2xDxPGUds5k9eKfIMY7tBrf8AbOx/dyLnmUY1G9/HSyGIcv/Jj/tQcrvt/BZ/t+xvH0z4Qm/sK9gk1Ul22g8/lPjLU7MtlzDEnHcYabPRhqPsp4lz+TfX5IutwYbt/PWKcjk72eSLs8GGpxZVh8mIlOb6a6vZnoPMxY+z4k3QeZHDyGtN+LkS53RtpdkHa5Qp8rU93bGG35gIG6pQzVOzBcZ8NQjTkjNaaM1ZkirTdG2mCItEGH8UYRE03qjDcqMdkiZKJNnvEOIZJOdSRd5oz3roSBH2B0P4wcYmr4IFPD+2FsL0h3wthmpP2fM9KzjuGelQx3L2Goaz4jPfMYHZjH2PACJKPLkEpfZ3LiC5j4HSZdYfzIizkMk/th6hcmJ9YjkaxkZHQ+o2N2SMasGZdYMDFmxvioCdJhIyaGjaZT2KFZTAzMRdK7gNGeRYz0LGW4bxlD/a8yOvQRE6O/gtSJKYkPky+wOjniBWPeTI16MTF4jMnBY0yNeMGIF5ODR5no92BiwIOpoWNMDR5F2uOOpNuN8d4jTPQeQdJ1mKFWJ4bb3RnvO8ZY5yG6ar6n/tFr1BQ6UFtgyvN8LZ7navA8W8TzW7rU5JrRVLiA3sfvMtrwIxLxLkZbDjDQcICBhv1MtDkhbdnGYO1HtJUtoOG+Dg0F8rQ8kKGtSA7xfXlai1Roe6hBe7EG7aXqdJap0VOmQl+5KoMVagxVajD8RMRIlQ4jz3UYea7LaI0eY7X6SF48JZbWGzLeYMRkk8k/nhGb/T8Byz/S18kGYyYapvH6zwR2pFr/RQJrwNAzfQafTDcR95Zp0VOqNZ2+PvqziVgN8X01mu6p0HBHido8BZ7nKFCdrfCiiVjxBWDlqUiRpTxJjtIEWUripwF7P3omhVHTO7B/A3YmucEyZAfNJCtwJhlXZ5J+eSZpF2VIvSBLynk5ks7KkXBajoQAOeL9ZYn1kyPGT4EYPyFRp4SEn5Qn1FuOm14v0tfjcgQek+Oa53T78OUj8lxwl+fcn4A9LOS0qwIBzgr4O8nj76iA/yEhfgeF+B4UcuqAAj77hZzcJ3xR4qTMyb2qeO1SmU5ef1fBY4cKHjv+bAtWx33r/z91PbRJkUM/KnJokxJOv6rivFkN5y2auPwmwvk3EY6/iXDaKsJ5mxYu27Vx3aqF2zZt3Hfo4LZDm8PbtXDZofkifdXFc68uR/fpcOyANscOaHHikC6+LvqcdjHktIs+AU46BDjqEOCojf9BLfwPav41AYfUOeuoxjkndS66anDFTYPrHpqEHNMizEuLcO9pvIZ7qRF5YjqBjTqpRsQJZSJPKhHlo0jMKUXifBVJ8BOS4q9Ixlklci6qcfuqGgU3NLkfrEHBDTXuXlci/5o8twMVuB+qSnmcLs8zTGnMtaTljiXiO+aI880Q5xrTkqVPY6oWtQmqVEUr8CRiJk8jZahPVKQ5XZWmdBXqUoUv8KpNT5EBPUV69D3SZ7jciNEKEwaLjWm/o01dhibPkjV5kqTF40RdKhIMqEg0oDzJkPJkQ4oTdXiYqDWN12J7ep4uQFxsR2W6Hk/SDWm8bU3zbSuqUnV5nKBObZo2TVl6NKRpU58ioildh7okEVWxGpSHKXP/qjz552TIPyvPw0ANnsUa8jzNgIZcI9oKLegqsqGj0IrGbGOeJGpSHq1KeZQalZFqVIarURGmRlmwMiVBypQEKlES6Go3AwAAIABJREFUqExJoAplgSqUB6pSdkWJsitKlF9VpCJQkcrrijwNVuZ5uAq1karUR6vSnKBJW4o2Ham6dKXr05NhSE+6AZ0purQlaNMSK6IpehquTVGqNEar0hirTmOcBg3xIhqTdGjLNKEn35bWDDN68mYxen8x449WMFr4El235lIRrEuerwKZXjO47StHySVVqsP0aE60pDXDlrZsezryHei8N5euwrl/4bUlz4q2PBu6b9vRf8eegfxZdKSYUBWsQkusHi1xhjQnGL/Aq/U0XjMd6MqchzjJnueRFjy4ICLdcwZ3/dQoOa9L2SUDHp0WUXhShcKTKpQEiHhwUp3CkxoUntSgwEudO54q5LoJueUkS+ahmWQ7ypLnIs8dNyH3jihx/5gyD7xVeOSjStlpDaqu6NJw04SWSAvE0RbUhRpSG25M360FDOUvo+vWAtoz59KVO5/mVOtpsKdb05FhTdctWzqybGlKsaQhzZbWvMX0PlzLcOW7jFa9j6TmPSbrPmDs8VtIK95hqOANWhKXUXLRkmwPEfe8DMg/ok2umyb3vHSouGhKY+Qs2pNn05Mzl6GCBQwWLmC0aAXDBa/SmOBA960lFF5QpzRQl6b4WdN4jZ7Ls5C5JLpoE3tIjcIAO4ovzKXk0hzqI5dRG7WYwfzX6cpYzt3TuhScNaQ57mWehy0l75QFCW46NCW/zUTJBkbuf0J39ut03FpFc+oSOjJepufWauqillF6cQGPL6/i2eW3uPSNFj7rNXBao8D2pTJsXqrAT8vUeNtIwPsWAj6bK+CPt5UJP7SQmojPqA9fT9AWI6L+MOWBz0rSnRZy/ENtti9W4tIGB6K2ziFwgwEXv9Ii6EdjIrfZEvSLBYffUWL3qhm4vSfiyHtaOL2uwt4VsuxaMgPHVXJ4vKGI+xp53FfLcOItOa59qUbsz7qEf6dEzCZVUrdrk/GHLhm7dMnao0fGrumm4LCN6lz+VBHft2XweEWA28vTeHFfLuDIypkcXT2D0x/MJPwHRfIP6lHsaUWhqzG3D+mRu1+b7L0ibu3RJHuvFsnbVEjcokrcz6pEfq9CyNeKXP1EgcsfKRD0mTrh3+oQ/b02cT9rkrJdi8y9uuQ563PXw4AHJ4woCTCl4oIFT69ZUxMyi4aIOTRFz6Mpei5NUQ40R82mOXoWjRE21IfYUHNpFjXnF5LrZInvR/Lse0WAy7vyeH+ujM9nGuxZLuQHSwEHlymRc9CBjpsrGIhbQHfcLLoSZtGfvpDhvFUMZq9k7PYrjOatYiDrZbpSliCOW0Bz7ALE8QtpS1iAOH4OrQn2tMbb0RJjQ3O4NY3BNjQE2vPsjB1FHiak7VAjbKMsN79TIGazGil/aJG+X4v0g5qkH9Qg9aAmCfu0iNmlw83N2pz7jyo+nwin8fq5EgFfyXPtF2Ui96iT6q5Dto8Bdy+aUhJmz5OYhTxPfpnmW2tpuvUa1akreRy/lGfJL1MWs4Cy2LlUxDpQ8RdejamIMKImwYqWNDt6smbTn2lHb5o5A5kmSG9bI8mzYjxvDmMZi6m9bE/8NnU8XhXgvkKA68sCDq8QcOwNARe/mEnSHmVKAvRpiLSlI2sJfYWrGSt/h6mn6+Hpx/D0EyYff4Kk+F8M3F1HR+YriJOW0Zq0lIZIe8ovG/DorCYVF7WouW5Iy01TWkKNp59xJ9kxkDKboTQHhtLnMJA6m94kGzpiX7QKhxvRGm5Ea7jxX9+uKDN6Yy3pi7eiJ9aSzhgL2mIsEcdY0BJtjjjGAnGMJU0RltSGmPP4sjGlZ0woCbDg9lEjkvZpEL1Dlfg/tAnfokbg9/KE/apKxG8qhP0mR+SOmSTuU+T+CUse+TiQ72ZHxgEbUnbbEPGrCb4fynHsLQEn3hdw/gsZIraokuWsx0NfMyovmlF1zZSaG2bUhVhQc8OMZ9dMqLlhSXPErL/wWhtsQfV1Uyov6fHotAZFAaqUnNPk+Q1jOhPsGcpaxGjOYsZyFiPJXcbYreX0JS2jLmQ2hb5GpLlpE39Inwub1Dn8gTx/vCLH5iVCfnQQstFWnm8tBWyyE7D7ZQHe/5IjdLM6uW4GlPibUH7BkNoQGx6dNSXVVYv0I+aUX1lH0A5r9q1T4rsFM/hmvhyblmvww3IdVmsJeElVwGo9AWuNZNn8pgNeP7/J5jdnsVBJwOuGAl7XE/CprQI7Vuvh+aktJ7+yYutLAn5fLuDC98qkuOhR6GfO42t2NEYuoC5iIcUXrbkXYMat4/oku/9j53XTuYqInUF1uEZ24ni1kU3uBezwrsA9sIPDN7rYfvYpXx7OZPUvZ3l7qwffHNjF4bO/E5b8BwWPtlNRuZHH5Z9S8/gLBsV7kXZ4MNTsRneNI901zoy0eiHt9GaozYm+5l0Mtx1kosuT0TZ3euv309dwAEmbBxMd03dHh1t2M9y2l8mBY4z1HGOg1ZX+ZkdG25yZ6nZhsut3hps/pb9+DUONKxhpXMpQ7XyGa+cwVu/AeONspI02SBtNkDToIG3UYLxRmYlmRSZaFRhvEyJpV2WswxBp13wme9czNfg9kwM/MtH/IxMDPzI5tImp0R+YGtmApO8TRns+YLT3HUZ71jHS/RqjvWsZG1yDdGQ10rE1jEvXMSH9mEnp90yOb2VibBsTY9uYlGxjavwXpib+w+T4O0glyxkbW4BEYo9UYsX4mBkTYyYv8GrK+LA1kyNzmRx+mYnB1Uj7Xme05w1Getcx0v8WwwPvMTr0JeOjvzElmS5smhg+gaT/COND7kyNeDA5fJTxQU/GBz2ZHPZkatid8X4XJL2OSHqdmBw8zOSgO5Kew0i6DyPtOYy0x4WRjgP0Ne9hQOyMpOsIw20H6Hy+iYbi96kvWknDgwXU3LWl9o4l9Xesabgzi8Z7c2l+sIy20tfpfvoxPdX/oatqA22Pv6H9yQaG6n9lsPZbup++QcujWdQXiKi/J0dzoQzi+3KICxUQ31dGfF+N1iI1WotVaCtRnt6JLVGit1SF/jI1Bio1GXqqxVCVNsPV/w3YacQaMtH49w7s9F3Y/wbs9E7sn+nrNGAnGo0ZbzBivN4Yad30jD43ePGE2HAasE//PqXTW6ZNT6kWnf/r+XDLXyVOitTmCadLnHIUeZ6tRFWWIk/SpwFbmSJPedL0M+LieFmKYmW5Hy1LQZQMdyOmC5zyQ2XIC5ElN1iW7CAZsq7JkHFFhvRLsqRdlCP1ghzJ5+RIPPMnXl88IfZXINZ/uok4wkeBsBNy04D1lifYS56g4/IEHpXn2lEFrngqcOmIAhfcFTjnpsA5NyFn3V4A1kWBACchAY7CF4BVxPeAkFP7pwucfPYr4bNfBZ99qnjtmi5rOvq7Mh47lPHYofoPvKri9psKrpv/J1r/mbge+lGRgz8ocuhHJRx/UcXpVzWcN2vivEWE05ZpvDr+JsJ5mzYu23Vw3arN4a3auG3X4fB2bVy3i3DZronr71q479LGY48Onnu18dz3D7w66xPgYkCAsz7+jjr4HdTC94AWPns0OLFLhRO7lPHZq4LvflX896vgv1+Jc4dUuXxYg8AjmgQfFRHmrU3ECW3CvTUIf5G+RnirEe6tQpiXIuHeikScEBJ9Ukisj5B4XyHJ/kLSzyiRfUGVvCuq3AvSoDBYg3tBKtwOVCTvmjx3rivyIFydykQDarMsaMq3QXzXmta7FrTetqAl15jmLH0aUrR4HqfC00h5KsNm8CRChpo4BeqTlKhLVqI2WYGGTBU67urQ88CA7kI9eh7oMlhiwEipMX0PDGjKVqcqSYWnCeo8TdTicYIOZXG6VMTrUZagR1miPo8StHmUKOJxpgHi4ln0PJlH80MbnmTqU5VlTPNdG5rvWFKVpsPTZE0ab+nTlm+MOMeAllt6tOcY0pCiRXWcBk+i1CgOUuT2ORmy/WZw57w8paEiGm6Z0lZgQdcDa7oeWCO+Y0pthh6V8WpURKtSEaVKebgKZTeVKA1WpPi6Ao8CFXh0TYHia0JKApUpu65CxXVVyq4qU35VmYpAZR4HKfE0WJnqUDXqotRpiNGgKU6T1iQt2lN1pndc0w3oyTCkN8OQ7jR9OpJ0aUvQQRw7/WS4KUqVpmhVmmLVaYzVoD5Og4YELVrTjenJs6E904KOLCsG785n4tEKpEXL6c9fRG2MObf9Fck4LiDfR5ZHF1R4dlOXpoRpvHbkONB1Zx49BfPpuT+frsK5dBXMnt6FzbehI9eavtt2jNx1oCfDgqpgZcRx+rTEG9KcaExrqjnt6X/jtSdrPl0Z8xAnOfDspin5PookuQooOivi8TVjys7r8tBPg+IAESUBIu6fUKPwBWALvNS57aFMjqs8WY4zyTwkIMdZljtuQgo8lbl/TIUiLxWKTqhQfEqVirMaPA/UozncjI44a7oSbWmJNqP6pj5dGXMYzF9Kd/ZC2rPm0pW3kMYkS8RpNrSmWdGWZklHhjWt6VbUJ5pRl2xFa+5CeotWM1L5DmNV7yOtfZ/xmveQPHmbsbK36c59hdrI+Tw6b07eUW1uHdYkZb8SyfuF5LhrUHzaiNpQW1oTZ9ObM5+hgoX035vP8IOXGLy7gpoYW/rzXuLBJQ0eXRbREGNLa9J86iLn0BC1mJILtgRtVSD7qBkFfjbkehnz8Lw1VaHzGb37Nj1Zr3AnQIfb/no0xr5EQ8xK7p+zJ9pJnarwVYzc/TfD99bTdet1xGkv05u3hs6slTQnvkxd5HKaot6kPf4Tqq6+h/9nqnh/qIHT68psXiTDN/Yz+NxWjtd1BLxvLuDrBQIcP9IkyXMFz0I+Ic97Gf5fq1Po8xIPfddy4Vtj9qwS4vkvM+L3reTKN8Zc/FKbqxsMCPnZnKCfzDn1by32r5HB6U0lTn9jztF/abPvFXl2vTST3ctm4vyqHO5r5XFeOQO3V2cQ8IEikT/qkbzNkPhfNEjcrEHGTm2y9uiQvV+PPEcj8h1NubXXiMRt+tzcoMG59fJ4vSbgyIt2YM9VAjxfncnxtTPwf09A0H9kyNqtQZG7GQ+PTE+Ruwn3XAy4fUiX/IN6pO9UJ22HBinbRCT8qknUD+rc/FqFG1+oEPq1JlEbdYj5UYv4XzRI2a5Jxh5tcp10uOOuy31vA0oCTKi8aEHVdVuaIucijltIW8Ji2hIW0RY/n9b4eYjj5tAcNYuGUDuenLOg6pwDt90sOf25En+sELDzFQFHP1XA9wt19q0U8qOVgEMvKZPvNJ/eiLX0Ri+k5aYVTaEWdMTPoS/9ZbpTljGUvZyhWy/Tl76MjqRFtMYvoDV+ER1Ji+lMWUR70lw6kubQnmiPONaWpjBrGoNtabw+m+pzsyjyNCV1hxph38lyc6OQmM3qpPyhRdo+Ean7NUjZr07SfnXi9mgS+bsW1zdp4P+5EO+P5Dn1qRJ+/8TrbnVS3LS5dUKP3DOGFFwzoyTUnidxi6hJXs6zxJcojZrPwzAHSqPn8zDcnkcRsyiJtKMk3IpHN00oDjGkMtKY+mRb2rMcGMibz1C2AwOZVozmWjFx146xHCukuXMYSlnI49OWhP0oj8dqAZ6vCPB4ZSaea2Zy8u0ZXP5ahqS9KpScNqAxyo7OrMX0FaxitGQdk5UfMPV4PVOVHzNetp6h++/SnbOWluTlNMYtoTF2EdUhthSf16MoQIOycyKeBxrQfNOUllATuuNs6Uu2YyDVnqF0B4bSHRhInUVPojXtMWa0RBjREmaI+B/TGm5EZ5QpPbEW9MRa0BVjTke0+YtdVzOaIk0Rx1jSFmtNc6QV1UHTWCs9Y0KRrwl5R/RJ2qtO9A5l4neJiPhNjWsbZQj+SZGbvyoStkWOuF0K5LhpU35mDo985pB5yIL4nSbE7TAj/Bdjzv5biVP/ksX/Yxku/0eByK1qZDrrUXTKjMeXLHkeZPkiXbXieZAZT6+aUH3dgsYwOxpCbakNtqL6ujlPrhhRfEZE4SkVCn2VKT0vojbEhK5Ee4azFjKWu4ix3EVIcpcymvUSPQmLqQ2exX1/IzI99Uh0MuDSzxocWS9k12o5tiwV8tM8RX60F7LRdga/zBawd4WAE+v/xKshJf6mlJ3T5/kNK6qD7Hh0zpqHZ+dSH/khuSdexek9FTYuFPClg4BvFimw8SV11hlNPw1epS3gZZGA9Q66/PHhIvZ9soy1Bsq8ZjCDNw1n8MVsRXas1ubwh6ac+o8Fxz9VY9crM/H6VED0XnWKAiypCnKgNmwutWELuH/GnLt+ZuSeMCHTU/9vvC7bGhvxxv5svvAs5d+Hilj8eTiv/ZDKt86lfOVcyLptEazbepGfjt7gyPUgriWcIzXvGMVlLjQ27kcs3kJ1zZeUFX9Id+MfjLS601fvQvuz/bQ+3U9/4xGGxR70Nh6gs24n/c0HkHZ6Mix2o6tmD921exlpcUXS6s5IsxMDjbsZaNnDRO9RRjuP0t/kSl+DIyNiVya73Jno3MuIeAODzR8x1roeaesHjDWvY6xpLRMta5lqW81k60uMt9gz1mjMWIMm0iY1xpuVmRALkYoVGBUrMiLWZLTNHGn7S0x0v4m0ax1jXW8x2vUOYz0fMN6/nvH+9Uj71iPt+4yJgW+YGNzAeP+3TAz+h4mRL5gc+zcT0g8Zl7yHZPQDpKMfMz76KaOD6xkb+ojxkU+YHPuYScm7TEpeYVyyGKlkLuPSWYxLLBgfM2ZCYsL4iBnjw1ZMjCxkanQ1jH7A1MhnTAx+zXj/N0gHNyAd/gbJ8LdIRn5ifOwPJsecmRjxQjroxWjvYSQDrkwMHWFi6CjSAU+kA9OAnRhwQ9LryEjXAUa7DzLe78pE/xEk3e6Mdboh6TrMWJczg6376G7YSV/TAUY7DjPUeoDu2t9orfyGtspP6az8F+KSNxE/Wktn6Rv0lK+ju+xN2kpep/HBK9QVrqKmcBXPC1ZSVbCc5/dfRVz6HuLSdbQ8XER9gTG1t1Wovy1L0z0ZxAUKiO8JabmnTHOBCs33lWl5qIj4oQKtD+Vpf6hA5yMluotV6SvXYOCJJv1PRAw8Ff0DsdOAHas1QFL7dwL7X4j9X8M/0leaTP9KbCcaTZhoMGW83uSvBHasxmgasH+d0tGlv0KXvnIduktFdJZo0lGsSftDTcT31WgpVPtHC7EStXlK1OQoU31LiWeZLwCbqkBlisKLBFaOh/GyFMXKURgtx71IWe6E/xOwMuTckOHWdRkyr8mScUWO9MvTeE05/zdgE0/Lk3hanoTTCsQFKBHjr0Tki/Q17KQ8N0/Ic9NbnhAvea4fl+f6cSGBxxS56inksoeQix6KXPRQ5PwRRc65K07vwboqcsZZkdNOSgQ4KuF3UJFTB/4cJXz2K+OzX2V67/UPpX/gVRmP7ap4bFfDfasqh7co/z/xemiT8C+8HvxB8S+8Ov1f8Oq0VRvnbdp/43WbDoe36+C6XQuX7Vq47BBxeKcW7rt0XgBWh2MHdDh5SB9fZwP8nQ0JcNLH76Aup/ZrcXKvJt5/qHF0uyJHtwvx2qmEzx4VfPcoc2qPkNMHVLhyWJPrHiJCjmkTcUKP6FP6RJ7UJsJbkwivF3j1UiH0mCKhxxUJ8xIS6S0k5qSQuFOKJPkr/S+8qnMvSJ07gcrkX1MkL1DInRsqPIoS8STZhPpsa1ru2CG+a4v4rjXiu1Y055nSmGVIXYo21bEqPI74P3zdZXDU9/r//wDR3WTjySYbV9wLLXX5tlQO7Wl76q60UKy4Q5AQDwGCBAIh7u5OhBgEi7vbxiC6yT7/N5b2nPP9zv934zWzM3v/M/OY1/W+LlUehM6hKnwe9TGqNMZr0JigTmOCGu0ZIvoKDZHeNqG/yIiBYgNGKox5fNcU6W1jmtOEVMeqUxOnRe1feI3W4160Hvdi9LgXZ8CdOD3uJuhRk2VCT6Ujg1WLaSu1oS7XjIY8C9oKbWkrsKIxW0xjpiFdBWZIS6wYLLFk6LYlw8WWdGYa0RCvQ12sDo/CRZRdV+OW7xzyL8yl+JoqnblWDJY7MljhQF+JDe15EhrTDKlL0acuUZ/aOF0eRWpxP0RAZZA6dwPUqLiuQsV1Fe5eV+NegIAHgZo8ChLx6KaIqgARVTe1qAnSoi5ERFOELu1xBnQnGdOXKqY/TUx/upiBDDHSDFMGMyUMZUoYyjBlMM0Uaaop/cliumL16IzRViA2RkRbjDYtMTq0xunRkSKmP9uK/mwbutKsGL61iJk7zyGreJ6JkmfpSVvEbV8hGc5K5LnPo/yikJogI9ribejJmM9A3hKGilYwUrqK4bKVSEuXMlC8gIGiBfTdcqAnx4ahfAemSpYykm1HbaCArjhjuhJM6EwyoyfVmr50e/oyHBnIXMhw7jKGc1YwmLWC7qRF1AZZEH94LgUeAu77iam6akrVFRMeXRZT4a1NiZvW381rsauIglNCco6qkHlQicyDSuQfU6XEWUi5qxYVblrccdfkjqcm93xEVF3WVZyviLRkIMGeodT5DCTZ0xBqTEeiLdKcZQzlr6I/Zzk92UtpS7KjI8WWzhQbulOt6UmzpjPZisY4M5oSrOnKWc5w2UuMP1rPVN27TDe9x2TdemS17zBe+SYdqat5eNOe0vPmFLgak3JASNjmOYRvmUPqIQGl3mLqA+3pil/EUO4Kxm6vUuC1dA2jBWupjbDmSeFzVFzTo/SyNo2RtnTEL6EhdCHdsWtpj1yL308ConbqknbckOSjOhR6SeiIe5bpsg08vvUGZZck3L4goTPxRXqS36Dy2jKCdqlRenkxfRlv87jgfQay36AxdgVPit9kIOtl6sKW0x77ChO3vmEg5SvSjizD9QMNTr0r4sh6fTauEvChhRLvSZT4p+1c/mmnxJfLlPD43pqSS+9y+9xreH2hzm2v1XRGfoT/T2b8sWouR9dLiNrzPFd+dOD0enUCf7Iidtti/H8w5+Tb6ux9cR6nNwjx/c6SKz/ac3y9NrvXzWPfC6oceF6FQy/M5diLSji9PAfPd1QJ+saA9D9tydxpQdo2A1K36pC1S5/8A8YUH5dQdtKS0hM2FB61ImuPJTEbDfH/VID323Nwe10Jt9eUcHttLi6vz8PtjTn4vKfEjS/mkLxFnYKDRpSfNOeRhz3VXvO572pLqZOEosNisvfokbvXkNw9xmTuMCZpkz5RP2gT9rU2Ed/qE/OTEXG/6pP4uw6p23TI2K1P3mEDCp0MKXUVc++cOVV+1tQHOtAdu4K+pFVIU9cgTV3DQMpq+lNW0Ze0gq7YRbRHLODhRTOqL9pT7GzNlW812f2SEkffm0P4LgmRO204s0GHPWvn4PO+NuXOzzEc9Sb94ctp8reg8bo5XZELGUxcw0DSGobSVjGUtgppykp6E1fQE7+c/uRVDKU/y1DGM0jTViBNXUZ/8hK64xbQHu5AW4gjbUGLabiyiPIzVqRsExHy7TyCvlUjaqMWSdt0SdmtQ8peEcl7RSTu1SZ2lx6R2w249r0Iz49VcH1fGa+PBfh8JuT8l6rc2KhJ1B4d0k4akuspJv+CKYV+ZtwJcqQqZjk1sau4F76E2wF2FPhbU3TTlnx/cwpvmFN0w4xCfzGF1wwoua7Pg3BTWlMckeYuZbxwJeP5SxnLdmSmcCHyksVM5tkznbuUkcRl3HWXEPCNEm5vKOHxxjw8/kcdj7fU8NmgjP83yiTt0eLueQltUfPpy1jJcMFzjFe8huz+28gebGDm3vtMlL/HYP4bdKasozl6FU0RK2gMW8YjfxvKzhlS4qVN5QU96vxNaAuxpCvUEmn8f+P1cdpCRlIcGYi3oTvKnI5wU9pDxXSEiOkMNfkvvEpjrBiItqQvyoLeKAsGEuzoiLKgLcKc7hhbeuMc6Yiwo8Zfwt3zxlSeN6fYTUz2cQOS9moTu0OTpN0GRG/V4fr387jxgwo3f1YhbJMKKfu1Kfeypf7qGsrdF5Hwp5iQX/UI/dWI0F9M8PtChN8Xmvh/rUngj1pEbdEm/aABxa6mPLxkTcNNu6dQtac+QNH81t2wojXUkeZge+oDrKm+Zs69i8aUeGlR5C6gxEvI/cv6NIeYM5A0n7HsZUzmrWAqfwVT+asZz3qG/rjlNNx0oPy8GbmuEpKOSLj2mx7OHwnY85oaW55V57cVQn5drMFPC+by+2Il9j6vhPs/lQnbpE3eCVPun7ei3t+a+gAr2sIX0Ry2gofXV1AV8CotUZ/h/qURv62bw1fLlPh6pSo/rxPxoaMyr0mUeE5XiZfEc1lnOIf1tjrs/WgVO95ewCuGqrxvo8z3KwVsfkHEvjd1OfuNJTH7l3DmQ3Wc/6lE6HYtKi7Y0Bi8jKawZbRErqbI25x8DzPyPSzJc7f4N14tP78RYfdVCEu+i2P1d2nYvx/O0k/iWPddImu+DGDdN958fegi19NTyL2fzMOGaJoa/ehu9WCo5wSj0v0M9G+hr3MT4/1HkA24MtHlwkjLSYabTzDZ7Y6s343xHidGuw4x0XOcmQFXpvrOMNp2jNG240z1ODPTe4apbifGuw4x1XuU2UE3pvvdGO9yYbzzDNN9bsiH3JgdOs5k/3ampb8zO7QZ+eAmZvt/YrbvW+SD3yIf/gL54AZmep9jutOByVZjJtt0kHVoMtMpYKpTnYkONcY7BEx06jHZZcV0z3ymehcy3ruIsd5ljPU9w4T0eSYHX2VqaAMzI98hH9uBfOIA8vFDyMcPIJ/cjXx6G3LZ98imPmJy7G0mnrzOxPhLPBldzfiT1UyNP4ds8nlkk2uRTS5DNrWQ6SkHZqZtkU1ZKPA6aYlswhbZ2BLkEy8jn/oYpn9FPvUn8ol9yCcOKpYzTe9jdnoPs9P7FO9dZaeRT3kxO+bN9KgLM2OuyCeejhE/8WL2sZfizeuYO7JRZ6aGTjI1fIrZJ27In3gxM+yBbNCNmWF3ZoZdmOh3YrTzAOO9x5gZOo1s0ImJngOMte9hsnMfss69jDdcPjuyAAAgAElEQVRvZ6zpDyZbtiBr28JUy6+MVH9GW9mr1OYvpyrXjqo8S6ryzai+ZU1t4WLqChfTUGhFwy09GvPVabk1j/ZCZboKNOgoFNBeKKS9SEh7iQbtZWp0VKjQVa4YK+4tF9BfocVgpTbDD3UZeqjLSJUeo9X6PK4xZKzOmPF6MRMNJkw2mjDVpBj9lbWa/T8B+7/xKn+K19k2C2ZaFZluNmOqScJUkxmTjWZM1Jv+xy1YY0YeGjH0wADpfX0G7ukp3sBW/Ht5U3uxFm1FWrQUaD69A6toX2sz1alJV6MqTY2HKSrcT1ThToIyFXGqlMao/N2+/gXY/JB5T8eH55F9Q5ms6ypk+v8vwPqqkOSrStIFVRLPq5FwQUDcOQHRZ9WJ9FJTNLAeqoR6qBHipkagqxqBrhoEuAq4fkaDa87q+J3WwO+0gCunBFw+qc4lJ3UuHtfg4nEhvscETwGr8bSB/W+8uu0S4LpTyJkdQk7/DVhNTm3V4sQW4f8/Xn8WcPAnwX/gVcChjSIO/6bN4d/1OLJJn8Ob9Dm0WREFXo04vsUYpz+McdpizPGtxhzfasjRrQYc3arP8e0GnNhpxKndxjjvNcblgBjPQxK8Dpvic9gUn0MmeO83xGOPHm47dTizXYtTWwSc+kMdl+1CPHZp4b1bE69dGvge0OL6SQOCzhgT5iom2suUOB8JMd7GT5c36RLhrv0UrwJCnDUIdVEn0k2DGA8B8d4Cks4JSbuoSc5lEXnXRBQF6CjwGqBJwQ0BBQFCbodoUxlrTE2aFS15jnQULaCzyJGuIjs6C21pz7ekLUtCU4ohdXEiqsLVeRA6j+pwVeqiNWiIFdIQJ6AxXkBbmoiefAP6Cozpztenr0CP4VIjRstNGCgwoDFFQHWsOrUJIuqTDKhJMOR+tC73onSpjNLlXowelbG6PEjUozHbFOm9hYxWL6Wj1IamWxY05JnTkGtOU64ZLXkS2m+Z0lUgob/YnKFSS0bLrBm5bUlvrgntaYa0JBvQEKdPVZg2dwMElFxVpdhvLvWJhnQXWCEtc6C/xI6OPDNa0o1pzRDTmm5CY5IhtbG61ESLeBQu5H6QBncDVLlzQ4W7AWrcDxJQFSKiJkyXulB9akP0qAnWpiZYi9pQEU2RenQkGtGfZspQljlDWWZPI2EwU/IUr+ZPY8FwpiWDaRJ64g3ojNGhPUqb9mht2mJ0aI19itckY7rTJAxk29KZYoE0x5HpsjXIytcxXbqOkdxVVF7VI+vMPHJc51F6XsCjAENaYmzoTpuPNG8pI8UrGS1bzUj5SgZLlzJQtABp0QL68u3pybJiMM+e6ZIljObaURuoQXu0AV0JJvQkW9Cbak1/mh0DGQ4MZi9iJG8ZI3krGMxeRn/aEroTFlITaEH6CRVyXdSoumZK001r7vsaUuapTYWXLqUeOtx216bIRYtbJzXIPqpM5kElsg4pUXBClXJXTe56aHHXU4tKL03u+WhSdVGHumv6tASb0B1twUCiLUOpjjzOXERHnCX1Eaa0J9kxlL8Sad5K2lIc6Ux1pD3Jho4ka7qTrelJtqYjwYKGaFOa4i3ozlnKSNmLTD5az3T9e8w0/4PJuvXM1v+DJ3feoDlxOXevW1N6wZwSbwtSD2vh/+Ncrv+kRNwudYrcjKkNcKAzdhHSrOU8KV7F4+LljJetZbjgGWoiLBgrWsf9m8aUXhJRF2ZFW8wiGoLn0xn1DC2hq4neJSB48zwidqiSeEiLIk9zOmKfoyliBR3xa6gOXkBD5EqG895hIPMd7t1Yyc0/Vck/a0db3KsM57zLcO56ulOfZ7LkPaRZr9OR8DJD2R8ykvMNZedexONfGpx4V429r2qw40UR3y5W5z1TJd4WK/GR/Tw+tFPiu5VKXN60kCSnNQRvtyD16EJ6Yj8jYpsl29eq4P4vO25sWs7xf+hzdL0I/x9sid2+jGvfSjj2ujr7X1Ln7GfGXP/VAc9PTXB6V5vj67U5/Z4BZ94z5NjrAvasVeLUG3Px+0yP6I0WpG63JmuXFTl7zcnabUTGLl3yDhpSftqSR96OPPJ2pOy0FXkHxWTuMSHmNz2uf6GGz3tKeLyphNubSri/OQfP9fM4++5crnw8h7Af5pG6XYNbBw0oPyGh2suBOp+FPPKwp+KUOSXHTSg4aEjxEVNuH7GkYL85GduNif1Fh4jvRET/oEf8RkOSNukrWtc/dcnap0feYQOKThhS6ibm3nlzqq9a0xg8n574lUhT1zCUuY6hrOcYynyWwcy1SNOfoTdxOV0xi2kKtKXxhgNlnpYEb9bC7V9zidprSGPYG9zxfYmgzRac+1SX4J8sSN9jT6W7A9W+llT7mlB9yYT665a0hS6kN3YF/QnL6U9cRl/iMnoTltGTsIz+5FUMZzzLcNYapBmrGMxQALY3frHi7WLIAtoCl9BweTHlzlYkbdMi8Os5XP1kDsHfqxL9m4C4bULi/xSQsFNI/G4tYnbqELFN/2+8uryvjOdHGpz9VMD5r1S5uUmLuAMGZLuYctvXirsBjtwNdqAmZgUtaetoSnmWR9HLKA92pCTQnpJAe9LP65N2Toe0cyJSvNVJ9lIm00eVkus61MZY0pXmyEjeUp7kLuZJliMzRYuRFy9hKnc+UznLGIheTMlpY25+o9g+ffF9Ib4faOP7gRaXPlYn4HtVkvZqccdHQku4I71pyxnKX8uT0peZuvsm05XvMlXxD0YL1tOV+hL1Eat4FLiEqptLeHR9EXd8LSn00KfIXZs75/SpvWZKW7A1neHWSOMcGEpyYCRFAdjR1Pl/jwx3RpjRGiKmNciItiAj2oON6QgR0x0uoTfCjL5Ic/oizeiNNKM3ygJpor0Cr+EWdMfY0hPrSGuYDQ+viCk/a8Ddc2YUuRqR46RP6gFt4nZqkrRHj9jtOvh/N4/r388j8GcVYrYLyT9pyoMLi6i+tJL8E9ZEbNIh4AdNAn/UJfBHAy59KiDwRwNCfzUkcrMB8Tv1ST9kSOEZMZXnzan1t6YpyI6mIDtqr1vx8LKEKj8LGgLsqLtuQ/VVC+5fNKXCx4AidyHFHkLKzop46GdIc4gF/QmOPM5cwkTu8qd4XcmTzJX0xCymPsCOO74WFHhaknxUwrXfdHH5l5AD/6POjuc12PKMkN+XCfh18Vw2L1Ni3wtKuH+gwGv+CQn3z1vREuRAnb85DTdtqQ1YQIWvPcVnlzCQ9i1JJ9aw8w0tPl+kxI9rhex+15w/3pDw4WINXjKeywtGSjxroMSLYhV+eNGKwANf8vPzEj52VOHLxfPYtE6N/W9p4fapPgkHF3HpRwFXfp5L7H4tbp8145G/A40hS+iMe54yX1tueViQ525JnrvVf+I1OML8k0AsPg5h4RfxzP9XNAs/DmHRh5dZ9uFp3t7oxOGLFymqTqe2PYaOrlCk3Vd50neesT4XRnsPMtz7JxPD+5mSOjEjdVcs7elyY7zTjZkBH2YHvZnqP81E33Gm+k8yK3VlZsCViW5nJrrPMNPvweyAG7K+k0z1HGF24ASzA67M9Hsw3evJdK8Xs9KzyIe9mBk6zZR0PzMj+5E/Pgyjh2BoDwztgNHt8Ph3GP6Cmb5XmexYwFirMROt2ky1CZG1C5nuEDDdrs5UuxpTHQKmu/SQ9Rgj6zNhqs+UiV5LxnsdGOtbwrh0DdND7zA7+guMH4EpN5j0hAkPmDoDsqMg+4OZyc+ZfPIW44/XMTG+nLEntkyO2zA9MR/Z5CJkkwuRTTogm7J92rhaIpuUIJuUMDNpgWzCDtn4SmYn1iOf/h5ku0F2AqZdYModpj1g5gxy2UnksuPIZ07AjCvy6XPIJ88zO+6NfNIHpi4gn/BVLHB6ovjN5Hlmx7yYeezOzGMP5OM+yMfOMztyltlhb8U24lFvZENujPedYFp6AvmoM7PDp5juP85UjxOzA64w4IGs6zSyzpPMdDkh7z7KbNdexhp+oqP8f6jNW0hVjgnVeTrU3NKkKl+HhzmmPMo1oybPgPo8IU15KrTkz6P9lgod+QLa84W03RLSViCgrVid9lIV2svm0Vk2l84yZbrLNOgt16L/jjbS+4oMPtBl+JGeYitxjSFPao3+F2JNmWr+7wb2PyNvN4e/8x/jwx0WT8/pKO7BylrMkbWYM91szlSTOZN/34I14Um1CY+rxAw/MmLooSGDDwwYuKenGCEu16GrVJvOEkXaikQ052vSmCukIUf4FLAa1GSoU5WqyoNkFSoTVaiIU6UsVoWSaGWKI/8C7FwKwuaR93f7qvw3YDOuqZDu998NbPJFVZJ81Uj0FRB/XkCMjzpRZ9WI9FYjwkuNcE81Qj3UCHZTI8hNg5uuAkX76qzOVWd1rjorAHv5pDqXTqhzyUmDS06aCsAeFXL+sACfg/8GrGJ0WIj7biGuu4Sc+VOI8w4hp/9++6qpwOvmv/CqyL/xKnyKV4ECrz8JOPiriEMbtTnyuz5HNhlwZLMhhzYbcGizAYf/MOTIFiOctog5sUWM0xYxTluNcdpqzNGtRor3sNsMOfGnMad2i3HeK8b1gCmeB83wPCTB+6Ap3gfEeO0zwn2XPq5/6uC8TcSpLUJObxHgsl0T951aeO3SxGuXJpcO6RBwSkyoqykRHqbEnDUj/pw5sWdNiPI0INJTj0gPHcJdtQhxFhB8WoPQMxpEugmI8RAS761J8jlN0i6KyLmiTd41HYoCdCkO1KHopojCQC2KgkWURRhwP0FCbbotLXkLaC9cSEfhfDoK7egosKMt35qWLDMako2oidXmUbgG90NUqApXpy5KSH2MJvWxQhrjhbSmiOjKNqA715DObD168/UZvm3MSImY/nx9mlKE1MULqE/UoSHZgLoEAx7G6PIgSgHY+zF6PIjTozrZkNZ8C0YfLmW8djndpXa0FlnTlG9BfY6ExlxT2oss6CmxoqfYjL7bEobKLBgpt2Ko2BxpgYTeXFM6M4xpTTaiMdaAmghd7gdpURGgxr1wIU3pYvqK7Rgsm09vkS2dOeZ05pjTkWVOS6oJTYlGNMTrUxutw8NQTe4FqnM3QJXKm3/hVYuaMF0aI4yoDzOkJliX6mARNSEiGiJ1aU8wpC9VgdfhbAuGs80Zzv5PyJozmGnOYKYFQxkWSFMl9MQZ0BGlQ1ukSAHYGF3aY/Voj9enM9GY7lQJA1k2dKVY0J9pz1jRCqZK1yIrW8d44Vpqg03Jc1cl+8xcin3Uue+vT1OkFZ3JinZjpGglo6WrGSlbxVDJEgYKFzBQOJ/+fHt6s60YzLVlsngho7m21Adp0ByuTWecMT1J5vQkW9GXastAuj2DOYsYyVvKcO5SpJmL6U9bjDR9Gb1Ji7nlISTr9DwqzutRc1XCfV8j7njrUeljQKmHDsVuIopcNMk/qU72MWWyDimRc2QOxafUuOOuyT0vbe6fFfHgnIhHvtrUXdWj6aYR7WESemIsGEi0YTjNkfHcJQykO1AbakRDtDkDOUsZzF9FS5I9XanzaU+0pSPRmu4ka7qTrGiPM6chyoSmeAt6cpYyWv4iU1XrkdW/x2zTBibr3ma2YQOP77xOc9Jy7gXYUnHZiju+tmQ66XP1u3lc/kaJ8K2q5J4yoMrfgbaoRfSlL2O0cBWPi1cyXraWoYLV1ERY8KTwWWrCzCj306UuxIq26EU0Bs+nM2IVnRFryT9tTPhWVcK2KhO3V0DKER3uX3Xk9jkJjwIW0Byzmv6s13lS/AF9met5GLSasH1Ccr1sqAt9lr7U/2Ek920GMl9juvQDBrPeQprxDtKMj6kJeouw7RYcfUuJfa/OY9crmmxcI+QTO2XeFivxrkSJfznM5bP5Svy4Sgn3L80I2uZA7H5HHl55k4zjyzm+XoMzH5gRvHUNfr8sZM9rAlw+khD02yIufWmO63tCTr+jhefHJlz9wQa/H2xx+dCI/a+pc+wtbVw3GOO6wYiTb2py7FVVzn2oRehPEpK3WZO505qcvZYUHLag5IQlJSfMKD0l4a6rBfc9ral0t6TklCm3T5hx64g5KTuMCP1Bk8sfzePsO0p4rFfk7HvzuPihCgFfKROzUZXMXZoUHjbkzmkzarwdqD83n2ovO+65WHLPxZJSJxMqTlly95QtJUetyN4lJv43HaJ+FBH3iz7Jm41J22pIxp/6ZO7WI3u/HnmH9SlwMqDE1ZjKc2Z/47U3fiWDaWsYyV7HaO7zjOSsYyRnHUNZz9Kfuoru+KWKLbIBtlScNSfpoAERu/R54L+K0exPeOT/KmHbLPD5lwifD3W5+oUOidu1KTyhS7mbPpXehjy8IKHmig0tgfPpilhIT8xieuOW0hu/lJ74pfQlrWAo/RmGsp5BmrmKwcxVDKatoC9xKZ2Ri2gNWUBLwBJqfRdSesqCxK2aBHylxJWPlbj5jTKRG9WJ2SIgboeA+J1CEnaLiN2lR9QOI67/qIP3v9RxfV8Fz48E+HwmwPcbNYL+0CbxsDH57uZU+NlTFbaEqsjFtCY/R3fOK7SlP09N3EruRyymMmwhFSGO5Fw2JuuiARnntUnxVifRfS5pXsoUXxVRFSGhJd6K3jQHBlLtGUixZizbgbFsRx6n2zOavIDWAGtyDoq48aUS/p+o4P+JDtc+0cfvEx2ufaFJ8K9C0g7pc/+iFR3RixnIWM3IrecYL32F6TtvMX3nPSZL/sFg9ls0xzzPgxvLKL80n/KLjpSes6PQ3ZSc07rcctamwtuAGj8zWoNs6Qy3ZSDWnsFEe4aTFYAdTnZEmmBHT7Ql7aGmNAca0xRgQHOAAa2BRnSEiBXta5iE7jAJPX9BNtqK/gR7OiItaQu3oivajs4oexoDLbnna0Splz53fEwpdjPmlrMRmUf0SNilScIuHWK2a+P/3Vxu/KBM2O8apOw3oNTdlgcXFlPhuYDUfcaE/KpoWIN/1uPGdzqc+0iZG99pE7pRn5ithqTsNSbrqJgiFxMqz1tQfdWK+gBb6gNsqPIzp/KCCfcvSqi5ZkOVnyUPLkm4e15MqbcehW6alHiJqDiny6OrxjSHmNMbZ89I+iLGc5Yxla8A7Gj6Mjqi5lMbYM29y1bc9rEm6agp137Twe1TTQ6vF7D7JSHbn9Vkyyohm5fPY+tKJfa/pGheQzeJyDthyr3z1jTesKXaz5SqqxIeXrWm/IINtzzsqQ16k8pr63H9Ssw3y+fw9XIBhz60xXfLa3y6XIP11vN4RTKH542UeM5wDhvm6+G7ZQNu37/A96tFfLZAiY1rlTmwXgOXTzSJ3G1N+J8GhGxTJ/GQFre9Jdz3s+G+ny1VNxZTfNaKPDdzcl0tyXH7D7zafRMVYflZKGYfB+L4ZSSLvwpj4cfnWfTBYV78aisbj+wmIN6Tpq5I+voDGOj1Y7TXl4mB80z2ezDadYSRzj+ZHNjPZO9RZvpdmB3wZLrXk6leL+SDvswOnmWq/wTjvYeZ7DvGjNQZ+aAr0/0uTPe5MSv1Ri71QNZ7gqmeg8wOHGO2/zTyfndm+70U53SGfJgd9mJSeoqxgcNMjx5n9okL8lFX5MMnkQ8fhccH4fGfyIe+Z7rndcba5zPabMh4iyaTrRpMt2ky06bJTLsGMx2qzHSqMtulzmyPAHm/JjP9Iqb79JnsM2Ws14Yn/YuZGnyT2ZHfYMwZJn2RT11BPn4ZJs+BzBVku5BNfMXE4zeYeLyCyXE7xscNmZ40YGbKlJkpS2QTVopMWiKbsGR6wozpCVNkEyZP37zaMT2xipmJDcinf4OZozDjgVx2HvnkReSyi8hnfJiRuTMjO83szCnks64wfR6mfGHyguIsj+wS8smLzP6F16lLMH1J8f/4ORg/j3zSF/nYBWZGvJkZ9mZ29BzyJ+eRPz7L9KArs0OnkY+eRjZ4gsne40z0nGZGeo5Z6UVkPT7IeryRdbsz03uamZ4jjDVupL3sDWrz7ajJ16W+QJWGwrnU5KvwIFuLh9k6VOcIqM9VoSlvLq15c2nLU6EtV0BbjiateUJabmnQWqhK2+15tJbOpa1EifaSuXSWaNBdqkVPuTZ9d0X03dWiv1IH6X2dpy2sPqPVBv8XsY2Kt7CyFoliFPjpu9aZNjNm28yQt5n9fSpH3qYArbzDAnm7JfJ2K2bbLP9uYGUtlkw3WygAWy9hos6U8VoJT6pNGK0y/r+AvaNHT7kO3WWKdNzWprVA6ylgNWnIEfzXCPGjVBUeJKlwN0GF8jhVSmOVuR09j+LIuRT9tYH4afuae3MeOQHKZN9QIctflYxrKqRdUSb1sgqpl54i9pIaSZc0SLigQex5NaJ91P4LsGGeaooTOu7qBLqqc+OMOtfPqP0NWL/TivFhBWA1uHxC8ylgBVw4IuDcYQ18DmrgfUDRvnrtF+KxV4jbbuHTkzl/AVbRwJ7YIsDpKV4VC5s0/43YX4RPAfsXYoUc+EVLgddNBhz7w4ijfxhx5A8jBVz/MOLwH0Y4bRVzYovJU7yKcdom5tg2MUe2GHJsmxFOO4w5tcsE570muB4ww+OAGR4HJHjuN8FznxiPPUa47TTgzHYdTm0RcXqLCOetWrhs08J1hxYef2rivVvElSP63HQ2JczNjEhPc2LOWhDnY060lwmRHgZPm1cdQs9oEXRKg6BTGoQ4C4hwFRLjoUm8txbJ57RI89Umx0+HPH9digL0KA7UpThIh9vBupSE63MnxpRHyZbUZzrQnLeQtlsLaSuYT1uBHW237GjJtaYpw5y6JGOqonV4ECagMkiVR2Ea1ERqUhetSX2MJg1xmjQniWhP06Mjw4D2dF16cwwYLhIzVGhEb44eralaNCWKaErSozHJgLoEfapidHkUrcvDGF0exepRlaBPfZoxXYXWTFSvYLpuFb1ldnTctqG5wJKGXAlN+RK6y6yR3rVnoNyK/jIzhsrNGSozp7/AhKEiM6QF5vTkmNKZLqYtWUxLgpjGWCOqIrQpvanCwxhtOnItkZbMZ7BkAQOF9vTk29CVbUV7hjmtqRKaE8XUxxpQFa7N/WAhlTc1qLypwf1AAQ+DNakK0aYh3Ii6UENqgvWoDtKmJlhEfYQOrXH6dCWJ6UszZTDTjKFsM4b+Amy2OUNZ5kgzzBhIN6M/1Yy+RDGd0Xq0hYtoCdeiLVKbjhhdOmL1aI/TpzPBmJ5kCf3pVnSnWNCbZsNw7iLGi1YhK32O6ZLnaI+zpeisgEznORR4qnL3ii71Iea0xdvTl7mYoYIVjN5ezUjJSgaLFzNQsJC+fAcG8u3py7FGmmPNkwIHRnJsaAgWUB+kQWuUPp0JEroSLehJVrSvg9kLGM5dzGD2IvoyFtCXtpDhrGUMpC6l6oYJt9w1yD+jTrm3Lg8uGnPvnBH3zhlR6qFLsZs2RS6a3DqlQe5xFXKPzuGWkwqlZzSo9NTi4Tkdqi7oUn1Rl1o/XVpuGtERZkp3tDn98ZYMJtswkuHARN4SxvKX0hBpQk2YmK7U+QzmraIjeT6dyfNpT7CjI8GG7kRruhOtaIs1oyHKhOZ4C/pyl/Gk4mWmq99mpuEfzDa9z1Tdu8w2bGCk/FVaU1bwKMSByqu23LvsSO4pE659r4zvF0rc/HUeqYd1qLxkS3P4QrqSlzKUt4LHRQq8Dt5aRU2kJSP5q2mKsaHS35C6YGvaoxbRHLKQ9tDl9EY9R+U5W+J3C4naoUb0Lg2C/phH1ildclz1uefvSF/Ga0yUfch46Yd0Z7xJXeQ6Ek8YkONpRYXfIpqj1jGUtZ7BrDeZLP4ng5nvIE3fQGPYmyQfm4/rx6oceF2JP55V4s9X9PhhpSYbLOfylrESGyyU+HLRPL5bNoefVyqx/3+EXP/dlpKzr1Lt/x4n3lXi0BsionY+Q+Su1bh/ZsHRd4zw/W4hvl9Zc3q9iDPvanL5GzOCNy3k2k92uPxTnyNvabP3FXWOvKHFybf1OPW2Lqff1sL7A20CvhUTuVFCwh+mZOw0o+CQJWUnrak+u5BqH0cq3S2ocBFT6mxE8SkDSpyNeXjWgbtu9tw6YkHiNgMCv9Xg4odz8HpPCc93lTj/z3n4f65O2I8aJG7RIHe/DrePi6l0saDmrD21PvY88rLmoYc11d52VLpY8MDdjgduDpSdsCZnj5jETdrE/ioicZMB6dtMyNopJnuPIVl79cnep0f2AV1yj+pS5GzI3bMSqvz+wusKBtOeYTRnHY/zXuBx/guM5ikQO5C+hp7E5bRHOlB33ZIKHzMK3ay4c3EpI1kfMH7rM+5deYHgzSaceluFXauVOPqSEv5fzyPpTwG5h7UpOW1IpYeEe96WPPK1oinAlvYwR7qjFtETu4TuuCX0JCxlIHUF0sxVSDNXMZS1mqGMVfQnL6czagktwQtpur6YqnOOFDtJSNgi4ObXSlz9ZA5B36kQ/buieU3YqUnibi2S9uiSsMeI2F2m3PzVAJ9Phbh9oIbnx0J8Phdy8Vt1QrbqkHLUhAIvKyqvOVITsYza6GV0Z7xIf97rtKe/QF38Kqpjl/MoZhmV4fMpC7KhJNCSgmtisi9qk+GjTs4FAeU3DKiNNKcpzpL2BCs64y3pijdHmmLFQKIVg4m29EbacP+sIXFblLn2+RwCv1Ln5le6BHyhj/8XOlz/RovwzSKynIypumZPT+IKhrLX8rjgeSZKXmW6fD3TZf9grOA9epPfoDpwDbfPLyDX1ZqcM1ZknjIj7YgBKYdFZB8XUepuSNUlC1pu2tEZZk9fjD3SeAVgh5IcGEywpz/Olq4IC1qCTGi4YUS9vz6N/vqKb1WwKZ2hEjqDTekIEtMZYkpvhAUDsTb0xNrSHmFFW4QNHZGKO6rV18wo9zGg2EOPMm8TbnuYcNtdQu4JIxL3apGwW0TMDhHXf5jLzZ9Uid6mTc4xc+54z+fu2QXkHjcnaouIoJ+FhG7UI2yjIf7fiPB6X4lLn6kR+KOImK0GpB0wIc9Jwm03MyrPW1LlZ48+qZ8AACAASURBVE2tvw3VV62452tKmbchFT4mPLhkyb0LZtw5Z0LFWWNKvRSNdJm3Lncv6PPoqjGNQWZ0x9gynLaA8ZylTOYvZTJvOcOpi2kNt6MmwIqH12wou2BH0lETrm3UxuMzTY6/p8n+1zTZ/aKIP5/VZMczquxcO4dDryrh+ZEyIZu0yDluwh0fK2qvWlFz1ZR7Fw254yum/IIF+W4WpJ20oj7sPaKPLGb7a5p8ukCFgx9Yk3PhVz5fqcaHi1V4206FlyVzeVZfiZeM1fjjdUeu79zA3nes+H6lKr+smcuBt9Xw/lqbm1sMSD9hQ9w+EUmHNCn2NqXysjXF3mKyzxiS5Swm87Qp2WcsyHGz/jdebb6MirD6PAyrz27i8OU15n/uzYIPd/L81z/yw/5v8PT7kZTM7bQ2uzIz4Yds/AqDPe5IO1wZ7/dCPuzBdOdeuiq/Y6RxB9Pdx5D1OTPV68Jktwez/eeZ7vVgtGMv0tY/GO3cyfSAEzNSZ6b7TzHd78Ks1JOZPlcmOg/zpG07E107me07hrz/DAy4IZd6MjvkwfSQCyM9R5B27+PxwFGmR9yYGfFiZsiN2aGTMHoEhncyM/At410vM9Jqx3CTLmMtAiZaNBS3X9tEyNuFyDvUkHcqQ9dc6JkL/cowoMbMgCaT/fqM9ZnypN+OSemrzA79BqMuMH4Z+eRVZscvw7ivohWd2o1s7CvGR15hfHQBk+MSJscFyKY1mJXpMjslRjYhQTZuwcyEJTMTlsgmzBRwnTBGNmnK9IQtUxOrmJ54n9mpzTBzHGa8kU9fYmbiCjNTV5iZvsD0lAdTU6eQTTsxK3OGaUXbypTv09M8F5md9GHqsQeyx17IJ88rUDvlCxMXYNwX+eQF5E/OMjnkwoTUhelhD8X5nDEfZoc9mB1yRj50konew4y0H2C4/RjjPV5M9l7gSacXY50ejHe5MNV9kqnO/QzWfktT8fNU55lRXyCk5fY8WoqVqM+fQ1WuKlW5GtTkKlOfO4fmXCVac+bSlq1KW7aQtmxNWnKENOdp0FygTEuxEs23FWm9PYf2YnU6izXpKtGiq0xId7mQngoRfXe1Gbinw+ADvaf3YQ0YqTJktFqB2L9a2KkmCbIW86cQ/d94Nft/4vWvzLRaImuxRNZswXSjOZP1ZkzUmTFeK+FxtTEjVYYMPzJk6KEh0vsGDFQa0HdHj94KPXrKdekq1aG9WERroRYtt7RoyhP+Vwtbna7Ko1RVKpNUuROvSnmsMmUxypREzeN2pCKFofMoCFEmP0iZvJvK5AaokO2vStY1VTL8lEm/okz6FRXSLquQclmVpEsaJF7UIP6CGrHn1IjxUSXqrCqR3mqEPwVssIcagW7qBLiqc8NFXTE+/DR+p9W5ckqdyyf/wqtQgdejGpw/rMG5QwJ8DgrxOaCJzwEtPPdp4rFHE7ddmrj8qRgfdt6uyMmtApz+EDwdHdb8P3g9/Ismh37W5NDPWhz8WYsDv2hx+Dcdjv1hiNNWMce3mnB0i5gjfxhz5A9jDm82wmmLyVO8muC01eQ/8KpY6PQ3XvdIcD1ghvsBM9z2meK2R4z7bmPcdhnhusMA5206OP2uxekt2rhs1+XMVm2ct2jisl2I1x4drhw1IsBZQoi7ORFeFkR5WxDlZUq4uyHhbnqEu+kQ6iIi6LSQG05qBJ7QIPiUkHAXTaI9RMR7i0g+JyLNV5csP11y/HUpCNCnOFCf20H6lIYaUhEt5n68JdVpdtRnzacpdyHN+QtouTWfllt2tOTb0ZRtTUOaOTUJxjyI0OFOsAYVAao8CBFQFa5FbaSI+igR9TEiGuNFNCfq0JqsS1uKDr3ZhgwViJHmGdGTqUtHug7tqXq0phjQnGRAfbweNbGKVMfqUROvT22SAU0ZYvqKbZmuXY2sbjV9pTa0F1vSXGRBU6E5rUUW9FbYMvLAkccPHRm9Z8vIHUsGS0zpyTdioEjCwK2/7tOK6Uo3pTvdjK5UM1oTTbgbrMHdEAG18YZ0ZFkxWLSA4duL6Mu3pzPLis4sK9rTLGhONKUhzpjqSD0ehIq4FySk8qZAkQAB9wI0qQnWpzpIj+ogHaqDtKkN0aYhQofmGF1a4/TpSDSgO8WIvnQxA5mmDD5F7FCWOQPpEnpTTOhONKYjRp/mUC2aQzRpDtGkNVyb9ihdWqN1aYnWoz3WSDHCm2RGb7IlPclW9KfZ8SR/GbLba5ktfZ6hzCWUX9Im87QSeW7KlPlqU33ThKZoK7rS5jOQt5ShohUMFy9HWrAQacFCunNs6M+zYyDXBmmONSO5NgxlWdAYokHVDWUaQkW0RYtpjzWjK9GSvlRbpBkODGYuYCBzPr3pjvSlzWcwYzFtMTYMJC/jwVUjMo4rk+2kzn1fMQ99Tbl3zphyT31K3HUV24adhRSc0qDwpBq3z6hz10OThz461FzUp8HPkIarijajK8yU3mhzBhIsGUq2ZiTdnifZ8xnPXchMyWp6UuyoDRfTGGuJNHclAzkraYmzpyPRka4EO7oTbehOsKY91oLmKFNaE6yQ5q9g4u4rzNS8jbxhA/LmD5iue5eZuncZKnmR9rQV1EUu5L6/HRUX7ck5Kebmz8r4fq6E37dKRO/UoOSsJXWB82mNXUR/5lJGCpbzpOQZBvKXUxNtwUDWCtoT5/Pwpim1wda0Ry6mLXQxzQGL6Ax9hjtnrUg7pEnyQSExu4X4/ahE/AE1HvgvoDf5FabKP2b2wReMlX1Ed9ZbdKW9ya1zNmS4mZJ2xog7V+bTm/w6/alvMJL9LoPp79EQ+iqZpxfg+72Io+/MYd9rSmxcpcTm5/X4YbU+H9iq84axEv+wnMvmF0T8/qwq3y+Zw84XNUg6tI6W0C+J3mXPsfVKZJ1YR/jORbh8oo/rZxZc3biGUx9YsGXVXK59a0PMtuWEb1nCjV/sOf+VOTtfUOLHRUoceE2bg68K2feiKkde0+DMu9pc/cqU0J9MCfpeh7CftEj704iK03bc93Cg6cpSai44UO5iTOEJbW45aVFwSoc7nhLabq6k3m85lZ4LyD9mSfxWfQK+VePCh0qc3aDEpX8pE/SdgNjftUjdqUX+YX1KT0m4525FtY891T623Pe04L6HJTXn7HnkbUO1jyMPvRwpO2VNzj4xSVt1SNisQ8o2IzJ3mZK7T0LeARNy9huQuUeH9D0i0vdrkeekS7mXKY+u/DdeH+eu40n+8zy59QKPb73ASN4L9KevpStxBU1hdjy6akaFjzn3fJfQm/AusyVf0Zu4gfILzxK4yYQDL6nwraUSu1fP4eqXmkRv1iVlpx4FRyVUutpxz92OSg9LHl4wo/66Ne2hiha2M2ohnbGL6EtepoBr9jOM5K5lJHsNg2mr6YldSVvoEhr9F/HwrD1Fx01I2KJB8HdzCPx6HpG/apK4TYeU3bqk7NUhdZ8uqfsNSNonJmGvOSGbxPh+IcLjQw28/6XJuS80ufy9gLDteqQeM6XAy4o7fg48ClpEdeRiujKepyfnZZqT11ATu5yauOVUxy7jbqgjVTGLeRSzkHvhdpQFmlFyw4g7QSbUx9rSmbqQnvSFdKc40J1oQ1+SNdIUW3rjLJAm2tEebEHhSS2Cf1Di6mdzCPpag5tfaXH9cxFXPxPi/7U6YZsFZJ0wosp/Pt2JqxjMfpaRvOd5UvAKE0VvMV7wHkOZb9Mc/jKl55eSfsKKuP1iYvcaE7XLgKgdIqJ3Ckg5oEWRsxEPLljSdN2BjhBHeqMd6Y+1ZyDOHmm8A/2x9vRE2dIeakFjgAm114youWJAnZ8hTddNaA8yoyPYnPZAE1oDjOkIMqUv0gppnD3tkda0RlrTGmFLc5gddTetuXvRlCJPPQrc9Cn2FFPsYUKJlwW3zkhIOaRL4n4d4vfocOPneQRuVCNulwF5J60p91jAbRdbkvYYEPyrGsG/aBK12YjITWL8v9HC+wMlvN5X4urXakRu1iF1vzF5TqbcdjN/ilcbav1teXjZgjJvI4rc9CjxMOKOj4QyLzFlXmLKvU0o8xZT4qlPqZced84b8MhPTEOgGZ3RNgylOv6N14ncpQwmL6A5zIqaAEuqb9hz97IjSUdN8PtFiOfnQk69L+LIW9oceFWbvS+J2PuCOvtfmsvxt5Tw/kSZkE0iso6IKfM0p+6qDY0BVlT66lPkoUWRpz6ZJ/W59vscKq6spSpkA5c3LeDLRUpsedWIu8E7+G6dBp+sUOGTFVq8aaPBWj3F8qYX9ZQ48fkKfH9fx+ENJvz+nBIH1qsTvN2S65u0uO2zhLTjBiQcVCff1YC7F6255WZIxG5l4g9pk3TEgKwzlhSeXfAfeP0sLMLms0BsP72E42cuLPl8N+u++oqvdn2Ku9/XxKd8S0nxT/S1HWF84AxP+t0Y7nHjSZ8XU/1eTHaeYLh6C90V3zPa+CeynuPM9J9hqteNyW5PZvsvMNHlirR5B121PyFt2cL0wHFmpM5M9Z5iqvcMM32eTHWdYbR5HwN1vzPUtInZ/mPIB/4br1NSZwY7D9Lbtgdp9yEmhz2YGT2PbMiL2SFnGD0GQ7uZ6f+eia5Xedxuz2iLHmMtGky2qD3Fqw7yNhHydg3k7SrIO+Yy26WEvHse9Koy26fJVJ8e471iHvdZMTHwEjPSX5EPOcOTC8gnLyIbO8/s2Dnkk67IJ3Yx/fhLxoZe4vGwI+OPxYw/VmVqQhXZpAjZhBHTY6ZMPzFnZtyK2QlLZibMkY2bIBtXwHZqwoaJsRVMjW1gZvJ35LJjyGWezEz7KuAqu8LMjO//R9hdRdV9r22/h+DuMJm4hri3TVNd9dW1utqup77aVW/j1rjiEDwE4sE9EDzB3RMgRnAPHoLrZH7fg0nTdj/v3vvgGv8TxmAMThifcd33/WN2zoeZWRdmZx0Rzbn90bzOSt6VFc8HIpr2YXrcnZlRd8TTvjAb8Ce8BiCe8md+zIvJQScmBhyZeerOwoQv4kl/xGO+iMe8EI+6M91/mqedRxnuPMV4rzdT/eeY6PVlesCHmQEPZvudmO4+zMDDr3hU8BwPcoQ0FanSUSZHe4kUTQXS1BfIU5+vQEPeEppypWjJlaI9V5qOXDm6clXpylOnLVeV1nxFWotkaSuVorVMipZSKVpLpekoUaCrRJXuMjW6y1V4XKlMT5XqM8BKWlitZ4gdrdN7tgv7+wjxXJuxZAS4w0gyStxhxMKzGEvybKT4/4ZXc0Qd5sy3mTHfasps85/wWm/A2CN9Ruv0GXmoL2lfa3UZrNF5BtjeKi26yzUkgC2WjBC3Fqj+6YiTIo8y5bmXLk9NqjzVi9eHq27IUJkgQ0W8DKWxMpREy1IUKUNBuAz5obLkhUjwmn1VdhGwMmRckiXjkjw3LymRdkGJ5EB5Es/JccNfjgR/OeLPyhPnK0+Mj/wiYBUJ91QkzEOJUA8lQjyUCDqj/AywEryqPMPr+WcHnCSAPXdClXMn1P7SvkouD/8BWJc9yjjtUl4cHZbg9XfAnvxF9f8Xr457DLH/E2D/ilcBDrsEOO425PRug8WxYj0c9hrg/JsQt0PGeBw1weuoCWcOGXLmgAEev+njsV8P9z26uOzUxGGrKq67NDmzVwf33Zq47FDFbbcyvoe0uGIvINTVmEgPE2K8TYn1MSHOW0DUGR2izmgR5a5JpJsaoU5KXDstR5ijEhHOqsScUeO6lzqJvhqk+mtw67wmOVe0yL2mRXGYLqURepRH6VMVK6A60YgH6ZbUZy2lMXcFTXkraClYRluhHW2FNrTm29CSbUnjTVMeJgmoidGkKlyZiiB5aiOUeRCtxqNYDRqva9CYoCEBbJIGbSlatKdp0Zejz3CRkIFcPXqzdOjJ0uFxph6dN3VpTdGmKVGThkQtGhfx2pCsTWOqLu1ZAgZLrRA92shC/Ub6y61oLRDSVCCkpdiYjlITeirNGb5ny+Sj5Uw+tOVptSmD5QL6iw3oK9SnO1eX7iw9erIN6M81ZjDXjP4sU7pvGlN/Q5c7ESpUhSnx4Lo23VmWEsjl2tCZYU5XpgUdN81oSRLSeEPAo+t6PIjW4m64OjUhqtwJVub2NSVuX1OiNliVe8FqPAxTpz5Sk6YYLVqua9N2Q4f2RG06krToTNaiO1Wbvlv6DGYZMpxrzPAiXnvTBHQn69F+XZPmCBWaw1VojVKjPUaD9lgNWmPUaIlRoz1Oi65EfR4nG9KfbkpPqgSTo3krmC3bxELli0wWSvZes1ylyHOXoeKcGg+CDWiKM6M7bSmDuSt5WrSGp8WrGSxcxlDRMnqyzRgqsGa4wJrhXHPJGHOmMa3RSty/uoSGMBXaYvXoiDfkcbIJfekWz8aHh7JsGcyype+WDT0pVgxnrWIwfSX1YcYUeyqT5yRHuae6BK/+BlSf1ee2ry6VXtqUe2hQdkaNyjMq3PFW495ZTR4FatN0WY+2IAPagvXoCNen77oRQ8lmPE03ZyzDiokcW6YLljGRa4eo6nlGC1fTHG/EoxghQ7nrmCh7keZ4Sx6nLaM3zZbeVCt6UywleL0upDPFkieF65mufY2F+r8jbpHgdbbh78w+fJfBks10ZayjKX4FNVcsKDtrys2T2kRsk+fCl9Kc/0qK6J2KlHia8CjEjtbry+nLWMnTwrWMlW2gP2819fGm9N5ayePU5dSFmdAQbkFX3Aq6olfSHGxHT8wmmoNWUn3WnGI3AzJOaRD/mzxJx+R5GLKC0YL3Waj7BnHjD8ze/YqR0o+YKP+E20ErSXPWIeqAAjlnTHic9Coj2e/zOOlvDN38gMrAjUTvF3L2a3Uc/6nCr+ul2f2SMj89p8G/bZX4p7ksH9vI8cUKeb5eJct3q6U5/DdNrv64kuv71hO7dxl5zpup9H2H+AMrOPeNPme/Mcbzc1OOvKXDiXd08P/MlMitdsTvXk3ktmUEfmXE6beV2LZeim3rpDj0ijLHX1fF/k0N3N7XweOfWvh8oMzlz1WJ/E6D1F06FB6XwOyBnw13/cwpOK1BxlEFip3VJUi7Zk3jFWvaQ1bSeGkFd/2WUupszs0D+kT9pMzFT6U495EUlz+XIepHZdL2aZF/XJdSBwMqXYTc9ZJgtc7fkhpPI6pcDajxMKL+nA0NAXY88LWl0tmMvKP63NyrSfoebbJ+E5B32Jii46YUnjAi94geGQc0SN2nQvpBFXJOaVLhZciDixa0Rkjw+jRzE+MFm5ks2sJE8f/Ga2e8HY1hllQHmnH3wiqG0z9gIu/fdMa/RWvUe+S5bMD3E122rZBi31opfD+QJ/hrFWJ+VCV1lzb5RwwpOWlElbMxdzz1eXjeSNLARtvRFWdH941l9KetYjh7A2MFLzBR+CLjBS8ykvMCA6mb6IxdS0vwSu7721DiaEjqHhVifpAh5nsFErdrcHO/NrcOa3HriCa3jmpy86g2qYf1STpoRPQOQy7+RxOff6vg96kaAV+qcfk7VWL36nDTXkCRjyl3LlvxMGIZDddX0Zf9MgN5r9KetomGxLU0paynKWU91VE2VEdZUR1tyZ1IM26HG1EbaUTDDSv6ctYyXraZqYrNTJduYrpkAzOlG5gpWs941nJmctfRf92WUhdNon+SIvy/UkR8I0fIlwpc/kSOgI9lCPxkCUE/yJJ8VIVyfyMaIpfyOHUd/RmbGMrawpPs1xjKeJOuhL9x78pzZDnbELNPn9BtmkTu1CZ8uwYRW1WI3qlEykE1ipwNuOtvQUvQMroil9N73Y6BBFsGE5cylLSUgRu29MRZ0xFhRlOwkEeX9am7qEvDJX1agoR0hZvRHWlOZ6gxbcGGdIYZMRBnzXDSMjpiJHDtiLWlNcqWuiBLbp8TUuSpQ4G7DiWeAoo9BFT4mlLiaUyWvR6Zp/XJOGlA5DYFIrYqkfibHrn25pS4WlHsbE7KAR2iflUi+ld14nfqc327PiHfqnH+UxnOfixF0H8Vid+pyc0j+uScNqDQxYBKHyH3zptRd9mCu4HGlHnpUuSmRckZPap8hZR7CajwFnDbz4g7Z42o8jOg3FubO/663L8koCnUmMfxljy9ZfcMr5O5qxhKs6UtyoyGEDMaQpdy95IdqScNuPKjMn5fqOD+kToOf9fg5JsanPibBideV+HUG/K4/l2Gc5/JEbVNjcwT+pR5CKn01KHukpB7F3SpPKtO5TkdyvwMSXfQJtVBSE3Q30i0f469r2vw/SYNktw+5MSn5ny0UokPV6ry8Wod3rFQY4u2FK/qSvHTZk0ubn+RC1vX4vixFg4fyhO6U0CmszX5Zywo8zUny1GL1BPKlPkacveyDTluemQ46ZN8Ups8Dwtqr2z8A682n0fF2XwWhO0nnqz+bD8vf/sfvjv8Lzwu/ZuUW59RXvIJdbe/ZLznCJM99ow9dmO815uZfj/m+ryY7jjN+KN9jDzYwUznUUT9zswttq6zff4sDF1kpteL4bZDDLTsYLT7N+aHHBENuTPf78lcnxcL/WeZ7/ViouMkT5t3Md6xF/GAAwy5Ix78Ha8+zD31YLTvFEPdRxkZsGd2xI/50UDmhv2Yf+IOIw7w9DALQz8y0/sm4522jLRpMtGmwHSbHHPtKojaNVno0IRONehURtylwEK3PAvdCiz0KCPq02C2X4+pfiETA+ZMD72M6MlPiEecYMIX8YwPoilPFqa8Ec+4Ip7+bRGvrzH+dDlTY0KmxpSZnVJifkqL+QkBc2NGzI2bIJqU4HVh2gTRlLEk0+bMT9syO7mRuakPEM3+ilh0ErHIE9G8P/OzAYhE5xEtBDAn8mF23p35eTcW5r1h7hLMXpF8RRcQiwIQzfowO3WGuYkziGd9YO4czJ2XNLQzAYhnzyGa9GL6qQvTT52ZG3NnYcoH8eRZFsZ8WRjxRjzqxdywK5P9Doz1OjM54MPMkwCmh/yYHfJiesCVmQF7ZvuO8LTxe5qKX+ZhjjlNBTq0l6jSXqRAU54cjYVKNBUp0ZgvwWtrnjQd+bJ05irQmaNKd74GbbmqtOQp0lIoQ0uxFM0lkrSUSNFWpEBHkQqdJWp0lanSVa5Md4UKjytV6b2tTv+fEDt0V3MRsLqM1+sz2finHdhWI+bajJhrEzLfLkS0mGd4fbYba/oXuP6OV0nz+jteTZhpkmSy0XARsAaM1hlIGtj7+jy5p8tgrS4D1TrP2tfucg26SjUkDWyx6rM92MYcJeqzFXlwS5676fLUpMotAlaGqhtLqExYfP81WoaiSBkKI2QW21d58oLlyQmSXQSszLMG9tYlBdIuKJASKEdSgJwEsOfkSFhsYOP85In1VSB6EbARXoqEeSoS5rkI2N+POLkoctlJiUuOylx0UOaivRLnTy8C9pQyASdVCDipxtnjqvgekQDW66AqHr/90cC67lHCaZcSjjtUcNiuhv02tT81sKqc+kWVU7+oceoXdU4+23fVwn7HH3h12CN8BtjTuwR/4HWnAPudBtjvksD15E49Tu/Wx3GfANeDxpw5Yor7YWPOHDLC/aAh7vsNcNuri8subZx3aOG8QwOn7Rq47tLCfbc2rrt+x6sqPge1uXzakBAXYyLcTYjyMCHKw4god33CXXUId9Ui3EWDMGc1QhyVCbJXJNRRmUhXdaLd1Ynz0CDRV5O0c1pkXNAm+4oW+cE6FIfrURqpT3mMAVXXhVQnmXI/3Yq6rGXU56ykMW8lTfnLaSmwoyXfhuZcGxozLKhLMaImTpfKcHXKQ5QpD1LiTqgKteGq3I9U51GMJg3XtWi4rk59nCrNNzRpT9VmIMeQ4XwjejK06UzT4PEtHXoy9elI06UlSZPGBDUab2jQkKBJY5I2zSm6tKTp0pkl5EmpDfMPNzD/YD19JZa05glpLhDSWmxMZ6kJjyvMeHLXRoLXR0t5WmPGQLkhQ+VChsqE9BUZ0psnoD9PyFCBKU8KLOjPNqUj1ZCGBH2qQlUpviRHxTUl6uMF9GTZ0pdjR3eGNR3pFrQkmVB/XcDDGD3uR+pwN1yLmlANbgepUnFFibJLCpRfUqDysiI1QSrcC1WjLkKdxhgtWhN0aE/UoyNZl8fp+nSmaNGeqE5HkgZdKdr03TLgSbYJT7JN6LtpSFeyLq2xGjSGKdMYqkxjmApN4co0RSjTuJiWaHXa4rRoj9flcbIhPSlG9KSaMJhhw3TJehZuv8h06SYehOiS5SpFlrMM5f6qVF/SpiHahJ6byxjIWclQ/kqeFKxkqHA5T4qW0XXLiIFcC0aLbXmab8FQhpCxXFM6r6ty9/IS6oKVaY7SoS3OgK4bRvSmmjFw01JyvCnTmsFMG/pvWdOTaslw1goeJ1rTFGFC7QVdSj1UKHBWpNJTi3vnhNT4CySA9dGlwlOTcg91qjzUqPXT5GGADg0XdWm5qk9HqIDOcAMeRxsykGDMk5RFvGZaMplrw3S+HdMFy5koXMVUyXq6U614EGFAe5ItE6VbaE9cSleyHY+TbelNsaE/zZbeFCs6b5jRnW7DcNGGRbz+0bzON/2DserXeFL6Ir05G2mOX0H1ZXPK/c2I26dE5HYFLny1BP9PpQj6UY7M03rcvWRNc8wyetJXMpy/hvGyjQzmr6EuzoTOFDv6bq7mUbgZ9aHmtEctozNyJe1hK+iPe47Gq8uo9Ten0seYInd9bp1WJeWEEncuWTNe9hE0/QitvyCq/56pO58huvs1TQkvku1hwNXtssQd1uZR2DoG0t6hPux5OuPfJdd9JSE7BHh/ocmxd5T4ZYMMu19W56vVyvzdTIZ/WsjwxUp5vl2vwPfr5PhutRSuHwm59tNyLv7XnGs/WnD3woc0h31B1B5bfL7QwfMzAxw+0GPfy8oceUMNr48FnP1UgP+nhnh9pI/DO6r89qI0e56T4eDLChx/Q4NTb2pi/6Ymjm9r4Py2Mu7vyhLwsRxR36uRsV+PklNGVLoaU+FuSKWHgDI3HSo99ai7aEZX5DJ6YlbQzj+R5QAAIABJREFUFmZHa4gdzVdX8DBgKVUeVuSdMOLGTnWufSXFhU+kCP5Gluvb1Mg6rEeZkxFVbsbcOWNMjYcx9/3MeeBnTrWnkFInbYrtNbnva06dvw0PfG2ocjWj8ISAzAM6ZP6mR84hIXlHTCg4ZkLeMSGZh3RJ3avOjZ3KJO1VJvOYJqXuhtwLtKA5bCm9iWsZurWe0bznmCjazGTxFsaLX2K0YAuDmS/Qk7aejnhbWqKseBRkS0PQevpuvM1A6jsMpr3P8K1PuX/lbUJ+sWDvBil2r5HC8fUl+P9LnmtfKBL7vSqp2zXJ3KNN8TF9iuzVqfHRo+maOR2RS+mKteNxgh39aat4mruJiaIXmSp5mcmilxnNe4mh9BfoiltPS8hK7p61osjBgLS9ysT9LMv1nxVJ2aVJ5kEdso/pkn1Ch6zjWtw6pk3qEX2SDxkTs0PIpa+18P0fVfw+USPgK3WufK9O3H5dMh2NKPYx5fYlSx5G2NEYt5L+rJfoz3mZ1pT1NNxYTXPKeppT1lEdZcXtCAuqoyyojjTlTrgR96JMaE1ZykjJC8xXv46o+lUW7ryE+M4WxLdfRFS6ibmCDczlP0dfrB0lTpokbJMhZZcSyTvUSdiqSeT3qgR9rcC1/8oRsVWO1OOqlPgZcjfInNbrK+hKXkdX0iY6Ep6nNe5FHoW8SIaDJaHbdQj8RpmzXygQ8JUS579W5Mp/Fbj2nRzxu1UpdBRy96wNTVeW0xO9hp4YO3qv29KfYMdg4nIGbiynJ9aOtjBzGq8aU3fJkIfnDai/aEhrkCmdYRa0h5rRFmRMe7AJPREWDF5fytCNZXTEWNMZZ0dn3Eoaw2y5E2hCobsueS46FLjpk+eiR5G7IRU+ZpR5mZLnLCDbQUDGSQNidioTuU2FxP16ZJ00JeekMbeOGpDymy7RW1WJ26FN0l5DEnYZEPq9Khc/lyHgEymCv1MgYZcmGUcNyHMQUuwqpNzLkNt+wsWW1ZBidx1yHdXJc9Sk1ENAuaeQMk8hFd5CbvsacfusEZU++lT46FATqEd9sBFdcRYMpS1lImcl0wWrGM9ewUCKNe3RZjSFW9AQakv1eRtSTxhw5SdlfL9Q4sxHqji9r87pt9VxfEcLh7fVcHxbAY9/yhL4uRzhvyiTckCDPAddSly1qT6rx93z2tRcUOfOeS0qzhmQe0afuCPqFPitp9j/LQJ+WsG3GxUJ2LaKsGOv89EKTd61UuDz9fr8z2oD3hDK8qahFB9aSeH0iTURBzYTvn8lAd9rE7xDm2xXS3Jcjag8Z0HhGQNSTyiR46JFzQVr8s4ISLPXIf6IGhkuxpQHrvwDr3afBsct+ySAVZ8c55Wvv+U/+z7g7LV/kpH9IXfK3ud+2bu01/4P8/2Hme2xZ/rxGaYf+zLb4838Y1dEXadZ6DjGQvsRRD32iPrdmO31lPxMXwALTy4x2+fLeLc9k70nmB20Z37IhbkBdxb6zzLXc5aF/kDEg/7M9bky3X0U8dApxANOMOgu2Xsd8mFhxJeFMR+mnjgzNniKmVFXRGN+zI/4M/vEm7lBFxg+DSOHYfhn5vreZqzDluFmdSba5Jhuk2GmVYm5VnVEbVqIOxbTpYm4SxNRhwbznTrMdRsw3WPEVK8ZU/1WzD55iYWn38PYSZhygRkHmLGHGReYtYfpPYjGv2L66ZtMDK9lctSSmXE9Zie0mRsXMD9qytyIGfOjZsyPmyKaMmVh2oSFSVPEkxaIp20Rz6xENP0Copl/IZ7/GRaOAi4sLHgyN+vBvMgP0YIPogVvRAseLCx4wUIA4rlgxLMhiOcuIxadhwV/xCJfFua9EM95I573BdE5EAXC/GJEATDvx8K0BwtTHohnvGDWF/GUH/Mj3sw/8UI86gcTPiyMeTL31IPZYV9EYwGIxnyYG3Zjsv8UMwPHEQ8fZ7Z7B12336UhfzlNeca0FRrQWqBFY64qjQXqNBer0lQgS1OuNO35MnQXKtCVp0h7ljJdeRK8Nucq0JS/hKZCKRqLpGgqlqK5SIrWQgXaClRoL1Kls1SVzlJlOkuV6Vp8XqenUo3e22r03VGnv1qdobuSFnbkoS5jjySA/fMhp5lWQ+baDJlvM1wErJEki/uwvz+V8/81NiyJGXMtZkw3GzPVJGSiQcB4vcEiZCWHnIbv6T0bIe6tkhxx+r2B7SxVe7YH25ynRGOOEg8zFbh/S5676XLUpMpwJ1mGqkRpKhOkKYuTpiRGmuKoJYuAlaUwXI6CMHnyQuSeAVaC2D8/oSNLcoAsSQGyJD5DrDzXz8oT6ytPjK8CUT4KRHrLE+4lT5inwuIYsQLB7oqSZ3SclbjqrMwVJ2UuOyhzwV5J0sCeVibwlAoBJ1UJOKmG/zE1/I6q4nNY9S+Add2jiPNORZx2KOO4Qw2H7WqLiFX9I1vVsN+qzumtGpzers3p7drY79DDYZcBDrsleHXYI8Rxr5Hku1uCV4edAk7v0H921OnkTj3s9whw2m+E+2FTPI6a43bICLcDhpLsM8Bppzant6ph/6s6Tts1cN+ji9tuHVx2auG8UwOXneqc2aOBz0EdLp4UEOxsQpirCeFuQsJcBYQ56xHqpE2IkybBjuqEOKoT4qhGqKMqoY6qRLlrEeWmQYy7Bom+WtwK1CPrki7ZV3QoDNOnOMKAkigDymIFVMYbcSfJjLtpVjzIXEZd9krq81bRmLeSxjw7mnKtacyyoi7djLsJAioiNCkJUqbkqhIVQapUBatQFaRCdYgq9yM1eBSrRV20OvcjlHkUo057si4D2UYMZhnSnqROY7wS7SmadN/UpS1Fi8YENeqvq9AQr8ajOFVaUnRoS9OjNU2Priwjhkttmb27jqk7q+gpNKc1z5jWAmPaS0zpKjPlcYUZQ7XWjD20Y/yBDU+qTRmoEPLktgljNRaM3rZkuNSM4WIznhZb8LTIkt5MYxrjtbkfqUllkCpF5+UpCpSj6po6jfHG9GYu4/EtO1qTLHgUa8i9CD1qQrW5E6zJnWBNbgepU35ZhZILChQFylNyXp6y8/JUB6lQE6zC3VAV6qI1aLmhS0eKAd3pAoZyTenLENCRpElLvApNcSq0J2rSd0vIULYp/RlGdKXoSfAarkJDqDKPghWpC5LnUbAC9aGKNIQp0RihQmOECk3RGrTGadOdLKQ3zZTeNHOmitcirt7CdNkmGqIMyHaT4ZaDLOX+qpSfU+VRhBF9t1YwkL2C/hw7BvOWM1y4nOGiZbSnCujNNGG8xI7RQisGbgqYKrSgN0mLu5dkeHhNmaYIHZqj9em4LuRxkikD6ZYMZVgxlGnFYIYlA7esGLhpQ2+qFa0xJjRHmtIUZs69QAPyHOXJPilH7VkhteeMqPE35I6vPpVeWlR4qHPbU527Z7V4FKhL02V92oIM6AwT8DjSkL44YwZvmDCUbMJwmikjtywYy7JiMteG+ZJVDKabMVm4hsGM5TwIM6A2xICh7I3031xLW4It7fHW9CYvZTB9OUM3l9GbakNvhh1Pizcujg2/i7j5H4hbP0Tc8gFD5ZsZrXiJoYIXaE5YTvVlc6oCrQj6eQkR2xS58JUsPv+W4vxXS4jfr0K5nykNEUt5nLKC4dw1TJRt4knBOh7GGNOWaMtAxnoehZnz4JopTaE2tITY0Rm2it6YjdzxEVLsrkOVnzG3z5mR66bDTUc1ygLMGK36BJp/grZfELX8xGztlyw8+JrB3Pe4fcWWoJ3KXPlVkUJPU5ojN1N1bgV1Qa+Q4biCsF1mnPlUm11bpNn9shy/PK/MR9ZyvGsizYc2sny1Wp7v18uxa4sS2zbJEPhfa3w/M8TzYx0SfttI3dUvKfF6k4jdtvh+JeDkuyocel2RY29pcPRvShx9VZ7jr8lx7BVZDm2R4cAWWY68qoDDO2o4va+L0/sCTr+lw9GXVTjwvAxHX5LG7R0ZAj6WJfJ7ZW7t16bwhD6Fp3XIt9fgto+QttBlDCVtZCTtOYaS1tITt4y2cBtaQqxpC1lB/UU7an2tKXU2I/03bUK/leLqV1JE/aRI8h5N8k4IqHIzo9bLglpvc6rchdzxEFLrbUKNlxGlztpkH1WiwtWAWm8z7vtac+eMBSUOxuQeFZBz2JCcw0bkHDYi+7CQzIMGpO7T4cZOdWJ/VSJ+hzLph7QodjGixt+CxmBbuuNX05+6muHs9YwVPMdE8WbGi7Ywkr+FgczN9KRvoD3ehrYYS9qjV9AWuYmW8BfovvEqc8WfMZn3JY1h7xG924Z9z0mxc40Uh5+Xwu3NJQR+KEfoFwrEfatE0s8qZO/TIPOgAhWumtRfNKU9zIaumKX0JCxj8OYaxvKfZ7J4C1OlrzBV8ipjeS8zdHMzj+M30hyykhpfcwpO65K6V4n4rXLc2KpE2l5Nco7okn/KgHwHfXLtdck8oUv6MQFpR82I3mHIpa+18Pm3Cj7/ViHgS3Wu/qDB9d/0yHExpdTPnDsXLXkYtpTG2OX0Z2ymL3MzzYmreRS/gsbkNTQlr6E60oKaKCvuxVpzN9qcmggj7kYZ05pix3j5FkQ1f2Pu9ivM336RhdubEZU/x0zBWuYLNzGZtZ6OMEsKTquRskeB4lP6lNqbUXzKnOwjxqT+pkvSbxqkH9eiyNOQmstW1EXY0hq/ks6k9bQnbKQhcgMPgzdRc+E5QrZp4PHxElw/WILz+0twfFeKMx9I4/+JDH7/I0X4T0rknDTkjpcV9/2t6QpfRWeEHd1RNvTE2tEfv5L++FV0Ry2j6Zo5dReNeXjBiAcBQuovGNMWZEFbkAUNl4Q0XTKiM8SSgRg7BuOW0xdrR1fsMrriVtERs4b7l60pcNMl7bgqmad1KHQzWvwKKfMyp9TTjEI3IdkOBqQf0yV2typR29W4sU+fm0eMST2gR/wuNVIP6BO7XZ0bu/VI/c2ExD2GhP2gyoXPpbnwuRQh38uTsFuT7BNCSlwtqPC0oMLLiDIPA0rO6FHsrkuekxaZp1TJOqVGkas+ZR5GlLgLKXE3pNxTyG0/E6p8hZR4aFPpq83DK0I6oi3oT7ZlNHM5k3krGc1cRm+iBR2x5rRGWlEXZE3lWXPSTgq49rMyPp8p4P6hMi7vq+Hwjhqu/9DB+T01nN6Rx+MDWQI+kyXoO3lidyiSfkSDCg8hVT563LugzcNrWtRc0qDEV4MsFy1uHNMk6aQ5lRfe5abLW+x7S5WTH2uTG/g5n6014DXDJfzPKi2+2mTEx8vU+KfFEt4zkuKn5xQI2buBPO83uXHcjtBdmiSf0CXHzZBSH2PKfITkOGuSclyRXFddslz0STmlTcwBZeKPapLuKPzTwaZ/OMfZfXCCF7/czrcHv8Hr4pfczPiA8sLXqC16gZaq13na9DniwYOIB+xZ6HNF9NgNUY8L4j4HxP2nEPccZaHzENPtR5jvdWFh0I/5/nPM9Pgz0+vPTK83073OzA05IRp2Zm7QhZk+V2YfezPd5YVo4Bzi4QBEgx7M9Z5E/MQe8RNXGPJgYcCD+QFPRE+9EU94MTfiwuSTE8yNOrAw7oF43BvxiDviYXsYOQajv8HTHxANvMlUty1jbZpMt8sz07aEmRYFZlrUmG/RZKFVm4U2PRbaBYjaJU+szLSZMNlmxli7OSMdFow9tmZ6cAuika9h4hBMH4OZg5LMHoe5IzC9A9HYl0wNv8P40PNMPFnO1IgZ06MmzI5aMjtiy+yILfMjlsyPmTI/YcT8pBGiCRMWJiwRTy1lYWYFoulNiGbfQ7zwDYh3A8cQix0Qix0Ri90Qi90Ri10X4wHicxK8zoQgnr2EWHQOFvwQL/gg/h2vIl8QnYV5P5jzg/mzsOAP874sTJ/5E159EE97Mz/qIRkdnjgLk16IJ9wQjbpK/s5T3ognXZkfOcX88FEWnh5B/PQQs12/8vjOezTmr6Ex14rmPDOacoXUZevwIFuD+gJ1HuXK05AjTVu+DF0F8nTmKtCaoUh7tiqtOco058pL8FrwJ7wWStFaoEBbviptBaq0FyvTXqxEe7ESHSVKdJYq012uyuMKtWeIHajR/Atgx+v1n+3ATjUJJO/Cthgw1yoB7HybUJL230eKTZ4davpfeG2XNK9zLabP8DqziNfJRsNFwAoYeyRgtM5A0sDe1WOwRvdP+6+SC8Td5RqLz+io0FKgRFOuInXZCjzIkOfeTVlq02SoTlnC7SRpKm9IU35dmtJYaUpilvzRwIbLURAmR16IDLnBMuQEyZB9TYasq7LcvCjLzYtypAYuISVgCckBMhLALjaw8f6/t6/yRPvIE+kjT4SXPGFeCoR6KBByRp5gdwWC3RS55vInvDoqcdHhd7z+DlhVAk6q4n9cFb+jKpLrw4dUnu2/uu1VwmW3ouRw005VHHeo/7/i1X6b5h943fnX5vXPeHXa/dfm9f+GV7dDv+PVBLeDQtwOGOK6Vx+nHVqc/vV3vGrhtlsHt906uO7SwmWnJq67NPHYq43vQT0unjDkmqMJIc7GhLoICXE2IMRRlyB7La6d1uDaaXWC7NUJcVAn1FGSKDcdolw1iXbT4IaPNrcC9RfxqkthmIDiCAElUQJKYw2piDfhdrIFNWnW3H+G19U05K2kIceOhixrHt2y5H6KCXfiDCgN1aTgijIFl5QouaJK2VUVyq8oU3VNhdpQDR5EavEgQp3aECUeRKrQnKBNZ6o+HUlaNMQq8TBanqYEVdqSNWlJ1KDhugp1sUrUX1fhUZwqzYlatKTo0JqqS2eGIUNFVkzdWcVYxTK6coxpyhTQlCOkvciU7jJzeqssGKi2ZviuDUPVFvSWG/K4RJ/BShOG75gzUmXB0wpLxiqsmay0Y6J8Kf05pjTGa1N1TYnSi0oUBciT57eEfH9Zqq6p05RgRluyFY3xJtyPNKAmVI+aUF2qQyS5HaRF2SVVigIVKQxQoPi8AiXn5bl9VYk715SpCVbiQYQaLQl6dKYK6E4XMphjxtN8c4ayjehO1aElXo3m66q03ZBcJO5O1acrRZ+OG7q0xWjRGqVBY5gEsfUhStSHKPIoRJG6EAUeBsvTGCl5S7Y9Xo/HKcb0pZszU7oOce1LzFU9T3uiGfneSqTZL6HUV/nZ3mtXkg29t5bSn2XHYO4yBnJteZK/lPZUAV3phowW2jBeZM1QhpDxPFP6U3S4d1mGB1eVaQjVojlCj/ZYId2JpvSnWTCUYbkIVwv60s15nGJOb6oVnfHmtMVY0BZpxaMrJpS4qZFxTJYCBzXuBZhxP9CMWn8jas8KqPHTp9ZX5xleW68Z0hFqSEeYPl2R+vTECuiPFzKQZMRQijHD6aaMZJgzlmXJdL4dT25a8DTLjr5UG+rCBVRf1aX1+lL60tfRdt2G1hhLuhNs6Euxoz/Njp4Ua3pu2vK0eAPTNa8ievQHXufr/85wxYuMlG9hMP95WhJXUHvNgjI/U679vITIbSpc+loOn39LEfC5NDG7lCg+Y8TDIBs6E+wYyl7FaNEG+nNW8yjOjI6kZfTf3MD9IFPuXjTm0RVL7geaUnvWiIbLNhS5apDvpEb1OWPuX7Wm2NeQnDO6NESvY+reV9D6swSvTT8wVfM5Cw/+w3jZhzRff464wzqc+0aa2H1qVAesIMfJjOrAF8lyWkv4LitcPtZm6/PSbH1elm/WyPK2oTRvGUnzyQoFvt+kzI8bZPlhjTSHXlcm7eSrXN+/nuBfbEk89ALpJ18hy+k1LvxgwrG3FDn2lhJH3lBm5/NLOPK6DFe+M+HKfw0J/EIH30+08P1ED/8vjAn8ygKv/zHF8T0DDr+sxt4NcuxaK8XB56VwfXsJ/h9KE/JfOZJ3q5J7TItSJ33uB1jSEryMwRsbmczYwlTWi4ykrac3fhmtYZY0XDOnNcSOhktLqfWzotTFhPQDmoR9J0Xot1LEbVUi7TdtCk4ZctvdjFovy0W8GlLlLqDa04gaL2MqXPXJP6lGkb0WdzyMue9rQ42HNaUOpuQeNVzEqzEZB4VkHBCS/puAxN06xG5VJ+JHJWJ+VSFlvzYFjsbc8bOi/tpSOuNW0Ze8iuHMdYzmbWCs4DlG819gOHczfbeeozt1HX1pq+mKt6M+xJq7F5by6Np6htPfY6bwEx7f+Dtlvpu48oOQ3Ruk2LFaikPPSWH/sjRn3pQm8IMlhH0my/X/KpC+TYX03bIUnlThnp+A5msWdEUvpS9xOUO31jKW/xwTxS8yVfoyk8WvMpr/CkMZW3h8YxMtoauoOWtOgYMOafsVSdwhR+ouVTIO6JB3XI8Ce30KHPUpcNQj10FAxkkhqUckO68Xv9bE+2NlvD5Sxv8ztWfNa7aLCaW+5ty5YMnDUFsJXm+9QO/N52lKWMWjuGU0Ja6iKWk1NVEW3Iu14X6cFXejTamJMOJBrBmdN1cyUfEKoto3mL/9KrOVLzBTvpHp4rVM5KxkJm89I2mrabxsRPZRJZJ3K1DmKOCupy01HraUu1hR6GhCoYsRlX6W1Ietpid1MyO5r/Mk+yWGs19l8NbrdCW+SlPUq9y/8gph2/Xx/LccLv+QxeEdWU7+TQqnd6Xx+KcUbn+X4sLn0sTvVCHjiBbZx9Wp9DSg+ZolbWGWdIRb0xlhS3uYLY1XzbkfIKT2rAF3/Q25d9aQh+eMaLhoSv0FEx6cM6DhvBGdwVb0Ry+jL2oZXeE2dMasoCViBXVXl1LqJSTtmCoJ+xW5eVyHIjcL8pyMyXMWUuRuQvEZUwpcjchxEHDrhD7X92gQtV2D+D36pBwQkrRPl7gdaqQdFBC3XZOEXfqk7Dfixm4Dwn5Q4eIX0lz6UpqwHxVJ3KtN7iljys9YcdvHiiofM8o8DCly0yXHXp3Mk6rkOepQ7GZIibsRhc6G5DsaUOhiSJmHMZXeppR7GlLgokmZlxb3Lwpoi7SgL3EpT28tZzx7JcM3l/I4wYz2GDNaIy15FGxDpb8F6ccNuPaTMr6fKuD+oRIu/1DF+T11XN/XxPEdRezfWoLre1J4fyjFha+WEL1NgcwTOtz2lvyvaAw2ojFCn/tBWpSeVSP3jBbJJ7QJ263NjRMryXD7G0F71rD3LXniHd/ku83avCaQ4l1zRb5Yp8v3m4V8vVaZjyyl+XqVNGe/s6bA9w2KfDcTtU+LTCch2c76lHoJqTxrQp6rDrH7pYk7KEdlgA1V55dx/YgmIbsUiD6g+gde1328Pe71/+7kx2M78L7yA4lpX1FZ8j53i7fwsHADLaVbGLz3AbPtPzPXuYuZth1MNm1lsulXZtu2Md+9g9nOXxlr/ImJtgPM9Tgv7q86M9zkwHinB7P9nkz2nGak8yDjj48x2+/MRJcjY+0OjLTYM919hvl+L2Z6nBjvOMj048OIBhyY73distue8a7TTPc7MD/iyMyTY4z17WJ8YBczQweYGzrM7MB+5vp2sDDwC+Kh72DwY+b7XmCqy4yJNjVm2+WZa5VhplmemSZlZps1mG/RQ9RmzEK7LQsdq5hrX8t02zom2tYx1r6W0c41jPeuYXboZRaefgrjWxFPbEU8/gPiyR9hahtMb4XJ7xGNfsb0k38wMfQGE09eZHJ4LdNP1zA7soH50U3Mj65lftSOuTEz5sYMmZ8QIBo3ZmHCAvG0NQsztoimVyGafQmx6J8g/g9ifkYs3s7Cwk4WxPtY4AAi8UFEC0cQLdizIPJiYeYKoumrzE/7Mz/rLblGLJJ8F2a9WZj3QTTnxfysB/MzZxDNerIw783CrDfzU+7MTZ5BNO2BaMaT+Ul3ZkadEU96wpQH4kknRGMnmHt6hPmRwyxMHGV+ZC+T/T8zM/AzoqFfme//icm2r+i/+3fay16gpWg1zQXLacy3pT7PkvoCc5pLTGgs0KYxV5HWPDk6C+Rpz5GjOUOetixlWrKVaMqVpylvCY35UjQUSNFUKEVzgTQt+Qq05CnTkidBXkuBAq2FipJGtkiRjhKlxRZWhceVKv9rF3bkoc5fntSZaNBlqkmfmWYDZlsMmG0RSNJmyFy7kPl242dP5PyO2N93XkXt5ojafgfsIl5bTJhuNmKqSfgnxEpGiUcf/g7YP/Zg++9o0VuluQhYdTpLVWgtVKI5X5H6HAUeZslzP0OWu+ky1KQuWQTsEioSllAWJ01Z3BJKY2QojpKhKEKWgjAZ8kKWkBu8hNzg3xEruUB886IsaeeXSAAbKENyoAzJgXIkBkj2X6+flSPOT54YPwWiFxvYCG95wj3lCfWQJ8RDAtggV6VFwCpx2VGRiw6KXLRXWmxgVbhgr/YXvPoeVsHnkMqzA07u+5Rw3aOEy25lnHep4rRTfbGBVV3M722sOg7bNTi9XQv7Hdo47NLDcbcBTnsNcdxnJMn/E6+7BDjsMuD0X/BqgNN+Q1wPmuBx1Bz3w6acOWiM2wEjXHbr4bBNk9O/qOGwVQOXnTq47tbBdY8Obru1Jdmjjcc+bbwP6hJwTMCl00ZcsRdyxV7AldP6XDmlw+WTmlw+oc7lE2pcPalO0GkNgu01CbHXINJFlwgXLSJdNYj31iY90IDMS/pkX9ajIFRAUYSA4igBpbFCyuNNqEqyoCbNhnsZy3mYvYpHuaupz1lJfeZS6m5acT/VnOoEIeWRuhRcVSPnvCI5gYoUXFCh6IISRReUKLukTNU1NWpCNagJVqXqqiI1ocrUxWhQH6vOgwgl7oXJczdcnofRyjTEqdEQp0Z9rAp1McrUxSjzIFqJhnh1Gm9o0pSoRXuaPn05ZoyULGWowIrWdAPq0/RpzDSkLd+ErhJzHpeZ01NuTm+FGT1lxnQW69NZpEd/hQlDlWYMV1owVmXNVPUyZmtXMlm1nN5sEx7FalJ+SYHiQAUK/OTI9pQm44w0OT6yVF7R4H64AQ+jhNwLF1ATakBtqAG14QKqQw2ouKZN8QU18gOUKAhQpPi8IiXn5am4rEDFJXmqrshzL1zlL3gdyDZjON+C4XwzBrJyKbOOAAAgAElEQVSN6LllQGeqDh3JunQk69KerEtboi5t8Tp0xOnQFqNNc6QGjeGqNISpUB+qTH2o0h94jVKjIVKNljhtulOEDGZYMVO+HvHdLYhqNjOQZUflBQ1uOkpR4CHH7QuaPAwR0BxnSneqNf2Zdgxk2dGXacVgtjXtKQa0JGgzlG3GRLGN5O3ZTCMG0/SoC5Lj/mVFHl7VoD5Eh5YofbrijehNkYwOD9yyoP+mOT2ppnTeMKYvzZquBCtaYyxoi7SmKciSKh89Mk8okHZYlgoPAXd8jan2NaLaV8Adb11ue2pyx0ud+/5az5rXthBdOsJ16Y7WpzfOgL4EAQNJQoZSjXmSbsLwTVNGb1nw9KYFfcnmdN+woCHCiMrzWty+oEfXjVU0RVrRGG5Ge4wVjxNs6UmypTvJisfpSxku2sBUzavMP3oXcfM/WWj9kKl7bzFSuYWR8hcZyN9Ee8oq7odYke8h4OpP0kRsVeXqNwqc/Vias/+WIuwXeXIc9am9aE5rjDUDGSt4WrCOgZw1NN2wpjN5BX3pG6m9bExNoDF1lyyp9TOmwl2HBwGmlLhrUu6lTWOoLZ3x67gfbENZoDGDOW8x1/AttP3yDK/Td79AXPc1c9Wf8jTvXQq8zbj80xKCflak0M2cxIO65LusJvX4Kq7+YsGp9zX4eaMU366R5mNrad41keJfNnL8Z50y329U4sd1S/hprRSXvl9G3bVvyHR4hUvfmxG9dy0ZDm9w9eelHHtLjYOvKbDreQW2b5ThxFsKXPrOmPBfTAn/2YiQH4UE/2hCyM+WhPyyjCvf2+H5bxOO/02L/c8rsmONDNtXSXHweWk8/6HI+U8VCP1WgZQ9auSf1OWOtwntYavpvb6BsZtbmMl9hdm8lxjP3MRg8io6o2xoCrakJWQp9ZeXctffmlJXE9IPahDxozSRPy0habc6tw7pUnDakNtnzKn1saLWx4JKd0PK3Qyo8hBS7W1ClYeQUmc9ck+oU+4qpMbbmjueNpQ6WZB7zJisQ0ZkHjQmfb+QtP1CkvYIiPlVm9DvVLn6HwVCvlUmfoc22SeNqfSyou6yHR0xq+hLXs1w5jpGctczmr+J0fwXeJq3mcHMzfSmbWQgbT3d11fy4JIVJWfMKHa3ojZwNcUe1sTuNyLwG20c31Nix1opfl0hxb71chx5TpbTL0rj9YY0V/4lQ+Rnctz4Tp7krdJkHZCjwkWLR+dN6IpaymDKKoYzJb97ovhFJktfYbL4NcYKXmM46xV6k56nNXwNtf7mFDpqk35AgeTdsmTsVyfvuB5F9voUOepR6KRHsasBxW7GZNsbk3LYiMhtBpz/SgPPDxU584ECvp8oc/G/KsTs1SHLWYLX2xcseRhiS3PMcnrTn6M7dSON11dQF2tH442VNCWu4l6MFQ03llEXb8O9aDPuRZvSeMOG3ux1TFe+xkLN3xBVv8pc1QvMlK9numgNk7mrmCvYxNPU1TwI0CfjsDy3flOm1sOEB7621HpZU+FmSrGLIcVnDLkdYElT9FoGMl5hougtJkveZrr074wXvM/grfdoT3iX+1ffIHS7IR4fK+L0nhyn3pDh+KtSOL4tg/t7Uri+K0Xgp9LEbFUgaZ8SyftkyT2lTKm7GpVe6tzx1aLWX48aPz0qvbQodVOn1E2DCg8danwNeXDOmLoAE0kCjWm/Zs1gzGpGEzfyNGEdA3FrGEx6no6YDdy/uIxcJwHx+1SI2q5I0m86ZJ82JeOEIXlOJpScsaDEw5x8F2MyT+mTekSX2F3qRG7VIG6nPon7DEnYrUPcDg1uHjYiYZcOiXsMSP3NmMQ9AiJ+UuPKf2S48rU0ET8rkrRfmzx7E8o9rLjtY02ltzkl7gLynXTIOqVB9mlNCl0EFLsZk+dgQM4pffIdhRS7mlLiZkKhiyEFzgZknVajwEWd6nP6NIWa8/i6LU/SljOauYLBVBs6Yk1ojTShNdKS+hBbqvytSD9uwNUflPH5RB73fynh+k9VXN9Xx+0f6ji/q4jTuzK4vy+F17+kOPeZNFG/Kvwftu7yqwq8Dfs+Ajvojk2n7Yw6MzrhON2j13R3XI4zY2G3NAgiIEiqKBImKC3diDQG3SCS0r2/z4vNONd938+LY+299lr7D/is8/wdJxnHJJR4WXM/eCEN4ZbURxhQfU6TfB8Vcrx0SHMz4dyfapz+RZurB54h1eNdHD7TJOrwixz61IwNNiJeN5LnkyUq/P6SEdtel/DVYgV+XiWH6xf6JDg+S0ngq+R5r+DaXlWSj2mS7aZHwQkJmS46XNmlyIUt8uR7W3H33GoSHAyJ3q1KzEGtf/H63c4tV3a67iHk8lFSc3ZSXPQDD0r+Q3PpW7SXvEb77VfpvP0mA5Wf8Pju5wxUfkhP2dv0lL3NQPUHDNV+xEDtR3RVfsxoqx3TD50YabWn58E+Ht7dy1CLGzM9nox0HKK77m/6mnYx0e3MUKs9Aw376avdx0iLA5Odroy2HWGgYTtDLTuZ7j7KROdRBpsP0N+0l5GOA0z3HWai146Btp/oa/2KwdZveNz6LY+bvmS48WPGWzYy3fY+M+3rmWxdwlizPmMNYqabhEw3KDJVL2CiXsxkgzrTTYbMtdki7ViLtPMNZjveZrr9XSbb32W8820mut9gsm89MwOvM9e/kbmBL5gd+JSZ/g+ZGdzA7OPPmBv+krnhz5l5/AmTAx/JMriRiYG3mXr8JjND7zA38jZzo+uZHVnJ9LAVM8NGzIwYMDdqMr82bMXcpBUz47bMTDzN7PQ65mbfZXb2P8zMfMbU9BdMzX7D1OwPTM78yuTMX0zP7JOdzJkMYmYihMlxb6YmPZiePsHM9Elmpk8yO+nN7PRJZqY8mZpwY3LclenJ48xOezI76cXUmCdTo55Mj59gZsKTqTE3xh87MjfujnTChbmxw0w93sl432bGe39lauBnxrq/YLDlA4bbNjDe/jFjLR8xXL+RwZoP6a1+m66yV2krfpnmopdouf0inWUv8rDiWdpuW9OYrU1jlhIt2UKaMxRpvKVIc7oSjeli6jME1GXKU5slR22WHPVZctRnLaAhQ0hDuhIN6UrUZ4iozxRSnymkIUtIY7YMsC15SvOrxEp03ZFNYB+VqdFboUF/lSYD1ZpP7sIOPdBmtFaXiXo9Jur1mGwwkKVpHrDNxkw3m/xb8tRiymyr7N3rXKsFc08Aa8F0ozlTTfMndBpN/h/EPpnA3tVnoOqfKez/Alad9kJVWvKUaMoRU5sp4kG6iHupAqqTFeYBq0BZnAJ3YuW5fU3+SQNxwSUF8iJleM26sIDM8/Jknv+nyEnArVBFUkIUSQySlwE2QJ64AAXiAhS5ESAD7LVTAq6eEnLFV8QlHzHR3iLZBPbJCrFQ1kLspsRZFzFnnMWEOIoIdhARbD8PWAcVghzU8D+iwqlDKvgeVMFnvwre+1Q5uV+VE3tV8dilLAPsDmVctqvivFUNp62qOP79T9Rw/Fsdx781cPxbA/u/NXHYoo3jNj2cthvgbCfBaacxTjv/wasEp20SnLfJPh22GmA/f0rnH7w62hnislu2Ouy+z4zje81w22WM81Y97DdrcOzJ1FVPBtcdurht18F9PsfttPHcpYPPPj38Dhpw+pABgYf0CTysS9BhHQIPaRJ0UJ3gg2qEHFLnzGENzh3VIuyYFheddAl30uSiizpXTmgT729ASogBaSH6ZJ+XkBMhITdKQv4lI4qumlIca0lZvC2VyUupTl3BvbSnuJ+6nPtJC6mOs6Q8xoTb0QbkhmmRHqhMyikhKb4i0v2VyPATk+knJue0EoXBKhSfUaU4VJmiYCF3zoipDFej7LwSxaEKlJ4VUH5eSGW4mLuRytyLUuF+tDL3opS4GymmMkLIvUvKPLiiSu01dRpv6NKRbExPuiWdKSbUxGhz/6YutcmGNKYb05xpSkuWMS3ZRrTmGNGaY0hLjh6tufp0F5rSc9uc/mJLRkoXMVG5nMmKFQzfXkx7ijF3o9W5c0aZ/NNisr0VSfdcwK3jC0hxlyPthCIFAapUXtDnXpQx1ZHGVEeaUBlpTFm4IUVntMkNVCPLX5lsf2XyApTJDxBSFCyiIFBAUYgiFeEyvLYnSObxakZvhhn9WeYM5lgymGNJX6YZj1JN6Uo2ojXOgKYYHRqvaNF8WZumaG0aIjWpj1CnPkKN+gg1GWQvKlMTrkTjJQ3qo9VpuqpNZ7wxfWk2TBStQlr1EtLqdQznreReuAHp7gqkucpTfFqdu2EG1EUZ03bDiu5kWcHSw2RLulMsablpwP1IFboSJIzlLWQky4reREP6kwypvSCmKlhEZZAa90K1qAvXpeWyhM5YUx7FW/Io0YJHieZ0xZnRdt2Eh3FWtF61pO6iGXXnLag9Y0X5KRMy7dWJ26NI2hE1cpx1KDpuQNFxPfJd1cl3Uua2uwoVJ9W5f1qLuhBtGs9q03xem9YIHTov6fHwmgGPYiX0xhnRG29MX7wx/XEmDCZY0H7FiNbLZtRHmlF4Sp00VzG1F225e9aMe2dNabhoSdtlG9qv29IWY01HwmL6c55lrOwVZh68I8Nr40cMlaxn+M46Hhc+T0/mM7QnPM29cFuSHTUJ/W0BFzepEvaTCn6fKuL9kRxnf1Yg8ZAWd/xMqYuw5GHCEgazVtGbuZrG2EU0X1/Kw/hnKQs0pczPlPvBNlT5mlF8XJdqP1NKvfW5F2LGw9jVDKa+TNuNZ6i6uIix4v8w1/gr0pb/Im3ZxFzT70zf/w5qfmCu8iumSz6jLmoVNw9qErVFlXQHY65s1+LGXisit1ji/Y0he99U4dfVC/hqiRzvm8rxoaUcXywX8v0qMT+uVOS/q+XZ+5oqeZ4fMZi4i2z3Nwn4yYSzmxdxcdtK9r+pwZ/PybNljYC/nxWyb70yAd/pcXmrFed/1SNikyGXt5hzdftCrmxfysU/lxLwnTXOHxqw92VVdjz3L173v6iA76danPlOncjfVEjcpUm+k4S7p23ovPQMvTfWMJKyjsnMl5nKWsdY2loGE1fRdWUJTeE2NIQtpCZkIVV+NhS6m5K4V4PI/y7g0mYBCbu0SD2gT469EXc8LKn0saXSx5ri48YUuBpw211CqZcpZSfNuONpQvphTfKcDCl2t6DY3YYCZ2syD5uTMg/XuO1GxG4z4vKfhpz/WYvAr5Tx+1RA0FdiIn/XJmmfKQVuNlQHLqEpcjldsU/Rn7KSx+mrGMp8lqGstTzOfIH+tJfoSVpLZ8xTNF5cRJmvOWlHDYjbq8uN3doE/aiIywY5HN6X5/Bbimx9ZgG/LZbj7xVCdq4ScfA5BdxfkSfoAwHhnwq48o0CN/4rT+JWeXIOq1DlLaEtYhF98U8zmPoMQ5kyvI7mv8xo3quM5LzO4/TXeBT/Es2RK6n0tyTHWZukvULi7BRJ26tBnr0hhc6G5DnrkuusQ4G7IUWe5mQ6mXFzrxEXN+ni95Uq7hsEuH6gyImPRZz+TkzkVi1uOZqS721BSYAl984vpOnyMrrin6X1xkpqLy/h/uVF1MUso+HGcu5fXUhzwlPUxizi7mUL7l+1ojVxOQM5a5m68xpzZa8zV/4qs6UvMF28msmCp5nMWcVs/os8jn+aCh9tUvYqkHlAjTo/G+pOL6Lax5o7Hsbku+mR76lPaYA59dFP8ShlHcO5bzFR9D5TxRsZL/iIgfSNtMZ+QHnw65z9Q4Lrf5Q4+paAg+vlObheHqe3hbi/r4DHhgWc+V5IzDY1kvaqkbxPTLaDKpkOQnJdRBS4q1DkoU6+mwqZ9kKSDwhI2i8i5aAyOY4aFLlqU+iiTZGrDuVe+jQEW9J1cQmPopbTFbGUtvAltEWt5sHZFRSesCJunw6Rm5W4uEmFmB0G3DpsQcohUzIdLcg7bk3ecQsyHI1IOKBDzE5NIjarcOE3VSL/0OHK3/pc/VuHK39pkLzflJhtety0k5Cw25QbOwyJ/K8aZ39Q4OyP8kT9oUTcbh2yHEwpOm5F8QlrCj3MyHExIN1em7Rj2mQ5GpDvZkKuiwkph3RIOahHloMp+a5W5DiZkXpEj1uHdUjYp0TqURWKvHR5cMactmhbem4uZSBpGd03bGiKNKbxoglNkdbUXVhCySlbEg4aEPqLEl6fCXHfKMZtgypuH6pzfKMG7h+q4PkfJbw/FuD9sTx+XywgcpOYLAdTSk4u5EHoUmrPW/LgvD4VoerkeInIPalD0anFXPhbE7dPBAT+bsEt97cI27GEq/YvEbR9NT+t1eItEzk2WCvy3UpNdrxhxO/PKbH5hQUc3ajMxR2WFJ56gdqLrxKzX5X4w6pkuuiQ465HmpMWN/arcGGLAglHdSgNWk6WpwVJToakuP7P2nDgRecrsam+3K07Q0uLO3VVm2mr/o7B+m8Zb/yawaqNdBS8SmvOy3TkvUh73kpachfTnLuY1sIVtJc8Q1vZCzTeeZ2x9u1Mdzsx1HSEh/d28fDuHkba3JjpPcFQ+0G6av6mt2EXEw9dGGp1kOG1bg/DzccYb3dmpOUw/fU7GGrZzVS3PaOdx+hv2k9vw26G2/cz03uIyZ6t9Dd/zsPat+i8/xpdd1/lYdU6uquep//eGkZqnmOsbgVjdaaM1GowWiNgul7IdJ0ik3WKTNSLmGxUZ6bVGGnnU/DoXej/Gh59i7T7B+Ye/chc3/fw+GsY3oj08TvM9LzN1MM3mHi4jomHa5l8tJbJnvVM97/B9ODbTA9+wPTjz5gd/p650V+YGfqemeFvmBv9Fia+gskPkY6/yMzwYtnq8LCEuVFT+AevE+bMjJkzPWbLzMRTTE+uYWryZSYmXmNs/HXGJt5hbPIDRic/YWzqJ6am7ZidcWJuvo14YvwkkxMnmJnyZmbKj5kpP2Yn/ZibPsXM5Emmxj2YHHdnesKD2amTzE74MDXqzdSoNzPjPsxOeDM97sHYkAuz4+5IJ5yZHTvIxOAWhh99x1DXxwx3vstgy3p6ap+hr/Y5BmtfYODBOh7XvMl488dMtH7JcMOX9D34gu7qz+m9/wVjzV8z2rSR3uo1tBaa0pSjQXO2iOZMBZrTFWnJUqIx41+81szjtS5TjroMOerTFKlPFVOfJqYuXUhtuoDadAF1GQIaskTzk1gRLXmyKWxHkep8mZMK3aWq9JSr0VepTn+VBgPVmgze02T4gTZjtTqM1+kyXqfHRL0+E43zgG2SlTv9Exli/2+8WjzB63Tz/9yAbTR5Etk7WCNGaiQM3Tfk8V1DBubXiGV3YLXm38Cq0ZqvTFOOmLosETUZIh6kC7h7S5HqZEWqEhWpSFCcf/+qwJ0YRYqvK1J0RZG8qPnypovyZIfLkx2uSM5FIdkXBKSdUeTWGUWSghVIDJQnMVCehEBF4gMViQsQcCNASIy/gOt+Qq75ibjqK5ZNYH3mJ7AnhVz0EnHBQ0l2QsdFzBlnESGOQoIdhAQ7iGQTWAcVghxU8T+i/OR8ju9BVXwOqOK9X5WT+1Xw3P1P+7AqrjvUcNkui/NWNZy3qs9HA+etmjht0cRhiyaOW7Vx2q6Pi50El51GOO/6H7zukOC0XYLLdgnO2yU4bjPEfqs+R7fKmoaPbdP/n7ZhU9z3mnJ8rymuO41w2qKL/WYN7Oenrsd3yAqc3Hbo4v4kOrjv0OK4nTYndmrjtVsbn706+O3T4fRBXYIO6RJ4SIvAAxoE7lcn+IAGoQc1OXtEi3NHdQh31OW8gwYXnNS47KFNvJ8hKcGGpIbok3lBQk6EETmREvIuGVFw1ZTbsVaUxNlSlrSUipQVVKc+xb1by7mbsJCKWHOKL0vID9clK0SdFD8xCd4CEk8KSfYRcctbRJqPiCw/MXkBShQEKVMYJCY/QEBRsJCSszLI5p9eQHGIgLIwMWVhQiouiKi6qER1hBLVEWIqwwVUXBRQFSmaB6waDbE6tCYY0pFkSvNNA+5d0uB+jC41iYbUJBtSm2JI3S0D6lP1aczQpznLgJZsA9ryJDwsNKO7yIK+YiuGyxYzVrGckdJl9OXZ0JRgSFWUGncjtLgTrEKur4AcbwVyfBRJ95Qj3kmOdC8FysN0qb1iTt01C2quWFAdbUrpBUMKQ7XJDVQn+7QqOYFq5AWpURAkpihETGGQgKIQARXhKjTF6NORaERHkhGPUs3ovmVET7oJj3OtGCtaxPjtxYwWLGIw25qHKSa03NCn4bIW9VGa83DVoD5Cg8YoTRqjNWmM1qAxWp3GaHVarmrTfFWb1hg9uhJN6E23ZrTwKaTVL8G99UzceY6WGAsKfFRIdlhAga/yv3iNtaQr0YauRGu6kizpSDClOVafyvNCWmJ0GMtZyGTuQh7F6zOQbERDhAqVgSLK/JSpDFSn5pw2TVEGdFwz4eFNc7oTzOlOMKMr3oyOWDM6b1jQEG3K3bOGVAVJqA4wo8LXnHxXfVIOqhKzQ57EfWKy7DXJcdQg46iYjMMCClzElJ1QpdJHlXun1akP1aTxnCbN4dp0ROv+n3iNM6bvphF9sUYM3DSnNcqQ1mgzGiMsyD+pzo1DCyg5LaHktCFVQcbUhVnQEm1N2zVbWq/b0JGwhP6c5xgre4Xp++8wV/8hs/Ub6S98nrHSlxkqXEtv5mo6E1dyL9yWm4eUCP1VjvDfVQj/VZPTn4s5uVGO0O/lubFHjaKTRjw4b07nzUUMZj5Df9azNFxfSE2UDZ03n6U0wIyyU2bUBC/iQYA1lT4m3D1tyoNgczqurGA4/WXG899kMPtVGuOeYbz0Y+aafkHa+l+krX/IUv8T1P3ITMXnzFV9xWD621QFLSLNQZ80exOu2ekT8achft9oY/++KtteFvHLagGf2sjxjrEcG23k+OopRb59SoHvlsnx11ohvt9a0hO/k6nsQ2Qff4Pg38zw+9GUPW8I+WahHJuekePHxQvYt16Z0B+NuL7dlvO/aHPmBxWi/zQgbo8NiQdWELNzOWd/tcbjI30OvaHGzheVsVujxNZVArauXMDh9SICvjTgws86XPpDk+S9ehQfN6cudCntl1bTE/sMQ0kvMJb2IuPpLzCWtoah5NU8ur6c1siF1J2zlsHf35bbx81J3q9J1B8LuPKXkMQ92qQf0ifXQYbXKt+FVJ9axB0PMwpdJRS5yfBa4WNJubcV2fZ6ZNsbkOdoQoGzFQWONmQdtiZplzE3txkSu0XClb+MuPCbAYHfaOL1kRiPDxTw/kjEuR80ubnDhBxHWyr8llB3YSntV5fTl/gUA6lPywCb8RxDmS8wmLaO3uTnaYi0pSrQhILjBiTu0+Ty30qc+UEO940LcNkgj++3Knh/pc7udUJ+XijH74sV2Pa0iINrBBx/XUDIBhERnwq5/NUC4jYJSfhLnoy9IsqO69JywZb+uJUM3FrN48xnGcl7kZH8lxnJe5WRvDcYznyD3qRXaLm0mqoAK3JddUg6ICR+lyLp+9UpdJJwx01CvqsOuS5aFB7Xp9jLnGxXc+L2GXH+d218PlfC+T15HN9ZwPGNCvh+pcjFvzVIdjAm/6Q5pQGW3D9vS8vl5XTefIbm6yuovbSImsuLaIhdRtPNFdTfWELHrdU03FzC/atW1MUupDttNWOFLzNT+gZzZW8grXiNufIXmSl5hunbq5gpXIP09noeJ6yk5IQGKXvkKDimQduZpbSFLacu0IYKbxOKPPUoOqlHeYgZDZdX8CjlJR7nvsn47feZKN7AaMF/6E/fSNP19ynyW0/gr3o4fCjiwGvy7HlRjgPrFHB+RwmPD4Wc+lyRS5s1SDskId/FiEJ3Pcp9DLnjpTU/ddWlzEeHfDdVbh2S5/p2OS79JUf0n3LEbJPj5g45YrbKEb9zAVlHRZR6aFPlrUeVtx7lXjqUeuly+4QJWS7GxO3T4eIfSpz9SUT47xrE2pmRfnQxmQ6LSLe3ItvZkmwXc24dNSRmlwaXtqhw/jcxoT8ocfYnNSL+q82Vv3S4tFmDpL2mxGzTJ26nEYl7TLlpZ0jkJlXO/LCAsJ8VuPSnMgl7dMlyMKXAzYICd3NynI3IcNAj7ag2GfZ65LqYzP9uTNJ+bZL265Jpb0qusxWZ9mYk7dchbo8G13cISdivRK6bDtWBZjRH2NIds5TeuGV0XrOiPtyQ+nBjmiNtaQhfTumphcQfMCDkFyW8PhXgvkGE2wZV3Deo4/mRFic/0STgay2CvlHD/0sB/l8uIGKTEpn2ZpR6L+FeyDKqQ82oCNGmJFCVjOPy5J7QpCpkJZd2GuLyHwGOG9UJ27qcjJPvkOz5JvEe77D7Q2M22srxgYUcH5rL8/tzqux5U5udrwnZ/648vj+pk+K8mKboN8jxNCfhsNp8YZYOycfUSTqqRbSdkPN/yZHmZkzhqYUUnFpIjvf/3HmtrAq80tR0gYHeaHo7A+lucmWo7RhTXQeYe7iL6ZbfeVyxgaaMVbRkLqI125yWPCOa8w1oKjCksciM5pJltFe+xmjb30x3y9aGx9tdGW93Z/qRN5MPPRjtsGes69iT8zjjXa6Md7gw1ubE9EMP5nq8ZIVNnUeY7XNmrt+T6T5PRjtdGG4/xsQjR6RDzsz27+Rxyyd0P3iJjspVdJavoKtsKd1li+ivWMhQ9UJG71kx9sCQsRoNJh4oMV2jxHSNkKlaARP1QsYbVZlsM2a2ezX0fQZDf8HAdqT9dkgHdiIdsoOxv2HsO6QD7zP5cB2jbSsZbVvEeKcVE11WTDxcxHj3ciZ6n2V64DXmRj5HOv4n0sndSMd2yTKxE6a2wPQPSMffYWZoFTOPbZkZMmduxALGrJGOWyIdN2NmzJjpMTNmxm2YmVjG9PhKJkafY2xsLWMT6xibfJWxyfcYn/6W6dkdSKUuSOeCkc6eZWYqgJnpAOZmQ5DOnkU6M5+5s0hngpmd9mdm6hRz0/5IZ4OQTocyOxHMzHgwc1MhSKdDmJs6zdSYN7MTPkinvCbqb3EAACAASURBVJBOODA9tI2RR18x1PEmw23PM9y8goE6GwZrbRm8v5j+uyt4XLuO2a7Pmev7g9meHUx27masfQ8TnXuZ69nN7MNNjNS9R1fJUlry9GjJVaY5W56mDHlasoU0Zgjn8apATeYCajLn8ZouR12qIvWpIupSxdSmiqhNE1CbJqBuHrD1mQIasgQ0ZgtpyhHKJrBFSnTcVqKzWImHJco8KlOhp1x1HrFqPL6nycgDbUYeaDNao8N4nR7jDf8AVvIErv+2FJv9C9j/C68zzebMtJgx3WzCVJMs/zuFla0QGzJ8X1biJLsDq01PmRbdJZp03lajrUCZ5lzZKnRDloi6DCE1aYrcvyXgXoqA6kRFKuMVKL+pQFmsgNIYIXeuCii8pEB+pAJ5EQrkXVQgL0KRvAghORdFpJ8VkHpGkZQQBZKD5UkKlpetEQcLiA8UcjNQxI0AIbGnhcScFnHdTyybwPrOA9ZbRORJ2R3YMDcR51zEnHEREeoknAesiGAHJYIdVAh2UCVgvrjJ77Bsfdj3oCq+B+YbiPfOA3aXKu471XCzU/sfxKrjsk1jPpq4bNPCcasWTtu0cd6hj8tOA1x2SXDeZYTTTqP51WEjnHcY4bJDgssOQ5y2G+CwVY+jW3Xn8So7leO0U/Y/1z0muO82wcVOguMWHRz+1HwydfWwM8TdTh93Oz3c7WR4dduujes2DVy2quO2TR337Wqc2KmB7x5t/PfrEnTIgODD+gQd0CFwnxaB+zUJOqBJyCEtzh7V4byDLueOahBmr8Yld23iThmQHCThVogBmeeNyL5oRE6kEbnRRuRfMaXwugV3bthSEr+UsqQVVCavoCppKVVx1pRdNaEwQp/sM5qknlYh4aSQOE8F4jwFJHqJSPYSkXJSRLqvmCx/ZXIDVMgLUJIVGQUKKQoWUxCgSL6/AsUhYsrOqVB2TkzpOSFlYULKzwupuCCk/IIMr5URQu5GK1NzVYPGWF1a4yW0xhvTEKNHdZQGd6/qcDdWj7s39Lkfr09dsiENaRKaMiU0Z0loyTakLdeIzgIzugst6Ltjw+PSxTwuXUJf4UI6M8xpSNDnwVVtmmKNuR+hQ1mICiXBypSEqpDvL+TWcTkyTspTelaThusWtMYvpCHWmruXTCg5r0/hGW3yQzTJD9GkIFSTojMaFJ9RpeSsKsWhYu6cFVMdqU7zTUM6kmR47U4z5VG6CX2ZZjzOtWI430aWvIUM5y1kIMuaR6nmtN00pP6SNg1ROtRHalMfpUVDtCaNl2RpuiQDbMs1Hdpi9OiMk9CdbEpPmiUD2YuZq34Ral5huvwFem8tozJUn8RjcmS4yVN1VpeGS6a0x1rSccOC9hvmdCda0nHTmOYYPcpChdRFazCUacVUwVJ64g3pTzKm5ZImlYFi7viIKfNX416oJg0R+rRdMaIz1pSuOFO64k3pijOj66YFrddMqL0ooTJEj5JTuhR76XPbU0KBmyGZ9rpc365ArJ0iyfuVST+iSuYxFbKPKZHvrESJhypVPurcP61JXbAm9Wc0aDovw2v3dUN6bxrTn2BCf4Ip/fEm9MUa0XPNmLZICa1RZtRfMCPvhAax++VId1Yh10OTMj9Das6a0xRpTetVW1qu29KesJT+nDWMlb3G9P13mav9gNma9+grWMt4+csM315Lb9YqOhNXUBVmybV9ipz5XY6wX8RE/qZD8FeqnNwgR8i3CsTaqVLgacS9s6a0x9oykL6KnrTV3Iu0oCTEiK4ba6gIsKDU24x7p215EGDLfX9Lyr0NaQizYSDxOUazX2as4DXGi9+mO/NlBgrfZbrpF6TtfyBt34y0bTPS5t+g4WcmSj9itvJzZoo/pffma1T6LyFxnx43dhlx7lddnD4Qs2OdPJueU+CHpwX8x1KODZZyfLJIjm9XyvPjKnl+WbWAA2+rcePAC4zkHKb58m/cOPgc7p9rsfNVAb+sWsCvK+X4wkqOfa9oEPCtMed+MiDkW2XCf1EjbocxqQdtyDi2nJRDy7m8xRqfL3Q59JoQu+cV2b5G9H/g9dDLIvw/N+DMD1pE/K5O0l49ij0sqD+zjPZLq+mOfY6BxOcZuvU8w6lrGEp9lsHk1TyKXUFL1EIenLHkbpAVVf423PG0JPWQDpf+VODyXwIS9miQdlifHEdjij0sqDy1kGq/RZScMKfATUKBm4Q7nqaU+1hR4SvDb5a9hNRDBmQcNiX7mDUZh6y5uV3Clc26XPnDkIu/SQj6VpcTH6ni+LYAh9flcX1HyOkvNLj0pxGph60p9lrIveCFtEQvpjtuGT1Jy+hNXk5fykr6056lN2UN3XGrab+yhOogY3JdtEjYq8q1rWIu/anIjT3aZLpaU+y3hmSHVbh+rMuvS+X4wVqOrU8LObpOiPe7Ys59osSlL4Vc/16e1C0qpGwVkr5HTLGLNvWhljyKWU5/0koG059hOOd5RvJeZiTvNUbz3mI05x0GU9+g89oa7ocupNBTj9QjIpL2KpB+QJkiF31KPAwodNci11WDguO63PYyJcfNjMSDJoT9ponXJ0Ic3pbj2JtyuH4gh/cX8oT/qUaSvRF5XuaUnLbg/nkbWq+uoOPGKhqvLqPu8hLqry2lOe4p2hJX0pb0NI8y1tCSuJy62IW0JCylP1s2dZ0te5O5sjeRVrzObNlapoqfZvr2SmaLZHjtv7mCfBc1EnfKUeSoQWfYUrojn6bprA3V/kaU+upRetqQuxesaL25iv7MVxi9/Q7jxe8xdvt9hvM30JP2IbVX3ibTcw0+32tw7H0B+16Rx26NHHteWIDjW0LcP1Ag4GsRsTt0yXcxp9zHgrunTWk8a0HTBUtaI6xpj7KhOdyK+0HGFJ/QItNezK1DApL2K5CwZ8ETvCbsWkCugxJ33NUpclEmx15A1jEBWcfEJB1U4/pONc7+JsDn8wV4fbyAgK+ViNhkyM3d1iQdsCF+vykpR0xIczAh6YgB13dpcnm7BhGb1Tn3izrnftbk4u86XP5Th+g/NEjYbTr/3tWIpL2mxO2UEPlfVUK/lyP8NwHXtqqRtN+ALAdTcl3MyHYyIsNen7SjuqQf0yXtqB6Z9obkuZiT52pJxjETbh2UcOugMbcOmpC8X0LcLm2ublUmarM81+0EZDhoUu5nSmO4LV3XlvEodhltl62ouWBI3UUTmqMX0Xhxxb94/VlZhtcPRRzfoIbXx9r4fKaD/xfahHyvR+j3mgR8LcL/ywVc+F3MrcOmlPospSpoKWUBppQG6lISqEGG+wIy3ZUpD3yKa7tN8fpclYNviDjynhbxTuvJPvUeRWc/w+U7C75YJseH5nK8ZyTH10vk2fmaOs6f6nHwXWUcNigSuUOXiuBnqbu4ltu+ltzxtSTH3ZDkoxokHtHi+j5Vwv6U49p+VdKPm5LhYUqik96/eG2q8bzyqNWf4Z5z9LUF0d/qz3iXL1Ndrsx0HWS69Q8eV31AU9pCmtIktGTr0F6gRWuhBo35atTma9Nwx4quu68w1v7XPF49mOryZLbbm7k+fya6PBhus2f8oQPTPa5MPXJn6tFxZru9mOryZK7bB2mPNzMP3ZjoOMZcnysz/SeZGfBloseT8YcuTPe6wpArc312PG58n66qp+iqsOFRhQW95Wb0lZvwuMKEkSpjRqsljN/TZuK+GlP3VJi+q8r0fSWmagWM1yky0ihmpNWQia7VzPZ9g3R4DwwdnT+14wBDx2QFTSO/M9v7IROdaxhts2Gs3ZipTgNmuvSZ7JIw3mXKePdipvpfZG7kC5jcCVOOslbicReYdIKpgzC1GenYRqYHn2NyYDHTj62YHbZgbsQS6ZgF0jETZkYNmRkzZG7chLkJa2bHlzA9toLJ8ZVMTjzLxMTzjE++zuT0F8zMbQWcQBoAc2eYmwlmbi4EqfQszIXB7DlZ5sJg7izS2WCkM4FIZ4Jh9gzMnGV2IpTZiVCk02dh9izS6RBmJvyZnfBDOuMDU07MjGxjrPdTRjpfYqx9ORNt1ow3mTDeaMporQWDd20YqnmOmc5PkfZvgYHDzPY5MdXjzkyvO3OPHJF272a04XMelq2mtUBCS74KzbkKNGQuoClLnoZMRdlZnUxFajIVqMmUpy5jAXVpC6hPVaT+lpC6W6J5vIqoTRPKEPsEsIrUZyrSkCWgOVdES56I1gIRbYUiOm6L6boj5mGJkgyxFSoMVKvx+K4GQ/c0GL6vxWiNDqN1ujLANhjKWokbjf7nzI6pDLDN5szOR4ZXM9k72FYzZlpMn6wb/zOJ/T8BK5lfIdajv0qH3op/1oc16ChSpTVfVkbVnCumMVsG2No0AQ9uCbiXPA/YOEUqbgooixVSck1A8RVFCqMVKIhUoCBSkYJIAQWRIvIiRGSGCWSA/ef+a4giySECkkKEJAaLiA8SyQAbKOJGgIiY02Ku+Ym54ifm8ikxl3zFRPvITuicdxMR5irmnJuYsy4izjiLCHUSE+KoRIiDMiEOKgTaqxBwTJXTR9XwO6zGqUOy9mHfA6qc3KfCiT0qeOxW5fhuddx3yuJmN58dGrjt0MRthxauO7Rx3qGDyw5dXOz+X7zK1oeNcLEzwtVOgoudBOcdhjhu05/Hqy7Htulhv102ff0HsS52Epy2G+C4RQfnLTq4btPDw84Az52GeOwy4PhOfY7v1MNthw6u27Rw3qKG09+quPytgusWFTy2q+OzWxv//foEHzYi+LCE4IP6BO7TJmCvFoH7tAg6oMWZIzqcs9fhzBF1zh5VJcpNi5u+MrymhBiQcV5CVrgRWRESsqOMyL1sQsFVC4pibLl9czF3EpZRlricioQlVMRacSdaQm6YDmmBaiT5iLnpqUisuwI33BWJ9xST5Ckm5aSYNB8lMk8pk+WvTI6/Ejn+YnJPi8gPFFIQKKQoSEzJGRUqwtQoD1Ol7JwSZfOArbggpPKiiKpIEdVRYu5fVqXuujbNNw1ojTem+aaE2qu6VEaoUx6pTlm0JhVXdbh/04DGW6a0ZprRmm1KS5YRzVmGtOYY0VVgQXeRJX13bBksXUJ/8WK6cqxpSTWhMVFCc4IxbfFmNF2TUBOpw71wTaovaFB6VpXCABGFgSJKz6pRe9WY1nhbGmIsqY42ouS8HkXntCk6p83tMF3unNfjTpgOJefUKT+vQVmYKuXnVbl/SYuWOAkdycZ0JBvTnWZKz/+sDQ9kW8i+Z1sxlGvL4xxb+jKs6Ew0oeW6Ic1XDWi6rE9DtC710VrUR2tSH6VOfaQqtREqNF7WpDVGl444QzqTTHh4y5zudGtmKtcirVnPXPU6RnKfoSHKjBQnORLt5SgN0qDxkgltMRa0xZjSGmPCwwQLGV6v6VEWIuR+uAp9t8yZLlpBf7IJfQlGtF3WoTJAidteIkp9VakK0qDugi4tlwzpuG5M5w1jOm4Y0XHDhI5YMxqiDHlwQUJ1qAHF3jrkuGiQ6aBJloMu6Ud0uLlTzLVtCsTuUCB5v5gcBw3yndTJcRBR6CKm0keDBwFa1AZpUB+qQWOYFh1RujyKkdAfb8pgkjkDSWYMxJvSH2tM9yUJnVHGtEaa8eCMEXkeGtw8IM+N/QrcclCm2Fuf+2fMaYiwofXKIlquL6Q9YRl9uWsZLX+d6QfvMVPzHlPVbzJQuJbJ8vWMFj9Pf9ZK2uOXUhZizJXdCwj7rxznfhJyaZM+Z77V4OQGOYK/UeD6dhXyjhtSHWpM23Vr+tNW8ujWaqrCzSnw16cn/iXuBi+kzMeCaj8b7vlbc9fPnDsndGmLXsJY1jrG89czUvAKU+Xv8vj2WzzMe53Jxh+gczPS9s3MtW5C2vQrNP7EZOlHzJZ/AiWfMZT8FpX+S7j8tzJXtuoT/IM2R94S8Ndzcvz89AK+Wa7ARis5Pl8q4NuVQn56RoGfVsmxeY0iJ742oizwYyZzD5Dt8SanfzbmwDtCNq2R44cVcny9SI7t67QJ+MGGyM02hP2oQ/CXilz9Q4vsI7ZkHbUl5YA117aZcuYnXdw2KLHvZXns1ipit1YJuzXKbF0pYMvKBRxYJ8L7Ex2CvlHnwm9qJOzRo+i4BQ9Cl9IS9TQPY56lP/F5BpPXMJjyLIMpzzCYvJrem0/TfnkJNWctqQqwoMLPmhIvKzKPGXB9m5irW4Qk7tUk46ghuU4m3D5uQbmPLZW+i7hzwpx8Vwl5LoYUHTemxMuScm9byk4uJNvBmKS9uiTuMeDWfjOS95hz7S99In7VIvxnXUK+0+PkJ5o4vCVm/0vy7HtBjqOvKnJioxrnfzEgbrc5ea7WVAXY0hK1mEdxy+hJXEpP4lJ6k1bQl7KansRn6Yx9is5rS3gQakKBuzbJ+1SJ3S4mcY86dwNX0HXjLR4lfkxZ8Bv4/WjG70/J8a2lHFtWCjm2XoTv+0pc+FyJq9+KiPtZQOZ2TVK3KZO+S0yBvTr3/I1oj15IT/wK+lNX8ThrDcO56xjJe52x/LcZz3uP4Yy3eRT3Eg0XllHma0S2kzKphxTJPKLMbTddSj31uO2hRb67BoUe2tz2MibX3YzkI6ac/10Tr08ET/Dq8r4Mrxc2q5J4VELOCVOK/cy4d9aKtqsraI95msbLS6m/soTm2OW0JaykM+UZHqWvoTf7edpTVtKSuIyu1JUM5b8km7qWv8Vc+VtIK15jpnQNU8VPMVO8EmnxWqRF63h0fQlZDiok7VpAqZsW3ReX0xP9FM3nLKk+rU/pKW3KAvW4F25J682n6c18meGitxgveY/RO+/zuOADHqV/yIPLb5Dk+hSe36hw9H0Be19VYMdaOfa8tACnd4W4vb+AoO9ExO3Wo+i4GVV+ZtQGm9Jy3py2SEs6LlnTecmW9kgbGsIsuB9kTKWfAeU+BpR561PsoU2hiwaFrlqUnzSgLticxlBzHvgbUHFSk/KTWpR5G5LrYkz8fgNCfxLh9qEcjm/L4blRQNC3WlzcJOHyVmOubNfnxh4D4vbrc22nBuGbRVzYJObCJjXO/6ZN+O8GRP1hwOU/dbm0WYvEPWbEbjckYbcJtw5YkLjXhMt/aXDuJ3kiN4mI2aEhO5Njb0K2oykZxwxJPaJL2lFdMuwNSDuqz61DeqQeNiT9qDGZx8zIcrAi46gVyftMiNmuQ/RmZSL+KyDsFzmi/5In5bAad7yNqQuzpePKMrquLaM50pIH5yXUR5jTenkJTZFPU3pqEXH7JYT+rMrJT0W4fSDk+AZVfD7T5dQXuvh/oUXg15oEfavG6a+E+H+5gLBflUjcb0yBx0KKfW0pPmVMSaAeZcHa5HgJyfJQ5c6pZcTsscT3Ky32vSJg6/OKnPzehEzvt7h/+Xv8/1rEdysXsNFCjk9tFPh1lRK7XlfH90dLXD/Twn6DHEG/KpPtYUvN+WdpilxDySkrslz0SXPU45aDPonHdLm+T42IHUKuHVDjxlEtYo9o/IvXxvI9Vx7WOzHc5Udfy2kG2oIYexjEWIcHkx0HGWv6hd7y12hMN6EpTYPWbFU6ClRpK1ShIVeZmhx16m+b0nn3JcY7/mS625GJDncm2j2YeeiDtD+Aia4TDDYfYbDlAKOdR5nsdmH6kQfSHh9mHp5k9qEPsw+9GG9zYqjpABNd9kz0eDE14MdE70kmHrkz3euKdMCJue4tDNa+RmeZNd3lEvqrDBis0mWoUofRSh3GKrUZq9JkolqNqbsqTFWrMlWpzvRdNaZqhYzVyTPUoMhgsw7DHSuZ7PkO6dAhpCPuSIdOIB08gfSxOwwfhcE/me7+kPGOVYy1mzLVoctclzbSLk2mu7QY79Rl7KElk31rmB35Eib2waQnjJ+CsVMwcRImnZBObGNu5GMm+9cw3reEqUFrZobMmR02ZW7EhLlRCbMjesyOaSOd0IMJU6QT1syNL5IhdmIFkxMrmZh8ianpj5id/RMpR5FKfZHOBjM3F8ycNASpNJS52RAZZmeCmZsLRToXCnPBsonrbDDS2VCkMyHMTAQwMxHA3HQwzIbKJrRTp5mZ9EU6exJmHJgd/ZuJ3v8w1vksU522zHaYMttqyGyLhMkGE0buWzBcs5Kp9g3M9f2FdOAYMwPHmer3ZrrPh+kuD6RdRxip/56usudpKTShpUCV5jwFGrLk5qNAQ5aQuiwhtZmK1GYqUp8uT32aPA23FKlPEVJ3S0htqoiaVBE1qUJqUgWypClSm65AXYYsjdkCmnKENOUKaM5TpLVAQHuRkM5iEV13xHSXKdFbocJAlRqDTxCryUiNNqN1uozV6z85rfPviR1jGWCbTJlpMpuPBTNN/5Q5mT95HyuLGdPN/76DHauTAXb4gQGP7+nPA1aX3nJtHpVq0lWsTnuhCm0FKk9WiP+ZwNamCXlwS8i9ZEWqEwRUxgkpjxVSel02fb19WZGiaEUKowQURgkpjBJRECki64KQjHMC0s7MAzZUkVuhAlJChSSFikgMFhMfJCYuSMzNQDGxAWJiTou56q/0P4BVItJLzAV3EefdlDjvrkSYm9L/UeAkO5+jQpCjKoEOagQcU+P0UTX8D6vjd0idUwfVZG9f96jiuUcNjz3qeOzW4PgujXnEaship4m7nRZudtq47tTF1U4P1536uO4ywGWXIc67jOZjLJum7jTCbacEVzsJznaGOG7X59g23Sex3y6bwB7dqovDdn0ct+vjsFUXp3/gulOC124jTuwyxHO3IR67/sWryzZNnP5WxelvVZz/UsZ1iyoe2zXw2a3D6QMGT/AatN+AgL06nN6jRcBeLYL2axN6WIezR7UJPaTOmcOqRLpocsPXgKQgI1JCDEgPk5ARLiHzoiFZkRJyok3Iu2xO/nUbCmMXcTtuKSXxyyiLW0zZdQuKIgzICtEg2U+ZOC8BMe4KXHOVJ8ZNkTgPEQkeYpK9lEj1USbdV5nMU8pk+8nwmuMvIue0gIIgMXdCVSk9o0b5OXUqzqtTHqZC6TkRZWFCKi+KuRetwt1opfmVYXUaYnVpiftn6mrAvWhtyi+ocue8CsXhapRFa3HvhiHNaRa0Z1vRlmNBS5YJzVkSWnOMeVhkTfdtG/ruLKK/dAk9RYtoy7SgIdmIpiRjOtOsaE8wpe2GEc3XDKi/pENNpCZ3IzSpvqhBxQV1ysLUuBelR32MKTVXTaiMMqD0gi53zutQEq5LWYQB5RGGlIXrUXJOncpwLSrDNaiK0KDmig6t8Ub/v3gdyLagL9OMnnQT+jIseJxjw2C2Db3plnQlmdJx04TWWGOarxrSeEmP+mht6qI0qI1QoyZchfvhStRFqdF0TZuWG/q0JRjRmWxKR4oZE2XPMHt/HdK765m8/TwdsTZkeyoSd0SOolNKNEQb0RZjTut1U1pjjGWrvjeNabqiS3mokOpzIroTjJm9/TQj6Vb0xBnSfkWPygBlik6IKPFRpTJAg9owHZqiDGi/KqE9RkJbjCFtMRJarxnz4IIuD8IMuRsqofCEFqlHlUjcLyblgDpJ+9RJ2KPKta2KXP5TjridArKOqVPgrEHWMQF5TkIqvNV5EKBFTZAGdSHqMrxG69ITa8xAgjmPky0YTDZnIN6MgRgTuqMkdEWZ0hxuQlWAPrnuaiQcVuSKnRwJh0QUeOpQHWxGXbgNLZcX03xtEe2Jy+nLe57RijeYrnmf6QfvMlb+KsO3X2CqYj3jJc8zkL2S1hsLuX1ajyu75LiwSY6zPwq5+pcR53/UwXuDHEFfyXNlixK5rvpUBhvSctWKvtSneXRrNdUXLcnz1acvYT33QpZQ6m1Jla811b6WlHubcNtDk+7rTzGV/yoTRa8wXPAyE+XvMFz2Hh15rzJe/w1zHZuYbd/MdPPvzDb8hLThB6bKPma29CPmij+iL/5Vir0sCf9dgfO/quH/tTqHXhew+Rk5vl8mx5dLFvCxrQLfrlLl5zUq/PyMAj+vlMPuFSUidqzgYdwfTGTu4uqe5ThuVGLHejl+f06On1bKs2mNJv4/LyN6+9Nc/K8F577TJPJnNVJ3mVDouIj0Q+bc2GHAhd808PtSCef3FDmwXp49LwrZ86IqdmtU2bJSyJaV8ux/SYTnRk38v1Tj/K9qxO/Ro8DdnOrAhdSHL6Pj2mr6EtbSn/gcfYmr6U9axUDyKnrjVtJ5dRm1YdZUnragzNeSEi8r8pxNSNijQewOZZL3a5Nlb0S+ixlF7haUetlQdtKWouOm5DgbkO2kT56rhNse5pR4WVPpu4QcRzPi/z/G7iuq6jt/4/2m7g2bzgY2HVTsJZpqepuYxGQmM6kTk5hiYq+AiF0RkN6xIIqAdBAFlY6AIk2kiHSkgyBNetvvc4GTzKz/WWedi8+C6333Ws/v+zy2uiTu0eXaHimJu42I+kOXkB81OP+9Jr5faeH4iZgDbyqy50UBe1YLOLBWAad1qpzfoEvcLiOyTlhQ5r+Ax1fm8Np7Ywk9NxbTe3M5T1NW03PjRdoSltMSbcWjCyYUuElIO6hB0j5Vck8Y8vTq35i+9z2jud/zMOQjzm6yZNMqARvmCdi1RsTxt0X4fCoi9BsRCT8JufmbkOzd2mTsViPDWkTuETGlnhIaQs3puraU3rRV9GW9yGDOG3/idSJ/PWO5nzKQ8h5tMaupOm/OPTdNck6KuOOgRrGrLqWeEoo9dSj00KLQQ5dCTyPyXMxIO25G2GYdvL8ScupjOU5+JMB5vRze38hzeasaN45KyXEzocDXhMoLFrTGLqctYSX1UYtpjF1C6/WVdKa8SHfGy/TnvsHTnNfoynyRzvTV9N5+mZGCt5kp/RBZ2UfInuN1quQVpopXMluyGlnxa8zeXUtnjBVZx1RJs1PgoZc+fdGr6ItdRfNlCx6e1aM0QIuy8xKqIyxoSVpFb/YbDN77gLHSTxi5/wkD9z6lO2s9VdHvcd1hMS7fiTj+mTL27yti84aAQ+8qcvpzVVw/l+PCRhE37fUodDehIsCE+gvGNIca0xppRnu0VWhyrgAAIABJREFUBe1RlrRcsaTxsjl1wabUBZtTd8GCugsW1DxvGW66OI/OiKU8jVtFb8wyOsIX0BJiRnOIBY2XFvHAdwnpxy0J2qiCw0cCjr0rwOVTZQK/1ebSLwZEbDUiYpuEmD06xOzR5PJmZQI3CAjcIEfQRhGXftUh7HcpkVsMid4iIWqL1p94vbnfhIzD80i1NyN+lzbhvysTvU2FxH1apBzUI/OYEVnHjck4akDaEV0yjumRdcKA9KN63DygQ5KtNsn7dck4Ysodx8XkOiwm5YAZMdu0CPlZkYsb5Tm3QUDo7wKS7cQUuBtRHWxFa9Qy2mOW0hBmTs1lIxoiLGmNXc7jiNWU+C4m6YAhwb+o4/2l6DleVfH9She/byT4faWJ/zdqnPlOlTPfCTnzvSKhm8Qk7Tci+9Q88twsuOdjNIfXIF3u+YnJ99bhntdSEu2s8P9egv27Smx7ScCuNxVIdlhLXfxGwg6s4o+1SnxlJcfPL4jY+7Yuhz6W4P/LfPw2GuD+nTJ+Pylz9YA+pYFL6E58hxK/eWSd0iPbyZDbziZku5iS6WxM5D4h4XsViTmgwtXDGn/htSp/U2xHlS1j3Z4Mtvsx2H6W4e6zPOt0Z6TjAP3139FStIa6LB2asoS05irTlieiOVdM/W11am5rUZdvRFPpGkbaNzHVdZyRFkcGG04x3OzKTE8gE12e9DbY0VK5he663Yx1nWSi+zSzPZ5Mdngy2e7JWLMLfbWH6Hy4gyf11gx2uDLa68tYjydjXc5Mdp1C1n2UqdZN9FW9SkexlCelGgxUiBmuFDFWIWK8QsRYuZCxMiHjZUImykVMlqszWarFVIUWkzVCRuvlGGiQo7dRg6ctyxl58hMzgyeRPfNidtCf2YEAZAPeMHgKnu5mouMzRttXMN4hZaZDE9o1kHVoMNupwXiHFqOdJkz0vsTM0LcwegjGvGHsAowEwWggjJ1GNraXmWf/ZLT3ZUZ7FzE1OI+pQROmhqTMDBswMyxhZliLmVExsnF1GNeDMRNkY+bMjM1jZmw+E+OLGBtfzcTkOqZnfkWGPTKZG7PTvszOBjAr82dG5svktCfjk+6MT7ozNePF7Kzv3CbsTACyGX9ks37Ipr2ZHHNjcsyNmUlPmPFFNuPHzJQ301MeyGSnYfoQ08O/M9azjvHO5cx2WSDrNIRWXWjRY7rRkLEac4ZrlzPeuo7pJ78z3XeE8f7TjPR5Mtbjy1ibD9NtTgzV/kZ7yRs05ZvxOF+NlnwFHucJeJwnoClXkcYcIfW3hdRmK1ObpUR9pgL1GfLUpyrSkKpEXaoSNWlCqtOUn5/i81OgOl2O6nQBNRly1GXJU5+tQP1t+bm24lw5Ht9RoPWe8hxii5Xpvi+i94EqT8tU6StXo79CncFHWjyr0WG4VsJIrT6jdQZ/zevUGzHeYMxEo8mfO6//33idS2H/+/Ph0TrD/53ReahHf6WEp+U6PCnVpLNIg/YCdVrzxTTfUf2zgbguU0RthohHqco8vCmcw+s1ZUqvKlMSr0xxnDJFMcoURitTEKVMQZSQ/Mg5vGZfnktfM4IVSQ9WJD1YibRgISnBIm4FibgRpELyeRWSzqlw7awKiWdUiQ9U/ROwsf4qRHmLCHMVEuaqQpirmHA3NUJd1bjsosYlZzWCHdW44KDGBUcNzjtocvaEJmeOaxJ4TPNPvHo/3331sFPH44Am7naauNlq/onYudPC1VobF2tdXGz1cbHVx9nm/+LVydYYJ1vj53iV4mwtxcnagFN79TixR8Lx3boc36375/9HdmhxbJcOx3fpcHynNo67JLhZG+JlZ4rPAVM8bQ3xsDXE3dYAV2s9nPfo4LhL80+8Ou9Uw2W3Bp7WOvjZ6XPmkJTzh404d8iQwP16+Ftr42+jTeB+Hc7Z63LhiC4Xjuhw/pAaFw6LueKkSaKvAbfOG/+F11ApWWFSssMNuR1hTF60GXlx87h7dSH3ri2h8PpSiq8tpCTGlPzLEjLOiLnhpUSiqzxxTgJiHQXEOylwzVVIkpuIm56qpHqLyfAVk+mnSvbzEqfbAcrc9lck/6wqxRc0KDwvpuiCmNIQdUoviym5pMz9EGUqI1SpjdeiOlaNRzFiauI0aEzUoyXZiOYkI2pi9SgL1aD4ogqFF1UpuqxGaaQ2VYlSmtItacm25HG22VyBU64pbfmWPClZTHfxInqLF/O0ZAld+VY8zjSl9pYhjammPLm9kJZkQ1oTDWhO0KMxToeGWB2a4vRoStCnNlZC5RUtSi+rUxqqQdkVbR5ckTw/PcoiDaiINqIyxpiKSANKLmlQeUWHhxE6VEXpUJ+gT+sN4z/x+iTTnCeZJvRkmdKXY0FfjgU9Wab0ZpnTf3seT7Ms6Uo1pTXZiLZkM1qum9EUZ0B9tIS6SG1qIzSouaJGdbiY6nAxNVfE1EVpUB+rRdM1fdpuGdN8w5DBgmVMlr3C7MO3mSp5g96U5Tw4r82N4wLyPBWouyKl7ao57dfMabtmRsd1UzquG9MYo0vlRSEVFxRoT9RHVryGqbyldCUa0B4npfyMOgXuKhR7q1N+RouaSxIaI/RpiTGgJd6AlgQDmuMMaIgyoPKiFo8uGlBx3oDc02okHVAgYa881/aJuLpHyE07DRJ2KxO5WUDsDjlu2SmTc1xMznFl7p4SUuqhTlWAFrXntP4Lr3r0JJowcNOCwRQL+m+Z059sSn+CCT1RRnReMaE+2IASb01yncSkHhUSu0fAtf0K5Dhp8SDQmOoQS5qiFvM4fjGtN1fw9M5aRss+YKr2UyYerWOo+E3G7r/FVNlbjN9fS3/Oahrj55HrpUGcrRzhW+W5tFFI4m4LrvwqxftzOc5+LUfkViG3HSSUBerzOMaC3rRV9GS8THXkQu74GtB9/U0eBFhR6G5Gmc88yrzMKHTVI/+0Ok+vv8D0vXeZLHqXZ/feYrD4XQZLP6Kz4H2ePfqKqZbfmGrdzHjjr0zUbUBWv4Hp8n8yXfw5k3c+pS36ZW6fMiD8DyV8vhTg/oWIw+8rsu0lOTYsEfDNYgX+vVKNn1/WYeOLKmxYKc8vLwg4+Q8JhYGfQZkDQ2k7ubJ7AUc+UWLXmwL+eFnAH6+IiDv0Hhku6wnduhDPf4i48J0aeQetqHR9gbwj5tywkRC9VZ2LG1UI+EaI62fKHPtAGfu3RNi/pcm+V9TZ8YKQXS8oYf+GCJf1Gvh9rcblTZrcsDPgjrMZpX6WPAy2ojlmJU+SXqYn6UWeJK2iJ3kFvTdW8SRpFe3xy2kIW0h5oAUl3ubc95pHsfs8so8bcuuANumH9cg7NfeW756r+dyGpbsluU5SMk/oknlCl2wHfe44m3DP1ZwHPkvJc7Qk2VaPmO2aRPyhyZVN2oT+os3578T4/FOE8ycqHHpHmd0vCti8TMDWZQL2vijg+LvK+H2pSfjvety0N6LYy4KG0IU8ubaUnuTFPEleRM+NZTxNWc2T5DW0xS/nYZAhDwL0KHCTkH5Qg5vWYso9FzKZ9RUU/0hf2j+557cWrw2G/LxcwA9WAna/rMaxd0R4fqJEyNdKJPyoRPIvSqRv0yB9hxrpe0RkHRBxz0mdqiAp7QmL6ElZSW/6avqz1zKc9x5jd9cxde9zpu/9g7HbH/E06TWawhdR5m9AoZsWJW66lHro8cBLQqmPhPu+Eu776lPsPYfXjJPmRGzTw/9bMc7rFXD8RA7Xvyvi+50ioVvVSD5iQLarEflehpSdM6U1djmtccupjVhIY+zSuZmgtJfpyXqVZ/nv8DTnNXpvv8LTnFcZvPs6Y0Xv/A9eZx+8y1TJy0yXrILSF5GVrGUq5yVaIy3JPKpC9hERDWdNGUl8iZGkNXRGzqf2opTKC7pUhUppjLeiM3UN/XfeZrj4I8bLPma4dB399z6mM+tjyiPfIu7YPJy/Vebk34UcWafEwfcVcFovxucbHby/VOTyJlXSjupT4m3CwzNGNFyU0hxmQFecBV1xFrRHm9MUZkJtsJRH5w14dF5KZaABZX56VPpLabhgTnfUUgauruZp/HK6oxbSHWXFk+gFdEUtpDlsKQ98lnHrkCV+34o48q6AY+8p4PMvLUJ/tSR2hxXXbRYTuV2fK9s0CduiQuAPApw/mzuvLwUEfKvCuQ1aXNqoQ9hvWoRvUifJ2uTPz4ZT7c25ZWdCwm4doraqErNdlYQ9GiTZanPLXkLaYX3SjsyVL6Ud0SX9qISUgzpct9EgYY8aCbs1SLE3IufkInJPLiHV3pK4HRIubRRy9jsBvl8KuPCTgKv7VLhzWsrD8/N5fGUJLZFLqLlkSs1lYx5Hz6c9fgWPI1dT4ruI6wcMufiLBj5finBdr4zrpyK8/qGJ75da+PxLjN/XYs5tUCN4ozohv6oRsVWbpP2mpB6xIMvJjLs+RhSdkVB0VpPiM5o8OGfGXY8VXLNbRsAGAw5/qMCe1wVsXCbP+a3mVIR/Q5LTmxz8XJtfXlRkx5taHP7EBPd/W+H0pR7nfjclfLcxZ34V4f1vBbKdjWiJeo3ywEXcdjQg21FKgbcVhX6LKfRbRNJRbWIOqBB/SEzi0f/Ca13hr7Fd1daMdrow0OLJUPsZRp+cZ6jNjaGW/Tyt/Ybm4jXU5UhouaNK+11V2u6o0JyrRlOODo15BjTmm9BYuJK+2u+Z7DjCTLcbkx3ujLa4MNHuxVi7K0+b7Oio3k5vgzVjnacY73JhpsebqS5vZjp9mWzzYKD+KJ0Pd9FbZ8NIhzvT/YHM9Psx3evGzBNHZE+OMtO+iaGa1+ktM6L3gQoDDxQYLpNnrEyR8QeKjJX955SYqFBholyDsRJdJst1maxVZbRegf4GBXoatXjaspKR7p+ZHXJgdtCD6X4fZvr9kA34wIAz9OxjrO3vDLcuY7Rdl8k2FaZbhMy0qjDVpspoqxYj7WaMPXmV6YHvmR0+DMM+MHoB2fB5ZMP+MOqEbHQv04P/YrTnFUZ75z4bnhwyYXJIyvQzfaafSZga0mB6WMTsqAhGNZgd1mVm2ADZmAkzYxZMjc1nfGwVkxMfMTPzKzIOIpO5Ipv1RibzQybzY1bmzfS0G+MTzoxPODM944ZM5g0yP2Qy/+fnh2zai8lxFybHXZiZcodZ7+cprvfcTqzsNLIpO6aebWSs5wPGu5Yx+8QCWZcBsy06yJr1mGkyZqJhPqONa5hs/2wueR06ztQzV8YGPRjt9WGiM4DpThcG6n6juXgt9XeNacoX01ogT2u+HO0FijTnKdKUM/dutf72XJtwfZYSdRkK1KcpUp+mQG2aIjVpSlSnKfMoVYmqFEWqUhSoSpGnKlWOqlQBValzgK3JkKMmU0Bt1lxrcUOuPE13FZ6nsEp0PgdsT6kKvQ/E9JWr01+pyWCVNkOPdHlWPbcPO1Zv+PzmGoTH642YqDdmssHkzwR2ronY7P8Vr5NN/7eBeLhmroX4rwRWl96yuQKnufZhdVruzs3nNN4WUZ81h9fqNCFVt4RUJCvx4JrS/wI2VpGiGCUKo5UoiFImP1JITpgyt0OVyApRJPOiIhkXFUm/qET6RWVSgoV/pq83zv8vYK8GqpAQICI+QEicv4hobxFhbsqEu6sQ4aFGhIcaV9zVCXNVI+S0mItOYi6cEnPRUYOgUxqcO6nBmeMaBB7TIOCoBn6H1PA+oIrHfhU87NTwOKCBu53G/ySwf+LVRgtXGx1c9/8Hr3o4WevhZK2Po7UBjjZSnGyNOL3fmNM2hpy2ls4Bdt8cXk/ukXBity4ndutycrcux3fpcGSbBsd2aHFsuybHtmvhuFuCh60xvgct8LE3x93GEE9bQ9xtpbju0+P0bh0cd87h1XGnOi67tXDfp4uPrT4BBww5e8iY84eNOWNvgL+NLr57NfHdp0mArdafyeuFo9qcOygm6JAK4U5aJPpKn+NVSmaIMZkhhmReNiQrzIjsKybkRJqRG2PJnfgF5F9dREHiIooSFlAUZULeRR1S/VS47q5IvLMcMacExDjIEeeoyNXTQq67qnDDQ0yqlxrp3mpk+KiS5atKtv8cYjN9lckNUOXuGTVy/JTJ9Vei4LwKRRdE3DuvSOEFBcrCVKiN06Y6RoOqaDWqYzRouCrh8XUpDVelPIzUojhYhfyzShRfUuN+uBYPonSpTDCg9oYxdbeMqUsxpCnTlI678+ktWUz/g2X0Fi+eu6IldN5ZQGO6CdU39Km/aUxn9gKak6TUx+tQF6tJfZw2zdf06Ug2ovWaEQ3x+tTGSCgOFpPjr0jRBRXKwrWpjJRQEaXPw1hDquKNeRRvzMMYKUUXxVRc0aYqUpfqGAkNVw3m8Hpr7nqyzHmSaUZPlhn9uZb05cyjO8OU7nRTerLM6ckwpzPFhJbrhjRdldIQL6U+WkJtpA51kTrUR+rQEKU7d9Ha1EVqUH1FzKNINeoTdGm7aUzTdX16c6wYLlrFdMXrTJaspT9jJXWRJqQ5Csh2FVATpk/7VQu6kubRlWRJxzVTuq4b0xStw6MQIeVB8rTESZAVr2Hm3ko6EvTpiDOk4ow6Be4iir3FlAVq8eiiLg1X9HgcI6U57q/PnGuvSCgLUqcySMJ9f13ST4iI3ysgZqc8V/eKiN0pJMlGg8S9qsRsVyByi4DYHfKk2AvJd9KmxF2HUk9NKv21qA3Spi5Yg8YQTdqi9XiSaET/DXMGblnQd9OMp9dN6I835mmsCe3hRjw6q0OBmxo5p8SkH1Mhfq+ARGsB2Q5q3PeTUhVsTkPEAhpjrWi7sZy+u68yVv4BM7XrmahaR3/B60yWvcdU2TtMlb7JYM4a6qPNyXZVJcFWjshtioT8LCJpryWRm6R4fS4g4CsB4X8oknlCm/v+EhqjLOhJWcWTtJepiVxMtruEhitryHEyIPukhGJ3M0rcTcg9pUXqUSXaYlcwlDVXsjOQ/zpP7rzC06K36C/9G/1lnzFav4HJx78x3vAz47XfM13zHVNl/2Cy6FPGcj+i8coLZDroc9VaF8d1c5MfB99VZttLCvywWMD3y5TY9Kouv76qyY+rFfnlJQF2H4uJtFvDYI4tNHnREP09IdvNOf65MltfFbDjdXWCtr3AXb8vidi3Au+vNQjaoEXiDiMybU3JOWBKiq0e1/fqkrBTQuRmXYJ+1OL0ehE2r8mxbaU8W5YpsGWFEluWK7J9pTz7X1PCcZ0q3v9S4dKvGiTZGnDbwYRCDzMqz1vRHLWCJ9dfovvaajoSltEWv4T2hKW0xi2hMWIhjWFLKA+0pMjThBJPCx54W5HvbE7mUT2yjxuQ72xGgYsl+S4WFLhZctfZnKwTBqQe0SH1sDYZxyTkOBhxx8mMYo9F3HGax80DUqK2aHBpowrBP6gR/IM2gV+r4/KJMsfeU8ZmrSKbVwj42UrAbwsF7Fgl4OBbinj8Q41LP+twdZ+E2w76VJ41oTVqPh1x8+hIsKDrmhVPkpfReX05zTELqblkTHWwKSVeUm7tV+X6biE1Z5YzdftL+m79jXwfKy7v0ODo+rmSrI2L5bFeq8Wxd1Rx/1iJ4K8UiflBgas/yXFjk4hbW1RI2SkkzVqJnBOqlAfo0xZrRc/NlTxJeYG+7FcZvvMuY/kfMVWwntmivzN19xOGUt+mLXYlVUFmPPDVp9xPSrmPPg+8JTzw06M8UErFGSPu+5pw19WU7JNmxOyUcG6DKh7/UMB1vRweXygQ8G9FwreqceOwAdmnjbjjIaU00Jjm6KW0xCyj7soCHsctofPGC/Skv0zf7dcYKXyXp7dfoy/3NQbvvsFwwduMF7/H9P0PnuP1A2ZK32aiaA2TRcuZvb+KmcIXGU5fQcNlU9IOCck+qkLTBQuGr7/EQMJyWsLMqDqvS9k5LR5eNqAxfj7daWsYuPsOIyUfM1r6MYOFH9KT9yFt6X/jfthaog+a4fi1Eg5fCDn2iRJHP1LE/Z/qnP1RB/9v5bmyVZWskwY88DWh+vxc6toWYUR7jAnt0Sa0RprwOMyYhhAjGkJMaAgxozrIiPIAPSoD9HkcYsFA4iqGk1+kM9KK5stmdEbMpyd2EZ1Ri6i7sJC801bE7jHCeb0ytq8JOPK2EgFfS4jcsoD43Qu5br2Q+N0mXLMx5vp+KVE71Tn7kzwB3ws4s0GBgG+F+H0twu9rZQK+UeTs94pE79Al7A81ordqkrBbQvxuHaK2qhG2SUjUVjGxO9RI2K3JdWsdbthJSDloQOohfW7Z63LDTpuEPWLidqlyw06fjCMWpB+yIMnamITdUhL2GJNkY8G1fab4fjU3Z3Nmg4CY3SrcdtSn/Mw8GsOW0BS+kKqLxtSEmtAcs4D2hJX/i9df1fH9SoTreiWc1ily+hNlvL4Q4/ulmDPfqRP6m4TobYbE7TIiYY8RyfvNyTi2gFyXBRT5W1AUIOGOjwqFAZpUXrQiz3UZ1+yWcP4XIxzWi7B9R8Cu1wUc/FhIpvuHpHt8iO+m+dh+pIHNh9oc+dwY+4+1Of65BgG/SImxseDKTimO6wVEbFOmPHAJTxLe4YH/Qm4e0SLfcx73zyylKHARhYFW3PExJ/mkJlds5f/Ca3vVttinDfsZbnOkv8mdkfazTHZfYKTVk+EWewYbfqSz7A1qc6Q03dGgKVeVx7mqNOdp8jhXj4YcA5ruGNNd9hpDdT8x3XEU2RM3ZrpcGW91YrzdldF2Z4ZaDzHQcoBnbccY73JlotuDqR5fprp8menyZ6rdm9HHTgw1HGSk+RgTnZ7M9Poz+9SX2acezPY6I+s9xmzn74zUv0V/pQl9D1QYLJVnuFSO0RJFxkqUGC1VZLRMiZEKZYYrVBgp12LkgZSRMn3GatQZaRDR3yCip1FCf8tqJnp+QTZ4jNkBZ2b63Jjt84QBLxg8DU/tmGj/ipHWVYy2SxhvEzLRoshUmzKT7WLG2vUZ61zMZM97zAz8guzZsTm8jpxBNhyAbMQLxhyQje5lZvBrxnvfYLxvORMD8xkfNGN8yJipZ0ZMDxsy/UyX6RExsyMiZCNiZoe1mBmWIBszmmsjHlvA1Phqpic+ZXb6d5g9CLOnYcYT2YwPslkfZLPezMx4MD3lwvSUC7Oz7shk3shm55JV2az/3M34MTPpyfSkB7PTnjDr8xdeZb4gc0U2vZ+ZsZ+YHPgbE72rmO6Zz+wTY2Y7DZhpM2Kq2ZLxx0sZb3mDme6vkQ3sg2EHZkZcmHzmxsSAF9O9Acz2uvKs+TfaK9bSVGRMc5GY9iJF2gvk6ShUpOWOPI9zFZ4nsIo03FamPltIXYYS9RmK1KUrUJuuQE26Io9SlXiUOgfXh7fkeXhLnspbclSmCKhMEVCVJvf8BDxKF8whNluOujwFGu8o8PiuIq0FSnQUCekqFtF9f67M6a9ZHZ3n27ASnlUbMFxjwEitlJFaKaN1hozXGTJRb8RkowlTTc/fuTb/33md6WbT/5rQmbuxemNGaox4Vm3IUJWUgYdzBU7/wetc+7AmrXc1aM4T05SjSuNtMfVZqtSki3iUKqLyhjLlSUqUXZ9LYO9fVaI4XoGiOAWKYhUojFGiIFqZOxFzxU1/AvaSIhmXlMi4pEzaRWVSg5X/ev96XkTSWSHXnn8+nBgoJCFAmXg/IbE+QiI9hUR6ioj0FBPhqUqEh5hwdzGhrmJCnFW56KTKJSd1gp3UuXBqLoE9d0KTM8c18D+ihs9BVTzsRHjaifGy18DTXnPuDmjjYaeF+34t3Pdr475fGw87CR72BrgfkOKy/y/AOlrr42RjgPN+Q1zsjHDdb4SrrSEuNlKc9+njtFePU7slOOzSxWGXDg47dTixXYujW9U5ukWdo5vVObFdi9N79fHcb4KPvTledqa42xjhYWOIu40h7tYGuO6R4LxLC8ed6jjv0sBtrw7e+w3wszMiwM6YADtj/PdL8bHRxXuvFt57NfCxVsffVp0z9ppcPC4h+Jg2QYfVuHBUTLiTFgneBtw4a0xqkDEZF01Jv2RERogRWaHGZIebcvuKKTlRFtyJnU9+/ALuxVtREDuP/HAjbgdpc8tHlasuCkSfEhB5QkDkcQExDgrEOSqR6Cwi2V1MqpcGGT4aZPiokekjJtNXlQxvEameSmR6C7ntp0KmtxIZnnLk+itx96yQ/HNKFF5Q5kGoKg8jNaiMUH++C6tFXZwudXF61MRIKAtVp/C8kHvnlLkfqsH9K9qURGjzIEbCo2uGVCcZUntDyuNMU54ULGLwwQoGHyxnqHwlvUWL6bm3iI7c+dSnGFF1XUL9TWM6subzKE6Lh1Fq1MRp0XRNj/abxjxJtaDrhhmPE6TURulQEqRCnq88+WcUuR+iRlWUhNoEI2oTTf68mqvGPIzSpTJCm/JwDSojNKmNl9CSbExHqimdaWb0ZlvSnWFGT7Y5A3kL6M9dQGe6MZ3pxvTetuBptiWdqXOtyo0J+tTH6VMXpUv1FW0ehWlRHapJTZg29RG6NEZJqA3XoDZCg/poLZoSJDxO1KM2VovWm0b05y1mquw1pkpf51nualqvWpLnpUi6s4DKizq0X7WgO3k+XdfNeZJswZMkE5pjtKm+rExFkBytsTrICl5gNn8l3YmGtEYZUBGoTrGnCqW+6lSc1ab6koT6CAMexxrRHG9Ec5whjTEG1EVIqAzW5GGQhPt+OqSfUCF+rxxR2+WI2SkkcpuQ2F2qxO9WJW6niIgtCoRuEnB1ryJ3nfUpdtenxFObcj9taoJ0qL2oSeNlTdqiJTxJNKT/hikDN83pv2lGX5IJTxOM6Ik1pjVMSlWgNgWuYm6fUCHtkJBr++S4Zi0gx0GNEm8J5Wel1IVb0BQ3j7bkJQzkv8ZExQdMP/qYkbIPeHrvdSbLP2S6/H0mS95iIGsNdRHm3HZWJdleSPQ2JUI2Crm+x5yozYb4/FMB3y8FhG9WJNlehYpzxjTHWNF9cxU9qa9SF72c1FPalJ1dQuZJPXIc9ClyN+XuaQMyTmh0mQnIAAAgAElEQVQQZyNPdehS+jLepD/nDbqyVtORvZLuvDX05K+lr/hDhir/xVj9T0w2/crYo++YePgVI8UfM1awjsHsd3l0eQlpDhIS7fRxWCfg4FsC9r8hZPuLyvy8TJ5fXxCy620Jm15TYeNL8vzxhgD/LVaUR25EVu0KDW6UXfo7QZulHPhQEdv31Aj4ZTEZzh+S57GOwJ8M8PhCiajNemQcsCDd1pA0GwNS9ku5vk9Kwi5DIrdIOf+DLqc+FrFrtYA/lgrYvEyBLcsV2bJMnu0rBdi+ooDDh8p4fyEi5GcNru8zIPu4KYVuFlSeW0BD2GLaY1fSEbeC1tilNMcsnvvEO3oRDVcW0hi+lMpz8yn2NqXY04xSn/mUeM7n3mlT8p1NKXCxmMPraUvuOluQd8qcrGOGpNjrcsteh7TD+mQdMyTrmBF3HC3JdbDgpp0BV34Xc+47RQK/UeHc97r4famNwwdC7N9UZs/Livy+XMBGKwG/LBSwZaUA67XyOH4qIugnLRL2Skg5pEmxp4SGEFNaIk1pizGlPd6CzkQr2q8uojnGitrLJlQFGVHkrkf6QXXS7DV5GGDFk8S3qDi/iGuH1Dj/hwKO/1Lml+UCflggh/Wr2px4TxOvz8QEfyskYoMcsT8JSPxZgZubRaTuUiHNWkj2YRElnro8vjKf3uRVPE1dw2D2a4zcfYfxex8yVfgJM0Xrmb73CcNZ79F17SVqw6yoPG9KTZA5lQFGlPkZUOYvpSLQkMozJpQHmFPkbk7OCWPid2oTslGVM98o4fcvBQK+ViToRyFR2zW4eUhKtqMRd9wMuR9gTH34ApoiF1EfsYDm+MV033qB/uxXGbrzBqOF7zKQ+zpDd95kpOAdxoveZ7Lkg7nktfwjZh+8z/T9N5gsXsNU8Qpm769ktmgNIxkrqDwjIeWAIncdtWgPW8RQ4hoGrq7gcagpVeclVFyQ8CjMkKarC3iS8SJD995npOQThks+pv/e3+jNXUd72jqKLr5CuI0Ul++UOfWFIifXK+D0uTL+36lx/kc1gn6SJ36PmNxT+pT5GlFz3pjmUBM6okzpiDahI9qU1og5vDaFmtAUak51kCGVZ/SoOielPtiEjigrniWvYTDpBVrCLGi8ZEpH5EJ64pbRdmUxFYELSD1uSdBv2hz7mwL7XhFw+G0l/L/WIWKLJbE7LUm2WcDV3aYk7jUica8+0Ts0uLxZmbCtKoRtViP4Fw3O/6jB2R9UOfuDEpd+VSFqhzbhW8TE7NQiYY8u0Ts0ufybkOCNigRvVCboR2WCN4oI/U2ViC1qxGzXIH63Fgl7NIjdoUr0NhXid2lw086IjCPzSbG3JG6HlNBNWoRu0iF6uxFX95kT9rsugf8WcvZHOaJ3q5DpqE9poCW1IQupD51P5QVD6sJNaYldSFv8ChqvrKLYdyHJBw259Jsafl8r4/aZAi6fKuD+uQi/r9QJ+kGH8E1SYrebELfDmOhtBsRs1ydxrxGZxxaQ6zSfQi9zinz1ueulToGfNhUXrbjrtZSEA/M4/5sBzl+Isf9QEdt3FbF5X4nLe1eQ7f0JcUde5dQ3Bux4R5Xd72uy70NVjqxXxeM7DcK2GRCzS4rv1woE/yQgz9GY7ti3qLv0ApmOEm67GVJ5aQVFZ+dRcXkplZeXkOUuIeqA4C+89jXbxA62HGSo5RT9De6MtZ5juuMCEy3eTLQeY6x5Mz0P11F125SaXAkPM1SpzhLTmKdLU56U2kw9GnOMGan5gKnmzcg6jjPb6ch02wkm244z1eXEeJcjo53HmXhyiskeNya6vRnv8mGsy4eJTh8mO32Z6vBhusOd2a7TzHa7MtPpMXddbsz2uCB76oTs6VFkXZsYa3yb/kpT+h+IGbwvz3CxPCMFyowUihi+L2S4TMRApYinFar0levwrNKCvlIjBh9p86xBi756bXrqjRlqeRVZ3y/IBg7AwFHoOwFPT82lrkNO0H+Q6c4NjLW/zGi7IaPtYsZalZloU2G8XYvxDnMmul5iuvczZAObYfgYjLjDsAc8c4FRRxg/gmxsF7OD3zLV9z5TAy8y1reQ0T5LRgcsmRiyZGrYkplhE2ZGdJgZETM7ooZsRBPZqC6yMSmz42bMjC1kdvxlZBN/h6nNMH0Aph1g+jSyKTdk0x4w6wmzHjDrDjIPkHmCzIvZaW9mp3yQTfvBTADMnJn7hHjaB9mMN8x6zSWu0x7IZn1h1gVmbJBN/cTs2MdMDb7C5NOlTPfOZ6Z3PtNdVky0LWOs9WUmOtfN/YZD9siGHZkdcWZ62JmZZ+7IBv2QDbow1v0bPXVraSs3ob1Uja4SJToLFOm4p0DbXQEtdwQ8zpOjKVeexhwlGrJVqM8UUp+pSF2GPLUZ8lSnK1CdpsCjVHmqUp7D9aY8FTflKL8loPyWgIoUOSpS5KlIEVCZKuBhuoCqTDmqb8tTlyNPfd5zwP5Z5iSmq0SN7vsaPCnVordMm74KXfordemvlDDwUMLQI73niDVgpFafsXoDxhvnWoknmqTPN2KN/g9epx7/B7CmTDSaMV5vykiNCc8eGTFUZchApcHz6Rxduku06SrWoaNAh7Z8LVruaPA4V52mHHUab6tRl6lKTboKj1JEPLwppCJZ+Xl5kyIlCfIUx8tRHC9PcZwiRbHK5EcLuRspIjdc+fn2qyJZl5XIDFEmM0SZjEtKpF1Q4laQEjfOK5P0vIH4+lkh1wKFJAYokeCnRLzv3IxOjLeIaE8RkZ4iIjxVuOKhSribmFBXVUJOqxJyWswlZzUuOWlw0VGL4FNanDupyZnj6vgdFuN1QISXvSo+hzTwOayFz2FtfA7r4HVQG097bTwP6OBlr4v3QT18jhjidcgQ9wMGuNjq4WwjwclaD2cbfVz2S3G1M8T9gBFu+w1xtTHg9D49nPdIcN4twWmXBMcdOpzaps3JrZoc36zOkU2qHPldzKkdOnNvXfeb4LnfBHcbI9ysDXHbZ4i7tSEe1lLc9+rjukcH552anN6liYe1BF87I/wPmOBna4z3Pinuu3Vx26WB+251vPaq42Ojhp+dmMCD6oSe0uPSCW2Cj2lw6YQG4c7axHrqcT3QmJQgM9KCzUi9YEL6RWMyL5uQFWpKdpgpOVfMuBNlQX7MPPKjLbkbYUbuJSmZ53RI9lYl1kmeK8cFhB0REH5EQOQxOaJOKBB3SpnrLmqkemmT4aNNhrcm6Z5qpHmqcstNSPJpBW66KpLmqUyalxI3XQRkeCmQGyCcewt7ScyDMA1KL4spC1OjOkZCTYwujyK1qYqYe39aelFM4TkhxcGqPAjToSRch4JQTYojtKhMMKD6uiG1NwxpyTKnr3gZw+WrGSpbwcSjl+gpmCtqask0pyZZn4eJOjSmmtKRNZ/iMCGlV1Souyqh9ZYJ3ekW9KbPpyfFkpYEQ6rDNCm7IKL4rCL3AuQoOq/MoygJzUlmNN+woDHZlIbrJjQkmdCcbEJVtDaloWIehIt5FKtNU5KUthQTujIs6L09n+5MC3puW9KfZ8XTnAV0pJvQlWlKX958+nLn05VuwuMkfZoS9eYAGyPhUbg2FRfVKQ8SUxmkRnWIFnVhOlRf1qApUof2qwa0JRrQEKvFoytiamM06U6zZLzkJWbL3mC88GW6bllRekGNFEc5Ss6q0xpvzpOkBXReNaM/ZQFPk01oi9Om+rIiDy8IaI/VYvbOcmbvrKAv2ZzGMF0qAtUo81WjIlCLqiBdai/rUx9lRHOCKa2JZjRfNaEpzpDGKANqLuvw6IIeD/x1yXIQc9VGgYhtcoRvVSZ0s5DQP5SI3CoidqcaEVtEXPhJQPhmObIcJNx10afQU8IDf10eBelSc0mTxjBt2mJ06b4qpS/ZhP4bZn9e71VDOmOlNIca8OiMDkWu6mQfFZGyX4kb1vLcsBFwx1GdYk8tSvy0qA0zpjnegtakBQzfe43pyg+ZqPiQ/qK3eHrvDSYq1zFT+RHjhW/Rl7aaulBz8k6rk3lMk9htSoT+LOTqLmOitxoS8K0Ir3/JEbZFiThrRWpCrGiLX0pn0ip6UtfSFP8i14+ok+9uSY6jIQVuphR7mpJ9SoebR9UI2S6g6MxCetLfpyfrTR7fXEp7+mLa0xfRmrKY/ntvMlD8MSOPvmPm8a+MP/yasbJ/0H/3fYbyP6AnfS1lF+dzy0GXq3b6OH8mwPoVAfteFbHrJVW2vCBk28uq7H1bk99fk2PTGwL2/0ON9MB/MFHtxcxjX57dsyXT8w3c/q2J7XsqBGxcQJHvR5T4rSN+30I8vhBx7nsRydaGZB02J22/Aal2UtIPWpBka0HsDhMu/WKAz7+0OPqukF0vyLNtuTw7VgvZtkKRrcvk2LFSgM3Lcpx4TwGfv6sQ8pMG13YZkH3YjCK3eTw8u4DqYEsawxbSErmE5qilNEUuoTFyMQ2Ri2iIWExD+FKqgq0oDTCn2MuEEm8zyv2sqPBfyANvK4rd5nHPZQ6uOQ5m5JywIPOICTf363PDVo9Ue0PSDxpxy06fjMOGZB41JslGQuivIvy+ksPrCyX8v9bF6+8Sjr0rxuY1ITteVOSPlfL8vEjAj1YCflsuwPoNIS5faHJpkz5X9xmQbKvGXSdNqs9KeRxqRGuUCW0xprTFmdMaP5/WOCvqQo0pC9TjnqsuuScl3HWUcve0HmWBpqQ7qJN4SIWEQzoEb5Ow53U5vjUTsOdFTRw+0MXvnzpc+l6VsB8ERG0UEP+TgFtbhWTuUyPTVpUsexH3nLWoDbag59oqhtJfZuT2Wsbuvs1kwQdMF61juuhjpgrWMZr7Ab0pr9MUs5Kay1Y0hi2k6rwpFWeMqAg0ojzAkMpAEx6dmUeZ9zzyjhtybZc6Ub+rErZRhUsbhFz8QUjYb2ISdmlx66CULAdj7roZU+pvwsNgM+rD59MYtYCWhMX0pL7As7y1jBW8zVjBOzy78xaj+e8yUfQBUyV/Y/r+R3NFTRV/Y+bBu0wUvcZk8Rpm7q9k9v4KZMVrGM9eRaGHmJt2cpR6SumNfYH+hNUMXltJU6gp1cFSHoUYURtpxuNrC+nJfpmRwo8YKV7PSPF6BvM/oS/vMzpS15N/dg0Xd2rjtUGI8z/kOP13BXy+USHoJzHnf1Ak/HdFbtqpc9dJj3IfQ2rOGdN82ZSuaAs6o83ojjWnPcKUx5dNeBxqRlOoBWX+OpR4a1AbbExHtBV915bz7OZqehKW0hBiQmOoBZ0xS+mOXUlDyGIKPS2JtTXG7RsR9u/LYbNWwKF3FPD+Up3wP4yJ3mbIDVtL4ncYErVFl4g/NAj/XYXI7WKu7dflqo0eUbv0idgh5cp2PcK3apBgrUfcPl3i9umQbG/IzUPGxO+TcOlXEUE/KuPzpRzuf5fD8wt5/L5W5My/FTm7QYGLvygTukmZSz/LE7ZJSNxOba7u0eeatQmJ+0yJ3ColeKMWgf8WE/hvdS79KiFpvxVhm7W5uEmZyF0qpJ2UUOJvRlXwPKpDzKm4IJ0ra4pbRHPsMurCVlDsZ8XNw1Iu/y4m4FslvL9QwPdfIs5+p8WFH3SJ+MOI63vmcX2vJdFbDAjZqM7lXzSI3S4h87AF2cdNueNsQqGnIQXeeuR7S3gQNJ8C/8XE2hsR+JsWp79S58inqux/X4X9H4g5+U9d0tw+Isf3Y/x+N+fXVwX88KKAXR+IsP9EGYfP5TnzgwpxO3RJ2K5GyEY5kvapUxO0kpaoVygOsCDVWZOqK0spPG/Ko8jFNMatpPCsIUkn/jt5rdkV29tox2CLA331rgzV+zLaGMB4kxeTLSd41rCF1vvrKMuYR3WeGZWZepSnaVOVaUDdbVPqMk2ozzKju+R1Jps2IWs/yHSrPRPNNky270fWd5LZpycY7TzIYKs9z9pPMtLhxmCrC/2PHRlqdmKszZWpTjemO52Z7jjOVPsxZN0OzHaeYLrjCNNdB5ntsUfWa81s1w+MNq6lr8KYvhIRA0VyPCuUZ6RAhZFCMc9KVBl4IKa3TJ2uMi26ygzpK19IV7EFT8oN6a2W0lNtRE/tAp41v4Gs7ydkg3tgcB/074OnNtBnB/120LuXybZ/M9LyOsNtCxhpkzLcostwi4RnzYYMt1gx0vYq413rmXn6MwxZw8hhGLaHIVsYsYHR3ciGf2e2/xum+tYx1fcmY72redazhKHehYz0LWJ8YDGTQ/OZeiZl+pk2s880kT3TRjasy+ywHjPDRkwPz2dmZA2ysY9hciNM74JpO5g+hGzqOLKZUzDrCDLH53+dQeYKs+7MTLnPpaxT3jDjBzP+cynrjBuyWReQOSOTnUI244Bs9jTMHoOZbcimv2Nm/BMmn73DZP8rTD59gameF5h68iITXWsZ63yf8e5/Iuv7A9ngIWRDjkwPOTA+eJzJASdkQ97IhpwYf7KRnoZXaK8wouOBGt33legqVKK7UImOe3K05QtouSug+Y48TXlKNN5WnQNsliL1WXLUZclRkyFPdbo8j9LkqEqR4+EtOSpvyj3H639O/jle5f4EbGW6HI+y5Km+LU9NjgKNecq03BXSek9Ee4EanUXqdBZr0FWsyZP72vSW6dJXofsnYger5gD7rFqP4Ro9RmrnZnXGG6X/v/A62WTGZJM54w2mjNXNAXa42pihKkP6Kwx4WvYfwOrSWahD+z1tWu9q0pynweNcDRpvq1GfJaY2Q4XqNNFzwP4ngVXkwTUFShPluX9VnpIEBYrjlciPVuZupJDccEVuh8qTfVmerMsKZIYo/YnX9ItzgE0JUubGeWWSzwpJPisi+ayI64FCEv2VSPBTJsFPRKzPHGBjvEVEeakQ6fU8gXVTJdRlDrB/4VWTYEctzjv8B6+qeNur4G2vis8hdXwOaz7Hqzbeh7TxOqiNl70O3gcl+BzSw+eoId6HDfGwl+Jmp4/Lfn1O2+rjst/g/xWvLv+FV+ddEpx26OC4TZtTW7Vw2KLJsd/FHN+sjtNOXdxtjObgamuMi7XhHF73GuK+1xCPfVLc9urjslsHpx0aOO/UwHWPLp7WBnjuk+KxWx/3XXq47dTBbZcWHrs18Nqnjt9+dQIPqhN0VIvQUxJCTmpx8bgGl07O4TXGQ59EP2NunjUj5bwZKUGmpF4wJf2iKZkhpmSFmnI7zJS8CDPuRJpzJ9Kc3HATsoMNSD2jQ5KnKrFOCkQ8x2vYEQERR+WJOq5AzAklEp3F3PLQJs1Th1R3TVLcxNxyVSHZWZlrjvIkOctzy02BFA8Fkl0EpHspkRf4//B1139V2H38/w/dcQ55Dilh1zbd1IVL3Vy4uHYt3JybndiFiYiILQKKdAsinaIIqKSAIN0g3UrX4/MDzu36fOOH17/wvt3ut+fr/Xoqk+6qwhMvDZ76a5Hvp0GBnyYlt3QoChBR4KvOU5/JeeKhTOYNBXLcVcn1FZHtKyLTR4NsP03yQ7QpjtCnPNaAhmQzOrNm0Zc/n76n8+gvmE9jihnViQav4VoSpcvzBxY0PrAg20+JvCA1qqIlNN6dQkuSGc1xr67vhuhR7i+k2EuVp26K5FyXJee6LAU+alSF6VMfY0xdrAlVkQaUhetRdkeb8jAdKiP0qI4SUxWpT9kdbYpDhFRG6NCYaEzPoxl0P5xG011jGhON6Ey1pDd9Gh2pZjTeNaAhQUxDnJi6KD1qInSpCtGl1F+LZ54aFLiq8fSGGgU3VCl0VaHUS4PqAC2eh+rRHCnmeYQe1SEiKoI1aYg2oDd1JqO57zCav5iuB7Mo8tciwU6ah5flqQw0oC16Km2RZnREm9IRZUhjqIgybzkKbwqoD9Zg7OFMxh/NpSvWlEofEU+dVMi/qkqhsyZFbtqU+oqpumVEbbgp9RGm1IUbUxMqeYVX4f/g9c5eGfy3SuO3SRHvDUp4rZXHb6MiAVuU8d0oj8dfAtz/EhC2V5m0M3pkX9Ynz0mHoptalHoKqfIT0hCiTUu4Ph1RBnTFGNEVY0xntBFtERKaboup89On9IY2Ty5okHZShaRDk4CN3y9F2illsi9qkOckpMxHn9pQY+qjzOl9/DajhZ8y+PRTOtLfpTPzfcZKvmSscBl96Utoi5lDhbcJmRdEpJ4UcnurLEEbVYjcZUjwFn2cf1bg3EoB11dLEXdMRJG7JdWB02kIn0t7whIaoxZz55ASjy9MIeO8CVkXTci6ZEzqWR3CDijguUVA2iVzGmM+oiv1U5qS3uJ54jSex5vTEGtJd9oiujM+pb/ge8Yrf2fo2X8YyF9Jb/qndD9cSlPCQvI9zbl7RpcIawn2KwXsWyJgzyJl9i0RsWexiK0LlVg/X4p1bwvY/JGAELsPaM4+yUSLGy9LzpDi8hmX1qiz7k0pnP+0JNdpOYUun5N6eiEXvpHm+s+KxO41JX6/EWE7hETuFHH3sCEx+4yJ3GOG3wYJF1aqcOg9KXYvlObAYhX2vq3KxtkybJghzaaZUmybI2DPAgEnl0pz+WtFPH9TJ3yrHvcOGpNuN4Wn16bwzNWUci9Lqv1mUO0/k0q/6VT4TaXcbyoV/tMp855KsYcFBTem8OSqEVkXDci7YkqRy3SKXGaQd9mSDIcppJ025v5xA+4dNSThoJio3TpE7dYlbp+EhAMGxOzVIWafNrEHdAjfpYXPWmUcf5Th7JfS2H2ujO0ydU58LGTP20pseUOOTW/K8+dMKb7RF/DbVAEXfzIn9uj7JJ1YQOhOPWL3a/LITotiF31qvA2pDzCiPsiIumAT6m6bURdiTrmvIcVuEvKuSnhkp0viETVCdkqR4qBOlqMeFYHzqAp5j7sOMzn5tRy/ThGwdY4yx95X58o3QjxXqeK3WsCtPwXc+UtAzBZ57u5UImmvIvcPKZF+WpOSG8a0hM6hN2Eh/Q8WM/z4A0azPmb8yTLGn3zOeM7nDGcsp+f+hzyPWEBl0CyqAqZT7GZM4XUDCpwlFDhJeOZsSMl1c55dNSf9lIS43RqEb1Xl9gZVgtaq4P+XEoEbVAizEhJ/SJ8HpwxJP2dI3jVDit2MKfc1oyrInPo702hPmMfLtEUMpH9A3+MPXuH1IwYzPmUo81OGsj5mOPtjRnM/YjDrPfoeL2AgYy7D2bMYy5nFePZ8+pPnknlBlQRraQquGtB9ZyE9EW/RGjqLci8Dit3ElHobUXHLjPro6XSkvMNA9hf053zDcP73vMxaSVfq1zTEfM6Dy7Nx3ajKpV9kOfeDDJf/q8CN1ap4/KWC51+y3NoiS6K1OhkOuhRek1DuakidjzHNt8xoDDSmJXgKjYGm1HgbUelhSLmHIfnXROQ5CqnyNqbl9nS6IufQGTGbhlvmVPka0xA0jcbg2dT4TqfA2ZwHZ0y4sUEd2+8VOPyZNPveE3D4Qyku/aCC/0Yxt7bqEbHLgIB1Ivz+0iBwgwZBm9UI2alG9CEtwvdrcctKh4Dt+gTu0CVopxaRh8VEHxYTd9SAVHtLHp+fyb1T5tzZo8+t7Tpc/1Uel58VcftdHe+/hHj9pTHZFfunAp5/yuK6Soobvwpw/U0atz/k8PxTGZ91Qvw26OO9Xh+XVUIcvlHAZpk0V39SxHezLr5bNPDeokD4QTUyrxhR5GlBoZsRRZ4GlPgYUhlkQW3wbCr95/Pk2gxirPXx2ajGzdUquP2mjtefOvivl+D9lw7+6/QI3iwhaKMeXn9ocPNXRbzXqHF7mw7xByTctRaTekrCYwcJD8/rknZBm+zrZjy8Yk7wQR0c16hw+jtljn2pxp4PlVg7X4rNi6Xw2jmXu+c/xmffNHZ8KuC3hQL+Wixg50cCTnwphetqFWL2SEg9akzYViW8/5Am+4IlDbcW8cxzOvH2qjx01iXH04iK2zNpiHqTPA8jEuzk/sFrae66kMbS3fQ22NFedobaJzY8zztNT8VZhhpO0Vm2kfL0T3mWOo+aJ/OpTJ9J8QNzSlOmUvNoLnXp86l9NI/69MX0PvuZ/tL1dBf9SXvhr7SX/MbLus28qN9Ca+U6GsvW01G7l5dNp+ioOUZz2T7aKvbTW2fNQKM1A8/30VO9ifbSNQzUb6avej09FWvoqVxNX+0fDDT8xkDdl3SXzqE1V0RrliydmQJ6X+H1ZaYa3VnqdDwR0p6vT3vhFDqLZ9NT/DbtT9+g89lcusvm0FU+l67yt3hRs5SRpu8ZaVnFaNsvjLT+xHDzTww3/8Joy++MPF/NQO339NV+TH/9Igbq36KvZj59tfPor51PX91C+hs+YLB5OSPt3zPWvYqJ3j8Y61nFWNcvjPesYuLFb4z3/MJox38Y6fiWsa6vGen8jP72JbzofIv+7rcY7l3IyIt5jL4wZ6xXwnivPhOvZqxXj9FeMaO9Joy+nMVY//tMDH7LxPBvjI/8xfjIesaGNzE2so2x0R2Mje1kbGwvY2PWTIyfZHzMltERO0aGzzA24sD42DnGxxwYHbVldPQwo2N7GRuzYmx86+QV44mdjI9tZnxsFWOj3zI2/CVjfSsY7f2c0a5PGWn/hNH2ZYy0r2CodSVD7b8w1rWF8Z4jjHbbMthlQ1/HMfo7Tk3i9eVphtr/oLPqbZqeSWh+qkZbvgKtOQq0ZcvTkiFNY4aA5+lS1D+Woe6hAjWpKlQ/UKIqWZaqZCkqkqUouydNaZI0xYkCihL+xquAglgpCmKlKYiVJj9WmvxYqVczmcY+TRBQeFdA0T1piu9LU/5AlupU+clKnUfKNKSr8jxDlcZMtVeA1aQtT0h7vpCOp6J/AVb71X9Ybfor/u6G1WfoVQr7N14nDzgZM1Lz95gwUmM6CdgKEwbKjV8DtufZP4BtfaJNc7bWv9JXDWrTNKhOUaMy+Z/0tSRBiaI4hVfXh/+u0JElL0KW3DBZckLlSA+W51GQPKn+sqT4ypDsI8N9n3/S179XiO96yJPgpkDcTQViXV/9g72hSJSLwiRgnRQJd1Im1FGJ21eVCLmiRPBlZYIvq+eHBjQAACAASURBVBB0afIPrN85VbzPKuNtr4bXGQ087TTxtJtMX11t1HE6pspVaxWuHFb5F141uXJEk8vWwlcj4oq1NleP6HL1uJgrx8Rcstbn4mE9zh/S49xBfc4d0OPcQTHnD4q5cNCA8wcknNunj8MeXex3aWNvpYXddhF2W4Wc3qKJ7ebJOblRHZvNGthb6UyuCe8zwGGPmDO79Di7S4+zVvo47NTn3C59zu2cxOvpreqc3qrKme0anLXS4uw2Ley3iLDfIuLsViEO24Vc2KnBlb0aOB8WcvO4CE8b7f/F60l1fE5rEnROmztXxEQ5GxJzw5DYGwbEuRqQ6G7IXU9DkrwMuO9twAM/Q1L9jUjxMyTZW8zdG9rEXRMScUGZYDs5Ak5Kvcar/1FpAo7JEnxSnnA7FWLPaRJ/XpNYB1Vi7CfhGnlalvBTUkScFhDjIEXceWliHKRIuiLPo+uqZLqpkuutSUGANk/9hZPHjgK1JsHqrkyOuzK5HirkuCmTeUORbHdVcrw1yfLWJNNbnWwfjcnDTWG6VMYa0phsTmf6DHpz5tCbO4eurJnU3zehPFaPwnAhheFaVCUa05Y+m7p75jwJ0qDwtja18SY0JVnQlGhGfZQhNaF6VAVrUxkkotxfgxJvVZ56KJJ7U448LyVKg7WoiTKkPtaE6igDyu7oUhmhR2WEHjXREupiDamPM6Q6Sp/yMG3Kw7SojNChLlZM6/0pdKVNpTPVkuYkE5rvmdCZakFHqjlNSYbUxejSEKNPbaQeVSE6lAVoUeQlpPCmBvnX1chzVibXSYECV2VKPFWoCtCkMVyf1lhDmqIk1IXp8DzGgK4HUxnOeZPRvHfofTiX6juG3HOQ4d5ZaYq8dGmPnk537AzaIkxpjzCi6Y4uFb6KFN6UoiZQnZG0GUykz6cnfgrl3po8vaZE/lUVCl2EFLtrU+YnpirYmLrwKdRHTqE+woTaOwb/73jdI4PfFml8NyrgtU4Rj7/k8FmvgM8GRXzWy+O9Xo4bqwV4b5Dhvo0OWZfE5F3To9BVmxJPEVX+Ip6H6tAaKaYjxvB/8NoeaUDLHQPqAySUu+mRf1lEuq06D46qcO+wIknW8qTZKJFzSZNnrjqU+4qpDTWhIdqSrrS3GH76Mf15H9P+aBG9OUuZKPuKkfxPePFwEc1RM6nwNib3qg6PbEWEWykQskWVqN0GhGzVw+UXxVd4lebhOVPyr5tR7GlGTchM2hMX0xK7hFt7ZUixNyDnshk5l03JuWJCxiVDwg4qELRHiXsOxlSELKLrwad0PFhMfexUqsKNqbxtSmPcXFpT3qP3yQpGin9k5NkPDOR+xcuMz+hIfpeG6Pk89ZpC8jk9Iq31cfhOin1LBFgtkGfvIk32LhGyZYE8698QsOczBZy3z6AgbAODZecYKLWjMOw3rm3UZ9v7sjiuMeO+/Qc8c/uKxw7v4/mnDjafCLjxkzJh242I3m1C1C4JsXslJB404c52MW6/a3BxpRK2yxQ48bEi1h8os2eBItvnybNtngKbZ8myaYYUW2cL2P2WgBMfSHH5awU8VqlzZ7MuifsNSbMx5sllUwqcTSlxs6TcazrlXtMp9bKkxNOcYi8LSn2mUuxpTonXVIo9LMl3MSXrsgG5V00ovTmTcvfZPHOZQfZFc9JOG3H3qB7xh/SI2adLuJWIcCttYvaIidsnIXqPLgkHxUTs1sJvnTJO/5Xlwkppzq9U4MK3Iuy/EHF0qTp7Fqmw5Q0F1syQ5hczadbNVcHu26l4bl6I/7a5eK03xHu9OrEHtHl0WpciJwnVnkbU+RlTF2BCXZAptUFm1Nwyo8rfhBJ3Q3KvSkg7rUOCtSrBVgJynMTUhsyl58Hn9KR+T577e5z7SY1fTQVsmCHDkfdUufadFv5rhISslyNikwzRm2WJ26ZA4k5FkvYqkHxYice2GhQ4iXl+azrd8W/R/2AxQ4/fZzT7YyZylzGR9wUTeV8ymr2CvrRPaY1fQkP4mzSGzafK35JyLzNK3U0puWlMiasJZa4WFDmak2FrQPxeTaJ2qBOxVYPQTerc2qjKrU0qhFtpknBYj9RThmScMyLvmtFrvFYGmVF/Zypt8fPoTXmHvkfv8TLtXXrT3uPlo6UMpH/MYMYnDGZ+zFDWRwznLGUwcwl9j9+iP30Ow1mzGMuezXjmfHoTZ/LorBIJ1tI8vSKhPeQNOu/Mp/HWNEo9xBS7iyn3M6Em1ILGuFl0pi5mMGcFAznfMPL0B/qyV9KZ8iV1kZ9x78I0XNYpculXWS79JIfL76p4rhPivV4Nn/WKhO5Q5N4xTbLO6/HM2YByN0PqfExovmXO8wBjWoLNaAoyo8bbiHI3MSU3xRQ4a1N0Q5f6ADM6wmfRFTWHljvTqfQxosLbiJbQubTcfoNSN0senRUTeUiby78rYvOtPEeWybHvXWkOfSDFxe9VCdpiRMh2fW7v0MNztTKeq5UJ2qhJ6A4R4XtFxFrrEHFAi1tW2gTu0Cdwhx6BO0SEHdAn4oAuMdb6JJ82I9XekvhjRgRt18Bngwo3Vyvgu16T2zskhO825raVmIDNQgI2axC4WQXfdfL4bpAnYIsy/puU8fhTkSs/ynPhWyUu/aDExR+UOPu1PDbLpTnzlTSX/quI+3p1gnaJiDqqS4qDAXk3zCn1nsbTm4aU+5tTd3s2dSHzKfOZR8alqUQd0sd/sxCf9SL8N4oJ3GSE3zoJHn+I8PxDhPefIjz/0MD1F0Wcf5TB9VcF/NapEb5DSMw+IUnHtHhgq0WynZAHZ0VkOJmQesmc4IN6OK3V4PR3qhxapsy2xbKsniVgzTwBdv8VE2GzmOgzS7Bbpc0f7wj4/S0Bez6Vwf4/Crj/pU7Ebn0e25iRbC0maIMsCdYiit1nU3XrTdKvS3jgKOSprynlIdNpil1Axa2ZZDnr/+vacPa6kIayvbxoOktLmR2ljw9TnnGEjjI7hhpP01G+lfLMr6jJ/ZT28hW0Fi2jLucD6rKX0vJ0OZ3PVtCav4z6jKU0ZS6nOetLGjI+o+rx+1RkvE9t3jJqn66gKv8rqp/9h7aazfQ1H6Gj+gDPi7fRXLaNnrqd9Dft5EXDBppLf6D6ySe0laygteAznuctpSH/A5qLPqSj9EM6S9+m9akJjVlKtGRK0ZkloCdTmhcZivSkq9GeoUl7th5dBVN5UfY2AzWfMlizgpcVy+mr/JyB2s8ZqF1Of/Vn9FV/Rl/NMl5Uf0xf7Qe8qF1Cb80iXtQsoa/2I/prvqCvegUDdV8x3PgtI43fMVy/kuGGbxhp/Jrh5i8ZbvmC4dblDLd+xnDbJ4x0fMhQ+3sMtr3LcMdHjHZ9zmjnVwy3f8tY589M9K5mvHcVwz3fMti7nOG+ZYz1L2O8fynjL99gvHcq4z2mTHQbM9FjwHiPmLEeMaO9Boy+MGOsbz5jAx8wNriM0aEvGR76mqHBrxka/I7hoR8ZHl7F8MhaRkd3Mj5+hPFxm0mojtgxNmrP+Lg94+OnGBk9yNDIZoZGVjM88l+GR79laOQbRsd/ZGTse4ZHv2Rk5AvGRr5hYvBnxvt/Z/zFb4x1/zqJ857fGO1ezUj3WsZ6dzLee4LRnjMMdp3mZfsJ+tpPMd57mYm+0wx3rKG75h1aSwxoe6ZOZ6ESHXmKdD5RoC1LhpYsKZoypXmeIUvDY0Xq0lSoTVWiJkWWmhQpqh5Mpq9l9yYvCxcnCiiKF1AYJ6AwVjCZwMZIkRctRV60gLxoAbnRAnJjBOTFCsiPF1CQKMWzu1KU3pOhIlmWqhR5atIUqX2oTN2jyaqayST27xRWg7Y8TTqeCukqFNH9TERPkYjeYi1elmm9Aqz+v/pgDV7h1ZSxOlNGa01e43W0dgojNaYMVZr+D2BfFP8D2PY83UnAZmnxPF34CrCarwFbcV+F8nvKlN1VpiRBiWex8hTGyFEQLf96jTgvXI4nd+TJeLU6nBYgR4qfDA98ZUj2lSXZR4773vKv1ocVSPJUINFD4fURp7ibSv8A9roikS5KRLioEOakTKjj5Ny+qsLtK6oEX1Yj6JIaARfU8XVQxcdeDW97DbzOaOJ1RoinnRB3W02un1DD6ZgqjkdUuXpEjatHNV/P3wns1aNaOB7VwfGYHo4nxK8Be/noZAp7yVrCxcNiLhyScOGQhIuHDF4D9vw+fc7u1nmFVyGnt2pyeovGqxFyapMGtluFnN2p+3pV+MxOXWyttDm9Q5szO3Q5a6WHw06913i126aB7RZVTm9Rx26rJqc3a3B6owZ2mzSw3yLk3A4RF3cJuXpAxPWj2njY6OJtq4v3KW08T07i1eOEOt62GgSc1eL2JX0irhkQ5WJItIuEmOsS4m8akOhuQKLHv/7A+hhw31tCkrse8c5axFwVEnZelVt2CgSclMHvmBS+R6TwOyKN/1EZgk8qEm6nSoyDJrEOGkTbqxBlp0DkaTkibGUIs5nEa6yDNAkXZYm/IEPyNSXSb6qT5a5OrrfwX3jVotBfxBMPZdKvy5FxXZ4cN2WybyqTcV2RrJsqZHmok+mpTqanGlmeauT4qvPstg7VcYY0JZvT/nAqHY+n0fZ4Go0pZtQmGVEWo0vBHU2KonR5njKV7pw3qYg3oSBUj5IIQ2rjzWhINKcuxoSqO2IqgnWoDNaiOkSb6mARlYGalPipUuilSL6nIs8C1Km4o0dtlCE1UYZUhuu/TltroiXUxxnRmGhK010T6uMMqIrUpTxMi9JQTWqi9WhLNptcG040ojHRiI4UC7oeWtJ634SGeDGNr9LXqpDJg03FPkKeuWvy9LoaT64pkXVFlmxHWfJcZCnxUqI+VJu2OCM6Ek1ojjWgJcGYzmQLBjLnMZq7kL7H82mOt+SRowIJpwU8uS6kJWIavfFzaAmbQlu4CS1hEqr8VClwlaHKX43h1GlMZL3Bi7vmVHirk++oQN4VZQqdNSl216HMT0J1iDH1EWY0RE2hIdKEujuG/9943SyFzwZ5PNYq4PGnHF5rFfBaq4D3OgV8Nypy/XcBLr8JiD6ozuNzeuRe06fQVYdSL21qAnVoChPTHm1IZ6zR5H/XaCM6ogxf4/V5oAGVHvoUOmqTbS/kkY06aSdUST2pQtopJXKviCjzNKDCT0LdnSk8j55Gx4M3GMr7kJc5S2l7OHm8abx0BQM5H9CTupDGiGlUeBvy1EmPx3YiYverErxFmYjd+oRs0+P6KiUufC+Fz0ZlnlybTeYVE544G1EeMI3W+Ldpjl2E/04BCSe0eOJoTu41M3KvmfLEyZSYYyok2IqJPy0h5+ZMmhOW0p36AbVR0yi5JaHI14DyYAsa4t+k49GHDOR9yWjBdwzkrKA/cxltdxdRGz6bQm8zHl4SE2mty4X/yLB3sYBt82XYtVCVPUs02PWeMkdXiHDeaMYD55V0ZBzjZf4JSiN/I+jobDYtFnBwmZDHV5dT5vstWVc+JsRqKqc+k8ZuuRzuq4QErhcTtsOUmD1mxOwxJmy7GLdV6lz4WgbbZTLYfqbI6eVqnPhEg70Lldk2V57t8xTZPFOWTdMFbJ0lYPebr/D6lQIev6oTukmH+D1iHhwzINPBmNzLJhS6WFDsOpWim5YUuppRcHMKhe5mFHtZUORpTqnPNMp8plPkbkGeswlPXcyo8JpNlfdcSt1mk3fVkodnjEg8okPMAW0i92hxZ7smd7aLiNqtT8xeAyJ36RG9V5/b24W4r1bg0rdS2H8pxblvFLn0vTb2K7Q49J4KVgsUWTdbjj9myLN1gQ7nfpyD67rFXF01G/uVOpxdqcTNNarEHtQnzVafAkdDKt2MqfUxpdbflNrAKdQEmlEdZE5NoBklHkbkXNEn7bQ2Scc1iTwgS5X/DF4kf8xo7n8Yyv6V8lvLuLpai1+nSLF2qoCj76ly40d9bm/SJ2qbKgk7lUjapczdXUok7Vbk/n5FUo4o8/i0KrlXtKjxN6Mjdj4vk99h8NF7jGR9yHjuZ0zkf85E/peM5X7FYMbndN3/kNa4RbTFLqA+ZAY1AdOo9LWgzHMKpW6mlLqaU3BlCo9s9Inbo06UlTpROzQJ36bJ7S1qBG9RJtxKnYTDOqTZGpB1wYh8Z2OK3U2o8DWnKsicujvTaIubR8+Dd3j5cAm9KYvpSV3yr/T1k1fJ60cMZX/AYOa7DKQvZDBjHiPZsxnPmctY+jzaoy1IPiVP/GEZci/q89xvFk2Bs6gPsKTUXUyphwFVgWbUh0+jKWEOXWlLJpPX7K8Yzv+Ol1lf0f7gc6rDP+LuOQuc18pz+TcZrq5S4OafGvhs1MJ3ozr+m5QJ36VM8kkh2Rf0KHSWUOZmQK23MY2BZjT4G9N8y3wSr15GlLrqUXRDl6IbelR6GdJyexpdUbPpjJpNY4glJe76lHsa0RGxgNbQhRQ4mRF7WB2/LcpcWqWIzbeKHFmmyN4lMhx8X5pL/1EneLspoVYSbm3T5sYv8rj9pkjwFhFRe/WIOaxH3FFdwg+ICLLSImiHPresxARZ6RB+UEL4fl2iDumSZGPMvVMmRB7UxnujHG5/SuO9XonwPWLuHrUk6dhUYg+aEL5Hn/A9ekTs1uKOlRphu9WJOqhF5H5tArepc+UnOexWSHF6hQC7L6U5vUKWE59Jc+wTASc/F3BtlTJBO/WIO2FCisMUspwsKXSbTq6LMZUBM6gLmUel/1zyr8/ggZ0pEfv1CdqmS8BmfYK2GBGw0RCP1Vq4/KyC809KuPyshMtP8jh+L8OVbwVc+0EKt9/kCNqoRMQuFRKs1Uk6qUGSrQYPzmqRfs2U1IsW3D5sgOtGXez/I2T/J0psWijNH7Mma8Kslirit+8NUhxXcHPnTLZ8rMiat6U5/KUSV1cL8d6oxe0d2qSdnELWmanE7RcRulOJh+eNqQp+kwJfcxIuKJPvY0TpLUta4t+hKeptKgJn/6vn9dnOkObqo7xoPk9LxVmqnpyg+slJ2svPMNh4hp6avTQUraaz+g+Gmjcw+HwD3RV/0FX+B/016xlp2MjLytU0Pvmc8uS3KU+eR9mDGTy7Z0beXRNy71mQ+2AGz9LfprrwC7rq1zPQcoiu2gM0l22ntXIbL55bMdC6nd7na2goXk5x+htUZc+hKn0a5Y/MKHtsSmWWOXVPpvI8bwrPc7SoT5elNUtAV46A7iwpujPk6XikTMsjTVqzDOkteovh+hXQvoqJ1j8Ya/qD8aa/mGhdB61/Md74M4M1X9JduoTWwlm0l0ylrcSE1hJD2kpN6ayYQXfl27ys+ZThxh8Zb98A7TugZTu0bYPOzdD9F3T/xHjHCoZb3mWgcR4vmyx52WjGy0Yz+lpmMNi+gKG2pQy3fQ3dv0P/dhjYwcTARiaG1sDI7zCyCoa/g/4Pmeh9g4nuaUx0mUG3EfQaQK8e4y90GX8pYeylBaN9cxjuf4uh/oUM9C+kr38h/QOLGBhYyuDg5wwO/cjoyBYmxo/ChB3j4w6MjV1gfPwiEzgwwUlGRncxOLyKgaEvGRheysDwIvqHFjAw9h4Do+8xMPweQyOfMDb6PYxugJFdMLgH+nbCgBUM7mBiYDvj/TuYGDjIRL8d430XGXlxgYFuewa6zjL2YhKvI51r6K1bTHu5EZ2lmvQUq9BdoExPvhIdT2Roy5GmJVuGpkw5GtMVaXikTF2aEnVpstSmSlGdIqAiebIK52/AFiUIeBb/N14FFMRIkRsl4Enk5ORECsiJEvAk6hVi4wQ8jZeiKFGa0iQZyu/LUflAgaoURapTlahJU3qdxDZmqtGUpU7LE/XXgJ086KRJT5GQF3/3wr6q1Bms/Aevo7Um/9eYvsbrcNX/E7C9RRK6C8V05OvRlqtDS442TZmTCezzdBH1j4Sv14crk1Uov6dCaaIyRXEKPIudrNApjFGgIFqB/Eh5noTJk3lbnvRgBR4FyZHmLzsJWD8ZHvjKkewjz31vee57K3DfW4G7ngokeCiQ4K5EvNvkxLoqEXNDiajrSkReV3kFWBXuXJucUEfVfwFWHb9zavieVcPnrDre9hp42wvxthfhaSfC9ZQ610++uj58VINrx4RcOy7i2nERjsdEOB7TwvGYNteO6+J0Qo9rJyWvxgDHEwZcPW7I1WOGXDlqwCVrCZesDbhkbcjFw4ZcPGjAhf3iyfTVSovT2/4NV01ObxFyeosQu20iHHbpcW6PmLO79Di9Q4uT24Sc3CbCbpsO9jv0JtPXnbo4WGljv0PI6a3q2G5Wn8Tvxsk5vVET+y0izu3Q4vIebZwO6eB6XBcPGz28bHXxPKmFxwkh7sc1Jv+92mjgd0ZE8AU9wq5KiHQ2JMpJQrSLhDhXQxLcDEh4Bdh73hLueUlI8hCTeFOXWCctoq8ICTuvzi07RQJOyuF3TAafI1L4Wkvhay3NbRtlIs6oE+MgJNZBk6gzKkTYKhBh+wqvp6SItJMi/oIsSVfkSboiT9p1NTLdNcn20CTXR/RqbViTQn8R+T4aZNxQIM1RikdOsmTfVCH7pgqPnRVId1Eiw1WVDDc1MtxVyXRXIdNThcJb2lTHGtJ434zmB2Y8v29K3V1DKuPF1CYZUREn5lm4FuVxBrRnzKY3dwFFkRLKokwpjzajMnoKFVEmlIUZUBaiR3mIDlW3dai9o0NdqDY1ISKqgjUpC1CjyEeFQl8VioM0XwO2NtqImmgJ1VFiaqIlNMQb05xkRvsDC9qSzWlMNKY2RvwasOVhImqi9WhOMqH9gTltyWa0JpvSlmxK2z2T13itDNGiNEBEkY+IZx5CClw1yHVSJuuKLI8vCsh0FFDgJkf1LU2aYyR0JpnSmWRKx70pdCab05c+m5EnbzGQ8Sa9qXPJ99Ig4bQ0Dy+pUHtrCj1xc2kJs6DtFWBr/DUpuCFLhY8aQynTmHjyJgPJU6nyUyfPUY4nlxQpcNL4B6/BxtRFTKEhyoyGSNN/4VXrH7zaqBC6WwbfTVJ4r5fD/S853P+Uf41Xr7WK+KxXxG2NFNd+ERC4VY77NiJyrupTeFOfch99GkIktEUa0xVrMtnvGvtP6toWIXmN1ypPMUVOuuSe1yLrjIjMM0Ky7IU8tFMh/5o21X6mVAcY0RBuTlPsdDruz2Mw+31eZL5H28O3GSn6nJFnn9GT/g5dyW/QGG5JhY8BBc56PLTT4N5RTYI2yRG2S4eQ7brc+E0Rx59kiT4kIddpPg/OiHl0UZ9iH0sao9+kLuINAnYJCD+kRI7jFJ5etyTPZQpPnE24f0abJ9fnEH1Sl4Sz+pSHvEVn8gfURs6gyF/CU3cxBZ6GVIXNoOneQrrTP2Ys/xuGslcwnPU5bYnvUHtnFsW+FmQ4GhF5SIcrP8mxd5EUW+dKseNNBfYsUePUSn3Cjy4h/frXlN9ZS9fjQ5SErSboyCysv1bgBws57hx5k6bw1VT6fU/E/lk4fK3G8Q8VcP1FhP9aCb5rxIRsNiHCypxbm8Tc+EWZ08ukOPulDOe+UeLsl2rYLlPn+EcaWL+nye4FamyeJc/GadJsmiZg60wBe9+cXBu+8rUSnr+qc3uDNrE79bh/WEzaKQkZDobkXjYj/5o5eU5m5DqZkutsQr7rFJ55mFHsbUm533Qq/GdQ7jeDUu/plHrPoMp3NtW+c6n0mkPh9WmknzPm7jFtoveLiNgtJHS7BqHbhETs1CN6twHhO/W5tVlE4GYh7muUufy9DHZfCLD9XBb7rzSw+UydfYsV2TxXhr9myrNziT6Ovy8ieO9K7L+fxeYFKmxbIMBmuTxuf4qIOWhEio2E3MuGlN0wodprCrX+ZtQGmlMbaEFNkCW1gZaT14Yv6/PojC5pZ3S5Z6NMe+QiRnJWMp73I0Pp/6EyZBnOa7X5zUKKv6YKOP6BGu6/GhK1w5jEPSJSDqrzyFpI6kE1Ug4ok3pYmUcnVEi3UyH7kgbl3oa0Rs+m5/4C+h8tZjhrskd1PH/5JF7zv2Io5wt6H35CR9K7tMYtoOHODGqDp1MdYEm59xRK3Ewpum5K7iUjUo6JiNqpQsR2VSKtNAnfocmdbWoEb1EizEqFhMNapJ2WkH3RmAIXU4o9p/zvn9f4+fSmvMOLtMX0pLxDd8riSbymf8RQ5qeM5HzKSM4nDOcsZTjrPYYz32Ek+w3Gn8xjIucNRh/N5XmoCYlH5Yg/JEf2OV0q3Cyo8rSgzn8qpe4GlHsZUxNsQUPkDJoT5tKZupj+rOW8zPqC/pyv6H68nJZ7n1B55z0SHKbgvE6OK6tlubZaCbe1GvhsFOG7SY3ArcpE7FUh2UZE1gU9CpzElLpKqPYypMHflDo/ExoDzXkeYEa1lxElN3R5dl2bcg8xDYFmdEbOpCtqFm3h02m4ZUaxmx7lniZ0RrxDc/BCsi4YEbxdnhurZbi2RgPb71Q4/IkiuxdJc/B9Ga78V0iIlRmhVhKCtohw+UkO99+UCLPSJcHakITjEuKO6hC6X5NAKxFBVvqE7DYkdK8B0UdMiDooIeqQHgnHDYg/LiZ0rxqeGwS4rxUQvEONpOOmPDwzkxTb6SQcMSX2sCFx1gbEH9Yn9qA28Ud0SDqpT9IpA2KPiPHdooHjr/I4fCfDqS+kOPaJgEMfCDjwnoBjnwo49508Huu1iDlmzuOLs8i4Mp1HF03JcTKj1Gcmpd4zybtuQaqDMbFHxNzZo0fwdjEBm8R4r9Xj5u8inH5U5uJKac5/LeDiSgGXvxNweaWAS98IuPq9FNd/liJggxwRu5VJPKrOvVOa3LcT8vCCmOzrljy8PJ3wY1Pw3GbE+Z/0OPCJKpsWyPLXXMHr9NVl02weOn1HoPVirH8Qs+VDBWx+EOK6wQD/bWJubdMiydqIHIdZZNpbErpLjZijQvLdLXnqY0boSSnSb4goCjCjNX4xnYlLaYxc8g9em6ttQjob7OlpvEx7zWU6a5zoqrlGd80lXj4/y4uGY3TW7qGvaR8jrQcZaT3C8g5AMQAAIABJREFUYMNhBuoPM9x4hLFma/prdtCYu5KSe7Mpu29ERaoexSki8u9pkHtPi5x7YooyZvG8ZBkvG9cz2HqIFw1H6Ko9SG/DAYbaDzPavZ/+tg00lX9BadYcytONqXikQ9kjIWWPNKlI16IqQ5e6bB0astVpzJKnNVuKzhwB3dlSdGXJ0p6hSPNjDVqyjHlRtITR5/+Frs1MdGxjos2Kida9TLQfgI69TLRsYLTuW7pLFtD21JS2Z2LaikS0FqnTWqJJe5mYrspp9NW/z2jLL0x074Gek9B5CrpsoMcaXuyGnjWMd3zFcNPb9NWb86Jel5f1Ql40COlrEtPfMpX+lgUMti2H3j9gcC8MWjMxdIiJkX0wvhvGdsDIGuj/iomexUx0zmaiwxy6DKFXH3q1mXghZPyliLE+MSN9pgz1WzA4YMHAgAUDgxYMDE1nYGgeg0PvMzy8krHRrUxM2MDExVcVOS6Tw1UmsGN0bBdDoz8yOPIhg6NvMDg2jYExcwbGZzAwOoeBkbcYHl3K2Nh/YXwnjJ+AEVsYPAkjx2DMmonRA0yM7Gdi5CgTIxeYGHZhfOg6Y/1OjL5wZOzlVSb6TzPavYaXDYvpqjSmu1zIyzJVXhap8rJIhe58WTpypWnLlaElW46mTHkaHyvT8EiRhoey1KdJUZsqoDpFmqoH0lTcl6LsnoCSxFeAjfsnef0brzkR/ztPIieT2LxoKQrjpClOmLxeXHZPnor7ilQmK1GVovgKsH+nsH8DVoO2PA3a89XpLNCg65kmvSVCXpZp0VemQ3/5JF6HqgwZqTH6v9A6OSM1pv+TvP5v+ip5lb7+DVhdWrJ1XgO24bGQuocarwA7mcCWJk6uDhfFKVAcr0RRnBKFMQqvjjjJkXVHnowQBR7fkuNhoCxpAXKk+stNHnDykyfZR55kH0XueyuS5KnAXQ8F7rorEu+uRLy7EnE3J/EafUOZ6BuqRLqoEO6kQriTKmHXVLnjqPoKsOoEX1In4ILaJGAd1PE9q4HvWSE+Z0V4nRHhfloD11PquJzQwOm4Js4nRLicnBznE1o4HdfC6YQ2zif1cLER42IjweWkAc42hjjZGOJ00gjH40ZcPWbAlaMSLh8x4PIRQy5ZG3LpsCEXD4g5t/f/B69bhdht18Jhlx4Ou/Q5Y6XHqa1aHN/yN171JvG6S59zu/U4t0sHh51anNmu+Qqv6thuFmK3RQu7LVqc3arNBSsdruzVw/mwPq7H9XE7qYubjTZuJ7S4eVyI6zFNbh7XwP2kBj62QgIddAi9LCHimiGRTgZEuRgQ62pIgpsRCW4GJHoYkORpwF1PCYnuYhJu6BPjqE3UJSF3HNQJslUi4IQ8vkdl8LH+B6+hp1SJtNckxkFIzFkNIu2UCTslT7itHOG2MoSfkiLKXorES3Lcd1TkvqMij29qkuUhIstTkyfeIp76aZPno0metwZPPNV45CLHg6tSPLwmR9YNVbJuqPDwmjwPrynyyFmJx9dVSHdVJuOmElkeyhQGiqiMFFOfYEz9XSNq4iVUxOhSGqVNbZIxlfESiiJ1qEo0pjvnDXryFlAQLqYqYTrl0VN5dtuI/EBdngZoUXxLh4pQPWrDdKkL16UuTJu6UG3q7mhTG6pNRbAmRX6qFPioUhwkpDbCgKYEM6oi9amPM6Lp7hRa71vQet+c5iRTWu5NoS3ZnI4US5qTTKmK1OXZLTUKAlWojNCm5Z4pHSkWtD8wo/WeKc13jWmKN6QhSp/KEB1KA7Qo8tai0EOLpzc1yXVWIdtRnvTLUjxxlqbIU4GqW+o0RGjTEm9A5z0Tuu6b0n7PlL70WYzlv81w9lsMZiyg8rYBSfbyJJ2RpchDj47I2bSFz6AtzIL2CDNqA7QpuC5Pubcagw+mMZH7JsNpU6kPFpF3TY7sC/I8vaZBkdskXquCjV6vDf9v8qpFsbsuede0X+PVZ6MUnmtlublGFve/5PFcp4jXOiW81iritXZyhdj1DwFua6SIPqBKxgVdnt2UUOlnQFOoMZ0xZvQkmNGTYEpXnDHt0Ya0RUpoiRDTFCqhPlBCpZeYIhdd8i/rkHteh9wLOuRf0iPjrDoFznrUB1lQH2LO8/CptMTNpOP+PPoyltDzeBEdj95mrOQL+nKX0pHyBp3359IUYUmlr4Snztqk2qqQdkqbkK0KRO3TJ3SnHjdWKeD8qyKpZ2aSam9J7BFtUs7qU+BhTmXoTEpvTeP2QRnCDsiT62ROsftMcp2n8PiSPqkXJJT4vEOYtSYB++VJv25Gc9wiGqJmUxZoSpGnMYUexlSEWFIXO4eOlCWM5X7FaPYKxrO/pCfpXZ6Hz6UiYBq5LmbEHNbF+Vcl9r4jhdWbsuxcoMjBpZq4b55HS6wVrYnbKAv5jRzP77h9bD4nv1Nn82IFXDeZkuu6nDKfb0ixfwfH/+py8mN1AjdNI9xqJoEbTfFda4DPnxI8/9DF6Uc1bD6WxmGFDJe/U+Hy95qc+1rIqc/UsX5fjf3vqLLzTWW2zJZn03QZNk2XYtusSbzafCiD4zfKeK3S4PYGbWKs9Lh7QJ/7R/VJs5WQ6WBC9kVTsi6ZkHHJiKwrhuReN6XQ3ZxSv+mUBcygInAmNSFzaQh9g/rb86nyn0m5zwwqfGZR7D6DzMum3D2h+xqvt7drELJVk9DtOoTvFHNnuz7BW3TwWy/k+ipFzq2Uxna5AJvPZLBZpoz1B4pYLZBm+wJFznw7g4CdX+O15XOslujzi6Uyq6ZKs22BDCeWKXL9NyHR+024f9yA7POGFDubUOVhTq2fJXWBU6kLnE7trRlUBVhS4mlKvsvkX93HDvrEH5Wn4fYbDGV/w8TT/zKc8R+qQz/DY5s+62ZLsXaagCPvKuH2s4SYnSbcP6DD42NCnpzSI/OEiPRj6mScUCfztDpZZ9XIvqRGiaeYpojpdN9783/wOpa/nPGnXzL+9BtGcr+iL3MZ3Skf0JrwFo0Rs3geNllJVB1oSZm3OSVu5uRdMSHlpDbRe9SI2qVBzG4tondrE7lTkzs71Ijao869ozqknzXkyWUT8p1NeOY+hXJfC6qCLKgPm0FH4pu8TFvMy4dL6ElZRHfKZPI6mP4RI9mfMpbzKaM5H7+C62KGMxcylvMWE7lvvnp75lIbZEi8tRz3jquSd8mAMlcLKtzNqfG1pMRdQpm3MTUhljyPmklzwrzXeO3PWkF/zgo6H31CY+IHlAa/TaydIc7rpHBcI4vLGmU81mviu1mE32Y1bm1XJmq/Gg9sRWRd1OWpkz7FrmIqvQyo9TOh1s+EOj9Tav1MqfIypNRNn5KbetT4GtN6Zyo9MbNoj5hG420zagNMqPA2oj5wOm1h71DhOZuk41r4bpDmxh/y3NwgxmalKvs/kGXX21Ic+VAep191CLYy49ZWXfw2qnP9F1m8/1Qlap+Eu8eNSTwhJvaoFrf3qRG4Q/gvvBoSbT2FqIMSIg7oEHtUj5gjWoTuVcZ/uxRBO+WItdbm4VkLHjtM595JU6IP6hF9UI/Yw/rEHNQh5oCIxGM63DulS9xxLSIPaXN7rw7+2/S5+ac2F39QxeZzOQ4tFbD/XQHHPpXF7mt5rv6qRsAOMfEnzUk+a0myvSkPL5iSfsWEhxcNuHdGj+hjOtzZp02IlS4Bm3XxWCPE8UclLn8vj+OPipz/RsDZFQLOfS3g0neTHbJO/5Xm5m8K+K5VInS7ConWQlLtdEg7q8PD83pkO5ny1H0Oj6/OIerkVDy3mXDuv/oc/kyTzQvkWT1DwC9TBfwyTcCF36eReO4L/A4swvZXC3YvF3LqB22c1xrgu82QECsxCdYmPLKdSob9NJJOiIk5qkHSWU2SL2njYSUg7qwsz/zNaE14l/b4pdSHLfoHr3Ulx0Oaq+zoen6Zzvpr9Dy/Qe9zF7rrL9PbYE9HzRGaK/by4vlRXjYcZ6DRjoHn9vTXn2GgwY7BBht6KvdQk/UNRUkWlN0XUpmmTFmaAkWpihSmqpH/QIuixxbUP1tKb/2fDDVbM9h4ioHnNgw0nWSk4wSj3Yfoa9nI89LlFGdMp/yxLlXpqlSlK1KZrkBluhJV6arUZKpRn6VMU7YCLTnStOcI6MwR0JkjTXu2Ik0ZGjRlGtNd+C7DdT9D5w4muvcz3mnNeOtJJlpPQesxJpq2M1L9HV2Fc2jL16ezUEhnkQrtxfK0lijQWqpOR4UBvXULGWn+mYnOg9DjMFmj03Ueumyh+xB0rmOs5SuGGt6gv9aAvnoN+huU6GtQor9Rk74mQ142zaK/5WPGe1czMXgABmxgwBYGbWHkJIwchqEtTLz4gbGu9xlrn81YuxkTnWLoEkGPGvSqMPFiskJntE+P4X4JwwOGDA0aMDwkZmjYiMFhS4aGFjA09AVjI1uYGD8FE1cYH7/O+Lgr4+M3AEfAjtGx7QyNfMPQ6DsMjU9jZMKIkQkJwxOmDI1bMjg2j5Gx/0PYfcVFfaf/36d3hmEGZuggiliisUXT62Y3bTebZLObHpNoEjX2XlGpKh3pCChFlF6kSC/SBJEqoHRQQJqotIF53QeYZH+///2/74PrMQdz+j15Pt7X9f68wdzclzB3eL7BWOaJfMoNucyFubnTzM0eY1Z2CNmMHXPT7sing2A6FPlkCHNPApgbP4/8qSOzYxt5cv9lxjqsGG8TM3FPwESLgMlmXcbr1RipVWHotiqDNWoMVGnwoEKL+2Ua3C9Vpe+GEj0linQWK9FRrERbgSJ38xRpznm2PvxfgK1J+594vZk0P1XJilSnKHErVZHbaYrUpyvRmKnMneuqNGer0ZKjTmueOvfy51PY31eJe8rmC536q3QZuKXLYI0uQ7UCRhuEPGoSPStxks4/o3PPlOl28//j1vX3mW63ZOqe5f8Vr2MNJvOArTFisFr6fwB2fn1YwL18HVqeNQ83ZWpwJ0ubO1naNGZoUpuqxq0kVaqS1KmMV6fsqio3YlS5cVmVkstqlESrUxStRmGUOgWRGv8FWA1yQjW4HqZBVqgmmSEapAdrkB6kxbUgnT8Am+ynQ7KvzjPE6hLvrUeclx5X3AVcdhMQ5apH1Dk9Is/qE3FW9AywwmeAFRJwWkSgvZggBwMC7Q0IOD0//qcM8T8tJcDemEAHEwLtTfF3MMfP3hy/0+b4njLj/EkzfJ6lsL8D1vOoOR6HTP4HXh2e4dVpmxCnbSKctolw3mHA2d1SzuyS4rjdkFNbRdht1cf+NwNcdhhxZqcx53ab4LrX5FnrsCFndohw3Dpf+uSwRYTzNgnO2ySc/U2K+y4p3vuN8TtiTOBxKUF2EoLsxATb/YnXoBNCQuz0CD8tJMrZgFh3IxK9TefXh/3MSA80JyvYgqwQ8/n711AzroeakRVsQoa/EWlehiS56RPnIiD6tCYRJ9S4dFSFi0eUiTiiQsRRFeJPC0h21ifNRZ9UZwGJ9prEn1IlwV6VJHsVkhyUSHNR4rqHKvnnNSnw1aI0WEhFqIiKUCFV4SJqLhlQHSakMkSHimBtis+rku+lRMl5dSoCdCn316HIS5UiLzWKvdXnEeuvSXmgJjefva/aHC+hLcWItjQjWlMltKQacCdZRPt1s2dlTWI6cqwYu7WWkeq1NKSYcS9zKQ0JCym/KKE4WJeyUF1qo8W0xkvpSJLSlSyhO8mQnmRD+lKl3E81ojtJQkuMHvWXtGmMEtCeZEL/9YX0PktbB/NtGMy3oT/X+n/AdaTYloE8a/quW9CVbkJLgoj6GB1aEvTpzTJjIG8BD3Is6c005UGmOb2pxrTHSZ7hVUTdBX1qAvWoOq9Fpbca5V5K1ASpcSdCm7YrAjoT9Om7JmE414KxggUM51nxpHw5c7Xrmbq5lunK9dxPt6HIXYPM0wpU+Yp4kLCMkbTnGYi3ZTDRho5ICbf91WgJ0+Fpng3yqlXISm3pT5JQ66dOhasqNT66f+L1isX/xGuiGfdiJDRfFHPnv/G6W5mLPysQ+qMyQd8rceFHdUJ/0iDsJy3CfpgvDoneosvFzaoEfK3Ild9UKXQSUh9oyr0Ic/oTrRnNsGE8exGPrlszkmHB0DUzBlNNeZBkTF+8CZ3RxrSGSWn0N6TWy5DbHhLqvI1o8DWl0k2fen8jeq4s5n6iLX3JtgxkPsdw3mrGitczUrye0bKXmG36G2PlL/IwfyUPc5bTl7yQe5Em1PqJKHLQpMTJkJS9Olw/Zk7SXmOCvlUn4BsNCp2WE7/HgNiduuTaG1MdsIDGqEXUR1qTdFydlGPa1AUvoTn8OSq8zMh1ElLiYU7jxfXEHtYj5DclMpwNuXt1BT0pK2i7upDmi9Y0hlpyJ2oBd+NteJC1humK95it/BB51UdMFL3FYNo6OmKeozbAlmtHjPH9QpM96xTZtVaVXS+oc+hNAdH7X2Sm1pnea5vJdX+dqANLOPeVmH1vK3P8Q12qAt/l7uVPKDn3EmGbzDj3DyFBX1uQsvd5rm5ZTOi3xvj/R4TrRzo4vqvBmfc18P5UiO+/5+9dz3yohcuHeji/L+bEm0J2r1Fn2woVdqzS4LfnVNm2TJEdKxQ4uE4Bx7dVOf9PbcK/FhK7WUzKdkPS9xiSecCQ3GNGFJ02o8TJjGJnE4pdjLnhakKVryX1IYtojVpOa/Qy7sYspydxNQ/TX2IwbT1t0ctovriYlktLuRO2lCofa3JPS0k/JCJ5r5Cr23S5/IsuMb/qE7tVypUtRsT9ZsrFH0V4f66O4/uKnHhbgaNvKHL0TVXs3tbh1N8M8f12DaG/vo3bFy9w8O0FfGOrxj9NFfmXlQI/P6/EwddVcPtUh+R9Vlw/akqZsyl1PpbzsIqch2tXzPy7p23Ri2m5tJC6QEsqPcwoOSsl9Ygy7TErmKj4CHnt50xXfEp3yl+5esiK7euV+NFWgYPrVQn4XELGngWUnDChxtmI+rNm3HaWcstJzC0XfW6dFVLtKqDKU5c7oVJ6EhYxnL2KpzdeZLryNWZr3mG29q/M1X3AXP0/kNX+ncnqD3hc+jYjeevn3yS+tpL7yc/RecWW1kuLaAy2psrDnNwTIpJ2aZGwff7GNWmnkPjtOlzdqk7iTg0yj+hR7Cihws2Eah9TagMtaApfQGuUNV3xSxjMWs144YuMF7/ESP56xopeYbzkNSbK3mK64m2mK99isvx1ntzYwJMb65goXYOscg3cWstc9VomCp7jXoQxmUdVKHMx5E6ADfcuLKE1ZBEtF6yoDzLizkVzOuIW05f2HP3XVz1bG36PqaoPmaj+gOEbb9Od+TL10atJsZfit0mBgE1qXPhZQMQ2Ay7vMCBmu5C43QLSjwgpdBJT4S7h9nkpjUHG3A0zpSPCko4IS+6GmdIaasLdMFPuhplyL9yU3ivWjKQuZTRtGf0J1nReNqUt0pSemEUMJa2l5/Iayl3NSdilwcVNKoRv1iNwkwnH39dgz8tK7HlRiZPvauH/jRGXf7Pg0iYB4T9pEvyNKpd/FZJ51IJ8+wVknzIh7biI2P26RO8UcnmnlJhdpsTsNCbpoCUJe6XE7xGSfEhI8mFd4verE7tPmbTjOhQ4mVDpYcONswvJPG5E8n590o9IyDhmxLWDYtKPiMi1l5DnLCXtuJD4/QKu7BERsU1C8I+G+HwpxuNzA1w/MeDkX7U5+pYy9u+r4fEfXQJ/EBL+q5DLu0WkHpOScUrKdUcp1x0NST9pQOIhEdHbBVzcLODCRgH+X2rj+akqnp+q4veFJt6fq+D9mQp+X6oR8p0m4T9qE7FZl8tb9IndLiTtgB6F9lLKXE0odTOi1N2EmkAb6kJXUeS+jIQjiwjabIbjPw3Y94YOP6xQ4htbBb60UeDfixQ4+bEFCSfeJOboG+x735Dtb+ti908xXt8ZE/arGVd2mnHtkCV5dgsodbahwt2GHEdDMhy0yXEVcmmvAnHHFbgVZsH9ay/yIO1VOuJe+BOvDRW7YzsaTjDS48Fojw/DXd4Md3kw0u3KaI8jfS37uXd7G8Odxxlqs2O88yxPuj0Y73TjUccZxjsdeNiyl5bSD6jPsaI5V5u7hcq0FCnSXKJC8w0d6gtFNBRb0Vb9EsN3v2P6/glm7s83DE/ed2F6wIGpwSOM9fxMR9271BUv4l6pmM4yDTrLlekoV6KjTIX2MjU6yjTprtCkr1KDBzeV6b+pwECVAoO3FBm8pUpvpS49FWY8rH2RibbPkQ/uQD52jLlRe2QDLszdd0F+/xRzPTuZav0nQzW2DFaLGK3XZaxJnZEmZR42KTFwR53BVn1GO1Yy2ftv5gYPw6gb8lEf5oY9kA+5IB86BoObkfV9yGTH80y0GzPZpcN0jwaTPWpM9OnwpE/CeK8Njx+8imzsa+QTB5E/cUT+2BX5E3fkE+dg0h6e7mRu9N/MPHyNmYHlyAYtmRsyRD6kg3xEHfmYGjxSR/5Ym9kn+sieGiKbMEI2JUU2ZcD0tISpKUsmJ59ncvJdZFO/IJ89BXMezM36IZP5I5v1nX/3VW6PTLaFqen3mZxZw/SsNbNyE2blRsjkZkzLFzI9t5KZuTeZm/sG5k7ArDfM+DM37cvsjDuzs07MyOyYmj7M5OQJZibcmJsKQj4dhnwyFPnjwHm8Tjgy9+gHJh68wnjXAp50GDLVIWSqTY/puwKeNGnwqEGN0Xo1hus0GLqtyWCVNv2VWvRXqNJfrsT9MiV6SpXouqFIR5EibQUKtOYq/Hn/mqVAQ6Yit68pUPNH+qr4J16TlKhKVqY6RZlbKYrcTlWkLk2JhnQVGjNVacpS4871ecTezdOgrUCT9iItOku06CnTpq9Ch/s3deiv1mGwRoehWj1G6vWfFTlJeNxsxNNWEybvmT1rF55vGJ5pt2Km3Yrpdium2v5PvD5tMf+jefhRoxljDaYM1xrzsMaIweo/E9jeMjHdN+YB21agS2uuNney5subWrJ1acnWpSlTi7o0dWqS1ahJ0aQqUePZ+vB8+3DpFXVKYzQoiVGn5LIGRVEaFP4XYHPDNckJ1yQ7TJOsUA0yQzTICNEiI0SX9CBd0gK1SfXXIdVfhxR/HZJ9dUk8r0e8tx6xnnpc8dAjxl2PaFch0a76RJ17BlgXfcKdhFxw1CfEUUyIkyEhzhJCnCQEORgS5GBIoL2EQHsJQQ7GBDmaEORoRqCjOQEO5vjbm8+nsM8Ae97OFK/jpngdM8P7mDleR0xx3S/FZacYh216OGwVzOP1N32cfxPjvF2My05Dzu6W4rJLisNvBpzaqs+pbSKcdkg4u8uUc7tNcd1jits+M9z3meC2V8qZnQY4btXn9C962P8iwnGLIS7bpLjuMMF9twne+0w4f8gI/6NSAo5LCDxhQLCdAcF2YoJOiAg8Pg/YCyeFXHQQc/mclDgPExK9zUjxMyc90JLMIEsy/wDs/G9GoCnXzhuR7GFA/FkhMQ66XDqhTvhRVcIOqxJ+WJWII+pEHtUg7rQeSU76pDgLSXLUJf6UBrF2KsSfUvkTr2eUyPZUo8BX6w+8ll/QpyxEj4oL+lSHiakMEVAaoEVpgBZFPmoUeKlQcl6TigBdyvx0KPRUpcBDlUJPVQq91J7BVovqMF3qIvVpiNGnKVbEnQQRd5JENKeIaUrS5266EfWJ+tQniujKW8jYrXUMVqyiMdWSxiQbKiPNyfUTkOWlRoGfBjcv6tF01YC2REM6kyX0pEq4f01Kf7oRAxnG3E81oi1ORHO0gObLQtoTjOhLt2IwdxGD+TYM5C2iP9eaBznzcB0uWsxw0WIG8v7E7ECeNT2ZZtyJE1Ifo01LgojOa0b0ZJjSm2lKX4YpvakmdMQb0XLZkIZwMTXBQm766VLhrUmZpyoV3irUXtCkJVpAe5w+nYn69KYZMJJnwXiRNY+KFjJR+Ryzt9cxWbmaqYp1DOeuoNJPl4xTipS4Cei8bMNwymr645byIG4x9y5JuOWrzp1QbR7nWCOvXMFcmS2jGSbUB2hSfk6VGu//xqslXUkL6EldQG+qFd3/L3jNPaVN3C5lwjcrcOEHJQK/VSJkozrBG9UJ2ajBhY2aXNioweUtekRt0SLwGyXCNymQcUyb234mtF40pz/RhrFMWx7nLGY8eyGjmZYMXTNnMNWMB4km9MaZ0BElpSXUkHo/Mbe9xNz2MqTB15imAHOqPUTU+UnovryIgZTl9CbZMpC5gtH8NQznr2aoYC2PK15hqvZtRkrWMVzwPANZtvQmWtIWaUydv5hiJ02KHPXJOqpP3ilLUg6YEvqTNiE/aJN2aAGB36oRvkmD9GNSSr0suR2+gPqIRSQd0yT9lIimsJU0hi6n8KyEjNO6lJ+3pjZ0LWn2JkTu0ybVXkT9pUV0J6+gI3YRrZcW0njBgtpQUxoiLehMWs7jwreQlb2H/OaHzJb+jZGMl+m8vIpav2WkHTDG81M1dq1RZPdaVXauU2H/a1pE7V/PTL0zVRf+TvjOhdh/osuhv6hy6iNNoncvoifha6p83yL8Zws8PxUT+r0FafufI2nXMi58Y4rL3wScfEMNu9dVOf22Ou4fC4jYZIb/F/q4/UMDp/fUcPybNo5/08PuTT32vaDBzlVq7F6jwc7n1dixQoldqxQ4vF4B53dU8f1Em/Cv9bjykz4JW0QkbxeRslNMxj5Dso8Yk3vciNwTEnJPGVLgLKXSx5L6EBtaIpfTenk5bVefoy91LSPZrzCc+RLtV5Zx59Ii7lxczJ2wJdT4LSLfwYiMIyJS9usTs1WXSz9pcfFHXSI3iYncLCH6FxNCvzfA61/aOLynypE3FNn/kgKHXlfF5R9SAjauIHrXXzj//Yv8ulafT8wU+MxSmU8tFPncSoEfliuw60UlXP6uTeKeBWQcMqHI3oRbHuY0B1vTHrGYzugldF2ex2v75SW0RtpQG2hJmZsxRWcMSTmiwr3oFTwt+5C5ms+YrviEBxnvcc1hCQfeVGKjjQK7VynMebIwAAAgAElEQVTi+6mYrH0LqbS3pNHNgiY3c5rcTGl0M6Le3ZA6DxE1HkJqfPRoDpPSGbuAh5nP8aR4PVMVryKreRvZ7XeZrXuf2fq/I6v/B9O3P2Ki8l0eFb3EUM4aBjNXcT/lOdqvLOZO+AJu+1tQds6YzCN6xG1X5+pWDeK26RC3VYcrWzS4/IsycdtVSD+oTb69iLJzRlT7mFEbaEFjmBUtkdZ0xtsykLmKsfz1jBVs4GH2Oh4Vvcrjktd5euMNJkpf5+mNVxkv2sBI/irGClbypHglsorVUL2W2co1jGcvo+mCIRlHlLnlaUFb6AraQpfTHLSIOn9TanwlNIWZ0xlny/1rKxnMWctoyatMVb3P9K2PmLz1AcMlb9KVvoHaqJUk2xsS+KsSoVu1iNwu5spuI2L3GhG3W0zSARGZJ8QUOhtS4Sah5ryUhkAjWkJNaLtkQUeEFY2BEur9DWgOMab9kgVdUVYMJNgwem0ZwymL6Y01py1Syr0IE/oTlzOW9iJ3gpeQdUxI9K+qRP2iTeQWCV5fG3DgHRV2vajI/pfVcHhPgP/XRlz6xZgL32sQ9qM64T9oEL/TkNyT1hQ5LST7tAmpx/WJPaBL1E4hUTskRG83Jvo3I+L3mhO7y4CruwQkHRSQelSHlKOaXDuhSdE5CWVuZtz0sqbQ2ZS0w0KSDgjIPmnEdTtjrh0SkXXCgFwHKTmOhqSd0J9fTd6lT+jPIvy+E+HzpQTfr8zx/doKp4/EHHtbnVPvaeD6uQCfb3Tx+koN76+VCPtVm6v7dUk5JuSanZi0EwbE7RcR/qsWAd+q4fulOr5faOL7hSb+X2kR/J0Owd9pE/ajNtFbhcTvkjy7xZ2/x03aJybjiD7FzsaUuZlSfE5KiZsRNQGLqQleSbbTIqJ2meHznYRTHwrZ8ZIGXy9W4LulSnxtO4/XPW+Jubh7A6lOH7HpJTV+elGVA+8JOPMfKYE/mRK5zZykfZZkHbWk2Gkht84vpcTdlBwXIQUeYlJOqxN9QIEyfxO6kl6gN+Vl7l1d8ydeK3I3xbZUH2Ck243RHg8e3HXm/t3TDHU5MNpzks6G7TSU/0D/vaP037VjrMON8S4fRts9GGk7y1iHAwOtu2kq+St12ZbcydGkOU+RO/kKNBcq03JDh/o8EXV5lrTcWM9g43fM9Noj6/NE1ufNRLcrE72OPOk5zMN7m2iteofq3AW03TCgu1SDrlIlusoU6SxToqNUlY5STbpLtegp16KvQo37lUrcr1LgQY0C/TWKdN/UpKvCiIHba3ly71NmB7YzN3aCuUfOzAycZbbXBXmfPbNdO3l65x8MVC5koFLA6G0tHjWoMtqkyFCTAgNNKgy06jLSsYynvf9iduAgDJ9FPuqJ7KE7cw/PIH94HPp/QdbzdybaVvG0zZipTl1k3VrM9Kgz1avD0x4DHnVb8ajvRWZG/4N8Yh9zjx2RjXky+8gP+WMfeOICj/ciG/4PUwOvMtW/hJlBU2aHhMwNqTM3rIx8VBkeqSIf12R2XIDsiRjZhBTZpBTZpJiZSQOmnpoy8WQ5E0/eQjaxCbnsOMyeY07myYzMkxmZB/K5s8jnTjAzvZnJqb8yOb2KKZk1s3NmzMlNmJObMSNfyMzcSmbm3mJ29juQ2YHMF2aCmZsJRCbzZnr2LFOy0zydPMyTp8eZfOKKbCIA+VQo8okLzD0OYO6xD/IJR+TjG5kceIUnPdZMdEuZ6RIx0yFkpl3IxF1NnjSrM35Hg7FGTUbqtRmu0eVhtTYPb6oxeFOJ/kpF+sqV6C5VouuGEu1FCtzLnwds8x+AnV8drk1TpCZ1PmmtSlaah2uSClVJKlQnq1KdqER1oiI1yYrUpipTl6ZC/TVVGjLmEducrUFrruazVWJNOkt+/9606avU5kGVNoM1AoZqhYw2iBlrNGT8jhFPWkyYuGvGVJsFU20WTLcvYKbdmpl2a6bbFjB1z+p/zP9uHn58x5xHjWaM1pswXGvEwxopA1XzgO0rN6CnVERXiT4dRXrcy9OhJVublmxt7ubqcS9PSEu2Lg3pGtSmqlObosntZE2qEtWoiJ8vcCqPVafsqiZlVzQpjdGkJEaTomhNCiM1yb/05+SFa5IdpkFWqAZZoVpkXRCQGaJLRrAO6YE6XAvUJS1Ql9QAAcm+en8ANs5Lj6seQmLc9P/Aa9Q5ERFnhIQ7CwlzFhHmYkjYGSmhZ6SEukgJcZIQ7PjnhDgZE+xk9mzMCXIwJ9DenIDTZvifmh+/k6b4HDfF55gZPsfM8DpigtsBCS47RThsE+CwTYDjb0KctuvjslOMy04xZ3ZJOLfH6A+8nt4qwnG7IWf3mOC6xxy3vea47zPHY7857vtNcdtnxJldBjhsFXLqZwEnN+lx+mcRztukuO4yw32vGZ57TfDeL8X3sISAY1KC7YwIsZMSYmdIsJ0Bgcf1/wTsKTERLlIuu5oQ72VOiq8l1wIWkBG0gIxgSzKCLckMsSQj2Jx0f1NSvY1IOCfmipOAiJNaXDiiQvBBZYIPKBN6SI2Io5pEn9Ah9rSQBEcRSU5CEhy0uXpSjasnlIk7qUyigwpJjspcO6tCjrc6hf7aFPppUxospCxEn+IAXW4ECqgIFlIaqEOxnyYl/loU+ahT4KVG8XktygIE3PDTocBD7b9GlWIvVSoDtKi9qE9dpD63I3SpidSmLkaXxnghd5JFNCYKaUox4NZVHeqTxPQV2fKo5gV6i5fTkGxJRaQ5ef4GpLlpkHpWmWwvVW4Ea1MbJaQ1TkRHsoS+dGP6M00YzDJmIMOIvlQJXUmGdMQb0hEvoT1eSnuiMcMFtgzmz68K91234EGOFcNFixm7sZSHBYvozjBlIM+agTxrerPMuZ9tycOCRXSkGVETqcGtCHXuJRnSn21Fd6oxPckmdMSb0BojpSHcgOpAIeU+Otzw0KDEQ5VyH1VqQ7RovSykK9GA3jRDHmRIGcmz4EnJIibKbZmpWomsejWTFc8zWb6Gx8VrqA8zJMtelVwnLZpCzOiLfY77scvpuWJDc5iEqvPqNF7Q5tH1BcyVLWWubDFPcixoDNL6L7xKaI0ypf2qFd3J1vSmLaQvzZqeJPP/O143KRDyvTIB3yoT9J0aAd+oEPCNKsHfaxL6gzYRmwVE/Sog/Cdlgr5XIH6vFlXeRjSHmXE/wYbRzCU8zlnC42wbxrKsGE4352HaPF57Yk1oj5TSfEFMrZ+QW15CbnmJqPcz5k6QObe8xNT4iGmPsOJh6kp6Em0ZyFjBWME6BrJX8jB/FU+rXuXJzZcZKVnDeMkaHlxbROdVU9oijWgMMqDsrA55p3TIszMg75QFqYdMif5NTMRWMRc363HuYyUCv1Ynca8B+WfMuBW6kDuXl3H1gBpZDlLuhK+hxt+W6/b6ZDrqcfvCcm6Hredm0Gry3C3J9zCi7pI1PanP0X51IXcvLqQuwJRKXwNuBkpojl7Ew8wXmSp+h7nSvyEv/4CxjNfoiFhNjdcyEndKOfuBEntWK7BnrQrb1yiz6yV1wrev5GnxYZLs1uL5jYSt61TZ+4oKl7Za0BT2MV0xX3LpF2N2r1Mh5FtrypxfIc9uNbHbrPD73JAttsr8YKWA/TvahG80IuoXCyI2m3Hm2dqw28e6nH5XncOvKHL4ZXVOvi3m+Osidq5SYcfzyuxarcSeNQoc2aCAy19U8ftUi9CvdInaKODqJgHxv+iR8KuQ5B1iru2VkH7AkPSDYjKOisg5bUiZhwV1wYu5c2kZrdHLaY9byf1r6xjKfpmHmS/SHjt/99sQtpDGUFvqAmwpdDYh87ghKQdFRG/VIXSjOsHfahD6vZCwjWL8/i0g6GsDAr6ScO5jAUffVGH3BkWOvKPF+W8XcXX/W5z5ly0/r9HiSxtV3jdQ4F2xAp8tUOYrW0U2Lldg5wYV3D7VJ2GXNWn7jcm3M+KmqylNAVbcu7iIjihbOqOX0BmzlLaYJdyNWkxNoAXFZw0odDEg44QW92JW8bT0Q2arP2Gq4mMe5nxAgccK7N5XZqONAttXKHD+EzHZB2yodrLmjrsld9xNafEypdXHlGYfIxq8xNR561PvL6I13JiOKxYMpi9lvHAdE2UvM1P9JjM1f2Hm9nvI6j9ituFjZur+wWT1X3lU/BIPc1bRn7GCrsQlNEctoDbYjEpvYwqdDUk7qE3sdg2ubNPi6lYdrm7R5sqvmlzZokrCTnUyj+hS5GjITQ8z6gOsaQq1ofmSDfcu29CdsJzBzDWM5q5nOPcF+jNXMV70Ko+LX2O86BUeFb7IaP4LDGWvYvD6MkZylvG48DlkFaugai2y0lUMpy3mtp+QtINK1PlY0xH+PK3BS6n3XUCVl4SbXmIaL5jTFb+M/ozVDOW+wFjJ60xXf8D0rQ+ZrH6PoaLX6bz2AnVRK7jmJCV8pwaX9+oTu8+IhINmJB40JWm/hLQjErJPSSh0kVLuJqXax4g6fyPuhJhwN3z+TdcaH32qPAU0BkrpilrA/VgbhlOWMHJtCf2JVnRfMaEtUkp7lBlDKc8zlLKeCjdTkvZocmWrJrHbDYj4xQjHj7XY/aoiu19U4fDr2ji+r8/5LwwJ+cGA4G/VuLRZk6hfdUjZb0yBgw3FLovItjcm7YSIuIMConfqE7ldQtR2E2J2mBK/15K43YbE7RFy7ZiIbAcxuU4iil0NqQteRLmnMeUepuQ6GJB8UJvUwwIKnc3IdzAj44iY3NNGXD9lQNoxAeknDUm3MyX+gCnhv0jw/UaEx+cGuH1mxNlPjTn5NyH2H4o49YE2Lp9oc/47IX7f6+L8iQIO/1Dg4m8axB/UJeWYPinHDIjdp8+Fzep4f6mE95dqBHynQ9hmMRd/FhP+k5DIX4XE7ZaQftScnJMLyT1pTdYxc9IOGpO8X8y1QwKKnKSUnJGS5yQi38WQKl8bbvouJ+W4OUGbRbh9IcLuAyHb1qvz5SIFNq3U4PvlSvxnsQKbXtDAZ/NKCn2/5ccNSny5UoGtr6pz8h9ivL815cLPFlzZZUH6UUuKXRZy09uGCh9LbngbU+ZrQom3EZH7FCnwNKQtbg09KS9x9+rq/3oq5+aB2O6Gk4x0ujLW5c7jXk/G+84y0mPPcPcx+lr30FG/g8F7xxlqc+Rprx+TfcGMd/nyqNOdJ70ujHYeoKXsfZrybWjN06M1X5U7eYo05SvTVKBDXa6YhoKFdFS+zmjzJmQ9jsz2eiHrPs9UpxuT3c5M9B5ntH0rHbffp65gMW3FhnQWqdNZpEhniQKdN5ToLlWju0yH7lIB3aUCesp16KlUp/umEt3VCnRVK9BeqUlHhZSB2rU87fiM2cHtTA4dYmbUgekBF2bvO8+/Idu7m6mWT3hYZcPgTX1GbmnzqE6NsQZVRppUGWrW5OFdfR51P89M/xfIh48gHzvD3Og5ZMNnkA87IR+1g6EtyPo+ZrJtNU9bTZi4K2CmU4fpTm0muwQ87jJkrGsBj3o3PMPrXuTjDsw98kL+OAD5U1+YcIHHe57h9TWm+pcyM2jO3JABc0M6yIc1kI9qIh/VYm5Uh9lRIbIxA2bGJcw8liB7LEb2xICZJ2ZMPX6OqSdvMTe5CfnsCZCfQy73ZE7uyZzcHbn8DHK5HbOyX5iaep/JyXXMTNsyO7OAOZkVMtkCpmWLmZKtZlr2DjLZRuQzp0DmB7MXmJsNZW4ukFm5F7I5FyZldjyZOsnUhDuz00HIZ0KRT4cgf+rP3BNv5FMOzD35gcnBV3nau5DJHiNkvSJkXSJmOoVMtWkxcVeDJ62ajDdr8ahRh9FaXYZrdBiuVmO4WpnBm8/aiCsU6bqhQEexAveepa8tOX8msPPFTQr/C6/Kz/CqRnWyGjcTlLgZr/AMsMrcTlGhNlWVujQVGtJVacpSpzlbnZYcDe7madD+DLBdNzTpKdfi/k3tZ0VOeozUixltMORRkxGPm0142mrK5F0Lpu5ZMd224I/5/wLs7+nr4zvmjDf9nr4aMVQj/a/1YQN6y8R/ALatQEBrjg53c3Vpy9enLV+f1hwBjRla1KVqUJ+mTW2KJtVJ6lQmqFIRr0ZFnDrlsRqUXZ3H640YjfkE9hlgCyLmJ/+SJjkXNcgO1+B6mBbZYQKuhwrIDNEhI1iHjGBd0oN1SQsUkOqvR4qfHok+vyewQq6663PFTZ/LrkKizukTeVaPSy56XDoj4tJZQy6elRJ+TkrYWSkXXAwJcTJ8BlcJIU5GhDibPsOrKUEOpgTYmxJw2uTPW9iTppw/YYLPcTPOHzfH+6gpbgekf+DVfus8Xp13iJ7B1YBze4xw3WvMmV1GOG43xH6bGKcdElz3meG+3xKP/VZ47Lf8A6+ue41x2WmIwxZ97DYJOLZRhxM/CnDcIsF1lznue81x322Mx25DvA9ICDhmwoVTZlw4acKFk0aE2EkIOi4m4Jg+AceEBNuJCHeUEHXWmDgPc5J9LEnzX0B6oDXpgVbPEGtFeqAFaX6mJHlKueKiT7S9gPBjmgQdUCZgrxKB+1QIPahO5DEdLtsJiD2lT4KjmCQnfRIcdLh6Up2rJ1SIP6VGkqM6KU5qZLiqk3dem+JAAUX+utwIElISqEf+eS0KzmtR7KtD4Xktis5rUeKnQ5GPJgWe6hR5a1Hqp0uxjzb5buoUemhQ6K5GgZsqxR5qVPppU39RRH2kiOowLW6GqVETqUn9VV0a4vWojxfQkCDk1hUdmtOMeVi2kvGa9bRdX8StWBNyA0WkueuSdEad5DMqZHqqUuCvQUWYNo0xQjqSJdzPNGUw24zB6yb0p0vpSTagN0XKg3Qz7qeZ0RZnSEOULu3JEh5kWzFUaPNH0no/25IHOVZ/TN91C3oyzejOMKUn04z72Zb05y6g77oF95IlNMQIqI/S4V68IR3xUjriTLgbY0zDRSnVASLKvHUpcdek2E2NSl9N6kMF3LtiQF+qCYNZ5jzMNmc415zxogVMVtgiu7WS2Zo1yKrXMnPzBaYrNtASbUKWgzqpR5UpPqNNrb8JvTHL6YyyoTFYQqWXOvXB2oxmWCErWcJsqQ2T+dY0BetQfk6V2z4Cmi5IuBttRkfsArqTF9J3bSH3ry2kN9ni/wevSvh/o0TANyr4fqnE+S+UCPpWk/CfhIRu1ObSJl1itukR8I0qUVs1KXeT0hhsRk/sIkYylvA4e+kzvC5gON2CoWvm9CeZ0RtnSnukhDsh+tw+r0uVpw5VnnrU+Uq5E2RGtZeIm55CWsItGEpbRXfcYgbSVzBeuJ4HmcsZzF3JZNWrjJSsYaRkDZMVG+hLseZelJS2S0Y0hxhR6SYk65ga2cf1yTwmJeWAMUn7zUjYZ4nnZ8o4f6CA33/UuLxVSNZpU2rDlnMvbj2hWxXJOGVCXchqbnhYkWYnoNDdlLuxL9OR9C4jBf/mfub7tMSu5V78Cgay1tIet4i7lxZQ42dEsasexR763A6xoCdhFeO5rzGV/xZzZR8wcu117l5YRcWZJVz+2RCHdxQ4uF6Bgy+qsusFFfa9qs6lHSsZzd1P4okXOPCmgH2vaBDygzXFZ96k0vNd/L6R4PqxGpGbrcmz20CJ44sk77HG+zMtti5TZe8aBbw/kRC12ZLLv5pyaZOUS5uM8PlcG7d/qOPyviqn/6LC8TeUOfiSEnvXqbJ/vTpHXtbmwHo19q5VZP86BY6+pIDzuyqc/1STkC91uPSdDtEbtYn5UYerm/SI3yIiaachybvEJO8RknpQSNZJA0rdLbgdbENDmC2t0cvpTHievrR19Kev50HaC3TGr6Qlegl1oQupv7CY+uClFJ8x57qdlNRDBkRv1Sbke1UCvlIj+BsBF74TE/6DCX5fGGL/Vy32v6zMkTe18P3WhuTDbxG180XsPzbjtxe1+GapEp9bK/GZlRL/slbjnxaK/N1Egf9YK7BljRLOfxcQt3MRyftMyTkupfyMCQ1+ltwNs6YtYhHtUfPv/rZGLOJetC2NodaUexpRdNaA5COq1IfZMl70V+R1/2K29nPGij6iPGANzp+q8ONSBX5boYDPP8Vk7VtE2Skzqp0MaXA1psXblLu+ZrT4GtPoY0C9jz6NQSLuXjSmPcac+6mLGc1dxXjJeiYqXmWy6i0mq99huvY9Zuo/Yrr+I6Zq/sqTslcYLVjHUPYa7l9bSXvsUpojbWgKW0yNnw3FLhYUOS2kyHExRY5LKHZYQonDYkqdF1HtsYSW4OfpiV5PT8wLdEStovvqanriV9Ob+Dz919YwkrOeRwUvMZK3/g+8Pip8hdH8DQznruPh9VX0ZyynP92WkZxlTJSsZLZyDdxcy0zJKvoTF1HurkPCLkVueSygNWg5t70WUHHOmAo3Ayo8RDReMKcn8TkGs9YynLeB8RtvMFX1PpNV7zNe/g79eS/TmfYCTVdWketuQdwhEUnHTEk6Yk7iIXMSD5qSfMiY9GNG5NobUehiRKmrlErP39NXE1oumNN2cQGVbgJKz2pS729Ab8xCBhOWMJK6lOE0W3pjzem8bERHtDHdV6x4mLKKjsjlXD+hR9IeHdL2G5G8x5yg70Qc/YsSO15WYN8r6hx9UxeH9/Rw/0yPgG8FBG9U4+oOPa5u1+PaIVMKnRZTfGYR1x1MuHZSTPxhfaJ2iYn4TUL4r1LCNhsQuVVCxK86XN6uSdpRIXnOhhS7GVJ53pSWiCWUuhtQ4mpI1kkBSQfUST2sS5GLOTmnjUjdLyDruCHZp43IOiUl7YSU2P0GhP2iR9CPIvy/l+L5HykOH+pz4DV1dm1Q4eAbqjj+XYDXVwYE/WRI8GYhAT9p4rdRGb+NSgT8pEzYFhWidqoTtUObsF80CfpBg5CfdLn4q5io36TE7JBydYeU+D0Skg8akXHcjJxTluSctCDzuAnXDktJOSgm6YA2ufZi8h3FZJ0SkG0vpsJnMeU+y4g/ZML573U585kO9n8XcfgvYn5Zo8nmVZp8uViJLxYr8O0KJZz+vZjSwJ9w+mYhX61S4Ytliux6XYDrFxaE/WpL3N7FpB61JOu0GWWeVtwKsKbY04hrp7XJd5VwcYci+e5GdCa+QFfKeuojbf/Ea0+dfWx/szMjHe6MdXrwuMeDx33neNTjyFiPHUOdRxi4e5jRDnvGOs7ytDuAp93BPO7y53GX5x947aj+mKb8JbTkGdCSp0VTjiqNOeo05etz+7qEhnxbeqvf5cm9rcx2OzHX481spzeTbeeY6nJmpu8kT7p30FP3EQ0FS2gvktBVqEFXoRJdxYp0lSjTXaJBT6ku3Tf06bohpvOGPl3lArqrtOisVqW1QoHWMi06Kk142LCBqZ5/Mzuyg4mH+5gaPsH0oD1z/Q7IB04iv7+LmXufMVqzjMFKMQ+rtBm9rclYvSbDjVoMNuow0GLAeNc6ZP1fw8hh5I8cmRtzRDZ8GkZPw/hxGNnC7P2PmWxby9MWc562iJjpEDHVLuRpu4jxDmMeddnw5P4rzI59gfzpHuRP7JGPuyF/7A0THjA1vzY8O/pvpgZfZ6r/OWYGFjD70BjZgD5zQ3rIh4XIR0TMjYiZHTFENiJFNmaE7JExs+OGzI5LkI1bMPN4JbIn7yKf2vwMr2dB7vls3IEzwEnmZrcxM/1PpidfZWbieWYnlzM3vRTZ1FKmp1cyPfMiMtn7zMo2IZfZw6w/8tlQZLOhzM0FM4cvMrkb03OOTMkcmZnxYk4WBLNBMOOHfNIH+YQ38il75E9/YHr4dSb7bZi+b4zsvpjZHjGybiHTHdpMtmsycU+LJ63aPL6jw6N6AaN1OozdVme0RpmhW4o8uKnI/UpFesoU6CqdB2xboQJ38xVoyVWgOWe+fbguXYHbqQrcSlacT10TlahKVKYqSZWbiapUxitREadAZbwCNxPm/69OUuZWshK3U5Wpu6ZK/bMU9k62Gi156twrUKe9WIPOUk16KrTpu6nLg2oBD2+LGK4zYLRewqNGYx7fMeFpizkTrRZ/rAf/b8j+jtj/vTo83mTKo0bTP25fh28b8fCWlIEqQx5UGtJXLv4jgZ2/fdWlvVBIZ5GItvz55LUxQ4uGdE3q07SoTdGiJlmD6kR1qhLUuZmgTmW8xjxgr2hQelWDG1c0KI6eXx8uiND4A7B5lzTIvahBTrgWOWE6ZIfqkhWiTVawDpm/AzZIQFqAkFR/ISl+wvkE1ktIrLuQK27zc9lVSORZAReddbnkIuTSWQMunjPk4jkJF89JCT8rIeyMlAvOv+NVSoiz8bME1oRgRxOCHEzn72AdTPA/bYr/KRPOnzDm/DETfI6Z4n3UBI+DEs7sFuGwTRf7bQIctwtx2SXm7B4J5/ZKcd9viscBM1z3muC8Q4rjb4a47DTCbb8F7vsscd9vhft+S9z3meG615izu6U4bRdjv0Wfk5uF2P0k5OQmEQ6/SjjzmwnndpngussYt90SvPZL8TtqTJCdKcEnjAmxMyLEzoigE4YEHBPhd0SI/1E9LpwyIMLFmFh3CxJ9FpDiZ821gIWkB1qTEbSQ9MAFpPlbkOxjSpybhCgHPcJPaBN0UA2/PUr47lLEb7cSwfvVuHRUl5hTImJPi4izFxFnLyT2lA5X7DS4ckKVuFNqJDtqkOqiSZaHNgV+AooCBBT6CygO0KPAV4ccT3WyPdTJ9dQkz0uLIh8dis7rUuClRZ67BgWeWhT76FLso0O+uyZ5rurku6pS6KZGqZcm1YECmiIMqI/QpzpMk5uhatREaNBwRZfGOD1qr+pQH6dHzVUBbVkWjN1cy2jVOhqSTKmIkpDpIyD5nDZJZzRJOatOhoc6uefVKAlS53akLncTxPSmG9OfZUp/pjH3r0noTZXwIN2EwSwL+tMt6EiQ0nRZj6YrAnoyzf64b/29Zfj3lPV+thU9meZ0Z5jRk2lOb5YF97MtGchbyGD+InoyLWlNMKQ+WpeGSF2aIoU0RxnQHCmlIdyIW0+RgmsAACAASURBVIGGlHnrUeiqQf4ZFSp9tWm8KKIjzoj+dAuGsq0YyrFg8LoJI3lmTJbP41VWs5q52g3M3X6JqYr1dMZbUeSmTfJhBTJPqFLpIaYpyJLGIDNu+Ygod1enNkCbwVQLZstWMFduy3TRItojRFS4qlPppk1zmBF3o81ov2r1bG3Ymr40a3qTLWm/YkRrhOE8Xn0MyLfXJXGvKhc3KxL0nSJ+Xyvi97UyPl8q4v1vpflbp+91CflOh0ub9IjZpk/IRnUu/qxKzml9GkMs6blqw8M0Wx5lLeFJ7hIeXV/I0DVzhtOteJhqxf14c9qjJNy5oE+tny7VXjpUewmo95fQGmpOnb+UcncBt/0lDCSvpPOqDf2pzzF0fRV9aUsYyn2e6ZuvMnZjLY/L1zNx4wU648xpvmjA3YtGNAcbU+qiS9YxdTKP6pFtZ0zSfgnR20REbDHg7N8VcPibAq4fKRP1iwEFLoupD19N9YXnuPSbBklHpdQEraHQ1Yrk4wJunLfmYe7fGav4jscV3/Iw/x+0p75MT+Z6xsveoCdlKR0xNtQFmVF0VkiOs4AbnhIaw60ZSFvHeNZLTOS9zVDyazQHrqLAbiEXvtHD8S+qHHlJkcMvq7J3gzL7X1Mj5JcldMT/SuDmBezcoI7j+wbE715L7snXufKbLaf+okDEZhNuur5GleurJO2yxfsTIfbvKLJvnQKeH+uQuGMhqfsWc3WbKRGbxERsNiTwK108P1HnzAfK2P9FiRNvKnHoJQX2rVPg0AZVTr6py7FXNTi4QYlDGxQ4/ooCLn9TwfczLUK+0iH8W20ivtckaqM2l38UEL/FkKQdEhJ3iEncKSRpnx7px/QpOmtKTdBibocs5E7kUtrjnqcnZS09KWvpTlpDZ8IqWi4v4/aFhdwKWEi1rw0lZy3JtTcl7bABkVs0CfpOmYCv1Aj6RkDwt2LCf7TA/RN9Tv5FC/v3DfD9xpaY3S9xefcruP7Hhu0va/Dj84p8vUSRz6wV+HSBEv9apMLH5gp8YKzw7O5VkVPvaRG5xZKEPSZkHjGgxEnKbR8zWi5Y0RaxkJZwSzpibLkbaUNLhA11wZaUuhuS56RH8hFVKs5bMJT9BhMVHzBc9BfakjeQ474Ix0+U+dZGgS3LFHD7QI/UHZaUnjKj2llCg5sxrefNaA+0pC3IgrtBJtwNNqLtkgldly3piV1Af6otw9kreVS0jielL/O4/DWeVL7JZM1fma77gOm6D5iseZeJ8lcYLXyBh9mreZD+PN1JK7gbs5z6UFtuuFuSeVxC+lFTMo9ZkW23iEKHpZSfXUmN9yqaAtfRfnED3dEbaI9cQ3PYcu5FPkd7zAraY5bRl/I8o7kv8qT4VR4VvsRI3gaelLzGo8JXGMnbwFD2WgYyV9KXaktvkhUPM22YKF6BrGwVs2WrmSxcSddlS3JPq5G8T4VKVwvqz9ty09WSEmcJFW5SKj0NaAq1oDthGQ/SVzFwfS3DBS/xuOwdHpe9w6PSNxnIe4mO1HXURT7H9XMmXN6rS/whKVf3SYnZLeHKHgkJB6SkHzcm+7QR+U5SSs5JqfCQUu0jpdbfhKZgs/+Hsfvsivpewz0+dJhh6DCF3mxRY4kxiSnGmF626cWdYjQxxl4RpYhI7whYQaQoivTesdEsqCiCVEEFpYlKh/meB7jd2Wuds9Z5cK9Za97B539fv+umJkJKmY+QMh8tbh405v5pe3rSZ9KTPp3OFFvuJshpipfQftqcroyXeHBmJpWBEtJ3aJHlYEjeLgsS18sJ+VaI43tKbH1HDcd3xTgv0cHtfRHen2my/wcNov8Qku5gQvoOKblOFpR42HHO25YiLwty3aUk7zIkboMBUasNObhCl7DlWhz6VUjUSg1ObRKRv9eYsiBTLkeYcf2IFQ3x07gYYECRhzaZThqk7dQgx1mPUk9Tcl2MSN+uQ56zCQVucnJd5aQ6SojfYMiRlTpE/GJA6I9GeP1Ln52LNVn/ihKbX1dhx9squH8uIuB7XQ6s0OfYGn1i1ouJWqNKzHohMeu1iF6rSvTfykT/rU7MWhGxa/WJXWvIifUmnNokJXGLlMTNxiRvMybDUUKui5wCNzMK3EzJdZGRtVtChqMRKTtEZO4Wk+0iJtNJRI6rHuUh9lwMnsbp7RIO/K5L4I/6+H0nw2OZOetfE7Niljo/T1fjp2lKLH9JwO7PzMnz+56Tzkv4/TVNvrQTsGKuBq6fSolYMYX4DVNIdjAj203KhUAzrhy0pizUlExXbTJcdTiyWkDmXj1a017lUdFbNKa//I+24Vs+iV31/jxuCeFxSzBdd7zpafTgSbsnAw88eNK+h94WV57c9eLp3SD6myPoa4igvymMZ20hPGv3pKdxC+3Xv+ZW4UvUFphyu9CAm3na1OTrcLtEzvU8c24Wv8SD6k8YalrHxN19KO4GMdbsx2CDOyOtbkx0uDB8fwOdNz+jtmQaLedMaDsrpP2sKm3nVGg7r8bdc5rcPa9D63ljWs/LaTwnoanMhNbLRjRdElN7UZ36cj1aLlnSfet1hu99x0T/eoZ7NjHYtY2RhzuZeLgbHu5EcX8tY41f8+TGXB5Vyeis0qP7qi69N/TpuqFPx3VDOmrl9LcsZLTjJxQ9W1E83s34Y0dGurej6HNE8dQBRc8qxu59xlDjAgbr7Bi4bcpIoymDjTKeNsjob7Li6d2ZDHcuRtH/A4pnm2DQlYkn7kz0u8OgG4zshKE1TDz+huFH7zDUMYeRzmmMPrRm+IGcsUdyJrrNUPRYMNFjzni3KWM9ciZ6TZnoN0XRL2WiX8p4vxXjT+aiePYhDP0BY7tgfB+KcV8U434oJnxQKDxQKJxQjK9jYvT7yXuxA28yPvAaE4MLGRtcyNjQIsaG32Ni9EsYX4NiYh+KiXDGx44yMnqEsfHDjCsiGFEEMaLwYUzhx4QiDMXEQRTjYShGAlEMB8LI/kmYD65grH8xI93TGH0oZ7zTkIkHhozf02O0TZuRu0KGWkQMNmkzcEfM01od+m9q86RGg/4bKvReV+LRVSUeXlbmfpUS9yoFtFcoTb6BPa/0osTpdoESN3MEXM8UUJ0m4EqKgMvJSlxOVqYqWZXKJBUqzihTnqhEeaLgxVScUaIqWYlLqcpcSVehOlOF69kq3MhV4Wa+KreL1LhTqk7TBU1ay4W0VWrTXiWm47Iej64a0H3NiJ7rJvTVSHlSa8qzOrPnHzImIfvPbes/8TpQb/4iNtx/S07/LTmPb8rpq5kEbFe1yeT5nEvGdFQZPUesEa3ndWk5p0vbRQPuXjCksViH23lCanOF3M4TUZOlxY0MrRfx4WtpmlSnanIlRZPKM5qUn9akIlGL8tOaXDipMVngFKvxP4AtidGi+LgWRcdEFEaJyD+qRf4REflH/oNYMdmHdMk8qEvWQX3SI/RIDtUlMUiX04F6nA7U41SALvE+2hz3FHLcS4cYX0OO+xkR429MrL+UuAAZcQEyjvtJifQ24cg/3sMe9ZRy1FPOUU/TyS2sx38AKyPcRcr+3VJCd0kJcZQQ5GCM71ZD9q0Xs2+9Dp4b9fHdakKgg5ygnaaE7rJi/25rgh0s8Nssx2u9BJ+NcgK3WeK/1RL/bZYEbDXHf6spfpuleG80xmOdIe5/G7D3L0P2/WWCx19S3P80wf1PCV5rJfhtlBG4VUbwDhn7HWWEO0k56CTlkIuUI3tkHHaVcsDJkP07ddnvIOawsyHHPWScCrAiKdSG1DBbMiPsyD5kT87hKWQdtCUtzIKkIDkJPsZEu+pweKcm4ZtVCN0gIGSdgNANShzYoka0o5iEvSac3mvEKTd9TrqKOeki5KSLJqdc1Tntpk6qhyZZviIKQ3QpjdCjJFxncsLEFAYLyfVXI9tXjRw/DQqCRJwN1aEkWExRoIjCAC2KA4WcDRZzLlRMSaA2BT5qFPupcSFIk0vhYm5EGnI7TkJNjD5Xo4VcOabJtTghN0+JqT2jx7UEETVn9LmZYsj9kik8vfoqj8pepiJOj/NR+mQFa5PmJybdV5ssfxG5QVoUhKpTGqHGpWNa3ErQpSXdhPs5Mu5lSbmfJZmMEOdb0JVvSWeOBe0ZpjSlmHDzpDYtmVI6i6zpKrV7sXmdBKwl7bkWL2byBqw1nYW2dBba0lFoy4N8G+7nWdOcJqP6mJCrR7S4cliba0f1uREpofqwhIr9BpT4apLvoUxFmJjbsRLaUsx5mDt5IqenyJLOXCmP8mUMlNszcmUWo1fnorj5OtxcxGD5K3RkTeHKIT2ynAWk7VSlIlCfqkAjKvz1ueirTbm/JtURItrPyFFcno/i0gxGLtjTmSznUqCQcx6a3Dkup+GEGQ0nzWlOsuRumiXt6VbcS7OgNVFOY7zkxeb1nKceGQ5axK5W5tC/BYT/JCB8uTL7f1Im5DtlQr9VIfwHDY78Iub4KgNi/9Ql5k8Njq1S4swWITePWHM3YQqdqVPpzZnGQPFLPCmwpyvTnL4cW3qz7elItqTlhIT6aANuHtbhWriY6v063DpiQlOsJXeiLSnz1+GCn5h7iTNoTrDnftp07qbYczfVjp7ClxmuWsRAxUKGL71BX/FsGk5IuRVpSH2UlJsHTChx06DARUTOLh1K91mQut2YA/9WJuhbAb6fC9j7voC97wo4ucaUyuB5VB+dR563GUkOJpzZbsLVgws4629Hqos+lUdmMFr9G2NNW7hX/BUt2UtpyHiNByWLGL35Cd0lC+hIn83taFtKvA3IdBGRs1fM+QB9mhKm0Zu9gL6s1+g4/TrXQ2aTsdmU/cu08HpfC6c3VNi1SI1tC1XY/qY64b/acD5oGdveVmfLa8qE/2BF8saFnFg9i8AvdIj4QY+rQe/QcPQDSve8TOgyPRwWKOHxnjpRPwvJ3GpBkdM0chxsObNBxom/9IlfrU/UL2Iivtck8AsVPD4Q4PqOgN2LBOx6Q4Dr2+p4LBXjtlgLp0UqOL0xeePV92M1Ir4VEfmTmOhfRMT8JiR+hZhTfxiQtl5O2kYZKRuMSN6o9/zupC7FnhKuHprC1cO23IqdTlPiHO6mzKP5zBwaT8+i8fRsbsfPoPqI3WTLqb8lF/1tKPWyJGOXMbHP8XrgJzUOLhdzaLkhR34xxf9f+vh/KeX46rmk7lxC7PrX2fWBCb/PVmbFywJWzlXm55nKfG0r4HMLAZ9bCvjcXMCnpgK+thawYqYAx3fVOfybCWc2yclyMOTcPhOuhsqpi7SkKcaamsMS7p6eRuupGdTH2HP9kAXlwcaUeOmS66bNuUApDzJf51H+IuoSZ3DhsDkp7ib4/qDF7zNUWf+yGr4f6XJmjZyLbuZc9ZFyK1BGQ7gZrUesaYu2pT3Gmntx1tw/ZUNHkj2dKfY8ypxGb/5s+s++wrOLr9NftoinFW8zcGUpQ9c+YujaRwxcXsKzstfpK32FR/lzeJD9MndTZ1N/cgYVYdZkOOsTv16TuL/FnFxnyJnNcjJ3WlPkNo0y35eoCprJ5ZDpXAqxpzLYiopgM65EWHHjqA03jlrSfHo6vYWvMXDhbZ6ce4NnF95ksGwxT8+/yePi1+gpeIWHObNoT7WlJVFOR4Ylz0pnMHT+JYbOzpx873pUQvJWJXJ2aVDmLeVygDXl3uYUuxly0duEsgBDbhw2pfGUHa0p02lLn8mD3Hn0lC6i5+ybPC57h67SRTSlzeNSpD0Z7oYc/UuZ+E16RK8RE7VaTOxaPU5vMSLDSUquq4T8vcac85FSESSnKlTGlf0ybhyQc9FbxDkPDSoDtKmLlNOZPJ2+rJfpSptO2ylLmuNlNMZJuJ9sw5P8+TTE2JKxU4WULRrkO8nIcbQkeqUB3l+o4vKhKs4fi9nzkSGuS3VxXqKB2wcCAr9RJmG9HgVulhS6WVPgZk2RuzWlXjaU+tpQ4GlGkqMRx/6ejOoGfKuB978EBH4rIPJ3NdJ3GnLR35Lrh+2ojbbn9nF76mLsOOerS5azKqkOymTtFlHkbkLRXikZO/XI3KFPvouUfFczMnfLSdwqJeZvYw6v0Cfke128vtBm9xJ1Nr+mzPoFKuxaoonz+5rs/UwTr680CPtVm7iNhpzapkf8Jg3yPKQUeMlJ2a1L7AZ1jv2tRvxGHRK3SUnYLCFhkzGJW0xI3GpMwiZdzmzXJ3OXMbmuUvLd5OS7ych1kZK124SMXYYkbxdxarMaSds1SHHQItNZl7KQKZz1n8KpbSZErTHm0Co54b/ZEPSTPZsW6fLzdCVWztFg+XQVfpwuYOO7hsRse5fyyBVsWCrma3sB39gJ+Ps1Hby/sSZytT0JW2RkuJpQ4i+hKsKcywesKPaWkrBFg7DfBMRvVeXOmXk8q/yQ/vLF/2gbvron8dFtXwbbI+hvDqblym5aru6gt9mNwQ4P+lqcuH9rO90Ne3jWFsTjxhA6rvvSecObpy3+jHZ609e0mVsXPuR63hxu5U/jZr4l13KkXM+TU186ldril6gtmUtb1fs8rVvFRKsT4y17GWlyZqB+O8PNm5m4v56R9t/orl1Kc5k9TaW6tJao01aqSvs5NdrOqdN6VpPmEm0aSyQ0lZrTdN6G+vNW3Dwrpea8IXcuyWi7NoWWqmm0X1rA47pPUXStZKJ/Pc86/2Tg3p+Mda6Dh+sYu/sbT2s/offafPpvzKDriiWPLpvy8IopndXmdF635mHtVPoa3mCw7RvGH61momctI91/MND5G6OPVqHoXsXEgx8Ybv6IZ/Wv86x2Fs9qp/D0lh39tXY8rptCf+NMnrUuYPjBe0z0fI3i8Sp4soGJxxuZ6NsAT9fBwB/w9CfGuj9loONtnt1bwOD9OQw9mMXQ/emMdsxg/OFMJh69xETXFMa7LBnvNmOiR46iT4bisRTFYxkTj62YeDwbxZPFMPgjDP8NI9tQjOycnLEdKMa3ohhbj2JsFRMjPzA+9AUTgx+jGPgQxeCHTAx+zMTgp4wNfcH4yA8wtg7F2F4UY8GMjIQxOBzOyFgEY4owRiYCGZ7wYWTch7HREMZH9zMxEsjEkCfjg14wEgoj7jC0grEnixnpmcboIzljD40Y7zBi/IEBY/d0GL2nzXCbNsMtYgabdHlWr8ez22Ke1mry9JYq/TUq9F5Toatamc4rSnRcFnC/Upn28skSp8k3sErUFym9iA9fyxBwNfW/eK1MUqbijPL/Fa/liUpUJilxKWUyZnwlXYVrWZOArclTpbZQjbpidRrPadJ8QUhruYi7Fdrcr9Kl45IeD68Y0FVtRO8NCY9vynhSa8rT22Y8q/v/x+v/bl9N6auRv7j9Orl9/S9e2y7qc/eCPm0XDWg9Z0BjsQ51+SJqcycBeytHa3ID+w/EXk/XojpVk0vJmlQlaVKVpEXlGS3KTmly/jlgz8ZpcjZO+GJKYrQoOiakMEpIQaQW+UeF5B8VkX9Um7wjYrIP6ZB1UJesg3r/jQ8H65IYODmnAnQ54atNjLeQ4z5iYvwMiPE3IjbAhPggKSdD5JwIkhMbICPaT0KUjwlHvf4DWMnzGLGco15yjnjKOLRPxoG9EsJdJezfLSHE0YQgB2MCthvis8UAjw06eG7Uw2eLEQE7ZITsMid0tyXhzraEO9sSutMK/y2meK2X4L1Bhv8W80m8brXEb4s5fptN8dssw3eTDO8NEjzXmeC+xhj31Sbs/UOC26rJX8+/JfhtNCVwq5wQB1PCdplxwMl0Eq/OMg67yDnsKuOAkzFhjvrsd9DhsLMRxz3kJPhbcSbYhpRQWzLC7ck+OIWcQ1PIjLAjdb8FiYFyTniZEOmsw4HtWuzfqErwWiWC1woIWafMgc0aHNupS8JeExL2GHHSRY94Z23inbQ44axJgos6p1zVSfMQku0npjBEj5IwfYr261IUqkNBsJi8ACFZPupkequR7aNJvr+I4kAdigPFFAWIKQwQURQgoiRQTEmQmOIAbQp81Cn116I8VMzVg/rURBpz67gRNdG6VEdrc+24iBtx2tSc0OZ6vJAbCSJuJxvRmmtJX8Ucnl1ZSHvxNM5HCskL0yAzQES6rw4Zvjpk+WtP4jVEnaIwNSoitbhxQoemNBPuZZtyL1tGR46Mh3mmdBda0VtkQ3eBNZ25FrRlymhINqQp3YS2HFM6Cq1eFDM9KLDkXp4lbTnm/wPXjkKb53i1o6PAjvt5NtzPtaY924rmZFNuHNOhLFSDC8GaVITpcSnChMr9xpT6apO3T5XKcD3q4mS0pVjyMMea3iIbnpyzo7fYgu5CMx6fs2awcgZj1fNQ1CyEmjcYrJjPo7zp1BwzIs9dlfRdKlQE6tN0fCqVAQac8xRRGSjmWoSYpngjJspno7g6i6FzdjxKNac6VMwFLw3qjkmpj5Nz54QZzUmWtKZa0pZmSXuqBS2Jshd4vRZuwgVvfTIdhcT+pcLhnwVELP9fvIZ8o8L+79Q5uFxE1Ao9Yv7QJW61kKMrVIn5S4PKYDlNsfZ0ZbxEX+4MenPt6c2xoS/Hht5sa3qybOlItuRugozGWCPqovS5dViPmoP61EVJaYm3oinGijJ/XUq9tGk+OYWmE/a0JU+lMcGK5tNWPMyZwbMLr/KsbAFDla/RmT2dO7EybkeaUHtYytUQI0rchOTtFpLnpE/BHjnpO6VE/6GN31cCPD4S4P6BAM/3BSStt+Ss10yKfWwp8LYi192OnD123Dj6JheCppPjaUrNydcYr11Nz8XlXD25iMac92nNX0xbwWsMXX2f8drPeHrubW5G25K2W8jJzWokO2qSuUed6sNyhs8u5mne2zRFz6XE1ZLYFToEfKKOwwIBTq+r4Pq2Jpvmq+Hwlg5HVk7n8MqZfG2mwvbXhQR9KefwT7bErJhGjsNCGo9+RcPhT0jeYILHUlWc3lAi4mtNUtebc8F9BiV7bMhxMCNzq5z0LRKSNugTt1pE7Eptjv4sJOwbVfw+EeD+ngCXtwQ4vyVg7xJ1vD8Ss/ddDZzfVML1HSX2vaeC/2dqhH0j5PCPIqJ/FXPiD32S10rJ2WZD3g57MjabkbTOkKSNeqRu1yfLyYgiLxmXIuy4FTOL1qQF3M94g/a0hdSfnM21KHuuRU6h+qg9lw/acTHQkrPeFlQETZvEq6MxpzboErlCnZBvBQR/rc7hX4wJ+daY43/MIHnbWyRseovgH6exfqGI722V+NFewMp5qvz5qgYr5qrx3dRJuH5qLuAjuYAPpAI+NxPwg52A9QtV2f+TASlbLcjdJaXc14zaQzY0RFtTF2XKjUNG3D8znYdp8+hMfYX7yfO4e3oWd2KmcTXchssHbOnMWkRH3mvUJk7j0nFrKqNmkuMxk5DlJgR/LSfq3zakrrehcJeUEichV32MqA2R0XzYirtRNrRGW9ESbc7dWAvaTlrSfsqSjjR7evNn8eTsKwyUL2Kg/C0GKt9h4NISnl1aypOq9+i7sIhHRXPoLZlPb/ECHmTNoe7EVKoOWlLsKyPbTUaGsylF+17irNd8Sj3nk+c6k+RtlsSsFnPsDzXi12mQ4qBNjqs+JV7GVISYcv2INTejrGk5M4OegoX0Fb9GZ+4cHubNZaj8XQbL3uHpuUX0Fy+kJ28O99PsaEmU8yDdgv7iaTwtnsbj/Cl0pFhTESgmdrWA1K0qlLobcdHLlEIXI5I3q5O4UYnkHUoUeWlx5bAxtfEWNJ6Zwr3M2fQUv0FP6SIeX3iHRyWLaEydx6WjU8jYa0TkGhXiN+lx7AVe9Tm92Zg0RwlZTsbkuBhR4inhor+c8kAZ5UESLoeaULRXlXMeGlTvN6A13pae9Jfpz5lLV9oM2hIsaIyV0HLSjPtJttw9ZceV/SbkOGmQ6SAmZ6eE5E1SjvwixneZGl7LxOxbZoj7p0Y4LRWza7Eqez4QEPyDKklbjDjrZUeJhx1F7jYUe9hQ4m1DsY812e5yTmzTJ+J3bfy/02Tfpyq4fiDA/2sBcWu0KdhrxrWD02iIm0XjiZeoi7HjZpQVeW7qpO9SJmOXBnl79CneJyPfVULqdl3StumSu1tKnosFWbutSN5uSdwaGaE/6LD3IxUc3xHg8JYyuxar4/KBCLePtfFepofvN2JCf9YhZr0xaU5mZO6Rkb3XmLJQO6qPzOZiiD1Ze6Sc3q7Hqa0GJG6TkLDZiBMb9Ilfr0fCZj2SdhiQ6mhIlrMReXsk5LtNfkDI3G1EqoMeSdvEnFivTtxaFRK3apLmqEOOmzGVYTM4FzCVxB1Sjq8zIfIvUw6vsiXkZ3u2L9bl15lK/DpThe/tlPjaVsDv84WErJpDY8Z2dn9lzE8zlfjEVMD3U7Vw+tSUqHWziNsiJ9FRn3xvQy4ES7h2xJ5bkXPIcjIidLkSxzeoUH7Qku7z7zBR+69/vHk9vzWxvdqFJ82B9Nb7UH9xM/Vl63hUv4snbS503N5E46XVdNY60N/iSddtT5ordtNc4UDXbWeG7rnS07iWmtIPuHPuA1rLPqTlwjvUl75K/dkFtFUupq3qXZrL3qKlfAn3Ly/jUfXPPLz8M/crv6a94jMeXPmIhzeW0HF9IS2VttSW6tBQok5ziTKtpcq0nVWl7ZwarWc1aC7RofWcBe0VM+mofo171a/TWDWXhqqZ3L/1Kr0N79J54y3uXXqTh9VL6W/4kr7mb3hQ+wkPaj6iu+4LHt9ZRt+tT+mqfpee668zUP8mT2tf4/HNBfTWvELfrYU8qV/Ek4ZF9N15m8cNH/GsdRlP27+g7+4HdDcvob/1Ewbb/8VQ62cMNn7IYOP7jDQtZbRpCQP1bzFw5y0Gm95m+O5iRu4tYeT+UoY7PmKo818MPfyKoc4vGe78FyNd/2K05zNGuz9i+NH7DD9cysjDpYx1vc9Y11KGO5Yw/vA9Jh4tQdH1FhNd8xjvmsJ4lwUTPVIUfSbwWAJ9UhS95kz0TWOi/1V49iEMfsXE0A+MDS1ndHg5oyM/MTr6yeBhQgAAIABJREFUI6Mj3zM28i0TI98wMfINiuFvUQx9h2LoRxTDv6AY/pWJkV9QjK6Esc0oxt1RjAUyOhLM0HAwI2OhjClCGJ3wZ3jch9ExX8ZGghkbDmF82I/xwX2MD3rAaDCMuqMY/p2xp+8y0jud0W5TxruMUTw0YeKhEeMdeox16DD6QIeRdl2G7+ox3GTA0B09hupFDNZpMFCrzpObavTeUKP7mgqPrirTeUWZB1XKkxvYCwKaz01uYO8UKVGbpzQZH07/D2AFVJ1RouI5VMsTlSg7rUTZacGLqTijRGWSMlXJKlxKVeZqhgrVmcpcz1blZp4atYXq1Jdo0nBWRNN5ES0XtWkrF3OvQocHVXp0Xjakq9qE3htSHt+U0X9L/nwLa85Qg9X/873rszqz52PO09tmPKk1o/+W6T+Km0xeNA93VBnzoNKY+xXG3Cs3ou2iAS1n9Wgq0eVOoZi6/P+0EP8TsUJqsoT/jRKnanElRYvLKUKqkkRUJE4C9sJJDc6f1OL8CRHnT4g4Fy/ibKyQkuNCiqOFFEVpURgppDBSREGkNvlHxeQe1nkB2IwDuqSF6ZISosuZIB0SA8Wc8hdz0ldEnI+QWB9tYn31iPM35ESQCadC5JwOM+PUfjNOhpgSFyjjuJ+EKC/j5zFiCZFeUiK9ZUR6yznqJePwPikH3U2IcDEhdJcxwQ6GBGw3wG+rHl6bdfHapIP3Fn38dkgI3mXGfhdrwlysiXC1I8LFjlBHa/w2y/Fca4zH3yZ4b5Dht8UC383meG8yxWeTfLLEaaspfltM8d4gY9/fJuxdbYzrKmNcfjfGbZUEzzVSfDeYErjFlJAdpoQ5mhHhZEaEk5wDznIOuZpyyFXOAScJYTsN2e+gz0FnY47tk3PC14rTATYkBduSFjaFzANTyTwwjbRwO84EW5DgJyfG3ZjDjmLCt2gSvE6FgDUCAtYICF6rQsQmTaIcdDnhaky8swFxu3WJcRQS66hJ3G4NTjpP4jXVU0R2gC6FoQYU7zegIFiXvEBtsv2EZHprkuahTto+NTI8NcnxFZHnq02+n5gCPzEFftr/GCGFfkIKfDQ5H6TNpXA9rh8x5maUCTciDbh2VMy1aDE3YnWoiRdzPU5EdYwGt07r0JBqwsPSaQxcXkBf+Tzq0y0oPaRBVpAKWQEiMv10yfTTIStATG6QiIIQTYrC1Ck7rEV1rJg7SSbczZTTlimdLG/KN6e7yIreEht6S2x4VGhFR545bVkyGtOMaUwzpi3H9EWzcGeR9Qu83su14kG+DR0Fk9vWjkI7OgrseZBvx71cG9qzrWnPtKIt1YK6OBMuH9SlLESbswFiSvx0KPbRodBLRKG3kKoDhtSdMKct1ZrOHFt6iuwYuDCNZxfseFxiRW+JJQPl0xi7Np+J66+iuL6Qocp59BW/xJ2TMkr8NMh0VuaCnw53jtlz+6gtZb56FOxR55yPFs0JMhRXFjJaPp2R81PpybCmJlyXi97q3DxiRO1xCXVx8v/Ba1uKOc2nJ/FaFyXheoSEiz6GZO/SJv5vVY48jw2HLVcm9Edlgr9TJugbFYK/USXse00O/6zNsd91iftLh6iVGkT+rkzeHjH1x2zpzZrD49xZdGXa8yjDiu4sa3qybejKmMRr2yk5LSckNMYacSfakPpjRjTFmtKWYEvrSTvKAwwodBdSd9yaphNTuJs4lduxZjQkmNOZPY3+s/N4cv4Vnl5YQGuSNbejpdw+KqUmXEK5ty7FriKyHDTJ3WVA4R5zMhxNif5TjO+Xk5Fht6UCQpZpkbLRmhxnO7L2mFHiN4X8fdPJ3jOF6kNvUrb/ZfJ9ramKmkd7wRc0ZH1GTcpS2s8uo+3sh7SXvMXIrc9R3P2BJxeWcDXSlgxXA5J3GZC8S4/Yjcqku2jRlTWfR+kLqD08k0InC2JX6OH3sRpObyjj+pYqDq+psv01NTw/NebIyun4fGXGn7PU2LZQg92LRAR+bkLKhtlUB37EFf/FnPjDiqB/aRD4uTLHftYma6ucs652VHrP4KKHHSUulhTsMiVnpwnpW3VJ3CAica0ucX/ocHS5JqHLlPH5SID7EgF7lwjw/lCDwM918flIm31L1HBbrIT7EiUCPlfnwPc6RP6sz/EV+sSs1CP+DwPO/C0la6sVuQ7WZDtYkLPLlDwXOXluMoq95VRG2HLlsD21cbNoPrOA1qSF1J+Yw/VjM7h6ZBqXD0yhYr8dZ30tyd8jJ3+PGUXulmQ7SYlbK+Lwb6oc+FmDgz/rELHcgDOb5nBqw3yO/D4Tzy/M2fSGDr/OUOZHewE/TRPw75lK/DZHhZ9nK/O1/SRcPzEXsMxWnV/mGLJ5iRX7vpzOwZWzSXd8hWvh73ElZA63j8ym7cTLtMZNoeagMZf369AUZ0376ZncS3yZu6deojHWjppDFpzzMaHE24SWxHk8yH2Ne3kL6Ch+kztpb5LnOxP3z8XsfFOI14cGxK6Qkb9TyllXXcr26nDVz4Da/VLqD5hSd1DG7YMm1B+W0BgtpznWlJaT5rQn2fIwawa9RfPpP/saTy++yUDVuwxdXsrg5aUMXnqXwap36CtZwL2MmTScmkJt7FRqomdw6cAMCr1sSd4pJ+ZvY479aUzkSmMO/qrP/h9FBH+nSthPAo79qUbiVm0yd+tR4G7AhQAZVw9ZU3PMhpYzM+nOX0hv0as8yJ5NR87LPC55nb7ihfQWvEJP3lweZs2gPdmKllNSHqSZ0V84hYHi6TwtmEZnig1lftrE/CkgebMy+U66FDobkbZVTPxqZVK2qpKxS4XzATrcijGnJXkaD7Ln0Fv8OgPl7zJQ8R79FxfzqPgNGlPmUXl4Cql7DDm2Vo34TfpErhYT+YeY2LUGnN48GR1OcTAgfbchBe4SznrLKPWWUOJlyDkfA/JclLnoI6L2iCkPEmfQmzGX3sw5PEyZQdspaxrj5LQnWtN+2obrB4057yOmZJ8eBa7GZOwwJuFvA478okPI99oE/mCI3/cSPP9ljPNSIbveVcb9EyUiftEkw1HGRb8plHraUORuQ4mnHaU+dhR525DhKiVyrTZ+36mx52MVnJYq4faREgd+VifDUUZ54FRqo2bTGD+b+thpXDtsTkWoMVkuKmQ5qZPvpkuJh5RSTzPyXCSkbNMlbaseWTulZOww4/RGOdF/GBP2ozaen6nhulQJ5/dUcPtQC49PdfD+lz7ey3QJ+dGYkJ90OPKHAUkO5uTtsybf04ILQTZcOTSD65EvUxk+gwIvS9KcJKQ4SkjdZUrKTjmntxkTv0GHuPUiTm0Rc2a7Lum7DcjZY0LeXik5rhLSdxlyZouYE+s1Ob5GleNrVEjYpEWygw7ZrhLKQ2dQ4mtH4g4T4jZKiF5nxtG/bNj/mw27PtBj1Vxlfp2pxPf2Ar62FbB8pirOyyy4ErOK8L9nsuo1Lb6wErDMWoXVC8X4Lbckcr2ME9v1yPEw5HyQjKsH7blxeDYlnhZErVbj+AYlCvyNuJuzgKFrH/8Drxc3JbZV7+Jxow899V40Vm6jqWoTXXd28+SuM521G2m5spqu+p08bXWnp86du5ccaancxqNbjgy2O9Hfup7my9/ReX0Fvbf+orvmdzqqv+f+la/prf2Jx/U/0nntM1rK36Xh3Ds0lL5LXdEb3CqYTW3hdOpL7Wk4b8Gd88bUlgqpKZp8y9hYIqClVMDdUhVaz6rRUqpJ6zkDOiqn0XdzMU8bl9Hf9C3dd77kYd3n9DV/zfC95Txt+pZH1z7mftVi7lW9Rdul12mqmEtTxWxaL82l/coCHlx5nUfX3uZJ/QeMtn/F6N1vGG7+msHGrxlq+ZbR9u8Zbf+SJw3v0137Nl21r/Oobg4dt6dy/5Y9j26/TN+dN+i/s5hnjR8y0voVigc/o+j4jdHW5Yy2LWf8/nImOr9nvHMZI/c/4FnbW/S3vk5/66v0t87n6d25PGufx7P78xl4sJDhzncZ6/6MicffoXjybxT9vzLW9TOKnp9R9C6H3i9R9LzDeNdMxrosGe8xRtFrgKLPCEWvCRM9ciZ6bZjoewnFkwVMPFvE+LN3GBlYzPDgYoaH32Vo6F2Ght5jdPhjJka/QjG2HMZ+h9HVMLIOxrbB6FYY2wjjm2DCEcWEJ4qJQMbHAhkZCWBsPIgJRRDjCn/GJnwZH/dnfDSU8ZFQJkb8mRj2YHzY6794HVnJ2MASRh7PYLTXnIleCYpuKYpuEyYeGTD+SI+xTn3GHugzcs+A0VZjRpoNGG0UM9IgZPiOJgN1mjyp1eDxTTV6rqvSdU2Fh1dVeHBJmfbyyQhx63llmkqVqS9U4lbe8/KmdAFXUgVcShJQmSh4Adiy00pcPCV4MWWnJ/+fROxkhPhymhJXM1S4nq1KTZ46tQWa1BVrcadESMNZES3nRbRe0KatTMz9yv8FbF+NjMc3ZTy9bcbgHUuGGqxevIP953vX/+B1oN7iH4CdjBH/d/s62TzcUWVMR5UJDy9L6bwkpe2iAc2lk3htLJ4scZo8nyN6Dtn/IFbErRwRNVkirqcLuZYm5GqqiMspIqqShJSf1qTslCYXT2lx8ZSIiwkiLpx8DtgYIaXHhRQf06I4SkhRlIiiKDGFkTrPASsm+6CYzAM6ZITrkrZfl+QQHRKDtDnlL+Kkr5ATvkLifETE+uoQH2BAQrAJZ/abkhRhwZkIC06HmU8CNkDGMW8TorxMiPKWEOUtJcpbxjEfGVHeMo54SDjkbkKEizGhjoYEbtfHd4sO3pu08dokxnuLLr47jAjcJSfUxZLwPbaE77HlwB57IlzsCNlphe8mGe5rDHD70wD3NUZ4bZDjuV6G53op3ptk+G01JWC7OQHbzfHZZIrHWgluf5rgstIY59+Ncf3dhH2rpfisk+O/Sf6P7asp4btNiXCWc9DFlIMuZkQ4yQjbacL+nUYcdDIhcq8pcd5WJPjZkhhkR8r+KaSFTyMtfBrJobYk+JsT6yklysWAiG0iQjdq4r9GBd/VAvxWCwj6W4XwTVpE7tAl1smIGEc9oh20ObZDk2gHdWId1TnhpM4pVw1SvbTJCdCnMMSIwhADcgN0yfQRke6pSYq7BkluaiS5qZO2T5NML20yPEVkeWuT6yMm31dMno82ud5Ccrw0yfPWosBHi4shOlw9aERNpISbUSZcPaTL5UNCrh0TczNOl5vxOlyLFVIdo8GdZEOa02U8LpvN0JWFdJbMoPqEIaUH1MkOUCE3UJvsAD2yA3TJDdQhP0RMYaiQov2aXDgk5PIxMbWnjGlKldGcJqUtS05HnjndxVb0ltrQW2pDd7E1j4os6Si0pCndmLokfRrTjLmXZ/6iXfh+vtXk1jXPmo6CyU1rZ6H9c7jacy/XlrZsa+5mWtGaZkHLGXMaTphSEyWlKtyQEj8x2Xs1yXBVJ8tNk3wvERXhxtSdsKQtzZ7OXHu6i+wZvDiD4YrpPDtvx+NSawbKpzNWPZ+xa6+guP4qI5fn8fT8LO6mWFC+X0TuXiXO+mpx46AZDdFTqQo0Jnu3GnmuqtRGmzBauYDRi9MZu/gS/dlTuH3QgHIfda4d0ONGpCG1MdIXseG2NAvuppjRdEo6iddjUmoOSCn3MybXSYeTa9U58stkYdN/8BryvQpB36gQ+LUKwV+pE/a9Jkd+ERO7Wo/jf4qI/F2ZU5vUqDloSV/WfPpyXqYrcyqdaVZ0plvSm2NPV7otHclW3Es0o+2U7HlpioSWEzLaT1nRkTSV+2emUxlkRN4eTW4cMaP55DRaT0/l1jEZjQnmPMyZzuOSOfSXzKOvaC63Y2TcOiqh9rCcK4FGFDtrkb9bm5TN6mTvNKB4rzWpO+Qc+k0Lvy8nN6973xdw7FdjktZbcGazjAwXUyrD5lLi8zI5btOpCn+dC/vnkOtnQ0GIPRej5lOX+Rn3zv9E95Vf6Kj6kq5LnzDe8C2jzd/TX/YBZQesKAm042LoyxR42xCzSYWT2wU0J0yhJWEGV0JtyNwu4ehyEZ7vqeC8SBmHBSpsnqeE6xIR4T9ZEP5vW3Yt0WHjAlU2z1fB+S0xR36yIsdhDkXO84n+xRLP91UI+1pI0jpDzrtZcMnbnnIPa8rcranwsqPC05Zzbqbk7zYk20GbrB1iMrYYkLRen/iVIg79oErwFwJ8PxLg85ESgZ9rsv8rPQI/F+P9gToeS1Xw/lCN0K+1ifzZmOjfJRxfaczxlYbE/WlE8gYz8hztKXSeQu5uK3J2m5HjLCVnj4QibzlVB+ypPjKNWzGzaUh4hcaEV7kdO5frUbO4cnAGFaFTOOtnTYG7OTnOpmTukpLjLCdrt4xTm/WJ+lOLI78LOb7ahISNdqRuX0Dk79Nx+9iENfPV+fcUAd9ZC/jWVsAPUwX8e6YKqxZosWaRHmsWmbDmTXPWLbZh6wfTcf1qPgG/vMHBP98kdsPrpDos4FrEh5T5zeRq6FQao1+i6bgd18INuRKmR2OsJa0nptESP5070TZcPyDhop8u6Ts1Sd2pSV38LLpLFvP00oeM1PyLB0UfkOM7g63vaPCrvYDNc9WI+FaX7O0SSl31OesqpMJTh6v+BlwPNuJ6iCHXQ/W5FWFI/VEpjcflNMeb05ZoQ0fadLpz59BX9Ar9Z1/nadmbDFQsZrDyXQYrFzNc9S7d+XNpOm3PrePW1ERP5XrUTMpDp5PiKOfwSj18vlTF/dNJJLl+IMD1AwH7PhHg/42AQyvUiF8vItVBl8J9xpQFyak+YktNtB0tZ2bRlfcqPYWv0pEzuXntKXyF7vz5dOXO5VH2LDrSp9KWZMHd0zIeZljwtGgqw2dnMlQyi+70aVQG6nFyrRKpW1TJdtAm20GXxPVaxKxSJnu3iPy9Qi5HmNCcOIXOnLn0Fr3OswuLGbm0lOFL79N/cTEPCxfRkDSP8oP2JDnrc3ydFnEbDTi6SsyRlTrErjXm9GYpiVslnN6iT7KDAbl7JBTuk5LnZkS2sw55e8Tku6pyOcSA5lhbHqW8THfaHB6mzKIjaTrtifa0nLTiXqIdjXEWlAWIKPUUUREgo9hdRuo2Q+JX63Lsd30O/2ZE2K8Sgv4tw2uZEc7va+G8VBmfZapErdYhd485ZQH2FHtYUbjXmhIve0p9p1DoZcsZRxP2/6aB6ydKbH9HwM7FAnyWqRK/3oALvtOpOTyP+uPzqI+ZSU2kLZX7JZT46JC7R4tCd13Oekk5521OyT4zsnebkLxFl+RNuqRuMSZhrRFHftEl5FstvD5VZu+HAvZ9rI7PF2ICvzYg+Dtjgr83IvA7PQ79JiHs32Ki1xiR4WxFoZcNhV7mXDkwg+rDL3H54EtcDJlKobcVGc4yUndJSXcyI9PFktRdppM3ZNcLiV2nQfwGDU5tFZKyU490J0PSnYxJ2WnI6U06xK0VErtuchI2iTmzXY9MZwkXg6dT6GVN0k4TErbJiN9sQfQ6aw6sssZ9mTFr31Dnt5eV+Gm6gO+nKfHDDGXWvKVDouu7pLh/wLrF+nw7XZUv7VT5dooKW9/XIWyVMcc26pHmYkCxj5TyYCuqQuy5GGBD0g4xJ7epkeEh5ubpGXRdWPzPwibHxIe39/C42YfHzX48vL2PR/V76b/rwcA9dx637KanwYHBe+4M3/dm4K4vvXUedN92o79xD8P3XBnucOBp22YGWncz3LaX4buuPGvaRn/DeobbNjPesYEnDT/Rduk96koWcKtgNtdz7KjOkVCTb0RtsT61xSJqi1SpLRZQVyKg8ewkXptKBDSXKNNcokZLqRZtF6T03niFsbZvGH+wivHO9Uw82sLwg/UMtv/NxKON0PE3z+q/437l2zSUvMSdEluaLtjSXGZJw0ULGi/a0H75Zfrq3mPs/o8oetageLQeRcdG6NgMD7dAz0Z4tIqhli/oqX2N+9fsuXdNyv3r+rRX6/LgupyHN6fSU/sqTxo/ZPT+z9CzBfp2QYcDPHKAnu3Qtx5F96+MPfiYJy2v0Nc4ld5GSx43mtHfKKe/2ZT+Vkuets1guONtJvq+hsE/YHgTDO6A/u3wdAc82wxPVqJ4/CkTPXMZ67JkrNuA8R4xil7dyTKnHgkTPeZM9NqieDyV8SczGH06i+Gnsxh6NpvhwTkMDsxlcOAVRoaXMDH2DShWgWITTDjAuBNMeMKEx+RtV8VuULgBfkAwTAQzPhbAxEQQEAQKfxQKPxSKQBRj4c8biYNRjPmiGPODsVAY24didCWjg+8x+mQmY48tUfTLoM8UeqVM9Bgx3m3AeJcB4w8NGHtgxHi7hLFWI8ZbdBlvFjHaLGSoUchAvRZPb2vQf0ud3ho1uq+p0nlFhftVSrSXK9FWpkzreWUaSpS4XfC8wOk5YC+nPAfsGSXKE5Vf4PVCwn/nn4itTFKiKkXA5bTJLey1LDVqcjW4madBbYEWdUVaNDw/p9NyXkRbmZgHVfo8vGJE9zUJvTck9NVI6b9lykC9BQP1Fgze+d8ZqDfnaZ3pC7wO3rH8H8C+ePt6Vfq8ediEzksSeq6Z0XXVlPYyQ5pLdWku1aO5VO95fFhIQ5E2dwq1nwN2cmpztbmVo/28iVhIdZqQK6nC5/Hh529gE4WUJ4ooOy3iYoKQCydEXIgTcS5WROlxLUqPCymJFlF8TJuiY2IKjorJPyIm99B/AKtLepguqaE6nAkScTpASIKfkJN+IuJ8RcT4ahMfoM+pEGOSwk1JOWRJyiErkg5YcjrMjBPBco77mhDtI+GYj4RjPlKO+fwXr5O3YU0IdzYiZKc+/lt18dokwmODEM9NYny36RPoKCHE2YzwPdZEuNkRsceOA66TeA3eYYHXehP2/KGL8woxzit12PuXEXvXGLNvnQnem+T4bTUncIcF/tss8NloisffUtz+lODyuwlOK4xw/s14Mjq8Ror3eil+G6UEbJESvENG2C4zwnebcsDZjAPO5hxwMiXcUUrYTmMO7JZy1M2UWE8rTvracjrAjqSQKaTsn5zTgVbEesmJ2mPEIUddQjeLCFqnie9qFbxWCfBZpUTgX2qEbxRyZJsu0Y4GRG0Xc3SbFpFb1Ynark7MC7xqkuopJjvAgIJgY/IDDcny0SHNQ0iSmwaJruqcdlYj0UWdFDct0ty1SXHTIt1dSLanmFxvMTleIrI8NMlwVyN7nwb5PlqUhepRfciEmkgp148YUxUupCJcg2uR2tyM06UmTsz1GC1uxAtpSZdxN9OcZxXzGax6ldZMa8qPijh/SIvCEA0KQ3TJCzYgL0ifgmBdikL1KA7ToSRMxPmD2lRG6nAj3pC6RAkNyRJaM+TczzWjq8iKnlIbes9a01NqSVeJFY9KbWjJlFCXpEddkj7NGRLu51vwsNiGjkKb53Fh2/+B62Rc2I72HBtaMy1pSbegKcmMOydk3Ik35Va0BVcPyij10yfDVZMkRxWSd6mS7qrOuSADauOsaE+fxsPcaXQX2vPs/HRGKl9iqGw6AxemMFQxk9Er8xitno/i+quMXZ3PYMXLdGTbUH1Eh2IfJUp81CgP0ON6hDlXQmSUuIvIcVGiLFCL3pypjFx4iYmy2TzNnU7DURMq/TW5vF+ba0f0uXVcQnOSBa2pltxNtaA12ZTGBAmN8RLqj8m4eVBOZYAJeS66JKzTeNE2HLZc6f+wdV99Ud9r+/eH3gaGDjMM3d5NjOnJStZKVrLSy0ossXdUFGNDEVQE6b0IAoIgHQFBBARERMGKoihIL6J0EBtl5nNvYMx1Xfd/43zNzjyB9+84z+NL8BJFghYpE/CbMv6/KOP7ozL+PykTtliT2DUiEu10iN+gTswaZSp8jOnNWUB/3jz682byJNuGjgwpA+em0nNmMk8ybejMsKAjXUJ7mpj2NAmPMizoyppMb85MurPncDPYhHwXVW6EmtCSMmMCrzGmNKda0Vc4i8HiuQwUzaM7bza3j+lTfcyEe+FmXHHXI3eHMnm7tEixUyZ3twEXXCeRss0Y318nVvY8vhHg9Z0iGVusSFxvzMkNOhQeseb+yU+oDHqP8+6zKQ98mxL/meR4WJLhLiHb14ZHl5cx2rSb4drNDN5fyYv65YzWL+LprW8YrPyOIn9z7sR9RFv2T9yKeoccVy3OHVXnYZItDxMmUe4tJslOE//vBRz4QMCedwRsnCbgz3eU8f/ZlJjVU/H5SYLDuypseUuBHQuUCfvNktw/F3Dafhqe/1Fi59vKBP2oxnlHc6oDZ1MXPpc7fpMoP2RCqZMx14/aUOU9ictHJJzfL6LAUYuSA/qc32fE2V36ZGzWIW6FKuH/VSDwewGBPygR9osWx37Tw/97LTy/UsX7P+oE/qRD1DJT4tdacHK9lJPrxMSvNyVli5SC/dMoOTiTc/tsSXcwIWmriKRtQtJ2icg9aMQlf1tuR8/mQcJb1J5awIOTC6iOmc+tiNlcDZ5BmfckCg6bk7tfQo6jGbmOUjJ2GnBmrwnnnC3J2GVC3CYRydvNKfP8mLBlUg59JWLrQhVWz1Jm+XQ1lk7T5PcpQpbPEbL5IwP2fm3Bkd9mErDmQyLt/0O0w89EbP2Z4PX/wfuPjzjyyywOfyfF8ycDMndNI9FOh9M7NLnsaUx1uJTboUbcj5bQmjyZ5lNTaYidRE2EhEpfIYXOSiTaCTi1RcCD+Fm8vPEd8vr/Mlr7M91lX1PgNxP7j9T4VSJg7RQFfL7VJGu7EYX7dLjgrMWVI9pc99Tlprcet3z1uB2gR02YEQ1REprizOlItqUrazo9ubPpOzeP/sK36C96h/6ShfSXvsdA6fsMXniX/qK36ciaQUPyZB7ET+ZOzFSuBE0ia58RQcuUcP63gH2fC9jzmYDdnwrY84mAvZ8KcP5SgMdPCoQuVyNuk5CsvYaUe1twI9SauzFTuRc3maa0WXSdW0Dv+YV0FbzNQMlCBkoW0l/0Dr0F8+k+O4vH2ZPpyLCgI0NK3zlrXl6czlhTjT2pAAAgAElEQVT5XMbK3mLw3BxuBhmTuUOBvL0a5O3R5uweXU5vF5K0SZmiwwaUeupzJ8qcjuyZ9J1fyFDpxzy79A9eXv2cZ1c+ZaDsE56c/4iH6W9THmpLqqOIeHsd4rfqE7FaSORqHRI2m5LqYEbKdhMS7XVJ26lHrpMJ55xNOOOoS8ZODc44qlPqrkVNpBkdKdPpzpzL4/RZtCdP41HqNDrTp9GRNoWWJBvuRppQ5qHBZW89bgVbUeIqJsNBxKmNIk5tMiZ+kxnH1ogJWGaC+w96OH+pzqGvlQhaok6ygxFFblaUe9tS7GpB4WErit0nU+I5lXNHbIh30MfjNyV2fy5g+wcC9v1TkdBlGuQdsKLm+Hs0xH9AXdxbVB+fyo1QC8r9DCk+qk2ZpxHl3hIue1tQ6m5BgbOY7N0GpG8XkbZVh5RNIqKXaeL/oxKe3yjh/pUiHt8qE/iriPClpkSuMCNihZiwZUYELRERtdaE4D80ibXTI8fZgsIjFhS4irkdMZsbYdMp959EiZc151zNydxnTOpOAzL2mHLW2ZqzzjZk7ZOS5KBL7CZlYjYIiNmgQJydConbNEn9U0TGLgMy/jQkxcGAjF3i1x8WDEn7U58z+00o851KwRELMvebkO4oIWW3BfHbrTi+yRrfJWbs/kKLtQsUWTFXkWVzVVg8S5klc5Rx/smIS+FL2fGlmBULNFkyR5NvLAQsnaOA+2IRxzaISN6py1lnA0rcTCnzlFLhb03hERPOuOiQdViLymhrmvPe/RuvvfWuaf1N7gy1ePO0NYDB5gCGWgJ51u7P8w4vhtvceNp6mGft7jzv8OZ5WwDPmgN51uzP8xZvXrQd4Vn7Poaa9zDY5MKzVg9etB/ledtBhlv28qrDEVnPHp63Lqf91mc8KJ1DTfEU7hZKuHdeRN0FbeovCqkvVaf+gjINpQo0lyvSeHHiOZSGEgUaS5RpLFGjsUSTljIT+qvfZezRUkY7NzPWuZvxLhdedTrxon0vsu598NiB4brfeXT1fRpLJtFaZkFnpQWPrktorjSmoUJM641p9Nb9g9HOFcgHdiHr3of8iQt0uUL3Yehxgq6tjLT+wmDtuzy5I+XxbSE999TovqtKd7WIrrtSuu7OZqDuX4x0rIa+/dDvDk+OQrcH9LnCgCPyvg2MP/6W583zGWqyYLjZgBfNurxq1uVlsz7PmowZbrHlZeeHjPf/F55thhd74fkheOYGL47CcxcYtkc++DPjvQsY67FgrEeErFcTeb8QeZ8Iea8Rsl4zZL0WyAcskQ1ZMzY0iZGhyYw8ncqrZ9N5MTyDF8/m8urVp8jGFoF8y2ukusK4J8iCQBYAsqMgcwW5+wRUCQZ5IHKZH3KZH+D7+hkeL+TyAOTjxyaahmVhyGUByGWBMB4ygdexdYy9+pLRZ3MYG7ZCNmwGQ1IYlCAfMELWb8h4nwHjPYaMPTFmvMMUWZsx8lY95C3ajLcIGWnS4lWDJs8fqr0GrAr91cr0VCny+IYCj64J6Hj9FmxTmQL1JQJqzytQU6DA3by/E9hrGQqv714V3+D1UtLf8xdiJ1JYwesiJyVunVHhdq4a1efUuJuvwb2Cv57T0aDxoiYtl7TpqNDl8XV9um8Z0VNlTN8dUwbvSf7HDezfRU7P68x5VidluFbC8AOzN3j9K4F9en/i9nWieXgCsF03TOi+Kab/jjm9VVI6KgxpLhPRXKZLS5kejRdE1BcJaSwRUl+sxcPXb8HWFWpRWyjkfr6Qe2eFVOdocfuMJjezNbl+WuM1YDW5mq5JZZoWFamaXEnW5EqSJhWJQi6fElIer0nZSU0uxmlRGivkwgltimMmAFsQqU1+hIi8YyJywkRkB+twOkBImq8mqT6apPhoceoNXkWkBBpwOkxCdqQF2ZGWZB6zJC3UguQgM+J9jTnpbUKclwlxXqbEeYuJ9RIT42H6Gq9GhBzQJ2CPCO8/hbjba3Bkqzru24X47DYgwElCsIsFYYdtCD88mbCDEyvDIU42+O0yx32LEc5rdNi/Qot9K7VwWq2D8zo9XO2M3uDVZ6c5ng5mHN0q5sgmEw6uM8ZplRH7lhuyf7khzmuMObzeGLdNxnhsMcZruwl+O03f4DXMyfxvvO4XE+xoTPh+U467mBHnZs0pT1uSfSaR5j+FjMAppAdMItHLnJjDxhzbr0vITiEB9hr42KnhsVYRt9UCjq5RwGejCsH2mkTsEBG1S5eIHRocc1Ajcocq0TtViXNUI/GAOimHXuPVx4B8PyPOeuuT7a5DxkEN0pxVSXFSJXm/CilOqqQ7a5B5UIv0A2qcdtEgx1VInps2eW6a5Liqkn1IiRxXFQo9NbgcqMeNcCOqIo24cUyXy4FqXA5S4dZxLe7G/4VXTe6d0qb5jJiOc1a8vLqAZ1fepv60GeXH1LgSqUVZqBalwXoUB+lTHKjPhSB9LoYaUBamz8VQEeURIiqj9bh10pB7ScbUphnTlC2h45yUrmIrekut6S+zoq/Mkt5SK7pLrWjPN6Mh25AH6ROAbc415XGRFV0lk3hcZPN/8Drl9bqwLa1nrWg6Y0FjljkN6eY8TJRSc8KUm+EmVAYZc9HbkHxXEVn71UnepcipHQqcc9Pidow5rVnT6C6YSV/xdIYvTudVxUxeXZnBq4qZvLw6h5fX5/Pq5gReZXcW8Or6PHrPT+L+ST3K/ZQo9VKh6LAK5Z66XPUzptLXkItHNSk9qkxNjB6PMsW8Kp3JcP5MmmIl3AwQciNYyJ0o/Td4bc60oPm0lOb0/4PXCAlXfU0odNb9f+BVgeAlygQtUiXwN1V8flTG63tFAn9VI2qFNsmbDUi11yVqtYDsPcp0pM+h7+w8+s/NpuvMJB6dtqA/byq9OVPozp7E49N/4dWUR6fN6Mq2pi9vGoP5cxjIm8/dSAnnD6tQEaBPW9psmpOnUhMjpjXdhv7C2QwUzaWvYC7tmdO4HqzL7VBTqoLMuOCsS/omRTK3qZOwVoGze00ocLbixDpdPH6YwKvPjwrErNYjc5slUX/oELNGyEXvKTSl/pPq6E+5HLSQsoD55HtNJuuoOdm+VlyKf5cXjbuRdx7kecMOnnf8yYtHW+i+9QOtpZ8zcPVXst3F3Iz9hPr077kUOofyMEva8xYwfOkjegve5Wa4Nac2a+LxHwF73xPgME/ArncEhC0yI3qlDSGLpfj8JGbvJ0J2f6BG8O8WRC+3wPsbA/a+r87Bz1TIcpBwJ3Ae1YGzuOM/lZteFlx1M+HaUTG3vKy47WPD9aNmlLnoU7Rfi+L9Qkqd9bjobMz5fYbkOuiSsk6DE0uViPxNmcjf1YlapE3kIl3C/6tL0E86+H0vJPBnETErpCRusuXUJhtOrrcgdq2YmNWGRK0QEr1Kg+Df1fD6URmvn5TwW6RIwFIl/JcqE7RcjZgtGpx20uWCjzk3j82iKnI+14Jnc9FrKkWHbTh3wJKUbQYcW6FCxEo1krbpcWafGedcrLhwdDoXPeeQtXcS/ou0cfpClT3/UGX3p9o4/VuKx69zCFv7GbHbvydux/eccPiGcLvPCFzzPt7L3+PgL2+x+VNb/phryq9T9fh1ijaLp2mwbp4aTl9okbR1Eqc26ZK6VZ3ig3rcDBBzO8SEuhgLmuJtaTw5hYYTk3gQacaNAB1KXFVJ2SogfpOAuzEzeH7jO8Ye/Mzzqq/ou/wfrka/j/N3miy1FbBmioCjX6mTukWfs7u0KHXW5soREde9DLjla8ydAGPuBZtQFyGhMUpKY4wZD2MkPDwhoTHBgra0SXRmTedJ7mye5M2lK38+vYVv01v4Fo9zZtGSNpXGlKk0pcyh7tR8roZOJ323Mb6/K7DvXwIcPpiYXZ8osOdTRXZ/KsDxcwEev6gRv9WMYvc5VATM5UrAJKrCp1ATN5P7J6fRlDabx2ffojv/bZ7kzWOgeCHPyj7kaen79BW+zZPcGbRnWNGSIqYl1YTuHCnDRZN4WTKDF0Wz6c6cRoW3Lpk7FDh/QETRAQOKDphwdo8h6ds0KTxoQMlRfaoizWg7PZ2ewgUMlHzI07JPGL78CQMXP6Cv9GM6Cz6kNuUtLgZac+pPLeLtdYnbrE/YCk2OrdIhfrOYFAdzEu1Nid+sS4qDPll7Tcjaa0jqDiHJ9mpk7lan0s+IhjhrOtNm8jh9Fq2JU2hMsKUtZRqd6TPpSJvBgxgp1wJ1ueKry41gM64HWXF2vx7JWzRJshORZi8h2d6CqA0S/P4w4PC3Whz4UgW371WIXK1N5l4JJUetKPO2otjdkvOu1pw/Ykv+YWsy9koIX6vOwe8U2PO5gD2fKeH2vQYnNuhT6jGdhvhPaUr4kHtRs7kWZEm5rwkXvQy44KHPZR8plzzNKT4sIdfRiAwHEan22qRuFZGySYeEtVpELFYj8Gc1Qn7T4dhSfY79YcCxPww5tsyYyBUmRK0RE7POlPAVukSvMyRkmSpxdiJynKTkH5Jy7pCY28dmczV4KlcCp1LmO4UCNyvS9xoRt0XIyS0iMvaYketsQ56LDZmOEhK3a3NikwoRqxUIX6lA5Bol4jZpkrLdgMzdUs44WnN2/2SyHa1J3yUhbacxOU5mXPKbTr6rOaf3GZG214Tk3WISdkiJ3mpByGpznL/Xxe4DFVa/rcKqt9X5Y64av00XsPFDZYqDF+H4gxmr3lNj2QJVfpoi4MdJAnZ9pUzgSj3ituqTtlNE4SFjrgfaUOFvTtFRA4q9jUlz1uR8oJT7GQv+xmtT9Z609vsH6Gn0YKAliMGWEIZaQhlqCaKv0ZPO+wdov7eXrjoX+huPMtg0Udo01BjIcLMfQ03udD3YTcN1Ox4/cKGvyZuhNm+G290ZanHmaasTI09287R5Gc3XPqb6/GTuFJhxp0CXe4Wq1F1Qof6CCg+LlXlYpEhDsSItpUoT94slAuqLlWkoVqehWJOH57V4WGxE5/UFPG9axMij7Yx0OvOi4wjDrUd41eGGvMuVkdZt9N75ltbLc2gtlfLkkgldlw15XKFLa4UujVcMabhqRdudhQw2LWWs15GRJ4cYe+yB7IkPsieejHe6MNa2lZeNvzB4fwFdt03ovq3G4D1lBu4q0ndXgyd3DHl8ewq9D/7Bi45VyHqdGe/1YrzLH1mXP/Ieb+h1Qd6zmfGO73jWOJenDaa8aBYy2qzOeIs6o81avGjSZbjJkhcdHzDe+/sEUp8dQPbUnfGnvsif+cMzDxjehWzgN8Z6FjLSZcFotw6yXnXkfZrIe3WQ9xoi75Eg7zGbuIEdNEU2ZMbYkAWjQ1aMDtvy4ulkXjybycuXnzA+uhT5+J8gOwIyn4mkdPwYsrEQxse8GR87imzcC2TBIAsHWSjy8SDk4wHIx32RjXsjG/NCNuaPbPQY8rEoGD828X95MMhCQeaGfHw9YyP/ZuTFXEafWyN7LoVhc3hqhnzIBPmgEbIBI2R9Rox3myDrlCDvMEHerg9tOsjbtBlv1WG0WcjLBg1ePFTnWe3rBLZame7bE0VOndeV6KhUovXya8BeUKC2SJH7BYrczVPgTo4CNzIVXpc3KXElVeENXssS/55LSf83hVXkeqYyN7NVqcpV5fZZNe7kqXC/UJW6IrXX78Fq0VquQ0eliMfX9em6afgasBMlThNFThNQ/fvO1Yzh2r+f2Pnfq8NShmqkE+nrHTP6bkvorZLQW2X2Bq+PKo1oLZ8ob2q9pE/zxQnANpfq0FgipKFYm/oiIfVF2tSd16a2UJv757S5d1bI7Vwtbp3R4EaWBtdPa3L9tBbXTwu5lq7F1TRNKlI0qUjW5GqykMokIVdOCd+ksBdPCimN054AbLQOhcd1KIgUcS5C9Dp91SEzUEiGvxZpvlqk+miR6K1FvLeQRD/d13gVcybSgjORlmRFWJAeZk5KsJRT/qYk+JkS72tKvI8pJ33ExHqLifE0IcrdmAhXQ4Kd9PDfrYPXDi3c7NU5slWNow5C/B0NCXI2I+Sg5Ru8hrjYEOJkQ9A+K3z+NMNtsxEH1uiw7zVeHVcIcVoj4tBGw9erwxI8tktwtxfjttmUI5tMObjWhP0rDNn7hz57/9Bj/0oDXNYY4rreCPfNxnhtM8HvTzHBe80J2SclzMmC8AMWhB8wJ3S/GcH7TAjbZ0qks4TYI9YkeEwi0WsSKT6TSfWbRLK3DSfdJEQ6GxCyR5sAB038tmjivUmNo2sUObJSgNsqBbw2qBC4VYuw7TqEOwgJtVcjdJsKEQ6qxOxSI36fBskumqQe0iTTTZtcL31yvQzIdtcl/ZCQ1APqJO9XJWnf63FUI3W/BukHNEndr06akxpZLhrkugrJPaLFmUOqZLoocuawCgUeGpT5i6gI1uNqiIgrQVpc9FOiPFCZm5GaVJ/UpjpeyJ2TmtxNENKYaUJX0WRGri9k6NI8atNMuXxMnYpjQspDhFwK1ac0xIDSYAPKQg0pP2bM5Qhjyo8ZcjnCgIooQ26cMOJ2vBE1KSY0ZEloz7egq9iavos2DFyyZqDciv5LE3h9XGRJa56EutP63E8TUXdan7ZzZnSet56YQhs6C23pLJz0Zl24/ZwNzTkWNGRJeXjajLpUMx7Em1F93JSrwUaU+Rhw3k2XM85C0vaokeCgwMltAjIPqHAl1JiHKbY8zptBX9EMhi/O5OWVCbyOVs7m5dW5PLs6l+fX5yOrXois+h1Gb8xjoHQKDalGXAtV55KvKsWuKlw8KuSiu4iLR3Uo8xByNUCbujhjauNEtKeZ0pVhQ1OsGVWB2lwL1KI62uB/4bUpQ0pTmoTGZNP/H14LnEUkvcbrxM3rX3hVInixKkG/q+Pzkwoe3yri95MqEUuFJNkZkLnDkAQ7VU6sF1ATY0NX9hx6c2fRkzOV7pzJ9OROpjd3In19nGn5Gq8mPMo0o/esLYMFM3haOI+nBQuoj7Om9KgmpZ5C2tPnUJ9gS80JCa3pNvTmz6Q3fxZdZ2dSn2jF1QBdbgWZcs3blII9QhLXKJCyQYXYFQLy95uT7mBM2B+qeP8y0fQZ9JsiZ3Zbk7TBiLDfVUmw06EyaDoPT33E9fCFXA5aQInvLPK9J5PrY01++HRqCr5lvOsw9BxltNOFsR5nhju20VzxHfUlX1J79kvSj0i5HvsZ12M+I+OQhIrjtry68TXjd7/h1bUvaEieS56zMRHL1HH/twKO7wkI+sWAxE1TOb7cAu8f9PH8zojdH6rj9A9N3L/R5+A/tTn4uQaBv+hx2mESld6TaDwxn9bYt7kfMpWr7iZccdXnhqcpd/2sqPa15KaHhApXAy65iLh4QIfSAzqUHzKm1NmYgt36ZG3WInmtOomrtDi1WpeTK/SIWqJL+H91CP5Jh+CfdYlYbEripqmk2M8gdp01Qb8ZcPRbLQ5/pY7HdwqELBZwfKUG8ZsMydxjScGRKZx3n0LuQUuyD5iRvEuHhB2qJGzXJNFBn9SdxmTvM+XsAUvO7rMga5cZSVuMiFqtTegfqkSsVCNrrxnXgxdwP+ZTboa9T57LdE5utiByjQ0Ra6YRvnouYasWErrqQ4JXfYLfio858vsC9n03nR1fWLH1MzPsPpGweqEpP00R8rmJMh/pCviHvoCvTQX8bitgy0JlIlZKSLOXkOmgS4GTLhVexlQFm1IbZUldjBW1x614EGHJvXBTbgboUOauQfo2RWLWCrgWastg+ReM1/zASPU3DF37jqqETzj8sxZLbAQstxFw+F9qJNnpk7NLi0JHTS4e1OaqhwG3fE24E2DKvSATakJMqQkx4m6wPle9hJQf1eCqn5DqSEMaTlnQljGFzjMz6cqbS3/h2wwVL2Tw/Dt0nJ5FQ+IU7sdOpSpyOhe9bUneYYTvIlWcv1Li8Ld6eP4sxu93CwIXW+G/SIrPb0YE/mHECTtzMh0nkX/IhiI3MyoCLKiOmUZN3DSaUmfTmTufJ3nz6cydQ9/5BQxf/IChC+/Se24eHZlTaEyS8DDBgMYkAx5niRnIt+LZ+SkM5U2jOcGSggOqpGwRUOyiT+khUy4ckpK315g0ew2KDhtT6mFI1XEpbZkz6C18h8ELHzF86VOeV/yDwYsf0VvyMY/OfUhN4nyKfS2JtVcnYZs+MRv1Cf5Dk7AVOpy0k5Bkb07CFhNiN+pyastE+3DydhHxm9U5tVmNM3uF3AyW0Bhvw6PU6bQnT6PhpA11J6xoOjWF1uTpNCdO5U64KVf99agKlXAnwobLPmac/lOTxM3qpNrrk/mnOWk7rIjZJMFniQ7OX6lw4EslvH5RJ3ajPmecpFzwsOCityUXPK05f8Sas87mZOwx4cRmET6LlXD6WoDTV+q4/ahP+EoxGbssqQyYQ0P8xzyIWUCFnxX5h3TJ3qdBtqM6Z/apU+xqTP4BQzL/FJFop0H8ejVObRKSZm9A2mZ9ktbrErdKl+jlBsSsMCZ2lQnRK42JWm7E8RWGRK0y4sQ6E+I2mhC9Tp/o9SLCV6qSsFWXnAMTeC04bEZV2GwqAqZy2X8aZb7TKHS3JWOvKbGbtTmxSYekHSZkOlqQ42RF9j5zMnabkOQgInaTBtHr1YlZr0m8nYjkbSZk/GlB5i4bTu+0JXWHJYn2JiRuMyR7nxllPtPIcTYlZZcOCQ7axG8XEWtvQJSdCaFrJRz51YDtn2mw4T111i7UYsVbmiyaqcCK+QKSnP6F//o5bP1Cjz/eUWLxPEX+YyVg1QIBfsslJP9pTa6TBRc9LCdK1UKklAcYUepvTOoBDTJc9SkJtv0br9WVdml1VX/SWX+E/tZg+lvC6G8Op785hMd1Hjy8sZt7V+xpq95PT707/Y3+9NUH0l8fyFBzIAONXrTf3sOt4jW03T1EV4MffS1+DLb70N9yhL5GJ56176K/fikPr7zHrXwLqs4Zcidfi/vnFagrEfCwSJGHhUrU5yvTWKBK03lVGkqUqS1SpO68Gg1FOtQXiajN16Ym34jm8nn0P/iFkUc7GXnsxtNWTwabvBh55Ie8y5NnDZt5dP0fNJXZ0F5mSE+ZLt0XtXh8SYP2y0KarujxsEJK/fX5dD1czGjPfl4+cePVYx9Gn/gx9tiL0TYXXjZsYej+j/TemU/XTSN6b6kzdFuZoTvKDFSr86RKxKMqa7offMjzR8sZ79vPaK8nYz2BjHcHIuv2Rd5zCPmTrYy1/cDTh3MYqjPiRYM6Y43KyBqVGG9U5WWDkGcNUl60vc947yIYdkD27CBjQ16MDAUgexqEfNgH+VNHxvoX86p7Ia+eWDDSpY2sVx1ZrwayXm3kPYbQLYEeMfTrw6Ae8kFDZIMmjA+JGR0y59VTK148m8rLlx8zNrIc2Zgj8nEf5OOhyMcikI9HMjYWyuioDyOjnoyN+iEfOwbj0TAWhXz0GPLRUGSjgYyP+jI24sXYKz/GRyKQjUUhH49AJgtBLgsCeRjIjyKXbWBs9CtGXs5j7IUNshfm8NwShs1g2BSemiAfNEY+YIKsV4z8sRnyTjE8MoAOEfIOEbJ23TeAfdWoyct6DZ7VqTN0X5X+e8r03lF+fQP7F2CVaC5TpL5UidoiJe4XKHA3T5Fb2YpcO/2/8foXWi+empiyxP/XGrHSa8CqcOuMGrdylLl3TpkHhSrUFalSX6JOc5kWrZe16ajUpfOa/usUduIZnb/XiMVv2oWH/8JrrZhnr9eHhx9I/xdeB++ZMVAtpf+OGf13pPTfMafvtjk9t8x4fM3kTXFTa/lE83DLRT1aLopouahD0wUdGksmpr5YxMMiHR4UTAC2+qyQ2zma3Hq9PnwjU8iNTG1uZGpzLV2LylRNrqZocS1Fm6vJ2lQkanPllJDLCUIuxQspOzmB15IYEeejJgB7LkKHs+E65IRqkx2szekAIel+WqT6apHko8UpXx2SAvRIDTYkM9yUM5Hm5By3ICvCgtPh5qSFSEkKlJAUKOGUv4QEXzHxvmLivMXEeE48pRPhakDwfl38dmnj5fAar/bqeP6pQ8A+I0JcpIQctCT0oDWhB20JOmBFoKMlfruleG2X4LrJkAOrtdm3XJN9K7XYt0IHp9UiXNbrc9huYn3YbYsJRzabcMTOlCN2Eg6uM2X/CiP2/qHP7iW6OC7Tw2mlAYfWGeJmZ4zXNlP8/pQQvNecYEcpofstCD9gSfgBC8KcpITsExO6T8yxAxJOuFoRf9T2DWATvWxIOGpFzGFTwvfrEbhTC79tGvht0cRrozruq5VwXSHgyEoFvNarErBZixB7IcFbNQjarELwVmUiHFQ4sVudUwe0SD2kTdphIafdtMn20CXLXZe0Q9okO2lyylGNU46qJDqqcmqvKqf2qJG0V52UfRqvR410JzWyD2qSc1iL7ENqnHZWJPuQCgVHNbjgq02ZnzZlfhpc9FGl1EeR8iAVbkRqcidOm+p4barjtaiO1+JhmgH9pdN5dW0hvSUzuZ9sTGWEBlfCtSgPEVIeqkdZiD5lIQZcCjeiItKUyigJVyJNuRJpTGWUMVejjbhxwoDqRGMeZkpoO2dBV4k1fWU2DF62ZuiKNYNXbOgunVgd7jxvSVOOMQ/SRa8Lo4xozZO+uXl9VGDDowLbN+vCE6mrOQ9PS6hNE/MgSczdE2JuR5hSEWjEBQ89cg5okbJTlfhtSsRtFRDvoECaoyIlviJunzCjKcOWJ/lTGb44ixeXZ/Gy/G+8Pq2YzdPKOYzfWYDsztuM3ZzL8OWptGVLuB0lpCJIgwpfHS64aVLgrEahy8SKXFWYIU+yptGSIuZOhBb1J4yoizTihr8WFX7qVEcbcC/WmKYMC5pOW9CUPoHXphTx/8GrMQUHRG9uXsOWCAj9Q4HgJQKCFisSvGgCr74/q3H0G0X8flQlfIkWCRv0yd5lQtYuXaLWCCjz1qc1ZRrdZ2bRkzud/nMz6MqeRG/OtDd4bU8T05ZmQmeWhL5ztjw9P5Ph8/N4WvgOLclTueyjS+FhDWX/o7gAACAASURBVNrT5vDghAX3T0hoS7OhO3caXbnTeJQ5leooU6766XLD35TLR4zI2a5B/AoB8auUiFmmQP4+K2LX6RDwu4CgJYqELVfh+Ap1Cg5MJXqZkGNLVDi9y5BrodOpjpnPRd/pFHvP4NzRSRQFTKM4fCYXYufTfHkR4z1uMOgHgz6M9x1hsMmepopfaCz7kfOR88nxm0VN+o9cifqURCdDbibM5OXNrxmr+Ybx21/xJO89rgVPItfRhJNr9fD8WplT6y2JXWOF/8/6uH2lxaEvtNn2thI73lVj+zuK7P1YnbClRhS5TOPB8Q+pPT6PuqgZNMXMpDbMlpveJlS66XLN3YAqTzHV3lKqvaXc9DCl0tWQcmcRF520qXQ1ofyQMSX79Mlz0CF7iw7ZWwzI2iomZZ0x0UtFHPuvNqG/6BD6qwERi8WcWG1D5AorfH824tCX6uz/TBmXLzUI+F1Igp2IPCdzyn1mUh31Hk0pn9GS9hl1p97j/skFXA6eRJ6rKSm79IneqEPEGg2i16lzcqM+J9cbcGKNHlErdYlYocux5VrEbtCl6Mg0Hp78nMbEL7gWspCzzlPI3DuNhK3Tidk0l7DVb+G7ZB6uP85g179sWPeuCYtmCvneWpH/mAv41lLAj5OU+WWqFt9P0uZfYg0+1lPmE10FvjAS8JOFgFUzFfD6SZfsnZM4u0fMOUddyo4YcDNATE2EOTURFtSEW1ATJqU61JibAdpc9tQia4cKUasFlPtb0nfhM+Q1PyCr/YHnVT9xL+2feCwW8cdkBZZZC3D+TJWT63XJcFAnd5c6Jc5CrnoYUuUnpjpATHWAMbf9DLjlK+KGtxblR9QpPaRKuYcat4J1qIuT0JJiS0fmNJ7kzKYv/y0Gz79Df/7bdGbOoeHUVG5HWFPua8G5Q1JSdkqI3ighbJUZkWuncnzdLI6tmkXIsun4L7bB5zcJPouMCFxmSPgaPeI263B6tzZFRwy4Hm5NdcxkGlJm8ihnHp25c+k4M5u+wrcZuvAeg0Xv0H12Dm0Zk6hPNOVhvAEtqUb05Eh5et6W50XT6M+dQm2UhNM7BCSsF1By0JAyVwmlh8zJ3W1I0iZVil1NKfU04tZxKS2np9NT+A6DFz6ewOuVfzBQ+hE9xR/TnvchdxPmUeAp5fgmFeLtDYhap0fAYg1Cl4uI22RGwmYpcRuNiVqrw4n12py00+HEBg2i16qQsFmDfGcDqkKl1MdZ0XJqEk3xttRGW1Bz3JzaGBsextryINqam8ETzcT3jttQFW5D0WF9UrepkrxFg9MOhpzZbUHGLitiNonx+F2T/V8qcvBrJQIWC0m0N5lodz5qRqmXBSUeVpxzMSdtpyGxdkJCVqjg/rOAA18r4PqDPkHLbEjcNp38g9OoDJxFdcRbVAZM5pyzHknblYizExC/RUDydgXynPTJ2iUiabMmcWvViF2jzqmNOqTZG5Nhb0z6ZmNS7SQkbzQjfo0pJ1YYEr1CnxOrDIlda0zcemPiNhgRt8mQuE36HF+jSeQadRK365OzX0KesxmFh8y56j+dMq9JlBy1pdDNlrMHrUjfIyZ+qx6xdnok2BuR7GBK6g4xaTvFZOwWk7bTmBQHQ5K3G5K8zYRke1OStkpI3CLllJ2UE+vFxKwz5vgaXU5sEJG+25Rij8mk79EjwUGd2K2qxG7VIGarDsc36RO6zgTPJcY4/kfE1k+ErHtXmxVvabFktjJLZgnwWTmLBKfPOfCbJSs/UGL1h6p8N0nAT5MFeCwyJ2vfPC55LeBG0EyqwqyoPm7OreNiSnz1yHARkrhfRNJ+w7/xeuvK2rQHVdt40uTGUGc4A+0RDLRGMNgWyZN6X2pv7OXOZXs67rsw1ObLs45QhlrCGGoOY7gtjOG2IB7XHOJO2VYe1XrxpCmIntZgBh8FMdDuSU+DC4PNu+ipXUpt+bvcPGdOdYEh94u0qb+gTH2JgIbzyjQWqNGcr0VLvoimAm0eFmlQU6DKgwIh9YUG1Bca8uCcHnfPmtBYNp+eml8Y6dzDWJcXz9r9GWwO5OWjYORPvHhWv5GOa+/TWCam/aIWPaUa9F5Qo6tMjc7LQloq9KmvtKDx1jv0NC1jtN+FkV4PXnb78KrLl9EnXox1uPCiwZ7e29/z+NpcHl81oeeqFoNX1Ri6ocbgbS0e3xTRUWVOd927PH+yhPGh3YwOuDI+6MdYnz/jvd7Iew4jf7KdsZafefpgHkM1xryoVWe0VpHxWgXG61R4Va/Fs/q/8LoEnu1E9sKV0WfevBwKZGQ4GPkzX2RP9zPav4SXXe/y4oklI106r+H6Gq/dhtAlgW5T6NOGfi3kAzrIB/QYHzRkdMiEV8NSXj6bzMuXHzH6aiWyEWfko8HIx6MZHz/BuCyCkfFgXo358GrUm5HRIGSjMTCaCKMJMBIHo9HIR8ORvQpk7JUvY6/8GR+JRDYezbgsgjFZMOOyIJCHg9wTuXwjY6NfMfpqPmMvbZG/tJjA6zMpPBO/Bqwp8iFT5P0S6DaHJxLoNIJOvYl5pI+8XRdZm4ixFu3Xa8RaPK/TYOiBGgM1qq9LnJR5fF2FjkplWq8o03RJmfoLSq9vYBWpylHkeqYiVzOU3ty9voFrwus59X/vYBX+B2BVuJmtxs1sJarPKlGT/zdgGy5o0FwmpLVch/YKER2VIjqv6dF9y4De20b03TFi8N4EYCdSWMnr5HUifX2D2v+B16EaKYN3pQzeNWfoniWDdy3prTKj64aYrhvivwFbbkDrJQPayg1ou6RH2yXd14gV0VwqovGCLg0lujws0qW2QJeaPG3u5gq5kyOk6oyQqjM6VJ0RcStb9CaBvZYm5HqqDtdSRFxNFlGRqE3FKW2uJOhw6aQOpbE6XDihS3GMLoXHReQf0yEvTIfcUB3OhOiQHaxNhr8WqT6aJPtqkxygS0qQPumhRmQeM+VMpJSc46/T12MWZIROtA+nBEtJCpByyk9Cgq+Ek94TRU7H3Q04dlifoP0ifHcJ8XTQxM1eHTd7Dbx2ighyMiHExZxgFwuCnC0IdrbGz1GK7y4zvHaY4r7VmEMb9HFaJXyDV+c1+jiv1cN53cS4bNDj0CYDDm8ywtXOlCObzTi80YwDq0xxXGbInqX67Fmqz/4VBrisNeTIJmM8t5q+SV6D9/6N12POlm/wGrJPTNgBMdGHLYlzs+Gkuw3xR204edSKk26WRLmYEOaoR8CfQny3aeK3RQuvDRq4rVbm8AoFXFcq4rlOFX87TYK2aBG4WZ2ATcoEbVYiwkGVuL2aJB/UId1Vl3RXbdKPCDntrk26qzZJThrE71UjbrcKcbtVSNijSsLuv0aNU3vUSHHUJGmvKqmOqmQ6a5BzWJMzh9TIdFEi66Ay+e4aFHsJKfHSpNhDhaKjSpT6KFMerMr1SE1ux2pzN0HE3QQd7iYIeZCsy1DZLJ5feYvOPFvuxutzLVKLK2FaXA4TcjlMl0sh+lwKNaD8mBGVURKuRUupPC6h8riYq9FiKo4bcuW4LjdPGnA/3ZSms1IeF1vRW2bNwBUrhiqtGKq0obfMht6ySXRfsKE934z6LAPupWhzL0WHh5lGNOdKaDtnSUe+NR351m/g2pJrRWO2OXUZYh6kmnIvwZSq40bcCjelItCEYnddMvaoEbtZgeMbBJzYPPHmXNo+FfKPalIeosedOFNas6wZujCL55dm8eLSDEYqJvA6VDGbwSuzGK16i7Gq+YzdmsOLyuk8OWfO/TgR18O0uB8t5dwBFXL2KlLook7xYXWuBegyWvYB8or3uBGiyc1ATaoCtLjsoUyZpxK3j+tx94QRjekWNGda0nzanJYMKU2pYhoTTd/cvFb6GJPvpEOinQqRy16/8/qHgKDFAgJ/VyDwd2WCflfH72cNPL5Vwu8nVY4tFRK/Xp/sXWLOH5SQ6iAgc4+AByes6cqeRW/uTPrzZvAk25aeM1P/N15TjenMktCfb8PT8zN4WjiHwcK3aU+fSWWAMWf3q9OeMod7xyXUnjCjI82WrjNTeJQ1ieYUW66F6HLN34DrvqZccNbn9GZVTi4XcOIPRaL/UCRnt5SI5dr4/VeByFVqxG/WI2mzAVk7LQj5rzon14gocJFSGTyZmxEzKPKwIeeQOacPiik7Npvrp96l/NQ7NJb/zvjjQ/AiDEbCeNXrTl/dNjqrVtFx7Q/ij1hRmfBvei7bUZPxA+f8p9KY9zGdJR8wXPkJL6/9g56C93lwcjY3gmZwxXMuMStEnFwjxv0rdVw+V+HQF2rsel+RtdME/C4VsH6WgKjVYir93uZB1Ec0nvyAvux/8jB6Jlc99akOMuVBmJTrHnpcdtHisrOQqqOm3PezpNpbyvUjRlx21uWyiy7X3YypOGzExQMGnN+jR/5OA87vllC4x4oMOwnRS3WIWqLH8cVGhPyij+93Orh+qcbO9wRsfUvAno+V8P5Zh3g7c845T6Ey4C2qI9/nbtT73I/9gLqEj3iY+CF1ie/TkPohTWmf0Jj6KbUJH3I1ZC5n9psRsVIVj28FuH4hwO3fAg59IeDgFwpErBByxXcB9fH/pjbuM26GL+SCxwzSd0kJWSbE8Z8C7BYKWDFTwNJpAhZPU+TXScp8Yy7gC9OJ+dxQwD+NBXxnrcKi2QasWGDNbzOlfG2hw+dGSnxhKOAHMwHLpwk48C9VcndNJ9/RirO7dSl2EXHdz5Q7oWZUh0l5EGlDXYQVNWEmVAVqU+kj5OweTWLWKFDub0XfxX9C7c/IH/7Iq7u/0pT7LSHrTVk/T5nVUwU4/UOFyJWanNwg4MwudS4cFHHDx5TqQHPuBppx28+Im9563PDW5oa3FtWBetwPM+L+MSPqosW0JFrTmmxLa+ok2jOm8jh7Jo8yZ1BzwozW1Om0pc7m7vHJXPCQkOMkJsd5CkVHP6LM92vSd3/IsdWzOfytFPv3NFg7V8CGtwXs+FSA87cqeP6mQvByReI2KZDtqD7R1BppzcOk6XRkz6Uzdy6PcmbTX/QOQ8ULGTi/gJ68OTzKnEJLqjltaWJ6cix4UTyZ8cuzGSubw+DZadw/LiZlq4CTawWUHDSi9LCYEhczsnfoc3KtMkWHTCl2N+D6MTGNaZN5nDef3vMfMFDyEU/LPqKn6D26ij6mLfdD7sTNJc9NQtg6ReK3GhC5RoTfb+qE/KFL7EYpcRslRK81IHyFJsdWqRO5Wp3wFcqEr1Di1FYdSo+aUxVqTm20OfWxltTFWHIvwozbYWLuhEu5Ey7lVoiYWyFiqsPNqYm05YqvhKzd6qTYq5C+XUj2LmNy9lqQuceKqI1GuP2qitO/FXD7QZ1jqwxI+1PCGScxBa4mXPCUUnBYQsZuQ2I3ahK6XBHfRQLcfhJw+HtlvH6TELl2Jhm753P+yCxKPWwpPWpBnrM+ydtViF4nIHK1gNiNAlIclDnnZMSZ3Qak2euSZKdLkp0eKZsNSdtqzGl7EzK3mZFlb0GanZTYVYZELtUhcpkO8euNSdpiRtJWCQl2RsRu0CXeTo+wZcpErVUnebseWXtMyd1nSr6zGRdcrSl0kZLlaErabhNSd5mSvMOEBHsj4rcaE7fZiNhNBsSs1+XERhEJWw1IdjAmY7eUrL1WZO2xJX2HFQmbzIhaZUz4Un0CftMmcJE2AYvUCV+hQeJ2Q/IPW5K0Q5P47Sqc3KZCvIMGJx10iN6iR/gGYwJWSXD9rwl//kuPde8KWTZPgyWzJp692vm1CVme3+FnNx27f6ti96UGi+YL+I+lAKf/mHJm//vcDvuSmsh3uRVmQV2CJfcTzDl3VI0zR/RJ2m/E8W06f+O1sebPtPaH++ht86CvPYAnjf48aQikryWUvtYgOh+603LvAI/qXBlo82O4PZSB5mB6G/zpa/Clv9Gb7oeutFbvp6fJl+6mALpb/Bl45M/QIx/6m10ZbtvPQMMqGq9+wu0CK+7k63P/vBZ1RUrU5guoPatAXa4y9Wc1qc8TUXtWh4dFOtzL1+JenogH+UbUFppwv8CEewXmtF79gOHG5bxq28XII3dGOgN53hrAUIMHI20HedViR2/NZ7RUmtNYosajImX6LmrSU65D20UR9RcMqb9sS/vtjxloXcVI7z5Geg/zstuNkW53ZH0eyPtcGe9woK/6ezqvzeXJNXN6r+kzcFXI0xtaDN4W8uSmiI4qM3oevs3Lrv8iG9rOSP9+ZIOejPd5I+vxnMBr9w7G2//L87p3GL4v5WWtDmO1ashqVZA91GC0QZfnDZa8avsAWd9ieO6A/KULY8+PMvLMD9mLAOQvvZE/28fYwFJedr/Pi8e2jDwxYLxHB1mPNrJuXeRdRhPo6zKBXk3oU0Xep4GsX4fxAT3GBg0ZGZLw6pktIy8/ZOzVqv+FV9n4CeTyCMblwYzKfBgZ82Z0NAjZ6AkYOzWB19E4GD+BXBaFfCx04l3X0cCJ1FZ2HJk8nHF5EOPy/4nXTYyNf83oyHzGXk1C9soC+QtL5M+lyF9I4IUYnouRD0uQD5hBrzl0m8ETI3iiNzGP9ZF36iLrEDHers1Yq5CRZi1eNmrw7KE6Qw9U6burTM9tZZ7cVKbzmhLtFUq0lCvRcFGB2mIBNQUC7uQqcCNrIn2tSJvA66WkCbCWJgi4ED/xeynxrxtYBa6kKFKRpkRluhLXTqtwPVOVG1nKVOVOvAV7L1+ZB4WqPCzWoLFU+Bqw2rRdnlgj7rpp8AawA9XGDN0z5WmNmOH7f8FVzNPXoH1aI+FpjdmbGaqRMnRPyuA9KcP3LRm6Z0nPTQlP/j/C7issynN9//7QGRiGYRja0EGxG2NiVkxZSVaaWSs9auxRYxfsBcGCNAvSO4goVXoTBTsivUtXQSkCAoq9UOb7buD/V97/cbzvxnk8s/PsP5+57vu8yo3or5LTX2HCg1KDcbTe1Ke7WEZ3kZSum3p0FurRcUPC/RsS7hXojZc6XZbQeklC0wUxDbn/DdjacyJqc8TUZIupyhSNHyNOFVGZqkNFspiyszqUJore3YHVoTBWh4IzOlyL1uVqtIRLJ8XjxU0hIs4F65ATIv6v6WuytxZJPjokB+iREigjLdiQzHATsiNNyYk0JzvCgswwc9JDzEgNNiM5yIyzAaYk+P4fvBqP49VdSthhPfydxHjv+m+8em4VcmK3hMADxoQcMifooDkBzmb4O5lzYrcJx7YbcWSrIW6bZBxco4vTX1o4rhDitFIb1w2GuKyTsf9vCU6rdHBeLebQOilum4zwsDfFw94cj00WHF5rxv6VRjgu08dxmRSnv6QcWC3Dbb0hR+2N8d5uSqCjxThenSwJPWBF2EErQg5YEuhsSqCTnOD9ciIOWxLlZsUpdyuiPaw542FFtJslkQeNCXaU4rdDhM+Wcbx6bdD6v/Dqs1EL/01a+GzQwGe9Cv6bVAjfrknMPh2SDuuR5iZ9B1gxae66nD0kImavBtG71Dm1Q5XTu9SJ2a1J7G4NYnaqc2anOrG7xvEav0eds3vVST+gRfZhEdmHhWQcVCXTRZ0LHlpcOiri0hFN8t1VuOihTIG3GsXBQioitKg5LaI+Tkxzoi6tZ/VoStTl+Y1pPLk2lfZUE2pP6VAVKaI0RIuycF2Kg8UUBoopDJJQHCqj4qScqlNmlEfKKYswoeykCYWhUq4HaVMSJeHWWQPuZMvpumTBw+tWDBZZMVRizdNSG4aKbHhcaMNggQ19l825f86QpmQxtXFC6hPF3MkwouOcxfg6nPPWdOaO4/VelhV3M8xpTZXTnGRCY5ycW1EmlAUacPmILjmHtEjZq0ncdg2i7VWI2CggfIMSGQdEnPcUcfG4JoWB2jTFG9N/cRIvbkzjZeFU3pTO5HX5OF6HiqbyunIGb6tmMFw9gzcV0xm4ZENLvJTyYCEVQRIuHlblkosm19zFXHXTpviEmKd5s1FUfMpQnh0NoboUuilz5aASl1xUqA7Ro+6kEXdTrLmXbs39dEs60825l2JCW8L45LU+bLxt+IKzmISN6kQsVyZ4sYDgZcr4L1LCd4ESfgtU8V+ogc8fmhz7ebx1OGK5iLj1emTvMaTgiAUlPuac2ahCZZAZA9kzGcyZQU+6Hf3Zk+nPnEx/lh29GRZ0pRjTmWJIb5YpQ3kTeHZpKk/zp/P4/Cy6U6dTHjD+QdmRMJO6MGPuxFrQkz6R/uxJ9GRM5G6CFTe9tanwM6TCy4TL+/RI26BJ3AoVopcoEb1MhVR7fSJXaOK7UEDk30JyDpiT42RGyHIt/Bcqk7bdgDwXE64cM6Ep7gNunZpLvocNKc5SSk/OpDXnK6ozPqOjZDGjfW7wxB9eBTE85MWT+470NWyip3o9ySfeo6NwM4/LdtKY8huVCf/iad1K2s9/wrOybxi+9SMvy3+gJ/cL7qd+yeC5BRR4vs/pNTK8fxNy6F9q7P5YiUNfaXPyr6kE/WlN7HpbLrlMpy7kI1pOfkRd0FSq/KxpCptIa4QNtwKMKD+mS4mHDsWuOlS4S6k5ZkylhzFFB6Vc3yemcL+EUndjyj3llLjLKThozGUnIy7vM+X6/olc2z+VrC3WnFoqxedHTVy+VGPXHFW2z1Zh/xdKHP9ZF/+FRoQuNyVqjRkJW8zJ3W/FTe+pVAbPojZiNi2xc7mf+iXdmf+iK+NLurO/5F7a59xN/pTWhE9oOPUPygNnccXNjuQtJkQsE+HziwpBf4pJcpjIJZfZXDo8k7NbjYnZJCF1tzE5+61I3G6M92INtn8iYP1sASunCVgyScDCiUr8YavCz1bK/NtMwHfy8XxvKuDflir8MkGb+dMM+NFWj68M1flcIuAbmYBfLQQsnyzA/gMlEjdPJH2bGalbROQ5ianwMaEuUE59sCkt4da0hFlSHySj0keL4mNaZO/SIHyFgGtHzXl48Z8M1/6Ht/U/MNI4n76r84naasG6WWosshCwdY4SAYtVOL1OiSuHDKg8YUVr2GTaT07lTsQEmoLNaAgypjXMhLYoUzrOWNIRY0FbtCm3T5nQdsaMuzHm3I214H6iDT3pU+g/9x592TMZyvuYnowPqIuYwBVPE7L2G5O824zwNca4/6LPvq/F7PqnNlvmarLpQzXWv6/Ehg8EbPtMwP4fNDi6QIugvzSJ3axOlpM2N7zlVIRa0xQziXupM+jMnEFX1jQeXfqQR/mzGcybxcNz0+jOsKUzxYzuVFMenbfgzXU7xkpmMnbzPZ7nTeNOtBkZOwQkbhRQcNiI64fH8Zq7W8bZTRpcdTfh2lEZVWEmtKfa8fDCbIauzuV54ee8Kv6CpwWfMXj5c7pyPqHu9ExyXeUErlImxt6A0FUSvBZqErBMwqkNpkSvNyF8tR4BS4UELFUnYIkqfouUCFqmwtltepT42FEbbEVDuBmNEebUh5pTHSCn3MeIUh9DynxllPnKqAmW0xBhRWWgOecP6BC3SZmzDkLSd0rJ2m1M9l5z0vdYEfq3FPdfVTn4gwDvRSLObDYmY585mfuNyTkg46KHOWl7ZZzaoEXgchVO/CnAa5GA43+qcWSBNt6LLQhbPY2ErdPJ2GtDyk49ErdoEmevSsxmJRK2CEjfq8YVDynlAVaU+9uNr9/xsOPSoYnk7rMmbbsp8ev1iVsnJXGDAXFrZZxeJSVmjYy49UbEbzIhYbOcBHs5CQ5y4h1MiLM3JHq9BN8/lQlfpUmcg5Sk7Yak7DAic48p6btMSN5mSJy9PtEbJZxcr0vkWjGRayRErJMStkZCyEodgpdrEbRci9CVIk6u1ePMJkMSHMxIcDAjZoMJkSulBC3WwXeBkBN/aOK9QAvvBeoELtUgzl7KhcNWJO4QkbpXTOZ+PXJcDMg6ZESSoyGntxoRvskM7xWm7J2ny8rZaiywU2b+RCX+mCDA/gsxsfs+I3TbdFyWyjiwSJ9dP+rx2wQBq2aqc2rDDAq9/kl9xFza4mfRdnYS1VFyclzVOecu4/xRG3KP2P03Xjta9qX0tbvwuPsYA/eP03v3KL13jjNwz4cnXf48uudF7213BtuP8bTbj6F7Pgze9eJRuxeP7x1jsM2N/jv7GbrvxtMOL552+vC005snncd43OHO0w533vS58vz+ejoq/kX9RRsaLkhpztei+bwSTTkCWnIFtJxXpjlXg8ZcMU3n9Wi+IKE5X0pznozGfEPq842ou2hCwxVbOqu+4FXHaka6djHS5cJo9zGGO47xut2VkQfODD/YyKM739NWMZHGqyLuXdGk+6o23df1ab9iRMslc24XTKOn9hteda9h5NFuRh85MfzQiZGHzigGD8CQMzzcyrOWX+irms2DMnP6SqUMlOrwuEKbwSptHlSIeVAj5/Ht93nb9wuKJ5sYfbwXxWN3xh66o3joAY8OoxjYznDHHww1zWaoyYyXrVLetogYaRYy3KLNqxYJz1oteH1/LqODC+GlPYrXjoy9PMTwM1cUr4/AWw94uZvRx4t40/cJr7on8abbdLyd96GU0Yf6jPYaMdojZ7TXAMWAEMVjdRSPhYw90mH0kYSRIRlvn5jw5rkNw68+YfTNXyiG96MY8UUxEopiJAyFIgSFwp+xseOMjB5lZMR7/NjwWDSMnmJsOBzFaDiMhaEYCUQx7D3+/mgwY4oQRglgBB9G8EVBMAqOjk9eR39gePgDRocnoXhrjeK1NYrXloy9NmXstQljr0wYeyFH8cwMxZAFikdmMGgIg1IUA+MZe6jHaJ+E0R5dRh6IGekS8bZDmzf3tHjVpsmzFnWeNKrz6JYaAzVq9FWq8aBMjY4iZe4WCGi9IqAxT4naHGUqM5QpTRX8N14TxtF6NUbAlZhxxBbEKXEjQZmbiSoUJalSnKxCaYoa5alqlKerUpWl+q6JWIX6C6o05mvQekXInWtatBWIuFcoorNYTG+5Hg8r9Rio1udxrQFPbhnxtH48zxqMeNZgzLMGE541ynneKOd5oynPC3cQNwAAIABJREFUm8Z/P2s05VmDKc8bzXjRZMHzRgse15oyWGXCYJWcgQoTeksNeVBsQE+xIb0lBjwo1udBkR7dN/Xoviml+6aUrkJ9Om5IuXdNj7tXdLl9SZeWfPH4HdjzIm7lanPr/0xis7SpytCiMl2byjQdylNElCWJKD2rTUmiNkUJIgrjtSmI0ebaaR2undblyildLp4cPzp8PlTMuVDd/8Jrirc2yb46pATokRYkIzPEkKxwY7IjTMiOMCU7woyscDMyQ01JC5aTFmxGSpA5SQFmJPrKiTthzOmjhkS56xPuKiXASRfvXePHho9s1eLYdhG+e/UJOmBM8AEzAp1N8d1rzIldRhzbbsDRrQZ42Mtw3Sjl4FoJ+1eLx4ua1uhxYLUU51V67PtLjOMKHZxWijm0VoanvSlHt1hyxN4S943muK4zw2WNKY7L9Nm1SIzTXzIOrTHCdb0xRzbL8dlhScBeK4L2WhLsZE3ofhtCD9gQvN+KQOdxTAc4ywk9aEGEqxUn3a2IcrfilJslp1wtOHnIhDBnA4L26BGwQxf/Lbp4b9LhyBp13FYq475KhaNr1DmxXojvRiG+GzXxXqdCoL06kbtExDhJSDwkJdlFSrKrlKTDuiQe0uGMo5CTO9THs+1dtqtzarsGp3dovosGcbs1idutzllHDdL2C8k8pE2mi5CMQxpkHtIg101InocW+e6a5LurcslTlQJvDUqChFRGaFN3WofGODEtibrcSdKjLU3G66LpPL40kdYEfaojtKgK16Y8RIvKcAnlobqUBIspCdalPExGVZSc6ihTysNNKA83oTLKlJIIAwpCdCiO1KU6XkpLpjEd+eb0XLNkoMiaJ2W2vKi041mpDc+KbXhSaM3gdUt6LprSlqlPw1kdbsXpUJ8g4W66nM5z1nTl2tKZY0tbphV30yy5k2ZJa4oZTQly6s/IqTtpSrG/ARfcxKQ5C0nYpcnpbRqctFcldKOA4HUC0g7ocMlLnwJ/PYqCdKiI0KHlrAEDF215XjiVV6UzeFPxPi9KZ9J/zZahm7a8rZrOaN37jFTPZuj6ZNpSjKkIFVIRIuaqpxpX3bW54qrDpUNaFHtJeJQzk7GyOYwVT6cn2Zgqbw0u7xeQ66hE4TFtbkWaczthIvfSJtKRYUNHuhntyQa0nzXg9hkj6kINKTomI89JQtJmLSJXqBH0pxKBi1XwX6SC30IVfOer4vOHKid+VeHEr0oELlTj5EotEjfrcm6fjMJjZrTFzSJhizoXXHS4f3YqQ3kf0ps5jYGcmQxkTqM/c/K7wiZDOlMM6Mkw5dF5W55enMLTi9N5cuF9upKnUnTCiJStmrTHzqQuzIS2eEv6MicxmDuN3szJtMRYcP2YkHJfQ8qOycnfKSVppZCYxarELFEiZb2IpPW6hC1Rx2+hgDObRdz0tSPf3YTwNSrE2Au5fmwChb62FAZa0X3uG27Hf02uiwXnXI1pPDuHe3lfUp3+Ed0Vixnpc2NsyA/Fy2DePPXmSc8h+lp3UJX/J3lR3/Holiu9N3bSkDifu5kLeX3LgZ4rP/Gi6ndGWxYx2ryIR4U/8iDv34xUbaAr7XeSt5sRvESE18/ahCwyJ2/fF9z0mEfm9pkUuH1Atd9H1Id8wK3g6VT52lDta0ljiDVNYRbU+htSeUJK6VEpBS46lHoYUOZpxI1D+lxyFHNxj4hrzlJKPS246WFB8ZGJFLpP5JrLRK4emsxl56mkbrYi4Hd9Dn8hxPEfyuyeI8Bxriqu/9IhcIE+Z9ZYcGatGafXGHNmvRFJ2wzJPWBMkbctVcFTqYuYSWvsHLoyvuBh7tf0nvuKnnOf8yDnM9pS5tAU+x63omZSEzaT4hNTOOdoSqqDMSmbzcneNZ0854/I2DWTyFWGeP2uis9CJU6u0SJhmwGxW4wJXa3Pni9UWD9bwIqpApbaKbFoogrzbVT41VqFn6wEzDMT8L25gO/MBHxtqsT3Fmr8MknMTxPFfCNX4wt9AV/pC/iP6Th+184UELHSgqQtFqRulXLeUZfSY4bU+BnSEGTM7XArmkPMuBWoT5WviOJj2pzbo0XUKiUuuBjSnfMZI7U/MnzrO0Ybf+FR4R8k77fFYa4Gy+0EOP5Lgxh7A/JczLjpYU2F10Tq/OyoD7Clzt+MWn8D6oMNaDslpyvBgr5ka/qSbXhw1op7cWa0RBlyK0zKrTAZzVFy7idOoCdjOr3Z79GX8wEdqe9Rf2oShT5W5LqYEr/NAO9Fmuz5Sokt/xBgP0fApg+V2ThbhY0fqOLwsRpbP1Fm91dqHP5JiN8SLc5s1CJtl4hL7kaUBljRcHoKd5Nm0J4yjfvpU+nPm83D3PfozZlGT/ZkHmTY0p1mTk+6nCf51owUTUFROhNF0Sxe5U+nLdqC9C0C0rcIKPU046a7OQWHzbmwV0ayvRpX3Qwo9ZdTGWLI3SRb+vNm8fT6xzy7MZcXRZ/yrPBTBi/PpSPjQyrCJpF1wJCQ1epErJUQuEKXE4tF+C6TELLagLC/DQhcIcZnkZBjf6jiNV8Jv0WqhK8UkrxDnxIfO6r8ragNNKfK15RSLxNKjplQfNSYK4d1uOImpMLfgPoIc6qC5Vx21yV9lybRa5WI26hN+i5jMveYkrZTTuI2U3wW63Dw38q4/6pKyN96JOyQk+5sRsZ+Ocl7DUjcJePkBhH+y1Xx+lMJ78WqBKzUwv8vXY4sEOP+qxHH51vi96cZAYt0iVilTsIWbdL26JBzUIcrR3UpCzai8bQtt+OnUR81jRK/iVzztCXfZQK5TjakbDMlZp2MM2v1iVmnz+m1ekSv1SVmoz6JDiac3Wr+7i6wKWc2yYneaELUekMCl4s4Pl+NgGVaRKzR4+R6GSfX6RO1TkbE33qEr9IjZIUuQUt18F+shfefGvgs0iRghZiAFbr4LdPBd4kO3ot0ODZfC89fNTixUETgMikhK6SE/aVH5Co9wlbocGK+CicWauCzSAvfRZoEr9AiZrOUDEc5qXuk5B025rKnCVePybnmZcHl41ZkuVgQu8OUsHVyXH/TY9NcNZZMEbBwgoA/7QSs+VCNgLV2hG+z48QaI9yXSvBcasS2LyQssFbB5T+G5Ox/n1sn/0lL7ByaY6dz6/RU0g9okbhXm3Oe5hQETvkfhU0Ne1N677jwuOsoD9vcedDqwoOWw/Td9WCo8wSDbUd50HSYx/eO87zbn4e3j/Cg6TD9d90Y6nRnoH0/va07edJxgKfth3nV4cmLDnce3d1PX8sehu4dZPjhYZ7fW0dH2Zc05FnTmCuhJVdIU5aApiwBrReUaM5T4tZ5NepydWi6aEhTrgG38+W0XDSlPl9O7UVTai5bcuv6ZNorv+D5vRWMdm1l9P4e3rY58vbOPsbu72O0Zyevu/+m9/Y8miunc6vAmLsF+ty+KObOJRPuXJ5A6+Wp3L0+h96q73nTuYqxRw6MDmxhuGczb7s3MdJjz9iAPWMP1/Dizr/pq5lFR4mczmJdektFPCwX0lOuRVeZDj3VJgy1TOdt9/coBleieLSNsb59jHQ5MtqzH8WAE2P9m3nd/jP99e/R32jBs1YjXrXo87pJwqtGCU8bZAw1WvKy/R+M9P+G4vnfKF5tYezFDt4+3s7Yi70oXjuieL6ZkcH5vHnwGa87ZvCmYyLDnZaM9Jgy0itnpMeckW4Lhh8YMdavjeKxEMWQiNFBMSODeow+lvH2sTFvnloy8mIOijeLYXgXihEPFMPHUbz1QjFyAsXIMRQj7oyNHGZ02APFqC8oQlCMBTPy1pexYf/xcqdhn/H3Rk6gGPVnVOHPsMKbN4rjvFWcYIzA/8Lr8Mg8RkY+RDE6FcWILYo3tiiGbRl9bcboa5PxvDRl9IU5Y08tUTwxRzFkBEMyFENSxh5LGX0kZXRQyki/hJE+XUZ7dBjtFjHapc1Ihzav72rysvXdPth6DR7VatBfpcGDMlU6ipRoL1Di9mVlGs8rU5utTHmagOJ3jcM3EgVcixNwOUbAxTMCLp0WcDVGmetxytxIUKUwUZWis6oUn1WlNEmV0lRVytNVqMhUoTL73Tqd82o05KvTdFmT21e1aLuuzf1CEQ9KxPSW6dJfKeVRtYyhGgOGag148i5P6wx5Vm/Ms4ZxsL5oGs/zBjnPGuS8aJTzssmMl03mvGg051mDGU9qTXlUPY7Xh2XG9JUa87DUmL5SQ3pLZPQU6/GgSMqDIik9xTJ6imV0F+nTWaBH+1UxbVffTWHzxTRfENF4XouGXG1u5WhRmyWkJlNIVYbW/ypxKk0eL3IqOqtFYYIW12O1uHZGi+sxOlw7LeFytIT8KAkXIiT/G68+IlJ8xaT665EepE92qCHZYUZkhxuTHW7yLnKywuSkB5uQEWJGerA5qYFmJPnJiT9hQsxRI6I9ZES66hPorIfPbl28duhwfLsI7126BOyTEbTfmEBnE/z3mXBipwGeDnoc2SLlyBbZO7zq47JeyqF1UlzW6+O63pA9S0XsWSpi7zId9i4T4/SXBJe1hhx1sOD4VmuOOljhtt6Mw2tNcV1nhuMyKdsXaOP8lwGH18pxXSfHc5M5fjttCdhtQ/BeG4KdbAlxtiXY2YYgZ2sCnC3xdzbHz0lO0AFzwlysiHSz5qS7FSfdLIg6bE7UYVMiD5oQ7mRIyB4ZQdtl+GzW5ehaDTxWq+K5WpWja9TxWqeJ7wYhfpuEeK9TJdhBi6g9Es446xO7X0rCAT3OHtIj4aCYGCdtIneoE7pFjfBtmkRs1SDUQY1QezUit2hwarsW0Tu1iN6hwentasTuVidxnyYp+4WkHRSSfkhIhosmmS4aZLtokOuqSZ6bJhfdNbh8RIOCE5qUBGpRHaFD/WkxTXFiWhLE3E2S0J1jwnDJTAbzbWiOlVAVpkl1uDZVodpUh4mpDpNQESKmIkSXqnB9aqKMqTlpQnm4ERURJtREm1ERZUxRuB7FkbpUxEpoyjDifr45PdesGCiy4WmlHa9rp/Ky3JaXZTY8L7bmSaEVA1ct6L5gwp10GQ3xulRFa9GUaMC9TEs6cybQmTWRO6lW3E6y4HayJa1JFjTGmVJ3Sk5VmJybfkacd5OQvE/Ime0aRDioEbpJheCNSgSvF3DWSYtrvsZUnbSgOsqIkhAhpWFqtKUb8uj6RF6UTOdt5Wxel8/i4WUrHl4x41X5FEbrPmC0Zg7Pb86kM9uS6kgR1RG6FJxQ55qnNvkHhFxw0qDkuD4DmdMZK54OpZN5ddGStpNiClyUyN4h4IKzGrfCJ9AaO4W25Encz7ClI8OUtmQ92pOk3I4xoDZEn8IjUvL26ZFir0PUX5oELlQh4E8V/P9Uw3+hOj5/qOL1q4DjPwnw+U1A8GJVTq1WJ2mriPMH9LnhZUJvxsfkHtQicZsSdRE2PMmfy8C5DxjIns1A1nsMZE6lN8Oc7lQDOlNkPEiTM5Bjw5O8STy7NJ2n+bO5nziZa+76JG7W5O7pmdwKl9OeYMnDrMk8vjCT3qypNJ4259pRLcp9DSg9YsL5LVLilwiJnq9C/DJl8nYakLROh+CFqvgvUiJltx61UTPIO6pH/G5lLngYcuv0B9yKnU19wmye3lxAc8zXZOwz4Ya3Nd3nPqcr/3MqU2bSX7eM4T43Rp8EMPIymBdPvBl66E737d1kRn9FReZKnrX40JZrT/2ZhXRlreThxVV0XPidV3UrGL27itG7KxmqnE/fjV9RtG7lTcl68lwnc2qNPpErDMl3msu96FWUHvmejK2Tuek2i1rf2dT4TqXC24YqXytawifREGpJla8B1X6G1PgbU3xUxsX9WhS6GVDobszl/VLO7xGTu1uH/H1SbnpaUuBhS+Gx6VxxnUruvslk7JxC4sYJ+Pyiy645ymyepozDDGUcP1bB6z8iopabkuZgR8Z2O+LXG3PyLx2i/9YmZZsueQf0KPezpD58Cg0np3M7djZd6Z/y8PyX9OX+k77zn/DwwifcT59FU+wkaiInUBEygcLjVlxwlnPRyYab7nModP8nWbs+JHixHJdvlTk8T4njvysRsESNsFUiTm8yIm6rLW4/itj8kQrLJwlYMlGZpXZqLJygxm82qvxircS/LZSYZ6HEN2YCvjAW8C9TJX6yE/LrFDH/ttbga2MlvtQX8K2RgPk2AlbPEOCz0JgEexsyd5lyYZ+UQjcplV561AcYcDvMnOYgOfUB+tQE6FJyXMz5vTrErFMiw1GXe6mfMFb7C2ON3zLa8ANDN38m79hUDv0oYcfnQrwXy8h2seOmz3QuH7Tm2gELbhw25aa7ESXH9Kn01aMhTMb9WBN6Uy3oz7BkIMOa/gxbus5a0BghpdxPi3JfHepCDLhzxpL7SZO4lzKFu8lTuJ04lcaYqZSH2HHR04L4bXr4LFHH5d9K7P1SmZ2fqrDlIxU2vq/MxtmqbPlYE/uPVNjyiQr7vtXg+B9CIlcLSbDXIsdJnyJvK+pPTeN24kxuJ06lLXkKvedm0ZM9ja70SXRnTKQn04aeDHN6M+Q8v2zLWOl0KJ2B4uZ7vMqbzp1IM1I2CsjdqUz1CWvKjtpQ6GrJhb36JNmrcOWwhLpwK8qDpLTEW9CfN5NnBXN4ev1Dnt6Yw9MbHzN4aQ7tyTMo9rck3VFKxFpt/Jdr47tMF59lEk4s08V3hYSAVVK8FmtxdL6Qwz8qceQ3ZYKWaxG9XkLKThmFx20pOWZG2XFTCt2MuXrQkGsuxhS4mpC7V4ML+1WpCTGh6ZQVRT76pO9WIdFBnag1qsSu1yV9lwVpu8yJdzDk1DoZnr8KcfpWCa9FWkQ7GJG015QUJ1NS9pkSvUWG/1+aHF+sxtEFKngtUiNgpTbhG/QJWKWP6y8iHL/RxukbXZz/pY3zlwICl6iQ42xCobcl5aHmNMRY0Z46ia6s6dxNnkL96SkUeFmQe9CEjL2mpO00J26TMafWyIhea0D0Wn2i1+sRvUnC6c1SYh2MiHMwJcbenFMbTAlfY0LIKiMCluvj+bsmnr9rcmyhNt6LxfguleCzRJcTf+rgtVAHn0USvBeI8Zmvw4nftTnyqzpHflfHZ6kufsv1OLFEgtcSKUcW6HHwP9rs/16Twz+JcPtJC9f/aHBivhan1kqJ3aSP3yIV/JcL8V+uTdAKEZFrJMTay4jfIiV1t5SrnmYUeplT5GNOWbAtleFTuOE7kXRnc2K2muKzTMbubzRZPWv8T6ZlUwT8NV2A2x8yQjdZELDWAM9FQvxWGeOzxJpFtuqse1+JUxttqQz7kuqIOVRGzKThzD9IchQTvlGJ1AP63Az5H5PXW4WbU9pq9tJ/142upgO0Vu6ktWIHHfVO9N125V6tE/U3t9JW7czQfW8eNLnSVLqN5nIHupp203dnD+11G6gvWkJH9Toe1m+i79Z6OqtX01axgq66dTy+vZmH9fO5fWMOtTkm1KYLacrSoCVLhZZsZVrOK4+X6eSqU31Bj+arVrRdnUZL3mTqcm2pzZ9AQ8F0GotmU3N9JvUFH9Fd9yMv7iznRfNy+isW0l/+Jy+bV/GibTm9DT/RWvEZ9WWzaSmfwf2ySTRdMqX50iTuFX5MV/GXdBZ/TVfpNww0/Myr+3/yon0BT1p/5XHzLzxt/Y3X7b/zuu1HBus/oqtiAvdKDOgsFdNbrkNvuYiecm06y0R0V+oz2GDDy/aPGOmax2j3At7eW8bLO8t53f43o11rGelaxvPb8xho+IjB5hk8vT2FZ822PG+04mWTLS+bJ/G8dQYv2ufy9sH3jA38gWJoMSOPl/Ky50/e9i9lZHAZI/1/8rb3J952f81w1+eMdM1lpOtD3nTN4O2DaYz0vMfog/cY6ZnIaJ+MsX4dxgYkjA7oMTIgZfSRPm8f6fNmyJDhZ1MZezkPXv+F4vVmxl45MPpiK2MvdqB4uYOx19sZfb2DkTdOjA57wJgPo8MneP3yKCNvvGDYB96eQPH2CIp3jcPDo768HjvOi1FPXo0ef4fXI/83XkdtUbwdx+vYW3NG35gy+saM0TcWjL6yZOy5JYpn5iieGcMzGYpnUsaeSBl9ImV0SMrIIwkj/WJG+3QY7RUx+kDEaJeIt+1CXt/V5MU7wA7Va/CoVp2Hlap0lyrTcVOZu1eVac5Xpv6cMlUZAspSx0uZCs8KuJ4g4HLsO7yeEXA5RoXrcSoUxKtyI0GVm4njKT2rSkmSKiVpKpSmK1OeqUxFlirV59S4dUGdhnx1Wi4LuXNVi/br2nTe1KG7WExfmR4DlVIeVekzVCXjSbWMJzUGPKkxYKjWkCd1RjyrN+Z5gwkvGsfx+rxBzssmU141m/Gq2ZyXTWY8bzDlaZ2coRo5j6pMGKgwob/MhIelJjwsNaKv1IDeEik9xfr0FOvTWyyjt9iAniIZnQV63L8m5t5VCW1XJNy+qENLnjZN57VoPK9Nfa6QumwhNZmaVGUIqUjXpjxN+90aHSElyUKKkrS4mSikIE7ItRgtrseIuB6jy5XTEi6e0uNChN7/wKvOf+E1zV/yX3jN+S+8Gv8vvGaFyckMMSUtSE5ygJwkPzkJ3nLijr/D62F9gg9I8XeU4LNbjPcuHXz36BLoZEDwfmOCnIzx32uE1w59PB0keDro4emgj6eDAR72hrjbG+K6yQCX9focWidj12Itdi8RsXeZGMflEpxX6uOy1pgj9pYcdbDiiL0lbhvG8XrobxP2LJGw808dDqwywmWNHJc1cjw2WuC/exKBu20I2m1D8D5bgp1sCXa2JcjZlgBnK/yczfFxMiVgvzkhh6yIcLPhpLsNJ90siXK1IOqwBVGHTIl0NiZ0r8H/D1618N+kjd8GTYLstYjYISbaUUqssz7x+/WJ3y8lZp8Op3YLCd+mToiDGmFbNAlz0CDEXp1Qe3UitgqJ2q7FqR1anNqhyentGsTu1iDRUfiugfgdYF00yXTRJNtFk1xXIXluQvLdNLnsqcF1LyElgdpUR+jQcFqX5jhdbifq0p4ipfecKa9vTqM3x4LG02JqwoTcitShNkyH6hAdqoJFVAaJqAgWUxUqpSbCiNqTJlRFGlMVOT6FrThpRPH/xGu6MffzLei9bs1A8QSeVE3mdd1UXldO5FWFDa9KbXleZMPj65b05ptxL8uI5rNS6mJ0qIuR0JxgTHuaFR2ZE2lPm8DtJCuaEyxoijOnMdaculPmlAeZUOBtxLnDEs46ahG9XYNwB3VCNqsRvFGF4A0CYnapc/G4AXXRttxNtqMp3piycA3KI1VoyzTkRekM3lZ9wKuy93hVNoOnRRMYvG7J8+KpvK38gJcls+nLs6Mp3oDqCBE3/TS47KbJeWcNcvepU+gpoSdlEmPFU6DYhld5JnTHiKk4pkbmdgHp21WoDZnEnbhZNMfacifZiu4cK+6nyWhPlnI7Rp+6EH0KPaXk7tXl7EZtolZoErpIg4AFqvgvUMNvgTrev6vg9YsAr58F+P4hIHSZMtFr1UjaKuT8QQnFvnI6k9+nIsiI1N3qFJ4w5EH6LB6d/5iBnA8ZyHqf/swp9GaY0Z0qe4dXUwZybHiaP5nnF6fx5MJ7tMfZcdVV+g6v79EQaUZ7giW9GXYM5k5/dwfQgmJfPaoCTCj2NCbXQZ/4xSJOL1Dj7F8qXNlnQspGHUIWqRCxWp18DzmNce+R5a5O0n4BRSFW3E3/lK4LX9Nf8BNvaldRHf4p6Y7GVIRM5vHlr+m/+gWN2R/wtm0Dow/dUTwP5sWQH08ee/Goz4PWKnsSgubSUezEm9uB1CespDbiN+7ELyLz0DTi9pnwvGYFo+1/87R+IY9r/uBNy0oU7Vt4U76GQv8PSN5hQcq2SWTumE3M6gl4fKuOz8/qxP+tR+4uQ64eklN8xIJqPxsawyZSF2xBha8R5T6GFB7R4/w+DbJ2q1HoYUzxMQuuHTbivKOE7J0isnfpcPGQnDKf98g/bEf0Oj3c5qmybY4KG2coYz9TCcePBRz7QczReTp4/UdM2J/GxK62Is1hIin2FpxZrUv4MjWiVqmSslXIxYNiaoIsuXNmBnfjZtGWMJv7KR/RlTGX3txPGLr6BV3Zs+jKfo+urFncTphCebAVRV5WlHpPpez4LG64ziZ5sx1+vxty7CcpR3/S5shParj+oMSh7wR4/KhK6EoZSTtnELZyAru/0GbZRCX+tFZi2WQ1lk3TYuFENX61VuHXCar8aKvGt5YqfGkq4F9mSvwwQcjPk3T4zwRNvjNX5hsjAd8YCphnPP5hfGiehDPrbch1tOOis5zL+3Up9hBTeVxCc4AJTYHG1AfKqAvQo/S4hNw9Ik79rUTKdhGtcR8yXPUjipbvGb31DUOFP1AROZekvTOI2TKTxD3Tid9tjv8KFYIXKHPmL3Vytuty092Y+mBL7sXY0ps6gcc5E3mWN4nH52wZyLTiYYYVnYmmNEZIqQnSpTZEn+aTprTH2XI/aTJ3k6ZwJ2kKrYlTaYydSmX4JK56WZK8R0bQKiFH/1DH4xdtXObpsPNTDdbNFLBqioDV0wWsmi5gwwdK7P2XJu4/auLzhxKRK9VI2S6h4KgVdZHTaY6dSVPsZJrjJnAvbSodqZO5l2xLZ6otD9Kt6Un/H3gtngrF0xi9Pp2nWZNoCjImeYMSl/cJueVrR6XXRApdLcndrUfSJmWuHNalLtyS8iAprfHm9OdN52nBBzwteJ+nN8YB++jibNqTp73Dq4yINSL8l+ngvUyXE8skeC3TxW+VPkFrjHD7XZ39/1biwL8FeC3UJnKtIXEOxiTtMOCqmxWXDsi46KRH3l4pF/YYkOdoRP4+Qy446VLgKaU+woqm6Anc9DYicasK4auUiVojImW7Fem77YizNyVslZjAZSJcf9LAeZ4Kfiv0iNtpSbKTDQm7LYhyMMZ7mYiDPymz/z8CjiwUErpORpSDMcHrdHH9XZldXwvY9rmAnf9UwvErAa4/KHFmoxZT23EWAAAgAElEQVQl/na0xs2iLXkq7Wl23M+YRHuqHfUx1lRFTOSSpznpjsYkbjUmdqOciJUGBC3RI3S5lNAVeoSt1iN8rZSwNXqErpYR/JeMgGUG+CyW4bVQn2PzpXj+qovT92o4z1PnwH/UOfijBi4/a+D6qxDP+SK8Funhv8wQ/yUygpYaELLCgOAV+gSvlBG2Xk7QWiO8l+tzdJGUw7+Icf5BRMiayZzcMJ0D87RZ+56A3V+ocnqDPrkHbDmzSZeIdbqErZEQuU6fuC1yknaYEr1Om7CVymTtFVPsbUFN6ARunZxEXdQUyoLtuOZlR/bBiYStNcZpniZrZwtYMUXAX1PHT1s4/6CD719G+K/U5/hiEUGr5YSstmP75xosmSDg4A8GXHCbTUXYZxT4zuDaiWnE7dQhaI0yyU76FP0vvBZtSblX68RAmyfdjYdordhJS/kOOur303fbnft1B2go2kl7zUGedwfQ1+pJQ/FW6os309W0l8edB+ls3ELZ5Z+pvfIDDde+pe7KF1Re/ITy/E+oufo1zTe/ofH6HKrPW1OeLqY6TY2mLHWas9RpytSgIUeDuhwhtbkSmq/a0l3xGU/q/6C37Ffabsyjreh7ump/padpPncrv6Phxlxai+bSXfk5XSUfc+fKTO5cfo+e0s/pqfqKtpLPaS35gvaa73nY8hODzfPorPgnXeXfMnDrd4Ya/6S/7le6Kr7hfvlnPKj5hAc1H9FZ8T6d5bN4UPkB/bUfMlg3iwcVVnSUyOgoEdFdKqK3TJfecgk95Tp0lWrRVS6it1afx83mPLszmad3ZtBfP5PeW7MZbPyMp7e/5fmdeTxp/Z6nt+fx6v6PDHf+xOu2eby+8x0j935gpOMHhu9/w6v2z3l57xNedczlVddcXnV9zPN7H/Gicy4vOz/nZedXvO7+juGenxjr+4OxvoWM9s7nzYOfGen7BcXgfBSDvzHW/xWjfZMZ6ZMz2mfMWL8hYwMyRgf0GB7U4e1jbYafGDHybCajz//J6ItvGX7+La+ffsebJz/x5vlvvH2xkLevVjD81oHRkUMoRr0YfuvFqxfHGH7tjWLYD4a9UYyMT17HRgIYGQ3kzYgfL4e9eDV8gjFFEArFEcb+P/CqGLZAMWyGYticsbeWjL2xQvHKBsVLSxQv5PDCEMVzGWPP3uWpPqOP9RgdlDA6oMvYQzGKXjFjD8SMdL67B3tXm5et2jxv1uZJvRaPajXHjxCXqnG/UI07V1RpylOhNkdpHLBpShSnCLhxVsDV+HHAXooRcDlWmavxKlyLV+V6vCoF8SrciFfhZsL4FLYoWZniVCVK0pQpy1ChIkuFmhx16s6r05inSfNFTW5fFtJ+TZv7N0Q8KNKlt1RCf5keAxVSBiulDL2D7GCV/vhUttaQp7eMef5u4vqiUc6rZjPetFrwumUcry8aTHl2y5QntaY8rjblUZWcwYrxDJSb0F9uxMMyGX2lBvSVGvCw1JC+EkN6iw3oLpTScV2X+9f0aL+qx93LurTmi2jJ06bxgjYN57WoP6dFXbaQ6kwhlRnja3T+ew+sFiUp2hQlaVOYoM2NeBE34sQUxEq4ekaPS6f0yIv8f+HVW5tkbxGpfmIygvTIDpWRE2bIuXAjcsINyQ43IjvchJwIU85FmpMVakpqkAnJ/iYk+clJ9JET5/V/8Col/JCUkAN6BDnpEbBPQqCzlJADRoQcMCLI2RC/vTK8dkjw3CLGc4suR7ZIObbNgOPbjTi2zZgjDka4bpRxcK0eu5dosWepiH0rJDivHL/H6rpejudmC446WOG52QKPTea4bTDDZY0xe5fpsmepLgdWGXFwtTEHVhnhtsEc3112BO22JWi3DYF7bQh0tCFwnw2BTuNrenz2meHtKMff2ex/49Xdimi38Zw+bEHUfjnhe40I3iHDe5OYI2s08FithudqNY7+rc7xdZr4bNQmwEGHgM0iAjZrEbxFi8hdYmKc9Uk4oM8ZRzEnd2oSvk2NEAdVgjerEbxZ413+N16jtguJ2q7BmR2axO5SJ2GPBmf3aZDsrEHqAc3/gVcNcg8LOX9Ykwuu6uR7qHPVS3Mcr5FiGs5IaImXcDtRwr1UGf0XLHl6dTL3UoyoidCiKlRIXaSEmjAJ5YEiygK0KAvQpjxIh4pgCVVhMmojTaiLNqPmlClVJ40pj5BREiGh+KSYyjg9mjNM6LxoycMbtjwqteNp1RRe1U3lTc1k3lRN4nWFHS9LJ/D0pg0DVyzpyjXhTqqMxgQJ1adE1ETr0pIg516qDffTJnLnrBWNZ0y5dUpOfbQZtSfNKfIz5MoxfbIO6ZCwR0jUNnVC7dUI2qRK0EZlgjYKiN2lwQVPKZURFrQlT6Ij3ZbmRENqz2jTmiKl77I1L0tnMlz9IcNV7zN43ZLO8wY8KZzEcPUcXpd9SP/FKdxNNaMiTEhJoBb5LmrkOKqSs1eNq4e1aI+1YrRoMmM3LXmVZ0xvvIQ6Xw0uOimTulWJ/ENS6iKm0BI3mTvJttzPsOR+qhF3z+pz+4wBt8LGjw2f36tL/DpNIpeqErpIDf/5KvjNV8HvDxV8flfmxC8CTvwiwH+BgLDlKpxep0bSNk0uHJRQ5m/O/bPv0Z44lbzDOpw/pE5TtDVP8j9l8NwcBjJn0Z85hZ50U7pSZXSlyOhJN2XwnC1P8ifz7OJUHp2bzp0zE7jqJiXJQcjd07Nojrbi3llrejLteJgzlc5UO26dNKE61Ji6EDlFHjJyHHRJWCYiZrEGyWvUKXS1JHGjkOAlSiRul1J9chad2Z9xyUeX64EGdOZ8yvPSP3hVvYi39ct51bCGq17TSNghofbkDIaufs2Di3NpyJrNWKc9ikEPRof8eT7ozYshH3ra93Mt6zeSQz7n2f1gugr20RC7hLtxf3I75hfSnKyIc5TyvGYxI3eX0l/9PX0V3/K6dRGKexsYbbGnNuZrQlYbc/x3Kcd+NmT3x0IcZglw/FSJo/NUObVCSJ6jCZXeU6gLmkaZtznX3fUo8JBQeEzGzeOGFHgYcMlFSrm3NTePWZDrKCbJQY3Ezapk7BByycWESy5WRK3VxfNHVfZ/JcD9ew1Cl8hJWD+F+LUTiVxiiv+vegT8pkfkEmNiV5pydp05ieuMOLVCm4glqkSvUiNjhw6FR4yoD5vA7TMzuBM3i3tnP6Q7fS492Z/Sm/sJg5c+pSt7Fu1pU2k9a0d9tA3V4bbUhU6nOvB9rrnYkbDOCL/fdPCYp4XrdyLc52nh9r0GB75SYu9nAvZ9oczRX0SErbIm3uFDPH81Y8NsDZZMFLB0kgorZghZMkXI/InqzJ+kxW92Iv5jo813Fpp8Y6bOdxaa/GCtzQ/WWnxvpsE3Rip8YyDgR1MBSycpsfUfavgtNCJtqy3n95hyfreYInd9bvmacMvXhDofA27561MXoE+Zl5QLjrrErFMhbaeIlpjZvCr+jleVnzJ08x88yPuCAr+ZnFhsxLbPdNn5lZgTS0XEbTMkd48VBYcmUn1iGq3hM+mImUH32Sn0pNjSl25Jf6YlA1njz940C+7Hy2k+KaMhQp/mKDltMdZ0JNhx/+wkbidO4nbSFG6fnUpz/DRqoqZww8+WrAMmRG3SxX+ZCI9fhBz8Xsief2rgMEeNTbPV2PShOutnK7PhAwHbP1PhwDcqHP1RQMhSFRI2i7niZkVVyDTqTk6lJsKW2igrWhIm0hpnS0usJe2J1nSl2tCTbsXDLAteXLZjrHgaipvTGLkynUepE6k9ISNxrTI3XfRp8JtM1fFJ3HCxJGfn/8PXfUVFYa/v36YPbRrDDEPv2BPTNL0Z00xVo0ZjjYq9CypIkya9KQgIAhZUlC52FBSQKmAFC0VAUOyitPm8B7iT/dtr/d+De605mZM5mmvdz/N8xRxcrsFpbzF1u2wojzGmYZ81Xcff4un594cAW/QBT86P48Hxd7iVPoIL4ZZkbDQiboEBYX8KCf5TRNBMMUEzxYTMlhIy2wjPX3XY8oMW7j9oEzxdQsJic1JXWrBvlZw8NwvSV+hyaLkOmasNydkgI89VQcEWJef8rCkJseZCiAWF24cOLh1xkbF7sYikxXLSltuQsNCcyFlSwv8UEfGXFL/J+nj9qkv0fBP2rLZnz2oHdv5tQdAMI9y+F7D+SzU8ftIleKaY6L8lxCwyJPgvLXynqeE/XYOgP/UI+VOX6Lk6pKwUcMJfwtU0J5oyR9OUOYy7mQ40ZQ7n1uFR1CUPpzDIjgwXM/YsMSF+vik7Z5kRNsWY4N+khE2REf6HMWF/GBM0xRj/34zw+UmEx3cGuE3Ux+0bfbZ8o8+WCfps+lqPdV9osukbHbb+qIvHT7p4/6qL/1QDQmZJiJpvzM6/5cQukJG4SEHyEiVJSxUkLlOQuMKUmEUygmYJ8fvDEN+pEvymGrN9uim7Fg8jedkIYuZaETZDzI45AlKXiUhbISF1hYKkZQqSlyrYv9qcQxss2b/SiLTlBhxzN+ZcgJKSMHMqdthQHe9IaYwDJwNtOepuS/wSM7x/FbHiYy0WjNVg8bsCFrytxYavRfhNVRIyS0nILDk7/rZh97IxhM60Yf4YPZzf0yF+sQ0l0V9SuuNjzoa+RbaXJXHOesQ5C9i7/r8ONjVWbj5876oPj+4G03FjG011btytdaP9ug8PbwfRft2f29UetF/zp6djJw9vB3GzYiM3KtZyv3ErLzr86Gh0oaLwF8oLPuJS/ihKch0ozralKMeOi/kjuXR8BOUFNlzKkVGeqUtNpjbXcgVcy9Kl/qgutVn6XM4WU19gzt2S93l6fSr9Tat50bCGB3VL6axfzONby3nesprOm7O5WfYV9YVvc63QkWunLblSYMLVAiUNp21pLBxJw/n3uHtpIl3XZvCiZSEvmhfwqGE2j27O58UdZ141OfO0cRbttd9xq+Qdbl5wpPGiDY3F5jQWmXHngiUtpdbcK7Og+aKU5gt6tJbq0HZJj45LQjrKJbSVG9JapkfrJQFtVXrcrxXSVS+h84oRLdUSmqvktF22oevKGB5e+4hHN77lVdM0BjoWoupcxkCrM/0ti1Ddd0bVuZDB9um8bprAi1vv8bxhBM8bHXjeaMvzRhue3bbl2e1hPL/zDj2tX9PfOQ26F6F6tJzBhyvp71zGYPdKeLoGni1F1f0H/fc/oLfdnv52SwY7TVF1yRl8IGbggR793Vr0PTKg/7E5/U+G0fd0JK+fjODl4xH0PH6Hnmcf8urFV7x+9Sv9fQsZHNyKajCE/r4wXr0Mpf91JKr+aBiIhIEQGHyz8zoQS1//Dl71RfCqL4JB1Y4hvLKEvoF/8cqAA/TZD6XfGvotUfVboeqzQdVrC6/t4ZUN9FjASxNUL+UMvlAw+EI+BNgnMgYfSRl8KBk6VHVfgqpDzMA9Ef3NIvruCHl9S0hPg4gX14U8qTfgYY0enRW63CsRcOe8Dg2ntbhSoMHlHDUqs9QpO6LOhUNqnDugxpm9apxOU+fM3iG8DgFWk3N734wR79OkeL8mF9KHvnPx8L+ArczSpiZXh/p8AVcLdLh+QkDDaT1un9Wn+byQexdEtJdIuP8Gsd0VRjyqlNFVIeVhlYxHNfL/g9eX18x5dcPyDV6thvB61YLn9RY8rbXgyWULHteY86jKnO4qc7orzXhYqeRBhYKucpM3UQ41sqUK2i7IaC2S0nxext1CI26fkdB4SsTNE4ZDz+gcN3wzPmzA5Zz/PKMz1L4ONbAGlGUYUHrIkIvphhTvF1K8T0zRXimFqUacSjb6P3g9Ev5m5zXUgMPhQo5GS8iJNSZvl4L8eBPydinI3TXUwubGm3NstzU5cRb/4DU93JT9oaakBSlI9jNm9zYZiT4yErxl7PKUEespI85LTry3kjgvE3a4K4jcJCNkvYTANSIC10gIWisjZL2C0A2mhG4wI2iNEt8VcjydpWyeK8RtnoStC2R4/G2M50IFPs6m+C2zJGDF0M7rfwDr42zGlrlGQw3tXDnu8xRsnW+Cz2JzQtbYEbPRnugNtkS52BHlakfUJjuiNtsRudmGEFdzgl2URGyxYIeHDfHb7NntZ89uPzv2+NqR4mdHio8tSVst2bVJScxaY0KWCvFbIMB3vjZ+83UIWCBg+yJdQpcaELVKzI5VEiKW6RO5TEDsGgNStxiz392YpI2GxK7SIma5BjHLNIlZpk3MMp1/MoRXXRLX6LF7jS671+iQul6X1A067Nuow4FNOhzcojOEV09dsjx1yfYSkOulS56XgDxvbQp8tTgdJKA02pCaBDFXU6Xc2C/l5gEpdw4Z86DAlofHHbmRZkT5TgHlO/S4HC+lKlZKaaQBJRF6lEUZcClaSHmMmIqdMmoSTKlPsaJ2jyWVCQrKdhlRFi+hbPd/dl7NaD1ty4MLjjwuH86z6pH0XB5J7+VR9FaP5HXVCF6VD+N5iSPd5+xoP27OnUwFNw8ZUZNsQGWiIfUpchoPWNGU4UDjfhvqk8yo2WVCTbwZVbFmFIXIOOkvJXOrIfs26pK4Wocdy7WIXqpFtLMGMc5DeM3fJqFspzmN6Y7cyx5GS44tt48quXVUwZ1sEx6cdeR15Xv0Vb/Lw3M2NOUZ033ekd7KD3hdPo7uM6O5m2nNpZ0CyncacsxDiywXTXJcNDm5VcCNJDMGLo6gv9iSVyeUdOwXUx8l4LyPNkfXanBglTbFodbUJztx84ADdw5bc/ewKQ37jbmZouBKvCllwSYUbJawd5EOcX+qs2OaBhFT1AmfrE74ZA3Cflcn9LehkeGoaWrEz9Ui1VmHw2v1OO4h4VKEOU3pb3E/6z1Kwo3J3qJBRYwZT09+QvexcTzIGktn5n/jVU5HpsU/eH16ciRd2SNpTLGnyN+YjDW6NCa/zc1Ue5oPO9CePYz27OHcPmBLTZyca0lWXN1lQYmfEbmrhRyYZ0DabF0OL9WlJNCOtCUCYudpkO9txd2jX9Fd+AMVSTZcOziS5xd/RnVtPoPX5zNwbS4v6+aR52ND6ip9ru99nyfnJ9JyfDzX88dBx1p44MfAkyhePQrnWWcg9WXOHI7/hPLcv3hxJ5rKfbOpSfyNa4k/cTFkHFluVuQHWvG8+g/678zkYe1E2is+4/m1X1DdXcBg4zLqD3yP/1Rj1nyizZoPdVg8WpN1HwnZ/Lk+W7/QIGqyNrkbLKmOeI8rsR9wIdCaU54yzvmZcDHIgrJQGy5st+K4hzHntplz0lNJ9kYRh9foc2i1HkfW6pG7yYjMDTIS5usRM0NE/Gw5B5ZZUrBpNIVe4ylweZeUeVZET5YQ/buYhBnG7JmtIG2+CWkLZOz+S5+EmdqkzBeQvV5CSZAFV3Y5cXPPaBpS3+Zu+vu0ZX7C/bzPaM/7iI5j42jJfpvGQ8O5tteB+mR7riSN4Gr8WEqDR5G91pSd03QJ+EGLbd/q4fm1Hlu/ErD1Sx02f6rFhvEabPhQA7evBPj9bMze5ePYMXckbhMVLBqrw6zh6vw1SofZow2YMVyfacOFTHYS87O9mB9shEw012OCmQ4TLfT43tqQHywNmKjU5htjNX42V2OmkzqLx6gR8JMRh1Y4cNzVlmPrjTjvKaM62JTLoabUhCqojTSmLlpORaicMx5yDq7UJdtVwvWUsTwp/JwHZ9/iTq4T9fvGkO9rT+A0GWs/k7D5Wzmxi8zJ9x7JGY/hlPiOpCZ0NFd3jORGvCMNSdbcSjGl+YAp7RnmdGZa0pVlTXuGJXf3mnJjt5wbu024lWpF834HWtKHcfcNXhsPjqDx0Chupg/t9pXEOHLMx4K9a43ZtUhKyDQRvj8L2TJBj9XjtVn6rjZL39Nh0VgNFo1VY9WHGrh9rcn2n7WInSUgzVnESU9ryiJGUL7DibJoaypirajfY09tohW1ieY0pFrRfNCW9qN2PMixo+fsCAZLxqAqHkP/mbfoOuhIeYCUfX9rUuZnSl3YCMoDnSj0sCR7rYiDyzU57SWhLt6Oih1yGvbZ/Ds2fP4DnhaN4/G5cXTmv8PNfcM4H2LOwfUSds7TJ2S6AduniQicLiZwhpiAP8X4TRPhNkkb1++02fydDtv/kJGw2IaU5dYkLjYibYWUuDkaJP+tTvpyfTLXy8jdpOSEpxUXgkdw1t+WwxuNOLBOQra7OfleTqSsMGfnPAVRs00ImCxi288GBE6VEDrTmMDpQnynGhC9wIxdSxyInm+H3+9KXL8RsmK8JivGq+MxyYDA6UKCZuoS9JcWwXPU2bFEwF5XGZmeVmR7WXHM15TzESZUJSq5leFAU5YTt47Y0phhR+PhYVzfN4qK2BEc3WRG4qKhNjRyuilhU83Y/oucgJ9lBP8uJ3SyCUG/meL3kxle35uw+SsxGz7VZ90numz4VJeNn+ux8XN9Nnymx9rPtNn8jQEek0R4/WyIz6/6BEwzJGKulJ2LjIlbbES8sxHJy+WkrDQhabkx8UulxC2RETZPiN90Ad6TdfH6TYjnrxK2/W5MzHw79iwfwe4lNiQsMiF5iYx9K41IXS4hfqGE2AUS4hfKSF2u5OBaCw6sknNglZgCdxNOb1NQGCCnONSU0mhrLkTYUeBvwxE3WxKXWRHwh5wNXxuwZJwOyz8U4vyBPms/l7B1khL/P8wJnmlB9AI7kla8RfLKsbhMkPP3WC22/SrndOBnVMV/y8WYcRSGjyZ5lYTQmRqEzNT4F6/tV/0PP7gVzNOWcB7eDuLBre08uBVE951gnrVG8rgpgq6GEB7fjaCnYyePm0K5d9WLe9c8eNLqx6uuIB7cdedq6R9UHB9LaY4ZF7KlFGVLKco1pjjPlOJcE0pyJZTnGVCdJ6A+T4dr+bpcydSlJkOX6qOG1GQbc/WkA+3VE+hrWcxAuyeDHdt51eLHsyZPeu550d+1jZf31tFc8zO1p0dSmSejJt+Aq2/+eNflCqnLU9JwdjT3qyfx4vZC+to30NPuwuv7W3jd4U5v+2b6OtbzqnURD2/8RGPpSOrPGnPtnIQb5wy5WWjArXMimookNBeJuHteQEuxJm1lmnSU69Berkd7uSFt5frcu6TLvUvatJVr0Vapwb1qde7VqNFSrUZztSatl0Xcu2xBe+1oum98w0DbAlSPXKHbC1WXF6oHXqgee8ETd+haykDLJHoa3uX5NVueX1Xy4rqMlzeMeHHTiGcNCp7fduRV6xcMPJgNz9aherkV1XNvVE99UL3wgx5fVC83M/h4Pr0dn9Fzbxi9bVYMdChRdcpQdQlRdekw+ECN/oeaQ7uw3Sb0PVLyulvOy0cKXj21oOeZPT0vxtL7+msGBuYAW4EhoPb37mCwPw4Gd6Ea3IFqIByVKhLVYCwMJDA4GE//YBz9g7EMDu5EpQpkULWE3oHv6Rt4n8HB/8WrDQxYwYA1qn5bVP320OcAvbbwygJeKVG9MmGwx4TBlwoGn/8vYKWouqSoOqVvrhFLGGiW0H9XQu9tCT03JTy/JuJxnSEPa/TpKNej5aKAO+e0uXFKg/oCdWpz1anMVKc0Q43ig2oU7lfj7D4NCvdrUrh/CK9n92pwNlWdwjR1zqVpcH6vBkUH1ClOV+PCQTUuHlKnNEOD8qPaVGVrczlXh7o8Ha4c0+H6cV1untTjzlkDms4Z0losGmphSyV0XTLiYbmUzksSHlQa/RdeTf8PXnsbrP/B61D7OgTYZ3WWPK215EmNJY9rLIcgW21Kd5WS7ipTHlb+Z6xY+U/72n7RmHvFcprPG3O30Ihbp8VDgD0l/ucd2Cv5QupyDanONqAqy5DKTMOh/dejhlw6YkhZhiElB0VcTBdxYb+E4n1GnEsz4nSyEScSJP+FVwMOh+q/wavhP3jNj1dwLEHJsQQlefFKcuNNyUswoyDJhpw4SzJizN7gVcm+YAUpAcYk+cpI9jNmj7+CZD8FSb5ydvspSPIzIcnfjERfU2I9FURvkRHuIiVkg4TQjUaEuciJcDUlYpM54S5mhKw3IWC1HN8VMryd5XgvVuC92ATvxQq8Fg1l2xIz/Jdb/jM67L/cCv/llnguNGHTbAmb/pKyZa4xHgtM8Fpkiv8yC6I3vMHrRlsiXe3exJZwV2uCNpqxfYMJ4ZvMh/Dq40CSvxPJAY6k+juS6u9A6jY7krZas2uTGdFrjNnubMC2eTpsm6eN33wBAQt0CVyoR4izIVGrpMSukRGx1IDQxdrErNQnZYucfe4KEtbpE7VUnQhnNSKXaBC1ROufRC/VJnaFDrtWCUhYrUviagG712iTtmGoed27QZv9rtoc3KLDYXddjngM4TXLU0COpw45HtrkeGiQ56PBqe06lEQbUpMo4WqqjBv7ZNzYJ6XxgIyuAns6cm2pTRRREqlNWZQeVbFSKnaIKQ7VpzhUl9JIAy5Fi7gULaF8h5SaeCVX02yoT7GiIl5OaZyUS4lSKvdIqT0gpyHHgrYzdnSXDONp1Uie14zk5eWR9NWOoe/yaHprRvG6aiQvLw3nyQV7Ok9Z0pyn5NYRY+r3iqhKMqAmScLVFBNupdvQuM+Wut3mVO5UUBFjQmmkgrPbJRzfJuaouyF7N+iRsEqHHcu0h36/RRpELVJjzxotcr1FlESbcj3NjpZMJzpPjKD77HDajllz45CU21lKHheN5HXluzwrHc6946Z0nrHjRek79JaP51nRWJqzbSmN0aIiVkiuuxZHN2qQ7aJBgZs2V3YpGCgZRd95C16dVNKxX0RdpDYX/XXJddFm90J1crfKKIm0pC7ZhlsHbbl9yJybe425kazkWoIFFWHmnHAzIm2RNjumqxExeQiq/5uIKWrs+FOd3Qu02bdMlyPrDSjwEHMx1ISm9DHcz36Pq0lW5HvoUhyi5FHBeB4fH8/D7LfpzBz+L14z5HRkWtKd78CTE8N5cmIEHUeH0ZjiQGmIkqyNutzYPYbGvY7cyxzG/dwRtB515PoeMyqjJdzea09DkhVlgZfg82oAACAASURBVFLy1xlycKE+afMEHF6hx8Vge/YsFbBnuYCLMSPpPvsbPeV/0JL/IV1nvqCnYgr91+bTUzuL5+WTeVY+jcytZqSs1KXpyKc8K/6O5oJx3Dn7OTx0gfvbUL2IZfBZNPcbtnDy0CT2hr9Lf9N2ms+sIy/wKy6Gf8MZn3dJXighc7MlVUnv87xyKoOtc3l28yc6qz7lUe03DNyaQd/VBVSnTMR9koz5b6mxaKw6y8cZ4P+7Pdt+NMHtM222/yDg0HJryoLGU7fjMy4EjOTsNjsuBDpxMciJogAnCtyt2LfcgPQVQjLWvfmj7mHFMTczDq0WkuYsIH2FIUfWGHHGy5HKsPFUhX9C0bb3OOk2hrx1I0mdZ07M70Kif9Nn1zQxiX8akTxbSspcKYmz9EmcqUvqfAOy1xlxIcCCK3HDuJE8mpt7xnB737vcO/oRHbmf0pY9npbsd2g6OprGQyO4eWA4N/eN4kbK29TEjKZgiwVpfxsSPUWb4J918f/BkK1f6uL6sSauH+ng8qEuGz7QYe17Wqx5X4t1HwrY+ddI9iwbR8zcMbhOkDF3jDozhqkze7Qes0YaMG2YiN8dxfxiL2WSrYSJ5gZ8qdBigqkuP1gJmWQt4ntTXb4xVmOSUo0ZduosHKmGz7cS0pc5cdp9JCddzTjpKuait4zLIRbURZhTH6WkPkZJdYQpF/0tyXE14thWOVeT3+J+/gfcPmpDZbKMwghTsjyt2L3cnrhFI0ld/S45nh9x2n88h1eakr1awXEXOafdZZzfJqIs2JDaHSJup8m5f9SSB1nWdGVa0Z5hSdM+MxqSTWhMMaNpvw2tBx1pPTiE11sHR3A7YxR3jozh1uExXE0bRXmcIycDrDjoqmDPCmN2LVQSOVOB949CVo3X4O/Raswfrc68Uer8/ZY6qz/SwmOigLDJ+iTMEZGySMIxN2uKgpwoCrHlfIg5pVFW1CTYURZtQnmMnCuJ5tzZZ0P7EQce5jryqnA0gyVvM1A0hv7T73D/gBPF3iLS5mlREWBF1fZhXPSx59QWM46uNuTgiiG81ifYUblTQcN+G7oK3uLpuXE8Oz+OZ8XjeVw4no7csVxLceJMoCn7V4uInq3H9qn6BEwV4/+HGN8/RGz7Q4Tnb4ZsmKjJmi+1WP+1Dv5TFcQ7O5G01J7wmYaETFMn+Hc14uZosHeZARnr5OS6WXLGbwSF28dwaL2SoD90iPjLgIzNjpwJ+oQ9Kx3Y9ruIzd/psu4LTVy/0cfnVzkB0xRsnynBf4aIiHkWRMyxx+93a9Z9ZsTCtwTMHqbG4nfU2TRRD69ftPGerE7gLE3iVwnI225KVepYGo58xp3Mz7mTOY67maO5dcSB20ftaThsw9X9FtSnWVG3x57yWCdO+tsSt0BEyBQDgn6TEjLZlNApFgT9akLgbwrCppoQ9ocZwVOsCfjFDu/vrdjylZwNn4rY8KkQ1y9EbP5KzOavxLh+KWLjl4a4f2eE1yQZnpNEeP6kj99UA8LniNmxSMrOhSLil4hJXiEjaYUxcc4iIubrETpXD9/pOmz9VQv3nwW4fqfH6i908P5VQfAMS/x/k+H/m5BdC5Tkuo2iwHMke1eYEDRFG79fNQmeqsuueTL2LjcjbZmMVGchOa4KTnorOe2r4GyAgnPBZhQG23Dc356srcPYs8qRkFmWbPnBmBWfCln5sZjlH0tZ9amUDV/L2TrJDP+pVoT9ZUv8UifSXT9gxwJH1nwqYvUnItLXv01V/CSqd39Fefx40l2VBE3Xwuun/8JrU43X4fbrATy6G0b3nVAeN4XzpCmSR3cieNIUyYPGUO5d8afzZjDdd0LpvhNM1y0/Htz25XFLAE9afbl3fSOXi36homAEl3IllObqUpqnR2mBASXHhFzI0ackR4eKfG0uF2hx5ZgWV/MFXM7UpSpDn8qjIqqyFNSdcKSlYgIvmhbTfWsTz1oCedqynUdNfjxp8eVlmx9PmzZyt/IXak6OpCrPmCvHhTSeEXLrjJir+ULqcqTcOOlAe9kEnl2fR0+TC4+bPXl2P5Bnbf48v+dJT7srL1oX03n9BxouOnD1nIQb5/VoPK/N7fM6NBXp01JkSGuRAc3nBLQWadNeqkVHuSZt5ercK9egrVyb9nIB7eW6tJcLhgBboU57lRoP6tXovKJBe70u9y7LaK22o/PK5/S1LkD10B06/RjoCmSgOwjV4yB47Add61C1TKGvYRyvrzjQe8WMvqvG9F8T03dDSE+DhJd3rOhp/YS+B7Ph+QZUr3xQvQpE9TIE1ctQ6Alk8NkmXj+YzfO28TxrseVlqwm9bRIGOoSoOvVRdeqg6tJA1aXNYKeIwS5jBrvkDDwwoq9bQv8zCa+fyXn1woHeVx8z0D/zDV6jUKkSUA0moxrcA4OJqAZ2vrlUHIGqfycMJKAa3I1KtZtBVQIDA0N4HVA5/7/xOvA/eO2z+xevry3htSmq1yYMvDJhoEfBwAv5EGCfGjP42JjBbtkQXrukqO5LUbVLGWyVMtBsRN8dI3pvGdFzU8yzq0Ie1xnyoEqftjIBzcXaNJ7V5Popda4UqFOTq0Z5phoX34wPnz+owfl0Tc4d0BoC7Bu8DgF2qIE9v0+TogOaFKdrcjFdk9JDWlzK0Kb8qDbVWQIu5wioyxNw5Zge147r0XDKgFtnDGg6J6SlSETbRQkdpUZ0XpJyv0xKV7mM7ir5m93Xf/Hac92CVzcs6bluwctr5ry8Zs6Lqxa8uGLJ83orntdb8azOiqe1VjytteRxjdmbWPCo2pyHlUPjxP9pXztK5LRdNKG1WEHzeeN/xocbTku4eUrMjRNirhWIqc8XUZNjSHW2kKos4RvECqk8KqT8iIiyw2JKDoq5mC7lwn4jitKMOLvHiJOJUvLjJP+FVz0OhepxOFyfzGgRuXEyjiUoKEg0pSDRlGMJphxLMONYojn5idZkx1pwJMaMw5GmpIeZkBZoTLKvlCRfGamBJqRtV76JKWnbzUgLMic1yILkAFMStpmw08OY6C0yIjcZE71FQbSbkhh3M6K2mBGxSUnYRhNC1psQvM6UoDUWBK40x3epEu/Fcjz+lrF1gRGeC+X4LjUjcKUVASss8V9uwfZVQ4jdPEfKxj+FuM2V4b3YDB9nU7wXm7zBqx2RG2yJdLEjwsWWcBcbQjZaELheif9aOWGuZuzwsCFhmyPJ/sPZEzCMNP/hpPk7keJjz253a2JdzIhYJcN/oR7es7XxmauN7zwBfvN18f9bj+DFhkStlLFztTFhzvoE/61N1HIDkjcpSHNTErfWgNBFGgQvVCNskTqRzppEOg/hNWaZDrErBW/wKiBxtYCktTr/4DVtgzb7XLRI36zNYfd/m9csT12ytuqQ5a5Jlrs6uV7qnAzU5mK0IVWJRlxJkXEtTcbVVCnX98roKnCk+agVlXGGXAjXoSRCj0vRYkojRBQFG1AcYkBJhJCyKDGlURLKoqVU7zIZal6Tzbm0y4jSODEVu42oSZNxNcOE2/mWtBc60F02nKfVo3hxeTQ9taPoq3ub3tq36L08htfVo+mpHMnTUiceFNpwr8CUO9kKGjJkQ4BNNKA6XsS1PabcTLPlym4rqneYcilCQXGIjFMBYo5tE5HhbkjaRj3iV+sQs1SbyMVaRC7SJGqRGnFL1cjyMKQ0xnxop+yQA/eyHeg6OYz7J+y5m2XK9YNG3Mo04dnF0QzWf8CjIkdaC6x4cGY4r8rG8brsQ9ryHSmN0aQi1pB8Dy2OuqiT5aLOMTctLsfK6C8ZTV+RJa9PKulMF1EfpUWhlwYFm/U4uFqHwxsNOLpFj3OhMm7ss+P2QRtu7jXl+m5TrsRZUB5qxgk3KWmLtIj5Q43QX9UI+W0oYb+pEf77EGhjpmmQMEebtMX6HF5tSLaLkOMeIoqDZDSmDac14y2aDg7nYpiEC2ESWg6P4unJj+jO+Z+x4Qw5HVmWdB9z5PHxYTw+Ppx7GQ7cSnWkItKCbFc96uKG0bjXkY7sEdzPHcHdgzbUxcuoihbResCR2ymWVISIKdioR/pCHZLnqHNghQ6FgZakr9cn18eE6wc/5UXZdHqr/uRF2U88OPsVLTkf017wFXdyPuLakfdoKviaQ27GpKzRoznnCx4Wfs2dvPfoKPkWujbC/W30dwQz8CCM6yVLOJ72LVV5M3h+ZStpbmPJ8vqYM76fkrrQFu+JGsQvFFKV9BGv6+eiur+EZ42/0Fn1MQ8vf87zup8YuL6QS0kT8PzNCOdxWqz6xJANX8lx+9GCRW9rMcdOjSXD1fGbKGK/swNnPcdx1utdCtxGcGSNJYlzRQT+pI3H11r4/ajFgaWm5G8ZyWmvtzjlNYa8TQ4cWGZMyiJDcjaYkOei4KynLRf9R3HeZwTHXGw5ttGBgg0jyFhmQ9IsIxKmi0meJSN5lhFJM8Uk/yUiYYY+CTN0SZlrQMZKKSfdjanZ6Uhj6lgaUt4aal8Pvs+9rPG05XxAW8573Dk8ituHRnIrfRRXk4ZRFm7DGR8r8lzNSV9mzK5ZIgIn6eD+hSZbPtNh08d6uH5owLr3DVn1th7LRwtYNkbAincEeEwwIcl5HAfWfUH4rOGs/MSQGcPUmD5Mgz+HC5g2zJDJDkJ+tRfzk52Y7ywM+FKhyQSlgB+tDfnZVsRPlvr8oNTgZ1M1plqpsWC4Gq6f6BA304T8jQ6c3WrDSRcJJT5yrkTZcX2HPdd2WHFlhzmXoyyoCLHnpIeS4x5yqmIdaUgfTm2qnNJ4MVVJTlQnfcaRLe+y7VdTln8oYNO3hiQssiRyijYJf2qSvliHvA0GFPlIqImQcTvZjAdH7ek5OYpn+U48zLSh84g1remW3Ekz585eS5rT7Wg95ETr4eE0HRpB05ExNGe9TUv2WO4eHcuN/aOpjHfiTLAFR9wV7FsnJ8FZQcxsBQG/Sdn0lS5rPtZm7ad6rP3UgPWfC3H/VorfTxLCfjck/i8JiXNFZG+05LSvPad8LTjpq6A43JLKOFvOhxhRFCKmaoecm3ssaTloR2eWAy9Oj6L3/Gh6To3gRf4Y7u624aSLLqlztKgIsKN0mx2FblYc22BCxgoD0pdpcspLzJUEeypjTWjYZ0Nnwds8PTeeZ0Uf8qz4Q7rPjKct+23qkxw56askbYWIyJm6bJ8qxH+qFN8pUrwni/GeIsHjNwlLP1FjwbtqrPxMQMA0K+KXjGHH33ZsnaSNy9dqbJ+szq75eqQsE3NwnQm5W+056TuK/WstCJwiwPVrNSL+MiPH6xNOBEwk7C8rln6oyeIP1Fn6kRbrJ0jY9L0xLt8J8fnDEJ9pQrbPtMBvsh0uX1uyYLSYKZbq/GIy9P7w8o/UcftJg6iFehzcakJRrBM3Mj6gq/Brnpd+z8uyH3hU+CXN2WO5lTGShsPDubbfgeokK0pjzSkMMyPTXcauxXr4/aaB949a+P8iJny6JTF/2RM9y4rIv0yJmaMk8i8lodMsCPzVmm0/WrJ1ooJNX4rYMkGIx7diPL43wu1bKZsmSNg0QcqWiUa4fi1m3Wc6rP1cnc3faeL3h4DwuQZEztcndpGI+KUy4pbIiJwvZPtMXfxn6OHxuy6uPwpw/d6QzT8YsXGClOUf6bL2UwO2TjTC8zsx3t/rEzpFxL7ltpzyHkfcXCXeP+rgNkGd4MmG7FlsRqqzkvg5+hxaLeOUtzUXQxy4GGrHme2WnAq040zwWxT4v8+BjWMJn+PElh/NWPqxkAXvauH8oSHO44Q4jxOy+nMjNv9ggs/vJoTNMSV13WjSN32A72Rzlnyggd9kKdme71Ma+ynno94hfZMZCUslJCyV/ovXK8Uuh+9Ue/HwdiiP7oTTfSeMR3ci6L4dwcNbYTTXbuN66Saaa724f9OPR3eDeNQUQPddXx41+/Lwrhd3aldTWjCB0hxbyrL1KcvRpCxXk0vHtCnN16E4W5OSLA3Kc9WpzlOnJleD2jwtqjIFVB41pDJTSnmWgqo8O24WfULntdl0NmzmYdN2HjZt58Fdfx41B/C02Zf711Zx48L3VB8fQW2BgqvHDbl+QpeGU4Y0npJw7ZgRV/ItuX3uIx7WzqKnaQuPWwJ51B7Jw+ZgHrf48rLdnWfNzrRcnkDdWQuunRfRUKTD7WIN7hZr0lIsoLVIn9bzerS8wWtbqRbt5Rq0VajRWq7GvTJN2st16Sg3pOOSIR1lenSUa3O/SoOH9eo8uKJOR50OLdUimiqtaK/9mFfN8xjs2spAhx+9XUH0Pgql/1Eogw8DGezYyMDdqfReG8erWnt6a5T010oZqDeg/5our24a8PKWKS+bx/P6/kwGHq9n4KU3/T2B9L8IZ+BFBIMvAul7spGXnTN4cu99nrZa8bLVmN42IQMd+tChBx06cF8bOvRQtUtQtctRdShQdRox8FDMwFNDXj8V0/PUitcvPqC/dzqqATcYjITBRBhMQTWQwmB/IgN9O+h/HUr/61AGXscw2BePamA3qHaj+v/Bq+o/eO23RzVgzeCAJYMDVgz22zDYb4eqz2HoOZ1eS+g1RdWrZLBXycBrJQM9Jm/Gh+UMPpEz+MgY1UMZPJBBpzGq+zJUbcYMthoz0Cyj746M141SXlwfAuyjywZD48Ol2twt0qSxUIPrp9SpL1CnOkeNsqNDgL2YocGFw1oUH9LmfLoWhfs0KUz7F6+FaW/wul+T4jeHnEoOalF6SIdLGTpUHhUMATZbQG2uLlfydbl+XI+Gk/rcPmNAU+F/A1ZKe4mUzktGPKw05nHN0N7rs3rT/9PADqH1P5/fXB++YsWLK1Y8r7fmWZ31G8RavIklj2ss6K4y/wev/0lHqZK2i0paiuQ0nZMNAfasEY1npNw8JeXGCQlXj4mpzRNxOVdMTY6I6mwh1dkiqrLEVB4VcylDTOkhMSXpEi4cMKJor4zCPUac2v0GrzFCjkbokxH2X3iNEZMbJ6Mg0YTju005vtvsTcwpSLQgP9GSrFgzjkQrORyp5ECoghR/IxJ9xCT5ytgbZMq+kKELxPtCzNgfYsH+EAv2hliyJ9CM3X5Kdnkr2LHVmBg3OTu3Kon1NGOnhzkx7mZEblYS4Woy1MS6WhDhYkPQGkt8l5rgsVCK23wRbvPEbF0gxcfZhMCVVvgvt8BvmTnbVw0dcXKfb8zGmULc5snYtsScbUvM8PzbmIi1tkSusyFygy0RG+0I32hD6AYrgtabE7BOif9aBeGbLNjpaUei7zD2BIwkJXAkaQEjSfUfxh5vexK2WLFjvZKQZVJ85uniMVMTr9nabJury7Z5uvjO0yPwb0MilhsRvdyI4IV6bF+gTcRSA3a7KEjZrGTnagOCF2qwfYEaIX+rE75Ik4jFWkQtGdp9jVupS9xKHXat0iFxtQ7J6wRv8KpN2gYt9rtocXCLgIytemR66Q89meMhIGurDpnummS6q5Pjqc7JAB0uRAmpjJdSmySjLklKXbKE63vldB4bRsMBM0qj9SkK1aE4VJ8LoUKKgoWc225IUbAhF8KEXIwQUxI5BNjKWDm1u82pTlRyKVZKWZyYqmQj6g8oaMi2oPmkLffPO9J9aQTPakbzsnYMPXVj6K1/h966sfTWjuX15bfoqR7Fs0vD6C6ypf2kGc35JtzNMeHGQSOqkwyojDXgcrwx15OsuJpoTc0OC8rCTTgfJOOEn5g8HxEZ7kLSXAxIWK1LzDIdIhdr/4PXhBUaHHU34HyYgtrdVjTst6bpiDVteXZ0HLen47gtd7PNaDgipyXfnEfFTjwqcuL+KQcenh3Jy9IPeF02ns4Tw6ncJaAyzoATvlpkbVLj6EY1jrlpUbPTiP6SMfRfsOHVKRM6Dwq5GqPNOR8tCjbrkb5Kh8PrDcl0E3LcV0xZjGLoUfcUU64mmFG7w4yS7SYc3yJmn7MWsTPUCJusRuibtjX8dzUip6gR/Yc6u2Zps+dvfQ6uEJG1QULeFjEnvERcCJFxLdmO5kOjaD0yivrd5pRHG3Et2Yonx8fTnfsOD7JH0n7U4g1eFXRkWdF9zJFHBU50HxtG62F7bqU5UhFlSZaLLpXRdjTudaQ9ewTt2cNo3GtBTayEujgZbQeduJtqQVWEiAJXAfsWapI4R539q3Q4FWhGnq+Ci3EjaDn+PT1Vf9FX9xd9tdNpPfYJlfH2VCc6UZnkSEXqcK4dGc9+VzH7Nwppyvmc1mMfcv3IaO5f+Ja+uytQdWyjvzWQJze3cuHo7xyOGkdhyrec3PklqRtHccL/K3Jc32HnNGN8vlEjYaGEW4d+oq9xFdxbxvPrv9JV9SkPqj7jcdUPDF5fzMnQcWz+XsiScdqs+UzMui9lLPvYgFlOasx3UmPlGDV8vtInboYp+53tSVtozq5ZMkJ+NWTrF1psGK/Gls/UCfnNgGOb3uK01zjyN40mY40d+5aZk7bImP3LZBzfZM4pNzPOedlQ5O3AaXdbctebk7vWkry1dmQstSBtnjGpc2WkzTUmaaaYuKl67JqmT9wfusRP1yNlrpAjK4055amkMsqBK/GjuJo4iobUt2nJGEdHzkfcy36flsyxNKaP4Ma+YVxJdqA82oqzfqac8LAgf5MVB5bKiZqij9fXGmz6RJ1Nn2iz6SMDXMaLWfeehJVviVk60oDFwwT8PUyLle/qET5jBPvWfEaC8/t4/WzJwncFTHdSY5qjJjOG6zFtmJApTmJ+cxDxo5UeX5mo87WJJt+Z6zDJSpcfLXT4QanOJKUav1uosXCkGhs+1CBisoisNdYUeTlQ6K6g3N+cunBb6iNtqI+ypDbKjOpwCypDHTjjZUaBu4ySMAtu7nOiJXcYzbmjaDv2BVf3TiBtzXDWfS5i1jA1Vn6sw8551kRN0SVxpjaHluhT4CLmoq8xdZEKbu02pT3dku4sWx5l29GdZcuDTFvaDtvQtN+KpgM2tB5ypP3ICNqOjKT1yChaMt/mXu67tOW9R0v2uzQcHENNkhPnwi3J8VZyaJOS5OUK4heaEvWXKYGTFfj+rGDbL6Z4/KAYgswEEZ4TDQj4UcCO6Ybs/FOPI+vMOOltR4GXGce8ZJwPMedSjDVnAyWcDTTkUqSMq4lm3N1vTfsRW54cH8bL08N5ku9AV4YTdZFKslZqkjpHi0v+Dpz3sOG4ixk5a+UcWmbAviWanPSUcCXRgao4JTf323K/4O03T+V8zLOij+g+PZ7WrLHUJjpS4G1C8hIhYTP0CPpDSuAfcnymyNj6q5gtv4jY+IMh8z9QY/77Gqz7Ror/NHtCZzvh87sJa77QwOUbTcJnCklYbMye5Qr2r7PgqLsTR7YMJ2iGAeu/1GDzt4bE/D2CDPevyXCbwLYp5swdq86sMWrMe0+TpZ8KWfWlEau/MsT9NwPcfzXA4xcTNk4wxfldGdNt9ZgkV+MnhRqL31PHfZI+sUtNyA8cTnXKeO7kfsmDwm95WT6JnoofeHLha1rzP+TqvjHU7RlF7Z4RVMTbcz7CjAJ/GUe3ikleqUfInxp4/qiGxw8aBE6WsGOuDYmLnYhfaMPOhWbE/i0neu7QQSbvH2V4fifDfaIIt4n6eE8SEvC7jMApCvx+l+PxoxEuXxmy4Qshaz/VZ80n2mz4SgvPn3QJnmlI9EIhOxcLiVsiJmG5MbuWyYleKCVkjpjtf0nxmipi80+GuH4vxmWiEWs/l7D6UxFbJioJ/N2OoMmW+P1shP/PhkTPlLF3mT2H148ldp4Vgb+KCJ0sIWGekt3z5ez6S5/0lcYcc7fgfKA9F0IdOLPdmnxvKw5vtmLvegeSVo0kfN5wNv9ozoL3BMwYoc78d7WZ+7YOc8bosPA9fVZ9JsblWxHbporYtcyGg5vfIWKuFSs+1mTlx9pEzTOhMHwcp0JHs99VSdpaOYc2Wf6L1+ozqw43VLjz8FYoj+5E8KAxlAeNYTy8FU5XQwi3KrdSc241t6s3037diyctgTxt9ae7yZvuJk8e3HXnTu1KirI/oyTTivIsPSqyNSjP1aAiX5NL+ZqU5KhTmq1Gea4aFTlqlGepUZmjSUWWgIosIRXZMkoz5ZRlW1J35n1aaqbz4LYnD5vC6LobQtfdQB41B/L47jbu1S7hSuHXVB1zou64gvoCferyNLlaoMvtMzKunzCmNs+UG6feobN6Gq9aPHjSFkV3WwKdd6J41BRET/s2njYt43b5V1QWKLh+TkhjkTZ3itVoKlanpUib1vMCWs4JaD4noKVIi3slb1rXCjVaLqnRWqpBe5k+98sk3C+Rcv+iiM4yA7oqdXlQo0FnjTrt1do0Vwq5W25BW+2HvGiaw2CnO70dfrzqCubV4zB6H4cx8DCIwTZX+m5P5WX9B7yotKWnQkFftYiBWj36rmjz6oaAF41yXtx9n5726fR1r6X/uRe9LwLpfRZB//NIBp4H0PtkLS86p/L43lie3jOnp01Kf7shqg49VO160K4LbfrQJkLVaoyq1QRVmxJVh3zoLdVHIl4/ktDTbcmrJ+/T1zMNVe+WN+1qPKrBPaj6kxnsTaD/dQx9r4Lp7Qmm/1UUg69jUfXFw2ACqsH4/zdeBx2G2tV+h3/wOjBgxcCADQMDdgz2OzDYa4uqzxL6zFD1m6LqN2Owz5TB16ZDI8QvTBh8pmDwiRzVI2Polg+9C9slh/sKVO0KBu/JGWg2pu+OjFcNUl7cEPP0iiHdNXrcr9ChtVSTpuL/AFaDumPqVOaoU3ZUjUuZmpQe1aYkQ4fig9qc3/8vXs+maVC49z+XiDUp2qdF8f7/AFaHskM6lGcIqDgioOqogJosXWpzdLmSp8e1Aj1untDn1mkD7hYKaS4Sc++ChHsXxLSXSOi8ZER31b/Xh5/WDeW/rxC/uGr+z/jwy6tWvLxqzYsrNjyvt3mDWMs3baw1Ty5b8ugNXrsuKf/J/TIz2ktMuXfB5B/A3i6UDQH2tBE3Txpx7biU+mMS6vIk33k2MgAAIABJREFUXM4Vv0GsmOpsCVWZEsqPiP9tXw9IKd5rxLkUI07vllCwS0xOjJDMyCG8Hg7TIyNCn6wYMXm7ZBzfbcLJZFNOJptzMtmcE0kWHE+yJD/BgswdJhyOlHMwXM7+YGP2+ElJ8BKR5Ctjf4g5B8LMORBmxoEwc9LDLDkQasm+UEtSt5uz28+UeB8TYj0V7HCXE+thSpynObGe5uzYak60mylRW0yJdrMgxs2a6M32hKyzxGeJMe4LhGyea8DmOYa4zxfj4yxn+ypLAlda4rfMjIAVFgSttsXH2fTNgScZPs5m+Dib4bFARshKS8LXWBGx3oaIjbaEbbAmeJ0l29eaE7DOlMD1SiI2WxPn5chuv5GkBI4hdfto0vxHkeI7jCQPO+JcLYhcrSDQWYzHbB22TNfAY5Y2PnP08Jmjh/dsXfzmGRC6xIjQxWIC5usSME+HMGdD4tfL2e2iIGalIUF/axAwT42g+eqELdQgYrEW0UsFxK7UI26lLrErtIlbqU3iGh32bNBl70Zd0jZqk7ZRk/2u2hxy0+Wopz5Z3gZke+m/wauATHctMt01yPHU4ESAgOJIIZfipFTGS6mIE1GVIOL6PiXtecOpS5JzPlRAYZCAc0H6nA3Q54yfAWf9hRQGGnA+yICiECHFYSJKIsVcijGiMlZOeZyMslgJ5bvE1KQYcSPDlKYCO9rOOtJV7MSj/+C1/i166sfSW//eP3ld9w6vLo/heeUIHl20o/OsBW0nlNw7ZsrtTDn1qSKq4gyo3CmhLs6M+jhLqqMtKAtVUhggo2CbiFxvERnuIva6GpKwRp8dy3SJctYharE20Ys12LNGh4wtepzwF3MpxoRrKebcPmRJS6Y17cfseHDakc5TDjTnWXA1XcSNDAntJ6x4eHY4T86/xYuL79NT8gHdp0dyJVVMVYIh54IFZG/R4PB6NfLdtKjeaUTfxTEMlDjw6rSSzv+Psfv6ijrfwj9fUFBAURRQ5AyKgDlra2sHO3fbdre2OWcBRbKoZBQBEQyIYiKDgGQBUYmSMWNOgChBEXMkvH8XeDxnZs3Mmou96qL+gtf3eT57p6hxM1KJiu0i8jYpE7tWgRQnKYXbjDi1TYsCfxUuHNTj8iFdGg4acnGvAecCdSjYLCXFXpGjSwVEzBOwb04/WCPmyBE5V56oBQocW6ZM0jo10p00yfWQUeClwdkAdarCtLl21IymVBseZQylKdWKy1F61EVo8TR3DM9OjvmMVxNaTujQkq5HW5Y5z/KteJZvxdOTVjxMG8jd+EHU7jYi3UWJmnAz7ifZ8DhrMA8zLLkRo8elA5rciTaiNXUQjXEGXN4n5dQWReJXCTi8TJ5UdzFndplQEWXNtfRJdJz7m/dXltJzcwU9NxZz68QYinZqUxSqQ1WUOVeOD+f6iQnEuojJ9tOnKWcqdzJGcSXZmvbyX3h7bQXdTV70tARzp3Q1KWFj2ONqwgG3Qey11aUw+BtKg38kduVAgn9TJuQPRZI3mvL87Cp6G7fSd389767NouvCNJ7Wfcuz2t/pql5AtOMAHKeKsBsvwnGKGg6TJaweJ8+GSWp4T1Mn+Hd19s3UImquDgfmahL2l4jtvwjwnSaH17ciAn+VEjlPm7jVhpT4TqTQcwyp6y2IXqHLkWUyji1XJ9FWkwJ3fc56GlLiZUTRViMKNxmS52LASWcjsh2MSF2jQ9JKbZJWahO/TMahuarsnaHAvr8V2T9TiUNzVYlbpkmmowHF/mZU7xpI/R5LLkVaczNmOE2p42hJH8+D1BHcSxnKzQQrGmIGcjHKgqpwU4oDjSn0MiPL2ZhjyzQI/kMRz2/k8JgsxH2SCLcJqriMU8dxtIwNI7RYN1jKsgFKLDARsMxKwJYf9Ni/fBTR9l+xb+kINv2ow+LhQuZaCVgwWJH5Q8TMGSxhppWYP8wUmKYvYJqugJ8MBPxmLM90U3n+NOl/8zpvoDzOk8T4/yIhcr6MLCcTyv0GUu6jT2WAHjWBBtQFG3I+1IAL4QbUhxpSt3MAZ731yd0kpWibFjdiB/KsaCwdZ8bRmv8t549M5uBqE9aOU2amqYDVoxQJn2vCvn8lHF2oQspaCflumlRs0+HKHn3uHDHkYaIxbanGPM0wpyt7AJ2ZA2g9MYCHx81pThlAa7o17ZlDacsaxqPMYTzKHk1r3jjaCsbzOG8c99NHcDXOmsoIM04FGZHta0T6FnNSXC2JthvI3kUmhMwyYPvfBmz9WRunr9XYOFEJt6+FBPwkZO+/YvbNEZHuZEih7wDyvA3I9ZZRutOQ6r0mnA2UUhSoSk24JtcOGXA/wZTHJ8x5XmDF69NWPMsdQEuiOdWBMpJXC4hfpkDVNkvOeBiTvVGHjA0yUmxViV8tT6GPBtePWnIxyoDbSRa05Y/kxRe8TqbzzFc0Z4zmYtQgcjx1ObRSlZA5KoTM1iZojgG+M3Xw+EMdx5/ErPtGxKIxAlZPFrPpdyP8Zlni+acJDt9KWDtRDs/pquxZos/BNcYctjUi1tGMRLdBHLIzw3magDXj5fCabsie5aM4tH4KUfaT8Z5pwpKxQmbZCJgzTI4lY5VZPVkd+2/VcftNDbdfJDhP02LNeE0WDVblX3NF/jISMG+QgK1/iDm60ZSiPWO4deIHOopm0FX+Fy8qZvCqqr/lcT9rHJdihlIZMZjysMGUhVlxJsiMLG9tjm9SI85JTNRaZUIXCPGZLsD/LyHhi2QctRtAgqM1MQ7mHLY3IMpWxr4VagTNFuP7hwp+0yX4z1AhcKaY8EUyolYbcXidGQdWm7FrgSEeP6ri+q0Yl6kqePygSsBfGoQv0iFqrR5HHbQ5tlHGEQdNjjhoc2iDLhFrtQhbISN0mS4Bc2VsnaGO+68aOH2vjv0kMW7TtNn2twW7Fw4hYok1exeasWuONqH/Sgmbo06mx3hSXUZzbLUlUUuMiVyoS/gsCeGzlIhfp0GGqzanfAwpCTajKNiMHB8jDq6VELpYSthSY3YutmTLdCOWjVFkto2AxaMELBoux4Kh8iwZocjq8cqsn6rIluki9qzSJcHdhkN2Znj8Kmb5KAFuP8iT6TuYwpChpHkak7LZgExf0/9JXitd0hov+9DVGEbXg/DPeN1F570wOu+F0nTFh+tVzjy8uoX2O968atnGyxY/njVuobNxM88fbuXxLUdqCqZRmzWAi1lSLucocylXiYsnFTmfp8j5k0Lq8+Q4ny9HXa4cNZly1GUrUpOtQm22lNocLSoztanKNqKhZDSPGuby4mEgLx8d4FnzXjobQ3jRvIPXzdt4ct2OW2XTuJA3gIsnZVzKVeZiljxXckXcPq3JtUIZV/INuFMyhqdX5vC+xZeXrQd50Z7IkwcHed64mw+twbxtdqSp7icunNTnVomUe2WKPCiTo6lUjuZSBZpLFGkqFtFYKqL5nCItVUIe1cnRUi+guVpAc6WQx5US2iq1aSvXpa1Mm45KGZ216rTXKPK4RkhLnRLNdVKa6k1ovTqJt82L6X2yhU8d2/jQGcz7F6F8eLmL3q4QetvceX9vFi8vj+NFrTmva3T5cF7KpysqfGhQ4O0NRV7f1uJN4xg+tM6lp8uJnte+fHq9g08vw+l5vZu+N9vpfuXAu85/eNk2gpePDXjfqkFPm4S+NjF9j1Xpe6RGX4smfQ+16Ws2oLfZiL4WI3hsBO0G8FSXj0/0+fDEko9dk+l5vYDed1vo/biL3o+R9HUfoa/7CL2fDtL9cS/dH3fS/T6Eng97+///dIC+7gP09R6gp3c/vX076GYtH/5f8EqPOb29pvT2mtHba0Fvz0B6ewb1J7DdptBtCD2G0GNEX49R/2bij0b0vTeg940+va/06HuhBy/0oEsPnunBE31o14dWPfpadOlp1ubDfRnv7mrw+qYaLxrEdF5Wpq1ekUc1QpoqFbhbKuTGGSGX8+U5nyvH+RxF6rMVqc0QUZWmyLlkBUoT5CmOl6M48fMW4gQhJfFCSuOFlCcocC5RkYokJapSlKhOVaYmTZm6E8pcyFD+DFgVGvJUuJ6vwq1TYu6ekfCgREpjqfTzW1gJrVXqPKnrvwf77KIOXZf65/llHV5e1fufJLYfr+9umPLuhtlnwJp9qRH3jxkvr5h+wWtHjd4XvHbUGtFWbcjjSv3P9WEdGst0eFCqzb1ibe6e1eJWoYwbBZpcz9fgap46V06qczlXg0s5GlzM0qA+XZ26E//BqwbnEjUpjdXk7FENTh1U52SEhMw9qpwIVyYtTJkTu1XI3i8l/5AWp4/pcTbGgKJYI87GGHMmxoTT0abkHzImc58Ox8NkJIXKSAjRIma7Bkf8pERvk5EcakRKuDEpu41JCTf+gtekUGPiggw5tl2/H6/eOkRs1Wa/px6RXgYc8DLmgLcJkd7G/eNlyn5PMyK2DGCnkxF+a2VsWaaKxxIVNi9VxXOFlABbHUIcTQh1MidogzHbbPUJdjAjZKM5Pqt02LJUA68V2viu1sNnpTY71ukTusGIcGczwl3N2eViRoiTMUGOhgS5GBLiZsTerRZE+VkTHTiM+JCRxAcPJz5wGDEB1hzZasF+FwPCNmizbZUam+crsOlfAZ7zRfguVsF3sQreC5XwXywmeLWMwGWqBCwWsX2JErtWq3FgozZRzjrstZcQvFyewCUCgpYI2LWiH6/77VU46CAmykGZA+sVOLhegaNOIuLclUlwVyLeTZEENwWSPUSc8BKT6Sshx19Cjp8qmd5KZHsrk+2tRJa3Ajm+ChQGKVO+R0pVpCbV+9Wp2CumOlKNm0kmNGfZUB2hRuE2ec5sF3E2UIVTfkoU+KpwOkDCme1izmxXpmiHCqU7JVSE9yewVXvUqIpQo+aAOvWH1bkSr8W9bGNai6zpKLfmaaV1P14vD+PttZG8vz6aj9cn8PH6xP7fa+P4cHUUby8O5UWtJU/LTGgrMqC10ICHufrcSdXm6jF16iOk1O/R4vwePerDDKgK0aN4m4w8XzVyfKWkeUlJ8FDjiJMqkfZiItapELFOmch1IuJdVEn1UCbHR5myXRpcPWrA/eOmNGeY0ZJrQXuhJS/PDeNZqQ3Xj0upOSzHjRQp7acteVU+mreV43l9bizPS4bTmK7P5aNq1OxTI9dLRLKTgJOeCpyP1OJt+VB6a615f9aAjlQJt6OUqApSJttFxMElciSuV6Nq9xDOhVmQsVmB0wFKVO/W5PJ+Ay7sNqAiUIdCTw0ynVVIWifPkeUCjiyV5+gSBY4uVuTYEhHRy5SJWy0hZb06ma6anNwio9BHg+JATWp263IrdgBNqdY8yhhCa9YwGo4ZcS5MwsPUwXTljaMzZxhtmaa0pOt+wWtnnhVP861oy7Xi4YlB3IkfRGWoAccdFKkKM6MpbTiPsobwINWChmM6NBzW4fFxS9pSB/EgXperB6QUeikSt1bAsbWK5AXoUnFwEDcyvuLB6Wk8qZ7J+2sroNGe7ltLuZQwmLOhMorDdbmWMoKOsl+4l/cthzcqUrrHmqbcb7meOpwryYN5cu43XpxfzJurjnxsDuJszK+E2GrgNEMeux+UiXWx4HbSIk77TWHndBneU+XYN1vKmYCJcHEz3Pel96YDn64t5PXF6Tyr/onOc9O5EDsFz99UsR0jwGGCEhsnqrBurDwu3yoRbTuUE04jOek2ghwnK5LX6HNgnjK7Z8oR/o88hxaJSLHXpsRvGHWhkzjrM4LTW4aSYm/EsWUaRC/XIGaFBkeWKHF4sTwZGyQUuGtS6C4j30VGvqs2pz2MOL3JlKwNuhxfrUnSSk0SV8iIWaJO5CwRob8KCJsuz75/lDg0T0rCSj1ynE0pDhhAWZA550LMqNtjyZVDNjQcteHioYFciDLjetwgGmIGcvnoQC4dtuJi1GBq9gzhtM9AYlZqEvaPAtt+kcNnmgJbvlHCbZIKjmNU2DBCzPrh6tgPk7HGRp1FZiJm6QlYaCFg1XAFvH415OCqscRsmMyuhTasn6LK4uFyzB8iYP5QIXOHKDLTSsgfZgJ+MhTwg34/XqebC/jXSp4FgxWYb63Axq/VCJ9nQbztYDKdrSjwMKfIy4iznpqcdFbklJuYYi9NKgN1qNupT22IAVU7TCnYLCPNUYmcLWIuHDSiJWcwF47oUb7HgFNBVuxfaci68WL+0BUw21yI908ywmZIODBbROwyJTI2SCjylnFxtyH3os1pTx1EV/YgnudY8ix7IE8zLGhNs6A52YyWNEvaMwfTkTOctuzhPMoazqPcMbQWjKe9cAJtp8bTlD2KG0k21B0aQEm4KYVB5lTsGUvJzomkuA5h1zwdNv+gyMavBKweIWCJlYCl1gLWj5Uj8DdFIuepsX+eElmuxpzdNpB8XwNyvTUpCzWkJsKEoiApxUGq1O7R5NphAxqTzGjLGMCr04N5VzyYFwVWPEywoNxPk4TlApJWKFDua06esz4pazVIs9UgxVaVuC94HcTFKCNuJw34gtfX577mdflUnp6ZROOJMdTttyR9kxYRS5QJnKXCjn912THHCO+/dHH+WY1VXyuwcIyAhWPksP9eF7ffzXH/3YIN3+qwcpwSqycq4jdLn8C5hoQuMmLvShMO2pmzf60p2+fIWDVBwKpxQjynD8DnnyF4/W3DtnnD8Zs7iDVTlfjLWo6/rAXMHiZk6Xg17L7TxWGaJg7faWI3WYvlo9RZMkyVpSOUWTlWDrdf5Ih2MaLm2ESaT/3Cs3N/8bJyJk+Lp/Mo/2ceZH7H1fjRnNs3kFM7zDnpa0365kGkuJuS5KJPrIM6MRslxDmpE+uoSdQ6VYLmyLFzgYiD63RIcrckbasNie7mRDvrccRBnYg1yuxarETIfDFhi9XYs1xClJ2MpE0mZPvbkBc4gmy/kSQ42xA4S4b3H+r4/q7Bztn6HF4zkGQXa9I8BpK62YjkzXrEuMo46qzFoY1a7F2rSehydUKXaRMwT8bmP9Vw+VnC+m+UWTNRiPuPMgL+NiJ0vjmRyy05smYQR9aYs3+pDqFzJBxcYUya6yjyPCdxwmk4+xfqsvU7AZ7TBEQtEZFor0KGu5RT23QpDjUlf7sp+1aL2DpDjq0zxPj9q4/nX0bYfiNh6Tg5lk+QY+lYIUvGKLB0jIgV4xRZM0mA++9Cdq2UEe1iSqyrGSGLZKybJGDFGDkOrNXhdOgoTu8aQmaAMcc9tf+L1+arvmntt/vfvD69G/oFrk/vhdLVuIun9wJ5fMOLJ3e9aL+zia6mLXQ1utNxz5En9zfyosWdzgfOXD/3B/VZA6k/IeVChjLnM0TUZQqpyxJSnyOk/qSQupNCanMUqMkSUZujSnW2lKpsGVVZOlRk6lKTZ8qdmq94/mApnfd9eNGyj66mXXTc9aXzridvm71517iRh3W/cjHPgrpsdS6eFHMlT5Ur+VIunlTnwklNGs6Y0Vwzma6bC3jd5MHTpl286ojhWeN+uu6H8P7xdj4+dqHz2gxunDXnTokm90pF3C+R436xHPeLhNwvUuR+sYgHZSKaKkQ0VyvQUi9PS72ApioBTecUaKmQ0nZOl9ZSfVpLdOgol9FZrUlHtQptNSJa68Q8qpfx6LwZHQ2TeNcyn95OF7qfbuV9pw/vuvz5+GIbfc+30ffElQ8P/uVVw0ReXBjEmwvGfLyqw4cGNd42KPPqugqvbuvyrmk83R3z6XvpQt9bP3pf76DnRSi9r0PpexdA75sNdHfN5FXbKF61GPHmkRYfH6vT/VidnhYZfS069D3Up6/ZkN4mQ3qajOh9aAiPDaHdEJ6Y0N1uzseOIXQ/m0Lfm3n0fXTvv+f6KYy+7n39i5p699HXE0ZfdzB9n0Lo+7SXvu7I/newPRH09kbQ0xvx/43XHkvoNaevz4zePnN6+wbQ22vZj9ee/koxvUb902dCX68xfd0m/YD9YEjvu37A9r3Sh5d68MIAugyg0xCeGEK7QX+q3KLLp0YtPtzX4N0dKa9vinneoEzHRQVa64U8rFbgwTkFbhcLaSiU51KePBdPKnAhV0R9tojqE4pUHBdSlihHSYLgv3iN/zxxQkrjFCiLV+RcohKVyUpUHVeiOkWZ2lRlzv/fAXtShRv5KtwqVOXuGTXuF0u5XyymqVSVRxVS2mtkPK3XovP8f0/odF3S5sUV3S8J7P8/vJr34/Wi8f8Fr/3ndIxorzH6kr7+L17vf8br7dMybp7S5EaBJg156l8A24/X/upw3Qnp/yNeC6OknIyQkLVXTHq4CifClEn/jNeCw9qcidanKNawH6+xRpyJMeZMjCkFR4zJ2KtNUqiUhJ0aJITIiAnU4Ki/2me8GpAabkzqbmNSdptwPMyEpFATEkKMiQ005EiAPlF+ekR66bJvizb7tuiwb4s+kZ5GHPQxI8rPnCg/cw54m33GqwUhjgb4rFZn81IVNi9VYetyNXxWa7DdXo9QZ1P2uFsS6mSO/1o9gh3M2ONuzTZbQzwWS9m0SIrnMi28V2ixbbUOwXYGhDmZfsarKSGORgQ5GhLsasQuD1MiPC055D+YmB3DiQ8ZRXzwSOK3DyXaz5pDW8yJcNYn1E6G/wo1Ns1VwG2WHJ7zlfBZpIrPIjFe85XxXSgmaKUM/0VifBeI2LZYmdBVUiI2aHNgow67bSUEL1dg+2IBO5YICF0uz+7VikSuVyFqo+r/4FXIUScR8ZtU/otXdwWOb1Yi3VuVbH81cgKk5PhKyPBSJsdXTI6vmGwfJXL9RBTuUKFstwYVEZqc2yulZJcylfvUuJVkwYMTNpTsVCHHU44CPyUKA8TkeonI2SrilJ+EU/5iCvxEFAYoURykyrkwdSp3q3MuTEzFHlVqD0o5f1SdqwlaNOaa8bR0MJ0VNnRWWvOs1oaXl4bx9too3t8Yy8cbE/l4fRIfr3/Fx+vj+XBtNO8uD+NlnSXPKkxpLzGg9bQ+jwsMac425HaiLucj1agKVaMqRJOqYG3O7dCmKECDPB9JP1491UnwkHLUWY0D6yVE2IrZbyvmoJ0yh+0VSHYVke+vRtVeHRqOGXI7wYi7xw1pzDThcb4FT4useV4+hKfFltxK06DmsIjrSVq0FVjxpmIc76om8PrcKNrzLWiIUedClCYnfVRIdBCQs1WB8/u1eVM6jN66IbwvMqTzhJQ7h5Qp8ZMnfaMc0auEHFujREmwFRcOjuDMdj2SHeUp3q7ExX0GXNprQnWwASW+2uR7SDmxUYnYNXIkrVMmaa2YxNWqJKxSJWGVmKR1ElI2SMlwUSd7k5RT3uqUBsmo26tLc+oQmlKsvuD12me83okfQFf+eJ7ljqAty5yWdD1a0vVpz7agM8+KJ3lWtOVY8SjdhjvxVpQH65NgL6I63JzHmaN5lDWEe8fNaTimx80YQ55kDaU1dRD343RoiJJy2k+RBHsB8RuVKd1jwaXk0TQX/UBTyY+0Vf/N21ur4LET3dcXUhttybkIQ2oPWdBUMJU3l+dyL28au1bIUbZ/KHcyv+ZS4lAuJw/lybnpPK9dzNOqtVzNmke0pxVb5ygSsFCdVK9R3EycTfGOqcStsyD0TzFhM1RItjPnYuQvcNEDbnvTd9uFtxcX0lH+Ey1nvuV+1vecDh7G5u+VsRspYN0wOVZZy7N2uBw+vyhxdJUx++drErVQwtFFYo4uEhG/SokcV11ObTGmcKsxJX4DqQwcSsX2EZT6DaNy22iyncw4uljMwfkiDi9WJmaZMolrVEheI+T0Jhklnvqc8dClwFWLfFddsh20SV4lIXGlGokrNUhcKSNmiQb7ZykR+puA8OkK7Jsp5tACGQkrDUh3MCHb3YAzAaZUh1tzPmIwleFm5PtpkrZJhYIAMTfibLgRN5grR6yoj7SkavcgSoIGkb3JjKglUnb+qYD/j/JsmSqP61dCXL4S4zRWzLqhSqwcJGLZQCWWDlBikbmIeWZCFlgImGMuh914NXbNH0Kc4zccsZuA9596rJkoZP4QAXOsBfxrJceMAXL8YSrgV5P++XOAgHnDFFk9UYr7z0aEzh/B4XXjSXWZRM7m8WQ6W5Jip0n6BjFnPTXIdVEkx0mR01ukVAbqcn6XEbUhBpQHGJLtLCZ+jZDjDvIUBapy6Yge54/ocfGoFZURIzlqb47D1xL+MRGwYJAifr8bET5TiwNzxEQvUSHVTsKpzZrU7tTn5iFTWhIsaE8dQGfmQDozB9J2wpyHyWY0JprRkmpJe9ZQOnJH0JYzgkdZw2jJGU1rfj9e2wvH8zB3NLdThnLxmCXnIiwoCbOkMNCaTE8rjtoaEfiPBPfv5HCaLIf9OAFrRgpYN0rApqkK7PlXjdiVuhxdLiF/qxmlQVYUBhiS76vJuXAj6g+YURqiTulOCfURMm5FG9KSakFnrhUfSkfQUzGC98XDaE2xojxAi4SVAo6vEVHsZU7mBm0SVqqSYqtO6no14tfKc8pHyvVjg7h4yIjbSQP/B69TeV3+DU8Lv+Zeyhiq9lqS7KJF2AJl/P8Ws32WPttnm7HlTz3WT5OwdIKQeaMEzBstz4rJMtZM0WP9d8Y4TDPC7hst1k4W4/qrFhu/l+Dxh4zt8wzYudSYgLnaOP0sYsUEAasmqrL+G0PWTtZnzWQ9XH83x2++NbbTVPlnmByzhguYN1rI4nGqrJqswZrJEmynarBhqi4bpujh9L0+m3/Xw3eWJhHrNCjZP4JbWd/w+OxPPCn+nY6z02nK/omL0RM4u8uSHD890r20SPXQI97RiCNrdTm0RpOjdprEbpSR7K5HuqcxJ7YaE+ekzZ7lSuxfIyXOxYRM38HkBAwjzWsgiZuNiHXT4dAGKfvXqrF/jQZRtjKOOMhIcNclO8CCM7uGU7x7LIUhY8jwHk70Bkv2LjUmbL4ekctNSHSyImOrNRme5qRu0SJ5i4wYVw0OO2oSYadO8FJl/OaK8JsrYctfYpx+FrH+O0Vsv1bAdrICHr/KCJiNQTAsAAAgAElEQVRpwPZZ+gT9q0PIHBk750jZMUuJbTOE+PymxIFlxqS7jSTTbQTHVhri/4sArx8FHFgsR5ydkIzNqpwJ0qV8jyk1B4dyMtCC8JWquP+hgNtvErxnGuA72wzHXzTY8IMUu2+k2E5VZ91kddZMVGXNV0LcfxcRvkqX+E0WHPe05NAGQ7ZOV2HRcAHuPylSEDSWy3HTOBc5gqxtev/Fa8t137T2uzt41hhKx51gntzZ2Y/YeyG8aNpJV+N22u9s5dmDzXQ1u9HV5ETHnXW03V5FZ6Mtb1qd6Lxvx43yX6hJt6AuVYOL6RLOn1CmOkWe2hPyXMgRUZulQHWmIlWZylRmqlGRqUnZCRnlGXpUZhtTnmlERY4pN6sn8LplGS+bt/Dy4Q6ePfCh864bLxvd+PR4Ex+a1vGo/ieunBpIXY4W9blSLuRpcjFPh8oMTWpydLlaZE1j3Tc8vTmfNy2uPH8YwIvHoXQ1BvKq0Y9Pjz3pbrHnxfXp3CsbyO2z6twtFnGvWJ57RfLcK1LkbpEyd0tUuFumzL0KEfeqhDyolqepRp6mSiFN5Ur9bxbLtGgt0aG1RIuOMk2eVKjTUaFCe40ybbUSHtdp8fiCKU+vjef9o3/o7VxHb5cTH5468+6pC93PPeh7sZm+J+v50DiTF9cm0XVpMC8umfP6qgGvrmry4qqErgZ1nt804s398Xxq/Reeb4DXnvDCl95n/vS98IPXW+h7tZbuZ3/z5vF4XjUP5HWzMe+aDfjQbMCnJhN6ms3paR5AT5M5Pc0m9LYY0vtYl95WbXpatelrM6e3dRA97SPo7ZoCb2fCJ3vo2QLd3vR+8qOvJxD6gqBnO3T7Qfd26A6D3n3Qu5fent309Oz+cue1h/7a8MfusXR329DT8/lda/dA+not+vHK/+C114re3oH09ZpDnzH0GdHXZ0Jfrwl9PZ/x+tGYvg9G9L0z7L8H+8oQXhrCCyPoMoJOo37AtunDYz16HmrzqUnGh/tS3t5R5dVNZZ5dFfUDtk6R5ioF7pcpcOuskGuFQhoKFLmcL+JCroi6DEWq0oRUpMhTnixPWbKQ0iQhpQkKlMYrUBr33ylPEHEuUURFkhIVSSIqk0XUpChRd0KZ8+nKXMxU5nKWMldzlbmWJ+bmKVXunFblzmkV7heJaS6T0lqpSXuNFk/qtPoRe0Gbrks6vLii+7lCbMCb60af68P9eP0PYP+D2H7I9uP1+SXjLzdgn9YZ0Flv+CV5bav+n/pwhR5N5bo8KNHhXlE/YO+c6U9grxdo9AP2pDqXc6RczJJSn65GbZoa1SnqVCapU56gTmmcBsXRmpw+rE7e/n68ZuxWIX23Cpl7xJw8oE7hUR3OxuhTHGdESbwxJfEmFMUZcybamIIjRqTv1SIxRI24HWrEBkqJ2SblmL8acdu1/gevJqSEf64M7zQmPsiYY9sMiPLRY/9WHfZ6aBHurkWYmxa73XXZv9WIgz7mRPkO4KCPBZFeZuzfasq+zaYEOejgvUqC53IVfFap4b9WE/+1mgTa6xLmYsoe94GEuVgQvMGYnRvNCHexZIe9MVuXauK+QMKmhWp4LtHAZ5kGO9bpscvJlHDX/tpwqLMJO11MCHU3I8zDnP3eVhwOGEJ04HDigkcSFzSCuO3DOOZrTZSHObsddNmxWh2vxSq4zRbiMlMOjzkiPOeL8Zqviuc8MT4LJGxbqknAEil+C1XxXyRmxzIJu9ZosNtWxq61EoKWidi2UI7ARQJ2LpMjfJUiURvVOOIsJdJexH47eQ45KBDjqkKcuzJxrorEuSqQ6K5I6lYVsvyk5G7TJMdfg2wfNTI8lcn2FpPjq0q2rzLZPiLyt4sp361F2W51zu5U4WyIMtX7ZdxKtuTyMRPy/RU44SEga6sCOZ4iMjwUSd+kSI6nmJPeKuR4KZDrLeT0NmXKQ6WcC1OjJEREeZgytQfVuBIr41aqHg/zLXhaak1npQ1d1YN5UT+UV5eH86ZhJG+vjeHdtQm8uzaJD9e/4sP18XxoGM27y0N5VWfJ8ypznpYb01FsRPsZYx7nmdCYZkTDUS3qwtU5F6RGWYCUEn91zvhJyfNRJcdHyglPdRI91DnmIuXgBjUi7SRE2ok5YKfMITshic4K5PqIORemyeXDetyMM+ROsgGNmSa05lvwtMiK5+VDeHFuCK2FpjQkqlN7SIWGeB2enB7Kp7rJvKsay/NiG64naHIhSoMCfyWSnQRkeihQu0+Lt+Wj6K0dxvtiYzoz1LlzSIliHwGp6wUcWylP5GJ5cj1NqIsYTu0+K04H6JDpKs9ZXwm1Ow04H2ZKdZARZ721yHYVc8JRmYyNaqRvkJJmr0aqnRpp9lLSHTTIctEkx12Dkx5STnmrURKoTu1eHR4kW/HwhA2PMvvxejdpIHX7tanZo8Xz/Im0ZwymPduCRxkGNKfp0ZZlQedJG9pzB9GWY01bzgjuxNtw2l+bY6uVuHRgMA8zRtGaO5z7qQNoiNbnTrwJXSdH0XbCmnvx2lw/os7ZbSISNwo47q7KxfiRNJ2eRnvV7zys+IX2+pm8u7cOnrjx6fZSyg6ZUhVlyq3UkTyr/IM3V+bTkP41IcsE1Md8xbXUr6iLteHy8ZF0VvzD6/oVPMhfQJL3UIKXqxG6XJOUrcOo2jeN2n0/c2SFIeGzJETOk3JsmYyk9QZUhE2g94ITfTc96G5w4FXtfNqKfuZ+9hQuHxtPwgZdnCcosNZKwJpBAtZYCdg4WkDwDAUS7XVI26BNjosW+Zu0OLVZi7Pe2lQFm1IXakFN8ABqgi2pDbahKnAwpb7WnPMfRr6bObHLVImcI8/BeUJilyv1VzdXCMh3Vqd4qx5FW/Q55aZNjqMmaevUSFiuQvwKVRJXahC3XJNDCyTs/kuBkN/kCPlNSMjviuz5R0rMckMynQeRu9mCM9ssKQ22JM/HgGRnKTHrFUl1F1EersuN+CFcjxvK5SODqY2wojhoADlbTUlcr0/EAjWCp4vw+V7I5imKuE0W4zxJgsMYZVYPEbJ0oBwLzeVYYC7PfHMh88zlmW0q4C8DAQsGKeD+gwF7l48mxvFr9q0cgvuvqiwYJscsSwH/DhIwd7A8S0aJWTdVF9ffBuAzawg7Foxk5+LR7F42lqg1Ezm8diyHV9lwZKUZh5bIOLRIRPxKIfnuqhRsUiXPTYUznppUBupTH2pEbbARpX76ZDmJiV8jT+xaAdmbFanep0FdlA5XYmw4f3gcx91t2PSDBjNNBcy2UGDzD4aE/aNH6J8q7J+tRMJqNU66ySj11+byPiMeJljSenwgbakDaE8fSNuJgTQnm9OcPICHKZa0nLDmceZQHmcOpSl9ME2ZI2g5OYa2U+NoLxzPo7yx3D0xnEsxg6iIMKdolwUn/S1I8zDnyFp9Av8Rs+l7Ac5fy7FhogD78QIcJwnw/02Fo8t1SbLVI8lORkXIEGp2D+FsoAFFQTpcOmzJ+YPGVO3RonqvJpejdLiXYEx71kBenxlKb+Uo+qqG86l0BO0nBnNumw7xK+U4vlaJU5sMyVivTexyFRJXi0mxVyV5gyJnAjS5EWPFpSPG3EqyoDVvBC9KJ/GybAqvyr6lo2AytxJHU7rLkjgHLYLnKOPzpxj/mUZ4/WXCxh81WTlZiflj5JgzSp6FE1RY8bUOyybqsmqyAXbfGmP/rT6rJ0lYOVGFxaOErJqghNtvWvj8a4DbH+qs+lqOpeOELB4lZuEIKXOHSJg3XMLqr2W4zzDC7kcxc8bIMWeMgMVfKbJyihrrvtFg/fcauPyijddf5mybM4jghQPZtcyYvWt1SPLUpTp6OLezJ3EnexLXU77icuxXVO4fw8mAgSS5aRPnJCHBRZWYjRIOrFJl3zJl9q9U5qi9lCQ3HdK9jMn0MSXN05h4Vx2ObJAR46TP8c0DyA4YxsnAEaT7WpO02YRoFx2iHDQ4aK/B4fXaxDjrEeuqQ6yrjOOeeuQEWlAQPJiT24eQ5mlFrKMFESv12b9Cj+j1pqR6WJLtO4C87WbkBeqS6S8jxlVKpL2U8NVq7Fisgv9cMb7/qrHpDxUcpimwbrIcK8fLsWKsPA7fqrDpFwmbfxWz5VdlPH9XxGe6EJ/pcvhOF+D5ixx+08VELNbjuONAjjuaEzpLnm1/Cji8Uo4T7sqc2aFF7QFTLkdbcS1xNBdixpEXYsOetTp4zBDj8quELf/osmWmPk6/aeH4sy4O03Sx/0YL2681sJ0iZuM0Ib6zJRx1NiV560ASNlmwf40hDt8qsmiIgHgXGy7H/sTl+CmU7LP6L15vnXdNa7ruzZP7wbTe3E7TFV8eNvh9Xs60g/bbW7l/yY7HN+3obLSj/c4KHlz+l8bLs+i4s4gXzat4fG0+lwonUZVqQn2KjEvp6pxPU6UyUY7aVHkuZClTnaZIVbqYmmxtanONqcwypTjVmLLMAdQWDKXqpA0VOZZcKR3D07uzednowJPbG3ncsJr268t5dX8175vX8uLGbB5UTOZG0RCuFFpwocCY+nxjzudbUJFlSv0pKxrKxnCr6htarvzDyyZbnjdvpO32etpv2vPq3gbeN9ry9s58nl76lvulZtw4Jeb2GUXuFgm5W6TA3WIV7paocqdMwu0yMTfPKXKzQp7bFfLcq1Cg8Vz/RuLmUgktJeo8LtGgrUSdjlI1OspV6ShXoqNahfYaCY9qNGmpN6SjYRhvmn/kU8ccup8u483jxbx+uJgP7Sv59GQ1Hx8v4s39P+m6MYWnV0fSedWaZ1fNedZgSOdVPZ5dM+b5zUG8ujOBD01/0Nu2lN7OjfS0O9LT6khPx0Z6O23p6VzEp/Y/eNfyNW+aRvG2aSjvGm14/2AwHxqH0d08iu6Ho/j0cAjdLeb0tOrT26FJT7sq3a1S+h6Z0ddiTW/bcHqfTaDvzS/wcQH0rKH30zq636+j56Mjvd2b6P20id4P7vR98KTvU1B/EtsTRvenED59CgX2A/+58/obHz+N4eNHK3o+WfTj9dOAfrxi/l+89lnS22dFb58lfX39eO3rM6Kv15jeXlP6ek3778J+MukH7Htj+t6Z0PfGmL6X/cMLY+gyhqeG9HUY0NeqR88jHXpatPnYpM67e6q8uaPCyy+AFfG4VpGmSgXulSpwu0iBW2eVuFaoxJU8JS5kK1KXqUBNuvAzYvvvvJYnKlD2Ba/CL3gtT1DiXKIS5QmKnEtUpDK5P4Wt+5LCKn1JYa/libmRr8LNAmXunhbTWCylpVyTx5Wyz5uIZTyt16Hroi7PL+vx4rLe/yxzMuTt9f/i9b+INf+M1/7a8ItLJnRdMObZeaMv01Fj+AWv/YA15FGVIc3n9Ggs1eV+sQ73inS4X6zL3bPa3DylwY0CDa7lqXM1R8rFTLXPeJVQk6JOZZIa5fFSyuI0KImVceaIBnn7VcnZKyZrjwqZe1XIjlCl4JAGZ6P1KI41oDTeiPIkU8qTzCiJN+FMtCH5hw3J2KtFUoiE2O1iov3FRPurEu2vRkKgNsd3GpC224QTe8xIDTcledd/UlcjjvjpE7lVhz1uMsKcNQl1lhHiqEmosxZ7PQw54GXGAS9zIj374RqxxYS9m4zYsV6GzyoxvqslBNrLCNqgwzZbGYF2OuxyNmG3qzm7XS3Y7WpB6EYzQjaYELzeBN+VOrjPV8V1rgqbF6rhuVhC4FodwpxM2e1mQbibOWGuZoRtsiDMYwBhHuZE+lhzOGAoR7cPI2bHcGJ2DCdu2zCO+dpwwN2MUDtt/Jep4jFPhOssIc7/yOM6UwGP2cpsnSvBc54a3gvU8V2kwfalWvgvluK7QIzfAjHbl0oIXikleJWEwKVK+C+QZ/tCASHL5AlfpchRZ02OuWoSYatAhK0cR52USPCQEOumRKyLArEu8iS6K3LCS5XcbTJObtci21+DLG81MjzFZHqJyfaRkO0jJsNLxMkAMWXhOpwNkXAyQIHCIBVqD+pzI3EQZeGaZGyVJ8VNQKq7HGnuQlLdFEh1VSTdQ5msrUqkb5Ync4scBX4iSoIllO4Uc3aHkLJditQdVON6oi4PsoxpKbDgSckgOitteF43hFcXh/P66gheN4zg1dVRvL46njcNX/Hu2kTeXxvPu4bRvL08hJf1lryoseBZpSnPyk15WmRKW4Epj7JMuZtkyJUDOlQGq1Hkq8IZLxUKvVX7k1dvKeleGiRv1iTGRYNDDlIi7dWItFPlgJ0yR9aLiHcUkr5ZgaIgVc4f0OZ6rAF3jhvQlGlK2ylLnpXY0FU2mGelVnSVDqK1wJy6Q6pUR4ppyhrAp7rJvK8ex6tzQ7h5XIv6g2qc3i4izU1AmpuQinAN3paPpbd2JB9LzejM1ODOYSVKfOVIthNwaKmA8NkCkjZqUbZzEFcPD6fhiA2ZrsqkbZSj2Fed82GmnA8zp3ybPgVbpJzcpEauqwbZTupkOEjJcFAny0mTXFdtCjbrcGqLFqc8NSj0kVAUKKF2rza3Ys15lD6ElszBPM4aysP0IVw9akyhvxLPcifQkmpFR+5AHmca0ZSi138/8uRgWrMtac224kneaG7GWpO9WZ2o5SrciB5DY9pI2vJGcS91IFejDbibZE7nyVF0ZA3hfpIe145KKdqhyAkPBQqC9Ggq+I6uur/pPD+D1ro/eHZlLh+a1sMzDz7dX0nxQSNqj1nw+NRU3l+czYsLc6mJH0vwcgF3sn7nyvGvqDxqTUPqeF5Wz+d17SrKD37HjkUSfGfJE+1oSmnYVMp2TuHYakO8p8mx4zd5ji2XEbdOxuFVKuT6mtBzYR19N515f2E1Lyvn0Hb6V24mT6I4yJqdfyuwcbgAh8FCNo9VJnCaGvtnaZG2XpfSbRZc2WfDrcM23Dlixc0oS65EmHFhtxEXwo2p32VKbYgZdSGW1AbZUOo9kGLPQRS4mZGwQkLkbDki58gRu0zE8bVi4pbJkWGvwil3Lc5uNaBwkx5ZDhokrxITv1xM7HJV4pZLObZESsRsZXZOFxL0m5DtP8nj+72A7T8rETlPlzRHa/I9B3M6wIbsLfocXScicoUiiU5qlITqci1uMDcThnEtdhgXDw2lYrc1+b5mJDvqc3SVDhELZITMkOA9TQmPqSq4TdHAcaIatiNFrBwix5JBAhYMEDDXTMBsEwGzjAX8pS9gup6AGYYClgxTweNXYw6sG0usy0RCFhti+7WYxSNELB2phO1kKR6/GRGyeCRR678l1vUXop1+Isp2KuFLRrN9piXevxuwZZoqntOEBPzSvz07eqk82Y4qnPXU5MxWTYq9dajYrk9tiCG1wcaU+OqR7axK0joh0SsFpLkoUhMh42qMCXfTRnMj6Wvyto3B/y89/rUQ8Ke+EPvxmoTMMMR3moig3+U5vESVdEcZ+ZvVqQ3VpznRhkfJg2hJHkBr6kDaTljRlGROU9IAHiSYczfBnMaUQTSfsOFeqhX3TwylOWcUrQVj+/GaP467GSO5FGdF+T5TToeYkOtvRvoWC6LtDAiZrcqWHwS4TBWwcZIAx8kCPL4XEvqvlOT1xhzfoEOWmz4NUeO5dHA4JSH6VO4x5G7yMC4cMuRilH7/R7YYA5qOm9KZ15+6UjOSvqqhfCwdRlvaYMoCdIhbKcfxdcrkOOuQvl6bmGXKxCxXJMlWiRPOKpTu0OFWnBVXo024lWRO68nhvCidxPOSybws/ZbWvMlcjR3F6SBLDttqEfCPElt+V8XrL2Ocf9ZjxVcqzB8tz+xRcswdK2Lp1xqsmGLAovG6LBqny/KJ+qycpMuScar8O1jAv9byzB0iZN036rhN18PhJw2WThCycJQCs20U+Wtg/8y0VmThaCVsp6li+5MSi76SY+FEAWu+V8F5ug4efxviN8eUwAWmhC23Yr/tYCLtBhBhp8PBjWqkBmhQGmXGxaRh1MUMpXj3IPIDLUn3tCBuox5H7TSIcVAl1kmZo+sViVwlx4HV8hyyF5Hgqk6mjwEnt5uTG2BOmpcxiZv0iXc1JMHNhGSPAaR5WZPuM5hUz0HEuhhxyEGLSHt19q+TcsBWgyMbtTjiqMkBe2WiHFSIddMgabM+iZsMiXbUI3KNFmGL1Yhaq8Nxd3Ny/CwpCBpAye4BVOw3o3CnAQmbtTiwXsbuNVqELpcRsliH7XN12PqnFKdpSqybLM/yMQIWDhOwcrwA+68FbPxWgMs0AZt+lsPzDyE+MxTw/0sBvxnyePwoxPd3IYdXa5PpYUmsvYyDK1SJ36DIqQBNavYbcz3BmrsnRnA7bTS306dwPe1H8kJHEbxMmw0/CLGfpsDmf/Rw/FUb518NcfjBALuputhN1WbDdzLWfS3PhmlyhK/SJdrVjOTNliR72LBzoYx5VnLsmKND0a6vuBz/HfXHxv8Xr+X5S9KuVm2k9fY2Hlzyov6sPeeL7HlwcTMdt324U29H9am/uFQ2gxu1M7hW9RMXiiZzoegrrld+x736X7lZ8QPVWUOoSTOiLkXGhVQp51PFVCcLqU0VUpOmSGWKMhdy9bhRPITb5RNoKP2Kmrwx1OaP51r599ysmMaV4kmcPzOGhvLJPDj/DzfKf+Xy2alcL51Kc92PtF34mXulX3GtcDj3ysfxsG4K96onc6V4PJeLJnGl9Gtu137PrZrvuFo2hesV39N8+U/uXfyNm9U/crvyZ5rrfqPt4q+01U+l6dwQbhRq0XBSyO3T8twtEnKnSJHbRSrcKlblZpmEG2Uq3KgQcaNCyO0KBe5VKNFYrtx/TqdUlZYSCY9LVGkrVaWjTIWOcmU6ykU8qVKhvUaVlmopTdVaPLpgxrNbo3j5YCovG3/gyY1vabv6DZ03f6Trzs903fmZZzd/4tnN73l2awpdtyfy/PYYum6N4Pnt4by+N4a3Dyby5t4U3t79gQ/3/+TTgzm8v/Mvb+/O5t2D2XxonsnHh3/w8eGPfGj5no8t3/Kp5Rs+Nk/lQ9M3dLdMo6/1J/rafqS3dSLdjwfR3apHd4eEniciejpU6Wsxoe/hIHr+D2P39Rbl3Yb9fmBgZmAYeu9dQLDFboxpJjHG3nuviIAU6YIiihXFrihNehUVFJCOitgRRVSUYgN7V+D7bkDy5FnPsd61Nq7j3rn/gc9xXr/zarGl/XlPOt8MhA8j4fM4vn4cy+d34/jybhpf38/jy7tFfH23jPYP7nR8DKbjczjfPm/m08cwPn0K/2+8fvuDL1/68fWLLR1fLej8atXVKNxhQSdm/x94Naajw+Q/eG036V4fNqHziwmdn0zo/GBM5ztjOt8aw2sTeGUCbUZ0Pjeg46ke7Y91aW/R4mujGp8eSPlwT4l3dRJe3xLTdl3M02oRTecVeFCqQH2RAvVFYu7ki7mVJ+baSUUuZytQlSnkfLo8lSnyVCTJU56o0A1YIcWxQkriFLvxKunGq4jS+K4UtjJJwsV/ACvuSmCzJdzIUabmtBK3Tkm4k6fE/QIZj4rVaSr7N2C1aavW4eUVPV5d1esucuoC7Psak/8CbFf6+v8Drxf/73h9UPT36HGvUIe7+VrczutqIL6Zo8a1bFWqM7vxmiL7F17VKIpRpyBKjVP7pJzYrcSJ3UpkRyqRs0+FM0c0ORejR3GcASXHTShLNKMs0YzieBPyow04fVifjEhNjodLidmoxLENShxbLyV6QxdeU7YZkr7LnIxIS9J2WZC0w4z4LcYcCzXgYJAue3y0ifDUZPsaTba6axLuqk64qwY7PPWI9DVmj58Jkb7G/8xuHyM2r9Zk/TIVQleoEb5ahy2uumxcqcHGlVpsczMiwtOcXV6W7PK0/BdeTQlZrMvamSp4TpPgM0tKwBzp/+LVy/xfeLVkX1A3XkMdORbmSHSYEzGhjhwJsmWPpwlbl2sRMk+KzzQRHhMVcR8vxGOCiLWTlfGbKiNgmjpBMzQInq3B+tmaBE1XJWCKEoFTxYTMUiZsvkrXW9jZigRPlyN0lhxbFyiwa6mEqDWaRHmosWeFAvtXKRDtJSXBT5UYb1EXXj3lSfARkR6k8j94zQxUITNQhawgFTKDugqcTm5Q4dw2LU6HKpEVJE/uRiUq9+hxNcqc/HBVUtbKkbhGQLKnPCleCiR7KpLsISbVS0LaWhFpPkKy/BTIDRZTEKZEwSYx+WHylO4QUX1ARu1xXRqyjGnJM6e12Jq2yh68rLLnzVVH3t3sxbua3rz7B6+D+HBzEB9u9uf9jT68u+bA28u2vK6y4FWlOS/LzGgrMuX5WXOe5ljwMNWUW0f0uLBDlXMhEs74K5IbICY3WMbJYHWyg7VJCdAm1kuTQ65q7HeWccBZhUOrlIn6F14LNku5tF+Lmmh97iQZ8DDLlCdnrHlRbMfLEjueF1ryosiaV8UO3E0x4NoxDe6lmvKmuC/vK/rwtsye+jRdLh9So3CzmIy1ciStkadwiwqvCvrQfrEv38qseJ2jyb0oCUXB8iSuELB/toBtEwVELVXhzAZTLu934NpBa67vMyPLQ0iOp5CyjTpU7zDj/BZjSjbqkeUh4aSXKjmeamS7q5LlpsqJNeqc9tYmz0+Hs4Ha5K/TID9ERvFmVS7v0+NOjDmPUnvwMM2W5ix7mjIcqDlmwtlQES2pTjxOt+f5CRtaMo15lGLA4wwrnubY05JlTXOGLc9y+nL9sAUpayQcXqTM7ZgBPMr4jscn+3AnwZwbRw25n2TN46yetOY40phuwpXDUgrChRRuU6M2uR/vLk3k3dXJvLkxkbbrE3hTO4evTW7Q5sPXewsoizLjWoIdrUW/8vXmbF5dmUX50e/YMFtAW+k8atJGUHrIjtsZw/lydTFP8meyZ5kGGyYrsnGKiANLdEnztiXZzZL1v8vj2kdAxARlDs6VEDlLyO558uRs0KfzxmI676ziY/V8XhRPpPnkSK4d6Ue8swZe/QWscRKw8w9V0paYczG0Py2xv/Pp9ARen/iFZ6kDaEly5CX1qjEAACAASURBVFG8LXePmHE9Uo/LO7W5vFOP6h1GXNpqysXNllSG2lC6zobigB6cdDPm6GwJkRMF7J8iT8x8CYlLpMQvFJK8TMQJNzXO+hiQ72dMzhpdEpZIOTZPzNF5Ug7PlnJghpTIqcpsHSsmbJQiG34TEThCnsAfhYT9KWX/HH1S1liR5WdJ1HIlDi6RIztIi2tHelKX0IfrR225m9iHmpjeVO11oGCTJRk+hsS7GBCzzISD843ZMUmH9b+p4j1Myqr+yqzop8zS3iIWOckxz17ATBsBU8wEjDfsQuuf2gL+1BMwSlfAWCMB83pJCJloSozHQKI9e7N9vglB43TxH21M6KQebJ/Tm10L+7N1Th/WjbfG7Scdlg5UZn5vBeY7CZnrIM/CngJW9RMQMELAjvFyRM8Xke2uSmGANoWB2hQG6VASoktlmAHnNxtTFGxAlpuUhGVCYhYJSPdQ4PIBPV4VDuNb9XhaC8ZRue9Hds03Y7aDkN+0BcywFhL6pxF+P4hZ94uAiMki4pbKyPBQoXyzPveie/Ao3pamBGsep9jSkmJDXbQRt44YUHNYn5tH9KmLN+dBii31KT14kO5IY05fnuT159nZQbTkDuBeZm+uxvagNNKsG6+mZPiZE+1swLapUvx/E+D1owDPHwSs/UmO4D/F7JmtSZq7CWnuOpwNNuXOsYHcONKT8p0GVO034n5KT25Em1BzzIhbMYbcO25Mc5oZr/Js+VrqBBd701lpz5ciB5qTbTkXrEXsQnlSnaVkuWuTslKDo/NFRC0QEr9CRIanMsXhOtTF9eBmtAl1ieY8PtWLNyX/wWtzzjAuH+nNifWWRC7WIOAvMR4jpXj8rs+y4epM76vAJCcBU/opMGuIjLnDtJg1SI9JvTSY4KDGFEd1pvWSMdlRxDgbAVMcJMzqo8LioZqsHqmLy0htFgxWZrKDgIk9FBhnpchYS3nG28gxvZccS35QYMUvQhYOF7DoBwFr/pKxab4V+137Eus9gEOuPYlcZs7OxTpsW6TMtsVyRDrLER8kz+mdapQcMKFglxknQk1I8zcjwdOMY876HFulTYybKtGuIo65Con3FJHgLSHZX0ZmiDZntphTvMue4l2O5G2xJ2OdFXGexkS7G3HMzYhj7l0T5WrAYRcd9jurs2eFCtsXiNg0U47wOXJsmSvHjoUCdi8VsneFiH0rlNi7VMquhUpsnSVi6ywRx1z0OLnejpKIPlTu70V1VC+uHLOnNNKS7FAL4n2tiHK3Yv8Kc3YtNmfbXHPWT9bHZ5Q6rj9KWDpYnvn9BCweKGDlUAGrfxDgPVKeoDFiwqbI2DJDg20z1Vk3RkjYRCVCxyuyc6YKaV5WVOwcTFF4T1K9ZJwN1eLiPlNq4npwN8WJ2qTe1KYO4d6J0VTH/c5x/54ETlJl6XB5Vo9UwWWkFq6/GuI8wpBlQ/VYPkwPlx91WD5MiSVD5PAfp8zeFQbEe1sT72VL7Bp7PH+Sx3W4HNFuVpTtHcSFw4P+g9erZS6p92740fZoK4/vbKSuype6qrU8rg3mVcMGmm66crlwHEVZg6jM/Y6KU44UZ1pRlGFOxQkbLuU6UnXSkbIUUy6m6XExWcbFJAmXksVUpShyKU2BiiQhFSkyagvseXL1N1prp/K0ZhZ3L0zmduVkmm/Mp/XOYpqvTeP6uR+oOOHIlbN9uJhjQ0WGMRdPmHD9jBU1Z225mmNFzdnePLs2mrf182itXUBD9WweVM/l4fX5PKtfSHPtNG5WjKD6XB9ulDlxvcSay/kmXD1jTm2hDfXFPagvsuBOvi638iTU5slRly+grlCOO4UK3C5UorZQmZoiZWpKJNwqU6C2XJ66ciH3ykQ0lIh5WCLmUbGIpmJFmosVaCkR8qRUyNMyIU/L5HlWKeLJeQmNFRIaypV4eEGN5qsGPLlpweMbljRdMaPpkhktV6x5fM2eJzf60Vr7E2/uj+VD0xQ+tkzlQ/Mk3j0ax6fmCXx7Opn2JxP4/HAk7+uG8q52EO9rBvPmen/e1gzg7e0BvKsbwId7A/j08Hs6Wv6k4/lkOp5Pp+PJDDoez6Lz6XxoWwAv59D5bBTfnjjx+bE+X54q0d4qpLNVTGezLp1NRrS3GND+zID2l+a0v3Hg27u+fH7bhw+vvuPjq+F8evUHn16N58vrmbS/X9mdvm6i/Ws4nz5v5tPnrdC5FzrD6OhY1oXXz/34+tm2q0n4Szde283/e234/y157eyCa2eHGXSYdd+FNaPzixmdn83o/GRGxwdTOt+b0PnWpCuFfWVE5wsDOlr1aX+qS/sTLb42q/PpkYyPDVI+3JPytk6Z17XKtF2X8KRaRNN5xa43zuVKPChW4m6BmFt5Im6cUuTqCSGXsuSoShdQmSJHRZKwG7BCSuKFlMT9J3ktjRdTEifuTmEllCdIOJ8k4UKyhIupYqrSxF3ndLIlXM9R4nq2mFsnlbibp8KDQlUeFqnTWKJBc5kGjyu1/gVY3S7AXtPn7Q1D3t3suvf6vsb0v9aG/24b/huvr650AfZvxLZWGfPsojFPL3QXN1Ua0FRhwKMyPR6W6tNQrEdDsR4PS/R5UKT7X29ga06pc+OEGlcyValOU+FiiioVCTLK4mWUxqlRHKNOQZQ6p/dLyYlU7po9Uk4dUCX/qBZFsXqUxBtQlmBMeZIp5YlmlBw3oSDakNxD+mTs1iQhXEpMqBJHQyREBStxbL0KxzfpkLrdiIzd5mTusSR9tyXJO8yJ22TIkXW67PXVZJeXOjvWqLNjjSbb3bUId1EnzFmdLW7a7PTSZ9daw3/mb7xuc9dhs4sG4a5abF+jxzZ3PcKcNQlz1mSLqz4Rnmbs8bFmt7cV29xM2bLamK2rTQldpo//XDW8ZyjjO0tK0DwZm5brsmONKbu8LYjwtiBirQURvhbs9LNkh6/FP8nrkVBHjnbPsfUOHAqwZvcaQzYvVWfdHGW8p4hwn6CI6zgh7hPEeE1SxmeqKn7T1Amcrsm6mVoETdfAd7IKayeI8ZkoInCahPXda8TBMxRZN02O0NlCti8Ss2eFlCPumhxyU2XvSkUOu0k47qtGUqAasWvFxHoqEOetQJKfhMxgGSc3apITqklWiBpZQapkBamSHqBCmr8K6QFSMgOVOblBldwwNdIDFEnxFXB6o5TySH0qIg04uV6ZRA85jrsLSPQQkuwpIslDRKJ71zfJQ0iqtwLZ/iJOrROTFyIib708BWHyVOyScOWQKncSdGnINqYlz4zWYivaKm15den/gdebfXh/cyDvbgzk3fXveHe9L++u9+LdVQfeXenBm0uWvL5gwetyc16VWPCi0JK2M1Y8PmHJvXhjruzVpHijmFx/eXJ8FTgdJOVUsDo5wTqkBegQ56XJodWq7F0pZb+zlMMuUqJcFIl3F5Lhp0hBuJSq/VrcjNGnLtmARyfMeJZvy+syB96U2/Oi2JoXRda8LXek5bQ1dclG3E8zoy3fkQ+VfXlf6UDTSWOuHdOkZIcK2QEi4l0F5AQr8vhkT75dGkDneTve5+rTEC2jaL0CCSsE7J0pYNskAXvnCsnw0ebibhuuH7Th4XEnzm/VIcdTxClvCeVhulyJsKR8swGn/aTk+qqS663GSU9VctbIyPFQ5bS3Bmf8tMgP0qIwWIPCDaqUbdXg+iEj7sZb8CDJkgfJVjRl2tGc1ZPbsRYUbpJw56gFz7N78fyELc3pxjSmGtOcYc3jLHua0q15lGbL46y+XNxtQsxKeaKWSLmXMIzGjAE0nejFzVgTbsaYdBXYZDry7KQTTZkWXImSUblXxq3jtrw5P5pvdXP4cms6H25P5U3tND7eW0xHiyedz9fy+e4cqpPsuH9qIO+qJ9BRt5jWCzPJ3+PE7pUqvL60kqr4YVTF9udp8SSel8wgPcSS1AAHcjcOJt3PkcNL9dg1XYWdk5XZMlpI6K8KbB+jwJGFysSuUibRS0rFfiu4NQdq5/Pl6iye5o/i6tE+nPDXJ2KSIjvHKnB8nhFlAX2p3TWUpmPf05oynDc53/M6ZxCvc/rTmtmbpgQb7hw24nKEJhe3qlO1TZeqrUZcDDelYoMFJUFWnPOzptDHjhMuphydKSVynBx7Jwg5OluJ44tVSVmhSvIyZdJXqXHKy4AzvqbkeBgSu1jGodliDs6Rsn+WCntnyIiYImPzWGXW/y5i/R/KBP0qwf8nMQG/iAn+Q4n1o5XZMlWZFG8Tzu/ty43ogdyK7cedhL7UJfXlyhE7rh5xpDyiB6eCzUh0NyR6pRFRi83YNcOQ0NEa+IyQsnqAhKW9xSx0VGSunRyzegiYYSNgmo2AqdYCpljKMdlSkTkOmiz9zpiVg81x+d4Mr5HmhM+056jbAI64O7FjoSkBf2nj9oMGq4dpsWqoBssGqTOvtypTbZWZZKnIFGs5ZtrLMa+nkHn2AhY7CnDtLyDoJ3l2jlMkarYSKSvUOOGuRkGgLoXrdDkXrE1ZqD6Vm0woCTEk202FhKVCYhcLKAjR4nnOQNrODOZhVl+uRvfixHpbNk/XZK6THH8ZyjHXQZmAXw1xHyTCc6iA0D8VODhPSrKbGqWbjKk/1pOGOHsextvSlNSDxkRbbh8x4uYhA24c1OPGYQPuxlvQkGrP/TR7HmQ60XjqO56cHcSzgiG05A3iXmZfrsbYUbLbnDPhpuSEmHXhdZUB26dJCfpDgN9IAf4j5QgZLWb7VFWOLdPnhI8p2d46VEXY8ShpKLdjnKg+aMLNaHMepjtwN9mC+kQz7ieb0ZhmxrMTFrw5a8vXsp5Q5Uh7uS0fCmx4EGdGnr8aMYsUyF6jyQkPXZJXqHFsgSJRC+Q4vlKRE74qlG7Vpj7BjluxJtxNsuDJ6W68nhvCq3M/8ChrCOcP9CLZ35TwWTI8f1PE5UcpK3/QYtZ3ykzoKc8EJ3mmD5Qyd7g2s4ZoMamPBqN7SPnDSsJoawlje4gZbydkvJ08M/qosmCwHguHaLP0B22cf9FjyfcajLcVMM5Gjr8s5RhrJWBCDwHTewlY/L08HmMkBE3XYP1sbcIXGrFvtR0xa/twxN2W3cv12bZAhR2LRexbrUh8gBLZWzQoPqTHpXgLLsXaUbLXlpOhFiR5m3JkhR6750rZu1CZWDc1kn3VyV6vxtntmhRH6lJxwIxLUfbcjB/I7aQfuREzgqKd/Uj1s2D7HClbZkrYOlvCtrkSIhYqs3+lKtEeOsSu1SHWR4soD1X2Oku6brEvU+Cgq5SjHpoccVNn/0pVIpfIiFggZctMEbsWyEj2seTc9v5UHx7OjZgfqE0Yzu3EoVw+OoD8bX1JDezFMTc7Ihebs3W2MWFTDVk3Tg+f3zVY85MUtx+V8fhFBa+RUnz+kOI/WoX1EzUIn6HHjrnG7JhrwvZZhmyeqkf4FF02TdRg92x9Ujx6Uhw+lKrI4RRs7EHeeiOKt5pQfagHt+J7U5s4gOvxQ7keP5KKg7+REjSQ8LlmuPyiwqIhiqz4UYuVPxixZLAhC/vrsXigLiu/18dluDaLBijg8ZsSm2ZoE7nYgH1LjYhysWHrdH1cv1cgdKIK8R5m5IT0/A9e628EpDbfDeVl0w6e3d/C4zubeHJ7I631G3n9cD3P69y5VT6R/BRHijJtKMowoSBFh4IkTc4la1OaakB5qhGlyTpUpWlyIVnSlbgmK1CdLuJyhiIViQqcT9XmXukgXt2ewfuGVbx76MXT2+403VjNi/q1fGz049VdZ+6U/UlZhj3lGUZUZmhRmSajMl2FC5kyqjI1qMrSp65oAG/r5/KlyYu3DwJ4dsefZ3cCeFbvy5tmH148XMadS79wscCWi/n6XMmXcSlXzOVTytzIU+fWWU1qz6hRk6fErTPy1BUIqCsUcKdQwO0CIbUFYm4VKFFzTomaEhE1ZfLcKhdQVybP/RJFGopFNBQr8KhYyKNiORpLBDSXCmgpFfC4rPtbIaSlUoHGciENZUIaKkQ8qlKmsVrGoyopTVVSWi7JaLmkQVO1Hs1XbHheO4L3j6bx9fky2l+s5murK5+erKL9uSudL92gbSlfG8fw7k5/Xt+05e01S15fMebtTRPe1pjy5pYZb+ts+fRgIDyZCC+XwqvV0OYOrR7wwgder4U3rtA6la9P+vPpsQGfn0pofy4HrQrwWJ3OZi06HqvR/kyF9jY1vr3S4+trIz69NOR9mykfX9jz6eVAPr34kS+vxtHxYTGdX/2gfTMd7dv4+nU7X75GQOe+/+D16x98+dSXb59s6PzcjdfP5l0A7TCjo9Psf/HaYd5d1mQEnWbdY941HRbwzZzOr+ZdCP5sTscnMzo+mtH5wZTOd38D1pCOF/q0t+rS/lybr080+NysxqcmVT49VOXDfRnv7sp4VSul9ZoSTy6JabkgpuWClMYKKQ+KJdwtFHH7jIibpxS4miPH5UwBF9MEnE+RpyLp7xVieUrjhZTGd6WvJXEiimO7piuJlVCRKOkqc0oWcT5FxIU0EZcyRFzJFHMlQ5EbWWJqTylTf0bG/QJVGs6p86hY/R/APq/Spq1alxeXdXl1VZ831w15e8OoG7Cm/3rrasrbGybdN19NeX3NlNdXTf8LsG3VprReMuXZRePu1uEuvDaW6/OoVJ9HpQb/TEOxHvfP6fzTQHzrtAY3c9S4minjcroKF1NkVCSodOE19m+8qpF7QMrJPcqc3CPl1D4Vcg+pUXBMi+I4PUri9SlLMKYiyZTypH/jVY/Mf/Aq4WiwmCPrxEQFKxMXpknKNkMydpuSuceC9N0WJO8wIzbMgIOBWkR6q7HTQ5Uda9TZ6aFFhIcuW1ZrEuasRvhqTbZ76BHhbcBuH0MifY3Y42fMXn8TIrz12e6hyw5PPSK8DNi+Ro9NqzQJc9YgfLUuEV6m7PWzYY+PNdvdTdnqasx2d3M2OxuxbqEWvrNV8Z8jI2ShGluc9YjwMGP3Wkt2+1iy29eSSH8rdgVYsdPPgn3rbDm03oHD63tyZH1PDoc4ELWuB/t9LYhw1SdssRoBs5TwnCTCdZwiLmOEuI4T4TFRGe/JMnymqOM/VZPA6Vr4TVHHa7wya/5SxHOsAn6TxaybrsS66RICp4lYN01I2BxFIpZK2b9KjSPumhxYrcK+VWKivWQkB2qSHKROrLeIOG9FjvsokhLQ9d715EYNTmzQIHOdKpmBqmQFqpHqp0KyrzKpflIyAlTICVEnK0jKcU95Er3kyA1To2y3IQVbtMgMEHHcXUC8mxyJHookeYpJXCPmuJuI426KxLvKkeKlQJafmJOBYk4GCskNlqMoXJGqvSpcj1KjLlGHh1mGtOSZduPVphuvPXl30+kfvH6oGcjb6/15c7Uvr6868fpqT9524/VttTVvL1rxptKS12WWvC624lWhDa25NjSlmlNzWIfyLWJyAwVk+8iR4y8mJ0hGzjptMgJ0iPfS5JCLjD3Lldi7QplDq7rwetxDkexACee2qlJ1UJsbsfrcTTWi6ZQFbUV2vK3oyfvzPXlX6cDLYmteFvfgaZ4tDzMteJhpQVuBI18vDeTjBUdaC62oidehIlKDkyHKxLgISFkrT32KDV8uDYGLTnw6a0zTcU2KQ8XELxewZ4aAiKkCImYIiF+tQtk2M24ctuXhcUfqj9lyLliNrDUKnA2QUbXdlIpwfc6FqJMfoMYZXzVy16py0lOFHA8pp7xk5Pmqkx+oTkGwGoUbZFRs16AmypT64xbUHzfjXqIFTRl2PM52oj7BmpJtKlTt0qb1RF+eZdvSnG5CU5oZTem2NKXb8TDVmoYUWxrTelO2zZDDi7tS4oakH2nMHERDek+uR5twJ8Ga53kDac7uTXN2Tx5mWHDruC53kix4XjCMjtrpdDYsoP3eXL7Uz+Rj/Ry+PnKGpz50PPXiXe00bub04UnZL3y5PRseONNYNJX4QEPi/M1oO7+C6sSfqUn7hYbcsVQcHkxqoBVXo8ZRtPVHjrv2IHKWJtvGd62DbvlTyOGZGhydp8UJHzNyAvVJ9VWm4oA5nTXTaL8xlRelo6g+2oskbx32zFHm4CwVctxNuBT2Hff2j6AlZgRPEgbRkuBEU1IPnmU68OpkH9qye9GYaM3twwZc2qnO+S2qXNiiw4VwQ85vMqUk2Jx8H3NyPcw5vcaaLGczYuaos3eCAnvGy3N4hoT4RWpkuOiQskKNlJUaZLnpccLDmPTV+hydL2PfDAl7ZkiJnKHKrunqbJ+sxsYxKgT/rkTIn2oE/ibDe4QY92FC3IbK4z5cnm0zNDgd2ovr0SO4nfADt+IHUHu8H3VJ/bkV/x1XDvfi3FYbMvxMiFllwMFFhuyZbcymcToEjlRn7Qh13IaosuI7FVb0l+E8SB2XYdq4j9Bjzc8GePxihMfPJrj/bMHa3xzx+tUJtxG2rBxiworB+rj/bEjIZFN2LLJk3wp7NkwwZtVgGQudxMy0kWOqlYBJFnKMM5FjvKkcU6zkmG0vZIGjiAUO8ix1FOA+QI51Pymwc6wSUTNVSVqqSaaLBgUB+pwL1uVciA6lG/Sp2GhMSbAROWvUSFqmSMwiAQXBOjzLGsijdCfupdhTnzmYygMDOeJijvMwCWNN5JhsIcFrhAErvxOx8jsBvj/Js3OahDhnNQo2GHPjgB23D9tQd9SK+7E2NMTZcPuICbVRJtyKMqH2qCn3Emx4lN6TB+kONGT1oul0f54WDOF54TBazgzmXkY/rhyzozjCnLxNppwINiPN16wLr9OlBP8pIOgPASGjhYRPlrJ/gTbJ7sacDjTlpL8Wd47142nWcOoTnKiJsaQ+2YambAceZdnSmGFJU5YlT09Y0nbKircFtnwptafjggNfSix5nWdG7RE9TngrE7tYxFl/Q05565PirEbMYhFRC+U4vkqR00GqlO/Q4UGKPbePm3EvxYKnuV14fXluCC8Kvude2kBK9jgR7WFE0AQlVg4XsnSoEvMHqTLZScRYByETe4uZOUSducN1mTpAgzE9ZfxhJeE3CzF/WIr5y1bMxJ4ipvaWMHegNkuHG7NgiC7zh2iy/Eddlv+gzSR7OcbZChhrI2CSnYBZfeVZNlyC918yNs3T56C7DYfWWLPXxZx9LmYccbdgn7MOu5ZJ2b1ckShPCRlhGpQdMaUmzYH7p/vyMHcQ9VlDOH+wF5lBphxZqcXO2VI2T5Encr6I5LU65G8x5cIhS24mWHM3w55HJwfwOO8nnp0dTdPJv7gR+xOnNthzaLkmgWPkCR4vIGy6PNvni9i3Qkq8jy6522wo3GPPub325EfacmqbBRmhRqSGGJIVZsmJMDtSg6yIXmPE/uXa7Fqkxo65Ug6u0CYzqAfFOwdw6dBwrh0dQU3sCGrifuDy4aGcCe9Poo8TB5dbsXWGPiHjtQgao03gaB0CRmnj+7sm/n9qEjxOlw0T9Qibok/4DCO2zzZj51xLts+2IGyKCcFj9Ageq4/Pr5oEjdIicrYlcc6OxK/qQUn491zZ/zNl23uTv9Gc/E3GFO+woHR3D85ssyMzxJ5YTzt2L7YieJIhq36SMauvHEuGabBooC5z++oxp7cO8/pqsWSQDq4jjFg6SIrzMDH+o1XZPkefA8vMiFplzeHltvj9poTvSHl2zlInxuVfd14f3dmQ+vj+ZtoebefZ/W20PdzJqwfbeXEvjJf3gnh+ZzV1FyZSmGpPUboZRem6nEtTpyhFRlGSjOJENUqTNChPVudimozKJAUqEgRcTBFyOUPElUwRlckiLqYZ8KBsBK/vLOJ9w1reN27g1YNQntcF8/pBKJ8aN/Cm3pP7lRO5kOVEcZImFzPVuJStwsUMMZWpClSmibh0Qpf75UP50LCcj03reNMQzssHO3n1MILW+2G8exzC62ZX7l37japCC87nqnD1rJCruQKunZbnRp6EmjxlanLF3MyVp/asgPpiAXXnBNQWCrhVIM+tfEVqCsTUFIqpKVagplSOW2UC6krluV+sSEORIg1FQh4WyfGwWMCjEgFNpQKaygQ0lwm6MFsmoKlCwKNyAQ/L5XhUIU/TBQUaLyrw6Lwcj6uEPL8s4ullCc2XVGmsNuFZzfe8b5xNe9saOl8H0v4qhC+twXS82EDn6w10tnnwpXEib2/34fUNE95e1+btNVU+1Kjy/pYab29p8va2CR/vfUfn42l0vlwDbwLpfBVC58tQeL0J3m6EN/50ts7ly+PBfGwx4tNjCd+eCuh8JkfnExVokdH5RELHMwXaW0W0v5Dy7aUqn1+o8qFVk88vTPj6woHPLwbw7dVv8HEefPOFjnA6OyPo6IikvWMfdOyHjjA6Opby9cvvfP3Yl28fbej8ZE7nJ8uu71czOttNu+69dlh0FzbZ0NFh3Z2ydrcN/524dpoD3evG7RZ0frOg85slnV8t6fhsTsdnczr/C7BGdLzWp/2FLu1tOnx9psmXx+p8blHnU6M6Hx+q8+G+Km/rZLyqkdJ6VYmn1RKeVavw+KKMpgplGkok1BeKuJ2nwI1Tclw9IaA6Q8CFNDkqU4SUJ3Xj9biQ0viu9eHiWEWKYrqmK4HtWiXuKnNSpCJJkcpkBS6kKnApTYFLKUKupou4ma3EndNS6s/KuJevyoNC1S7Almvy9II2rZd0/rVC/G/AmvyD1zfXjbunC69vuvH6N2BfXTHhxWUz2qrNeF5lwtMLRv8kr43l+jSWGdBYZkhjmSGPSg14WKz3r/RVg9pcdW6eVONqpgqX01W4kKJCeYKU0jgVSmJVKY5WpyBKldz9ypzco8ypvSrk7pdx9rAahdHalMTrU3r833g1peS4CYUxBuQe1iUrUpPELSrEhioRFSzmUKCIw0ESYkLVSNqqT1qEMRmRZqTvNid5hymxYfocDNRgt5cqOz1U2emhwW5vXfasNWC7mzabVqkR7qrJDk9ddvsYsMfPiH0BxuwPMuVAkBl7/Y2J9DUg0seQ3WsN2eGhf2xg+gAAIABJREFUy2YXTcKc1dnsokWElwn7/W3Y62vDzjVmbHMzIcLDku1u5oQu0ydwvgZB89UJXaLJttX67Pa2YI+vFXv8rNjjb8XeQBsig2yI8Ldkb5ANB4LtOBRiz6Fgew6us+NQgDV715qxY7UuGxbK8J0hwX2CIi5jFHAeLcRljCLu45TwnKiC90R1fCdp4j9Vi7UT1XD/S8zqUULcRwtZO0FMwBQJAVPEBEwVsW66IpvmKbF7hRqHXLU44q7FvlVSDrhIiPNRJ2WdNsmBasR4K3DcR5FEPxGpgUpkr+8qa8per056kArp/ipkBqiS4islca0SSWuVSfNVIStIjeS1IqJXy5HgJeTsZi3Kdhlzar2MVB8hcW4C4t3kSVyjSJKHhAR3CXGrRcS6CIlZJSDJQ4FMXzHZfopk+8mTGyxH2XZlrhxQ5+ZRdeoStHiYaUBLnjGtxZbdeLX7H7x+rB3I2+vf8epyb15W9+TlZXveXLbn3RU73lX34F2VNW8vWPGmwoo3pda8KbLl5VlbnmRbUherz4WdSuSHCDjhKyDbV0iWvxInAjXJCNDmuJcGh1xU2LNcwp7lEg46K3FklQIJXiJyQqSU7NSg+rAuN+MMqE83oeWMNS/LevLugiOfLvXiS3VvXpfa8CTPjJbTVjRmW9F0wpoX55zovDaUL5d687bcnjtJhlzcr0NuqIxoFwFxbvJcjzblU9UwOqt686XQnCfJupRtUiZumYDI6QL2zhYSMUOOI0vF5G/U5+YRW+5G29CS0ptru43J9VUix0uJ4vValIZpU75Jl3Pr1CkIUOOMryqnvaTkeChx0lOJ02tlnPGXcTZIhYIQZSq2qVN7zIy78ebUxZlyL9GC5kwHnpzozYNkOyojNDgXJuV5dl+eZtnSlGZCU7o5Tek9eJTagwcp1txPsuF+oiOFm/Q5sEDAkSUqPEz+hUcZg6lL6sH1aDMaMpx4XTyC5pP9aMi0526aOQ3Z1rSdG8Tny3/SWTcDGuZD40K+PZjL1wcLaW9xh+cBtLd48vL6eOryB/Dy8mja7y+i86Ebt0+NJ3yBiJyt/XlSsoyajL+4lTmK8iODifMx4MqxUTzKWECcSw/Wj1Ii7E8JuyapED5KgbCR8qQ7W3LGtycXdgzibKgVsW5C8rfr0HF9Ih8vj+F2Wm8SfNQIHiMgZJSIrDXGXNk+hPqDP3L/0DDuHe5H/VE76o+ZUx9rQlOqFW05TrSecKQxyYrbUQZc2qVBxRYZleFaVG42oHyjCeeCTDnlYUzGKiPSVxqTtsKEuPnaHJgiJnKCPAemiYhbqEbGan1SnXVIWalNirMuyc56xC/V5tAcGZHTlYmYqsLOaWrsmKrJlkmahI5RZd2fqgT/pYXPr6q4DFZkaT8By/rLsXakEsc97SjaPpjyPQO5HDWQ2oTB3E4ayK2E72jK+ZWrUd9xZpMNSV7GHFysS8RMHTZN0MZ/pCo+P2ng/6s+vr8Y4jnCAN+RpoSMtWXzNCd2zuvHroUDiVgwmG1zhrB55lBCpwxjzS+OzO2tx3hzMX8aCvjLVMDsXnL4j9MmyrU/O2Y7sGa4FgsdxUy37Epw59jLM9teyEw7IbPshMx1UGRBTxELeyqwzFEOt/7yBP0oYscYFaJmapKyTI8sV13OBuhzLkSHovU6lKw3oGyDEcXrjDjtqUnKCjHH5suR5SGj5rAVdceteZrbn8/Xp/KkYDJ5Wwbi+6cmY0wEjNSWw3WYPkv6ilnUW4DrUDlCxypyaLGMbD89KraZU7XTmCt7jKk9bE79MStuR5lxN9qKu7HW3I2z4mGKHY0ZjtxP68Zrbn+eFQ7l+bnvackbSn16P6qP2nFuhzmnN5qSFWRC6lpTjq3UY/t0ZYJHCwgeLWDjeCE7Z6pwbIU+mT5mnAkxJjdIk8aUIbSdGsGDZCfuJtrQmOXA41OOPDntwOOTNjw7bUPbaRte5tnwtsCWzyV2fKuw48M5U1pzjLiyR500NwXil0ooCbXgrL8xaavViV8u4dgSIQkuIs6u1+DCbj0epvekLsmc+2mWPM3rxZvSLry2nh3KnaTvKIxw5MAqAzz/ELFggBxzB4iZ3lfKOHtFxjgoMqmfCjOHajFjiBbj+8j4o4cyv1srMcpamdG2yoxzUGZaXylzB2uwcKguy34wYf5gXWYPUGPhUE1WjNBh1nciJveUZ6qjHHP6y7PqZ2U2TDcgcpklRz0cSA7qS5yPPXtXGrJzkRqRS1XZt1KZg65i4v1UOL1dj0vxtjTmD+L1hV94V/UHL8pH0ZL3G+f39yXWXYetMxTYOEnAlmnyHFmpTN4mM64e60VD9gCeFgziVfn3fKoaxZdLE3lfPoVH2aMo3/Md0a46hE4U4PenHBunCtm9RIljazRJDTbi3B57bqV+z4PTP9OQ+wv3T/9MXfYIriUNpSpmEBeODaXy4HDytw8kxd+Ow6sM2bVQnV0L1Ihy0Scz0IYzm50o3tGPsl39qYgcQMXu/pzb2od0fweOOFuyY7Y+6/6SsXakEj4jZQSO0iZ4jD7rxxuwYaIBm6YYsW2WGRHzLYlc1IPIhXbsnGPLxkkW+Pymh8swGS7DZMx3VMDte3V2zrDlwAI7NoxWJc2jF3diJnDt4M+cDbUhxUudBA8V4j3UOOSsyuYZYnxGCXH7SQHn4RIWD5YwzUnAgkGqzO6txkxHDWY6ajDLUZW5fdRw/cGEVcO0WNhXEfcflYiYb8Jxz57Er7Ej0asXW6aqE/CHImETpETO/depnKuVHqn119fx7P52ntZvo+VOOE9ub+Z53UZa6/x5dGURV/J/pTijB8XphhSna1CaLqU8XZnyVCVKk5UoS5RSkSzlfJqE8mR5ypMEXEiRpzpdkSuZIs4nSzifYsztwhE8ubaI1tt+tNaF0la/lda7W2m7u5kXdcE8ue7C7aKxVKY7UXRch6oMLS5na1CVKeV8miKVqQqcz9Si9twgWm8v4cW9dTy/u43W+3t5+Wg/T++F86JhHa33VlJXNYKqfEMu5oq5lifg+mkBN08rUHNaiZrTytw4qcj1kwJq8gTcPieg9pyAWwUCbuXLcStfSE2+AjWFQm6dk6O2RMDtEgF3i+W5f06RhkJFGgqFNJwT0FAk+AewjWUCGksFPCwR8KhMQGPF3yNHc6U8LRcUaLmgQPN5OZ5eFNBaLc+zagWaqyQ8OK9L09WBvLo/g89PPfn2YgNf27by5flOvjzdQeezcNpbvPlwbyIvbzry4poOb69LeX9DgY81Qj7UKPLmpjKvavR4e6cPnx9Oo/O5N7wMpfPVVjpf74C3O+BtOLwM5NvT+XxqHsrHJlM+NynzrUmejhY5Oh9L4LGYzqdCOp8J6GyVp6NNTHubEu1tSnx9LuNbqy7fWs358rwnX9uGwdsp8HkNfA2jo30X7R37ae842IXX9o10ti/l2994/WDdlY5+tOjGqymd30zoaDftxqvVf07l/N/w2tkF2I4Oy65/v1rR8cWya/5OYT+Y0PHeiI43BrS/0qf9pR5fWrX5/ESTz481+dSkyadHGnxqUOd9vRpvb8t4dVOFF9elvLymQutlGU8uSGkqV+JhsZj6AkVq8+S4cVLA1WwBVRlyXEiTpzJZnvJE+X/S15I4IUUxQs5FC/8Lr10rxQqUxHe9lS1LVKA8WUhlspDzCXJUJytwLUPCrRNS7pyWUZfXBdiGc2o0lqh3rw/r8LxKh7ZqPV5e0efVVUPeXDfm7Q2TfxLX19eMusekG7BmvLlm9l94fXXFnBeXzf9JXx9XGtDcnb42VRjRXGFMc7kRjaV6PCzWpaFIl/uF2t1vXzWoOaXGtSzZv/CqTGmcEiUxKhRHq1LYjdfTe6Sc3ivjzEE1Co9qUhqnQ0WCPhUJ+pQnGlGZbEJFkillCSacizHkTJQ+2Xs1Sd4mIy5MmaPBYg4FKHLIX0R0iIyEzdqk7DQgPdKY9EgTUiOMiQ834EiINvt8Ndjjo8leXx0OBBhyKNCEXZ56bHPVYMcaLSJ99NkXYMzBYFMOrzcjKtScoxvMORJixsFAE/b5GRHpbcDONdpscdFgs7M64c5aRHgYc8DPmgN+Nuz2MGenuymRXtbs9rBiyypjQpfoELpEi3BnHSLWGLLXz4r9gTbsD7Jmf5AN+9fZsGedDbsCLNgTaMX+dTYcCLbl4DpbDgTZcNDfij3epmx30WHDQhk+0yW4jldk5V9CVvwhh/OfCqweo4TbOBXWjFfFa4IG3pO08ByrisvvIlb+KofL7/J4jRPjN1kZ30kS/KaICZohYfMCFfY6a3DEXZtDrhrsdVbikKsy8b4aJAdpkuCvTLSnkEQ/MUn+YtKClMler8qJDepkBquR4iclpRurSWtViPdUJt5DiURvFZJ9VYh2k+ews4AkbzGFW/Up2WlMur+EBE8hMa4CYl3lOe6uSIK7hHhXMTGrFDi6Qo5jKwUcd+sqcUrzlifTR0BuiDznd8m4dliTm0fVuXNck4YMPZpzDWktMqetwoqXVba8uerwv3i91o+X1Y60VtnRVtWDV5d68PZyj2682vD2gnUXXsuseVNsy8sCG56dtOJ+kiFXD6hQGi7sSl/XypG5VkSmryoZfpokemsStVrG3uUSIpeJ2L9SxCFnIYneYk6HqlIeqc2Vo3rUJhrxINuUxwW2vKxw5P3FXnyu7s23y114bTplSGOOOQ8zLWjIMOfZGTs6rw7ma3VvPl5w5F66KVWH9MjbqEr0KgFRK+UojdTkfdlAOs/34luRFW0ZxlzYpkbcMgG7pws4OF/M7llC9s6TI9NXxs0j1jyI78GDWFsexjlwbbcpZ/xkpLkqkr9ORsUmXUrWa1AcrE5RoCpnfFQ46Skhx0PMqbVS8vyUyQuQcGadmLItMmqPGlMXZ0ZdnAkPkqxpyXLk6ck+PEzvyeV9BuSuU6Q51YmWDFsepZnRlG5JY2oPGpJsuZdoQ/1xW27H2nN2ow4HFgo4tFCFB8m/cD9lIDdiLLkVb83TvMG8r/iVxtz+NJzqzd1Ma9pKBvL15mjaayfSfnMi3J0FD+bytX4WX+8vpKPFE1rX8bV5DY8vjeJe8RBe3xhL+/3FtNe7cCVxNH4TJVRE/c6Hm/5UJY4ibZMtievMyY8YyLMzy9m/yADvESLWDJJj3U/yhP4qxG+ogC2/Cynw60tJyABy1vYgaokGexcqkL/NkI7rk2guGMqZHdpsnS2Px48C1o9W4qSPHaXr+3F5x3dc2GJDfrAmZ0KUqd6nR2OGE09P9aEttw8vTjnxOMOW+lgTLu/RpHyLCqVhqhSHaVMUakhegCEZbrokLtcmZoEG0fM1iJqryoEZYvZOFXJwpgLRC1VIXKFDqosRqS7GJKzQ59hibQ7P1+DAXA0iZ6mzbYoq4ZPU2DJFmy3TDAifYsjGCfoE/KnNqqFi5vQUMKOHgOWDxOycZ06KXz8q9v7K1eiR3Iz/kbupP9J0aiTNp0dyK3EwFw/05eR6a6KcdQmfLMV/pAi3YQqs6C9k1SBlvH7SY/1YW7ZO68Pmab3ZNMWRkAn2+I62wvVnIxYO1GC6gzITrCVMtlXhD0MxP2sJ+VVXjlGGAv40FjDGXMCiQWI2TrVi55zebBxni+tgDebZyTO7h4D5jgrMd1Rktp08060FTLeWY0FPRRY5KrKitwLuA4QEjVBk+2hlDk9XJ3GJLhku2pxaq0XBOm2KN+hRst6AomADCv0NyfPWIXWlEkdmyxO3VIHz2/Voyx3Eh/IRtBX/yKXovkR7GbL6ZxF/mQoYayaH81BDFvaRMsdBnkV9BHiMELB5kpCjy6RkrVXndICMkk1aXN1jwq1DFtQcMu3Ca1zXreOHKQ48SneiPtWB++lONJ7qz7OCoTwvHE7z6aHcSenHxUM9yN9qRs56I1J9DUn0MCJquQ7bpikR8peAkL8EbJokR+Q8FY676ZMTaMqZ9QacCdHgafZwXuX9QEOqI/fTbHly2onnZ5x4ftaB1jx7Xpx14PVZe96cteNtQQ8+FdvxrdyOd/nGPMnUo3KbMsedBcSvVKJyqy3nNpiR7aVFkosyscuFJLuJKAzToGq/Ps0nnLiXasn9dEue5jl1Ja+FQ3h+Zgg34/uQt82RnUt0WT5CyFRHAVMdhUxwkDDaVpExPSVM7Cdj0gA1xvZW5g97Eb/aSBjVQ4UxPdWY4KTOlD6qzB6oxqLh2swfqsX/Ye3Ow2rOH///n06nTqfTad/3TUJkGcyC8Z6xDMZuBjOMZWwhNE+7ZF8iJJIk7dokRrJUkqSElGRNJSkJEZK2+++PfOb9fn+v3+e6fr/f9fvjcZ3rnOv8ea7rXLfr8Xw9njO/NWFaXwMmu2sztZeC+QMN8RxqzNwBCjx/VLJmjAH7/nTi5KaBpO74F7Gre3LYw5bd03XZ9qsGu36XEeShTew6Pc74GpMT4sD9ZHdeXB7Ip8JRtJZMorngF95cHk9x5ADiVlqwdbw6a4dL2DddSuIaY7IDXHgQ35fn5wbyLnsILbdG0Vo4hraiSXzKm8DT00PI8u9KpJcBvlPUWf+zhEMLVMR7W3Jhjwu5Ie4UHe9Leer3vM0bQ1PhBD4VTeDj7fE03BzP67wJPM8cz6MzYyiMGUlW4PckeHfjwBwTNk9UZ/MEKftnaxO+1JjjK8yIX2VBwipLYpebE7HIkKDZKvZM1WbLODlrh8v4a5AaSweosXywJt4j9Nk8xoRtE8zZPsmcHb9a4D/DnqD5XQj26M6BP93wnerKupF2LP7WmFnu2kzrKmNaFylLvjFg61gndk5wYNVgOQenWXNx8zdk+31Dxg43klabEzJfA7/fpGydIGXVMDUWD5Awt6+Emb3V+L27GpNcJUztIWNSF3Umd1Pwe3cVU7poMclFxvz+RngONOH3rpos/lbJobmOnNncl4u7+pPp9x3RS+0JnGmM36867Jig9W+8Xr+8LPF+gQ8vy/fzquwANY/28fKhH29Kd/Gm1Ifym7PIPzeQzBOOZCYaczlRSfYJOTlJmlw7oUlOvCbXYrW4FtexKHw1QY2r8R2N1PVEGTeTZFyLV3A1zprCcwOovDGHl/c3Ul2ygxcP9/Kq1J9Xj/yoLdnA0xseFF0YzuVYF67EmpKbaMD1E3rkn9Tl+kltriXJyUrQ4+a53lQWzebl4y3UPt7Pi9JD1FUc7miOn2yk+u487mZ9w/VUM26manE7RULRGQnFZzW5e1ab4rNKilLk3E6RcudcB1rvpku4mybhbpoady/KKLmowb00GfczpDy41NHMPr6kxpMMGWXpGpSlyyhLV6PskoSyTAnllyWUZ3XAtTxLQsWVL4C9qsazq2pU5UipviajOkfG8xwpNTkSanPVqLmuTmWeJqU5Rjy92Yc3j6fwqWYFza+28bnOn+aXh2iqPkhL1R6an67h/YMJvCrqxqvbRry7I+djsRof70r4UCzl7R05b4pNeXu/Jx/Lf6O1di3t9Ttpe7eP1nf7aX3nT/u7XbS9Xs/nmpk0Vg7g41N7mip0aamQ0/ZUnfYqDXgugxo1eCGhvVad9lot2l8oaavVpvWFDm21RrTWWtP8wpnml31pfzeO9sYltDVto6U5gObWI7S0HYWWw9CyjfaWebQ0Daf5Y09aPjrT3mgHjQ7QaAefvwwvtdjS1upAW+v/gtdW2460dRwbbm93oL3d8Qt2nWlrcaat2Ym2z060NTnQ1mRPa6MtrR+taHtvSes7M1remtH8ypSmWmOaaoxpem5E0zNDmp4a0limz8fHejTc1+VtiYp3xbq8KdTl5c1/A7Y8U5NHaVJKzkm4kyKh4LQaN5LVyTuh/g9gs493tK+XI9XJjJCRGaHB5UhNsqLkZEVpdrSyUepcjpZyOUadK8fVuRor5Wq0hOvH1SlIlHMnWUHJ30run9Xh4XkdnnwBbFW2ITXXjHmRZ8zLfFNe3TTj9a0OwL4ttOJdkTVvC614U2Dx5bMOvDZ8wev/APbtbVvqbzvwpsCBVzft/n10ONeKqmuWVOVY8fyaDVU5/43Xsv86OqxP0WkVBSdV5CUouXpc8QWvyn/wej5Im3OHlJwPUpF+VJ+sSGNyjpuTF29Fbpwl1+JtyE2wJTfBjquxtmRGWXHxmDlnDhmTuFePmJ1KwjZpEeKtQfBaDcI26hCzw5CEvWYkBViSdMCKE/utidtjSeQOM0I3mRCywYyQDZYc3WhD6CY7Dq4yY99fBgSsMCbI25KQTbYc2+pA2HZHwnc4EbndkfCtDhzdaEvQOksCVpqy18uIXZ76+C7SZ+dCffZ5mRO0xpHDaztxYLkD/l52HFzhzIHlzuxZYsuOBebsWGCC3xJzDqyw5bC3M8EbXAje2JHDG10I3NiB1wPejgSud+KQjzNBPs4cWu/E4bWOHXhd/N949RilzoKf1Fg4QobnKAVLR+uwbIyKv8boI8YZsGykEo8fZcwfLGHRECnLR8tZPUGbVeO1WDNRC58pCnxnqQhcZEjIMmMOe+px0EOLo146xKw15Pg6PSJXaRK2XEq8t4KE9Vok+WhzapOKU5v0SFqvIm6VgtjlcuJWKDi+Qkmkl4KIZVpE/aVNlFAQskiNkEUSEtYoSd9lScZuC+JWahL9l5RwTwnhS9SIWiojeqkmkZ4aHPOQEjJPQqiHhKglUmKFOgkr1EheI+HCZhl5ASoKQwwoCtXlXpQeZUkmPDtrwctLdry66sDr6y68/U+83u3Fp5K+NBT24vUNN+qud6YurxNvrneiPr8T7/I78e66M+9ynWm45kzD1U68y3Kh/lIn6s47UXnShnvhBuQf0OLSNnXOrFYjaYWMhOVaJKxQESP0CPXUIXCBFgHzNAhcoE7wQjViV8k5v1OfvMPm3Imy4kGiLeUpDrzI7EJ9bncab7jz+VYPPt9wo+GqCy8u2lKd6kTZSXsexFpQdtKGxtyetNxy59P17jz925GbR805v02XyCVqHFkg4ew2ObXn3GjJdqPtcife/m1PQYAxsYvUODhVQshsOUEz1Tn4h4TYv7S5E+JIeUxnSiOceHbcjYoIN67vtiJpqYykZZpkbTEie6shV7cakb3JkEveupxfpU3KcjnnVmtzYZ02F9bLueCjwZWd2pQcteJeuDUPIq2pSHCh+nR3as70pPJkD+4ecyDVR4MnUS48O9GJyiQHKk84UpHgwpPjLjyMduJhVCeKj7lwfrMRh2dLODxLh8cxg3l4vA8FR+24H+vCm8xBNF7/iaq0r6lK7095anca8v9F2/1xfL4zhne5Q/lQ8DNv8kfx6sZo6osm01S2BF6s5/MzL57mDqEiZwAN9ybQWj6P+luzuBw8iAMLrSk7O4f6/JWc3tOHw8KEE9u7cPXIjySt78lfAzVYNUjG5mEKfEdqsW2oFJ8BEvxGqHN6aSfOr+5O9HwbAqfpEuZhwPVgN9ofzaTh+nDuxHXlhI8F+2fos2uSDgFTDAn704wkL3NS1phwYZMJOftteRDbk6rUQVSd/ZbqM32oPt2DioTOlByz4do+A9K3aHN+g5LU9fqkrDMheYUZsYtNiJhrxKGpOgT8IifgVzkHJ8sJnKrJ4WlyQmfpEDXPhMSldpxY5kjMQhuOzjbl8B9GBM80I/APM/ZMNsL3F2N2T7Fg3zQH9vzuxNZJNqwcasjcrzT4vZuEGe4yVg03JVL04+y2wVwPHsWN0KHkBPUlc78rl/c7cWmfPac3mxGz3ISAWfps+FmB5zcy5rirMbObhD+6SvjTXZOF/fVYNtCEZd+bseg7U+b1NWZGTwOmdtNlYmdtxjhqMNJWjZ+s1BhpI2OImRr/MpYwxEzCT5YShltKGGEtYaqbjL9+MGPXZDf2Tu7O2h/NWdBLzoyuEma5SZntrs6f7jJm99Bkdg8583opWNRXG6/+ClZ9p8XGH+TsGikncKI24dNVxMzRJtlLyYX1BmRuNuXyJnPSvU25uNqM8ytNObFQm5DfpET8KSPf34rGnGG8vfwNpcluXA/ryonNDqwZo8soGwmj7dSY19+CP9xVTHFV5/cuEhb0lbB+hIQD02TEeGpzapWSzG1G3DpgQ/FhBwoPWXPvqD33w5x4EOFEWVyXf/D6OLEbFWd6U3PxW16kDaQy5RtKYnty7VAnzu+w4ZRPB0qilppzZJ4RflPkbB4tYcsYCb6/qHFotpK45Wac3WDNxS1mZGw35OWZAdRfGED5iS6UJ3Xi5YUevMnoSV1aN16ndeNtRnfeX+rO+4xuvM9w7Wher3blfZot1SfNuLxDQeQCCbGe2uTvc+XKDkfOrjXlhJcOxxdrkLRSi6xdxhSEWFFztidlJ515ctKRmvPdeZv1Na8zvubFuf4UhvfgzI4u7JxhxMyv1RjXWcI4VzVGdtLkJ2dNfu6mzZieOvzcU5vh3WQM6azOUBctRnXVZXwPQ37pZciUPgZM76/HrAH6TP9axdQ+2kzuqWBiN00muWkwb6AB6ybYs26CBTv/sCN4SVeSNn5Dxr5hnN78Hf4zzFg/Ssn6n2XsmiLn6EIDEtaZccHPivwwZ56c6c2rKwNpvDmM1jtjaSmayNussZSdHMLfG53YN03B1gkSAmbKSd1mS3F0H6rODqb+ynA+5o3i883RtBWMobVgLJ/yxlJz7kfygroQu9KQA7M18J8h5fACJWl+nbkZ/hUPkwZReX4ILy4N403uCD7fmUDbg19pezSZ1kdTaHk0jc8PZvHx9myeX/qdewkTyD40hPi1buybYcS6nyX4jJVwcK6C4yuNOOFtykkfM06uN+f4ciMOz9bEb7I62ydI2TxOjY2jJWwYpYbPKBmbx2izY6I+u341xPdXQ3ZNNcJ/pjnBHvYcW9qFkEVd8Z/Vic0T7RBDzJjfT48/umsx012LeV/p4DXIGJ8R1mwZY8W6YTrsmmRI8J/mxCyxJHmNNclrzQj31MJ/uoQtEySsHSlh+RA1PAeqMbevGtN0P8bJAAAgAElEQVR6SJjaXcJUdzWmdJcwvbecmX2U/NZdzkRnNWb11MbzOwNmu2vg0V+D3b+ZcXpjDzL39iV7fz9O+3Ti2EIz9v2mwnfif+FVJN4v2ERt2UFelwV1tJilAbwt28Ob0o1U3JrNjXMDuZRgS2aCPlkJWlxNVOfaCSl5iepcT5BxPU6T3FgNchNlZCeqkZ0gJSdBxrV4GfmJMnLilGTH2lKQMoinNzx49XAHz+/uovqhP6/LDvDq8R5q723g6Y35FJ7/gfQoW67Gm5ITryInTofrJ/S4cUqf3GQdLsXpk3umN+W351L3xJfaJ4d4/jiI2vJDvCzfS33ZVqrveHA341tu/G3B7RQdbp+WUnhayp0zCopTVBSnqChK0eb2WU2KzkkovvgfuaDO3fNy7p3T4v55LR5c0OTRRXUepalRmialLE2dJ2kynqRp8CRN/cu9sFJKL0l5kqlO2WUpZZfVKc+SUpEl5ekVdZ5dUafqiozqbA1qrmhSc0WD6ix1qrNlPL+mydNrCh5fNe7Aa+kUml6soOX1dprr9tP68gifnx+m5dl+Plesp+HBr9QVuvGywIi3dzT4UCLhQ7GE93fUeFsk502xGfX3e/O+4g+aX/rQ+nY3LQ3+fH7nz+d3e2lr2EnbG28+18yi8elAPpY50VRqRGupLm1PFLQ/1aD9mTrtz6W0V6tDtRY814UqA9qf69L+XI/2GmPaqi1oeW5PS20v2t+Npr3Rk7ambTR/PkhTSyjNrWHQHNxxB2zzXFo+DaP5ozstH5xo/2gHHx3gox18+nLlTbMtbS32/zteW2y+ALajgW1v/9K6tjnT2upMa4szrc1OtDY70fb5C14/2dLaaE3rByuaG8xofmdG8xtzmuvM+FxryqdqEz5VGdH0zIimCkOaygxofGzAx4f6fLhnQEOxHvWFutTdVHUsR1/VojxTxqOLEu6dk3AnRcrtv2XcSNYg74SM3AR1cuJkXI3taFf/OTocqcnlKPmXaJAZKeVSpBqZUWpcjpZyJUaNrHAJOVFS8mM1uH1CizvJCu7+reBeijaPzutQmqaiIlPvP1aIO0ac6m6Y8uqmOW8KLHhTYMmbAkte3+p4/7bQ+h+8NhTZ01Bk/2/EFjpSf9uR17fs/zk6XJ1nzfNcK55fs/4vvD7NMv0CWJP/aF/1KU7R5XayLvmJSq7FapMdrU1WZEfzeilUlwuHlVw4rMPFYF0ywwy5GmNGXrwV+Yk2XE+wJi/BhuuJduQl2pMTZ0dWtDVpx8w5e9iEk/sNidutInKrNkd95BxZp/lvvO4x4cR+M04csPgPwFoR42tF5HYrwrfaEL7VjmObbQlcY4r/cgMOrjbmyEYrwrbZE7HTkUhfJ6J2ORG905nI7Y4c22xH0DpL9q8wYc8yQ3Yv0cd3sT7bF+jit8SEwFX2BK/tROBKJ/y9bDmw3JEDy53Yu9QW34UW+C40Y5+XFYdW2xO8vhNHNrpwZFNngr/k4AZn/NfZs3+tPQfWOXDQ25FAb0cOrnMgaI0DB1bYsMfThK1/6rJmqoJl4zRZ+LOMBT+p4/GTBotGKljysw5Lf1ax7Gc9vEbrsXi4gnn/kjJnkISFP3aMVKyeoGTVeC1WT9Biw1RtfGfpcsDDgOAlhhxcqMOBBVocE7rErDUkarUOx4SUsOVSEn2UJPooOOGj4OQGJSc3qEhcp0PMio5l3ahlGkT9pU34Ui1CPTUJWyLnmKcGQfMkhHqqkeSty4Wd5qRuNSZGyIhcJiVssYSwxWqEe6oT4alB+CIZR+dLOTJXwjEPNSK/4DVxlTqn18tI3yYnL0CHgmBdbocouRuh4nGiIU/PmPEi3Ya6bHteX+9E/e2uNBR3532JOw13e9F49ysaCnvy5oYbL/M68/KaE6+uOfH6mhNvcp2oz3Pi3TVnGq51ouGaC++vdqbhsgtv0px5cdaeJ3EmFIfqkrtPwXkfGckrZMQuVSdmmRaRXipCl+gQ5KHgwHwNDs6XcthDQtwaLdL9jLh1zJr78faUnnLk2QVn6rLdaMh3p6mgJy233Wm60Y2PuV14c9mZ2oudKU+2pzjKmOJoQ2rTnL/gtQc15125HWbFxR16xC7XJMRDQuwqCY/i7Pl4yZW2rM68T3GiJNiSk39pEDRdwtE/NTm2QJPgOVKilmhxK8iKJ1HOlEe7UBnTjZq4Pjw62pWL3rrEzFcjbb2K7K2G5O0wIW+7CVc2GpC+Vsm5VVpcXKskbb2SNB8tLm6QkbVDQfERC4pDLXgQac3TE52pPt2d6r/deXaqJ6XHu3BhkxZ3j9jyNKETz5KcqEh0pCy2E4+inCkJt+deuBNFIZ1I2WBI4AwJQbOU3I8YREmkO/nB1tyPdeXtlR9oKhhN7ZXvqcr8lsr0r/hY+BPtD8bz4cYwnl3oR1X6Nzw88xWPzn1H+eWfqL8zh7bKNTRVLuNJzr+ovP49Hx5Ooq18PuUZk/h7dy9O7ehLXdZyCuN/49hqR4JXWHLKtxdJm3uzfIgUz/6abBup4uCvRhyYqMuun2TsHKrOoYk6xM2zJnGhPSHTzPGfpMeRWYZk7nWjqWQG7fd+4dXVIdwM60XsCmt2TdJmzWB1/CcbcmyeEYkrTEnb6cSNkD4UxXxHQfQAimK+5W50L+5FdeVOqDN5B6xJ22bA6XU6JK3UIUHoEbvMiOjFpoTPM+PwdCN2jdVi+ygZvmM12TtRC/9ftTj4m4Ijs/QJn2dG3BIH4pc4ET7PmkPTjQmYakjgNHMCplng96spO38xY/dUG/ZO78Su35xZP9aapYP1mNVHk+k91Zn/rRKf8TYc8exNzKqvOOHTn7i1PQgXtgQvVhG8SIOQJWqELpUTtECHXb+pWDtciUdfOTPdZExzlfK7qxrTu6gzo7sm07rJ+NVFwgQnCaNtJYywUmO4pTrDLGUMt5Qx3Eqd4VbqDLOSMtRSwlBLCcMsJQyz6EDscAsJ4x3VmemuZP0Ie/ZOdmXraGtW/kufRf00mN9HnflfqbOgrwYL+sqZ30eLBX20WPaNglWDtPH+l4LNQzTxHSkjYLyMo79pEjFTRqKnBqlrVVzaaMylDaZcWGvMhVWmnF9pRtIiHY7+rk7kHE1uHbTjU+5wqlLcKIl35MHJr8g91p+9c2wZ6yBhuKUaM3qbMa2HPr+6ajCls4TZvSWsHCLBb7KUMA8tklfpcmmbKTf221J4yJ5bAZYUBdlQHGJPyTEHnsS6fnmutisP47tQdronz89/Q/WFAZSf7s+dqB5kBThyZrMlJ9ZaELnUhLBFphyeY4DfFDlbx0rYNl6C3xQpwfOUJK4yI3WzFRe3mnJltykvU76l/uJ3VCS5Un6yE6/Te9KQ9RUvL3alPt2N95fdaczqycfM7ny41IWmrK605rjxId2e6pPmpG9REDFfwom/tLl1oCu5fp1I22jFqRV6nBBanF2vwzV/M+6E2VJ3oTcVpztRluxI9Tk36i/351V6f2pS+3HrWHdObHJh01R9fv9KwmgXCWM6qzPcSZMRLtqM7qHL6J4qRnSXM6yrOkO7aPBTFyVj3PSZ2NOYyV8Z83s/Q6Z/rccf3+rwez85E92lTOyuzoRuMn7tocmC7w3Y+rsL/vNciVjVi7M7B3L5wFDS/L4ndFEnxGApHn0k+IyQE77IkgvbupIT0J07kT15erY/b7MH8zH/RxpvDOVj3nDeZA2jNHEgOQe7c2iOiu2/SDnioU3abhsqzgzkfe4omgvG0n5nAm1FE2m+OZbGnJG8vzKC2vM/cDfSnTObDTniIeXgHCnHVypJ32tH6ckBvEgfRn3OKD7eHEtjwVg+FY6ltWQi7Y+nQNk0KJ9Be/mftJUuoOmOB9UZMymKmUjann8R8Vdndv2mh/doCTt/0+D4GmPS99qTfciRa4edyDnkTNouG2KFDiELFATP0yLEQ8GxxTqEL9EjfIkREUvMiFhqTpinKSGLjDjqaUzkckvi1jkQ592ZMC8n9s6yZP04Q5b+oMO8/trM7C1nbn9tFg/UxWuwHmuGG7FlnBlbx+uze7IuuyfLOPCHlONeKlI3m3FmkzGxy5UEzpXjP1PB7mlKtkzUYfVPSpYM1mbBIDlzBmgwd4CMBYO0WDBAm9lfyfmtmzqze2mwdKAuSwdqsfg7KZvG63DSx5ms/e5c3teFs1vtCFtsQOBMXQ7NMvw3Xu9cX5/4qGgH1Y8O8OLhQepKg6h/Esjrx368euhD1e153Mn4kUtxNlxJ1Cc7Uc7VBDWuJUjIS5BwI0GdG3GaXI/TIDdJk+xEdbLjNciJl3M1TpO8RDk5cbrkxDtz5/xwnhd68abUj5p7e6l9Esir8oO8KvXj1cMN1NzxoOTSj2TGWJJzwoDsBAXZsdpci9cjP9mQ3FOGZCVacOPcACqLl/C6Yi8vyw/zvPQQL8oP8LJ8Dx+e7ubNfcHjy8MoPO1I0SkDCpO1KDylxZ2/dSk+Y8idFEOKzupReE6bwnNSii5IKDovoeicGsXnNClJ1eFeii4PUvR4dFbF41QFpakalJ6XUXZBnScXpJRe0KD0giaPL8p5lKbF43QFpRnaPMlUUHZZSVmmFmWZmlRkalKZKedZppzqTDk1mVq8uKxN9SUFzy8reX5Vl6dX9XmcbUHVrf40lE+lpW4Fra+30vxyH621R2ipDqa9OpC2Z5v5+Oh36op68qLAhDfFGry/p8b7YjUaimS8LVLy5q4V9Q/70fjsT1peb6KlwY+mhr18fLebT+920vp+G20N3jTXzqax4ns+PurE5wcWtD80p/2xEW1PFLRVaNL+TJP2Km14ZgBPzeGpJTw1hUoTqDKjvcqS1io7Wl+6w4fR8Hkp7c07aG4OoqklgpbWKGg+As1b4fNcWhqH0vzBnZb3TrR/sIUP9vDBFhqtaW+ypr3Z5n/Ha+sXvLbYdqTN7p8jw61tTrS0OtPS4kRLc0damx1o/WxPa5MdLZ+saf5oxef3ZjQ3mNP61oLW1xY0vzTnU40Jn6qN+VxlTHOlMc0VxjSXGdNcasznh8Z8um/Eh7v6vC1U8fqmDrV5CqqyNSm/pMajNDXunZdxJ1WDgjOa3DylyfUkDfIS5VyLl3P1eMfS8OVIzf/Ca2aUjEuRUjIi1LgUKekAbJQal45KuBImITdays14TW6fkFOUrEnxaTn3zyp4eF6bJ+k6VGSqeJqlS9XVDsS+yDOh9ropL/PNqLthTt0N8/9oZK068HrHjvd3HP4BbEORPe+KOvD67/bVhprrNlTnWVOda0N1ru0/eP0fwD7N6mhgSzOM/xluuvO3QcficJwOOTE6ZEd1jDZlhumSHqJL2hFdMo4akBVhwrVYC64nWHHjhA35idZcT7Dmxgk7rifacy3enqxoG9KPmXMu2IzTB405sVefmB0qwjZpc3S9FhGbdTnua0T8HkMS/A1JDDDh5EELTh605eQBOxL32RPnZ0f0TlsittkQusnqy9U5+gSuMSJ0sxWRO+yI3mVP5JdE+zoTtcOJsC12HPa2+Aeve5YZ4rtYn63zlPguMuTgSluC13Xi0Cpn/L1sCRD27P/LHj9Pa3Z6mOO7yJyA5bYcXuvIER8Xjmz87+Y1YL0je1bbsG+1LfvX2BGw1p4Da+05uNaeQ2vsObDChr1LTNk2R491vyvxmqBg4c9yFozQZMEITRaNVOA5SsmSUSqWjurA68JhWvw5WMqfgyR4DFFn+Rht1kzU+dK8Ktj0mw6+s/TYP0+fQA99/OcqCJivIHyFAdFrDAhbrsWRpRLCl0s5uUmXRB8FiV/a1xPrlcSv0SbqLxnhnhKOLZIQvlROqKeckEUahC7W7Pij/lNC2FINTvoYcGaLMUneKqKWqRO59H/wKiFssZSwxTLCFmkQOl+dI3MlhC+SEbNMg4QVck6tU3BuszaXfZXk7ldyM0iHgiPaFIcreRivT/lpE2rSrKnNsuNVnjP1BV3+C68fi/vQUNiT+htu1OV25sVVR2qz7Xl51YFXOY68vubE22vOvM914UOeKx9zu/Ah25WGTBdeX3Si6rQlj48bURSsz5WdKlJWa3F8sRqRi2VELFVybKkuRxbrEOShySEPKcELJSR6K8nab87dGEeenOpEZaoLLzK78javJx8LetNy5yva7vSmpaA7rQU9eZ/Thbr0LlSe7hhnKjimQ2mSKW23e9GU34P6y+7cjbYnY7cRJ711CfOUcHSxhPxgY+ovdKLtsisfznaiNNyRc+t0OTZHSugcDeL+UhGzTJvoJTKu+OnzKMKeF0k9qIhypSqmJ89j+1J0wJlETyl/L5dxZYs+131NyPc1JWeLEZnrVVxcp036eh0yNqpI36hN2kZNruzUpijYjNvBJtyLtKYyyZXnp9x4ltydqlO9eJbUk8s79bkZYE5FvAtVyS6UxzvxONqZBxGO3Am14c5RO24fceb0OiP2/ybh8GwlxaEDKAx1I++wNXejXXh9+Qda7k7k3a2RPL7wFRVp/fh452fa7o3jzdXvuXeiC7djncmNcCQvxpWCk/15njOV5tIVND1dRunV73l28198ePQLreXzKfl7FHEbu5AZOJzHp+dzdIUrISsdOe33FVHerngNU2PxAE32TTHn4FRLDk815+AEPfaNkhM4XknCPDtOLLQlbIYphyebs3OEHmu+l3BwpooXF4bRfH8yDTfGUBj9LWGeVngPl+EzTJeoRb04uboHp326krq9Byk7exLt3YkgL1viN3UjdacLGbscSN9pw7nNliSvMSFeGBCzxIgIDyOOzjEmZLYFh/+wYvd4Q3x+lLNxqDY7RuuxY7SSbT9rsmuCguBZpkTMtyFivg2hf1py4DdDdo1Xsn20NjvG6bNjvAFbxxmxZbwpWydZs+UXe7zHWLHkBwPmf6fD7P4KZvfXZuEgA/4aZsrSH7QRwzTxHKzOwgEylv4gY904DXz/0ODIEk1Obrbg3K4unN7cjYhlndg91YJVQ1Qs6q/FrO4aTO+izlQXNX5xkjDRSY0JTmpMcFZjQidNJnRSMt5JjzEOuoy01WaolQY/Wqgx1FrCMBsJQ60lDDGX8IOJhCGmEkZaqjPeVp2F/fTY8rMluyZZs+tXazb+bMTKH7VZNlCDRd9ImdNHjZk9JMzuIWFJfzVWfa/B+h9kbB4qZdcoCQcmSQn/Q5Pj8zRI8JSRskpBmo8+GT4mXFxrzIVVZpxfaUaypx7hM2TELpBzc78tr1L7cS/WhoqUrjTkj6L60gRi17szpZuEQYZqTHEz5nd3Y6a4KfjNTcrcvhJWD1dj92QZxxZoc3qNERlbzbi2x4obATbk77Og4IAVRYdtuRtqT+nxzh3Na3wX7h13oTS5B89S+1N17jtKT/bjdpgbGXvsSfYxI3alKccWGXJ0gTFBfxqwZ4oW2ydI2DlJwr5pMo566HBynQUXtlqTscOMvP3W1J75hrcXv+PpyS5UnOzEm4zeNF77mhfnXanP6MGHrF58utKbxkx3PmZ0o+lyN9pz3fmY4Uj1SUvSt2gT5SHh79VKCg914+b+LlzeYU/KOgPOrNPh0nZDbh6yoiTKjjcZX1F5xoWyZAeep3blTWY/XqX3p/psP26EuhGzzpF1k1T81lfCuK5SxnfTYoSLNmPcDJj0lSnj+hgwsocWI3vI+bmnkjHu+oxzN2RSL2Om9jVm+tdG/PGtLtO+1uK3flIm9JAwwU2NyT01mPmNiiVDTdg+vRNhK3pzats3ZB38kSsHBhO3ypVNP2vxh6uEeT0kBPxmzlW/73gSM4qKxGG8SR/Jh2ujaMwbxuvLA3h+/isqTvfiflxPcgI6kbDGgL3TNTjioSD7oCO16f+i/e4E2u+Opb14DO13xtN8axxvs36iJvV7qk4P4MHxXuQcsCN5vTZRQo1EbwVXA215crovr6/8QEPuUD7e/ImmwlF8vjOGz3fG0nJ3Im0PptJeNpv28rm0Pp5LY9GfvLwyi3snfiVz/zBiV/dh/2wrtk5SsPVXKdGrDMg92pWKs19Tk/ENLzM7npd+mtKXwrDO5B6yIy/IlpuhDhRFunA32o2iyB7cCu3O9SNdyQnqzOWDTmQEOJBxwJHMQBfO73Mmdr0V++frsuEXTf4ars7iwRp4DNJkwSAZHoPUWPy9GmtHKfGdasyeaXocnmdAiIeCsMUykr2V5ARYURTRmZshzlzwMyfV15ZTW5yIXulI8CJ79s91YNs0S7x/MWTdRF1WjVXiNVwLz8FaLBygzeIBSlYP12fLBCPWjNBm4wQtkjZYcS2oKxl7LTm1UZ+Q+ZqELTQkebXTf6wNF+1MrHzgT115MLWPDvHiYSB1DwN4/diPd2VbePVgCY+ujiQz1oacE4bkJGl1HA2OlXAtVkJ+vBq34jTIi5WRm6RFdqIGWfEaZMfLyYmXk5eoICden+tJXXmUNZ7au6uoe+RH9X1/ap8E8qJ0P9X3t1P3wJu6e4t4cm04VxOtyYpXknNCQU68DtmxumTH65Fz0pDcvx0pzvqJmocreVm2l+elgTwrDaS6zJ/q0p00PvWjqXw91XkTKDnjSkGiAYUndSg8pU3RKX2KThtRdMaIwjN63D6r4Hbq/4w5SShMVePOWTklKSrupxjw4Iwhj1L0KU1R8SRFiyepMsrOS3lyQY3SCxo8viDn0QVtHl3U4VGaikfpujzOUFGWqeLJJSVlGQrKM7R4mqFFVYac55e0eJGpzcssFTWZKp5n6vE825CKqwYdeC3oz/vyqbTWCVrqNvGpehfNNYdoeR5M+4vDtFdvp/HJDOru9KH6ljGvimS8uyvh3R013hZq8KZQh9fFVtQ/+prGqnm01m/hc8NuPrzdxbv67TQ2bKOtcSvtH31orZvDp4rBfHzUmc/3rWm/b017qQVtpUraKuS0V2rTXqXbgdUKGyi3hXIrqDCDSjPaKi1orbSl7WUPaBwNLV60t+yiuTmYT82RNLdE//+IV0totv43YNvsaG91oK31/wVeP5h34PWdJa31VrS8suBzrVkHXp+b0FJlQmulKW1PTWktN6XlsSlND4xoLDHgfZEe9QUq6vKVVOfIqczqaNsfpmlSckGLorNaFPwt50aynOsn5OQmdKwKZ8d0XJeTGanF5Sitf/CaEdGB14wISQdgI9VIPyLh8lEJORFqXD8u41aCBrdPaFCUrEHJGS0enFPw+KKSJ+k6lF/S4WmWLs+y9b+0sMb/gVjT/094fZn//wyvFZfNeHLJlEdpxtw7Z8jdFCMKTupyPV6Ha8dVXI3RIzvKgKxwfTJCdUkP0edSqAFXIv/v8Zqf2NG+/k/zmn7MnAsh5pw5ZEKSvyGxvrpEbNHm2EYFUVv1idttTLyfAXF79Yn3N+TEATOSA204FWjfsT68x57onTaEb7UiZKMFB1YZsG+5LgfXGHJ0k+V/4NWWCF87on2d/g+8GrPXy4i9Xkb4LtZn81wFOzz0CFhuQ/A653/w6u9lx75ltuxebMWOBWb4LjT7X/Ea9OV5V79V1uxdZYP/alsC1thx4AtgD62x5+BKW/YtMWP7XH28p+kgJmqzeIwWHiM18RgpZ/EobTxH6fwHXvX/C6+LhspYOU6Hdb/osXqCgnW/6LBlmh6+s/TYO0eXgPkq9v4p58ACBRErDYlarU/oX3KCl0iIWKlO8mY9En0UJHjLSfTWItFbm7jVCiK81Dm2SMIRDwnHPDU5uljOEQ8ZIQtlHJ4v4cBsCeHLNDnpY8hJH32Or9D6B6/hnlLCFqsRtlid8MUahC/SJMxDg6Pz1YhaIiduuRYn1yg5u1GXjJ36ZO/RJddfyY1DSm6HKCmOUPIgTkXZaSOeX7TkRZbt/w1e3f+N15tu1OW58OKqIy+u2PHiih0vs+15lePI22vOfMjrTOP1Lny63o3G3K58vNKFtxnO1KRYU55oyv0IM24fsCB9oy7xy2TELNEk+i9dopYbEf6XIUeX6BCyRM5RTyknN6jIOWTNwwRXnp3tRnW6G6+vuvP+5lc0FfWl9W5f2kv60H63N+0l/Xl31ZUXF1x4nuJCaaINhRF6lBzXo72oD59v9OTjtX48jO9E1j5zzm42IXKZOoHzJGT5q6hLdaT1C14rojuRudWE6IVyjs3T5NRaU06tM+D4MjXO+sipiO1E7cmePI12pSLCjWcxfSiP6EmurzVxC9XJ3KjHdV9jbviakrvNmMs+uqR5K7m0QUXmJj0ubVKSsVmL7F1Kbh824VaQEfcirKhMcqUquRtPk7pRdaoXL05/Rc4eU3L3GFER70L1KVfK4hx5FOXEvTB7CoItKDxiw+0jnTi52gS/XyQc+VPJnaMDKAjpRt5hG4oinKjNGET7g8k0Fo/nZkIn7v/dg/d3RtP+aBL11wZTHO/MtWNW3Ih2IjvCmevxvam88iufS1fyqdKLh9kDqLgxiDcl42h8MIviUyOI9u5MzDp3Ytb14YhwJXydK0dX2bNjph7rxukQv6YvaduGcGCyBXvGqDgwXpfA8SqCJ+ny95LOnPHqxKFfVPj+pGTzDwo2/KjGoVlKnpz8jpqMgZSe6Ud2kDtHF1mzZYw+QTO6cWiGK35TDNk8Xsm6MTqsGKXDkuHaLB6uxYoxSoIWGhG3wogTq4w5scqMhBVmxAsL4rysiVxoxZHZFhyeYc3+qVb4DFUivpGyeYQBfpMs2TxSxarv1fAZLufwLAvC5tgQNN0Yv4nabByuwarv1fnrWyle38lYPkjGqiEKVg5RsmKoLmKIPosGKpnVV8bcb5TM+UaH6X00mdxdxmQ3Teb2l7H2Z12CPJxJ2tSXdP9vyT06gIKoARRGf0NB5DfkBPUnbXdfEta64/+HPcv/pcPM7lJ+76zGtC4azHDT4s/eSub2UzG7rw4ze+szo5cx09wtmOpmyS9dzBnvYswYZ33GddZjnKuSca5ajO2syVhnTcY4yBljr2CSkyHTuhjiNcCM7eOs2f+7HQHT7Nk2weqoouIAAA+aSURBVBjvESrWjVCxbqQ+a37SY/kPSrwGylk3RIfNo1RsG6XNjpHq+I2RcPAXNSJmahC7QIMTyzQ4s1qLC+v1SF9vTJq3CWlrLLiwypxTS/SJmaNBnIeMrG2GVCR0o/LvzrzPG8SHGz/z9MJokrb0ZuFAbUbYqDG5myHTepoxvZc+M/tosfA7GWtHqOP7i4zDszVJ+EtFirc+l7YZk+NnxrXdph14DbbnbqgDj2M6U57QjYexnbkb04nHSW5Unu3Hs7Pf8vhEX26FdiNtty1J3qbECBOOLjAgZL4hQX8asHeqgh0TJeyerEbADA3CFutyer0ladttyPS14FaQA7VnvuZd2ndUJnel4mQn6i/15nPed9SkulCf3p0PWb35lNWbxswefMjoRtNlty94dabmpBUZW7WJ9ZRybr0+dw734HagG1d3O3FugzHnNxqQs8eCoqP23I+x521mX56ldP4Hr68v9aUurT/VKf3IP9qNiFV2rJ6gYlp/NX5x1+DX3gaMdTNgUh8Lpg2wY/I3Zozto8vYvnpM6G/IpL6mTOxtzC99TPj9azNmDjBl1kB9/vhWi9+/VueXXhJ+cVdjxtc6eA61YMUoS7ZMtSdydW9Ob+vHhd1fc2ZrT0I8LPAeJmVODwniWwnRi5x5GDaW+nN/8PrcRN5fHsu7rGE8T+3L3RhHbhy15FaoHYXhXcgLdOXsZgviVxlxcZcdj5P68f7aUD4XDOND/mA+FwylMf8nXqb/i7Lk/jxJ7MfD2D7cDu3CFX9rzu8w5PxOQ64EWHAnujPlZ3rzPK0v1WlfUX2pLy+zv+VN7mDqrw/lXf4IPhZMoLnkd5rv/cG7W79RkTaOguPDubB3IGFeXdk5xYQ1I+SsHC5l62QNTm+z5t6JvrzOHsy7vEG8vz6AxhuDabj2PTXnv6bqbD+ep/amNu0rXl/+mjeXB/Ay7Tuenf2apylfU3Hma8rO9Kf0TH9Kz3zN47+/pSi+L+mBXYhZb8WBhUZsn27ApikmbPjVjOWjlIiRclb/rGDrrwbsm2nCvhk6hC42JG6VISmbjcjcY0pBqD2PE7tREtOZ60edKIjoRV5IP87t6km8dzdi1roTte4rApe64u9hx5bfDVk1WsGKESrWjTbFe6Qp2yZZcXRRFw7Ns2b3dDkxKw25H9+f+wk9Sd9rRsJqPeKEKUmrbf+N1yfFe36uKg0QdRUhovZhkKi5Hyhq7/uL16V+oqFim6gv9RJleaNE5nEbkZNkKHKS5CI7XiKyj0tEznGJyI+XiJvHpSLvuFTkJclFdqJMZMXLRFa8XOTEy0V+okLkJOqL/GQ3UZY9SdSVrBV1D/1E1X1/UVcWKGpK/UVVyRZRd3+teH1/oajIHyFykqxEVrxC5CTKRU6iUmQdV4ms4yqRnaQv8lNdREn2KFFbulrUlu0VlaWBorI0UFSV7RVVpdtEY6WfaKncJOryJ4n7KV3FzUR9UZikFIXJClGYrC8KTxt2JEVfFKQoREGqVBSkSkRBqkQUpkpEcapclKSoxP0UQ/EwxVg8TNEXZSkqUZaiEGWpUlF2XiJKz0tE6XmZeHheLh6eV4iHF1UdSVeJ0nSVKMtUibJMpShLV4iKdIWoSJeLqnS5qMpUiNpMhajLUomaTJWoytQXVdmGoiLbUJRmm4uqgr7iQ8VU0VbnJVrqNonGKl/RVBMoWqqCBLXBgtodorFshqgr7iNqbhqLukKpaCiWiIZCiagvkInXBUpRV2wl6h/2F41V80Rb/RbR1OArGup3iPrX20RjwxbR1rhF0Ogj2urmiMaKwaLxoatoKrER3LcRlJoLSpWCCrmgUiGo0hdUmgoq7L7ESlBhKqgwFW0V5qKt0ka01bkJGscIWrwELb6ipSVYNLZEipaWaEFLsKBli6BpjmhpHCpaPriLlg8Ogg82gg92Ha+NVoImK0GLjWhrsRNtbQ6irc1JtLU5CNrsBG1WgjZzQUvHd2ix+fK5naDNQbS1OYiWNifR0uLwT9pa7ERbU0daGq068sFUtDSYirYGc9FWbyVaXpuLplpT0VRjLJpqjEVblbFoqzQVVJqKtgpT0VJqLJoeGovGEkPxoVgl6gtUoi5fKWpy5KIySyrKMqXiYbpMlFxUiOJUhShIkYubyXKRnyQXeYkdv/3s43KRFS0XWZEKkRUpF1mRcpEZKRXp4ZJ/khnZkYvBEpEZIhHZ4RKRf1wqbsbLREGiTBQmy0TJabm4n6oQD88rROlFpShLV4qKLKWozFKJqmx9UZNjKGryjEVtnrGozTcWdTdNRd1NU1FfYCUaCm1EQ7Gd+PAfaSi0Ew2FDqK+wEG8LrATdTftRF2+jajNtxE1+TaiJq8jVTlWojLbVFRm/TsVWaaiLNNUlKYbi/vnDUVJqrEoSFKJ/HilyDmuFDnRKpEdrS+ywvVFZqhKpIfoi8xQfZEVaSxyjpuL/ESr/yM2Ij/RTuTE24msSCuRHmouzoeYi5RAY5HkbyjifVUicotChG9SiOht+iLez1jE++mLeD+ViPfXF4kBxiI50EokB9qJpAA7kbjXTkT72ojwLVYiZJO5CFipL/YKpQhcbShCNpmLyB02ItrXToT72ohwXzsR7esgInc4iPAtdiLI21wErDQWe7064rtQJTbNkYttC1QiQFiJ4LVOInClk/D3shH+XjZi71Ib4bvQXOxYYCp8F5qKgJV2Imitgwj2cRHBmzoStMlFBPk4CX9vO+G70krsXWkl/FfbCP/VdiJgrZ0IWG0nAlfbicCVNmLvUlOxY56+8J6uFGKCQiwcIxcLRnRk4QiF8BylFJ4jlGLpCJXwGqUvFg6Vi9mDJWL2IIlYOFQmVo5TCu9J+mL1BIXwnqQUW6brC98ZKrF3tlL4z1MKv9kyEbBAISJXGorI1foixEsugjwlInKlVCRv0ReJPgqRuFYuEr3lInGtQsSvVohwL4kIXSgRQQskItRTJkIWykXwAqkIWSgVQfMkImC2RIR7yUWSj6FI9FaJaCETkUulInKpVIR7SkX4QokIXygV4QtlHVkgE6ELJCJ6qVzEr1SI5LVKkbpJX2T6GoqcvSqR468Q+YEKURCiECXhCnE/XinKkg1F1XlzUZtlI+rynER9gatoKHYTH0rcRUOJu2gs7iMaCt1F/c2uoi7PRdRmO4iaLBtRk2UjarPsRF22najPcRIf8lxEY35X0ZTfVTTmdRWN2V1FQ6aTqE21ERVJpuJhpLkoCbIRmVv0RaKXTEQvlYnjQiWiVxqLSGEsQpeqROhShQj1lIrkTUqRF2QjShNdRdV5N1Gb6SZe57iLxpt9RVNxX9FW0ldQ0qcj978VDdmuoua8k6hJdREVSXaiOFJfFEcqBcV9RMtNd9GY11+UJrqIbH9zkbrFVER6SUXAHIlI91OIulQ70ZblKj6kOomKaBeRtc1UHF+oEOHz5CLF21ykbjIWx70kInm1VFQmuoi6ZHdRGe0qKsK7isroXqLqeF9RGOAkoudJRKaPSuT7Gop8X2ORt81YZPmoRLq3UmT6KEXmJpXI3KQUmVvkIttXIQqCjMXNIENREm4uKpNcRVVyV1GR2FVUJfcStSl9Rd5eU5Hjpy8q4l1EzWlXURZvJx5GOoiSUDtxM8hUFARbicJgF5G00lj4/l/tw/Fnag0DwPFjIsdEciSSJDJHTHJEksPMI5HMETM5ZGbGTL70zGRkJjEzkcmMTCJJxiRXJDOSXCOTMVdmzDVzmcm4P9znh+fx/g8vffhoAuWUyPgixOhCZnDu4L7i4mc3xJ/HBF8PawyqTh5aMh/jKH+eNH4NVO7rLvplK6Oqm37FxaC2zLSv8fWUYfacZtIPMh2GeB/H+HzQGbciXB24uUh7KG47Kac9VLIypT0bWc3AoWamd7rKqKRRTNgoRESKcRPnmomyZqadXqLNEsU1kSPVQE41klsVOE+JPDYCTG/8PDS89Ioy5R07x3GJyrZCccNNLmokrQpsBQSSisCGIpAMCKSCAif6IpVdE7W0mToSdaw0sFNPO7nacVDWbZSSDk4TdvZVI3uKwFHEwqnmIBcxkQ4KHKwYOE/ZuEw5KK6bOY4aOFAF9gICO36Bbb/AbkAgHTaQVo3sqSI7YZFNxUDSJ7AZENkMLrLhMxD3CMRcArpfIBszU9tf5q68yqQZ47kT57Ub56UT4bG5wvAiRO80QDPro6i7QF0kKQsk3AIbSwb0ZZEtxcROyMx2yMxWQCKl2NB9DpLLDhKyHW3JyppHQpMlNK8JTRZZk42sLRlZc4usuRdJeKzoXiuEbeTjDopJJyXdSV6TOIyYOIyaycUlcnGJbMRERhXJRcwcx8zkY4sUogucxARKmsCVbqC+baCZNnC9b6STNdHNSv8+sNHJ2LjeM1PbMlDfFujmTDzVPLy2ZX7fr/I5ijLtRGgd+9lbWSTqFEjIZpI+K7rfQkoR2QkZOIgskNcWKOkL1PZErvdNfMuZuS1I3BUkvhftjMtOHi6dPFU9/KjLTGoeHqpuHpsy0xuF53aQx4bC6FLmW8FB40Cimpa42DZT3rJwnjJzui6S1wROEgJF3UBl18T1oZ1u3kG/YOP7uYufNwof3SDPLZlpy82vno/fwyCvbQ/vXS+ffR+zvo9Zz8tnV+ar7+XPYJlZ181r0073SKS+u0Dn0MK47OW+5OXuxE0nJ/EtZ2FwZmd86WJSdfLRV3i58fCj5eSlvcR7T+Htm8LrjcLwQqaScZCJL7KhCCR8RtYViTWvhKbYSYZdrIdsxBUzccWCFpDQAlY0v4Tml9gIWNFDVlJhM8mgkY3AAppfQPMJ6EET6YiDTNROLuGgeuDn+lihnffTPJQpbVo4WBHYWhbYDws00ktMaxqz3iYf3QSzfpxfvRWmrWWGF1b6RTN3JSvfLz0Mz2U6x3auc1buSh5e2iFmw7+YjVQ+7oLMRiqfg1Ve2kEmdR+PNR8PV8sMyx76Zza6BYn+qZVh2cmkITO98fHc8TFte5l2vLz0/LzdBnm7U3kfrPIxjPE1TvA13uB9oDG5iXB7EaZ55Ke05SQbFdlTBdKqwFHCQLvg5Ok6wMdghdkozGwU4ve9ymyk8qsf/m+Az7sgX8MwX0OVj1uVt16It26It16Yn/+r8tJVebwJcnvppXHkpJy2crIpkdft5HUH+3ETmZhINr5Ift3CWUriVBep7FpoZiW6BRt3JRvjipMfLZlJfYnvVx4mjQD31RC9M4VWzksjp9A8DlPZX+Y87SavS+zHRfajJnJrdnJxO4WEk2rGRyXt4kw3coWJH60Q05sA/aKN1qGFRsZK8297VJibm5ubm5ubm5ubm5ub+3/wD3f7yNcNgti4AAAAAElFTkSuQmCC"/>
          <p:cNvSpPr>
            <a:spLocks noChangeAspect="1" noChangeArrowheads="1"/>
          </p:cNvSpPr>
          <p:nvPr/>
        </p:nvSpPr>
        <p:spPr bwMode="auto">
          <a:xfrm>
            <a:off x="460375" y="-2201863"/>
            <a:ext cx="8963025" cy="5229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6" name="Picture 2" descr="Картинки по запросу АНІМАЦІЯ ФЛАГ КАЛИНА ГЕРБ"/>
          <p:cNvPicPr>
            <a:picLocks noChangeAspect="1" noChangeArrowheads="1"/>
          </p:cNvPicPr>
          <p:nvPr/>
        </p:nvPicPr>
        <p:blipFill>
          <a:blip r:embed="rId3">
            <a:extLst/>
          </a:blip>
          <a:srcRect/>
          <a:stretch>
            <a:fillRect/>
          </a:stretch>
        </p:blipFill>
        <p:spPr bwMode="auto">
          <a:xfrm>
            <a:off x="-13399" y="271431"/>
            <a:ext cx="9157400" cy="5232761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7" name="Прямоугольник 6"/>
          <p:cNvSpPr/>
          <p:nvPr/>
        </p:nvSpPr>
        <p:spPr>
          <a:xfrm>
            <a:off x="758472" y="5491409"/>
            <a:ext cx="7757229" cy="1015663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6000" b="1" cap="all" dirty="0" smtClean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ДЯКУЮ </a:t>
            </a:r>
            <a:r>
              <a:rPr lang="ru-RU" sz="6000" b="1" cap="all" dirty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6000" b="1" cap="all" dirty="0" smtClean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УВАГУ !</a:t>
            </a:r>
            <a:endParaRPr lang="ru-RU" sz="6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4_Воздушный поток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7606</TotalTime>
  <Words>490</Words>
  <Application>Microsoft Office PowerPoint</Application>
  <PresentationFormat>Экран (4:3)</PresentationFormat>
  <Paragraphs>61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Calibri</vt:lpstr>
      <vt:lpstr>Courier New</vt:lpstr>
      <vt:lpstr>Georgia</vt:lpstr>
      <vt:lpstr>Nirmala UI</vt:lpstr>
      <vt:lpstr>Times New Roman</vt:lpstr>
      <vt:lpstr>Trebuchet MS</vt:lpstr>
      <vt:lpstr>4_Воздушный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</dc:creator>
  <cp:lastModifiedBy>Admin</cp:lastModifiedBy>
  <cp:revision>400</cp:revision>
  <dcterms:created xsi:type="dcterms:W3CDTF">2012-11-26T19:51:30Z</dcterms:created>
  <dcterms:modified xsi:type="dcterms:W3CDTF">2026-08-31T21:40:15Z</dcterms:modified>
</cp:coreProperties>
</file>