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2"/>
    <p:sldId id="257" r:id="rId3"/>
    <p:sldId id="258" r:id="rId4"/>
    <p:sldId id="298" r:id="rId5"/>
    <p:sldId id="259" r:id="rId6"/>
    <p:sldId id="260" r:id="rId7"/>
    <p:sldId id="261" r:id="rId8"/>
    <p:sldId id="262" r:id="rId9"/>
    <p:sldId id="263" r:id="rId10"/>
    <p:sldId id="264" r:id="rId11"/>
    <p:sldId id="265" r:id="rId12"/>
    <p:sldId id="299"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9" r:id="rId26"/>
    <p:sldId id="278" r:id="rId27"/>
    <p:sldId id="300" r:id="rId28"/>
    <p:sldId id="301"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302" r:id="rId46"/>
    <p:sldId id="297" r:id="rId47"/>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912" autoAdjust="0"/>
  </p:normalViewPr>
  <p:slideViewPr>
    <p:cSldViewPr>
      <p:cViewPr varScale="1">
        <p:scale>
          <a:sx n="54" d="100"/>
          <a:sy n="54" d="100"/>
        </p:scale>
        <p:origin x="754" y="8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13FD823A-211C-4441-A710-B64108715AFD}" type="datetimeFigureOut">
              <a:rPr lang="ru-RU" smtClean="0"/>
              <a:t>21.10.2026</a:t>
            </a:fld>
            <a:endParaRPr lang="ru-RU"/>
          </a:p>
        </p:txBody>
      </p:sp>
      <p:sp>
        <p:nvSpPr>
          <p:cNvPr id="4" name="Образ слайда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5E62DB42-5AA8-43F3-B46C-11B160D70ED6}" type="slidenum">
              <a:rPr lang="ru-RU" smtClean="0"/>
              <a:t>‹#›</a:t>
            </a:fld>
            <a:endParaRPr lang="ru-RU"/>
          </a:p>
        </p:txBody>
      </p:sp>
    </p:spTree>
    <p:extLst>
      <p:ext uri="{BB962C8B-B14F-4D97-AF65-F5344CB8AC3E}">
        <p14:creationId xmlns:p14="http://schemas.microsoft.com/office/powerpoint/2010/main" val="3602670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62DB42-5AA8-43F3-B46C-11B160D70ED6}" type="slidenum">
              <a:rPr lang="ru-RU" smtClean="0"/>
              <a:t>12</a:t>
            </a:fld>
            <a:endParaRPr lang="ru-RU"/>
          </a:p>
        </p:txBody>
      </p:sp>
    </p:spTree>
    <p:extLst>
      <p:ext uri="{BB962C8B-B14F-4D97-AF65-F5344CB8AC3E}">
        <p14:creationId xmlns:p14="http://schemas.microsoft.com/office/powerpoint/2010/main" val="3764260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47" Type="http://schemas.openxmlformats.org/officeDocument/2006/relationships/image" Target="../media/image46.png"/><Relationship Id="rId63" Type="http://schemas.openxmlformats.org/officeDocument/2006/relationships/image" Target="../media/image62.png"/><Relationship Id="rId68" Type="http://schemas.openxmlformats.org/officeDocument/2006/relationships/image" Target="../media/image67.png"/><Relationship Id="rId84" Type="http://schemas.openxmlformats.org/officeDocument/2006/relationships/image" Target="../media/image83.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38" Type="http://schemas.openxmlformats.org/officeDocument/2006/relationships/image" Target="../media/image137.png"/><Relationship Id="rId154" Type="http://schemas.openxmlformats.org/officeDocument/2006/relationships/image" Target="../media/image153.png"/><Relationship Id="rId159" Type="http://schemas.openxmlformats.org/officeDocument/2006/relationships/image" Target="../media/image158.png"/><Relationship Id="rId175" Type="http://schemas.openxmlformats.org/officeDocument/2006/relationships/image" Target="../media/image174.png"/><Relationship Id="rId170" Type="http://schemas.openxmlformats.org/officeDocument/2006/relationships/image" Target="../media/image169.png"/><Relationship Id="rId191" Type="http://schemas.openxmlformats.org/officeDocument/2006/relationships/image" Target="../media/image190.png"/><Relationship Id="rId196" Type="http://schemas.openxmlformats.org/officeDocument/2006/relationships/image" Target="../media/image195.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1.png"/><Relationship Id="rId197" Type="http://schemas.openxmlformats.org/officeDocument/2006/relationships/image" Target="../media/image196.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Master" Target="../slideMasters/slideMaster1.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72" Type="http://schemas.openxmlformats.org/officeDocument/2006/relationships/image" Target="../media/image171.png"/><Relationship Id="rId193" Type="http://schemas.openxmlformats.org/officeDocument/2006/relationships/image" Target="../media/image192.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3.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8.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4.png"/><Relationship Id="rId190" Type="http://schemas.openxmlformats.org/officeDocument/2006/relationships/image" Target="../media/image189.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4000" b="1" i="0">
                <a:solidFill>
                  <a:srgbClr val="4D7011"/>
                </a:solidFill>
                <a:latin typeface="Verdana"/>
                <a:cs typeface="Verdana"/>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500" b="0"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4D701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2500" b="0"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4D7011"/>
                </a:solidFill>
                <a:latin typeface="Verdana"/>
                <a:cs typeface="Verdana"/>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4D701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17" name="bg object 17"/>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18" name="bg object 18"/>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19" name="bg object 19"/>
          <p:cNvPicPr/>
          <p:nvPr/>
        </p:nvPicPr>
        <p:blipFill>
          <a:blip r:embed="rId2" cstate="print"/>
          <a:stretch>
            <a:fillRect/>
          </a:stretch>
        </p:blipFill>
        <p:spPr>
          <a:xfrm>
            <a:off x="2207868" y="9010587"/>
            <a:ext cx="236128" cy="214800"/>
          </a:xfrm>
          <a:prstGeom prst="rect">
            <a:avLst/>
          </a:prstGeom>
        </p:spPr>
      </p:pic>
      <p:pic>
        <p:nvPicPr>
          <p:cNvPr id="20" name="bg object 20"/>
          <p:cNvPicPr/>
          <p:nvPr/>
        </p:nvPicPr>
        <p:blipFill>
          <a:blip r:embed="rId3" cstate="print"/>
          <a:stretch>
            <a:fillRect/>
          </a:stretch>
        </p:blipFill>
        <p:spPr>
          <a:xfrm>
            <a:off x="2678093" y="9208123"/>
            <a:ext cx="235112" cy="205660"/>
          </a:xfrm>
          <a:prstGeom prst="rect">
            <a:avLst/>
          </a:prstGeom>
        </p:spPr>
      </p:pic>
      <p:pic>
        <p:nvPicPr>
          <p:cNvPr id="21" name="bg object 21"/>
          <p:cNvPicPr/>
          <p:nvPr/>
        </p:nvPicPr>
        <p:blipFill>
          <a:blip r:embed="rId4" cstate="print"/>
          <a:stretch>
            <a:fillRect/>
          </a:stretch>
        </p:blipFill>
        <p:spPr>
          <a:xfrm>
            <a:off x="3149334" y="9384330"/>
            <a:ext cx="233589" cy="193980"/>
          </a:xfrm>
          <a:prstGeom prst="rect">
            <a:avLst/>
          </a:prstGeom>
        </p:spPr>
      </p:pic>
      <p:pic>
        <p:nvPicPr>
          <p:cNvPr id="22" name="bg object 22"/>
          <p:cNvPicPr/>
          <p:nvPr/>
        </p:nvPicPr>
        <p:blipFill>
          <a:blip r:embed="rId5" cstate="print"/>
          <a:stretch>
            <a:fillRect/>
          </a:stretch>
        </p:blipFill>
        <p:spPr>
          <a:xfrm>
            <a:off x="3619560" y="9532101"/>
            <a:ext cx="232573" cy="180777"/>
          </a:xfrm>
          <a:prstGeom prst="rect">
            <a:avLst/>
          </a:prstGeom>
        </p:spPr>
      </p:pic>
      <p:pic>
        <p:nvPicPr>
          <p:cNvPr id="23" name="bg object 23"/>
          <p:cNvPicPr/>
          <p:nvPr/>
        </p:nvPicPr>
        <p:blipFill>
          <a:blip r:embed="rId6" cstate="print"/>
          <a:stretch>
            <a:fillRect/>
          </a:stretch>
        </p:blipFill>
        <p:spPr>
          <a:xfrm>
            <a:off x="4090293" y="9645849"/>
            <a:ext cx="231050" cy="166051"/>
          </a:xfrm>
          <a:prstGeom prst="rect">
            <a:avLst/>
          </a:prstGeom>
        </p:spPr>
      </p:pic>
      <p:pic>
        <p:nvPicPr>
          <p:cNvPr id="24" name="bg object 24"/>
          <p:cNvPicPr/>
          <p:nvPr/>
        </p:nvPicPr>
        <p:blipFill>
          <a:blip r:embed="rId7" cstate="print"/>
          <a:stretch>
            <a:fillRect/>
          </a:stretch>
        </p:blipFill>
        <p:spPr>
          <a:xfrm>
            <a:off x="4561026" y="9719988"/>
            <a:ext cx="229526" cy="148786"/>
          </a:xfrm>
          <a:prstGeom prst="rect">
            <a:avLst/>
          </a:prstGeom>
        </p:spPr>
      </p:pic>
      <p:pic>
        <p:nvPicPr>
          <p:cNvPr id="25" name="bg object 25"/>
          <p:cNvPicPr/>
          <p:nvPr/>
        </p:nvPicPr>
        <p:blipFill>
          <a:blip r:embed="rId8" cstate="print"/>
          <a:stretch>
            <a:fillRect/>
          </a:stretch>
        </p:blipFill>
        <p:spPr>
          <a:xfrm>
            <a:off x="5031759" y="9743855"/>
            <a:ext cx="228511" cy="137098"/>
          </a:xfrm>
          <a:prstGeom prst="rect">
            <a:avLst/>
          </a:prstGeom>
        </p:spPr>
      </p:pic>
      <p:pic>
        <p:nvPicPr>
          <p:cNvPr id="26" name="bg object 26"/>
          <p:cNvPicPr/>
          <p:nvPr/>
        </p:nvPicPr>
        <p:blipFill>
          <a:blip r:embed="rId9" cstate="print"/>
          <a:stretch>
            <a:fillRect/>
          </a:stretch>
        </p:blipFill>
        <p:spPr>
          <a:xfrm>
            <a:off x="5502493" y="9699168"/>
            <a:ext cx="226987" cy="157418"/>
          </a:xfrm>
          <a:prstGeom prst="rect">
            <a:avLst/>
          </a:prstGeom>
        </p:spPr>
      </p:pic>
      <p:pic>
        <p:nvPicPr>
          <p:cNvPr id="27" name="bg object 27"/>
          <p:cNvPicPr/>
          <p:nvPr/>
        </p:nvPicPr>
        <p:blipFill>
          <a:blip r:embed="rId10" cstate="print"/>
          <a:stretch>
            <a:fillRect/>
          </a:stretch>
        </p:blipFill>
        <p:spPr>
          <a:xfrm>
            <a:off x="5973226" y="9609795"/>
            <a:ext cx="225464" cy="175699"/>
          </a:xfrm>
          <a:prstGeom prst="rect">
            <a:avLst/>
          </a:prstGeom>
        </p:spPr>
      </p:pic>
      <p:pic>
        <p:nvPicPr>
          <p:cNvPr id="28" name="bg object 28"/>
          <p:cNvPicPr/>
          <p:nvPr/>
        </p:nvPicPr>
        <p:blipFill>
          <a:blip r:embed="rId11" cstate="print"/>
          <a:stretch>
            <a:fillRect/>
          </a:stretch>
        </p:blipFill>
        <p:spPr>
          <a:xfrm>
            <a:off x="6443452" y="9483860"/>
            <a:ext cx="224448" cy="191949"/>
          </a:xfrm>
          <a:prstGeom prst="rect">
            <a:avLst/>
          </a:prstGeom>
        </p:spPr>
      </p:pic>
      <p:pic>
        <p:nvPicPr>
          <p:cNvPr id="29" name="bg object 29"/>
          <p:cNvPicPr/>
          <p:nvPr/>
        </p:nvPicPr>
        <p:blipFill>
          <a:blip r:embed="rId12" cstate="print"/>
          <a:stretch>
            <a:fillRect/>
          </a:stretch>
        </p:blipFill>
        <p:spPr>
          <a:xfrm>
            <a:off x="6914693" y="9325425"/>
            <a:ext cx="222925" cy="205660"/>
          </a:xfrm>
          <a:prstGeom prst="rect">
            <a:avLst/>
          </a:prstGeom>
        </p:spPr>
      </p:pic>
      <p:pic>
        <p:nvPicPr>
          <p:cNvPr id="30" name="bg object 30"/>
          <p:cNvPicPr/>
          <p:nvPr/>
        </p:nvPicPr>
        <p:blipFill>
          <a:blip r:embed="rId13" cstate="print"/>
          <a:stretch>
            <a:fillRect/>
          </a:stretch>
        </p:blipFill>
        <p:spPr>
          <a:xfrm>
            <a:off x="7384918" y="9141093"/>
            <a:ext cx="221909" cy="217847"/>
          </a:xfrm>
          <a:prstGeom prst="rect">
            <a:avLst/>
          </a:prstGeom>
        </p:spPr>
      </p:pic>
      <p:pic>
        <p:nvPicPr>
          <p:cNvPr id="31" name="bg object 31"/>
          <p:cNvPicPr/>
          <p:nvPr/>
        </p:nvPicPr>
        <p:blipFill>
          <a:blip r:embed="rId14" cstate="print"/>
          <a:stretch>
            <a:fillRect/>
          </a:stretch>
        </p:blipFill>
        <p:spPr>
          <a:xfrm>
            <a:off x="7855651" y="8937464"/>
            <a:ext cx="220386" cy="227495"/>
          </a:xfrm>
          <a:prstGeom prst="rect">
            <a:avLst/>
          </a:prstGeom>
        </p:spPr>
      </p:pic>
      <p:sp>
        <p:nvSpPr>
          <p:cNvPr id="32" name="bg object 32"/>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33" name="bg object 33"/>
          <p:cNvPicPr/>
          <p:nvPr/>
        </p:nvPicPr>
        <p:blipFill>
          <a:blip r:embed="rId15" cstate="print"/>
          <a:stretch>
            <a:fillRect/>
          </a:stretch>
        </p:blipFill>
        <p:spPr>
          <a:xfrm>
            <a:off x="9267851" y="8267164"/>
            <a:ext cx="217339" cy="240190"/>
          </a:xfrm>
          <a:prstGeom prst="rect">
            <a:avLst/>
          </a:prstGeom>
        </p:spPr>
      </p:pic>
      <p:sp>
        <p:nvSpPr>
          <p:cNvPr id="34" name="bg object 34"/>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35" name="bg object 35"/>
          <p:cNvPicPr/>
          <p:nvPr/>
        </p:nvPicPr>
        <p:blipFill>
          <a:blip r:embed="rId16" cstate="print"/>
          <a:stretch>
            <a:fillRect/>
          </a:stretch>
        </p:blipFill>
        <p:spPr>
          <a:xfrm>
            <a:off x="10205763" y="7832992"/>
            <a:ext cx="220386" cy="235112"/>
          </a:xfrm>
          <a:prstGeom prst="rect">
            <a:avLst/>
          </a:prstGeom>
        </p:spPr>
      </p:pic>
      <p:pic>
        <p:nvPicPr>
          <p:cNvPr id="36" name="bg object 36"/>
          <p:cNvPicPr/>
          <p:nvPr/>
        </p:nvPicPr>
        <p:blipFill>
          <a:blip r:embed="rId17" cstate="print"/>
          <a:stretch>
            <a:fillRect/>
          </a:stretch>
        </p:blipFill>
        <p:spPr>
          <a:xfrm>
            <a:off x="10675481" y="7636980"/>
            <a:ext cx="221909" cy="228511"/>
          </a:xfrm>
          <a:prstGeom prst="rect">
            <a:avLst/>
          </a:prstGeom>
        </p:spPr>
      </p:pic>
      <p:pic>
        <p:nvPicPr>
          <p:cNvPr id="37" name="bg object 37"/>
          <p:cNvPicPr/>
          <p:nvPr/>
        </p:nvPicPr>
        <p:blipFill>
          <a:blip r:embed="rId18" cstate="print"/>
          <a:stretch>
            <a:fillRect/>
          </a:stretch>
        </p:blipFill>
        <p:spPr>
          <a:xfrm>
            <a:off x="11144691" y="7463820"/>
            <a:ext cx="222925" cy="217847"/>
          </a:xfrm>
          <a:prstGeom prst="rect">
            <a:avLst/>
          </a:prstGeom>
        </p:spPr>
      </p:pic>
      <p:pic>
        <p:nvPicPr>
          <p:cNvPr id="38" name="bg object 38"/>
          <p:cNvPicPr/>
          <p:nvPr/>
        </p:nvPicPr>
        <p:blipFill>
          <a:blip r:embed="rId19" cstate="print"/>
          <a:stretch>
            <a:fillRect/>
          </a:stretch>
        </p:blipFill>
        <p:spPr>
          <a:xfrm>
            <a:off x="11613900" y="7320112"/>
            <a:ext cx="224448" cy="204136"/>
          </a:xfrm>
          <a:prstGeom prst="rect">
            <a:avLst/>
          </a:prstGeom>
        </p:spPr>
      </p:pic>
      <p:pic>
        <p:nvPicPr>
          <p:cNvPr id="39" name="bg object 39"/>
          <p:cNvPicPr/>
          <p:nvPr/>
        </p:nvPicPr>
        <p:blipFill>
          <a:blip r:embed="rId20" cstate="print"/>
          <a:stretch>
            <a:fillRect/>
          </a:stretch>
        </p:blipFill>
        <p:spPr>
          <a:xfrm>
            <a:off x="12083645" y="7209410"/>
            <a:ext cx="225437" cy="187379"/>
          </a:xfrm>
          <a:prstGeom prst="rect">
            <a:avLst/>
          </a:prstGeom>
        </p:spPr>
      </p:pic>
      <p:pic>
        <p:nvPicPr>
          <p:cNvPr id="40" name="bg object 40"/>
          <p:cNvPicPr/>
          <p:nvPr/>
        </p:nvPicPr>
        <p:blipFill>
          <a:blip r:embed="rId21" cstate="print"/>
          <a:stretch>
            <a:fillRect/>
          </a:stretch>
        </p:blipFill>
        <p:spPr>
          <a:xfrm>
            <a:off x="12552828" y="7140857"/>
            <a:ext cx="226987" cy="167067"/>
          </a:xfrm>
          <a:prstGeom prst="rect">
            <a:avLst/>
          </a:prstGeom>
        </p:spPr>
      </p:pic>
      <p:pic>
        <p:nvPicPr>
          <p:cNvPr id="41" name="bg object 41"/>
          <p:cNvPicPr/>
          <p:nvPr/>
        </p:nvPicPr>
        <p:blipFill>
          <a:blip r:embed="rId22" cstate="print"/>
          <a:stretch>
            <a:fillRect/>
          </a:stretch>
        </p:blipFill>
        <p:spPr>
          <a:xfrm>
            <a:off x="13491755" y="7118006"/>
            <a:ext cx="229526" cy="142692"/>
          </a:xfrm>
          <a:prstGeom prst="rect">
            <a:avLst/>
          </a:prstGeom>
        </p:spPr>
      </p:pic>
      <p:pic>
        <p:nvPicPr>
          <p:cNvPr id="42" name="bg object 42"/>
          <p:cNvPicPr/>
          <p:nvPr/>
        </p:nvPicPr>
        <p:blipFill>
          <a:blip r:embed="rId23" cstate="print"/>
          <a:stretch>
            <a:fillRect/>
          </a:stretch>
        </p:blipFill>
        <p:spPr>
          <a:xfrm>
            <a:off x="13022038" y="7118514"/>
            <a:ext cx="228511" cy="143200"/>
          </a:xfrm>
          <a:prstGeom prst="rect">
            <a:avLst/>
          </a:prstGeom>
        </p:spPr>
      </p:pic>
      <p:pic>
        <p:nvPicPr>
          <p:cNvPr id="43" name="bg object 43"/>
          <p:cNvPicPr/>
          <p:nvPr/>
        </p:nvPicPr>
        <p:blipFill>
          <a:blip r:embed="rId24" cstate="print"/>
          <a:stretch>
            <a:fillRect/>
          </a:stretch>
        </p:blipFill>
        <p:spPr>
          <a:xfrm>
            <a:off x="13960965" y="7117498"/>
            <a:ext cx="231050" cy="145231"/>
          </a:xfrm>
          <a:prstGeom prst="rect">
            <a:avLst/>
          </a:prstGeom>
        </p:spPr>
      </p:pic>
      <p:sp>
        <p:nvSpPr>
          <p:cNvPr id="44" name="bg object 44"/>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45" name="bg object 45"/>
          <p:cNvPicPr/>
          <p:nvPr/>
        </p:nvPicPr>
        <p:blipFill>
          <a:blip r:embed="rId25" cstate="print"/>
          <a:stretch>
            <a:fillRect/>
          </a:stretch>
        </p:blipFill>
        <p:spPr>
          <a:xfrm>
            <a:off x="15838819" y="7118006"/>
            <a:ext cx="236128" cy="143200"/>
          </a:xfrm>
          <a:prstGeom prst="rect">
            <a:avLst/>
          </a:prstGeom>
        </p:spPr>
      </p:pic>
      <p:sp>
        <p:nvSpPr>
          <p:cNvPr id="46" name="bg object 46"/>
          <p:cNvSpPr/>
          <p:nvPr/>
        </p:nvSpPr>
        <p:spPr>
          <a:xfrm>
            <a:off x="16307512"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47" name="bg object 47"/>
          <p:cNvPicPr/>
          <p:nvPr/>
        </p:nvPicPr>
        <p:blipFill>
          <a:blip r:embed="rId26" cstate="print"/>
          <a:stretch>
            <a:fillRect/>
          </a:stretch>
        </p:blipFill>
        <p:spPr>
          <a:xfrm>
            <a:off x="18185668" y="7119018"/>
            <a:ext cx="102328" cy="126446"/>
          </a:xfrm>
          <a:prstGeom prst="rect">
            <a:avLst/>
          </a:prstGeom>
        </p:spPr>
      </p:pic>
      <p:sp>
        <p:nvSpPr>
          <p:cNvPr id="48" name="bg object 48"/>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49" name="bg object 49"/>
          <p:cNvPicPr/>
          <p:nvPr/>
        </p:nvPicPr>
        <p:blipFill>
          <a:blip r:embed="rId27" cstate="print"/>
          <a:stretch>
            <a:fillRect/>
          </a:stretch>
        </p:blipFill>
        <p:spPr>
          <a:xfrm>
            <a:off x="271107" y="8393099"/>
            <a:ext cx="242729" cy="218863"/>
          </a:xfrm>
          <a:prstGeom prst="rect">
            <a:avLst/>
          </a:prstGeom>
        </p:spPr>
      </p:pic>
      <p:sp>
        <p:nvSpPr>
          <p:cNvPr id="50" name="bg object 50"/>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51" name="bg object 51"/>
          <p:cNvPicPr/>
          <p:nvPr/>
        </p:nvPicPr>
        <p:blipFill>
          <a:blip r:embed="rId28" cstate="print"/>
          <a:stretch>
            <a:fillRect/>
          </a:stretch>
        </p:blipFill>
        <p:spPr>
          <a:xfrm>
            <a:off x="1691432" y="9054766"/>
            <a:ext cx="239175" cy="208199"/>
          </a:xfrm>
          <a:prstGeom prst="rect">
            <a:avLst/>
          </a:prstGeom>
        </p:spPr>
      </p:pic>
      <p:pic>
        <p:nvPicPr>
          <p:cNvPr id="52" name="bg object 52"/>
          <p:cNvPicPr/>
          <p:nvPr/>
        </p:nvPicPr>
        <p:blipFill>
          <a:blip r:embed="rId29" cstate="print"/>
          <a:stretch>
            <a:fillRect/>
          </a:stretch>
        </p:blipFill>
        <p:spPr>
          <a:xfrm>
            <a:off x="2165212" y="9266013"/>
            <a:ext cx="237651" cy="200582"/>
          </a:xfrm>
          <a:prstGeom prst="rect">
            <a:avLst/>
          </a:prstGeom>
        </p:spPr>
      </p:pic>
      <p:pic>
        <p:nvPicPr>
          <p:cNvPr id="53" name="bg object 53"/>
          <p:cNvPicPr/>
          <p:nvPr/>
        </p:nvPicPr>
        <p:blipFill>
          <a:blip r:embed="rId30" cstate="print"/>
          <a:stretch>
            <a:fillRect/>
          </a:stretch>
        </p:blipFill>
        <p:spPr>
          <a:xfrm>
            <a:off x="2638992" y="9462024"/>
            <a:ext cx="236128" cy="189918"/>
          </a:xfrm>
          <a:prstGeom prst="rect">
            <a:avLst/>
          </a:prstGeom>
        </p:spPr>
      </p:pic>
      <p:pic>
        <p:nvPicPr>
          <p:cNvPr id="54" name="bg object 54"/>
          <p:cNvPicPr/>
          <p:nvPr/>
        </p:nvPicPr>
        <p:blipFill>
          <a:blip r:embed="rId31" cstate="print"/>
          <a:stretch>
            <a:fillRect/>
          </a:stretch>
        </p:blipFill>
        <p:spPr>
          <a:xfrm>
            <a:off x="3112264" y="9638232"/>
            <a:ext cx="235112" cy="178238"/>
          </a:xfrm>
          <a:prstGeom prst="rect">
            <a:avLst/>
          </a:prstGeom>
        </p:spPr>
      </p:pic>
      <p:pic>
        <p:nvPicPr>
          <p:cNvPr id="55" name="bg object 55"/>
          <p:cNvPicPr/>
          <p:nvPr/>
        </p:nvPicPr>
        <p:blipFill>
          <a:blip r:embed="rId32" cstate="print"/>
          <a:stretch>
            <a:fillRect/>
          </a:stretch>
        </p:blipFill>
        <p:spPr>
          <a:xfrm>
            <a:off x="3586045" y="9788034"/>
            <a:ext cx="233589" cy="165035"/>
          </a:xfrm>
          <a:prstGeom prst="rect">
            <a:avLst/>
          </a:prstGeom>
        </p:spPr>
      </p:pic>
      <p:pic>
        <p:nvPicPr>
          <p:cNvPr id="56" name="bg object 56"/>
          <p:cNvPicPr/>
          <p:nvPr/>
        </p:nvPicPr>
        <p:blipFill>
          <a:blip r:embed="rId33" cstate="print"/>
          <a:stretch>
            <a:fillRect/>
          </a:stretch>
        </p:blipFill>
        <p:spPr>
          <a:xfrm>
            <a:off x="4533097" y="9985061"/>
            <a:ext cx="231050" cy="132028"/>
          </a:xfrm>
          <a:prstGeom prst="rect">
            <a:avLst/>
          </a:prstGeom>
        </p:spPr>
      </p:pic>
      <p:pic>
        <p:nvPicPr>
          <p:cNvPr id="57" name="bg object 57"/>
          <p:cNvPicPr/>
          <p:nvPr/>
        </p:nvPicPr>
        <p:blipFill>
          <a:blip r:embed="rId34" cstate="print"/>
          <a:stretch>
            <a:fillRect/>
          </a:stretch>
        </p:blipFill>
        <p:spPr>
          <a:xfrm>
            <a:off x="4059825" y="9905843"/>
            <a:ext cx="232065" cy="149294"/>
          </a:xfrm>
          <a:prstGeom prst="rect">
            <a:avLst/>
          </a:prstGeom>
        </p:spPr>
      </p:pic>
      <p:pic>
        <p:nvPicPr>
          <p:cNvPr id="58" name="bg object 58"/>
          <p:cNvPicPr/>
          <p:nvPr/>
        </p:nvPicPr>
        <p:blipFill>
          <a:blip r:embed="rId35" cstate="print"/>
          <a:stretch>
            <a:fillRect/>
          </a:stretch>
        </p:blipFill>
        <p:spPr>
          <a:xfrm>
            <a:off x="5006877" y="10017561"/>
            <a:ext cx="229526" cy="117072"/>
          </a:xfrm>
          <a:prstGeom prst="rect">
            <a:avLst/>
          </a:prstGeom>
        </p:spPr>
      </p:pic>
      <p:pic>
        <p:nvPicPr>
          <p:cNvPr id="59" name="bg object 59"/>
          <p:cNvPicPr/>
          <p:nvPr/>
        </p:nvPicPr>
        <p:blipFill>
          <a:blip r:embed="rId36" cstate="print"/>
          <a:stretch>
            <a:fillRect/>
          </a:stretch>
        </p:blipFill>
        <p:spPr>
          <a:xfrm>
            <a:off x="5480657" y="9969827"/>
            <a:ext cx="228003" cy="139137"/>
          </a:xfrm>
          <a:prstGeom prst="rect">
            <a:avLst/>
          </a:prstGeom>
        </p:spPr>
      </p:pic>
      <p:pic>
        <p:nvPicPr>
          <p:cNvPr id="60" name="bg object 60"/>
          <p:cNvPicPr/>
          <p:nvPr/>
        </p:nvPicPr>
        <p:blipFill>
          <a:blip r:embed="rId37" cstate="print"/>
          <a:stretch>
            <a:fillRect/>
          </a:stretch>
        </p:blipFill>
        <p:spPr>
          <a:xfrm>
            <a:off x="5953930" y="9880454"/>
            <a:ext cx="226987" cy="157926"/>
          </a:xfrm>
          <a:prstGeom prst="rect">
            <a:avLst/>
          </a:prstGeom>
        </p:spPr>
      </p:pic>
      <p:pic>
        <p:nvPicPr>
          <p:cNvPr id="61" name="bg object 61"/>
          <p:cNvPicPr/>
          <p:nvPr/>
        </p:nvPicPr>
        <p:blipFill>
          <a:blip r:embed="rId38" cstate="print"/>
          <a:stretch>
            <a:fillRect/>
          </a:stretch>
        </p:blipFill>
        <p:spPr>
          <a:xfrm>
            <a:off x="6427709" y="9754011"/>
            <a:ext cx="225464" cy="174684"/>
          </a:xfrm>
          <a:prstGeom prst="rect">
            <a:avLst/>
          </a:prstGeom>
        </p:spPr>
      </p:pic>
      <p:pic>
        <p:nvPicPr>
          <p:cNvPr id="62" name="bg object 62"/>
          <p:cNvPicPr/>
          <p:nvPr/>
        </p:nvPicPr>
        <p:blipFill>
          <a:blip r:embed="rId39" cstate="print"/>
          <a:stretch>
            <a:fillRect/>
          </a:stretch>
        </p:blipFill>
        <p:spPr>
          <a:xfrm>
            <a:off x="6901490" y="9597608"/>
            <a:ext cx="223941" cy="188902"/>
          </a:xfrm>
          <a:prstGeom prst="rect">
            <a:avLst/>
          </a:prstGeom>
        </p:spPr>
      </p:pic>
      <p:pic>
        <p:nvPicPr>
          <p:cNvPr id="63" name="bg object 63"/>
          <p:cNvPicPr/>
          <p:nvPr/>
        </p:nvPicPr>
        <p:blipFill>
          <a:blip r:embed="rId40" cstate="print"/>
          <a:stretch>
            <a:fillRect/>
          </a:stretch>
        </p:blipFill>
        <p:spPr>
          <a:xfrm>
            <a:off x="7848543" y="9215740"/>
            <a:ext cx="221402" cy="212261"/>
          </a:xfrm>
          <a:prstGeom prst="rect">
            <a:avLst/>
          </a:prstGeom>
        </p:spPr>
      </p:pic>
      <p:pic>
        <p:nvPicPr>
          <p:cNvPr id="64" name="bg object 64"/>
          <p:cNvPicPr/>
          <p:nvPr/>
        </p:nvPicPr>
        <p:blipFill>
          <a:blip r:embed="rId41" cstate="print"/>
          <a:stretch>
            <a:fillRect/>
          </a:stretch>
        </p:blipFill>
        <p:spPr>
          <a:xfrm>
            <a:off x="7374761" y="9415814"/>
            <a:ext cx="222925" cy="201597"/>
          </a:xfrm>
          <a:prstGeom prst="rect">
            <a:avLst/>
          </a:prstGeom>
        </p:spPr>
      </p:pic>
      <p:sp>
        <p:nvSpPr>
          <p:cNvPr id="65" name="bg object 65"/>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66" name="bg object 66"/>
          <p:cNvPicPr/>
          <p:nvPr/>
        </p:nvPicPr>
        <p:blipFill>
          <a:blip r:embed="rId42" cstate="print"/>
          <a:stretch>
            <a:fillRect/>
          </a:stretch>
        </p:blipFill>
        <p:spPr>
          <a:xfrm>
            <a:off x="8796102" y="8781060"/>
            <a:ext cx="218355" cy="225972"/>
          </a:xfrm>
          <a:prstGeom prst="rect">
            <a:avLst/>
          </a:prstGeom>
        </p:spPr>
      </p:pic>
      <p:pic>
        <p:nvPicPr>
          <p:cNvPr id="67" name="bg object 67"/>
          <p:cNvPicPr/>
          <p:nvPr/>
        </p:nvPicPr>
        <p:blipFill>
          <a:blip r:embed="rId43" cstate="print"/>
          <a:stretch>
            <a:fillRect/>
          </a:stretch>
        </p:blipFill>
        <p:spPr>
          <a:xfrm>
            <a:off x="9268359" y="8558643"/>
            <a:ext cx="218863" cy="229019"/>
          </a:xfrm>
          <a:prstGeom prst="rect">
            <a:avLst/>
          </a:prstGeom>
        </p:spPr>
      </p:pic>
      <p:pic>
        <p:nvPicPr>
          <p:cNvPr id="68" name="bg object 68"/>
          <p:cNvPicPr/>
          <p:nvPr/>
        </p:nvPicPr>
        <p:blipFill>
          <a:blip r:embed="rId44" cstate="print"/>
          <a:stretch>
            <a:fillRect/>
          </a:stretch>
        </p:blipFill>
        <p:spPr>
          <a:xfrm>
            <a:off x="9740615" y="8340796"/>
            <a:ext cx="220386" cy="229526"/>
          </a:xfrm>
          <a:prstGeom prst="rect">
            <a:avLst/>
          </a:prstGeom>
        </p:spPr>
      </p:pic>
      <p:pic>
        <p:nvPicPr>
          <p:cNvPr id="69" name="bg object 69"/>
          <p:cNvPicPr/>
          <p:nvPr/>
        </p:nvPicPr>
        <p:blipFill>
          <a:blip r:embed="rId45" cstate="print"/>
          <a:stretch>
            <a:fillRect/>
          </a:stretch>
        </p:blipFill>
        <p:spPr>
          <a:xfrm>
            <a:off x="10212872" y="8132088"/>
            <a:ext cx="221402" cy="226987"/>
          </a:xfrm>
          <a:prstGeom prst="rect">
            <a:avLst/>
          </a:prstGeom>
        </p:spPr>
      </p:pic>
      <p:pic>
        <p:nvPicPr>
          <p:cNvPr id="70" name="bg object 70"/>
          <p:cNvPicPr/>
          <p:nvPr/>
        </p:nvPicPr>
        <p:blipFill>
          <a:blip r:embed="rId46" cstate="print"/>
          <a:stretch>
            <a:fillRect/>
          </a:stretch>
        </p:blipFill>
        <p:spPr>
          <a:xfrm>
            <a:off x="10685128" y="7940139"/>
            <a:ext cx="222925" cy="221402"/>
          </a:xfrm>
          <a:prstGeom prst="rect">
            <a:avLst/>
          </a:prstGeom>
        </p:spPr>
      </p:pic>
      <p:pic>
        <p:nvPicPr>
          <p:cNvPr id="71" name="bg object 71"/>
          <p:cNvPicPr/>
          <p:nvPr/>
        </p:nvPicPr>
        <p:blipFill>
          <a:blip r:embed="rId47" cstate="print"/>
          <a:stretch>
            <a:fillRect/>
          </a:stretch>
        </p:blipFill>
        <p:spPr>
          <a:xfrm>
            <a:off x="11157386" y="7769010"/>
            <a:ext cx="224448" cy="212769"/>
          </a:xfrm>
          <a:prstGeom prst="rect">
            <a:avLst/>
          </a:prstGeom>
        </p:spPr>
      </p:pic>
      <p:pic>
        <p:nvPicPr>
          <p:cNvPr id="72" name="bg object 72"/>
          <p:cNvPicPr/>
          <p:nvPr/>
        </p:nvPicPr>
        <p:blipFill>
          <a:blip r:embed="rId48" cstate="print"/>
          <a:stretch>
            <a:fillRect/>
          </a:stretch>
        </p:blipFill>
        <p:spPr>
          <a:xfrm>
            <a:off x="11629643" y="7625809"/>
            <a:ext cx="225464" cy="201597"/>
          </a:xfrm>
          <a:prstGeom prst="rect">
            <a:avLst/>
          </a:prstGeom>
        </p:spPr>
      </p:pic>
      <p:pic>
        <p:nvPicPr>
          <p:cNvPr id="73" name="bg object 73"/>
          <p:cNvPicPr/>
          <p:nvPr/>
        </p:nvPicPr>
        <p:blipFill>
          <a:blip r:embed="rId49" cstate="print"/>
          <a:stretch>
            <a:fillRect/>
          </a:stretch>
        </p:blipFill>
        <p:spPr>
          <a:xfrm>
            <a:off x="12101899" y="7515616"/>
            <a:ext cx="226987" cy="186871"/>
          </a:xfrm>
          <a:prstGeom prst="rect">
            <a:avLst/>
          </a:prstGeom>
        </p:spPr>
      </p:pic>
      <p:pic>
        <p:nvPicPr>
          <p:cNvPr id="74" name="bg object 74"/>
          <p:cNvPicPr/>
          <p:nvPr/>
        </p:nvPicPr>
        <p:blipFill>
          <a:blip r:embed="rId50" cstate="print"/>
          <a:stretch>
            <a:fillRect/>
          </a:stretch>
        </p:blipFill>
        <p:spPr>
          <a:xfrm>
            <a:off x="12574156" y="7445032"/>
            <a:ext cx="228511" cy="168082"/>
          </a:xfrm>
          <a:prstGeom prst="rect">
            <a:avLst/>
          </a:prstGeom>
        </p:spPr>
      </p:pic>
      <p:pic>
        <p:nvPicPr>
          <p:cNvPr id="75" name="bg object 75"/>
          <p:cNvPicPr/>
          <p:nvPr/>
        </p:nvPicPr>
        <p:blipFill>
          <a:blip r:embed="rId51" cstate="print"/>
          <a:stretch>
            <a:fillRect/>
          </a:stretch>
        </p:blipFill>
        <p:spPr>
          <a:xfrm>
            <a:off x="13046411" y="7419577"/>
            <a:ext cx="229526" cy="145295"/>
          </a:xfrm>
          <a:prstGeom prst="rect">
            <a:avLst/>
          </a:prstGeom>
        </p:spPr>
      </p:pic>
      <p:sp>
        <p:nvSpPr>
          <p:cNvPr id="76" name="bg object 76"/>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77" name="bg object 77"/>
          <p:cNvPicPr/>
          <p:nvPr/>
        </p:nvPicPr>
        <p:blipFill>
          <a:blip r:embed="rId52" cstate="print"/>
          <a:stretch>
            <a:fillRect/>
          </a:stretch>
        </p:blipFill>
        <p:spPr>
          <a:xfrm>
            <a:off x="13990926" y="7429797"/>
            <a:ext cx="232056" cy="144628"/>
          </a:xfrm>
          <a:prstGeom prst="rect">
            <a:avLst/>
          </a:prstGeom>
        </p:spPr>
      </p:pic>
      <p:pic>
        <p:nvPicPr>
          <p:cNvPr id="78" name="bg object 78"/>
          <p:cNvPicPr/>
          <p:nvPr/>
        </p:nvPicPr>
        <p:blipFill>
          <a:blip r:embed="rId53" cstate="print"/>
          <a:stretch>
            <a:fillRect/>
          </a:stretch>
        </p:blipFill>
        <p:spPr>
          <a:xfrm>
            <a:off x="14463182" y="7431829"/>
            <a:ext cx="233589" cy="142613"/>
          </a:xfrm>
          <a:prstGeom prst="rect">
            <a:avLst/>
          </a:prstGeom>
        </p:spPr>
      </p:pic>
      <p:pic>
        <p:nvPicPr>
          <p:cNvPr id="79" name="bg object 79"/>
          <p:cNvPicPr/>
          <p:nvPr/>
        </p:nvPicPr>
        <p:blipFill>
          <a:blip r:embed="rId54" cstate="print"/>
          <a:stretch>
            <a:fillRect/>
          </a:stretch>
        </p:blipFill>
        <p:spPr>
          <a:xfrm>
            <a:off x="14935428" y="7430305"/>
            <a:ext cx="235122" cy="142184"/>
          </a:xfrm>
          <a:prstGeom prst="rect">
            <a:avLst/>
          </a:prstGeom>
        </p:spPr>
      </p:pic>
      <p:sp>
        <p:nvSpPr>
          <p:cNvPr id="80" name="bg object 80"/>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81" name="bg object 81"/>
          <p:cNvPicPr/>
          <p:nvPr/>
        </p:nvPicPr>
        <p:blipFill>
          <a:blip r:embed="rId55" cstate="print"/>
          <a:stretch>
            <a:fillRect/>
          </a:stretch>
        </p:blipFill>
        <p:spPr>
          <a:xfrm>
            <a:off x="15879952" y="7420656"/>
            <a:ext cx="237651" cy="137106"/>
          </a:xfrm>
          <a:prstGeom prst="rect">
            <a:avLst/>
          </a:prstGeom>
        </p:spPr>
      </p:pic>
      <p:pic>
        <p:nvPicPr>
          <p:cNvPr id="82" name="bg object 82"/>
          <p:cNvPicPr/>
          <p:nvPr/>
        </p:nvPicPr>
        <p:blipFill>
          <a:blip r:embed="rId56" cstate="print"/>
          <a:stretch>
            <a:fillRect/>
          </a:stretch>
        </p:blipFill>
        <p:spPr>
          <a:xfrm>
            <a:off x="16352208" y="7414055"/>
            <a:ext cx="239175" cy="133552"/>
          </a:xfrm>
          <a:prstGeom prst="rect">
            <a:avLst/>
          </a:prstGeom>
        </p:spPr>
      </p:pic>
      <p:pic>
        <p:nvPicPr>
          <p:cNvPr id="83" name="bg object 83"/>
          <p:cNvPicPr/>
          <p:nvPr/>
        </p:nvPicPr>
        <p:blipFill>
          <a:blip r:embed="rId57" cstate="print"/>
          <a:stretch>
            <a:fillRect/>
          </a:stretch>
        </p:blipFill>
        <p:spPr>
          <a:xfrm>
            <a:off x="16824466" y="7405930"/>
            <a:ext cx="240190" cy="128981"/>
          </a:xfrm>
          <a:prstGeom prst="rect">
            <a:avLst/>
          </a:prstGeom>
        </p:spPr>
      </p:pic>
      <p:pic>
        <p:nvPicPr>
          <p:cNvPr id="84" name="bg object 84"/>
          <p:cNvPicPr/>
          <p:nvPr/>
        </p:nvPicPr>
        <p:blipFill>
          <a:blip r:embed="rId58" cstate="print"/>
          <a:stretch>
            <a:fillRect/>
          </a:stretch>
        </p:blipFill>
        <p:spPr>
          <a:xfrm>
            <a:off x="17296820" y="7398314"/>
            <a:ext cx="241616" cy="123903"/>
          </a:xfrm>
          <a:prstGeom prst="rect">
            <a:avLst/>
          </a:prstGeom>
        </p:spPr>
      </p:pic>
      <p:sp>
        <p:nvSpPr>
          <p:cNvPr id="85" name="bg object 85"/>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86" name="bg object 86"/>
          <p:cNvPicPr/>
          <p:nvPr/>
        </p:nvPicPr>
        <p:blipFill>
          <a:blip r:embed="rId59" cstate="print"/>
          <a:stretch>
            <a:fillRect/>
          </a:stretch>
        </p:blipFill>
        <p:spPr>
          <a:xfrm>
            <a:off x="215757" y="8649540"/>
            <a:ext cx="244760" cy="209214"/>
          </a:xfrm>
          <a:prstGeom prst="rect">
            <a:avLst/>
          </a:prstGeom>
        </p:spPr>
      </p:pic>
      <p:pic>
        <p:nvPicPr>
          <p:cNvPr id="87" name="bg object 87"/>
          <p:cNvPicPr/>
          <p:nvPr/>
        </p:nvPicPr>
        <p:blipFill>
          <a:blip r:embed="rId60" cstate="print"/>
          <a:stretch>
            <a:fillRect/>
          </a:stretch>
        </p:blipFill>
        <p:spPr>
          <a:xfrm>
            <a:off x="692584" y="8861293"/>
            <a:ext cx="243237" cy="206675"/>
          </a:xfrm>
          <a:prstGeom prst="rect">
            <a:avLst/>
          </a:prstGeom>
        </p:spPr>
      </p:pic>
      <p:pic>
        <p:nvPicPr>
          <p:cNvPr id="88" name="bg object 88"/>
          <p:cNvPicPr/>
          <p:nvPr/>
        </p:nvPicPr>
        <p:blipFill>
          <a:blip r:embed="rId61" cstate="print"/>
          <a:stretch>
            <a:fillRect/>
          </a:stretch>
        </p:blipFill>
        <p:spPr>
          <a:xfrm>
            <a:off x="1168903" y="9076602"/>
            <a:ext cx="242221" cy="202105"/>
          </a:xfrm>
          <a:prstGeom prst="rect">
            <a:avLst/>
          </a:prstGeom>
        </p:spPr>
      </p:pic>
      <p:sp>
        <p:nvSpPr>
          <p:cNvPr id="89" name="bg object 89"/>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90" name="bg object 90"/>
          <p:cNvPicPr/>
          <p:nvPr/>
        </p:nvPicPr>
        <p:blipFill>
          <a:blip r:embed="rId62" cstate="print"/>
          <a:stretch>
            <a:fillRect/>
          </a:stretch>
        </p:blipFill>
        <p:spPr>
          <a:xfrm>
            <a:off x="2122049" y="9494524"/>
            <a:ext cx="239175" cy="186363"/>
          </a:xfrm>
          <a:prstGeom prst="rect">
            <a:avLst/>
          </a:prstGeom>
        </p:spPr>
      </p:pic>
      <p:pic>
        <p:nvPicPr>
          <p:cNvPr id="91" name="bg object 91"/>
          <p:cNvPicPr/>
          <p:nvPr/>
        </p:nvPicPr>
        <p:blipFill>
          <a:blip r:embed="rId63" cstate="print"/>
          <a:stretch>
            <a:fillRect/>
          </a:stretch>
        </p:blipFill>
        <p:spPr>
          <a:xfrm>
            <a:off x="2598368" y="9686473"/>
            <a:ext cx="238159" cy="175699"/>
          </a:xfrm>
          <a:prstGeom prst="rect">
            <a:avLst/>
          </a:prstGeom>
        </p:spPr>
      </p:pic>
      <p:pic>
        <p:nvPicPr>
          <p:cNvPr id="92" name="bg object 92"/>
          <p:cNvPicPr/>
          <p:nvPr/>
        </p:nvPicPr>
        <p:blipFill>
          <a:blip r:embed="rId64" cstate="print"/>
          <a:stretch>
            <a:fillRect/>
          </a:stretch>
        </p:blipFill>
        <p:spPr>
          <a:xfrm>
            <a:off x="3075195" y="9859126"/>
            <a:ext cx="236636" cy="163512"/>
          </a:xfrm>
          <a:prstGeom prst="rect">
            <a:avLst/>
          </a:prstGeom>
        </p:spPr>
      </p:pic>
      <p:pic>
        <p:nvPicPr>
          <p:cNvPr id="93" name="bg object 93"/>
          <p:cNvPicPr/>
          <p:nvPr/>
        </p:nvPicPr>
        <p:blipFill>
          <a:blip r:embed="rId65" cstate="print"/>
          <a:stretch>
            <a:fillRect/>
          </a:stretch>
        </p:blipFill>
        <p:spPr>
          <a:xfrm>
            <a:off x="3551514" y="10007912"/>
            <a:ext cx="235112" cy="149294"/>
          </a:xfrm>
          <a:prstGeom prst="rect">
            <a:avLst/>
          </a:prstGeom>
        </p:spPr>
      </p:pic>
      <p:pic>
        <p:nvPicPr>
          <p:cNvPr id="94" name="bg object 94"/>
          <p:cNvPicPr/>
          <p:nvPr/>
        </p:nvPicPr>
        <p:blipFill>
          <a:blip r:embed="rId66" cstate="print"/>
          <a:stretch>
            <a:fillRect/>
          </a:stretch>
        </p:blipFill>
        <p:spPr>
          <a:xfrm>
            <a:off x="4027833" y="10126231"/>
            <a:ext cx="234097" cy="133044"/>
          </a:xfrm>
          <a:prstGeom prst="rect">
            <a:avLst/>
          </a:prstGeom>
        </p:spPr>
      </p:pic>
      <p:pic>
        <p:nvPicPr>
          <p:cNvPr id="95" name="bg object 95"/>
          <p:cNvPicPr/>
          <p:nvPr/>
        </p:nvPicPr>
        <p:blipFill>
          <a:blip r:embed="rId67" cstate="print"/>
          <a:stretch>
            <a:fillRect/>
          </a:stretch>
        </p:blipFill>
        <p:spPr>
          <a:xfrm>
            <a:off x="4506584" y="10209510"/>
            <a:ext cx="230649" cy="77489"/>
          </a:xfrm>
          <a:prstGeom prst="rect">
            <a:avLst/>
          </a:prstGeom>
        </p:spPr>
      </p:pic>
      <p:sp>
        <p:nvSpPr>
          <p:cNvPr id="96" name="bg object 96"/>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97" name="bg object 97"/>
          <p:cNvPicPr/>
          <p:nvPr/>
        </p:nvPicPr>
        <p:blipFill>
          <a:blip r:embed="rId68" cstate="print"/>
          <a:stretch>
            <a:fillRect/>
          </a:stretch>
        </p:blipFill>
        <p:spPr>
          <a:xfrm>
            <a:off x="5461180" y="10200370"/>
            <a:ext cx="226153" cy="86629"/>
          </a:xfrm>
          <a:prstGeom prst="rect">
            <a:avLst/>
          </a:prstGeom>
        </p:spPr>
      </p:pic>
      <p:pic>
        <p:nvPicPr>
          <p:cNvPr id="98" name="bg object 98"/>
          <p:cNvPicPr/>
          <p:nvPr/>
        </p:nvPicPr>
        <p:blipFill>
          <a:blip r:embed="rId69" cstate="print"/>
          <a:stretch>
            <a:fillRect/>
          </a:stretch>
        </p:blipFill>
        <p:spPr>
          <a:xfrm>
            <a:off x="5934125" y="10112012"/>
            <a:ext cx="228511" cy="140153"/>
          </a:xfrm>
          <a:prstGeom prst="rect">
            <a:avLst/>
          </a:prstGeom>
        </p:spPr>
      </p:pic>
      <p:pic>
        <p:nvPicPr>
          <p:cNvPr id="99" name="bg object 99"/>
          <p:cNvPicPr/>
          <p:nvPr/>
        </p:nvPicPr>
        <p:blipFill>
          <a:blip r:embed="rId70" cstate="print"/>
          <a:stretch>
            <a:fillRect/>
          </a:stretch>
        </p:blipFill>
        <p:spPr>
          <a:xfrm>
            <a:off x="6410952" y="9988616"/>
            <a:ext cx="226987" cy="156911"/>
          </a:xfrm>
          <a:prstGeom prst="rect">
            <a:avLst/>
          </a:prstGeom>
        </p:spPr>
      </p:pic>
      <p:pic>
        <p:nvPicPr>
          <p:cNvPr id="100" name="bg object 100"/>
          <p:cNvPicPr/>
          <p:nvPr/>
        </p:nvPicPr>
        <p:blipFill>
          <a:blip r:embed="rId71" cstate="print"/>
          <a:stretch>
            <a:fillRect/>
          </a:stretch>
        </p:blipFill>
        <p:spPr>
          <a:xfrm>
            <a:off x="6887271" y="9836783"/>
            <a:ext cx="225464" cy="172652"/>
          </a:xfrm>
          <a:prstGeom prst="rect">
            <a:avLst/>
          </a:prstGeom>
        </p:spPr>
      </p:pic>
      <p:pic>
        <p:nvPicPr>
          <p:cNvPr id="101" name="bg object 101"/>
          <p:cNvPicPr/>
          <p:nvPr/>
        </p:nvPicPr>
        <p:blipFill>
          <a:blip r:embed="rId72" cstate="print"/>
          <a:stretch>
            <a:fillRect/>
          </a:stretch>
        </p:blipFill>
        <p:spPr>
          <a:xfrm>
            <a:off x="7363591" y="9661083"/>
            <a:ext cx="224448" cy="186363"/>
          </a:xfrm>
          <a:prstGeom prst="rect">
            <a:avLst/>
          </a:prstGeom>
        </p:spPr>
      </p:pic>
      <p:pic>
        <p:nvPicPr>
          <p:cNvPr id="102" name="bg object 102"/>
          <p:cNvPicPr/>
          <p:nvPr/>
        </p:nvPicPr>
        <p:blipFill>
          <a:blip r:embed="rId73" cstate="print"/>
          <a:stretch>
            <a:fillRect/>
          </a:stretch>
        </p:blipFill>
        <p:spPr>
          <a:xfrm>
            <a:off x="7840418" y="9467102"/>
            <a:ext cx="222925" cy="197027"/>
          </a:xfrm>
          <a:prstGeom prst="rect">
            <a:avLst/>
          </a:prstGeom>
        </p:spPr>
      </p:pic>
      <p:sp>
        <p:nvSpPr>
          <p:cNvPr id="103" name="bg object 103"/>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104" name="bg object 104"/>
          <p:cNvPicPr/>
          <p:nvPr/>
        </p:nvPicPr>
        <p:blipFill>
          <a:blip r:embed="rId74" cstate="print"/>
          <a:stretch>
            <a:fillRect/>
          </a:stretch>
        </p:blipFill>
        <p:spPr>
          <a:xfrm>
            <a:off x="9744678" y="8620595"/>
            <a:ext cx="221909" cy="219370"/>
          </a:xfrm>
          <a:prstGeom prst="rect">
            <a:avLst/>
          </a:prstGeom>
        </p:spPr>
      </p:pic>
      <p:pic>
        <p:nvPicPr>
          <p:cNvPr id="105" name="bg object 105"/>
          <p:cNvPicPr/>
          <p:nvPr/>
        </p:nvPicPr>
        <p:blipFill>
          <a:blip r:embed="rId75" cstate="print"/>
          <a:stretch>
            <a:fillRect/>
          </a:stretch>
        </p:blipFill>
        <p:spPr>
          <a:xfrm>
            <a:off x="10219473" y="8419505"/>
            <a:ext cx="222925" cy="218355"/>
          </a:xfrm>
          <a:prstGeom prst="rect">
            <a:avLst/>
          </a:prstGeom>
        </p:spPr>
      </p:pic>
      <p:pic>
        <p:nvPicPr>
          <p:cNvPr id="106" name="bg object 106"/>
          <p:cNvPicPr/>
          <p:nvPr/>
        </p:nvPicPr>
        <p:blipFill>
          <a:blip r:embed="rId76" cstate="print"/>
          <a:stretch>
            <a:fillRect/>
          </a:stretch>
        </p:blipFill>
        <p:spPr>
          <a:xfrm>
            <a:off x="10694777" y="8233141"/>
            <a:ext cx="224448" cy="214800"/>
          </a:xfrm>
          <a:prstGeom prst="rect">
            <a:avLst/>
          </a:prstGeom>
        </p:spPr>
      </p:pic>
      <p:pic>
        <p:nvPicPr>
          <p:cNvPr id="107" name="bg object 107"/>
          <p:cNvPicPr/>
          <p:nvPr/>
        </p:nvPicPr>
        <p:blipFill>
          <a:blip r:embed="rId77" cstate="print"/>
          <a:stretch>
            <a:fillRect/>
          </a:stretch>
        </p:blipFill>
        <p:spPr>
          <a:xfrm>
            <a:off x="11170081" y="8067090"/>
            <a:ext cx="225972" cy="207691"/>
          </a:xfrm>
          <a:prstGeom prst="rect">
            <a:avLst/>
          </a:prstGeom>
        </p:spPr>
      </p:pic>
      <p:pic>
        <p:nvPicPr>
          <p:cNvPr id="108" name="bg object 108"/>
          <p:cNvPicPr/>
          <p:nvPr/>
        </p:nvPicPr>
        <p:blipFill>
          <a:blip r:embed="rId78" cstate="print"/>
          <a:stretch>
            <a:fillRect/>
          </a:stretch>
        </p:blipFill>
        <p:spPr>
          <a:xfrm>
            <a:off x="11645410" y="7927444"/>
            <a:ext cx="226961" cy="197535"/>
          </a:xfrm>
          <a:prstGeom prst="rect">
            <a:avLst/>
          </a:prstGeom>
        </p:spPr>
      </p:pic>
      <p:pic>
        <p:nvPicPr>
          <p:cNvPr id="109" name="bg object 109"/>
          <p:cNvPicPr/>
          <p:nvPr/>
        </p:nvPicPr>
        <p:blipFill>
          <a:blip r:embed="rId79" cstate="print"/>
          <a:stretch>
            <a:fillRect/>
          </a:stretch>
        </p:blipFill>
        <p:spPr>
          <a:xfrm>
            <a:off x="12120180" y="7820298"/>
            <a:ext cx="228511" cy="184840"/>
          </a:xfrm>
          <a:prstGeom prst="rect">
            <a:avLst/>
          </a:prstGeom>
        </p:spPr>
      </p:pic>
      <p:pic>
        <p:nvPicPr>
          <p:cNvPr id="110" name="bg object 110"/>
          <p:cNvPicPr/>
          <p:nvPr/>
        </p:nvPicPr>
        <p:blipFill>
          <a:blip r:embed="rId80" cstate="print"/>
          <a:stretch>
            <a:fillRect/>
          </a:stretch>
        </p:blipFill>
        <p:spPr>
          <a:xfrm>
            <a:off x="12595484" y="7749713"/>
            <a:ext cx="230034" cy="168082"/>
          </a:xfrm>
          <a:prstGeom prst="rect">
            <a:avLst/>
          </a:prstGeom>
        </p:spPr>
      </p:pic>
      <p:pic>
        <p:nvPicPr>
          <p:cNvPr id="111" name="bg object 111"/>
          <p:cNvPicPr/>
          <p:nvPr/>
        </p:nvPicPr>
        <p:blipFill>
          <a:blip r:embed="rId81" cstate="print"/>
          <a:stretch>
            <a:fillRect/>
          </a:stretch>
        </p:blipFill>
        <p:spPr>
          <a:xfrm>
            <a:off x="13070787" y="7724902"/>
            <a:ext cx="231050" cy="146175"/>
          </a:xfrm>
          <a:prstGeom prst="rect">
            <a:avLst/>
          </a:prstGeom>
        </p:spPr>
      </p:pic>
      <p:sp>
        <p:nvSpPr>
          <p:cNvPr id="112" name="bg object 112"/>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13" name="bg object 113"/>
          <p:cNvPicPr/>
          <p:nvPr/>
        </p:nvPicPr>
        <p:blipFill>
          <a:blip r:embed="rId82" cstate="print"/>
          <a:stretch>
            <a:fillRect/>
          </a:stretch>
        </p:blipFill>
        <p:spPr>
          <a:xfrm>
            <a:off x="14020885" y="7739557"/>
            <a:ext cx="234097" cy="142184"/>
          </a:xfrm>
          <a:prstGeom prst="rect">
            <a:avLst/>
          </a:prstGeom>
        </p:spPr>
      </p:pic>
      <p:sp>
        <p:nvSpPr>
          <p:cNvPr id="114" name="bg object 114"/>
          <p:cNvSpPr/>
          <p:nvPr/>
        </p:nvSpPr>
        <p:spPr>
          <a:xfrm>
            <a:off x="14496190"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15" name="bg object 115"/>
          <p:cNvPicPr/>
          <p:nvPr/>
        </p:nvPicPr>
        <p:blipFill>
          <a:blip r:embed="rId83" cstate="print"/>
          <a:stretch>
            <a:fillRect/>
          </a:stretch>
        </p:blipFill>
        <p:spPr>
          <a:xfrm>
            <a:off x="14971492" y="7729909"/>
            <a:ext cx="236636" cy="140661"/>
          </a:xfrm>
          <a:prstGeom prst="rect">
            <a:avLst/>
          </a:prstGeom>
        </p:spPr>
      </p:pic>
      <p:pic>
        <p:nvPicPr>
          <p:cNvPr id="116" name="bg object 116"/>
          <p:cNvPicPr/>
          <p:nvPr/>
        </p:nvPicPr>
        <p:blipFill>
          <a:blip r:embed="rId84" cstate="print"/>
          <a:stretch>
            <a:fillRect/>
          </a:stretch>
        </p:blipFill>
        <p:spPr>
          <a:xfrm>
            <a:off x="15446288" y="7717721"/>
            <a:ext cx="238159" cy="138122"/>
          </a:xfrm>
          <a:prstGeom prst="rect">
            <a:avLst/>
          </a:prstGeom>
        </p:spPr>
      </p:pic>
      <p:sp>
        <p:nvSpPr>
          <p:cNvPr id="117" name="bg object 117"/>
          <p:cNvSpPr/>
          <p:nvPr/>
        </p:nvSpPr>
        <p:spPr>
          <a:xfrm>
            <a:off x="15921583"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18" name="bg object 118"/>
          <p:cNvPicPr/>
          <p:nvPr/>
        </p:nvPicPr>
        <p:blipFill>
          <a:blip r:embed="rId85" cstate="print"/>
          <a:stretch>
            <a:fillRect/>
          </a:stretch>
        </p:blipFill>
        <p:spPr>
          <a:xfrm>
            <a:off x="16872200" y="7666433"/>
            <a:ext cx="242221" cy="122888"/>
          </a:xfrm>
          <a:prstGeom prst="rect">
            <a:avLst/>
          </a:prstGeom>
        </p:spPr>
      </p:pic>
      <p:pic>
        <p:nvPicPr>
          <p:cNvPr id="119" name="bg object 119"/>
          <p:cNvPicPr/>
          <p:nvPr/>
        </p:nvPicPr>
        <p:blipFill>
          <a:blip r:embed="rId86" cstate="print"/>
          <a:stretch>
            <a:fillRect/>
          </a:stretch>
        </p:blipFill>
        <p:spPr>
          <a:xfrm>
            <a:off x="17347020" y="7646629"/>
            <a:ext cx="243720" cy="116286"/>
          </a:xfrm>
          <a:prstGeom prst="rect">
            <a:avLst/>
          </a:prstGeom>
        </p:spPr>
      </p:pic>
      <p:pic>
        <p:nvPicPr>
          <p:cNvPr id="120" name="bg object 120"/>
          <p:cNvPicPr/>
          <p:nvPr/>
        </p:nvPicPr>
        <p:blipFill>
          <a:blip r:embed="rId87" cstate="print"/>
          <a:stretch>
            <a:fillRect/>
          </a:stretch>
        </p:blipFill>
        <p:spPr>
          <a:xfrm>
            <a:off x="17822419" y="7627840"/>
            <a:ext cx="244639" cy="109177"/>
          </a:xfrm>
          <a:prstGeom prst="rect">
            <a:avLst/>
          </a:prstGeom>
        </p:spPr>
      </p:pic>
      <p:sp>
        <p:nvSpPr>
          <p:cNvPr id="121" name="bg object 121"/>
          <p:cNvSpPr/>
          <p:nvPr/>
        </p:nvSpPr>
        <p:spPr>
          <a:xfrm>
            <a:off x="159384"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22" name="bg object 122"/>
          <p:cNvPicPr/>
          <p:nvPr/>
        </p:nvPicPr>
        <p:blipFill>
          <a:blip r:embed="rId88" cstate="print"/>
          <a:stretch>
            <a:fillRect/>
          </a:stretch>
        </p:blipFill>
        <p:spPr>
          <a:xfrm>
            <a:off x="1118631" y="9300542"/>
            <a:ext cx="243745" cy="190426"/>
          </a:xfrm>
          <a:prstGeom prst="rect">
            <a:avLst/>
          </a:prstGeom>
        </p:spPr>
      </p:pic>
      <p:sp>
        <p:nvSpPr>
          <p:cNvPr id="123" name="bg object 123"/>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24" name="bg object 124"/>
          <p:cNvPicPr/>
          <p:nvPr/>
        </p:nvPicPr>
        <p:blipFill>
          <a:blip r:embed="rId89" cstate="print"/>
          <a:stretch>
            <a:fillRect/>
          </a:stretch>
        </p:blipFill>
        <p:spPr>
          <a:xfrm>
            <a:off x="3515968" y="10196307"/>
            <a:ext cx="237143" cy="90691"/>
          </a:xfrm>
          <a:prstGeom prst="rect">
            <a:avLst/>
          </a:prstGeom>
        </p:spPr>
      </p:pic>
      <p:pic>
        <p:nvPicPr>
          <p:cNvPr id="125" name="bg object 125"/>
          <p:cNvPicPr/>
          <p:nvPr/>
        </p:nvPicPr>
        <p:blipFill>
          <a:blip r:embed="rId90" cstate="print"/>
          <a:stretch>
            <a:fillRect/>
          </a:stretch>
        </p:blipFill>
        <p:spPr>
          <a:xfrm>
            <a:off x="3036602" y="10051583"/>
            <a:ext cx="238159" cy="149294"/>
          </a:xfrm>
          <a:prstGeom prst="rect">
            <a:avLst/>
          </a:prstGeom>
        </p:spPr>
      </p:pic>
      <p:pic>
        <p:nvPicPr>
          <p:cNvPr id="126" name="bg object 126"/>
          <p:cNvPicPr/>
          <p:nvPr/>
        </p:nvPicPr>
        <p:blipFill>
          <a:blip r:embed="rId91" cstate="print"/>
          <a:stretch>
            <a:fillRect/>
          </a:stretch>
        </p:blipFill>
        <p:spPr>
          <a:xfrm>
            <a:off x="6397592" y="10192245"/>
            <a:ext cx="224098" cy="94754"/>
          </a:xfrm>
          <a:prstGeom prst="rect">
            <a:avLst/>
          </a:prstGeom>
        </p:spPr>
      </p:pic>
      <p:pic>
        <p:nvPicPr>
          <p:cNvPr id="127" name="bg object 127"/>
          <p:cNvPicPr/>
          <p:nvPr/>
        </p:nvPicPr>
        <p:blipFill>
          <a:blip r:embed="rId92" cstate="print"/>
          <a:stretch>
            <a:fillRect/>
          </a:stretch>
        </p:blipFill>
        <p:spPr>
          <a:xfrm>
            <a:off x="6872545" y="10047013"/>
            <a:ext cx="227495" cy="156403"/>
          </a:xfrm>
          <a:prstGeom prst="rect">
            <a:avLst/>
          </a:prstGeom>
        </p:spPr>
      </p:pic>
      <p:pic>
        <p:nvPicPr>
          <p:cNvPr id="128" name="bg object 128"/>
          <p:cNvPicPr/>
          <p:nvPr/>
        </p:nvPicPr>
        <p:blipFill>
          <a:blip r:embed="rId93" cstate="print"/>
          <a:stretch>
            <a:fillRect/>
          </a:stretch>
        </p:blipFill>
        <p:spPr>
          <a:xfrm>
            <a:off x="7351911" y="9879438"/>
            <a:ext cx="225972" cy="170621"/>
          </a:xfrm>
          <a:prstGeom prst="rect">
            <a:avLst/>
          </a:prstGeom>
        </p:spPr>
      </p:pic>
      <p:pic>
        <p:nvPicPr>
          <p:cNvPr id="129" name="bg object 129"/>
          <p:cNvPicPr/>
          <p:nvPr/>
        </p:nvPicPr>
        <p:blipFill>
          <a:blip r:embed="rId94" cstate="print"/>
          <a:stretch>
            <a:fillRect/>
          </a:stretch>
        </p:blipFill>
        <p:spPr>
          <a:xfrm>
            <a:off x="7831785" y="9694090"/>
            <a:ext cx="224448" cy="182301"/>
          </a:xfrm>
          <a:prstGeom prst="rect">
            <a:avLst/>
          </a:prstGeom>
        </p:spPr>
      </p:pic>
      <p:sp>
        <p:nvSpPr>
          <p:cNvPr id="130" name="bg object 130"/>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31" name="bg object 131"/>
          <p:cNvPicPr/>
          <p:nvPr/>
        </p:nvPicPr>
        <p:blipFill>
          <a:blip r:embed="rId95" cstate="print"/>
          <a:stretch>
            <a:fillRect/>
          </a:stretch>
        </p:blipFill>
        <p:spPr>
          <a:xfrm>
            <a:off x="10703918" y="8518527"/>
            <a:ext cx="225972" cy="207183"/>
          </a:xfrm>
          <a:prstGeom prst="rect">
            <a:avLst/>
          </a:prstGeom>
        </p:spPr>
      </p:pic>
      <p:pic>
        <p:nvPicPr>
          <p:cNvPr id="132" name="bg object 132"/>
          <p:cNvPicPr/>
          <p:nvPr/>
        </p:nvPicPr>
        <p:blipFill>
          <a:blip r:embed="rId96" cstate="print"/>
          <a:stretch>
            <a:fillRect/>
          </a:stretch>
        </p:blipFill>
        <p:spPr>
          <a:xfrm>
            <a:off x="11182268" y="8360092"/>
            <a:ext cx="227495" cy="201597"/>
          </a:xfrm>
          <a:prstGeom prst="rect">
            <a:avLst/>
          </a:prstGeom>
        </p:spPr>
      </p:pic>
      <p:pic>
        <p:nvPicPr>
          <p:cNvPr id="133" name="bg object 133"/>
          <p:cNvPicPr/>
          <p:nvPr/>
        </p:nvPicPr>
        <p:blipFill>
          <a:blip r:embed="rId97" cstate="print"/>
          <a:stretch>
            <a:fillRect/>
          </a:stretch>
        </p:blipFill>
        <p:spPr>
          <a:xfrm>
            <a:off x="11660618" y="8227047"/>
            <a:ext cx="228511" cy="193472"/>
          </a:xfrm>
          <a:prstGeom prst="rect">
            <a:avLst/>
          </a:prstGeom>
        </p:spPr>
      </p:pic>
      <p:pic>
        <p:nvPicPr>
          <p:cNvPr id="134" name="bg object 134"/>
          <p:cNvPicPr/>
          <p:nvPr/>
        </p:nvPicPr>
        <p:blipFill>
          <a:blip r:embed="rId98" cstate="print"/>
          <a:stretch>
            <a:fillRect/>
          </a:stretch>
        </p:blipFill>
        <p:spPr>
          <a:xfrm>
            <a:off x="12138461" y="8124472"/>
            <a:ext cx="230034" cy="182301"/>
          </a:xfrm>
          <a:prstGeom prst="rect">
            <a:avLst/>
          </a:prstGeom>
        </p:spPr>
      </p:pic>
      <p:pic>
        <p:nvPicPr>
          <p:cNvPr id="135" name="bg object 135"/>
          <p:cNvPicPr/>
          <p:nvPr/>
        </p:nvPicPr>
        <p:blipFill>
          <a:blip r:embed="rId99" cstate="print"/>
          <a:stretch>
            <a:fillRect/>
          </a:stretch>
        </p:blipFill>
        <p:spPr>
          <a:xfrm>
            <a:off x="12616811" y="8056426"/>
            <a:ext cx="231558" cy="167574"/>
          </a:xfrm>
          <a:prstGeom prst="rect">
            <a:avLst/>
          </a:prstGeom>
        </p:spPr>
      </p:pic>
      <p:pic>
        <p:nvPicPr>
          <p:cNvPr id="136" name="bg object 136"/>
          <p:cNvPicPr/>
          <p:nvPr/>
        </p:nvPicPr>
        <p:blipFill>
          <a:blip r:embed="rId100" cstate="print"/>
          <a:stretch>
            <a:fillRect/>
          </a:stretch>
        </p:blipFill>
        <p:spPr>
          <a:xfrm>
            <a:off x="13095162" y="8033258"/>
            <a:ext cx="232573" cy="146564"/>
          </a:xfrm>
          <a:prstGeom prst="rect">
            <a:avLst/>
          </a:prstGeom>
        </p:spPr>
      </p:pic>
      <p:pic>
        <p:nvPicPr>
          <p:cNvPr id="137" name="bg object 137"/>
          <p:cNvPicPr/>
          <p:nvPr/>
        </p:nvPicPr>
        <p:blipFill>
          <a:blip r:embed="rId101" cstate="print"/>
          <a:stretch>
            <a:fillRect/>
          </a:stretch>
        </p:blipFill>
        <p:spPr>
          <a:xfrm>
            <a:off x="13573004" y="8042715"/>
            <a:ext cx="234097" cy="146247"/>
          </a:xfrm>
          <a:prstGeom prst="rect">
            <a:avLst/>
          </a:prstGeom>
        </p:spPr>
      </p:pic>
      <p:pic>
        <p:nvPicPr>
          <p:cNvPr id="138" name="bg object 138"/>
          <p:cNvPicPr/>
          <p:nvPr/>
        </p:nvPicPr>
        <p:blipFill>
          <a:blip r:embed="rId102" cstate="print"/>
          <a:stretch>
            <a:fillRect/>
          </a:stretch>
        </p:blipFill>
        <p:spPr>
          <a:xfrm>
            <a:off x="14050846" y="8045762"/>
            <a:ext cx="235620" cy="142692"/>
          </a:xfrm>
          <a:prstGeom prst="rect">
            <a:avLst/>
          </a:prstGeom>
        </p:spPr>
      </p:pic>
      <p:pic>
        <p:nvPicPr>
          <p:cNvPr id="139" name="bg object 139"/>
          <p:cNvPicPr/>
          <p:nvPr/>
        </p:nvPicPr>
        <p:blipFill>
          <a:blip r:embed="rId103" cstate="print"/>
          <a:stretch>
            <a:fillRect/>
          </a:stretch>
        </p:blipFill>
        <p:spPr>
          <a:xfrm>
            <a:off x="14529197" y="8036114"/>
            <a:ext cx="237143" cy="143200"/>
          </a:xfrm>
          <a:prstGeom prst="rect">
            <a:avLst/>
          </a:prstGeom>
        </p:spPr>
      </p:pic>
      <p:pic>
        <p:nvPicPr>
          <p:cNvPr id="140" name="bg object 140"/>
          <p:cNvPicPr/>
          <p:nvPr/>
        </p:nvPicPr>
        <p:blipFill>
          <a:blip r:embed="rId104" cstate="print"/>
          <a:stretch>
            <a:fillRect/>
          </a:stretch>
        </p:blipFill>
        <p:spPr>
          <a:xfrm>
            <a:off x="15007609" y="8018341"/>
            <a:ext cx="238096" cy="141169"/>
          </a:xfrm>
          <a:prstGeom prst="rect">
            <a:avLst/>
          </a:prstGeom>
        </p:spPr>
      </p:pic>
      <p:sp>
        <p:nvSpPr>
          <p:cNvPr id="141" name="bg object 141"/>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42" name="bg object 142"/>
          <p:cNvPicPr/>
          <p:nvPr/>
        </p:nvPicPr>
        <p:blipFill>
          <a:blip r:embed="rId105" cstate="print"/>
          <a:stretch>
            <a:fillRect/>
          </a:stretch>
        </p:blipFill>
        <p:spPr>
          <a:xfrm>
            <a:off x="16920440" y="7900022"/>
            <a:ext cx="243745" cy="119333"/>
          </a:xfrm>
          <a:prstGeom prst="rect">
            <a:avLst/>
          </a:prstGeom>
        </p:spPr>
      </p:pic>
      <p:sp>
        <p:nvSpPr>
          <p:cNvPr id="143" name="bg object 143"/>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44" name="bg object 144"/>
          <p:cNvPicPr/>
          <p:nvPr/>
        </p:nvPicPr>
        <p:blipFill>
          <a:blip r:embed="rId106" cstate="print"/>
          <a:stretch>
            <a:fillRect/>
          </a:stretch>
        </p:blipFill>
        <p:spPr>
          <a:xfrm>
            <a:off x="103533" y="9129921"/>
            <a:ext cx="247807" cy="189410"/>
          </a:xfrm>
          <a:prstGeom prst="rect">
            <a:avLst/>
          </a:prstGeom>
        </p:spPr>
      </p:pic>
      <p:pic>
        <p:nvPicPr>
          <p:cNvPr id="145" name="bg object 145"/>
          <p:cNvPicPr/>
          <p:nvPr/>
        </p:nvPicPr>
        <p:blipFill>
          <a:blip r:embed="rId107" cstate="print"/>
          <a:stretch>
            <a:fillRect/>
          </a:stretch>
        </p:blipFill>
        <p:spPr>
          <a:xfrm>
            <a:off x="585437" y="9318316"/>
            <a:ext cx="246792" cy="185348"/>
          </a:xfrm>
          <a:prstGeom prst="rect">
            <a:avLst/>
          </a:prstGeom>
        </p:spPr>
      </p:pic>
      <p:pic>
        <p:nvPicPr>
          <p:cNvPr id="146" name="bg object 146"/>
          <p:cNvPicPr/>
          <p:nvPr/>
        </p:nvPicPr>
        <p:blipFill>
          <a:blip r:embed="rId108" cstate="print"/>
          <a:stretch>
            <a:fillRect/>
          </a:stretch>
        </p:blipFill>
        <p:spPr>
          <a:xfrm>
            <a:off x="1068358" y="9510773"/>
            <a:ext cx="245268" cy="179254"/>
          </a:xfrm>
          <a:prstGeom prst="rect">
            <a:avLst/>
          </a:prstGeom>
        </p:spPr>
      </p:pic>
      <p:sp>
        <p:nvSpPr>
          <p:cNvPr id="147" name="bg object 147"/>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48" name="bg object 148"/>
          <p:cNvPicPr/>
          <p:nvPr/>
        </p:nvPicPr>
        <p:blipFill>
          <a:blip r:embed="rId109" cstate="print"/>
          <a:stretch>
            <a:fillRect/>
          </a:stretch>
        </p:blipFill>
        <p:spPr>
          <a:xfrm>
            <a:off x="7341247" y="10074942"/>
            <a:ext cx="226987" cy="155387"/>
          </a:xfrm>
          <a:prstGeom prst="rect">
            <a:avLst/>
          </a:prstGeom>
        </p:spPr>
      </p:pic>
      <p:sp>
        <p:nvSpPr>
          <p:cNvPr id="149" name="bg object 149"/>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50" name="bg object 150"/>
          <p:cNvPicPr/>
          <p:nvPr/>
        </p:nvPicPr>
        <p:blipFill>
          <a:blip r:embed="rId110" cstate="print"/>
          <a:stretch>
            <a:fillRect/>
          </a:stretch>
        </p:blipFill>
        <p:spPr>
          <a:xfrm>
            <a:off x="9752295" y="9144140"/>
            <a:ext cx="224448" cy="198550"/>
          </a:xfrm>
          <a:prstGeom prst="rect">
            <a:avLst/>
          </a:prstGeom>
        </p:spPr>
      </p:pic>
      <p:pic>
        <p:nvPicPr>
          <p:cNvPr id="151" name="bg object 151"/>
          <p:cNvPicPr/>
          <p:nvPr/>
        </p:nvPicPr>
        <p:blipFill>
          <a:blip r:embed="rId111" cstate="print"/>
          <a:stretch>
            <a:fillRect/>
          </a:stretch>
        </p:blipFill>
        <p:spPr>
          <a:xfrm>
            <a:off x="10233185" y="8963870"/>
            <a:ext cx="225972" cy="200074"/>
          </a:xfrm>
          <a:prstGeom prst="rect">
            <a:avLst/>
          </a:prstGeom>
        </p:spPr>
      </p:pic>
      <p:pic>
        <p:nvPicPr>
          <p:cNvPr id="152" name="bg object 152"/>
          <p:cNvPicPr/>
          <p:nvPr/>
        </p:nvPicPr>
        <p:blipFill>
          <a:blip r:embed="rId112" cstate="print"/>
          <a:stretch>
            <a:fillRect/>
          </a:stretch>
        </p:blipFill>
        <p:spPr>
          <a:xfrm>
            <a:off x="10714582" y="8797310"/>
            <a:ext cx="226987" cy="199058"/>
          </a:xfrm>
          <a:prstGeom prst="rect">
            <a:avLst/>
          </a:prstGeom>
        </p:spPr>
      </p:pic>
      <p:pic>
        <p:nvPicPr>
          <p:cNvPr id="153" name="bg object 153"/>
          <p:cNvPicPr/>
          <p:nvPr/>
        </p:nvPicPr>
        <p:blipFill>
          <a:blip r:embed="rId113" cstate="print"/>
          <a:stretch>
            <a:fillRect/>
          </a:stretch>
        </p:blipFill>
        <p:spPr>
          <a:xfrm>
            <a:off x="11195471" y="8649032"/>
            <a:ext cx="228511" cy="196011"/>
          </a:xfrm>
          <a:prstGeom prst="rect">
            <a:avLst/>
          </a:prstGeom>
        </p:spPr>
      </p:pic>
      <p:pic>
        <p:nvPicPr>
          <p:cNvPr id="154" name="bg object 154"/>
          <p:cNvPicPr/>
          <p:nvPr/>
        </p:nvPicPr>
        <p:blipFill>
          <a:blip r:embed="rId114" cstate="print"/>
          <a:stretch>
            <a:fillRect/>
          </a:stretch>
        </p:blipFill>
        <p:spPr>
          <a:xfrm>
            <a:off x="11676868" y="8524112"/>
            <a:ext cx="230034" cy="189410"/>
          </a:xfrm>
          <a:prstGeom prst="rect">
            <a:avLst/>
          </a:prstGeom>
        </p:spPr>
      </p:pic>
      <p:pic>
        <p:nvPicPr>
          <p:cNvPr id="155" name="bg object 155"/>
          <p:cNvPicPr/>
          <p:nvPr/>
        </p:nvPicPr>
        <p:blipFill>
          <a:blip r:embed="rId115" cstate="print"/>
          <a:stretch>
            <a:fillRect/>
          </a:stretch>
        </p:blipFill>
        <p:spPr>
          <a:xfrm>
            <a:off x="12157863" y="8428138"/>
            <a:ext cx="231452" cy="179254"/>
          </a:xfrm>
          <a:prstGeom prst="rect">
            <a:avLst/>
          </a:prstGeom>
        </p:spPr>
      </p:pic>
      <p:pic>
        <p:nvPicPr>
          <p:cNvPr id="156" name="bg object 156"/>
          <p:cNvPicPr/>
          <p:nvPr/>
        </p:nvPicPr>
        <p:blipFill>
          <a:blip r:embed="rId116" cstate="print"/>
          <a:stretch>
            <a:fillRect/>
          </a:stretch>
        </p:blipFill>
        <p:spPr>
          <a:xfrm>
            <a:off x="12639155" y="8365678"/>
            <a:ext cx="232573" cy="167067"/>
          </a:xfrm>
          <a:prstGeom prst="rect">
            <a:avLst/>
          </a:prstGeom>
        </p:spPr>
      </p:pic>
      <p:pic>
        <p:nvPicPr>
          <p:cNvPr id="157" name="bg object 157"/>
          <p:cNvPicPr/>
          <p:nvPr/>
        </p:nvPicPr>
        <p:blipFill>
          <a:blip r:embed="rId117" cstate="print"/>
          <a:stretch>
            <a:fillRect/>
          </a:stretch>
        </p:blipFill>
        <p:spPr>
          <a:xfrm>
            <a:off x="13120044" y="8345239"/>
            <a:ext cx="234097" cy="148405"/>
          </a:xfrm>
          <a:prstGeom prst="rect">
            <a:avLst/>
          </a:prstGeom>
        </p:spPr>
      </p:pic>
      <p:pic>
        <p:nvPicPr>
          <p:cNvPr id="158" name="bg object 158"/>
          <p:cNvPicPr/>
          <p:nvPr/>
        </p:nvPicPr>
        <p:blipFill>
          <a:blip r:embed="rId118" cstate="print"/>
          <a:stretch>
            <a:fillRect/>
          </a:stretch>
        </p:blipFill>
        <p:spPr>
          <a:xfrm>
            <a:off x="13601441" y="8354506"/>
            <a:ext cx="235620" cy="144977"/>
          </a:xfrm>
          <a:prstGeom prst="rect">
            <a:avLst/>
          </a:prstGeom>
        </p:spPr>
      </p:pic>
      <p:pic>
        <p:nvPicPr>
          <p:cNvPr id="159" name="bg object 159"/>
          <p:cNvPicPr/>
          <p:nvPr/>
        </p:nvPicPr>
        <p:blipFill>
          <a:blip r:embed="rId119" cstate="print"/>
          <a:stretch>
            <a:fillRect/>
          </a:stretch>
        </p:blipFill>
        <p:spPr>
          <a:xfrm>
            <a:off x="14082331" y="8347904"/>
            <a:ext cx="237143" cy="145739"/>
          </a:xfrm>
          <a:prstGeom prst="rect">
            <a:avLst/>
          </a:prstGeom>
        </p:spPr>
      </p:pic>
      <p:sp>
        <p:nvSpPr>
          <p:cNvPr id="160" name="bg object 160"/>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61" name="bg object 161"/>
          <p:cNvPicPr/>
          <p:nvPr/>
        </p:nvPicPr>
        <p:blipFill>
          <a:blip r:embed="rId120" cstate="print"/>
          <a:stretch>
            <a:fillRect/>
          </a:stretch>
        </p:blipFill>
        <p:spPr>
          <a:xfrm>
            <a:off x="15044617" y="8297125"/>
            <a:ext cx="239682" cy="144216"/>
          </a:xfrm>
          <a:prstGeom prst="rect">
            <a:avLst/>
          </a:prstGeom>
        </p:spPr>
      </p:pic>
      <p:sp>
        <p:nvSpPr>
          <p:cNvPr id="162" name="bg object 162"/>
          <p:cNvSpPr/>
          <p:nvPr/>
        </p:nvSpPr>
        <p:spPr>
          <a:xfrm>
            <a:off x="15526014"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63" name="bg object 163"/>
          <p:cNvPicPr/>
          <p:nvPr/>
        </p:nvPicPr>
        <p:blipFill>
          <a:blip r:embed="rId121" cstate="print"/>
          <a:stretch>
            <a:fillRect/>
          </a:stretch>
        </p:blipFill>
        <p:spPr>
          <a:xfrm>
            <a:off x="16006959" y="8212321"/>
            <a:ext cx="242673" cy="134059"/>
          </a:xfrm>
          <a:prstGeom prst="rect">
            <a:avLst/>
          </a:prstGeom>
        </p:spPr>
      </p:pic>
      <p:pic>
        <p:nvPicPr>
          <p:cNvPr id="164" name="bg object 164"/>
          <p:cNvPicPr/>
          <p:nvPr/>
        </p:nvPicPr>
        <p:blipFill>
          <a:blip r:embed="rId122" cstate="print"/>
          <a:stretch>
            <a:fillRect/>
          </a:stretch>
        </p:blipFill>
        <p:spPr>
          <a:xfrm>
            <a:off x="16487792" y="8162557"/>
            <a:ext cx="243745" cy="126950"/>
          </a:xfrm>
          <a:prstGeom prst="rect">
            <a:avLst/>
          </a:prstGeom>
        </p:spPr>
      </p:pic>
      <p:pic>
        <p:nvPicPr>
          <p:cNvPr id="165" name="bg object 165"/>
          <p:cNvPicPr/>
          <p:nvPr/>
        </p:nvPicPr>
        <p:blipFill>
          <a:blip r:embed="rId123" cstate="print"/>
          <a:stretch>
            <a:fillRect/>
          </a:stretch>
        </p:blipFill>
        <p:spPr>
          <a:xfrm>
            <a:off x="16969189" y="8110253"/>
            <a:ext cx="245268" cy="118318"/>
          </a:xfrm>
          <a:prstGeom prst="rect">
            <a:avLst/>
          </a:prstGeom>
        </p:spPr>
      </p:pic>
      <p:pic>
        <p:nvPicPr>
          <p:cNvPr id="166" name="bg object 166"/>
          <p:cNvPicPr/>
          <p:nvPr/>
        </p:nvPicPr>
        <p:blipFill>
          <a:blip r:embed="rId124" cstate="print"/>
          <a:stretch>
            <a:fillRect/>
          </a:stretch>
        </p:blipFill>
        <p:spPr>
          <a:xfrm>
            <a:off x="17450079" y="8057442"/>
            <a:ext cx="246792" cy="108669"/>
          </a:xfrm>
          <a:prstGeom prst="rect">
            <a:avLst/>
          </a:prstGeom>
        </p:spPr>
      </p:pic>
      <p:sp>
        <p:nvSpPr>
          <p:cNvPr id="167" name="bg object 167"/>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68" name="bg object 168"/>
          <p:cNvPicPr/>
          <p:nvPr/>
        </p:nvPicPr>
        <p:blipFill>
          <a:blip r:embed="rId125" cstate="print"/>
          <a:stretch>
            <a:fillRect/>
          </a:stretch>
        </p:blipFill>
        <p:spPr>
          <a:xfrm>
            <a:off x="46151" y="9360464"/>
            <a:ext cx="249839" cy="180777"/>
          </a:xfrm>
          <a:prstGeom prst="rect">
            <a:avLst/>
          </a:prstGeom>
        </p:spPr>
      </p:pic>
      <p:pic>
        <p:nvPicPr>
          <p:cNvPr id="169" name="bg object 169"/>
          <p:cNvPicPr/>
          <p:nvPr/>
        </p:nvPicPr>
        <p:blipFill>
          <a:blip r:embed="rId126" cstate="print"/>
          <a:stretch>
            <a:fillRect/>
          </a:stretch>
        </p:blipFill>
        <p:spPr>
          <a:xfrm>
            <a:off x="531610" y="9533624"/>
            <a:ext cx="248315" cy="175699"/>
          </a:xfrm>
          <a:prstGeom prst="rect">
            <a:avLst/>
          </a:prstGeom>
        </p:spPr>
      </p:pic>
      <p:pic>
        <p:nvPicPr>
          <p:cNvPr id="170" name="bg object 170"/>
          <p:cNvPicPr/>
          <p:nvPr/>
        </p:nvPicPr>
        <p:blipFill>
          <a:blip r:embed="rId127" cstate="print"/>
          <a:stretch>
            <a:fillRect/>
          </a:stretch>
        </p:blipFill>
        <p:spPr>
          <a:xfrm>
            <a:off x="1017578" y="9710848"/>
            <a:ext cx="246792" cy="169098"/>
          </a:xfrm>
          <a:prstGeom prst="rect">
            <a:avLst/>
          </a:prstGeom>
        </p:spPr>
      </p:pic>
      <p:sp>
        <p:nvSpPr>
          <p:cNvPr id="171" name="bg object 171"/>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72" name="bg object 172"/>
          <p:cNvPicPr/>
          <p:nvPr/>
        </p:nvPicPr>
        <p:blipFill>
          <a:blip r:embed="rId128" cstate="print"/>
          <a:stretch>
            <a:fillRect/>
          </a:stretch>
        </p:blipFill>
        <p:spPr>
          <a:xfrm>
            <a:off x="8786961" y="9743347"/>
            <a:ext cx="223941" cy="175191"/>
          </a:xfrm>
          <a:prstGeom prst="rect">
            <a:avLst/>
          </a:prstGeom>
        </p:spPr>
      </p:pic>
      <p:sp>
        <p:nvSpPr>
          <p:cNvPr id="173" name="bg object 173"/>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74" name="bg object 174"/>
          <p:cNvPicPr/>
          <p:nvPr/>
        </p:nvPicPr>
        <p:blipFill>
          <a:blip r:embed="rId129" cstate="print"/>
          <a:stretch>
            <a:fillRect/>
          </a:stretch>
        </p:blipFill>
        <p:spPr>
          <a:xfrm>
            <a:off x="9755861" y="9391439"/>
            <a:ext cx="225960" cy="187887"/>
          </a:xfrm>
          <a:prstGeom prst="rect">
            <a:avLst/>
          </a:prstGeom>
        </p:spPr>
      </p:pic>
      <p:pic>
        <p:nvPicPr>
          <p:cNvPr id="175" name="bg object 175"/>
          <p:cNvPicPr/>
          <p:nvPr/>
        </p:nvPicPr>
        <p:blipFill>
          <a:blip r:embed="rId130" cstate="print"/>
          <a:stretch>
            <a:fillRect/>
          </a:stretch>
        </p:blipFill>
        <p:spPr>
          <a:xfrm>
            <a:off x="10240294" y="9225388"/>
            <a:ext cx="227495" cy="190933"/>
          </a:xfrm>
          <a:prstGeom prst="rect">
            <a:avLst/>
          </a:prstGeom>
        </p:spPr>
      </p:pic>
      <p:pic>
        <p:nvPicPr>
          <p:cNvPr id="176" name="bg object 176"/>
          <p:cNvPicPr/>
          <p:nvPr/>
        </p:nvPicPr>
        <p:blipFill>
          <a:blip r:embed="rId131" cstate="print"/>
          <a:stretch>
            <a:fillRect/>
          </a:stretch>
        </p:blipFill>
        <p:spPr>
          <a:xfrm>
            <a:off x="10724230" y="9071524"/>
            <a:ext cx="228511" cy="191441"/>
          </a:xfrm>
          <a:prstGeom prst="rect">
            <a:avLst/>
          </a:prstGeom>
        </p:spPr>
      </p:pic>
      <p:pic>
        <p:nvPicPr>
          <p:cNvPr id="177" name="bg object 177"/>
          <p:cNvPicPr/>
          <p:nvPr/>
        </p:nvPicPr>
        <p:blipFill>
          <a:blip r:embed="rId132" cstate="print"/>
          <a:stretch>
            <a:fillRect/>
          </a:stretch>
        </p:blipFill>
        <p:spPr>
          <a:xfrm>
            <a:off x="11208697" y="8935433"/>
            <a:ext cx="230010" cy="188902"/>
          </a:xfrm>
          <a:prstGeom prst="rect">
            <a:avLst/>
          </a:prstGeom>
        </p:spPr>
      </p:pic>
      <p:pic>
        <p:nvPicPr>
          <p:cNvPr id="178" name="bg object 178"/>
          <p:cNvPicPr/>
          <p:nvPr/>
        </p:nvPicPr>
        <p:blipFill>
          <a:blip r:embed="rId133" cstate="print"/>
          <a:stretch>
            <a:fillRect/>
          </a:stretch>
        </p:blipFill>
        <p:spPr>
          <a:xfrm>
            <a:off x="11692610" y="8821177"/>
            <a:ext cx="231558" cy="184332"/>
          </a:xfrm>
          <a:prstGeom prst="rect">
            <a:avLst/>
          </a:prstGeom>
        </p:spPr>
      </p:pic>
      <p:pic>
        <p:nvPicPr>
          <p:cNvPr id="179" name="bg object 179"/>
          <p:cNvPicPr/>
          <p:nvPr/>
        </p:nvPicPr>
        <p:blipFill>
          <a:blip r:embed="rId134" cstate="print"/>
          <a:stretch>
            <a:fillRect/>
          </a:stretch>
        </p:blipFill>
        <p:spPr>
          <a:xfrm>
            <a:off x="12177054" y="8733835"/>
            <a:ext cx="233081" cy="176207"/>
          </a:xfrm>
          <a:prstGeom prst="rect">
            <a:avLst/>
          </a:prstGeom>
        </p:spPr>
      </p:pic>
      <p:pic>
        <p:nvPicPr>
          <p:cNvPr id="180" name="bg object 180"/>
          <p:cNvPicPr/>
          <p:nvPr/>
        </p:nvPicPr>
        <p:blipFill>
          <a:blip r:embed="rId135" cstate="print"/>
          <a:stretch>
            <a:fillRect/>
          </a:stretch>
        </p:blipFill>
        <p:spPr>
          <a:xfrm>
            <a:off x="12660990" y="8677977"/>
            <a:ext cx="234604" cy="165543"/>
          </a:xfrm>
          <a:prstGeom prst="rect">
            <a:avLst/>
          </a:prstGeom>
        </p:spPr>
      </p:pic>
      <p:pic>
        <p:nvPicPr>
          <p:cNvPr id="181" name="bg object 181"/>
          <p:cNvPicPr/>
          <p:nvPr/>
        </p:nvPicPr>
        <p:blipFill>
          <a:blip r:embed="rId136" cstate="print"/>
          <a:stretch>
            <a:fillRect/>
          </a:stretch>
        </p:blipFill>
        <p:spPr>
          <a:xfrm>
            <a:off x="13145474" y="8660767"/>
            <a:ext cx="235580" cy="150254"/>
          </a:xfrm>
          <a:prstGeom prst="rect">
            <a:avLst/>
          </a:prstGeom>
        </p:spPr>
      </p:pic>
      <p:pic>
        <p:nvPicPr>
          <p:cNvPr id="182" name="bg object 182"/>
          <p:cNvPicPr/>
          <p:nvPr/>
        </p:nvPicPr>
        <p:blipFill>
          <a:blip r:embed="rId137" cstate="print"/>
          <a:stretch>
            <a:fillRect/>
          </a:stretch>
        </p:blipFill>
        <p:spPr>
          <a:xfrm>
            <a:off x="13629360" y="8665281"/>
            <a:ext cx="237153" cy="146755"/>
          </a:xfrm>
          <a:prstGeom prst="rect">
            <a:avLst/>
          </a:prstGeom>
        </p:spPr>
      </p:pic>
      <p:pic>
        <p:nvPicPr>
          <p:cNvPr id="183" name="bg object 183"/>
          <p:cNvPicPr/>
          <p:nvPr/>
        </p:nvPicPr>
        <p:blipFill>
          <a:blip r:embed="rId138" cstate="print"/>
          <a:stretch>
            <a:fillRect/>
          </a:stretch>
        </p:blipFill>
        <p:spPr>
          <a:xfrm>
            <a:off x="14113813" y="8647509"/>
            <a:ext cx="238667" cy="150309"/>
          </a:xfrm>
          <a:prstGeom prst="rect">
            <a:avLst/>
          </a:prstGeom>
        </p:spPr>
      </p:pic>
      <p:pic>
        <p:nvPicPr>
          <p:cNvPr id="184" name="bg object 184"/>
          <p:cNvPicPr/>
          <p:nvPr/>
        </p:nvPicPr>
        <p:blipFill>
          <a:blip r:embed="rId139" cstate="print"/>
          <a:stretch>
            <a:fillRect/>
          </a:stretch>
        </p:blipFill>
        <p:spPr>
          <a:xfrm>
            <a:off x="15082194" y="8566768"/>
            <a:ext cx="241714" cy="148278"/>
          </a:xfrm>
          <a:prstGeom prst="rect">
            <a:avLst/>
          </a:prstGeom>
        </p:spPr>
      </p:pic>
      <p:pic>
        <p:nvPicPr>
          <p:cNvPr id="185" name="bg object 185"/>
          <p:cNvPicPr/>
          <p:nvPr/>
        </p:nvPicPr>
        <p:blipFill>
          <a:blip r:embed="rId140" cstate="print"/>
          <a:stretch>
            <a:fillRect/>
          </a:stretch>
        </p:blipFill>
        <p:spPr>
          <a:xfrm>
            <a:off x="14597751" y="8613486"/>
            <a:ext cx="240190" cy="150817"/>
          </a:xfrm>
          <a:prstGeom prst="rect">
            <a:avLst/>
          </a:prstGeom>
        </p:spPr>
      </p:pic>
      <p:pic>
        <p:nvPicPr>
          <p:cNvPr id="186" name="bg object 186"/>
          <p:cNvPicPr/>
          <p:nvPr/>
        </p:nvPicPr>
        <p:blipFill>
          <a:blip r:embed="rId141" cstate="print"/>
          <a:stretch>
            <a:fillRect/>
          </a:stretch>
        </p:blipFill>
        <p:spPr>
          <a:xfrm>
            <a:off x="15566130" y="8509386"/>
            <a:ext cx="242729" cy="144216"/>
          </a:xfrm>
          <a:prstGeom prst="rect">
            <a:avLst/>
          </a:prstGeom>
        </p:spPr>
      </p:pic>
      <p:sp>
        <p:nvSpPr>
          <p:cNvPr id="187" name="bg object 187"/>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88" name="bg object 188"/>
          <p:cNvPicPr/>
          <p:nvPr/>
        </p:nvPicPr>
        <p:blipFill>
          <a:blip r:embed="rId142" cstate="print"/>
          <a:stretch>
            <a:fillRect/>
          </a:stretch>
        </p:blipFill>
        <p:spPr>
          <a:xfrm>
            <a:off x="17502890" y="8225017"/>
            <a:ext cx="248315" cy="108669"/>
          </a:xfrm>
          <a:prstGeom prst="rect">
            <a:avLst/>
          </a:prstGeom>
        </p:spPr>
      </p:pic>
      <p:pic>
        <p:nvPicPr>
          <p:cNvPr id="189" name="bg object 189"/>
          <p:cNvPicPr/>
          <p:nvPr/>
        </p:nvPicPr>
        <p:blipFill>
          <a:blip r:embed="rId143" cstate="print"/>
          <a:stretch>
            <a:fillRect/>
          </a:stretch>
        </p:blipFill>
        <p:spPr>
          <a:xfrm>
            <a:off x="17986826" y="8153924"/>
            <a:ext cx="249839" cy="96990"/>
          </a:xfrm>
          <a:prstGeom prst="rect">
            <a:avLst/>
          </a:prstGeom>
        </p:spPr>
      </p:pic>
      <p:sp>
        <p:nvSpPr>
          <p:cNvPr id="190" name="bg object 190"/>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91" name="bg object 191"/>
          <p:cNvPicPr/>
          <p:nvPr/>
        </p:nvPicPr>
        <p:blipFill>
          <a:blip r:embed="rId144" cstate="print"/>
          <a:stretch>
            <a:fillRect/>
          </a:stretch>
        </p:blipFill>
        <p:spPr>
          <a:xfrm>
            <a:off x="8295408" y="10112011"/>
            <a:ext cx="227495" cy="154372"/>
          </a:xfrm>
          <a:prstGeom prst="rect">
            <a:avLst/>
          </a:prstGeom>
        </p:spPr>
      </p:pic>
      <p:sp>
        <p:nvSpPr>
          <p:cNvPr id="192" name="bg object 192"/>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93" name="bg object 193"/>
          <p:cNvPicPr/>
          <p:nvPr/>
        </p:nvPicPr>
        <p:blipFill>
          <a:blip r:embed="rId145" cstate="print"/>
          <a:stretch>
            <a:fillRect/>
          </a:stretch>
        </p:blipFill>
        <p:spPr>
          <a:xfrm>
            <a:off x="10247403" y="9482337"/>
            <a:ext cx="229019" cy="182301"/>
          </a:xfrm>
          <a:prstGeom prst="rect">
            <a:avLst/>
          </a:prstGeom>
        </p:spPr>
      </p:pic>
      <p:pic>
        <p:nvPicPr>
          <p:cNvPr id="194" name="bg object 194"/>
          <p:cNvPicPr/>
          <p:nvPr/>
        </p:nvPicPr>
        <p:blipFill>
          <a:blip r:embed="rId146" cstate="print"/>
          <a:stretch>
            <a:fillRect/>
          </a:stretch>
        </p:blipFill>
        <p:spPr>
          <a:xfrm>
            <a:off x="10734386" y="9343198"/>
            <a:ext cx="230542" cy="183824"/>
          </a:xfrm>
          <a:prstGeom prst="rect">
            <a:avLst/>
          </a:prstGeom>
        </p:spPr>
      </p:pic>
      <p:pic>
        <p:nvPicPr>
          <p:cNvPr id="195" name="bg object 195"/>
          <p:cNvPicPr/>
          <p:nvPr/>
        </p:nvPicPr>
        <p:blipFill>
          <a:blip r:embed="rId147" cstate="print"/>
          <a:stretch>
            <a:fillRect/>
          </a:stretch>
        </p:blipFill>
        <p:spPr>
          <a:xfrm>
            <a:off x="11221877" y="9220818"/>
            <a:ext cx="231558" cy="183316"/>
          </a:xfrm>
          <a:prstGeom prst="rect">
            <a:avLst/>
          </a:prstGeom>
        </p:spPr>
      </p:pic>
      <p:pic>
        <p:nvPicPr>
          <p:cNvPr id="196" name="bg object 196"/>
          <p:cNvPicPr/>
          <p:nvPr/>
        </p:nvPicPr>
        <p:blipFill>
          <a:blip r:embed="rId148" cstate="print"/>
          <a:stretch>
            <a:fillRect/>
          </a:stretch>
        </p:blipFill>
        <p:spPr>
          <a:xfrm>
            <a:off x="11708859" y="9118750"/>
            <a:ext cx="233081" cy="179254"/>
          </a:xfrm>
          <a:prstGeom prst="rect">
            <a:avLst/>
          </a:prstGeom>
        </p:spPr>
      </p:pic>
      <p:pic>
        <p:nvPicPr>
          <p:cNvPr id="197" name="bg object 197"/>
          <p:cNvPicPr/>
          <p:nvPr/>
        </p:nvPicPr>
        <p:blipFill>
          <a:blip r:embed="rId149" cstate="print"/>
          <a:stretch>
            <a:fillRect/>
          </a:stretch>
        </p:blipFill>
        <p:spPr>
          <a:xfrm>
            <a:off x="12196383" y="9041564"/>
            <a:ext cx="234572" cy="172652"/>
          </a:xfrm>
          <a:prstGeom prst="rect">
            <a:avLst/>
          </a:prstGeom>
        </p:spPr>
      </p:pic>
      <p:pic>
        <p:nvPicPr>
          <p:cNvPr id="198" name="bg object 198"/>
          <p:cNvPicPr/>
          <p:nvPr/>
        </p:nvPicPr>
        <p:blipFill>
          <a:blip r:embed="rId150" cstate="print"/>
          <a:stretch>
            <a:fillRect/>
          </a:stretch>
        </p:blipFill>
        <p:spPr>
          <a:xfrm>
            <a:off x="12683334" y="8993830"/>
            <a:ext cx="236128" cy="163512"/>
          </a:xfrm>
          <a:prstGeom prst="rect">
            <a:avLst/>
          </a:prstGeom>
        </p:spPr>
      </p:pic>
      <p:pic>
        <p:nvPicPr>
          <p:cNvPr id="199" name="bg object 199"/>
          <p:cNvPicPr/>
          <p:nvPr/>
        </p:nvPicPr>
        <p:blipFill>
          <a:blip r:embed="rId151" cstate="print"/>
          <a:stretch>
            <a:fillRect/>
          </a:stretch>
        </p:blipFill>
        <p:spPr>
          <a:xfrm>
            <a:off x="13170824" y="8980310"/>
            <a:ext cx="237651" cy="151134"/>
          </a:xfrm>
          <a:prstGeom prst="rect">
            <a:avLst/>
          </a:prstGeom>
        </p:spPr>
      </p:pic>
      <p:pic>
        <p:nvPicPr>
          <p:cNvPr id="200" name="bg object 200"/>
          <p:cNvPicPr/>
          <p:nvPr/>
        </p:nvPicPr>
        <p:blipFill>
          <a:blip r:embed="rId152" cstate="print"/>
          <a:stretch>
            <a:fillRect/>
          </a:stretch>
        </p:blipFill>
        <p:spPr>
          <a:xfrm>
            <a:off x="13657807" y="8974534"/>
            <a:ext cx="238667" cy="152848"/>
          </a:xfrm>
          <a:prstGeom prst="rect">
            <a:avLst/>
          </a:prstGeom>
        </p:spPr>
      </p:pic>
      <p:pic>
        <p:nvPicPr>
          <p:cNvPr id="201" name="bg object 201"/>
          <p:cNvPicPr/>
          <p:nvPr/>
        </p:nvPicPr>
        <p:blipFill>
          <a:blip r:embed="rId153" cstate="print"/>
          <a:stretch>
            <a:fillRect/>
          </a:stretch>
        </p:blipFill>
        <p:spPr>
          <a:xfrm>
            <a:off x="14145298" y="8944066"/>
            <a:ext cx="240190" cy="156911"/>
          </a:xfrm>
          <a:prstGeom prst="rect">
            <a:avLst/>
          </a:prstGeom>
        </p:spPr>
      </p:pic>
      <p:pic>
        <p:nvPicPr>
          <p:cNvPr id="202" name="bg object 202"/>
          <p:cNvPicPr/>
          <p:nvPr/>
        </p:nvPicPr>
        <p:blipFill>
          <a:blip r:embed="rId154" cstate="print"/>
          <a:stretch>
            <a:fillRect/>
          </a:stretch>
        </p:blipFill>
        <p:spPr>
          <a:xfrm>
            <a:off x="14632342" y="8893793"/>
            <a:ext cx="241652" cy="156911"/>
          </a:xfrm>
          <a:prstGeom prst="rect">
            <a:avLst/>
          </a:prstGeom>
        </p:spPr>
      </p:pic>
      <p:pic>
        <p:nvPicPr>
          <p:cNvPr id="203" name="bg object 203"/>
          <p:cNvPicPr/>
          <p:nvPr/>
        </p:nvPicPr>
        <p:blipFill>
          <a:blip r:embed="rId155" cstate="print"/>
          <a:stretch>
            <a:fillRect/>
          </a:stretch>
        </p:blipFill>
        <p:spPr>
          <a:xfrm>
            <a:off x="15119772" y="8828794"/>
            <a:ext cx="243237" cy="155387"/>
          </a:xfrm>
          <a:prstGeom prst="rect">
            <a:avLst/>
          </a:prstGeom>
        </p:spPr>
      </p:pic>
      <p:sp>
        <p:nvSpPr>
          <p:cNvPr id="204" name="bg object 204"/>
          <p:cNvSpPr/>
          <p:nvPr/>
        </p:nvSpPr>
        <p:spPr>
          <a:xfrm>
            <a:off x="15607258"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205" name="bg object 205"/>
          <p:cNvPicPr/>
          <p:nvPr/>
        </p:nvPicPr>
        <p:blipFill>
          <a:blip r:embed="rId156" cstate="print"/>
          <a:stretch>
            <a:fillRect/>
          </a:stretch>
        </p:blipFill>
        <p:spPr>
          <a:xfrm>
            <a:off x="16581850" y="8567276"/>
            <a:ext cx="247185" cy="134567"/>
          </a:xfrm>
          <a:prstGeom prst="rect">
            <a:avLst/>
          </a:prstGeom>
        </p:spPr>
      </p:pic>
      <p:sp>
        <p:nvSpPr>
          <p:cNvPr id="206" name="bg object 206"/>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207" name="bg object 207"/>
          <p:cNvPicPr/>
          <p:nvPr/>
        </p:nvPicPr>
        <p:blipFill>
          <a:blip r:embed="rId157" cstate="print"/>
          <a:stretch>
            <a:fillRect/>
          </a:stretch>
        </p:blipFill>
        <p:spPr>
          <a:xfrm>
            <a:off x="11235103" y="9507218"/>
            <a:ext cx="233057" cy="176715"/>
          </a:xfrm>
          <a:prstGeom prst="rect">
            <a:avLst/>
          </a:prstGeom>
        </p:spPr>
      </p:pic>
      <p:pic>
        <p:nvPicPr>
          <p:cNvPr id="208" name="bg object 208"/>
          <p:cNvPicPr/>
          <p:nvPr/>
        </p:nvPicPr>
        <p:blipFill>
          <a:blip r:embed="rId158" cstate="print"/>
          <a:stretch>
            <a:fillRect/>
          </a:stretch>
        </p:blipFill>
        <p:spPr>
          <a:xfrm>
            <a:off x="11725109" y="9418353"/>
            <a:ext cx="234604" cy="174684"/>
          </a:xfrm>
          <a:prstGeom prst="rect">
            <a:avLst/>
          </a:prstGeom>
        </p:spPr>
      </p:pic>
      <p:pic>
        <p:nvPicPr>
          <p:cNvPr id="209" name="bg object 209"/>
          <p:cNvPicPr/>
          <p:nvPr/>
        </p:nvPicPr>
        <p:blipFill>
          <a:blip r:embed="rId159" cstate="print"/>
          <a:stretch>
            <a:fillRect/>
          </a:stretch>
        </p:blipFill>
        <p:spPr>
          <a:xfrm>
            <a:off x="12215139" y="9352339"/>
            <a:ext cx="236128" cy="169606"/>
          </a:xfrm>
          <a:prstGeom prst="rect">
            <a:avLst/>
          </a:prstGeom>
        </p:spPr>
      </p:pic>
      <p:pic>
        <p:nvPicPr>
          <p:cNvPr id="210" name="bg object 210"/>
          <p:cNvPicPr/>
          <p:nvPr/>
        </p:nvPicPr>
        <p:blipFill>
          <a:blip r:embed="rId160" cstate="print"/>
          <a:stretch>
            <a:fillRect/>
          </a:stretch>
        </p:blipFill>
        <p:spPr>
          <a:xfrm>
            <a:off x="12705677" y="9313746"/>
            <a:ext cx="237651" cy="161481"/>
          </a:xfrm>
          <a:prstGeom prst="rect">
            <a:avLst/>
          </a:prstGeom>
        </p:spPr>
      </p:pic>
      <p:pic>
        <p:nvPicPr>
          <p:cNvPr id="211" name="bg object 211"/>
          <p:cNvPicPr/>
          <p:nvPr/>
        </p:nvPicPr>
        <p:blipFill>
          <a:blip r:embed="rId161" cstate="print"/>
          <a:stretch>
            <a:fillRect/>
          </a:stretch>
        </p:blipFill>
        <p:spPr>
          <a:xfrm>
            <a:off x="13686244" y="9285309"/>
            <a:ext cx="240698" cy="158942"/>
          </a:xfrm>
          <a:prstGeom prst="rect">
            <a:avLst/>
          </a:prstGeom>
        </p:spPr>
      </p:pic>
      <p:pic>
        <p:nvPicPr>
          <p:cNvPr id="212" name="bg object 212"/>
          <p:cNvPicPr/>
          <p:nvPr/>
        </p:nvPicPr>
        <p:blipFill>
          <a:blip r:embed="rId162" cstate="print"/>
          <a:stretch>
            <a:fillRect/>
          </a:stretch>
        </p:blipFill>
        <p:spPr>
          <a:xfrm>
            <a:off x="13196215" y="9304098"/>
            <a:ext cx="239175" cy="150817"/>
          </a:xfrm>
          <a:prstGeom prst="rect">
            <a:avLst/>
          </a:prstGeom>
        </p:spPr>
      </p:pic>
      <p:pic>
        <p:nvPicPr>
          <p:cNvPr id="213" name="bg object 213"/>
          <p:cNvPicPr/>
          <p:nvPr/>
        </p:nvPicPr>
        <p:blipFill>
          <a:blip r:embed="rId163" cstate="print"/>
          <a:stretch>
            <a:fillRect/>
          </a:stretch>
        </p:blipFill>
        <p:spPr>
          <a:xfrm>
            <a:off x="14177290" y="9239607"/>
            <a:ext cx="241714" cy="164020"/>
          </a:xfrm>
          <a:prstGeom prst="rect">
            <a:avLst/>
          </a:prstGeom>
        </p:spPr>
      </p:pic>
      <p:pic>
        <p:nvPicPr>
          <p:cNvPr id="214" name="bg object 214"/>
          <p:cNvPicPr/>
          <p:nvPr/>
        </p:nvPicPr>
        <p:blipFill>
          <a:blip r:embed="rId164" cstate="print"/>
          <a:stretch>
            <a:fillRect/>
          </a:stretch>
        </p:blipFill>
        <p:spPr>
          <a:xfrm>
            <a:off x="14667827" y="9171561"/>
            <a:ext cx="243237" cy="165543"/>
          </a:xfrm>
          <a:prstGeom prst="rect">
            <a:avLst/>
          </a:prstGeom>
        </p:spPr>
      </p:pic>
      <p:pic>
        <p:nvPicPr>
          <p:cNvPr id="215" name="bg object 215"/>
          <p:cNvPicPr/>
          <p:nvPr/>
        </p:nvPicPr>
        <p:blipFill>
          <a:blip r:embed="rId165" cstate="print"/>
          <a:stretch>
            <a:fillRect/>
          </a:stretch>
        </p:blipFill>
        <p:spPr>
          <a:xfrm>
            <a:off x="15157349" y="9084219"/>
            <a:ext cx="244760" cy="164020"/>
          </a:xfrm>
          <a:prstGeom prst="rect">
            <a:avLst/>
          </a:prstGeom>
        </p:spPr>
      </p:pic>
      <p:pic>
        <p:nvPicPr>
          <p:cNvPr id="216" name="bg object 216"/>
          <p:cNvPicPr/>
          <p:nvPr/>
        </p:nvPicPr>
        <p:blipFill>
          <a:blip r:embed="rId166" cstate="print"/>
          <a:stretch>
            <a:fillRect/>
          </a:stretch>
        </p:blipFill>
        <p:spPr>
          <a:xfrm>
            <a:off x="15647887" y="8982150"/>
            <a:ext cx="246284" cy="158942"/>
          </a:xfrm>
          <a:prstGeom prst="rect">
            <a:avLst/>
          </a:prstGeom>
        </p:spPr>
      </p:pic>
      <p:sp>
        <p:nvSpPr>
          <p:cNvPr id="217" name="bg object 217"/>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18" name="bg object 218"/>
          <p:cNvPicPr/>
          <p:nvPr/>
        </p:nvPicPr>
        <p:blipFill>
          <a:blip r:embed="rId167" cstate="print"/>
          <a:stretch>
            <a:fillRect/>
          </a:stretch>
        </p:blipFill>
        <p:spPr>
          <a:xfrm>
            <a:off x="364035" y="10167870"/>
            <a:ext cx="253901" cy="119128"/>
          </a:xfrm>
          <a:prstGeom prst="rect">
            <a:avLst/>
          </a:prstGeom>
        </p:spPr>
      </p:pic>
      <p:sp>
        <p:nvSpPr>
          <p:cNvPr id="219" name="bg object 219"/>
          <p:cNvSpPr/>
          <p:nvPr/>
        </p:nvSpPr>
        <p:spPr>
          <a:xfrm>
            <a:off x="9274442"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20" name="bg object 220"/>
          <p:cNvPicPr/>
          <p:nvPr/>
        </p:nvPicPr>
        <p:blipFill>
          <a:blip r:embed="rId168" cstate="print"/>
          <a:stretch>
            <a:fillRect/>
          </a:stretch>
        </p:blipFill>
        <p:spPr>
          <a:xfrm>
            <a:off x="10261114" y="9992678"/>
            <a:ext cx="232065" cy="167067"/>
          </a:xfrm>
          <a:prstGeom prst="rect">
            <a:avLst/>
          </a:prstGeom>
        </p:spPr>
      </p:pic>
      <p:pic>
        <p:nvPicPr>
          <p:cNvPr id="221" name="bg object 221"/>
          <p:cNvPicPr/>
          <p:nvPr/>
        </p:nvPicPr>
        <p:blipFill>
          <a:blip r:embed="rId169" cstate="print"/>
          <a:stretch>
            <a:fillRect/>
          </a:stretch>
        </p:blipFill>
        <p:spPr>
          <a:xfrm>
            <a:off x="10755205" y="9887563"/>
            <a:ext cx="233081" cy="170621"/>
          </a:xfrm>
          <a:prstGeom prst="rect">
            <a:avLst/>
          </a:prstGeom>
        </p:spPr>
      </p:pic>
      <p:pic>
        <p:nvPicPr>
          <p:cNvPr id="222" name="bg object 222"/>
          <p:cNvPicPr/>
          <p:nvPr/>
        </p:nvPicPr>
        <p:blipFill>
          <a:blip r:embed="rId170" cstate="print"/>
          <a:stretch>
            <a:fillRect/>
          </a:stretch>
        </p:blipFill>
        <p:spPr>
          <a:xfrm>
            <a:off x="11248282" y="9795651"/>
            <a:ext cx="234604" cy="171637"/>
          </a:xfrm>
          <a:prstGeom prst="rect">
            <a:avLst/>
          </a:prstGeom>
        </p:spPr>
      </p:pic>
      <p:pic>
        <p:nvPicPr>
          <p:cNvPr id="223" name="bg object 223"/>
          <p:cNvPicPr/>
          <p:nvPr/>
        </p:nvPicPr>
        <p:blipFill>
          <a:blip r:embed="rId171" cstate="print"/>
          <a:stretch>
            <a:fillRect/>
          </a:stretch>
        </p:blipFill>
        <p:spPr>
          <a:xfrm>
            <a:off x="11741866" y="9721511"/>
            <a:ext cx="236128" cy="170113"/>
          </a:xfrm>
          <a:prstGeom prst="rect">
            <a:avLst/>
          </a:prstGeom>
        </p:spPr>
      </p:pic>
      <p:pic>
        <p:nvPicPr>
          <p:cNvPr id="224" name="bg object 224"/>
          <p:cNvPicPr/>
          <p:nvPr/>
        </p:nvPicPr>
        <p:blipFill>
          <a:blip r:embed="rId172" cstate="print"/>
          <a:stretch>
            <a:fillRect/>
          </a:stretch>
        </p:blipFill>
        <p:spPr>
          <a:xfrm>
            <a:off x="12235452" y="9667684"/>
            <a:ext cx="237651" cy="166559"/>
          </a:xfrm>
          <a:prstGeom prst="rect">
            <a:avLst/>
          </a:prstGeom>
        </p:spPr>
      </p:pic>
      <p:pic>
        <p:nvPicPr>
          <p:cNvPr id="225" name="bg object 225"/>
          <p:cNvPicPr/>
          <p:nvPr/>
        </p:nvPicPr>
        <p:blipFill>
          <a:blip r:embed="rId173" cstate="print"/>
          <a:stretch>
            <a:fillRect/>
          </a:stretch>
        </p:blipFill>
        <p:spPr>
          <a:xfrm>
            <a:off x="12728528" y="9637724"/>
            <a:ext cx="239175" cy="159957"/>
          </a:xfrm>
          <a:prstGeom prst="rect">
            <a:avLst/>
          </a:prstGeom>
        </p:spPr>
      </p:pic>
      <p:pic>
        <p:nvPicPr>
          <p:cNvPr id="226" name="bg object 226"/>
          <p:cNvPicPr/>
          <p:nvPr/>
        </p:nvPicPr>
        <p:blipFill>
          <a:blip r:embed="rId174" cstate="print"/>
          <a:stretch>
            <a:fillRect/>
          </a:stretch>
        </p:blipFill>
        <p:spPr>
          <a:xfrm>
            <a:off x="13222112" y="9629599"/>
            <a:ext cx="240698" cy="156403"/>
          </a:xfrm>
          <a:prstGeom prst="rect">
            <a:avLst/>
          </a:prstGeom>
        </p:spPr>
      </p:pic>
      <p:pic>
        <p:nvPicPr>
          <p:cNvPr id="227" name="bg object 227"/>
          <p:cNvPicPr/>
          <p:nvPr/>
        </p:nvPicPr>
        <p:blipFill>
          <a:blip r:embed="rId175" cstate="print"/>
          <a:stretch>
            <a:fillRect/>
          </a:stretch>
        </p:blipFill>
        <p:spPr>
          <a:xfrm>
            <a:off x="13715696" y="9597608"/>
            <a:ext cx="242221" cy="166051"/>
          </a:xfrm>
          <a:prstGeom prst="rect">
            <a:avLst/>
          </a:prstGeom>
        </p:spPr>
      </p:pic>
      <p:pic>
        <p:nvPicPr>
          <p:cNvPr id="228" name="bg object 228"/>
          <p:cNvPicPr/>
          <p:nvPr/>
        </p:nvPicPr>
        <p:blipFill>
          <a:blip r:embed="rId176" cstate="print"/>
          <a:stretch>
            <a:fillRect/>
          </a:stretch>
        </p:blipFill>
        <p:spPr>
          <a:xfrm>
            <a:off x="14209281" y="9534641"/>
            <a:ext cx="243745" cy="173160"/>
          </a:xfrm>
          <a:prstGeom prst="rect">
            <a:avLst/>
          </a:prstGeom>
        </p:spPr>
      </p:pic>
      <p:pic>
        <p:nvPicPr>
          <p:cNvPr id="229" name="bg object 229"/>
          <p:cNvPicPr/>
          <p:nvPr/>
        </p:nvPicPr>
        <p:blipFill>
          <a:blip r:embed="rId177" cstate="print"/>
          <a:stretch>
            <a:fillRect/>
          </a:stretch>
        </p:blipFill>
        <p:spPr>
          <a:xfrm>
            <a:off x="14702865" y="9446282"/>
            <a:ext cx="245268" cy="174684"/>
          </a:xfrm>
          <a:prstGeom prst="rect">
            <a:avLst/>
          </a:prstGeom>
        </p:spPr>
      </p:pic>
      <p:pic>
        <p:nvPicPr>
          <p:cNvPr id="230" name="bg object 230"/>
          <p:cNvPicPr/>
          <p:nvPr/>
        </p:nvPicPr>
        <p:blipFill>
          <a:blip r:embed="rId178" cstate="print"/>
          <a:stretch>
            <a:fillRect/>
          </a:stretch>
        </p:blipFill>
        <p:spPr>
          <a:xfrm>
            <a:off x="15196451" y="9336597"/>
            <a:ext cx="246792" cy="174176"/>
          </a:xfrm>
          <a:prstGeom prst="rect">
            <a:avLst/>
          </a:prstGeom>
        </p:spPr>
      </p:pic>
      <p:sp>
        <p:nvSpPr>
          <p:cNvPr id="231" name="bg object 231"/>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32" name="bg object 232"/>
          <p:cNvPicPr/>
          <p:nvPr/>
        </p:nvPicPr>
        <p:blipFill>
          <a:blip r:embed="rId179" cstate="print"/>
          <a:stretch>
            <a:fillRect/>
          </a:stretch>
        </p:blipFill>
        <p:spPr>
          <a:xfrm>
            <a:off x="11261485" y="10089161"/>
            <a:ext cx="236636" cy="167067"/>
          </a:xfrm>
          <a:prstGeom prst="rect">
            <a:avLst/>
          </a:prstGeom>
        </p:spPr>
      </p:pic>
      <p:pic>
        <p:nvPicPr>
          <p:cNvPr id="233" name="bg object 233"/>
          <p:cNvPicPr/>
          <p:nvPr/>
        </p:nvPicPr>
        <p:blipFill>
          <a:blip r:embed="rId180" cstate="print"/>
          <a:stretch>
            <a:fillRect/>
          </a:stretch>
        </p:blipFill>
        <p:spPr>
          <a:xfrm>
            <a:off x="11759132" y="10028224"/>
            <a:ext cx="237651" cy="166559"/>
          </a:xfrm>
          <a:prstGeom prst="rect">
            <a:avLst/>
          </a:prstGeom>
        </p:spPr>
      </p:pic>
      <p:pic>
        <p:nvPicPr>
          <p:cNvPr id="234" name="bg object 234"/>
          <p:cNvPicPr/>
          <p:nvPr/>
        </p:nvPicPr>
        <p:blipFill>
          <a:blip r:embed="rId181" cstate="print"/>
          <a:stretch>
            <a:fillRect/>
          </a:stretch>
        </p:blipFill>
        <p:spPr>
          <a:xfrm>
            <a:off x="12255763" y="9987092"/>
            <a:ext cx="239175" cy="163512"/>
          </a:xfrm>
          <a:prstGeom prst="rect">
            <a:avLst/>
          </a:prstGeom>
        </p:spPr>
      </p:pic>
      <p:pic>
        <p:nvPicPr>
          <p:cNvPr id="235" name="bg object 235"/>
          <p:cNvPicPr/>
          <p:nvPr/>
        </p:nvPicPr>
        <p:blipFill>
          <a:blip r:embed="rId182" cstate="print"/>
          <a:stretch>
            <a:fillRect/>
          </a:stretch>
        </p:blipFill>
        <p:spPr>
          <a:xfrm>
            <a:off x="12752394" y="9967288"/>
            <a:ext cx="240698" cy="157926"/>
          </a:xfrm>
          <a:prstGeom prst="rect">
            <a:avLst/>
          </a:prstGeom>
        </p:spPr>
      </p:pic>
      <p:pic>
        <p:nvPicPr>
          <p:cNvPr id="236" name="bg object 236"/>
          <p:cNvPicPr/>
          <p:nvPr/>
        </p:nvPicPr>
        <p:blipFill>
          <a:blip r:embed="rId183" cstate="print"/>
          <a:stretch>
            <a:fillRect/>
          </a:stretch>
        </p:blipFill>
        <p:spPr>
          <a:xfrm>
            <a:off x="13249025" y="9957132"/>
            <a:ext cx="242221" cy="162496"/>
          </a:xfrm>
          <a:prstGeom prst="rect">
            <a:avLst/>
          </a:prstGeom>
        </p:spPr>
      </p:pic>
      <p:pic>
        <p:nvPicPr>
          <p:cNvPr id="237" name="bg object 237"/>
          <p:cNvPicPr/>
          <p:nvPr/>
        </p:nvPicPr>
        <p:blipFill>
          <a:blip r:embed="rId184" cstate="print"/>
          <a:stretch>
            <a:fillRect/>
          </a:stretch>
        </p:blipFill>
        <p:spPr>
          <a:xfrm>
            <a:off x="13745657" y="9910922"/>
            <a:ext cx="243745" cy="174684"/>
          </a:xfrm>
          <a:prstGeom prst="rect">
            <a:avLst/>
          </a:prstGeom>
        </p:spPr>
      </p:pic>
      <p:pic>
        <p:nvPicPr>
          <p:cNvPr id="238" name="bg object 238"/>
          <p:cNvPicPr/>
          <p:nvPr/>
        </p:nvPicPr>
        <p:blipFill>
          <a:blip r:embed="rId185" cstate="print"/>
          <a:stretch>
            <a:fillRect/>
          </a:stretch>
        </p:blipFill>
        <p:spPr>
          <a:xfrm>
            <a:off x="14242848" y="9830689"/>
            <a:ext cx="245215" cy="182301"/>
          </a:xfrm>
          <a:prstGeom prst="rect">
            <a:avLst/>
          </a:prstGeom>
        </p:spPr>
      </p:pic>
      <p:pic>
        <p:nvPicPr>
          <p:cNvPr id="239" name="bg object 239"/>
          <p:cNvPicPr/>
          <p:nvPr/>
        </p:nvPicPr>
        <p:blipFill>
          <a:blip r:embed="rId186" cstate="print"/>
          <a:stretch>
            <a:fillRect/>
          </a:stretch>
        </p:blipFill>
        <p:spPr>
          <a:xfrm>
            <a:off x="14738919" y="9721004"/>
            <a:ext cx="246792" cy="186363"/>
          </a:xfrm>
          <a:prstGeom prst="rect">
            <a:avLst/>
          </a:prstGeom>
        </p:spPr>
      </p:pic>
      <p:pic>
        <p:nvPicPr>
          <p:cNvPr id="240" name="bg object 240"/>
          <p:cNvPicPr/>
          <p:nvPr/>
        </p:nvPicPr>
        <p:blipFill>
          <a:blip r:embed="rId187" cstate="print"/>
          <a:stretch>
            <a:fillRect/>
          </a:stretch>
        </p:blipFill>
        <p:spPr>
          <a:xfrm>
            <a:off x="15235551" y="9586944"/>
            <a:ext cx="248315" cy="185855"/>
          </a:xfrm>
          <a:prstGeom prst="rect">
            <a:avLst/>
          </a:prstGeom>
        </p:spPr>
      </p:pic>
      <p:pic>
        <p:nvPicPr>
          <p:cNvPr id="241" name="bg object 241"/>
          <p:cNvPicPr/>
          <p:nvPr/>
        </p:nvPicPr>
        <p:blipFill>
          <a:blip r:embed="rId188" cstate="print"/>
          <a:stretch>
            <a:fillRect/>
          </a:stretch>
        </p:blipFill>
        <p:spPr>
          <a:xfrm>
            <a:off x="15732182" y="9434603"/>
            <a:ext cx="249839" cy="182301"/>
          </a:xfrm>
          <a:prstGeom prst="rect">
            <a:avLst/>
          </a:prstGeom>
        </p:spPr>
      </p:pic>
      <p:sp>
        <p:nvSpPr>
          <p:cNvPr id="242" name="bg object 242"/>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pic>
        <p:nvPicPr>
          <p:cNvPr id="243" name="bg object 243"/>
          <p:cNvPicPr/>
          <p:nvPr/>
        </p:nvPicPr>
        <p:blipFill>
          <a:blip r:embed="rId189" cstate="print"/>
          <a:stretch>
            <a:fillRect/>
          </a:stretch>
        </p:blipFill>
        <p:spPr>
          <a:xfrm>
            <a:off x="18215845" y="8620482"/>
            <a:ext cx="72153" cy="70697"/>
          </a:xfrm>
          <a:prstGeom prst="rect">
            <a:avLst/>
          </a:prstGeom>
        </p:spPr>
      </p:pic>
      <p:sp>
        <p:nvSpPr>
          <p:cNvPr id="244" name="bg object 244"/>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45" name="bg object 245"/>
          <p:cNvPicPr/>
          <p:nvPr/>
        </p:nvPicPr>
        <p:blipFill>
          <a:blip r:embed="rId190" cstate="print"/>
          <a:stretch>
            <a:fillRect/>
          </a:stretch>
        </p:blipFill>
        <p:spPr>
          <a:xfrm>
            <a:off x="14275295" y="10129785"/>
            <a:ext cx="247299" cy="157214"/>
          </a:xfrm>
          <a:prstGeom prst="rect">
            <a:avLst/>
          </a:prstGeom>
        </p:spPr>
      </p:pic>
      <p:pic>
        <p:nvPicPr>
          <p:cNvPr id="246" name="bg object 246"/>
          <p:cNvPicPr/>
          <p:nvPr/>
        </p:nvPicPr>
        <p:blipFill>
          <a:blip r:embed="rId191" cstate="print"/>
          <a:stretch>
            <a:fillRect/>
          </a:stretch>
        </p:blipFill>
        <p:spPr>
          <a:xfrm>
            <a:off x="14775481" y="9997756"/>
            <a:ext cx="248823" cy="198550"/>
          </a:xfrm>
          <a:prstGeom prst="rect">
            <a:avLst/>
          </a:prstGeom>
        </p:spPr>
      </p:pic>
      <p:pic>
        <p:nvPicPr>
          <p:cNvPr id="247" name="bg object 247"/>
          <p:cNvPicPr/>
          <p:nvPr/>
        </p:nvPicPr>
        <p:blipFill>
          <a:blip r:embed="rId192" cstate="print"/>
          <a:stretch>
            <a:fillRect/>
          </a:stretch>
        </p:blipFill>
        <p:spPr>
          <a:xfrm>
            <a:off x="15276244" y="9839830"/>
            <a:ext cx="249768" cy="199058"/>
          </a:xfrm>
          <a:prstGeom prst="rect">
            <a:avLst/>
          </a:prstGeom>
        </p:spPr>
      </p:pic>
      <p:pic>
        <p:nvPicPr>
          <p:cNvPr id="248" name="bg object 248"/>
          <p:cNvPicPr/>
          <p:nvPr/>
        </p:nvPicPr>
        <p:blipFill>
          <a:blip r:embed="rId193" cstate="print"/>
          <a:stretch>
            <a:fillRect/>
          </a:stretch>
        </p:blipFill>
        <p:spPr>
          <a:xfrm>
            <a:off x="15775935" y="9660575"/>
            <a:ext cx="251280" cy="196011"/>
          </a:xfrm>
          <a:prstGeom prst="rect">
            <a:avLst/>
          </a:prstGeom>
        </p:spPr>
      </p:pic>
      <p:pic>
        <p:nvPicPr>
          <p:cNvPr id="249" name="bg object 249"/>
          <p:cNvPicPr/>
          <p:nvPr/>
        </p:nvPicPr>
        <p:blipFill>
          <a:blip r:embed="rId194" cstate="print"/>
          <a:stretch>
            <a:fillRect/>
          </a:stretch>
        </p:blipFill>
        <p:spPr>
          <a:xfrm>
            <a:off x="16276038" y="9466594"/>
            <a:ext cx="252885" cy="189918"/>
          </a:xfrm>
          <a:prstGeom prst="rect">
            <a:avLst/>
          </a:prstGeom>
        </p:spPr>
      </p:pic>
      <p:sp>
        <p:nvSpPr>
          <p:cNvPr id="250" name="bg object 250"/>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51" name="bg object 251"/>
          <p:cNvPicPr/>
          <p:nvPr/>
        </p:nvPicPr>
        <p:blipFill>
          <a:blip r:embed="rId195" cstate="print"/>
          <a:stretch>
            <a:fillRect/>
          </a:stretch>
        </p:blipFill>
        <p:spPr>
          <a:xfrm>
            <a:off x="15315783" y="10097793"/>
            <a:ext cx="251870" cy="189205"/>
          </a:xfrm>
          <a:prstGeom prst="rect">
            <a:avLst/>
          </a:prstGeom>
        </p:spPr>
      </p:pic>
      <p:pic>
        <p:nvPicPr>
          <p:cNvPr id="252" name="bg object 252"/>
          <p:cNvPicPr/>
          <p:nvPr/>
        </p:nvPicPr>
        <p:blipFill>
          <a:blip r:embed="rId196" cstate="print"/>
          <a:stretch>
            <a:fillRect/>
          </a:stretch>
        </p:blipFill>
        <p:spPr>
          <a:xfrm>
            <a:off x="15819016" y="9892133"/>
            <a:ext cx="253393" cy="212261"/>
          </a:xfrm>
          <a:prstGeom prst="rect">
            <a:avLst/>
          </a:prstGeom>
        </p:spPr>
      </p:pic>
      <p:sp>
        <p:nvSpPr>
          <p:cNvPr id="253" name="bg object 253"/>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54" name="bg object 254"/>
          <p:cNvPicPr/>
          <p:nvPr/>
        </p:nvPicPr>
        <p:blipFill>
          <a:blip r:embed="rId197" cstate="print"/>
          <a:stretch>
            <a:fillRect/>
          </a:stretch>
        </p:blipFill>
        <p:spPr>
          <a:xfrm>
            <a:off x="18127994" y="10074901"/>
            <a:ext cx="160003" cy="212097"/>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805389" y="320289"/>
            <a:ext cx="7555230" cy="2149475"/>
          </a:xfrm>
          <a:prstGeom prst="rect">
            <a:avLst/>
          </a:prstGeom>
        </p:spPr>
        <p:txBody>
          <a:bodyPr wrap="square" lIns="0" tIns="0" rIns="0" bIns="0">
            <a:spAutoFit/>
          </a:bodyPr>
          <a:lstStyle>
            <a:lvl1pPr>
              <a:defRPr sz="4000" b="1" i="0">
                <a:solidFill>
                  <a:srgbClr val="4D7011"/>
                </a:solidFill>
                <a:latin typeface="Verdana"/>
                <a:cs typeface="Verdana"/>
              </a:defRPr>
            </a:lvl1pPr>
          </a:lstStyle>
          <a:p>
            <a:endParaRPr/>
          </a:p>
        </p:txBody>
      </p:sp>
      <p:sp>
        <p:nvSpPr>
          <p:cNvPr id="3" name="Holder 3"/>
          <p:cNvSpPr>
            <a:spLocks noGrp="1"/>
          </p:cNvSpPr>
          <p:nvPr>
            <p:ph type="body" idx="1"/>
          </p:nvPr>
        </p:nvSpPr>
        <p:spPr>
          <a:xfrm>
            <a:off x="5222880" y="3993991"/>
            <a:ext cx="10903585" cy="2597150"/>
          </a:xfrm>
          <a:prstGeom prst="rect">
            <a:avLst/>
          </a:prstGeom>
        </p:spPr>
        <p:txBody>
          <a:bodyPr wrap="square" lIns="0" tIns="0" rIns="0" bIns="0">
            <a:spAutoFit/>
          </a:bodyPr>
          <a:lstStyle>
            <a:lvl1pPr>
              <a:defRPr sz="2500" b="0"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jpg"/><Relationship Id="rId1" Type="http://schemas.openxmlformats.org/officeDocument/2006/relationships/slideLayout" Target="../slideLayouts/slideLayout5.xml"/><Relationship Id="rId4" Type="http://schemas.openxmlformats.org/officeDocument/2006/relationships/image" Target="../media/image199.png"/></Relationships>
</file>

<file path=ppt/slides/_rels/slide2.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200.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201.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3.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2.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370.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03.jpg"/><Relationship Id="rId1" Type="http://schemas.openxmlformats.org/officeDocument/2006/relationships/slideLayout" Target="../slideLayouts/slideLayout5.xml"/><Relationship Id="rId5" Type="http://schemas.openxmlformats.org/officeDocument/2006/relationships/image" Target="../media/image406.jpg"/><Relationship Id="rId4" Type="http://schemas.openxmlformats.org/officeDocument/2006/relationships/image" Target="../media/image405.png"/></Relationships>
</file>

<file path=ppt/slides/_rels/slide6.xml.rels><?xml version="1.0" encoding="UTF-8" standalone="yes"?>
<Relationships xmlns="http://schemas.openxmlformats.org/package/2006/relationships"><Relationship Id="rId3" Type="http://schemas.openxmlformats.org/officeDocument/2006/relationships/image" Target="../media/image408.png"/><Relationship Id="rId2" Type="http://schemas.openxmlformats.org/officeDocument/2006/relationships/image" Target="../media/image407.png"/><Relationship Id="rId1" Type="http://schemas.openxmlformats.org/officeDocument/2006/relationships/slideLayout" Target="../slideLayouts/slideLayout5.xml"/><Relationship Id="rId4" Type="http://schemas.openxmlformats.org/officeDocument/2006/relationships/image" Target="../media/image409.jpg"/></Relationships>
</file>

<file path=ppt/slides/_rels/slide7.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10.jpg"/><Relationship Id="rId1" Type="http://schemas.openxmlformats.org/officeDocument/2006/relationships/slideLayout" Target="../slideLayouts/slideLayout5.xml"/><Relationship Id="rId5" Type="http://schemas.openxmlformats.org/officeDocument/2006/relationships/image" Target="../media/image411.jpg"/><Relationship Id="rId4" Type="http://schemas.openxmlformats.org/officeDocument/2006/relationships/image" Target="../media/image405.png"/></Relationships>
</file>

<file path=ppt/slides/_rels/slide8.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2.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412.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9.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2.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412.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10.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2.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412.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11.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2.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412.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3.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07.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408.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14.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15.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16.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3.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17.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18.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19.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20.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21.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200.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4.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201.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3.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22.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5.xml"/><Relationship Id="rId4" Type="http://schemas.openxmlformats.org/officeDocument/2006/relationships/image" Target="../media/image203.png"/></Relationships>
</file>

<file path=ppt/slides/_rels/slide2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5.xml"/><Relationship Id="rId4" Type="http://schemas.openxmlformats.org/officeDocument/2006/relationships/image" Target="../media/image203.png"/></Relationships>
</file>

<file path=ppt/slides/_rels/slide24.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2.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370.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25.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5.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370.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26.xml.rels><?xml version="1.0" encoding="UTF-8" standalone="yes"?>
<Relationships xmlns="http://schemas.openxmlformats.org/package/2006/relationships"><Relationship Id="rId3" Type="http://schemas.openxmlformats.org/officeDocument/2006/relationships/image" Target="../media/image417.png"/><Relationship Id="rId2" Type="http://schemas.openxmlformats.org/officeDocument/2006/relationships/image" Target="../media/image416.png"/><Relationship Id="rId1" Type="http://schemas.openxmlformats.org/officeDocument/2006/relationships/slideLayout" Target="../slideLayouts/slideLayout5.xml"/><Relationship Id="rId5" Type="http://schemas.openxmlformats.org/officeDocument/2006/relationships/image" Target="../media/image371.png"/><Relationship Id="rId4" Type="http://schemas.openxmlformats.org/officeDocument/2006/relationships/image" Target="../media/image418.jpg"/></Relationships>
</file>

<file path=ppt/slides/_rels/slide27.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5.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370.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28.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image" Target="../media/image419.png"/><Relationship Id="rId1" Type="http://schemas.openxmlformats.org/officeDocument/2006/relationships/slideLayout" Target="../slideLayouts/slideLayout5.xml"/><Relationship Id="rId4" Type="http://schemas.openxmlformats.org/officeDocument/2006/relationships/image" Target="../media/image408.png"/></Relationships>
</file>

<file path=ppt/slides/_rels/slide29.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image" Target="../media/image419.png"/><Relationship Id="rId1" Type="http://schemas.openxmlformats.org/officeDocument/2006/relationships/slideLayout" Target="../slideLayouts/slideLayout5.xml"/><Relationship Id="rId4" Type="http://schemas.openxmlformats.org/officeDocument/2006/relationships/image" Target="../media/image408.png"/></Relationships>
</file>

<file path=ppt/slides/_rels/slide30.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10.jpg"/><Relationship Id="rId1" Type="http://schemas.openxmlformats.org/officeDocument/2006/relationships/slideLayout" Target="../slideLayouts/slideLayout2.xml"/><Relationship Id="rId4" Type="http://schemas.openxmlformats.org/officeDocument/2006/relationships/image" Target="../media/image405.png"/></Relationships>
</file>

<file path=ppt/slides/_rels/slide31.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10.jpg"/><Relationship Id="rId1" Type="http://schemas.openxmlformats.org/officeDocument/2006/relationships/slideLayout" Target="../slideLayouts/slideLayout2.xml"/><Relationship Id="rId4" Type="http://schemas.openxmlformats.org/officeDocument/2006/relationships/image" Target="../media/image405.png"/></Relationships>
</file>

<file path=ppt/slides/_rels/slide32.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10.jpg"/><Relationship Id="rId1" Type="http://schemas.openxmlformats.org/officeDocument/2006/relationships/slideLayout" Target="../slideLayouts/slideLayout2.xml"/><Relationship Id="rId4" Type="http://schemas.openxmlformats.org/officeDocument/2006/relationships/image" Target="../media/image405.png"/></Relationships>
</file>

<file path=ppt/slides/_rels/slide33.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10.jpg"/><Relationship Id="rId1" Type="http://schemas.openxmlformats.org/officeDocument/2006/relationships/slideLayout" Target="../slideLayouts/slideLayout2.xml"/><Relationship Id="rId4" Type="http://schemas.openxmlformats.org/officeDocument/2006/relationships/image" Target="../media/image405.png"/></Relationships>
</file>

<file path=ppt/slides/_rels/slide34.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3.png"/><Relationship Id="rId191" Type="http://schemas.openxmlformats.org/officeDocument/2006/relationships/image" Target="../media/image394.png"/><Relationship Id="rId196" Type="http://schemas.openxmlformats.org/officeDocument/2006/relationships/image" Target="../media/image399.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4.png"/><Relationship Id="rId186" Type="http://schemas.openxmlformats.org/officeDocument/2006/relationships/image" Target="../media/image389.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4.png"/><Relationship Id="rId176" Type="http://schemas.openxmlformats.org/officeDocument/2006/relationships/image" Target="../media/image379.png"/><Relationship Id="rId192" Type="http://schemas.openxmlformats.org/officeDocument/2006/relationships/image" Target="../media/image395.png"/><Relationship Id="rId197" Type="http://schemas.openxmlformats.org/officeDocument/2006/relationships/image" Target="../media/image400.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5.png"/><Relationship Id="rId187" Type="http://schemas.openxmlformats.org/officeDocument/2006/relationships/image" Target="../media/image390.png"/><Relationship Id="rId1" Type="http://schemas.openxmlformats.org/officeDocument/2006/relationships/slideLayout" Target="../slideLayouts/slideLayout5.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80.png"/><Relationship Id="rId198" Type="http://schemas.openxmlformats.org/officeDocument/2006/relationships/image" Target="../media/image371.png"/><Relationship Id="rId172" Type="http://schemas.openxmlformats.org/officeDocument/2006/relationships/image" Target="../media/image375.png"/><Relationship Id="rId193" Type="http://schemas.openxmlformats.org/officeDocument/2006/relationships/image" Target="../media/image396.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1.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6.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1.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6.png"/><Relationship Id="rId194" Type="http://schemas.openxmlformats.org/officeDocument/2006/relationships/image" Target="../media/image397.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412.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7.png"/><Relationship Id="rId189" Type="http://schemas.openxmlformats.org/officeDocument/2006/relationships/image" Target="../media/image392.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7.png"/><Relationship Id="rId179" Type="http://schemas.openxmlformats.org/officeDocument/2006/relationships/image" Target="../media/image382.png"/><Relationship Id="rId195" Type="http://schemas.openxmlformats.org/officeDocument/2006/relationships/image" Target="../media/image398.png"/><Relationship Id="rId190" Type="http://schemas.openxmlformats.org/officeDocument/2006/relationships/image" Target="../media/image393.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2.png"/><Relationship Id="rId185" Type="http://schemas.openxmlformats.org/officeDocument/2006/relationships/image" Target="../media/image388.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3.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8.png"/></Relationships>
</file>

<file path=ppt/slides/_rels/slide35.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3.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07.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408.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36.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203.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37.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jpg"/><Relationship Id="rId1" Type="http://schemas.openxmlformats.org/officeDocument/2006/relationships/slideLayout" Target="../slideLayouts/slideLayout3.xml"/><Relationship Id="rId4" Type="http://schemas.openxmlformats.org/officeDocument/2006/relationships/image" Target="../media/image199.png"/></Relationships>
</file>

<file path=ppt/slides/_rels/slide38.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5.xml"/><Relationship Id="rId5" Type="http://schemas.openxmlformats.org/officeDocument/2006/relationships/image" Target="../media/image203.png"/><Relationship Id="rId4" Type="http://schemas.openxmlformats.org/officeDocument/2006/relationships/image" Target="../media/image202.png"/></Relationships>
</file>

<file path=ppt/slides/_rels/slide39.xml.rels><?xml version="1.0" encoding="UTF-8" standalone="yes"?>
<Relationships xmlns="http://schemas.openxmlformats.org/package/2006/relationships"><Relationship Id="rId117" Type="http://schemas.openxmlformats.org/officeDocument/2006/relationships/image" Target="../media/image319.png"/><Relationship Id="rId21" Type="http://schemas.openxmlformats.org/officeDocument/2006/relationships/image" Target="../media/image223.png"/><Relationship Id="rId42" Type="http://schemas.openxmlformats.org/officeDocument/2006/relationships/image" Target="../media/image244.png"/><Relationship Id="rId63" Type="http://schemas.openxmlformats.org/officeDocument/2006/relationships/image" Target="../media/image265.png"/><Relationship Id="rId84" Type="http://schemas.openxmlformats.org/officeDocument/2006/relationships/image" Target="../media/image286.png"/><Relationship Id="rId138" Type="http://schemas.openxmlformats.org/officeDocument/2006/relationships/image" Target="../media/image340.png"/><Relationship Id="rId159" Type="http://schemas.openxmlformats.org/officeDocument/2006/relationships/image" Target="../media/image361.png"/><Relationship Id="rId170" Type="http://schemas.openxmlformats.org/officeDocument/2006/relationships/image" Target="../media/image372.png"/><Relationship Id="rId191" Type="http://schemas.openxmlformats.org/officeDocument/2006/relationships/image" Target="../media/image393.png"/><Relationship Id="rId196" Type="http://schemas.openxmlformats.org/officeDocument/2006/relationships/image" Target="../media/image398.png"/><Relationship Id="rId200" Type="http://schemas.openxmlformats.org/officeDocument/2006/relationships/image" Target="../media/image402.png"/><Relationship Id="rId16" Type="http://schemas.openxmlformats.org/officeDocument/2006/relationships/image" Target="../media/image218.png"/><Relationship Id="rId107" Type="http://schemas.openxmlformats.org/officeDocument/2006/relationships/image" Target="../media/image309.png"/><Relationship Id="rId11" Type="http://schemas.openxmlformats.org/officeDocument/2006/relationships/image" Target="../media/image213.png"/><Relationship Id="rId32" Type="http://schemas.openxmlformats.org/officeDocument/2006/relationships/image" Target="../media/image234.png"/><Relationship Id="rId37" Type="http://schemas.openxmlformats.org/officeDocument/2006/relationships/image" Target="../media/image239.png"/><Relationship Id="rId53" Type="http://schemas.openxmlformats.org/officeDocument/2006/relationships/image" Target="../media/image255.png"/><Relationship Id="rId58" Type="http://schemas.openxmlformats.org/officeDocument/2006/relationships/image" Target="../media/image260.png"/><Relationship Id="rId74" Type="http://schemas.openxmlformats.org/officeDocument/2006/relationships/image" Target="../media/image276.png"/><Relationship Id="rId79" Type="http://schemas.openxmlformats.org/officeDocument/2006/relationships/image" Target="../media/image281.png"/><Relationship Id="rId102" Type="http://schemas.openxmlformats.org/officeDocument/2006/relationships/image" Target="../media/image304.png"/><Relationship Id="rId123" Type="http://schemas.openxmlformats.org/officeDocument/2006/relationships/image" Target="../media/image325.png"/><Relationship Id="rId128" Type="http://schemas.openxmlformats.org/officeDocument/2006/relationships/image" Target="../media/image330.png"/><Relationship Id="rId144" Type="http://schemas.openxmlformats.org/officeDocument/2006/relationships/image" Target="../media/image346.png"/><Relationship Id="rId149" Type="http://schemas.openxmlformats.org/officeDocument/2006/relationships/image" Target="../media/image351.png"/><Relationship Id="rId5" Type="http://schemas.openxmlformats.org/officeDocument/2006/relationships/image" Target="../media/image207.png"/><Relationship Id="rId90" Type="http://schemas.openxmlformats.org/officeDocument/2006/relationships/image" Target="../media/image292.png"/><Relationship Id="rId95" Type="http://schemas.openxmlformats.org/officeDocument/2006/relationships/image" Target="../media/image297.png"/><Relationship Id="rId160" Type="http://schemas.openxmlformats.org/officeDocument/2006/relationships/image" Target="../media/image362.png"/><Relationship Id="rId165" Type="http://schemas.openxmlformats.org/officeDocument/2006/relationships/image" Target="../media/image367.png"/><Relationship Id="rId181" Type="http://schemas.openxmlformats.org/officeDocument/2006/relationships/image" Target="../media/image383.png"/><Relationship Id="rId186" Type="http://schemas.openxmlformats.org/officeDocument/2006/relationships/image" Target="../media/image388.png"/><Relationship Id="rId22" Type="http://schemas.openxmlformats.org/officeDocument/2006/relationships/image" Target="../media/image224.png"/><Relationship Id="rId27" Type="http://schemas.openxmlformats.org/officeDocument/2006/relationships/image" Target="../media/image229.png"/><Relationship Id="rId43" Type="http://schemas.openxmlformats.org/officeDocument/2006/relationships/image" Target="../media/image245.png"/><Relationship Id="rId48" Type="http://schemas.openxmlformats.org/officeDocument/2006/relationships/image" Target="../media/image250.png"/><Relationship Id="rId64" Type="http://schemas.openxmlformats.org/officeDocument/2006/relationships/image" Target="../media/image266.png"/><Relationship Id="rId69" Type="http://schemas.openxmlformats.org/officeDocument/2006/relationships/image" Target="../media/image271.png"/><Relationship Id="rId113" Type="http://schemas.openxmlformats.org/officeDocument/2006/relationships/image" Target="../media/image315.png"/><Relationship Id="rId118" Type="http://schemas.openxmlformats.org/officeDocument/2006/relationships/image" Target="../media/image320.png"/><Relationship Id="rId134" Type="http://schemas.openxmlformats.org/officeDocument/2006/relationships/image" Target="../media/image336.png"/><Relationship Id="rId139" Type="http://schemas.openxmlformats.org/officeDocument/2006/relationships/image" Target="../media/image341.png"/><Relationship Id="rId80" Type="http://schemas.openxmlformats.org/officeDocument/2006/relationships/image" Target="../media/image282.png"/><Relationship Id="rId85" Type="http://schemas.openxmlformats.org/officeDocument/2006/relationships/image" Target="../media/image287.png"/><Relationship Id="rId150" Type="http://schemas.openxmlformats.org/officeDocument/2006/relationships/image" Target="../media/image352.png"/><Relationship Id="rId155" Type="http://schemas.openxmlformats.org/officeDocument/2006/relationships/image" Target="../media/image357.png"/><Relationship Id="rId171" Type="http://schemas.openxmlformats.org/officeDocument/2006/relationships/image" Target="../media/image373.png"/><Relationship Id="rId176" Type="http://schemas.openxmlformats.org/officeDocument/2006/relationships/image" Target="../media/image378.png"/><Relationship Id="rId192" Type="http://schemas.openxmlformats.org/officeDocument/2006/relationships/image" Target="../media/image394.png"/><Relationship Id="rId197" Type="http://schemas.openxmlformats.org/officeDocument/2006/relationships/image" Target="../media/image399.png"/><Relationship Id="rId12" Type="http://schemas.openxmlformats.org/officeDocument/2006/relationships/image" Target="../media/image214.png"/><Relationship Id="rId17" Type="http://schemas.openxmlformats.org/officeDocument/2006/relationships/image" Target="../media/image219.png"/><Relationship Id="rId33" Type="http://schemas.openxmlformats.org/officeDocument/2006/relationships/image" Target="../media/image235.png"/><Relationship Id="rId38" Type="http://schemas.openxmlformats.org/officeDocument/2006/relationships/image" Target="../media/image240.png"/><Relationship Id="rId59" Type="http://schemas.openxmlformats.org/officeDocument/2006/relationships/image" Target="../media/image261.png"/><Relationship Id="rId103" Type="http://schemas.openxmlformats.org/officeDocument/2006/relationships/image" Target="../media/image305.png"/><Relationship Id="rId108" Type="http://schemas.openxmlformats.org/officeDocument/2006/relationships/image" Target="../media/image310.png"/><Relationship Id="rId124" Type="http://schemas.openxmlformats.org/officeDocument/2006/relationships/image" Target="../media/image326.png"/><Relationship Id="rId129" Type="http://schemas.openxmlformats.org/officeDocument/2006/relationships/image" Target="../media/image331.png"/><Relationship Id="rId54" Type="http://schemas.openxmlformats.org/officeDocument/2006/relationships/image" Target="../media/image256.png"/><Relationship Id="rId70" Type="http://schemas.openxmlformats.org/officeDocument/2006/relationships/image" Target="../media/image272.png"/><Relationship Id="rId75" Type="http://schemas.openxmlformats.org/officeDocument/2006/relationships/image" Target="../media/image277.png"/><Relationship Id="rId91" Type="http://schemas.openxmlformats.org/officeDocument/2006/relationships/image" Target="../media/image293.png"/><Relationship Id="rId96" Type="http://schemas.openxmlformats.org/officeDocument/2006/relationships/image" Target="../media/image298.png"/><Relationship Id="rId140" Type="http://schemas.openxmlformats.org/officeDocument/2006/relationships/image" Target="../media/image342.png"/><Relationship Id="rId145" Type="http://schemas.openxmlformats.org/officeDocument/2006/relationships/image" Target="../media/image347.png"/><Relationship Id="rId161" Type="http://schemas.openxmlformats.org/officeDocument/2006/relationships/image" Target="../media/image363.png"/><Relationship Id="rId166" Type="http://schemas.openxmlformats.org/officeDocument/2006/relationships/image" Target="../media/image368.png"/><Relationship Id="rId182" Type="http://schemas.openxmlformats.org/officeDocument/2006/relationships/image" Target="../media/image384.png"/><Relationship Id="rId187" Type="http://schemas.openxmlformats.org/officeDocument/2006/relationships/image" Target="../media/image389.png"/><Relationship Id="rId1" Type="http://schemas.openxmlformats.org/officeDocument/2006/relationships/slideLayout" Target="../slideLayouts/slideLayout2.xml"/><Relationship Id="rId6" Type="http://schemas.openxmlformats.org/officeDocument/2006/relationships/image" Target="../media/image208.png"/><Relationship Id="rId23" Type="http://schemas.openxmlformats.org/officeDocument/2006/relationships/image" Target="../media/image225.png"/><Relationship Id="rId28" Type="http://schemas.openxmlformats.org/officeDocument/2006/relationships/image" Target="../media/image230.png"/><Relationship Id="rId49" Type="http://schemas.openxmlformats.org/officeDocument/2006/relationships/image" Target="../media/image251.png"/><Relationship Id="rId114" Type="http://schemas.openxmlformats.org/officeDocument/2006/relationships/image" Target="../media/image316.png"/><Relationship Id="rId119" Type="http://schemas.openxmlformats.org/officeDocument/2006/relationships/image" Target="../media/image321.png"/><Relationship Id="rId44" Type="http://schemas.openxmlformats.org/officeDocument/2006/relationships/image" Target="../media/image246.png"/><Relationship Id="rId60" Type="http://schemas.openxmlformats.org/officeDocument/2006/relationships/image" Target="../media/image262.png"/><Relationship Id="rId65" Type="http://schemas.openxmlformats.org/officeDocument/2006/relationships/image" Target="../media/image267.png"/><Relationship Id="rId81" Type="http://schemas.openxmlformats.org/officeDocument/2006/relationships/image" Target="../media/image283.png"/><Relationship Id="rId86" Type="http://schemas.openxmlformats.org/officeDocument/2006/relationships/image" Target="../media/image288.png"/><Relationship Id="rId130" Type="http://schemas.openxmlformats.org/officeDocument/2006/relationships/image" Target="../media/image332.png"/><Relationship Id="rId135" Type="http://schemas.openxmlformats.org/officeDocument/2006/relationships/image" Target="../media/image337.png"/><Relationship Id="rId151" Type="http://schemas.openxmlformats.org/officeDocument/2006/relationships/image" Target="../media/image353.png"/><Relationship Id="rId156" Type="http://schemas.openxmlformats.org/officeDocument/2006/relationships/image" Target="../media/image358.png"/><Relationship Id="rId177" Type="http://schemas.openxmlformats.org/officeDocument/2006/relationships/image" Target="../media/image379.png"/><Relationship Id="rId198" Type="http://schemas.openxmlformats.org/officeDocument/2006/relationships/image" Target="../media/image400.png"/><Relationship Id="rId172" Type="http://schemas.openxmlformats.org/officeDocument/2006/relationships/image" Target="../media/image374.png"/><Relationship Id="rId193" Type="http://schemas.openxmlformats.org/officeDocument/2006/relationships/image" Target="../media/image395.png"/><Relationship Id="rId13" Type="http://schemas.openxmlformats.org/officeDocument/2006/relationships/image" Target="../media/image215.png"/><Relationship Id="rId18" Type="http://schemas.openxmlformats.org/officeDocument/2006/relationships/image" Target="../media/image220.png"/><Relationship Id="rId39" Type="http://schemas.openxmlformats.org/officeDocument/2006/relationships/image" Target="../media/image241.png"/><Relationship Id="rId109" Type="http://schemas.openxmlformats.org/officeDocument/2006/relationships/image" Target="../media/image311.png"/><Relationship Id="rId34" Type="http://schemas.openxmlformats.org/officeDocument/2006/relationships/image" Target="../media/image236.png"/><Relationship Id="rId50" Type="http://schemas.openxmlformats.org/officeDocument/2006/relationships/image" Target="../media/image252.png"/><Relationship Id="rId55" Type="http://schemas.openxmlformats.org/officeDocument/2006/relationships/image" Target="../media/image257.png"/><Relationship Id="rId76" Type="http://schemas.openxmlformats.org/officeDocument/2006/relationships/image" Target="../media/image278.png"/><Relationship Id="rId97" Type="http://schemas.openxmlformats.org/officeDocument/2006/relationships/image" Target="../media/image299.png"/><Relationship Id="rId104" Type="http://schemas.openxmlformats.org/officeDocument/2006/relationships/image" Target="../media/image306.png"/><Relationship Id="rId120" Type="http://schemas.openxmlformats.org/officeDocument/2006/relationships/image" Target="../media/image322.png"/><Relationship Id="rId125" Type="http://schemas.openxmlformats.org/officeDocument/2006/relationships/image" Target="../media/image327.png"/><Relationship Id="rId141" Type="http://schemas.openxmlformats.org/officeDocument/2006/relationships/image" Target="../media/image343.png"/><Relationship Id="rId146" Type="http://schemas.openxmlformats.org/officeDocument/2006/relationships/image" Target="../media/image348.png"/><Relationship Id="rId167" Type="http://schemas.openxmlformats.org/officeDocument/2006/relationships/image" Target="../media/image369.png"/><Relationship Id="rId188" Type="http://schemas.openxmlformats.org/officeDocument/2006/relationships/image" Target="../media/image390.png"/><Relationship Id="rId7" Type="http://schemas.openxmlformats.org/officeDocument/2006/relationships/image" Target="../media/image209.png"/><Relationship Id="rId71" Type="http://schemas.openxmlformats.org/officeDocument/2006/relationships/image" Target="../media/image273.png"/><Relationship Id="rId92" Type="http://schemas.openxmlformats.org/officeDocument/2006/relationships/image" Target="../media/image294.png"/><Relationship Id="rId162" Type="http://schemas.openxmlformats.org/officeDocument/2006/relationships/image" Target="../media/image364.png"/><Relationship Id="rId183" Type="http://schemas.openxmlformats.org/officeDocument/2006/relationships/image" Target="../media/image385.png"/><Relationship Id="rId2" Type="http://schemas.openxmlformats.org/officeDocument/2006/relationships/image" Target="../media/image204.png"/><Relationship Id="rId29" Type="http://schemas.openxmlformats.org/officeDocument/2006/relationships/image" Target="../media/image231.png"/><Relationship Id="rId24" Type="http://schemas.openxmlformats.org/officeDocument/2006/relationships/image" Target="../media/image226.png"/><Relationship Id="rId40" Type="http://schemas.openxmlformats.org/officeDocument/2006/relationships/image" Target="../media/image242.png"/><Relationship Id="rId45" Type="http://schemas.openxmlformats.org/officeDocument/2006/relationships/image" Target="../media/image247.png"/><Relationship Id="rId66" Type="http://schemas.openxmlformats.org/officeDocument/2006/relationships/image" Target="../media/image268.png"/><Relationship Id="rId87" Type="http://schemas.openxmlformats.org/officeDocument/2006/relationships/image" Target="../media/image289.png"/><Relationship Id="rId110" Type="http://schemas.openxmlformats.org/officeDocument/2006/relationships/image" Target="../media/image312.png"/><Relationship Id="rId115" Type="http://schemas.openxmlformats.org/officeDocument/2006/relationships/image" Target="../media/image317.png"/><Relationship Id="rId131" Type="http://schemas.openxmlformats.org/officeDocument/2006/relationships/image" Target="../media/image333.png"/><Relationship Id="rId136" Type="http://schemas.openxmlformats.org/officeDocument/2006/relationships/image" Target="../media/image338.png"/><Relationship Id="rId157" Type="http://schemas.openxmlformats.org/officeDocument/2006/relationships/image" Target="../media/image359.png"/><Relationship Id="rId178" Type="http://schemas.openxmlformats.org/officeDocument/2006/relationships/image" Target="../media/image380.png"/><Relationship Id="rId61" Type="http://schemas.openxmlformats.org/officeDocument/2006/relationships/image" Target="../media/image263.png"/><Relationship Id="rId82" Type="http://schemas.openxmlformats.org/officeDocument/2006/relationships/image" Target="../media/image284.png"/><Relationship Id="rId152" Type="http://schemas.openxmlformats.org/officeDocument/2006/relationships/image" Target="../media/image354.png"/><Relationship Id="rId173" Type="http://schemas.openxmlformats.org/officeDocument/2006/relationships/image" Target="../media/image375.png"/><Relationship Id="rId194" Type="http://schemas.openxmlformats.org/officeDocument/2006/relationships/image" Target="../media/image396.png"/><Relationship Id="rId199" Type="http://schemas.openxmlformats.org/officeDocument/2006/relationships/image" Target="../media/image401.png"/><Relationship Id="rId19" Type="http://schemas.openxmlformats.org/officeDocument/2006/relationships/image" Target="../media/image221.png"/><Relationship Id="rId14" Type="http://schemas.openxmlformats.org/officeDocument/2006/relationships/image" Target="../media/image216.png"/><Relationship Id="rId30" Type="http://schemas.openxmlformats.org/officeDocument/2006/relationships/image" Target="../media/image232.png"/><Relationship Id="rId35" Type="http://schemas.openxmlformats.org/officeDocument/2006/relationships/image" Target="../media/image237.png"/><Relationship Id="rId56" Type="http://schemas.openxmlformats.org/officeDocument/2006/relationships/image" Target="../media/image258.png"/><Relationship Id="rId77" Type="http://schemas.openxmlformats.org/officeDocument/2006/relationships/image" Target="../media/image279.png"/><Relationship Id="rId100" Type="http://schemas.openxmlformats.org/officeDocument/2006/relationships/image" Target="../media/image302.png"/><Relationship Id="rId105" Type="http://schemas.openxmlformats.org/officeDocument/2006/relationships/image" Target="../media/image307.png"/><Relationship Id="rId126" Type="http://schemas.openxmlformats.org/officeDocument/2006/relationships/image" Target="../media/image328.png"/><Relationship Id="rId147" Type="http://schemas.openxmlformats.org/officeDocument/2006/relationships/image" Target="../media/image349.png"/><Relationship Id="rId168" Type="http://schemas.openxmlformats.org/officeDocument/2006/relationships/image" Target="../media/image420.png"/><Relationship Id="rId8" Type="http://schemas.openxmlformats.org/officeDocument/2006/relationships/image" Target="../media/image210.png"/><Relationship Id="rId51" Type="http://schemas.openxmlformats.org/officeDocument/2006/relationships/image" Target="../media/image253.png"/><Relationship Id="rId72" Type="http://schemas.openxmlformats.org/officeDocument/2006/relationships/image" Target="../media/image274.png"/><Relationship Id="rId93" Type="http://schemas.openxmlformats.org/officeDocument/2006/relationships/image" Target="../media/image295.png"/><Relationship Id="rId98" Type="http://schemas.openxmlformats.org/officeDocument/2006/relationships/image" Target="../media/image300.png"/><Relationship Id="rId121" Type="http://schemas.openxmlformats.org/officeDocument/2006/relationships/image" Target="../media/image323.png"/><Relationship Id="rId142" Type="http://schemas.openxmlformats.org/officeDocument/2006/relationships/image" Target="../media/image344.png"/><Relationship Id="rId163" Type="http://schemas.openxmlformats.org/officeDocument/2006/relationships/image" Target="../media/image365.png"/><Relationship Id="rId184" Type="http://schemas.openxmlformats.org/officeDocument/2006/relationships/image" Target="../media/image386.png"/><Relationship Id="rId189" Type="http://schemas.openxmlformats.org/officeDocument/2006/relationships/image" Target="../media/image391.png"/><Relationship Id="rId3" Type="http://schemas.openxmlformats.org/officeDocument/2006/relationships/image" Target="../media/image205.png"/><Relationship Id="rId25" Type="http://schemas.openxmlformats.org/officeDocument/2006/relationships/image" Target="../media/image227.png"/><Relationship Id="rId46" Type="http://schemas.openxmlformats.org/officeDocument/2006/relationships/image" Target="../media/image248.png"/><Relationship Id="rId67" Type="http://schemas.openxmlformats.org/officeDocument/2006/relationships/image" Target="../media/image269.png"/><Relationship Id="rId116" Type="http://schemas.openxmlformats.org/officeDocument/2006/relationships/image" Target="../media/image318.png"/><Relationship Id="rId137" Type="http://schemas.openxmlformats.org/officeDocument/2006/relationships/image" Target="../media/image339.png"/><Relationship Id="rId158" Type="http://schemas.openxmlformats.org/officeDocument/2006/relationships/image" Target="../media/image360.png"/><Relationship Id="rId20" Type="http://schemas.openxmlformats.org/officeDocument/2006/relationships/image" Target="../media/image222.png"/><Relationship Id="rId41" Type="http://schemas.openxmlformats.org/officeDocument/2006/relationships/image" Target="../media/image243.png"/><Relationship Id="rId62" Type="http://schemas.openxmlformats.org/officeDocument/2006/relationships/image" Target="../media/image264.png"/><Relationship Id="rId83" Type="http://schemas.openxmlformats.org/officeDocument/2006/relationships/image" Target="../media/image285.png"/><Relationship Id="rId88" Type="http://schemas.openxmlformats.org/officeDocument/2006/relationships/image" Target="../media/image290.png"/><Relationship Id="rId111" Type="http://schemas.openxmlformats.org/officeDocument/2006/relationships/image" Target="../media/image313.png"/><Relationship Id="rId132" Type="http://schemas.openxmlformats.org/officeDocument/2006/relationships/image" Target="../media/image334.png"/><Relationship Id="rId153" Type="http://schemas.openxmlformats.org/officeDocument/2006/relationships/image" Target="../media/image355.png"/><Relationship Id="rId174" Type="http://schemas.openxmlformats.org/officeDocument/2006/relationships/image" Target="../media/image376.png"/><Relationship Id="rId179" Type="http://schemas.openxmlformats.org/officeDocument/2006/relationships/image" Target="../media/image381.png"/><Relationship Id="rId195" Type="http://schemas.openxmlformats.org/officeDocument/2006/relationships/image" Target="../media/image397.png"/><Relationship Id="rId190" Type="http://schemas.openxmlformats.org/officeDocument/2006/relationships/image" Target="../media/image392.png"/><Relationship Id="rId15" Type="http://schemas.openxmlformats.org/officeDocument/2006/relationships/image" Target="../media/image217.png"/><Relationship Id="rId36" Type="http://schemas.openxmlformats.org/officeDocument/2006/relationships/image" Target="../media/image238.png"/><Relationship Id="rId57" Type="http://schemas.openxmlformats.org/officeDocument/2006/relationships/image" Target="../media/image259.png"/><Relationship Id="rId106" Type="http://schemas.openxmlformats.org/officeDocument/2006/relationships/image" Target="../media/image308.png"/><Relationship Id="rId127" Type="http://schemas.openxmlformats.org/officeDocument/2006/relationships/image" Target="../media/image329.png"/><Relationship Id="rId10" Type="http://schemas.openxmlformats.org/officeDocument/2006/relationships/image" Target="../media/image212.png"/><Relationship Id="rId31" Type="http://schemas.openxmlformats.org/officeDocument/2006/relationships/image" Target="../media/image233.png"/><Relationship Id="rId52" Type="http://schemas.openxmlformats.org/officeDocument/2006/relationships/image" Target="../media/image254.png"/><Relationship Id="rId73" Type="http://schemas.openxmlformats.org/officeDocument/2006/relationships/image" Target="../media/image275.png"/><Relationship Id="rId78" Type="http://schemas.openxmlformats.org/officeDocument/2006/relationships/image" Target="../media/image280.png"/><Relationship Id="rId94" Type="http://schemas.openxmlformats.org/officeDocument/2006/relationships/image" Target="../media/image296.png"/><Relationship Id="rId99" Type="http://schemas.openxmlformats.org/officeDocument/2006/relationships/image" Target="../media/image301.png"/><Relationship Id="rId101" Type="http://schemas.openxmlformats.org/officeDocument/2006/relationships/image" Target="../media/image303.png"/><Relationship Id="rId122" Type="http://schemas.openxmlformats.org/officeDocument/2006/relationships/image" Target="../media/image324.png"/><Relationship Id="rId143" Type="http://schemas.openxmlformats.org/officeDocument/2006/relationships/image" Target="../media/image345.png"/><Relationship Id="rId148" Type="http://schemas.openxmlformats.org/officeDocument/2006/relationships/image" Target="../media/image350.png"/><Relationship Id="rId164" Type="http://schemas.openxmlformats.org/officeDocument/2006/relationships/image" Target="../media/image366.png"/><Relationship Id="rId169" Type="http://schemas.openxmlformats.org/officeDocument/2006/relationships/image" Target="../media/image371.png"/><Relationship Id="rId185" Type="http://schemas.openxmlformats.org/officeDocument/2006/relationships/image" Target="../media/image387.png"/><Relationship Id="rId4" Type="http://schemas.openxmlformats.org/officeDocument/2006/relationships/image" Target="../media/image206.png"/><Relationship Id="rId9" Type="http://schemas.openxmlformats.org/officeDocument/2006/relationships/image" Target="../media/image211.png"/><Relationship Id="rId180" Type="http://schemas.openxmlformats.org/officeDocument/2006/relationships/image" Target="../media/image382.png"/><Relationship Id="rId26" Type="http://schemas.openxmlformats.org/officeDocument/2006/relationships/image" Target="../media/image228.png"/><Relationship Id="rId47" Type="http://schemas.openxmlformats.org/officeDocument/2006/relationships/image" Target="../media/image249.png"/><Relationship Id="rId68" Type="http://schemas.openxmlformats.org/officeDocument/2006/relationships/image" Target="../media/image270.png"/><Relationship Id="rId89" Type="http://schemas.openxmlformats.org/officeDocument/2006/relationships/image" Target="../media/image291.png"/><Relationship Id="rId112" Type="http://schemas.openxmlformats.org/officeDocument/2006/relationships/image" Target="../media/image314.png"/><Relationship Id="rId133" Type="http://schemas.openxmlformats.org/officeDocument/2006/relationships/image" Target="../media/image335.png"/><Relationship Id="rId154" Type="http://schemas.openxmlformats.org/officeDocument/2006/relationships/image" Target="../media/image356.png"/><Relationship Id="rId175" Type="http://schemas.openxmlformats.org/officeDocument/2006/relationships/image" Target="../media/image377.png"/></Relationships>
</file>

<file path=ppt/slides/_rels/slide40.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03.jpg"/><Relationship Id="rId1" Type="http://schemas.openxmlformats.org/officeDocument/2006/relationships/slideLayout" Target="../slideLayouts/slideLayout2.xml"/><Relationship Id="rId4" Type="http://schemas.openxmlformats.org/officeDocument/2006/relationships/image" Target="../media/image405.png"/></Relationships>
</file>

<file path=ppt/slides/_rels/slide41.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9.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07.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408.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_rels/slide42.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10.jpg"/><Relationship Id="rId1" Type="http://schemas.openxmlformats.org/officeDocument/2006/relationships/slideLayout" Target="../slideLayouts/slideLayout2.xml"/><Relationship Id="rId4" Type="http://schemas.openxmlformats.org/officeDocument/2006/relationships/image" Target="../media/image405.png"/></Relationships>
</file>

<file path=ppt/slides/_rels/slide43.xml.rels><?xml version="1.0" encoding="UTF-8" standalone="yes"?>
<Relationships xmlns="http://schemas.openxmlformats.org/package/2006/relationships"><Relationship Id="rId26" Type="http://schemas.openxmlformats.org/officeDocument/2006/relationships/image" Target="../media/image268.png"/><Relationship Id="rId21" Type="http://schemas.openxmlformats.org/officeDocument/2006/relationships/image" Target="../media/image263.png"/><Relationship Id="rId42" Type="http://schemas.openxmlformats.org/officeDocument/2006/relationships/image" Target="../media/image309.png"/><Relationship Id="rId47" Type="http://schemas.openxmlformats.org/officeDocument/2006/relationships/image" Target="../media/image312.png"/><Relationship Id="rId63" Type="http://schemas.openxmlformats.org/officeDocument/2006/relationships/image" Target="../media/image340.png"/><Relationship Id="rId68" Type="http://schemas.openxmlformats.org/officeDocument/2006/relationships/image" Target="../media/image345.png"/><Relationship Id="rId84" Type="http://schemas.openxmlformats.org/officeDocument/2006/relationships/image" Target="../media/image361.png"/><Relationship Id="rId89" Type="http://schemas.openxmlformats.org/officeDocument/2006/relationships/image" Target="../media/image366.png"/><Relationship Id="rId7" Type="http://schemas.openxmlformats.org/officeDocument/2006/relationships/image" Target="../media/image219.png"/><Relationship Id="rId71" Type="http://schemas.openxmlformats.org/officeDocument/2006/relationships/image" Target="../media/image348.png"/><Relationship Id="rId92" Type="http://schemas.openxmlformats.org/officeDocument/2006/relationships/image" Target="../media/image369.png"/><Relationship Id="rId2" Type="http://schemas.openxmlformats.org/officeDocument/2006/relationships/image" Target="../media/image372.png"/><Relationship Id="rId16" Type="http://schemas.openxmlformats.org/officeDocument/2006/relationships/image" Target="../media/image246.png"/><Relationship Id="rId29" Type="http://schemas.openxmlformats.org/officeDocument/2006/relationships/image" Target="../media/image284.png"/><Relationship Id="rId11" Type="http://schemas.openxmlformats.org/officeDocument/2006/relationships/image" Target="../media/image231.png"/><Relationship Id="rId24" Type="http://schemas.openxmlformats.org/officeDocument/2006/relationships/image" Target="../media/image266.png"/><Relationship Id="rId32" Type="http://schemas.openxmlformats.org/officeDocument/2006/relationships/image" Target="../media/image274.png"/><Relationship Id="rId37" Type="http://schemas.openxmlformats.org/officeDocument/2006/relationships/image" Target="../media/image290.png"/><Relationship Id="rId40" Type="http://schemas.openxmlformats.org/officeDocument/2006/relationships/image" Target="../media/image294.png"/><Relationship Id="rId45" Type="http://schemas.openxmlformats.org/officeDocument/2006/relationships/image" Target="../media/image298.png"/><Relationship Id="rId53" Type="http://schemas.openxmlformats.org/officeDocument/2006/relationships/image" Target="../media/image320.png"/><Relationship Id="rId58" Type="http://schemas.openxmlformats.org/officeDocument/2006/relationships/image" Target="../media/image327.png"/><Relationship Id="rId66" Type="http://schemas.openxmlformats.org/officeDocument/2006/relationships/image" Target="../media/image343.png"/><Relationship Id="rId74" Type="http://schemas.openxmlformats.org/officeDocument/2006/relationships/image" Target="../media/image351.png"/><Relationship Id="rId79" Type="http://schemas.openxmlformats.org/officeDocument/2006/relationships/image" Target="../media/image356.png"/><Relationship Id="rId87" Type="http://schemas.openxmlformats.org/officeDocument/2006/relationships/image" Target="../media/image364.png"/><Relationship Id="rId102" Type="http://schemas.openxmlformats.org/officeDocument/2006/relationships/image" Target="../media/image401.png"/><Relationship Id="rId5" Type="http://schemas.openxmlformats.org/officeDocument/2006/relationships/image" Target="../media/image217.png"/><Relationship Id="rId61" Type="http://schemas.openxmlformats.org/officeDocument/2006/relationships/image" Target="../media/image330.png"/><Relationship Id="rId82" Type="http://schemas.openxmlformats.org/officeDocument/2006/relationships/image" Target="../media/image359.png"/><Relationship Id="rId90" Type="http://schemas.openxmlformats.org/officeDocument/2006/relationships/image" Target="../media/image367.png"/><Relationship Id="rId95" Type="http://schemas.openxmlformats.org/officeDocument/2006/relationships/image" Target="../media/image376.png"/><Relationship Id="rId19" Type="http://schemas.openxmlformats.org/officeDocument/2006/relationships/image" Target="../media/image250.png"/><Relationship Id="rId14" Type="http://schemas.openxmlformats.org/officeDocument/2006/relationships/image" Target="../media/image234.png"/><Relationship Id="rId22" Type="http://schemas.openxmlformats.org/officeDocument/2006/relationships/image" Target="../media/image264.png"/><Relationship Id="rId27" Type="http://schemas.openxmlformats.org/officeDocument/2006/relationships/image" Target="../media/image282.png"/><Relationship Id="rId30" Type="http://schemas.openxmlformats.org/officeDocument/2006/relationships/image" Target="../media/image267.png"/><Relationship Id="rId35" Type="http://schemas.openxmlformats.org/officeDocument/2006/relationships/image" Target="../media/image286.png"/><Relationship Id="rId43" Type="http://schemas.openxmlformats.org/officeDocument/2006/relationships/image" Target="../media/image296.png"/><Relationship Id="rId48" Type="http://schemas.openxmlformats.org/officeDocument/2006/relationships/image" Target="../media/image316.png"/><Relationship Id="rId56" Type="http://schemas.openxmlformats.org/officeDocument/2006/relationships/image" Target="../media/image326.png"/><Relationship Id="rId64" Type="http://schemas.openxmlformats.org/officeDocument/2006/relationships/image" Target="../media/image341.png"/><Relationship Id="rId69" Type="http://schemas.openxmlformats.org/officeDocument/2006/relationships/image" Target="../media/image346.png"/><Relationship Id="rId77" Type="http://schemas.openxmlformats.org/officeDocument/2006/relationships/image" Target="../media/image354.png"/><Relationship Id="rId100" Type="http://schemas.openxmlformats.org/officeDocument/2006/relationships/image" Target="../media/image398.png"/><Relationship Id="rId105" Type="http://schemas.openxmlformats.org/officeDocument/2006/relationships/image" Target="../media/image422.png"/><Relationship Id="rId8" Type="http://schemas.openxmlformats.org/officeDocument/2006/relationships/image" Target="../media/image220.png"/><Relationship Id="rId51" Type="http://schemas.openxmlformats.org/officeDocument/2006/relationships/image" Target="../media/image318.png"/><Relationship Id="rId72" Type="http://schemas.openxmlformats.org/officeDocument/2006/relationships/image" Target="../media/image349.png"/><Relationship Id="rId80" Type="http://schemas.openxmlformats.org/officeDocument/2006/relationships/image" Target="../media/image357.png"/><Relationship Id="rId85" Type="http://schemas.openxmlformats.org/officeDocument/2006/relationships/image" Target="../media/image362.png"/><Relationship Id="rId93" Type="http://schemas.openxmlformats.org/officeDocument/2006/relationships/image" Target="../media/image373.png"/><Relationship Id="rId98" Type="http://schemas.openxmlformats.org/officeDocument/2006/relationships/image" Target="../media/image387.png"/><Relationship Id="rId3" Type="http://schemas.openxmlformats.org/officeDocument/2006/relationships/image" Target="../media/image208.png"/><Relationship Id="rId12" Type="http://schemas.openxmlformats.org/officeDocument/2006/relationships/image" Target="../media/image232.png"/><Relationship Id="rId17" Type="http://schemas.openxmlformats.org/officeDocument/2006/relationships/image" Target="../media/image247.png"/><Relationship Id="rId25" Type="http://schemas.openxmlformats.org/officeDocument/2006/relationships/image" Target="../media/image253.png"/><Relationship Id="rId33" Type="http://schemas.openxmlformats.org/officeDocument/2006/relationships/image" Target="../media/image288.png"/><Relationship Id="rId38" Type="http://schemas.openxmlformats.org/officeDocument/2006/relationships/image" Target="../media/image307.png"/><Relationship Id="rId46" Type="http://schemas.openxmlformats.org/officeDocument/2006/relationships/image" Target="../media/image311.png"/><Relationship Id="rId59" Type="http://schemas.openxmlformats.org/officeDocument/2006/relationships/image" Target="../media/image328.png"/><Relationship Id="rId67" Type="http://schemas.openxmlformats.org/officeDocument/2006/relationships/image" Target="../media/image344.png"/><Relationship Id="rId103" Type="http://schemas.openxmlformats.org/officeDocument/2006/relationships/image" Target="../media/image402.png"/><Relationship Id="rId20" Type="http://schemas.openxmlformats.org/officeDocument/2006/relationships/image" Target="../media/image262.png"/><Relationship Id="rId41" Type="http://schemas.openxmlformats.org/officeDocument/2006/relationships/image" Target="../media/image295.png"/><Relationship Id="rId54" Type="http://schemas.openxmlformats.org/officeDocument/2006/relationships/image" Target="../media/image321.png"/><Relationship Id="rId62" Type="http://schemas.openxmlformats.org/officeDocument/2006/relationships/image" Target="../media/image339.png"/><Relationship Id="rId70" Type="http://schemas.openxmlformats.org/officeDocument/2006/relationships/image" Target="../media/image347.png"/><Relationship Id="rId75" Type="http://schemas.openxmlformats.org/officeDocument/2006/relationships/image" Target="../media/image352.png"/><Relationship Id="rId83" Type="http://schemas.openxmlformats.org/officeDocument/2006/relationships/image" Target="../media/image360.png"/><Relationship Id="rId88" Type="http://schemas.openxmlformats.org/officeDocument/2006/relationships/image" Target="../media/image365.png"/><Relationship Id="rId91" Type="http://schemas.openxmlformats.org/officeDocument/2006/relationships/image" Target="../media/image368.png"/><Relationship Id="rId96" Type="http://schemas.openxmlformats.org/officeDocument/2006/relationships/image" Target="../media/image383.png"/><Relationship Id="rId1" Type="http://schemas.openxmlformats.org/officeDocument/2006/relationships/slideLayout" Target="../slideLayouts/slideLayout4.xml"/><Relationship Id="rId6" Type="http://schemas.openxmlformats.org/officeDocument/2006/relationships/image" Target="../media/image218.png"/><Relationship Id="rId15" Type="http://schemas.openxmlformats.org/officeDocument/2006/relationships/image" Target="../media/image245.png"/><Relationship Id="rId23" Type="http://schemas.openxmlformats.org/officeDocument/2006/relationships/image" Target="../media/image265.png"/><Relationship Id="rId28" Type="http://schemas.openxmlformats.org/officeDocument/2006/relationships/image" Target="../media/image283.png"/><Relationship Id="rId36" Type="http://schemas.openxmlformats.org/officeDocument/2006/relationships/image" Target="../media/image289.png"/><Relationship Id="rId49" Type="http://schemas.openxmlformats.org/officeDocument/2006/relationships/image" Target="../media/image310.png"/><Relationship Id="rId57" Type="http://schemas.openxmlformats.org/officeDocument/2006/relationships/image" Target="../media/image324.png"/><Relationship Id="rId10" Type="http://schemas.openxmlformats.org/officeDocument/2006/relationships/image" Target="../media/image230.png"/><Relationship Id="rId31" Type="http://schemas.openxmlformats.org/officeDocument/2006/relationships/image" Target="../media/image273.png"/><Relationship Id="rId44" Type="http://schemas.openxmlformats.org/officeDocument/2006/relationships/image" Target="../media/image297.png"/><Relationship Id="rId52" Type="http://schemas.openxmlformats.org/officeDocument/2006/relationships/image" Target="../media/image319.png"/><Relationship Id="rId60" Type="http://schemas.openxmlformats.org/officeDocument/2006/relationships/image" Target="../media/image329.png"/><Relationship Id="rId65" Type="http://schemas.openxmlformats.org/officeDocument/2006/relationships/image" Target="../media/image342.png"/><Relationship Id="rId73" Type="http://schemas.openxmlformats.org/officeDocument/2006/relationships/image" Target="../media/image350.png"/><Relationship Id="rId78" Type="http://schemas.openxmlformats.org/officeDocument/2006/relationships/image" Target="../media/image355.png"/><Relationship Id="rId81" Type="http://schemas.openxmlformats.org/officeDocument/2006/relationships/image" Target="../media/image358.png"/><Relationship Id="rId86" Type="http://schemas.openxmlformats.org/officeDocument/2006/relationships/image" Target="../media/image363.png"/><Relationship Id="rId94" Type="http://schemas.openxmlformats.org/officeDocument/2006/relationships/image" Target="../media/image374.png"/><Relationship Id="rId99" Type="http://schemas.openxmlformats.org/officeDocument/2006/relationships/image" Target="../media/image397.png"/><Relationship Id="rId101" Type="http://schemas.openxmlformats.org/officeDocument/2006/relationships/image" Target="../media/image421.png"/><Relationship Id="rId4" Type="http://schemas.openxmlformats.org/officeDocument/2006/relationships/image" Target="../media/image209.png"/><Relationship Id="rId9" Type="http://schemas.openxmlformats.org/officeDocument/2006/relationships/image" Target="../media/image221.png"/><Relationship Id="rId13" Type="http://schemas.openxmlformats.org/officeDocument/2006/relationships/image" Target="../media/image233.png"/><Relationship Id="rId18" Type="http://schemas.openxmlformats.org/officeDocument/2006/relationships/image" Target="../media/image249.png"/><Relationship Id="rId39" Type="http://schemas.openxmlformats.org/officeDocument/2006/relationships/image" Target="../media/image293.png"/><Relationship Id="rId34" Type="http://schemas.openxmlformats.org/officeDocument/2006/relationships/image" Target="../media/image285.png"/><Relationship Id="rId50" Type="http://schemas.openxmlformats.org/officeDocument/2006/relationships/image" Target="../media/image317.png"/><Relationship Id="rId55" Type="http://schemas.openxmlformats.org/officeDocument/2006/relationships/image" Target="../media/image325.png"/><Relationship Id="rId76" Type="http://schemas.openxmlformats.org/officeDocument/2006/relationships/image" Target="../media/image353.png"/><Relationship Id="rId97" Type="http://schemas.openxmlformats.org/officeDocument/2006/relationships/image" Target="../media/image384.png"/><Relationship Id="rId104" Type="http://schemas.openxmlformats.org/officeDocument/2006/relationships/image" Target="../media/image371.png"/></Relationships>
</file>

<file path=ppt/slides/_rels/slide44.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image" Target="../media/image423.png"/><Relationship Id="rId1" Type="http://schemas.openxmlformats.org/officeDocument/2006/relationships/slideLayout" Target="../slideLayouts/slideLayout5.xml"/><Relationship Id="rId4" Type="http://schemas.openxmlformats.org/officeDocument/2006/relationships/image" Target="../media/image40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17" Type="http://schemas.openxmlformats.org/officeDocument/2006/relationships/image" Target="../media/image116.png"/><Relationship Id="rId21" Type="http://schemas.openxmlformats.org/officeDocument/2006/relationships/image" Target="../media/image20.png"/><Relationship Id="rId42" Type="http://schemas.openxmlformats.org/officeDocument/2006/relationships/image" Target="../media/image41.png"/><Relationship Id="rId63" Type="http://schemas.openxmlformats.org/officeDocument/2006/relationships/image" Target="../media/image62.png"/><Relationship Id="rId84" Type="http://schemas.openxmlformats.org/officeDocument/2006/relationships/image" Target="../media/image83.png"/><Relationship Id="rId138" Type="http://schemas.openxmlformats.org/officeDocument/2006/relationships/image" Target="../media/image137.png"/><Relationship Id="rId159" Type="http://schemas.openxmlformats.org/officeDocument/2006/relationships/image" Target="../media/image158.png"/><Relationship Id="rId170" Type="http://schemas.openxmlformats.org/officeDocument/2006/relationships/image" Target="../media/image169.png"/><Relationship Id="rId191" Type="http://schemas.openxmlformats.org/officeDocument/2006/relationships/image" Target="../media/image191.png"/><Relationship Id="rId196" Type="http://schemas.openxmlformats.org/officeDocument/2006/relationships/image" Target="../media/image196.png"/><Relationship Id="rId200" Type="http://schemas.openxmlformats.org/officeDocument/2006/relationships/image" Target="../media/image424.png"/><Relationship Id="rId16" Type="http://schemas.openxmlformats.org/officeDocument/2006/relationships/image" Target="../media/image15.png"/><Relationship Id="rId107" Type="http://schemas.openxmlformats.org/officeDocument/2006/relationships/image" Target="../media/image106.png"/><Relationship Id="rId11" Type="http://schemas.openxmlformats.org/officeDocument/2006/relationships/image" Target="../media/image10.png"/><Relationship Id="rId32" Type="http://schemas.openxmlformats.org/officeDocument/2006/relationships/image" Target="../media/image31.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3.png"/><Relationship Id="rId79" Type="http://schemas.openxmlformats.org/officeDocument/2006/relationships/image" Target="../media/image78.png"/><Relationship Id="rId102" Type="http://schemas.openxmlformats.org/officeDocument/2006/relationships/image" Target="../media/image101.png"/><Relationship Id="rId123" Type="http://schemas.openxmlformats.org/officeDocument/2006/relationships/image" Target="../media/image122.png"/><Relationship Id="rId128" Type="http://schemas.openxmlformats.org/officeDocument/2006/relationships/image" Target="../media/image127.png"/><Relationship Id="rId144" Type="http://schemas.openxmlformats.org/officeDocument/2006/relationships/image" Target="../media/image143.png"/><Relationship Id="rId149" Type="http://schemas.openxmlformats.org/officeDocument/2006/relationships/image" Target="../media/image148.png"/><Relationship Id="rId5" Type="http://schemas.openxmlformats.org/officeDocument/2006/relationships/image" Target="../media/image4.png"/><Relationship Id="rId90" Type="http://schemas.openxmlformats.org/officeDocument/2006/relationships/image" Target="../media/image89.png"/><Relationship Id="rId95" Type="http://schemas.openxmlformats.org/officeDocument/2006/relationships/image" Target="../media/image94.png"/><Relationship Id="rId160" Type="http://schemas.openxmlformats.org/officeDocument/2006/relationships/image" Target="../media/image159.png"/><Relationship Id="rId165" Type="http://schemas.openxmlformats.org/officeDocument/2006/relationships/image" Target="../media/image164.png"/><Relationship Id="rId181" Type="http://schemas.openxmlformats.org/officeDocument/2006/relationships/image" Target="../media/image180.png"/><Relationship Id="rId186" Type="http://schemas.openxmlformats.org/officeDocument/2006/relationships/image" Target="../media/image185.png"/><Relationship Id="rId22" Type="http://schemas.openxmlformats.org/officeDocument/2006/relationships/image" Target="../media/image21.png"/><Relationship Id="rId27" Type="http://schemas.openxmlformats.org/officeDocument/2006/relationships/image" Target="../media/image26.png"/><Relationship Id="rId43" Type="http://schemas.openxmlformats.org/officeDocument/2006/relationships/image" Target="../media/image42.png"/><Relationship Id="rId48" Type="http://schemas.openxmlformats.org/officeDocument/2006/relationships/image" Target="../media/image47.png"/><Relationship Id="rId64" Type="http://schemas.openxmlformats.org/officeDocument/2006/relationships/image" Target="../media/image63.png"/><Relationship Id="rId69" Type="http://schemas.openxmlformats.org/officeDocument/2006/relationships/image" Target="../media/image68.png"/><Relationship Id="rId113" Type="http://schemas.openxmlformats.org/officeDocument/2006/relationships/image" Target="../media/image112.png"/><Relationship Id="rId118" Type="http://schemas.openxmlformats.org/officeDocument/2006/relationships/image" Target="../media/image117.png"/><Relationship Id="rId134" Type="http://schemas.openxmlformats.org/officeDocument/2006/relationships/image" Target="../media/image133.png"/><Relationship Id="rId139" Type="http://schemas.openxmlformats.org/officeDocument/2006/relationships/image" Target="../media/image138.png"/><Relationship Id="rId80" Type="http://schemas.openxmlformats.org/officeDocument/2006/relationships/image" Target="../media/image79.png"/><Relationship Id="rId85" Type="http://schemas.openxmlformats.org/officeDocument/2006/relationships/image" Target="../media/image84.png"/><Relationship Id="rId150" Type="http://schemas.openxmlformats.org/officeDocument/2006/relationships/image" Target="../media/image149.png"/><Relationship Id="rId155" Type="http://schemas.openxmlformats.org/officeDocument/2006/relationships/image" Target="../media/image154.png"/><Relationship Id="rId171" Type="http://schemas.openxmlformats.org/officeDocument/2006/relationships/image" Target="../media/image170.png"/><Relationship Id="rId176" Type="http://schemas.openxmlformats.org/officeDocument/2006/relationships/image" Target="../media/image175.png"/><Relationship Id="rId192" Type="http://schemas.openxmlformats.org/officeDocument/2006/relationships/image" Target="../media/image192.png"/><Relationship Id="rId197" Type="http://schemas.openxmlformats.org/officeDocument/2006/relationships/image" Target="../media/image414.png"/><Relationship Id="rId12" Type="http://schemas.openxmlformats.org/officeDocument/2006/relationships/image" Target="../media/image11.png"/><Relationship Id="rId17" Type="http://schemas.openxmlformats.org/officeDocument/2006/relationships/image" Target="../media/image16.png"/><Relationship Id="rId33" Type="http://schemas.openxmlformats.org/officeDocument/2006/relationships/image" Target="../media/image32.png"/><Relationship Id="rId38" Type="http://schemas.openxmlformats.org/officeDocument/2006/relationships/image" Target="../media/image37.png"/><Relationship Id="rId59" Type="http://schemas.openxmlformats.org/officeDocument/2006/relationships/image" Target="../media/image58.png"/><Relationship Id="rId103" Type="http://schemas.openxmlformats.org/officeDocument/2006/relationships/image" Target="../media/image102.png"/><Relationship Id="rId108" Type="http://schemas.openxmlformats.org/officeDocument/2006/relationships/image" Target="../media/image107.png"/><Relationship Id="rId124" Type="http://schemas.openxmlformats.org/officeDocument/2006/relationships/image" Target="../media/image123.png"/><Relationship Id="rId129" Type="http://schemas.openxmlformats.org/officeDocument/2006/relationships/image" Target="../media/image128.png"/><Relationship Id="rId54" Type="http://schemas.openxmlformats.org/officeDocument/2006/relationships/image" Target="../media/image53.png"/><Relationship Id="rId70" Type="http://schemas.openxmlformats.org/officeDocument/2006/relationships/image" Target="../media/image69.png"/><Relationship Id="rId75" Type="http://schemas.openxmlformats.org/officeDocument/2006/relationships/image" Target="../media/image74.png"/><Relationship Id="rId91" Type="http://schemas.openxmlformats.org/officeDocument/2006/relationships/image" Target="../media/image90.png"/><Relationship Id="rId96" Type="http://schemas.openxmlformats.org/officeDocument/2006/relationships/image" Target="../media/image95.png"/><Relationship Id="rId140" Type="http://schemas.openxmlformats.org/officeDocument/2006/relationships/image" Target="../media/image139.png"/><Relationship Id="rId145" Type="http://schemas.openxmlformats.org/officeDocument/2006/relationships/image" Target="../media/image144.png"/><Relationship Id="rId161" Type="http://schemas.openxmlformats.org/officeDocument/2006/relationships/image" Target="../media/image160.png"/><Relationship Id="rId166" Type="http://schemas.openxmlformats.org/officeDocument/2006/relationships/image" Target="../media/image165.png"/><Relationship Id="rId182" Type="http://schemas.openxmlformats.org/officeDocument/2006/relationships/image" Target="../media/image181.png"/><Relationship Id="rId187" Type="http://schemas.openxmlformats.org/officeDocument/2006/relationships/image" Target="../media/image186.png"/><Relationship Id="rId1" Type="http://schemas.openxmlformats.org/officeDocument/2006/relationships/slideLayout" Target="../slideLayouts/slideLayout2.xml"/><Relationship Id="rId6" Type="http://schemas.openxmlformats.org/officeDocument/2006/relationships/image" Target="../media/image5.png"/><Relationship Id="rId23" Type="http://schemas.openxmlformats.org/officeDocument/2006/relationships/image" Target="../media/image22.png"/><Relationship Id="rId28" Type="http://schemas.openxmlformats.org/officeDocument/2006/relationships/image" Target="../media/image27.png"/><Relationship Id="rId49" Type="http://schemas.openxmlformats.org/officeDocument/2006/relationships/image" Target="../media/image48.png"/><Relationship Id="rId114" Type="http://schemas.openxmlformats.org/officeDocument/2006/relationships/image" Target="../media/image113.png"/><Relationship Id="rId119" Type="http://schemas.openxmlformats.org/officeDocument/2006/relationships/image" Target="../media/image118.png"/><Relationship Id="rId44" Type="http://schemas.openxmlformats.org/officeDocument/2006/relationships/image" Target="../media/image43.png"/><Relationship Id="rId60" Type="http://schemas.openxmlformats.org/officeDocument/2006/relationships/image" Target="../media/image59.png"/><Relationship Id="rId65" Type="http://schemas.openxmlformats.org/officeDocument/2006/relationships/image" Target="../media/image64.png"/><Relationship Id="rId81" Type="http://schemas.openxmlformats.org/officeDocument/2006/relationships/image" Target="../media/image80.png"/><Relationship Id="rId86" Type="http://schemas.openxmlformats.org/officeDocument/2006/relationships/image" Target="../media/image85.png"/><Relationship Id="rId130" Type="http://schemas.openxmlformats.org/officeDocument/2006/relationships/image" Target="../media/image129.png"/><Relationship Id="rId135" Type="http://schemas.openxmlformats.org/officeDocument/2006/relationships/image" Target="../media/image134.png"/><Relationship Id="rId151" Type="http://schemas.openxmlformats.org/officeDocument/2006/relationships/image" Target="../media/image150.png"/><Relationship Id="rId156" Type="http://schemas.openxmlformats.org/officeDocument/2006/relationships/image" Target="../media/image155.png"/><Relationship Id="rId177" Type="http://schemas.openxmlformats.org/officeDocument/2006/relationships/image" Target="../media/image176.png"/><Relationship Id="rId198" Type="http://schemas.openxmlformats.org/officeDocument/2006/relationships/image" Target="../media/image415.png"/><Relationship Id="rId172" Type="http://schemas.openxmlformats.org/officeDocument/2006/relationships/image" Target="../media/image171.png"/><Relationship Id="rId193" Type="http://schemas.openxmlformats.org/officeDocument/2006/relationships/image" Target="../media/image193.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109" Type="http://schemas.openxmlformats.org/officeDocument/2006/relationships/image" Target="../media/image10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5.png"/><Relationship Id="rId97" Type="http://schemas.openxmlformats.org/officeDocument/2006/relationships/image" Target="../media/image96.png"/><Relationship Id="rId104" Type="http://schemas.openxmlformats.org/officeDocument/2006/relationships/image" Target="../media/image103.png"/><Relationship Id="rId120" Type="http://schemas.openxmlformats.org/officeDocument/2006/relationships/image" Target="../media/image119.png"/><Relationship Id="rId125" Type="http://schemas.openxmlformats.org/officeDocument/2006/relationships/image" Target="../media/image124.png"/><Relationship Id="rId141" Type="http://schemas.openxmlformats.org/officeDocument/2006/relationships/image" Target="../media/image140.png"/><Relationship Id="rId146" Type="http://schemas.openxmlformats.org/officeDocument/2006/relationships/image" Target="../media/image145.png"/><Relationship Id="rId167" Type="http://schemas.openxmlformats.org/officeDocument/2006/relationships/image" Target="../media/image166.png"/><Relationship Id="rId188" Type="http://schemas.openxmlformats.org/officeDocument/2006/relationships/image" Target="../media/image187.png"/><Relationship Id="rId7" Type="http://schemas.openxmlformats.org/officeDocument/2006/relationships/image" Target="../media/image6.png"/><Relationship Id="rId71" Type="http://schemas.openxmlformats.org/officeDocument/2006/relationships/image" Target="../media/image70.png"/><Relationship Id="rId92" Type="http://schemas.openxmlformats.org/officeDocument/2006/relationships/image" Target="../media/image91.png"/><Relationship Id="rId162" Type="http://schemas.openxmlformats.org/officeDocument/2006/relationships/image" Target="../media/image161.png"/><Relationship Id="rId183" Type="http://schemas.openxmlformats.org/officeDocument/2006/relationships/image" Target="../media/image182.png"/><Relationship Id="rId2" Type="http://schemas.openxmlformats.org/officeDocument/2006/relationships/image" Target="../media/image1.png"/><Relationship Id="rId29" Type="http://schemas.openxmlformats.org/officeDocument/2006/relationships/image" Target="../media/image28.png"/><Relationship Id="rId24" Type="http://schemas.openxmlformats.org/officeDocument/2006/relationships/image" Target="../media/image23.png"/><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5.png"/><Relationship Id="rId87" Type="http://schemas.openxmlformats.org/officeDocument/2006/relationships/image" Target="../media/image86.png"/><Relationship Id="rId110" Type="http://schemas.openxmlformats.org/officeDocument/2006/relationships/image" Target="../media/image109.png"/><Relationship Id="rId115" Type="http://schemas.openxmlformats.org/officeDocument/2006/relationships/image" Target="../media/image114.png"/><Relationship Id="rId131" Type="http://schemas.openxmlformats.org/officeDocument/2006/relationships/image" Target="../media/image130.png"/><Relationship Id="rId136" Type="http://schemas.openxmlformats.org/officeDocument/2006/relationships/image" Target="../media/image135.png"/><Relationship Id="rId157" Type="http://schemas.openxmlformats.org/officeDocument/2006/relationships/image" Target="../media/image156.png"/><Relationship Id="rId178" Type="http://schemas.openxmlformats.org/officeDocument/2006/relationships/image" Target="../media/image177.png"/><Relationship Id="rId61" Type="http://schemas.openxmlformats.org/officeDocument/2006/relationships/image" Target="../media/image60.png"/><Relationship Id="rId82" Type="http://schemas.openxmlformats.org/officeDocument/2006/relationships/image" Target="../media/image81.png"/><Relationship Id="rId152" Type="http://schemas.openxmlformats.org/officeDocument/2006/relationships/image" Target="../media/image151.png"/><Relationship Id="rId173" Type="http://schemas.openxmlformats.org/officeDocument/2006/relationships/image" Target="../media/image172.png"/><Relationship Id="rId194" Type="http://schemas.openxmlformats.org/officeDocument/2006/relationships/image" Target="../media/image194.png"/><Relationship Id="rId199" Type="http://schemas.openxmlformats.org/officeDocument/2006/relationships/image" Target="../media/image202.png"/><Relationship Id="rId19" Type="http://schemas.openxmlformats.org/officeDocument/2006/relationships/image" Target="../media/image18.png"/><Relationship Id="rId14" Type="http://schemas.openxmlformats.org/officeDocument/2006/relationships/image" Target="../media/image13.png"/><Relationship Id="rId30" Type="http://schemas.openxmlformats.org/officeDocument/2006/relationships/image" Target="../media/image29.png"/><Relationship Id="rId35" Type="http://schemas.openxmlformats.org/officeDocument/2006/relationships/image" Target="../media/image34.png"/><Relationship Id="rId56" Type="http://schemas.openxmlformats.org/officeDocument/2006/relationships/image" Target="../media/image55.png"/><Relationship Id="rId77" Type="http://schemas.openxmlformats.org/officeDocument/2006/relationships/image" Target="../media/image76.png"/><Relationship Id="rId100" Type="http://schemas.openxmlformats.org/officeDocument/2006/relationships/image" Target="../media/image99.png"/><Relationship Id="rId105" Type="http://schemas.openxmlformats.org/officeDocument/2006/relationships/image" Target="../media/image104.png"/><Relationship Id="rId126" Type="http://schemas.openxmlformats.org/officeDocument/2006/relationships/image" Target="../media/image125.png"/><Relationship Id="rId147" Type="http://schemas.openxmlformats.org/officeDocument/2006/relationships/image" Target="../media/image146.png"/><Relationship Id="rId168" Type="http://schemas.openxmlformats.org/officeDocument/2006/relationships/image" Target="../media/image167.png"/><Relationship Id="rId8" Type="http://schemas.openxmlformats.org/officeDocument/2006/relationships/image" Target="../media/image7.png"/><Relationship Id="rId51" Type="http://schemas.openxmlformats.org/officeDocument/2006/relationships/image" Target="../media/image50.png"/><Relationship Id="rId72" Type="http://schemas.openxmlformats.org/officeDocument/2006/relationships/image" Target="../media/image71.png"/><Relationship Id="rId93" Type="http://schemas.openxmlformats.org/officeDocument/2006/relationships/image" Target="../media/image92.png"/><Relationship Id="rId98" Type="http://schemas.openxmlformats.org/officeDocument/2006/relationships/image" Target="../media/image97.png"/><Relationship Id="rId121" Type="http://schemas.openxmlformats.org/officeDocument/2006/relationships/image" Target="../media/image120.png"/><Relationship Id="rId142" Type="http://schemas.openxmlformats.org/officeDocument/2006/relationships/image" Target="../media/image141.png"/><Relationship Id="rId163" Type="http://schemas.openxmlformats.org/officeDocument/2006/relationships/image" Target="../media/image162.png"/><Relationship Id="rId184" Type="http://schemas.openxmlformats.org/officeDocument/2006/relationships/image" Target="../media/image183.png"/><Relationship Id="rId189" Type="http://schemas.openxmlformats.org/officeDocument/2006/relationships/image" Target="../media/image189.png"/><Relationship Id="rId3" Type="http://schemas.openxmlformats.org/officeDocument/2006/relationships/image" Target="../media/image2.png"/><Relationship Id="rId25" Type="http://schemas.openxmlformats.org/officeDocument/2006/relationships/image" Target="../media/image24.png"/><Relationship Id="rId46" Type="http://schemas.openxmlformats.org/officeDocument/2006/relationships/image" Target="../media/image45.png"/><Relationship Id="rId67" Type="http://schemas.openxmlformats.org/officeDocument/2006/relationships/image" Target="../media/image66.png"/><Relationship Id="rId116" Type="http://schemas.openxmlformats.org/officeDocument/2006/relationships/image" Target="../media/image115.png"/><Relationship Id="rId137" Type="http://schemas.openxmlformats.org/officeDocument/2006/relationships/image" Target="../media/image136.png"/><Relationship Id="rId158" Type="http://schemas.openxmlformats.org/officeDocument/2006/relationships/image" Target="../media/image157.png"/><Relationship Id="rId20" Type="http://schemas.openxmlformats.org/officeDocument/2006/relationships/image" Target="../media/image19.png"/><Relationship Id="rId41" Type="http://schemas.openxmlformats.org/officeDocument/2006/relationships/image" Target="../media/image40.png"/><Relationship Id="rId62" Type="http://schemas.openxmlformats.org/officeDocument/2006/relationships/image" Target="../media/image61.png"/><Relationship Id="rId83" Type="http://schemas.openxmlformats.org/officeDocument/2006/relationships/image" Target="../media/image82.png"/><Relationship Id="rId88" Type="http://schemas.openxmlformats.org/officeDocument/2006/relationships/image" Target="../media/image87.png"/><Relationship Id="rId111" Type="http://schemas.openxmlformats.org/officeDocument/2006/relationships/image" Target="../media/image110.png"/><Relationship Id="rId132" Type="http://schemas.openxmlformats.org/officeDocument/2006/relationships/image" Target="../media/image131.png"/><Relationship Id="rId153" Type="http://schemas.openxmlformats.org/officeDocument/2006/relationships/image" Target="../media/image152.png"/><Relationship Id="rId174" Type="http://schemas.openxmlformats.org/officeDocument/2006/relationships/image" Target="../media/image173.png"/><Relationship Id="rId179" Type="http://schemas.openxmlformats.org/officeDocument/2006/relationships/image" Target="../media/image178.png"/><Relationship Id="rId195" Type="http://schemas.openxmlformats.org/officeDocument/2006/relationships/image" Target="../media/image195.png"/><Relationship Id="rId190" Type="http://schemas.openxmlformats.org/officeDocument/2006/relationships/image" Target="../media/image190.png"/><Relationship Id="rId15" Type="http://schemas.openxmlformats.org/officeDocument/2006/relationships/image" Target="../media/image14.png"/><Relationship Id="rId36" Type="http://schemas.openxmlformats.org/officeDocument/2006/relationships/image" Target="../media/image35.png"/><Relationship Id="rId57" Type="http://schemas.openxmlformats.org/officeDocument/2006/relationships/image" Target="../media/image56.png"/><Relationship Id="rId106" Type="http://schemas.openxmlformats.org/officeDocument/2006/relationships/image" Target="../media/image105.png"/><Relationship Id="rId127" Type="http://schemas.openxmlformats.org/officeDocument/2006/relationships/image" Target="../media/image126.png"/><Relationship Id="rId10" Type="http://schemas.openxmlformats.org/officeDocument/2006/relationships/image" Target="../media/image9.png"/><Relationship Id="rId31" Type="http://schemas.openxmlformats.org/officeDocument/2006/relationships/image" Target="../media/image30.png"/><Relationship Id="rId52" Type="http://schemas.openxmlformats.org/officeDocument/2006/relationships/image" Target="../media/image51.png"/><Relationship Id="rId73" Type="http://schemas.openxmlformats.org/officeDocument/2006/relationships/image" Target="../media/image72.png"/><Relationship Id="rId78" Type="http://schemas.openxmlformats.org/officeDocument/2006/relationships/image" Target="../media/image77.png"/><Relationship Id="rId94" Type="http://schemas.openxmlformats.org/officeDocument/2006/relationships/image" Target="../media/image93.png"/><Relationship Id="rId99" Type="http://schemas.openxmlformats.org/officeDocument/2006/relationships/image" Target="../media/image98.png"/><Relationship Id="rId101" Type="http://schemas.openxmlformats.org/officeDocument/2006/relationships/image" Target="../media/image100.png"/><Relationship Id="rId122" Type="http://schemas.openxmlformats.org/officeDocument/2006/relationships/image" Target="../media/image121.png"/><Relationship Id="rId143" Type="http://schemas.openxmlformats.org/officeDocument/2006/relationships/image" Target="../media/image142.png"/><Relationship Id="rId148" Type="http://schemas.openxmlformats.org/officeDocument/2006/relationships/image" Target="../media/image147.png"/><Relationship Id="rId164" Type="http://schemas.openxmlformats.org/officeDocument/2006/relationships/image" Target="../media/image163.png"/><Relationship Id="rId169" Type="http://schemas.openxmlformats.org/officeDocument/2006/relationships/image" Target="../media/image168.png"/><Relationship Id="rId185" Type="http://schemas.openxmlformats.org/officeDocument/2006/relationships/image" Target="../media/image184.png"/><Relationship Id="rId4" Type="http://schemas.openxmlformats.org/officeDocument/2006/relationships/image" Target="../media/image3.png"/><Relationship Id="rId9" Type="http://schemas.openxmlformats.org/officeDocument/2006/relationships/image" Target="../media/image8.png"/><Relationship Id="rId180" Type="http://schemas.openxmlformats.org/officeDocument/2006/relationships/image" Target="../media/image179.png"/><Relationship Id="rId26" Type="http://schemas.openxmlformats.org/officeDocument/2006/relationships/image" Target="../media/image25.png"/><Relationship Id="rId47" Type="http://schemas.openxmlformats.org/officeDocument/2006/relationships/image" Target="../media/image46.png"/><Relationship Id="rId68" Type="http://schemas.openxmlformats.org/officeDocument/2006/relationships/image" Target="../media/image67.png"/><Relationship Id="rId89" Type="http://schemas.openxmlformats.org/officeDocument/2006/relationships/image" Target="../media/image88.png"/><Relationship Id="rId112" Type="http://schemas.openxmlformats.org/officeDocument/2006/relationships/image" Target="../media/image111.png"/><Relationship Id="rId133" Type="http://schemas.openxmlformats.org/officeDocument/2006/relationships/image" Target="../media/image132.png"/><Relationship Id="rId154" Type="http://schemas.openxmlformats.org/officeDocument/2006/relationships/image" Target="../media/image153.png"/><Relationship Id="rId175" Type="http://schemas.openxmlformats.org/officeDocument/2006/relationships/image" Target="../media/image17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383250" cy="10287000"/>
            <a:chOff x="0" y="0"/>
            <a:chExt cx="18383250" cy="1028700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4846935" cy="10287000"/>
            </a:xfrm>
            <a:custGeom>
              <a:avLst/>
              <a:gdLst/>
              <a:ahLst/>
              <a:cxnLst/>
              <a:rect l="l" t="t" r="r" b="b"/>
              <a:pathLst>
                <a:path w="14846935" h="10287000">
                  <a:moveTo>
                    <a:pt x="0" y="10287000"/>
                  </a:moveTo>
                  <a:lnTo>
                    <a:pt x="0" y="0"/>
                  </a:lnTo>
                  <a:lnTo>
                    <a:pt x="10195407" y="0"/>
                  </a:lnTo>
                  <a:lnTo>
                    <a:pt x="14623130" y="4427723"/>
                  </a:lnTo>
                  <a:lnTo>
                    <a:pt x="14656161" y="4462843"/>
                  </a:lnTo>
                  <a:lnTo>
                    <a:pt x="14686535" y="4499493"/>
                  </a:lnTo>
                  <a:lnTo>
                    <a:pt x="14714267" y="4537531"/>
                  </a:lnTo>
                  <a:lnTo>
                    <a:pt x="14739359" y="4576832"/>
                  </a:lnTo>
                  <a:lnTo>
                    <a:pt x="14761809" y="4617269"/>
                  </a:lnTo>
                  <a:lnTo>
                    <a:pt x="14781618" y="4658717"/>
                  </a:lnTo>
                  <a:lnTo>
                    <a:pt x="14798786" y="4701047"/>
                  </a:lnTo>
                  <a:lnTo>
                    <a:pt x="14813313" y="4744136"/>
                  </a:lnTo>
                  <a:lnTo>
                    <a:pt x="14825198" y="4787855"/>
                  </a:lnTo>
                  <a:lnTo>
                    <a:pt x="14834442" y="4832080"/>
                  </a:lnTo>
                  <a:lnTo>
                    <a:pt x="14841045" y="4876683"/>
                  </a:lnTo>
                  <a:lnTo>
                    <a:pt x="14845007" y="4921539"/>
                  </a:lnTo>
                  <a:lnTo>
                    <a:pt x="14846328" y="4966521"/>
                  </a:lnTo>
                  <a:lnTo>
                    <a:pt x="14845007" y="5011504"/>
                  </a:lnTo>
                  <a:lnTo>
                    <a:pt x="14841045" y="5056360"/>
                  </a:lnTo>
                  <a:lnTo>
                    <a:pt x="14834442" y="5100964"/>
                  </a:lnTo>
                  <a:lnTo>
                    <a:pt x="14825198" y="5145190"/>
                  </a:lnTo>
                  <a:lnTo>
                    <a:pt x="14813313" y="5188911"/>
                  </a:lnTo>
                  <a:lnTo>
                    <a:pt x="14798786" y="5232000"/>
                  </a:lnTo>
                  <a:lnTo>
                    <a:pt x="14781618" y="5274333"/>
                  </a:lnTo>
                  <a:lnTo>
                    <a:pt x="14761809" y="5315782"/>
                  </a:lnTo>
                  <a:lnTo>
                    <a:pt x="14739359" y="5356221"/>
                  </a:lnTo>
                  <a:lnTo>
                    <a:pt x="14714267" y="5395525"/>
                  </a:lnTo>
                  <a:lnTo>
                    <a:pt x="14686535" y="5433567"/>
                  </a:lnTo>
                  <a:lnTo>
                    <a:pt x="14656161" y="5470220"/>
                  </a:lnTo>
                  <a:lnTo>
                    <a:pt x="14623102" y="5505315"/>
                  </a:lnTo>
                  <a:lnTo>
                    <a:pt x="9841446" y="10286972"/>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7" y="1998350"/>
              <a:ext cx="2908361" cy="6290183"/>
            </a:xfrm>
            <a:prstGeom prst="rect">
              <a:avLst/>
            </a:prstGeom>
          </p:spPr>
        </p:pic>
        <p:sp>
          <p:nvSpPr>
            <p:cNvPr id="6" name="object 6"/>
            <p:cNvSpPr/>
            <p:nvPr/>
          </p:nvSpPr>
          <p:spPr>
            <a:xfrm>
              <a:off x="2" y="3388993"/>
              <a:ext cx="1576705" cy="3509010"/>
            </a:xfrm>
            <a:custGeom>
              <a:avLst/>
              <a:gdLst/>
              <a:ahLst/>
              <a:cxnLst/>
              <a:rect l="l" t="t" r="r" b="b"/>
              <a:pathLst>
                <a:path w="1576705" h="3509009">
                  <a:moveTo>
                    <a:pt x="1451355" y="2057539"/>
                  </a:moveTo>
                  <a:lnTo>
                    <a:pt x="0" y="3508894"/>
                  </a:lnTo>
                  <a:lnTo>
                    <a:pt x="2" y="0"/>
                  </a:lnTo>
                  <a:lnTo>
                    <a:pt x="1451370" y="1451367"/>
                  </a:lnTo>
                  <a:lnTo>
                    <a:pt x="1482600" y="1486186"/>
                  </a:lnTo>
                  <a:lnTo>
                    <a:pt x="1509383" y="1523393"/>
                  </a:lnTo>
                  <a:lnTo>
                    <a:pt x="1531701" y="1562633"/>
                  </a:lnTo>
                  <a:lnTo>
                    <a:pt x="1549556" y="1603536"/>
                  </a:lnTo>
                  <a:lnTo>
                    <a:pt x="1562947" y="1645733"/>
                  </a:lnTo>
                  <a:lnTo>
                    <a:pt x="1571875" y="1688854"/>
                  </a:lnTo>
                  <a:lnTo>
                    <a:pt x="1576339" y="1732530"/>
                  </a:lnTo>
                  <a:lnTo>
                    <a:pt x="1576339" y="1776391"/>
                  </a:lnTo>
                  <a:lnTo>
                    <a:pt x="1571875" y="1820066"/>
                  </a:lnTo>
                  <a:lnTo>
                    <a:pt x="1562947" y="1863187"/>
                  </a:lnTo>
                  <a:lnTo>
                    <a:pt x="1549556" y="1905385"/>
                  </a:lnTo>
                  <a:lnTo>
                    <a:pt x="1531701" y="1946288"/>
                  </a:lnTo>
                  <a:lnTo>
                    <a:pt x="1509383" y="1985528"/>
                  </a:lnTo>
                  <a:lnTo>
                    <a:pt x="1482600" y="2022734"/>
                  </a:lnTo>
                  <a:lnTo>
                    <a:pt x="1451355" y="2057539"/>
                  </a:lnTo>
                  <a:close/>
                </a:path>
              </a:pathLst>
            </a:custGeom>
            <a:solidFill>
              <a:srgbClr val="45494B"/>
            </a:solidFill>
          </p:spPr>
          <p:txBody>
            <a:bodyPr wrap="square" lIns="0" tIns="0" rIns="0" bIns="0" rtlCol="0"/>
            <a:lstStyle/>
            <a:p>
              <a:endParaRPr/>
            </a:p>
          </p:txBody>
        </p:sp>
        <p:sp>
          <p:nvSpPr>
            <p:cNvPr id="7" name="object 7"/>
            <p:cNvSpPr/>
            <p:nvPr/>
          </p:nvSpPr>
          <p:spPr>
            <a:xfrm>
              <a:off x="15398709" y="2254212"/>
              <a:ext cx="2889885" cy="5779135"/>
            </a:xfrm>
            <a:custGeom>
              <a:avLst/>
              <a:gdLst/>
              <a:ahLst/>
              <a:cxnLst/>
              <a:rect l="l" t="t" r="r" b="b"/>
              <a:pathLst>
                <a:path w="2889884" h="5779134">
                  <a:moveTo>
                    <a:pt x="2889290" y="5778510"/>
                  </a:moveTo>
                  <a:lnTo>
                    <a:pt x="2839017" y="5776304"/>
                  </a:lnTo>
                  <a:lnTo>
                    <a:pt x="2789491" y="5769741"/>
                  </a:lnTo>
                  <a:lnTo>
                    <a:pt x="2740951" y="5758935"/>
                  </a:lnTo>
                  <a:lnTo>
                    <a:pt x="2693660" y="5743996"/>
                  </a:lnTo>
                  <a:lnTo>
                    <a:pt x="2647883" y="5725033"/>
                  </a:lnTo>
                  <a:lnTo>
                    <a:pt x="2603881" y="5702155"/>
                  </a:lnTo>
                  <a:lnTo>
                    <a:pt x="2561917" y="5675472"/>
                  </a:lnTo>
                  <a:lnTo>
                    <a:pt x="2522256" y="5645091"/>
                  </a:lnTo>
                  <a:lnTo>
                    <a:pt x="2485160" y="5611123"/>
                  </a:lnTo>
                  <a:lnTo>
                    <a:pt x="167397" y="3293360"/>
                  </a:lnTo>
                  <a:lnTo>
                    <a:pt x="133429" y="3256265"/>
                  </a:lnTo>
                  <a:lnTo>
                    <a:pt x="103049" y="3216605"/>
                  </a:lnTo>
                  <a:lnTo>
                    <a:pt x="76365" y="3174642"/>
                  </a:lnTo>
                  <a:lnTo>
                    <a:pt x="53487" y="3130641"/>
                  </a:lnTo>
                  <a:lnTo>
                    <a:pt x="34523" y="3084863"/>
                  </a:lnTo>
                  <a:lnTo>
                    <a:pt x="19583" y="3037572"/>
                  </a:lnTo>
                  <a:lnTo>
                    <a:pt x="8776" y="2989032"/>
                  </a:lnTo>
                  <a:lnTo>
                    <a:pt x="2212" y="2939505"/>
                  </a:lnTo>
                  <a:lnTo>
                    <a:pt x="0" y="2889255"/>
                  </a:lnTo>
                  <a:lnTo>
                    <a:pt x="2212" y="2839005"/>
                  </a:lnTo>
                  <a:lnTo>
                    <a:pt x="8776" y="2789478"/>
                  </a:lnTo>
                  <a:lnTo>
                    <a:pt x="19583" y="2740937"/>
                  </a:lnTo>
                  <a:lnTo>
                    <a:pt x="34523" y="2693647"/>
                  </a:lnTo>
                  <a:lnTo>
                    <a:pt x="53486" y="2647869"/>
                  </a:lnTo>
                  <a:lnTo>
                    <a:pt x="76365" y="2603868"/>
                  </a:lnTo>
                  <a:lnTo>
                    <a:pt x="103049" y="2561906"/>
                  </a:lnTo>
                  <a:lnTo>
                    <a:pt x="133429" y="2522245"/>
                  </a:lnTo>
                  <a:lnTo>
                    <a:pt x="167396" y="2485149"/>
                  </a:lnTo>
                  <a:lnTo>
                    <a:pt x="2485151" y="167377"/>
                  </a:lnTo>
                  <a:lnTo>
                    <a:pt x="2522251" y="133413"/>
                  </a:lnTo>
                  <a:lnTo>
                    <a:pt x="2561913" y="103032"/>
                  </a:lnTo>
                  <a:lnTo>
                    <a:pt x="2603877" y="76349"/>
                  </a:lnTo>
                  <a:lnTo>
                    <a:pt x="2647881" y="53473"/>
                  </a:lnTo>
                  <a:lnTo>
                    <a:pt x="2693660" y="34512"/>
                  </a:lnTo>
                  <a:lnTo>
                    <a:pt x="2740951" y="19575"/>
                  </a:lnTo>
                  <a:lnTo>
                    <a:pt x="2789491" y="8771"/>
                  </a:lnTo>
                  <a:lnTo>
                    <a:pt x="2839018" y="2210"/>
                  </a:lnTo>
                  <a:lnTo>
                    <a:pt x="2889290" y="0"/>
                  </a:lnTo>
                </a:path>
              </a:pathLst>
            </a:custGeom>
            <a:ln w="190500">
              <a:solidFill>
                <a:srgbClr val="6F9425"/>
              </a:solidFill>
            </a:ln>
          </p:spPr>
          <p:txBody>
            <a:bodyPr wrap="square" lIns="0" tIns="0" rIns="0" bIns="0" rtlCol="0"/>
            <a:lstStyle/>
            <a:p>
              <a:endParaRPr/>
            </a:p>
          </p:txBody>
        </p:sp>
        <p:pic>
          <p:nvPicPr>
            <p:cNvPr id="8" name="object 8"/>
            <p:cNvPicPr/>
            <p:nvPr/>
          </p:nvPicPr>
          <p:blipFill>
            <a:blip r:embed="rId4" cstate="print"/>
            <a:stretch>
              <a:fillRect/>
            </a:stretch>
          </p:blipFill>
          <p:spPr>
            <a:xfrm>
              <a:off x="12500548" y="6788597"/>
              <a:ext cx="1085209" cy="1085240"/>
            </a:xfrm>
            <a:prstGeom prst="rect">
              <a:avLst/>
            </a:prstGeom>
          </p:spPr>
        </p:pic>
        <p:sp>
          <p:nvSpPr>
            <p:cNvPr id="9" name="object 9"/>
            <p:cNvSpPr/>
            <p:nvPr/>
          </p:nvSpPr>
          <p:spPr>
            <a:xfrm>
              <a:off x="4577763" y="838838"/>
              <a:ext cx="483870" cy="302260"/>
            </a:xfrm>
            <a:custGeom>
              <a:avLst/>
              <a:gdLst/>
              <a:ahLst/>
              <a:cxnLst/>
              <a:rect l="l" t="t" r="r" b="b"/>
              <a:pathLst>
                <a:path w="483870" h="302259">
                  <a:moveTo>
                    <a:pt x="414405" y="200439"/>
                  </a:moveTo>
                  <a:lnTo>
                    <a:pt x="406537" y="199062"/>
                  </a:lnTo>
                  <a:lnTo>
                    <a:pt x="399875" y="194754"/>
                  </a:lnTo>
                  <a:lnTo>
                    <a:pt x="395497" y="188452"/>
                  </a:lnTo>
                  <a:lnTo>
                    <a:pt x="393798" y="180962"/>
                  </a:lnTo>
                  <a:lnTo>
                    <a:pt x="395172" y="173091"/>
                  </a:lnTo>
                  <a:lnTo>
                    <a:pt x="445168" y="45512"/>
                  </a:lnTo>
                  <a:lnTo>
                    <a:pt x="449476" y="38784"/>
                  </a:lnTo>
                  <a:lnTo>
                    <a:pt x="455777" y="34414"/>
                  </a:lnTo>
                  <a:lnTo>
                    <a:pt x="463266" y="32753"/>
                  </a:lnTo>
                  <a:lnTo>
                    <a:pt x="471134" y="34152"/>
                  </a:lnTo>
                  <a:lnTo>
                    <a:pt x="477774" y="38458"/>
                  </a:lnTo>
                  <a:lnTo>
                    <a:pt x="482114" y="44742"/>
                  </a:lnTo>
                  <a:lnTo>
                    <a:pt x="483805" y="52182"/>
                  </a:lnTo>
                  <a:lnTo>
                    <a:pt x="482499" y="59958"/>
                  </a:lnTo>
                  <a:lnTo>
                    <a:pt x="432503" y="187703"/>
                  </a:lnTo>
                  <a:lnTo>
                    <a:pt x="428195" y="194363"/>
                  </a:lnTo>
                  <a:lnTo>
                    <a:pt x="421894" y="198740"/>
                  </a:lnTo>
                  <a:lnTo>
                    <a:pt x="414405" y="200439"/>
                  </a:lnTo>
                  <a:close/>
                </a:path>
                <a:path w="483870" h="302259">
                  <a:moveTo>
                    <a:pt x="226282" y="262852"/>
                  </a:moveTo>
                  <a:lnTo>
                    <a:pt x="166795" y="262852"/>
                  </a:lnTo>
                  <a:lnTo>
                    <a:pt x="172476" y="262365"/>
                  </a:lnTo>
                  <a:lnTo>
                    <a:pt x="177509" y="260257"/>
                  </a:lnTo>
                  <a:lnTo>
                    <a:pt x="189520" y="247271"/>
                  </a:lnTo>
                  <a:lnTo>
                    <a:pt x="258016" y="71484"/>
                  </a:lnTo>
                  <a:lnTo>
                    <a:pt x="259803" y="66940"/>
                  </a:lnTo>
                  <a:lnTo>
                    <a:pt x="259803" y="66615"/>
                  </a:lnTo>
                  <a:lnTo>
                    <a:pt x="260129" y="65966"/>
                  </a:lnTo>
                  <a:lnTo>
                    <a:pt x="272111" y="37829"/>
                  </a:lnTo>
                  <a:lnTo>
                    <a:pt x="289039" y="13375"/>
                  </a:lnTo>
                  <a:lnTo>
                    <a:pt x="314154" y="0"/>
                  </a:lnTo>
                  <a:lnTo>
                    <a:pt x="350698" y="5099"/>
                  </a:lnTo>
                  <a:lnTo>
                    <a:pt x="350859" y="5099"/>
                  </a:lnTo>
                  <a:lnTo>
                    <a:pt x="351511" y="5420"/>
                  </a:lnTo>
                  <a:lnTo>
                    <a:pt x="351998" y="5586"/>
                  </a:lnTo>
                  <a:lnTo>
                    <a:pt x="362835" y="11345"/>
                  </a:lnTo>
                  <a:lnTo>
                    <a:pt x="386560" y="42064"/>
                  </a:lnTo>
                  <a:lnTo>
                    <a:pt x="322586" y="42064"/>
                  </a:lnTo>
                  <a:lnTo>
                    <a:pt x="311986" y="50706"/>
                  </a:lnTo>
                  <a:lnTo>
                    <a:pt x="303821" y="64705"/>
                  </a:lnTo>
                  <a:lnTo>
                    <a:pt x="297299" y="80408"/>
                  </a:lnTo>
                  <a:lnTo>
                    <a:pt x="297299" y="80735"/>
                  </a:lnTo>
                  <a:lnTo>
                    <a:pt x="296973" y="81382"/>
                  </a:lnTo>
                  <a:lnTo>
                    <a:pt x="295463" y="85604"/>
                  </a:lnTo>
                  <a:lnTo>
                    <a:pt x="226529" y="262365"/>
                  </a:lnTo>
                  <a:lnTo>
                    <a:pt x="226282" y="262852"/>
                  </a:lnTo>
                  <a:close/>
                </a:path>
                <a:path w="483870" h="302259">
                  <a:moveTo>
                    <a:pt x="20534" y="292007"/>
                  </a:moveTo>
                  <a:lnTo>
                    <a:pt x="12758" y="290610"/>
                  </a:lnTo>
                  <a:lnTo>
                    <a:pt x="6030" y="286302"/>
                  </a:lnTo>
                  <a:lnTo>
                    <a:pt x="1661" y="280017"/>
                  </a:lnTo>
                  <a:lnTo>
                    <a:pt x="0" y="272575"/>
                  </a:lnTo>
                  <a:lnTo>
                    <a:pt x="1368" y="264965"/>
                  </a:lnTo>
                  <a:lnTo>
                    <a:pt x="88884" y="40643"/>
                  </a:lnTo>
                  <a:lnTo>
                    <a:pt x="121996" y="6233"/>
                  </a:lnTo>
                  <a:lnTo>
                    <a:pt x="145289" y="998"/>
                  </a:lnTo>
                  <a:lnTo>
                    <a:pt x="157468" y="1850"/>
                  </a:lnTo>
                  <a:lnTo>
                    <a:pt x="169555" y="5259"/>
                  </a:lnTo>
                  <a:lnTo>
                    <a:pt x="169880" y="5259"/>
                  </a:lnTo>
                  <a:lnTo>
                    <a:pt x="204127" y="38209"/>
                  </a:lnTo>
                  <a:lnTo>
                    <a:pt x="204818" y="40316"/>
                  </a:lnTo>
                  <a:lnTo>
                    <a:pt x="149428" y="40316"/>
                  </a:lnTo>
                  <a:lnTo>
                    <a:pt x="143421" y="40643"/>
                  </a:lnTo>
                  <a:lnTo>
                    <a:pt x="38566" y="279246"/>
                  </a:lnTo>
                  <a:lnTo>
                    <a:pt x="34260" y="285976"/>
                  </a:lnTo>
                  <a:lnTo>
                    <a:pt x="27976" y="290346"/>
                  </a:lnTo>
                  <a:lnTo>
                    <a:pt x="20534" y="292007"/>
                  </a:lnTo>
                  <a:close/>
                </a:path>
                <a:path w="483870" h="302259">
                  <a:moveTo>
                    <a:pt x="170833" y="302115"/>
                  </a:moveTo>
                  <a:lnTo>
                    <a:pt x="158906" y="301437"/>
                  </a:lnTo>
                  <a:lnTo>
                    <a:pt x="146993" y="298401"/>
                  </a:lnTo>
                  <a:lnTo>
                    <a:pt x="146668" y="298240"/>
                  </a:lnTo>
                  <a:lnTo>
                    <a:pt x="146181" y="298075"/>
                  </a:lnTo>
                  <a:lnTo>
                    <a:pt x="145856" y="297914"/>
                  </a:lnTo>
                  <a:lnTo>
                    <a:pt x="145694" y="297914"/>
                  </a:lnTo>
                  <a:lnTo>
                    <a:pt x="134373" y="292007"/>
                  </a:lnTo>
                  <a:lnTo>
                    <a:pt x="107817" y="254248"/>
                  </a:lnTo>
                  <a:lnTo>
                    <a:pt x="106130" y="242381"/>
                  </a:lnTo>
                  <a:lnTo>
                    <a:pt x="106670" y="232664"/>
                  </a:lnTo>
                  <a:lnTo>
                    <a:pt x="106790" y="230519"/>
                  </a:lnTo>
                  <a:lnTo>
                    <a:pt x="109823" y="218704"/>
                  </a:lnTo>
                  <a:lnTo>
                    <a:pt x="109985" y="218217"/>
                  </a:lnTo>
                  <a:lnTo>
                    <a:pt x="110146" y="217891"/>
                  </a:lnTo>
                  <a:lnTo>
                    <a:pt x="110310" y="217404"/>
                  </a:lnTo>
                  <a:lnTo>
                    <a:pt x="110310" y="217243"/>
                  </a:lnTo>
                  <a:lnTo>
                    <a:pt x="167868" y="71484"/>
                  </a:lnTo>
                  <a:lnTo>
                    <a:pt x="170073" y="65966"/>
                  </a:lnTo>
                  <a:lnTo>
                    <a:pt x="170127" y="64705"/>
                  </a:lnTo>
                  <a:lnTo>
                    <a:pt x="169716" y="59633"/>
                  </a:lnTo>
                  <a:lnTo>
                    <a:pt x="167445" y="54277"/>
                  </a:lnTo>
                  <a:lnTo>
                    <a:pt x="165242" y="49246"/>
                  </a:lnTo>
                  <a:lnTo>
                    <a:pt x="165173" y="49086"/>
                  </a:lnTo>
                  <a:lnTo>
                    <a:pt x="160952" y="44704"/>
                  </a:lnTo>
                  <a:lnTo>
                    <a:pt x="155271" y="42591"/>
                  </a:lnTo>
                  <a:lnTo>
                    <a:pt x="155109" y="42429"/>
                  </a:lnTo>
                  <a:lnTo>
                    <a:pt x="149428" y="40316"/>
                  </a:lnTo>
                  <a:lnTo>
                    <a:pt x="204818" y="40316"/>
                  </a:lnTo>
                  <a:lnTo>
                    <a:pt x="207695" y="49086"/>
                  </a:lnTo>
                  <a:lnTo>
                    <a:pt x="207747" y="49246"/>
                  </a:lnTo>
                  <a:lnTo>
                    <a:pt x="207843" y="49540"/>
                  </a:lnTo>
                  <a:lnTo>
                    <a:pt x="209383" y="61419"/>
                  </a:lnTo>
                  <a:lnTo>
                    <a:pt x="208726" y="71322"/>
                  </a:lnTo>
                  <a:lnTo>
                    <a:pt x="208673" y="72130"/>
                  </a:lnTo>
                  <a:lnTo>
                    <a:pt x="208579" y="73541"/>
                  </a:lnTo>
                  <a:lnTo>
                    <a:pt x="205264" y="85604"/>
                  </a:lnTo>
                  <a:lnTo>
                    <a:pt x="205181" y="85770"/>
                  </a:lnTo>
                  <a:lnTo>
                    <a:pt x="205101" y="85929"/>
                  </a:lnTo>
                  <a:lnTo>
                    <a:pt x="147642" y="231851"/>
                  </a:lnTo>
                  <a:lnTo>
                    <a:pt x="147480" y="232011"/>
                  </a:lnTo>
                  <a:lnTo>
                    <a:pt x="147317" y="232664"/>
                  </a:lnTo>
                  <a:lnTo>
                    <a:pt x="145369" y="238020"/>
                  </a:lnTo>
                  <a:lnTo>
                    <a:pt x="145733" y="242381"/>
                  </a:lnTo>
                  <a:lnTo>
                    <a:pt x="145856" y="243863"/>
                  </a:lnTo>
                  <a:lnTo>
                    <a:pt x="147967" y="248892"/>
                  </a:lnTo>
                  <a:lnTo>
                    <a:pt x="150238" y="253761"/>
                  </a:lnTo>
                  <a:lnTo>
                    <a:pt x="154135" y="257983"/>
                  </a:lnTo>
                  <a:lnTo>
                    <a:pt x="159491" y="260257"/>
                  </a:lnTo>
                  <a:lnTo>
                    <a:pt x="160790" y="260904"/>
                  </a:lnTo>
                  <a:lnTo>
                    <a:pt x="161439" y="261070"/>
                  </a:lnTo>
                  <a:lnTo>
                    <a:pt x="166795" y="262852"/>
                  </a:lnTo>
                  <a:lnTo>
                    <a:pt x="226282" y="262852"/>
                  </a:lnTo>
                  <a:lnTo>
                    <a:pt x="193577" y="296940"/>
                  </a:lnTo>
                  <a:lnTo>
                    <a:pt x="182486" y="300570"/>
                  </a:lnTo>
                  <a:lnTo>
                    <a:pt x="170833" y="302115"/>
                  </a:lnTo>
                  <a:close/>
                </a:path>
                <a:path w="483870" h="302259">
                  <a:moveTo>
                    <a:pt x="328471" y="200439"/>
                  </a:moveTo>
                  <a:lnTo>
                    <a:pt x="320671" y="199062"/>
                  </a:lnTo>
                  <a:lnTo>
                    <a:pt x="314011" y="194754"/>
                  </a:lnTo>
                  <a:lnTo>
                    <a:pt x="309633" y="188452"/>
                  </a:lnTo>
                  <a:lnTo>
                    <a:pt x="307933" y="180962"/>
                  </a:lnTo>
                  <a:lnTo>
                    <a:pt x="309306" y="173091"/>
                  </a:lnTo>
                  <a:lnTo>
                    <a:pt x="348911" y="72130"/>
                  </a:lnTo>
                  <a:lnTo>
                    <a:pt x="349077" y="71484"/>
                  </a:lnTo>
                  <a:lnTo>
                    <a:pt x="349077" y="71322"/>
                  </a:lnTo>
                  <a:lnTo>
                    <a:pt x="351216" y="65966"/>
                  </a:lnTo>
                  <a:lnTo>
                    <a:pt x="351296" y="64705"/>
                  </a:lnTo>
                  <a:lnTo>
                    <a:pt x="336899" y="42756"/>
                  </a:lnTo>
                  <a:lnTo>
                    <a:pt x="336578" y="42591"/>
                  </a:lnTo>
                  <a:lnTo>
                    <a:pt x="336412" y="42429"/>
                  </a:lnTo>
                  <a:lnTo>
                    <a:pt x="322586" y="42064"/>
                  </a:lnTo>
                  <a:lnTo>
                    <a:pt x="386560" y="42064"/>
                  </a:lnTo>
                  <a:lnTo>
                    <a:pt x="388904" y="49086"/>
                  </a:lnTo>
                  <a:lnTo>
                    <a:pt x="388958" y="49246"/>
                  </a:lnTo>
                  <a:lnTo>
                    <a:pt x="389056" y="49540"/>
                  </a:lnTo>
                  <a:lnTo>
                    <a:pt x="390585" y="61419"/>
                  </a:lnTo>
                  <a:lnTo>
                    <a:pt x="389904" y="71322"/>
                  </a:lnTo>
                  <a:lnTo>
                    <a:pt x="389848" y="72130"/>
                  </a:lnTo>
                  <a:lnTo>
                    <a:pt x="389751" y="73541"/>
                  </a:lnTo>
                  <a:lnTo>
                    <a:pt x="386453" y="85604"/>
                  </a:lnTo>
                  <a:lnTo>
                    <a:pt x="386408" y="86091"/>
                  </a:lnTo>
                  <a:lnTo>
                    <a:pt x="386082" y="86743"/>
                  </a:lnTo>
                  <a:lnTo>
                    <a:pt x="346642" y="187703"/>
                  </a:lnTo>
                  <a:lnTo>
                    <a:pt x="342309" y="194363"/>
                  </a:lnTo>
                  <a:lnTo>
                    <a:pt x="335968" y="198740"/>
                  </a:lnTo>
                  <a:lnTo>
                    <a:pt x="328471" y="200439"/>
                  </a:lnTo>
                  <a:close/>
                </a:path>
              </a:pathLst>
            </a:custGeom>
            <a:solidFill>
              <a:srgbClr val="FFFFFF"/>
            </a:solidFill>
          </p:spPr>
          <p:txBody>
            <a:bodyPr wrap="square" lIns="0" tIns="0" rIns="0" bIns="0" rtlCol="0"/>
            <a:lstStyle/>
            <a:p>
              <a:endParaRPr/>
            </a:p>
          </p:txBody>
        </p:sp>
        <p:sp>
          <p:nvSpPr>
            <p:cNvPr id="10" name="object 10"/>
            <p:cNvSpPr/>
            <p:nvPr/>
          </p:nvSpPr>
          <p:spPr>
            <a:xfrm>
              <a:off x="6150620" y="1029333"/>
              <a:ext cx="53975" cy="53975"/>
            </a:xfrm>
            <a:custGeom>
              <a:avLst/>
              <a:gdLst/>
              <a:ahLst/>
              <a:cxnLst/>
              <a:rect l="l" t="t" r="r" b="b"/>
              <a:pathLst>
                <a:path w="53975" h="53975">
                  <a:moveTo>
                    <a:pt x="26852" y="53727"/>
                  </a:moveTo>
                  <a:lnTo>
                    <a:pt x="16407" y="51616"/>
                  </a:lnTo>
                  <a:lnTo>
                    <a:pt x="7871" y="45859"/>
                  </a:lnTo>
                  <a:lnTo>
                    <a:pt x="2112" y="37320"/>
                  </a:lnTo>
                  <a:lnTo>
                    <a:pt x="0" y="26865"/>
                  </a:lnTo>
                  <a:lnTo>
                    <a:pt x="2112" y="16407"/>
                  </a:lnTo>
                  <a:lnTo>
                    <a:pt x="7871" y="7868"/>
                  </a:lnTo>
                  <a:lnTo>
                    <a:pt x="16407" y="2111"/>
                  </a:lnTo>
                  <a:lnTo>
                    <a:pt x="26852" y="0"/>
                  </a:lnTo>
                  <a:lnTo>
                    <a:pt x="37315" y="2111"/>
                  </a:lnTo>
                  <a:lnTo>
                    <a:pt x="45860" y="7868"/>
                  </a:lnTo>
                  <a:lnTo>
                    <a:pt x="51623" y="16407"/>
                  </a:lnTo>
                  <a:lnTo>
                    <a:pt x="53736" y="26865"/>
                  </a:lnTo>
                  <a:lnTo>
                    <a:pt x="51623" y="37320"/>
                  </a:lnTo>
                  <a:lnTo>
                    <a:pt x="45860" y="45859"/>
                  </a:lnTo>
                  <a:lnTo>
                    <a:pt x="37315" y="51616"/>
                  </a:lnTo>
                  <a:lnTo>
                    <a:pt x="26852" y="53727"/>
                  </a:lnTo>
                  <a:close/>
                </a:path>
              </a:pathLst>
            </a:custGeom>
            <a:solidFill>
              <a:srgbClr val="6F9425"/>
            </a:solidFill>
          </p:spPr>
          <p:txBody>
            <a:bodyPr wrap="square" lIns="0" tIns="0" rIns="0" bIns="0" rtlCol="0"/>
            <a:lstStyle/>
            <a:p>
              <a:endParaRPr/>
            </a:p>
          </p:txBody>
        </p:sp>
      </p:grpSp>
      <p:sp>
        <p:nvSpPr>
          <p:cNvPr id="11" name="object 11"/>
          <p:cNvSpPr txBox="1"/>
          <p:nvPr/>
        </p:nvSpPr>
        <p:spPr>
          <a:xfrm>
            <a:off x="3132378" y="1075340"/>
            <a:ext cx="10354945" cy="4766945"/>
          </a:xfrm>
          <a:prstGeom prst="rect">
            <a:avLst/>
          </a:prstGeom>
        </p:spPr>
        <p:txBody>
          <a:bodyPr vert="horz" wrap="square" lIns="0" tIns="222885" rIns="0" bIns="0" rtlCol="0">
            <a:spAutoFit/>
          </a:bodyPr>
          <a:lstStyle/>
          <a:p>
            <a:pPr marL="12700" marR="5080">
              <a:lnSpc>
                <a:spcPts val="8930"/>
              </a:lnSpc>
              <a:spcBef>
                <a:spcPts val="1755"/>
              </a:spcBef>
            </a:pPr>
            <a:r>
              <a:rPr sz="8800" b="1" spc="-320" dirty="0">
                <a:solidFill>
                  <a:srgbClr val="FFFFFF"/>
                </a:solidFill>
                <a:latin typeface="Verdana"/>
                <a:cs typeface="Verdana"/>
              </a:rPr>
              <a:t>Формування </a:t>
            </a:r>
            <a:r>
              <a:rPr sz="8800" b="1" spc="-330" dirty="0">
                <a:solidFill>
                  <a:srgbClr val="FFFFFF"/>
                </a:solidFill>
                <a:latin typeface="Verdana"/>
                <a:cs typeface="Verdana"/>
              </a:rPr>
              <a:t>бізнес-</a:t>
            </a:r>
            <a:r>
              <a:rPr sz="8800" b="1" spc="-25" dirty="0">
                <a:solidFill>
                  <a:srgbClr val="FFFFFF"/>
                </a:solidFill>
                <a:latin typeface="Verdana"/>
                <a:cs typeface="Verdana"/>
              </a:rPr>
              <a:t>моделі </a:t>
            </a:r>
            <a:r>
              <a:rPr sz="8800" b="1" spc="-350" dirty="0">
                <a:solidFill>
                  <a:srgbClr val="FFFFFF"/>
                </a:solidFill>
                <a:latin typeface="Verdana"/>
                <a:cs typeface="Verdana"/>
              </a:rPr>
              <a:t>суб'єкта </a:t>
            </a:r>
            <a:r>
              <a:rPr sz="8800" b="1" spc="-360" dirty="0">
                <a:solidFill>
                  <a:srgbClr val="FFFFFF"/>
                </a:solidFill>
                <a:latin typeface="Verdana"/>
                <a:cs typeface="Verdana"/>
              </a:rPr>
              <a:t>господарювання</a:t>
            </a:r>
            <a:endParaRPr sz="8800">
              <a:latin typeface="Verdana"/>
              <a:cs typeface="Verdana"/>
            </a:endParaRPr>
          </a:p>
        </p:txBody>
      </p:sp>
      <p:sp>
        <p:nvSpPr>
          <p:cNvPr id="12" name="object 12"/>
          <p:cNvSpPr txBox="1"/>
          <p:nvPr/>
        </p:nvSpPr>
        <p:spPr>
          <a:xfrm>
            <a:off x="4495718" y="8193963"/>
            <a:ext cx="7802245" cy="968375"/>
          </a:xfrm>
          <a:prstGeom prst="rect">
            <a:avLst/>
          </a:prstGeom>
        </p:spPr>
        <p:txBody>
          <a:bodyPr vert="horz" wrap="square" lIns="0" tIns="12700" rIns="0" bIns="0" rtlCol="0">
            <a:spAutoFit/>
          </a:bodyPr>
          <a:lstStyle/>
          <a:p>
            <a:pPr marL="12700" marR="5080">
              <a:lnSpc>
                <a:spcPct val="114599"/>
              </a:lnSpc>
              <a:spcBef>
                <a:spcPts val="100"/>
              </a:spcBef>
            </a:pPr>
            <a:r>
              <a:rPr sz="1800" spc="375" dirty="0">
                <a:solidFill>
                  <a:srgbClr val="FFFFFF"/>
                </a:solidFill>
                <a:latin typeface="Century Gothic"/>
                <a:cs typeface="Century Gothic"/>
              </a:rPr>
              <a:t>ЛЕКЦІЯ</a:t>
            </a:r>
            <a:r>
              <a:rPr sz="1800" spc="409" dirty="0">
                <a:solidFill>
                  <a:srgbClr val="FFFFFF"/>
                </a:solidFill>
                <a:latin typeface="Century Gothic"/>
                <a:cs typeface="Century Gothic"/>
              </a:rPr>
              <a:t> </a:t>
            </a:r>
            <a:r>
              <a:rPr sz="1800" spc="105" dirty="0">
                <a:solidFill>
                  <a:srgbClr val="FFFFFF"/>
                </a:solidFill>
                <a:latin typeface="Century Gothic"/>
                <a:cs typeface="Century Gothic"/>
              </a:rPr>
              <a:t>З</a:t>
            </a:r>
            <a:r>
              <a:rPr sz="1800" spc="409" dirty="0">
                <a:solidFill>
                  <a:srgbClr val="FFFFFF"/>
                </a:solidFill>
                <a:latin typeface="Century Gothic"/>
                <a:cs typeface="Century Gothic"/>
              </a:rPr>
              <a:t> </a:t>
            </a:r>
            <a:r>
              <a:rPr sz="1800" spc="345" dirty="0">
                <a:solidFill>
                  <a:srgbClr val="FFFFFF"/>
                </a:solidFill>
                <a:latin typeface="Century Gothic"/>
                <a:cs typeface="Century Gothic"/>
              </a:rPr>
              <a:t>НАВЧАЛЬНОЇ</a:t>
            </a:r>
            <a:r>
              <a:rPr sz="1800" spc="409" dirty="0">
                <a:solidFill>
                  <a:srgbClr val="FFFFFF"/>
                </a:solidFill>
                <a:latin typeface="Century Gothic"/>
                <a:cs typeface="Century Gothic"/>
              </a:rPr>
              <a:t> </a:t>
            </a:r>
            <a:r>
              <a:rPr sz="1800" spc="315" dirty="0">
                <a:solidFill>
                  <a:srgbClr val="FFFFFF"/>
                </a:solidFill>
                <a:latin typeface="Century Gothic"/>
                <a:cs typeface="Century Gothic"/>
              </a:rPr>
              <a:t>ДИСЦИПЛІНИ</a:t>
            </a:r>
            <a:r>
              <a:rPr sz="1800" spc="409" dirty="0">
                <a:solidFill>
                  <a:srgbClr val="FFFFFF"/>
                </a:solidFill>
                <a:latin typeface="Century Gothic"/>
                <a:cs typeface="Century Gothic"/>
              </a:rPr>
              <a:t> </a:t>
            </a:r>
            <a:r>
              <a:rPr sz="1800" spc="-160" dirty="0">
                <a:solidFill>
                  <a:srgbClr val="FFFFFF"/>
                </a:solidFill>
                <a:latin typeface="Century Gothic"/>
                <a:cs typeface="Century Gothic"/>
              </a:rPr>
              <a:t>“</a:t>
            </a:r>
            <a:r>
              <a:rPr sz="1800" spc="-290" dirty="0">
                <a:solidFill>
                  <a:srgbClr val="FFFFFF"/>
                </a:solidFill>
                <a:latin typeface="Century Gothic"/>
                <a:cs typeface="Century Gothic"/>
              </a:rPr>
              <a:t> </a:t>
            </a:r>
            <a:r>
              <a:rPr sz="1800" spc="315" dirty="0">
                <a:solidFill>
                  <a:srgbClr val="FFFFFF"/>
                </a:solidFill>
                <a:latin typeface="Century Gothic"/>
                <a:cs typeface="Century Gothic"/>
              </a:rPr>
              <a:t>ОРГАНІЗАЦІЯ </a:t>
            </a:r>
            <a:r>
              <a:rPr sz="1800" spc="320" dirty="0">
                <a:solidFill>
                  <a:srgbClr val="FFFFFF"/>
                </a:solidFill>
                <a:latin typeface="Century Gothic"/>
                <a:cs typeface="Century Gothic"/>
              </a:rPr>
              <a:t>ДІЯЛЬНОСТІ</a:t>
            </a:r>
            <a:r>
              <a:rPr sz="1800" spc="434" dirty="0">
                <a:solidFill>
                  <a:srgbClr val="FFFFFF"/>
                </a:solidFill>
                <a:latin typeface="Century Gothic"/>
                <a:cs typeface="Century Gothic"/>
              </a:rPr>
              <a:t> </a:t>
            </a:r>
            <a:r>
              <a:rPr sz="1800" spc="320" dirty="0">
                <a:solidFill>
                  <a:srgbClr val="FFFFFF"/>
                </a:solidFill>
                <a:latin typeface="Century Gothic"/>
                <a:cs typeface="Century Gothic"/>
              </a:rPr>
              <a:t>ПІДПРИЄМНИЦЬКИХ,</a:t>
            </a:r>
            <a:r>
              <a:rPr sz="1800" spc="440" dirty="0">
                <a:solidFill>
                  <a:srgbClr val="FFFFFF"/>
                </a:solidFill>
                <a:latin typeface="Century Gothic"/>
                <a:cs typeface="Century Gothic"/>
              </a:rPr>
              <a:t> </a:t>
            </a:r>
            <a:r>
              <a:rPr sz="1800" spc="350" dirty="0">
                <a:solidFill>
                  <a:srgbClr val="FFFFFF"/>
                </a:solidFill>
                <a:latin typeface="Century Gothic"/>
                <a:cs typeface="Century Gothic"/>
              </a:rPr>
              <a:t>ТОРГОВЕЛЬНИХ</a:t>
            </a:r>
            <a:r>
              <a:rPr sz="1800" spc="440" dirty="0">
                <a:solidFill>
                  <a:srgbClr val="FFFFFF"/>
                </a:solidFill>
                <a:latin typeface="Century Gothic"/>
                <a:cs typeface="Century Gothic"/>
              </a:rPr>
              <a:t> </a:t>
            </a:r>
            <a:r>
              <a:rPr sz="1800" spc="250" dirty="0">
                <a:solidFill>
                  <a:srgbClr val="FFFFFF"/>
                </a:solidFill>
                <a:latin typeface="Century Gothic"/>
                <a:cs typeface="Century Gothic"/>
              </a:rPr>
              <a:t>ТА </a:t>
            </a:r>
            <a:r>
              <a:rPr sz="1800" spc="340" dirty="0">
                <a:solidFill>
                  <a:srgbClr val="FFFFFF"/>
                </a:solidFill>
                <a:latin typeface="Century Gothic"/>
                <a:cs typeface="Century Gothic"/>
              </a:rPr>
              <a:t>БІРЖОВИХ</a:t>
            </a:r>
            <a:r>
              <a:rPr sz="1800" spc="400" dirty="0">
                <a:solidFill>
                  <a:srgbClr val="FFFFFF"/>
                </a:solidFill>
                <a:latin typeface="Century Gothic"/>
                <a:cs typeface="Century Gothic"/>
              </a:rPr>
              <a:t> </a:t>
            </a:r>
            <a:r>
              <a:rPr sz="1800" spc="295" dirty="0">
                <a:solidFill>
                  <a:srgbClr val="FFFFFF"/>
                </a:solidFill>
                <a:latin typeface="Century Gothic"/>
                <a:cs typeface="Century Gothic"/>
              </a:rPr>
              <a:t>СТРУКТУР”</a:t>
            </a:r>
            <a:endParaRPr sz="1800">
              <a:latin typeface="Century Gothic"/>
              <a:cs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46" y="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67244" y="1070140"/>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609142" y="5921288"/>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4" name="object 254"/>
          <p:cNvPicPr/>
          <p:nvPr/>
        </p:nvPicPr>
        <p:blipFill>
          <a:blip r:embed="rId200" cstate="print"/>
          <a:stretch>
            <a:fillRect/>
          </a:stretch>
        </p:blipFill>
        <p:spPr>
          <a:xfrm>
            <a:off x="2404497" y="4480"/>
            <a:ext cx="3203059" cy="2000420"/>
          </a:xfrm>
          <a:prstGeom prst="rect">
            <a:avLst/>
          </a:prstGeom>
        </p:spPr>
      </p:pic>
      <p:sp>
        <p:nvSpPr>
          <p:cNvPr id="251" name="object 251" descr="$PPTXTitle"/>
          <p:cNvSpPr txBox="1">
            <a:spLocks noGrp="1"/>
          </p:cNvSpPr>
          <p:nvPr>
            <p:ph type="title"/>
          </p:nvPr>
        </p:nvSpPr>
        <p:spPr>
          <a:xfrm>
            <a:off x="10465186" y="2114366"/>
            <a:ext cx="4796155" cy="871855"/>
          </a:xfrm>
          <a:prstGeom prst="rect">
            <a:avLst/>
          </a:prstGeom>
        </p:spPr>
        <p:txBody>
          <a:bodyPr vert="horz" wrap="square" lIns="0" tIns="12700" rIns="0" bIns="0" rtlCol="0">
            <a:spAutoFit/>
          </a:bodyPr>
          <a:lstStyle/>
          <a:p>
            <a:pPr marL="12700" marR="5080">
              <a:lnSpc>
                <a:spcPct val="115700"/>
              </a:lnSpc>
              <a:spcBef>
                <a:spcPts val="100"/>
              </a:spcBef>
            </a:pPr>
            <a:r>
              <a:rPr sz="2400" b="0" dirty="0">
                <a:solidFill>
                  <a:srgbClr val="FFFFFF"/>
                </a:solidFill>
                <a:latin typeface="Century Gothic"/>
                <a:cs typeface="Century Gothic"/>
              </a:rPr>
              <a:t>Бізнес-</a:t>
            </a:r>
            <a:r>
              <a:rPr sz="2400" b="0" spc="-55" dirty="0">
                <a:solidFill>
                  <a:srgbClr val="FFFFFF"/>
                </a:solidFill>
                <a:latin typeface="Century Gothic"/>
                <a:cs typeface="Century Gothic"/>
              </a:rPr>
              <a:t>модель </a:t>
            </a:r>
            <a:r>
              <a:rPr sz="2400" b="0" spc="-10" dirty="0">
                <a:solidFill>
                  <a:srgbClr val="FFFFFF"/>
                </a:solidFill>
                <a:latin typeface="Century Gothic"/>
                <a:cs typeface="Century Gothic"/>
              </a:rPr>
              <a:t>підприємства: </a:t>
            </a:r>
            <a:r>
              <a:rPr sz="2400" b="0" spc="135" dirty="0">
                <a:solidFill>
                  <a:srgbClr val="FFFFFF"/>
                </a:solidFill>
                <a:latin typeface="Century Gothic"/>
                <a:cs typeface="Century Gothic"/>
              </a:rPr>
              <a:t>поняття</a:t>
            </a:r>
            <a:r>
              <a:rPr sz="2400" b="0" spc="-229" dirty="0">
                <a:solidFill>
                  <a:srgbClr val="FFFFFF"/>
                </a:solidFill>
                <a:latin typeface="Century Gothic"/>
                <a:cs typeface="Century Gothic"/>
              </a:rPr>
              <a:t> </a:t>
            </a:r>
            <a:r>
              <a:rPr sz="2400" b="0" spc="-50" dirty="0">
                <a:solidFill>
                  <a:srgbClr val="FFFFFF"/>
                </a:solidFill>
                <a:latin typeface="Century Gothic"/>
                <a:cs typeface="Century Gothic"/>
              </a:rPr>
              <a:t>та</a:t>
            </a:r>
            <a:r>
              <a:rPr sz="2400" b="0" spc="-225" dirty="0">
                <a:solidFill>
                  <a:srgbClr val="FFFFFF"/>
                </a:solidFill>
                <a:latin typeface="Century Gothic"/>
                <a:cs typeface="Century Gothic"/>
              </a:rPr>
              <a:t> </a:t>
            </a:r>
            <a:r>
              <a:rPr sz="2400" b="0" spc="100" dirty="0">
                <a:solidFill>
                  <a:srgbClr val="FFFFFF"/>
                </a:solidFill>
                <a:latin typeface="Century Gothic"/>
                <a:cs typeface="Century Gothic"/>
              </a:rPr>
              <a:t>ключові</a:t>
            </a:r>
            <a:r>
              <a:rPr sz="2400" b="0" spc="-225" dirty="0">
                <a:solidFill>
                  <a:srgbClr val="FFFFFF"/>
                </a:solidFill>
                <a:latin typeface="Century Gothic"/>
                <a:cs typeface="Century Gothic"/>
              </a:rPr>
              <a:t> </a:t>
            </a:r>
            <a:r>
              <a:rPr sz="2400" b="0" spc="-10" dirty="0">
                <a:solidFill>
                  <a:srgbClr val="FFFFFF"/>
                </a:solidFill>
                <a:latin typeface="Century Gothic"/>
                <a:cs typeface="Century Gothic"/>
              </a:rPr>
              <a:t>компоненти</a:t>
            </a:r>
            <a:endParaRPr sz="2400">
              <a:latin typeface="Century Gothic"/>
              <a:cs typeface="Century Gothic"/>
            </a:endParaRPr>
          </a:p>
        </p:txBody>
      </p:sp>
      <p:sp>
        <p:nvSpPr>
          <p:cNvPr id="252" name="object 252"/>
          <p:cNvSpPr txBox="1"/>
          <p:nvPr/>
        </p:nvSpPr>
        <p:spPr>
          <a:xfrm>
            <a:off x="16446358" y="2595004"/>
            <a:ext cx="328295" cy="391160"/>
          </a:xfrm>
          <a:prstGeom prst="rect">
            <a:avLst/>
          </a:prstGeom>
        </p:spPr>
        <p:txBody>
          <a:bodyPr vert="horz" wrap="square" lIns="0" tIns="12065" rIns="0" bIns="0" rtlCol="0">
            <a:spAutoFit/>
          </a:bodyPr>
          <a:lstStyle/>
          <a:p>
            <a:pPr marL="12700">
              <a:lnSpc>
                <a:spcPct val="100000"/>
              </a:lnSpc>
              <a:spcBef>
                <a:spcPts val="95"/>
              </a:spcBef>
            </a:pPr>
            <a:r>
              <a:rPr sz="2400" spc="-114" dirty="0">
                <a:solidFill>
                  <a:srgbClr val="FFFFFF"/>
                </a:solidFill>
                <a:latin typeface="Century Gothic"/>
                <a:cs typeface="Century Gothic"/>
              </a:rPr>
              <a:t>01</a:t>
            </a:r>
            <a:endParaRPr sz="2400">
              <a:latin typeface="Century Gothic"/>
              <a:cs typeface="Century Gothic"/>
            </a:endParaRPr>
          </a:p>
        </p:txBody>
      </p:sp>
      <p:grpSp>
        <p:nvGrpSpPr>
          <p:cNvPr id="248" name="object 248"/>
          <p:cNvGrpSpPr/>
          <p:nvPr/>
        </p:nvGrpSpPr>
        <p:grpSpPr>
          <a:xfrm>
            <a:off x="10463608" y="3033363"/>
            <a:ext cx="6312535" cy="1440180"/>
            <a:chOff x="10463608" y="3033363"/>
            <a:chExt cx="6312535" cy="1440180"/>
          </a:xfrm>
        </p:grpSpPr>
        <p:sp>
          <p:nvSpPr>
            <p:cNvPr id="249" name="object 249"/>
            <p:cNvSpPr/>
            <p:nvPr/>
          </p:nvSpPr>
          <p:spPr>
            <a:xfrm>
              <a:off x="10477896" y="3047650"/>
              <a:ext cx="6283960" cy="0"/>
            </a:xfrm>
            <a:custGeom>
              <a:avLst/>
              <a:gdLst/>
              <a:ahLst/>
              <a:cxnLst/>
              <a:rect l="l" t="t" r="r" b="b"/>
              <a:pathLst>
                <a:path w="6283959">
                  <a:moveTo>
                    <a:pt x="0" y="0"/>
                  </a:moveTo>
                  <a:lnTo>
                    <a:pt x="6283852" y="0"/>
                  </a:lnTo>
                </a:path>
              </a:pathLst>
            </a:custGeom>
            <a:ln w="28575">
              <a:solidFill>
                <a:srgbClr val="6F9425"/>
              </a:solidFill>
            </a:ln>
          </p:spPr>
          <p:txBody>
            <a:bodyPr wrap="square" lIns="0" tIns="0" rIns="0" bIns="0" rtlCol="0"/>
            <a:lstStyle/>
            <a:p>
              <a:endParaRPr/>
            </a:p>
          </p:txBody>
        </p:sp>
        <p:sp>
          <p:nvSpPr>
            <p:cNvPr id="250" name="object 250"/>
            <p:cNvSpPr/>
            <p:nvPr/>
          </p:nvSpPr>
          <p:spPr>
            <a:xfrm>
              <a:off x="10477896" y="4459033"/>
              <a:ext cx="6283960" cy="0"/>
            </a:xfrm>
            <a:custGeom>
              <a:avLst/>
              <a:gdLst/>
              <a:ahLst/>
              <a:cxnLst/>
              <a:rect l="l" t="t" r="r" b="b"/>
              <a:pathLst>
                <a:path w="6283959">
                  <a:moveTo>
                    <a:pt x="0" y="0"/>
                  </a:moveTo>
                  <a:lnTo>
                    <a:pt x="6283852" y="0"/>
                  </a:lnTo>
                </a:path>
              </a:pathLst>
            </a:custGeom>
            <a:ln w="28575">
              <a:solidFill>
                <a:srgbClr val="6F9425"/>
              </a:solidFill>
            </a:ln>
          </p:spPr>
          <p:txBody>
            <a:bodyPr wrap="square" lIns="0" tIns="0" rIns="0" bIns="0" rtlCol="0"/>
            <a:lstStyle/>
            <a:p>
              <a:endParaRPr/>
            </a:p>
          </p:txBody>
        </p:sp>
      </p:grpSp>
      <p:sp>
        <p:nvSpPr>
          <p:cNvPr id="247" name="object 247"/>
          <p:cNvSpPr txBox="1"/>
          <p:nvPr/>
        </p:nvSpPr>
        <p:spPr>
          <a:xfrm>
            <a:off x="939800" y="4314873"/>
            <a:ext cx="1858010" cy="878840"/>
          </a:xfrm>
          <a:prstGeom prst="rect">
            <a:avLst/>
          </a:prstGeom>
        </p:spPr>
        <p:txBody>
          <a:bodyPr vert="horz" wrap="square" lIns="0" tIns="12700" rIns="0" bIns="0" rtlCol="0">
            <a:spAutoFit/>
          </a:bodyPr>
          <a:lstStyle/>
          <a:p>
            <a:pPr marL="12700">
              <a:lnSpc>
                <a:spcPct val="100000"/>
              </a:lnSpc>
              <a:spcBef>
                <a:spcPts val="100"/>
              </a:spcBef>
            </a:pPr>
            <a:r>
              <a:rPr sz="5600" b="1" spc="-375" dirty="0">
                <a:solidFill>
                  <a:srgbClr val="6F9425"/>
                </a:solidFill>
                <a:latin typeface="Verdana"/>
                <a:cs typeface="Verdana"/>
              </a:rPr>
              <a:t>план</a:t>
            </a:r>
            <a:endParaRPr sz="5600">
              <a:latin typeface="Verdana"/>
              <a:cs typeface="Verdana"/>
            </a:endParaRPr>
          </a:p>
        </p:txBody>
      </p:sp>
      <p:sp>
        <p:nvSpPr>
          <p:cNvPr id="253" name="object 253"/>
          <p:cNvSpPr txBox="1"/>
          <p:nvPr/>
        </p:nvSpPr>
        <p:spPr>
          <a:xfrm>
            <a:off x="10465186" y="3529121"/>
            <a:ext cx="6309360" cy="1634489"/>
          </a:xfrm>
          <a:prstGeom prst="rect">
            <a:avLst/>
          </a:prstGeom>
        </p:spPr>
        <p:txBody>
          <a:bodyPr vert="horz" wrap="square" lIns="0" tIns="69850" rIns="0" bIns="0" rtlCol="0">
            <a:spAutoFit/>
          </a:bodyPr>
          <a:lstStyle/>
          <a:p>
            <a:pPr marL="12700">
              <a:lnSpc>
                <a:spcPct val="100000"/>
              </a:lnSpc>
              <a:spcBef>
                <a:spcPts val="550"/>
              </a:spcBef>
            </a:pPr>
            <a:r>
              <a:rPr lang="uk-UA" sz="2400" spc="55" dirty="0" smtClean="0">
                <a:solidFill>
                  <a:srgbClr val="FFFFFF"/>
                </a:solidFill>
                <a:latin typeface="Century Gothic"/>
                <a:cs typeface="Century Gothic"/>
              </a:rPr>
              <a:t>Підходи</a:t>
            </a:r>
            <a:r>
              <a:rPr lang="uk-UA" sz="2400" spc="-200" dirty="0" smtClean="0">
                <a:solidFill>
                  <a:srgbClr val="FFFFFF"/>
                </a:solidFill>
                <a:latin typeface="Century Gothic"/>
                <a:cs typeface="Century Gothic"/>
              </a:rPr>
              <a:t>  </a:t>
            </a:r>
            <a:r>
              <a:rPr lang="uk-UA" sz="2400" spc="-20" dirty="0" smtClean="0">
                <a:solidFill>
                  <a:srgbClr val="FFFFFF"/>
                </a:solidFill>
                <a:latin typeface="Century Gothic"/>
                <a:cs typeface="Century Gothic"/>
              </a:rPr>
              <a:t>до </a:t>
            </a:r>
            <a:r>
              <a:rPr sz="2400" spc="-195" dirty="0" smtClean="0">
                <a:solidFill>
                  <a:srgbClr val="FFFFFF"/>
                </a:solidFill>
                <a:latin typeface="Century Gothic"/>
                <a:cs typeface="Century Gothic"/>
              </a:rPr>
              <a:t> </a:t>
            </a:r>
            <a:r>
              <a:rPr lang="uk-UA" sz="2400" spc="-105" dirty="0" smtClean="0">
                <a:solidFill>
                  <a:srgbClr val="FFFFFF"/>
                </a:solidFill>
                <a:latin typeface="Century Gothic"/>
                <a:cs typeface="Century Gothic"/>
              </a:rPr>
              <a:t>формування </a:t>
            </a:r>
            <a:r>
              <a:rPr sz="2400" spc="-200" dirty="0" smtClean="0">
                <a:solidFill>
                  <a:srgbClr val="FFFFFF"/>
                </a:solidFill>
                <a:latin typeface="Century Gothic"/>
                <a:cs typeface="Century Gothic"/>
              </a:rPr>
              <a:t> </a:t>
            </a:r>
            <a:r>
              <a:rPr lang="uk-UA" sz="2400" spc="-10" dirty="0" smtClean="0">
                <a:solidFill>
                  <a:srgbClr val="FFFFFF"/>
                </a:solidFill>
                <a:latin typeface="Century Gothic"/>
                <a:cs typeface="Century Gothic"/>
              </a:rPr>
              <a:t>бізнес-</a:t>
            </a:r>
            <a:endParaRPr lang="uk-UA" sz="2400" dirty="0" smtClean="0">
              <a:latin typeface="Century Gothic"/>
              <a:cs typeface="Century Gothic"/>
            </a:endParaRPr>
          </a:p>
          <a:p>
            <a:pPr marL="12700">
              <a:lnSpc>
                <a:spcPct val="100000"/>
              </a:lnSpc>
              <a:spcBef>
                <a:spcPts val="450"/>
              </a:spcBef>
              <a:tabLst>
                <a:tab pos="5931535" algn="l"/>
              </a:tabLst>
            </a:pPr>
            <a:r>
              <a:rPr lang="uk-UA" sz="2400" spc="-10" dirty="0" smtClean="0">
                <a:solidFill>
                  <a:srgbClr val="FFFFFF"/>
                </a:solidFill>
                <a:latin typeface="Century Gothic"/>
                <a:cs typeface="Century Gothic"/>
              </a:rPr>
              <a:t>моделі</a:t>
            </a:r>
            <a:r>
              <a:rPr sz="2400" dirty="0" smtClean="0">
                <a:solidFill>
                  <a:srgbClr val="FFFFFF"/>
                </a:solidFill>
                <a:latin typeface="Century Gothic"/>
                <a:cs typeface="Century Gothic"/>
              </a:rPr>
              <a:t>	</a:t>
            </a:r>
            <a:r>
              <a:rPr sz="3600" spc="104" baseline="1157" dirty="0" smtClean="0">
                <a:solidFill>
                  <a:srgbClr val="FFFFFF"/>
                </a:solidFill>
                <a:latin typeface="Century Gothic"/>
                <a:cs typeface="Century Gothic"/>
              </a:rPr>
              <a:t>02</a:t>
            </a:r>
            <a:endParaRPr sz="3600" baseline="1157" dirty="0" smtClean="0">
              <a:latin typeface="Century Gothic"/>
              <a:cs typeface="Century Gothic"/>
            </a:endParaRPr>
          </a:p>
          <a:p>
            <a:pPr>
              <a:lnSpc>
                <a:spcPct val="100000"/>
              </a:lnSpc>
              <a:spcBef>
                <a:spcPts val="180"/>
              </a:spcBef>
            </a:pPr>
            <a:endParaRPr sz="2400" dirty="0">
              <a:latin typeface="Century Gothic"/>
              <a:cs typeface="Century Gothic"/>
            </a:endParaRPr>
          </a:p>
          <a:p>
            <a:pPr marL="12700">
              <a:lnSpc>
                <a:spcPct val="100000"/>
              </a:lnSpc>
              <a:spcBef>
                <a:spcPts val="5"/>
              </a:spcBef>
              <a:tabLst>
                <a:tab pos="5932170" algn="l"/>
              </a:tabLst>
            </a:pPr>
            <a:r>
              <a:rPr sz="2400" u="heavy" spc="-25" dirty="0">
                <a:solidFill>
                  <a:srgbClr val="FFFFFF"/>
                </a:solidFill>
                <a:uFill>
                  <a:solidFill>
                    <a:srgbClr val="6F9425"/>
                  </a:solidFill>
                </a:uFill>
                <a:latin typeface="Century Gothic"/>
                <a:cs typeface="Century Gothic"/>
              </a:rPr>
              <a:t>Формування</a:t>
            </a:r>
            <a:r>
              <a:rPr sz="2400" u="heavy" spc="-85" dirty="0">
                <a:solidFill>
                  <a:srgbClr val="FFFFFF"/>
                </a:solidFill>
                <a:uFill>
                  <a:solidFill>
                    <a:srgbClr val="6F9425"/>
                  </a:solidFill>
                </a:uFill>
                <a:latin typeface="Century Gothic"/>
                <a:cs typeface="Century Gothic"/>
              </a:rPr>
              <a:t> </a:t>
            </a:r>
            <a:r>
              <a:rPr sz="2400" u="heavy" spc="-45" dirty="0">
                <a:solidFill>
                  <a:srgbClr val="FFFFFF"/>
                </a:solidFill>
                <a:uFill>
                  <a:solidFill>
                    <a:srgbClr val="6F9425"/>
                  </a:solidFill>
                </a:uFill>
                <a:latin typeface="Century Gothic"/>
                <a:cs typeface="Century Gothic"/>
              </a:rPr>
              <a:t>бізнес-</a:t>
            </a:r>
            <a:r>
              <a:rPr sz="2400" u="heavy" spc="-10" dirty="0">
                <a:solidFill>
                  <a:srgbClr val="FFFFFF"/>
                </a:solidFill>
                <a:uFill>
                  <a:solidFill>
                    <a:srgbClr val="6F9425"/>
                  </a:solidFill>
                </a:uFill>
                <a:latin typeface="Century Gothic"/>
                <a:cs typeface="Century Gothic"/>
              </a:rPr>
              <a:t>моделі</a:t>
            </a:r>
            <a:r>
              <a:rPr sz="2400" u="heavy" dirty="0">
                <a:solidFill>
                  <a:srgbClr val="FFFFFF"/>
                </a:solidFill>
                <a:uFill>
                  <a:solidFill>
                    <a:srgbClr val="6F9425"/>
                  </a:solidFill>
                </a:uFill>
                <a:latin typeface="Century Gothic"/>
                <a:cs typeface="Century Gothic"/>
              </a:rPr>
              <a:t>	</a:t>
            </a:r>
            <a:r>
              <a:rPr sz="2400" u="heavy" spc="70" dirty="0">
                <a:solidFill>
                  <a:srgbClr val="FFFFFF"/>
                </a:solidFill>
                <a:uFill>
                  <a:solidFill>
                    <a:srgbClr val="6F9425"/>
                  </a:solidFill>
                </a:uFill>
                <a:latin typeface="Century Gothic"/>
                <a:cs typeface="Century Gothic"/>
              </a:rPr>
              <a:t>03</a:t>
            </a:r>
            <a:endParaRPr sz="2400" dirty="0">
              <a:latin typeface="Century Gothic"/>
              <a:cs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9094355" cy="10286999"/>
          </a:xfrm>
          <a:prstGeom prst="rect">
            <a:avLst/>
          </a:prstGeom>
        </p:spPr>
      </p:pic>
      <p:pic>
        <p:nvPicPr>
          <p:cNvPr id="348" name="object 348"/>
          <p:cNvPicPr/>
          <p:nvPr/>
        </p:nvPicPr>
        <p:blipFill>
          <a:blip r:embed="rId169" cstate="print"/>
          <a:stretch>
            <a:fillRect/>
          </a:stretch>
        </p:blipFill>
        <p:spPr>
          <a:xfrm>
            <a:off x="16259272" y="-12160"/>
            <a:ext cx="2028727" cy="1887665"/>
          </a:xfrm>
          <a:prstGeom prst="rect">
            <a:avLst/>
          </a:prstGeom>
        </p:spPr>
      </p:pic>
      <p:sp>
        <p:nvSpPr>
          <p:cNvPr id="338" name="object 338" descr="$PPTXTitle"/>
          <p:cNvSpPr txBox="1">
            <a:spLocks noGrp="1"/>
          </p:cNvSpPr>
          <p:nvPr>
            <p:ph type="title"/>
          </p:nvPr>
        </p:nvSpPr>
        <p:spPr>
          <a:xfrm>
            <a:off x="8905717" y="1379274"/>
            <a:ext cx="6787515" cy="1644650"/>
          </a:xfrm>
          <a:prstGeom prst="rect">
            <a:avLst/>
          </a:prstGeom>
        </p:spPr>
        <p:txBody>
          <a:bodyPr vert="horz" wrap="square" lIns="0" tIns="116205" rIns="0" bIns="0" rtlCol="0">
            <a:spAutoFit/>
          </a:bodyPr>
          <a:lstStyle/>
          <a:p>
            <a:pPr marL="12700" marR="5080">
              <a:lnSpc>
                <a:spcPts val="3979"/>
              </a:lnSpc>
              <a:spcBef>
                <a:spcPts val="915"/>
              </a:spcBef>
            </a:pPr>
            <a:r>
              <a:rPr spc="-894" dirty="0"/>
              <a:t>1.</a:t>
            </a:r>
            <a:r>
              <a:rPr spc="-400" dirty="0"/>
              <a:t> </a:t>
            </a:r>
            <a:r>
              <a:rPr spc="-260" dirty="0"/>
              <a:t>Бізнес-</a:t>
            </a:r>
            <a:r>
              <a:rPr spc="-30" dirty="0"/>
              <a:t>модель </a:t>
            </a:r>
            <a:r>
              <a:rPr spc="-235" dirty="0"/>
              <a:t>підприємства:</a:t>
            </a:r>
            <a:r>
              <a:rPr spc="-365" dirty="0"/>
              <a:t> </a:t>
            </a:r>
            <a:r>
              <a:rPr spc="-210" dirty="0"/>
              <a:t>поняття</a:t>
            </a:r>
            <a:r>
              <a:rPr spc="-360" dirty="0"/>
              <a:t> </a:t>
            </a:r>
            <a:r>
              <a:rPr spc="-75" dirty="0"/>
              <a:t>та </a:t>
            </a:r>
            <a:r>
              <a:rPr spc="-300" dirty="0"/>
              <a:t>ключові</a:t>
            </a:r>
            <a:r>
              <a:rPr spc="-415" dirty="0"/>
              <a:t> </a:t>
            </a:r>
            <a:r>
              <a:rPr spc="-90" dirty="0"/>
              <a:t>компоненти</a:t>
            </a:r>
          </a:p>
        </p:txBody>
      </p:sp>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39" name="object 339"/>
          <p:cNvSpPr txBox="1"/>
          <p:nvPr/>
        </p:nvSpPr>
        <p:spPr>
          <a:xfrm>
            <a:off x="10078222" y="3765947"/>
            <a:ext cx="6811009" cy="406400"/>
          </a:xfrm>
          <a:prstGeom prst="rect">
            <a:avLst/>
          </a:prstGeom>
        </p:spPr>
        <p:txBody>
          <a:bodyPr vert="horz" wrap="square" lIns="0" tIns="12700" rIns="0" bIns="0" rtlCol="0">
            <a:spAutoFit/>
          </a:bodyPr>
          <a:lstStyle/>
          <a:p>
            <a:pPr marL="12700">
              <a:lnSpc>
                <a:spcPct val="100000"/>
              </a:lnSpc>
              <a:spcBef>
                <a:spcPts val="100"/>
              </a:spcBef>
            </a:pPr>
            <a:r>
              <a:rPr sz="2500" b="1" spc="130" dirty="0">
                <a:solidFill>
                  <a:srgbClr val="171B20"/>
                </a:solidFill>
                <a:latin typeface="Century Gothic"/>
                <a:cs typeface="Century Gothic"/>
              </a:rPr>
              <a:t>Бізнес-</a:t>
            </a:r>
            <a:r>
              <a:rPr sz="2500" b="1" dirty="0">
                <a:solidFill>
                  <a:srgbClr val="171B20"/>
                </a:solidFill>
                <a:latin typeface="Century Gothic"/>
                <a:cs typeface="Century Gothic"/>
              </a:rPr>
              <a:t>модель</a:t>
            </a:r>
            <a:r>
              <a:rPr sz="2500" b="1" spc="405" dirty="0">
                <a:solidFill>
                  <a:srgbClr val="171B20"/>
                </a:solidFill>
                <a:latin typeface="Century Gothic"/>
                <a:cs typeface="Century Gothic"/>
              </a:rPr>
              <a:t> </a:t>
            </a:r>
            <a:r>
              <a:rPr sz="2500" b="1" spc="55" dirty="0">
                <a:solidFill>
                  <a:srgbClr val="171B20"/>
                </a:solidFill>
                <a:latin typeface="Century Gothic"/>
                <a:cs typeface="Century Gothic"/>
              </a:rPr>
              <a:t>компанії</a:t>
            </a:r>
            <a:r>
              <a:rPr sz="2500" b="1" spc="415" dirty="0">
                <a:solidFill>
                  <a:srgbClr val="171B20"/>
                </a:solidFill>
                <a:latin typeface="Century Gothic"/>
                <a:cs typeface="Century Gothic"/>
              </a:rPr>
              <a:t> </a:t>
            </a:r>
            <a:r>
              <a:rPr sz="2500" dirty="0">
                <a:solidFill>
                  <a:srgbClr val="171B20"/>
                </a:solidFill>
                <a:latin typeface="Century Gothic"/>
                <a:cs typeface="Century Gothic"/>
              </a:rPr>
              <a:t>–</a:t>
            </a:r>
            <a:r>
              <a:rPr sz="2500" spc="405" dirty="0">
                <a:solidFill>
                  <a:srgbClr val="171B20"/>
                </a:solidFill>
                <a:latin typeface="Century Gothic"/>
                <a:cs typeface="Century Gothic"/>
              </a:rPr>
              <a:t> </a:t>
            </a:r>
            <a:r>
              <a:rPr sz="2500" dirty="0">
                <a:solidFill>
                  <a:srgbClr val="171B20"/>
                </a:solidFill>
                <a:latin typeface="Century Gothic"/>
                <a:cs typeface="Century Gothic"/>
              </a:rPr>
              <a:t>це</a:t>
            </a:r>
            <a:r>
              <a:rPr sz="2500" spc="409" dirty="0">
                <a:solidFill>
                  <a:srgbClr val="171B20"/>
                </a:solidFill>
                <a:latin typeface="Century Gothic"/>
                <a:cs typeface="Century Gothic"/>
              </a:rPr>
              <a:t> </a:t>
            </a:r>
            <a:r>
              <a:rPr sz="2500" spc="95" dirty="0">
                <a:solidFill>
                  <a:srgbClr val="171B20"/>
                </a:solidFill>
                <a:latin typeface="Century Gothic"/>
                <a:cs typeface="Century Gothic"/>
              </a:rPr>
              <a:t>сукупність</a:t>
            </a:r>
            <a:endParaRPr sz="2500" dirty="0">
              <a:latin typeface="Century Gothic"/>
              <a:cs typeface="Century Gothic"/>
            </a:endParaRPr>
          </a:p>
        </p:txBody>
      </p:sp>
      <p:sp>
        <p:nvSpPr>
          <p:cNvPr id="340" name="object 340"/>
          <p:cNvSpPr txBox="1"/>
          <p:nvPr/>
        </p:nvSpPr>
        <p:spPr>
          <a:xfrm>
            <a:off x="10078222" y="4146909"/>
            <a:ext cx="2129155" cy="1054100"/>
          </a:xfrm>
          <a:prstGeom prst="rect">
            <a:avLst/>
          </a:prstGeom>
        </p:spPr>
        <p:txBody>
          <a:bodyPr vert="horz" wrap="square" lIns="0" tIns="12700" rIns="0" bIns="0" rtlCol="0">
            <a:spAutoFit/>
          </a:bodyPr>
          <a:lstStyle/>
          <a:p>
            <a:pPr marL="12700" marR="5080">
              <a:lnSpc>
                <a:spcPct val="135000"/>
              </a:lnSpc>
              <a:spcBef>
                <a:spcPts val="100"/>
              </a:spcBef>
            </a:pPr>
            <a:r>
              <a:rPr sz="2500" spc="55" dirty="0">
                <a:solidFill>
                  <a:srgbClr val="171B20"/>
                </a:solidFill>
                <a:latin typeface="Century Gothic"/>
                <a:cs typeface="Century Gothic"/>
              </a:rPr>
              <a:t>елементів, </a:t>
            </a:r>
            <a:r>
              <a:rPr sz="2500" spc="125" dirty="0">
                <a:solidFill>
                  <a:srgbClr val="171B20"/>
                </a:solidFill>
                <a:latin typeface="Century Gothic"/>
                <a:cs typeface="Century Gothic"/>
              </a:rPr>
              <a:t>принципову</a:t>
            </a:r>
            <a:endParaRPr sz="2500" dirty="0">
              <a:latin typeface="Century Gothic"/>
              <a:cs typeface="Century Gothic"/>
            </a:endParaRPr>
          </a:p>
        </p:txBody>
      </p:sp>
      <p:sp>
        <p:nvSpPr>
          <p:cNvPr id="341" name="object 341"/>
          <p:cNvSpPr txBox="1"/>
          <p:nvPr/>
        </p:nvSpPr>
        <p:spPr>
          <a:xfrm>
            <a:off x="12422137" y="4146909"/>
            <a:ext cx="4467225" cy="1054100"/>
          </a:xfrm>
          <a:prstGeom prst="rect">
            <a:avLst/>
          </a:prstGeom>
        </p:spPr>
        <p:txBody>
          <a:bodyPr vert="horz" wrap="square" lIns="0" tIns="12700" rIns="0" bIns="0" rtlCol="0">
            <a:spAutoFit/>
          </a:bodyPr>
          <a:lstStyle/>
          <a:p>
            <a:pPr marL="12700" marR="5080" indent="329565">
              <a:lnSpc>
                <a:spcPct val="135000"/>
              </a:lnSpc>
              <a:spcBef>
                <a:spcPts val="100"/>
              </a:spcBef>
              <a:tabLst>
                <a:tab pos="1275080" algn="l"/>
                <a:tab pos="1692910" algn="l"/>
                <a:tab pos="1734185" algn="l"/>
              </a:tabLst>
            </a:pPr>
            <a:r>
              <a:rPr sz="2500" spc="-25" dirty="0">
                <a:solidFill>
                  <a:srgbClr val="171B20"/>
                </a:solidFill>
                <a:latin typeface="Century Gothic"/>
                <a:cs typeface="Century Gothic"/>
              </a:rPr>
              <a:t>що</a:t>
            </a:r>
            <a:r>
              <a:rPr sz="2500" dirty="0">
                <a:solidFill>
                  <a:srgbClr val="171B20"/>
                </a:solidFill>
                <a:latin typeface="Century Gothic"/>
                <a:cs typeface="Century Gothic"/>
              </a:rPr>
              <a:t>			</a:t>
            </a:r>
            <a:r>
              <a:rPr sz="2500" spc="75" dirty="0">
                <a:solidFill>
                  <a:srgbClr val="171B20"/>
                </a:solidFill>
                <a:latin typeface="Century Gothic"/>
                <a:cs typeface="Century Gothic"/>
              </a:rPr>
              <a:t>характеризують </a:t>
            </a:r>
            <a:r>
              <a:rPr sz="2500" spc="150" dirty="0">
                <a:solidFill>
                  <a:srgbClr val="171B20"/>
                </a:solidFill>
                <a:latin typeface="Century Gothic"/>
                <a:cs typeface="Century Gothic"/>
              </a:rPr>
              <a:t>логіку</a:t>
            </a:r>
            <a:r>
              <a:rPr sz="2500" dirty="0">
                <a:solidFill>
                  <a:srgbClr val="171B20"/>
                </a:solidFill>
                <a:latin typeface="Century Gothic"/>
                <a:cs typeface="Century Gothic"/>
              </a:rPr>
              <a:t>	</a:t>
            </a:r>
            <a:r>
              <a:rPr sz="2500" spc="170" dirty="0">
                <a:solidFill>
                  <a:srgbClr val="171B20"/>
                </a:solidFill>
                <a:latin typeface="Century Gothic"/>
                <a:cs typeface="Century Gothic"/>
              </a:rPr>
              <a:t>її</a:t>
            </a:r>
            <a:r>
              <a:rPr sz="2500" dirty="0">
                <a:solidFill>
                  <a:srgbClr val="171B20"/>
                </a:solidFill>
                <a:latin typeface="Century Gothic"/>
                <a:cs typeface="Century Gothic"/>
              </a:rPr>
              <a:t>	</a:t>
            </a:r>
            <a:r>
              <a:rPr sz="2500" spc="70" dirty="0">
                <a:solidFill>
                  <a:srgbClr val="171B20"/>
                </a:solidFill>
                <a:latin typeface="Century Gothic"/>
                <a:cs typeface="Century Gothic"/>
              </a:rPr>
              <a:t>функціонування</a:t>
            </a:r>
            <a:endParaRPr sz="2500" dirty="0">
              <a:latin typeface="Century Gothic"/>
              <a:cs typeface="Century Gothic"/>
            </a:endParaRPr>
          </a:p>
        </p:txBody>
      </p:sp>
      <p:sp>
        <p:nvSpPr>
          <p:cNvPr id="342" name="object 342"/>
          <p:cNvSpPr txBox="1"/>
          <p:nvPr/>
        </p:nvSpPr>
        <p:spPr>
          <a:xfrm>
            <a:off x="10078222" y="5175609"/>
            <a:ext cx="6811009" cy="1054100"/>
          </a:xfrm>
          <a:prstGeom prst="rect">
            <a:avLst/>
          </a:prstGeom>
        </p:spPr>
        <p:txBody>
          <a:bodyPr vert="horz" wrap="square" lIns="0" tIns="12700" rIns="0" bIns="0" rtlCol="0">
            <a:spAutoFit/>
          </a:bodyPr>
          <a:lstStyle/>
          <a:p>
            <a:pPr marL="12700" marR="5080">
              <a:lnSpc>
                <a:spcPct val="135000"/>
              </a:lnSpc>
              <a:spcBef>
                <a:spcPts val="100"/>
              </a:spcBef>
              <a:tabLst>
                <a:tab pos="3672204" algn="l"/>
                <a:tab pos="6708140" algn="l"/>
              </a:tabLst>
            </a:pPr>
            <a:r>
              <a:rPr sz="2500" dirty="0">
                <a:solidFill>
                  <a:srgbClr val="171B20"/>
                </a:solidFill>
                <a:latin typeface="Century Gothic"/>
                <a:cs typeface="Century Gothic"/>
              </a:rPr>
              <a:t>на</a:t>
            </a:r>
            <a:r>
              <a:rPr sz="2500" spc="335" dirty="0">
                <a:solidFill>
                  <a:srgbClr val="171B20"/>
                </a:solidFill>
                <a:latin typeface="Century Gothic"/>
                <a:cs typeface="Century Gothic"/>
              </a:rPr>
              <a:t> </a:t>
            </a:r>
            <a:r>
              <a:rPr sz="2500" spc="70" dirty="0">
                <a:solidFill>
                  <a:srgbClr val="171B20"/>
                </a:solidFill>
                <a:latin typeface="Century Gothic"/>
                <a:cs typeface="Century Gothic"/>
              </a:rPr>
              <a:t>основі</a:t>
            </a:r>
            <a:r>
              <a:rPr sz="2500" spc="335" dirty="0">
                <a:solidFill>
                  <a:srgbClr val="171B20"/>
                </a:solidFill>
                <a:latin typeface="Century Gothic"/>
                <a:cs typeface="Century Gothic"/>
              </a:rPr>
              <a:t> </a:t>
            </a:r>
            <a:r>
              <a:rPr sz="2500" spc="50" dirty="0">
                <a:solidFill>
                  <a:srgbClr val="171B20"/>
                </a:solidFill>
                <a:latin typeface="Century Gothic"/>
                <a:cs typeface="Century Gothic"/>
              </a:rPr>
              <a:t>ефективного</a:t>
            </a:r>
            <a:r>
              <a:rPr sz="2500" spc="335" dirty="0">
                <a:solidFill>
                  <a:srgbClr val="171B20"/>
                </a:solidFill>
                <a:latin typeface="Century Gothic"/>
                <a:cs typeface="Century Gothic"/>
              </a:rPr>
              <a:t> </a:t>
            </a:r>
            <a:r>
              <a:rPr sz="2500" spc="120" dirty="0">
                <a:solidFill>
                  <a:srgbClr val="171B20"/>
                </a:solidFill>
                <a:latin typeface="Century Gothic"/>
                <a:cs typeface="Century Gothic"/>
              </a:rPr>
              <a:t>використання</a:t>
            </a:r>
            <a:r>
              <a:rPr sz="2500" spc="340" dirty="0">
                <a:solidFill>
                  <a:srgbClr val="171B20"/>
                </a:solidFill>
                <a:latin typeface="Century Gothic"/>
                <a:cs typeface="Century Gothic"/>
              </a:rPr>
              <a:t> </a:t>
            </a:r>
            <a:r>
              <a:rPr sz="2500" spc="30" dirty="0">
                <a:solidFill>
                  <a:srgbClr val="171B20"/>
                </a:solidFill>
                <a:latin typeface="Century Gothic"/>
                <a:cs typeface="Century Gothic"/>
              </a:rPr>
              <a:t>у </a:t>
            </a:r>
            <a:r>
              <a:rPr sz="2500" spc="70" dirty="0">
                <a:solidFill>
                  <a:srgbClr val="171B20"/>
                </a:solidFill>
                <a:latin typeface="Century Gothic"/>
                <a:cs typeface="Century Gothic"/>
              </a:rPr>
              <a:t>бізнес-</a:t>
            </a:r>
            <a:r>
              <a:rPr sz="2500" spc="-10" dirty="0">
                <a:solidFill>
                  <a:srgbClr val="171B20"/>
                </a:solidFill>
                <a:latin typeface="Century Gothic"/>
                <a:cs typeface="Century Gothic"/>
              </a:rPr>
              <a:t>процесах</a:t>
            </a:r>
            <a:r>
              <a:rPr sz="2500" dirty="0">
                <a:solidFill>
                  <a:srgbClr val="171B20"/>
                </a:solidFill>
                <a:latin typeface="Century Gothic"/>
                <a:cs typeface="Century Gothic"/>
              </a:rPr>
              <a:t>	</a:t>
            </a:r>
            <a:r>
              <a:rPr sz="2500" spc="70" dirty="0">
                <a:solidFill>
                  <a:srgbClr val="171B20"/>
                </a:solidFill>
                <a:latin typeface="Century Gothic"/>
                <a:cs typeface="Century Gothic"/>
              </a:rPr>
              <a:t>компетенцій</a:t>
            </a:r>
            <a:r>
              <a:rPr sz="2500" dirty="0">
                <a:solidFill>
                  <a:srgbClr val="171B20"/>
                </a:solidFill>
                <a:latin typeface="Century Gothic"/>
                <a:cs typeface="Century Gothic"/>
              </a:rPr>
              <a:t>	</a:t>
            </a:r>
            <a:r>
              <a:rPr sz="2500" spc="155" dirty="0">
                <a:solidFill>
                  <a:srgbClr val="171B20"/>
                </a:solidFill>
                <a:latin typeface="Century Gothic"/>
                <a:cs typeface="Century Gothic"/>
              </a:rPr>
              <a:t>і</a:t>
            </a:r>
            <a:endParaRPr sz="2500" dirty="0">
              <a:latin typeface="Century Gothic"/>
              <a:cs typeface="Century Gothic"/>
            </a:endParaRPr>
          </a:p>
        </p:txBody>
      </p:sp>
      <p:sp>
        <p:nvSpPr>
          <p:cNvPr id="343" name="object 343"/>
          <p:cNvSpPr txBox="1"/>
          <p:nvPr/>
        </p:nvSpPr>
        <p:spPr>
          <a:xfrm>
            <a:off x="10078222" y="6204309"/>
            <a:ext cx="2171065" cy="1054100"/>
          </a:xfrm>
          <a:prstGeom prst="rect">
            <a:avLst/>
          </a:prstGeom>
        </p:spPr>
        <p:txBody>
          <a:bodyPr vert="horz" wrap="square" lIns="0" tIns="12700" rIns="0" bIns="0" rtlCol="0">
            <a:spAutoFit/>
          </a:bodyPr>
          <a:lstStyle/>
          <a:p>
            <a:pPr marL="12700" marR="5080">
              <a:lnSpc>
                <a:spcPct val="135000"/>
              </a:lnSpc>
              <a:spcBef>
                <a:spcPts val="100"/>
              </a:spcBef>
            </a:pPr>
            <a:r>
              <a:rPr sz="2500" spc="105" dirty="0">
                <a:solidFill>
                  <a:srgbClr val="171B20"/>
                </a:solidFill>
                <a:latin typeface="Century Gothic"/>
                <a:cs typeface="Century Gothic"/>
              </a:rPr>
              <a:t>стратегічних </a:t>
            </a:r>
            <a:r>
              <a:rPr sz="2500" spc="110" dirty="0">
                <a:solidFill>
                  <a:srgbClr val="171B20"/>
                </a:solidFill>
                <a:latin typeface="Century Gothic"/>
                <a:cs typeface="Century Gothic"/>
              </a:rPr>
              <a:t>створення</a:t>
            </a:r>
            <a:endParaRPr sz="2500">
              <a:latin typeface="Century Gothic"/>
              <a:cs typeface="Century Gothic"/>
            </a:endParaRPr>
          </a:p>
        </p:txBody>
      </p:sp>
      <p:sp>
        <p:nvSpPr>
          <p:cNvPr id="344" name="object 344"/>
          <p:cNvSpPr txBox="1"/>
          <p:nvPr/>
        </p:nvSpPr>
        <p:spPr>
          <a:xfrm>
            <a:off x="12426046" y="6204309"/>
            <a:ext cx="4463415" cy="1054100"/>
          </a:xfrm>
          <a:prstGeom prst="rect">
            <a:avLst/>
          </a:prstGeom>
        </p:spPr>
        <p:txBody>
          <a:bodyPr vert="horz" wrap="square" lIns="0" tIns="12700" rIns="0" bIns="0" rtlCol="0">
            <a:spAutoFit/>
          </a:bodyPr>
          <a:lstStyle/>
          <a:p>
            <a:pPr marL="12700" marR="5080" indent="434340">
              <a:lnSpc>
                <a:spcPct val="135000"/>
              </a:lnSpc>
              <a:spcBef>
                <a:spcPts val="100"/>
              </a:spcBef>
              <a:tabLst>
                <a:tab pos="2136140" algn="l"/>
                <a:tab pos="2548890" algn="l"/>
                <a:tab pos="3359150" algn="l"/>
                <a:tab pos="4277360" algn="l"/>
              </a:tabLst>
            </a:pPr>
            <a:r>
              <a:rPr sz="2500" spc="-10" dirty="0">
                <a:solidFill>
                  <a:srgbClr val="171B20"/>
                </a:solidFill>
                <a:latin typeface="Century Gothic"/>
                <a:cs typeface="Century Gothic"/>
              </a:rPr>
              <a:t>ресурсів</a:t>
            </a:r>
            <a:r>
              <a:rPr sz="2500" dirty="0">
                <a:solidFill>
                  <a:srgbClr val="171B20"/>
                </a:solidFill>
                <a:latin typeface="Century Gothic"/>
                <a:cs typeface="Century Gothic"/>
              </a:rPr>
              <a:t>		</a:t>
            </a:r>
            <a:r>
              <a:rPr sz="2500" spc="245" dirty="0">
                <a:solidFill>
                  <a:srgbClr val="171B20"/>
                </a:solidFill>
                <a:latin typeface="Century Gothic"/>
                <a:cs typeface="Century Gothic"/>
              </a:rPr>
              <a:t>з</a:t>
            </a:r>
            <a:r>
              <a:rPr sz="2500" dirty="0">
                <a:solidFill>
                  <a:srgbClr val="171B20"/>
                </a:solidFill>
                <a:latin typeface="Century Gothic"/>
                <a:cs typeface="Century Gothic"/>
              </a:rPr>
              <a:t>	</a:t>
            </a:r>
            <a:r>
              <a:rPr sz="2500" spc="-10" dirty="0">
                <a:solidFill>
                  <a:srgbClr val="171B20"/>
                </a:solidFill>
                <a:latin typeface="Century Gothic"/>
                <a:cs typeface="Century Gothic"/>
              </a:rPr>
              <a:t>метою </a:t>
            </a:r>
            <a:r>
              <a:rPr sz="2500" spc="100" dirty="0">
                <a:solidFill>
                  <a:srgbClr val="171B20"/>
                </a:solidFill>
                <a:latin typeface="Century Gothic"/>
                <a:cs typeface="Century Gothic"/>
              </a:rPr>
              <a:t>продукту</a:t>
            </a:r>
            <a:r>
              <a:rPr sz="2500" dirty="0">
                <a:solidFill>
                  <a:srgbClr val="171B20"/>
                </a:solidFill>
                <a:latin typeface="Century Gothic"/>
                <a:cs typeface="Century Gothic"/>
              </a:rPr>
              <a:t>	</a:t>
            </a:r>
            <a:r>
              <a:rPr sz="2500" spc="45" dirty="0">
                <a:solidFill>
                  <a:srgbClr val="171B20"/>
                </a:solidFill>
                <a:latin typeface="Century Gothic"/>
                <a:cs typeface="Century Gothic"/>
              </a:rPr>
              <a:t>(послуги)</a:t>
            </a:r>
            <a:r>
              <a:rPr sz="2500" dirty="0">
                <a:solidFill>
                  <a:srgbClr val="171B20"/>
                </a:solidFill>
                <a:latin typeface="Century Gothic"/>
                <a:cs typeface="Century Gothic"/>
              </a:rPr>
              <a:t>	</a:t>
            </a:r>
            <a:r>
              <a:rPr sz="2500" spc="245" dirty="0">
                <a:solidFill>
                  <a:srgbClr val="171B20"/>
                </a:solidFill>
                <a:latin typeface="Century Gothic"/>
                <a:cs typeface="Century Gothic"/>
              </a:rPr>
              <a:t>з</a:t>
            </a:r>
            <a:endParaRPr sz="2500">
              <a:latin typeface="Century Gothic"/>
              <a:cs typeface="Century Gothic"/>
            </a:endParaRPr>
          </a:p>
        </p:txBody>
      </p:sp>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45" name="object 345"/>
          <p:cNvSpPr txBox="1"/>
          <p:nvPr/>
        </p:nvSpPr>
        <p:spPr>
          <a:xfrm>
            <a:off x="10078222" y="7233008"/>
            <a:ext cx="4526915" cy="1054100"/>
          </a:xfrm>
          <a:prstGeom prst="rect">
            <a:avLst/>
          </a:prstGeom>
        </p:spPr>
        <p:txBody>
          <a:bodyPr vert="horz" wrap="square" lIns="0" tIns="12700" rIns="0" bIns="0" rtlCol="0">
            <a:spAutoFit/>
          </a:bodyPr>
          <a:lstStyle/>
          <a:p>
            <a:pPr marL="12700" marR="5080">
              <a:lnSpc>
                <a:spcPct val="135000"/>
              </a:lnSpc>
              <a:spcBef>
                <a:spcPts val="100"/>
              </a:spcBef>
              <a:tabLst>
                <a:tab pos="1988185" algn="l"/>
                <a:tab pos="2368550" algn="l"/>
                <a:tab pos="4011295" algn="l"/>
              </a:tabLst>
            </a:pPr>
            <a:r>
              <a:rPr sz="2500" spc="65" dirty="0">
                <a:solidFill>
                  <a:srgbClr val="171B20"/>
                </a:solidFill>
                <a:latin typeface="Century Gothic"/>
                <a:cs typeface="Century Gothic"/>
              </a:rPr>
              <a:t>високою</a:t>
            </a:r>
            <a:r>
              <a:rPr sz="2500" dirty="0">
                <a:solidFill>
                  <a:srgbClr val="171B20"/>
                </a:solidFill>
                <a:latin typeface="Century Gothic"/>
                <a:cs typeface="Century Gothic"/>
              </a:rPr>
              <a:t>	</a:t>
            </a:r>
            <a:r>
              <a:rPr sz="2500" spc="85" dirty="0">
                <a:solidFill>
                  <a:srgbClr val="171B20"/>
                </a:solidFill>
                <a:latin typeface="Century Gothic"/>
                <a:cs typeface="Century Gothic"/>
              </a:rPr>
              <a:t>цінністю,</a:t>
            </a:r>
            <a:r>
              <a:rPr sz="2500" dirty="0">
                <a:solidFill>
                  <a:srgbClr val="171B20"/>
                </a:solidFill>
                <a:latin typeface="Century Gothic"/>
                <a:cs typeface="Century Gothic"/>
              </a:rPr>
              <a:t>	</a:t>
            </a:r>
            <a:r>
              <a:rPr sz="2500" spc="-114" dirty="0">
                <a:solidFill>
                  <a:srgbClr val="171B20"/>
                </a:solidFill>
                <a:latin typeface="Century Gothic"/>
                <a:cs typeface="Century Gothic"/>
              </a:rPr>
              <a:t>що </a:t>
            </a:r>
            <a:r>
              <a:rPr sz="2500" spc="35" dirty="0">
                <a:solidFill>
                  <a:srgbClr val="171B20"/>
                </a:solidFill>
                <a:latin typeface="Century Gothic"/>
                <a:cs typeface="Century Gothic"/>
              </a:rPr>
              <a:t>пріоритетам</a:t>
            </a:r>
            <a:r>
              <a:rPr sz="2500" dirty="0">
                <a:solidFill>
                  <a:srgbClr val="171B20"/>
                </a:solidFill>
                <a:latin typeface="Century Gothic"/>
                <a:cs typeface="Century Gothic"/>
              </a:rPr>
              <a:t>	</a:t>
            </a:r>
            <a:r>
              <a:rPr sz="2500" spc="114" dirty="0">
                <a:solidFill>
                  <a:srgbClr val="171B20"/>
                </a:solidFill>
                <a:latin typeface="Century Gothic"/>
                <a:cs typeface="Century Gothic"/>
              </a:rPr>
              <a:t>споживачів</a:t>
            </a:r>
            <a:endParaRPr sz="2500" dirty="0">
              <a:latin typeface="Century Gothic"/>
              <a:cs typeface="Century Gothic"/>
            </a:endParaRPr>
          </a:p>
        </p:txBody>
      </p:sp>
      <p:sp>
        <p:nvSpPr>
          <p:cNvPr id="346" name="object 346"/>
          <p:cNvSpPr txBox="1"/>
          <p:nvPr/>
        </p:nvSpPr>
        <p:spPr>
          <a:xfrm>
            <a:off x="14621887" y="7233008"/>
            <a:ext cx="2267585" cy="1054100"/>
          </a:xfrm>
          <a:prstGeom prst="rect">
            <a:avLst/>
          </a:prstGeom>
        </p:spPr>
        <p:txBody>
          <a:bodyPr vert="horz" wrap="square" lIns="0" tIns="12700" rIns="0" bIns="0" rtlCol="0">
            <a:spAutoFit/>
          </a:bodyPr>
          <a:lstStyle/>
          <a:p>
            <a:pPr marL="12700" marR="5080" indent="461645">
              <a:lnSpc>
                <a:spcPct val="135000"/>
              </a:lnSpc>
              <a:spcBef>
                <a:spcPts val="100"/>
              </a:spcBef>
              <a:tabLst>
                <a:tab pos="340360" algn="l"/>
              </a:tabLst>
            </a:pPr>
            <a:r>
              <a:rPr sz="2500" spc="95" dirty="0">
                <a:solidFill>
                  <a:srgbClr val="171B20"/>
                </a:solidFill>
                <a:latin typeface="Century Gothic"/>
                <a:cs typeface="Century Gothic"/>
              </a:rPr>
              <a:t>відповідає </a:t>
            </a:r>
            <a:r>
              <a:rPr sz="2500" spc="155" dirty="0">
                <a:solidFill>
                  <a:srgbClr val="171B20"/>
                </a:solidFill>
                <a:latin typeface="Century Gothic"/>
                <a:cs typeface="Century Gothic"/>
              </a:rPr>
              <a:t>і</a:t>
            </a:r>
            <a:r>
              <a:rPr sz="2500" dirty="0">
                <a:solidFill>
                  <a:srgbClr val="171B20"/>
                </a:solidFill>
                <a:latin typeface="Century Gothic"/>
                <a:cs typeface="Century Gothic"/>
              </a:rPr>
              <a:t>	</a:t>
            </a:r>
            <a:r>
              <a:rPr sz="2500" spc="45" dirty="0">
                <a:solidFill>
                  <a:srgbClr val="171B20"/>
                </a:solidFill>
                <a:latin typeface="Century Gothic"/>
                <a:cs typeface="Century Gothic"/>
              </a:rPr>
              <a:t>забезпечує</a:t>
            </a:r>
            <a:endParaRPr sz="2500">
              <a:latin typeface="Century Gothic"/>
              <a:cs typeface="Century Gothic"/>
            </a:endParaRPr>
          </a:p>
        </p:txBody>
      </p:sp>
      <p:sp>
        <p:nvSpPr>
          <p:cNvPr id="347" name="object 347"/>
          <p:cNvSpPr txBox="1"/>
          <p:nvPr/>
        </p:nvSpPr>
        <p:spPr>
          <a:xfrm>
            <a:off x="10078222" y="8395096"/>
            <a:ext cx="3502025" cy="406400"/>
          </a:xfrm>
          <a:prstGeom prst="rect">
            <a:avLst/>
          </a:prstGeom>
        </p:spPr>
        <p:txBody>
          <a:bodyPr vert="horz" wrap="square" lIns="0" tIns="12700" rIns="0" bIns="0" rtlCol="0">
            <a:spAutoFit/>
          </a:bodyPr>
          <a:lstStyle/>
          <a:p>
            <a:pPr marL="12700">
              <a:lnSpc>
                <a:spcPct val="100000"/>
              </a:lnSpc>
              <a:spcBef>
                <a:spcPts val="100"/>
              </a:spcBef>
            </a:pPr>
            <a:r>
              <a:rPr sz="2500" spc="90" dirty="0">
                <a:solidFill>
                  <a:srgbClr val="171B20"/>
                </a:solidFill>
                <a:latin typeface="Century Gothic"/>
                <a:cs typeface="Century Gothic"/>
              </a:rPr>
              <a:t>зростання</a:t>
            </a:r>
            <a:r>
              <a:rPr sz="2500" spc="15" dirty="0">
                <a:solidFill>
                  <a:srgbClr val="171B20"/>
                </a:solidFill>
                <a:latin typeface="Century Gothic"/>
                <a:cs typeface="Century Gothic"/>
              </a:rPr>
              <a:t> </a:t>
            </a:r>
            <a:r>
              <a:rPr sz="2500" spc="80" dirty="0">
                <a:solidFill>
                  <a:srgbClr val="171B20"/>
                </a:solidFill>
                <a:latin typeface="Century Gothic"/>
                <a:cs typeface="Century Gothic"/>
              </a:rPr>
              <a:t>прибутку.</a:t>
            </a:r>
            <a:endParaRPr sz="2500">
              <a:latin typeface="Century Gothic"/>
              <a:cs typeface="Century Gothic"/>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390822"/>
            <a:ext cx="7391400" cy="9140964"/>
          </a:xfrm>
          <a:prstGeom prst="rect">
            <a:avLst/>
          </a:prstGeom>
        </p:spPr>
        <p:txBody>
          <a:bodyPr wrap="square">
            <a:spAutoFit/>
          </a:bodyPr>
          <a:lstStyle/>
          <a:p>
            <a:pPr algn="just"/>
            <a:r>
              <a:rPr lang="uk-UA" sz="2800" b="1" dirty="0" smtClean="0">
                <a:latin typeface="+mj-lt"/>
              </a:rPr>
              <a:t>Бізнес-модель підприємства </a:t>
            </a:r>
            <a:r>
              <a:rPr lang="uk-UA" sz="2800" dirty="0">
                <a:latin typeface="+mj-lt"/>
              </a:rPr>
              <a:t>-</a:t>
            </a:r>
            <a:r>
              <a:rPr lang="uk-UA" sz="2800" dirty="0" smtClean="0">
                <a:latin typeface="+mj-lt"/>
              </a:rPr>
              <a:t> це система взаємопов’язаних принципів і процесів, за допомогою яких підприємство створює цінність для споживачів, пропонує свої товари або послуги та отримує прибуток.</a:t>
            </a:r>
          </a:p>
          <a:p>
            <a:pPr algn="just"/>
            <a:r>
              <a:rPr lang="uk-UA" sz="2800" dirty="0" smtClean="0">
                <a:latin typeface="+mj-lt"/>
              </a:rPr>
              <a:t>Бізнес-модель визначає, як підприємство функціонує на ринку, задовольняє потреби клієнтів, використовує ресурси, взаємодіє з партнерами та забезпечує власну фінансову стійкість.</a:t>
            </a:r>
          </a:p>
          <a:p>
            <a:pPr algn="just"/>
            <a:r>
              <a:rPr lang="uk-UA" sz="2800" b="1" dirty="0" smtClean="0">
                <a:latin typeface="+mj-lt"/>
              </a:rPr>
              <a:t>Основне призначення бізнес-моделі</a:t>
            </a:r>
            <a:r>
              <a:rPr lang="uk-UA" sz="2800" dirty="0" smtClean="0">
                <a:latin typeface="+mj-lt"/>
              </a:rPr>
              <a:t> полягає у формуванні логічної системи діяльності підприємства, яка дає змогу створювати конкурентні переваги та забезпечувати довгостроковий розвиток.</a:t>
            </a:r>
          </a:p>
          <a:p>
            <a:pPr algn="just"/>
            <a:r>
              <a:rPr lang="uk-UA" sz="2800" dirty="0" smtClean="0">
                <a:latin typeface="+mj-lt"/>
              </a:rPr>
              <a:t>Бізнес-модель не слід ототожнювати з бізнес-планом. Бізнес-модель пояснює, як саме підприємство створює та отримує цінність, тоді як бізнес-план детальніше описує цілі, стратегію, фінансові розрахунки й заходи для їх реалізації</a:t>
            </a:r>
            <a:r>
              <a:rPr lang="ru-RU" sz="2800" dirty="0" smtClean="0">
                <a:latin typeface="+mj-lt"/>
              </a:rPr>
              <a:t>.</a:t>
            </a:r>
            <a:endParaRPr lang="ru-RU" sz="2800" dirty="0">
              <a:latin typeface="+mj-lt"/>
            </a:endParaRPr>
          </a:p>
        </p:txBody>
      </p:sp>
      <p:sp>
        <p:nvSpPr>
          <p:cNvPr id="3" name="Прямоугольник 2"/>
          <p:cNvSpPr/>
          <p:nvPr/>
        </p:nvSpPr>
        <p:spPr>
          <a:xfrm>
            <a:off x="8382000" y="409872"/>
            <a:ext cx="9144000" cy="9602629"/>
          </a:xfrm>
          <a:prstGeom prst="rect">
            <a:avLst/>
          </a:prstGeom>
        </p:spPr>
        <p:txBody>
          <a:bodyPr>
            <a:spAutoFit/>
          </a:bodyPr>
          <a:lstStyle/>
          <a:p>
            <a:pPr algn="just"/>
            <a:r>
              <a:rPr lang="uk-UA" sz="3200" b="1" dirty="0" smtClean="0">
                <a:solidFill>
                  <a:schemeClr val="bg1"/>
                </a:solidFill>
              </a:rPr>
              <a:t>Розроблення ефективної бізнес-моделі дає змогу:</a:t>
            </a:r>
          </a:p>
          <a:p>
            <a:pPr marL="457200" indent="-457200" algn="just">
              <a:buFont typeface="+mj-lt"/>
              <a:buAutoNum type="arabicPeriod"/>
            </a:pPr>
            <a:r>
              <a:rPr lang="uk-UA" sz="2600" dirty="0" smtClean="0">
                <a:solidFill>
                  <a:schemeClr val="bg1"/>
                </a:solidFill>
              </a:rPr>
              <a:t>Визначити цільових споживачів та їхні потреби.</a:t>
            </a:r>
          </a:p>
          <a:p>
            <a:pPr marL="457200" indent="-457200" algn="just">
              <a:buFont typeface="+mj-lt"/>
              <a:buAutoNum type="arabicPeriod"/>
            </a:pPr>
            <a:r>
              <a:rPr lang="uk-UA" sz="2600" dirty="0" smtClean="0">
                <a:solidFill>
                  <a:schemeClr val="bg1"/>
                </a:solidFill>
              </a:rPr>
              <a:t>Сформувати конкурентоспроможну пропозицію.</a:t>
            </a:r>
          </a:p>
          <a:p>
            <a:pPr marL="457200" indent="-457200" algn="just">
              <a:buFont typeface="+mj-lt"/>
              <a:buAutoNum type="arabicPeriod"/>
            </a:pPr>
            <a:r>
              <a:rPr lang="uk-UA" sz="2600" dirty="0" smtClean="0">
                <a:solidFill>
                  <a:schemeClr val="bg1"/>
                </a:solidFill>
              </a:rPr>
              <a:t>Визначити основні джерела доходів.</a:t>
            </a:r>
          </a:p>
          <a:p>
            <a:pPr marL="457200" indent="-457200" algn="just">
              <a:buFont typeface="+mj-lt"/>
              <a:buAutoNum type="arabicPeriod"/>
            </a:pPr>
            <a:r>
              <a:rPr lang="uk-UA" sz="2600" dirty="0" smtClean="0">
                <a:solidFill>
                  <a:schemeClr val="bg1"/>
                </a:solidFill>
              </a:rPr>
              <a:t>Оптимізувати використання ресурсів і структуру витрат.</a:t>
            </a:r>
          </a:p>
          <a:p>
            <a:pPr marL="457200" indent="-457200" algn="just">
              <a:buFont typeface="+mj-lt"/>
              <a:buAutoNum type="arabicPeriod"/>
            </a:pPr>
            <a:r>
              <a:rPr lang="uk-UA" sz="2600" dirty="0" smtClean="0">
                <a:solidFill>
                  <a:schemeClr val="bg1"/>
                </a:solidFill>
              </a:rPr>
              <a:t>Встановити ефективні партнерські відносини.</a:t>
            </a:r>
          </a:p>
          <a:p>
            <a:pPr marL="457200" indent="-457200" algn="just">
              <a:buFont typeface="+mj-lt"/>
              <a:buAutoNum type="arabicPeriod"/>
            </a:pPr>
            <a:r>
              <a:rPr lang="uk-UA" sz="2600" dirty="0" smtClean="0">
                <a:solidFill>
                  <a:schemeClr val="bg1"/>
                </a:solidFill>
              </a:rPr>
              <a:t>Виявити потенційні ризики та можливості розвитку.</a:t>
            </a:r>
          </a:p>
          <a:p>
            <a:pPr marL="457200" indent="-457200" algn="just">
              <a:buFont typeface="+mj-lt"/>
              <a:buAutoNum type="arabicPeriod"/>
            </a:pPr>
            <a:r>
              <a:rPr lang="uk-UA" sz="2600" dirty="0" smtClean="0">
                <a:solidFill>
                  <a:schemeClr val="bg1"/>
                </a:solidFill>
              </a:rPr>
              <a:t>Забезпечити фінансову стійкість і довгострокову конкурентоспроможність.</a:t>
            </a:r>
          </a:p>
          <a:p>
            <a:pPr algn="just"/>
            <a:r>
              <a:rPr lang="uk-UA" sz="2600" b="1" dirty="0" smtClean="0">
                <a:solidFill>
                  <a:schemeClr val="bg1"/>
                </a:solidFill>
              </a:rPr>
              <a:t>Бізнес-модель підприємства </a:t>
            </a:r>
            <a:r>
              <a:rPr lang="uk-UA" sz="2600" dirty="0" smtClean="0">
                <a:solidFill>
                  <a:schemeClr val="bg1"/>
                </a:solidFill>
              </a:rPr>
              <a:t>є основою організації його господарської діяльності, оскільки визначає, як підприємство створює цінність для споживачів, доставляє її до цільового ринку та отримує дохід. Її ключові компоненти охоплюють клієнтів, ціннісну пропозицію, канали збуту, взаємовідносини, доходи, ресурси, види діяльності, партнерів і витрати.</a:t>
            </a:r>
          </a:p>
          <a:p>
            <a:pPr algn="just"/>
            <a:r>
              <a:rPr lang="uk-UA" sz="2600" dirty="0" smtClean="0">
                <a:solidFill>
                  <a:schemeClr val="bg1"/>
                </a:solidFill>
              </a:rPr>
              <a:t>Продумана бізнес-модель допомагає підприємству ефективно використовувати ресурси, задовольняти потреби споживачів, підтримувати прибутковість і забезпечувати стійкий розвиток у конкурентному середовищі.</a:t>
            </a:r>
            <a:endParaRPr lang="uk-UA" sz="2600" dirty="0">
              <a:solidFill>
                <a:schemeClr val="bg1"/>
              </a:solidFill>
            </a:endParaRPr>
          </a:p>
        </p:txBody>
      </p:sp>
    </p:spTree>
    <p:extLst>
      <p:ext uri="{BB962C8B-B14F-4D97-AF65-F5344CB8AC3E}">
        <p14:creationId xmlns:p14="http://schemas.microsoft.com/office/powerpoint/2010/main" val="2609123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95253"/>
            <a:ext cx="18288000" cy="10382885"/>
            <a:chOff x="0" y="-95253"/>
            <a:chExt cx="18288000" cy="10382885"/>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5111094" cy="10287000"/>
            </a:xfrm>
            <a:custGeom>
              <a:avLst/>
              <a:gdLst/>
              <a:ahLst/>
              <a:cxnLst/>
              <a:rect l="l" t="t" r="r" b="b"/>
              <a:pathLst>
                <a:path w="15111094" h="10287000">
                  <a:moveTo>
                    <a:pt x="0" y="10287000"/>
                  </a:moveTo>
                  <a:lnTo>
                    <a:pt x="0" y="0"/>
                  </a:lnTo>
                  <a:lnTo>
                    <a:pt x="10283137" y="7"/>
                  </a:lnTo>
                  <a:lnTo>
                    <a:pt x="14887834" y="4604705"/>
                  </a:lnTo>
                  <a:lnTo>
                    <a:pt x="14920849" y="4639840"/>
                  </a:lnTo>
                  <a:lnTo>
                    <a:pt x="14951223" y="4676490"/>
                  </a:lnTo>
                  <a:lnTo>
                    <a:pt x="14978956" y="4714528"/>
                  </a:lnTo>
                  <a:lnTo>
                    <a:pt x="15004047" y="4753829"/>
                  </a:lnTo>
                  <a:lnTo>
                    <a:pt x="15026497" y="4794266"/>
                  </a:lnTo>
                  <a:lnTo>
                    <a:pt x="15046306" y="4835713"/>
                  </a:lnTo>
                  <a:lnTo>
                    <a:pt x="15063474" y="4878044"/>
                  </a:lnTo>
                  <a:lnTo>
                    <a:pt x="15078001" y="4921132"/>
                  </a:lnTo>
                  <a:lnTo>
                    <a:pt x="15089886" y="4964851"/>
                  </a:lnTo>
                  <a:lnTo>
                    <a:pt x="15099131" y="5009075"/>
                  </a:lnTo>
                  <a:lnTo>
                    <a:pt x="15105734" y="5053678"/>
                  </a:lnTo>
                  <a:lnTo>
                    <a:pt x="15109695" y="5098533"/>
                  </a:lnTo>
                  <a:lnTo>
                    <a:pt x="15111016" y="5143515"/>
                  </a:lnTo>
                  <a:lnTo>
                    <a:pt x="15109695" y="5188496"/>
                  </a:lnTo>
                  <a:lnTo>
                    <a:pt x="15105734" y="5233352"/>
                  </a:lnTo>
                  <a:lnTo>
                    <a:pt x="15099131" y="5277954"/>
                  </a:lnTo>
                  <a:lnTo>
                    <a:pt x="15089886" y="5322179"/>
                  </a:lnTo>
                  <a:lnTo>
                    <a:pt x="15078001" y="5365898"/>
                  </a:lnTo>
                  <a:lnTo>
                    <a:pt x="15063474" y="5408986"/>
                  </a:lnTo>
                  <a:lnTo>
                    <a:pt x="15046306" y="5451316"/>
                  </a:lnTo>
                  <a:lnTo>
                    <a:pt x="15026497" y="5492763"/>
                  </a:lnTo>
                  <a:lnTo>
                    <a:pt x="15004047" y="5533200"/>
                  </a:lnTo>
                  <a:lnTo>
                    <a:pt x="14978956" y="5572501"/>
                  </a:lnTo>
                  <a:lnTo>
                    <a:pt x="14951223" y="5610540"/>
                  </a:lnTo>
                  <a:lnTo>
                    <a:pt x="14920849" y="5647190"/>
                  </a:lnTo>
                  <a:lnTo>
                    <a:pt x="14887791" y="5682282"/>
                  </a:lnTo>
                  <a:lnTo>
                    <a:pt x="10283116" y="10286957"/>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14"/>
              <a:ext cx="4998902" cy="10287020"/>
            </a:xfrm>
            <a:prstGeom prst="rect">
              <a:avLst/>
            </a:prstGeom>
          </p:spPr>
        </p:pic>
        <p:sp>
          <p:nvSpPr>
            <p:cNvPr id="6" name="object 6"/>
            <p:cNvSpPr/>
            <p:nvPr/>
          </p:nvSpPr>
          <p:spPr>
            <a:xfrm>
              <a:off x="4404620" y="-3"/>
              <a:ext cx="3127375" cy="2525395"/>
            </a:xfrm>
            <a:custGeom>
              <a:avLst/>
              <a:gdLst/>
              <a:ahLst/>
              <a:cxnLst/>
              <a:rect l="l" t="t" r="r" b="b"/>
              <a:pathLst>
                <a:path w="3127375" h="2525395">
                  <a:moveTo>
                    <a:pt x="3126882" y="2393183"/>
                  </a:moveTo>
                  <a:lnTo>
                    <a:pt x="3089172" y="2422051"/>
                  </a:lnTo>
                  <a:lnTo>
                    <a:pt x="3047210" y="2448735"/>
                  </a:lnTo>
                  <a:lnTo>
                    <a:pt x="3003208" y="2471614"/>
                  </a:lnTo>
                  <a:lnTo>
                    <a:pt x="2957431" y="2490577"/>
                  </a:lnTo>
                  <a:lnTo>
                    <a:pt x="2910140" y="2505516"/>
                  </a:lnTo>
                  <a:lnTo>
                    <a:pt x="2861600" y="2516323"/>
                  </a:lnTo>
                  <a:lnTo>
                    <a:pt x="2812073" y="2522887"/>
                  </a:lnTo>
                  <a:lnTo>
                    <a:pt x="2761824" y="2525100"/>
                  </a:lnTo>
                  <a:lnTo>
                    <a:pt x="2711574" y="2522890"/>
                  </a:lnTo>
                  <a:lnTo>
                    <a:pt x="2662047" y="2516329"/>
                  </a:lnTo>
                  <a:lnTo>
                    <a:pt x="2613506" y="2505526"/>
                  </a:lnTo>
                  <a:lnTo>
                    <a:pt x="2566214" y="2490589"/>
                  </a:lnTo>
                  <a:lnTo>
                    <a:pt x="2520435" y="2471628"/>
                  </a:lnTo>
                  <a:lnTo>
                    <a:pt x="2476432" y="2448752"/>
                  </a:lnTo>
                  <a:lnTo>
                    <a:pt x="2434467" y="2422069"/>
                  </a:lnTo>
                  <a:lnTo>
                    <a:pt x="2394805" y="2391688"/>
                  </a:lnTo>
                  <a:lnTo>
                    <a:pt x="2357711" y="2357718"/>
                  </a:lnTo>
                  <a:lnTo>
                    <a:pt x="0" y="0"/>
                  </a:lnTo>
                </a:path>
              </a:pathLst>
            </a:custGeom>
            <a:ln w="190500">
              <a:solidFill>
                <a:srgbClr val="6F9425"/>
              </a:solidFill>
            </a:ln>
          </p:spPr>
          <p:txBody>
            <a:bodyPr wrap="square" lIns="0" tIns="0" rIns="0" bIns="0" rtlCol="0"/>
            <a:lstStyle/>
            <a:p>
              <a:endParaRPr/>
            </a:p>
          </p:txBody>
        </p:sp>
        <p:pic>
          <p:nvPicPr>
            <p:cNvPr id="7" name="object 7"/>
            <p:cNvPicPr/>
            <p:nvPr/>
          </p:nvPicPr>
          <p:blipFill>
            <a:blip r:embed="rId4" cstate="print"/>
            <a:stretch>
              <a:fillRect/>
            </a:stretch>
          </p:blipFill>
          <p:spPr>
            <a:xfrm>
              <a:off x="12691048" y="6788596"/>
              <a:ext cx="1085209" cy="1085240"/>
            </a:xfrm>
            <a:prstGeom prst="rect">
              <a:avLst/>
            </a:prstGeom>
          </p:spPr>
        </p:pic>
        <p:sp>
          <p:nvSpPr>
            <p:cNvPr id="8" name="object 8"/>
            <p:cNvSpPr/>
            <p:nvPr/>
          </p:nvSpPr>
          <p:spPr>
            <a:xfrm>
              <a:off x="1029119" y="4165447"/>
              <a:ext cx="2048510" cy="1953260"/>
            </a:xfrm>
            <a:custGeom>
              <a:avLst/>
              <a:gdLst/>
              <a:ahLst/>
              <a:cxnLst/>
              <a:rect l="l" t="t" r="r" b="b"/>
              <a:pathLst>
                <a:path w="2048510" h="1953260">
                  <a:moveTo>
                    <a:pt x="1408531" y="436549"/>
                  </a:moveTo>
                  <a:lnTo>
                    <a:pt x="1401013" y="392493"/>
                  </a:lnTo>
                  <a:lnTo>
                    <a:pt x="1379867" y="353275"/>
                  </a:lnTo>
                  <a:lnTo>
                    <a:pt x="1347254" y="320713"/>
                  </a:lnTo>
                  <a:lnTo>
                    <a:pt x="1305280" y="296621"/>
                  </a:lnTo>
                  <a:lnTo>
                    <a:pt x="1256106" y="282829"/>
                  </a:lnTo>
                  <a:lnTo>
                    <a:pt x="1256106" y="214172"/>
                  </a:lnTo>
                  <a:lnTo>
                    <a:pt x="1253375" y="200761"/>
                  </a:lnTo>
                  <a:lnTo>
                    <a:pt x="1245958" y="189776"/>
                  </a:lnTo>
                  <a:lnTo>
                    <a:pt x="1234973" y="182359"/>
                  </a:lnTo>
                  <a:lnTo>
                    <a:pt x="1221562" y="179628"/>
                  </a:lnTo>
                  <a:lnTo>
                    <a:pt x="1208151" y="182359"/>
                  </a:lnTo>
                  <a:lnTo>
                    <a:pt x="1197165" y="189776"/>
                  </a:lnTo>
                  <a:lnTo>
                    <a:pt x="1189748" y="200761"/>
                  </a:lnTo>
                  <a:lnTo>
                    <a:pt x="1187018" y="214172"/>
                  </a:lnTo>
                  <a:lnTo>
                    <a:pt x="1187018" y="282829"/>
                  </a:lnTo>
                  <a:lnTo>
                    <a:pt x="1137843" y="296786"/>
                  </a:lnTo>
                  <a:lnTo>
                    <a:pt x="1095870" y="320890"/>
                  </a:lnTo>
                  <a:lnTo>
                    <a:pt x="1063371" y="353275"/>
                  </a:lnTo>
                  <a:lnTo>
                    <a:pt x="1042136" y="392493"/>
                  </a:lnTo>
                  <a:lnTo>
                    <a:pt x="1034592" y="436549"/>
                  </a:lnTo>
                  <a:lnTo>
                    <a:pt x="1034719" y="473684"/>
                  </a:lnTo>
                  <a:lnTo>
                    <a:pt x="1054569" y="543420"/>
                  </a:lnTo>
                  <a:lnTo>
                    <a:pt x="1078318" y="573620"/>
                  </a:lnTo>
                  <a:lnTo>
                    <a:pt x="1110157" y="598474"/>
                  </a:lnTo>
                  <a:lnTo>
                    <a:pt x="1296695" y="713765"/>
                  </a:lnTo>
                  <a:lnTo>
                    <a:pt x="1314856" y="727748"/>
                  </a:lnTo>
                  <a:lnTo>
                    <a:pt x="1328267" y="743991"/>
                  </a:lnTo>
                  <a:lnTo>
                    <a:pt x="1336586" y="761860"/>
                  </a:lnTo>
                  <a:lnTo>
                    <a:pt x="1339443" y="780694"/>
                  </a:lnTo>
                  <a:lnTo>
                    <a:pt x="1339443" y="803579"/>
                  </a:lnTo>
                  <a:lnTo>
                    <a:pt x="1330198" y="837603"/>
                  </a:lnTo>
                  <a:lnTo>
                    <a:pt x="1304950" y="865327"/>
                  </a:lnTo>
                  <a:lnTo>
                    <a:pt x="1267612" y="883907"/>
                  </a:lnTo>
                  <a:lnTo>
                    <a:pt x="1267891" y="883907"/>
                  </a:lnTo>
                  <a:lnTo>
                    <a:pt x="1221562" y="890803"/>
                  </a:lnTo>
                  <a:lnTo>
                    <a:pt x="1214221" y="890803"/>
                  </a:lnTo>
                  <a:lnTo>
                    <a:pt x="1168476" y="883907"/>
                  </a:lnTo>
                  <a:lnTo>
                    <a:pt x="1130998" y="865162"/>
                  </a:lnTo>
                  <a:lnTo>
                    <a:pt x="1096340" y="803579"/>
                  </a:lnTo>
                  <a:lnTo>
                    <a:pt x="1096251" y="780694"/>
                  </a:lnTo>
                  <a:lnTo>
                    <a:pt x="1093609" y="767715"/>
                  </a:lnTo>
                  <a:lnTo>
                    <a:pt x="1086192" y="756729"/>
                  </a:lnTo>
                  <a:lnTo>
                    <a:pt x="1075207" y="749300"/>
                  </a:lnTo>
                  <a:lnTo>
                    <a:pt x="1061796" y="746582"/>
                  </a:lnTo>
                  <a:lnTo>
                    <a:pt x="1048385" y="749300"/>
                  </a:lnTo>
                  <a:lnTo>
                    <a:pt x="1037399" y="756729"/>
                  </a:lnTo>
                  <a:lnTo>
                    <a:pt x="1029982" y="767715"/>
                  </a:lnTo>
                  <a:lnTo>
                    <a:pt x="1027341" y="780694"/>
                  </a:lnTo>
                  <a:lnTo>
                    <a:pt x="1027404" y="804443"/>
                  </a:lnTo>
                  <a:lnTo>
                    <a:pt x="1035011" y="848296"/>
                  </a:lnTo>
                  <a:lnTo>
                    <a:pt x="1056779" y="887958"/>
                  </a:lnTo>
                  <a:lnTo>
                    <a:pt x="1090307" y="920724"/>
                  </a:lnTo>
                  <a:lnTo>
                    <a:pt x="1133322" y="944740"/>
                  </a:lnTo>
                  <a:lnTo>
                    <a:pt x="1183563" y="958164"/>
                  </a:lnTo>
                  <a:lnTo>
                    <a:pt x="1183563" y="958596"/>
                  </a:lnTo>
                  <a:lnTo>
                    <a:pt x="1183132" y="1030706"/>
                  </a:lnTo>
                  <a:lnTo>
                    <a:pt x="1203896" y="1062697"/>
                  </a:lnTo>
                  <a:lnTo>
                    <a:pt x="1217244" y="1065682"/>
                  </a:lnTo>
                  <a:lnTo>
                    <a:pt x="1217676" y="1065682"/>
                  </a:lnTo>
                  <a:lnTo>
                    <a:pt x="1231087" y="1063015"/>
                  </a:lnTo>
                  <a:lnTo>
                    <a:pt x="1242072" y="1055751"/>
                  </a:lnTo>
                  <a:lnTo>
                    <a:pt x="1249489" y="1044905"/>
                  </a:lnTo>
                  <a:lnTo>
                    <a:pt x="1252220" y="1031570"/>
                  </a:lnTo>
                  <a:lnTo>
                    <a:pt x="1252220" y="1030706"/>
                  </a:lnTo>
                  <a:lnTo>
                    <a:pt x="1252651" y="958596"/>
                  </a:lnTo>
                  <a:lnTo>
                    <a:pt x="1302639" y="945172"/>
                  </a:lnTo>
                  <a:lnTo>
                    <a:pt x="1345425" y="921181"/>
                  </a:lnTo>
                  <a:lnTo>
                    <a:pt x="1376387" y="890803"/>
                  </a:lnTo>
                  <a:lnTo>
                    <a:pt x="1400390" y="848944"/>
                  </a:lnTo>
                  <a:lnTo>
                    <a:pt x="1408099" y="804443"/>
                  </a:lnTo>
                  <a:lnTo>
                    <a:pt x="1407972" y="780694"/>
                  </a:lnTo>
                  <a:lnTo>
                    <a:pt x="1388122" y="710958"/>
                  </a:lnTo>
                  <a:lnTo>
                    <a:pt x="1364373" y="680758"/>
                  </a:lnTo>
                  <a:lnTo>
                    <a:pt x="1332534" y="655904"/>
                  </a:lnTo>
                  <a:lnTo>
                    <a:pt x="1145997" y="540613"/>
                  </a:lnTo>
                  <a:lnTo>
                    <a:pt x="1127836" y="526630"/>
                  </a:lnTo>
                  <a:lnTo>
                    <a:pt x="1114425" y="510387"/>
                  </a:lnTo>
                  <a:lnTo>
                    <a:pt x="1106106" y="492518"/>
                  </a:lnTo>
                  <a:lnTo>
                    <a:pt x="1103249" y="473684"/>
                  </a:lnTo>
                  <a:lnTo>
                    <a:pt x="1103249" y="437413"/>
                  </a:lnTo>
                  <a:lnTo>
                    <a:pt x="1112494" y="403377"/>
                  </a:lnTo>
                  <a:lnTo>
                    <a:pt x="1137742" y="375666"/>
                  </a:lnTo>
                  <a:lnTo>
                    <a:pt x="1175207" y="357022"/>
                  </a:lnTo>
                  <a:lnTo>
                    <a:pt x="1221130" y="350189"/>
                  </a:lnTo>
                  <a:lnTo>
                    <a:pt x="1266647" y="357022"/>
                  </a:lnTo>
                  <a:lnTo>
                    <a:pt x="1266939" y="357022"/>
                  </a:lnTo>
                  <a:lnTo>
                    <a:pt x="1304518" y="375831"/>
                  </a:lnTo>
                  <a:lnTo>
                    <a:pt x="1329766" y="403567"/>
                  </a:lnTo>
                  <a:lnTo>
                    <a:pt x="1339011" y="437413"/>
                  </a:lnTo>
                  <a:lnTo>
                    <a:pt x="1339011" y="478002"/>
                  </a:lnTo>
                  <a:lnTo>
                    <a:pt x="1341920" y="490918"/>
                  </a:lnTo>
                  <a:lnTo>
                    <a:pt x="1349298" y="501535"/>
                  </a:lnTo>
                  <a:lnTo>
                    <a:pt x="1360360" y="508952"/>
                  </a:lnTo>
                  <a:lnTo>
                    <a:pt x="1373987" y="511683"/>
                  </a:lnTo>
                  <a:lnTo>
                    <a:pt x="1387398" y="508952"/>
                  </a:lnTo>
                  <a:lnTo>
                    <a:pt x="1398384" y="501535"/>
                  </a:lnTo>
                  <a:lnTo>
                    <a:pt x="1405801" y="490550"/>
                  </a:lnTo>
                  <a:lnTo>
                    <a:pt x="1408531" y="477139"/>
                  </a:lnTo>
                  <a:lnTo>
                    <a:pt x="1408531" y="436549"/>
                  </a:lnTo>
                  <a:close/>
                </a:path>
                <a:path w="2048510" h="1953260">
                  <a:moveTo>
                    <a:pt x="1821332" y="603224"/>
                  </a:moveTo>
                  <a:lnTo>
                    <a:pt x="1819516" y="556171"/>
                  </a:lnTo>
                  <a:lnTo>
                    <a:pt x="1814144" y="510082"/>
                  </a:lnTo>
                  <a:lnTo>
                    <a:pt x="1805368" y="465124"/>
                  </a:lnTo>
                  <a:lnTo>
                    <a:pt x="1793303" y="421398"/>
                  </a:lnTo>
                  <a:lnTo>
                    <a:pt x="1778101" y="379056"/>
                  </a:lnTo>
                  <a:lnTo>
                    <a:pt x="1759902" y="338226"/>
                  </a:lnTo>
                  <a:lnTo>
                    <a:pt x="1752244" y="324002"/>
                  </a:lnTo>
                  <a:lnTo>
                    <a:pt x="1752244" y="603224"/>
                  </a:lnTo>
                  <a:lnTo>
                    <a:pt x="1750060" y="651764"/>
                  </a:lnTo>
                  <a:lnTo>
                    <a:pt x="1743621" y="699096"/>
                  </a:lnTo>
                  <a:lnTo>
                    <a:pt x="1733130" y="745045"/>
                  </a:lnTo>
                  <a:lnTo>
                    <a:pt x="1718767" y="789393"/>
                  </a:lnTo>
                  <a:lnTo>
                    <a:pt x="1700733" y="831977"/>
                  </a:lnTo>
                  <a:lnTo>
                    <a:pt x="1679206" y="872578"/>
                  </a:lnTo>
                  <a:lnTo>
                    <a:pt x="1654378" y="911034"/>
                  </a:lnTo>
                  <a:lnTo>
                    <a:pt x="1626450" y="947153"/>
                  </a:lnTo>
                  <a:lnTo>
                    <a:pt x="1595602" y="980719"/>
                  </a:lnTo>
                  <a:lnTo>
                    <a:pt x="1562036" y="1011567"/>
                  </a:lnTo>
                  <a:lnTo>
                    <a:pt x="1525930" y="1039495"/>
                  </a:lnTo>
                  <a:lnTo>
                    <a:pt x="1487474" y="1064323"/>
                  </a:lnTo>
                  <a:lnTo>
                    <a:pt x="1446860" y="1085837"/>
                  </a:lnTo>
                  <a:lnTo>
                    <a:pt x="1404277" y="1103884"/>
                  </a:lnTo>
                  <a:lnTo>
                    <a:pt x="1359928" y="1118235"/>
                  </a:lnTo>
                  <a:lnTo>
                    <a:pt x="1313980" y="1128737"/>
                  </a:lnTo>
                  <a:lnTo>
                    <a:pt x="1266647" y="1135164"/>
                  </a:lnTo>
                  <a:lnTo>
                    <a:pt x="1218107" y="1137361"/>
                  </a:lnTo>
                  <a:lnTo>
                    <a:pt x="1169568" y="1135164"/>
                  </a:lnTo>
                  <a:lnTo>
                    <a:pt x="1122210" y="1128737"/>
                  </a:lnTo>
                  <a:lnTo>
                    <a:pt x="1076261" y="1118235"/>
                  </a:lnTo>
                  <a:lnTo>
                    <a:pt x="1031887" y="1103884"/>
                  </a:lnTo>
                  <a:lnTo>
                    <a:pt x="989279" y="1085837"/>
                  </a:lnTo>
                  <a:lnTo>
                    <a:pt x="948639" y="1064323"/>
                  </a:lnTo>
                  <a:lnTo>
                    <a:pt x="910145" y="1039495"/>
                  </a:lnTo>
                  <a:lnTo>
                    <a:pt x="874001" y="1011567"/>
                  </a:lnTo>
                  <a:lnTo>
                    <a:pt x="840397" y="980719"/>
                  </a:lnTo>
                  <a:lnTo>
                    <a:pt x="809510" y="947153"/>
                  </a:lnTo>
                  <a:lnTo>
                    <a:pt x="781545" y="911034"/>
                  </a:lnTo>
                  <a:lnTo>
                    <a:pt x="756691" y="872578"/>
                  </a:lnTo>
                  <a:lnTo>
                    <a:pt x="735139" y="831977"/>
                  </a:lnTo>
                  <a:lnTo>
                    <a:pt x="717067" y="789393"/>
                  </a:lnTo>
                  <a:lnTo>
                    <a:pt x="702691" y="745045"/>
                  </a:lnTo>
                  <a:lnTo>
                    <a:pt x="692175" y="699096"/>
                  </a:lnTo>
                  <a:lnTo>
                    <a:pt x="685736" y="651764"/>
                  </a:lnTo>
                  <a:lnTo>
                    <a:pt x="683539" y="603224"/>
                  </a:lnTo>
                  <a:lnTo>
                    <a:pt x="685723" y="554685"/>
                  </a:lnTo>
                  <a:lnTo>
                    <a:pt x="692162" y="507339"/>
                  </a:lnTo>
                  <a:lnTo>
                    <a:pt x="702665" y="461403"/>
                  </a:lnTo>
                  <a:lnTo>
                    <a:pt x="717016" y="417055"/>
                  </a:lnTo>
                  <a:lnTo>
                    <a:pt x="735063" y="374472"/>
                  </a:lnTo>
                  <a:lnTo>
                    <a:pt x="756589" y="333857"/>
                  </a:lnTo>
                  <a:lnTo>
                    <a:pt x="781431" y="295402"/>
                  </a:lnTo>
                  <a:lnTo>
                    <a:pt x="809371" y="259295"/>
                  </a:lnTo>
                  <a:lnTo>
                    <a:pt x="840232" y="225717"/>
                  </a:lnTo>
                  <a:lnTo>
                    <a:pt x="873823" y="194881"/>
                  </a:lnTo>
                  <a:lnTo>
                    <a:pt x="909955" y="166954"/>
                  </a:lnTo>
                  <a:lnTo>
                    <a:pt x="948436" y="142125"/>
                  </a:lnTo>
                  <a:lnTo>
                    <a:pt x="989088" y="120599"/>
                  </a:lnTo>
                  <a:lnTo>
                    <a:pt x="1031709" y="102565"/>
                  </a:lnTo>
                  <a:lnTo>
                    <a:pt x="1076109" y="88201"/>
                  </a:lnTo>
                  <a:lnTo>
                    <a:pt x="1122095" y="77711"/>
                  </a:lnTo>
                  <a:lnTo>
                    <a:pt x="1169492" y="71272"/>
                  </a:lnTo>
                  <a:lnTo>
                    <a:pt x="1218107" y="69088"/>
                  </a:lnTo>
                  <a:lnTo>
                    <a:pt x="1266710" y="71272"/>
                  </a:lnTo>
                  <a:lnTo>
                    <a:pt x="1314094" y="77711"/>
                  </a:lnTo>
                  <a:lnTo>
                    <a:pt x="1360081" y="88201"/>
                  </a:lnTo>
                  <a:lnTo>
                    <a:pt x="1404454" y="102565"/>
                  </a:lnTo>
                  <a:lnTo>
                    <a:pt x="1447050" y="120599"/>
                  </a:lnTo>
                  <a:lnTo>
                    <a:pt x="1487665" y="142125"/>
                  </a:lnTo>
                  <a:lnTo>
                    <a:pt x="1526108" y="166954"/>
                  </a:lnTo>
                  <a:lnTo>
                    <a:pt x="1562214" y="194881"/>
                  </a:lnTo>
                  <a:lnTo>
                    <a:pt x="1595767" y="225717"/>
                  </a:lnTo>
                  <a:lnTo>
                    <a:pt x="1626590" y="259295"/>
                  </a:lnTo>
                  <a:lnTo>
                    <a:pt x="1654505" y="295402"/>
                  </a:lnTo>
                  <a:lnTo>
                    <a:pt x="1679295" y="333857"/>
                  </a:lnTo>
                  <a:lnTo>
                    <a:pt x="1700796" y="374472"/>
                  </a:lnTo>
                  <a:lnTo>
                    <a:pt x="1718818" y="417055"/>
                  </a:lnTo>
                  <a:lnTo>
                    <a:pt x="1733156" y="461403"/>
                  </a:lnTo>
                  <a:lnTo>
                    <a:pt x="1743633" y="507339"/>
                  </a:lnTo>
                  <a:lnTo>
                    <a:pt x="1750060" y="554685"/>
                  </a:lnTo>
                  <a:lnTo>
                    <a:pt x="1750123" y="556171"/>
                  </a:lnTo>
                  <a:lnTo>
                    <a:pt x="1752244" y="603224"/>
                  </a:lnTo>
                  <a:lnTo>
                    <a:pt x="1752244" y="324002"/>
                  </a:lnTo>
                  <a:lnTo>
                    <a:pt x="1715008" y="261683"/>
                  </a:lnTo>
                  <a:lnTo>
                    <a:pt x="1688604" y="226212"/>
                  </a:lnTo>
                  <a:lnTo>
                    <a:pt x="1659724" y="192811"/>
                  </a:lnTo>
                  <a:lnTo>
                    <a:pt x="1628508" y="161607"/>
                  </a:lnTo>
                  <a:lnTo>
                    <a:pt x="1595107" y="132727"/>
                  </a:lnTo>
                  <a:lnTo>
                    <a:pt x="1559648" y="106324"/>
                  </a:lnTo>
                  <a:lnTo>
                    <a:pt x="1522272" y="82511"/>
                  </a:lnTo>
                  <a:lnTo>
                    <a:pt x="1483093" y="61429"/>
                  </a:lnTo>
                  <a:lnTo>
                    <a:pt x="1442275" y="43218"/>
                  </a:lnTo>
                  <a:lnTo>
                    <a:pt x="1399933" y="28028"/>
                  </a:lnTo>
                  <a:lnTo>
                    <a:pt x="1356207" y="15963"/>
                  </a:lnTo>
                  <a:lnTo>
                    <a:pt x="1311236" y="7188"/>
                  </a:lnTo>
                  <a:lnTo>
                    <a:pt x="1265161" y="1816"/>
                  </a:lnTo>
                  <a:lnTo>
                    <a:pt x="1218107" y="0"/>
                  </a:lnTo>
                  <a:lnTo>
                    <a:pt x="1171054" y="1816"/>
                  </a:lnTo>
                  <a:lnTo>
                    <a:pt x="1124966" y="7188"/>
                  </a:lnTo>
                  <a:lnTo>
                    <a:pt x="1079982" y="15963"/>
                  </a:lnTo>
                  <a:lnTo>
                    <a:pt x="1036243" y="28028"/>
                  </a:lnTo>
                  <a:lnTo>
                    <a:pt x="993876" y="43218"/>
                  </a:lnTo>
                  <a:lnTo>
                    <a:pt x="953033" y="61429"/>
                  </a:lnTo>
                  <a:lnTo>
                    <a:pt x="913828" y="82511"/>
                  </a:lnTo>
                  <a:lnTo>
                    <a:pt x="876427" y="106324"/>
                  </a:lnTo>
                  <a:lnTo>
                    <a:pt x="840930" y="132727"/>
                  </a:lnTo>
                  <a:lnTo>
                    <a:pt x="807504" y="161607"/>
                  </a:lnTo>
                  <a:lnTo>
                    <a:pt x="776262" y="192811"/>
                  </a:lnTo>
                  <a:lnTo>
                    <a:pt x="747356" y="226212"/>
                  </a:lnTo>
                  <a:lnTo>
                    <a:pt x="720915" y="261683"/>
                  </a:lnTo>
                  <a:lnTo>
                    <a:pt x="697077" y="299059"/>
                  </a:lnTo>
                  <a:lnTo>
                    <a:pt x="675970" y="338226"/>
                  </a:lnTo>
                  <a:lnTo>
                    <a:pt x="657733" y="379056"/>
                  </a:lnTo>
                  <a:lnTo>
                    <a:pt x="642518" y="421398"/>
                  </a:lnTo>
                  <a:lnTo>
                    <a:pt x="630440" y="465124"/>
                  </a:lnTo>
                  <a:lnTo>
                    <a:pt x="621652" y="510082"/>
                  </a:lnTo>
                  <a:lnTo>
                    <a:pt x="616280" y="556171"/>
                  </a:lnTo>
                  <a:lnTo>
                    <a:pt x="614451" y="603224"/>
                  </a:lnTo>
                  <a:lnTo>
                    <a:pt x="616267" y="650278"/>
                  </a:lnTo>
                  <a:lnTo>
                    <a:pt x="621639" y="696353"/>
                  </a:lnTo>
                  <a:lnTo>
                    <a:pt x="630415" y="741324"/>
                  </a:lnTo>
                  <a:lnTo>
                    <a:pt x="642480" y="785050"/>
                  </a:lnTo>
                  <a:lnTo>
                    <a:pt x="657682" y="827392"/>
                  </a:lnTo>
                  <a:lnTo>
                    <a:pt x="675881" y="868210"/>
                  </a:lnTo>
                  <a:lnTo>
                    <a:pt x="696963" y="907389"/>
                  </a:lnTo>
                  <a:lnTo>
                    <a:pt x="720775" y="944765"/>
                  </a:lnTo>
                  <a:lnTo>
                    <a:pt x="747179" y="980224"/>
                  </a:lnTo>
                  <a:lnTo>
                    <a:pt x="776058" y="1013625"/>
                  </a:lnTo>
                  <a:lnTo>
                    <a:pt x="807275" y="1044841"/>
                  </a:lnTo>
                  <a:lnTo>
                    <a:pt x="840676" y="1073708"/>
                  </a:lnTo>
                  <a:lnTo>
                    <a:pt x="876134" y="1100124"/>
                  </a:lnTo>
                  <a:lnTo>
                    <a:pt x="913511" y="1123937"/>
                  </a:lnTo>
                  <a:lnTo>
                    <a:pt x="952690" y="1145019"/>
                  </a:lnTo>
                  <a:lnTo>
                    <a:pt x="993508" y="1163218"/>
                  </a:lnTo>
                  <a:lnTo>
                    <a:pt x="1035850" y="1178420"/>
                  </a:lnTo>
                  <a:lnTo>
                    <a:pt x="1079576" y="1190472"/>
                  </a:lnTo>
                  <a:lnTo>
                    <a:pt x="1124546" y="1199261"/>
                  </a:lnTo>
                  <a:lnTo>
                    <a:pt x="1170622" y="1204620"/>
                  </a:lnTo>
                  <a:lnTo>
                    <a:pt x="1217676" y="1206449"/>
                  </a:lnTo>
                  <a:lnTo>
                    <a:pt x="1264729" y="1204620"/>
                  </a:lnTo>
                  <a:lnTo>
                    <a:pt x="1310817" y="1199261"/>
                  </a:lnTo>
                  <a:lnTo>
                    <a:pt x="1355801" y="1190472"/>
                  </a:lnTo>
                  <a:lnTo>
                    <a:pt x="1399540" y="1178420"/>
                  </a:lnTo>
                  <a:lnTo>
                    <a:pt x="1441907" y="1163218"/>
                  </a:lnTo>
                  <a:lnTo>
                    <a:pt x="1482750" y="1145019"/>
                  </a:lnTo>
                  <a:lnTo>
                    <a:pt x="1521955" y="1123937"/>
                  </a:lnTo>
                  <a:lnTo>
                    <a:pt x="1559356" y="1100124"/>
                  </a:lnTo>
                  <a:lnTo>
                    <a:pt x="1594853" y="1073708"/>
                  </a:lnTo>
                  <a:lnTo>
                    <a:pt x="1628279" y="1044841"/>
                  </a:lnTo>
                  <a:lnTo>
                    <a:pt x="1659521" y="1013625"/>
                  </a:lnTo>
                  <a:lnTo>
                    <a:pt x="1688426" y="980224"/>
                  </a:lnTo>
                  <a:lnTo>
                    <a:pt x="1714868" y="944765"/>
                  </a:lnTo>
                  <a:lnTo>
                    <a:pt x="1738706" y="907389"/>
                  </a:lnTo>
                  <a:lnTo>
                    <a:pt x="1759813" y="868210"/>
                  </a:lnTo>
                  <a:lnTo>
                    <a:pt x="1778050" y="827392"/>
                  </a:lnTo>
                  <a:lnTo>
                    <a:pt x="1793265" y="785050"/>
                  </a:lnTo>
                  <a:lnTo>
                    <a:pt x="1805343" y="741324"/>
                  </a:lnTo>
                  <a:lnTo>
                    <a:pt x="1814131" y="696353"/>
                  </a:lnTo>
                  <a:lnTo>
                    <a:pt x="1819503" y="650278"/>
                  </a:lnTo>
                  <a:lnTo>
                    <a:pt x="1821332" y="603224"/>
                  </a:lnTo>
                  <a:close/>
                </a:path>
                <a:path w="2048510" h="1953260">
                  <a:moveTo>
                    <a:pt x="2047938" y="1310614"/>
                  </a:moveTo>
                  <a:lnTo>
                    <a:pt x="2047824" y="1309649"/>
                  </a:lnTo>
                  <a:lnTo>
                    <a:pt x="2047735" y="1309217"/>
                  </a:lnTo>
                  <a:lnTo>
                    <a:pt x="2038311" y="1261681"/>
                  </a:lnTo>
                  <a:lnTo>
                    <a:pt x="2029345" y="1247038"/>
                  </a:lnTo>
                  <a:lnTo>
                    <a:pt x="2012188" y="1218971"/>
                  </a:lnTo>
                  <a:lnTo>
                    <a:pt x="1980082" y="1194460"/>
                  </a:lnTo>
                  <a:lnTo>
                    <a:pt x="1980082" y="1310398"/>
                  </a:lnTo>
                  <a:lnTo>
                    <a:pt x="1979993" y="1311808"/>
                  </a:lnTo>
                  <a:lnTo>
                    <a:pt x="1979891" y="1312672"/>
                  </a:lnTo>
                  <a:lnTo>
                    <a:pt x="1977275" y="1335481"/>
                  </a:lnTo>
                  <a:lnTo>
                    <a:pt x="1373987" y="1841614"/>
                  </a:lnTo>
                  <a:lnTo>
                    <a:pt x="1320139" y="1859749"/>
                  </a:lnTo>
                  <a:lnTo>
                    <a:pt x="1269631" y="1873288"/>
                  </a:lnTo>
                  <a:lnTo>
                    <a:pt x="1221511" y="1882228"/>
                  </a:lnTo>
                  <a:lnTo>
                    <a:pt x="1177505" y="1886318"/>
                  </a:lnTo>
                  <a:lnTo>
                    <a:pt x="1128522" y="1886318"/>
                  </a:lnTo>
                  <a:lnTo>
                    <a:pt x="1081709" y="1881466"/>
                  </a:lnTo>
                  <a:lnTo>
                    <a:pt x="1033386" y="1872043"/>
                  </a:lnTo>
                  <a:lnTo>
                    <a:pt x="982599" y="1858048"/>
                  </a:lnTo>
                  <a:lnTo>
                    <a:pt x="928370" y="1839455"/>
                  </a:lnTo>
                  <a:lnTo>
                    <a:pt x="927938" y="1839455"/>
                  </a:lnTo>
                  <a:lnTo>
                    <a:pt x="927506" y="1839023"/>
                  </a:lnTo>
                  <a:lnTo>
                    <a:pt x="926642" y="1839023"/>
                  </a:lnTo>
                  <a:lnTo>
                    <a:pt x="724382" y="1774685"/>
                  </a:lnTo>
                  <a:lnTo>
                    <a:pt x="511251" y="1706892"/>
                  </a:lnTo>
                  <a:lnTo>
                    <a:pt x="504342" y="1705165"/>
                  </a:lnTo>
                  <a:lnTo>
                    <a:pt x="355803" y="1705165"/>
                  </a:lnTo>
                  <a:lnTo>
                    <a:pt x="355803" y="1312240"/>
                  </a:lnTo>
                  <a:lnTo>
                    <a:pt x="499592" y="1312240"/>
                  </a:lnTo>
                  <a:lnTo>
                    <a:pt x="499592" y="1312672"/>
                  </a:lnTo>
                  <a:lnTo>
                    <a:pt x="504342" y="1312672"/>
                  </a:lnTo>
                  <a:lnTo>
                    <a:pt x="506717" y="1312240"/>
                  </a:lnTo>
                  <a:lnTo>
                    <a:pt x="509092" y="1311808"/>
                  </a:lnTo>
                  <a:lnTo>
                    <a:pt x="513410" y="1309649"/>
                  </a:lnTo>
                  <a:lnTo>
                    <a:pt x="578180" y="1280718"/>
                  </a:lnTo>
                  <a:lnTo>
                    <a:pt x="622820" y="1263878"/>
                  </a:lnTo>
                  <a:lnTo>
                    <a:pt x="668375" y="1252499"/>
                  </a:lnTo>
                  <a:lnTo>
                    <a:pt x="714476" y="1246543"/>
                  </a:lnTo>
                  <a:lnTo>
                    <a:pt x="760717" y="1245933"/>
                  </a:lnTo>
                  <a:lnTo>
                    <a:pt x="806716" y="1250645"/>
                  </a:lnTo>
                  <a:lnTo>
                    <a:pt x="852106" y="1260627"/>
                  </a:lnTo>
                  <a:lnTo>
                    <a:pt x="896467" y="1275829"/>
                  </a:lnTo>
                  <a:lnTo>
                    <a:pt x="939444" y="1296212"/>
                  </a:lnTo>
                  <a:lnTo>
                    <a:pt x="980617" y="1321739"/>
                  </a:lnTo>
                  <a:lnTo>
                    <a:pt x="1001179" y="1345692"/>
                  </a:lnTo>
                  <a:lnTo>
                    <a:pt x="1025956" y="1363459"/>
                  </a:lnTo>
                  <a:lnTo>
                    <a:pt x="1053973" y="1374495"/>
                  </a:lnTo>
                  <a:lnTo>
                    <a:pt x="1084249" y="1378305"/>
                  </a:lnTo>
                  <a:lnTo>
                    <a:pt x="1417167" y="1378305"/>
                  </a:lnTo>
                  <a:lnTo>
                    <a:pt x="1439189" y="1383296"/>
                  </a:lnTo>
                  <a:lnTo>
                    <a:pt x="1457375" y="1396873"/>
                  </a:lnTo>
                  <a:lnTo>
                    <a:pt x="1469809" y="1416913"/>
                  </a:lnTo>
                  <a:lnTo>
                    <a:pt x="1474597" y="1441348"/>
                  </a:lnTo>
                  <a:lnTo>
                    <a:pt x="1473568" y="1455610"/>
                  </a:lnTo>
                  <a:lnTo>
                    <a:pt x="1455597" y="1491437"/>
                  </a:lnTo>
                  <a:lnTo>
                    <a:pt x="1419974" y="1506753"/>
                  </a:lnTo>
                  <a:lnTo>
                    <a:pt x="1405077" y="1507401"/>
                  </a:lnTo>
                  <a:lnTo>
                    <a:pt x="1034592" y="1507401"/>
                  </a:lnTo>
                  <a:lnTo>
                    <a:pt x="1021181" y="1510131"/>
                  </a:lnTo>
                  <a:lnTo>
                    <a:pt x="1010196" y="1517548"/>
                  </a:lnTo>
                  <a:lnTo>
                    <a:pt x="1002779" y="1528533"/>
                  </a:lnTo>
                  <a:lnTo>
                    <a:pt x="1000048" y="1541945"/>
                  </a:lnTo>
                  <a:lnTo>
                    <a:pt x="1002779" y="1555369"/>
                  </a:lnTo>
                  <a:lnTo>
                    <a:pt x="1010196" y="1566341"/>
                  </a:lnTo>
                  <a:lnTo>
                    <a:pt x="1021181" y="1573771"/>
                  </a:lnTo>
                  <a:lnTo>
                    <a:pt x="1034592" y="1576489"/>
                  </a:lnTo>
                  <a:lnTo>
                    <a:pt x="1420622" y="1576489"/>
                  </a:lnTo>
                  <a:lnTo>
                    <a:pt x="1483144" y="1564703"/>
                  </a:lnTo>
                  <a:lnTo>
                    <a:pt x="1543151" y="1536903"/>
                  </a:lnTo>
                  <a:lnTo>
                    <a:pt x="1654657" y="1449552"/>
                  </a:lnTo>
                  <a:lnTo>
                    <a:pt x="1887829" y="1260856"/>
                  </a:lnTo>
                  <a:lnTo>
                    <a:pt x="1888693" y="1259992"/>
                  </a:lnTo>
                  <a:lnTo>
                    <a:pt x="1906778" y="1249502"/>
                  </a:lnTo>
                  <a:lnTo>
                    <a:pt x="1945220" y="1252334"/>
                  </a:lnTo>
                  <a:lnTo>
                    <a:pt x="1975040" y="1286230"/>
                  </a:lnTo>
                  <a:lnTo>
                    <a:pt x="1980082" y="1310398"/>
                  </a:lnTo>
                  <a:lnTo>
                    <a:pt x="1980082" y="1194460"/>
                  </a:lnTo>
                  <a:lnTo>
                    <a:pt x="1973770" y="1189634"/>
                  </a:lnTo>
                  <a:lnTo>
                    <a:pt x="1929650" y="1177671"/>
                  </a:lnTo>
                  <a:lnTo>
                    <a:pt x="1884489" y="1183449"/>
                  </a:lnTo>
                  <a:lnTo>
                    <a:pt x="1842922" y="1207312"/>
                  </a:lnTo>
                  <a:lnTo>
                    <a:pt x="1543253" y="1449552"/>
                  </a:lnTo>
                  <a:lnTo>
                    <a:pt x="1543253" y="1440484"/>
                  </a:lnTo>
                  <a:lnTo>
                    <a:pt x="1532597" y="1389545"/>
                  </a:lnTo>
                  <a:lnTo>
                    <a:pt x="1505254" y="1347800"/>
                  </a:lnTo>
                  <a:lnTo>
                    <a:pt x="1465287" y="1319580"/>
                  </a:lnTo>
                  <a:lnTo>
                    <a:pt x="1416735" y="1309217"/>
                  </a:lnTo>
                  <a:lnTo>
                    <a:pt x="1083818" y="1309217"/>
                  </a:lnTo>
                  <a:lnTo>
                    <a:pt x="1069822" y="1307172"/>
                  </a:lnTo>
                  <a:lnTo>
                    <a:pt x="1056728" y="1301280"/>
                  </a:lnTo>
                  <a:lnTo>
                    <a:pt x="1045083" y="1291907"/>
                  </a:lnTo>
                  <a:lnTo>
                    <a:pt x="1035456" y="1279423"/>
                  </a:lnTo>
                  <a:lnTo>
                    <a:pt x="1032865" y="1275537"/>
                  </a:lnTo>
                  <a:lnTo>
                    <a:pt x="1029843" y="1272082"/>
                  </a:lnTo>
                  <a:lnTo>
                    <a:pt x="1025956" y="1269060"/>
                  </a:lnTo>
                  <a:lnTo>
                    <a:pt x="990371" y="1245933"/>
                  </a:lnTo>
                  <a:lnTo>
                    <a:pt x="986078" y="1243152"/>
                  </a:lnTo>
                  <a:lnTo>
                    <a:pt x="982548" y="1240853"/>
                  </a:lnTo>
                  <a:lnTo>
                    <a:pt x="937247" y="1217650"/>
                  </a:lnTo>
                  <a:lnTo>
                    <a:pt x="890435" y="1199515"/>
                  </a:lnTo>
                  <a:lnTo>
                    <a:pt x="842454" y="1186459"/>
                  </a:lnTo>
                  <a:lnTo>
                    <a:pt x="793648" y="1178534"/>
                  </a:lnTo>
                  <a:lnTo>
                    <a:pt x="744385" y="1175791"/>
                  </a:lnTo>
                  <a:lnTo>
                    <a:pt x="694994" y="1178242"/>
                  </a:lnTo>
                  <a:lnTo>
                    <a:pt x="645845" y="1185938"/>
                  </a:lnTo>
                  <a:lnTo>
                    <a:pt x="597293" y="1198930"/>
                  </a:lnTo>
                  <a:lnTo>
                    <a:pt x="549681" y="1217244"/>
                  </a:lnTo>
                  <a:lnTo>
                    <a:pt x="491820" y="1243152"/>
                  </a:lnTo>
                  <a:lnTo>
                    <a:pt x="355803" y="1243152"/>
                  </a:lnTo>
                  <a:lnTo>
                    <a:pt x="355803" y="1225016"/>
                  </a:lnTo>
                  <a:lnTo>
                    <a:pt x="355803" y="1190472"/>
                  </a:lnTo>
                  <a:lnTo>
                    <a:pt x="353136" y="1177048"/>
                  </a:lnTo>
                  <a:lnTo>
                    <a:pt x="345821" y="1166075"/>
                  </a:lnTo>
                  <a:lnTo>
                    <a:pt x="334860" y="1158646"/>
                  </a:lnTo>
                  <a:lnTo>
                    <a:pt x="321259" y="1155928"/>
                  </a:lnTo>
                  <a:lnTo>
                    <a:pt x="286715" y="1155928"/>
                  </a:lnTo>
                  <a:lnTo>
                    <a:pt x="286715" y="1225016"/>
                  </a:lnTo>
                  <a:lnTo>
                    <a:pt x="286715" y="1794979"/>
                  </a:lnTo>
                  <a:lnTo>
                    <a:pt x="230149" y="1794979"/>
                  </a:lnTo>
                  <a:lnTo>
                    <a:pt x="249072" y="1778698"/>
                  </a:lnTo>
                  <a:lnTo>
                    <a:pt x="263613" y="1758442"/>
                  </a:lnTo>
                  <a:lnTo>
                    <a:pt x="263677" y="1758276"/>
                  </a:lnTo>
                  <a:lnTo>
                    <a:pt x="269697" y="1743163"/>
                  </a:lnTo>
                  <a:lnTo>
                    <a:pt x="273024" y="1734807"/>
                  </a:lnTo>
                  <a:lnTo>
                    <a:pt x="273050" y="1734629"/>
                  </a:lnTo>
                  <a:lnTo>
                    <a:pt x="276352" y="1708619"/>
                  </a:lnTo>
                  <a:lnTo>
                    <a:pt x="269341" y="1674075"/>
                  </a:lnTo>
                  <a:lnTo>
                    <a:pt x="268173" y="1668386"/>
                  </a:lnTo>
                  <a:lnTo>
                    <a:pt x="245910" y="1635429"/>
                  </a:lnTo>
                  <a:lnTo>
                    <a:pt x="212966" y="1613166"/>
                  </a:lnTo>
                  <a:lnTo>
                    <a:pt x="207264" y="1612011"/>
                  </a:lnTo>
                  <a:lnTo>
                    <a:pt x="207264" y="1708619"/>
                  </a:lnTo>
                  <a:lnTo>
                    <a:pt x="204546" y="1722043"/>
                  </a:lnTo>
                  <a:lnTo>
                    <a:pt x="197116" y="1733016"/>
                  </a:lnTo>
                  <a:lnTo>
                    <a:pt x="186143" y="1740446"/>
                  </a:lnTo>
                  <a:lnTo>
                    <a:pt x="172720" y="1743163"/>
                  </a:lnTo>
                  <a:lnTo>
                    <a:pt x="159308" y="1740446"/>
                  </a:lnTo>
                  <a:lnTo>
                    <a:pt x="148323" y="1733016"/>
                  </a:lnTo>
                  <a:lnTo>
                    <a:pt x="140906" y="1722043"/>
                  </a:lnTo>
                  <a:lnTo>
                    <a:pt x="138176" y="1708619"/>
                  </a:lnTo>
                  <a:lnTo>
                    <a:pt x="140906" y="1695208"/>
                  </a:lnTo>
                  <a:lnTo>
                    <a:pt x="148323" y="1684223"/>
                  </a:lnTo>
                  <a:lnTo>
                    <a:pt x="159308" y="1676806"/>
                  </a:lnTo>
                  <a:lnTo>
                    <a:pt x="172720" y="1674075"/>
                  </a:lnTo>
                  <a:lnTo>
                    <a:pt x="186143" y="1676806"/>
                  </a:lnTo>
                  <a:lnTo>
                    <a:pt x="197116" y="1684223"/>
                  </a:lnTo>
                  <a:lnTo>
                    <a:pt x="204546" y="1695208"/>
                  </a:lnTo>
                  <a:lnTo>
                    <a:pt x="207264" y="1708619"/>
                  </a:lnTo>
                  <a:lnTo>
                    <a:pt x="207264" y="1612011"/>
                  </a:lnTo>
                  <a:lnTo>
                    <a:pt x="132486" y="1613166"/>
                  </a:lnTo>
                  <a:lnTo>
                    <a:pt x="99529" y="1635429"/>
                  </a:lnTo>
                  <a:lnTo>
                    <a:pt x="77266" y="1668386"/>
                  </a:lnTo>
                  <a:lnTo>
                    <a:pt x="69088" y="1708619"/>
                  </a:lnTo>
                  <a:lnTo>
                    <a:pt x="72428" y="1734629"/>
                  </a:lnTo>
                  <a:lnTo>
                    <a:pt x="72504" y="1734807"/>
                  </a:lnTo>
                  <a:lnTo>
                    <a:pt x="81826" y="1758276"/>
                  </a:lnTo>
                  <a:lnTo>
                    <a:pt x="81953" y="1758442"/>
                  </a:lnTo>
                  <a:lnTo>
                    <a:pt x="96418" y="1778698"/>
                  </a:lnTo>
                  <a:lnTo>
                    <a:pt x="115290" y="1794979"/>
                  </a:lnTo>
                  <a:lnTo>
                    <a:pt x="69088" y="1794979"/>
                  </a:lnTo>
                  <a:lnTo>
                    <a:pt x="69088" y="1708619"/>
                  </a:lnTo>
                  <a:lnTo>
                    <a:pt x="69088" y="1225016"/>
                  </a:lnTo>
                  <a:lnTo>
                    <a:pt x="286715" y="1225016"/>
                  </a:lnTo>
                  <a:lnTo>
                    <a:pt x="286715" y="1155928"/>
                  </a:lnTo>
                  <a:lnTo>
                    <a:pt x="34544" y="1155928"/>
                  </a:lnTo>
                  <a:lnTo>
                    <a:pt x="21132" y="1158646"/>
                  </a:lnTo>
                  <a:lnTo>
                    <a:pt x="10147" y="1166075"/>
                  </a:lnTo>
                  <a:lnTo>
                    <a:pt x="2730" y="1177048"/>
                  </a:lnTo>
                  <a:lnTo>
                    <a:pt x="2603" y="1177671"/>
                  </a:lnTo>
                  <a:lnTo>
                    <a:pt x="2489" y="1178242"/>
                  </a:lnTo>
                  <a:lnTo>
                    <a:pt x="2425" y="1178534"/>
                  </a:lnTo>
                  <a:lnTo>
                    <a:pt x="0" y="1190472"/>
                  </a:lnTo>
                  <a:lnTo>
                    <a:pt x="0" y="1829523"/>
                  </a:lnTo>
                  <a:lnTo>
                    <a:pt x="2730" y="1842935"/>
                  </a:lnTo>
                  <a:lnTo>
                    <a:pt x="10147" y="1853920"/>
                  </a:lnTo>
                  <a:lnTo>
                    <a:pt x="21132" y="1861350"/>
                  </a:lnTo>
                  <a:lnTo>
                    <a:pt x="34544" y="1864067"/>
                  </a:lnTo>
                  <a:lnTo>
                    <a:pt x="321259" y="1864067"/>
                  </a:lnTo>
                  <a:lnTo>
                    <a:pt x="334670" y="1861350"/>
                  </a:lnTo>
                  <a:lnTo>
                    <a:pt x="345655" y="1853920"/>
                  </a:lnTo>
                  <a:lnTo>
                    <a:pt x="353085" y="1842935"/>
                  </a:lnTo>
                  <a:lnTo>
                    <a:pt x="355803" y="1829523"/>
                  </a:lnTo>
                  <a:lnTo>
                    <a:pt x="355803" y="1794979"/>
                  </a:lnTo>
                  <a:lnTo>
                    <a:pt x="355803" y="1774685"/>
                  </a:lnTo>
                  <a:lnTo>
                    <a:pt x="493979" y="1774685"/>
                  </a:lnTo>
                  <a:lnTo>
                    <a:pt x="903757" y="1904657"/>
                  </a:lnTo>
                  <a:lnTo>
                    <a:pt x="957808" y="1923275"/>
                  </a:lnTo>
                  <a:lnTo>
                    <a:pt x="1009027" y="1937677"/>
                  </a:lnTo>
                  <a:lnTo>
                    <a:pt x="1058087" y="1947913"/>
                  </a:lnTo>
                  <a:lnTo>
                    <a:pt x="1094955" y="1952637"/>
                  </a:lnTo>
                  <a:lnTo>
                    <a:pt x="1209713" y="1952637"/>
                  </a:lnTo>
                  <a:lnTo>
                    <a:pt x="1296416" y="1937397"/>
                  </a:lnTo>
                  <a:lnTo>
                    <a:pt x="1347787" y="1922881"/>
                  </a:lnTo>
                  <a:lnTo>
                    <a:pt x="1402054" y="1904225"/>
                  </a:lnTo>
                  <a:lnTo>
                    <a:pt x="1411986" y="1898611"/>
                  </a:lnTo>
                  <a:lnTo>
                    <a:pt x="1426756" y="1886559"/>
                  </a:lnTo>
                  <a:lnTo>
                    <a:pt x="2012188" y="1408963"/>
                  </a:lnTo>
                  <a:lnTo>
                    <a:pt x="2017369" y="1403781"/>
                  </a:lnTo>
                  <a:lnTo>
                    <a:pt x="2041029" y="1359598"/>
                  </a:lnTo>
                  <a:lnTo>
                    <a:pt x="2047938" y="1310614"/>
                  </a:lnTo>
                  <a:close/>
                </a:path>
              </a:pathLst>
            </a:custGeom>
            <a:solidFill>
              <a:srgbClr val="FFFFFF"/>
            </a:solidFill>
          </p:spPr>
          <p:txBody>
            <a:bodyPr wrap="square" lIns="0" tIns="0" rIns="0" bIns="0" rtlCol="0"/>
            <a:lstStyle/>
            <a:p>
              <a:endParaRPr/>
            </a:p>
          </p:txBody>
        </p:sp>
        <p:pic>
          <p:nvPicPr>
            <p:cNvPr id="9" name="object 9"/>
            <p:cNvPicPr/>
            <p:nvPr/>
          </p:nvPicPr>
          <p:blipFill>
            <a:blip r:embed="rId5" cstate="print"/>
            <a:stretch>
              <a:fillRect/>
            </a:stretch>
          </p:blipFill>
          <p:spPr>
            <a:xfrm>
              <a:off x="5047122" y="126278"/>
              <a:ext cx="8896349" cy="9296393"/>
            </a:xfrm>
            <a:prstGeom prst="rect">
              <a:avLst/>
            </a:prstGeom>
          </p:spPr>
        </p:pic>
      </p:grpSp>
      <p:sp>
        <p:nvSpPr>
          <p:cNvPr id="10" name="object 10"/>
          <p:cNvSpPr txBox="1"/>
          <p:nvPr/>
        </p:nvSpPr>
        <p:spPr>
          <a:xfrm>
            <a:off x="5740735" y="9482555"/>
            <a:ext cx="8371840" cy="482600"/>
          </a:xfrm>
          <a:prstGeom prst="rect">
            <a:avLst/>
          </a:prstGeom>
        </p:spPr>
        <p:txBody>
          <a:bodyPr vert="horz" wrap="square" lIns="0" tIns="12700" rIns="0" bIns="0" rtlCol="0">
            <a:spAutoFit/>
          </a:bodyPr>
          <a:lstStyle/>
          <a:p>
            <a:pPr marL="12700">
              <a:lnSpc>
                <a:spcPct val="100000"/>
              </a:lnSpc>
              <a:spcBef>
                <a:spcPts val="100"/>
              </a:spcBef>
            </a:pPr>
            <a:r>
              <a:rPr sz="3000" spc="105" dirty="0">
                <a:solidFill>
                  <a:srgbClr val="FFFFFF"/>
                </a:solidFill>
                <a:latin typeface="Century Gothic"/>
                <a:cs typeface="Century Gothic"/>
              </a:rPr>
              <a:t>Компоненти </a:t>
            </a:r>
            <a:r>
              <a:rPr sz="3000" spc="85" dirty="0">
                <a:solidFill>
                  <a:srgbClr val="FFFFFF"/>
                </a:solidFill>
                <a:latin typeface="Century Gothic"/>
                <a:cs typeface="Century Gothic"/>
              </a:rPr>
              <a:t>бізнес-</a:t>
            </a:r>
            <a:r>
              <a:rPr sz="3000" dirty="0">
                <a:solidFill>
                  <a:srgbClr val="FFFFFF"/>
                </a:solidFill>
                <a:latin typeface="Century Gothic"/>
                <a:cs typeface="Century Gothic"/>
              </a:rPr>
              <a:t>моделі</a:t>
            </a:r>
            <a:r>
              <a:rPr sz="3000" spc="110" dirty="0">
                <a:solidFill>
                  <a:srgbClr val="FFFFFF"/>
                </a:solidFill>
                <a:latin typeface="Century Gothic"/>
                <a:cs typeface="Century Gothic"/>
              </a:rPr>
              <a:t> </a:t>
            </a:r>
            <a:r>
              <a:rPr sz="3000" spc="50" dirty="0">
                <a:solidFill>
                  <a:srgbClr val="FFFFFF"/>
                </a:solidFill>
                <a:latin typeface="Century Gothic"/>
                <a:cs typeface="Century Gothic"/>
              </a:rPr>
              <a:t>підприємства</a:t>
            </a:r>
            <a:endParaRPr sz="3000">
              <a:latin typeface="Century Gothic"/>
              <a:cs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254214" y="7008022"/>
            <a:ext cx="848441" cy="848441"/>
          </a:xfrm>
          <a:prstGeom prst="rect">
            <a:avLst/>
          </a:prstGeom>
        </p:spPr>
      </p:pic>
      <p:sp>
        <p:nvSpPr>
          <p:cNvPr id="3" name="object 3"/>
          <p:cNvSpPr txBox="1"/>
          <p:nvPr/>
        </p:nvSpPr>
        <p:spPr>
          <a:xfrm>
            <a:off x="9828590" y="1955793"/>
            <a:ext cx="7443470" cy="5725926"/>
          </a:xfrm>
          <a:prstGeom prst="rect">
            <a:avLst/>
          </a:prstGeom>
        </p:spPr>
        <p:txBody>
          <a:bodyPr vert="horz" wrap="square" lIns="0" tIns="12700" rIns="0" bIns="0" rtlCol="0">
            <a:spAutoFit/>
          </a:bodyPr>
          <a:lstStyle/>
          <a:p>
            <a:pPr marL="12700" marR="5080" algn="just">
              <a:lnSpc>
                <a:spcPct val="135000"/>
              </a:lnSpc>
              <a:spcBef>
                <a:spcPts val="100"/>
              </a:spcBef>
            </a:pPr>
            <a:r>
              <a:rPr sz="2500" b="1" spc="45" dirty="0">
                <a:solidFill>
                  <a:srgbClr val="FFFFFF"/>
                </a:solidFill>
                <a:latin typeface="+mn-lt"/>
                <a:cs typeface="Century Gothic"/>
              </a:rPr>
              <a:t>Основне</a:t>
            </a:r>
            <a:r>
              <a:rPr sz="2500" b="1" spc="175" dirty="0">
                <a:solidFill>
                  <a:srgbClr val="FFFFFF"/>
                </a:solidFill>
                <a:latin typeface="+mn-lt"/>
                <a:cs typeface="Century Gothic"/>
              </a:rPr>
              <a:t> </a:t>
            </a:r>
            <a:r>
              <a:rPr sz="2500" b="1" spc="125" dirty="0">
                <a:solidFill>
                  <a:srgbClr val="FFFFFF"/>
                </a:solidFill>
                <a:latin typeface="+mn-lt"/>
                <a:cs typeface="Century Gothic"/>
              </a:rPr>
              <a:t>завдання</a:t>
            </a:r>
            <a:r>
              <a:rPr sz="2500" b="1" spc="175" dirty="0">
                <a:solidFill>
                  <a:srgbClr val="FFFFFF"/>
                </a:solidFill>
                <a:latin typeface="+mn-lt"/>
                <a:cs typeface="Century Gothic"/>
              </a:rPr>
              <a:t> </a:t>
            </a:r>
            <a:r>
              <a:rPr sz="2500" b="1" spc="70" dirty="0">
                <a:solidFill>
                  <a:srgbClr val="FFFFFF"/>
                </a:solidFill>
                <a:latin typeface="+mn-lt"/>
                <a:cs typeface="Century Gothic"/>
              </a:rPr>
              <a:t>бізнес-</a:t>
            </a:r>
            <a:r>
              <a:rPr sz="2500" b="1" dirty="0">
                <a:solidFill>
                  <a:srgbClr val="FFFFFF"/>
                </a:solidFill>
                <a:latin typeface="+mn-lt"/>
                <a:cs typeface="Century Gothic"/>
              </a:rPr>
              <a:t>моделі</a:t>
            </a:r>
            <a:r>
              <a:rPr sz="2500" b="1" spc="180" dirty="0">
                <a:solidFill>
                  <a:srgbClr val="FFFFFF"/>
                </a:solidFill>
                <a:latin typeface="+mn-lt"/>
                <a:cs typeface="Century Gothic"/>
              </a:rPr>
              <a:t> </a:t>
            </a:r>
            <a:r>
              <a:rPr sz="2500" b="1" spc="55" dirty="0">
                <a:solidFill>
                  <a:srgbClr val="FFFFFF"/>
                </a:solidFill>
                <a:latin typeface="+mn-lt"/>
                <a:cs typeface="Century Gothic"/>
              </a:rPr>
              <a:t>компанії</a:t>
            </a:r>
            <a:r>
              <a:rPr sz="2500" b="1" spc="175" dirty="0">
                <a:solidFill>
                  <a:srgbClr val="FFFFFF"/>
                </a:solidFill>
                <a:latin typeface="+mn-lt"/>
                <a:cs typeface="Century Gothic"/>
              </a:rPr>
              <a:t> </a:t>
            </a:r>
            <a:r>
              <a:rPr sz="2500" spc="-50" dirty="0">
                <a:solidFill>
                  <a:srgbClr val="FFFFFF"/>
                </a:solidFill>
                <a:latin typeface="+mn-lt"/>
                <a:cs typeface="Century Gothic"/>
              </a:rPr>
              <a:t>– </a:t>
            </a:r>
            <a:r>
              <a:rPr sz="2500" spc="110" dirty="0">
                <a:solidFill>
                  <a:srgbClr val="FFFFFF"/>
                </a:solidFill>
                <a:latin typeface="+mn-lt"/>
                <a:cs typeface="Century Gothic"/>
              </a:rPr>
              <a:t>перетворити</a:t>
            </a:r>
            <a:r>
              <a:rPr sz="2500" spc="595" dirty="0">
                <a:solidFill>
                  <a:srgbClr val="FFFFFF"/>
                </a:solidFill>
                <a:latin typeface="+mn-lt"/>
                <a:cs typeface="Century Gothic"/>
              </a:rPr>
              <a:t>  </a:t>
            </a:r>
            <a:r>
              <a:rPr sz="2500" spc="160" dirty="0">
                <a:solidFill>
                  <a:srgbClr val="FFFFFF"/>
                </a:solidFill>
                <a:latin typeface="+mn-lt"/>
                <a:cs typeface="Century Gothic"/>
              </a:rPr>
              <a:t>внутрішні</a:t>
            </a:r>
            <a:r>
              <a:rPr sz="2500" spc="600" dirty="0">
                <a:solidFill>
                  <a:srgbClr val="FFFFFF"/>
                </a:solidFill>
                <a:latin typeface="+mn-lt"/>
                <a:cs typeface="Century Gothic"/>
              </a:rPr>
              <a:t>  </a:t>
            </a:r>
            <a:r>
              <a:rPr sz="2500" spc="160" dirty="0">
                <a:solidFill>
                  <a:srgbClr val="FFFFFF"/>
                </a:solidFill>
                <a:latin typeface="+mn-lt"/>
                <a:cs typeface="Century Gothic"/>
              </a:rPr>
              <a:t>«входи»</a:t>
            </a:r>
            <a:r>
              <a:rPr sz="2500" spc="595" dirty="0">
                <a:solidFill>
                  <a:srgbClr val="FFFFFF"/>
                </a:solidFill>
                <a:latin typeface="+mn-lt"/>
                <a:cs typeface="Century Gothic"/>
              </a:rPr>
              <a:t>  </a:t>
            </a:r>
            <a:r>
              <a:rPr sz="2500" spc="55" dirty="0">
                <a:solidFill>
                  <a:srgbClr val="FFFFFF"/>
                </a:solidFill>
                <a:latin typeface="+mn-lt"/>
                <a:cs typeface="Century Gothic"/>
              </a:rPr>
              <a:t>бізнесу </a:t>
            </a:r>
            <a:r>
              <a:rPr sz="2500" spc="-10" dirty="0">
                <a:solidFill>
                  <a:srgbClr val="FFFFFF"/>
                </a:solidFill>
                <a:latin typeface="+mn-lt"/>
                <a:cs typeface="Century Gothic"/>
              </a:rPr>
              <a:t>(ресурси,</a:t>
            </a:r>
            <a:r>
              <a:rPr sz="2500" spc="114" dirty="0">
                <a:solidFill>
                  <a:srgbClr val="FFFFFF"/>
                </a:solidFill>
                <a:latin typeface="+mn-lt"/>
                <a:cs typeface="Century Gothic"/>
              </a:rPr>
              <a:t> </a:t>
            </a:r>
            <a:r>
              <a:rPr sz="2500" spc="105" dirty="0">
                <a:solidFill>
                  <a:srgbClr val="FFFFFF"/>
                </a:solidFill>
                <a:latin typeface="+mn-lt"/>
                <a:cs typeface="Century Gothic"/>
              </a:rPr>
              <a:t>технології,</a:t>
            </a:r>
            <a:r>
              <a:rPr sz="2500" spc="120" dirty="0">
                <a:solidFill>
                  <a:srgbClr val="FFFFFF"/>
                </a:solidFill>
                <a:latin typeface="+mn-lt"/>
                <a:cs typeface="Century Gothic"/>
              </a:rPr>
              <a:t> </a:t>
            </a:r>
            <a:r>
              <a:rPr sz="2500" spc="85" dirty="0">
                <a:solidFill>
                  <a:srgbClr val="FFFFFF"/>
                </a:solidFill>
                <a:latin typeface="+mn-lt"/>
                <a:cs typeface="Century Gothic"/>
              </a:rPr>
              <a:t>здібності,</a:t>
            </a:r>
            <a:r>
              <a:rPr sz="2500" spc="114" dirty="0">
                <a:solidFill>
                  <a:srgbClr val="FFFFFF"/>
                </a:solidFill>
                <a:latin typeface="+mn-lt"/>
                <a:cs typeface="Century Gothic"/>
              </a:rPr>
              <a:t> </a:t>
            </a:r>
            <a:r>
              <a:rPr sz="2500" spc="55" dirty="0">
                <a:solidFill>
                  <a:srgbClr val="FFFFFF"/>
                </a:solidFill>
                <a:latin typeface="+mn-lt"/>
                <a:cs typeface="Century Gothic"/>
              </a:rPr>
              <a:t>компетенції) </a:t>
            </a:r>
            <a:r>
              <a:rPr sz="2500" spc="80" dirty="0">
                <a:solidFill>
                  <a:srgbClr val="FFFFFF"/>
                </a:solidFill>
                <a:latin typeface="+mn-lt"/>
                <a:cs typeface="Century Gothic"/>
              </a:rPr>
              <a:t>у</a:t>
            </a:r>
            <a:r>
              <a:rPr sz="2500" spc="110" dirty="0">
                <a:solidFill>
                  <a:srgbClr val="FFFFFF"/>
                </a:solidFill>
                <a:latin typeface="+mn-lt"/>
                <a:cs typeface="Century Gothic"/>
              </a:rPr>
              <a:t>  </a:t>
            </a:r>
            <a:r>
              <a:rPr sz="2500" spc="165" dirty="0">
                <a:solidFill>
                  <a:srgbClr val="FFFFFF"/>
                </a:solidFill>
                <a:latin typeface="+mn-lt"/>
                <a:cs typeface="Century Gothic"/>
              </a:rPr>
              <a:t>зовнішні</a:t>
            </a:r>
            <a:r>
              <a:rPr sz="2500" spc="114" dirty="0">
                <a:solidFill>
                  <a:srgbClr val="FFFFFF"/>
                </a:solidFill>
                <a:latin typeface="+mn-lt"/>
                <a:cs typeface="Century Gothic"/>
              </a:rPr>
              <a:t>  </a:t>
            </a:r>
            <a:r>
              <a:rPr sz="2500" spc="160" dirty="0">
                <a:solidFill>
                  <a:srgbClr val="FFFFFF"/>
                </a:solidFill>
                <a:latin typeface="+mn-lt"/>
                <a:cs typeface="Century Gothic"/>
              </a:rPr>
              <a:t>«виходи»</a:t>
            </a:r>
            <a:r>
              <a:rPr sz="2500" spc="114" dirty="0">
                <a:solidFill>
                  <a:srgbClr val="FFFFFF"/>
                </a:solidFill>
                <a:latin typeface="+mn-lt"/>
                <a:cs typeface="Century Gothic"/>
              </a:rPr>
              <a:t>  </a:t>
            </a:r>
            <a:r>
              <a:rPr sz="2500" spc="65" dirty="0">
                <a:solidFill>
                  <a:srgbClr val="FFFFFF"/>
                </a:solidFill>
                <a:latin typeface="+mn-lt"/>
                <a:cs typeface="Century Gothic"/>
              </a:rPr>
              <a:t>(економічну</a:t>
            </a:r>
            <a:r>
              <a:rPr sz="2500" spc="114" dirty="0">
                <a:solidFill>
                  <a:srgbClr val="FFFFFF"/>
                </a:solidFill>
                <a:latin typeface="+mn-lt"/>
                <a:cs typeface="Century Gothic"/>
              </a:rPr>
              <a:t>  </a:t>
            </a:r>
            <a:r>
              <a:rPr sz="2500" spc="135" dirty="0">
                <a:solidFill>
                  <a:srgbClr val="FFFFFF"/>
                </a:solidFill>
                <a:latin typeface="+mn-lt"/>
                <a:cs typeface="Century Gothic"/>
              </a:rPr>
              <a:t>цінність </a:t>
            </a:r>
            <a:r>
              <a:rPr sz="2500" spc="245" dirty="0">
                <a:solidFill>
                  <a:srgbClr val="FFFFFF"/>
                </a:solidFill>
                <a:latin typeface="+mn-lt"/>
                <a:cs typeface="Century Gothic"/>
              </a:rPr>
              <a:t>для</a:t>
            </a:r>
            <a:r>
              <a:rPr sz="2500" spc="70" dirty="0">
                <a:solidFill>
                  <a:srgbClr val="FFFFFF"/>
                </a:solidFill>
                <a:latin typeface="+mn-lt"/>
                <a:cs typeface="Century Gothic"/>
              </a:rPr>
              <a:t>  </a:t>
            </a:r>
            <a:r>
              <a:rPr sz="2500" spc="150" dirty="0">
                <a:solidFill>
                  <a:srgbClr val="FFFFFF"/>
                </a:solidFill>
                <a:latin typeface="+mn-lt"/>
                <a:cs typeface="Century Gothic"/>
              </a:rPr>
              <a:t>покупців</a:t>
            </a:r>
            <a:r>
              <a:rPr sz="2500" spc="75" dirty="0">
                <a:solidFill>
                  <a:srgbClr val="FFFFFF"/>
                </a:solidFill>
                <a:latin typeface="+mn-lt"/>
                <a:cs typeface="Century Gothic"/>
              </a:rPr>
              <a:t>  </a:t>
            </a:r>
            <a:r>
              <a:rPr sz="2500" spc="204" dirty="0">
                <a:solidFill>
                  <a:srgbClr val="FFFFFF"/>
                </a:solidFill>
                <a:latin typeface="+mn-lt"/>
                <a:cs typeface="Century Gothic"/>
              </a:rPr>
              <a:t>і</a:t>
            </a:r>
            <a:r>
              <a:rPr sz="2500" spc="75" dirty="0">
                <a:solidFill>
                  <a:srgbClr val="FFFFFF"/>
                </a:solidFill>
                <a:latin typeface="+mn-lt"/>
                <a:cs typeface="Century Gothic"/>
              </a:rPr>
              <a:t>  </a:t>
            </a:r>
            <a:r>
              <a:rPr sz="2500" dirty="0">
                <a:solidFill>
                  <a:srgbClr val="FFFFFF"/>
                </a:solidFill>
                <a:latin typeface="+mn-lt"/>
                <a:cs typeface="Century Gothic"/>
              </a:rPr>
              <a:t>фінансовий</a:t>
            </a:r>
            <a:r>
              <a:rPr sz="2500" spc="75" dirty="0">
                <a:solidFill>
                  <a:srgbClr val="FFFFFF"/>
                </a:solidFill>
                <a:latin typeface="+mn-lt"/>
                <a:cs typeface="Century Gothic"/>
              </a:rPr>
              <a:t>  </a:t>
            </a:r>
            <a:r>
              <a:rPr sz="2500" spc="114" dirty="0">
                <a:solidFill>
                  <a:srgbClr val="FFFFFF"/>
                </a:solidFill>
                <a:latin typeface="+mn-lt"/>
                <a:cs typeface="Century Gothic"/>
              </a:rPr>
              <a:t>результат</a:t>
            </a:r>
            <a:r>
              <a:rPr sz="2500" spc="70" dirty="0">
                <a:solidFill>
                  <a:srgbClr val="FFFFFF"/>
                </a:solidFill>
                <a:latin typeface="+mn-lt"/>
                <a:cs typeface="Century Gothic"/>
              </a:rPr>
              <a:t>  </a:t>
            </a:r>
            <a:r>
              <a:rPr sz="2500" spc="220" dirty="0">
                <a:solidFill>
                  <a:srgbClr val="FFFFFF"/>
                </a:solidFill>
                <a:latin typeface="+mn-lt"/>
                <a:cs typeface="Century Gothic"/>
              </a:rPr>
              <a:t>для </a:t>
            </a:r>
            <a:r>
              <a:rPr sz="2500" spc="-10" dirty="0">
                <a:solidFill>
                  <a:srgbClr val="FFFFFF"/>
                </a:solidFill>
                <a:latin typeface="+mn-lt"/>
                <a:cs typeface="Century Gothic"/>
              </a:rPr>
              <a:t>компанії).</a:t>
            </a:r>
            <a:endParaRPr sz="2500" dirty="0">
              <a:latin typeface="+mn-lt"/>
              <a:cs typeface="Century Gothic"/>
            </a:endParaRPr>
          </a:p>
          <a:p>
            <a:pPr marL="12700" marR="5080" algn="just">
              <a:lnSpc>
                <a:spcPct val="135000"/>
              </a:lnSpc>
            </a:pPr>
            <a:r>
              <a:rPr sz="2500" spc="280" dirty="0">
                <a:solidFill>
                  <a:srgbClr val="FFFFFF"/>
                </a:solidFill>
                <a:latin typeface="+mn-lt"/>
                <a:cs typeface="Calibri"/>
              </a:rPr>
              <a:t>Таким</a:t>
            </a:r>
            <a:r>
              <a:rPr sz="2500" spc="145" dirty="0">
                <a:solidFill>
                  <a:srgbClr val="FFFFFF"/>
                </a:solidFill>
                <a:latin typeface="+mn-lt"/>
                <a:cs typeface="Calibri"/>
              </a:rPr>
              <a:t> </a:t>
            </a:r>
            <a:r>
              <a:rPr sz="2500" spc="240" dirty="0">
                <a:solidFill>
                  <a:srgbClr val="FFFFFF"/>
                </a:solidFill>
                <a:latin typeface="+mn-lt"/>
                <a:cs typeface="Calibri"/>
              </a:rPr>
              <a:t>чином,</a:t>
            </a:r>
            <a:r>
              <a:rPr sz="2500" spc="150" dirty="0">
                <a:solidFill>
                  <a:srgbClr val="FFFFFF"/>
                </a:solidFill>
                <a:latin typeface="+mn-lt"/>
                <a:cs typeface="Calibri"/>
              </a:rPr>
              <a:t> </a:t>
            </a:r>
            <a:r>
              <a:rPr sz="2500" spc="254" dirty="0">
                <a:solidFill>
                  <a:srgbClr val="FFFFFF"/>
                </a:solidFill>
                <a:latin typeface="+mn-lt"/>
                <a:cs typeface="Calibri"/>
              </a:rPr>
              <a:t>бізнес-</a:t>
            </a:r>
            <a:r>
              <a:rPr sz="2500" spc="260" dirty="0">
                <a:solidFill>
                  <a:srgbClr val="FFFFFF"/>
                </a:solidFill>
                <a:latin typeface="+mn-lt"/>
                <a:cs typeface="Calibri"/>
              </a:rPr>
              <a:t>модель</a:t>
            </a:r>
            <a:r>
              <a:rPr sz="2500" spc="150" dirty="0">
                <a:solidFill>
                  <a:srgbClr val="FFFFFF"/>
                </a:solidFill>
                <a:latin typeface="+mn-lt"/>
                <a:cs typeface="Calibri"/>
              </a:rPr>
              <a:t> </a:t>
            </a:r>
            <a:r>
              <a:rPr sz="2500" spc="310" dirty="0">
                <a:solidFill>
                  <a:srgbClr val="FFFFFF"/>
                </a:solidFill>
                <a:latin typeface="+mn-lt"/>
                <a:cs typeface="Calibri"/>
              </a:rPr>
              <a:t>є</a:t>
            </a:r>
            <a:r>
              <a:rPr sz="2500" spc="150" dirty="0">
                <a:solidFill>
                  <a:srgbClr val="FFFFFF"/>
                </a:solidFill>
                <a:latin typeface="+mn-lt"/>
                <a:cs typeface="Calibri"/>
              </a:rPr>
              <a:t> </a:t>
            </a:r>
            <a:r>
              <a:rPr sz="2500" spc="290" dirty="0">
                <a:solidFill>
                  <a:srgbClr val="FFFFFF"/>
                </a:solidFill>
                <a:latin typeface="+mn-lt"/>
                <a:cs typeface="Calibri"/>
              </a:rPr>
              <a:t>комплексною </a:t>
            </a:r>
            <a:r>
              <a:rPr sz="2500" spc="240" dirty="0">
                <a:solidFill>
                  <a:srgbClr val="FFFFFF"/>
                </a:solidFill>
                <a:latin typeface="+mn-lt"/>
                <a:cs typeface="Calibri"/>
              </a:rPr>
              <a:t>категорією,</a:t>
            </a:r>
            <a:r>
              <a:rPr sz="2500" spc="85" dirty="0">
                <a:solidFill>
                  <a:srgbClr val="FFFFFF"/>
                </a:solidFill>
                <a:latin typeface="+mn-lt"/>
                <a:cs typeface="Calibri"/>
              </a:rPr>
              <a:t>  </a:t>
            </a:r>
            <a:r>
              <a:rPr sz="2500" spc="350" dirty="0">
                <a:solidFill>
                  <a:srgbClr val="FFFFFF"/>
                </a:solidFill>
                <a:latin typeface="+mn-lt"/>
                <a:cs typeface="Calibri"/>
              </a:rPr>
              <a:t>що</a:t>
            </a:r>
            <a:r>
              <a:rPr sz="2500" spc="90" dirty="0">
                <a:solidFill>
                  <a:srgbClr val="FFFFFF"/>
                </a:solidFill>
                <a:latin typeface="+mn-lt"/>
                <a:cs typeface="Calibri"/>
              </a:rPr>
              <a:t>  </a:t>
            </a:r>
            <a:r>
              <a:rPr sz="2500" spc="315" dirty="0">
                <a:solidFill>
                  <a:srgbClr val="FFFFFF"/>
                </a:solidFill>
                <a:latin typeface="+mn-lt"/>
                <a:cs typeface="Calibri"/>
              </a:rPr>
              <a:t>описує</a:t>
            </a:r>
            <a:r>
              <a:rPr sz="2500" spc="90" dirty="0">
                <a:solidFill>
                  <a:srgbClr val="FFFFFF"/>
                </a:solidFill>
                <a:latin typeface="+mn-lt"/>
                <a:cs typeface="Calibri"/>
              </a:rPr>
              <a:t>  </a:t>
            </a:r>
            <a:r>
              <a:rPr sz="2500" spc="285" dirty="0">
                <a:solidFill>
                  <a:srgbClr val="FFFFFF"/>
                </a:solidFill>
                <a:latin typeface="+mn-lt"/>
                <a:cs typeface="Calibri"/>
              </a:rPr>
              <a:t>спосіб</a:t>
            </a:r>
            <a:r>
              <a:rPr sz="2500" spc="90" dirty="0">
                <a:solidFill>
                  <a:srgbClr val="FFFFFF"/>
                </a:solidFill>
                <a:latin typeface="+mn-lt"/>
                <a:cs typeface="Calibri"/>
              </a:rPr>
              <a:t>  </a:t>
            </a:r>
            <a:r>
              <a:rPr sz="2500" spc="290" dirty="0">
                <a:solidFill>
                  <a:srgbClr val="FFFFFF"/>
                </a:solidFill>
                <a:latin typeface="+mn-lt"/>
                <a:cs typeface="Calibri"/>
              </a:rPr>
              <a:t>побудови</a:t>
            </a:r>
            <a:r>
              <a:rPr sz="2500" spc="90" dirty="0">
                <a:solidFill>
                  <a:srgbClr val="FFFFFF"/>
                </a:solidFill>
                <a:latin typeface="+mn-lt"/>
                <a:cs typeface="Calibri"/>
              </a:rPr>
              <a:t>  </a:t>
            </a:r>
            <a:r>
              <a:rPr sz="2500" spc="200" dirty="0">
                <a:solidFill>
                  <a:srgbClr val="FFFFFF"/>
                </a:solidFill>
                <a:latin typeface="+mn-lt"/>
                <a:cs typeface="Calibri"/>
              </a:rPr>
              <a:t>та </a:t>
            </a:r>
            <a:r>
              <a:rPr sz="2500" spc="290" dirty="0">
                <a:solidFill>
                  <a:srgbClr val="FFFFFF"/>
                </a:solidFill>
                <a:latin typeface="+mn-lt"/>
                <a:cs typeface="Calibri"/>
              </a:rPr>
              <a:t>функціонування</a:t>
            </a:r>
            <a:r>
              <a:rPr sz="2500" spc="375" dirty="0">
                <a:solidFill>
                  <a:srgbClr val="FFFFFF"/>
                </a:solidFill>
                <a:latin typeface="+mn-lt"/>
                <a:cs typeface="Calibri"/>
              </a:rPr>
              <a:t>  </a:t>
            </a:r>
            <a:r>
              <a:rPr sz="2500" spc="265" dirty="0">
                <a:solidFill>
                  <a:srgbClr val="FFFFFF"/>
                </a:solidFill>
                <a:latin typeface="+mn-lt"/>
                <a:cs typeface="Calibri"/>
              </a:rPr>
              <a:t>бізнесу</a:t>
            </a:r>
            <a:r>
              <a:rPr sz="2500" spc="380" dirty="0">
                <a:solidFill>
                  <a:srgbClr val="FFFFFF"/>
                </a:solidFill>
                <a:latin typeface="+mn-lt"/>
                <a:cs typeface="Calibri"/>
              </a:rPr>
              <a:t>  </a:t>
            </a:r>
            <a:r>
              <a:rPr sz="2500" spc="310" dirty="0">
                <a:solidFill>
                  <a:srgbClr val="FFFFFF"/>
                </a:solidFill>
                <a:latin typeface="+mn-lt"/>
                <a:cs typeface="Calibri"/>
              </a:rPr>
              <a:t>в</a:t>
            </a:r>
            <a:r>
              <a:rPr sz="2500" spc="380" dirty="0">
                <a:solidFill>
                  <a:srgbClr val="FFFFFF"/>
                </a:solidFill>
                <a:latin typeface="+mn-lt"/>
                <a:cs typeface="Calibri"/>
              </a:rPr>
              <a:t>  </a:t>
            </a:r>
            <a:r>
              <a:rPr sz="2500" spc="254" dirty="0">
                <a:solidFill>
                  <a:srgbClr val="FFFFFF"/>
                </a:solidFill>
                <a:latin typeface="+mn-lt"/>
                <a:cs typeface="Calibri"/>
              </a:rPr>
              <a:t>контексті</a:t>
            </a:r>
            <a:r>
              <a:rPr sz="2500" spc="380" dirty="0">
                <a:solidFill>
                  <a:srgbClr val="FFFFFF"/>
                </a:solidFill>
                <a:latin typeface="+mn-lt"/>
                <a:cs typeface="Calibri"/>
              </a:rPr>
              <a:t>  </a:t>
            </a:r>
            <a:r>
              <a:rPr sz="2500" spc="285" dirty="0">
                <a:solidFill>
                  <a:srgbClr val="FFFFFF"/>
                </a:solidFill>
                <a:latin typeface="+mn-lt"/>
                <a:cs typeface="Calibri"/>
              </a:rPr>
              <a:t>його </a:t>
            </a:r>
            <a:r>
              <a:rPr sz="2500" spc="254" dirty="0">
                <a:solidFill>
                  <a:srgbClr val="FFFFFF"/>
                </a:solidFill>
                <a:latin typeface="+mn-lt"/>
                <a:cs typeface="Calibri"/>
              </a:rPr>
              <a:t>позиції</a:t>
            </a:r>
            <a:r>
              <a:rPr sz="2500" spc="185" dirty="0">
                <a:solidFill>
                  <a:srgbClr val="FFFFFF"/>
                </a:solidFill>
                <a:latin typeface="+mn-lt"/>
                <a:cs typeface="Calibri"/>
              </a:rPr>
              <a:t>  </a:t>
            </a:r>
            <a:r>
              <a:rPr sz="2500" spc="310" dirty="0">
                <a:solidFill>
                  <a:srgbClr val="FFFFFF"/>
                </a:solidFill>
                <a:latin typeface="+mn-lt"/>
                <a:cs typeface="Calibri"/>
              </a:rPr>
              <a:t>в</a:t>
            </a:r>
            <a:r>
              <a:rPr sz="2500" spc="190" dirty="0">
                <a:solidFill>
                  <a:srgbClr val="FFFFFF"/>
                </a:solidFill>
                <a:latin typeface="+mn-lt"/>
                <a:cs typeface="Calibri"/>
              </a:rPr>
              <a:t>  </a:t>
            </a:r>
            <a:r>
              <a:rPr sz="2500" spc="300" dirty="0">
                <a:solidFill>
                  <a:srgbClr val="FFFFFF"/>
                </a:solidFill>
                <a:latin typeface="+mn-lt"/>
                <a:cs typeface="Calibri"/>
              </a:rPr>
              <a:t>ланцюжку</a:t>
            </a:r>
            <a:r>
              <a:rPr sz="2500" spc="190" dirty="0">
                <a:solidFill>
                  <a:srgbClr val="FFFFFF"/>
                </a:solidFill>
                <a:latin typeface="+mn-lt"/>
                <a:cs typeface="Calibri"/>
              </a:rPr>
              <a:t>  </a:t>
            </a:r>
            <a:r>
              <a:rPr sz="2500" spc="310" dirty="0">
                <a:solidFill>
                  <a:srgbClr val="FFFFFF"/>
                </a:solidFill>
                <a:latin typeface="+mn-lt"/>
                <a:cs typeface="Calibri"/>
              </a:rPr>
              <a:t>створення</a:t>
            </a:r>
            <a:r>
              <a:rPr sz="2500" spc="190" dirty="0">
                <a:solidFill>
                  <a:srgbClr val="FFFFFF"/>
                </a:solidFill>
                <a:latin typeface="+mn-lt"/>
                <a:cs typeface="Calibri"/>
              </a:rPr>
              <a:t>  </a:t>
            </a:r>
            <a:r>
              <a:rPr sz="2500" spc="215" dirty="0">
                <a:solidFill>
                  <a:srgbClr val="FFFFFF"/>
                </a:solidFill>
                <a:latin typeface="+mn-lt"/>
                <a:cs typeface="Calibri"/>
              </a:rPr>
              <a:t>вартості,</a:t>
            </a:r>
            <a:r>
              <a:rPr sz="2500" spc="190" dirty="0">
                <a:solidFill>
                  <a:srgbClr val="FFFFFF"/>
                </a:solidFill>
                <a:latin typeface="+mn-lt"/>
                <a:cs typeface="Calibri"/>
              </a:rPr>
              <a:t>  </a:t>
            </a:r>
            <a:r>
              <a:rPr sz="2500" spc="200" dirty="0">
                <a:solidFill>
                  <a:srgbClr val="FFFFFF"/>
                </a:solidFill>
                <a:latin typeface="+mn-lt"/>
                <a:cs typeface="Calibri"/>
              </a:rPr>
              <a:t>у </a:t>
            </a:r>
            <a:r>
              <a:rPr sz="2500" spc="285" dirty="0">
                <a:solidFill>
                  <a:srgbClr val="FFFFFF"/>
                </a:solidFill>
                <a:latin typeface="+mn-lt"/>
                <a:cs typeface="Calibri"/>
              </a:rPr>
              <a:t>виборі</a:t>
            </a:r>
            <a:r>
              <a:rPr sz="2500" spc="470" dirty="0">
                <a:solidFill>
                  <a:srgbClr val="FFFFFF"/>
                </a:solidFill>
                <a:latin typeface="+mn-lt"/>
                <a:cs typeface="Calibri"/>
              </a:rPr>
              <a:t>  </a:t>
            </a:r>
            <a:r>
              <a:rPr sz="2500" spc="240" dirty="0">
                <a:solidFill>
                  <a:srgbClr val="FFFFFF"/>
                </a:solidFill>
                <a:latin typeface="+mn-lt"/>
                <a:cs typeface="Calibri"/>
              </a:rPr>
              <a:t>покупців,</a:t>
            </a:r>
            <a:r>
              <a:rPr sz="2500" spc="475" dirty="0">
                <a:solidFill>
                  <a:srgbClr val="FFFFFF"/>
                </a:solidFill>
                <a:latin typeface="+mn-lt"/>
                <a:cs typeface="Calibri"/>
              </a:rPr>
              <a:t>  </a:t>
            </a:r>
            <a:r>
              <a:rPr sz="2500" spc="280" dirty="0">
                <a:solidFill>
                  <a:srgbClr val="FFFFFF"/>
                </a:solidFill>
                <a:latin typeface="+mn-lt"/>
                <a:cs typeface="Calibri"/>
              </a:rPr>
              <a:t>пропозиції</a:t>
            </a:r>
            <a:r>
              <a:rPr sz="2500" spc="470" dirty="0">
                <a:solidFill>
                  <a:srgbClr val="FFFFFF"/>
                </a:solidFill>
                <a:latin typeface="+mn-lt"/>
                <a:cs typeface="Calibri"/>
              </a:rPr>
              <a:t>  </a:t>
            </a:r>
            <a:r>
              <a:rPr sz="2500" spc="275" dirty="0">
                <a:solidFill>
                  <a:srgbClr val="FFFFFF"/>
                </a:solidFill>
                <a:latin typeface="+mn-lt"/>
                <a:cs typeface="Calibri"/>
              </a:rPr>
              <a:t>продукту</a:t>
            </a:r>
            <a:r>
              <a:rPr sz="2500" spc="475" dirty="0">
                <a:solidFill>
                  <a:srgbClr val="FFFFFF"/>
                </a:solidFill>
                <a:latin typeface="+mn-lt"/>
                <a:cs typeface="Calibri"/>
              </a:rPr>
              <a:t>  </a:t>
            </a:r>
            <a:r>
              <a:rPr sz="2500" spc="200" dirty="0">
                <a:solidFill>
                  <a:srgbClr val="FFFFFF"/>
                </a:solidFill>
                <a:latin typeface="+mn-lt"/>
                <a:cs typeface="Calibri"/>
              </a:rPr>
              <a:t>та </a:t>
            </a:r>
            <a:r>
              <a:rPr sz="2500" spc="240" dirty="0">
                <a:solidFill>
                  <a:srgbClr val="FFFFFF"/>
                </a:solidFill>
                <a:latin typeface="+mn-lt"/>
                <a:cs typeface="Calibri"/>
              </a:rPr>
              <a:t>стратегії</a:t>
            </a:r>
            <a:r>
              <a:rPr sz="2500" spc="100" dirty="0">
                <a:solidFill>
                  <a:srgbClr val="FFFFFF"/>
                </a:solidFill>
                <a:latin typeface="+mn-lt"/>
                <a:cs typeface="Calibri"/>
              </a:rPr>
              <a:t> </a:t>
            </a:r>
            <a:r>
              <a:rPr sz="2500" spc="250" dirty="0">
                <a:solidFill>
                  <a:srgbClr val="FFFFFF"/>
                </a:solidFill>
                <a:latin typeface="+mn-lt"/>
                <a:cs typeface="Calibri"/>
              </a:rPr>
              <a:t>ціноутворення</a:t>
            </a:r>
            <a:r>
              <a:rPr sz="2500" spc="250" dirty="0">
                <a:solidFill>
                  <a:srgbClr val="FFFFFF"/>
                </a:solidFill>
                <a:latin typeface="Calibri"/>
                <a:cs typeface="Calibri"/>
              </a:rPr>
              <a:t>.</a:t>
            </a:r>
            <a:endParaRPr sz="2500" dirty="0">
              <a:latin typeface="Calibri"/>
              <a:cs typeface="Calibri"/>
            </a:endParaRPr>
          </a:p>
        </p:txBody>
      </p:sp>
      <p:grpSp>
        <p:nvGrpSpPr>
          <p:cNvPr id="4" name="object 4"/>
          <p:cNvGrpSpPr/>
          <p:nvPr/>
        </p:nvGrpSpPr>
        <p:grpSpPr>
          <a:xfrm>
            <a:off x="-32982" y="0"/>
            <a:ext cx="12319000" cy="9984740"/>
            <a:chOff x="-95251" y="-10432"/>
            <a:chExt cx="12319000" cy="9984740"/>
          </a:xfrm>
        </p:grpSpPr>
        <p:pic>
          <p:nvPicPr>
            <p:cNvPr id="5" name="object 5"/>
            <p:cNvPicPr/>
            <p:nvPr/>
          </p:nvPicPr>
          <p:blipFill>
            <a:blip r:embed="rId3" cstate="print"/>
            <a:stretch>
              <a:fillRect/>
            </a:stretch>
          </p:blipFill>
          <p:spPr>
            <a:xfrm>
              <a:off x="9829233" y="-10432"/>
              <a:ext cx="2394022" cy="1508525"/>
            </a:xfrm>
            <a:prstGeom prst="rect">
              <a:avLst/>
            </a:prstGeom>
          </p:spPr>
        </p:pic>
        <p:pic>
          <p:nvPicPr>
            <p:cNvPr id="6" name="object 6"/>
            <p:cNvPicPr/>
            <p:nvPr/>
          </p:nvPicPr>
          <p:blipFill>
            <a:blip r:embed="rId4" cstate="print"/>
            <a:stretch>
              <a:fillRect/>
            </a:stretch>
          </p:blipFill>
          <p:spPr>
            <a:xfrm>
              <a:off x="753471" y="1799295"/>
              <a:ext cx="5810249" cy="5629290"/>
            </a:xfrm>
            <a:prstGeom prst="rect">
              <a:avLst/>
            </a:prstGeom>
          </p:spPr>
        </p:pic>
        <p:sp>
          <p:nvSpPr>
            <p:cNvPr id="7" name="object 7"/>
            <p:cNvSpPr/>
            <p:nvPr/>
          </p:nvSpPr>
          <p:spPr>
            <a:xfrm>
              <a:off x="-1" y="446385"/>
              <a:ext cx="8373745" cy="9432925"/>
            </a:xfrm>
            <a:custGeom>
              <a:avLst/>
              <a:gdLst/>
              <a:ahLst/>
              <a:cxnLst/>
              <a:rect l="l" t="t" r="r" b="b"/>
              <a:pathLst>
                <a:path w="8373745" h="9432925">
                  <a:moveTo>
                    <a:pt x="0" y="3460300"/>
                  </a:moveTo>
                  <a:lnTo>
                    <a:pt x="3320804" y="139499"/>
                  </a:lnTo>
                  <a:lnTo>
                    <a:pt x="3356978" y="106790"/>
                  </a:lnTo>
                  <a:lnTo>
                    <a:pt x="3395519" y="78457"/>
                  </a:lnTo>
                  <a:lnTo>
                    <a:pt x="3436092" y="54483"/>
                  </a:lnTo>
                  <a:lnTo>
                    <a:pt x="3478357" y="34869"/>
                  </a:lnTo>
                  <a:lnTo>
                    <a:pt x="3521976" y="19613"/>
                  </a:lnTo>
                  <a:lnTo>
                    <a:pt x="3566611" y="8716"/>
                  </a:lnTo>
                  <a:lnTo>
                    <a:pt x="3611922" y="2178"/>
                  </a:lnTo>
                  <a:lnTo>
                    <a:pt x="3657572" y="0"/>
                  </a:lnTo>
                  <a:lnTo>
                    <a:pt x="3703222" y="2179"/>
                  </a:lnTo>
                  <a:lnTo>
                    <a:pt x="3748533" y="8719"/>
                  </a:lnTo>
                  <a:lnTo>
                    <a:pt x="3793167" y="19617"/>
                  </a:lnTo>
                  <a:lnTo>
                    <a:pt x="3836784" y="34874"/>
                  </a:lnTo>
                  <a:lnTo>
                    <a:pt x="3879048" y="54491"/>
                  </a:lnTo>
                  <a:lnTo>
                    <a:pt x="3919617" y="78468"/>
                  </a:lnTo>
                  <a:lnTo>
                    <a:pt x="3958155" y="106804"/>
                  </a:lnTo>
                  <a:lnTo>
                    <a:pt x="3994322" y="139499"/>
                  </a:lnTo>
                  <a:lnTo>
                    <a:pt x="8234246" y="4379404"/>
                  </a:lnTo>
                  <a:lnTo>
                    <a:pt x="8266938" y="4415575"/>
                  </a:lnTo>
                  <a:lnTo>
                    <a:pt x="8295270" y="4454116"/>
                  </a:lnTo>
                  <a:lnTo>
                    <a:pt x="8319243" y="4494687"/>
                  </a:lnTo>
                  <a:lnTo>
                    <a:pt x="8338858" y="4536952"/>
                  </a:lnTo>
                  <a:lnTo>
                    <a:pt x="8354113" y="4580570"/>
                  </a:lnTo>
                  <a:lnTo>
                    <a:pt x="8365009" y="4625204"/>
                  </a:lnTo>
                  <a:lnTo>
                    <a:pt x="8371546" y="4670514"/>
                  </a:lnTo>
                  <a:lnTo>
                    <a:pt x="8373725" y="4716163"/>
                  </a:lnTo>
                  <a:lnTo>
                    <a:pt x="8371544" y="4761812"/>
                  </a:lnTo>
                  <a:lnTo>
                    <a:pt x="8365004" y="4807121"/>
                  </a:lnTo>
                  <a:lnTo>
                    <a:pt x="8354105" y="4851754"/>
                  </a:lnTo>
                  <a:lnTo>
                    <a:pt x="8338848" y="4895370"/>
                  </a:lnTo>
                  <a:lnTo>
                    <a:pt x="8319232" y="4937632"/>
                  </a:lnTo>
                  <a:lnTo>
                    <a:pt x="8295257" y="4978201"/>
                  </a:lnTo>
                  <a:lnTo>
                    <a:pt x="8266924" y="5016739"/>
                  </a:lnTo>
                  <a:lnTo>
                    <a:pt x="8234232" y="5052908"/>
                  </a:lnTo>
                  <a:lnTo>
                    <a:pt x="3994318" y="9292822"/>
                  </a:lnTo>
                  <a:lnTo>
                    <a:pt x="3958152" y="9325517"/>
                  </a:lnTo>
                  <a:lnTo>
                    <a:pt x="3919614" y="9353853"/>
                  </a:lnTo>
                  <a:lnTo>
                    <a:pt x="3879045" y="9377828"/>
                  </a:lnTo>
                  <a:lnTo>
                    <a:pt x="3836782" y="9397445"/>
                  </a:lnTo>
                  <a:lnTo>
                    <a:pt x="3793165" y="9412702"/>
                  </a:lnTo>
                  <a:lnTo>
                    <a:pt x="3748532" y="9423600"/>
                  </a:lnTo>
                  <a:lnTo>
                    <a:pt x="3703221" y="9430139"/>
                  </a:lnTo>
                  <a:lnTo>
                    <a:pt x="3657572" y="9432319"/>
                  </a:lnTo>
                  <a:lnTo>
                    <a:pt x="3611923" y="9430140"/>
                  </a:lnTo>
                  <a:lnTo>
                    <a:pt x="3566613" y="9423603"/>
                  </a:lnTo>
                  <a:lnTo>
                    <a:pt x="3521979" y="9412706"/>
                  </a:lnTo>
                  <a:lnTo>
                    <a:pt x="3478360" y="9397451"/>
                  </a:lnTo>
                  <a:lnTo>
                    <a:pt x="3436095" y="9377838"/>
                  </a:lnTo>
                  <a:lnTo>
                    <a:pt x="3395523" y="9353865"/>
                  </a:lnTo>
                  <a:lnTo>
                    <a:pt x="3356981" y="9325532"/>
                  </a:lnTo>
                  <a:lnTo>
                    <a:pt x="3320811" y="9292839"/>
                  </a:lnTo>
                  <a:lnTo>
                    <a:pt x="1" y="5972026"/>
                  </a:lnTo>
                </a:path>
              </a:pathLst>
            </a:custGeom>
            <a:ln w="190500">
              <a:solidFill>
                <a:srgbClr val="171B20"/>
              </a:solidFill>
            </a:ln>
          </p:spPr>
          <p:txBody>
            <a:bodyPr wrap="square" lIns="0" tIns="0" rIns="0" bIns="0" rtlCol="0"/>
            <a:lstStyle/>
            <a:p>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95253"/>
            <a:ext cx="18288000" cy="10382885"/>
            <a:chOff x="0" y="-95253"/>
            <a:chExt cx="18288000" cy="10382885"/>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5111094" cy="10287000"/>
            </a:xfrm>
            <a:custGeom>
              <a:avLst/>
              <a:gdLst/>
              <a:ahLst/>
              <a:cxnLst/>
              <a:rect l="l" t="t" r="r" b="b"/>
              <a:pathLst>
                <a:path w="15111094" h="10287000">
                  <a:moveTo>
                    <a:pt x="0" y="10287000"/>
                  </a:moveTo>
                  <a:lnTo>
                    <a:pt x="0" y="0"/>
                  </a:lnTo>
                  <a:lnTo>
                    <a:pt x="10283137" y="7"/>
                  </a:lnTo>
                  <a:lnTo>
                    <a:pt x="14887834" y="4604705"/>
                  </a:lnTo>
                  <a:lnTo>
                    <a:pt x="14920849" y="4639840"/>
                  </a:lnTo>
                  <a:lnTo>
                    <a:pt x="14951223" y="4676490"/>
                  </a:lnTo>
                  <a:lnTo>
                    <a:pt x="14978956" y="4714528"/>
                  </a:lnTo>
                  <a:lnTo>
                    <a:pt x="15004047" y="4753829"/>
                  </a:lnTo>
                  <a:lnTo>
                    <a:pt x="15026497" y="4794266"/>
                  </a:lnTo>
                  <a:lnTo>
                    <a:pt x="15046306" y="4835713"/>
                  </a:lnTo>
                  <a:lnTo>
                    <a:pt x="15063474" y="4878044"/>
                  </a:lnTo>
                  <a:lnTo>
                    <a:pt x="15078001" y="4921132"/>
                  </a:lnTo>
                  <a:lnTo>
                    <a:pt x="15089886" y="4964851"/>
                  </a:lnTo>
                  <a:lnTo>
                    <a:pt x="15099131" y="5009075"/>
                  </a:lnTo>
                  <a:lnTo>
                    <a:pt x="15105734" y="5053678"/>
                  </a:lnTo>
                  <a:lnTo>
                    <a:pt x="15109695" y="5098533"/>
                  </a:lnTo>
                  <a:lnTo>
                    <a:pt x="15111016" y="5143515"/>
                  </a:lnTo>
                  <a:lnTo>
                    <a:pt x="15109695" y="5188496"/>
                  </a:lnTo>
                  <a:lnTo>
                    <a:pt x="15105734" y="5233352"/>
                  </a:lnTo>
                  <a:lnTo>
                    <a:pt x="15099131" y="5277954"/>
                  </a:lnTo>
                  <a:lnTo>
                    <a:pt x="15089886" y="5322179"/>
                  </a:lnTo>
                  <a:lnTo>
                    <a:pt x="15078001" y="5365898"/>
                  </a:lnTo>
                  <a:lnTo>
                    <a:pt x="15063474" y="5408986"/>
                  </a:lnTo>
                  <a:lnTo>
                    <a:pt x="15046306" y="5451316"/>
                  </a:lnTo>
                  <a:lnTo>
                    <a:pt x="15026497" y="5492763"/>
                  </a:lnTo>
                  <a:lnTo>
                    <a:pt x="15004047" y="5533200"/>
                  </a:lnTo>
                  <a:lnTo>
                    <a:pt x="14978956" y="5572501"/>
                  </a:lnTo>
                  <a:lnTo>
                    <a:pt x="14951223" y="5610540"/>
                  </a:lnTo>
                  <a:lnTo>
                    <a:pt x="14920849" y="5647190"/>
                  </a:lnTo>
                  <a:lnTo>
                    <a:pt x="14887791" y="5682282"/>
                  </a:lnTo>
                  <a:lnTo>
                    <a:pt x="10283116" y="10286957"/>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14"/>
              <a:ext cx="4998902" cy="10287020"/>
            </a:xfrm>
            <a:prstGeom prst="rect">
              <a:avLst/>
            </a:prstGeom>
          </p:spPr>
        </p:pic>
        <p:sp>
          <p:nvSpPr>
            <p:cNvPr id="6" name="object 6"/>
            <p:cNvSpPr/>
            <p:nvPr/>
          </p:nvSpPr>
          <p:spPr>
            <a:xfrm>
              <a:off x="4404620" y="-3"/>
              <a:ext cx="3127375" cy="2525395"/>
            </a:xfrm>
            <a:custGeom>
              <a:avLst/>
              <a:gdLst/>
              <a:ahLst/>
              <a:cxnLst/>
              <a:rect l="l" t="t" r="r" b="b"/>
              <a:pathLst>
                <a:path w="3127375" h="2525395">
                  <a:moveTo>
                    <a:pt x="3126882" y="2393183"/>
                  </a:moveTo>
                  <a:lnTo>
                    <a:pt x="3089172" y="2422051"/>
                  </a:lnTo>
                  <a:lnTo>
                    <a:pt x="3047210" y="2448735"/>
                  </a:lnTo>
                  <a:lnTo>
                    <a:pt x="3003208" y="2471614"/>
                  </a:lnTo>
                  <a:lnTo>
                    <a:pt x="2957431" y="2490577"/>
                  </a:lnTo>
                  <a:lnTo>
                    <a:pt x="2910140" y="2505516"/>
                  </a:lnTo>
                  <a:lnTo>
                    <a:pt x="2861600" y="2516323"/>
                  </a:lnTo>
                  <a:lnTo>
                    <a:pt x="2812073" y="2522887"/>
                  </a:lnTo>
                  <a:lnTo>
                    <a:pt x="2761824" y="2525100"/>
                  </a:lnTo>
                  <a:lnTo>
                    <a:pt x="2711574" y="2522890"/>
                  </a:lnTo>
                  <a:lnTo>
                    <a:pt x="2662047" y="2516329"/>
                  </a:lnTo>
                  <a:lnTo>
                    <a:pt x="2613506" y="2505526"/>
                  </a:lnTo>
                  <a:lnTo>
                    <a:pt x="2566214" y="2490589"/>
                  </a:lnTo>
                  <a:lnTo>
                    <a:pt x="2520435" y="2471628"/>
                  </a:lnTo>
                  <a:lnTo>
                    <a:pt x="2476432" y="2448752"/>
                  </a:lnTo>
                  <a:lnTo>
                    <a:pt x="2434467" y="2422069"/>
                  </a:lnTo>
                  <a:lnTo>
                    <a:pt x="2394805" y="2391688"/>
                  </a:lnTo>
                  <a:lnTo>
                    <a:pt x="2357711" y="2357718"/>
                  </a:lnTo>
                  <a:lnTo>
                    <a:pt x="0" y="0"/>
                  </a:lnTo>
                </a:path>
              </a:pathLst>
            </a:custGeom>
            <a:ln w="190500">
              <a:solidFill>
                <a:srgbClr val="6F9425"/>
              </a:solidFill>
            </a:ln>
          </p:spPr>
          <p:txBody>
            <a:bodyPr wrap="square" lIns="0" tIns="0" rIns="0" bIns="0" rtlCol="0"/>
            <a:lstStyle/>
            <a:p>
              <a:endParaRPr/>
            </a:p>
          </p:txBody>
        </p:sp>
        <p:pic>
          <p:nvPicPr>
            <p:cNvPr id="7" name="object 7"/>
            <p:cNvPicPr/>
            <p:nvPr/>
          </p:nvPicPr>
          <p:blipFill>
            <a:blip r:embed="rId4" cstate="print"/>
            <a:stretch>
              <a:fillRect/>
            </a:stretch>
          </p:blipFill>
          <p:spPr>
            <a:xfrm>
              <a:off x="12691048" y="6788596"/>
              <a:ext cx="1085209" cy="1085240"/>
            </a:xfrm>
            <a:prstGeom prst="rect">
              <a:avLst/>
            </a:prstGeom>
          </p:spPr>
        </p:pic>
        <p:sp>
          <p:nvSpPr>
            <p:cNvPr id="8" name="object 8"/>
            <p:cNvSpPr/>
            <p:nvPr/>
          </p:nvSpPr>
          <p:spPr>
            <a:xfrm>
              <a:off x="1325651" y="4165459"/>
              <a:ext cx="1466215" cy="1952625"/>
            </a:xfrm>
            <a:custGeom>
              <a:avLst/>
              <a:gdLst/>
              <a:ahLst/>
              <a:cxnLst/>
              <a:rect l="l" t="t" r="r" b="b"/>
              <a:pathLst>
                <a:path w="1466214" h="1952625">
                  <a:moveTo>
                    <a:pt x="561149" y="1392072"/>
                  </a:moveTo>
                  <a:lnTo>
                    <a:pt x="559511" y="1390434"/>
                  </a:lnTo>
                  <a:lnTo>
                    <a:pt x="515099" y="1346022"/>
                  </a:lnTo>
                  <a:lnTo>
                    <a:pt x="470674" y="1390434"/>
                  </a:lnTo>
                  <a:lnTo>
                    <a:pt x="465963" y="1381975"/>
                  </a:lnTo>
                  <a:lnTo>
                    <a:pt x="458914" y="1375257"/>
                  </a:lnTo>
                  <a:lnTo>
                    <a:pt x="450100" y="1370838"/>
                  </a:lnTo>
                  <a:lnTo>
                    <a:pt x="440118" y="1369250"/>
                  </a:lnTo>
                  <a:lnTo>
                    <a:pt x="407924" y="1369250"/>
                  </a:lnTo>
                  <a:lnTo>
                    <a:pt x="407924" y="1434452"/>
                  </a:lnTo>
                  <a:lnTo>
                    <a:pt x="407924" y="1453603"/>
                  </a:lnTo>
                  <a:lnTo>
                    <a:pt x="407924" y="1546110"/>
                  </a:lnTo>
                  <a:lnTo>
                    <a:pt x="407924" y="1597456"/>
                  </a:lnTo>
                  <a:lnTo>
                    <a:pt x="351282" y="1597456"/>
                  </a:lnTo>
                  <a:lnTo>
                    <a:pt x="359422" y="1594192"/>
                  </a:lnTo>
                  <a:lnTo>
                    <a:pt x="365950" y="1588084"/>
                  </a:lnTo>
                  <a:lnTo>
                    <a:pt x="407924" y="1546110"/>
                  </a:lnTo>
                  <a:lnTo>
                    <a:pt x="407924" y="1453603"/>
                  </a:lnTo>
                  <a:lnTo>
                    <a:pt x="407517" y="1453603"/>
                  </a:lnTo>
                  <a:lnTo>
                    <a:pt x="342315" y="1518805"/>
                  </a:lnTo>
                  <a:lnTo>
                    <a:pt x="300342" y="1476832"/>
                  </a:lnTo>
                  <a:lnTo>
                    <a:pt x="254292" y="1522882"/>
                  </a:lnTo>
                  <a:lnTo>
                    <a:pt x="326009" y="1594599"/>
                  </a:lnTo>
                  <a:lnTo>
                    <a:pt x="334162" y="1597456"/>
                  </a:lnTo>
                  <a:lnTo>
                    <a:pt x="244919" y="1597456"/>
                  </a:lnTo>
                  <a:lnTo>
                    <a:pt x="244919" y="1434452"/>
                  </a:lnTo>
                  <a:lnTo>
                    <a:pt x="407924" y="1434452"/>
                  </a:lnTo>
                  <a:lnTo>
                    <a:pt x="407924" y="1369250"/>
                  </a:lnTo>
                  <a:lnTo>
                    <a:pt x="211912" y="1369250"/>
                  </a:lnTo>
                  <a:lnTo>
                    <a:pt x="199250" y="1371815"/>
                  </a:lnTo>
                  <a:lnTo>
                    <a:pt x="188887" y="1378826"/>
                  </a:lnTo>
                  <a:lnTo>
                    <a:pt x="181876" y="1389189"/>
                  </a:lnTo>
                  <a:lnTo>
                    <a:pt x="179311" y="1401851"/>
                  </a:lnTo>
                  <a:lnTo>
                    <a:pt x="179311" y="1630057"/>
                  </a:lnTo>
                  <a:lnTo>
                    <a:pt x="181876" y="1642719"/>
                  </a:lnTo>
                  <a:lnTo>
                    <a:pt x="188887" y="1653082"/>
                  </a:lnTo>
                  <a:lnTo>
                    <a:pt x="199250" y="1660080"/>
                  </a:lnTo>
                  <a:lnTo>
                    <a:pt x="211912" y="1662658"/>
                  </a:lnTo>
                  <a:lnTo>
                    <a:pt x="440118" y="1662658"/>
                  </a:lnTo>
                  <a:lnTo>
                    <a:pt x="452767" y="1660080"/>
                  </a:lnTo>
                  <a:lnTo>
                    <a:pt x="463143" y="1653082"/>
                  </a:lnTo>
                  <a:lnTo>
                    <a:pt x="470141" y="1642719"/>
                  </a:lnTo>
                  <a:lnTo>
                    <a:pt x="472719" y="1630057"/>
                  </a:lnTo>
                  <a:lnTo>
                    <a:pt x="472719" y="1597456"/>
                  </a:lnTo>
                  <a:lnTo>
                    <a:pt x="472719" y="1546110"/>
                  </a:lnTo>
                  <a:lnTo>
                    <a:pt x="472719" y="1518805"/>
                  </a:lnTo>
                  <a:lnTo>
                    <a:pt x="472719" y="1480502"/>
                  </a:lnTo>
                  <a:lnTo>
                    <a:pt x="518769" y="1434452"/>
                  </a:lnTo>
                  <a:lnTo>
                    <a:pt x="561149" y="1392072"/>
                  </a:lnTo>
                  <a:close/>
                </a:path>
                <a:path w="1466214" h="1952625">
                  <a:moveTo>
                    <a:pt x="561149" y="1000861"/>
                  </a:moveTo>
                  <a:lnTo>
                    <a:pt x="559511" y="999223"/>
                  </a:lnTo>
                  <a:lnTo>
                    <a:pt x="515099" y="954811"/>
                  </a:lnTo>
                  <a:lnTo>
                    <a:pt x="470674" y="999223"/>
                  </a:lnTo>
                  <a:lnTo>
                    <a:pt x="465963" y="990752"/>
                  </a:lnTo>
                  <a:lnTo>
                    <a:pt x="458914" y="984046"/>
                  </a:lnTo>
                  <a:lnTo>
                    <a:pt x="450100" y="979627"/>
                  </a:lnTo>
                  <a:lnTo>
                    <a:pt x="440118" y="978039"/>
                  </a:lnTo>
                  <a:lnTo>
                    <a:pt x="407924" y="978039"/>
                  </a:lnTo>
                  <a:lnTo>
                    <a:pt x="407924" y="1043241"/>
                  </a:lnTo>
                  <a:lnTo>
                    <a:pt x="407924" y="1062393"/>
                  </a:lnTo>
                  <a:lnTo>
                    <a:pt x="407924" y="1154899"/>
                  </a:lnTo>
                  <a:lnTo>
                    <a:pt x="407924" y="1206246"/>
                  </a:lnTo>
                  <a:lnTo>
                    <a:pt x="351282" y="1206246"/>
                  </a:lnTo>
                  <a:lnTo>
                    <a:pt x="359422" y="1202982"/>
                  </a:lnTo>
                  <a:lnTo>
                    <a:pt x="365950" y="1196873"/>
                  </a:lnTo>
                  <a:lnTo>
                    <a:pt x="407924" y="1154899"/>
                  </a:lnTo>
                  <a:lnTo>
                    <a:pt x="407924" y="1062393"/>
                  </a:lnTo>
                  <a:lnTo>
                    <a:pt x="407517" y="1062393"/>
                  </a:lnTo>
                  <a:lnTo>
                    <a:pt x="342315" y="1127594"/>
                  </a:lnTo>
                  <a:lnTo>
                    <a:pt x="300342" y="1085621"/>
                  </a:lnTo>
                  <a:lnTo>
                    <a:pt x="254292" y="1131671"/>
                  </a:lnTo>
                  <a:lnTo>
                    <a:pt x="326009" y="1203388"/>
                  </a:lnTo>
                  <a:lnTo>
                    <a:pt x="334162" y="1206246"/>
                  </a:lnTo>
                  <a:lnTo>
                    <a:pt x="244919" y="1206246"/>
                  </a:lnTo>
                  <a:lnTo>
                    <a:pt x="244919" y="1043241"/>
                  </a:lnTo>
                  <a:lnTo>
                    <a:pt x="407924" y="1043241"/>
                  </a:lnTo>
                  <a:lnTo>
                    <a:pt x="407924" y="978039"/>
                  </a:lnTo>
                  <a:lnTo>
                    <a:pt x="211912" y="978039"/>
                  </a:lnTo>
                  <a:lnTo>
                    <a:pt x="199250" y="980605"/>
                  </a:lnTo>
                  <a:lnTo>
                    <a:pt x="188887" y="987615"/>
                  </a:lnTo>
                  <a:lnTo>
                    <a:pt x="181876" y="997978"/>
                  </a:lnTo>
                  <a:lnTo>
                    <a:pt x="179311" y="1010640"/>
                  </a:lnTo>
                  <a:lnTo>
                    <a:pt x="179311" y="1238846"/>
                  </a:lnTo>
                  <a:lnTo>
                    <a:pt x="181876" y="1251496"/>
                  </a:lnTo>
                  <a:lnTo>
                    <a:pt x="188887" y="1261872"/>
                  </a:lnTo>
                  <a:lnTo>
                    <a:pt x="199250" y="1268869"/>
                  </a:lnTo>
                  <a:lnTo>
                    <a:pt x="211912" y="1271447"/>
                  </a:lnTo>
                  <a:lnTo>
                    <a:pt x="440118" y="1271447"/>
                  </a:lnTo>
                  <a:lnTo>
                    <a:pt x="452767" y="1268869"/>
                  </a:lnTo>
                  <a:lnTo>
                    <a:pt x="463143" y="1261872"/>
                  </a:lnTo>
                  <a:lnTo>
                    <a:pt x="470141" y="1251496"/>
                  </a:lnTo>
                  <a:lnTo>
                    <a:pt x="472719" y="1238846"/>
                  </a:lnTo>
                  <a:lnTo>
                    <a:pt x="472719" y="1206246"/>
                  </a:lnTo>
                  <a:lnTo>
                    <a:pt x="472719" y="1154899"/>
                  </a:lnTo>
                  <a:lnTo>
                    <a:pt x="472719" y="1127594"/>
                  </a:lnTo>
                  <a:lnTo>
                    <a:pt x="472719" y="1089291"/>
                  </a:lnTo>
                  <a:lnTo>
                    <a:pt x="518769" y="1043241"/>
                  </a:lnTo>
                  <a:lnTo>
                    <a:pt x="561149" y="1000861"/>
                  </a:lnTo>
                  <a:close/>
                </a:path>
                <a:path w="1466214" h="1952625">
                  <a:moveTo>
                    <a:pt x="561149" y="609650"/>
                  </a:moveTo>
                  <a:lnTo>
                    <a:pt x="559511" y="608012"/>
                  </a:lnTo>
                  <a:lnTo>
                    <a:pt x="515099" y="563600"/>
                  </a:lnTo>
                  <a:lnTo>
                    <a:pt x="470674" y="608012"/>
                  </a:lnTo>
                  <a:lnTo>
                    <a:pt x="465963" y="599541"/>
                  </a:lnTo>
                  <a:lnTo>
                    <a:pt x="458914" y="592836"/>
                  </a:lnTo>
                  <a:lnTo>
                    <a:pt x="450100" y="588416"/>
                  </a:lnTo>
                  <a:lnTo>
                    <a:pt x="440118" y="586828"/>
                  </a:lnTo>
                  <a:lnTo>
                    <a:pt x="407924" y="586828"/>
                  </a:lnTo>
                  <a:lnTo>
                    <a:pt x="407924" y="652030"/>
                  </a:lnTo>
                  <a:lnTo>
                    <a:pt x="407924" y="671182"/>
                  </a:lnTo>
                  <a:lnTo>
                    <a:pt x="407924" y="763689"/>
                  </a:lnTo>
                  <a:lnTo>
                    <a:pt x="407924" y="815035"/>
                  </a:lnTo>
                  <a:lnTo>
                    <a:pt x="351282" y="815035"/>
                  </a:lnTo>
                  <a:lnTo>
                    <a:pt x="359422" y="811771"/>
                  </a:lnTo>
                  <a:lnTo>
                    <a:pt x="365950" y="805662"/>
                  </a:lnTo>
                  <a:lnTo>
                    <a:pt x="407924" y="763689"/>
                  </a:lnTo>
                  <a:lnTo>
                    <a:pt x="407924" y="671182"/>
                  </a:lnTo>
                  <a:lnTo>
                    <a:pt x="407517" y="671182"/>
                  </a:lnTo>
                  <a:lnTo>
                    <a:pt x="342315" y="736384"/>
                  </a:lnTo>
                  <a:lnTo>
                    <a:pt x="300342" y="694410"/>
                  </a:lnTo>
                  <a:lnTo>
                    <a:pt x="254292" y="740460"/>
                  </a:lnTo>
                  <a:lnTo>
                    <a:pt x="326009" y="812177"/>
                  </a:lnTo>
                  <a:lnTo>
                    <a:pt x="334162" y="815035"/>
                  </a:lnTo>
                  <a:lnTo>
                    <a:pt x="244919" y="815035"/>
                  </a:lnTo>
                  <a:lnTo>
                    <a:pt x="244919" y="652030"/>
                  </a:lnTo>
                  <a:lnTo>
                    <a:pt x="407924" y="652030"/>
                  </a:lnTo>
                  <a:lnTo>
                    <a:pt x="407924" y="586828"/>
                  </a:lnTo>
                  <a:lnTo>
                    <a:pt x="211912" y="586828"/>
                  </a:lnTo>
                  <a:lnTo>
                    <a:pt x="199250" y="589394"/>
                  </a:lnTo>
                  <a:lnTo>
                    <a:pt x="188887" y="596404"/>
                  </a:lnTo>
                  <a:lnTo>
                    <a:pt x="181876" y="606767"/>
                  </a:lnTo>
                  <a:lnTo>
                    <a:pt x="179311" y="619429"/>
                  </a:lnTo>
                  <a:lnTo>
                    <a:pt x="179311" y="847636"/>
                  </a:lnTo>
                  <a:lnTo>
                    <a:pt x="181876" y="860285"/>
                  </a:lnTo>
                  <a:lnTo>
                    <a:pt x="188887" y="870661"/>
                  </a:lnTo>
                  <a:lnTo>
                    <a:pt x="199250" y="877658"/>
                  </a:lnTo>
                  <a:lnTo>
                    <a:pt x="211912" y="880237"/>
                  </a:lnTo>
                  <a:lnTo>
                    <a:pt x="440118" y="880237"/>
                  </a:lnTo>
                  <a:lnTo>
                    <a:pt x="452767" y="877658"/>
                  </a:lnTo>
                  <a:lnTo>
                    <a:pt x="463143" y="870661"/>
                  </a:lnTo>
                  <a:lnTo>
                    <a:pt x="470141" y="860285"/>
                  </a:lnTo>
                  <a:lnTo>
                    <a:pt x="472719" y="847636"/>
                  </a:lnTo>
                  <a:lnTo>
                    <a:pt x="472719" y="815035"/>
                  </a:lnTo>
                  <a:lnTo>
                    <a:pt x="472719" y="763689"/>
                  </a:lnTo>
                  <a:lnTo>
                    <a:pt x="472719" y="736384"/>
                  </a:lnTo>
                  <a:lnTo>
                    <a:pt x="472719" y="698080"/>
                  </a:lnTo>
                  <a:lnTo>
                    <a:pt x="518769" y="652030"/>
                  </a:lnTo>
                  <a:lnTo>
                    <a:pt x="561149" y="609650"/>
                  </a:lnTo>
                  <a:close/>
                </a:path>
                <a:path w="1466214" h="1952625">
                  <a:moveTo>
                    <a:pt x="1189939" y="1467053"/>
                  </a:moveTo>
                  <a:lnTo>
                    <a:pt x="570522" y="1467053"/>
                  </a:lnTo>
                  <a:lnTo>
                    <a:pt x="570522" y="1532255"/>
                  </a:lnTo>
                  <a:lnTo>
                    <a:pt x="1189939" y="1532255"/>
                  </a:lnTo>
                  <a:lnTo>
                    <a:pt x="1189939" y="1467053"/>
                  </a:lnTo>
                  <a:close/>
                </a:path>
                <a:path w="1466214" h="1952625">
                  <a:moveTo>
                    <a:pt x="1189939" y="1075842"/>
                  </a:moveTo>
                  <a:lnTo>
                    <a:pt x="570522" y="1075842"/>
                  </a:lnTo>
                  <a:lnTo>
                    <a:pt x="570522" y="1141044"/>
                  </a:lnTo>
                  <a:lnTo>
                    <a:pt x="1189939" y="1141044"/>
                  </a:lnTo>
                  <a:lnTo>
                    <a:pt x="1189939" y="1075842"/>
                  </a:lnTo>
                  <a:close/>
                </a:path>
                <a:path w="1466214" h="1952625">
                  <a:moveTo>
                    <a:pt x="1189939" y="684631"/>
                  </a:moveTo>
                  <a:lnTo>
                    <a:pt x="570522" y="684631"/>
                  </a:lnTo>
                  <a:lnTo>
                    <a:pt x="570522" y="749833"/>
                  </a:lnTo>
                  <a:lnTo>
                    <a:pt x="1189939" y="749833"/>
                  </a:lnTo>
                  <a:lnTo>
                    <a:pt x="1189939" y="684631"/>
                  </a:lnTo>
                  <a:close/>
                </a:path>
                <a:path w="1466214" h="1952625">
                  <a:moveTo>
                    <a:pt x="1465973" y="288175"/>
                  </a:moveTo>
                  <a:lnTo>
                    <a:pt x="1464475" y="280758"/>
                  </a:lnTo>
                  <a:lnTo>
                    <a:pt x="1457464" y="270395"/>
                  </a:lnTo>
                  <a:lnTo>
                    <a:pt x="1447101" y="263385"/>
                  </a:lnTo>
                  <a:lnTo>
                    <a:pt x="1434439" y="260819"/>
                  </a:lnTo>
                  <a:lnTo>
                    <a:pt x="1401838" y="260819"/>
                  </a:lnTo>
                  <a:lnTo>
                    <a:pt x="1401838" y="326021"/>
                  </a:lnTo>
                  <a:lnTo>
                    <a:pt x="1401838" y="1890864"/>
                  </a:lnTo>
                  <a:lnTo>
                    <a:pt x="65201" y="1890864"/>
                  </a:lnTo>
                  <a:lnTo>
                    <a:pt x="65201" y="326021"/>
                  </a:lnTo>
                  <a:lnTo>
                    <a:pt x="391210" y="326021"/>
                  </a:lnTo>
                  <a:lnTo>
                    <a:pt x="391210" y="456425"/>
                  </a:lnTo>
                  <a:lnTo>
                    <a:pt x="393788" y="469074"/>
                  </a:lnTo>
                  <a:lnTo>
                    <a:pt x="400786" y="479450"/>
                  </a:lnTo>
                  <a:lnTo>
                    <a:pt x="411149" y="486448"/>
                  </a:lnTo>
                  <a:lnTo>
                    <a:pt x="423811" y="489026"/>
                  </a:lnTo>
                  <a:lnTo>
                    <a:pt x="1043228" y="489026"/>
                  </a:lnTo>
                  <a:lnTo>
                    <a:pt x="1055890" y="486448"/>
                  </a:lnTo>
                  <a:lnTo>
                    <a:pt x="1066253" y="479450"/>
                  </a:lnTo>
                  <a:lnTo>
                    <a:pt x="1073264" y="469074"/>
                  </a:lnTo>
                  <a:lnTo>
                    <a:pt x="1075829" y="456425"/>
                  </a:lnTo>
                  <a:lnTo>
                    <a:pt x="1075829" y="423824"/>
                  </a:lnTo>
                  <a:lnTo>
                    <a:pt x="1075829" y="326021"/>
                  </a:lnTo>
                  <a:lnTo>
                    <a:pt x="1401838" y="326021"/>
                  </a:lnTo>
                  <a:lnTo>
                    <a:pt x="1401838" y="260819"/>
                  </a:lnTo>
                  <a:lnTo>
                    <a:pt x="1075829" y="260819"/>
                  </a:lnTo>
                  <a:lnTo>
                    <a:pt x="1075829" y="163017"/>
                  </a:lnTo>
                  <a:lnTo>
                    <a:pt x="1073264" y="150355"/>
                  </a:lnTo>
                  <a:lnTo>
                    <a:pt x="1066253" y="139992"/>
                  </a:lnTo>
                  <a:lnTo>
                    <a:pt x="1055890" y="132981"/>
                  </a:lnTo>
                  <a:lnTo>
                    <a:pt x="1043228" y="130416"/>
                  </a:lnTo>
                  <a:lnTo>
                    <a:pt x="1010627" y="130416"/>
                  </a:lnTo>
                  <a:lnTo>
                    <a:pt x="1010627" y="195618"/>
                  </a:lnTo>
                  <a:lnTo>
                    <a:pt x="1010627" y="423824"/>
                  </a:lnTo>
                  <a:lnTo>
                    <a:pt x="456412" y="423824"/>
                  </a:lnTo>
                  <a:lnTo>
                    <a:pt x="456412" y="326021"/>
                  </a:lnTo>
                  <a:lnTo>
                    <a:pt x="456412" y="195618"/>
                  </a:lnTo>
                  <a:lnTo>
                    <a:pt x="603123" y="195618"/>
                  </a:lnTo>
                  <a:lnTo>
                    <a:pt x="615772" y="193040"/>
                  </a:lnTo>
                  <a:lnTo>
                    <a:pt x="626148" y="186042"/>
                  </a:lnTo>
                  <a:lnTo>
                    <a:pt x="633145" y="175666"/>
                  </a:lnTo>
                  <a:lnTo>
                    <a:pt x="643432" y="125044"/>
                  </a:lnTo>
                  <a:lnTo>
                    <a:pt x="664451" y="93941"/>
                  </a:lnTo>
                  <a:lnTo>
                    <a:pt x="695540" y="72923"/>
                  </a:lnTo>
                  <a:lnTo>
                    <a:pt x="733526" y="65214"/>
                  </a:lnTo>
                  <a:lnTo>
                    <a:pt x="771499" y="72923"/>
                  </a:lnTo>
                  <a:lnTo>
                    <a:pt x="802589" y="93941"/>
                  </a:lnTo>
                  <a:lnTo>
                    <a:pt x="823607" y="125044"/>
                  </a:lnTo>
                  <a:lnTo>
                    <a:pt x="833894" y="175666"/>
                  </a:lnTo>
                  <a:lnTo>
                    <a:pt x="840905" y="186042"/>
                  </a:lnTo>
                  <a:lnTo>
                    <a:pt x="851268" y="193040"/>
                  </a:lnTo>
                  <a:lnTo>
                    <a:pt x="863930" y="195618"/>
                  </a:lnTo>
                  <a:lnTo>
                    <a:pt x="1010627" y="195618"/>
                  </a:lnTo>
                  <a:lnTo>
                    <a:pt x="1010627" y="130416"/>
                  </a:lnTo>
                  <a:lnTo>
                    <a:pt x="893267" y="130416"/>
                  </a:lnTo>
                  <a:lnTo>
                    <a:pt x="878408" y="88366"/>
                  </a:lnTo>
                  <a:lnTo>
                    <a:pt x="862126" y="65214"/>
                  </a:lnTo>
                  <a:lnTo>
                    <a:pt x="853173" y="52476"/>
                  </a:lnTo>
                  <a:lnTo>
                    <a:pt x="819391" y="24549"/>
                  </a:lnTo>
                  <a:lnTo>
                    <a:pt x="778891" y="6451"/>
                  </a:lnTo>
                  <a:lnTo>
                    <a:pt x="733526" y="0"/>
                  </a:lnTo>
                  <a:lnTo>
                    <a:pt x="688149" y="6451"/>
                  </a:lnTo>
                  <a:lnTo>
                    <a:pt x="647661" y="24549"/>
                  </a:lnTo>
                  <a:lnTo>
                    <a:pt x="613867" y="52476"/>
                  </a:lnTo>
                  <a:lnTo>
                    <a:pt x="588632" y="88366"/>
                  </a:lnTo>
                  <a:lnTo>
                    <a:pt x="573773" y="130416"/>
                  </a:lnTo>
                  <a:lnTo>
                    <a:pt x="423811" y="130416"/>
                  </a:lnTo>
                  <a:lnTo>
                    <a:pt x="411149" y="132981"/>
                  </a:lnTo>
                  <a:lnTo>
                    <a:pt x="400786" y="139992"/>
                  </a:lnTo>
                  <a:lnTo>
                    <a:pt x="393788" y="150355"/>
                  </a:lnTo>
                  <a:lnTo>
                    <a:pt x="391210" y="163017"/>
                  </a:lnTo>
                  <a:lnTo>
                    <a:pt x="391210" y="260819"/>
                  </a:lnTo>
                  <a:lnTo>
                    <a:pt x="32600" y="260819"/>
                  </a:lnTo>
                  <a:lnTo>
                    <a:pt x="19939" y="263385"/>
                  </a:lnTo>
                  <a:lnTo>
                    <a:pt x="9575" y="270395"/>
                  </a:lnTo>
                  <a:lnTo>
                    <a:pt x="2578" y="280758"/>
                  </a:lnTo>
                  <a:lnTo>
                    <a:pt x="0" y="293420"/>
                  </a:lnTo>
                  <a:lnTo>
                    <a:pt x="0" y="1923465"/>
                  </a:lnTo>
                  <a:lnTo>
                    <a:pt x="2578" y="1936127"/>
                  </a:lnTo>
                  <a:lnTo>
                    <a:pt x="9575" y="1946490"/>
                  </a:lnTo>
                  <a:lnTo>
                    <a:pt x="18669" y="1952625"/>
                  </a:lnTo>
                  <a:lnTo>
                    <a:pt x="1448371" y="1952625"/>
                  </a:lnTo>
                  <a:lnTo>
                    <a:pt x="1457464" y="1946490"/>
                  </a:lnTo>
                  <a:lnTo>
                    <a:pt x="1464475" y="1936127"/>
                  </a:lnTo>
                  <a:lnTo>
                    <a:pt x="1465973" y="1928698"/>
                  </a:lnTo>
                  <a:lnTo>
                    <a:pt x="1465973" y="1890864"/>
                  </a:lnTo>
                  <a:lnTo>
                    <a:pt x="1465973" y="326021"/>
                  </a:lnTo>
                  <a:lnTo>
                    <a:pt x="1465973" y="288175"/>
                  </a:lnTo>
                  <a:close/>
                </a:path>
              </a:pathLst>
            </a:custGeom>
            <a:solidFill>
              <a:srgbClr val="FFFFFF"/>
            </a:solidFill>
          </p:spPr>
          <p:txBody>
            <a:bodyPr wrap="square" lIns="0" tIns="0" rIns="0" bIns="0" rtlCol="0"/>
            <a:lstStyle/>
            <a:p>
              <a:endParaRPr/>
            </a:p>
          </p:txBody>
        </p:sp>
        <p:pic>
          <p:nvPicPr>
            <p:cNvPr id="9" name="object 9"/>
            <p:cNvPicPr/>
            <p:nvPr/>
          </p:nvPicPr>
          <p:blipFill>
            <a:blip r:embed="rId5" cstate="print"/>
            <a:stretch>
              <a:fillRect/>
            </a:stretch>
          </p:blipFill>
          <p:spPr>
            <a:xfrm>
              <a:off x="4854580" y="3939692"/>
              <a:ext cx="10887059" cy="5619749"/>
            </a:xfrm>
            <a:prstGeom prst="rect">
              <a:avLst/>
            </a:prstGeom>
          </p:spPr>
        </p:pic>
      </p:grpSp>
      <p:sp>
        <p:nvSpPr>
          <p:cNvPr id="10" name="object 10"/>
          <p:cNvSpPr txBox="1"/>
          <p:nvPr/>
        </p:nvSpPr>
        <p:spPr>
          <a:xfrm>
            <a:off x="3733800" y="800100"/>
            <a:ext cx="13456354" cy="2628925"/>
          </a:xfrm>
          <a:prstGeom prst="rect">
            <a:avLst/>
          </a:prstGeom>
        </p:spPr>
        <p:txBody>
          <a:bodyPr vert="horz" wrap="square" lIns="0" tIns="146050" rIns="0" bIns="0" rtlCol="0">
            <a:spAutoFit/>
          </a:bodyPr>
          <a:lstStyle/>
          <a:p>
            <a:pPr marL="12700">
              <a:lnSpc>
                <a:spcPct val="100000"/>
              </a:lnSpc>
              <a:spcBef>
                <a:spcPts val="1150"/>
              </a:spcBef>
            </a:pPr>
            <a:r>
              <a:rPr sz="2500" b="1" spc="130" dirty="0">
                <a:solidFill>
                  <a:srgbClr val="FFFFFF"/>
                </a:solidFill>
                <a:latin typeface="Century Gothic"/>
                <a:cs typeface="Century Gothic"/>
              </a:rPr>
              <a:t>Бізнес-</a:t>
            </a:r>
            <a:r>
              <a:rPr sz="2500" b="1" dirty="0">
                <a:solidFill>
                  <a:srgbClr val="FFFFFF"/>
                </a:solidFill>
                <a:latin typeface="Century Gothic"/>
                <a:cs typeface="Century Gothic"/>
              </a:rPr>
              <a:t>моделі</a:t>
            </a:r>
            <a:r>
              <a:rPr sz="2500" b="1" spc="95" dirty="0">
                <a:solidFill>
                  <a:srgbClr val="FFFFFF"/>
                </a:solidFill>
                <a:latin typeface="Century Gothic"/>
                <a:cs typeface="Century Gothic"/>
              </a:rPr>
              <a:t> </a:t>
            </a:r>
            <a:r>
              <a:rPr sz="2500" b="1" spc="80" dirty="0">
                <a:solidFill>
                  <a:srgbClr val="FFFFFF"/>
                </a:solidFill>
                <a:latin typeface="Century Gothic"/>
                <a:cs typeface="Century Gothic"/>
              </a:rPr>
              <a:t>можуть</a:t>
            </a:r>
            <a:r>
              <a:rPr sz="2500" b="1" spc="100" dirty="0">
                <a:solidFill>
                  <a:srgbClr val="FFFFFF"/>
                </a:solidFill>
                <a:latin typeface="Century Gothic"/>
                <a:cs typeface="Century Gothic"/>
              </a:rPr>
              <a:t> </a:t>
            </a:r>
            <a:r>
              <a:rPr sz="2500" b="1" spc="70" dirty="0">
                <a:solidFill>
                  <a:srgbClr val="FFFFFF"/>
                </a:solidFill>
                <a:latin typeface="Century Gothic"/>
                <a:cs typeface="Century Gothic"/>
              </a:rPr>
              <a:t>створюватися:</a:t>
            </a:r>
            <a:endParaRPr sz="2500" b="1" dirty="0">
              <a:latin typeface="Century Gothic"/>
              <a:cs typeface="Century Gothic"/>
            </a:endParaRPr>
          </a:p>
          <a:p>
            <a:pPr marL="12700" marR="5080" indent="369570">
              <a:lnSpc>
                <a:spcPct val="135000"/>
              </a:lnSpc>
              <a:buChar char="–"/>
              <a:tabLst>
                <a:tab pos="382270" algn="l"/>
              </a:tabLst>
            </a:pPr>
            <a:r>
              <a:rPr sz="2500" spc="245" dirty="0">
                <a:solidFill>
                  <a:srgbClr val="FFFFFF"/>
                </a:solidFill>
                <a:latin typeface="Century Gothic"/>
                <a:cs typeface="Century Gothic"/>
              </a:rPr>
              <a:t>для</a:t>
            </a:r>
            <a:r>
              <a:rPr sz="2500" spc="120" dirty="0">
                <a:solidFill>
                  <a:srgbClr val="FFFFFF"/>
                </a:solidFill>
                <a:latin typeface="Century Gothic"/>
                <a:cs typeface="Century Gothic"/>
              </a:rPr>
              <a:t>  певного  </a:t>
            </a:r>
            <a:r>
              <a:rPr sz="2500" spc="110" dirty="0">
                <a:solidFill>
                  <a:srgbClr val="FFFFFF"/>
                </a:solidFill>
                <a:latin typeface="Century Gothic"/>
                <a:cs typeface="Century Gothic"/>
              </a:rPr>
              <a:t>продукту</a:t>
            </a:r>
            <a:r>
              <a:rPr sz="2500" spc="120" dirty="0">
                <a:solidFill>
                  <a:srgbClr val="FFFFFF"/>
                </a:solidFill>
                <a:latin typeface="Century Gothic"/>
                <a:cs typeface="Century Gothic"/>
              </a:rPr>
              <a:t>  </a:t>
            </a:r>
            <a:r>
              <a:rPr sz="2500" dirty="0">
                <a:solidFill>
                  <a:srgbClr val="FFFFFF"/>
                </a:solidFill>
                <a:latin typeface="Century Gothic"/>
                <a:cs typeface="Century Gothic"/>
              </a:rPr>
              <a:t>або</a:t>
            </a:r>
            <a:r>
              <a:rPr sz="2500" spc="120" dirty="0">
                <a:solidFill>
                  <a:srgbClr val="FFFFFF"/>
                </a:solidFill>
                <a:latin typeface="Century Gothic"/>
                <a:cs typeface="Century Gothic"/>
              </a:rPr>
              <a:t>  </a:t>
            </a:r>
            <a:r>
              <a:rPr sz="2500" spc="95" dirty="0">
                <a:solidFill>
                  <a:srgbClr val="FFFFFF"/>
                </a:solidFill>
                <a:latin typeface="Century Gothic"/>
                <a:cs typeface="Century Gothic"/>
              </a:rPr>
              <a:t>послуги</a:t>
            </a:r>
            <a:r>
              <a:rPr sz="2500" spc="120" dirty="0">
                <a:solidFill>
                  <a:srgbClr val="FFFFFF"/>
                </a:solidFill>
                <a:latin typeface="Century Gothic"/>
                <a:cs typeface="Century Gothic"/>
              </a:rPr>
              <a:t>  </a:t>
            </a:r>
            <a:r>
              <a:rPr sz="2500" spc="110" dirty="0">
                <a:solidFill>
                  <a:srgbClr val="FFFFFF"/>
                </a:solidFill>
                <a:latin typeface="Century Gothic"/>
                <a:cs typeface="Century Gothic"/>
              </a:rPr>
              <a:t>(групи</a:t>
            </a:r>
            <a:r>
              <a:rPr sz="2500" spc="120" dirty="0">
                <a:solidFill>
                  <a:srgbClr val="FFFFFF"/>
                </a:solidFill>
                <a:latin typeface="Century Gothic"/>
                <a:cs typeface="Century Gothic"/>
              </a:rPr>
              <a:t>  </a:t>
            </a:r>
            <a:r>
              <a:rPr sz="2500" spc="95" dirty="0">
                <a:solidFill>
                  <a:srgbClr val="FFFFFF"/>
                </a:solidFill>
                <a:latin typeface="Century Gothic"/>
                <a:cs typeface="Century Gothic"/>
              </a:rPr>
              <a:t>однорідних </a:t>
            </a:r>
            <a:r>
              <a:rPr sz="2500" spc="120" dirty="0">
                <a:solidFill>
                  <a:srgbClr val="FFFFFF"/>
                </a:solidFill>
                <a:latin typeface="Century Gothic"/>
                <a:cs typeface="Century Gothic"/>
              </a:rPr>
              <a:t>товарів</a:t>
            </a:r>
            <a:r>
              <a:rPr sz="2500" spc="5" dirty="0">
                <a:solidFill>
                  <a:srgbClr val="FFFFFF"/>
                </a:solidFill>
                <a:latin typeface="Century Gothic"/>
                <a:cs typeface="Century Gothic"/>
              </a:rPr>
              <a:t> </a:t>
            </a:r>
            <a:r>
              <a:rPr sz="2500" spc="-10" dirty="0">
                <a:solidFill>
                  <a:srgbClr val="FFFFFF"/>
                </a:solidFill>
                <a:latin typeface="Century Gothic"/>
                <a:cs typeface="Century Gothic"/>
              </a:rPr>
              <a:t>(послуг);</a:t>
            </a:r>
            <a:endParaRPr sz="2500" dirty="0">
              <a:latin typeface="Century Gothic"/>
              <a:cs typeface="Century Gothic"/>
            </a:endParaRPr>
          </a:p>
          <a:p>
            <a:pPr marL="255904" indent="-243204">
              <a:lnSpc>
                <a:spcPct val="100000"/>
              </a:lnSpc>
              <a:spcBef>
                <a:spcPts val="1050"/>
              </a:spcBef>
              <a:buChar char="–"/>
              <a:tabLst>
                <a:tab pos="255904" algn="l"/>
              </a:tabLst>
            </a:pPr>
            <a:r>
              <a:rPr sz="2500" spc="245" dirty="0">
                <a:solidFill>
                  <a:srgbClr val="FFFFFF"/>
                </a:solidFill>
                <a:latin typeface="Century Gothic"/>
                <a:cs typeface="Century Gothic"/>
              </a:rPr>
              <a:t>для</a:t>
            </a:r>
            <a:r>
              <a:rPr sz="2500" spc="-5" dirty="0">
                <a:solidFill>
                  <a:srgbClr val="FFFFFF"/>
                </a:solidFill>
                <a:latin typeface="Century Gothic"/>
                <a:cs typeface="Century Gothic"/>
              </a:rPr>
              <a:t> </a:t>
            </a:r>
            <a:r>
              <a:rPr sz="2500" spc="50" dirty="0">
                <a:solidFill>
                  <a:srgbClr val="FFFFFF"/>
                </a:solidFill>
                <a:latin typeface="Century Gothic"/>
                <a:cs typeface="Century Gothic"/>
              </a:rPr>
              <a:t>підприємства</a:t>
            </a:r>
            <a:r>
              <a:rPr sz="2500" dirty="0">
                <a:solidFill>
                  <a:srgbClr val="FFFFFF"/>
                </a:solidFill>
                <a:latin typeface="Century Gothic"/>
                <a:cs typeface="Century Gothic"/>
              </a:rPr>
              <a:t> </a:t>
            </a:r>
            <a:r>
              <a:rPr sz="2500" spc="350" dirty="0">
                <a:solidFill>
                  <a:srgbClr val="FFFFFF"/>
                </a:solidFill>
                <a:latin typeface="Century Gothic"/>
                <a:cs typeface="Century Gothic"/>
              </a:rPr>
              <a:t>в</a:t>
            </a:r>
            <a:r>
              <a:rPr sz="2500" dirty="0">
                <a:solidFill>
                  <a:srgbClr val="FFFFFF"/>
                </a:solidFill>
                <a:latin typeface="Century Gothic"/>
                <a:cs typeface="Century Gothic"/>
              </a:rPr>
              <a:t> </a:t>
            </a:r>
            <a:r>
              <a:rPr sz="2500" spc="-10" dirty="0">
                <a:solidFill>
                  <a:srgbClr val="FFFFFF"/>
                </a:solidFill>
                <a:latin typeface="Century Gothic"/>
                <a:cs typeface="Century Gothic"/>
              </a:rPr>
              <a:t>цілому;</a:t>
            </a:r>
            <a:endParaRPr sz="2500" dirty="0">
              <a:latin typeface="Century Gothic"/>
              <a:cs typeface="Century Gothic"/>
            </a:endParaRPr>
          </a:p>
          <a:p>
            <a:pPr marL="255904" indent="-243204">
              <a:lnSpc>
                <a:spcPct val="100000"/>
              </a:lnSpc>
              <a:spcBef>
                <a:spcPts val="1050"/>
              </a:spcBef>
              <a:buChar char="–"/>
              <a:tabLst>
                <a:tab pos="255904" algn="l"/>
              </a:tabLst>
            </a:pPr>
            <a:r>
              <a:rPr sz="2500" spc="245" dirty="0">
                <a:solidFill>
                  <a:srgbClr val="FFFFFF"/>
                </a:solidFill>
                <a:latin typeface="Century Gothic"/>
                <a:cs typeface="Century Gothic"/>
              </a:rPr>
              <a:t>для</a:t>
            </a:r>
            <a:r>
              <a:rPr sz="2500" spc="-20" dirty="0">
                <a:solidFill>
                  <a:srgbClr val="FFFFFF"/>
                </a:solidFill>
                <a:latin typeface="Century Gothic"/>
                <a:cs typeface="Century Gothic"/>
              </a:rPr>
              <a:t> </a:t>
            </a:r>
            <a:r>
              <a:rPr sz="2500" spc="150" dirty="0">
                <a:solidFill>
                  <a:srgbClr val="FFFFFF"/>
                </a:solidFill>
                <a:latin typeface="Century Gothic"/>
                <a:cs typeface="Century Gothic"/>
              </a:rPr>
              <a:t>групи</a:t>
            </a:r>
            <a:r>
              <a:rPr sz="2500" spc="-20" dirty="0">
                <a:solidFill>
                  <a:srgbClr val="FFFFFF"/>
                </a:solidFill>
                <a:latin typeface="Century Gothic"/>
                <a:cs typeface="Century Gothic"/>
              </a:rPr>
              <a:t> </a:t>
            </a:r>
            <a:r>
              <a:rPr sz="2500" spc="80" dirty="0">
                <a:solidFill>
                  <a:srgbClr val="FFFFFF"/>
                </a:solidFill>
                <a:latin typeface="Century Gothic"/>
                <a:cs typeface="Century Gothic"/>
              </a:rPr>
              <a:t>підприємств</a:t>
            </a:r>
            <a:r>
              <a:rPr sz="2500" spc="-15" dirty="0">
                <a:solidFill>
                  <a:srgbClr val="FFFFFF"/>
                </a:solidFill>
                <a:latin typeface="Century Gothic"/>
                <a:cs typeface="Century Gothic"/>
              </a:rPr>
              <a:t> </a:t>
            </a:r>
            <a:r>
              <a:rPr sz="2500" spc="-105" dirty="0">
                <a:solidFill>
                  <a:srgbClr val="FFFFFF"/>
                </a:solidFill>
                <a:latin typeface="Century Gothic"/>
                <a:cs typeface="Century Gothic"/>
              </a:rPr>
              <a:t>або</a:t>
            </a:r>
            <a:r>
              <a:rPr sz="2500" spc="-20" dirty="0">
                <a:solidFill>
                  <a:srgbClr val="FFFFFF"/>
                </a:solidFill>
                <a:latin typeface="Century Gothic"/>
                <a:cs typeface="Century Gothic"/>
              </a:rPr>
              <a:t> </a:t>
            </a:r>
            <a:r>
              <a:rPr sz="2500" spc="105" dirty="0">
                <a:solidFill>
                  <a:srgbClr val="FFFFFF"/>
                </a:solidFill>
                <a:latin typeface="Century Gothic"/>
                <a:cs typeface="Century Gothic"/>
              </a:rPr>
              <a:t>холдингу.</a:t>
            </a:r>
            <a:endParaRPr sz="2500" dirty="0">
              <a:latin typeface="Century Gothic"/>
              <a:cs typeface="Century Gothic"/>
            </a:endParaRPr>
          </a:p>
          <a:p>
            <a:pPr marL="12700">
              <a:lnSpc>
                <a:spcPct val="100000"/>
              </a:lnSpc>
              <a:spcBef>
                <a:spcPts val="1050"/>
              </a:spcBef>
            </a:pPr>
            <a:r>
              <a:rPr sz="2500" spc="13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40" dirty="0">
                <a:solidFill>
                  <a:srgbClr val="FFFFFF"/>
                </a:solidFill>
                <a:latin typeface="Century Gothic"/>
                <a:cs typeface="Century Gothic"/>
              </a:rPr>
              <a:t> </a:t>
            </a:r>
            <a:r>
              <a:rPr sz="2500" spc="80" dirty="0">
                <a:solidFill>
                  <a:srgbClr val="FFFFFF"/>
                </a:solidFill>
                <a:latin typeface="Century Gothic"/>
                <a:cs typeface="Century Gothic"/>
              </a:rPr>
              <a:t>можуть</a:t>
            </a:r>
            <a:r>
              <a:rPr sz="2500" spc="40" dirty="0">
                <a:solidFill>
                  <a:srgbClr val="FFFFFF"/>
                </a:solidFill>
                <a:latin typeface="Century Gothic"/>
                <a:cs typeface="Century Gothic"/>
              </a:rPr>
              <a:t> </a:t>
            </a:r>
            <a:r>
              <a:rPr sz="2500" spc="60" dirty="0">
                <a:solidFill>
                  <a:srgbClr val="FFFFFF"/>
                </a:solidFill>
                <a:latin typeface="Century Gothic"/>
                <a:cs typeface="Century Gothic"/>
              </a:rPr>
              <a:t>застосовуватися</a:t>
            </a:r>
            <a:r>
              <a:rPr sz="2500" spc="40" dirty="0">
                <a:solidFill>
                  <a:srgbClr val="FFFFFF"/>
                </a:solidFill>
                <a:latin typeface="Century Gothic"/>
                <a:cs typeface="Century Gothic"/>
              </a:rPr>
              <a:t> </a:t>
            </a:r>
            <a:r>
              <a:rPr sz="2500" spc="350" dirty="0">
                <a:solidFill>
                  <a:srgbClr val="FFFFFF"/>
                </a:solidFill>
                <a:latin typeface="Century Gothic"/>
                <a:cs typeface="Century Gothic"/>
              </a:rPr>
              <a:t>в</a:t>
            </a:r>
            <a:r>
              <a:rPr sz="2500" spc="40" dirty="0">
                <a:solidFill>
                  <a:srgbClr val="FFFFFF"/>
                </a:solidFill>
                <a:latin typeface="Century Gothic"/>
                <a:cs typeface="Century Gothic"/>
              </a:rPr>
              <a:t> </a:t>
            </a:r>
            <a:r>
              <a:rPr lang="uk-UA" sz="2500" spc="110" dirty="0" smtClean="0">
                <a:solidFill>
                  <a:srgbClr val="FFFFFF"/>
                </a:solidFill>
                <a:latin typeface="Century Gothic"/>
                <a:cs typeface="Century Gothic"/>
              </a:rPr>
              <a:t>таких</a:t>
            </a:r>
            <a:r>
              <a:rPr lang="uk-UA" sz="2500" spc="40" dirty="0" smtClean="0">
                <a:solidFill>
                  <a:srgbClr val="FFFFFF"/>
                </a:solidFill>
                <a:latin typeface="Century Gothic"/>
                <a:cs typeface="Century Gothic"/>
              </a:rPr>
              <a:t> </a:t>
            </a:r>
            <a:r>
              <a:rPr lang="uk-UA" sz="2500" spc="75" dirty="0" smtClean="0">
                <a:solidFill>
                  <a:srgbClr val="FFFFFF"/>
                </a:solidFill>
                <a:latin typeface="Century Gothic"/>
                <a:cs typeface="Century Gothic"/>
              </a:rPr>
              <a:t>випадках:</a:t>
            </a:r>
            <a:endParaRPr sz="2500" dirty="0">
              <a:latin typeface="Century Gothic"/>
              <a:cs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9094355" cy="10286999"/>
          </a:xfrm>
          <a:prstGeom prst="rect">
            <a:avLst/>
          </a:prstGeom>
        </p:spPr>
      </p:pic>
      <p:sp>
        <p:nvSpPr>
          <p:cNvPr id="338" name="object 338" descr="$PPTXTitle"/>
          <p:cNvSpPr txBox="1">
            <a:spLocks noGrp="1"/>
          </p:cNvSpPr>
          <p:nvPr>
            <p:ph type="title"/>
          </p:nvPr>
        </p:nvSpPr>
        <p:spPr>
          <a:prstGeom prst="rect">
            <a:avLst/>
          </a:prstGeom>
        </p:spPr>
        <p:txBody>
          <a:bodyPr vert="horz" wrap="square" lIns="0" tIns="116205" rIns="0" bIns="0" rtlCol="0">
            <a:spAutoFit/>
          </a:bodyPr>
          <a:lstStyle/>
          <a:p>
            <a:pPr marL="12700" marR="5080">
              <a:lnSpc>
                <a:spcPts val="3979"/>
              </a:lnSpc>
              <a:spcBef>
                <a:spcPts val="915"/>
              </a:spcBef>
            </a:pPr>
            <a:r>
              <a:rPr spc="-235" dirty="0"/>
              <a:t>Формування</a:t>
            </a:r>
            <a:r>
              <a:rPr spc="-370" dirty="0"/>
              <a:t> </a:t>
            </a:r>
            <a:r>
              <a:rPr spc="-135" dirty="0"/>
              <a:t>ефективної </a:t>
            </a:r>
            <a:r>
              <a:rPr spc="-260" dirty="0"/>
              <a:t>бізнес-</a:t>
            </a:r>
            <a:r>
              <a:rPr spc="-204" dirty="0"/>
              <a:t>моделі</a:t>
            </a:r>
            <a:r>
              <a:rPr spc="-375" dirty="0"/>
              <a:t> </a:t>
            </a:r>
            <a:r>
              <a:rPr spc="-170" dirty="0"/>
              <a:t>підприємства </a:t>
            </a:r>
            <a:r>
              <a:rPr spc="-229" dirty="0"/>
              <a:t>повинно</a:t>
            </a:r>
            <a:r>
              <a:rPr spc="-375" dirty="0"/>
              <a:t> </a:t>
            </a:r>
            <a:r>
              <a:rPr spc="-110" dirty="0"/>
              <a:t>забезпечити </a:t>
            </a:r>
            <a:r>
              <a:rPr spc="-254" dirty="0"/>
              <a:t>виконання</a:t>
            </a:r>
            <a:r>
              <a:rPr spc="-395" dirty="0"/>
              <a:t> </a:t>
            </a:r>
            <a:r>
              <a:rPr spc="-245" dirty="0"/>
              <a:t>таких</a:t>
            </a:r>
            <a:r>
              <a:rPr spc="-395" dirty="0"/>
              <a:t> </a:t>
            </a:r>
            <a:r>
              <a:rPr spc="-320" dirty="0"/>
              <a:t>завдань:</a:t>
            </a:r>
          </a:p>
        </p:txBody>
      </p:sp>
      <p:pic>
        <p:nvPicPr>
          <p:cNvPr id="346" name="object 346"/>
          <p:cNvPicPr/>
          <p:nvPr/>
        </p:nvPicPr>
        <p:blipFill>
          <a:blip r:embed="rId169" cstate="print"/>
          <a:stretch>
            <a:fillRect/>
          </a:stretch>
        </p:blipFill>
        <p:spPr>
          <a:xfrm>
            <a:off x="16259272" y="-12160"/>
            <a:ext cx="2028727" cy="1887665"/>
          </a:xfrm>
          <a:prstGeom prst="rect">
            <a:avLst/>
          </a:prstGeom>
        </p:spPr>
      </p:pic>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39" name="object 339"/>
          <p:cNvSpPr txBox="1"/>
          <p:nvPr/>
        </p:nvSpPr>
        <p:spPr>
          <a:xfrm>
            <a:off x="9511629" y="3766061"/>
            <a:ext cx="8262620" cy="2082800"/>
          </a:xfrm>
          <a:prstGeom prst="rect">
            <a:avLst/>
          </a:prstGeom>
        </p:spPr>
        <p:txBody>
          <a:bodyPr vert="horz" wrap="square" lIns="0" tIns="12700" rIns="0" bIns="0" rtlCol="0">
            <a:spAutoFit/>
          </a:bodyPr>
          <a:lstStyle/>
          <a:p>
            <a:pPr marL="12700" marR="5080" algn="just">
              <a:lnSpc>
                <a:spcPct val="135000"/>
              </a:lnSpc>
              <a:spcBef>
                <a:spcPts val="100"/>
              </a:spcBef>
            </a:pPr>
            <a:r>
              <a:rPr sz="2500" spc="-305" dirty="0">
                <a:solidFill>
                  <a:srgbClr val="171B20"/>
                </a:solidFill>
                <a:latin typeface="Century Gothic"/>
                <a:cs typeface="Century Gothic"/>
              </a:rPr>
              <a:t>1.</a:t>
            </a:r>
            <a:r>
              <a:rPr sz="2500" spc="254" dirty="0">
                <a:solidFill>
                  <a:srgbClr val="171B20"/>
                </a:solidFill>
                <a:latin typeface="Century Gothic"/>
                <a:cs typeface="Century Gothic"/>
              </a:rPr>
              <a:t>   </a:t>
            </a:r>
            <a:r>
              <a:rPr sz="2500" dirty="0">
                <a:solidFill>
                  <a:srgbClr val="171B20"/>
                </a:solidFill>
                <a:latin typeface="Century Gothic"/>
                <a:cs typeface="Century Gothic"/>
              </a:rPr>
              <a:t>Описати</a:t>
            </a:r>
            <a:r>
              <a:rPr sz="2500" spc="260" dirty="0">
                <a:solidFill>
                  <a:srgbClr val="171B20"/>
                </a:solidFill>
                <a:latin typeface="Century Gothic"/>
                <a:cs typeface="Century Gothic"/>
              </a:rPr>
              <a:t>   </a:t>
            </a:r>
            <a:r>
              <a:rPr sz="2500" spc="160" dirty="0">
                <a:solidFill>
                  <a:srgbClr val="171B20"/>
                </a:solidFill>
                <a:latin typeface="Century Gothic"/>
                <a:cs typeface="Century Gothic"/>
              </a:rPr>
              <a:t>логіку</a:t>
            </a:r>
            <a:r>
              <a:rPr sz="2500" spc="254" dirty="0">
                <a:solidFill>
                  <a:srgbClr val="171B20"/>
                </a:solidFill>
                <a:latin typeface="Century Gothic"/>
                <a:cs typeface="Century Gothic"/>
              </a:rPr>
              <a:t>   </a:t>
            </a:r>
            <a:r>
              <a:rPr sz="2500" spc="160" dirty="0">
                <a:solidFill>
                  <a:srgbClr val="171B20"/>
                </a:solidFill>
                <a:latin typeface="Century Gothic"/>
                <a:cs typeface="Century Gothic"/>
              </a:rPr>
              <a:t>ведення</a:t>
            </a:r>
            <a:r>
              <a:rPr sz="2500" spc="260" dirty="0">
                <a:solidFill>
                  <a:srgbClr val="171B20"/>
                </a:solidFill>
                <a:latin typeface="Century Gothic"/>
                <a:cs typeface="Century Gothic"/>
              </a:rPr>
              <a:t>   </a:t>
            </a:r>
            <a:r>
              <a:rPr sz="2500" spc="65" dirty="0">
                <a:solidFill>
                  <a:srgbClr val="171B20"/>
                </a:solidFill>
                <a:latin typeface="Century Gothic"/>
                <a:cs typeface="Century Gothic"/>
              </a:rPr>
              <a:t>бізнесу</a:t>
            </a:r>
            <a:r>
              <a:rPr sz="2500" spc="254" dirty="0">
                <a:solidFill>
                  <a:srgbClr val="171B20"/>
                </a:solidFill>
                <a:latin typeface="Century Gothic"/>
                <a:cs typeface="Century Gothic"/>
              </a:rPr>
              <a:t>   </a:t>
            </a:r>
            <a:r>
              <a:rPr sz="2500" spc="120" dirty="0">
                <a:solidFill>
                  <a:srgbClr val="171B20"/>
                </a:solidFill>
                <a:latin typeface="Century Gothic"/>
                <a:cs typeface="Century Gothic"/>
              </a:rPr>
              <a:t>певної </a:t>
            </a:r>
            <a:r>
              <a:rPr sz="2500" dirty="0">
                <a:solidFill>
                  <a:srgbClr val="171B20"/>
                </a:solidFill>
                <a:latin typeface="Century Gothic"/>
                <a:cs typeface="Century Gothic"/>
              </a:rPr>
              <a:t>компанії.</a:t>
            </a:r>
            <a:r>
              <a:rPr sz="2500" spc="235" dirty="0">
                <a:solidFill>
                  <a:srgbClr val="171B20"/>
                </a:solidFill>
                <a:latin typeface="Century Gothic"/>
                <a:cs typeface="Century Gothic"/>
              </a:rPr>
              <a:t> </a:t>
            </a:r>
            <a:r>
              <a:rPr sz="2500" spc="290" dirty="0">
                <a:solidFill>
                  <a:srgbClr val="171B20"/>
                </a:solidFill>
                <a:latin typeface="Century Gothic"/>
                <a:cs typeface="Century Gothic"/>
              </a:rPr>
              <a:t>Як</a:t>
            </a:r>
            <a:r>
              <a:rPr sz="2500" spc="235" dirty="0">
                <a:solidFill>
                  <a:srgbClr val="171B20"/>
                </a:solidFill>
                <a:latin typeface="Century Gothic"/>
                <a:cs typeface="Century Gothic"/>
              </a:rPr>
              <a:t> </a:t>
            </a:r>
            <a:r>
              <a:rPr sz="2500" spc="55" dirty="0">
                <a:solidFill>
                  <a:srgbClr val="171B20"/>
                </a:solidFill>
                <a:latin typeface="Century Gothic"/>
                <a:cs typeface="Century Gothic"/>
              </a:rPr>
              <a:t>правило,</a:t>
            </a:r>
            <a:r>
              <a:rPr sz="2500" spc="240" dirty="0">
                <a:solidFill>
                  <a:srgbClr val="171B20"/>
                </a:solidFill>
                <a:latin typeface="Century Gothic"/>
                <a:cs typeface="Century Gothic"/>
              </a:rPr>
              <a:t> </a:t>
            </a:r>
            <a:r>
              <a:rPr sz="2500" spc="105" dirty="0">
                <a:solidFill>
                  <a:srgbClr val="171B20"/>
                </a:solidFill>
                <a:latin typeface="Century Gothic"/>
                <a:cs typeface="Century Gothic"/>
              </a:rPr>
              <a:t>власники</a:t>
            </a:r>
            <a:r>
              <a:rPr sz="2500" spc="235" dirty="0">
                <a:solidFill>
                  <a:srgbClr val="171B20"/>
                </a:solidFill>
                <a:latin typeface="Century Gothic"/>
                <a:cs typeface="Century Gothic"/>
              </a:rPr>
              <a:t> </a:t>
            </a:r>
            <a:r>
              <a:rPr sz="2500" dirty="0">
                <a:solidFill>
                  <a:srgbClr val="171B20"/>
                </a:solidFill>
                <a:latin typeface="Century Gothic"/>
                <a:cs typeface="Century Gothic"/>
              </a:rPr>
              <a:t>або</a:t>
            </a:r>
            <a:r>
              <a:rPr sz="2500" spc="240" dirty="0">
                <a:solidFill>
                  <a:srgbClr val="171B20"/>
                </a:solidFill>
                <a:latin typeface="Century Gothic"/>
                <a:cs typeface="Century Gothic"/>
              </a:rPr>
              <a:t> </a:t>
            </a:r>
            <a:r>
              <a:rPr sz="2500" spc="-10" dirty="0">
                <a:solidFill>
                  <a:srgbClr val="171B20"/>
                </a:solidFill>
                <a:latin typeface="Century Gothic"/>
                <a:cs typeface="Century Gothic"/>
              </a:rPr>
              <a:t>менеджери </a:t>
            </a:r>
            <a:r>
              <a:rPr sz="2500" spc="80" dirty="0">
                <a:solidFill>
                  <a:srgbClr val="171B20"/>
                </a:solidFill>
                <a:latin typeface="Century Gothic"/>
                <a:cs typeface="Century Gothic"/>
              </a:rPr>
              <a:t>дуже</a:t>
            </a:r>
            <a:r>
              <a:rPr sz="2500" spc="300" dirty="0">
                <a:solidFill>
                  <a:srgbClr val="171B20"/>
                </a:solidFill>
                <a:latin typeface="Century Gothic"/>
                <a:cs typeface="Century Gothic"/>
              </a:rPr>
              <a:t>   </a:t>
            </a:r>
            <a:r>
              <a:rPr sz="2500" dirty="0">
                <a:solidFill>
                  <a:srgbClr val="171B20"/>
                </a:solidFill>
                <a:latin typeface="Century Gothic"/>
                <a:cs typeface="Century Gothic"/>
              </a:rPr>
              <a:t>добре</a:t>
            </a:r>
            <a:r>
              <a:rPr sz="2500" spc="300" dirty="0">
                <a:solidFill>
                  <a:srgbClr val="171B20"/>
                </a:solidFill>
                <a:latin typeface="Century Gothic"/>
                <a:cs typeface="Century Gothic"/>
              </a:rPr>
              <a:t>   </a:t>
            </a:r>
            <a:r>
              <a:rPr sz="2500" spc="135" dirty="0">
                <a:solidFill>
                  <a:srgbClr val="171B20"/>
                </a:solidFill>
                <a:latin typeface="Century Gothic"/>
                <a:cs typeface="Century Gothic"/>
              </a:rPr>
              <a:t>знають</a:t>
            </a:r>
            <a:r>
              <a:rPr sz="2500" spc="300" dirty="0">
                <a:solidFill>
                  <a:srgbClr val="171B20"/>
                </a:solidFill>
                <a:latin typeface="Century Gothic"/>
                <a:cs typeface="Century Gothic"/>
              </a:rPr>
              <a:t>   </a:t>
            </a:r>
            <a:r>
              <a:rPr sz="2500" dirty="0">
                <a:solidFill>
                  <a:srgbClr val="171B20"/>
                </a:solidFill>
                <a:latin typeface="Century Gothic"/>
                <a:cs typeface="Century Gothic"/>
              </a:rPr>
              <a:t>самі,</a:t>
            </a:r>
            <a:r>
              <a:rPr sz="2500" spc="305" dirty="0">
                <a:solidFill>
                  <a:srgbClr val="171B20"/>
                </a:solidFill>
                <a:latin typeface="Century Gothic"/>
                <a:cs typeface="Century Gothic"/>
              </a:rPr>
              <a:t>   </a:t>
            </a:r>
            <a:r>
              <a:rPr sz="2500" spc="145" dirty="0">
                <a:solidFill>
                  <a:srgbClr val="171B20"/>
                </a:solidFill>
                <a:latin typeface="Century Gothic"/>
                <a:cs typeface="Century Gothic"/>
              </a:rPr>
              <a:t>яким</a:t>
            </a:r>
            <a:r>
              <a:rPr sz="2500" spc="300" dirty="0">
                <a:solidFill>
                  <a:srgbClr val="171B20"/>
                </a:solidFill>
                <a:latin typeface="Century Gothic"/>
                <a:cs typeface="Century Gothic"/>
              </a:rPr>
              <a:t>   </a:t>
            </a:r>
            <a:r>
              <a:rPr sz="2500" spc="-10" dirty="0">
                <a:solidFill>
                  <a:srgbClr val="171B20"/>
                </a:solidFill>
                <a:latin typeface="Century Gothic"/>
                <a:cs typeface="Century Gothic"/>
              </a:rPr>
              <a:t>бізнесом </a:t>
            </a:r>
            <a:r>
              <a:rPr sz="2500" dirty="0">
                <a:solidFill>
                  <a:srgbClr val="171B20"/>
                </a:solidFill>
                <a:latin typeface="Century Gothic"/>
                <a:cs typeface="Century Gothic"/>
              </a:rPr>
              <a:t>займається</a:t>
            </a:r>
            <a:r>
              <a:rPr sz="2500" spc="415" dirty="0">
                <a:solidFill>
                  <a:srgbClr val="171B20"/>
                </a:solidFill>
                <a:latin typeface="Century Gothic"/>
                <a:cs typeface="Century Gothic"/>
              </a:rPr>
              <a:t> </a:t>
            </a:r>
            <a:r>
              <a:rPr sz="2500" spc="165" dirty="0">
                <a:solidFill>
                  <a:srgbClr val="171B20"/>
                </a:solidFill>
                <a:latin typeface="Century Gothic"/>
                <a:cs typeface="Century Gothic"/>
              </a:rPr>
              <a:t>їх</a:t>
            </a:r>
            <a:r>
              <a:rPr sz="2500" spc="420" dirty="0">
                <a:solidFill>
                  <a:srgbClr val="171B20"/>
                </a:solidFill>
                <a:latin typeface="Century Gothic"/>
                <a:cs typeface="Century Gothic"/>
              </a:rPr>
              <a:t> </a:t>
            </a:r>
            <a:r>
              <a:rPr sz="2500" spc="60" dirty="0">
                <a:solidFill>
                  <a:srgbClr val="171B20"/>
                </a:solidFill>
                <a:latin typeface="Century Gothic"/>
                <a:cs typeface="Century Gothic"/>
              </a:rPr>
              <a:t>компанія,</a:t>
            </a:r>
            <a:r>
              <a:rPr sz="2500" spc="415" dirty="0">
                <a:solidFill>
                  <a:srgbClr val="171B20"/>
                </a:solidFill>
                <a:latin typeface="Century Gothic"/>
                <a:cs typeface="Century Gothic"/>
              </a:rPr>
              <a:t> </a:t>
            </a:r>
            <a:r>
              <a:rPr sz="2500" dirty="0">
                <a:solidFill>
                  <a:srgbClr val="171B20"/>
                </a:solidFill>
                <a:latin typeface="Century Gothic"/>
                <a:cs typeface="Century Gothic"/>
              </a:rPr>
              <a:t>але</a:t>
            </a:r>
            <a:r>
              <a:rPr sz="2500" spc="420" dirty="0">
                <a:solidFill>
                  <a:srgbClr val="171B20"/>
                </a:solidFill>
                <a:latin typeface="Century Gothic"/>
                <a:cs typeface="Century Gothic"/>
              </a:rPr>
              <a:t> </a:t>
            </a:r>
            <a:r>
              <a:rPr sz="2500" spc="120" dirty="0">
                <a:solidFill>
                  <a:srgbClr val="171B20"/>
                </a:solidFill>
                <a:latin typeface="Century Gothic"/>
                <a:cs typeface="Century Gothic"/>
              </a:rPr>
              <a:t>більшість</a:t>
            </a:r>
            <a:r>
              <a:rPr sz="2500" spc="415" dirty="0">
                <a:solidFill>
                  <a:srgbClr val="171B20"/>
                </a:solidFill>
                <a:latin typeface="Century Gothic"/>
                <a:cs typeface="Century Gothic"/>
              </a:rPr>
              <a:t> </a:t>
            </a:r>
            <a:r>
              <a:rPr sz="2500" spc="250" dirty="0">
                <a:solidFill>
                  <a:srgbClr val="171B20"/>
                </a:solidFill>
                <a:latin typeface="Century Gothic"/>
                <a:cs typeface="Century Gothic"/>
              </a:rPr>
              <a:t>із</a:t>
            </a:r>
            <a:r>
              <a:rPr sz="2500" spc="420" dirty="0">
                <a:solidFill>
                  <a:srgbClr val="171B20"/>
                </a:solidFill>
                <a:latin typeface="Century Gothic"/>
                <a:cs typeface="Century Gothic"/>
              </a:rPr>
              <a:t> </a:t>
            </a:r>
            <a:r>
              <a:rPr sz="2500" spc="170" dirty="0">
                <a:solidFill>
                  <a:srgbClr val="171B20"/>
                </a:solidFill>
                <a:latin typeface="Century Gothic"/>
                <a:cs typeface="Century Gothic"/>
              </a:rPr>
              <a:t>них</a:t>
            </a:r>
            <a:r>
              <a:rPr sz="2500" spc="415" dirty="0">
                <a:solidFill>
                  <a:srgbClr val="171B20"/>
                </a:solidFill>
                <a:latin typeface="Century Gothic"/>
                <a:cs typeface="Century Gothic"/>
              </a:rPr>
              <a:t> </a:t>
            </a:r>
            <a:r>
              <a:rPr sz="2500" spc="35" dirty="0">
                <a:solidFill>
                  <a:srgbClr val="171B20"/>
                </a:solidFill>
                <a:latin typeface="Century Gothic"/>
                <a:cs typeface="Century Gothic"/>
              </a:rPr>
              <a:t>не</a:t>
            </a:r>
            <a:endParaRPr sz="2500" dirty="0">
              <a:latin typeface="Century Gothic"/>
              <a:cs typeface="Century Gothic"/>
            </a:endParaRPr>
          </a:p>
        </p:txBody>
      </p:sp>
      <p:sp>
        <p:nvSpPr>
          <p:cNvPr id="342" name="object 342"/>
          <p:cNvSpPr txBox="1"/>
          <p:nvPr/>
        </p:nvSpPr>
        <p:spPr>
          <a:xfrm>
            <a:off x="9511629" y="5823461"/>
            <a:ext cx="2787015" cy="1568450"/>
          </a:xfrm>
          <a:prstGeom prst="rect">
            <a:avLst/>
          </a:prstGeom>
        </p:spPr>
        <p:txBody>
          <a:bodyPr vert="horz" wrap="square" lIns="0" tIns="12700" rIns="0" bIns="0" rtlCol="0">
            <a:spAutoFit/>
          </a:bodyPr>
          <a:lstStyle/>
          <a:p>
            <a:pPr marL="12700" marR="5080">
              <a:lnSpc>
                <a:spcPct val="135000"/>
              </a:lnSpc>
              <a:spcBef>
                <a:spcPts val="100"/>
              </a:spcBef>
              <a:tabLst>
                <a:tab pos="1782445" algn="l"/>
              </a:tabLst>
            </a:pPr>
            <a:r>
              <a:rPr sz="2500" spc="70" dirty="0">
                <a:solidFill>
                  <a:srgbClr val="171B20"/>
                </a:solidFill>
                <a:latin typeface="Century Gothic"/>
                <a:cs typeface="Century Gothic"/>
              </a:rPr>
              <a:t>можуть</a:t>
            </a:r>
            <a:r>
              <a:rPr sz="2500" dirty="0">
                <a:solidFill>
                  <a:srgbClr val="171B20"/>
                </a:solidFill>
                <a:latin typeface="Century Gothic"/>
                <a:cs typeface="Century Gothic"/>
              </a:rPr>
              <a:t>	</a:t>
            </a:r>
            <a:r>
              <a:rPr sz="2500" spc="190" dirty="0">
                <a:solidFill>
                  <a:srgbClr val="171B20"/>
                </a:solidFill>
                <a:latin typeface="Century Gothic"/>
                <a:cs typeface="Century Gothic"/>
              </a:rPr>
              <a:t>чітко </a:t>
            </a:r>
            <a:r>
              <a:rPr sz="2500" spc="70" dirty="0">
                <a:solidFill>
                  <a:srgbClr val="171B20"/>
                </a:solidFill>
                <a:latin typeface="Century Gothic"/>
                <a:cs typeface="Century Gothic"/>
              </a:rPr>
              <a:t>функціонування </a:t>
            </a:r>
            <a:r>
              <a:rPr sz="2500" spc="65" dirty="0">
                <a:solidFill>
                  <a:srgbClr val="171B20"/>
                </a:solidFill>
                <a:latin typeface="Century Gothic"/>
                <a:cs typeface="Century Gothic"/>
              </a:rPr>
              <a:t>зацікавленим</a:t>
            </a:r>
            <a:endParaRPr sz="2500">
              <a:latin typeface="Century Gothic"/>
              <a:cs typeface="Century Gothic"/>
            </a:endParaRPr>
          </a:p>
        </p:txBody>
      </p:sp>
      <p:sp>
        <p:nvSpPr>
          <p:cNvPr id="343" name="object 343"/>
          <p:cNvSpPr txBox="1"/>
          <p:nvPr/>
        </p:nvSpPr>
        <p:spPr>
          <a:xfrm>
            <a:off x="12436771" y="5823461"/>
            <a:ext cx="1717675" cy="1568450"/>
          </a:xfrm>
          <a:prstGeom prst="rect">
            <a:avLst/>
          </a:prstGeom>
        </p:spPr>
        <p:txBody>
          <a:bodyPr vert="horz" wrap="square" lIns="0" tIns="12700" rIns="0" bIns="0" rtlCol="0">
            <a:spAutoFit/>
          </a:bodyPr>
          <a:lstStyle/>
          <a:p>
            <a:pPr marL="575945" marR="111760" indent="-363220">
              <a:lnSpc>
                <a:spcPct val="135000"/>
              </a:lnSpc>
              <a:spcBef>
                <a:spcPts val="100"/>
              </a:spcBef>
            </a:pPr>
            <a:r>
              <a:rPr sz="2500" spc="-10" dirty="0">
                <a:solidFill>
                  <a:srgbClr val="171B20"/>
                </a:solidFill>
                <a:latin typeface="Century Gothic"/>
                <a:cs typeface="Century Gothic"/>
              </a:rPr>
              <a:t>описати </a:t>
            </a:r>
            <a:r>
              <a:rPr sz="2500" spc="85" dirty="0">
                <a:solidFill>
                  <a:srgbClr val="171B20"/>
                </a:solidFill>
                <a:latin typeface="Century Gothic"/>
                <a:cs typeface="Century Gothic"/>
              </a:rPr>
              <a:t>цього</a:t>
            </a:r>
            <a:endParaRPr sz="2500">
              <a:latin typeface="Century Gothic"/>
              <a:cs typeface="Century Gothic"/>
            </a:endParaRPr>
          </a:p>
          <a:p>
            <a:pPr marL="12700">
              <a:lnSpc>
                <a:spcPct val="100000"/>
              </a:lnSpc>
              <a:spcBef>
                <a:spcPts val="1050"/>
              </a:spcBef>
            </a:pPr>
            <a:r>
              <a:rPr sz="2500" spc="-40" dirty="0">
                <a:solidFill>
                  <a:srgbClr val="171B20"/>
                </a:solidFill>
                <a:latin typeface="Century Gothic"/>
                <a:cs typeface="Century Gothic"/>
              </a:rPr>
              <a:t>сторонам.</a:t>
            </a:r>
            <a:endParaRPr sz="2500">
              <a:latin typeface="Century Gothic"/>
              <a:cs typeface="Century Gothic"/>
            </a:endParaRPr>
          </a:p>
        </p:txBody>
      </p:sp>
      <p:sp>
        <p:nvSpPr>
          <p:cNvPr id="340" name="object 340"/>
          <p:cNvSpPr txBox="1"/>
          <p:nvPr/>
        </p:nvSpPr>
        <p:spPr>
          <a:xfrm>
            <a:off x="14544564" y="5823461"/>
            <a:ext cx="1719580" cy="1054100"/>
          </a:xfrm>
          <a:prstGeom prst="rect">
            <a:avLst/>
          </a:prstGeom>
        </p:spPr>
        <p:txBody>
          <a:bodyPr vert="horz" wrap="square" lIns="0" tIns="12700" rIns="0" bIns="0" rtlCol="0">
            <a:spAutoFit/>
          </a:bodyPr>
          <a:lstStyle/>
          <a:p>
            <a:pPr marL="159385" marR="5080" indent="-147320">
              <a:lnSpc>
                <a:spcPct val="135000"/>
              </a:lnSpc>
              <a:spcBef>
                <a:spcPts val="100"/>
              </a:spcBef>
              <a:tabLst>
                <a:tab pos="1616710" algn="l"/>
              </a:tabLst>
            </a:pPr>
            <a:r>
              <a:rPr sz="2500" spc="-10" dirty="0">
                <a:solidFill>
                  <a:srgbClr val="171B20"/>
                </a:solidFill>
                <a:latin typeface="Century Gothic"/>
                <a:cs typeface="Century Gothic"/>
              </a:rPr>
              <a:t>спосіб</a:t>
            </a:r>
            <a:r>
              <a:rPr sz="2500" dirty="0">
                <a:solidFill>
                  <a:srgbClr val="171B20"/>
                </a:solidFill>
                <a:latin typeface="Century Gothic"/>
                <a:cs typeface="Century Gothic"/>
              </a:rPr>
              <a:t>	</a:t>
            </a:r>
            <a:r>
              <a:rPr sz="2500" spc="145" dirty="0">
                <a:solidFill>
                  <a:srgbClr val="171B20"/>
                </a:solidFill>
                <a:latin typeface="Century Gothic"/>
                <a:cs typeface="Century Gothic"/>
              </a:rPr>
              <a:t>і </a:t>
            </a:r>
            <a:r>
              <a:rPr sz="2500" spc="55" dirty="0">
                <a:solidFill>
                  <a:srgbClr val="171B20"/>
                </a:solidFill>
                <a:latin typeface="Century Gothic"/>
                <a:cs typeface="Century Gothic"/>
              </a:rPr>
              <a:t>бізнесу</a:t>
            </a:r>
            <a:endParaRPr sz="2500">
              <a:latin typeface="Century Gothic"/>
              <a:cs typeface="Century Gothic"/>
            </a:endParaRPr>
          </a:p>
        </p:txBody>
      </p:sp>
      <p:sp>
        <p:nvSpPr>
          <p:cNvPr id="341" name="object 341"/>
          <p:cNvSpPr txBox="1"/>
          <p:nvPr/>
        </p:nvSpPr>
        <p:spPr>
          <a:xfrm>
            <a:off x="16670225" y="5823461"/>
            <a:ext cx="1104265" cy="1054100"/>
          </a:xfrm>
          <a:prstGeom prst="rect">
            <a:avLst/>
          </a:prstGeom>
        </p:spPr>
        <p:txBody>
          <a:bodyPr vert="horz" wrap="square" lIns="0" tIns="12700" rIns="0" bIns="0" rtlCol="0">
            <a:spAutoFit/>
          </a:bodyPr>
          <a:lstStyle/>
          <a:p>
            <a:pPr marL="12700" marR="5080" indent="91440">
              <a:lnSpc>
                <a:spcPct val="135000"/>
              </a:lnSpc>
              <a:spcBef>
                <a:spcPts val="100"/>
              </a:spcBef>
            </a:pPr>
            <a:r>
              <a:rPr sz="2500" spc="-55" dirty="0">
                <a:solidFill>
                  <a:srgbClr val="171B20"/>
                </a:solidFill>
                <a:latin typeface="Century Gothic"/>
                <a:cs typeface="Century Gothic"/>
              </a:rPr>
              <a:t>схему </a:t>
            </a:r>
            <a:r>
              <a:rPr sz="2500" spc="55" dirty="0">
                <a:solidFill>
                  <a:srgbClr val="171B20"/>
                </a:solidFill>
                <a:latin typeface="Century Gothic"/>
                <a:cs typeface="Century Gothic"/>
              </a:rPr>
              <a:t>іншим</a:t>
            </a:r>
            <a:endParaRPr sz="2500">
              <a:latin typeface="Century Gothic"/>
              <a:cs typeface="Century Gothic"/>
            </a:endParaRPr>
          </a:p>
        </p:txBody>
      </p:sp>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44" name="object 344"/>
          <p:cNvSpPr txBox="1"/>
          <p:nvPr/>
        </p:nvSpPr>
        <p:spPr>
          <a:xfrm>
            <a:off x="14720664" y="6985549"/>
            <a:ext cx="3053715" cy="406400"/>
          </a:xfrm>
          <a:prstGeom prst="rect">
            <a:avLst/>
          </a:prstGeom>
        </p:spPr>
        <p:txBody>
          <a:bodyPr vert="horz" wrap="square" lIns="0" tIns="12700" rIns="0" bIns="0" rtlCol="0">
            <a:spAutoFit/>
          </a:bodyPr>
          <a:lstStyle/>
          <a:p>
            <a:pPr marL="12700">
              <a:lnSpc>
                <a:spcPct val="100000"/>
              </a:lnSpc>
              <a:spcBef>
                <a:spcPts val="100"/>
              </a:spcBef>
              <a:tabLst>
                <a:tab pos="1139190" algn="l"/>
              </a:tabLst>
            </a:pPr>
            <a:r>
              <a:rPr sz="2500" spc="-25" dirty="0">
                <a:solidFill>
                  <a:srgbClr val="171B20"/>
                </a:solidFill>
                <a:latin typeface="Century Gothic"/>
                <a:cs typeface="Century Gothic"/>
              </a:rPr>
              <a:t>Це,</a:t>
            </a:r>
            <a:r>
              <a:rPr sz="2500" dirty="0">
                <a:solidFill>
                  <a:srgbClr val="171B20"/>
                </a:solidFill>
                <a:latin typeface="Century Gothic"/>
                <a:cs typeface="Century Gothic"/>
              </a:rPr>
              <a:t>	</a:t>
            </a:r>
            <a:r>
              <a:rPr sz="2500" spc="125" dirty="0">
                <a:solidFill>
                  <a:srgbClr val="171B20"/>
                </a:solidFill>
                <a:latin typeface="Century Gothic"/>
                <a:cs typeface="Century Gothic"/>
              </a:rPr>
              <a:t>відповідно,</a:t>
            </a:r>
            <a:endParaRPr sz="2500">
              <a:latin typeface="Century Gothic"/>
              <a:cs typeface="Century Gothic"/>
            </a:endParaRPr>
          </a:p>
        </p:txBody>
      </p:sp>
      <p:sp>
        <p:nvSpPr>
          <p:cNvPr id="345" name="object 345"/>
          <p:cNvSpPr txBox="1"/>
          <p:nvPr/>
        </p:nvSpPr>
        <p:spPr>
          <a:xfrm>
            <a:off x="9511629" y="7366511"/>
            <a:ext cx="8262620" cy="1568450"/>
          </a:xfrm>
          <a:prstGeom prst="rect">
            <a:avLst/>
          </a:prstGeom>
        </p:spPr>
        <p:txBody>
          <a:bodyPr vert="horz" wrap="square" lIns="0" tIns="12700" rIns="0" bIns="0" rtlCol="0">
            <a:spAutoFit/>
          </a:bodyPr>
          <a:lstStyle/>
          <a:p>
            <a:pPr marL="12700" marR="5080" algn="just">
              <a:lnSpc>
                <a:spcPct val="135000"/>
              </a:lnSpc>
              <a:spcBef>
                <a:spcPts val="100"/>
              </a:spcBef>
            </a:pPr>
            <a:r>
              <a:rPr sz="2500" dirty="0">
                <a:solidFill>
                  <a:srgbClr val="171B20"/>
                </a:solidFill>
                <a:latin typeface="Century Gothic"/>
                <a:cs typeface="Century Gothic"/>
              </a:rPr>
              <a:t>ускладнює</a:t>
            </a:r>
            <a:r>
              <a:rPr sz="2500" spc="-10" dirty="0">
                <a:solidFill>
                  <a:srgbClr val="171B20"/>
                </a:solidFill>
                <a:latin typeface="Century Gothic"/>
                <a:cs typeface="Century Gothic"/>
              </a:rPr>
              <a:t>  </a:t>
            </a:r>
            <a:r>
              <a:rPr sz="2500" spc="120" dirty="0">
                <a:solidFill>
                  <a:srgbClr val="171B20"/>
                </a:solidFill>
                <a:latin typeface="Century Gothic"/>
                <a:cs typeface="Century Gothic"/>
              </a:rPr>
              <a:t>розуміння</a:t>
            </a:r>
            <a:r>
              <a:rPr sz="2500" spc="-10" dirty="0">
                <a:solidFill>
                  <a:srgbClr val="171B20"/>
                </a:solidFill>
                <a:latin typeface="Century Gothic"/>
                <a:cs typeface="Century Gothic"/>
              </a:rPr>
              <a:t>  </a:t>
            </a:r>
            <a:r>
              <a:rPr sz="2500" dirty="0">
                <a:solidFill>
                  <a:srgbClr val="171B20"/>
                </a:solidFill>
                <a:latin typeface="Century Gothic"/>
                <a:cs typeface="Century Gothic"/>
              </a:rPr>
              <a:t>процесу</a:t>
            </a:r>
            <a:r>
              <a:rPr sz="2500" spc="-10" dirty="0">
                <a:solidFill>
                  <a:srgbClr val="171B20"/>
                </a:solidFill>
                <a:latin typeface="Century Gothic"/>
                <a:cs typeface="Century Gothic"/>
              </a:rPr>
              <a:t>  </a:t>
            </a:r>
            <a:r>
              <a:rPr sz="2500" spc="70" dirty="0">
                <a:solidFill>
                  <a:srgbClr val="171B20"/>
                </a:solidFill>
                <a:latin typeface="Century Gothic"/>
                <a:cs typeface="Century Gothic"/>
              </a:rPr>
              <a:t>функціонування </a:t>
            </a:r>
            <a:r>
              <a:rPr sz="2500" spc="65" dirty="0">
                <a:solidFill>
                  <a:srgbClr val="171B20"/>
                </a:solidFill>
                <a:latin typeface="Century Gothic"/>
                <a:cs typeface="Century Gothic"/>
              </a:rPr>
              <a:t>бізнесу</a:t>
            </a:r>
            <a:r>
              <a:rPr sz="2500" spc="545" dirty="0">
                <a:solidFill>
                  <a:srgbClr val="171B20"/>
                </a:solidFill>
                <a:latin typeface="Century Gothic"/>
                <a:cs typeface="Century Gothic"/>
              </a:rPr>
              <a:t>     </a:t>
            </a:r>
            <a:r>
              <a:rPr sz="2500" dirty="0">
                <a:solidFill>
                  <a:srgbClr val="171B20"/>
                </a:solidFill>
                <a:latin typeface="Century Gothic"/>
                <a:cs typeface="Century Gothic"/>
              </a:rPr>
              <a:t>персоналом,</a:t>
            </a:r>
            <a:r>
              <a:rPr sz="2500" spc="550" dirty="0">
                <a:solidFill>
                  <a:srgbClr val="171B20"/>
                </a:solidFill>
                <a:latin typeface="Century Gothic"/>
                <a:cs typeface="Century Gothic"/>
              </a:rPr>
              <a:t>     </a:t>
            </a:r>
            <a:r>
              <a:rPr sz="2500" dirty="0">
                <a:solidFill>
                  <a:srgbClr val="171B20"/>
                </a:solidFill>
                <a:latin typeface="Century Gothic"/>
                <a:cs typeface="Century Gothic"/>
              </a:rPr>
              <a:t>партнерами</a:t>
            </a:r>
            <a:r>
              <a:rPr sz="2500" spc="545" dirty="0">
                <a:solidFill>
                  <a:srgbClr val="171B20"/>
                </a:solidFill>
                <a:latin typeface="Century Gothic"/>
                <a:cs typeface="Century Gothic"/>
              </a:rPr>
              <a:t>     </a:t>
            </a:r>
            <a:r>
              <a:rPr sz="2500" spc="-25" dirty="0">
                <a:solidFill>
                  <a:srgbClr val="171B20"/>
                </a:solidFill>
                <a:latin typeface="Century Gothic"/>
                <a:cs typeface="Century Gothic"/>
              </a:rPr>
              <a:t>та </a:t>
            </a:r>
            <a:r>
              <a:rPr sz="2500" spc="-10" dirty="0">
                <a:solidFill>
                  <a:srgbClr val="171B20"/>
                </a:solidFill>
                <a:latin typeface="Century Gothic"/>
                <a:cs typeface="Century Gothic"/>
              </a:rPr>
              <a:t>інвесторами.</a:t>
            </a:r>
            <a:endParaRPr sz="2500" dirty="0">
              <a:latin typeface="Century Gothic"/>
              <a:cs typeface="Century Gothic"/>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9094355" cy="10286999"/>
          </a:xfrm>
          <a:prstGeom prst="rect">
            <a:avLst/>
          </a:prstGeom>
        </p:spPr>
      </p:pic>
      <p:sp>
        <p:nvSpPr>
          <p:cNvPr id="338" name="object 338" descr="$PPTXTitle"/>
          <p:cNvSpPr txBox="1">
            <a:spLocks noGrp="1"/>
          </p:cNvSpPr>
          <p:nvPr>
            <p:ph type="title"/>
          </p:nvPr>
        </p:nvSpPr>
        <p:spPr>
          <a:prstGeom prst="rect">
            <a:avLst/>
          </a:prstGeom>
        </p:spPr>
        <p:txBody>
          <a:bodyPr vert="horz" wrap="square" lIns="0" tIns="116205" rIns="0" bIns="0" rtlCol="0">
            <a:spAutoFit/>
          </a:bodyPr>
          <a:lstStyle/>
          <a:p>
            <a:pPr marL="12700" marR="5080">
              <a:lnSpc>
                <a:spcPts val="3979"/>
              </a:lnSpc>
              <a:spcBef>
                <a:spcPts val="915"/>
              </a:spcBef>
            </a:pPr>
            <a:r>
              <a:rPr spc="-235" dirty="0"/>
              <a:t>Формування</a:t>
            </a:r>
            <a:r>
              <a:rPr spc="-370" dirty="0"/>
              <a:t> </a:t>
            </a:r>
            <a:r>
              <a:rPr spc="-135" dirty="0"/>
              <a:t>ефективної </a:t>
            </a:r>
            <a:r>
              <a:rPr spc="-260" dirty="0"/>
              <a:t>бізнес-</a:t>
            </a:r>
            <a:r>
              <a:rPr spc="-204" dirty="0"/>
              <a:t>моделі</a:t>
            </a:r>
            <a:r>
              <a:rPr spc="-375" dirty="0"/>
              <a:t> </a:t>
            </a:r>
            <a:r>
              <a:rPr spc="-170" dirty="0"/>
              <a:t>підприємства </a:t>
            </a:r>
            <a:r>
              <a:rPr spc="-229" dirty="0"/>
              <a:t>повинно</a:t>
            </a:r>
            <a:r>
              <a:rPr spc="-375" dirty="0"/>
              <a:t> </a:t>
            </a:r>
            <a:r>
              <a:rPr spc="-110" dirty="0"/>
              <a:t>забезпечити </a:t>
            </a:r>
            <a:r>
              <a:rPr spc="-254" dirty="0"/>
              <a:t>виконання</a:t>
            </a:r>
            <a:r>
              <a:rPr spc="-395" dirty="0"/>
              <a:t> </a:t>
            </a:r>
            <a:r>
              <a:rPr spc="-245" dirty="0"/>
              <a:t>таких</a:t>
            </a:r>
            <a:r>
              <a:rPr spc="-395" dirty="0"/>
              <a:t> </a:t>
            </a:r>
            <a:r>
              <a:rPr spc="-320" dirty="0"/>
              <a:t>завдань:</a:t>
            </a:r>
          </a:p>
        </p:txBody>
      </p:sp>
      <p:pic>
        <p:nvPicPr>
          <p:cNvPr id="349" name="object 349"/>
          <p:cNvPicPr/>
          <p:nvPr/>
        </p:nvPicPr>
        <p:blipFill>
          <a:blip r:embed="rId169" cstate="print"/>
          <a:stretch>
            <a:fillRect/>
          </a:stretch>
        </p:blipFill>
        <p:spPr>
          <a:xfrm>
            <a:off x="16259272" y="-12160"/>
            <a:ext cx="2028727" cy="1887665"/>
          </a:xfrm>
          <a:prstGeom prst="rect">
            <a:avLst/>
          </a:prstGeom>
        </p:spPr>
      </p:pic>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339" name="object 339"/>
          <p:cNvSpPr txBox="1"/>
          <p:nvPr/>
        </p:nvSpPr>
        <p:spPr>
          <a:xfrm>
            <a:off x="9131300" y="2616324"/>
            <a:ext cx="8642985" cy="406400"/>
          </a:xfrm>
          <a:prstGeom prst="rect">
            <a:avLst/>
          </a:prstGeom>
        </p:spPr>
        <p:txBody>
          <a:bodyPr vert="horz" wrap="square" lIns="0" tIns="12700" rIns="0" bIns="0" rtlCol="0">
            <a:spAutoFit/>
          </a:bodyPr>
          <a:lstStyle/>
          <a:p>
            <a:pPr marL="12700">
              <a:lnSpc>
                <a:spcPct val="100000"/>
              </a:lnSpc>
              <a:spcBef>
                <a:spcPts val="100"/>
              </a:spcBef>
              <a:tabLst>
                <a:tab pos="506095" algn="l"/>
                <a:tab pos="3019425" algn="l"/>
                <a:tab pos="4881245" algn="l"/>
                <a:tab pos="6635750" algn="l"/>
                <a:tab pos="7297420" algn="l"/>
              </a:tabLst>
            </a:pPr>
            <a:r>
              <a:rPr sz="2500" spc="-25" dirty="0">
                <a:solidFill>
                  <a:srgbClr val="171B20"/>
                </a:solidFill>
                <a:latin typeface="Century Gothic"/>
                <a:cs typeface="Century Gothic"/>
              </a:rPr>
              <a:t>2.</a:t>
            </a:r>
            <a:r>
              <a:rPr sz="2500" dirty="0">
                <a:solidFill>
                  <a:srgbClr val="171B20"/>
                </a:solidFill>
                <a:latin typeface="Century Gothic"/>
                <a:cs typeface="Century Gothic"/>
              </a:rPr>
              <a:t>	</a:t>
            </a:r>
            <a:r>
              <a:rPr sz="2500" spc="145" dirty="0">
                <a:solidFill>
                  <a:srgbClr val="171B20"/>
                </a:solidFill>
                <a:latin typeface="Century Gothic"/>
                <a:cs typeface="Century Gothic"/>
              </a:rPr>
              <a:t>Візуалізувати</a:t>
            </a:r>
            <a:r>
              <a:rPr sz="2500" dirty="0">
                <a:solidFill>
                  <a:srgbClr val="171B20"/>
                </a:solidFill>
                <a:latin typeface="Century Gothic"/>
                <a:cs typeface="Century Gothic"/>
              </a:rPr>
              <a:t>	</a:t>
            </a:r>
            <a:r>
              <a:rPr sz="2500" spc="55" dirty="0">
                <a:solidFill>
                  <a:srgbClr val="171B20"/>
                </a:solidFill>
                <a:latin typeface="Century Gothic"/>
                <a:cs typeface="Century Gothic"/>
              </a:rPr>
              <a:t>стратегію</a:t>
            </a:r>
            <a:r>
              <a:rPr sz="2500" dirty="0">
                <a:solidFill>
                  <a:srgbClr val="171B20"/>
                </a:solidFill>
                <a:latin typeface="Century Gothic"/>
                <a:cs typeface="Century Gothic"/>
              </a:rPr>
              <a:t>	</a:t>
            </a:r>
            <a:r>
              <a:rPr sz="2500" spc="-10" dirty="0">
                <a:solidFill>
                  <a:srgbClr val="171B20"/>
                </a:solidFill>
                <a:latin typeface="Century Gothic"/>
                <a:cs typeface="Century Gothic"/>
              </a:rPr>
              <a:t>компанії.</a:t>
            </a:r>
            <a:r>
              <a:rPr sz="2500" dirty="0">
                <a:solidFill>
                  <a:srgbClr val="171B20"/>
                </a:solidFill>
                <a:latin typeface="Century Gothic"/>
                <a:cs typeface="Century Gothic"/>
              </a:rPr>
              <a:t>	</a:t>
            </a:r>
            <a:r>
              <a:rPr sz="2500" spc="265" dirty="0">
                <a:solidFill>
                  <a:srgbClr val="171B20"/>
                </a:solidFill>
                <a:latin typeface="Century Gothic"/>
                <a:cs typeface="Century Gothic"/>
              </a:rPr>
              <a:t>Як</a:t>
            </a:r>
            <a:r>
              <a:rPr sz="2500" dirty="0">
                <a:solidFill>
                  <a:srgbClr val="171B20"/>
                </a:solidFill>
                <a:latin typeface="Century Gothic"/>
                <a:cs typeface="Century Gothic"/>
              </a:rPr>
              <a:t>	</a:t>
            </a:r>
            <a:r>
              <a:rPr sz="2500" spc="-10" dirty="0">
                <a:solidFill>
                  <a:srgbClr val="171B20"/>
                </a:solidFill>
                <a:latin typeface="Century Gothic"/>
                <a:cs typeface="Century Gothic"/>
              </a:rPr>
              <a:t>показує</a:t>
            </a:r>
            <a:endParaRPr sz="2500">
              <a:latin typeface="Century Gothic"/>
              <a:cs typeface="Century Gothic"/>
            </a:endParaRPr>
          </a:p>
        </p:txBody>
      </p:sp>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40" name="object 340"/>
          <p:cNvSpPr txBox="1"/>
          <p:nvPr/>
        </p:nvSpPr>
        <p:spPr>
          <a:xfrm>
            <a:off x="9131300" y="3130674"/>
            <a:ext cx="6122035" cy="406400"/>
          </a:xfrm>
          <a:prstGeom prst="rect">
            <a:avLst/>
          </a:prstGeom>
        </p:spPr>
        <p:txBody>
          <a:bodyPr vert="horz" wrap="square" lIns="0" tIns="12700" rIns="0" bIns="0" rtlCol="0">
            <a:spAutoFit/>
          </a:bodyPr>
          <a:lstStyle/>
          <a:p>
            <a:pPr marL="12700">
              <a:lnSpc>
                <a:spcPct val="100000"/>
              </a:lnSpc>
              <a:spcBef>
                <a:spcPts val="100"/>
              </a:spcBef>
              <a:tabLst>
                <a:tab pos="1414145" algn="l"/>
                <a:tab pos="3771265" algn="l"/>
                <a:tab pos="4171315" algn="l"/>
              </a:tabLst>
            </a:pPr>
            <a:r>
              <a:rPr sz="2500" spc="80" dirty="0">
                <a:solidFill>
                  <a:srgbClr val="171B20"/>
                </a:solidFill>
                <a:latin typeface="Century Gothic"/>
                <a:cs typeface="Century Gothic"/>
              </a:rPr>
              <a:t>досвід</a:t>
            </a:r>
            <a:r>
              <a:rPr sz="2500" dirty="0">
                <a:solidFill>
                  <a:srgbClr val="171B20"/>
                </a:solidFill>
                <a:latin typeface="Century Gothic"/>
                <a:cs typeface="Century Gothic"/>
              </a:rPr>
              <a:t>	</a:t>
            </a:r>
            <a:r>
              <a:rPr sz="2500" spc="240" dirty="0">
                <a:solidFill>
                  <a:srgbClr val="171B20"/>
                </a:solidFill>
                <a:latin typeface="Century Gothic"/>
                <a:cs typeface="Century Gothic"/>
              </a:rPr>
              <a:t>вітчизняних</a:t>
            </a:r>
            <a:r>
              <a:rPr sz="2500" dirty="0">
                <a:solidFill>
                  <a:srgbClr val="171B20"/>
                </a:solidFill>
                <a:latin typeface="Century Gothic"/>
                <a:cs typeface="Century Gothic"/>
              </a:rPr>
              <a:t>	</a:t>
            </a:r>
            <a:r>
              <a:rPr sz="2500" spc="155" dirty="0">
                <a:solidFill>
                  <a:srgbClr val="171B20"/>
                </a:solidFill>
                <a:latin typeface="Century Gothic"/>
                <a:cs typeface="Century Gothic"/>
              </a:rPr>
              <a:t>і</a:t>
            </a:r>
            <a:r>
              <a:rPr sz="2500" dirty="0">
                <a:solidFill>
                  <a:srgbClr val="171B20"/>
                </a:solidFill>
                <a:latin typeface="Century Gothic"/>
                <a:cs typeface="Century Gothic"/>
              </a:rPr>
              <a:t>	</a:t>
            </a:r>
            <a:r>
              <a:rPr sz="2500" spc="85" dirty="0">
                <a:solidFill>
                  <a:srgbClr val="171B20"/>
                </a:solidFill>
                <a:latin typeface="Century Gothic"/>
                <a:cs typeface="Century Gothic"/>
              </a:rPr>
              <a:t>зарубіжних</a:t>
            </a:r>
            <a:endParaRPr sz="2500">
              <a:latin typeface="Century Gothic"/>
              <a:cs typeface="Century Gothic"/>
            </a:endParaRPr>
          </a:p>
        </p:txBody>
      </p:sp>
      <p:sp>
        <p:nvSpPr>
          <p:cNvPr id="341" name="object 341"/>
          <p:cNvSpPr txBox="1"/>
          <p:nvPr/>
        </p:nvSpPr>
        <p:spPr>
          <a:xfrm>
            <a:off x="9131300" y="3645024"/>
            <a:ext cx="5363845" cy="406400"/>
          </a:xfrm>
          <a:prstGeom prst="rect">
            <a:avLst/>
          </a:prstGeom>
        </p:spPr>
        <p:txBody>
          <a:bodyPr vert="horz" wrap="square" lIns="0" tIns="12700" rIns="0" bIns="0" rtlCol="0">
            <a:spAutoFit/>
          </a:bodyPr>
          <a:lstStyle/>
          <a:p>
            <a:pPr marL="12700">
              <a:lnSpc>
                <a:spcPct val="100000"/>
              </a:lnSpc>
              <a:spcBef>
                <a:spcPts val="100"/>
              </a:spcBef>
              <a:tabLst>
                <a:tab pos="2741295" algn="l"/>
              </a:tabLst>
            </a:pPr>
            <a:r>
              <a:rPr sz="2500" spc="130" dirty="0">
                <a:solidFill>
                  <a:srgbClr val="171B20"/>
                </a:solidFill>
                <a:latin typeface="Century Gothic"/>
                <a:cs typeface="Century Gothic"/>
              </a:rPr>
              <a:t>причиною</a:t>
            </a:r>
            <a:r>
              <a:rPr sz="2500" dirty="0">
                <a:solidFill>
                  <a:srgbClr val="171B20"/>
                </a:solidFill>
                <a:latin typeface="Century Gothic"/>
                <a:cs typeface="Century Gothic"/>
              </a:rPr>
              <a:t>	</a:t>
            </a:r>
            <a:r>
              <a:rPr sz="2500" spc="40" dirty="0">
                <a:solidFill>
                  <a:srgbClr val="171B20"/>
                </a:solidFill>
                <a:latin typeface="Century Gothic"/>
                <a:cs typeface="Century Gothic"/>
              </a:rPr>
              <a:t>неефективного</a:t>
            </a:r>
            <a:endParaRPr sz="2500">
              <a:latin typeface="Century Gothic"/>
              <a:cs typeface="Century Gothic"/>
            </a:endParaRPr>
          </a:p>
        </p:txBody>
      </p:sp>
      <p:sp>
        <p:nvSpPr>
          <p:cNvPr id="342" name="object 342"/>
          <p:cNvSpPr txBox="1"/>
          <p:nvPr/>
        </p:nvSpPr>
        <p:spPr>
          <a:xfrm>
            <a:off x="15433312" y="2997285"/>
            <a:ext cx="2341245" cy="1054100"/>
          </a:xfrm>
          <a:prstGeom prst="rect">
            <a:avLst/>
          </a:prstGeom>
        </p:spPr>
        <p:txBody>
          <a:bodyPr vert="horz" wrap="square" lIns="0" tIns="12700" rIns="0" bIns="0" rtlCol="0">
            <a:spAutoFit/>
          </a:bodyPr>
          <a:lstStyle/>
          <a:p>
            <a:pPr marL="12700" marR="5080" indent="104775">
              <a:lnSpc>
                <a:spcPct val="135000"/>
              </a:lnSpc>
              <a:spcBef>
                <a:spcPts val="100"/>
              </a:spcBef>
            </a:pPr>
            <a:r>
              <a:rPr sz="2500" spc="50" dirty="0">
                <a:solidFill>
                  <a:srgbClr val="171B20"/>
                </a:solidFill>
                <a:latin typeface="Century Gothic"/>
                <a:cs typeface="Century Gothic"/>
              </a:rPr>
              <a:t>підприємств, </a:t>
            </a:r>
            <a:r>
              <a:rPr sz="2500" spc="85" dirty="0">
                <a:solidFill>
                  <a:srgbClr val="171B20"/>
                </a:solidFill>
                <a:latin typeface="Century Gothic"/>
                <a:cs typeface="Century Gothic"/>
              </a:rPr>
              <a:t>стратегічного</a:t>
            </a:r>
            <a:endParaRPr sz="2500">
              <a:latin typeface="Century Gothic"/>
              <a:cs typeface="Century Gothic"/>
            </a:endParaRPr>
          </a:p>
        </p:txBody>
      </p:sp>
      <p:sp>
        <p:nvSpPr>
          <p:cNvPr id="343" name="object 343"/>
          <p:cNvSpPr txBox="1"/>
          <p:nvPr/>
        </p:nvSpPr>
        <p:spPr>
          <a:xfrm>
            <a:off x="9131300" y="4025986"/>
            <a:ext cx="8642985" cy="2597150"/>
          </a:xfrm>
          <a:prstGeom prst="rect">
            <a:avLst/>
          </a:prstGeom>
        </p:spPr>
        <p:txBody>
          <a:bodyPr vert="horz" wrap="square" lIns="0" tIns="12700" rIns="0" bIns="0" rtlCol="0">
            <a:spAutoFit/>
          </a:bodyPr>
          <a:lstStyle/>
          <a:p>
            <a:pPr marL="12700" marR="5080" algn="just">
              <a:lnSpc>
                <a:spcPct val="135000"/>
              </a:lnSpc>
              <a:spcBef>
                <a:spcPts val="100"/>
              </a:spcBef>
            </a:pPr>
            <a:r>
              <a:rPr sz="2500" spc="150" dirty="0">
                <a:solidFill>
                  <a:srgbClr val="171B20"/>
                </a:solidFill>
                <a:latin typeface="Century Gothic"/>
                <a:cs typeface="Century Gothic"/>
              </a:rPr>
              <a:t>управління</a:t>
            </a:r>
            <a:r>
              <a:rPr sz="2500" spc="110" dirty="0">
                <a:solidFill>
                  <a:srgbClr val="171B20"/>
                </a:solidFill>
                <a:latin typeface="Century Gothic"/>
                <a:cs typeface="Century Gothic"/>
              </a:rPr>
              <a:t>  </a:t>
            </a:r>
            <a:r>
              <a:rPr sz="2500" spc="105" dirty="0">
                <a:solidFill>
                  <a:srgbClr val="171B20"/>
                </a:solidFill>
                <a:latin typeface="Century Gothic"/>
                <a:cs typeface="Century Gothic"/>
              </a:rPr>
              <a:t>здебільшого</a:t>
            </a:r>
            <a:r>
              <a:rPr sz="2500" spc="114" dirty="0">
                <a:solidFill>
                  <a:srgbClr val="171B20"/>
                </a:solidFill>
                <a:latin typeface="Century Gothic"/>
                <a:cs typeface="Century Gothic"/>
              </a:rPr>
              <a:t>  </a:t>
            </a:r>
            <a:r>
              <a:rPr sz="2500" dirty="0">
                <a:solidFill>
                  <a:srgbClr val="171B20"/>
                </a:solidFill>
                <a:latin typeface="Century Gothic"/>
                <a:cs typeface="Century Gothic"/>
              </a:rPr>
              <a:t>є</a:t>
            </a:r>
            <a:r>
              <a:rPr sz="2500" spc="110" dirty="0">
                <a:solidFill>
                  <a:srgbClr val="171B20"/>
                </a:solidFill>
                <a:latin typeface="Century Gothic"/>
                <a:cs typeface="Century Gothic"/>
              </a:rPr>
              <a:t>  </a:t>
            </a:r>
            <a:r>
              <a:rPr sz="2500" dirty="0">
                <a:solidFill>
                  <a:srgbClr val="171B20"/>
                </a:solidFill>
                <a:latin typeface="Century Gothic"/>
                <a:cs typeface="Century Gothic"/>
              </a:rPr>
              <a:t>те,</a:t>
            </a:r>
            <a:r>
              <a:rPr sz="2500" spc="114" dirty="0">
                <a:solidFill>
                  <a:srgbClr val="171B20"/>
                </a:solidFill>
                <a:latin typeface="Century Gothic"/>
                <a:cs typeface="Century Gothic"/>
              </a:rPr>
              <a:t>  </a:t>
            </a:r>
            <a:r>
              <a:rPr sz="2500" dirty="0">
                <a:solidFill>
                  <a:srgbClr val="171B20"/>
                </a:solidFill>
                <a:latin typeface="Century Gothic"/>
                <a:cs typeface="Century Gothic"/>
              </a:rPr>
              <a:t>що</a:t>
            </a:r>
            <a:r>
              <a:rPr sz="2500" spc="110" dirty="0">
                <a:solidFill>
                  <a:srgbClr val="171B20"/>
                </a:solidFill>
                <a:latin typeface="Century Gothic"/>
                <a:cs typeface="Century Gothic"/>
              </a:rPr>
              <a:t>  </a:t>
            </a:r>
            <a:r>
              <a:rPr sz="2500" dirty="0">
                <a:solidFill>
                  <a:srgbClr val="171B20"/>
                </a:solidFill>
                <a:latin typeface="Century Gothic"/>
                <a:cs typeface="Century Gothic"/>
              </a:rPr>
              <a:t>розроблена</a:t>
            </a:r>
            <a:r>
              <a:rPr sz="2500" spc="114" dirty="0">
                <a:solidFill>
                  <a:srgbClr val="171B20"/>
                </a:solidFill>
                <a:latin typeface="Century Gothic"/>
                <a:cs typeface="Century Gothic"/>
              </a:rPr>
              <a:t>  </a:t>
            </a:r>
            <a:r>
              <a:rPr sz="2500" spc="300" dirty="0">
                <a:solidFill>
                  <a:srgbClr val="171B20"/>
                </a:solidFill>
                <a:latin typeface="Century Gothic"/>
                <a:cs typeface="Century Gothic"/>
              </a:rPr>
              <a:t>в </a:t>
            </a:r>
            <a:r>
              <a:rPr sz="2500" spc="55" dirty="0">
                <a:solidFill>
                  <a:srgbClr val="171B20"/>
                </a:solidFill>
                <a:latin typeface="Century Gothic"/>
                <a:cs typeface="Century Gothic"/>
              </a:rPr>
              <a:t>компанії</a:t>
            </a:r>
            <a:r>
              <a:rPr sz="2500" spc="484" dirty="0">
                <a:solidFill>
                  <a:srgbClr val="171B20"/>
                </a:solidFill>
                <a:latin typeface="Century Gothic"/>
                <a:cs typeface="Century Gothic"/>
              </a:rPr>
              <a:t> </a:t>
            </a:r>
            <a:r>
              <a:rPr sz="2500" spc="100" dirty="0">
                <a:solidFill>
                  <a:srgbClr val="171B20"/>
                </a:solidFill>
                <a:latin typeface="Century Gothic"/>
                <a:cs typeface="Century Gothic"/>
              </a:rPr>
              <a:t>стратегія</a:t>
            </a:r>
            <a:r>
              <a:rPr sz="2500" spc="484" dirty="0">
                <a:solidFill>
                  <a:srgbClr val="171B20"/>
                </a:solidFill>
                <a:latin typeface="Century Gothic"/>
                <a:cs typeface="Century Gothic"/>
              </a:rPr>
              <a:t> </a:t>
            </a:r>
            <a:r>
              <a:rPr sz="2500" spc="80" dirty="0">
                <a:solidFill>
                  <a:srgbClr val="171B20"/>
                </a:solidFill>
                <a:latin typeface="Century Gothic"/>
                <a:cs typeface="Century Gothic"/>
              </a:rPr>
              <a:t>так</a:t>
            </a:r>
            <a:r>
              <a:rPr sz="2500" spc="484" dirty="0">
                <a:solidFill>
                  <a:srgbClr val="171B20"/>
                </a:solidFill>
                <a:latin typeface="Century Gothic"/>
                <a:cs typeface="Century Gothic"/>
              </a:rPr>
              <a:t> </a:t>
            </a:r>
            <a:r>
              <a:rPr sz="2500" spc="204" dirty="0">
                <a:solidFill>
                  <a:srgbClr val="171B20"/>
                </a:solidFill>
                <a:latin typeface="Century Gothic"/>
                <a:cs typeface="Century Gothic"/>
              </a:rPr>
              <a:t>і</a:t>
            </a:r>
            <a:r>
              <a:rPr sz="2500" spc="490" dirty="0">
                <a:solidFill>
                  <a:srgbClr val="171B20"/>
                </a:solidFill>
                <a:latin typeface="Century Gothic"/>
                <a:cs typeface="Century Gothic"/>
              </a:rPr>
              <a:t> </a:t>
            </a:r>
            <a:r>
              <a:rPr sz="2500" spc="60" dirty="0">
                <a:solidFill>
                  <a:srgbClr val="171B20"/>
                </a:solidFill>
                <a:latin typeface="Century Gothic"/>
                <a:cs typeface="Century Gothic"/>
              </a:rPr>
              <a:t>залишається</a:t>
            </a:r>
            <a:r>
              <a:rPr sz="2500" spc="484" dirty="0">
                <a:solidFill>
                  <a:srgbClr val="171B20"/>
                </a:solidFill>
                <a:latin typeface="Century Gothic"/>
                <a:cs typeface="Century Gothic"/>
              </a:rPr>
              <a:t> </a:t>
            </a:r>
            <a:r>
              <a:rPr sz="2500" spc="85" dirty="0">
                <a:solidFill>
                  <a:srgbClr val="171B20"/>
                </a:solidFill>
                <a:latin typeface="Century Gothic"/>
                <a:cs typeface="Century Gothic"/>
              </a:rPr>
              <a:t>викладеною </a:t>
            </a:r>
            <a:r>
              <a:rPr sz="2500" spc="70" dirty="0">
                <a:solidFill>
                  <a:srgbClr val="171B20"/>
                </a:solidFill>
                <a:latin typeface="Century Gothic"/>
                <a:cs typeface="Century Gothic"/>
              </a:rPr>
              <a:t>лише</a:t>
            </a:r>
            <a:r>
              <a:rPr sz="2500" spc="365" dirty="0">
                <a:solidFill>
                  <a:srgbClr val="171B20"/>
                </a:solidFill>
                <a:latin typeface="Century Gothic"/>
                <a:cs typeface="Century Gothic"/>
              </a:rPr>
              <a:t>  </a:t>
            </a:r>
            <a:r>
              <a:rPr sz="2500" dirty="0">
                <a:solidFill>
                  <a:srgbClr val="171B20"/>
                </a:solidFill>
                <a:latin typeface="Century Gothic"/>
                <a:cs typeface="Century Gothic"/>
              </a:rPr>
              <a:t>на</a:t>
            </a:r>
            <a:r>
              <a:rPr sz="2500" spc="370" dirty="0">
                <a:solidFill>
                  <a:srgbClr val="171B20"/>
                </a:solidFill>
                <a:latin typeface="Century Gothic"/>
                <a:cs typeface="Century Gothic"/>
              </a:rPr>
              <a:t>  </a:t>
            </a:r>
            <a:r>
              <a:rPr sz="2500" dirty="0">
                <a:solidFill>
                  <a:srgbClr val="171B20"/>
                </a:solidFill>
                <a:latin typeface="Century Gothic"/>
                <a:cs typeface="Century Gothic"/>
              </a:rPr>
              <a:t>папері.</a:t>
            </a:r>
            <a:r>
              <a:rPr sz="2500" spc="370" dirty="0">
                <a:solidFill>
                  <a:srgbClr val="171B20"/>
                </a:solidFill>
                <a:latin typeface="Century Gothic"/>
                <a:cs typeface="Century Gothic"/>
              </a:rPr>
              <a:t>  </a:t>
            </a:r>
            <a:r>
              <a:rPr sz="2500" spc="55" dirty="0">
                <a:solidFill>
                  <a:srgbClr val="171B20"/>
                </a:solidFill>
                <a:latin typeface="Century Gothic"/>
                <a:cs typeface="Century Gothic"/>
              </a:rPr>
              <a:t>Тому</a:t>
            </a:r>
            <a:r>
              <a:rPr sz="2500" spc="365" dirty="0">
                <a:solidFill>
                  <a:srgbClr val="171B20"/>
                </a:solidFill>
                <a:latin typeface="Century Gothic"/>
                <a:cs typeface="Century Gothic"/>
              </a:rPr>
              <a:t>  </a:t>
            </a:r>
            <a:r>
              <a:rPr sz="2500" spc="125" dirty="0">
                <a:solidFill>
                  <a:srgbClr val="171B20"/>
                </a:solidFill>
                <a:latin typeface="Century Gothic"/>
                <a:cs typeface="Century Gothic"/>
              </a:rPr>
              <a:t>завдання</a:t>
            </a:r>
            <a:r>
              <a:rPr sz="2500" spc="370" dirty="0">
                <a:solidFill>
                  <a:srgbClr val="171B20"/>
                </a:solidFill>
                <a:latin typeface="Century Gothic"/>
                <a:cs typeface="Century Gothic"/>
              </a:rPr>
              <a:t>  </a:t>
            </a:r>
            <a:r>
              <a:rPr sz="2500" spc="70" dirty="0">
                <a:solidFill>
                  <a:srgbClr val="171B20"/>
                </a:solidFill>
                <a:latin typeface="Century Gothic"/>
                <a:cs typeface="Century Gothic"/>
              </a:rPr>
              <a:t>бізнес-</a:t>
            </a:r>
            <a:r>
              <a:rPr sz="2500" spc="-10" dirty="0">
                <a:solidFill>
                  <a:srgbClr val="171B20"/>
                </a:solidFill>
                <a:latin typeface="Century Gothic"/>
                <a:cs typeface="Century Gothic"/>
              </a:rPr>
              <a:t>моделі </a:t>
            </a:r>
            <a:r>
              <a:rPr sz="2500" spc="55" dirty="0">
                <a:solidFill>
                  <a:srgbClr val="171B20"/>
                </a:solidFill>
                <a:latin typeface="Century Gothic"/>
                <a:cs typeface="Century Gothic"/>
              </a:rPr>
              <a:t>компанії</a:t>
            </a:r>
            <a:r>
              <a:rPr sz="2500" spc="495" dirty="0">
                <a:solidFill>
                  <a:srgbClr val="171B20"/>
                </a:solidFill>
                <a:latin typeface="Century Gothic"/>
                <a:cs typeface="Century Gothic"/>
              </a:rPr>
              <a:t> </a:t>
            </a:r>
            <a:r>
              <a:rPr sz="2500" dirty="0">
                <a:solidFill>
                  <a:srgbClr val="171B20"/>
                </a:solidFill>
                <a:latin typeface="Century Gothic"/>
                <a:cs typeface="Century Gothic"/>
              </a:rPr>
              <a:t>–</a:t>
            </a:r>
            <a:r>
              <a:rPr sz="2500" spc="500" dirty="0">
                <a:solidFill>
                  <a:srgbClr val="171B20"/>
                </a:solidFill>
                <a:latin typeface="Century Gothic"/>
                <a:cs typeface="Century Gothic"/>
              </a:rPr>
              <a:t> </a:t>
            </a:r>
            <a:r>
              <a:rPr sz="2500" spc="50" dirty="0">
                <a:solidFill>
                  <a:srgbClr val="171B20"/>
                </a:solidFill>
                <a:latin typeface="Century Gothic"/>
                <a:cs typeface="Century Gothic"/>
              </a:rPr>
              <a:t>стати</a:t>
            </a:r>
            <a:r>
              <a:rPr sz="2500" spc="500" dirty="0">
                <a:solidFill>
                  <a:srgbClr val="171B20"/>
                </a:solidFill>
                <a:latin typeface="Century Gothic"/>
                <a:cs typeface="Century Gothic"/>
              </a:rPr>
              <a:t> </a:t>
            </a:r>
            <a:r>
              <a:rPr sz="2500" dirty="0">
                <a:solidFill>
                  <a:srgbClr val="171B20"/>
                </a:solidFill>
                <a:latin typeface="Century Gothic"/>
                <a:cs typeface="Century Gothic"/>
              </a:rPr>
              <a:t>інструментом</a:t>
            </a:r>
            <a:r>
              <a:rPr sz="2500" spc="500" dirty="0">
                <a:solidFill>
                  <a:srgbClr val="171B20"/>
                </a:solidFill>
                <a:latin typeface="Century Gothic"/>
                <a:cs typeface="Century Gothic"/>
              </a:rPr>
              <a:t> </a:t>
            </a:r>
            <a:r>
              <a:rPr sz="2500" spc="55" dirty="0">
                <a:solidFill>
                  <a:srgbClr val="171B20"/>
                </a:solidFill>
                <a:latin typeface="Century Gothic"/>
                <a:cs typeface="Century Gothic"/>
              </a:rPr>
              <a:t>реалізації</a:t>
            </a:r>
            <a:r>
              <a:rPr sz="2500" spc="500" dirty="0">
                <a:solidFill>
                  <a:srgbClr val="171B20"/>
                </a:solidFill>
                <a:latin typeface="Century Gothic"/>
                <a:cs typeface="Century Gothic"/>
              </a:rPr>
              <a:t> </a:t>
            </a:r>
            <a:r>
              <a:rPr sz="2500" spc="70" dirty="0">
                <a:solidFill>
                  <a:srgbClr val="171B20"/>
                </a:solidFill>
                <a:latin typeface="Century Gothic"/>
                <a:cs typeface="Century Gothic"/>
              </a:rPr>
              <a:t>стратегії </a:t>
            </a:r>
            <a:r>
              <a:rPr sz="2500" spc="105" dirty="0">
                <a:solidFill>
                  <a:srgbClr val="171B20"/>
                </a:solidFill>
                <a:latin typeface="Century Gothic"/>
                <a:cs typeface="Century Gothic"/>
              </a:rPr>
              <a:t>через</a:t>
            </a:r>
            <a:r>
              <a:rPr sz="2500" spc="385" dirty="0">
                <a:solidFill>
                  <a:srgbClr val="171B20"/>
                </a:solidFill>
                <a:latin typeface="Century Gothic"/>
                <a:cs typeface="Century Gothic"/>
              </a:rPr>
              <a:t>  </a:t>
            </a:r>
            <a:r>
              <a:rPr sz="2500" spc="75" dirty="0">
                <a:solidFill>
                  <a:srgbClr val="171B20"/>
                </a:solidFill>
                <a:latin typeface="Century Gothic"/>
                <a:cs typeface="Century Gothic"/>
              </a:rPr>
              <a:t>описання</a:t>
            </a:r>
            <a:r>
              <a:rPr sz="2500" spc="390" dirty="0">
                <a:solidFill>
                  <a:srgbClr val="171B20"/>
                </a:solidFill>
                <a:latin typeface="Century Gothic"/>
                <a:cs typeface="Century Gothic"/>
              </a:rPr>
              <a:t>  </a:t>
            </a:r>
            <a:r>
              <a:rPr sz="2500" dirty="0">
                <a:solidFill>
                  <a:srgbClr val="171B20"/>
                </a:solidFill>
                <a:latin typeface="Century Gothic"/>
                <a:cs typeface="Century Gothic"/>
              </a:rPr>
              <a:t>та</a:t>
            </a:r>
            <a:r>
              <a:rPr sz="2500" spc="385" dirty="0">
                <a:solidFill>
                  <a:srgbClr val="171B20"/>
                </a:solidFill>
                <a:latin typeface="Century Gothic"/>
                <a:cs typeface="Century Gothic"/>
              </a:rPr>
              <a:t>  </a:t>
            </a:r>
            <a:r>
              <a:rPr sz="2500" spc="95" dirty="0">
                <a:solidFill>
                  <a:srgbClr val="171B20"/>
                </a:solidFill>
                <a:latin typeface="Century Gothic"/>
                <a:cs typeface="Century Gothic"/>
              </a:rPr>
              <a:t>зрозумілу</a:t>
            </a:r>
            <a:r>
              <a:rPr sz="2500" spc="390" dirty="0">
                <a:solidFill>
                  <a:srgbClr val="171B20"/>
                </a:solidFill>
                <a:latin typeface="Century Gothic"/>
                <a:cs typeface="Century Gothic"/>
              </a:rPr>
              <a:t>  </a:t>
            </a:r>
            <a:r>
              <a:rPr sz="2500" spc="80" dirty="0">
                <a:solidFill>
                  <a:srgbClr val="171B20"/>
                </a:solidFill>
                <a:latin typeface="Century Gothic"/>
                <a:cs typeface="Century Gothic"/>
              </a:rPr>
              <a:t>інтерпретацію</a:t>
            </a:r>
            <a:r>
              <a:rPr sz="2500" spc="390" dirty="0">
                <a:solidFill>
                  <a:srgbClr val="171B20"/>
                </a:solidFill>
                <a:latin typeface="Century Gothic"/>
                <a:cs typeface="Century Gothic"/>
              </a:rPr>
              <a:t>  </a:t>
            </a:r>
            <a:r>
              <a:rPr sz="2500" spc="170" dirty="0">
                <a:solidFill>
                  <a:srgbClr val="171B20"/>
                </a:solidFill>
                <a:latin typeface="Century Gothic"/>
                <a:cs typeface="Century Gothic"/>
              </a:rPr>
              <a:t>її</a:t>
            </a:r>
            <a:endParaRPr sz="2500" dirty="0">
              <a:latin typeface="Century Gothic"/>
              <a:cs typeface="Century Gothic"/>
            </a:endParaRPr>
          </a:p>
        </p:txBody>
      </p:sp>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45" name="object 345"/>
          <p:cNvSpPr txBox="1"/>
          <p:nvPr/>
        </p:nvSpPr>
        <p:spPr>
          <a:xfrm>
            <a:off x="9131300" y="6597736"/>
            <a:ext cx="1837689" cy="1568450"/>
          </a:xfrm>
          <a:prstGeom prst="rect">
            <a:avLst/>
          </a:prstGeom>
        </p:spPr>
        <p:txBody>
          <a:bodyPr vert="horz" wrap="square" lIns="0" tIns="12700" rIns="0" bIns="0" rtlCol="0">
            <a:spAutoFit/>
          </a:bodyPr>
          <a:lstStyle/>
          <a:p>
            <a:pPr marL="12700" marR="5080">
              <a:lnSpc>
                <a:spcPct val="135000"/>
              </a:lnSpc>
              <a:spcBef>
                <a:spcPts val="100"/>
              </a:spcBef>
            </a:pPr>
            <a:r>
              <a:rPr sz="2500" spc="80" dirty="0">
                <a:solidFill>
                  <a:srgbClr val="171B20"/>
                </a:solidFill>
                <a:latin typeface="Century Gothic"/>
                <a:cs typeface="Century Gothic"/>
              </a:rPr>
              <a:t>основних </a:t>
            </a:r>
            <a:r>
              <a:rPr sz="2500" spc="60" dirty="0">
                <a:solidFill>
                  <a:srgbClr val="171B20"/>
                </a:solidFill>
                <a:latin typeface="Century Gothic"/>
                <a:cs typeface="Century Gothic"/>
              </a:rPr>
              <a:t>покликана </a:t>
            </a:r>
            <a:r>
              <a:rPr sz="2500" spc="-10" dirty="0">
                <a:solidFill>
                  <a:srgbClr val="171B20"/>
                </a:solidFill>
                <a:latin typeface="Century Gothic"/>
                <a:cs typeface="Century Gothic"/>
              </a:rPr>
              <a:t>компанії,</a:t>
            </a:r>
            <a:endParaRPr sz="2500">
              <a:latin typeface="Century Gothic"/>
              <a:cs typeface="Century Gothic"/>
            </a:endParaRPr>
          </a:p>
        </p:txBody>
      </p:sp>
      <p:sp>
        <p:nvSpPr>
          <p:cNvPr id="344" name="object 344"/>
          <p:cNvSpPr txBox="1"/>
          <p:nvPr/>
        </p:nvSpPr>
        <p:spPr>
          <a:xfrm>
            <a:off x="11225983" y="6597736"/>
            <a:ext cx="4641850" cy="1054100"/>
          </a:xfrm>
          <a:prstGeom prst="rect">
            <a:avLst/>
          </a:prstGeom>
        </p:spPr>
        <p:txBody>
          <a:bodyPr vert="horz" wrap="square" lIns="0" tIns="12700" rIns="0" bIns="0" rtlCol="0">
            <a:spAutoFit/>
          </a:bodyPr>
          <a:lstStyle/>
          <a:p>
            <a:pPr marL="12700" marR="5080" indent="102235">
              <a:lnSpc>
                <a:spcPct val="135000"/>
              </a:lnSpc>
              <a:spcBef>
                <a:spcPts val="100"/>
              </a:spcBef>
              <a:tabLst>
                <a:tab pos="2348865" algn="l"/>
                <a:tab pos="2488565" algn="l"/>
                <a:tab pos="2893695" algn="l"/>
                <a:tab pos="3870325" algn="l"/>
              </a:tabLst>
            </a:pPr>
            <a:r>
              <a:rPr sz="2500" spc="55" dirty="0">
                <a:solidFill>
                  <a:srgbClr val="171B20"/>
                </a:solidFill>
                <a:latin typeface="Century Gothic"/>
                <a:cs typeface="Century Gothic"/>
              </a:rPr>
              <a:t>елементів.</a:t>
            </a:r>
            <a:r>
              <a:rPr sz="2500" dirty="0">
                <a:solidFill>
                  <a:srgbClr val="171B20"/>
                </a:solidFill>
                <a:latin typeface="Century Gothic"/>
                <a:cs typeface="Century Gothic"/>
              </a:rPr>
              <a:t>		</a:t>
            </a:r>
            <a:r>
              <a:rPr sz="2500" spc="140" dirty="0">
                <a:solidFill>
                  <a:srgbClr val="171B20"/>
                </a:solidFill>
                <a:latin typeface="Century Gothic"/>
                <a:cs typeface="Century Gothic"/>
              </a:rPr>
              <a:t>Візуалізація </a:t>
            </a:r>
            <a:r>
              <a:rPr sz="2500" spc="55" dirty="0">
                <a:solidFill>
                  <a:srgbClr val="171B20"/>
                </a:solidFill>
                <a:latin typeface="Century Gothic"/>
                <a:cs typeface="Century Gothic"/>
              </a:rPr>
              <a:t>ознайомити</a:t>
            </a:r>
            <a:r>
              <a:rPr sz="2500" dirty="0">
                <a:solidFill>
                  <a:srgbClr val="171B20"/>
                </a:solidFill>
                <a:latin typeface="Century Gothic"/>
                <a:cs typeface="Century Gothic"/>
              </a:rPr>
              <a:t>	</a:t>
            </a:r>
            <a:r>
              <a:rPr sz="2500" spc="225" dirty="0">
                <a:solidFill>
                  <a:srgbClr val="171B20"/>
                </a:solidFill>
                <a:latin typeface="Century Gothic"/>
                <a:cs typeface="Century Gothic"/>
              </a:rPr>
              <a:t>із</a:t>
            </a:r>
            <a:r>
              <a:rPr sz="2500" dirty="0">
                <a:solidFill>
                  <a:srgbClr val="171B20"/>
                </a:solidFill>
                <a:latin typeface="Century Gothic"/>
                <a:cs typeface="Century Gothic"/>
              </a:rPr>
              <a:t>	</a:t>
            </a:r>
            <a:r>
              <a:rPr sz="2500" spc="40" dirty="0">
                <a:solidFill>
                  <a:srgbClr val="171B20"/>
                </a:solidFill>
                <a:latin typeface="Century Gothic"/>
                <a:cs typeface="Century Gothic"/>
              </a:rPr>
              <a:t>нею</a:t>
            </a:r>
            <a:r>
              <a:rPr sz="2500" dirty="0">
                <a:solidFill>
                  <a:srgbClr val="171B20"/>
                </a:solidFill>
                <a:latin typeface="Century Gothic"/>
                <a:cs typeface="Century Gothic"/>
              </a:rPr>
              <a:t>	</a:t>
            </a:r>
            <a:r>
              <a:rPr sz="2500" spc="60" dirty="0">
                <a:solidFill>
                  <a:srgbClr val="171B20"/>
                </a:solidFill>
                <a:latin typeface="Century Gothic"/>
                <a:cs typeface="Century Gothic"/>
              </a:rPr>
              <a:t>весь</a:t>
            </a:r>
            <a:endParaRPr sz="2500">
              <a:latin typeface="Century Gothic"/>
              <a:cs typeface="Century Gothic"/>
            </a:endParaRPr>
          </a:p>
        </p:txBody>
      </p:sp>
      <p:sp>
        <p:nvSpPr>
          <p:cNvPr id="346" name="object 346"/>
          <p:cNvSpPr txBox="1"/>
          <p:nvPr/>
        </p:nvSpPr>
        <p:spPr>
          <a:xfrm>
            <a:off x="11036252" y="7664848"/>
            <a:ext cx="5019675" cy="406400"/>
          </a:xfrm>
          <a:prstGeom prst="rect">
            <a:avLst/>
          </a:prstGeom>
        </p:spPr>
        <p:txBody>
          <a:bodyPr vert="horz" wrap="square" lIns="0" tIns="12700" rIns="0" bIns="0" rtlCol="0">
            <a:spAutoFit/>
          </a:bodyPr>
          <a:lstStyle/>
          <a:p>
            <a:pPr marL="12700">
              <a:lnSpc>
                <a:spcPct val="100000"/>
              </a:lnSpc>
              <a:spcBef>
                <a:spcPts val="100"/>
              </a:spcBef>
              <a:tabLst>
                <a:tab pos="860425" algn="l"/>
                <a:tab pos="2954655" algn="l"/>
              </a:tabLst>
            </a:pPr>
            <a:r>
              <a:rPr sz="2500" spc="-25" dirty="0">
                <a:solidFill>
                  <a:srgbClr val="171B20"/>
                </a:solidFill>
                <a:latin typeface="Century Gothic"/>
                <a:cs typeface="Century Gothic"/>
              </a:rPr>
              <a:t>що</a:t>
            </a:r>
            <a:r>
              <a:rPr sz="2500" dirty="0">
                <a:solidFill>
                  <a:srgbClr val="171B20"/>
                </a:solidFill>
                <a:latin typeface="Century Gothic"/>
                <a:cs typeface="Century Gothic"/>
              </a:rPr>
              <a:t>	</a:t>
            </a:r>
            <a:r>
              <a:rPr sz="2500" spc="160" dirty="0">
                <a:solidFill>
                  <a:srgbClr val="171B20"/>
                </a:solidFill>
                <a:latin typeface="Century Gothic"/>
                <a:cs typeface="Century Gothic"/>
              </a:rPr>
              <a:t>дозволить</a:t>
            </a:r>
            <a:r>
              <a:rPr sz="2500" dirty="0">
                <a:solidFill>
                  <a:srgbClr val="171B20"/>
                </a:solidFill>
                <a:latin typeface="Century Gothic"/>
                <a:cs typeface="Century Gothic"/>
              </a:rPr>
              <a:t>	</a:t>
            </a:r>
            <a:r>
              <a:rPr sz="2500" spc="-45" dirty="0">
                <a:solidFill>
                  <a:srgbClr val="171B20"/>
                </a:solidFill>
                <a:latin typeface="Century Gothic"/>
                <a:cs typeface="Century Gothic"/>
              </a:rPr>
              <a:t>сформувати</a:t>
            </a:r>
            <a:endParaRPr sz="2500" dirty="0">
              <a:latin typeface="Century Gothic"/>
              <a:cs typeface="Century Gothic"/>
            </a:endParaRPr>
          </a:p>
        </p:txBody>
      </p:sp>
      <p:sp>
        <p:nvSpPr>
          <p:cNvPr id="347" name="object 347"/>
          <p:cNvSpPr txBox="1"/>
          <p:nvPr/>
        </p:nvSpPr>
        <p:spPr>
          <a:xfrm>
            <a:off x="16124516" y="6597736"/>
            <a:ext cx="1649730" cy="1568450"/>
          </a:xfrm>
          <a:prstGeom prst="rect">
            <a:avLst/>
          </a:prstGeom>
        </p:spPr>
        <p:txBody>
          <a:bodyPr vert="horz" wrap="square" lIns="0" tIns="12700" rIns="0" bIns="0" rtlCol="0">
            <a:spAutoFit/>
          </a:bodyPr>
          <a:lstStyle/>
          <a:p>
            <a:pPr marL="12700" marR="5080" indent="191135" algn="r">
              <a:lnSpc>
                <a:spcPct val="135000"/>
              </a:lnSpc>
              <a:spcBef>
                <a:spcPts val="100"/>
              </a:spcBef>
            </a:pPr>
            <a:r>
              <a:rPr sz="2500" spc="70" dirty="0">
                <a:solidFill>
                  <a:srgbClr val="171B20"/>
                </a:solidFill>
                <a:latin typeface="Century Gothic"/>
                <a:cs typeface="Century Gothic"/>
              </a:rPr>
              <a:t>стратегії </a:t>
            </a:r>
            <a:r>
              <a:rPr sz="2500" spc="-10" dirty="0">
                <a:solidFill>
                  <a:srgbClr val="171B20"/>
                </a:solidFill>
                <a:latin typeface="Century Gothic"/>
                <a:cs typeface="Century Gothic"/>
              </a:rPr>
              <a:t>персонал </a:t>
            </a:r>
            <a:r>
              <a:rPr sz="2500" spc="100" dirty="0">
                <a:solidFill>
                  <a:srgbClr val="171B20"/>
                </a:solidFill>
                <a:latin typeface="Century Gothic"/>
                <a:cs typeface="Century Gothic"/>
              </a:rPr>
              <a:t>бачення</a:t>
            </a:r>
            <a:endParaRPr sz="2500">
              <a:latin typeface="Century Gothic"/>
              <a:cs typeface="Century Gothic"/>
            </a:endParaRPr>
          </a:p>
        </p:txBody>
      </p:sp>
      <p:sp>
        <p:nvSpPr>
          <p:cNvPr id="348" name="object 348"/>
          <p:cNvSpPr txBox="1"/>
          <p:nvPr/>
        </p:nvSpPr>
        <p:spPr>
          <a:xfrm>
            <a:off x="9131300" y="8140786"/>
            <a:ext cx="8642985" cy="1054100"/>
          </a:xfrm>
          <a:prstGeom prst="rect">
            <a:avLst/>
          </a:prstGeom>
        </p:spPr>
        <p:txBody>
          <a:bodyPr vert="horz" wrap="square" lIns="0" tIns="12700" rIns="0" bIns="0" rtlCol="0">
            <a:spAutoFit/>
          </a:bodyPr>
          <a:lstStyle/>
          <a:p>
            <a:pPr marL="12700" marR="5080">
              <a:lnSpc>
                <a:spcPct val="135000"/>
              </a:lnSpc>
              <a:spcBef>
                <a:spcPts val="100"/>
              </a:spcBef>
              <a:tabLst>
                <a:tab pos="1666239" algn="l"/>
                <a:tab pos="4174490" algn="l"/>
                <a:tab pos="5326380" algn="l"/>
                <a:tab pos="6343015" algn="l"/>
                <a:tab pos="6824980" algn="l"/>
                <a:tab pos="8452485" algn="l"/>
              </a:tabLst>
            </a:pPr>
            <a:r>
              <a:rPr sz="2500" spc="75" dirty="0">
                <a:solidFill>
                  <a:srgbClr val="171B20"/>
                </a:solidFill>
                <a:latin typeface="Century Gothic"/>
                <a:cs typeface="Century Gothic"/>
              </a:rPr>
              <a:t>кожним</a:t>
            </a:r>
            <a:r>
              <a:rPr sz="2500" dirty="0">
                <a:solidFill>
                  <a:srgbClr val="171B20"/>
                </a:solidFill>
                <a:latin typeface="Century Gothic"/>
                <a:cs typeface="Century Gothic"/>
              </a:rPr>
              <a:t>	</a:t>
            </a:r>
            <a:r>
              <a:rPr sz="2500" spc="70" dirty="0">
                <a:solidFill>
                  <a:srgbClr val="171B20"/>
                </a:solidFill>
                <a:latin typeface="Century Gothic"/>
                <a:cs typeface="Century Gothic"/>
              </a:rPr>
              <a:t>працівником</a:t>
            </a:r>
            <a:r>
              <a:rPr sz="2500" dirty="0">
                <a:solidFill>
                  <a:srgbClr val="171B20"/>
                </a:solidFill>
                <a:latin typeface="Century Gothic"/>
                <a:cs typeface="Century Gothic"/>
              </a:rPr>
              <a:t>	</a:t>
            </a:r>
            <a:r>
              <a:rPr sz="2500" spc="-10" dirty="0">
                <a:solidFill>
                  <a:srgbClr val="171B20"/>
                </a:solidFill>
                <a:latin typeface="Century Gothic"/>
                <a:cs typeface="Century Gothic"/>
              </a:rPr>
              <a:t>своєї</a:t>
            </a:r>
            <a:r>
              <a:rPr sz="2500" dirty="0">
                <a:solidFill>
                  <a:srgbClr val="171B20"/>
                </a:solidFill>
                <a:latin typeface="Century Gothic"/>
                <a:cs typeface="Century Gothic"/>
              </a:rPr>
              <a:t>	</a:t>
            </a:r>
            <a:r>
              <a:rPr sz="2500" spc="70" dirty="0">
                <a:solidFill>
                  <a:srgbClr val="171B20"/>
                </a:solidFill>
                <a:latin typeface="Century Gothic"/>
                <a:cs typeface="Century Gothic"/>
              </a:rPr>
              <a:t>ролі</a:t>
            </a:r>
            <a:r>
              <a:rPr sz="2500" dirty="0">
                <a:solidFill>
                  <a:srgbClr val="171B20"/>
                </a:solidFill>
                <a:latin typeface="Century Gothic"/>
                <a:cs typeface="Century Gothic"/>
              </a:rPr>
              <a:t>	</a:t>
            </a:r>
            <a:r>
              <a:rPr sz="2500" spc="30" dirty="0">
                <a:solidFill>
                  <a:srgbClr val="171B20"/>
                </a:solidFill>
                <a:latin typeface="Century Gothic"/>
                <a:cs typeface="Century Gothic"/>
              </a:rPr>
              <a:t>у</a:t>
            </a:r>
            <a:r>
              <a:rPr sz="2500" dirty="0">
                <a:solidFill>
                  <a:srgbClr val="171B20"/>
                </a:solidFill>
                <a:latin typeface="Century Gothic"/>
                <a:cs typeface="Century Gothic"/>
              </a:rPr>
              <a:t>	</a:t>
            </a:r>
            <a:r>
              <a:rPr sz="2500" spc="-10" dirty="0">
                <a:solidFill>
                  <a:srgbClr val="171B20"/>
                </a:solidFill>
                <a:latin typeface="Century Gothic"/>
                <a:cs typeface="Century Gothic"/>
              </a:rPr>
              <a:t>процесі</a:t>
            </a:r>
            <a:r>
              <a:rPr sz="2500" dirty="0">
                <a:solidFill>
                  <a:srgbClr val="171B20"/>
                </a:solidFill>
                <a:latin typeface="Century Gothic"/>
                <a:cs typeface="Century Gothic"/>
              </a:rPr>
              <a:t>	</a:t>
            </a:r>
            <a:r>
              <a:rPr sz="2500" spc="170" dirty="0">
                <a:solidFill>
                  <a:srgbClr val="171B20"/>
                </a:solidFill>
                <a:latin typeface="Century Gothic"/>
                <a:cs typeface="Century Gothic"/>
              </a:rPr>
              <a:t>її </a:t>
            </a:r>
            <a:r>
              <a:rPr sz="2500" spc="-10" dirty="0">
                <a:solidFill>
                  <a:srgbClr val="171B20"/>
                </a:solidFill>
                <a:latin typeface="Century Gothic"/>
                <a:cs typeface="Century Gothic"/>
              </a:rPr>
              <a:t>реалізації.</a:t>
            </a:r>
            <a:endParaRPr sz="2500">
              <a:latin typeface="Century Gothic"/>
              <a:cs typeface="Century Gothic"/>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9094355" cy="10286999"/>
          </a:xfrm>
          <a:prstGeom prst="rect">
            <a:avLst/>
          </a:prstGeom>
        </p:spPr>
      </p:pic>
      <p:sp>
        <p:nvSpPr>
          <p:cNvPr id="338" name="object 338" descr="$PPTXTitle"/>
          <p:cNvSpPr txBox="1">
            <a:spLocks noGrp="1"/>
          </p:cNvSpPr>
          <p:nvPr>
            <p:ph type="title"/>
          </p:nvPr>
        </p:nvSpPr>
        <p:spPr>
          <a:prstGeom prst="rect">
            <a:avLst/>
          </a:prstGeom>
        </p:spPr>
        <p:txBody>
          <a:bodyPr vert="horz" wrap="square" lIns="0" tIns="116205" rIns="0" bIns="0" rtlCol="0">
            <a:spAutoFit/>
          </a:bodyPr>
          <a:lstStyle/>
          <a:p>
            <a:pPr marL="12700" marR="5080">
              <a:lnSpc>
                <a:spcPts val="3979"/>
              </a:lnSpc>
              <a:spcBef>
                <a:spcPts val="915"/>
              </a:spcBef>
            </a:pPr>
            <a:r>
              <a:rPr spc="-235" dirty="0"/>
              <a:t>Формування</a:t>
            </a:r>
            <a:r>
              <a:rPr spc="-370" dirty="0"/>
              <a:t> </a:t>
            </a:r>
            <a:r>
              <a:rPr spc="-135" dirty="0"/>
              <a:t>ефективної </a:t>
            </a:r>
            <a:r>
              <a:rPr spc="-260" dirty="0"/>
              <a:t>бізнес-</a:t>
            </a:r>
            <a:r>
              <a:rPr spc="-204" dirty="0"/>
              <a:t>моделі</a:t>
            </a:r>
            <a:r>
              <a:rPr spc="-375" dirty="0"/>
              <a:t> </a:t>
            </a:r>
            <a:r>
              <a:rPr spc="-170" dirty="0"/>
              <a:t>підприємства </a:t>
            </a:r>
            <a:r>
              <a:rPr spc="-229" dirty="0"/>
              <a:t>повинно</a:t>
            </a:r>
            <a:r>
              <a:rPr spc="-375" dirty="0"/>
              <a:t> </a:t>
            </a:r>
            <a:r>
              <a:rPr spc="-110" dirty="0"/>
              <a:t>забезпечити </a:t>
            </a:r>
            <a:r>
              <a:rPr spc="-254" dirty="0"/>
              <a:t>виконання</a:t>
            </a:r>
            <a:r>
              <a:rPr spc="-395" dirty="0"/>
              <a:t> </a:t>
            </a:r>
            <a:r>
              <a:rPr spc="-245" dirty="0"/>
              <a:t>таких</a:t>
            </a:r>
            <a:r>
              <a:rPr spc="-395" dirty="0"/>
              <a:t> </a:t>
            </a:r>
            <a:r>
              <a:rPr spc="-320" dirty="0"/>
              <a:t>завдань:</a:t>
            </a:r>
          </a:p>
        </p:txBody>
      </p:sp>
      <p:pic>
        <p:nvPicPr>
          <p:cNvPr id="343" name="object 343"/>
          <p:cNvPicPr/>
          <p:nvPr/>
        </p:nvPicPr>
        <p:blipFill>
          <a:blip r:embed="rId169" cstate="print"/>
          <a:stretch>
            <a:fillRect/>
          </a:stretch>
        </p:blipFill>
        <p:spPr>
          <a:xfrm>
            <a:off x="16259272" y="-12160"/>
            <a:ext cx="2028727" cy="1887665"/>
          </a:xfrm>
          <a:prstGeom prst="rect">
            <a:avLst/>
          </a:prstGeom>
        </p:spPr>
      </p:pic>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39" name="object 339"/>
          <p:cNvSpPr txBox="1"/>
          <p:nvPr/>
        </p:nvSpPr>
        <p:spPr>
          <a:xfrm>
            <a:off x="9397329" y="4001153"/>
            <a:ext cx="8642985" cy="1054100"/>
          </a:xfrm>
          <a:prstGeom prst="rect">
            <a:avLst/>
          </a:prstGeom>
        </p:spPr>
        <p:txBody>
          <a:bodyPr vert="horz" wrap="square" lIns="0" tIns="12700" rIns="0" bIns="0" rtlCol="0">
            <a:spAutoFit/>
          </a:bodyPr>
          <a:lstStyle/>
          <a:p>
            <a:pPr marL="12700" marR="5080">
              <a:lnSpc>
                <a:spcPct val="135000"/>
              </a:lnSpc>
              <a:spcBef>
                <a:spcPts val="100"/>
              </a:spcBef>
            </a:pPr>
            <a:r>
              <a:rPr sz="2500" dirty="0">
                <a:solidFill>
                  <a:srgbClr val="171B20"/>
                </a:solidFill>
                <a:latin typeface="Century Gothic"/>
                <a:cs typeface="Century Gothic"/>
              </a:rPr>
              <a:t>3.</a:t>
            </a:r>
            <a:r>
              <a:rPr sz="2500" spc="459" dirty="0">
                <a:solidFill>
                  <a:srgbClr val="171B20"/>
                </a:solidFill>
                <a:latin typeface="Century Gothic"/>
                <a:cs typeface="Century Gothic"/>
              </a:rPr>
              <a:t> </a:t>
            </a:r>
            <a:r>
              <a:rPr sz="2500" spc="90" dirty="0">
                <a:solidFill>
                  <a:srgbClr val="171B20"/>
                </a:solidFill>
                <a:latin typeface="Century Gothic"/>
                <a:cs typeface="Century Gothic"/>
              </a:rPr>
              <a:t>Ідентифікувати</a:t>
            </a:r>
            <a:r>
              <a:rPr sz="2500" spc="459" dirty="0">
                <a:solidFill>
                  <a:srgbClr val="171B20"/>
                </a:solidFill>
                <a:latin typeface="Century Gothic"/>
                <a:cs typeface="Century Gothic"/>
              </a:rPr>
              <a:t> </a:t>
            </a:r>
            <a:r>
              <a:rPr sz="2500" spc="140" dirty="0">
                <a:solidFill>
                  <a:srgbClr val="171B20"/>
                </a:solidFill>
                <a:latin typeface="Century Gothic"/>
                <a:cs typeface="Century Gothic"/>
              </a:rPr>
              <a:t>унікальні</a:t>
            </a:r>
            <a:r>
              <a:rPr sz="2500" spc="465" dirty="0">
                <a:solidFill>
                  <a:srgbClr val="171B20"/>
                </a:solidFill>
                <a:latin typeface="Century Gothic"/>
                <a:cs typeface="Century Gothic"/>
              </a:rPr>
              <a:t> </a:t>
            </a:r>
            <a:r>
              <a:rPr sz="2500" spc="85" dirty="0">
                <a:solidFill>
                  <a:srgbClr val="171B20"/>
                </a:solidFill>
                <a:latin typeface="Century Gothic"/>
                <a:cs typeface="Century Gothic"/>
              </a:rPr>
              <a:t>здібності,</a:t>
            </a:r>
            <a:r>
              <a:rPr sz="2500" spc="459" dirty="0">
                <a:solidFill>
                  <a:srgbClr val="171B20"/>
                </a:solidFill>
                <a:latin typeface="Century Gothic"/>
                <a:cs typeface="Century Gothic"/>
              </a:rPr>
              <a:t> </a:t>
            </a:r>
            <a:r>
              <a:rPr sz="2500" spc="70" dirty="0">
                <a:solidFill>
                  <a:srgbClr val="171B20"/>
                </a:solidFill>
                <a:latin typeface="Century Gothic"/>
                <a:cs typeface="Century Gothic"/>
              </a:rPr>
              <a:t>компетенції </a:t>
            </a:r>
            <a:r>
              <a:rPr sz="2500" dirty="0">
                <a:solidFill>
                  <a:srgbClr val="171B20"/>
                </a:solidFill>
                <a:latin typeface="Century Gothic"/>
                <a:cs typeface="Century Gothic"/>
              </a:rPr>
              <a:t>та</a:t>
            </a:r>
            <a:r>
              <a:rPr sz="2500" spc="434" dirty="0">
                <a:solidFill>
                  <a:srgbClr val="171B20"/>
                </a:solidFill>
                <a:latin typeface="Century Gothic"/>
                <a:cs typeface="Century Gothic"/>
              </a:rPr>
              <a:t> </a:t>
            </a:r>
            <a:r>
              <a:rPr sz="2500" dirty="0">
                <a:solidFill>
                  <a:srgbClr val="171B20"/>
                </a:solidFill>
                <a:latin typeface="Century Gothic"/>
                <a:cs typeface="Century Gothic"/>
              </a:rPr>
              <a:t>ресурси</a:t>
            </a:r>
            <a:r>
              <a:rPr sz="2500" spc="440" dirty="0">
                <a:solidFill>
                  <a:srgbClr val="171B20"/>
                </a:solidFill>
                <a:latin typeface="Century Gothic"/>
                <a:cs typeface="Century Gothic"/>
              </a:rPr>
              <a:t> </a:t>
            </a:r>
            <a:r>
              <a:rPr sz="2500" spc="55" dirty="0">
                <a:solidFill>
                  <a:srgbClr val="171B20"/>
                </a:solidFill>
                <a:latin typeface="Century Gothic"/>
                <a:cs typeface="Century Gothic"/>
              </a:rPr>
              <a:t>компанії</a:t>
            </a:r>
            <a:r>
              <a:rPr sz="2500" spc="440" dirty="0">
                <a:solidFill>
                  <a:srgbClr val="171B20"/>
                </a:solidFill>
                <a:latin typeface="Century Gothic"/>
                <a:cs typeface="Century Gothic"/>
              </a:rPr>
              <a:t> </a:t>
            </a:r>
            <a:r>
              <a:rPr sz="2500" spc="204" dirty="0">
                <a:solidFill>
                  <a:srgbClr val="171B20"/>
                </a:solidFill>
                <a:latin typeface="Century Gothic"/>
                <a:cs typeface="Century Gothic"/>
              </a:rPr>
              <a:t>і</a:t>
            </a:r>
            <a:r>
              <a:rPr sz="2500" spc="434" dirty="0">
                <a:solidFill>
                  <a:srgbClr val="171B20"/>
                </a:solidFill>
                <a:latin typeface="Century Gothic"/>
                <a:cs typeface="Century Gothic"/>
              </a:rPr>
              <a:t> </a:t>
            </a:r>
            <a:r>
              <a:rPr sz="2500" spc="110" dirty="0">
                <a:solidFill>
                  <a:srgbClr val="171B20"/>
                </a:solidFill>
                <a:latin typeface="Century Gothic"/>
                <a:cs typeface="Century Gothic"/>
              </a:rPr>
              <a:t>перетворити</a:t>
            </a:r>
            <a:r>
              <a:rPr sz="2500" spc="440" dirty="0">
                <a:solidFill>
                  <a:srgbClr val="171B20"/>
                </a:solidFill>
                <a:latin typeface="Century Gothic"/>
                <a:cs typeface="Century Gothic"/>
              </a:rPr>
              <a:t> </a:t>
            </a:r>
            <a:r>
              <a:rPr sz="2500" spc="165" dirty="0">
                <a:solidFill>
                  <a:srgbClr val="171B20"/>
                </a:solidFill>
                <a:latin typeface="Century Gothic"/>
                <a:cs typeface="Century Gothic"/>
              </a:rPr>
              <a:t>їх</a:t>
            </a:r>
            <a:r>
              <a:rPr sz="2500" spc="440" dirty="0">
                <a:solidFill>
                  <a:srgbClr val="171B20"/>
                </a:solidFill>
                <a:latin typeface="Century Gothic"/>
                <a:cs typeface="Century Gothic"/>
              </a:rPr>
              <a:t> </a:t>
            </a:r>
            <a:r>
              <a:rPr sz="2500" spc="80" dirty="0">
                <a:solidFill>
                  <a:srgbClr val="171B20"/>
                </a:solidFill>
                <a:latin typeface="Century Gothic"/>
                <a:cs typeface="Century Gothic"/>
              </a:rPr>
              <a:t>у</a:t>
            </a:r>
            <a:r>
              <a:rPr sz="2500" spc="440" dirty="0">
                <a:solidFill>
                  <a:srgbClr val="171B20"/>
                </a:solidFill>
                <a:latin typeface="Century Gothic"/>
                <a:cs typeface="Century Gothic"/>
              </a:rPr>
              <a:t> </a:t>
            </a:r>
            <a:r>
              <a:rPr sz="2500" spc="55" dirty="0">
                <a:solidFill>
                  <a:srgbClr val="171B20"/>
                </a:solidFill>
                <a:latin typeface="Century Gothic"/>
                <a:cs typeface="Century Gothic"/>
              </a:rPr>
              <a:t>драйвери</a:t>
            </a:r>
            <a:endParaRPr sz="2500">
              <a:latin typeface="Century Gothic"/>
              <a:cs typeface="Century Gothic"/>
            </a:endParaRPr>
          </a:p>
        </p:txBody>
      </p:sp>
      <p:sp>
        <p:nvSpPr>
          <p:cNvPr id="340" name="object 340"/>
          <p:cNvSpPr txBox="1"/>
          <p:nvPr/>
        </p:nvSpPr>
        <p:spPr>
          <a:xfrm>
            <a:off x="9397329" y="5029853"/>
            <a:ext cx="2047239" cy="1054100"/>
          </a:xfrm>
          <a:prstGeom prst="rect">
            <a:avLst/>
          </a:prstGeom>
        </p:spPr>
        <p:txBody>
          <a:bodyPr vert="horz" wrap="square" lIns="0" tIns="12700" rIns="0" bIns="0" rtlCol="0">
            <a:spAutoFit/>
          </a:bodyPr>
          <a:lstStyle/>
          <a:p>
            <a:pPr marL="12700" marR="5080">
              <a:lnSpc>
                <a:spcPct val="135000"/>
              </a:lnSpc>
              <a:spcBef>
                <a:spcPts val="100"/>
              </a:spcBef>
            </a:pPr>
            <a:r>
              <a:rPr sz="2500" spc="110" dirty="0">
                <a:solidFill>
                  <a:srgbClr val="171B20"/>
                </a:solidFill>
                <a:latin typeface="Century Gothic"/>
                <a:cs typeface="Century Gothic"/>
              </a:rPr>
              <a:t>створення </a:t>
            </a:r>
            <a:r>
              <a:rPr sz="2500" spc="95" dirty="0">
                <a:solidFill>
                  <a:srgbClr val="171B20"/>
                </a:solidFill>
                <a:latin typeface="Century Gothic"/>
                <a:cs typeface="Century Gothic"/>
              </a:rPr>
              <a:t>споживачів.</a:t>
            </a:r>
            <a:endParaRPr sz="2500">
              <a:latin typeface="Century Gothic"/>
              <a:cs typeface="Century Gothic"/>
            </a:endParaRPr>
          </a:p>
        </p:txBody>
      </p:sp>
      <p:sp>
        <p:nvSpPr>
          <p:cNvPr id="341" name="object 341"/>
          <p:cNvSpPr txBox="1"/>
          <p:nvPr/>
        </p:nvSpPr>
        <p:spPr>
          <a:xfrm>
            <a:off x="11425193" y="5029853"/>
            <a:ext cx="6614795" cy="1054100"/>
          </a:xfrm>
          <a:prstGeom prst="rect">
            <a:avLst/>
          </a:prstGeom>
        </p:spPr>
        <p:txBody>
          <a:bodyPr vert="horz" wrap="square" lIns="0" tIns="12700" rIns="0" bIns="0" rtlCol="0">
            <a:spAutoFit/>
          </a:bodyPr>
          <a:lstStyle/>
          <a:p>
            <a:pPr marL="529590" marR="5080" indent="-517525">
              <a:lnSpc>
                <a:spcPct val="135000"/>
              </a:lnSpc>
              <a:spcBef>
                <a:spcPts val="100"/>
              </a:spcBef>
              <a:tabLst>
                <a:tab pos="1515110" algn="l"/>
                <a:tab pos="1579880" algn="l"/>
                <a:tab pos="2221865" algn="l"/>
                <a:tab pos="3287395" algn="l"/>
                <a:tab pos="4036695" algn="l"/>
                <a:tab pos="4225925" algn="l"/>
                <a:tab pos="4467225" algn="l"/>
              </a:tabLst>
            </a:pPr>
            <a:r>
              <a:rPr sz="2500" spc="-10" dirty="0">
                <a:solidFill>
                  <a:srgbClr val="171B20"/>
                </a:solidFill>
                <a:latin typeface="Century Gothic"/>
                <a:cs typeface="Century Gothic"/>
              </a:rPr>
              <a:t>доданої</a:t>
            </a:r>
            <a:r>
              <a:rPr sz="2500" dirty="0">
                <a:solidFill>
                  <a:srgbClr val="171B20"/>
                </a:solidFill>
                <a:latin typeface="Century Gothic"/>
                <a:cs typeface="Century Gothic"/>
              </a:rPr>
              <a:t>		</a:t>
            </a:r>
            <a:r>
              <a:rPr sz="2500" spc="40" dirty="0">
                <a:solidFill>
                  <a:srgbClr val="171B20"/>
                </a:solidFill>
                <a:latin typeface="Century Gothic"/>
                <a:cs typeface="Century Gothic"/>
              </a:rPr>
              <a:t>вартості,</a:t>
            </a:r>
            <a:r>
              <a:rPr sz="2500" dirty="0">
                <a:solidFill>
                  <a:srgbClr val="171B20"/>
                </a:solidFill>
                <a:latin typeface="Century Gothic"/>
                <a:cs typeface="Century Gothic"/>
              </a:rPr>
              <a:t>	</a:t>
            </a:r>
            <a:r>
              <a:rPr sz="2500" spc="-25" dirty="0">
                <a:solidFill>
                  <a:srgbClr val="171B20"/>
                </a:solidFill>
                <a:latin typeface="Century Gothic"/>
                <a:cs typeface="Century Gothic"/>
              </a:rPr>
              <a:t>що</a:t>
            </a:r>
            <a:r>
              <a:rPr sz="2500" dirty="0">
                <a:solidFill>
                  <a:srgbClr val="171B20"/>
                </a:solidFill>
                <a:latin typeface="Century Gothic"/>
                <a:cs typeface="Century Gothic"/>
              </a:rPr>
              <a:t>	</a:t>
            </a:r>
            <a:r>
              <a:rPr sz="2500" spc="-50" dirty="0">
                <a:solidFill>
                  <a:srgbClr val="171B20"/>
                </a:solidFill>
                <a:latin typeface="Century Gothic"/>
                <a:cs typeface="Century Gothic"/>
              </a:rPr>
              <a:t>є</a:t>
            </a:r>
            <a:r>
              <a:rPr sz="2500" dirty="0">
                <a:solidFill>
                  <a:srgbClr val="171B20"/>
                </a:solidFill>
                <a:latin typeface="Century Gothic"/>
                <a:cs typeface="Century Gothic"/>
              </a:rPr>
              <a:t>	</a:t>
            </a:r>
            <a:r>
              <a:rPr sz="2500" spc="50" dirty="0">
                <a:solidFill>
                  <a:srgbClr val="171B20"/>
                </a:solidFill>
                <a:latin typeface="Century Gothic"/>
                <a:cs typeface="Century Gothic"/>
              </a:rPr>
              <a:t>пріоритетом </a:t>
            </a:r>
            <a:r>
              <a:rPr sz="2500" spc="80" dirty="0">
                <a:solidFill>
                  <a:srgbClr val="171B20"/>
                </a:solidFill>
                <a:latin typeface="Century Gothic"/>
                <a:cs typeface="Century Gothic"/>
              </a:rPr>
              <a:t>Це</a:t>
            </a:r>
            <a:r>
              <a:rPr sz="2500" dirty="0">
                <a:solidFill>
                  <a:srgbClr val="171B20"/>
                </a:solidFill>
                <a:latin typeface="Century Gothic"/>
                <a:cs typeface="Century Gothic"/>
              </a:rPr>
              <a:t>	</a:t>
            </a:r>
            <a:r>
              <a:rPr sz="2500" spc="-50" dirty="0">
                <a:solidFill>
                  <a:srgbClr val="171B20"/>
                </a:solidFill>
                <a:latin typeface="Century Gothic"/>
                <a:cs typeface="Century Gothic"/>
              </a:rPr>
              <a:t>є</a:t>
            </a:r>
            <a:r>
              <a:rPr sz="2500" dirty="0">
                <a:solidFill>
                  <a:srgbClr val="171B20"/>
                </a:solidFill>
                <a:latin typeface="Century Gothic"/>
                <a:cs typeface="Century Gothic"/>
              </a:rPr>
              <a:t>	</a:t>
            </a:r>
            <a:r>
              <a:rPr sz="2500" spc="-10" dirty="0">
                <a:solidFill>
                  <a:srgbClr val="171B20"/>
                </a:solidFill>
                <a:latin typeface="Century Gothic"/>
                <a:cs typeface="Century Gothic"/>
              </a:rPr>
              <a:t>основою</a:t>
            </a:r>
            <a:r>
              <a:rPr sz="2500" dirty="0">
                <a:solidFill>
                  <a:srgbClr val="171B20"/>
                </a:solidFill>
                <a:latin typeface="Century Gothic"/>
                <a:cs typeface="Century Gothic"/>
              </a:rPr>
              <a:t>		</a:t>
            </a:r>
            <a:r>
              <a:rPr sz="2500" spc="105" dirty="0">
                <a:solidFill>
                  <a:srgbClr val="171B20"/>
                </a:solidFill>
                <a:latin typeface="Century Gothic"/>
                <a:cs typeface="Century Gothic"/>
              </a:rPr>
              <a:t>забезпечення</a:t>
            </a:r>
            <a:endParaRPr sz="2500">
              <a:latin typeface="Century Gothic"/>
              <a:cs typeface="Century Gothic"/>
            </a:endParaRPr>
          </a:p>
        </p:txBody>
      </p:sp>
      <p:sp>
        <p:nvSpPr>
          <p:cNvPr id="342" name="object 342"/>
          <p:cNvSpPr txBox="1"/>
          <p:nvPr/>
        </p:nvSpPr>
        <p:spPr>
          <a:xfrm>
            <a:off x="9397329" y="6058553"/>
            <a:ext cx="8642985" cy="1054100"/>
          </a:xfrm>
          <a:prstGeom prst="rect">
            <a:avLst/>
          </a:prstGeom>
        </p:spPr>
        <p:txBody>
          <a:bodyPr vert="horz" wrap="square" lIns="0" tIns="12700" rIns="0" bIns="0" rtlCol="0">
            <a:spAutoFit/>
          </a:bodyPr>
          <a:lstStyle/>
          <a:p>
            <a:pPr marL="12700" marR="5080">
              <a:lnSpc>
                <a:spcPct val="135000"/>
              </a:lnSpc>
              <a:spcBef>
                <a:spcPts val="100"/>
              </a:spcBef>
              <a:tabLst>
                <a:tab pos="2489200" algn="l"/>
                <a:tab pos="4859655" algn="l"/>
                <a:tab pos="6751320" algn="l"/>
                <a:tab pos="7603490" algn="l"/>
              </a:tabLst>
            </a:pPr>
            <a:r>
              <a:rPr sz="2500" spc="105" dirty="0">
                <a:solidFill>
                  <a:srgbClr val="171B20"/>
                </a:solidFill>
                <a:latin typeface="Century Gothic"/>
                <a:cs typeface="Century Gothic"/>
              </a:rPr>
              <a:t>унікального</a:t>
            </a:r>
            <a:r>
              <a:rPr sz="2500" dirty="0">
                <a:solidFill>
                  <a:srgbClr val="171B20"/>
                </a:solidFill>
                <a:latin typeface="Century Gothic"/>
                <a:cs typeface="Century Gothic"/>
              </a:rPr>
              <a:t>	</a:t>
            </a:r>
            <a:r>
              <a:rPr sz="2500" spc="120" dirty="0">
                <a:solidFill>
                  <a:srgbClr val="171B20"/>
                </a:solidFill>
                <a:latin typeface="Century Gothic"/>
                <a:cs typeface="Century Gothic"/>
              </a:rPr>
              <a:t>положення</a:t>
            </a:r>
            <a:r>
              <a:rPr sz="2500" dirty="0">
                <a:solidFill>
                  <a:srgbClr val="171B20"/>
                </a:solidFill>
                <a:latin typeface="Century Gothic"/>
                <a:cs typeface="Century Gothic"/>
              </a:rPr>
              <a:t>	</a:t>
            </a:r>
            <a:r>
              <a:rPr sz="2500" spc="45" dirty="0">
                <a:solidFill>
                  <a:srgbClr val="171B20"/>
                </a:solidFill>
                <a:latin typeface="Century Gothic"/>
                <a:cs typeface="Century Gothic"/>
              </a:rPr>
              <a:t>компанії</a:t>
            </a:r>
            <a:r>
              <a:rPr sz="2500" dirty="0">
                <a:solidFill>
                  <a:srgbClr val="171B20"/>
                </a:solidFill>
                <a:latin typeface="Century Gothic"/>
                <a:cs typeface="Century Gothic"/>
              </a:rPr>
              <a:t>	</a:t>
            </a:r>
            <a:r>
              <a:rPr sz="2500" spc="-25" dirty="0">
                <a:solidFill>
                  <a:srgbClr val="171B20"/>
                </a:solidFill>
                <a:latin typeface="Century Gothic"/>
                <a:cs typeface="Century Gothic"/>
              </a:rPr>
              <a:t>на</a:t>
            </a:r>
            <a:r>
              <a:rPr sz="2500" dirty="0">
                <a:solidFill>
                  <a:srgbClr val="171B20"/>
                </a:solidFill>
                <a:latin typeface="Century Gothic"/>
                <a:cs typeface="Century Gothic"/>
              </a:rPr>
              <a:t>	</a:t>
            </a:r>
            <a:r>
              <a:rPr sz="2500" spc="125" dirty="0">
                <a:solidFill>
                  <a:srgbClr val="171B20"/>
                </a:solidFill>
                <a:latin typeface="Century Gothic"/>
                <a:cs typeface="Century Gothic"/>
              </a:rPr>
              <a:t>ринку </a:t>
            </a:r>
            <a:r>
              <a:rPr sz="2500" spc="95" dirty="0">
                <a:solidFill>
                  <a:srgbClr val="171B20"/>
                </a:solidFill>
                <a:latin typeface="Century Gothic"/>
                <a:cs typeface="Century Gothic"/>
              </a:rPr>
              <a:t>сьогодні</a:t>
            </a:r>
            <a:r>
              <a:rPr sz="2500" spc="-15" dirty="0">
                <a:solidFill>
                  <a:srgbClr val="171B20"/>
                </a:solidFill>
                <a:latin typeface="Century Gothic"/>
                <a:cs typeface="Century Gothic"/>
              </a:rPr>
              <a:t> </a:t>
            </a:r>
            <a:r>
              <a:rPr sz="2500" spc="204" dirty="0">
                <a:solidFill>
                  <a:srgbClr val="171B20"/>
                </a:solidFill>
                <a:latin typeface="Century Gothic"/>
                <a:cs typeface="Century Gothic"/>
              </a:rPr>
              <a:t>і</a:t>
            </a:r>
            <a:r>
              <a:rPr sz="2500" spc="-10" dirty="0">
                <a:solidFill>
                  <a:srgbClr val="171B20"/>
                </a:solidFill>
                <a:latin typeface="Century Gothic"/>
                <a:cs typeface="Century Gothic"/>
              </a:rPr>
              <a:t> </a:t>
            </a:r>
            <a:r>
              <a:rPr sz="2500" spc="350" dirty="0">
                <a:solidFill>
                  <a:srgbClr val="171B20"/>
                </a:solidFill>
                <a:latin typeface="Century Gothic"/>
                <a:cs typeface="Century Gothic"/>
              </a:rPr>
              <a:t>в</a:t>
            </a:r>
            <a:r>
              <a:rPr sz="2500" spc="-10" dirty="0">
                <a:solidFill>
                  <a:srgbClr val="171B20"/>
                </a:solidFill>
                <a:latin typeface="Century Gothic"/>
                <a:cs typeface="Century Gothic"/>
              </a:rPr>
              <a:t> майбутньому.</a:t>
            </a:r>
            <a:endParaRPr sz="2500" dirty="0">
              <a:latin typeface="Century Gothic"/>
              <a:cs typeface="Century Gothic"/>
            </a:endParaRPr>
          </a:p>
        </p:txBody>
      </p:sp>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9094355" cy="10286999"/>
          </a:xfrm>
          <a:prstGeom prst="rect">
            <a:avLst/>
          </a:prstGeom>
        </p:spPr>
      </p:pic>
      <p:sp>
        <p:nvSpPr>
          <p:cNvPr id="338" name="object 338" descr="$PPTXTitle"/>
          <p:cNvSpPr txBox="1">
            <a:spLocks noGrp="1"/>
          </p:cNvSpPr>
          <p:nvPr>
            <p:ph type="title"/>
          </p:nvPr>
        </p:nvSpPr>
        <p:spPr>
          <a:prstGeom prst="rect">
            <a:avLst/>
          </a:prstGeom>
        </p:spPr>
        <p:txBody>
          <a:bodyPr vert="horz" wrap="square" lIns="0" tIns="116205" rIns="0" bIns="0" rtlCol="0">
            <a:spAutoFit/>
          </a:bodyPr>
          <a:lstStyle/>
          <a:p>
            <a:pPr marL="12700" marR="5080">
              <a:lnSpc>
                <a:spcPts val="3979"/>
              </a:lnSpc>
              <a:spcBef>
                <a:spcPts val="915"/>
              </a:spcBef>
            </a:pPr>
            <a:r>
              <a:rPr spc="-235" dirty="0"/>
              <a:t>Формування</a:t>
            </a:r>
            <a:r>
              <a:rPr spc="-370" dirty="0"/>
              <a:t> </a:t>
            </a:r>
            <a:r>
              <a:rPr spc="-135" dirty="0"/>
              <a:t>ефективної </a:t>
            </a:r>
            <a:r>
              <a:rPr spc="-260" dirty="0"/>
              <a:t>бізнес-</a:t>
            </a:r>
            <a:r>
              <a:rPr spc="-204" dirty="0"/>
              <a:t>моделі</a:t>
            </a:r>
            <a:r>
              <a:rPr spc="-375" dirty="0"/>
              <a:t> </a:t>
            </a:r>
            <a:r>
              <a:rPr spc="-170" dirty="0"/>
              <a:t>підприємства </a:t>
            </a:r>
            <a:r>
              <a:rPr spc="-229" dirty="0"/>
              <a:t>повинно</a:t>
            </a:r>
            <a:r>
              <a:rPr spc="-375" dirty="0"/>
              <a:t> </a:t>
            </a:r>
            <a:r>
              <a:rPr spc="-110" dirty="0"/>
              <a:t>забезпечити </a:t>
            </a:r>
            <a:r>
              <a:rPr spc="-254" dirty="0"/>
              <a:t>виконання</a:t>
            </a:r>
            <a:r>
              <a:rPr spc="-395" dirty="0"/>
              <a:t> </a:t>
            </a:r>
            <a:r>
              <a:rPr spc="-245" dirty="0"/>
              <a:t>таких</a:t>
            </a:r>
            <a:r>
              <a:rPr spc="-395" dirty="0"/>
              <a:t> </a:t>
            </a:r>
            <a:r>
              <a:rPr spc="-320" dirty="0"/>
              <a:t>завдань:</a:t>
            </a:r>
          </a:p>
        </p:txBody>
      </p:sp>
      <p:pic>
        <p:nvPicPr>
          <p:cNvPr id="347" name="object 347"/>
          <p:cNvPicPr/>
          <p:nvPr/>
        </p:nvPicPr>
        <p:blipFill>
          <a:blip r:embed="rId169" cstate="print"/>
          <a:stretch>
            <a:fillRect/>
          </a:stretch>
        </p:blipFill>
        <p:spPr>
          <a:xfrm>
            <a:off x="16259272" y="-12160"/>
            <a:ext cx="2028727" cy="1887665"/>
          </a:xfrm>
          <a:prstGeom prst="rect">
            <a:avLst/>
          </a:prstGeom>
        </p:spPr>
      </p:pic>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39" name="object 339"/>
          <p:cNvSpPr txBox="1"/>
          <p:nvPr/>
        </p:nvSpPr>
        <p:spPr>
          <a:xfrm>
            <a:off x="9255079" y="2867361"/>
            <a:ext cx="8642985" cy="2082800"/>
          </a:xfrm>
          <a:prstGeom prst="rect">
            <a:avLst/>
          </a:prstGeom>
        </p:spPr>
        <p:txBody>
          <a:bodyPr vert="horz" wrap="square" lIns="0" tIns="12700" rIns="0" bIns="0" rtlCol="0">
            <a:spAutoFit/>
          </a:bodyPr>
          <a:lstStyle/>
          <a:p>
            <a:pPr marL="12700" marR="5080" algn="just">
              <a:lnSpc>
                <a:spcPct val="135000"/>
              </a:lnSpc>
              <a:spcBef>
                <a:spcPts val="100"/>
              </a:spcBef>
            </a:pPr>
            <a:r>
              <a:rPr sz="2500" spc="70" dirty="0">
                <a:solidFill>
                  <a:srgbClr val="171B20"/>
                </a:solidFill>
                <a:latin typeface="Century Gothic"/>
                <a:cs typeface="Century Gothic"/>
              </a:rPr>
              <a:t>4.</a:t>
            </a:r>
            <a:r>
              <a:rPr sz="2500" spc="100" dirty="0">
                <a:solidFill>
                  <a:srgbClr val="171B20"/>
                </a:solidFill>
                <a:latin typeface="Century Gothic"/>
                <a:cs typeface="Century Gothic"/>
              </a:rPr>
              <a:t>  </a:t>
            </a:r>
            <a:r>
              <a:rPr sz="2500" spc="95" dirty="0">
                <a:solidFill>
                  <a:srgbClr val="171B20"/>
                </a:solidFill>
                <a:latin typeface="Century Gothic"/>
                <a:cs typeface="Century Gothic"/>
              </a:rPr>
              <a:t>Подати</a:t>
            </a:r>
            <a:r>
              <a:rPr sz="2500" spc="105" dirty="0">
                <a:solidFill>
                  <a:srgbClr val="171B20"/>
                </a:solidFill>
                <a:latin typeface="Century Gothic"/>
                <a:cs typeface="Century Gothic"/>
              </a:rPr>
              <a:t>  </a:t>
            </a:r>
            <a:r>
              <a:rPr sz="2500" dirty="0">
                <a:solidFill>
                  <a:srgbClr val="171B20"/>
                </a:solidFill>
                <a:latin typeface="Century Gothic"/>
                <a:cs typeface="Century Gothic"/>
              </a:rPr>
              <a:t>формалізовану</a:t>
            </a:r>
            <a:r>
              <a:rPr sz="2500" spc="100" dirty="0">
                <a:solidFill>
                  <a:srgbClr val="171B20"/>
                </a:solidFill>
                <a:latin typeface="Century Gothic"/>
                <a:cs typeface="Century Gothic"/>
              </a:rPr>
              <a:t>  </a:t>
            </a:r>
            <a:r>
              <a:rPr sz="2500" spc="90" dirty="0">
                <a:solidFill>
                  <a:srgbClr val="171B20"/>
                </a:solidFill>
                <a:latin typeface="Century Gothic"/>
                <a:cs typeface="Century Gothic"/>
              </a:rPr>
              <a:t>структуру</a:t>
            </a:r>
            <a:r>
              <a:rPr sz="2500" spc="105" dirty="0">
                <a:solidFill>
                  <a:srgbClr val="171B20"/>
                </a:solidFill>
                <a:latin typeface="Century Gothic"/>
                <a:cs typeface="Century Gothic"/>
              </a:rPr>
              <a:t>  </a:t>
            </a:r>
            <a:r>
              <a:rPr sz="2500" spc="55" dirty="0">
                <a:solidFill>
                  <a:srgbClr val="171B20"/>
                </a:solidFill>
                <a:latin typeface="Century Gothic"/>
                <a:cs typeface="Century Gothic"/>
              </a:rPr>
              <a:t>компанії</a:t>
            </a:r>
            <a:r>
              <a:rPr sz="2500" spc="100" dirty="0">
                <a:solidFill>
                  <a:srgbClr val="171B20"/>
                </a:solidFill>
                <a:latin typeface="Century Gothic"/>
                <a:cs typeface="Century Gothic"/>
              </a:rPr>
              <a:t>  </a:t>
            </a:r>
            <a:r>
              <a:rPr sz="2500" spc="295" dirty="0">
                <a:solidFill>
                  <a:srgbClr val="171B20"/>
                </a:solidFill>
                <a:latin typeface="Century Gothic"/>
                <a:cs typeface="Century Gothic"/>
              </a:rPr>
              <a:t>як </a:t>
            </a:r>
            <a:r>
              <a:rPr sz="2500" spc="70" dirty="0">
                <a:solidFill>
                  <a:srgbClr val="171B20"/>
                </a:solidFill>
                <a:latin typeface="Century Gothic"/>
                <a:cs typeface="Century Gothic"/>
              </a:rPr>
              <a:t>бізнес-</a:t>
            </a:r>
            <a:r>
              <a:rPr sz="2500" dirty="0">
                <a:solidFill>
                  <a:srgbClr val="171B20"/>
                </a:solidFill>
                <a:latin typeface="Century Gothic"/>
                <a:cs typeface="Century Gothic"/>
              </a:rPr>
              <a:t>системи.</a:t>
            </a:r>
            <a:r>
              <a:rPr sz="2500" spc="570" dirty="0">
                <a:solidFill>
                  <a:srgbClr val="171B20"/>
                </a:solidFill>
                <a:latin typeface="Century Gothic"/>
                <a:cs typeface="Century Gothic"/>
              </a:rPr>
              <a:t>    </a:t>
            </a:r>
            <a:r>
              <a:rPr sz="2500" spc="105" dirty="0">
                <a:solidFill>
                  <a:srgbClr val="171B20"/>
                </a:solidFill>
                <a:latin typeface="Century Gothic"/>
                <a:cs typeface="Century Gothic"/>
              </a:rPr>
              <a:t>Це</a:t>
            </a:r>
            <a:r>
              <a:rPr sz="2500" spc="570" dirty="0">
                <a:solidFill>
                  <a:srgbClr val="171B20"/>
                </a:solidFill>
                <a:latin typeface="Century Gothic"/>
                <a:cs typeface="Century Gothic"/>
              </a:rPr>
              <a:t>    </a:t>
            </a:r>
            <a:r>
              <a:rPr sz="2500" spc="170" dirty="0">
                <a:solidFill>
                  <a:srgbClr val="171B20"/>
                </a:solidFill>
                <a:latin typeface="Century Gothic"/>
                <a:cs typeface="Century Gothic"/>
              </a:rPr>
              <a:t>дозволить</a:t>
            </a:r>
            <a:r>
              <a:rPr sz="2500" spc="575" dirty="0">
                <a:solidFill>
                  <a:srgbClr val="171B20"/>
                </a:solidFill>
                <a:latin typeface="Century Gothic"/>
                <a:cs typeface="Century Gothic"/>
              </a:rPr>
              <a:t>    </a:t>
            </a:r>
            <a:r>
              <a:rPr sz="2500" spc="180" dirty="0">
                <a:solidFill>
                  <a:srgbClr val="171B20"/>
                </a:solidFill>
                <a:latin typeface="Century Gothic"/>
                <a:cs typeface="Century Gothic"/>
              </a:rPr>
              <a:t>визначити </a:t>
            </a:r>
            <a:r>
              <a:rPr sz="2500" spc="85" dirty="0">
                <a:solidFill>
                  <a:srgbClr val="171B20"/>
                </a:solidFill>
                <a:latin typeface="Century Gothic"/>
                <a:cs typeface="Century Gothic"/>
              </a:rPr>
              <a:t>взаємозв’язок</a:t>
            </a:r>
            <a:r>
              <a:rPr sz="2500" spc="325" dirty="0">
                <a:solidFill>
                  <a:srgbClr val="171B20"/>
                </a:solidFill>
                <a:latin typeface="Century Gothic"/>
                <a:cs typeface="Century Gothic"/>
              </a:rPr>
              <a:t>  </a:t>
            </a:r>
            <a:r>
              <a:rPr sz="2500" spc="170" dirty="0">
                <a:solidFill>
                  <a:srgbClr val="171B20"/>
                </a:solidFill>
                <a:latin typeface="Century Gothic"/>
                <a:cs typeface="Century Gothic"/>
              </a:rPr>
              <a:t>різних</a:t>
            </a:r>
            <a:r>
              <a:rPr sz="2500" spc="330" dirty="0">
                <a:solidFill>
                  <a:srgbClr val="171B20"/>
                </a:solidFill>
                <a:latin typeface="Century Gothic"/>
                <a:cs typeface="Century Gothic"/>
              </a:rPr>
              <a:t>  </a:t>
            </a:r>
            <a:r>
              <a:rPr sz="2500" spc="85" dirty="0">
                <a:solidFill>
                  <a:srgbClr val="171B20"/>
                </a:solidFill>
                <a:latin typeface="Century Gothic"/>
                <a:cs typeface="Century Gothic"/>
              </a:rPr>
              <a:t>елементів</a:t>
            </a:r>
            <a:r>
              <a:rPr sz="2500" spc="330" dirty="0">
                <a:solidFill>
                  <a:srgbClr val="171B20"/>
                </a:solidFill>
                <a:latin typeface="Century Gothic"/>
                <a:cs typeface="Century Gothic"/>
              </a:rPr>
              <a:t>  </a:t>
            </a:r>
            <a:r>
              <a:rPr sz="2500" dirty="0">
                <a:solidFill>
                  <a:srgbClr val="171B20"/>
                </a:solidFill>
                <a:latin typeface="Century Gothic"/>
                <a:cs typeface="Century Gothic"/>
              </a:rPr>
              <a:t>моделі</a:t>
            </a:r>
            <a:r>
              <a:rPr sz="2500" spc="330" dirty="0">
                <a:solidFill>
                  <a:srgbClr val="171B20"/>
                </a:solidFill>
                <a:latin typeface="Century Gothic"/>
                <a:cs typeface="Century Gothic"/>
              </a:rPr>
              <a:t>  </a:t>
            </a:r>
            <a:r>
              <a:rPr sz="2500" spc="55" dirty="0">
                <a:solidFill>
                  <a:srgbClr val="171B20"/>
                </a:solidFill>
                <a:latin typeface="Century Gothic"/>
                <a:cs typeface="Century Gothic"/>
              </a:rPr>
              <a:t>бізнесу </a:t>
            </a:r>
            <a:r>
              <a:rPr sz="2500" dirty="0">
                <a:solidFill>
                  <a:srgbClr val="171B20"/>
                </a:solidFill>
                <a:latin typeface="Century Gothic"/>
                <a:cs typeface="Century Gothic"/>
              </a:rPr>
              <a:t>компанії,</a:t>
            </a:r>
            <a:r>
              <a:rPr sz="2500" spc="-30" dirty="0">
                <a:solidFill>
                  <a:srgbClr val="171B20"/>
                </a:solidFill>
                <a:latin typeface="Century Gothic"/>
                <a:cs typeface="Century Gothic"/>
              </a:rPr>
              <a:t>  </a:t>
            </a:r>
            <a:r>
              <a:rPr sz="2500" dirty="0">
                <a:solidFill>
                  <a:srgbClr val="171B20"/>
                </a:solidFill>
                <a:latin typeface="Century Gothic"/>
                <a:cs typeface="Century Gothic"/>
              </a:rPr>
              <a:t>що</a:t>
            </a:r>
            <a:r>
              <a:rPr sz="2500" spc="-25" dirty="0">
                <a:solidFill>
                  <a:srgbClr val="171B20"/>
                </a:solidFill>
                <a:latin typeface="Century Gothic"/>
                <a:cs typeface="Century Gothic"/>
              </a:rPr>
              <a:t>  </a:t>
            </a:r>
            <a:r>
              <a:rPr sz="2500" spc="175" dirty="0">
                <a:solidFill>
                  <a:srgbClr val="171B20"/>
                </a:solidFill>
                <a:latin typeface="Century Gothic"/>
                <a:cs typeface="Century Gothic"/>
              </a:rPr>
              <a:t>підвищить</a:t>
            </a:r>
            <a:r>
              <a:rPr sz="2500" spc="-30" dirty="0">
                <a:solidFill>
                  <a:srgbClr val="171B20"/>
                </a:solidFill>
                <a:latin typeface="Century Gothic"/>
                <a:cs typeface="Century Gothic"/>
              </a:rPr>
              <a:t>  </a:t>
            </a:r>
            <a:r>
              <a:rPr sz="2500" spc="70" dirty="0">
                <a:solidFill>
                  <a:srgbClr val="171B20"/>
                </a:solidFill>
                <a:latin typeface="Century Gothic"/>
                <a:cs typeface="Century Gothic"/>
              </a:rPr>
              <a:t>ефективність</a:t>
            </a:r>
            <a:r>
              <a:rPr sz="2500" spc="-25" dirty="0">
                <a:solidFill>
                  <a:srgbClr val="171B20"/>
                </a:solidFill>
                <a:latin typeface="Century Gothic"/>
                <a:cs typeface="Century Gothic"/>
              </a:rPr>
              <a:t>  </a:t>
            </a:r>
            <a:r>
              <a:rPr sz="2500" spc="140" dirty="0">
                <a:solidFill>
                  <a:srgbClr val="171B20"/>
                </a:solidFill>
                <a:latin typeface="Century Gothic"/>
                <a:cs typeface="Century Gothic"/>
              </a:rPr>
              <a:t>управління</a:t>
            </a:r>
            <a:endParaRPr sz="2500" dirty="0">
              <a:latin typeface="Century Gothic"/>
              <a:cs typeface="Century Gothic"/>
            </a:endParaRPr>
          </a:p>
        </p:txBody>
      </p:sp>
      <p:sp>
        <p:nvSpPr>
          <p:cNvPr id="340" name="object 340"/>
          <p:cNvSpPr txBox="1"/>
          <p:nvPr/>
        </p:nvSpPr>
        <p:spPr>
          <a:xfrm>
            <a:off x="9255079" y="5058149"/>
            <a:ext cx="4018915" cy="406400"/>
          </a:xfrm>
          <a:prstGeom prst="rect">
            <a:avLst/>
          </a:prstGeom>
        </p:spPr>
        <p:txBody>
          <a:bodyPr vert="horz" wrap="square" lIns="0" tIns="12700" rIns="0" bIns="0" rtlCol="0">
            <a:spAutoFit/>
          </a:bodyPr>
          <a:lstStyle/>
          <a:p>
            <a:pPr marL="12700">
              <a:lnSpc>
                <a:spcPct val="100000"/>
              </a:lnSpc>
              <a:spcBef>
                <a:spcPts val="100"/>
              </a:spcBef>
              <a:tabLst>
                <a:tab pos="2305685" algn="l"/>
              </a:tabLst>
            </a:pPr>
            <a:r>
              <a:rPr sz="2500" spc="-10" dirty="0">
                <a:solidFill>
                  <a:srgbClr val="171B20"/>
                </a:solidFill>
                <a:latin typeface="Century Gothic"/>
                <a:cs typeface="Century Gothic"/>
              </a:rPr>
              <a:t>бізнесом,</a:t>
            </a:r>
            <a:r>
              <a:rPr sz="2500" dirty="0">
                <a:solidFill>
                  <a:srgbClr val="171B20"/>
                </a:solidFill>
                <a:latin typeface="Century Gothic"/>
                <a:cs typeface="Century Gothic"/>
              </a:rPr>
              <a:t>	</a:t>
            </a:r>
            <a:r>
              <a:rPr sz="2500" spc="95" dirty="0">
                <a:solidFill>
                  <a:srgbClr val="171B20"/>
                </a:solidFill>
                <a:latin typeface="Century Gothic"/>
                <a:cs typeface="Century Gothic"/>
              </a:rPr>
              <a:t>зменшить</a:t>
            </a:r>
            <a:endParaRPr sz="2500">
              <a:latin typeface="Century Gothic"/>
              <a:cs typeface="Century Gothic"/>
            </a:endParaRPr>
          </a:p>
        </p:txBody>
      </p:sp>
      <p:sp>
        <p:nvSpPr>
          <p:cNvPr id="341" name="object 341"/>
          <p:cNvSpPr txBox="1"/>
          <p:nvPr/>
        </p:nvSpPr>
        <p:spPr>
          <a:xfrm>
            <a:off x="12499121" y="4924761"/>
            <a:ext cx="5398770" cy="1054100"/>
          </a:xfrm>
          <a:prstGeom prst="rect">
            <a:avLst/>
          </a:prstGeom>
        </p:spPr>
        <p:txBody>
          <a:bodyPr vert="horz" wrap="square" lIns="0" tIns="12700" rIns="0" bIns="0" rtlCol="0">
            <a:spAutoFit/>
          </a:bodyPr>
          <a:lstStyle/>
          <a:p>
            <a:pPr marL="12700" marR="5080" indent="1443355">
              <a:lnSpc>
                <a:spcPct val="135000"/>
              </a:lnSpc>
              <a:spcBef>
                <a:spcPts val="100"/>
              </a:spcBef>
              <a:tabLst>
                <a:tab pos="838835" algn="l"/>
                <a:tab pos="3430270" algn="l"/>
                <a:tab pos="3505200" algn="l"/>
                <a:tab pos="4603115" algn="l"/>
              </a:tabLst>
            </a:pPr>
            <a:r>
              <a:rPr sz="2500" spc="130" dirty="0">
                <a:solidFill>
                  <a:srgbClr val="171B20"/>
                </a:solidFill>
                <a:latin typeface="Century Gothic"/>
                <a:cs typeface="Century Gothic"/>
              </a:rPr>
              <a:t>витрати</a:t>
            </a:r>
            <a:r>
              <a:rPr sz="2500" dirty="0">
                <a:solidFill>
                  <a:srgbClr val="171B20"/>
                </a:solidFill>
                <a:latin typeface="Century Gothic"/>
                <a:cs typeface="Century Gothic"/>
              </a:rPr>
              <a:t>		</a:t>
            </a:r>
            <a:r>
              <a:rPr sz="2500" spc="-25" dirty="0">
                <a:solidFill>
                  <a:srgbClr val="171B20"/>
                </a:solidFill>
                <a:latin typeface="Century Gothic"/>
                <a:cs typeface="Century Gothic"/>
              </a:rPr>
              <a:t>на</a:t>
            </a:r>
            <a:r>
              <a:rPr sz="2500" dirty="0">
                <a:solidFill>
                  <a:srgbClr val="171B20"/>
                </a:solidFill>
                <a:latin typeface="Century Gothic"/>
                <a:cs typeface="Century Gothic"/>
              </a:rPr>
              <a:t>	</a:t>
            </a:r>
            <a:r>
              <a:rPr sz="2500" spc="75" dirty="0">
                <a:solidFill>
                  <a:srgbClr val="171B20"/>
                </a:solidFill>
                <a:latin typeface="Century Gothic"/>
                <a:cs typeface="Century Gothic"/>
              </a:rPr>
              <a:t>його </a:t>
            </a:r>
            <a:r>
              <a:rPr sz="2500" spc="-25" dirty="0">
                <a:solidFill>
                  <a:srgbClr val="171B20"/>
                </a:solidFill>
                <a:latin typeface="Century Gothic"/>
                <a:cs typeface="Century Gothic"/>
              </a:rPr>
              <a:t>та</a:t>
            </a:r>
            <a:r>
              <a:rPr sz="2500" dirty="0">
                <a:solidFill>
                  <a:srgbClr val="171B20"/>
                </a:solidFill>
                <a:latin typeface="Century Gothic"/>
                <a:cs typeface="Century Gothic"/>
              </a:rPr>
              <a:t>	</a:t>
            </a:r>
            <a:r>
              <a:rPr sz="2500" spc="114" dirty="0">
                <a:solidFill>
                  <a:srgbClr val="171B20"/>
                </a:solidFill>
                <a:latin typeface="Century Gothic"/>
                <a:cs typeface="Century Gothic"/>
              </a:rPr>
              <a:t>забезпечить</a:t>
            </a:r>
            <a:r>
              <a:rPr sz="2500" dirty="0">
                <a:solidFill>
                  <a:srgbClr val="171B20"/>
                </a:solidFill>
                <a:latin typeface="Century Gothic"/>
                <a:cs typeface="Century Gothic"/>
              </a:rPr>
              <a:t>	</a:t>
            </a:r>
            <a:r>
              <a:rPr sz="2500" spc="105" dirty="0">
                <a:solidFill>
                  <a:srgbClr val="171B20"/>
                </a:solidFill>
                <a:latin typeface="Century Gothic"/>
                <a:cs typeface="Century Gothic"/>
              </a:rPr>
              <a:t>можливість</a:t>
            </a:r>
            <a:endParaRPr sz="2500">
              <a:latin typeface="Century Gothic"/>
              <a:cs typeface="Century Gothic"/>
            </a:endParaRPr>
          </a:p>
        </p:txBody>
      </p:sp>
      <p:sp>
        <p:nvSpPr>
          <p:cNvPr id="344" name="object 344"/>
          <p:cNvSpPr txBox="1"/>
          <p:nvPr/>
        </p:nvSpPr>
        <p:spPr>
          <a:xfrm>
            <a:off x="9255079" y="5439111"/>
            <a:ext cx="2787015" cy="2082800"/>
          </a:xfrm>
          <a:prstGeom prst="rect">
            <a:avLst/>
          </a:prstGeom>
        </p:spPr>
        <p:txBody>
          <a:bodyPr vert="horz" wrap="square" lIns="0" tIns="12700" rIns="0" bIns="0" rtlCol="0">
            <a:spAutoFit/>
          </a:bodyPr>
          <a:lstStyle/>
          <a:p>
            <a:pPr marL="12700" marR="5080">
              <a:lnSpc>
                <a:spcPct val="135000"/>
              </a:lnSpc>
              <a:spcBef>
                <a:spcPts val="100"/>
              </a:spcBef>
            </a:pPr>
            <a:r>
              <a:rPr sz="2500" spc="70" dirty="0">
                <a:solidFill>
                  <a:srgbClr val="171B20"/>
                </a:solidFill>
                <a:latin typeface="Century Gothic"/>
                <a:cs typeface="Century Gothic"/>
              </a:rPr>
              <a:t>функціонування </a:t>
            </a:r>
            <a:r>
              <a:rPr sz="2500" spc="120" dirty="0">
                <a:solidFill>
                  <a:srgbClr val="171B20"/>
                </a:solidFill>
                <a:latin typeface="Century Gothic"/>
                <a:cs typeface="Century Gothic"/>
              </a:rPr>
              <a:t>впровадження </a:t>
            </a:r>
            <a:r>
              <a:rPr sz="2500" spc="95" dirty="0">
                <a:solidFill>
                  <a:srgbClr val="171B20"/>
                </a:solidFill>
                <a:latin typeface="Century Gothic"/>
                <a:cs typeface="Century Gothic"/>
              </a:rPr>
              <a:t>інструментів бюджетування)</a:t>
            </a:r>
            <a:endParaRPr sz="2500" dirty="0">
              <a:latin typeface="Century Gothic"/>
              <a:cs typeface="Century Gothic"/>
            </a:endParaRPr>
          </a:p>
        </p:txBody>
      </p:sp>
      <p:sp>
        <p:nvSpPr>
          <p:cNvPr id="342" name="object 342"/>
          <p:cNvSpPr txBox="1"/>
          <p:nvPr/>
        </p:nvSpPr>
        <p:spPr>
          <a:xfrm>
            <a:off x="12766750" y="5953461"/>
            <a:ext cx="1784985" cy="1054100"/>
          </a:xfrm>
          <a:prstGeom prst="rect">
            <a:avLst/>
          </a:prstGeom>
        </p:spPr>
        <p:txBody>
          <a:bodyPr vert="horz" wrap="square" lIns="0" tIns="12700" rIns="0" bIns="0" rtlCol="0">
            <a:spAutoFit/>
          </a:bodyPr>
          <a:lstStyle/>
          <a:p>
            <a:pPr marL="12700" marR="5080" indent="64769">
              <a:lnSpc>
                <a:spcPct val="135000"/>
              </a:lnSpc>
              <a:spcBef>
                <a:spcPts val="100"/>
              </a:spcBef>
            </a:pPr>
            <a:r>
              <a:rPr sz="2500" spc="-10" dirty="0">
                <a:solidFill>
                  <a:srgbClr val="171B20"/>
                </a:solidFill>
                <a:latin typeface="Century Gothic"/>
                <a:cs typeface="Century Gothic"/>
              </a:rPr>
              <a:t>сучасних (процесне</a:t>
            </a:r>
            <a:endParaRPr sz="2500">
              <a:latin typeface="Century Gothic"/>
              <a:cs typeface="Century Gothic"/>
            </a:endParaRPr>
          </a:p>
        </p:txBody>
      </p:sp>
      <p:sp>
        <p:nvSpPr>
          <p:cNvPr id="343" name="object 343"/>
          <p:cNvSpPr txBox="1"/>
          <p:nvPr/>
        </p:nvSpPr>
        <p:spPr>
          <a:xfrm>
            <a:off x="15420616" y="5953461"/>
            <a:ext cx="2477135" cy="1054100"/>
          </a:xfrm>
          <a:prstGeom prst="rect">
            <a:avLst/>
          </a:prstGeom>
        </p:spPr>
        <p:txBody>
          <a:bodyPr vert="horz" wrap="square" lIns="0" tIns="12700" rIns="0" bIns="0" rtlCol="0">
            <a:spAutoFit/>
          </a:bodyPr>
          <a:lstStyle/>
          <a:p>
            <a:pPr marL="475615" marR="5080" indent="-463550">
              <a:lnSpc>
                <a:spcPct val="135000"/>
              </a:lnSpc>
              <a:spcBef>
                <a:spcPts val="100"/>
              </a:spcBef>
            </a:pPr>
            <a:r>
              <a:rPr sz="2500" spc="105" dirty="0">
                <a:solidFill>
                  <a:srgbClr val="171B20"/>
                </a:solidFill>
                <a:latin typeface="Century Gothic"/>
                <a:cs typeface="Century Gothic"/>
              </a:rPr>
              <a:t>управлінських </a:t>
            </a:r>
            <a:r>
              <a:rPr sz="2500" spc="114" dirty="0">
                <a:solidFill>
                  <a:srgbClr val="171B20"/>
                </a:solidFill>
                <a:latin typeface="Century Gothic"/>
                <a:cs typeface="Century Gothic"/>
              </a:rPr>
              <a:t>управління,</a:t>
            </a:r>
            <a:endParaRPr sz="2500">
              <a:latin typeface="Century Gothic"/>
              <a:cs typeface="Century Gothic"/>
            </a:endParaRPr>
          </a:p>
        </p:txBody>
      </p:sp>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45" name="object 345"/>
          <p:cNvSpPr txBox="1"/>
          <p:nvPr/>
        </p:nvSpPr>
        <p:spPr>
          <a:xfrm>
            <a:off x="12605654" y="7115550"/>
            <a:ext cx="5292090" cy="406400"/>
          </a:xfrm>
          <a:prstGeom prst="rect">
            <a:avLst/>
          </a:prstGeom>
        </p:spPr>
        <p:txBody>
          <a:bodyPr vert="horz" wrap="square" lIns="0" tIns="12700" rIns="0" bIns="0" rtlCol="0">
            <a:spAutoFit/>
          </a:bodyPr>
          <a:lstStyle/>
          <a:p>
            <a:pPr marL="12700">
              <a:lnSpc>
                <a:spcPct val="100000"/>
              </a:lnSpc>
              <a:spcBef>
                <a:spcPts val="100"/>
              </a:spcBef>
              <a:tabLst>
                <a:tab pos="831215" algn="l"/>
                <a:tab pos="3618865" algn="l"/>
              </a:tabLst>
            </a:pPr>
            <a:r>
              <a:rPr sz="2500" spc="155" dirty="0">
                <a:solidFill>
                  <a:srgbClr val="171B20"/>
                </a:solidFill>
                <a:latin typeface="Century Gothic"/>
                <a:cs typeface="Century Gothic"/>
              </a:rPr>
              <a:t>і</a:t>
            </a:r>
            <a:r>
              <a:rPr sz="2500" dirty="0">
                <a:solidFill>
                  <a:srgbClr val="171B20"/>
                </a:solidFill>
                <a:latin typeface="Century Gothic"/>
                <a:cs typeface="Century Gothic"/>
              </a:rPr>
              <a:t>	</a:t>
            </a:r>
            <a:r>
              <a:rPr sz="2500" spc="35" dirty="0">
                <a:solidFill>
                  <a:srgbClr val="171B20"/>
                </a:solidFill>
                <a:latin typeface="Century Gothic"/>
                <a:cs typeface="Century Gothic"/>
              </a:rPr>
              <a:t>програмних</a:t>
            </a:r>
            <a:r>
              <a:rPr sz="2500" dirty="0">
                <a:solidFill>
                  <a:srgbClr val="171B20"/>
                </a:solidFill>
                <a:latin typeface="Century Gothic"/>
                <a:cs typeface="Century Gothic"/>
              </a:rPr>
              <a:t>	</a:t>
            </a:r>
            <a:r>
              <a:rPr sz="2500" spc="140" dirty="0">
                <a:solidFill>
                  <a:srgbClr val="171B20"/>
                </a:solidFill>
                <a:latin typeface="Century Gothic"/>
                <a:cs typeface="Century Gothic"/>
              </a:rPr>
              <a:t>продуктів</a:t>
            </a:r>
            <a:endParaRPr sz="2500">
              <a:latin typeface="Century Gothic"/>
              <a:cs typeface="Century Gothic"/>
            </a:endParaRPr>
          </a:p>
        </p:txBody>
      </p:sp>
      <p:sp>
        <p:nvSpPr>
          <p:cNvPr id="346" name="object 346"/>
          <p:cNvSpPr txBox="1"/>
          <p:nvPr/>
        </p:nvSpPr>
        <p:spPr>
          <a:xfrm>
            <a:off x="9255079" y="7629900"/>
            <a:ext cx="8206740" cy="406400"/>
          </a:xfrm>
          <a:prstGeom prst="rect">
            <a:avLst/>
          </a:prstGeom>
        </p:spPr>
        <p:txBody>
          <a:bodyPr vert="horz" wrap="square" lIns="0" tIns="12700" rIns="0" bIns="0" rtlCol="0">
            <a:spAutoFit/>
          </a:bodyPr>
          <a:lstStyle/>
          <a:p>
            <a:pPr marL="12700">
              <a:lnSpc>
                <a:spcPct val="100000"/>
              </a:lnSpc>
              <a:spcBef>
                <a:spcPts val="100"/>
              </a:spcBef>
            </a:pPr>
            <a:r>
              <a:rPr sz="2500" spc="150" dirty="0">
                <a:solidFill>
                  <a:srgbClr val="171B20"/>
                </a:solidFill>
                <a:latin typeface="Century Gothic"/>
                <a:cs typeface="Century Gothic"/>
              </a:rPr>
              <a:t>управління</a:t>
            </a:r>
            <a:r>
              <a:rPr sz="2500" spc="190" dirty="0">
                <a:solidFill>
                  <a:srgbClr val="171B20"/>
                </a:solidFill>
                <a:latin typeface="Century Gothic"/>
                <a:cs typeface="Century Gothic"/>
              </a:rPr>
              <a:t> </a:t>
            </a:r>
            <a:r>
              <a:rPr sz="2500" dirty="0">
                <a:solidFill>
                  <a:srgbClr val="171B20"/>
                </a:solidFill>
                <a:latin typeface="Century Gothic"/>
                <a:cs typeface="Century Gothic"/>
              </a:rPr>
              <a:t>компанією</a:t>
            </a:r>
            <a:r>
              <a:rPr sz="2500" spc="190" dirty="0">
                <a:solidFill>
                  <a:srgbClr val="171B20"/>
                </a:solidFill>
                <a:latin typeface="Century Gothic"/>
                <a:cs typeface="Century Gothic"/>
              </a:rPr>
              <a:t> </a:t>
            </a:r>
            <a:r>
              <a:rPr sz="2500" dirty="0">
                <a:solidFill>
                  <a:srgbClr val="171B20"/>
                </a:solidFill>
                <a:latin typeface="Century Gothic"/>
                <a:cs typeface="Century Gothic"/>
              </a:rPr>
              <a:t>(наприклад,</a:t>
            </a:r>
            <a:r>
              <a:rPr sz="2500" spc="190" dirty="0">
                <a:solidFill>
                  <a:srgbClr val="171B20"/>
                </a:solidFill>
                <a:latin typeface="Century Gothic"/>
                <a:cs typeface="Century Gothic"/>
              </a:rPr>
              <a:t> </a:t>
            </a:r>
            <a:r>
              <a:rPr sz="2500" spc="265" dirty="0">
                <a:solidFill>
                  <a:srgbClr val="171B20"/>
                </a:solidFill>
                <a:latin typeface="Century Gothic"/>
                <a:cs typeface="Century Gothic"/>
              </a:rPr>
              <a:t>ERP-</a:t>
            </a:r>
            <a:r>
              <a:rPr sz="2500" spc="-10" dirty="0">
                <a:solidFill>
                  <a:srgbClr val="171B20"/>
                </a:solidFill>
                <a:latin typeface="Century Gothic"/>
                <a:cs typeface="Century Gothic"/>
              </a:rPr>
              <a:t>систем).</a:t>
            </a:r>
            <a:endParaRPr sz="2500">
              <a:latin typeface="Century Gothic"/>
              <a:cs typeface="Century Gothic"/>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7848600" cy="10679847"/>
          </a:xfrm>
          <a:prstGeom prst="rect">
            <a:avLst/>
          </a:prstGeom>
        </p:spPr>
        <p:txBody>
          <a:bodyPr wrap="square">
            <a:spAutoFit/>
          </a:bodyPr>
          <a:lstStyle/>
          <a:p>
            <a:pPr algn="just"/>
            <a:r>
              <a:rPr lang="uk-UA" sz="2000" b="1" dirty="0" smtClean="0">
                <a:latin typeface="+mn-lt"/>
              </a:rPr>
              <a:t>Формування ефективної бізнес-моделі підприємства повинно забезпечити виконання таких завдань</a:t>
            </a:r>
            <a:r>
              <a:rPr lang="uk-UA" dirty="0" smtClean="0">
                <a:latin typeface="+mn-lt"/>
              </a:rPr>
              <a:t>:</a:t>
            </a:r>
          </a:p>
          <a:p>
            <a:pPr algn="just">
              <a:buFont typeface="+mj-lt"/>
              <a:buAutoNum type="arabicPeriod"/>
            </a:pPr>
            <a:r>
              <a:rPr lang="uk-UA" sz="2000" b="1" dirty="0" smtClean="0">
                <a:latin typeface="+mn-lt"/>
              </a:rPr>
              <a:t>Визначення цільового ринку </a:t>
            </a:r>
            <a:r>
              <a:rPr lang="uk-UA" sz="2000" dirty="0" smtClean="0">
                <a:latin typeface="+mn-lt"/>
              </a:rPr>
              <a:t>— дослідження потреб споживачів, попиту та конкурентного середовища.</a:t>
            </a:r>
          </a:p>
          <a:p>
            <a:pPr algn="just">
              <a:buFont typeface="+mj-lt"/>
              <a:buAutoNum type="arabicPeriod"/>
            </a:pPr>
            <a:r>
              <a:rPr lang="uk-UA" sz="2000" b="1" dirty="0" smtClean="0">
                <a:latin typeface="+mn-lt"/>
              </a:rPr>
              <a:t>Створення ціннісної пропозиції </a:t>
            </a:r>
            <a:r>
              <a:rPr lang="uk-UA" sz="2000" dirty="0" smtClean="0">
                <a:latin typeface="+mn-lt"/>
              </a:rPr>
              <a:t>— розроблення товарів і послуг, які задовольняють потреби клієнтів та мають конкурентні переваги.</a:t>
            </a:r>
          </a:p>
          <a:p>
            <a:pPr algn="just">
              <a:buFont typeface="+mj-lt"/>
              <a:buAutoNum type="arabicPeriod"/>
            </a:pPr>
            <a:r>
              <a:rPr lang="uk-UA" sz="2000" b="1" dirty="0" smtClean="0">
                <a:latin typeface="+mn-lt"/>
              </a:rPr>
              <a:t>Забезпечення прибутковості </a:t>
            </a:r>
            <a:r>
              <a:rPr lang="uk-UA" sz="2000" dirty="0" smtClean="0">
                <a:latin typeface="+mn-lt"/>
              </a:rPr>
              <a:t>— визначення джерел доходів і формування механізмів отримання прибутку.</a:t>
            </a:r>
          </a:p>
          <a:p>
            <a:pPr algn="just">
              <a:buFont typeface="+mj-lt"/>
              <a:buAutoNum type="arabicPeriod"/>
            </a:pPr>
            <a:r>
              <a:rPr lang="uk-UA" sz="2000" b="1" dirty="0" smtClean="0">
                <a:latin typeface="+mn-lt"/>
              </a:rPr>
              <a:t>Оптимізація витрат </a:t>
            </a:r>
            <a:r>
              <a:rPr lang="uk-UA" sz="2000" dirty="0" smtClean="0">
                <a:latin typeface="+mn-lt"/>
              </a:rPr>
              <a:t>— раціональне використання матеріальних, фінансових, трудових та інформаційних ресурсів.</a:t>
            </a:r>
          </a:p>
          <a:p>
            <a:pPr algn="just">
              <a:buFont typeface="+mj-lt"/>
              <a:buAutoNum type="arabicPeriod"/>
            </a:pPr>
            <a:r>
              <a:rPr lang="uk-UA" sz="2000" b="1" dirty="0" smtClean="0">
                <a:latin typeface="+mn-lt"/>
              </a:rPr>
              <a:t>Організація ефективних бізнес-процесів </a:t>
            </a:r>
            <a:r>
              <a:rPr lang="uk-UA" sz="2000" dirty="0" smtClean="0">
                <a:latin typeface="+mn-lt"/>
              </a:rPr>
              <a:t>— налагодження виробництва, постачання, маркетингу, збуту й обслуговування клієнтів.</a:t>
            </a:r>
          </a:p>
          <a:p>
            <a:pPr algn="just">
              <a:buFont typeface="+mj-lt"/>
              <a:buAutoNum type="arabicPeriod"/>
            </a:pPr>
            <a:r>
              <a:rPr lang="uk-UA" sz="2000" b="1" dirty="0" smtClean="0">
                <a:latin typeface="+mn-lt"/>
              </a:rPr>
              <a:t>Формування конкурентних переваг </a:t>
            </a:r>
            <a:r>
              <a:rPr lang="uk-UA" sz="2000" dirty="0" smtClean="0">
                <a:latin typeface="+mn-lt"/>
              </a:rPr>
              <a:t>— забезпечення унікальності продукції, високої якості та привабливих умов для споживачів.</a:t>
            </a:r>
          </a:p>
          <a:p>
            <a:pPr algn="just">
              <a:buFont typeface="+mj-lt"/>
              <a:buAutoNum type="arabicPeriod"/>
            </a:pPr>
            <a:r>
              <a:rPr lang="uk-UA" sz="2000" b="1" dirty="0" smtClean="0">
                <a:latin typeface="+mn-lt"/>
              </a:rPr>
              <a:t>Забезпечення фінансової стійкості </a:t>
            </a:r>
            <a:r>
              <a:rPr lang="uk-UA" sz="2000" dirty="0" smtClean="0">
                <a:latin typeface="+mn-lt"/>
              </a:rPr>
              <a:t>— підтримання платоспроможності, достатнього грошового потоку та здатності підприємства виконувати свої зобов’язання.</a:t>
            </a:r>
          </a:p>
          <a:p>
            <a:pPr algn="just">
              <a:buFont typeface="+mj-lt"/>
              <a:buAutoNum type="arabicPeriod"/>
            </a:pPr>
            <a:r>
              <a:rPr lang="uk-UA" sz="2000" b="1" dirty="0" smtClean="0">
                <a:latin typeface="+mn-lt"/>
              </a:rPr>
              <a:t>Управління ризиками </a:t>
            </a:r>
            <a:r>
              <a:rPr lang="uk-UA" sz="2000" dirty="0" smtClean="0">
                <a:latin typeface="+mn-lt"/>
              </a:rPr>
              <a:t>— виявлення й мінімізація внутрішніх і зовнішніх загроз діяльності підприємства.</a:t>
            </a:r>
          </a:p>
          <a:p>
            <a:pPr algn="just">
              <a:buFont typeface="+mj-lt"/>
              <a:buAutoNum type="arabicPeriod"/>
            </a:pPr>
            <a:r>
              <a:rPr lang="uk-UA" sz="2000" b="1" dirty="0" smtClean="0">
                <a:latin typeface="+mn-lt"/>
              </a:rPr>
              <a:t>Розвиток партнерських відносин </a:t>
            </a:r>
            <a:r>
              <a:rPr lang="uk-UA" sz="2000" dirty="0" smtClean="0">
                <a:latin typeface="+mn-lt"/>
              </a:rPr>
              <a:t>— налагодження взаємовигідної співпраці з постачальниками, посередниками та іншими партнерами.</a:t>
            </a:r>
          </a:p>
          <a:p>
            <a:pPr algn="just">
              <a:buFont typeface="+mj-lt"/>
              <a:buAutoNum type="arabicPeriod"/>
            </a:pPr>
            <a:r>
              <a:rPr lang="uk-UA" sz="2000" b="1" dirty="0" smtClean="0">
                <a:latin typeface="+mn-lt"/>
              </a:rPr>
              <a:t>Забезпечення адаптивності та </a:t>
            </a:r>
            <a:r>
              <a:rPr lang="uk-UA" sz="2000" b="1" dirty="0" err="1" smtClean="0">
                <a:latin typeface="+mn-lt"/>
              </a:rPr>
              <a:t>інноваційності</a:t>
            </a:r>
            <a:r>
              <a:rPr lang="uk-UA" sz="2000" b="1" dirty="0" smtClean="0">
                <a:latin typeface="+mn-lt"/>
              </a:rPr>
              <a:t> </a:t>
            </a:r>
            <a:r>
              <a:rPr lang="uk-UA" sz="2000" dirty="0" smtClean="0">
                <a:latin typeface="+mn-lt"/>
              </a:rPr>
              <a:t>— своєчасне реагування на зміни ринку, впровадження нових технологій і вдосконалення продукції.</a:t>
            </a:r>
          </a:p>
          <a:p>
            <a:pPr algn="just">
              <a:buFont typeface="+mj-lt"/>
              <a:buAutoNum type="arabicPeriod"/>
            </a:pPr>
            <a:r>
              <a:rPr lang="uk-UA" sz="2000" b="1" dirty="0" smtClean="0">
                <a:latin typeface="+mn-lt"/>
              </a:rPr>
              <a:t>Підвищення задоволеності та лояльності клієнтів </a:t>
            </a:r>
            <a:r>
              <a:rPr lang="uk-UA" sz="2000" dirty="0" smtClean="0">
                <a:latin typeface="+mn-lt"/>
              </a:rPr>
              <a:t>— формування довгострокових відносин зі споживачами.</a:t>
            </a:r>
          </a:p>
          <a:p>
            <a:pPr algn="just">
              <a:buFont typeface="+mj-lt"/>
              <a:buAutoNum type="arabicPeriod"/>
            </a:pPr>
            <a:r>
              <a:rPr lang="uk-UA" sz="2000" b="1" dirty="0" smtClean="0">
                <a:latin typeface="+mn-lt"/>
              </a:rPr>
              <a:t>Забезпечення сталого розвитку підприємства </a:t>
            </a:r>
            <a:r>
              <a:rPr lang="uk-UA" sz="2000" dirty="0" smtClean="0">
                <a:latin typeface="+mn-lt"/>
              </a:rPr>
              <a:t>— створення умов для довгострокового зростання, розширення ринків збуту та підвищення ефективності діяльності. Отже, завданням формування ефективної бізнес-моделі є забезпечення узгодженої роботи всіх складових підприємства для створення цінності для споживачів, отримання стабільного прибутку та досягнення стратегічних цілей розвитку</a:t>
            </a:r>
            <a:r>
              <a:rPr lang="uk-UA" dirty="0" smtClean="0">
                <a:latin typeface="+mn-lt"/>
              </a:rPr>
              <a:t>.</a:t>
            </a:r>
            <a:endParaRPr lang="uk-UA" dirty="0">
              <a:latin typeface="+mn-lt"/>
            </a:endParaRPr>
          </a:p>
        </p:txBody>
      </p:sp>
      <p:sp>
        <p:nvSpPr>
          <p:cNvPr id="3" name="Прямоугольник 2"/>
          <p:cNvSpPr/>
          <p:nvPr/>
        </p:nvSpPr>
        <p:spPr>
          <a:xfrm>
            <a:off x="8001000" y="114300"/>
            <a:ext cx="10058400" cy="10495181"/>
          </a:xfrm>
          <a:prstGeom prst="rect">
            <a:avLst/>
          </a:prstGeom>
        </p:spPr>
        <p:txBody>
          <a:bodyPr wrap="square">
            <a:spAutoFit/>
          </a:bodyPr>
          <a:lstStyle/>
          <a:p>
            <a:pPr algn="ctr"/>
            <a:r>
              <a:rPr lang="uk-UA" sz="3600" b="1" dirty="0" smtClean="0">
                <a:solidFill>
                  <a:schemeClr val="accent3">
                    <a:lumMod val="75000"/>
                  </a:schemeClr>
                </a:solidFill>
                <a:latin typeface="+mn-lt"/>
              </a:rPr>
              <a:t>Основні типи бізнес-моделей:</a:t>
            </a:r>
          </a:p>
          <a:p>
            <a:pPr algn="just"/>
            <a:r>
              <a:rPr lang="uk-UA" sz="2800" dirty="0" smtClean="0">
                <a:solidFill>
                  <a:schemeClr val="bg1"/>
                </a:solidFill>
                <a:latin typeface="+mn-lt"/>
              </a:rPr>
              <a:t>Залежно від характеру діяльності підприємства можуть використовувати різні бізнес-моделі.</a:t>
            </a:r>
          </a:p>
          <a:p>
            <a:pPr algn="just">
              <a:buFont typeface="Arial" panose="020B0604020202020204" pitchFamily="34" charset="0"/>
              <a:buChar char="•"/>
            </a:pPr>
            <a:r>
              <a:rPr lang="uk-UA" sz="2800" b="1" dirty="0" smtClean="0">
                <a:solidFill>
                  <a:schemeClr val="bg1"/>
                </a:solidFill>
                <a:latin typeface="+mn-lt"/>
              </a:rPr>
              <a:t>Виробнича модель </a:t>
            </a:r>
            <a:r>
              <a:rPr lang="uk-UA" sz="2800" dirty="0" smtClean="0">
                <a:solidFill>
                  <a:schemeClr val="bg1"/>
                </a:solidFill>
                <a:latin typeface="+mn-lt"/>
              </a:rPr>
              <a:t>— створення продукції з подальшим </a:t>
            </a:r>
            <a:r>
              <a:rPr lang="uk-UA" sz="2800" dirty="0" err="1" smtClean="0">
                <a:solidFill>
                  <a:schemeClr val="bg1"/>
                </a:solidFill>
                <a:latin typeface="+mn-lt"/>
              </a:rPr>
              <a:t>продажем</a:t>
            </a:r>
            <a:r>
              <a:rPr lang="uk-UA" sz="2800" dirty="0" smtClean="0">
                <a:solidFill>
                  <a:schemeClr val="bg1"/>
                </a:solidFill>
                <a:latin typeface="+mn-lt"/>
              </a:rPr>
              <a:t> споживачам або посередникам.</a:t>
            </a:r>
          </a:p>
          <a:p>
            <a:pPr algn="just">
              <a:buFont typeface="Arial" panose="020B0604020202020204" pitchFamily="34" charset="0"/>
              <a:buChar char="•"/>
            </a:pPr>
            <a:r>
              <a:rPr lang="uk-UA" sz="2800" b="1" dirty="0" smtClean="0">
                <a:solidFill>
                  <a:schemeClr val="bg1"/>
                </a:solidFill>
                <a:latin typeface="+mn-lt"/>
              </a:rPr>
              <a:t>Торговельна модель </a:t>
            </a:r>
            <a:r>
              <a:rPr lang="uk-UA" sz="2800" dirty="0" smtClean="0">
                <a:solidFill>
                  <a:schemeClr val="bg1"/>
                </a:solidFill>
                <a:latin typeface="+mn-lt"/>
              </a:rPr>
              <a:t>— закупівля товарів та їх перепродаж із націнкою.</a:t>
            </a:r>
          </a:p>
          <a:p>
            <a:pPr algn="just">
              <a:buFont typeface="Arial" panose="020B0604020202020204" pitchFamily="34" charset="0"/>
              <a:buChar char="•"/>
            </a:pPr>
            <a:r>
              <a:rPr lang="uk-UA" sz="2800" b="1" dirty="0" smtClean="0">
                <a:solidFill>
                  <a:schemeClr val="bg1"/>
                </a:solidFill>
                <a:latin typeface="+mn-lt"/>
              </a:rPr>
              <a:t>Сервісна модель </a:t>
            </a:r>
            <a:r>
              <a:rPr lang="uk-UA" sz="2800" dirty="0" smtClean="0">
                <a:solidFill>
                  <a:schemeClr val="bg1"/>
                </a:solidFill>
                <a:latin typeface="+mn-lt"/>
              </a:rPr>
              <a:t>— отримання доходу за надання послуг.</a:t>
            </a:r>
          </a:p>
          <a:p>
            <a:pPr algn="just">
              <a:buFont typeface="Arial" panose="020B0604020202020204" pitchFamily="34" charset="0"/>
              <a:buChar char="•"/>
            </a:pPr>
            <a:r>
              <a:rPr lang="uk-UA" sz="2800" b="1" dirty="0" smtClean="0">
                <a:solidFill>
                  <a:schemeClr val="bg1"/>
                </a:solidFill>
                <a:latin typeface="+mn-lt"/>
              </a:rPr>
              <a:t>Підписна модель </a:t>
            </a:r>
            <a:r>
              <a:rPr lang="uk-UA" sz="2800" dirty="0" smtClean="0">
                <a:solidFill>
                  <a:schemeClr val="bg1"/>
                </a:solidFill>
                <a:latin typeface="+mn-lt"/>
              </a:rPr>
              <a:t>— регулярна оплата за доступ до продукту або послуги.</a:t>
            </a:r>
          </a:p>
          <a:p>
            <a:pPr algn="just">
              <a:buFont typeface="Arial" panose="020B0604020202020204" pitchFamily="34" charset="0"/>
              <a:buChar char="•"/>
            </a:pPr>
            <a:r>
              <a:rPr lang="uk-UA" sz="2800" b="1" dirty="0" err="1" smtClean="0">
                <a:solidFill>
                  <a:schemeClr val="bg1"/>
                </a:solidFill>
                <a:latin typeface="+mn-lt"/>
              </a:rPr>
              <a:t>Маркетплейс</a:t>
            </a:r>
            <a:r>
              <a:rPr lang="uk-UA" sz="2800" b="1" dirty="0" smtClean="0">
                <a:solidFill>
                  <a:schemeClr val="bg1"/>
                </a:solidFill>
                <a:latin typeface="+mn-lt"/>
              </a:rPr>
              <a:t>-модель</a:t>
            </a:r>
            <a:r>
              <a:rPr lang="uk-UA" sz="2800" dirty="0" smtClean="0">
                <a:solidFill>
                  <a:schemeClr val="bg1"/>
                </a:solidFill>
                <a:latin typeface="+mn-lt"/>
              </a:rPr>
              <a:t> — організація платформи, яка з’єднує продавців і покупців.</a:t>
            </a:r>
          </a:p>
          <a:p>
            <a:pPr algn="just">
              <a:buFont typeface="Arial" panose="020B0604020202020204" pitchFamily="34" charset="0"/>
              <a:buChar char="•"/>
            </a:pPr>
            <a:r>
              <a:rPr lang="uk-UA" sz="2800" b="1" dirty="0" smtClean="0">
                <a:solidFill>
                  <a:schemeClr val="bg1"/>
                </a:solidFill>
                <a:latin typeface="+mn-lt"/>
              </a:rPr>
              <a:t>Франчайзингова модель </a:t>
            </a:r>
            <a:r>
              <a:rPr lang="uk-UA" sz="2800" dirty="0" smtClean="0">
                <a:solidFill>
                  <a:schemeClr val="bg1"/>
                </a:solidFill>
                <a:latin typeface="+mn-lt"/>
              </a:rPr>
              <a:t>— надання права використовувати бренд і бізнес-систему за визначених умов.</a:t>
            </a:r>
          </a:p>
          <a:p>
            <a:pPr algn="just">
              <a:buFont typeface="Arial" panose="020B0604020202020204" pitchFamily="34" charset="0"/>
              <a:buChar char="•"/>
            </a:pPr>
            <a:r>
              <a:rPr lang="uk-UA" sz="2800" b="1" dirty="0" err="1" smtClean="0">
                <a:solidFill>
                  <a:schemeClr val="bg1"/>
                </a:solidFill>
                <a:latin typeface="+mn-lt"/>
              </a:rPr>
              <a:t>Freemium</a:t>
            </a:r>
            <a:r>
              <a:rPr lang="uk-UA" sz="2800" b="1" dirty="0" smtClean="0">
                <a:solidFill>
                  <a:schemeClr val="bg1"/>
                </a:solidFill>
                <a:latin typeface="+mn-lt"/>
              </a:rPr>
              <a:t>-модель</a:t>
            </a:r>
            <a:r>
              <a:rPr lang="uk-UA" sz="2800" dirty="0" smtClean="0">
                <a:solidFill>
                  <a:schemeClr val="bg1"/>
                </a:solidFill>
                <a:latin typeface="+mn-lt"/>
              </a:rPr>
              <a:t> — безкоштовний базовий продукт із платними додатковими можливостями.</a:t>
            </a:r>
          </a:p>
          <a:p>
            <a:pPr algn="just"/>
            <a:r>
              <a:rPr lang="uk-UA" sz="2800" dirty="0" smtClean="0">
                <a:solidFill>
                  <a:schemeClr val="bg1"/>
                </a:solidFill>
                <a:latin typeface="+mn-lt"/>
              </a:rPr>
              <a:t>На практиці підприємства можуть поєднувати декілька моделей для диверсифікації доходів і зниження залежності від одного джерела прибутку</a:t>
            </a:r>
            <a:r>
              <a:rPr lang="ru-RU" sz="2800" dirty="0" smtClean="0">
                <a:solidFill>
                  <a:schemeClr val="bg1"/>
                </a:solidFill>
                <a:latin typeface="+mn-lt"/>
              </a:rPr>
              <a:t>.</a:t>
            </a:r>
          </a:p>
          <a:p>
            <a:pPr algn="just"/>
            <a:r>
              <a:rPr lang="uk-UA" sz="2800" dirty="0" smtClean="0">
                <a:solidFill>
                  <a:schemeClr val="bg1"/>
                </a:solidFill>
                <a:latin typeface="+mn-lt"/>
              </a:rPr>
              <a:t>Водночас бізнес-модель не гарантує успіху автоматично. Її результативність залежить від ринкового попиту, якості управління, конкурентного середовища, доступності ресурсів і здатності підприємства адаптуватися до змін.</a:t>
            </a:r>
          </a:p>
          <a:p>
            <a:pPr algn="just"/>
            <a:endParaRPr lang="uk-UA" sz="2400" dirty="0">
              <a:solidFill>
                <a:schemeClr val="bg1"/>
              </a:solidFill>
              <a:latin typeface="+mn-lt"/>
            </a:endParaRPr>
          </a:p>
        </p:txBody>
      </p:sp>
    </p:spTree>
    <p:extLst>
      <p:ext uri="{BB962C8B-B14F-4D97-AF65-F5344CB8AC3E}">
        <p14:creationId xmlns:p14="http://schemas.microsoft.com/office/powerpoint/2010/main" val="3247246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49" y="0"/>
            <a:ext cx="18383250" cy="10287000"/>
            <a:chOff x="-95249" y="0"/>
            <a:chExt cx="18383250" cy="10287000"/>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59"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5"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5"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19" y="7118006"/>
              <a:ext cx="236128" cy="143200"/>
            </a:xfrm>
            <a:prstGeom prst="rect">
              <a:avLst/>
            </a:prstGeom>
          </p:spPr>
        </p:pic>
        <p:sp>
          <p:nvSpPr>
            <p:cNvPr id="33" name="object 33"/>
            <p:cNvSpPr/>
            <p:nvPr/>
          </p:nvSpPr>
          <p:spPr>
            <a:xfrm>
              <a:off x="16307512"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4"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7"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09"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3" y="9215740"/>
              <a:ext cx="221402" cy="212261"/>
            </a:xfrm>
            <a:prstGeom prst="rect">
              <a:avLst/>
            </a:prstGeom>
          </p:spPr>
        </p:pic>
        <p:pic>
          <p:nvPicPr>
            <p:cNvPr id="51" name="object 51"/>
            <p:cNvPicPr/>
            <p:nvPr/>
          </p:nvPicPr>
          <p:blipFill>
            <a:blip r:embed="rId41" cstate="print"/>
            <a:stretch>
              <a:fillRect/>
            </a:stretch>
          </p:blipFill>
          <p:spPr>
            <a:xfrm>
              <a:off x="7374761"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5"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8" y="7940139"/>
              <a:ext cx="222925" cy="221402"/>
            </a:xfrm>
            <a:prstGeom prst="rect">
              <a:avLst/>
            </a:prstGeom>
          </p:spPr>
        </p:pic>
        <p:pic>
          <p:nvPicPr>
            <p:cNvPr id="58" name="object 58"/>
            <p:cNvPicPr/>
            <p:nvPr/>
          </p:nvPicPr>
          <p:blipFill>
            <a:blip r:embed="rId47" cstate="print"/>
            <a:stretch>
              <a:fillRect/>
            </a:stretch>
          </p:blipFill>
          <p:spPr>
            <a:xfrm>
              <a:off x="11157386"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2"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1"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8"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3"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0"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90"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3"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200"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4"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1"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0"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5"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2"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3"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7" y="8297125"/>
              <a:ext cx="239682" cy="144216"/>
            </a:xfrm>
            <a:prstGeom prst="rect">
              <a:avLst/>
            </a:prstGeom>
          </p:spPr>
        </p:pic>
        <p:sp>
          <p:nvSpPr>
            <p:cNvPr id="149" name="object 149"/>
            <p:cNvSpPr/>
            <p:nvPr/>
          </p:nvSpPr>
          <p:spPr>
            <a:xfrm>
              <a:off x="15526014"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1"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4"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3"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59"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4"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7"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58"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09" y="9418353"/>
              <a:ext cx="234604" cy="174684"/>
            </a:xfrm>
            <a:prstGeom prst="rect">
              <a:avLst/>
            </a:prstGeom>
          </p:spPr>
        </p:pic>
        <p:pic>
          <p:nvPicPr>
            <p:cNvPr id="196" name="object 196"/>
            <p:cNvPicPr/>
            <p:nvPr/>
          </p:nvPicPr>
          <p:blipFill>
            <a:blip r:embed="rId159" cstate="print"/>
            <a:stretch>
              <a:fillRect/>
            </a:stretch>
          </p:blipFill>
          <p:spPr>
            <a:xfrm>
              <a:off x="12215139"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2"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2"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5"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8"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0" y="427335"/>
              <a:ext cx="7686040" cy="9432925"/>
            </a:xfrm>
            <a:custGeom>
              <a:avLst/>
              <a:gdLst/>
              <a:ahLst/>
              <a:cxnLst/>
              <a:rect l="l" t="t" r="r" b="b"/>
              <a:pathLst>
                <a:path w="7686040" h="9432925">
                  <a:moveTo>
                    <a:pt x="0" y="2772605"/>
                  </a:moveTo>
                  <a:lnTo>
                    <a:pt x="2633113" y="139492"/>
                  </a:lnTo>
                  <a:lnTo>
                    <a:pt x="2669284" y="106795"/>
                  </a:lnTo>
                  <a:lnTo>
                    <a:pt x="2707824" y="78461"/>
                  </a:lnTo>
                  <a:lnTo>
                    <a:pt x="2748396" y="54486"/>
                  </a:lnTo>
                  <a:lnTo>
                    <a:pt x="2790660" y="34870"/>
                  </a:lnTo>
                  <a:lnTo>
                    <a:pt x="2834279" y="19614"/>
                  </a:lnTo>
                  <a:lnTo>
                    <a:pt x="2878913" y="8716"/>
                  </a:lnTo>
                  <a:lnTo>
                    <a:pt x="2924224" y="2178"/>
                  </a:lnTo>
                  <a:lnTo>
                    <a:pt x="2969874" y="0"/>
                  </a:lnTo>
                  <a:lnTo>
                    <a:pt x="3015524" y="2180"/>
                  </a:lnTo>
                  <a:lnTo>
                    <a:pt x="3060835" y="8720"/>
                  </a:lnTo>
                  <a:lnTo>
                    <a:pt x="3105468" y="19619"/>
                  </a:lnTo>
                  <a:lnTo>
                    <a:pt x="3149086" y="34877"/>
                  </a:lnTo>
                  <a:lnTo>
                    <a:pt x="3191349" y="54493"/>
                  </a:lnTo>
                  <a:lnTo>
                    <a:pt x="3231919" y="78469"/>
                  </a:lnTo>
                  <a:lnTo>
                    <a:pt x="3270457" y="106803"/>
                  </a:lnTo>
                  <a:lnTo>
                    <a:pt x="3306627" y="139496"/>
                  </a:lnTo>
                  <a:lnTo>
                    <a:pt x="7546552" y="4379401"/>
                  </a:lnTo>
                  <a:lnTo>
                    <a:pt x="7579244" y="4415572"/>
                  </a:lnTo>
                  <a:lnTo>
                    <a:pt x="7607577" y="4454113"/>
                  </a:lnTo>
                  <a:lnTo>
                    <a:pt x="7631551" y="4494685"/>
                  </a:lnTo>
                  <a:lnTo>
                    <a:pt x="7651165" y="4536950"/>
                  </a:lnTo>
                  <a:lnTo>
                    <a:pt x="7666421" y="4580568"/>
                  </a:lnTo>
                  <a:lnTo>
                    <a:pt x="7677317" y="4625203"/>
                  </a:lnTo>
                  <a:lnTo>
                    <a:pt x="7683855" y="4670514"/>
                  </a:lnTo>
                  <a:lnTo>
                    <a:pt x="7686033" y="4716163"/>
                  </a:lnTo>
                  <a:lnTo>
                    <a:pt x="7683852" y="4761812"/>
                  </a:lnTo>
                  <a:lnTo>
                    <a:pt x="7677312" y="4807123"/>
                  </a:lnTo>
                  <a:lnTo>
                    <a:pt x="7666413" y="4851755"/>
                  </a:lnTo>
                  <a:lnTo>
                    <a:pt x="7651155" y="4895372"/>
                  </a:lnTo>
                  <a:lnTo>
                    <a:pt x="7631538" y="4937635"/>
                  </a:lnTo>
                  <a:lnTo>
                    <a:pt x="7607563" y="4978204"/>
                  </a:lnTo>
                  <a:lnTo>
                    <a:pt x="7579229" y="5016742"/>
                  </a:lnTo>
                  <a:lnTo>
                    <a:pt x="7546537" y="5052911"/>
                  </a:lnTo>
                  <a:lnTo>
                    <a:pt x="3306623" y="9292825"/>
                  </a:lnTo>
                  <a:lnTo>
                    <a:pt x="3270454" y="9325518"/>
                  </a:lnTo>
                  <a:lnTo>
                    <a:pt x="3231916" y="9353851"/>
                  </a:lnTo>
                  <a:lnTo>
                    <a:pt x="3191346" y="9377826"/>
                  </a:lnTo>
                  <a:lnTo>
                    <a:pt x="3149083" y="9397443"/>
                  </a:lnTo>
                  <a:lnTo>
                    <a:pt x="3105467" y="9412700"/>
                  </a:lnTo>
                  <a:lnTo>
                    <a:pt x="3060834" y="9423599"/>
                  </a:lnTo>
                  <a:lnTo>
                    <a:pt x="3015524" y="9430138"/>
                  </a:lnTo>
                  <a:lnTo>
                    <a:pt x="2969875" y="9432319"/>
                  </a:lnTo>
                  <a:lnTo>
                    <a:pt x="2924226" y="9430140"/>
                  </a:lnTo>
                  <a:lnTo>
                    <a:pt x="2878915" y="9423602"/>
                  </a:lnTo>
                  <a:lnTo>
                    <a:pt x="2834281" y="9412705"/>
                  </a:lnTo>
                  <a:lnTo>
                    <a:pt x="2790663" y="9397449"/>
                  </a:lnTo>
                  <a:lnTo>
                    <a:pt x="2748399" y="9377834"/>
                  </a:lnTo>
                  <a:lnTo>
                    <a:pt x="2707828" y="9353860"/>
                  </a:lnTo>
                  <a:lnTo>
                    <a:pt x="2669288" y="9325527"/>
                  </a:lnTo>
                  <a:lnTo>
                    <a:pt x="2633118" y="9292834"/>
                  </a:lnTo>
                  <a:lnTo>
                    <a:pt x="0" y="6659722"/>
                  </a:lnTo>
                </a:path>
              </a:pathLst>
            </a:custGeom>
            <a:ln w="190500">
              <a:solidFill>
                <a:srgbClr val="171B20"/>
              </a:solidFill>
            </a:ln>
          </p:spPr>
          <p:txBody>
            <a:bodyPr wrap="square" lIns="0" tIns="0" rIns="0" bIns="0" rtlCol="0"/>
            <a:lstStyle/>
            <a:p>
              <a:endParaRPr/>
            </a:p>
          </p:txBody>
        </p:sp>
        <p:pic>
          <p:nvPicPr>
            <p:cNvPr id="242" name="object 242"/>
            <p:cNvPicPr/>
            <p:nvPr/>
          </p:nvPicPr>
          <p:blipFill>
            <a:blip r:embed="rId197" cstate="print"/>
            <a:stretch>
              <a:fillRect/>
            </a:stretch>
          </p:blipFill>
          <p:spPr>
            <a:xfrm>
              <a:off x="1206787" y="1206805"/>
              <a:ext cx="7873408" cy="7873390"/>
            </a:xfrm>
            <a:prstGeom prst="rect">
              <a:avLst/>
            </a:prstGeom>
          </p:spPr>
        </p:pic>
        <p:pic>
          <p:nvPicPr>
            <p:cNvPr id="243" name="object 243"/>
            <p:cNvPicPr/>
            <p:nvPr/>
          </p:nvPicPr>
          <p:blipFill>
            <a:blip r:embed="rId198" cstate="print"/>
            <a:stretch>
              <a:fillRect/>
            </a:stretch>
          </p:blipFill>
          <p:spPr>
            <a:xfrm>
              <a:off x="9254215" y="7008022"/>
              <a:ext cx="848441" cy="848441"/>
            </a:xfrm>
            <a:prstGeom prst="rect">
              <a:avLst/>
            </a:prstGeom>
          </p:spPr>
        </p:pic>
      </p:grpSp>
      <p:pic>
        <p:nvPicPr>
          <p:cNvPr id="259" name="object 259"/>
          <p:cNvPicPr/>
          <p:nvPr/>
        </p:nvPicPr>
        <p:blipFill>
          <a:blip r:embed="rId199" cstate="print"/>
          <a:stretch>
            <a:fillRect/>
          </a:stretch>
        </p:blipFill>
        <p:spPr>
          <a:xfrm>
            <a:off x="9829232" y="-10432"/>
            <a:ext cx="2394022" cy="1508525"/>
          </a:xfrm>
          <a:prstGeom prst="rect">
            <a:avLst/>
          </a:prstGeom>
        </p:spPr>
      </p:pic>
      <p:sp>
        <p:nvSpPr>
          <p:cNvPr id="244" name="object 244" descr="$PPTXTitle"/>
          <p:cNvSpPr txBox="1">
            <a:spLocks noGrp="1"/>
          </p:cNvSpPr>
          <p:nvPr>
            <p:ph type="title"/>
          </p:nvPr>
        </p:nvSpPr>
        <p:spPr>
          <a:xfrm>
            <a:off x="12815143" y="183392"/>
            <a:ext cx="5226685" cy="2307590"/>
          </a:xfrm>
          <a:prstGeom prst="rect">
            <a:avLst/>
          </a:prstGeom>
        </p:spPr>
        <p:txBody>
          <a:bodyPr vert="horz" wrap="square" lIns="0" tIns="151765" rIns="0" bIns="0" rtlCol="0">
            <a:spAutoFit/>
          </a:bodyPr>
          <a:lstStyle/>
          <a:p>
            <a:pPr marL="12700" marR="5080">
              <a:lnSpc>
                <a:spcPts val="5630"/>
              </a:lnSpc>
              <a:spcBef>
                <a:spcPts val="1195"/>
              </a:spcBef>
            </a:pPr>
            <a:r>
              <a:rPr sz="5600" spc="-685" dirty="0">
                <a:solidFill>
                  <a:srgbClr val="6F9425"/>
                </a:solidFill>
              </a:rPr>
              <a:t>2.</a:t>
            </a:r>
            <a:r>
              <a:rPr sz="5600" spc="-595" dirty="0">
                <a:solidFill>
                  <a:srgbClr val="6F9425"/>
                </a:solidFill>
              </a:rPr>
              <a:t> </a:t>
            </a:r>
            <a:r>
              <a:rPr sz="5600" spc="-280" dirty="0">
                <a:solidFill>
                  <a:srgbClr val="6F9425"/>
                </a:solidFill>
              </a:rPr>
              <a:t>Підходи</a:t>
            </a:r>
            <a:r>
              <a:rPr sz="5600" spc="-590" dirty="0">
                <a:solidFill>
                  <a:srgbClr val="6F9425"/>
                </a:solidFill>
              </a:rPr>
              <a:t> </a:t>
            </a:r>
            <a:r>
              <a:rPr sz="5600" spc="-25" dirty="0">
                <a:solidFill>
                  <a:srgbClr val="6F9425"/>
                </a:solidFill>
              </a:rPr>
              <a:t>до </a:t>
            </a:r>
            <a:r>
              <a:rPr sz="5600" spc="-395" dirty="0">
                <a:solidFill>
                  <a:srgbClr val="6F9425"/>
                </a:solidFill>
              </a:rPr>
              <a:t>формування </a:t>
            </a:r>
            <a:r>
              <a:rPr sz="5600" spc="-365" dirty="0">
                <a:solidFill>
                  <a:srgbClr val="6F9425"/>
                </a:solidFill>
              </a:rPr>
              <a:t>бізнес-</a:t>
            </a:r>
            <a:r>
              <a:rPr sz="5600" spc="-285" dirty="0">
                <a:solidFill>
                  <a:srgbClr val="6F9425"/>
                </a:solidFill>
              </a:rPr>
              <a:t>моделі</a:t>
            </a:r>
            <a:endParaRPr sz="5600" dirty="0"/>
          </a:p>
        </p:txBody>
      </p:sp>
      <p:sp>
        <p:nvSpPr>
          <p:cNvPr id="245" name="object 245"/>
          <p:cNvSpPr txBox="1"/>
          <p:nvPr/>
        </p:nvSpPr>
        <p:spPr>
          <a:xfrm>
            <a:off x="9424852" y="3046299"/>
            <a:ext cx="8486140" cy="406400"/>
          </a:xfrm>
          <a:prstGeom prst="rect">
            <a:avLst/>
          </a:prstGeom>
        </p:spPr>
        <p:txBody>
          <a:bodyPr vert="horz" wrap="square" lIns="0" tIns="12700" rIns="0" bIns="0" rtlCol="0">
            <a:spAutoFit/>
          </a:bodyPr>
          <a:lstStyle/>
          <a:p>
            <a:pPr marL="12700">
              <a:lnSpc>
                <a:spcPct val="100000"/>
              </a:lnSpc>
              <a:spcBef>
                <a:spcPts val="100"/>
              </a:spcBef>
            </a:pPr>
            <a:r>
              <a:rPr sz="2500" spc="220" dirty="0">
                <a:solidFill>
                  <a:srgbClr val="FFFFFF"/>
                </a:solidFill>
                <a:latin typeface="Century Gothic"/>
                <a:cs typeface="Century Gothic"/>
              </a:rPr>
              <a:t>Під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моделлю</a:t>
            </a:r>
            <a:r>
              <a:rPr sz="2500" spc="225" dirty="0">
                <a:solidFill>
                  <a:srgbClr val="FFFFFF"/>
                </a:solidFill>
                <a:latin typeface="Century Gothic"/>
                <a:cs typeface="Century Gothic"/>
              </a:rPr>
              <a:t> </a:t>
            </a:r>
            <a:r>
              <a:rPr sz="2500" spc="85" dirty="0">
                <a:solidFill>
                  <a:srgbClr val="FFFFFF"/>
                </a:solidFill>
                <a:latin typeface="Century Gothic"/>
                <a:cs typeface="Century Gothic"/>
              </a:rPr>
              <a:t>слід</a:t>
            </a:r>
            <a:r>
              <a:rPr sz="2500" spc="220" dirty="0">
                <a:solidFill>
                  <a:srgbClr val="FFFFFF"/>
                </a:solidFill>
                <a:latin typeface="Century Gothic"/>
                <a:cs typeface="Century Gothic"/>
              </a:rPr>
              <a:t> </a:t>
            </a:r>
            <a:r>
              <a:rPr sz="2500" spc="90" dirty="0">
                <a:solidFill>
                  <a:srgbClr val="FFFFFF"/>
                </a:solidFill>
                <a:latin typeface="Century Gothic"/>
                <a:cs typeface="Century Gothic"/>
              </a:rPr>
              <a:t>розуміти</a:t>
            </a:r>
            <a:r>
              <a:rPr sz="2500" spc="225" dirty="0">
                <a:solidFill>
                  <a:srgbClr val="FFFFFF"/>
                </a:solidFill>
                <a:latin typeface="Century Gothic"/>
                <a:cs typeface="Century Gothic"/>
              </a:rPr>
              <a:t> </a:t>
            </a:r>
            <a:r>
              <a:rPr sz="2500" spc="90" dirty="0">
                <a:solidFill>
                  <a:srgbClr val="FFFFFF"/>
                </a:solidFill>
                <a:latin typeface="Century Gothic"/>
                <a:cs typeface="Century Gothic"/>
              </a:rPr>
              <a:t>концептуальну</a:t>
            </a:r>
            <a:endParaRPr sz="2500">
              <a:latin typeface="Century Gothic"/>
              <a:cs typeface="Century Gothic"/>
            </a:endParaRPr>
          </a:p>
        </p:txBody>
      </p:sp>
      <p:sp>
        <p:nvSpPr>
          <p:cNvPr id="246" name="object 246"/>
          <p:cNvSpPr txBox="1"/>
          <p:nvPr/>
        </p:nvSpPr>
        <p:spPr>
          <a:xfrm>
            <a:off x="9424852" y="3427261"/>
            <a:ext cx="6901815" cy="1054100"/>
          </a:xfrm>
          <a:prstGeom prst="rect">
            <a:avLst/>
          </a:prstGeom>
        </p:spPr>
        <p:txBody>
          <a:bodyPr vert="horz" wrap="square" lIns="0" tIns="12700" rIns="0" bIns="0" rtlCol="0">
            <a:spAutoFit/>
          </a:bodyPr>
          <a:lstStyle/>
          <a:p>
            <a:pPr marL="12700" marR="5080">
              <a:lnSpc>
                <a:spcPct val="135000"/>
              </a:lnSpc>
              <a:spcBef>
                <a:spcPts val="100"/>
              </a:spcBef>
              <a:tabLst>
                <a:tab pos="1649095" algn="l"/>
                <a:tab pos="2630170" algn="l"/>
                <a:tab pos="3235960" algn="l"/>
                <a:tab pos="4799965" algn="l"/>
                <a:tab pos="5223510" algn="l"/>
              </a:tabLst>
            </a:pPr>
            <a:r>
              <a:rPr sz="2500" spc="75" dirty="0">
                <a:solidFill>
                  <a:srgbClr val="FFFFFF"/>
                </a:solidFill>
                <a:latin typeface="Century Gothic"/>
                <a:cs typeface="Century Gothic"/>
              </a:rPr>
              <a:t>організаційну</a:t>
            </a:r>
            <a:r>
              <a:rPr sz="2500" dirty="0">
                <a:solidFill>
                  <a:srgbClr val="FFFFFF"/>
                </a:solidFill>
                <a:latin typeface="Century Gothic"/>
                <a:cs typeface="Century Gothic"/>
              </a:rPr>
              <a:t>	</a:t>
            </a:r>
            <a:r>
              <a:rPr sz="2500" spc="-25" dirty="0">
                <a:solidFill>
                  <a:srgbClr val="FFFFFF"/>
                </a:solidFill>
                <a:latin typeface="Century Gothic"/>
                <a:cs typeface="Century Gothic"/>
              </a:rPr>
              <a:t>та</a:t>
            </a:r>
            <a:r>
              <a:rPr sz="2500" dirty="0">
                <a:solidFill>
                  <a:srgbClr val="FFFFFF"/>
                </a:solidFill>
                <a:latin typeface="Century Gothic"/>
                <a:cs typeface="Century Gothic"/>
              </a:rPr>
              <a:t>	</a:t>
            </a:r>
            <a:r>
              <a:rPr sz="2500" spc="-10" dirty="0">
                <a:solidFill>
                  <a:srgbClr val="FFFFFF"/>
                </a:solidFill>
                <a:latin typeface="Century Gothic"/>
                <a:cs typeface="Century Gothic"/>
              </a:rPr>
              <a:t>фінансову</a:t>
            </a:r>
            <a:r>
              <a:rPr sz="2500" dirty="0">
                <a:solidFill>
                  <a:srgbClr val="FFFFFF"/>
                </a:solidFill>
                <a:latin typeface="Century Gothic"/>
                <a:cs typeface="Century Gothic"/>
              </a:rPr>
              <a:t>	</a:t>
            </a:r>
            <a:r>
              <a:rPr sz="2500" spc="80" dirty="0">
                <a:solidFill>
                  <a:srgbClr val="FFFFFF"/>
                </a:solidFill>
                <a:latin typeface="Century Gothic"/>
                <a:cs typeface="Century Gothic"/>
              </a:rPr>
              <a:t>структуру </a:t>
            </a:r>
            <a:r>
              <a:rPr sz="2500" spc="65" dirty="0">
                <a:solidFill>
                  <a:srgbClr val="FFFFFF"/>
                </a:solidFill>
                <a:latin typeface="Century Gothic"/>
                <a:cs typeface="Century Gothic"/>
              </a:rPr>
              <a:t>тобто</a:t>
            </a:r>
            <a:r>
              <a:rPr sz="250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модель</a:t>
            </a:r>
            <a:r>
              <a:rPr sz="2500" dirty="0">
                <a:solidFill>
                  <a:srgbClr val="FFFFFF"/>
                </a:solidFill>
                <a:latin typeface="Century Gothic"/>
                <a:cs typeface="Century Gothic"/>
              </a:rPr>
              <a:t>	</a:t>
            </a:r>
            <a:r>
              <a:rPr sz="2500" spc="-10" dirty="0">
                <a:solidFill>
                  <a:srgbClr val="FFFFFF"/>
                </a:solidFill>
                <a:latin typeface="Century Gothic"/>
                <a:cs typeface="Century Gothic"/>
              </a:rPr>
              <a:t>поєднує</a:t>
            </a:r>
            <a:endParaRPr sz="2500">
              <a:latin typeface="Century Gothic"/>
              <a:cs typeface="Century Gothic"/>
            </a:endParaRPr>
          </a:p>
        </p:txBody>
      </p:sp>
      <p:sp>
        <p:nvSpPr>
          <p:cNvPr id="247" name="object 247"/>
          <p:cNvSpPr txBox="1"/>
          <p:nvPr/>
        </p:nvSpPr>
        <p:spPr>
          <a:xfrm>
            <a:off x="16312584" y="4074999"/>
            <a:ext cx="207010" cy="406400"/>
          </a:xfrm>
          <a:prstGeom prst="rect">
            <a:avLst/>
          </a:prstGeom>
        </p:spPr>
        <p:txBody>
          <a:bodyPr vert="horz" wrap="square" lIns="0" tIns="12700" rIns="0" bIns="0" rtlCol="0">
            <a:spAutoFit/>
          </a:bodyPr>
          <a:lstStyle/>
          <a:p>
            <a:pPr marL="12700">
              <a:lnSpc>
                <a:spcPct val="100000"/>
              </a:lnSpc>
              <a:spcBef>
                <a:spcPts val="100"/>
              </a:spcBef>
            </a:pPr>
            <a:r>
              <a:rPr sz="2500" spc="30" dirty="0">
                <a:solidFill>
                  <a:srgbClr val="FFFFFF"/>
                </a:solidFill>
                <a:latin typeface="Century Gothic"/>
                <a:cs typeface="Century Gothic"/>
              </a:rPr>
              <a:t>у</a:t>
            </a:r>
            <a:endParaRPr sz="2500">
              <a:latin typeface="Century Gothic"/>
              <a:cs typeface="Century Gothic"/>
            </a:endParaRPr>
          </a:p>
        </p:txBody>
      </p:sp>
      <p:sp>
        <p:nvSpPr>
          <p:cNvPr id="248" name="object 248"/>
          <p:cNvSpPr txBox="1"/>
          <p:nvPr/>
        </p:nvSpPr>
        <p:spPr>
          <a:xfrm>
            <a:off x="16577575" y="3373111"/>
            <a:ext cx="1348740" cy="1054100"/>
          </a:xfrm>
          <a:prstGeom prst="rect">
            <a:avLst/>
          </a:prstGeom>
        </p:spPr>
        <p:txBody>
          <a:bodyPr vert="horz" wrap="square" lIns="0" tIns="146050" rIns="0" bIns="0" rtlCol="0">
            <a:spAutoFit/>
          </a:bodyPr>
          <a:lstStyle/>
          <a:p>
            <a:pPr marR="5080" algn="r">
              <a:lnSpc>
                <a:spcPct val="100000"/>
              </a:lnSpc>
              <a:spcBef>
                <a:spcPts val="1150"/>
              </a:spcBef>
            </a:pPr>
            <a:r>
              <a:rPr sz="2500" spc="-10" dirty="0">
                <a:solidFill>
                  <a:srgbClr val="FFFFFF"/>
                </a:solidFill>
                <a:latin typeface="Century Gothic"/>
                <a:cs typeface="Century Gothic"/>
              </a:rPr>
              <a:t>бізнесу,</a:t>
            </a:r>
            <a:endParaRPr sz="2500" dirty="0">
              <a:latin typeface="Century Gothic"/>
              <a:cs typeface="Century Gothic"/>
            </a:endParaRPr>
          </a:p>
          <a:p>
            <a:pPr marR="5080" algn="r">
              <a:lnSpc>
                <a:spcPct val="100000"/>
              </a:lnSpc>
              <a:spcBef>
                <a:spcPts val="1050"/>
              </a:spcBef>
            </a:pPr>
            <a:r>
              <a:rPr sz="2500" spc="-20" dirty="0">
                <a:solidFill>
                  <a:srgbClr val="FFFFFF"/>
                </a:solidFill>
                <a:latin typeface="Century Gothic"/>
                <a:cs typeface="Century Gothic"/>
              </a:rPr>
              <a:t>собі</a:t>
            </a:r>
            <a:endParaRPr sz="2500" dirty="0">
              <a:latin typeface="Century Gothic"/>
              <a:cs typeface="Century Gothic"/>
            </a:endParaRPr>
          </a:p>
        </p:txBody>
      </p:sp>
      <p:sp>
        <p:nvSpPr>
          <p:cNvPr id="249" name="object 249"/>
          <p:cNvSpPr txBox="1"/>
          <p:nvPr/>
        </p:nvSpPr>
        <p:spPr>
          <a:xfrm>
            <a:off x="9424852" y="4455961"/>
            <a:ext cx="8486140" cy="1051570"/>
          </a:xfrm>
          <a:prstGeom prst="rect">
            <a:avLst/>
          </a:prstGeom>
        </p:spPr>
        <p:txBody>
          <a:bodyPr vert="horz" wrap="square" lIns="0" tIns="12700" rIns="0" bIns="0" rtlCol="0">
            <a:spAutoFit/>
          </a:bodyPr>
          <a:lstStyle/>
          <a:p>
            <a:pPr marL="12700" marR="5080">
              <a:lnSpc>
                <a:spcPct val="135000"/>
              </a:lnSpc>
              <a:spcBef>
                <a:spcPts val="100"/>
              </a:spcBef>
              <a:tabLst>
                <a:tab pos="3216910" algn="l"/>
                <a:tab pos="5719445" algn="l"/>
                <a:tab pos="6579870" algn="l"/>
              </a:tabLst>
            </a:pPr>
            <a:r>
              <a:rPr sz="2500" b="1" spc="75" dirty="0">
                <a:solidFill>
                  <a:srgbClr val="FFFFFF"/>
                </a:solidFill>
                <a:latin typeface="Century Gothic"/>
                <a:cs typeface="Century Gothic"/>
              </a:rPr>
              <a:t>організаційний</a:t>
            </a:r>
            <a:r>
              <a:rPr sz="2500" spc="75" dirty="0">
                <a:solidFill>
                  <a:srgbClr val="FFFFFF"/>
                </a:solidFill>
                <a:latin typeface="Century Gothic"/>
                <a:cs typeface="Century Gothic"/>
              </a:rPr>
              <a:t>,</a:t>
            </a:r>
            <a:r>
              <a:rPr sz="2500" dirty="0">
                <a:solidFill>
                  <a:srgbClr val="FFFFFF"/>
                </a:solidFill>
                <a:latin typeface="Century Gothic"/>
                <a:cs typeface="Century Gothic"/>
              </a:rPr>
              <a:t>	</a:t>
            </a:r>
            <a:r>
              <a:rPr sz="2500" b="1" spc="-10" dirty="0">
                <a:solidFill>
                  <a:srgbClr val="FFFFFF"/>
                </a:solidFill>
                <a:latin typeface="Century Gothic"/>
                <a:cs typeface="Century Gothic"/>
              </a:rPr>
              <a:t>фінансовий</a:t>
            </a:r>
            <a:r>
              <a:rPr sz="2500" dirty="0">
                <a:solidFill>
                  <a:srgbClr val="FFFFFF"/>
                </a:solidFill>
                <a:latin typeface="Century Gothic"/>
                <a:cs typeface="Century Gothic"/>
              </a:rPr>
              <a:t>	</a:t>
            </a:r>
            <a:r>
              <a:rPr sz="2500" spc="-25" dirty="0">
                <a:solidFill>
                  <a:srgbClr val="FFFFFF"/>
                </a:solidFill>
                <a:latin typeface="Century Gothic"/>
                <a:cs typeface="Century Gothic"/>
              </a:rPr>
              <a:t>та</a:t>
            </a:r>
            <a:r>
              <a:rPr sz="2500" dirty="0">
                <a:solidFill>
                  <a:srgbClr val="FFFFFF"/>
                </a:solidFill>
                <a:latin typeface="Century Gothic"/>
                <a:cs typeface="Century Gothic"/>
              </a:rPr>
              <a:t>	</a:t>
            </a:r>
            <a:r>
              <a:rPr sz="2500" b="1" spc="45" dirty="0">
                <a:solidFill>
                  <a:srgbClr val="FFFFFF"/>
                </a:solidFill>
                <a:latin typeface="Century Gothic"/>
                <a:cs typeface="Century Gothic"/>
              </a:rPr>
              <a:t>процесний</a:t>
            </a:r>
            <a:r>
              <a:rPr sz="2500" spc="45" dirty="0">
                <a:solidFill>
                  <a:srgbClr val="FFFFFF"/>
                </a:solidFill>
                <a:latin typeface="Century Gothic"/>
                <a:cs typeface="Century Gothic"/>
              </a:rPr>
              <a:t> </a:t>
            </a:r>
            <a:r>
              <a:rPr sz="2500" spc="130" dirty="0">
                <a:solidFill>
                  <a:srgbClr val="FFFFFF"/>
                </a:solidFill>
                <a:latin typeface="Century Gothic"/>
                <a:cs typeface="Century Gothic"/>
              </a:rPr>
              <a:t>підходи</a:t>
            </a:r>
            <a:r>
              <a:rPr sz="2500" spc="15" dirty="0">
                <a:solidFill>
                  <a:srgbClr val="FFFFFF"/>
                </a:solidFill>
                <a:latin typeface="Century Gothic"/>
                <a:cs typeface="Century Gothic"/>
              </a:rPr>
              <a:t> </a:t>
            </a:r>
            <a:r>
              <a:rPr sz="2500" dirty="0">
                <a:solidFill>
                  <a:srgbClr val="FFFFFF"/>
                </a:solidFill>
                <a:latin typeface="Century Gothic"/>
                <a:cs typeface="Century Gothic"/>
              </a:rPr>
              <a:t>до</a:t>
            </a:r>
            <a:r>
              <a:rPr sz="2500" spc="20" dirty="0">
                <a:solidFill>
                  <a:srgbClr val="FFFFFF"/>
                </a:solidFill>
                <a:latin typeface="Century Gothic"/>
                <a:cs typeface="Century Gothic"/>
              </a:rPr>
              <a:t> </a:t>
            </a:r>
            <a:r>
              <a:rPr sz="2500" spc="80" dirty="0">
                <a:solidFill>
                  <a:srgbClr val="FFFFFF"/>
                </a:solidFill>
                <a:latin typeface="Century Gothic"/>
                <a:cs typeface="Century Gothic"/>
              </a:rPr>
              <a:t>організації</a:t>
            </a:r>
            <a:r>
              <a:rPr sz="2500" spc="15" dirty="0">
                <a:solidFill>
                  <a:srgbClr val="FFFFFF"/>
                </a:solidFill>
                <a:latin typeface="Century Gothic"/>
                <a:cs typeface="Century Gothic"/>
              </a:rPr>
              <a:t> </a:t>
            </a:r>
            <a:r>
              <a:rPr sz="2500" spc="80" dirty="0">
                <a:solidFill>
                  <a:srgbClr val="FFFFFF"/>
                </a:solidFill>
                <a:latin typeface="Century Gothic"/>
                <a:cs typeface="Century Gothic"/>
              </a:rPr>
              <a:t>функціонування</a:t>
            </a:r>
            <a:r>
              <a:rPr sz="2500" spc="20" dirty="0">
                <a:solidFill>
                  <a:srgbClr val="FFFFFF"/>
                </a:solidFill>
                <a:latin typeface="Century Gothic"/>
                <a:cs typeface="Century Gothic"/>
              </a:rPr>
              <a:t> </a:t>
            </a:r>
            <a:r>
              <a:rPr sz="2500" spc="-10" dirty="0">
                <a:solidFill>
                  <a:srgbClr val="FFFFFF"/>
                </a:solidFill>
                <a:latin typeface="Century Gothic"/>
                <a:cs typeface="Century Gothic"/>
              </a:rPr>
              <a:t>бізнесу.</a:t>
            </a:r>
            <a:endParaRPr sz="2500" dirty="0">
              <a:latin typeface="Century Gothic"/>
              <a:cs typeface="Century Gothic"/>
            </a:endParaRPr>
          </a:p>
        </p:txBody>
      </p:sp>
      <p:sp>
        <p:nvSpPr>
          <p:cNvPr id="252" name="object 252"/>
          <p:cNvSpPr txBox="1"/>
          <p:nvPr/>
        </p:nvSpPr>
        <p:spPr>
          <a:xfrm>
            <a:off x="9424852" y="5484661"/>
            <a:ext cx="2404745" cy="2082800"/>
          </a:xfrm>
          <a:prstGeom prst="rect">
            <a:avLst/>
          </a:prstGeom>
        </p:spPr>
        <p:txBody>
          <a:bodyPr vert="horz" wrap="square" lIns="0" tIns="12700" rIns="0" bIns="0" rtlCol="0">
            <a:spAutoFit/>
          </a:bodyPr>
          <a:lstStyle/>
          <a:p>
            <a:pPr marL="12700" marR="5080">
              <a:lnSpc>
                <a:spcPct val="135000"/>
              </a:lnSpc>
              <a:spcBef>
                <a:spcPts val="100"/>
              </a:spcBef>
              <a:tabLst>
                <a:tab pos="948690" algn="l"/>
              </a:tabLst>
            </a:pPr>
            <a:r>
              <a:rPr sz="2500" spc="-25" dirty="0">
                <a:solidFill>
                  <a:srgbClr val="FFFFFF"/>
                </a:solidFill>
                <a:latin typeface="Century Gothic"/>
                <a:cs typeface="Century Gothic"/>
              </a:rPr>
              <a:t>На</a:t>
            </a:r>
            <a:r>
              <a:rPr sz="2500" dirty="0">
                <a:solidFill>
                  <a:srgbClr val="FFFFFF"/>
                </a:solidFill>
                <a:latin typeface="Century Gothic"/>
                <a:cs typeface="Century Gothic"/>
              </a:rPr>
              <a:t>	</a:t>
            </a:r>
            <a:r>
              <a:rPr sz="2500" spc="85" dirty="0">
                <a:solidFill>
                  <a:srgbClr val="FFFFFF"/>
                </a:solidFill>
                <a:latin typeface="Century Gothic"/>
                <a:cs typeface="Century Gothic"/>
              </a:rPr>
              <a:t>сьогодні </a:t>
            </a:r>
            <a:r>
              <a:rPr sz="2500" spc="-10" dirty="0">
                <a:solidFill>
                  <a:srgbClr val="FFFFFF"/>
                </a:solidFill>
                <a:latin typeface="Century Gothic"/>
                <a:cs typeface="Century Gothic"/>
              </a:rPr>
              <a:t>формування </a:t>
            </a:r>
            <a:r>
              <a:rPr sz="2500" spc="60" dirty="0">
                <a:solidFill>
                  <a:srgbClr val="FFFFFF"/>
                </a:solidFill>
                <a:latin typeface="Century Gothic"/>
                <a:cs typeface="Century Gothic"/>
              </a:rPr>
              <a:t>зарубіжними </a:t>
            </a:r>
            <a:r>
              <a:rPr sz="2500" spc="-10" dirty="0">
                <a:solidFill>
                  <a:srgbClr val="FFFFFF"/>
                </a:solidFill>
                <a:latin typeface="Century Gothic"/>
                <a:cs typeface="Century Gothic"/>
              </a:rPr>
              <a:t>структурами.</a:t>
            </a:r>
            <a:endParaRPr sz="2500" dirty="0">
              <a:latin typeface="Century Gothic"/>
              <a:cs typeface="Century Gothic"/>
            </a:endParaRPr>
          </a:p>
        </p:txBody>
      </p:sp>
      <p:sp>
        <p:nvSpPr>
          <p:cNvPr id="250" name="object 250"/>
          <p:cNvSpPr txBox="1"/>
          <p:nvPr/>
        </p:nvSpPr>
        <p:spPr>
          <a:xfrm>
            <a:off x="12292900" y="5618049"/>
            <a:ext cx="5618480" cy="406400"/>
          </a:xfrm>
          <a:prstGeom prst="rect">
            <a:avLst/>
          </a:prstGeom>
        </p:spPr>
        <p:txBody>
          <a:bodyPr vert="horz" wrap="square" lIns="0" tIns="12700" rIns="0" bIns="0" rtlCol="0">
            <a:spAutoFit/>
          </a:bodyPr>
          <a:lstStyle/>
          <a:p>
            <a:pPr marL="12700">
              <a:lnSpc>
                <a:spcPct val="100000"/>
              </a:lnSpc>
              <a:spcBef>
                <a:spcPts val="100"/>
              </a:spcBef>
              <a:tabLst>
                <a:tab pos="1353185" algn="l"/>
                <a:tab pos="3108325" algn="l"/>
                <a:tab pos="4688205" algn="l"/>
              </a:tabLst>
            </a:pPr>
            <a:r>
              <a:rPr sz="2500" spc="-10" dirty="0">
                <a:solidFill>
                  <a:srgbClr val="FFFFFF"/>
                </a:solidFill>
                <a:latin typeface="Century Gothic"/>
                <a:cs typeface="Century Gothic"/>
              </a:rPr>
              <a:t>існує</a:t>
            </a:r>
            <a:r>
              <a:rPr sz="2500" dirty="0">
                <a:solidFill>
                  <a:srgbClr val="FFFFFF"/>
                </a:solidFill>
                <a:latin typeface="Century Gothic"/>
                <a:cs typeface="Century Gothic"/>
              </a:rPr>
              <a:t>	</a:t>
            </a:r>
            <a:r>
              <a:rPr sz="2500" spc="155" dirty="0">
                <a:solidFill>
                  <a:srgbClr val="FFFFFF"/>
                </a:solidFill>
                <a:latin typeface="Century Gothic"/>
                <a:cs typeface="Century Gothic"/>
              </a:rPr>
              <a:t>певний</a:t>
            </a:r>
            <a:r>
              <a:rPr sz="2500" dirty="0">
                <a:solidFill>
                  <a:srgbClr val="FFFFFF"/>
                </a:solidFill>
                <a:latin typeface="Century Gothic"/>
                <a:cs typeface="Century Gothic"/>
              </a:rPr>
              <a:t>	</a:t>
            </a:r>
            <a:r>
              <a:rPr sz="2500" spc="80" dirty="0">
                <a:solidFill>
                  <a:srgbClr val="FFFFFF"/>
                </a:solidFill>
                <a:latin typeface="Century Gothic"/>
                <a:cs typeface="Century Gothic"/>
              </a:rPr>
              <a:t>досвід</a:t>
            </a:r>
            <a:r>
              <a:rPr sz="2500" dirty="0">
                <a:solidFill>
                  <a:srgbClr val="FFFFFF"/>
                </a:solidFill>
                <a:latin typeface="Century Gothic"/>
                <a:cs typeface="Century Gothic"/>
              </a:rPr>
              <a:t>	</a:t>
            </a:r>
            <a:r>
              <a:rPr sz="2500" spc="-20" dirty="0">
                <a:solidFill>
                  <a:srgbClr val="FFFFFF"/>
                </a:solidFill>
                <a:latin typeface="Century Gothic"/>
                <a:cs typeface="Century Gothic"/>
              </a:rPr>
              <a:t>щодо</a:t>
            </a:r>
            <a:endParaRPr sz="2500">
              <a:latin typeface="Century Gothic"/>
              <a:cs typeface="Century Gothic"/>
            </a:endParaRPr>
          </a:p>
        </p:txBody>
      </p:sp>
      <p:sp>
        <p:nvSpPr>
          <p:cNvPr id="251" name="object 251"/>
          <p:cNvSpPr txBox="1"/>
          <p:nvPr/>
        </p:nvSpPr>
        <p:spPr>
          <a:xfrm>
            <a:off x="12198218" y="6132399"/>
            <a:ext cx="5713095" cy="406400"/>
          </a:xfrm>
          <a:prstGeom prst="rect">
            <a:avLst/>
          </a:prstGeom>
        </p:spPr>
        <p:txBody>
          <a:bodyPr vert="horz" wrap="square" lIns="0" tIns="12700" rIns="0" bIns="0" rtlCol="0">
            <a:spAutoFit/>
          </a:bodyPr>
          <a:lstStyle/>
          <a:p>
            <a:pPr marL="12700">
              <a:lnSpc>
                <a:spcPct val="100000"/>
              </a:lnSpc>
              <a:spcBef>
                <a:spcPts val="100"/>
              </a:spcBef>
              <a:tabLst>
                <a:tab pos="3418204" algn="l"/>
              </a:tabLst>
            </a:pP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моделей,</a:t>
            </a:r>
            <a:r>
              <a:rPr sz="2500" dirty="0">
                <a:solidFill>
                  <a:srgbClr val="FFFFFF"/>
                </a:solidFill>
                <a:latin typeface="Century Gothic"/>
                <a:cs typeface="Century Gothic"/>
              </a:rPr>
              <a:t>	</a:t>
            </a:r>
            <a:r>
              <a:rPr sz="2500" spc="105" dirty="0">
                <a:solidFill>
                  <a:srgbClr val="FFFFFF"/>
                </a:solidFill>
                <a:latin typeface="Century Gothic"/>
                <a:cs typeface="Century Gothic"/>
              </a:rPr>
              <a:t>накопичений</a:t>
            </a:r>
            <a:endParaRPr sz="2500" dirty="0">
              <a:latin typeface="Century Gothic"/>
              <a:cs typeface="Century Gothic"/>
            </a:endParaRPr>
          </a:p>
        </p:txBody>
      </p:sp>
      <p:sp>
        <p:nvSpPr>
          <p:cNvPr id="253" name="object 253"/>
          <p:cNvSpPr txBox="1"/>
          <p:nvPr/>
        </p:nvSpPr>
        <p:spPr>
          <a:xfrm>
            <a:off x="11924849" y="6513361"/>
            <a:ext cx="1271905" cy="1054100"/>
          </a:xfrm>
          <a:prstGeom prst="rect">
            <a:avLst/>
          </a:prstGeom>
        </p:spPr>
        <p:txBody>
          <a:bodyPr vert="horz" wrap="square" lIns="0" tIns="12700" rIns="0" bIns="0" rtlCol="0">
            <a:spAutoFit/>
          </a:bodyPr>
          <a:lstStyle/>
          <a:p>
            <a:pPr marL="12700" marR="5080" indent="518159">
              <a:lnSpc>
                <a:spcPct val="135000"/>
              </a:lnSpc>
              <a:spcBef>
                <a:spcPts val="100"/>
              </a:spcBef>
            </a:pPr>
            <a:r>
              <a:rPr sz="2500" spc="-25" dirty="0">
                <a:solidFill>
                  <a:srgbClr val="FFFFFF"/>
                </a:solidFill>
                <a:latin typeface="Century Gothic"/>
                <a:cs typeface="Century Gothic"/>
              </a:rPr>
              <a:t>та </a:t>
            </a:r>
            <a:r>
              <a:rPr sz="2500" spc="105" dirty="0">
                <a:solidFill>
                  <a:srgbClr val="FFFFFF"/>
                </a:solidFill>
                <a:latin typeface="Century Gothic"/>
                <a:cs typeface="Century Gothic"/>
              </a:rPr>
              <a:t>Фахівці</a:t>
            </a:r>
            <a:endParaRPr sz="2500" dirty="0">
              <a:latin typeface="Century Gothic"/>
              <a:cs typeface="Century Gothic"/>
            </a:endParaRPr>
          </a:p>
        </p:txBody>
      </p:sp>
      <p:sp>
        <p:nvSpPr>
          <p:cNvPr id="254" name="object 254"/>
          <p:cNvSpPr txBox="1"/>
          <p:nvPr/>
        </p:nvSpPr>
        <p:spPr>
          <a:xfrm>
            <a:off x="13455039" y="6513361"/>
            <a:ext cx="2675890" cy="1054100"/>
          </a:xfrm>
          <a:prstGeom prst="rect">
            <a:avLst/>
          </a:prstGeom>
        </p:spPr>
        <p:txBody>
          <a:bodyPr vert="horz" wrap="square" lIns="0" tIns="12700" rIns="0" bIns="0" rtlCol="0">
            <a:spAutoFit/>
          </a:bodyPr>
          <a:lstStyle/>
          <a:p>
            <a:pPr marL="12700" marR="5080" indent="111125">
              <a:lnSpc>
                <a:spcPct val="135000"/>
              </a:lnSpc>
              <a:spcBef>
                <a:spcPts val="100"/>
              </a:spcBef>
            </a:pPr>
            <a:r>
              <a:rPr sz="2500" spc="200" dirty="0">
                <a:solidFill>
                  <a:srgbClr val="FFFFFF"/>
                </a:solidFill>
                <a:latin typeface="Century Gothic"/>
                <a:cs typeface="Century Gothic"/>
              </a:rPr>
              <a:t>вітчизняними </a:t>
            </a:r>
            <a:r>
              <a:rPr sz="2500" spc="80" dirty="0">
                <a:solidFill>
                  <a:srgbClr val="FFFFFF"/>
                </a:solidFill>
                <a:latin typeface="Century Gothic"/>
                <a:cs typeface="Century Gothic"/>
              </a:rPr>
              <a:t>виокремлюють,</a:t>
            </a:r>
            <a:endParaRPr sz="2500">
              <a:latin typeface="Century Gothic"/>
              <a:cs typeface="Century Gothic"/>
            </a:endParaRPr>
          </a:p>
        </p:txBody>
      </p:sp>
      <p:sp>
        <p:nvSpPr>
          <p:cNvPr id="255" name="object 255"/>
          <p:cNvSpPr txBox="1"/>
          <p:nvPr/>
        </p:nvSpPr>
        <p:spPr>
          <a:xfrm>
            <a:off x="16389309" y="6513361"/>
            <a:ext cx="1522095" cy="1054100"/>
          </a:xfrm>
          <a:prstGeom prst="rect">
            <a:avLst/>
          </a:prstGeom>
        </p:spPr>
        <p:txBody>
          <a:bodyPr vert="horz" wrap="square" lIns="0" tIns="12700" rIns="0" bIns="0" rtlCol="0">
            <a:spAutoFit/>
          </a:bodyPr>
          <a:lstStyle/>
          <a:p>
            <a:pPr marL="12700" marR="5080" indent="304800">
              <a:lnSpc>
                <a:spcPct val="135000"/>
              </a:lnSpc>
              <a:spcBef>
                <a:spcPts val="100"/>
              </a:spcBef>
            </a:pPr>
            <a:r>
              <a:rPr sz="2500" spc="70" dirty="0">
                <a:solidFill>
                  <a:srgbClr val="FFFFFF"/>
                </a:solidFill>
                <a:latin typeface="Century Gothic"/>
                <a:cs typeface="Century Gothic"/>
              </a:rPr>
              <a:t>бізнес-</a:t>
            </a:r>
            <a:r>
              <a:rPr sz="2500" spc="-25" dirty="0">
                <a:solidFill>
                  <a:srgbClr val="FFFFFF"/>
                </a:solidFill>
                <a:latin typeface="Century Gothic"/>
                <a:cs typeface="Century Gothic"/>
              </a:rPr>
              <a:t>зокрема,</a:t>
            </a:r>
            <a:endParaRPr sz="2500">
              <a:latin typeface="Century Gothic"/>
              <a:cs typeface="Century Gothic"/>
            </a:endParaRPr>
          </a:p>
        </p:txBody>
      </p:sp>
      <p:sp>
        <p:nvSpPr>
          <p:cNvPr id="256" name="object 256"/>
          <p:cNvSpPr txBox="1"/>
          <p:nvPr/>
        </p:nvSpPr>
        <p:spPr>
          <a:xfrm>
            <a:off x="12535317" y="7675449"/>
            <a:ext cx="5375910" cy="406400"/>
          </a:xfrm>
          <a:prstGeom prst="rect">
            <a:avLst/>
          </a:prstGeom>
        </p:spPr>
        <p:txBody>
          <a:bodyPr vert="horz" wrap="square" lIns="0" tIns="12700" rIns="0" bIns="0" rtlCol="0">
            <a:spAutoFit/>
          </a:bodyPr>
          <a:lstStyle/>
          <a:p>
            <a:pPr marL="12700">
              <a:lnSpc>
                <a:spcPct val="100000"/>
              </a:lnSpc>
              <a:spcBef>
                <a:spcPts val="100"/>
              </a:spcBef>
              <a:tabLst>
                <a:tab pos="2481580" algn="l"/>
                <a:tab pos="5019040" algn="l"/>
              </a:tabLst>
            </a:pPr>
            <a:r>
              <a:rPr sz="2500" spc="-10" dirty="0">
                <a:solidFill>
                  <a:srgbClr val="FFFFFF"/>
                </a:solidFill>
                <a:latin typeface="Century Gothic"/>
                <a:cs typeface="Century Gothic"/>
              </a:rPr>
              <a:t>формальний,</a:t>
            </a:r>
            <a:r>
              <a:rPr sz="2500" dirty="0">
                <a:solidFill>
                  <a:srgbClr val="FFFFFF"/>
                </a:solidFill>
                <a:latin typeface="Century Gothic"/>
                <a:cs typeface="Century Gothic"/>
              </a:rPr>
              <a:t>	</a:t>
            </a:r>
            <a:r>
              <a:rPr sz="2500" spc="60" dirty="0">
                <a:solidFill>
                  <a:srgbClr val="FFFFFF"/>
                </a:solidFill>
                <a:latin typeface="Century Gothic"/>
                <a:cs typeface="Century Gothic"/>
              </a:rPr>
              <a:t>гуманітарний</a:t>
            </a:r>
            <a:r>
              <a:rPr sz="2500" dirty="0">
                <a:solidFill>
                  <a:srgbClr val="FFFFFF"/>
                </a:solidFill>
                <a:latin typeface="Century Gothic"/>
                <a:cs typeface="Century Gothic"/>
              </a:rPr>
              <a:t>	</a:t>
            </a:r>
            <a:r>
              <a:rPr sz="2500" spc="-25" dirty="0">
                <a:solidFill>
                  <a:srgbClr val="FFFFFF"/>
                </a:solidFill>
                <a:latin typeface="Century Gothic"/>
                <a:cs typeface="Century Gothic"/>
              </a:rPr>
              <a:t>та</a:t>
            </a:r>
            <a:endParaRPr sz="2500">
              <a:latin typeface="Century Gothic"/>
              <a:cs typeface="Century Gothic"/>
            </a:endParaRPr>
          </a:p>
        </p:txBody>
      </p:sp>
      <p:sp>
        <p:nvSpPr>
          <p:cNvPr id="257" name="object 257"/>
          <p:cNvSpPr txBox="1"/>
          <p:nvPr/>
        </p:nvSpPr>
        <p:spPr>
          <a:xfrm>
            <a:off x="9424852" y="7542061"/>
            <a:ext cx="8486140" cy="1054100"/>
          </a:xfrm>
          <a:prstGeom prst="rect">
            <a:avLst/>
          </a:prstGeom>
        </p:spPr>
        <p:txBody>
          <a:bodyPr vert="horz" wrap="square" lIns="0" tIns="146050" rIns="0" bIns="0" rtlCol="0">
            <a:spAutoFit/>
          </a:bodyPr>
          <a:lstStyle/>
          <a:p>
            <a:pPr marL="12700">
              <a:lnSpc>
                <a:spcPct val="100000"/>
              </a:lnSpc>
              <a:spcBef>
                <a:spcPts val="1150"/>
              </a:spcBef>
              <a:tabLst>
                <a:tab pos="871855" algn="l"/>
                <a:tab pos="2502535" algn="l"/>
              </a:tabLst>
            </a:pPr>
            <a:r>
              <a:rPr sz="2500" spc="90" dirty="0">
                <a:solidFill>
                  <a:srgbClr val="FFFFFF"/>
                </a:solidFill>
                <a:latin typeface="Century Gothic"/>
                <a:cs typeface="Century Gothic"/>
              </a:rPr>
              <a:t>такі</a:t>
            </a:r>
            <a:r>
              <a:rPr sz="2500" dirty="0">
                <a:solidFill>
                  <a:srgbClr val="FFFFFF"/>
                </a:solidFill>
                <a:latin typeface="Century Gothic"/>
                <a:cs typeface="Century Gothic"/>
              </a:rPr>
              <a:t>	</a:t>
            </a:r>
            <a:r>
              <a:rPr sz="2500" spc="85" dirty="0">
                <a:solidFill>
                  <a:srgbClr val="FFFFFF"/>
                </a:solidFill>
                <a:latin typeface="Century Gothic"/>
                <a:cs typeface="Century Gothic"/>
              </a:rPr>
              <a:t>підходи,</a:t>
            </a:r>
            <a:r>
              <a:rPr sz="2500" dirty="0">
                <a:solidFill>
                  <a:srgbClr val="FFFFFF"/>
                </a:solidFill>
                <a:latin typeface="Century Gothic"/>
                <a:cs typeface="Century Gothic"/>
              </a:rPr>
              <a:t>	</a:t>
            </a:r>
            <a:r>
              <a:rPr sz="2500" spc="295" dirty="0">
                <a:solidFill>
                  <a:srgbClr val="FFFFFF"/>
                </a:solidFill>
                <a:latin typeface="Century Gothic"/>
                <a:cs typeface="Century Gothic"/>
              </a:rPr>
              <a:t>як</a:t>
            </a:r>
            <a:endParaRPr sz="2500" dirty="0">
              <a:latin typeface="Century Gothic"/>
              <a:cs typeface="Century Gothic"/>
            </a:endParaRPr>
          </a:p>
          <a:p>
            <a:pPr marL="12700">
              <a:lnSpc>
                <a:spcPct val="100000"/>
              </a:lnSpc>
              <a:spcBef>
                <a:spcPts val="1050"/>
              </a:spcBef>
              <a:tabLst>
                <a:tab pos="2813685" algn="l"/>
                <a:tab pos="4049395" algn="l"/>
                <a:tab pos="5287645" algn="l"/>
                <a:tab pos="7466965" algn="l"/>
              </a:tabLst>
            </a:pPr>
            <a:r>
              <a:rPr sz="2500" spc="125" dirty="0">
                <a:solidFill>
                  <a:srgbClr val="FFFFFF"/>
                </a:solidFill>
                <a:latin typeface="Century Gothic"/>
                <a:cs typeface="Century Gothic"/>
              </a:rPr>
              <a:t>онтологічний.</a:t>
            </a:r>
            <a:r>
              <a:rPr sz="2500" dirty="0">
                <a:solidFill>
                  <a:srgbClr val="FFFFFF"/>
                </a:solidFill>
                <a:latin typeface="Century Gothic"/>
                <a:cs typeface="Century Gothic"/>
              </a:rPr>
              <a:t>	</a:t>
            </a:r>
            <a:r>
              <a:rPr sz="2500" spc="50" dirty="0">
                <a:solidFill>
                  <a:srgbClr val="FFFFFF"/>
                </a:solidFill>
                <a:latin typeface="Century Gothic"/>
                <a:cs typeface="Century Gothic"/>
              </a:rPr>
              <a:t>Крім</a:t>
            </a:r>
            <a:r>
              <a:rPr sz="2500" dirty="0">
                <a:solidFill>
                  <a:srgbClr val="FFFFFF"/>
                </a:solidFill>
                <a:latin typeface="Century Gothic"/>
                <a:cs typeface="Century Gothic"/>
              </a:rPr>
              <a:t>	</a:t>
            </a:r>
            <a:r>
              <a:rPr sz="2500" spc="45" dirty="0">
                <a:solidFill>
                  <a:srgbClr val="FFFFFF"/>
                </a:solidFill>
                <a:latin typeface="Century Gothic"/>
                <a:cs typeface="Century Gothic"/>
              </a:rPr>
              <a:t>того,</a:t>
            </a:r>
            <a:r>
              <a:rPr sz="2500" dirty="0">
                <a:solidFill>
                  <a:srgbClr val="FFFFFF"/>
                </a:solidFill>
                <a:latin typeface="Century Gothic"/>
                <a:cs typeface="Century Gothic"/>
              </a:rPr>
              <a:t>	</a:t>
            </a:r>
            <a:r>
              <a:rPr sz="2500" spc="220" dirty="0">
                <a:solidFill>
                  <a:srgbClr val="FFFFFF"/>
                </a:solidFill>
                <a:latin typeface="Century Gothic"/>
                <a:cs typeface="Century Gothic"/>
              </a:rPr>
              <a:t>виділяють</a:t>
            </a:r>
            <a:r>
              <a:rPr sz="2500" dirty="0">
                <a:solidFill>
                  <a:srgbClr val="FFFFFF"/>
                </a:solidFill>
                <a:latin typeface="Century Gothic"/>
                <a:cs typeface="Century Gothic"/>
              </a:rPr>
              <a:t>	</a:t>
            </a:r>
            <a:r>
              <a:rPr sz="2500" spc="60" dirty="0">
                <a:solidFill>
                  <a:srgbClr val="FFFFFF"/>
                </a:solidFill>
                <a:latin typeface="Century Gothic"/>
                <a:cs typeface="Century Gothic"/>
              </a:rPr>
              <a:t>також</a:t>
            </a:r>
            <a:endParaRPr sz="2500" dirty="0">
              <a:latin typeface="Century Gothic"/>
              <a:cs typeface="Century Gothic"/>
            </a:endParaRPr>
          </a:p>
        </p:txBody>
      </p:sp>
      <p:sp>
        <p:nvSpPr>
          <p:cNvPr id="258" name="object 258"/>
          <p:cNvSpPr txBox="1"/>
          <p:nvPr/>
        </p:nvSpPr>
        <p:spPr>
          <a:xfrm>
            <a:off x="9424852" y="8704149"/>
            <a:ext cx="3671570" cy="406400"/>
          </a:xfrm>
          <a:prstGeom prst="rect">
            <a:avLst/>
          </a:prstGeom>
        </p:spPr>
        <p:txBody>
          <a:bodyPr vert="horz" wrap="square" lIns="0" tIns="12700" rIns="0" bIns="0" rtlCol="0">
            <a:spAutoFit/>
          </a:bodyPr>
          <a:lstStyle/>
          <a:p>
            <a:pPr marL="12700">
              <a:lnSpc>
                <a:spcPct val="100000"/>
              </a:lnSpc>
              <a:spcBef>
                <a:spcPts val="100"/>
              </a:spcBef>
            </a:pPr>
            <a:r>
              <a:rPr sz="2500" spc="120" dirty="0">
                <a:solidFill>
                  <a:srgbClr val="FFFFFF"/>
                </a:solidFill>
                <a:latin typeface="Century Gothic"/>
                <a:cs typeface="Century Gothic"/>
              </a:rPr>
              <a:t>управлінський</a:t>
            </a:r>
            <a:r>
              <a:rPr sz="2500" spc="15" dirty="0">
                <a:solidFill>
                  <a:srgbClr val="FFFFFF"/>
                </a:solidFill>
                <a:latin typeface="Century Gothic"/>
                <a:cs typeface="Century Gothic"/>
              </a:rPr>
              <a:t> </a:t>
            </a:r>
            <a:r>
              <a:rPr sz="2500" spc="110" dirty="0">
                <a:solidFill>
                  <a:srgbClr val="FFFFFF"/>
                </a:solidFill>
                <a:latin typeface="Century Gothic"/>
                <a:cs typeface="Century Gothic"/>
              </a:rPr>
              <a:t>підхід.</a:t>
            </a:r>
            <a:endParaRPr sz="2500">
              <a:latin typeface="Century Gothic"/>
              <a:cs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67940" y="1095947"/>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644330" y="5906952"/>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5" name="object 255"/>
          <p:cNvPicPr/>
          <p:nvPr/>
        </p:nvPicPr>
        <p:blipFill>
          <a:blip r:embed="rId200" cstate="print"/>
          <a:stretch>
            <a:fillRect/>
          </a:stretch>
        </p:blipFill>
        <p:spPr>
          <a:xfrm>
            <a:off x="2404497" y="4480"/>
            <a:ext cx="3203059" cy="2000420"/>
          </a:xfrm>
          <a:prstGeom prst="rect">
            <a:avLst/>
          </a:prstGeom>
        </p:spPr>
      </p:pic>
      <p:sp>
        <p:nvSpPr>
          <p:cNvPr id="248" name="object 248" descr="$PPTXTitle"/>
          <p:cNvSpPr txBox="1">
            <a:spLocks noGrp="1"/>
          </p:cNvSpPr>
          <p:nvPr>
            <p:ph type="title"/>
          </p:nvPr>
        </p:nvSpPr>
        <p:spPr>
          <a:xfrm>
            <a:off x="10018816" y="2320500"/>
            <a:ext cx="3522979" cy="406400"/>
          </a:xfrm>
          <a:prstGeom prst="rect">
            <a:avLst/>
          </a:prstGeom>
        </p:spPr>
        <p:txBody>
          <a:bodyPr vert="horz" wrap="square" lIns="0" tIns="12700" rIns="0" bIns="0" rtlCol="0">
            <a:spAutoFit/>
          </a:bodyPr>
          <a:lstStyle/>
          <a:p>
            <a:pPr marL="12700">
              <a:lnSpc>
                <a:spcPct val="100000"/>
              </a:lnSpc>
              <a:spcBef>
                <a:spcPts val="100"/>
              </a:spcBef>
              <a:tabLst>
                <a:tab pos="1388745" algn="l"/>
              </a:tabLst>
            </a:pPr>
            <a:r>
              <a:rPr sz="2500" b="0" spc="220" dirty="0">
                <a:solidFill>
                  <a:srgbClr val="FFFFFF"/>
                </a:solidFill>
                <a:latin typeface="Century Gothic"/>
                <a:cs typeface="Century Gothic"/>
              </a:rPr>
              <a:t>Для</a:t>
            </a:r>
            <a:r>
              <a:rPr sz="2500" b="0" dirty="0">
                <a:solidFill>
                  <a:srgbClr val="FFFFFF"/>
                </a:solidFill>
                <a:latin typeface="Century Gothic"/>
                <a:cs typeface="Century Gothic"/>
              </a:rPr>
              <a:t>	</a:t>
            </a:r>
            <a:r>
              <a:rPr sz="2500" b="0" spc="-10" dirty="0">
                <a:solidFill>
                  <a:srgbClr val="FFFFFF"/>
                </a:solidFill>
                <a:latin typeface="Century Gothic"/>
                <a:cs typeface="Century Gothic"/>
              </a:rPr>
              <a:t>формування</a:t>
            </a:r>
            <a:endParaRPr sz="2500">
              <a:latin typeface="Century Gothic"/>
              <a:cs typeface="Century Gothic"/>
            </a:endParaRPr>
          </a:p>
        </p:txBody>
      </p:sp>
      <p:sp>
        <p:nvSpPr>
          <p:cNvPr id="249" name="object 249"/>
          <p:cNvSpPr txBox="1"/>
          <p:nvPr/>
        </p:nvSpPr>
        <p:spPr>
          <a:xfrm>
            <a:off x="14239513" y="2320500"/>
            <a:ext cx="2376805" cy="406400"/>
          </a:xfrm>
          <a:prstGeom prst="rect">
            <a:avLst/>
          </a:prstGeom>
        </p:spPr>
        <p:txBody>
          <a:bodyPr vert="horz" wrap="square" lIns="0" tIns="12700" rIns="0" bIns="0" rtlCol="0">
            <a:spAutoFit/>
          </a:bodyPr>
          <a:lstStyle/>
          <a:p>
            <a:pPr marL="12700">
              <a:lnSpc>
                <a:spcPct val="100000"/>
              </a:lnSpc>
              <a:spcBef>
                <a:spcPts val="100"/>
              </a:spcBef>
            </a:pP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моделі</a:t>
            </a:r>
            <a:endParaRPr sz="2500">
              <a:latin typeface="Century Gothic"/>
              <a:cs typeface="Century Gothic"/>
            </a:endParaRPr>
          </a:p>
        </p:txBody>
      </p:sp>
      <p:sp>
        <p:nvSpPr>
          <p:cNvPr id="250" name="object 250"/>
          <p:cNvSpPr txBox="1"/>
          <p:nvPr/>
        </p:nvSpPr>
        <p:spPr>
          <a:xfrm>
            <a:off x="17314434" y="2320500"/>
            <a:ext cx="385445" cy="406400"/>
          </a:xfrm>
          <a:prstGeom prst="rect">
            <a:avLst/>
          </a:prstGeom>
        </p:spPr>
        <p:txBody>
          <a:bodyPr vert="horz" wrap="square" lIns="0" tIns="12700" rIns="0" bIns="0" rtlCol="0">
            <a:spAutoFit/>
          </a:bodyPr>
          <a:lstStyle/>
          <a:p>
            <a:pPr marL="12700">
              <a:lnSpc>
                <a:spcPct val="100000"/>
              </a:lnSpc>
              <a:spcBef>
                <a:spcPts val="100"/>
              </a:spcBef>
            </a:pPr>
            <a:r>
              <a:rPr sz="2500" spc="-25" dirty="0">
                <a:solidFill>
                  <a:srgbClr val="FFFFFF"/>
                </a:solidFill>
                <a:latin typeface="Century Gothic"/>
                <a:cs typeface="Century Gothic"/>
              </a:rPr>
              <a:t>за</a:t>
            </a:r>
            <a:endParaRPr sz="2500">
              <a:latin typeface="Century Gothic"/>
              <a:cs typeface="Century Gothic"/>
            </a:endParaRPr>
          </a:p>
        </p:txBody>
      </p:sp>
      <p:sp>
        <p:nvSpPr>
          <p:cNvPr id="251" name="object 251"/>
          <p:cNvSpPr txBox="1"/>
          <p:nvPr/>
        </p:nvSpPr>
        <p:spPr>
          <a:xfrm>
            <a:off x="10018816" y="2701462"/>
            <a:ext cx="4523740" cy="1054100"/>
          </a:xfrm>
          <a:prstGeom prst="rect">
            <a:avLst/>
          </a:prstGeom>
        </p:spPr>
        <p:txBody>
          <a:bodyPr vert="horz" wrap="square" lIns="0" tIns="12700" rIns="0" bIns="0" rtlCol="0">
            <a:spAutoFit/>
          </a:bodyPr>
          <a:lstStyle/>
          <a:p>
            <a:pPr marL="12700" marR="5080">
              <a:lnSpc>
                <a:spcPct val="135000"/>
              </a:lnSpc>
              <a:spcBef>
                <a:spcPts val="100"/>
              </a:spcBef>
              <a:tabLst>
                <a:tab pos="1999614" algn="l"/>
                <a:tab pos="2766695" algn="l"/>
              </a:tabLst>
            </a:pPr>
            <a:r>
              <a:rPr sz="2500" b="1" spc="-10" dirty="0">
                <a:solidFill>
                  <a:srgbClr val="FFFFFF"/>
                </a:solidFill>
                <a:latin typeface="Century Gothic"/>
                <a:cs typeface="Century Gothic"/>
              </a:rPr>
              <a:t>формальним</a:t>
            </a:r>
            <a:r>
              <a:rPr sz="2500" b="1" dirty="0">
                <a:solidFill>
                  <a:srgbClr val="FFFFFF"/>
                </a:solidFill>
                <a:latin typeface="Century Gothic"/>
                <a:cs typeface="Century Gothic"/>
              </a:rPr>
              <a:t>	</a:t>
            </a:r>
            <a:r>
              <a:rPr sz="2500" b="1" spc="45" dirty="0">
                <a:solidFill>
                  <a:srgbClr val="FFFFFF"/>
                </a:solidFill>
                <a:latin typeface="Century Gothic"/>
                <a:cs typeface="Century Gothic"/>
              </a:rPr>
              <a:t>підходом </a:t>
            </a:r>
            <a:r>
              <a:rPr sz="2500" spc="55" dirty="0">
                <a:solidFill>
                  <a:srgbClr val="FFFFFF"/>
                </a:solidFill>
                <a:latin typeface="Century Gothic"/>
                <a:cs typeface="Century Gothic"/>
              </a:rPr>
              <a:t>методику</a:t>
            </a:r>
            <a:r>
              <a:rPr sz="2500" dirty="0">
                <a:solidFill>
                  <a:srgbClr val="FFFFFF"/>
                </a:solidFill>
                <a:latin typeface="Century Gothic"/>
                <a:cs typeface="Century Gothic"/>
              </a:rPr>
              <a:t>	</a:t>
            </a:r>
            <a:r>
              <a:rPr sz="2500" spc="130" dirty="0">
                <a:solidFill>
                  <a:srgbClr val="FFFFFF"/>
                </a:solidFill>
                <a:latin typeface="Century Gothic"/>
                <a:cs typeface="Century Gothic"/>
              </a:rPr>
              <a:t>реінжинірингу</a:t>
            </a:r>
            <a:endParaRPr sz="2500" dirty="0">
              <a:latin typeface="Century Gothic"/>
              <a:cs typeface="Century Gothic"/>
            </a:endParaRPr>
          </a:p>
        </p:txBody>
      </p:sp>
      <p:sp>
        <p:nvSpPr>
          <p:cNvPr id="252" name="object 252"/>
          <p:cNvSpPr txBox="1"/>
          <p:nvPr/>
        </p:nvSpPr>
        <p:spPr>
          <a:xfrm>
            <a:off x="14889804" y="2701462"/>
            <a:ext cx="2809875" cy="1054100"/>
          </a:xfrm>
          <a:prstGeom prst="rect">
            <a:avLst/>
          </a:prstGeom>
        </p:spPr>
        <p:txBody>
          <a:bodyPr vert="horz" wrap="square" lIns="0" tIns="12700" rIns="0" bIns="0" rtlCol="0">
            <a:spAutoFit/>
          </a:bodyPr>
          <a:lstStyle/>
          <a:p>
            <a:pPr marL="12700" marR="5080" indent="2540">
              <a:lnSpc>
                <a:spcPct val="135000"/>
              </a:lnSpc>
              <a:spcBef>
                <a:spcPts val="100"/>
              </a:spcBef>
            </a:pPr>
            <a:r>
              <a:rPr sz="2500" spc="125" dirty="0">
                <a:solidFill>
                  <a:srgbClr val="FFFFFF"/>
                </a:solidFill>
                <a:latin typeface="Century Gothic"/>
                <a:cs typeface="Century Gothic"/>
              </a:rPr>
              <a:t>використовують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процесів,</a:t>
            </a:r>
            <a:endParaRPr sz="2500">
              <a:latin typeface="Century Gothic"/>
              <a:cs typeface="Century Gothic"/>
            </a:endParaRPr>
          </a:p>
        </p:txBody>
      </p:sp>
      <p:sp>
        <p:nvSpPr>
          <p:cNvPr id="247" name="object 247"/>
          <p:cNvSpPr txBox="1"/>
          <p:nvPr/>
        </p:nvSpPr>
        <p:spPr>
          <a:xfrm>
            <a:off x="939800" y="3957708"/>
            <a:ext cx="4922520" cy="1593215"/>
          </a:xfrm>
          <a:prstGeom prst="rect">
            <a:avLst/>
          </a:prstGeom>
        </p:spPr>
        <p:txBody>
          <a:bodyPr vert="horz" wrap="square" lIns="0" tIns="151765" rIns="0" bIns="0" rtlCol="0">
            <a:spAutoFit/>
          </a:bodyPr>
          <a:lstStyle/>
          <a:p>
            <a:pPr marL="12700" marR="5080">
              <a:lnSpc>
                <a:spcPts val="5630"/>
              </a:lnSpc>
              <a:spcBef>
                <a:spcPts val="1195"/>
              </a:spcBef>
            </a:pPr>
            <a:r>
              <a:rPr sz="5600" b="1" spc="-295" dirty="0">
                <a:solidFill>
                  <a:srgbClr val="6F9425"/>
                </a:solidFill>
                <a:latin typeface="Verdana"/>
                <a:cs typeface="Verdana"/>
              </a:rPr>
              <a:t>Формальний </a:t>
            </a:r>
            <a:r>
              <a:rPr sz="5600" b="1" spc="-290" dirty="0">
                <a:solidFill>
                  <a:srgbClr val="6F9425"/>
                </a:solidFill>
                <a:latin typeface="Verdana"/>
                <a:cs typeface="Verdana"/>
              </a:rPr>
              <a:t>підхід</a:t>
            </a:r>
            <a:endParaRPr sz="5600">
              <a:latin typeface="Verdana"/>
              <a:cs typeface="Verdana"/>
            </a:endParaRPr>
          </a:p>
        </p:txBody>
      </p:sp>
      <p:sp>
        <p:nvSpPr>
          <p:cNvPr id="253" name="object 253"/>
          <p:cNvSpPr txBox="1"/>
          <p:nvPr/>
        </p:nvSpPr>
        <p:spPr>
          <a:xfrm>
            <a:off x="10018816" y="3730162"/>
            <a:ext cx="7680959" cy="1568450"/>
          </a:xfrm>
          <a:prstGeom prst="rect">
            <a:avLst/>
          </a:prstGeom>
        </p:spPr>
        <p:txBody>
          <a:bodyPr vert="horz" wrap="square" lIns="0" tIns="12700" rIns="0" bIns="0" rtlCol="0">
            <a:spAutoFit/>
          </a:bodyPr>
          <a:lstStyle/>
          <a:p>
            <a:pPr marL="12700" marR="5080" algn="just">
              <a:lnSpc>
                <a:spcPct val="135000"/>
              </a:lnSpc>
              <a:spcBef>
                <a:spcPts val="100"/>
              </a:spcBef>
            </a:pPr>
            <a:r>
              <a:rPr sz="2500" spc="175" dirty="0">
                <a:solidFill>
                  <a:srgbClr val="FFFFFF"/>
                </a:solidFill>
                <a:latin typeface="Century Gothic"/>
                <a:cs typeface="Century Gothic"/>
              </a:rPr>
              <a:t>згідно</a:t>
            </a:r>
            <a:r>
              <a:rPr sz="2500" spc="160" dirty="0">
                <a:solidFill>
                  <a:srgbClr val="FFFFFF"/>
                </a:solidFill>
                <a:latin typeface="Century Gothic"/>
                <a:cs typeface="Century Gothic"/>
              </a:rPr>
              <a:t>  </a:t>
            </a:r>
            <a:r>
              <a:rPr sz="2500" spc="295" dirty="0">
                <a:solidFill>
                  <a:srgbClr val="FFFFFF"/>
                </a:solidFill>
                <a:latin typeface="Century Gothic"/>
                <a:cs typeface="Century Gothic"/>
              </a:rPr>
              <a:t>з</a:t>
            </a:r>
            <a:r>
              <a:rPr sz="2500" spc="165" dirty="0">
                <a:solidFill>
                  <a:srgbClr val="FFFFFF"/>
                </a:solidFill>
                <a:latin typeface="Century Gothic"/>
                <a:cs typeface="Century Gothic"/>
              </a:rPr>
              <a:t>  якою</a:t>
            </a:r>
            <a:r>
              <a:rPr sz="2500" spc="16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модель</a:t>
            </a:r>
            <a:r>
              <a:rPr sz="2500" spc="165" dirty="0">
                <a:solidFill>
                  <a:srgbClr val="FFFFFF"/>
                </a:solidFill>
                <a:latin typeface="Century Gothic"/>
                <a:cs typeface="Century Gothic"/>
              </a:rPr>
              <a:t>  </a:t>
            </a:r>
            <a:r>
              <a:rPr sz="2500" dirty="0">
                <a:solidFill>
                  <a:srgbClr val="FFFFFF"/>
                </a:solidFill>
                <a:latin typeface="Century Gothic"/>
                <a:cs typeface="Century Gothic"/>
              </a:rPr>
              <a:t>є</a:t>
            </a:r>
            <a:r>
              <a:rPr sz="2500" spc="160" dirty="0">
                <a:solidFill>
                  <a:srgbClr val="FFFFFF"/>
                </a:solidFill>
                <a:latin typeface="Century Gothic"/>
                <a:cs typeface="Century Gothic"/>
              </a:rPr>
              <a:t>  </a:t>
            </a:r>
            <a:r>
              <a:rPr sz="2500" spc="80" dirty="0">
                <a:solidFill>
                  <a:srgbClr val="FFFFFF"/>
                </a:solidFill>
                <a:latin typeface="Century Gothic"/>
                <a:cs typeface="Century Gothic"/>
              </a:rPr>
              <a:t>сукупністю </a:t>
            </a:r>
            <a:r>
              <a:rPr sz="2500" spc="55" dirty="0">
                <a:solidFill>
                  <a:srgbClr val="FFFFFF"/>
                </a:solidFill>
                <a:latin typeface="Century Gothic"/>
                <a:cs typeface="Century Gothic"/>
              </a:rPr>
              <a:t>взаємозалежних</a:t>
            </a:r>
            <a:r>
              <a:rPr sz="2500" spc="484" dirty="0">
                <a:solidFill>
                  <a:srgbClr val="FFFFFF"/>
                </a:solidFill>
                <a:latin typeface="Century Gothic"/>
                <a:cs typeface="Century Gothic"/>
              </a:rPr>
              <a:t>  </a:t>
            </a:r>
            <a:r>
              <a:rPr sz="2500" dirty="0">
                <a:solidFill>
                  <a:srgbClr val="FFFFFF"/>
                </a:solidFill>
                <a:latin typeface="Century Gothic"/>
                <a:cs typeface="Century Gothic"/>
              </a:rPr>
              <a:t>процесів,</a:t>
            </a:r>
            <a:r>
              <a:rPr sz="2500" spc="484" dirty="0">
                <a:solidFill>
                  <a:srgbClr val="FFFFFF"/>
                </a:solidFill>
                <a:latin typeface="Century Gothic"/>
                <a:cs typeface="Century Gothic"/>
              </a:rPr>
              <a:t>  </a:t>
            </a:r>
            <a:r>
              <a:rPr sz="2500" dirty="0">
                <a:solidFill>
                  <a:srgbClr val="FFFFFF"/>
                </a:solidFill>
                <a:latin typeface="Century Gothic"/>
                <a:cs typeface="Century Gothic"/>
              </a:rPr>
              <a:t>що</a:t>
            </a:r>
            <a:r>
              <a:rPr sz="2500" spc="484" dirty="0">
                <a:solidFill>
                  <a:srgbClr val="FFFFFF"/>
                </a:solidFill>
                <a:latin typeface="Century Gothic"/>
                <a:cs typeface="Century Gothic"/>
              </a:rPr>
              <a:t>  </a:t>
            </a:r>
            <a:r>
              <a:rPr sz="2500" spc="135" dirty="0">
                <a:solidFill>
                  <a:srgbClr val="FFFFFF"/>
                </a:solidFill>
                <a:latin typeface="Century Gothic"/>
                <a:cs typeface="Century Gothic"/>
              </a:rPr>
              <a:t>утворюють </a:t>
            </a:r>
            <a:r>
              <a:rPr sz="2500" spc="80" dirty="0">
                <a:solidFill>
                  <a:srgbClr val="FFFFFF"/>
                </a:solidFill>
                <a:latin typeface="Century Gothic"/>
                <a:cs typeface="Century Gothic"/>
              </a:rPr>
              <a:t>єдину</a:t>
            </a:r>
            <a:r>
              <a:rPr sz="2500" spc="50" dirty="0">
                <a:solidFill>
                  <a:srgbClr val="FFFFFF"/>
                </a:solidFill>
                <a:latin typeface="Century Gothic"/>
                <a:cs typeface="Century Gothic"/>
              </a:rPr>
              <a:t> </a:t>
            </a:r>
            <a:r>
              <a:rPr sz="2500" dirty="0">
                <a:solidFill>
                  <a:srgbClr val="FFFFFF"/>
                </a:solidFill>
                <a:latin typeface="Century Gothic"/>
                <a:cs typeface="Century Gothic"/>
              </a:rPr>
              <a:t>ієрархію.</a:t>
            </a:r>
            <a:r>
              <a:rPr sz="2500" spc="50" dirty="0">
                <a:solidFill>
                  <a:srgbClr val="FFFFFF"/>
                </a:solidFill>
                <a:latin typeface="Century Gothic"/>
                <a:cs typeface="Century Gothic"/>
              </a:rPr>
              <a:t> </a:t>
            </a:r>
            <a:r>
              <a:rPr sz="2500" spc="110" dirty="0">
                <a:solidFill>
                  <a:srgbClr val="FFFFFF"/>
                </a:solidFill>
                <a:latin typeface="Century Gothic"/>
                <a:cs typeface="Century Gothic"/>
              </a:rPr>
              <a:t>Тобто</a:t>
            </a:r>
            <a:r>
              <a:rPr sz="2500" spc="55" dirty="0">
                <a:solidFill>
                  <a:srgbClr val="FFFFFF"/>
                </a:solidFill>
                <a:latin typeface="Century Gothic"/>
                <a:cs typeface="Century Gothic"/>
              </a:rPr>
              <a:t> </a:t>
            </a:r>
            <a:r>
              <a:rPr sz="2500" spc="350" dirty="0">
                <a:solidFill>
                  <a:srgbClr val="FFFFFF"/>
                </a:solidFill>
                <a:latin typeface="Century Gothic"/>
                <a:cs typeface="Century Gothic"/>
              </a:rPr>
              <a:t>в</a:t>
            </a:r>
            <a:r>
              <a:rPr sz="2500" spc="50" dirty="0">
                <a:solidFill>
                  <a:srgbClr val="FFFFFF"/>
                </a:solidFill>
                <a:latin typeface="Century Gothic"/>
                <a:cs typeface="Century Gothic"/>
              </a:rPr>
              <a:t> </a:t>
            </a:r>
            <a:r>
              <a:rPr sz="2500" spc="-25" dirty="0">
                <a:solidFill>
                  <a:srgbClr val="FFFFFF"/>
                </a:solidFill>
                <a:latin typeface="Century Gothic"/>
                <a:cs typeface="Century Gothic"/>
              </a:rPr>
              <a:t>рамках</a:t>
            </a:r>
            <a:r>
              <a:rPr sz="2500" spc="55" dirty="0">
                <a:solidFill>
                  <a:srgbClr val="FFFFFF"/>
                </a:solidFill>
                <a:latin typeface="Century Gothic"/>
                <a:cs typeface="Century Gothic"/>
              </a:rPr>
              <a:t> </a:t>
            </a:r>
            <a:r>
              <a:rPr sz="2500" spc="-10" dirty="0">
                <a:solidFill>
                  <a:srgbClr val="FFFFFF"/>
                </a:solidFill>
                <a:latin typeface="Century Gothic"/>
                <a:cs typeface="Century Gothic"/>
              </a:rPr>
              <a:t>формального</a:t>
            </a:r>
            <a:endParaRPr sz="2500" dirty="0">
              <a:latin typeface="Century Gothic"/>
              <a:cs typeface="Century Gothic"/>
            </a:endParaRPr>
          </a:p>
        </p:txBody>
      </p:sp>
      <p:sp>
        <p:nvSpPr>
          <p:cNvPr id="254" name="object 254"/>
          <p:cNvSpPr txBox="1"/>
          <p:nvPr/>
        </p:nvSpPr>
        <p:spPr>
          <a:xfrm>
            <a:off x="10018816" y="5273212"/>
            <a:ext cx="7680959" cy="2082800"/>
          </a:xfrm>
          <a:prstGeom prst="rect">
            <a:avLst/>
          </a:prstGeom>
        </p:spPr>
        <p:txBody>
          <a:bodyPr vert="horz" wrap="square" lIns="0" tIns="12700" rIns="0" bIns="0" rtlCol="0">
            <a:spAutoFit/>
          </a:bodyPr>
          <a:lstStyle/>
          <a:p>
            <a:pPr marL="12700" marR="5080" algn="just">
              <a:lnSpc>
                <a:spcPct val="135000"/>
              </a:lnSpc>
              <a:spcBef>
                <a:spcPts val="100"/>
              </a:spcBef>
            </a:pPr>
            <a:r>
              <a:rPr sz="2500" spc="114" dirty="0">
                <a:solidFill>
                  <a:srgbClr val="FFFFFF"/>
                </a:solidFill>
                <a:latin typeface="Century Gothic"/>
                <a:cs typeface="Century Gothic"/>
              </a:rPr>
              <a:t>підходу</a:t>
            </a:r>
            <a:r>
              <a:rPr sz="2500" spc="540" dirty="0">
                <a:solidFill>
                  <a:srgbClr val="FFFFFF"/>
                </a:solidFill>
                <a:latin typeface="Century Gothic"/>
                <a:cs typeface="Century Gothic"/>
              </a:rPr>
              <a:t>   </a:t>
            </a:r>
            <a:r>
              <a:rPr sz="2500" spc="170" dirty="0">
                <a:solidFill>
                  <a:srgbClr val="FFFFFF"/>
                </a:solidFill>
                <a:latin typeface="Century Gothic"/>
                <a:cs typeface="Century Gothic"/>
              </a:rPr>
              <a:t>під</a:t>
            </a:r>
            <a:r>
              <a:rPr sz="2500" spc="54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моделлю</a:t>
            </a:r>
            <a:r>
              <a:rPr sz="2500" spc="540" dirty="0">
                <a:solidFill>
                  <a:srgbClr val="FFFFFF"/>
                </a:solidFill>
                <a:latin typeface="Century Gothic"/>
                <a:cs typeface="Century Gothic"/>
              </a:rPr>
              <a:t>   </a:t>
            </a:r>
            <a:r>
              <a:rPr sz="2500" spc="90" dirty="0">
                <a:solidFill>
                  <a:srgbClr val="FFFFFF"/>
                </a:solidFill>
                <a:latin typeface="Century Gothic"/>
                <a:cs typeface="Century Gothic"/>
              </a:rPr>
              <a:t>розуміють </a:t>
            </a:r>
            <a:r>
              <a:rPr sz="2500" spc="105" dirty="0">
                <a:solidFill>
                  <a:srgbClr val="FFFFFF"/>
                </a:solidFill>
                <a:latin typeface="Century Gothic"/>
                <a:cs typeface="Century Gothic"/>
              </a:rPr>
              <a:t>сукупність</a:t>
            </a:r>
            <a:r>
              <a:rPr sz="2500" spc="355" dirty="0">
                <a:solidFill>
                  <a:srgbClr val="FFFFFF"/>
                </a:solidFill>
                <a:latin typeface="Century Gothic"/>
                <a:cs typeface="Century Gothic"/>
              </a:rPr>
              <a:t> </a:t>
            </a:r>
            <a:r>
              <a:rPr sz="2500" spc="45" dirty="0">
                <a:solidFill>
                  <a:srgbClr val="FFFFFF"/>
                </a:solidFill>
                <a:latin typeface="Century Gothic"/>
                <a:cs typeface="Century Gothic"/>
              </a:rPr>
              <a:t>графічних</a:t>
            </a:r>
            <a:r>
              <a:rPr sz="2500" spc="360"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360" dirty="0">
                <a:solidFill>
                  <a:srgbClr val="FFFFFF"/>
                </a:solidFill>
                <a:latin typeface="Century Gothic"/>
                <a:cs typeface="Century Gothic"/>
              </a:rPr>
              <a:t> </a:t>
            </a:r>
            <a:r>
              <a:rPr sz="2500" spc="120" dirty="0">
                <a:solidFill>
                  <a:srgbClr val="FFFFFF"/>
                </a:solidFill>
                <a:latin typeface="Century Gothic"/>
                <a:cs typeface="Century Gothic"/>
              </a:rPr>
              <a:t>текстових</a:t>
            </a:r>
            <a:r>
              <a:rPr sz="2500" spc="360" dirty="0">
                <a:solidFill>
                  <a:srgbClr val="FFFFFF"/>
                </a:solidFill>
                <a:latin typeface="Century Gothic"/>
                <a:cs typeface="Century Gothic"/>
              </a:rPr>
              <a:t> </a:t>
            </a:r>
            <a:r>
              <a:rPr sz="2500" spc="75" dirty="0">
                <a:solidFill>
                  <a:srgbClr val="FFFFFF"/>
                </a:solidFill>
                <a:latin typeface="Century Gothic"/>
                <a:cs typeface="Century Gothic"/>
              </a:rPr>
              <a:t>описів,</a:t>
            </a:r>
            <a:r>
              <a:rPr sz="2500" spc="355" dirty="0">
                <a:solidFill>
                  <a:srgbClr val="FFFFFF"/>
                </a:solidFill>
                <a:latin typeface="Century Gothic"/>
                <a:cs typeface="Century Gothic"/>
              </a:rPr>
              <a:t> </a:t>
            </a:r>
            <a:r>
              <a:rPr sz="2500" spc="100" dirty="0">
                <a:solidFill>
                  <a:srgbClr val="FFFFFF"/>
                </a:solidFill>
                <a:latin typeface="Century Gothic"/>
                <a:cs typeface="Century Gothic"/>
              </a:rPr>
              <a:t>яка </a:t>
            </a:r>
            <a:r>
              <a:rPr sz="2500" spc="135" dirty="0">
                <a:solidFill>
                  <a:srgbClr val="FFFFFF"/>
                </a:solidFill>
                <a:latin typeface="Century Gothic"/>
                <a:cs typeface="Century Gothic"/>
              </a:rPr>
              <a:t>дозволяє</a:t>
            </a:r>
            <a:r>
              <a:rPr sz="2500" spc="155" dirty="0">
                <a:solidFill>
                  <a:srgbClr val="FFFFFF"/>
                </a:solidFill>
                <a:latin typeface="Century Gothic"/>
                <a:cs typeface="Century Gothic"/>
              </a:rPr>
              <a:t>  </a:t>
            </a:r>
            <a:r>
              <a:rPr sz="2500" spc="250" dirty="0">
                <a:solidFill>
                  <a:srgbClr val="FFFFFF"/>
                </a:solidFill>
                <a:latin typeface="Century Gothic"/>
                <a:cs typeface="Century Gothic"/>
              </a:rPr>
              <a:t>із</a:t>
            </a:r>
            <a:r>
              <a:rPr sz="2500" spc="160" dirty="0">
                <a:solidFill>
                  <a:srgbClr val="FFFFFF"/>
                </a:solidFill>
                <a:latin typeface="Century Gothic"/>
                <a:cs typeface="Century Gothic"/>
              </a:rPr>
              <a:t>  </a:t>
            </a:r>
            <a:r>
              <a:rPr sz="2500" dirty="0">
                <a:solidFill>
                  <a:srgbClr val="FFFFFF"/>
                </a:solidFill>
                <a:latin typeface="Century Gothic"/>
                <a:cs typeface="Century Gothic"/>
              </a:rPr>
              <a:t>заданою</a:t>
            </a:r>
            <a:r>
              <a:rPr sz="2500" spc="160" dirty="0">
                <a:solidFill>
                  <a:srgbClr val="FFFFFF"/>
                </a:solidFill>
                <a:latin typeface="Century Gothic"/>
                <a:cs typeface="Century Gothic"/>
              </a:rPr>
              <a:t>  </a:t>
            </a:r>
            <a:r>
              <a:rPr sz="2500" spc="135" dirty="0">
                <a:solidFill>
                  <a:srgbClr val="FFFFFF"/>
                </a:solidFill>
                <a:latin typeface="Century Gothic"/>
                <a:cs typeface="Century Gothic"/>
              </a:rPr>
              <a:t>точністю</a:t>
            </a:r>
            <a:r>
              <a:rPr sz="2500" spc="160" dirty="0">
                <a:solidFill>
                  <a:srgbClr val="FFFFFF"/>
                </a:solidFill>
                <a:latin typeface="Century Gothic"/>
                <a:cs typeface="Century Gothic"/>
              </a:rPr>
              <a:t>  </a:t>
            </a:r>
            <a:r>
              <a:rPr sz="2500" spc="90" dirty="0">
                <a:solidFill>
                  <a:srgbClr val="FFFFFF"/>
                </a:solidFill>
                <a:latin typeface="Century Gothic"/>
                <a:cs typeface="Century Gothic"/>
              </a:rPr>
              <a:t>розуміти</a:t>
            </a:r>
            <a:r>
              <a:rPr sz="2500" spc="155" dirty="0">
                <a:solidFill>
                  <a:srgbClr val="FFFFFF"/>
                </a:solidFill>
                <a:latin typeface="Century Gothic"/>
                <a:cs typeface="Century Gothic"/>
              </a:rPr>
              <a:t>  </a:t>
            </a:r>
            <a:r>
              <a:rPr sz="2500" spc="-25" dirty="0">
                <a:solidFill>
                  <a:srgbClr val="FFFFFF"/>
                </a:solidFill>
                <a:latin typeface="Century Gothic"/>
                <a:cs typeface="Century Gothic"/>
              </a:rPr>
              <a:t>та </a:t>
            </a:r>
            <a:r>
              <a:rPr sz="2500" spc="65" dirty="0">
                <a:solidFill>
                  <a:srgbClr val="FFFFFF"/>
                </a:solidFill>
                <a:latin typeface="Century Gothic"/>
                <a:cs typeface="Century Gothic"/>
              </a:rPr>
              <a:t>подавати</a:t>
            </a:r>
            <a:r>
              <a:rPr sz="2500" spc="-25" dirty="0">
                <a:solidFill>
                  <a:srgbClr val="FFFFFF"/>
                </a:solidFill>
                <a:latin typeface="Century Gothic"/>
                <a:cs typeface="Century Gothic"/>
              </a:rPr>
              <a:t> </a:t>
            </a:r>
            <a:r>
              <a:rPr sz="2500" dirty="0">
                <a:solidFill>
                  <a:srgbClr val="FFFFFF"/>
                </a:solidFill>
                <a:latin typeface="Century Gothic"/>
                <a:cs typeface="Century Gothic"/>
              </a:rPr>
              <a:t>процес</a:t>
            </a:r>
            <a:r>
              <a:rPr sz="2500" spc="-20" dirty="0">
                <a:solidFill>
                  <a:srgbClr val="FFFFFF"/>
                </a:solidFill>
                <a:latin typeface="Century Gothic"/>
                <a:cs typeface="Century Gothic"/>
              </a:rPr>
              <a:t> </a:t>
            </a:r>
            <a:r>
              <a:rPr sz="2500" spc="150" dirty="0">
                <a:solidFill>
                  <a:srgbClr val="FFFFFF"/>
                </a:solidFill>
                <a:latin typeface="Century Gothic"/>
                <a:cs typeface="Century Gothic"/>
              </a:rPr>
              <a:t>управління</a:t>
            </a:r>
            <a:r>
              <a:rPr sz="2500" spc="-20" dirty="0">
                <a:solidFill>
                  <a:srgbClr val="FFFFFF"/>
                </a:solidFill>
                <a:latin typeface="Century Gothic"/>
                <a:cs typeface="Century Gothic"/>
              </a:rPr>
              <a:t> </a:t>
            </a:r>
            <a:r>
              <a:rPr sz="2500" spc="-10" dirty="0">
                <a:solidFill>
                  <a:srgbClr val="FFFFFF"/>
                </a:solidFill>
                <a:latin typeface="Century Gothic"/>
                <a:cs typeface="Century Gothic"/>
              </a:rPr>
              <a:t>підприємством.</a:t>
            </a:r>
            <a:endParaRPr sz="2500">
              <a:latin typeface="Century Gothic"/>
              <a:cs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89539" y="1029248"/>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506920" y="5867115"/>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4" name="object 254"/>
          <p:cNvPicPr/>
          <p:nvPr/>
        </p:nvPicPr>
        <p:blipFill>
          <a:blip r:embed="rId200" cstate="print"/>
          <a:stretch>
            <a:fillRect/>
          </a:stretch>
        </p:blipFill>
        <p:spPr>
          <a:xfrm>
            <a:off x="2404497" y="4480"/>
            <a:ext cx="3203059" cy="2000420"/>
          </a:xfrm>
          <a:prstGeom prst="rect">
            <a:avLst/>
          </a:prstGeom>
        </p:spPr>
      </p:pic>
      <p:sp>
        <p:nvSpPr>
          <p:cNvPr id="248" name="object 248" descr="$PPTXTitle"/>
          <p:cNvSpPr txBox="1">
            <a:spLocks noGrp="1"/>
          </p:cNvSpPr>
          <p:nvPr>
            <p:ph type="title"/>
          </p:nvPr>
        </p:nvSpPr>
        <p:spPr>
          <a:xfrm>
            <a:off x="10494024" y="2320500"/>
            <a:ext cx="7205980" cy="406400"/>
          </a:xfrm>
          <a:prstGeom prst="rect">
            <a:avLst/>
          </a:prstGeom>
        </p:spPr>
        <p:txBody>
          <a:bodyPr vert="horz" wrap="square" lIns="0" tIns="12700" rIns="0" bIns="0" rtlCol="0">
            <a:spAutoFit/>
          </a:bodyPr>
          <a:lstStyle/>
          <a:p>
            <a:pPr marL="12700">
              <a:lnSpc>
                <a:spcPct val="100000"/>
              </a:lnSpc>
              <a:spcBef>
                <a:spcPts val="100"/>
              </a:spcBef>
              <a:tabLst>
                <a:tab pos="1186815" algn="l"/>
                <a:tab pos="2701290" algn="l"/>
                <a:tab pos="4841240" algn="l"/>
              </a:tabLst>
            </a:pPr>
            <a:r>
              <a:rPr sz="2500" b="0" spc="145" dirty="0">
                <a:solidFill>
                  <a:srgbClr val="FFFFFF"/>
                </a:solidFill>
                <a:latin typeface="Century Gothic"/>
                <a:cs typeface="Century Gothic"/>
              </a:rPr>
              <a:t>При</a:t>
            </a:r>
            <a:r>
              <a:rPr sz="2500" b="0" dirty="0">
                <a:solidFill>
                  <a:srgbClr val="FFFFFF"/>
                </a:solidFill>
                <a:latin typeface="Century Gothic"/>
                <a:cs typeface="Century Gothic"/>
              </a:rPr>
              <a:t>	</a:t>
            </a:r>
            <a:r>
              <a:rPr sz="2500" b="0" spc="-20" dirty="0">
                <a:solidFill>
                  <a:srgbClr val="FFFFFF"/>
                </a:solidFill>
                <a:latin typeface="Century Gothic"/>
                <a:cs typeface="Century Gothic"/>
              </a:rPr>
              <a:t>цьому</a:t>
            </a:r>
            <a:r>
              <a:rPr sz="2500" b="0" dirty="0">
                <a:solidFill>
                  <a:srgbClr val="FFFFFF"/>
                </a:solidFill>
                <a:latin typeface="Century Gothic"/>
                <a:cs typeface="Century Gothic"/>
              </a:rPr>
              <a:t>	</a:t>
            </a:r>
            <a:r>
              <a:rPr sz="2500" b="0" spc="80" dirty="0">
                <a:solidFill>
                  <a:srgbClr val="FFFFFF"/>
                </a:solidFill>
                <a:latin typeface="Century Gothic"/>
                <a:cs typeface="Century Gothic"/>
              </a:rPr>
              <a:t>структуру</a:t>
            </a:r>
            <a:r>
              <a:rPr sz="2500" b="0" dirty="0">
                <a:solidFill>
                  <a:srgbClr val="FFFFFF"/>
                </a:solidFill>
                <a:latin typeface="Century Gothic"/>
                <a:cs typeface="Century Gothic"/>
              </a:rPr>
              <a:t>	</a:t>
            </a:r>
            <a:r>
              <a:rPr sz="2500" b="0" spc="70" dirty="0">
                <a:solidFill>
                  <a:srgbClr val="FFFFFF"/>
                </a:solidFill>
                <a:latin typeface="Century Gothic"/>
                <a:cs typeface="Century Gothic"/>
              </a:rPr>
              <a:t>бізнес-</a:t>
            </a:r>
            <a:r>
              <a:rPr sz="2500" b="0" spc="-10" dirty="0">
                <a:solidFill>
                  <a:srgbClr val="FFFFFF"/>
                </a:solidFill>
                <a:latin typeface="Century Gothic"/>
                <a:cs typeface="Century Gothic"/>
              </a:rPr>
              <a:t>моделі</a:t>
            </a:r>
            <a:endParaRPr sz="2500">
              <a:latin typeface="Century Gothic"/>
              <a:cs typeface="Century Gothic"/>
            </a:endParaRPr>
          </a:p>
        </p:txBody>
      </p:sp>
      <p:sp>
        <p:nvSpPr>
          <p:cNvPr id="249" name="object 249"/>
          <p:cNvSpPr txBox="1"/>
          <p:nvPr/>
        </p:nvSpPr>
        <p:spPr>
          <a:xfrm>
            <a:off x="10018816" y="2701462"/>
            <a:ext cx="7680959" cy="2082800"/>
          </a:xfrm>
          <a:prstGeom prst="rect">
            <a:avLst/>
          </a:prstGeom>
        </p:spPr>
        <p:txBody>
          <a:bodyPr vert="horz" wrap="square" lIns="0" tIns="146050" rIns="0" bIns="0" rtlCol="0">
            <a:spAutoFit/>
          </a:bodyPr>
          <a:lstStyle/>
          <a:p>
            <a:pPr marL="12700" algn="just">
              <a:lnSpc>
                <a:spcPct val="100000"/>
              </a:lnSpc>
              <a:spcBef>
                <a:spcPts val="1150"/>
              </a:spcBef>
            </a:pPr>
            <a:r>
              <a:rPr sz="2500" spc="45" dirty="0">
                <a:solidFill>
                  <a:srgbClr val="FFFFFF"/>
                </a:solidFill>
                <a:latin typeface="Century Gothic"/>
                <a:cs typeface="Century Gothic"/>
              </a:rPr>
              <a:t>складають</a:t>
            </a:r>
            <a:r>
              <a:rPr sz="2500" dirty="0">
                <a:solidFill>
                  <a:srgbClr val="FFFFFF"/>
                </a:solidFill>
                <a:latin typeface="Century Gothic"/>
                <a:cs typeface="Century Gothic"/>
              </a:rPr>
              <a:t> </a:t>
            </a:r>
            <a:r>
              <a:rPr sz="2500" spc="110" dirty="0">
                <a:solidFill>
                  <a:srgbClr val="FFFFFF"/>
                </a:solidFill>
                <a:latin typeface="Century Gothic"/>
                <a:cs typeface="Century Gothic"/>
              </a:rPr>
              <a:t>такі</a:t>
            </a:r>
            <a:r>
              <a:rPr sz="2500" spc="5" dirty="0">
                <a:solidFill>
                  <a:srgbClr val="FFFFFF"/>
                </a:solidFill>
                <a:latin typeface="Century Gothic"/>
                <a:cs typeface="Century Gothic"/>
              </a:rPr>
              <a:t> </a:t>
            </a:r>
            <a:r>
              <a:rPr sz="2500" spc="85" dirty="0">
                <a:solidFill>
                  <a:srgbClr val="FFFFFF"/>
                </a:solidFill>
                <a:latin typeface="Century Gothic"/>
                <a:cs typeface="Century Gothic"/>
              </a:rPr>
              <a:t>основні</a:t>
            </a:r>
            <a:r>
              <a:rPr sz="2500" spc="5" dirty="0">
                <a:solidFill>
                  <a:srgbClr val="FFFFFF"/>
                </a:solidFill>
                <a:latin typeface="Century Gothic"/>
                <a:cs typeface="Century Gothic"/>
              </a:rPr>
              <a:t> </a:t>
            </a:r>
            <a:r>
              <a:rPr sz="2500" spc="-10" dirty="0">
                <a:solidFill>
                  <a:srgbClr val="FFFFFF"/>
                </a:solidFill>
                <a:latin typeface="Century Gothic"/>
                <a:cs typeface="Century Gothic"/>
              </a:rPr>
              <a:t>елементи:</a:t>
            </a:r>
            <a:endParaRPr sz="2500" dirty="0">
              <a:latin typeface="Century Gothic"/>
              <a:cs typeface="Century Gothic"/>
            </a:endParaRPr>
          </a:p>
          <a:p>
            <a:pPr marL="12700" marR="5080" indent="219710" algn="just">
              <a:lnSpc>
                <a:spcPct val="135000"/>
              </a:lnSpc>
              <a:buChar char="•"/>
              <a:tabLst>
                <a:tab pos="232410" algn="l"/>
              </a:tabLst>
            </a:pPr>
            <a:r>
              <a:rPr sz="2500" b="1" dirty="0">
                <a:solidFill>
                  <a:srgbClr val="FFFFFF"/>
                </a:solidFill>
                <a:latin typeface="Century Gothic"/>
                <a:cs typeface="Century Gothic"/>
              </a:rPr>
              <a:t>функціональна</a:t>
            </a:r>
            <a:r>
              <a:rPr sz="2500" b="1" spc="440" dirty="0">
                <a:solidFill>
                  <a:srgbClr val="FFFFFF"/>
                </a:solidFill>
                <a:latin typeface="Century Gothic"/>
                <a:cs typeface="Century Gothic"/>
              </a:rPr>
              <a:t> </a:t>
            </a:r>
            <a:r>
              <a:rPr sz="2500" b="1" dirty="0">
                <a:solidFill>
                  <a:srgbClr val="FFFFFF"/>
                </a:solidFill>
                <a:latin typeface="Century Gothic"/>
                <a:cs typeface="Century Gothic"/>
              </a:rPr>
              <a:t>модель</a:t>
            </a:r>
            <a:r>
              <a:rPr sz="2500" b="1" spc="440" dirty="0">
                <a:solidFill>
                  <a:srgbClr val="FFFFFF"/>
                </a:solidFill>
                <a:latin typeface="Century Gothic"/>
                <a:cs typeface="Century Gothic"/>
              </a:rPr>
              <a:t> </a:t>
            </a:r>
            <a:r>
              <a:rPr sz="2500" dirty="0">
                <a:solidFill>
                  <a:srgbClr val="FFFFFF"/>
                </a:solidFill>
                <a:latin typeface="Century Gothic"/>
                <a:cs typeface="Century Gothic"/>
              </a:rPr>
              <a:t>–</a:t>
            </a:r>
            <a:r>
              <a:rPr sz="2500" spc="44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процеси</a:t>
            </a:r>
            <a:r>
              <a:rPr sz="2500" spc="440" dirty="0">
                <a:solidFill>
                  <a:srgbClr val="FFFFFF"/>
                </a:solidFill>
                <a:latin typeface="Century Gothic"/>
                <a:cs typeface="Century Gothic"/>
              </a:rPr>
              <a:t> </a:t>
            </a:r>
            <a:r>
              <a:rPr sz="2500" spc="-25" dirty="0">
                <a:solidFill>
                  <a:srgbClr val="FFFFFF"/>
                </a:solidFill>
                <a:latin typeface="Century Gothic"/>
                <a:cs typeface="Century Gothic"/>
              </a:rPr>
              <a:t>та </a:t>
            </a:r>
            <a:r>
              <a:rPr sz="2500" spc="85" dirty="0">
                <a:solidFill>
                  <a:srgbClr val="FFFFFF"/>
                </a:solidFill>
                <a:latin typeface="Century Gothic"/>
                <a:cs typeface="Century Gothic"/>
              </a:rPr>
              <a:t>події,</a:t>
            </a:r>
            <a:r>
              <a:rPr sz="2500" spc="20" dirty="0">
                <a:solidFill>
                  <a:srgbClr val="FFFFFF"/>
                </a:solidFill>
                <a:latin typeface="Century Gothic"/>
                <a:cs typeface="Century Gothic"/>
              </a:rPr>
              <a:t>  </a:t>
            </a:r>
            <a:r>
              <a:rPr sz="2500" spc="135" dirty="0">
                <a:solidFill>
                  <a:srgbClr val="FFFFFF"/>
                </a:solidFill>
                <a:latin typeface="Century Gothic"/>
                <a:cs typeface="Century Gothic"/>
              </a:rPr>
              <a:t>ініційовані</a:t>
            </a:r>
            <a:r>
              <a:rPr sz="2500" spc="2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процесами,</a:t>
            </a:r>
            <a:r>
              <a:rPr sz="2500" spc="25" dirty="0">
                <a:solidFill>
                  <a:srgbClr val="FFFFFF"/>
                </a:solidFill>
                <a:latin typeface="Century Gothic"/>
                <a:cs typeface="Century Gothic"/>
              </a:rPr>
              <a:t>  </a:t>
            </a:r>
            <a:r>
              <a:rPr sz="2500" spc="185" dirty="0">
                <a:solidFill>
                  <a:srgbClr val="FFFFFF"/>
                </a:solidFill>
                <a:latin typeface="Century Gothic"/>
                <a:cs typeface="Century Gothic"/>
              </a:rPr>
              <a:t>вихідні </a:t>
            </a:r>
            <a:r>
              <a:rPr sz="2500" spc="85" dirty="0">
                <a:solidFill>
                  <a:srgbClr val="FFFFFF"/>
                </a:solidFill>
                <a:latin typeface="Century Gothic"/>
                <a:cs typeface="Century Gothic"/>
              </a:rPr>
              <a:t>результати;</a:t>
            </a:r>
            <a:endParaRPr sz="2500" dirty="0">
              <a:latin typeface="Century Gothic"/>
              <a:cs typeface="Century Gothic"/>
            </a:endParaRPr>
          </a:p>
        </p:txBody>
      </p:sp>
      <p:sp>
        <p:nvSpPr>
          <p:cNvPr id="247" name="object 247"/>
          <p:cNvSpPr txBox="1"/>
          <p:nvPr/>
        </p:nvSpPr>
        <p:spPr>
          <a:xfrm>
            <a:off x="939800" y="3957708"/>
            <a:ext cx="4922520" cy="1593215"/>
          </a:xfrm>
          <a:prstGeom prst="rect">
            <a:avLst/>
          </a:prstGeom>
        </p:spPr>
        <p:txBody>
          <a:bodyPr vert="horz" wrap="square" lIns="0" tIns="151765" rIns="0" bIns="0" rtlCol="0">
            <a:spAutoFit/>
          </a:bodyPr>
          <a:lstStyle/>
          <a:p>
            <a:pPr marL="12700" marR="5080">
              <a:lnSpc>
                <a:spcPts val="5630"/>
              </a:lnSpc>
              <a:spcBef>
                <a:spcPts val="1195"/>
              </a:spcBef>
            </a:pPr>
            <a:r>
              <a:rPr sz="5600" b="1" spc="-295" dirty="0">
                <a:solidFill>
                  <a:srgbClr val="6F9425"/>
                </a:solidFill>
                <a:latin typeface="Verdana"/>
                <a:cs typeface="Verdana"/>
              </a:rPr>
              <a:t>Формальний </a:t>
            </a:r>
            <a:r>
              <a:rPr sz="5600" b="1" spc="-290" dirty="0">
                <a:solidFill>
                  <a:srgbClr val="6F9425"/>
                </a:solidFill>
                <a:latin typeface="Verdana"/>
                <a:cs typeface="Verdana"/>
              </a:rPr>
              <a:t>підхід</a:t>
            </a:r>
            <a:endParaRPr sz="5600">
              <a:latin typeface="Verdana"/>
              <a:cs typeface="Verdana"/>
            </a:endParaRPr>
          </a:p>
        </p:txBody>
      </p:sp>
      <p:sp>
        <p:nvSpPr>
          <p:cNvPr id="250" name="object 250"/>
          <p:cNvSpPr txBox="1"/>
          <p:nvPr/>
        </p:nvSpPr>
        <p:spPr>
          <a:xfrm>
            <a:off x="10018816" y="4892250"/>
            <a:ext cx="4951730" cy="406400"/>
          </a:xfrm>
          <a:prstGeom prst="rect">
            <a:avLst/>
          </a:prstGeom>
        </p:spPr>
        <p:txBody>
          <a:bodyPr vert="horz" wrap="square" lIns="0" tIns="12700" rIns="0" bIns="0" rtlCol="0">
            <a:spAutoFit/>
          </a:bodyPr>
          <a:lstStyle/>
          <a:p>
            <a:pPr marL="467359" indent="-454659">
              <a:lnSpc>
                <a:spcPct val="100000"/>
              </a:lnSpc>
              <a:spcBef>
                <a:spcPts val="100"/>
              </a:spcBef>
              <a:buChar char="•"/>
              <a:tabLst>
                <a:tab pos="467359" algn="l"/>
                <a:tab pos="3183890" algn="l"/>
                <a:tab pos="4791710" algn="l"/>
              </a:tabLst>
            </a:pPr>
            <a:r>
              <a:rPr sz="2500" b="1" spc="50" dirty="0">
                <a:solidFill>
                  <a:srgbClr val="FFFFFF"/>
                </a:solidFill>
                <a:latin typeface="Century Gothic"/>
                <a:cs typeface="Century Gothic"/>
              </a:rPr>
              <a:t>організаційна</a:t>
            </a:r>
            <a:r>
              <a:rPr sz="2500" b="1" dirty="0">
                <a:solidFill>
                  <a:srgbClr val="FFFFFF"/>
                </a:solidFill>
                <a:latin typeface="Century Gothic"/>
                <a:cs typeface="Century Gothic"/>
              </a:rPr>
              <a:t>	</a:t>
            </a:r>
            <a:r>
              <a:rPr sz="2500" b="1" spc="-10" dirty="0">
                <a:solidFill>
                  <a:srgbClr val="FFFFFF"/>
                </a:solidFill>
                <a:latin typeface="Century Gothic"/>
                <a:cs typeface="Century Gothic"/>
              </a:rPr>
              <a:t>модель</a:t>
            </a:r>
            <a:r>
              <a:rPr sz="2500" dirty="0">
                <a:solidFill>
                  <a:srgbClr val="FFFFFF"/>
                </a:solidFill>
                <a:latin typeface="Century Gothic"/>
                <a:cs typeface="Century Gothic"/>
              </a:rPr>
              <a:t>	–</a:t>
            </a:r>
            <a:endParaRPr sz="2500" dirty="0">
              <a:latin typeface="Century Gothic"/>
              <a:cs typeface="Century Gothic"/>
            </a:endParaRPr>
          </a:p>
        </p:txBody>
      </p:sp>
      <p:sp>
        <p:nvSpPr>
          <p:cNvPr id="251" name="object 251"/>
          <p:cNvSpPr txBox="1"/>
          <p:nvPr/>
        </p:nvSpPr>
        <p:spPr>
          <a:xfrm>
            <a:off x="10018816" y="5273212"/>
            <a:ext cx="5130165" cy="1054100"/>
          </a:xfrm>
          <a:prstGeom prst="rect">
            <a:avLst/>
          </a:prstGeom>
        </p:spPr>
        <p:txBody>
          <a:bodyPr vert="horz" wrap="square" lIns="0" tIns="12700" rIns="0" bIns="0" rtlCol="0">
            <a:spAutoFit/>
          </a:bodyPr>
          <a:lstStyle/>
          <a:p>
            <a:pPr marL="12700">
              <a:lnSpc>
                <a:spcPct val="135000"/>
              </a:lnSpc>
              <a:spcBef>
                <a:spcPts val="100"/>
              </a:spcBef>
              <a:tabLst>
                <a:tab pos="2071370" algn="l"/>
                <a:tab pos="2343785" algn="l"/>
                <a:tab pos="4785995" algn="l"/>
              </a:tabLst>
            </a:pPr>
            <a:r>
              <a:rPr sz="2500" spc="40" dirty="0">
                <a:solidFill>
                  <a:srgbClr val="FFFFFF"/>
                </a:solidFill>
                <a:latin typeface="Century Gothic"/>
                <a:cs typeface="Century Gothic"/>
              </a:rPr>
              <a:t>структура</a:t>
            </a:r>
            <a:r>
              <a:rPr sz="2500" dirty="0">
                <a:solidFill>
                  <a:srgbClr val="FFFFFF"/>
                </a:solidFill>
                <a:latin typeface="Century Gothic"/>
                <a:cs typeface="Century Gothic"/>
              </a:rPr>
              <a:t>	</a:t>
            </a:r>
            <a:r>
              <a:rPr sz="2500" spc="40" dirty="0">
                <a:solidFill>
                  <a:srgbClr val="FFFFFF"/>
                </a:solidFill>
                <a:latin typeface="Century Gothic"/>
                <a:cs typeface="Century Gothic"/>
              </a:rPr>
              <a:t>підприємства</a:t>
            </a:r>
            <a:r>
              <a:rPr sz="2500" dirty="0">
                <a:solidFill>
                  <a:srgbClr val="FFFFFF"/>
                </a:solidFill>
                <a:latin typeface="Century Gothic"/>
                <a:cs typeface="Century Gothic"/>
              </a:rPr>
              <a:t>	</a:t>
            </a:r>
            <a:r>
              <a:rPr sz="2500" spc="-25" dirty="0">
                <a:solidFill>
                  <a:srgbClr val="FFFFFF"/>
                </a:solidFill>
                <a:latin typeface="Century Gothic"/>
                <a:cs typeface="Century Gothic"/>
              </a:rPr>
              <a:t>та </a:t>
            </a:r>
            <a:r>
              <a:rPr sz="2500" spc="-10" dirty="0">
                <a:solidFill>
                  <a:srgbClr val="FFFFFF"/>
                </a:solidFill>
                <a:latin typeface="Century Gothic"/>
                <a:cs typeface="Century Gothic"/>
              </a:rPr>
              <a:t>функції,</a:t>
            </a:r>
            <a:r>
              <a:rPr sz="2500" dirty="0">
                <a:solidFill>
                  <a:srgbClr val="FFFFFF"/>
                </a:solidFill>
                <a:latin typeface="Century Gothic"/>
                <a:cs typeface="Century Gothic"/>
              </a:rPr>
              <a:t>		</a:t>
            </a:r>
            <a:r>
              <a:rPr sz="2500" spc="135" dirty="0">
                <a:solidFill>
                  <a:srgbClr val="FFFFFF"/>
                </a:solidFill>
                <a:latin typeface="Century Gothic"/>
                <a:cs typeface="Century Gothic"/>
              </a:rPr>
              <a:t>виконувані</a:t>
            </a:r>
            <a:endParaRPr sz="2500">
              <a:latin typeface="Century Gothic"/>
              <a:cs typeface="Century Gothic"/>
            </a:endParaRPr>
          </a:p>
        </p:txBody>
      </p:sp>
      <p:sp>
        <p:nvSpPr>
          <p:cNvPr id="252" name="object 252"/>
          <p:cNvSpPr txBox="1"/>
          <p:nvPr/>
        </p:nvSpPr>
        <p:spPr>
          <a:xfrm>
            <a:off x="15263200" y="4758862"/>
            <a:ext cx="2436495" cy="1568450"/>
          </a:xfrm>
          <a:prstGeom prst="rect">
            <a:avLst/>
          </a:prstGeom>
        </p:spPr>
        <p:txBody>
          <a:bodyPr vert="horz" wrap="square" lIns="0" tIns="12700" rIns="0" bIns="0" rtlCol="0">
            <a:spAutoFit/>
          </a:bodyPr>
          <a:lstStyle/>
          <a:p>
            <a:pPr marL="12700" marR="5080" indent="48895" algn="r">
              <a:lnSpc>
                <a:spcPct val="135000"/>
              </a:lnSpc>
              <a:spcBef>
                <a:spcPts val="100"/>
              </a:spcBef>
            </a:pPr>
            <a:r>
              <a:rPr sz="2500" spc="50" dirty="0">
                <a:solidFill>
                  <a:srgbClr val="FFFFFF"/>
                </a:solidFill>
                <a:latin typeface="Century Gothic"/>
                <a:cs typeface="Century Gothic"/>
              </a:rPr>
              <a:t>організаційна </a:t>
            </a:r>
            <a:r>
              <a:rPr sz="2500" spc="105" dirty="0">
                <a:solidFill>
                  <a:srgbClr val="FFFFFF"/>
                </a:solidFill>
                <a:latin typeface="Century Gothic"/>
                <a:cs typeface="Century Gothic"/>
              </a:rPr>
              <a:t>управлінські </a:t>
            </a:r>
            <a:r>
              <a:rPr sz="2500" spc="60" dirty="0">
                <a:solidFill>
                  <a:srgbClr val="FFFFFF"/>
                </a:solidFill>
                <a:latin typeface="Century Gothic"/>
                <a:cs typeface="Century Gothic"/>
              </a:rPr>
              <a:t>працівниками</a:t>
            </a:r>
            <a:endParaRPr sz="2500">
              <a:latin typeface="Century Gothic"/>
              <a:cs typeface="Century Gothic"/>
            </a:endParaRPr>
          </a:p>
        </p:txBody>
      </p:sp>
      <p:sp>
        <p:nvSpPr>
          <p:cNvPr id="253" name="object 253"/>
          <p:cNvSpPr txBox="1"/>
          <p:nvPr/>
        </p:nvSpPr>
        <p:spPr>
          <a:xfrm>
            <a:off x="10018816" y="6301911"/>
            <a:ext cx="7680959" cy="2082800"/>
          </a:xfrm>
          <a:prstGeom prst="rect">
            <a:avLst/>
          </a:prstGeom>
        </p:spPr>
        <p:txBody>
          <a:bodyPr vert="horz" wrap="square" lIns="0" tIns="146050" rIns="0" bIns="0" rtlCol="0">
            <a:spAutoFit/>
          </a:bodyPr>
          <a:lstStyle/>
          <a:p>
            <a:pPr marL="12700">
              <a:lnSpc>
                <a:spcPct val="100000"/>
              </a:lnSpc>
              <a:spcBef>
                <a:spcPts val="1150"/>
              </a:spcBef>
            </a:pPr>
            <a:r>
              <a:rPr sz="2500" spc="-10" dirty="0">
                <a:solidFill>
                  <a:srgbClr val="FFFFFF"/>
                </a:solidFill>
                <a:latin typeface="Century Gothic"/>
                <a:cs typeface="Century Gothic"/>
              </a:rPr>
              <a:t>підприємства;</a:t>
            </a:r>
            <a:endParaRPr sz="2500" dirty="0">
              <a:latin typeface="Century Gothic"/>
              <a:cs typeface="Century Gothic"/>
            </a:endParaRPr>
          </a:p>
          <a:p>
            <a:pPr marL="12700" marR="5080" indent="697230" algn="just">
              <a:lnSpc>
                <a:spcPct val="135000"/>
              </a:lnSpc>
              <a:buChar char="•"/>
              <a:tabLst>
                <a:tab pos="709930" algn="l"/>
              </a:tabLst>
            </a:pPr>
            <a:r>
              <a:rPr sz="2500" b="1" dirty="0">
                <a:solidFill>
                  <a:srgbClr val="FFFFFF"/>
                </a:solidFill>
                <a:latin typeface="Century Gothic"/>
                <a:cs typeface="Century Gothic"/>
              </a:rPr>
              <a:t>інформаційна</a:t>
            </a:r>
            <a:r>
              <a:rPr sz="2500" b="1" spc="470" dirty="0">
                <a:solidFill>
                  <a:srgbClr val="FFFFFF"/>
                </a:solidFill>
                <a:latin typeface="Century Gothic"/>
                <a:cs typeface="Century Gothic"/>
              </a:rPr>
              <a:t>    </a:t>
            </a:r>
            <a:r>
              <a:rPr sz="2500" b="1" dirty="0">
                <a:solidFill>
                  <a:srgbClr val="FFFFFF"/>
                </a:solidFill>
                <a:latin typeface="Century Gothic"/>
                <a:cs typeface="Century Gothic"/>
              </a:rPr>
              <a:t>модель</a:t>
            </a:r>
            <a:r>
              <a:rPr sz="2500" b="1" spc="470" dirty="0">
                <a:solidFill>
                  <a:srgbClr val="FFFFFF"/>
                </a:solidFill>
                <a:latin typeface="Century Gothic"/>
                <a:cs typeface="Century Gothic"/>
              </a:rPr>
              <a:t>    </a:t>
            </a:r>
            <a:r>
              <a:rPr sz="2500" dirty="0">
                <a:solidFill>
                  <a:srgbClr val="FFFFFF"/>
                </a:solidFill>
                <a:latin typeface="Century Gothic"/>
                <a:cs typeface="Century Gothic"/>
              </a:rPr>
              <a:t>–</a:t>
            </a:r>
            <a:r>
              <a:rPr sz="2500" spc="475" dirty="0">
                <a:solidFill>
                  <a:srgbClr val="FFFFFF"/>
                </a:solidFill>
                <a:latin typeface="Century Gothic"/>
                <a:cs typeface="Century Gothic"/>
              </a:rPr>
              <a:t>    </a:t>
            </a:r>
            <a:r>
              <a:rPr sz="2500" spc="-10" dirty="0">
                <a:solidFill>
                  <a:srgbClr val="FFFFFF"/>
                </a:solidFill>
                <a:latin typeface="Century Gothic"/>
                <a:cs typeface="Century Gothic"/>
              </a:rPr>
              <a:t>система </a:t>
            </a:r>
            <a:r>
              <a:rPr sz="2500" dirty="0">
                <a:solidFill>
                  <a:srgbClr val="FFFFFF"/>
                </a:solidFill>
                <a:latin typeface="Century Gothic"/>
                <a:cs typeface="Century Gothic"/>
              </a:rPr>
              <a:t>інформаційних</a:t>
            </a:r>
            <a:r>
              <a:rPr sz="2500" spc="160" dirty="0">
                <a:solidFill>
                  <a:srgbClr val="FFFFFF"/>
                </a:solidFill>
                <a:latin typeface="Century Gothic"/>
                <a:cs typeface="Century Gothic"/>
              </a:rPr>
              <a:t> потоків</a:t>
            </a:r>
            <a:r>
              <a:rPr sz="2500" spc="165" dirty="0">
                <a:solidFill>
                  <a:srgbClr val="FFFFFF"/>
                </a:solidFill>
                <a:latin typeface="Century Gothic"/>
                <a:cs typeface="Century Gothic"/>
              </a:rPr>
              <a:t> </a:t>
            </a:r>
            <a:r>
              <a:rPr sz="2500" spc="80" dirty="0">
                <a:solidFill>
                  <a:srgbClr val="FFFFFF"/>
                </a:solidFill>
                <a:latin typeface="Century Gothic"/>
                <a:cs typeface="Century Gothic"/>
              </a:rPr>
              <a:t>у</a:t>
            </a:r>
            <a:r>
              <a:rPr sz="2500" spc="160" dirty="0">
                <a:solidFill>
                  <a:srgbClr val="FFFFFF"/>
                </a:solidFill>
                <a:latin typeface="Century Gothic"/>
                <a:cs typeface="Century Gothic"/>
              </a:rPr>
              <a:t> </a:t>
            </a:r>
            <a:r>
              <a:rPr sz="2500" spc="130" dirty="0">
                <a:solidFill>
                  <a:srgbClr val="FFFFFF"/>
                </a:solidFill>
                <a:latin typeface="Century Gothic"/>
                <a:cs typeface="Century Gothic"/>
              </a:rPr>
              <a:t>контурі</a:t>
            </a:r>
            <a:r>
              <a:rPr sz="2500" spc="165" dirty="0">
                <a:solidFill>
                  <a:srgbClr val="FFFFFF"/>
                </a:solidFill>
                <a:latin typeface="Century Gothic"/>
                <a:cs typeface="Century Gothic"/>
              </a:rPr>
              <a:t> </a:t>
            </a:r>
            <a:r>
              <a:rPr sz="2500" spc="114" dirty="0">
                <a:solidFill>
                  <a:srgbClr val="FFFFFF"/>
                </a:solidFill>
                <a:latin typeface="Century Gothic"/>
                <a:cs typeface="Century Gothic"/>
              </a:rPr>
              <a:t>управління, </a:t>
            </a:r>
            <a:r>
              <a:rPr sz="2500" dirty="0">
                <a:solidFill>
                  <a:srgbClr val="FFFFFF"/>
                </a:solidFill>
                <a:latin typeface="Century Gothic"/>
                <a:cs typeface="Century Gothic"/>
              </a:rPr>
              <a:t>побудована</a:t>
            </a:r>
            <a:r>
              <a:rPr sz="2500" spc="80" dirty="0">
                <a:solidFill>
                  <a:srgbClr val="FFFFFF"/>
                </a:solidFill>
                <a:latin typeface="Century Gothic"/>
                <a:cs typeface="Century Gothic"/>
              </a:rPr>
              <a:t> </a:t>
            </a:r>
            <a:r>
              <a:rPr sz="2500" dirty="0">
                <a:solidFill>
                  <a:srgbClr val="FFFFFF"/>
                </a:solidFill>
                <a:latin typeface="Century Gothic"/>
                <a:cs typeface="Century Gothic"/>
              </a:rPr>
              <a:t>на</a:t>
            </a:r>
            <a:r>
              <a:rPr sz="2500" spc="85" dirty="0">
                <a:solidFill>
                  <a:srgbClr val="FFFFFF"/>
                </a:solidFill>
                <a:latin typeface="Century Gothic"/>
                <a:cs typeface="Century Gothic"/>
              </a:rPr>
              <a:t> </a:t>
            </a:r>
            <a:r>
              <a:rPr sz="2500" dirty="0">
                <a:solidFill>
                  <a:srgbClr val="FFFFFF"/>
                </a:solidFill>
                <a:latin typeface="Century Gothic"/>
                <a:cs typeface="Century Gothic"/>
              </a:rPr>
              <a:t>базі</a:t>
            </a:r>
            <a:r>
              <a:rPr sz="2500" spc="85" dirty="0">
                <a:solidFill>
                  <a:srgbClr val="FFFFFF"/>
                </a:solidFill>
                <a:latin typeface="Century Gothic"/>
                <a:cs typeface="Century Gothic"/>
              </a:rPr>
              <a:t> </a:t>
            </a:r>
            <a:r>
              <a:rPr sz="2500" spc="50" dirty="0">
                <a:solidFill>
                  <a:srgbClr val="FFFFFF"/>
                </a:solidFill>
                <a:latin typeface="Century Gothic"/>
                <a:cs typeface="Century Gothic"/>
              </a:rPr>
              <a:t>функціональної</a:t>
            </a:r>
            <a:r>
              <a:rPr sz="2500" spc="85" dirty="0">
                <a:solidFill>
                  <a:srgbClr val="FFFFFF"/>
                </a:solidFill>
                <a:latin typeface="Century Gothic"/>
                <a:cs typeface="Century Gothic"/>
              </a:rPr>
              <a:t> </a:t>
            </a:r>
            <a:r>
              <a:rPr sz="2500" spc="-10" dirty="0">
                <a:solidFill>
                  <a:srgbClr val="FFFFFF"/>
                </a:solidFill>
                <a:latin typeface="Century Gothic"/>
                <a:cs typeface="Century Gothic"/>
              </a:rPr>
              <a:t>моделі.</a:t>
            </a:r>
            <a:endParaRPr sz="2500" dirty="0">
              <a:latin typeface="Century Gothic"/>
              <a:cs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 y="26670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28642" y="1070966"/>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521661" y="5880220"/>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0" name="object 250"/>
          <p:cNvPicPr/>
          <p:nvPr/>
        </p:nvPicPr>
        <p:blipFill>
          <a:blip r:embed="rId200" cstate="print"/>
          <a:stretch>
            <a:fillRect/>
          </a:stretch>
        </p:blipFill>
        <p:spPr>
          <a:xfrm>
            <a:off x="2404497" y="4480"/>
            <a:ext cx="3203059" cy="2000420"/>
          </a:xfrm>
          <a:prstGeom prst="rect">
            <a:avLst/>
          </a:prstGeom>
        </p:spPr>
      </p:pic>
      <p:sp>
        <p:nvSpPr>
          <p:cNvPr id="248" name="object 248" descr="$PPTXTitle"/>
          <p:cNvSpPr txBox="1">
            <a:spLocks noGrp="1"/>
          </p:cNvSpPr>
          <p:nvPr>
            <p:ph type="title"/>
          </p:nvPr>
        </p:nvSpPr>
        <p:spPr>
          <a:xfrm>
            <a:off x="10018816" y="2984493"/>
            <a:ext cx="7680959" cy="1054100"/>
          </a:xfrm>
          <a:prstGeom prst="rect">
            <a:avLst/>
          </a:prstGeom>
        </p:spPr>
        <p:txBody>
          <a:bodyPr vert="horz" wrap="square" lIns="0" tIns="12700" rIns="0" bIns="0" rtlCol="0">
            <a:spAutoFit/>
          </a:bodyPr>
          <a:lstStyle/>
          <a:p>
            <a:pPr marL="12700" marR="5080" indent="516255">
              <a:lnSpc>
                <a:spcPct val="135000"/>
              </a:lnSpc>
              <a:spcBef>
                <a:spcPts val="100"/>
              </a:spcBef>
              <a:tabLst>
                <a:tab pos="3244215" algn="l"/>
                <a:tab pos="3504565" algn="l"/>
                <a:tab pos="4748530" algn="l"/>
                <a:tab pos="7264400" algn="l"/>
              </a:tabLst>
            </a:pPr>
            <a:r>
              <a:rPr sz="2500" b="0" spc="50" dirty="0">
                <a:solidFill>
                  <a:srgbClr val="FFFFFF"/>
                </a:solidFill>
                <a:latin typeface="Century Gothic"/>
                <a:cs typeface="Century Gothic"/>
              </a:rPr>
              <a:t>Формальний</a:t>
            </a:r>
            <a:r>
              <a:rPr sz="2500" b="0" dirty="0">
                <a:solidFill>
                  <a:srgbClr val="FFFFFF"/>
                </a:solidFill>
                <a:latin typeface="Century Gothic"/>
                <a:cs typeface="Century Gothic"/>
              </a:rPr>
              <a:t>	</a:t>
            </a:r>
            <a:r>
              <a:rPr sz="2500" b="0" spc="155" dirty="0">
                <a:solidFill>
                  <a:srgbClr val="FFFFFF"/>
                </a:solidFill>
                <a:latin typeface="Century Gothic"/>
                <a:cs typeface="Century Gothic"/>
              </a:rPr>
              <a:t>підхід</a:t>
            </a:r>
            <a:r>
              <a:rPr sz="2500" b="0" dirty="0">
                <a:solidFill>
                  <a:srgbClr val="FFFFFF"/>
                </a:solidFill>
                <a:latin typeface="Century Gothic"/>
                <a:cs typeface="Century Gothic"/>
              </a:rPr>
              <a:t>	</a:t>
            </a:r>
            <a:r>
              <a:rPr sz="2500" b="0" spc="120" dirty="0">
                <a:solidFill>
                  <a:srgbClr val="FFFFFF"/>
                </a:solidFill>
                <a:latin typeface="Century Gothic"/>
                <a:cs typeface="Century Gothic"/>
              </a:rPr>
              <a:t>ґрунтується</a:t>
            </a:r>
            <a:r>
              <a:rPr sz="2500" b="0" dirty="0">
                <a:solidFill>
                  <a:srgbClr val="FFFFFF"/>
                </a:solidFill>
                <a:latin typeface="Century Gothic"/>
                <a:cs typeface="Century Gothic"/>
              </a:rPr>
              <a:t>	</a:t>
            </a:r>
            <a:r>
              <a:rPr sz="2500" b="0" spc="-45" dirty="0">
                <a:solidFill>
                  <a:srgbClr val="FFFFFF"/>
                </a:solidFill>
                <a:latin typeface="Century Gothic"/>
                <a:cs typeface="Century Gothic"/>
              </a:rPr>
              <a:t>на </a:t>
            </a:r>
            <a:r>
              <a:rPr sz="2500" b="0" spc="35" dirty="0">
                <a:solidFill>
                  <a:srgbClr val="FFFFFF"/>
                </a:solidFill>
                <a:latin typeface="Century Gothic"/>
                <a:cs typeface="Century Gothic"/>
              </a:rPr>
              <a:t>послідовному,</a:t>
            </a:r>
            <a:r>
              <a:rPr sz="2500" b="0" dirty="0">
                <a:solidFill>
                  <a:srgbClr val="FFFFFF"/>
                </a:solidFill>
                <a:latin typeface="Century Gothic"/>
                <a:cs typeface="Century Gothic"/>
              </a:rPr>
              <a:t>		</a:t>
            </a:r>
            <a:r>
              <a:rPr sz="2500" b="0" spc="-10" dirty="0">
                <a:solidFill>
                  <a:srgbClr val="FFFFFF"/>
                </a:solidFill>
                <a:latin typeface="Century Gothic"/>
                <a:cs typeface="Century Gothic"/>
              </a:rPr>
              <a:t>процесноорієнтованому</a:t>
            </a:r>
            <a:endParaRPr sz="2500">
              <a:latin typeface="Century Gothic"/>
              <a:cs typeface="Century Gothic"/>
            </a:endParaRPr>
          </a:p>
        </p:txBody>
      </p:sp>
      <p:sp>
        <p:nvSpPr>
          <p:cNvPr id="247" name="object 247"/>
          <p:cNvSpPr txBox="1"/>
          <p:nvPr/>
        </p:nvSpPr>
        <p:spPr>
          <a:xfrm>
            <a:off x="939800" y="3957708"/>
            <a:ext cx="4922520" cy="1593215"/>
          </a:xfrm>
          <a:prstGeom prst="rect">
            <a:avLst/>
          </a:prstGeom>
        </p:spPr>
        <p:txBody>
          <a:bodyPr vert="horz" wrap="square" lIns="0" tIns="151765" rIns="0" bIns="0" rtlCol="0">
            <a:spAutoFit/>
          </a:bodyPr>
          <a:lstStyle/>
          <a:p>
            <a:pPr marL="12700" marR="5080">
              <a:lnSpc>
                <a:spcPts val="5630"/>
              </a:lnSpc>
              <a:spcBef>
                <a:spcPts val="1195"/>
              </a:spcBef>
            </a:pPr>
            <a:r>
              <a:rPr sz="5600" b="1" spc="-295" dirty="0">
                <a:solidFill>
                  <a:srgbClr val="6F9425"/>
                </a:solidFill>
                <a:latin typeface="Verdana"/>
                <a:cs typeface="Verdana"/>
              </a:rPr>
              <a:t>Формальний </a:t>
            </a:r>
            <a:r>
              <a:rPr sz="5600" b="1" spc="-290" dirty="0">
                <a:solidFill>
                  <a:srgbClr val="6F9425"/>
                </a:solidFill>
                <a:latin typeface="Verdana"/>
                <a:cs typeface="Verdana"/>
              </a:rPr>
              <a:t>підхід</a:t>
            </a:r>
            <a:endParaRPr sz="5600">
              <a:latin typeface="Verdana"/>
              <a:cs typeface="Verdana"/>
            </a:endParaRPr>
          </a:p>
        </p:txBody>
      </p:sp>
      <p:sp>
        <p:nvSpPr>
          <p:cNvPr id="249" name="object 249"/>
          <p:cNvSpPr txBox="1"/>
          <p:nvPr/>
        </p:nvSpPr>
        <p:spPr>
          <a:xfrm>
            <a:off x="10018816" y="4013193"/>
            <a:ext cx="7680959" cy="3111500"/>
          </a:xfrm>
          <a:prstGeom prst="rect">
            <a:avLst/>
          </a:prstGeom>
        </p:spPr>
        <p:txBody>
          <a:bodyPr vert="horz" wrap="square" lIns="0" tIns="12700" rIns="0" bIns="0" rtlCol="0">
            <a:spAutoFit/>
          </a:bodyPr>
          <a:lstStyle/>
          <a:p>
            <a:pPr marL="12700" marR="5080">
              <a:lnSpc>
                <a:spcPct val="135000"/>
              </a:lnSpc>
              <a:spcBef>
                <a:spcPts val="100"/>
              </a:spcBef>
              <a:tabLst>
                <a:tab pos="1576705" algn="l"/>
                <a:tab pos="4629150" algn="l"/>
                <a:tab pos="6078220" algn="l"/>
              </a:tabLst>
            </a:pPr>
            <a:r>
              <a:rPr sz="2500" spc="50" dirty="0">
                <a:solidFill>
                  <a:srgbClr val="FFFFFF"/>
                </a:solidFill>
                <a:latin typeface="Century Gothic"/>
                <a:cs typeface="Century Gothic"/>
              </a:rPr>
              <a:t>описі</a:t>
            </a:r>
            <a:r>
              <a:rPr sz="2500" dirty="0">
                <a:solidFill>
                  <a:srgbClr val="FFFFFF"/>
                </a:solidFill>
                <a:latin typeface="Century Gothic"/>
                <a:cs typeface="Century Gothic"/>
              </a:rPr>
              <a:t>	</a:t>
            </a:r>
            <a:r>
              <a:rPr sz="2500" spc="-10" dirty="0">
                <a:solidFill>
                  <a:srgbClr val="FFFFFF"/>
                </a:solidFill>
                <a:latin typeface="Century Gothic"/>
                <a:cs typeface="Century Gothic"/>
              </a:rPr>
              <a:t>підприємства,</a:t>
            </a:r>
            <a:r>
              <a:rPr sz="2500" dirty="0">
                <a:solidFill>
                  <a:srgbClr val="FFFFFF"/>
                </a:solidFill>
                <a:latin typeface="Century Gothic"/>
                <a:cs typeface="Century Gothic"/>
              </a:rPr>
              <a:t>	</a:t>
            </a:r>
            <a:r>
              <a:rPr sz="2500" spc="-20" dirty="0">
                <a:solidFill>
                  <a:srgbClr val="FFFFFF"/>
                </a:solidFill>
                <a:latin typeface="Century Gothic"/>
                <a:cs typeface="Century Gothic"/>
              </a:rPr>
              <a:t>тому</a:t>
            </a:r>
            <a:r>
              <a:rPr sz="2500" dirty="0">
                <a:solidFill>
                  <a:srgbClr val="FFFFFF"/>
                </a:solidFill>
                <a:latin typeface="Century Gothic"/>
                <a:cs typeface="Century Gothic"/>
              </a:rPr>
              <a:t>	</a:t>
            </a:r>
            <a:r>
              <a:rPr sz="2500" spc="65" dirty="0">
                <a:solidFill>
                  <a:srgbClr val="FFFFFF"/>
                </a:solidFill>
                <a:latin typeface="Century Gothic"/>
                <a:cs typeface="Century Gothic"/>
              </a:rPr>
              <a:t>переваги </a:t>
            </a:r>
            <a:r>
              <a:rPr sz="2500" spc="-30" dirty="0">
                <a:solidFill>
                  <a:srgbClr val="FFFFFF"/>
                </a:solidFill>
                <a:latin typeface="Century Gothic"/>
                <a:cs typeface="Century Gothic"/>
              </a:rPr>
              <a:t>формального</a:t>
            </a:r>
            <a:r>
              <a:rPr sz="2500" spc="-50" dirty="0">
                <a:solidFill>
                  <a:srgbClr val="FFFFFF"/>
                </a:solidFill>
                <a:latin typeface="Century Gothic"/>
                <a:cs typeface="Century Gothic"/>
              </a:rPr>
              <a:t> </a:t>
            </a:r>
            <a:r>
              <a:rPr sz="2500" spc="114" dirty="0">
                <a:solidFill>
                  <a:srgbClr val="FFFFFF"/>
                </a:solidFill>
                <a:latin typeface="Century Gothic"/>
                <a:cs typeface="Century Gothic"/>
              </a:rPr>
              <a:t>підходу</a:t>
            </a:r>
            <a:r>
              <a:rPr sz="2500" spc="-45" dirty="0">
                <a:solidFill>
                  <a:srgbClr val="FFFFFF"/>
                </a:solidFill>
                <a:latin typeface="Century Gothic"/>
                <a:cs typeface="Century Gothic"/>
              </a:rPr>
              <a:t> </a:t>
            </a:r>
            <a:r>
              <a:rPr sz="2500" spc="50" dirty="0">
                <a:solidFill>
                  <a:srgbClr val="FFFFFF"/>
                </a:solidFill>
                <a:latin typeface="Century Gothic"/>
                <a:cs typeface="Century Gothic"/>
              </a:rPr>
              <a:t>такі:</a:t>
            </a:r>
            <a:endParaRPr sz="2500">
              <a:latin typeface="Century Gothic"/>
              <a:cs typeface="Century Gothic"/>
            </a:endParaRPr>
          </a:p>
          <a:p>
            <a:pPr marL="12700" marR="5080" indent="680085">
              <a:lnSpc>
                <a:spcPct val="135000"/>
              </a:lnSpc>
              <a:buChar char="•"/>
              <a:tabLst>
                <a:tab pos="692785" algn="l"/>
                <a:tab pos="2602230" algn="l"/>
                <a:tab pos="5044440" algn="l"/>
                <a:tab pos="6666865" algn="l"/>
              </a:tabLst>
            </a:pPr>
            <a:r>
              <a:rPr sz="2500" spc="145" dirty="0">
                <a:solidFill>
                  <a:srgbClr val="FFFFFF"/>
                </a:solidFill>
                <a:latin typeface="Century Gothic"/>
                <a:cs typeface="Century Gothic"/>
              </a:rPr>
              <a:t>наявність</a:t>
            </a:r>
            <a:r>
              <a:rPr sz="2500" dirty="0">
                <a:solidFill>
                  <a:srgbClr val="FFFFFF"/>
                </a:solidFill>
                <a:latin typeface="Century Gothic"/>
                <a:cs typeface="Century Gothic"/>
              </a:rPr>
              <a:t>	</a:t>
            </a:r>
            <a:r>
              <a:rPr sz="2500" spc="95" dirty="0">
                <a:solidFill>
                  <a:srgbClr val="FFFFFF"/>
                </a:solidFill>
                <a:latin typeface="Century Gothic"/>
                <a:cs typeface="Century Gothic"/>
              </a:rPr>
              <a:t>конкретного</a:t>
            </a:r>
            <a:r>
              <a:rPr sz="2500" dirty="0">
                <a:solidFill>
                  <a:srgbClr val="FFFFFF"/>
                </a:solidFill>
                <a:latin typeface="Century Gothic"/>
                <a:cs typeface="Century Gothic"/>
              </a:rPr>
              <a:t>	</a:t>
            </a:r>
            <a:r>
              <a:rPr sz="2500" spc="-10" dirty="0">
                <a:solidFill>
                  <a:srgbClr val="FFFFFF"/>
                </a:solidFill>
                <a:latin typeface="Century Gothic"/>
                <a:cs typeface="Century Gothic"/>
              </a:rPr>
              <a:t>апарату</a:t>
            </a:r>
            <a:r>
              <a:rPr sz="2500" dirty="0">
                <a:solidFill>
                  <a:srgbClr val="FFFFFF"/>
                </a:solidFill>
                <a:latin typeface="Century Gothic"/>
                <a:cs typeface="Century Gothic"/>
              </a:rPr>
              <a:t>	</a:t>
            </a:r>
            <a:r>
              <a:rPr sz="2500" spc="-10" dirty="0">
                <a:solidFill>
                  <a:srgbClr val="FFFFFF"/>
                </a:solidFill>
                <a:latin typeface="Century Gothic"/>
                <a:cs typeface="Century Gothic"/>
              </a:rPr>
              <a:t>опису процесів;</a:t>
            </a:r>
            <a:endParaRPr sz="2500">
              <a:latin typeface="Century Gothic"/>
              <a:cs typeface="Century Gothic"/>
            </a:endParaRPr>
          </a:p>
          <a:p>
            <a:pPr marL="281940" indent="-204470">
              <a:lnSpc>
                <a:spcPct val="100000"/>
              </a:lnSpc>
              <a:spcBef>
                <a:spcPts val="1050"/>
              </a:spcBef>
              <a:buChar char="•"/>
              <a:tabLst>
                <a:tab pos="281940" algn="l"/>
              </a:tabLst>
            </a:pPr>
            <a:r>
              <a:rPr sz="2500" spc="65" dirty="0">
                <a:solidFill>
                  <a:srgbClr val="FFFFFF"/>
                </a:solidFill>
                <a:latin typeface="Century Gothic"/>
                <a:cs typeface="Century Gothic"/>
              </a:rPr>
              <a:t>відносна</a:t>
            </a:r>
            <a:r>
              <a:rPr sz="2500" dirty="0">
                <a:solidFill>
                  <a:srgbClr val="FFFFFF"/>
                </a:solidFill>
                <a:latin typeface="Century Gothic"/>
                <a:cs typeface="Century Gothic"/>
              </a:rPr>
              <a:t> </a:t>
            </a:r>
            <a:r>
              <a:rPr sz="2500" spc="95" dirty="0">
                <a:solidFill>
                  <a:srgbClr val="FFFFFF"/>
                </a:solidFill>
                <a:latin typeface="Century Gothic"/>
                <a:cs typeface="Century Gothic"/>
              </a:rPr>
              <a:t>стабільність</a:t>
            </a:r>
            <a:r>
              <a:rPr sz="2500" dirty="0">
                <a:solidFill>
                  <a:srgbClr val="FFFFFF"/>
                </a:solidFill>
                <a:latin typeface="Century Gothic"/>
                <a:cs typeface="Century Gothic"/>
              </a:rPr>
              <a:t> </a:t>
            </a:r>
            <a:r>
              <a:rPr sz="2500" spc="-10" dirty="0">
                <a:solidFill>
                  <a:srgbClr val="FFFFFF"/>
                </a:solidFill>
                <a:latin typeface="Century Gothic"/>
                <a:cs typeface="Century Gothic"/>
              </a:rPr>
              <a:t>процесів;</a:t>
            </a:r>
            <a:endParaRPr sz="2500">
              <a:latin typeface="Century Gothic"/>
              <a:cs typeface="Century Gothic"/>
            </a:endParaRPr>
          </a:p>
          <a:p>
            <a:pPr marL="281940" indent="-204470">
              <a:lnSpc>
                <a:spcPct val="100000"/>
              </a:lnSpc>
              <a:spcBef>
                <a:spcPts val="1050"/>
              </a:spcBef>
              <a:buChar char="•"/>
              <a:tabLst>
                <a:tab pos="281940" algn="l"/>
              </a:tabLst>
            </a:pPr>
            <a:r>
              <a:rPr sz="2500" spc="100" dirty="0">
                <a:solidFill>
                  <a:srgbClr val="FFFFFF"/>
                </a:solidFill>
                <a:latin typeface="Century Gothic"/>
                <a:cs typeface="Century Gothic"/>
              </a:rPr>
              <a:t>широкий</a:t>
            </a:r>
            <a:r>
              <a:rPr sz="2500" spc="-5" dirty="0">
                <a:solidFill>
                  <a:srgbClr val="FFFFFF"/>
                </a:solidFill>
                <a:latin typeface="Century Gothic"/>
                <a:cs typeface="Century Gothic"/>
              </a:rPr>
              <a:t> </a:t>
            </a:r>
            <a:r>
              <a:rPr sz="2500" spc="140" dirty="0">
                <a:solidFill>
                  <a:srgbClr val="FFFFFF"/>
                </a:solidFill>
                <a:latin typeface="Century Gothic"/>
                <a:cs typeface="Century Gothic"/>
              </a:rPr>
              <a:t>вибір</a:t>
            </a:r>
            <a:r>
              <a:rPr sz="2500" dirty="0">
                <a:solidFill>
                  <a:srgbClr val="FFFFFF"/>
                </a:solidFill>
                <a:latin typeface="Century Gothic"/>
                <a:cs typeface="Century Gothic"/>
              </a:rPr>
              <a:t> </a:t>
            </a:r>
            <a:r>
              <a:rPr sz="2500" spc="85" dirty="0">
                <a:solidFill>
                  <a:srgbClr val="FFFFFF"/>
                </a:solidFill>
                <a:latin typeface="Century Gothic"/>
                <a:cs typeface="Century Gothic"/>
              </a:rPr>
              <a:t>описових</a:t>
            </a:r>
            <a:r>
              <a:rPr sz="2500" spc="-5" dirty="0">
                <a:solidFill>
                  <a:srgbClr val="FFFFFF"/>
                </a:solidFill>
                <a:latin typeface="Century Gothic"/>
                <a:cs typeface="Century Gothic"/>
              </a:rPr>
              <a:t> </a:t>
            </a:r>
            <a:r>
              <a:rPr sz="2500" spc="75" dirty="0">
                <a:solidFill>
                  <a:srgbClr val="FFFFFF"/>
                </a:solidFill>
                <a:latin typeface="Century Gothic"/>
                <a:cs typeface="Century Gothic"/>
              </a:rPr>
              <a:t>інструментів.</a:t>
            </a:r>
            <a:endParaRPr sz="2500">
              <a:latin typeface="Century Gothic"/>
              <a:cs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 y="448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46222" y="1096531"/>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590538" y="5906952"/>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9" name="object 259"/>
          <p:cNvPicPr/>
          <p:nvPr/>
        </p:nvPicPr>
        <p:blipFill>
          <a:blip r:embed="rId200" cstate="print"/>
          <a:stretch>
            <a:fillRect/>
          </a:stretch>
        </p:blipFill>
        <p:spPr>
          <a:xfrm>
            <a:off x="2404497" y="4480"/>
            <a:ext cx="3203059" cy="2000420"/>
          </a:xfrm>
          <a:prstGeom prst="rect">
            <a:avLst/>
          </a:prstGeom>
        </p:spPr>
      </p:pic>
      <p:sp>
        <p:nvSpPr>
          <p:cNvPr id="248" name="object 248" descr="$PPTXTitle"/>
          <p:cNvSpPr txBox="1">
            <a:spLocks noGrp="1"/>
          </p:cNvSpPr>
          <p:nvPr>
            <p:ph type="title"/>
          </p:nvPr>
        </p:nvSpPr>
        <p:spPr>
          <a:xfrm>
            <a:off x="10018816" y="2089018"/>
            <a:ext cx="7680959" cy="1054100"/>
          </a:xfrm>
          <a:prstGeom prst="rect">
            <a:avLst/>
          </a:prstGeom>
        </p:spPr>
        <p:txBody>
          <a:bodyPr vert="horz" wrap="square" lIns="0" tIns="12700" rIns="0" bIns="0" rtlCol="0">
            <a:spAutoFit/>
          </a:bodyPr>
          <a:lstStyle/>
          <a:p>
            <a:pPr marL="12700" marR="5080">
              <a:lnSpc>
                <a:spcPct val="135000"/>
              </a:lnSpc>
              <a:spcBef>
                <a:spcPts val="100"/>
              </a:spcBef>
              <a:tabLst>
                <a:tab pos="4010025" algn="l"/>
                <a:tab pos="4980305" algn="l"/>
                <a:tab pos="5664200" algn="l"/>
              </a:tabLst>
            </a:pPr>
            <a:r>
              <a:rPr sz="2500" b="0" spc="65" dirty="0">
                <a:solidFill>
                  <a:srgbClr val="FFFFFF"/>
                </a:solidFill>
                <a:latin typeface="Century Gothic"/>
                <a:cs typeface="Century Gothic"/>
              </a:rPr>
              <a:t>Водночас</a:t>
            </a:r>
            <a:r>
              <a:rPr sz="2500" b="0" spc="285" dirty="0">
                <a:solidFill>
                  <a:srgbClr val="FFFFFF"/>
                </a:solidFill>
                <a:latin typeface="Century Gothic"/>
                <a:cs typeface="Century Gothic"/>
              </a:rPr>
              <a:t> </a:t>
            </a:r>
            <a:r>
              <a:rPr sz="2500" b="0" dirty="0">
                <a:solidFill>
                  <a:srgbClr val="FFFFFF"/>
                </a:solidFill>
                <a:latin typeface="Century Gothic"/>
                <a:cs typeface="Century Gothic"/>
              </a:rPr>
              <a:t>формальний</a:t>
            </a:r>
            <a:r>
              <a:rPr sz="2500" b="0" spc="285" dirty="0">
                <a:solidFill>
                  <a:srgbClr val="FFFFFF"/>
                </a:solidFill>
                <a:latin typeface="Century Gothic"/>
                <a:cs typeface="Century Gothic"/>
              </a:rPr>
              <a:t> </a:t>
            </a:r>
            <a:r>
              <a:rPr sz="2500" b="0" spc="165" dirty="0">
                <a:solidFill>
                  <a:srgbClr val="FFFFFF"/>
                </a:solidFill>
                <a:latin typeface="Century Gothic"/>
                <a:cs typeface="Century Gothic"/>
              </a:rPr>
              <a:t>підхід</a:t>
            </a:r>
            <a:r>
              <a:rPr sz="2500" b="0" spc="285" dirty="0">
                <a:solidFill>
                  <a:srgbClr val="FFFFFF"/>
                </a:solidFill>
                <a:latin typeface="Century Gothic"/>
                <a:cs typeface="Century Gothic"/>
              </a:rPr>
              <a:t> </a:t>
            </a:r>
            <a:r>
              <a:rPr sz="2500" b="0" spc="110" dirty="0">
                <a:solidFill>
                  <a:srgbClr val="FFFFFF"/>
                </a:solidFill>
                <a:latin typeface="Century Gothic"/>
                <a:cs typeface="Century Gothic"/>
              </a:rPr>
              <a:t>певною</a:t>
            </a:r>
            <a:r>
              <a:rPr sz="2500" b="0" spc="285" dirty="0">
                <a:solidFill>
                  <a:srgbClr val="FFFFFF"/>
                </a:solidFill>
                <a:latin typeface="Century Gothic"/>
                <a:cs typeface="Century Gothic"/>
              </a:rPr>
              <a:t> </a:t>
            </a:r>
            <a:r>
              <a:rPr sz="2500" b="0" spc="-10" dirty="0">
                <a:solidFill>
                  <a:srgbClr val="FFFFFF"/>
                </a:solidFill>
                <a:latin typeface="Century Gothic"/>
                <a:cs typeface="Century Gothic"/>
              </a:rPr>
              <a:t>мірою </a:t>
            </a:r>
            <a:r>
              <a:rPr sz="2500" b="0" spc="50" dirty="0">
                <a:solidFill>
                  <a:srgbClr val="FFFFFF"/>
                </a:solidFill>
                <a:latin typeface="Century Gothic"/>
                <a:cs typeface="Century Gothic"/>
              </a:rPr>
              <a:t>забюрократизований,</a:t>
            </a:r>
            <a:r>
              <a:rPr sz="2500" b="0" dirty="0">
                <a:solidFill>
                  <a:srgbClr val="FFFFFF"/>
                </a:solidFill>
                <a:latin typeface="Century Gothic"/>
                <a:cs typeface="Century Gothic"/>
              </a:rPr>
              <a:t>	</a:t>
            </a:r>
            <a:r>
              <a:rPr sz="2500" b="0" spc="45" dirty="0">
                <a:solidFill>
                  <a:srgbClr val="FFFFFF"/>
                </a:solidFill>
                <a:latin typeface="Century Gothic"/>
                <a:cs typeface="Century Gothic"/>
              </a:rPr>
              <a:t>тож,</a:t>
            </a:r>
            <a:r>
              <a:rPr sz="2500" b="0" dirty="0">
                <a:solidFill>
                  <a:srgbClr val="FFFFFF"/>
                </a:solidFill>
                <a:latin typeface="Century Gothic"/>
                <a:cs typeface="Century Gothic"/>
              </a:rPr>
              <a:t>	</a:t>
            </a:r>
            <a:r>
              <a:rPr sz="2500" b="0" spc="35" dirty="0">
                <a:solidFill>
                  <a:srgbClr val="FFFFFF"/>
                </a:solidFill>
                <a:latin typeface="Century Gothic"/>
                <a:cs typeface="Century Gothic"/>
              </a:rPr>
              <a:t>не</a:t>
            </a:r>
            <a:r>
              <a:rPr sz="2500" b="0" dirty="0">
                <a:solidFill>
                  <a:srgbClr val="FFFFFF"/>
                </a:solidFill>
                <a:latin typeface="Century Gothic"/>
                <a:cs typeface="Century Gothic"/>
              </a:rPr>
              <a:t>	</a:t>
            </a:r>
            <a:r>
              <a:rPr sz="2500" b="0" spc="-10" dirty="0">
                <a:solidFill>
                  <a:srgbClr val="FFFFFF"/>
                </a:solidFill>
                <a:latin typeface="Century Gothic"/>
                <a:cs typeface="Century Gothic"/>
              </a:rPr>
              <a:t>передбачає</a:t>
            </a:r>
            <a:endParaRPr sz="2500">
              <a:latin typeface="Century Gothic"/>
              <a:cs typeface="Century Gothic"/>
            </a:endParaRPr>
          </a:p>
        </p:txBody>
      </p:sp>
      <p:sp>
        <p:nvSpPr>
          <p:cNvPr id="250" name="object 250"/>
          <p:cNvSpPr txBox="1"/>
          <p:nvPr/>
        </p:nvSpPr>
        <p:spPr>
          <a:xfrm>
            <a:off x="10018816" y="3117719"/>
            <a:ext cx="1700530" cy="1568450"/>
          </a:xfrm>
          <a:prstGeom prst="rect">
            <a:avLst/>
          </a:prstGeom>
        </p:spPr>
        <p:txBody>
          <a:bodyPr vert="horz" wrap="square" lIns="0" tIns="12700" rIns="0" bIns="0" rtlCol="0">
            <a:spAutoFit/>
          </a:bodyPr>
          <a:lstStyle/>
          <a:p>
            <a:pPr marL="12700" marR="5080" algn="just">
              <a:lnSpc>
                <a:spcPct val="135000"/>
              </a:lnSpc>
              <a:spcBef>
                <a:spcPts val="100"/>
              </a:spcBef>
            </a:pPr>
            <a:r>
              <a:rPr sz="2500" spc="110" dirty="0">
                <a:solidFill>
                  <a:srgbClr val="FFFFFF"/>
                </a:solidFill>
                <a:latin typeface="Century Gothic"/>
                <a:cs typeface="Century Gothic"/>
              </a:rPr>
              <a:t>внесення постійних </a:t>
            </a:r>
            <a:r>
              <a:rPr sz="2500" spc="45" dirty="0">
                <a:solidFill>
                  <a:srgbClr val="FFFFFF"/>
                </a:solidFill>
                <a:latin typeface="Century Gothic"/>
                <a:cs typeface="Century Gothic"/>
              </a:rPr>
              <a:t>динаміки,</a:t>
            </a:r>
            <a:endParaRPr sz="2500">
              <a:latin typeface="Century Gothic"/>
              <a:cs typeface="Century Gothic"/>
            </a:endParaRPr>
          </a:p>
        </p:txBody>
      </p:sp>
      <p:sp>
        <p:nvSpPr>
          <p:cNvPr id="249" name="object 249"/>
          <p:cNvSpPr txBox="1"/>
          <p:nvPr/>
        </p:nvSpPr>
        <p:spPr>
          <a:xfrm>
            <a:off x="11899289" y="3209087"/>
            <a:ext cx="5827395" cy="406400"/>
          </a:xfrm>
          <a:prstGeom prst="rect">
            <a:avLst/>
          </a:prstGeom>
        </p:spPr>
        <p:txBody>
          <a:bodyPr vert="horz" wrap="square" lIns="0" tIns="12700" rIns="0" bIns="0" rtlCol="0">
            <a:spAutoFit/>
          </a:bodyPr>
          <a:lstStyle/>
          <a:p>
            <a:pPr marL="12700">
              <a:lnSpc>
                <a:spcPct val="100000"/>
              </a:lnSpc>
              <a:spcBef>
                <a:spcPts val="100"/>
              </a:spcBef>
              <a:tabLst>
                <a:tab pos="443230" algn="l"/>
                <a:tab pos="3122930" algn="l"/>
                <a:tab pos="5224145" algn="l"/>
              </a:tabLst>
            </a:pPr>
            <a:r>
              <a:rPr sz="2500" spc="300" dirty="0">
                <a:solidFill>
                  <a:srgbClr val="FFFFFF"/>
                </a:solidFill>
                <a:latin typeface="Century Gothic"/>
                <a:cs typeface="Century Gothic"/>
              </a:rPr>
              <a:t>в</a:t>
            </a:r>
            <a:r>
              <a:rPr sz="250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модель</a:t>
            </a:r>
            <a:r>
              <a:rPr sz="2500" dirty="0">
                <a:solidFill>
                  <a:srgbClr val="FFFFFF"/>
                </a:solidFill>
                <a:latin typeface="Century Gothic"/>
                <a:cs typeface="Century Gothic"/>
              </a:rPr>
              <a:t>	</a:t>
            </a:r>
            <a:r>
              <a:rPr sz="2500" spc="95" dirty="0">
                <a:solidFill>
                  <a:srgbClr val="FFFFFF"/>
                </a:solidFill>
                <a:latin typeface="Century Gothic"/>
                <a:cs typeface="Century Gothic"/>
              </a:rPr>
              <a:t>незначних,</a:t>
            </a:r>
            <a:r>
              <a:rPr sz="2500" dirty="0">
                <a:solidFill>
                  <a:srgbClr val="FFFFFF"/>
                </a:solidFill>
                <a:latin typeface="Century Gothic"/>
                <a:cs typeface="Century Gothic"/>
              </a:rPr>
              <a:t>	</a:t>
            </a:r>
            <a:r>
              <a:rPr sz="2500" spc="-25" dirty="0">
                <a:solidFill>
                  <a:srgbClr val="FFFFFF"/>
                </a:solidFill>
                <a:latin typeface="Century Gothic"/>
                <a:cs typeface="Century Gothic"/>
              </a:rPr>
              <a:t>але</a:t>
            </a:r>
            <a:endParaRPr sz="2500" dirty="0">
              <a:latin typeface="Century Gothic"/>
              <a:cs typeface="Century Gothic"/>
            </a:endParaRPr>
          </a:p>
        </p:txBody>
      </p:sp>
      <p:sp>
        <p:nvSpPr>
          <p:cNvPr id="247" name="object 247"/>
          <p:cNvSpPr txBox="1"/>
          <p:nvPr/>
        </p:nvSpPr>
        <p:spPr>
          <a:xfrm>
            <a:off x="939800" y="3957708"/>
            <a:ext cx="4922520" cy="1593215"/>
          </a:xfrm>
          <a:prstGeom prst="rect">
            <a:avLst/>
          </a:prstGeom>
        </p:spPr>
        <p:txBody>
          <a:bodyPr vert="horz" wrap="square" lIns="0" tIns="151765" rIns="0" bIns="0" rtlCol="0">
            <a:spAutoFit/>
          </a:bodyPr>
          <a:lstStyle/>
          <a:p>
            <a:pPr marL="12700" marR="5080">
              <a:lnSpc>
                <a:spcPts val="5630"/>
              </a:lnSpc>
              <a:spcBef>
                <a:spcPts val="1195"/>
              </a:spcBef>
            </a:pPr>
            <a:r>
              <a:rPr sz="5600" b="1" spc="-295" dirty="0">
                <a:solidFill>
                  <a:srgbClr val="6F9425"/>
                </a:solidFill>
                <a:latin typeface="Verdana"/>
                <a:cs typeface="Verdana"/>
              </a:rPr>
              <a:t>Формальний </a:t>
            </a:r>
            <a:r>
              <a:rPr sz="5600" b="1" spc="-290" dirty="0">
                <a:solidFill>
                  <a:srgbClr val="6F9425"/>
                </a:solidFill>
                <a:latin typeface="Verdana"/>
                <a:cs typeface="Verdana"/>
              </a:rPr>
              <a:t>підхід</a:t>
            </a:r>
            <a:endParaRPr sz="5600">
              <a:latin typeface="Verdana"/>
              <a:cs typeface="Verdana"/>
            </a:endParaRPr>
          </a:p>
        </p:txBody>
      </p:sp>
      <p:sp>
        <p:nvSpPr>
          <p:cNvPr id="251" name="object 251"/>
          <p:cNvSpPr txBox="1"/>
          <p:nvPr/>
        </p:nvSpPr>
        <p:spPr>
          <a:xfrm>
            <a:off x="11921075" y="3632068"/>
            <a:ext cx="5779135" cy="1054100"/>
          </a:xfrm>
          <a:prstGeom prst="rect">
            <a:avLst/>
          </a:prstGeom>
        </p:spPr>
        <p:txBody>
          <a:bodyPr vert="horz" wrap="square" lIns="0" tIns="12700" rIns="0" bIns="0" rtlCol="0">
            <a:spAutoFit/>
          </a:bodyPr>
          <a:lstStyle/>
          <a:p>
            <a:pPr marL="12700" marR="5080" indent="20955">
              <a:lnSpc>
                <a:spcPct val="135000"/>
              </a:lnSpc>
              <a:spcBef>
                <a:spcPts val="100"/>
              </a:spcBef>
              <a:tabLst>
                <a:tab pos="441959" algn="l"/>
                <a:tab pos="1085850" algn="l"/>
                <a:tab pos="1505585" algn="l"/>
                <a:tab pos="1837055" algn="l"/>
                <a:tab pos="3211195" algn="l"/>
                <a:tab pos="3874135" algn="l"/>
              </a:tabLst>
            </a:pPr>
            <a:r>
              <a:rPr sz="2500" spc="55" dirty="0">
                <a:solidFill>
                  <a:srgbClr val="FFFFFF"/>
                </a:solidFill>
                <a:latin typeface="Century Gothic"/>
                <a:cs typeface="Century Gothic"/>
              </a:rPr>
              <a:t>змін,</a:t>
            </a:r>
            <a:r>
              <a:rPr sz="2500" dirty="0">
                <a:solidFill>
                  <a:srgbClr val="FFFFFF"/>
                </a:solidFill>
                <a:latin typeface="Century Gothic"/>
                <a:cs typeface="Century Gothic"/>
              </a:rPr>
              <a:t>	</a:t>
            </a:r>
            <a:r>
              <a:rPr sz="2500" spc="-25" dirty="0">
                <a:solidFill>
                  <a:srgbClr val="FFFFFF"/>
                </a:solidFill>
                <a:latin typeface="Century Gothic"/>
                <a:cs typeface="Century Gothic"/>
              </a:rPr>
              <a:t>що</a:t>
            </a:r>
            <a:r>
              <a:rPr sz="2500" dirty="0">
                <a:solidFill>
                  <a:srgbClr val="FFFFFF"/>
                </a:solidFill>
                <a:latin typeface="Century Gothic"/>
                <a:cs typeface="Century Gothic"/>
              </a:rPr>
              <a:t>	</a:t>
            </a:r>
            <a:r>
              <a:rPr sz="2500" spc="155" dirty="0">
                <a:solidFill>
                  <a:srgbClr val="FFFFFF"/>
                </a:solidFill>
                <a:latin typeface="Century Gothic"/>
                <a:cs typeface="Century Gothic"/>
              </a:rPr>
              <a:t>ведуть</a:t>
            </a:r>
            <a:r>
              <a:rPr sz="2500" dirty="0">
                <a:solidFill>
                  <a:srgbClr val="FFFFFF"/>
                </a:solidFill>
                <a:latin typeface="Century Gothic"/>
                <a:cs typeface="Century Gothic"/>
              </a:rPr>
              <a:t>	</a:t>
            </a:r>
            <a:r>
              <a:rPr sz="2500" spc="-25" dirty="0">
                <a:solidFill>
                  <a:srgbClr val="FFFFFF"/>
                </a:solidFill>
                <a:latin typeface="Century Gothic"/>
                <a:cs typeface="Century Gothic"/>
              </a:rPr>
              <a:t>до</a:t>
            </a:r>
            <a:r>
              <a:rPr sz="2500" dirty="0">
                <a:solidFill>
                  <a:srgbClr val="FFFFFF"/>
                </a:solidFill>
                <a:latin typeface="Century Gothic"/>
                <a:cs typeface="Century Gothic"/>
              </a:rPr>
              <a:t>	</a:t>
            </a:r>
            <a:r>
              <a:rPr sz="2500" spc="160" dirty="0">
                <a:solidFill>
                  <a:srgbClr val="FFFFFF"/>
                </a:solidFill>
                <a:latin typeface="Century Gothic"/>
                <a:cs typeface="Century Gothic"/>
              </a:rPr>
              <a:t>позитивної </a:t>
            </a:r>
            <a:r>
              <a:rPr sz="2500" spc="-310" dirty="0">
                <a:solidFill>
                  <a:srgbClr val="FFFFFF"/>
                </a:solidFill>
                <a:latin typeface="Century Gothic"/>
                <a:cs typeface="Century Gothic"/>
              </a:rPr>
              <a:t>а</a:t>
            </a:r>
            <a:r>
              <a:rPr sz="2500" dirty="0">
                <a:solidFill>
                  <a:srgbClr val="FFFFFF"/>
                </a:solidFill>
                <a:latin typeface="Century Gothic"/>
                <a:cs typeface="Century Gothic"/>
              </a:rPr>
              <a:t>	</a:t>
            </a:r>
            <a:r>
              <a:rPr sz="2500" spc="-20" dirty="0">
                <a:solidFill>
                  <a:srgbClr val="FFFFFF"/>
                </a:solidFill>
                <a:latin typeface="Century Gothic"/>
                <a:cs typeface="Century Gothic"/>
              </a:rPr>
              <a:t>саме</a:t>
            </a:r>
            <a:r>
              <a:rPr sz="2500" dirty="0">
                <a:solidFill>
                  <a:srgbClr val="FFFFFF"/>
                </a:solidFill>
                <a:latin typeface="Century Gothic"/>
                <a:cs typeface="Century Gothic"/>
              </a:rPr>
              <a:t>	</a:t>
            </a:r>
            <a:r>
              <a:rPr sz="2500" spc="55" dirty="0">
                <a:solidFill>
                  <a:srgbClr val="FFFFFF"/>
                </a:solidFill>
                <a:latin typeface="Century Gothic"/>
                <a:cs typeface="Century Gothic"/>
              </a:rPr>
              <a:t>покращення</a:t>
            </a:r>
            <a:r>
              <a:rPr sz="2500" dirty="0">
                <a:solidFill>
                  <a:srgbClr val="FFFFFF"/>
                </a:solidFill>
                <a:latin typeface="Century Gothic"/>
                <a:cs typeface="Century Gothic"/>
              </a:rPr>
              <a:t>	</a:t>
            </a:r>
            <a:r>
              <a:rPr sz="2500" spc="-600" dirty="0">
                <a:solidFill>
                  <a:srgbClr val="FFFFFF"/>
                </a:solidFill>
                <a:latin typeface="Century Gothic"/>
                <a:cs typeface="Century Gothic"/>
              </a:rPr>
              <a:t> </a:t>
            </a:r>
            <a:r>
              <a:rPr sz="2500" spc="150" dirty="0">
                <a:solidFill>
                  <a:srgbClr val="FFFFFF"/>
                </a:solidFill>
                <a:latin typeface="Century Gothic"/>
                <a:cs typeface="Century Gothic"/>
              </a:rPr>
              <a:t>показників</a:t>
            </a:r>
            <a:endParaRPr sz="2500">
              <a:latin typeface="Century Gothic"/>
              <a:cs typeface="Century Gothic"/>
            </a:endParaRPr>
          </a:p>
        </p:txBody>
      </p:sp>
      <p:sp>
        <p:nvSpPr>
          <p:cNvPr id="252" name="object 252"/>
          <p:cNvSpPr txBox="1"/>
          <p:nvPr/>
        </p:nvSpPr>
        <p:spPr>
          <a:xfrm>
            <a:off x="10018816" y="4794156"/>
            <a:ext cx="7680959" cy="406400"/>
          </a:xfrm>
          <a:prstGeom prst="rect">
            <a:avLst/>
          </a:prstGeom>
        </p:spPr>
        <p:txBody>
          <a:bodyPr vert="horz" wrap="square" lIns="0" tIns="12700" rIns="0" bIns="0" rtlCol="0">
            <a:spAutoFit/>
          </a:bodyPr>
          <a:lstStyle/>
          <a:p>
            <a:pPr marL="12700">
              <a:lnSpc>
                <a:spcPct val="100000"/>
              </a:lnSpc>
              <a:spcBef>
                <a:spcPts val="100"/>
              </a:spcBef>
              <a:tabLst>
                <a:tab pos="3304540" algn="l"/>
                <a:tab pos="5158740" algn="l"/>
                <a:tab pos="6148705" algn="l"/>
                <a:tab pos="7398384" algn="l"/>
              </a:tabLst>
            </a:pPr>
            <a:r>
              <a:rPr sz="2500" spc="70" dirty="0">
                <a:solidFill>
                  <a:srgbClr val="FFFFFF"/>
                </a:solidFill>
                <a:latin typeface="Century Gothic"/>
                <a:cs typeface="Century Gothic"/>
              </a:rPr>
              <a:t>функціонування</a:t>
            </a:r>
            <a:r>
              <a:rPr sz="2500" dirty="0">
                <a:solidFill>
                  <a:srgbClr val="FFFFFF"/>
                </a:solidFill>
                <a:latin typeface="Century Gothic"/>
                <a:cs typeface="Century Gothic"/>
              </a:rPr>
              <a:t>	</a:t>
            </a:r>
            <a:r>
              <a:rPr sz="2500" spc="-10" dirty="0">
                <a:solidFill>
                  <a:srgbClr val="FFFFFF"/>
                </a:solidFill>
                <a:latin typeface="Century Gothic"/>
                <a:cs typeface="Century Gothic"/>
              </a:rPr>
              <a:t>бізнесу.</a:t>
            </a:r>
            <a:r>
              <a:rPr sz="2500" dirty="0">
                <a:solidFill>
                  <a:srgbClr val="FFFFFF"/>
                </a:solidFill>
                <a:latin typeface="Century Gothic"/>
                <a:cs typeface="Century Gothic"/>
              </a:rPr>
              <a:t>	</a:t>
            </a:r>
            <a:r>
              <a:rPr sz="2500" spc="-25" dirty="0">
                <a:solidFill>
                  <a:srgbClr val="FFFFFF"/>
                </a:solidFill>
                <a:latin typeface="Century Gothic"/>
                <a:cs typeface="Century Gothic"/>
              </a:rPr>
              <a:t>До</a:t>
            </a:r>
            <a:r>
              <a:rPr sz="2500" dirty="0">
                <a:solidFill>
                  <a:srgbClr val="FFFFFF"/>
                </a:solidFill>
                <a:latin typeface="Century Gothic"/>
                <a:cs typeface="Century Gothic"/>
              </a:rPr>
              <a:t>	</a:t>
            </a:r>
            <a:r>
              <a:rPr sz="2500" spc="95" dirty="0">
                <a:solidFill>
                  <a:srgbClr val="FFFFFF"/>
                </a:solidFill>
                <a:latin typeface="Century Gothic"/>
                <a:cs typeface="Century Gothic"/>
              </a:rPr>
              <a:t>того</a:t>
            </a:r>
            <a:r>
              <a:rPr sz="2500" dirty="0">
                <a:solidFill>
                  <a:srgbClr val="FFFFFF"/>
                </a:solidFill>
                <a:latin typeface="Century Gothic"/>
                <a:cs typeface="Century Gothic"/>
              </a:rPr>
              <a:t>	</a:t>
            </a:r>
            <a:r>
              <a:rPr sz="2500" spc="140" dirty="0">
                <a:solidFill>
                  <a:srgbClr val="FFFFFF"/>
                </a:solidFill>
                <a:latin typeface="Century Gothic"/>
                <a:cs typeface="Century Gothic"/>
              </a:rPr>
              <a:t>ж</a:t>
            </a:r>
            <a:endParaRPr sz="2500" dirty="0">
              <a:latin typeface="Century Gothic"/>
              <a:cs typeface="Century Gothic"/>
            </a:endParaRPr>
          </a:p>
        </p:txBody>
      </p:sp>
      <p:sp>
        <p:nvSpPr>
          <p:cNvPr id="253" name="object 253"/>
          <p:cNvSpPr txBox="1"/>
          <p:nvPr/>
        </p:nvSpPr>
        <p:spPr>
          <a:xfrm>
            <a:off x="10018816" y="5308506"/>
            <a:ext cx="7680959" cy="406400"/>
          </a:xfrm>
          <a:prstGeom prst="rect">
            <a:avLst/>
          </a:prstGeom>
        </p:spPr>
        <p:txBody>
          <a:bodyPr vert="horz" wrap="square" lIns="0" tIns="12700" rIns="0" bIns="0" rtlCol="0">
            <a:spAutoFit/>
          </a:bodyPr>
          <a:lstStyle/>
          <a:p>
            <a:pPr marL="12700">
              <a:lnSpc>
                <a:spcPct val="100000"/>
              </a:lnSpc>
              <a:spcBef>
                <a:spcPts val="100"/>
              </a:spcBef>
            </a:pPr>
            <a:r>
              <a:rPr sz="2500" dirty="0">
                <a:solidFill>
                  <a:srgbClr val="FFFFFF"/>
                </a:solidFill>
                <a:latin typeface="Century Gothic"/>
                <a:cs typeface="Century Gothic"/>
              </a:rPr>
              <a:t>формальний</a:t>
            </a:r>
            <a:r>
              <a:rPr sz="2500" spc="570" dirty="0">
                <a:solidFill>
                  <a:srgbClr val="FFFFFF"/>
                </a:solidFill>
                <a:latin typeface="Century Gothic"/>
                <a:cs typeface="Century Gothic"/>
              </a:rPr>
              <a:t> </a:t>
            </a:r>
            <a:r>
              <a:rPr sz="2500" spc="165" dirty="0">
                <a:solidFill>
                  <a:srgbClr val="FFFFFF"/>
                </a:solidFill>
                <a:latin typeface="Century Gothic"/>
                <a:cs typeface="Century Gothic"/>
              </a:rPr>
              <a:t>підхід</a:t>
            </a:r>
            <a:r>
              <a:rPr sz="2500" spc="570" dirty="0">
                <a:solidFill>
                  <a:srgbClr val="FFFFFF"/>
                </a:solidFill>
                <a:latin typeface="Century Gothic"/>
                <a:cs typeface="Century Gothic"/>
              </a:rPr>
              <a:t> </a:t>
            </a:r>
            <a:r>
              <a:rPr sz="2500" spc="-65" dirty="0">
                <a:solidFill>
                  <a:srgbClr val="FFFFFF"/>
                </a:solidFill>
                <a:latin typeface="Century Gothic"/>
                <a:cs typeface="Century Gothic"/>
              </a:rPr>
              <a:t>має</a:t>
            </a:r>
            <a:r>
              <a:rPr sz="2500" spc="575"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570" dirty="0">
                <a:solidFill>
                  <a:srgbClr val="FFFFFF"/>
                </a:solidFill>
                <a:latin typeface="Century Gothic"/>
                <a:cs typeface="Century Gothic"/>
              </a:rPr>
              <a:t> </a:t>
            </a:r>
            <a:r>
              <a:rPr sz="2500" spc="114" dirty="0">
                <a:solidFill>
                  <a:srgbClr val="FFFFFF"/>
                </a:solidFill>
                <a:latin typeface="Century Gothic"/>
                <a:cs typeface="Century Gothic"/>
              </a:rPr>
              <a:t>такий</a:t>
            </a:r>
            <a:r>
              <a:rPr sz="2500" spc="575" dirty="0">
                <a:solidFill>
                  <a:srgbClr val="FFFFFF"/>
                </a:solidFill>
                <a:latin typeface="Century Gothic"/>
                <a:cs typeface="Century Gothic"/>
              </a:rPr>
              <a:t> </a:t>
            </a:r>
            <a:r>
              <a:rPr sz="2500" spc="85" dirty="0">
                <a:solidFill>
                  <a:srgbClr val="FFFFFF"/>
                </a:solidFill>
                <a:latin typeface="Century Gothic"/>
                <a:cs typeface="Century Gothic"/>
              </a:rPr>
              <a:t>недолік,</a:t>
            </a:r>
            <a:r>
              <a:rPr sz="2500" spc="570" dirty="0">
                <a:solidFill>
                  <a:srgbClr val="FFFFFF"/>
                </a:solidFill>
                <a:latin typeface="Century Gothic"/>
                <a:cs typeface="Century Gothic"/>
              </a:rPr>
              <a:t> </a:t>
            </a:r>
            <a:r>
              <a:rPr sz="2500" spc="295" dirty="0">
                <a:solidFill>
                  <a:srgbClr val="FFFFFF"/>
                </a:solidFill>
                <a:latin typeface="Century Gothic"/>
                <a:cs typeface="Century Gothic"/>
              </a:rPr>
              <a:t>як</a:t>
            </a:r>
            <a:endParaRPr sz="2500">
              <a:latin typeface="Century Gothic"/>
              <a:cs typeface="Century Gothic"/>
            </a:endParaRPr>
          </a:p>
        </p:txBody>
      </p:sp>
      <p:sp>
        <p:nvSpPr>
          <p:cNvPr id="254" name="object 254"/>
          <p:cNvSpPr txBox="1"/>
          <p:nvPr/>
        </p:nvSpPr>
        <p:spPr>
          <a:xfrm>
            <a:off x="10018816" y="5689468"/>
            <a:ext cx="7680959" cy="1054100"/>
          </a:xfrm>
          <a:prstGeom prst="rect">
            <a:avLst/>
          </a:prstGeom>
        </p:spPr>
        <p:txBody>
          <a:bodyPr vert="horz" wrap="square" lIns="0" tIns="12700" rIns="0" bIns="0" rtlCol="0">
            <a:spAutoFit/>
          </a:bodyPr>
          <a:lstStyle/>
          <a:p>
            <a:pPr marL="12700" marR="5080">
              <a:lnSpc>
                <a:spcPct val="135000"/>
              </a:lnSpc>
              <a:spcBef>
                <a:spcPts val="100"/>
              </a:spcBef>
              <a:tabLst>
                <a:tab pos="2680335" algn="l"/>
                <a:tab pos="2805430" algn="l"/>
                <a:tab pos="3954145" algn="l"/>
                <a:tab pos="5046345" algn="l"/>
                <a:tab pos="7577455" algn="l"/>
              </a:tabLst>
            </a:pPr>
            <a:r>
              <a:rPr sz="2500" spc="65" dirty="0">
                <a:solidFill>
                  <a:srgbClr val="FFFFFF"/>
                </a:solidFill>
                <a:latin typeface="Century Gothic"/>
                <a:cs typeface="Century Gothic"/>
              </a:rPr>
              <a:t>ускладненість</a:t>
            </a:r>
            <a:r>
              <a:rPr sz="2500" dirty="0">
                <a:solidFill>
                  <a:srgbClr val="FFFFFF"/>
                </a:solidFill>
                <a:latin typeface="Century Gothic"/>
                <a:cs typeface="Century Gothic"/>
              </a:rPr>
              <a:t>	</a:t>
            </a:r>
            <a:r>
              <a:rPr sz="2500" spc="-10" dirty="0">
                <a:solidFill>
                  <a:srgbClr val="FFFFFF"/>
                </a:solidFill>
                <a:latin typeface="Century Gothic"/>
                <a:cs typeface="Century Gothic"/>
              </a:rPr>
              <a:t>опису</a:t>
            </a:r>
            <a:r>
              <a:rPr sz="2500" dirty="0">
                <a:solidFill>
                  <a:srgbClr val="FFFFFF"/>
                </a:solidFill>
                <a:latin typeface="Century Gothic"/>
                <a:cs typeface="Century Gothic"/>
              </a:rPr>
              <a:t>	</a:t>
            </a:r>
            <a:r>
              <a:rPr sz="2500" spc="50" dirty="0">
                <a:solidFill>
                  <a:srgbClr val="FFFFFF"/>
                </a:solidFill>
                <a:latin typeface="Century Gothic"/>
                <a:cs typeface="Century Gothic"/>
              </a:rPr>
              <a:t>середньострокових</a:t>
            </a:r>
            <a:r>
              <a:rPr sz="2500" dirty="0">
                <a:solidFill>
                  <a:srgbClr val="FFFFFF"/>
                </a:solidFill>
                <a:latin typeface="Century Gothic"/>
                <a:cs typeface="Century Gothic"/>
              </a:rPr>
              <a:t>	</a:t>
            </a:r>
            <a:r>
              <a:rPr sz="2500" spc="155" dirty="0">
                <a:solidFill>
                  <a:srgbClr val="FFFFFF"/>
                </a:solidFill>
                <a:latin typeface="Century Gothic"/>
                <a:cs typeface="Century Gothic"/>
              </a:rPr>
              <a:t>і </a:t>
            </a:r>
            <a:r>
              <a:rPr sz="2500" spc="105" dirty="0">
                <a:solidFill>
                  <a:srgbClr val="FFFFFF"/>
                </a:solidFill>
                <a:latin typeface="Century Gothic"/>
                <a:cs typeface="Century Gothic"/>
              </a:rPr>
              <a:t>стратегічних</a:t>
            </a:r>
            <a:r>
              <a:rPr sz="2500" dirty="0">
                <a:solidFill>
                  <a:srgbClr val="FFFFFF"/>
                </a:solidFill>
                <a:latin typeface="Century Gothic"/>
                <a:cs typeface="Century Gothic"/>
              </a:rPr>
              <a:t>		</a:t>
            </a:r>
            <a:r>
              <a:rPr sz="2500" spc="-10" dirty="0">
                <a:solidFill>
                  <a:srgbClr val="FFFFFF"/>
                </a:solidFill>
                <a:latin typeface="Century Gothic"/>
                <a:cs typeface="Century Gothic"/>
              </a:rPr>
              <a:t>процесів;</a:t>
            </a:r>
            <a:r>
              <a:rPr sz="2500" dirty="0">
                <a:solidFill>
                  <a:srgbClr val="FFFFFF"/>
                </a:solidFill>
                <a:latin typeface="Century Gothic"/>
                <a:cs typeface="Century Gothic"/>
              </a:rPr>
              <a:t>	</a:t>
            </a:r>
            <a:r>
              <a:rPr sz="2500" spc="45" dirty="0">
                <a:solidFill>
                  <a:srgbClr val="FFFFFF"/>
                </a:solidFill>
                <a:latin typeface="Century Gothic"/>
                <a:cs typeface="Century Gothic"/>
              </a:rPr>
              <a:t>недосконалість</a:t>
            </a:r>
            <a:endParaRPr sz="2500" dirty="0">
              <a:latin typeface="Century Gothic"/>
              <a:cs typeface="Century Gothic"/>
            </a:endParaRPr>
          </a:p>
        </p:txBody>
      </p:sp>
      <p:sp>
        <p:nvSpPr>
          <p:cNvPr id="255" name="object 255"/>
          <p:cNvSpPr txBox="1"/>
          <p:nvPr/>
        </p:nvSpPr>
        <p:spPr>
          <a:xfrm>
            <a:off x="10018816" y="7365906"/>
            <a:ext cx="4380230" cy="406400"/>
          </a:xfrm>
          <a:prstGeom prst="rect">
            <a:avLst/>
          </a:prstGeom>
        </p:spPr>
        <p:txBody>
          <a:bodyPr vert="horz" wrap="square" lIns="0" tIns="12700" rIns="0" bIns="0" rtlCol="0">
            <a:spAutoFit/>
          </a:bodyPr>
          <a:lstStyle/>
          <a:p>
            <a:pPr marL="12700">
              <a:lnSpc>
                <a:spcPct val="100000"/>
              </a:lnSpc>
              <a:spcBef>
                <a:spcPts val="100"/>
              </a:spcBef>
              <a:tabLst>
                <a:tab pos="2421255" algn="l"/>
                <a:tab pos="4185920" algn="l"/>
              </a:tabLst>
            </a:pPr>
            <a:r>
              <a:rPr sz="2500" spc="120" dirty="0">
                <a:solidFill>
                  <a:srgbClr val="FFFFFF"/>
                </a:solidFill>
                <a:latin typeface="Century Gothic"/>
                <a:cs typeface="Century Gothic"/>
              </a:rPr>
              <a:t>працівників,</a:t>
            </a:r>
            <a:r>
              <a:rPr sz="2500" dirty="0">
                <a:solidFill>
                  <a:srgbClr val="FFFFFF"/>
                </a:solidFill>
                <a:latin typeface="Century Gothic"/>
                <a:cs typeface="Century Gothic"/>
              </a:rPr>
              <a:t>	</a:t>
            </a:r>
            <a:r>
              <a:rPr sz="2500" spc="150" dirty="0">
                <a:solidFill>
                  <a:srgbClr val="FFFFFF"/>
                </a:solidFill>
                <a:latin typeface="Century Gothic"/>
                <a:cs typeface="Century Gothic"/>
              </a:rPr>
              <a:t>задіяних</a:t>
            </a:r>
            <a:r>
              <a:rPr sz="2500" dirty="0">
                <a:solidFill>
                  <a:srgbClr val="FFFFFF"/>
                </a:solidFill>
                <a:latin typeface="Century Gothic"/>
                <a:cs typeface="Century Gothic"/>
              </a:rPr>
              <a:t>	</a:t>
            </a:r>
            <a:r>
              <a:rPr sz="2500" spc="30" dirty="0">
                <a:solidFill>
                  <a:srgbClr val="FFFFFF"/>
                </a:solidFill>
                <a:latin typeface="Century Gothic"/>
                <a:cs typeface="Century Gothic"/>
              </a:rPr>
              <a:t>у</a:t>
            </a:r>
            <a:endParaRPr sz="2500">
              <a:latin typeface="Century Gothic"/>
              <a:cs typeface="Century Gothic"/>
            </a:endParaRPr>
          </a:p>
        </p:txBody>
      </p:sp>
      <p:sp>
        <p:nvSpPr>
          <p:cNvPr id="256" name="object 256"/>
          <p:cNvSpPr txBox="1"/>
          <p:nvPr/>
        </p:nvSpPr>
        <p:spPr>
          <a:xfrm>
            <a:off x="10018816" y="6718168"/>
            <a:ext cx="5889625" cy="1054100"/>
          </a:xfrm>
          <a:prstGeom prst="rect">
            <a:avLst/>
          </a:prstGeom>
        </p:spPr>
        <p:txBody>
          <a:bodyPr vert="horz" wrap="square" lIns="0" tIns="146050" rIns="0" bIns="0" rtlCol="0">
            <a:spAutoFit/>
          </a:bodyPr>
          <a:lstStyle/>
          <a:p>
            <a:pPr marR="56515" algn="r">
              <a:lnSpc>
                <a:spcPct val="100000"/>
              </a:lnSpc>
              <a:spcBef>
                <a:spcPts val="1150"/>
              </a:spcBef>
              <a:tabLst>
                <a:tab pos="2023745" algn="l"/>
                <a:tab pos="4404995" algn="l"/>
              </a:tabLst>
            </a:pPr>
            <a:r>
              <a:rPr sz="2500" spc="70" dirty="0">
                <a:solidFill>
                  <a:srgbClr val="FFFFFF"/>
                </a:solidFill>
                <a:latin typeface="Century Gothic"/>
                <a:cs typeface="Century Gothic"/>
              </a:rPr>
              <a:t>методики</a:t>
            </a:r>
            <a:r>
              <a:rPr sz="2500" dirty="0">
                <a:solidFill>
                  <a:srgbClr val="FFFFFF"/>
                </a:solidFill>
                <a:latin typeface="Century Gothic"/>
                <a:cs typeface="Century Gothic"/>
              </a:rPr>
              <a:t>	</a:t>
            </a:r>
            <a:r>
              <a:rPr sz="2500" spc="170" dirty="0">
                <a:solidFill>
                  <a:srgbClr val="FFFFFF"/>
                </a:solidFill>
                <a:latin typeface="Century Gothic"/>
                <a:cs typeface="Century Gothic"/>
              </a:rPr>
              <a:t>визначення</a:t>
            </a:r>
            <a:r>
              <a:rPr sz="2500" dirty="0">
                <a:solidFill>
                  <a:srgbClr val="FFFFFF"/>
                </a:solidFill>
                <a:latin typeface="Century Gothic"/>
                <a:cs typeface="Century Gothic"/>
              </a:rPr>
              <a:t>	</a:t>
            </a:r>
            <a:r>
              <a:rPr sz="2500" spc="95" dirty="0">
                <a:solidFill>
                  <a:srgbClr val="FFFFFF"/>
                </a:solidFill>
                <a:latin typeface="Century Gothic"/>
                <a:cs typeface="Century Gothic"/>
              </a:rPr>
              <a:t>штатних</a:t>
            </a:r>
            <a:endParaRPr sz="2500">
              <a:latin typeface="Century Gothic"/>
              <a:cs typeface="Century Gothic"/>
            </a:endParaRPr>
          </a:p>
          <a:p>
            <a:pPr marR="5080" algn="r">
              <a:lnSpc>
                <a:spcPct val="100000"/>
              </a:lnSpc>
              <a:spcBef>
                <a:spcPts val="1050"/>
              </a:spcBef>
            </a:pPr>
            <a:r>
              <a:rPr sz="2500" spc="-10" dirty="0">
                <a:solidFill>
                  <a:srgbClr val="FFFFFF"/>
                </a:solidFill>
                <a:latin typeface="Century Gothic"/>
                <a:cs typeface="Century Gothic"/>
              </a:rPr>
              <a:t>рамках</a:t>
            </a:r>
            <a:endParaRPr sz="2500">
              <a:latin typeface="Century Gothic"/>
              <a:cs typeface="Century Gothic"/>
            </a:endParaRPr>
          </a:p>
        </p:txBody>
      </p:sp>
      <p:sp>
        <p:nvSpPr>
          <p:cNvPr id="257" name="object 257"/>
          <p:cNvSpPr txBox="1"/>
          <p:nvPr/>
        </p:nvSpPr>
        <p:spPr>
          <a:xfrm>
            <a:off x="16252754" y="6759149"/>
            <a:ext cx="1515745" cy="1054100"/>
          </a:xfrm>
          <a:prstGeom prst="rect">
            <a:avLst/>
          </a:prstGeom>
        </p:spPr>
        <p:txBody>
          <a:bodyPr vert="horz" wrap="square" lIns="0" tIns="12700" rIns="0" bIns="0" rtlCol="0">
            <a:spAutoFit/>
          </a:bodyPr>
          <a:lstStyle/>
          <a:p>
            <a:pPr marL="12700" marR="5080" indent="17145">
              <a:lnSpc>
                <a:spcPct val="135000"/>
              </a:lnSpc>
              <a:spcBef>
                <a:spcPts val="100"/>
              </a:spcBef>
            </a:pPr>
            <a:r>
              <a:rPr sz="2500" spc="125" dirty="0">
                <a:solidFill>
                  <a:srgbClr val="FFFFFF"/>
                </a:solidFill>
                <a:latin typeface="Century Gothic"/>
                <a:cs typeface="Century Gothic"/>
              </a:rPr>
              <a:t>одиниць </a:t>
            </a:r>
            <a:r>
              <a:rPr sz="2500" spc="-10" dirty="0">
                <a:solidFill>
                  <a:srgbClr val="FFFFFF"/>
                </a:solidFill>
                <a:latin typeface="Century Gothic"/>
                <a:cs typeface="Century Gothic"/>
              </a:rPr>
              <a:t>процесу;</a:t>
            </a:r>
            <a:endParaRPr sz="2500" dirty="0">
              <a:latin typeface="Century Gothic"/>
              <a:cs typeface="Century Gothic"/>
            </a:endParaRPr>
          </a:p>
        </p:txBody>
      </p:sp>
      <p:sp>
        <p:nvSpPr>
          <p:cNvPr id="258" name="object 258"/>
          <p:cNvSpPr txBox="1"/>
          <p:nvPr/>
        </p:nvSpPr>
        <p:spPr>
          <a:xfrm>
            <a:off x="10018816" y="7746868"/>
            <a:ext cx="7680959" cy="1054100"/>
          </a:xfrm>
          <a:prstGeom prst="rect">
            <a:avLst/>
          </a:prstGeom>
        </p:spPr>
        <p:txBody>
          <a:bodyPr vert="horz" wrap="square" lIns="0" tIns="12700" rIns="0" bIns="0" rtlCol="0">
            <a:spAutoFit/>
          </a:bodyPr>
          <a:lstStyle/>
          <a:p>
            <a:pPr marL="12700" marR="5080">
              <a:lnSpc>
                <a:spcPct val="135000"/>
              </a:lnSpc>
              <a:spcBef>
                <a:spcPts val="100"/>
              </a:spcBef>
            </a:pPr>
            <a:r>
              <a:rPr sz="2500" spc="200" dirty="0">
                <a:solidFill>
                  <a:srgbClr val="FFFFFF"/>
                </a:solidFill>
                <a:latin typeface="Century Gothic"/>
                <a:cs typeface="Century Gothic"/>
              </a:rPr>
              <a:t>виникнення</a:t>
            </a:r>
            <a:r>
              <a:rPr sz="2500" spc="570" dirty="0">
                <a:solidFill>
                  <a:srgbClr val="FFFFFF"/>
                </a:solidFill>
                <a:latin typeface="Century Gothic"/>
                <a:cs typeface="Century Gothic"/>
              </a:rPr>
              <a:t> </a:t>
            </a:r>
            <a:r>
              <a:rPr sz="2500" spc="140" dirty="0">
                <a:solidFill>
                  <a:srgbClr val="FFFFFF"/>
                </a:solidFill>
                <a:latin typeface="Century Gothic"/>
                <a:cs typeface="Century Gothic"/>
              </a:rPr>
              <a:t>двох</a:t>
            </a:r>
            <a:r>
              <a:rPr sz="2500" spc="575" dirty="0">
                <a:solidFill>
                  <a:srgbClr val="FFFFFF"/>
                </a:solidFill>
                <a:latin typeface="Century Gothic"/>
                <a:cs typeface="Century Gothic"/>
              </a:rPr>
              <a:t> </a:t>
            </a:r>
            <a:r>
              <a:rPr sz="2500" dirty="0">
                <a:solidFill>
                  <a:srgbClr val="FFFFFF"/>
                </a:solidFill>
                <a:latin typeface="Century Gothic"/>
                <a:cs typeface="Century Gothic"/>
              </a:rPr>
              <a:t>ієрархій</a:t>
            </a:r>
            <a:r>
              <a:rPr sz="2500" spc="575" dirty="0">
                <a:solidFill>
                  <a:srgbClr val="FFFFFF"/>
                </a:solidFill>
                <a:latin typeface="Century Gothic"/>
                <a:cs typeface="Century Gothic"/>
              </a:rPr>
              <a:t> </a:t>
            </a:r>
            <a:r>
              <a:rPr sz="2500" dirty="0">
                <a:solidFill>
                  <a:srgbClr val="FFFFFF"/>
                </a:solidFill>
                <a:latin typeface="Century Gothic"/>
                <a:cs typeface="Century Gothic"/>
              </a:rPr>
              <a:t>–</a:t>
            </a:r>
            <a:r>
              <a:rPr sz="2500" spc="575" dirty="0">
                <a:solidFill>
                  <a:srgbClr val="FFFFFF"/>
                </a:solidFill>
                <a:latin typeface="Century Gothic"/>
                <a:cs typeface="Century Gothic"/>
              </a:rPr>
              <a:t> </a:t>
            </a:r>
            <a:r>
              <a:rPr sz="2500" spc="40" dirty="0">
                <a:solidFill>
                  <a:srgbClr val="FFFFFF"/>
                </a:solidFill>
                <a:latin typeface="Century Gothic"/>
                <a:cs typeface="Century Gothic"/>
              </a:rPr>
              <a:t>функціональної </a:t>
            </a:r>
            <a:r>
              <a:rPr sz="2500" dirty="0">
                <a:solidFill>
                  <a:srgbClr val="FFFFFF"/>
                </a:solidFill>
                <a:latin typeface="Century Gothic"/>
                <a:cs typeface="Century Gothic"/>
              </a:rPr>
              <a:t>та</a:t>
            </a:r>
            <a:r>
              <a:rPr sz="2500" spc="-15" dirty="0">
                <a:solidFill>
                  <a:srgbClr val="FFFFFF"/>
                </a:solidFill>
                <a:latin typeface="Century Gothic"/>
                <a:cs typeface="Century Gothic"/>
              </a:rPr>
              <a:t> </a:t>
            </a:r>
            <a:r>
              <a:rPr sz="2500" spc="-10" dirty="0">
                <a:solidFill>
                  <a:srgbClr val="FFFFFF"/>
                </a:solidFill>
                <a:latin typeface="Century Gothic"/>
                <a:cs typeface="Century Gothic"/>
              </a:rPr>
              <a:t>процесової.</a:t>
            </a:r>
            <a:endParaRPr sz="2500">
              <a:latin typeface="Century Gothic"/>
              <a:cs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726775" y="1112351"/>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561539" y="5853615"/>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7" name="object 257"/>
          <p:cNvPicPr/>
          <p:nvPr/>
        </p:nvPicPr>
        <p:blipFill>
          <a:blip r:embed="rId200" cstate="print"/>
          <a:stretch>
            <a:fillRect/>
          </a:stretch>
        </p:blipFill>
        <p:spPr>
          <a:xfrm>
            <a:off x="2404497" y="4480"/>
            <a:ext cx="3203059" cy="2000420"/>
          </a:xfrm>
          <a:prstGeom prst="rect">
            <a:avLst/>
          </a:prstGeom>
        </p:spPr>
      </p:pic>
      <p:sp>
        <p:nvSpPr>
          <p:cNvPr id="248" name="object 248" descr="$PPTXTitle"/>
          <p:cNvSpPr txBox="1">
            <a:spLocks noGrp="1"/>
          </p:cNvSpPr>
          <p:nvPr>
            <p:ph type="title"/>
          </p:nvPr>
        </p:nvSpPr>
        <p:spPr>
          <a:xfrm>
            <a:off x="10055728" y="2396427"/>
            <a:ext cx="3100070" cy="992579"/>
          </a:xfrm>
          <a:prstGeom prst="rect">
            <a:avLst/>
          </a:prstGeom>
        </p:spPr>
        <p:txBody>
          <a:bodyPr vert="horz" wrap="square" lIns="0" tIns="12700" rIns="0" bIns="0" rtlCol="0">
            <a:spAutoFit/>
          </a:bodyPr>
          <a:lstStyle/>
          <a:p>
            <a:pPr marL="12700" marR="5080">
              <a:lnSpc>
                <a:spcPct val="135000"/>
              </a:lnSpc>
              <a:spcBef>
                <a:spcPts val="100"/>
              </a:spcBef>
              <a:tabLst>
                <a:tab pos="2702560" algn="l"/>
              </a:tabLst>
            </a:pPr>
            <a:r>
              <a:rPr sz="2500" spc="55" dirty="0">
                <a:solidFill>
                  <a:srgbClr val="FFFFFF"/>
                </a:solidFill>
                <a:latin typeface="Century Gothic"/>
                <a:cs typeface="Century Gothic"/>
              </a:rPr>
              <a:t>Гуманітарний </a:t>
            </a:r>
            <a:r>
              <a:rPr sz="2500" b="0" spc="60" dirty="0">
                <a:solidFill>
                  <a:srgbClr val="FFFFFF"/>
                </a:solidFill>
                <a:latin typeface="Century Gothic"/>
                <a:cs typeface="Century Gothic"/>
              </a:rPr>
              <a:t>підприємство</a:t>
            </a:r>
            <a:r>
              <a:rPr sz="2500" b="0" dirty="0">
                <a:solidFill>
                  <a:srgbClr val="FFFFFF"/>
                </a:solidFill>
                <a:latin typeface="Century Gothic"/>
                <a:cs typeface="Century Gothic"/>
              </a:rPr>
              <a:t>	</a:t>
            </a:r>
            <a:r>
              <a:rPr sz="2500" b="0" spc="295" dirty="0">
                <a:solidFill>
                  <a:srgbClr val="FFFFFF"/>
                </a:solidFill>
                <a:latin typeface="Century Gothic"/>
                <a:cs typeface="Century Gothic"/>
              </a:rPr>
              <a:t>як</a:t>
            </a:r>
            <a:endParaRPr sz="2500" dirty="0">
              <a:latin typeface="Century Gothic"/>
              <a:cs typeface="Century Gothic"/>
            </a:endParaRPr>
          </a:p>
        </p:txBody>
      </p:sp>
      <p:sp>
        <p:nvSpPr>
          <p:cNvPr id="249" name="object 249"/>
          <p:cNvSpPr txBox="1"/>
          <p:nvPr/>
        </p:nvSpPr>
        <p:spPr>
          <a:xfrm>
            <a:off x="13457910" y="2396427"/>
            <a:ext cx="1969770" cy="1054100"/>
          </a:xfrm>
          <a:prstGeom prst="rect">
            <a:avLst/>
          </a:prstGeom>
        </p:spPr>
        <p:txBody>
          <a:bodyPr vert="horz" wrap="square" lIns="0" tIns="12700" rIns="0" bIns="0" rtlCol="0">
            <a:spAutoFit/>
          </a:bodyPr>
          <a:lstStyle/>
          <a:p>
            <a:pPr marL="33020" marR="5080" indent="-20955">
              <a:lnSpc>
                <a:spcPct val="135000"/>
              </a:lnSpc>
              <a:spcBef>
                <a:spcPts val="100"/>
              </a:spcBef>
            </a:pPr>
            <a:r>
              <a:rPr sz="2500" spc="155" dirty="0">
                <a:solidFill>
                  <a:srgbClr val="FFFFFF"/>
                </a:solidFill>
                <a:latin typeface="Century Gothic"/>
                <a:cs typeface="Century Gothic"/>
              </a:rPr>
              <a:t>підхід </a:t>
            </a:r>
            <a:r>
              <a:rPr sz="2500" spc="65" dirty="0">
                <a:solidFill>
                  <a:srgbClr val="FFFFFF"/>
                </a:solidFill>
                <a:latin typeface="Century Gothic"/>
                <a:cs typeface="Century Gothic"/>
              </a:rPr>
              <a:t>соціальний</a:t>
            </a:r>
            <a:endParaRPr sz="2500">
              <a:latin typeface="Century Gothic"/>
              <a:cs typeface="Century Gothic"/>
            </a:endParaRPr>
          </a:p>
        </p:txBody>
      </p:sp>
      <p:sp>
        <p:nvSpPr>
          <p:cNvPr id="250" name="object 250"/>
          <p:cNvSpPr txBox="1"/>
          <p:nvPr/>
        </p:nvSpPr>
        <p:spPr>
          <a:xfrm>
            <a:off x="15518234" y="2396427"/>
            <a:ext cx="1753870" cy="1054100"/>
          </a:xfrm>
          <a:prstGeom prst="rect">
            <a:avLst/>
          </a:prstGeom>
        </p:spPr>
        <p:txBody>
          <a:bodyPr vert="horz" wrap="square" lIns="0" tIns="12700" rIns="0" bIns="0" rtlCol="0">
            <a:spAutoFit/>
          </a:bodyPr>
          <a:lstStyle/>
          <a:p>
            <a:pPr marL="245110" marR="5080" indent="-233045">
              <a:lnSpc>
                <a:spcPct val="135000"/>
              </a:lnSpc>
              <a:spcBef>
                <a:spcPts val="100"/>
              </a:spcBef>
            </a:pPr>
            <a:r>
              <a:rPr sz="2500" spc="85" dirty="0">
                <a:solidFill>
                  <a:srgbClr val="FFFFFF"/>
                </a:solidFill>
                <a:latin typeface="Century Gothic"/>
                <a:cs typeface="Century Gothic"/>
              </a:rPr>
              <a:t>розглядає </a:t>
            </a:r>
            <a:r>
              <a:rPr sz="2500" spc="45" dirty="0">
                <a:solidFill>
                  <a:srgbClr val="FFFFFF"/>
                </a:solidFill>
                <a:latin typeface="Century Gothic"/>
                <a:cs typeface="Century Gothic"/>
              </a:rPr>
              <a:t>організм</a:t>
            </a:r>
            <a:endParaRPr sz="2500">
              <a:latin typeface="Century Gothic"/>
              <a:cs typeface="Century Gothic"/>
            </a:endParaRPr>
          </a:p>
        </p:txBody>
      </p:sp>
      <p:sp>
        <p:nvSpPr>
          <p:cNvPr id="251" name="object 251"/>
          <p:cNvSpPr txBox="1"/>
          <p:nvPr/>
        </p:nvSpPr>
        <p:spPr>
          <a:xfrm>
            <a:off x="10055728" y="3558515"/>
            <a:ext cx="7216140" cy="406400"/>
          </a:xfrm>
          <a:prstGeom prst="rect">
            <a:avLst/>
          </a:prstGeom>
        </p:spPr>
        <p:txBody>
          <a:bodyPr vert="horz" wrap="square" lIns="0" tIns="12700" rIns="0" bIns="0" rtlCol="0">
            <a:spAutoFit/>
          </a:bodyPr>
          <a:lstStyle/>
          <a:p>
            <a:pPr marL="12700">
              <a:lnSpc>
                <a:spcPct val="100000"/>
              </a:lnSpc>
              <a:spcBef>
                <a:spcPts val="100"/>
              </a:spcBef>
            </a:pPr>
            <a:r>
              <a:rPr sz="2500" spc="160" dirty="0">
                <a:solidFill>
                  <a:srgbClr val="FFFFFF"/>
                </a:solidFill>
                <a:latin typeface="Century Gothic"/>
                <a:cs typeface="Century Gothic"/>
              </a:rPr>
              <a:t>відповідно</a:t>
            </a:r>
            <a:r>
              <a:rPr sz="2500" spc="10" dirty="0">
                <a:solidFill>
                  <a:srgbClr val="FFFFFF"/>
                </a:solidFill>
                <a:latin typeface="Century Gothic"/>
                <a:cs typeface="Century Gothic"/>
              </a:rPr>
              <a:t> </a:t>
            </a:r>
            <a:r>
              <a:rPr sz="2500" dirty="0">
                <a:solidFill>
                  <a:srgbClr val="FFFFFF"/>
                </a:solidFill>
                <a:latin typeface="Century Gothic"/>
                <a:cs typeface="Century Gothic"/>
              </a:rPr>
              <a:t>до</a:t>
            </a:r>
            <a:r>
              <a:rPr sz="2500" spc="10" dirty="0">
                <a:solidFill>
                  <a:srgbClr val="FFFFFF"/>
                </a:solidFill>
                <a:latin typeface="Century Gothic"/>
                <a:cs typeface="Century Gothic"/>
              </a:rPr>
              <a:t> </a:t>
            </a:r>
            <a:r>
              <a:rPr sz="2500" spc="60" dirty="0">
                <a:solidFill>
                  <a:srgbClr val="FFFFFF"/>
                </a:solidFill>
                <a:latin typeface="Century Gothic"/>
                <a:cs typeface="Century Gothic"/>
              </a:rPr>
              <a:t>базисних</a:t>
            </a:r>
            <a:r>
              <a:rPr sz="2500" spc="10" dirty="0">
                <a:solidFill>
                  <a:srgbClr val="FFFFFF"/>
                </a:solidFill>
                <a:latin typeface="Century Gothic"/>
                <a:cs typeface="Century Gothic"/>
              </a:rPr>
              <a:t> </a:t>
            </a:r>
            <a:r>
              <a:rPr sz="2500" spc="-30" dirty="0">
                <a:solidFill>
                  <a:srgbClr val="FFFFFF"/>
                </a:solidFill>
                <a:latin typeface="Century Gothic"/>
                <a:cs typeface="Century Gothic"/>
              </a:rPr>
              <a:t>засад</a:t>
            </a:r>
            <a:r>
              <a:rPr sz="2500" spc="15" dirty="0">
                <a:solidFill>
                  <a:srgbClr val="FFFFFF"/>
                </a:solidFill>
                <a:latin typeface="Century Gothic"/>
                <a:cs typeface="Century Gothic"/>
              </a:rPr>
              <a:t> </a:t>
            </a:r>
            <a:r>
              <a:rPr sz="2500" spc="80" dirty="0">
                <a:solidFill>
                  <a:srgbClr val="FFFFFF"/>
                </a:solidFill>
                <a:latin typeface="Century Gothic"/>
                <a:cs typeface="Century Gothic"/>
              </a:rPr>
              <a:t>соціології</a:t>
            </a:r>
            <a:r>
              <a:rPr sz="2500" spc="10" dirty="0">
                <a:solidFill>
                  <a:srgbClr val="FFFFFF"/>
                </a:solidFill>
                <a:latin typeface="Century Gothic"/>
                <a:cs typeface="Century Gothic"/>
              </a:rPr>
              <a:t> </a:t>
            </a:r>
            <a:r>
              <a:rPr sz="2500" spc="-25" dirty="0">
                <a:solidFill>
                  <a:srgbClr val="FFFFFF"/>
                </a:solidFill>
                <a:latin typeface="Century Gothic"/>
                <a:cs typeface="Century Gothic"/>
              </a:rPr>
              <a:t>та</a:t>
            </a:r>
            <a:endParaRPr sz="2500">
              <a:latin typeface="Century Gothic"/>
              <a:cs typeface="Century Gothic"/>
            </a:endParaRPr>
          </a:p>
        </p:txBody>
      </p:sp>
      <p:sp>
        <p:nvSpPr>
          <p:cNvPr id="247" name="object 247"/>
          <p:cNvSpPr txBox="1"/>
          <p:nvPr/>
        </p:nvSpPr>
        <p:spPr>
          <a:xfrm>
            <a:off x="939800" y="3957708"/>
            <a:ext cx="5222240" cy="1593215"/>
          </a:xfrm>
          <a:prstGeom prst="rect">
            <a:avLst/>
          </a:prstGeom>
        </p:spPr>
        <p:txBody>
          <a:bodyPr vert="horz" wrap="square" lIns="0" tIns="151765" rIns="0" bIns="0" rtlCol="0">
            <a:spAutoFit/>
          </a:bodyPr>
          <a:lstStyle/>
          <a:p>
            <a:pPr marL="12700" marR="5080">
              <a:lnSpc>
                <a:spcPts val="5630"/>
              </a:lnSpc>
              <a:spcBef>
                <a:spcPts val="1195"/>
              </a:spcBef>
            </a:pPr>
            <a:r>
              <a:rPr sz="5600" b="1" spc="-310" dirty="0">
                <a:solidFill>
                  <a:srgbClr val="6F9425"/>
                </a:solidFill>
                <a:latin typeface="Verdana"/>
                <a:cs typeface="Verdana"/>
              </a:rPr>
              <a:t>Гуманітарний </a:t>
            </a:r>
            <a:r>
              <a:rPr sz="5600" b="1" spc="-290" dirty="0">
                <a:solidFill>
                  <a:srgbClr val="6F9425"/>
                </a:solidFill>
                <a:latin typeface="Verdana"/>
                <a:cs typeface="Verdana"/>
              </a:rPr>
              <a:t>підхід</a:t>
            </a:r>
            <a:endParaRPr sz="5600">
              <a:latin typeface="Verdana"/>
              <a:cs typeface="Verdana"/>
            </a:endParaRPr>
          </a:p>
        </p:txBody>
      </p:sp>
      <p:sp>
        <p:nvSpPr>
          <p:cNvPr id="252" name="object 252"/>
          <p:cNvSpPr txBox="1"/>
          <p:nvPr/>
        </p:nvSpPr>
        <p:spPr>
          <a:xfrm>
            <a:off x="10055728" y="4072865"/>
            <a:ext cx="7216775" cy="406400"/>
          </a:xfrm>
          <a:prstGeom prst="rect">
            <a:avLst/>
          </a:prstGeom>
        </p:spPr>
        <p:txBody>
          <a:bodyPr vert="horz" wrap="square" lIns="0" tIns="12700" rIns="0" bIns="0" rtlCol="0">
            <a:spAutoFit/>
          </a:bodyPr>
          <a:lstStyle/>
          <a:p>
            <a:pPr marL="12700">
              <a:lnSpc>
                <a:spcPct val="100000"/>
              </a:lnSpc>
              <a:spcBef>
                <a:spcPts val="100"/>
              </a:spcBef>
              <a:tabLst>
                <a:tab pos="2254885" algn="l"/>
                <a:tab pos="4852035" algn="l"/>
              </a:tabLst>
            </a:pPr>
            <a:r>
              <a:rPr sz="2500" spc="75" dirty="0">
                <a:solidFill>
                  <a:srgbClr val="FFFFFF"/>
                </a:solidFill>
                <a:latin typeface="Century Gothic"/>
                <a:cs typeface="Century Gothic"/>
              </a:rPr>
              <a:t>психології.</a:t>
            </a:r>
            <a:r>
              <a:rPr sz="2500" dirty="0">
                <a:solidFill>
                  <a:srgbClr val="FFFFFF"/>
                </a:solidFill>
                <a:latin typeface="Century Gothic"/>
                <a:cs typeface="Century Gothic"/>
              </a:rPr>
              <a:t>	</a:t>
            </a:r>
            <a:r>
              <a:rPr sz="2500" spc="70" dirty="0">
                <a:solidFill>
                  <a:srgbClr val="FFFFFF"/>
                </a:solidFill>
                <a:latin typeface="Century Gothic"/>
                <a:cs typeface="Century Gothic"/>
              </a:rPr>
              <a:t>Формування</a:t>
            </a:r>
            <a:r>
              <a:rPr sz="250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моделі</a:t>
            </a:r>
            <a:endParaRPr sz="2500">
              <a:latin typeface="Century Gothic"/>
              <a:cs typeface="Century Gothic"/>
            </a:endParaRPr>
          </a:p>
        </p:txBody>
      </p:sp>
      <p:sp>
        <p:nvSpPr>
          <p:cNvPr id="253" name="object 253"/>
          <p:cNvSpPr txBox="1"/>
          <p:nvPr/>
        </p:nvSpPr>
        <p:spPr>
          <a:xfrm>
            <a:off x="10055728" y="4453827"/>
            <a:ext cx="2350770" cy="1568450"/>
          </a:xfrm>
          <a:prstGeom prst="rect">
            <a:avLst/>
          </a:prstGeom>
        </p:spPr>
        <p:txBody>
          <a:bodyPr vert="horz" wrap="square" lIns="0" tIns="12700" rIns="0" bIns="0" rtlCol="0">
            <a:spAutoFit/>
          </a:bodyPr>
          <a:lstStyle/>
          <a:p>
            <a:pPr marL="12700" marR="5080">
              <a:lnSpc>
                <a:spcPct val="135000"/>
              </a:lnSpc>
              <a:spcBef>
                <a:spcPts val="100"/>
              </a:spcBef>
            </a:pPr>
            <a:r>
              <a:rPr sz="2500" spc="40" dirty="0">
                <a:solidFill>
                  <a:srgbClr val="FFFFFF"/>
                </a:solidFill>
                <a:latin typeface="Century Gothic"/>
                <a:cs typeface="Century Gothic"/>
              </a:rPr>
              <a:t>підприємства </a:t>
            </a:r>
            <a:r>
              <a:rPr sz="2500" spc="110" dirty="0">
                <a:solidFill>
                  <a:srgbClr val="FFFFFF"/>
                </a:solidFill>
                <a:latin typeface="Century Gothic"/>
                <a:cs typeface="Century Gothic"/>
              </a:rPr>
              <a:t>створення </a:t>
            </a:r>
            <a:r>
              <a:rPr sz="2500" spc="35" dirty="0">
                <a:solidFill>
                  <a:srgbClr val="FFFFFF"/>
                </a:solidFill>
                <a:latin typeface="Century Gothic"/>
                <a:cs typeface="Century Gothic"/>
              </a:rPr>
              <a:t>персональної</a:t>
            </a:r>
            <a:endParaRPr sz="2500">
              <a:latin typeface="Century Gothic"/>
              <a:cs typeface="Century Gothic"/>
            </a:endParaRPr>
          </a:p>
        </p:txBody>
      </p:sp>
      <p:sp>
        <p:nvSpPr>
          <p:cNvPr id="254" name="object 254"/>
          <p:cNvSpPr txBox="1"/>
          <p:nvPr/>
        </p:nvSpPr>
        <p:spPr>
          <a:xfrm>
            <a:off x="12671376" y="4453827"/>
            <a:ext cx="2308225" cy="1568450"/>
          </a:xfrm>
          <a:prstGeom prst="rect">
            <a:avLst/>
          </a:prstGeom>
        </p:spPr>
        <p:txBody>
          <a:bodyPr vert="horz" wrap="square" lIns="0" tIns="12700" rIns="0" bIns="0" rtlCol="0">
            <a:spAutoFit/>
          </a:bodyPr>
          <a:lstStyle/>
          <a:p>
            <a:pPr marL="213995" marR="5080" indent="-201930">
              <a:lnSpc>
                <a:spcPct val="135000"/>
              </a:lnSpc>
              <a:spcBef>
                <a:spcPts val="100"/>
              </a:spcBef>
            </a:pPr>
            <a:r>
              <a:rPr sz="2500" spc="110" dirty="0">
                <a:solidFill>
                  <a:srgbClr val="FFFFFF"/>
                </a:solidFill>
                <a:latin typeface="Century Gothic"/>
                <a:cs typeface="Century Gothic"/>
              </a:rPr>
              <a:t>здійснюється </a:t>
            </a:r>
            <a:r>
              <a:rPr sz="2500" spc="-10" dirty="0">
                <a:solidFill>
                  <a:srgbClr val="FFFFFF"/>
                </a:solidFill>
                <a:latin typeface="Century Gothic"/>
                <a:cs typeface="Century Gothic"/>
              </a:rPr>
              <a:t>системи </a:t>
            </a:r>
            <a:r>
              <a:rPr sz="2500" spc="50" dirty="0">
                <a:solidFill>
                  <a:srgbClr val="FFFFFF"/>
                </a:solidFill>
                <a:latin typeface="Century Gothic"/>
                <a:cs typeface="Century Gothic"/>
              </a:rPr>
              <a:t>комунікації,</a:t>
            </a:r>
            <a:endParaRPr sz="2500">
              <a:latin typeface="Century Gothic"/>
              <a:cs typeface="Century Gothic"/>
            </a:endParaRPr>
          </a:p>
        </p:txBody>
      </p:sp>
      <p:sp>
        <p:nvSpPr>
          <p:cNvPr id="255" name="object 255"/>
          <p:cNvSpPr txBox="1"/>
          <p:nvPr/>
        </p:nvSpPr>
        <p:spPr>
          <a:xfrm>
            <a:off x="15228614" y="4453827"/>
            <a:ext cx="2043430" cy="1568450"/>
          </a:xfrm>
          <a:prstGeom prst="rect">
            <a:avLst/>
          </a:prstGeom>
        </p:spPr>
        <p:txBody>
          <a:bodyPr vert="horz" wrap="square" lIns="0" tIns="12700" rIns="0" bIns="0" rtlCol="0">
            <a:spAutoFit/>
          </a:bodyPr>
          <a:lstStyle/>
          <a:p>
            <a:pPr marL="106045" marR="5080" indent="-93980" algn="r">
              <a:lnSpc>
                <a:spcPct val="135000"/>
              </a:lnSpc>
              <a:spcBef>
                <a:spcPts val="100"/>
              </a:spcBef>
              <a:tabLst>
                <a:tab pos="662305" algn="l"/>
              </a:tabLst>
            </a:pPr>
            <a:r>
              <a:rPr sz="2500" spc="-25" dirty="0">
                <a:solidFill>
                  <a:srgbClr val="FFFFFF"/>
                </a:solidFill>
                <a:latin typeface="Century Gothic"/>
                <a:cs typeface="Century Gothic"/>
              </a:rPr>
              <a:t>за</a:t>
            </a:r>
            <a:r>
              <a:rPr sz="2500" dirty="0">
                <a:solidFill>
                  <a:srgbClr val="FFFFFF"/>
                </a:solidFill>
                <a:latin typeface="Century Gothic"/>
                <a:cs typeface="Century Gothic"/>
              </a:rPr>
              <a:t>	</a:t>
            </a:r>
            <a:r>
              <a:rPr sz="2500" spc="35" dirty="0">
                <a:solidFill>
                  <a:srgbClr val="FFFFFF"/>
                </a:solidFill>
                <a:latin typeface="Century Gothic"/>
                <a:cs typeface="Century Gothic"/>
              </a:rPr>
              <a:t>рахунок </a:t>
            </a:r>
            <a:r>
              <a:rPr sz="2500" spc="40" dirty="0">
                <a:solidFill>
                  <a:srgbClr val="FFFFFF"/>
                </a:solidFill>
                <a:latin typeface="Century Gothic"/>
                <a:cs typeface="Century Gothic"/>
              </a:rPr>
              <a:t>ефективної </a:t>
            </a:r>
            <a:r>
              <a:rPr sz="2500" spc="35" dirty="0">
                <a:solidFill>
                  <a:srgbClr val="FFFFFF"/>
                </a:solidFill>
                <a:latin typeface="Century Gothic"/>
                <a:cs typeface="Century Gothic"/>
              </a:rPr>
              <a:t>основним</a:t>
            </a:r>
            <a:endParaRPr sz="2500">
              <a:latin typeface="Century Gothic"/>
              <a:cs typeface="Century Gothic"/>
            </a:endParaRPr>
          </a:p>
        </p:txBody>
      </p:sp>
      <p:sp>
        <p:nvSpPr>
          <p:cNvPr id="256" name="object 256"/>
          <p:cNvSpPr txBox="1"/>
          <p:nvPr/>
        </p:nvSpPr>
        <p:spPr>
          <a:xfrm>
            <a:off x="10055728" y="5996877"/>
            <a:ext cx="7216775" cy="2597150"/>
          </a:xfrm>
          <a:prstGeom prst="rect">
            <a:avLst/>
          </a:prstGeom>
        </p:spPr>
        <p:txBody>
          <a:bodyPr vert="horz" wrap="square" lIns="0" tIns="12700" rIns="0" bIns="0" rtlCol="0">
            <a:spAutoFit/>
          </a:bodyPr>
          <a:lstStyle/>
          <a:p>
            <a:pPr marL="12700" marR="5080" algn="just">
              <a:lnSpc>
                <a:spcPct val="135000"/>
              </a:lnSpc>
              <a:spcBef>
                <a:spcPts val="100"/>
              </a:spcBef>
            </a:pPr>
            <a:r>
              <a:rPr sz="2500" dirty="0">
                <a:solidFill>
                  <a:srgbClr val="FFFFFF"/>
                </a:solidFill>
                <a:latin typeface="Century Gothic"/>
                <a:cs typeface="Century Gothic"/>
              </a:rPr>
              <a:t>об’єктом</a:t>
            </a:r>
            <a:r>
              <a:rPr sz="2500" spc="330"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330" dirty="0">
                <a:solidFill>
                  <a:srgbClr val="FFFFFF"/>
                </a:solidFill>
                <a:latin typeface="Century Gothic"/>
                <a:cs typeface="Century Gothic"/>
              </a:rPr>
              <a:t>  </a:t>
            </a:r>
            <a:r>
              <a:rPr sz="2500" dirty="0">
                <a:solidFill>
                  <a:srgbClr val="FFFFFF"/>
                </a:solidFill>
                <a:latin typeface="Century Gothic"/>
                <a:cs typeface="Century Gothic"/>
              </a:rPr>
              <a:t>суб’єктом</a:t>
            </a:r>
            <a:r>
              <a:rPr sz="2500" spc="330" dirty="0">
                <a:solidFill>
                  <a:srgbClr val="FFFFFF"/>
                </a:solidFill>
                <a:latin typeface="Century Gothic"/>
                <a:cs typeface="Century Gothic"/>
              </a:rPr>
              <a:t>  </a:t>
            </a:r>
            <a:r>
              <a:rPr sz="2500" spc="90" dirty="0">
                <a:solidFill>
                  <a:srgbClr val="FFFFFF"/>
                </a:solidFill>
                <a:latin typeface="Century Gothic"/>
                <a:cs typeface="Century Gothic"/>
              </a:rPr>
              <a:t>перетворень</a:t>
            </a:r>
            <a:r>
              <a:rPr sz="2500" spc="330" dirty="0">
                <a:solidFill>
                  <a:srgbClr val="FFFFFF"/>
                </a:solidFill>
                <a:latin typeface="Century Gothic"/>
                <a:cs typeface="Century Gothic"/>
              </a:rPr>
              <a:t>  </a:t>
            </a:r>
            <a:r>
              <a:rPr sz="2500" spc="95" dirty="0">
                <a:solidFill>
                  <a:srgbClr val="FFFFFF"/>
                </a:solidFill>
                <a:latin typeface="Century Gothic"/>
                <a:cs typeface="Century Gothic"/>
              </a:rPr>
              <a:t>при </a:t>
            </a:r>
            <a:r>
              <a:rPr sz="2500" dirty="0">
                <a:solidFill>
                  <a:srgbClr val="FFFFFF"/>
                </a:solidFill>
                <a:latin typeface="Century Gothic"/>
                <a:cs typeface="Century Gothic"/>
              </a:rPr>
              <a:t>цьому</a:t>
            </a:r>
            <a:r>
              <a:rPr sz="2500" spc="204" dirty="0">
                <a:solidFill>
                  <a:srgbClr val="FFFFFF"/>
                </a:solidFill>
                <a:latin typeface="Century Gothic"/>
                <a:cs typeface="Century Gothic"/>
              </a:rPr>
              <a:t>  </a:t>
            </a:r>
            <a:r>
              <a:rPr sz="2500" spc="50" dirty="0">
                <a:solidFill>
                  <a:srgbClr val="FFFFFF"/>
                </a:solidFill>
                <a:latin typeface="Century Gothic"/>
                <a:cs typeface="Century Gothic"/>
              </a:rPr>
              <a:t>виступає</a:t>
            </a:r>
            <a:r>
              <a:rPr sz="2500" spc="204" dirty="0">
                <a:solidFill>
                  <a:srgbClr val="FFFFFF"/>
                </a:solidFill>
                <a:latin typeface="Century Gothic"/>
                <a:cs typeface="Century Gothic"/>
              </a:rPr>
              <a:t>  </a:t>
            </a:r>
            <a:r>
              <a:rPr sz="2500" spc="85" dirty="0">
                <a:solidFill>
                  <a:srgbClr val="FFFFFF"/>
                </a:solidFill>
                <a:latin typeface="Century Gothic"/>
                <a:cs typeface="Century Gothic"/>
              </a:rPr>
              <a:t>людина</a:t>
            </a:r>
            <a:r>
              <a:rPr sz="2500" spc="204" dirty="0">
                <a:solidFill>
                  <a:srgbClr val="FFFFFF"/>
                </a:solidFill>
                <a:latin typeface="Century Gothic"/>
                <a:cs typeface="Century Gothic"/>
              </a:rPr>
              <a:t>  </a:t>
            </a:r>
            <a:r>
              <a:rPr sz="2500" spc="320" dirty="0">
                <a:solidFill>
                  <a:srgbClr val="FFFFFF"/>
                </a:solidFill>
                <a:latin typeface="Century Gothic"/>
                <a:cs typeface="Century Gothic"/>
              </a:rPr>
              <a:t>як</a:t>
            </a:r>
            <a:r>
              <a:rPr sz="2500" spc="204" dirty="0">
                <a:solidFill>
                  <a:srgbClr val="FFFFFF"/>
                </a:solidFill>
                <a:latin typeface="Century Gothic"/>
                <a:cs typeface="Century Gothic"/>
              </a:rPr>
              <a:t>  </a:t>
            </a:r>
            <a:r>
              <a:rPr sz="2500" spc="-10" dirty="0">
                <a:solidFill>
                  <a:srgbClr val="FFFFFF"/>
                </a:solidFill>
                <a:latin typeface="Century Gothic"/>
                <a:cs typeface="Century Gothic"/>
              </a:rPr>
              <a:t>особистість. </a:t>
            </a:r>
            <a:r>
              <a:rPr sz="2500" spc="45" dirty="0">
                <a:solidFill>
                  <a:srgbClr val="FFFFFF"/>
                </a:solidFill>
                <a:latin typeface="Century Gothic"/>
                <a:cs typeface="Century Gothic"/>
              </a:rPr>
              <a:t>Складовими</a:t>
            </a:r>
            <a:r>
              <a:rPr sz="2500" spc="42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430" dirty="0">
                <a:solidFill>
                  <a:srgbClr val="FFFFFF"/>
                </a:solidFill>
                <a:latin typeface="Century Gothic"/>
                <a:cs typeface="Century Gothic"/>
              </a:rPr>
              <a:t>    </a:t>
            </a:r>
            <a:r>
              <a:rPr sz="2500" dirty="0">
                <a:solidFill>
                  <a:srgbClr val="FFFFFF"/>
                </a:solidFill>
                <a:latin typeface="Century Gothic"/>
                <a:cs typeface="Century Gothic"/>
              </a:rPr>
              <a:t>за</a:t>
            </a:r>
            <a:r>
              <a:rPr sz="2500" spc="425" dirty="0">
                <a:solidFill>
                  <a:srgbClr val="FFFFFF"/>
                </a:solidFill>
                <a:latin typeface="Century Gothic"/>
                <a:cs typeface="Century Gothic"/>
              </a:rPr>
              <a:t>    </a:t>
            </a:r>
            <a:r>
              <a:rPr sz="2500" spc="-25" dirty="0">
                <a:solidFill>
                  <a:srgbClr val="FFFFFF"/>
                </a:solidFill>
                <a:latin typeface="Century Gothic"/>
                <a:cs typeface="Century Gothic"/>
              </a:rPr>
              <a:t>цим </a:t>
            </a:r>
            <a:r>
              <a:rPr sz="2500" spc="55" dirty="0">
                <a:solidFill>
                  <a:srgbClr val="FFFFFF"/>
                </a:solidFill>
                <a:latin typeface="Century Gothic"/>
                <a:cs typeface="Century Gothic"/>
              </a:rPr>
              <a:t>підходом</a:t>
            </a:r>
            <a:r>
              <a:rPr sz="2500" spc="114" dirty="0">
                <a:solidFill>
                  <a:srgbClr val="FFFFFF"/>
                </a:solidFill>
                <a:latin typeface="Century Gothic"/>
                <a:cs typeface="Century Gothic"/>
              </a:rPr>
              <a:t> </a:t>
            </a:r>
            <a:r>
              <a:rPr sz="2500" dirty="0">
                <a:solidFill>
                  <a:srgbClr val="FFFFFF"/>
                </a:solidFill>
                <a:latin typeface="Century Gothic"/>
                <a:cs typeface="Century Gothic"/>
              </a:rPr>
              <a:t>є</a:t>
            </a:r>
            <a:r>
              <a:rPr sz="2500" spc="114" dirty="0">
                <a:solidFill>
                  <a:srgbClr val="FFFFFF"/>
                </a:solidFill>
                <a:latin typeface="Century Gothic"/>
                <a:cs typeface="Century Gothic"/>
              </a:rPr>
              <a:t> </a:t>
            </a:r>
            <a:r>
              <a:rPr sz="2500" dirty="0">
                <a:solidFill>
                  <a:srgbClr val="FFFFFF"/>
                </a:solidFill>
                <a:latin typeface="Century Gothic"/>
                <a:cs typeface="Century Gothic"/>
              </a:rPr>
              <a:t>мета,</a:t>
            </a:r>
            <a:r>
              <a:rPr sz="2500" spc="114" dirty="0">
                <a:solidFill>
                  <a:srgbClr val="FFFFFF"/>
                </a:solidFill>
                <a:latin typeface="Century Gothic"/>
                <a:cs typeface="Century Gothic"/>
              </a:rPr>
              <a:t> </a:t>
            </a:r>
            <a:r>
              <a:rPr sz="2500" spc="60" dirty="0">
                <a:solidFill>
                  <a:srgbClr val="FFFFFF"/>
                </a:solidFill>
                <a:latin typeface="Century Gothic"/>
                <a:cs typeface="Century Gothic"/>
              </a:rPr>
              <a:t>організаційна</a:t>
            </a:r>
            <a:r>
              <a:rPr sz="2500" spc="114" dirty="0">
                <a:solidFill>
                  <a:srgbClr val="FFFFFF"/>
                </a:solidFill>
                <a:latin typeface="Century Gothic"/>
                <a:cs typeface="Century Gothic"/>
              </a:rPr>
              <a:t> </a:t>
            </a:r>
            <a:r>
              <a:rPr sz="2500" spc="-10" dirty="0">
                <a:solidFill>
                  <a:srgbClr val="FFFFFF"/>
                </a:solidFill>
                <a:latin typeface="Century Gothic"/>
                <a:cs typeface="Century Gothic"/>
              </a:rPr>
              <a:t>структура, </a:t>
            </a:r>
            <a:r>
              <a:rPr sz="2500" spc="110" dirty="0">
                <a:solidFill>
                  <a:srgbClr val="FFFFFF"/>
                </a:solidFill>
                <a:latin typeface="Century Gothic"/>
                <a:cs typeface="Century Gothic"/>
              </a:rPr>
              <a:t>контрагенти</a:t>
            </a:r>
            <a:r>
              <a:rPr sz="2500" dirty="0">
                <a:solidFill>
                  <a:srgbClr val="FFFFFF"/>
                </a:solidFill>
                <a:latin typeface="Century Gothic"/>
                <a:cs typeface="Century Gothic"/>
              </a:rPr>
              <a:t> </a:t>
            </a:r>
            <a:r>
              <a:rPr sz="2500" spc="180" dirty="0">
                <a:solidFill>
                  <a:srgbClr val="FFFFFF"/>
                </a:solidFill>
                <a:latin typeface="Century Gothic"/>
                <a:cs typeface="Century Gothic"/>
              </a:rPr>
              <a:t>й</a:t>
            </a:r>
            <a:r>
              <a:rPr sz="2500" dirty="0">
                <a:solidFill>
                  <a:srgbClr val="FFFFFF"/>
                </a:solidFill>
                <a:latin typeface="Century Gothic"/>
                <a:cs typeface="Century Gothic"/>
              </a:rPr>
              <a:t> </a:t>
            </a:r>
            <a:r>
              <a:rPr sz="2500" spc="65" dirty="0">
                <a:solidFill>
                  <a:srgbClr val="FFFFFF"/>
                </a:solidFill>
                <a:latin typeface="Century Gothic"/>
                <a:cs typeface="Century Gothic"/>
              </a:rPr>
              <a:t>корпоративна</a:t>
            </a:r>
            <a:r>
              <a:rPr sz="2500" dirty="0">
                <a:solidFill>
                  <a:srgbClr val="FFFFFF"/>
                </a:solidFill>
                <a:latin typeface="Century Gothic"/>
                <a:cs typeface="Century Gothic"/>
              </a:rPr>
              <a:t> </a:t>
            </a:r>
            <a:r>
              <a:rPr sz="2500" spc="70" dirty="0">
                <a:solidFill>
                  <a:srgbClr val="FFFFFF"/>
                </a:solidFill>
                <a:latin typeface="Century Gothic"/>
                <a:cs typeface="Century Gothic"/>
              </a:rPr>
              <a:t>культура.</a:t>
            </a:r>
            <a:endParaRPr sz="2500">
              <a:latin typeface="Century Gothic"/>
              <a:cs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57785" y="1057232"/>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631421" y="5893316"/>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3" name="object 253"/>
          <p:cNvPicPr/>
          <p:nvPr/>
        </p:nvPicPr>
        <p:blipFill>
          <a:blip r:embed="rId200" cstate="print"/>
          <a:stretch>
            <a:fillRect/>
          </a:stretch>
        </p:blipFill>
        <p:spPr>
          <a:xfrm>
            <a:off x="2404497" y="4480"/>
            <a:ext cx="3203059" cy="2000420"/>
          </a:xfrm>
          <a:prstGeom prst="rect">
            <a:avLst/>
          </a:prstGeom>
        </p:spPr>
      </p:pic>
      <p:sp>
        <p:nvSpPr>
          <p:cNvPr id="248" name="object 248" descr="$PPTXTitle"/>
          <p:cNvSpPr txBox="1">
            <a:spLocks noGrp="1"/>
          </p:cNvSpPr>
          <p:nvPr>
            <p:ph type="title"/>
          </p:nvPr>
        </p:nvSpPr>
        <p:spPr>
          <a:xfrm>
            <a:off x="9778006" y="191996"/>
            <a:ext cx="7976234" cy="406400"/>
          </a:xfrm>
          <a:prstGeom prst="rect">
            <a:avLst/>
          </a:prstGeom>
        </p:spPr>
        <p:txBody>
          <a:bodyPr vert="horz" wrap="square" lIns="0" tIns="12700" rIns="0" bIns="0" rtlCol="0">
            <a:spAutoFit/>
          </a:bodyPr>
          <a:lstStyle/>
          <a:p>
            <a:pPr marL="12700">
              <a:lnSpc>
                <a:spcPct val="100000"/>
              </a:lnSpc>
              <a:spcBef>
                <a:spcPts val="100"/>
              </a:spcBef>
            </a:pPr>
            <a:r>
              <a:rPr sz="2500" b="0" spc="65" dirty="0">
                <a:solidFill>
                  <a:srgbClr val="FFFFFF"/>
                </a:solidFill>
                <a:latin typeface="Century Gothic"/>
                <a:cs typeface="Century Gothic"/>
              </a:rPr>
              <a:t>Гуманітарний</a:t>
            </a:r>
            <a:r>
              <a:rPr sz="2500" b="0" spc="590" dirty="0">
                <a:solidFill>
                  <a:srgbClr val="FFFFFF"/>
                </a:solidFill>
                <a:latin typeface="Century Gothic"/>
                <a:cs typeface="Century Gothic"/>
              </a:rPr>
              <a:t> </a:t>
            </a:r>
            <a:r>
              <a:rPr sz="2500" b="0" spc="165" dirty="0">
                <a:solidFill>
                  <a:srgbClr val="FFFFFF"/>
                </a:solidFill>
                <a:latin typeface="Century Gothic"/>
                <a:cs typeface="Century Gothic"/>
              </a:rPr>
              <a:t>підхід</a:t>
            </a:r>
            <a:r>
              <a:rPr sz="2500" b="0" spc="595" dirty="0">
                <a:solidFill>
                  <a:srgbClr val="FFFFFF"/>
                </a:solidFill>
                <a:latin typeface="Century Gothic"/>
                <a:cs typeface="Century Gothic"/>
              </a:rPr>
              <a:t> </a:t>
            </a:r>
            <a:r>
              <a:rPr sz="2500" b="0" dirty="0">
                <a:solidFill>
                  <a:srgbClr val="FFFFFF"/>
                </a:solidFill>
                <a:latin typeface="Century Gothic"/>
                <a:cs typeface="Century Gothic"/>
              </a:rPr>
              <a:t>передбачає</a:t>
            </a:r>
            <a:r>
              <a:rPr sz="2500" b="0" spc="590" dirty="0">
                <a:solidFill>
                  <a:srgbClr val="FFFFFF"/>
                </a:solidFill>
                <a:latin typeface="Century Gothic"/>
                <a:cs typeface="Century Gothic"/>
              </a:rPr>
              <a:t> </a:t>
            </a:r>
            <a:r>
              <a:rPr sz="2500" b="0" spc="-10" dirty="0">
                <a:solidFill>
                  <a:srgbClr val="FFFFFF"/>
                </a:solidFill>
                <a:latin typeface="Century Gothic"/>
                <a:cs typeface="Century Gothic"/>
              </a:rPr>
              <a:t>формування</a:t>
            </a:r>
            <a:endParaRPr sz="2500" dirty="0">
              <a:latin typeface="Century Gothic"/>
              <a:cs typeface="Century Gothic"/>
            </a:endParaRPr>
          </a:p>
        </p:txBody>
      </p:sp>
      <p:sp>
        <p:nvSpPr>
          <p:cNvPr id="249" name="object 249"/>
          <p:cNvSpPr txBox="1"/>
          <p:nvPr/>
        </p:nvSpPr>
        <p:spPr>
          <a:xfrm>
            <a:off x="9608342" y="572958"/>
            <a:ext cx="8145780" cy="2082800"/>
          </a:xfrm>
          <a:prstGeom prst="rect">
            <a:avLst/>
          </a:prstGeom>
        </p:spPr>
        <p:txBody>
          <a:bodyPr vert="horz" wrap="square" lIns="0" tIns="12700" rIns="0" bIns="0" rtlCol="0">
            <a:spAutoFit/>
          </a:bodyPr>
          <a:lstStyle/>
          <a:p>
            <a:pPr marL="12700" marR="5080" algn="just">
              <a:lnSpc>
                <a:spcPct val="135000"/>
              </a:lnSpc>
              <a:spcBef>
                <a:spcPts val="100"/>
              </a:spcBef>
              <a:tabLst>
                <a:tab pos="2566670" algn="l"/>
                <a:tab pos="5708650" algn="l"/>
              </a:tabLst>
            </a:pPr>
            <a:r>
              <a:rPr sz="2500" spc="125" dirty="0">
                <a:solidFill>
                  <a:srgbClr val="FFFFFF"/>
                </a:solidFill>
                <a:latin typeface="Century Gothic"/>
                <a:cs typeface="Century Gothic"/>
              </a:rPr>
              <a:t>чотирьох</a:t>
            </a:r>
            <a:r>
              <a:rPr sz="2500" dirty="0">
                <a:solidFill>
                  <a:srgbClr val="FFFFFF"/>
                </a:solidFill>
                <a:latin typeface="Century Gothic"/>
                <a:cs typeface="Century Gothic"/>
              </a:rPr>
              <a:t>	</a:t>
            </a:r>
            <a:r>
              <a:rPr sz="2500" spc="95" dirty="0">
                <a:solidFill>
                  <a:srgbClr val="FFFFFF"/>
                </a:solidFill>
                <a:latin typeface="Century Gothic"/>
                <a:cs typeface="Century Gothic"/>
              </a:rPr>
              <a:t>компонентів</a:t>
            </a:r>
            <a:r>
              <a:rPr sz="250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моделі, </a:t>
            </a:r>
            <a:r>
              <a:rPr sz="2500" spc="110" dirty="0">
                <a:solidFill>
                  <a:srgbClr val="FFFFFF"/>
                </a:solidFill>
                <a:latin typeface="Century Gothic"/>
                <a:cs typeface="Century Gothic"/>
              </a:rPr>
              <a:t>пов’язаних</a:t>
            </a:r>
            <a:r>
              <a:rPr sz="2500" spc="70" dirty="0">
                <a:solidFill>
                  <a:srgbClr val="FFFFFF"/>
                </a:solidFill>
                <a:latin typeface="Century Gothic"/>
                <a:cs typeface="Century Gothic"/>
              </a:rPr>
              <a:t>  </a:t>
            </a:r>
            <a:r>
              <a:rPr sz="2500" spc="55" dirty="0">
                <a:solidFill>
                  <a:srgbClr val="FFFFFF"/>
                </a:solidFill>
                <a:latin typeface="Century Gothic"/>
                <a:cs typeface="Century Gothic"/>
              </a:rPr>
              <a:t>між</a:t>
            </a:r>
            <a:r>
              <a:rPr sz="2500" spc="75" dirty="0">
                <a:solidFill>
                  <a:srgbClr val="FFFFFF"/>
                </a:solidFill>
                <a:latin typeface="Century Gothic"/>
                <a:cs typeface="Century Gothic"/>
              </a:rPr>
              <a:t>  </a:t>
            </a:r>
            <a:r>
              <a:rPr sz="2500" dirty="0">
                <a:solidFill>
                  <a:srgbClr val="FFFFFF"/>
                </a:solidFill>
                <a:latin typeface="Century Gothic"/>
                <a:cs typeface="Century Gothic"/>
              </a:rPr>
              <a:t>собою</a:t>
            </a:r>
            <a:r>
              <a:rPr sz="2500" spc="75"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75" dirty="0">
                <a:solidFill>
                  <a:srgbClr val="FFFFFF"/>
                </a:solidFill>
                <a:latin typeface="Century Gothic"/>
                <a:cs typeface="Century Gothic"/>
              </a:rPr>
              <a:t>  </a:t>
            </a:r>
            <a:r>
              <a:rPr sz="2500" spc="85" dirty="0">
                <a:solidFill>
                  <a:srgbClr val="FFFFFF"/>
                </a:solidFill>
                <a:latin typeface="Century Gothic"/>
                <a:cs typeface="Century Gothic"/>
              </a:rPr>
              <a:t>виокремлених</a:t>
            </a:r>
            <a:r>
              <a:rPr sz="2500" spc="75" dirty="0">
                <a:solidFill>
                  <a:srgbClr val="FFFFFF"/>
                </a:solidFill>
                <a:latin typeface="Century Gothic"/>
                <a:cs typeface="Century Gothic"/>
              </a:rPr>
              <a:t>  </a:t>
            </a:r>
            <a:r>
              <a:rPr sz="2500" spc="80" dirty="0">
                <a:solidFill>
                  <a:srgbClr val="FFFFFF"/>
                </a:solidFill>
                <a:latin typeface="Century Gothic"/>
                <a:cs typeface="Century Gothic"/>
              </a:rPr>
              <a:t>у</a:t>
            </a:r>
            <a:r>
              <a:rPr sz="2500" spc="75" dirty="0">
                <a:solidFill>
                  <a:srgbClr val="FFFFFF"/>
                </a:solidFill>
                <a:latin typeface="Century Gothic"/>
                <a:cs typeface="Century Gothic"/>
              </a:rPr>
              <a:t>  </a:t>
            </a:r>
            <a:r>
              <a:rPr sz="2500" spc="90" dirty="0">
                <a:solidFill>
                  <a:srgbClr val="FFFFFF"/>
                </a:solidFill>
                <a:latin typeface="Century Gothic"/>
                <a:cs typeface="Century Gothic"/>
              </a:rPr>
              <a:t>такі </a:t>
            </a:r>
            <a:r>
              <a:rPr sz="2500" spc="-10" dirty="0">
                <a:solidFill>
                  <a:srgbClr val="FFFFFF"/>
                </a:solidFill>
                <a:latin typeface="Century Gothic"/>
                <a:cs typeface="Century Gothic"/>
              </a:rPr>
              <a:t>елементи:</a:t>
            </a:r>
            <a:endParaRPr sz="2500" dirty="0">
              <a:latin typeface="Century Gothic"/>
              <a:cs typeface="Century Gothic"/>
            </a:endParaRPr>
          </a:p>
          <a:p>
            <a:pPr marL="414655" indent="-250190" algn="just">
              <a:lnSpc>
                <a:spcPct val="100000"/>
              </a:lnSpc>
              <a:spcBef>
                <a:spcPts val="1050"/>
              </a:spcBef>
              <a:buChar char="•"/>
              <a:tabLst>
                <a:tab pos="414655" algn="l"/>
              </a:tabLst>
            </a:pPr>
            <a:r>
              <a:rPr sz="2500" spc="130" dirty="0">
                <a:solidFill>
                  <a:srgbClr val="FFFFFF"/>
                </a:solidFill>
                <a:latin typeface="Century Gothic"/>
                <a:cs typeface="Century Gothic"/>
              </a:rPr>
              <a:t>ключова</a:t>
            </a:r>
            <a:r>
              <a:rPr sz="2500" spc="560" dirty="0">
                <a:solidFill>
                  <a:srgbClr val="FFFFFF"/>
                </a:solidFill>
                <a:latin typeface="Century Gothic"/>
                <a:cs typeface="Century Gothic"/>
              </a:rPr>
              <a:t> </a:t>
            </a:r>
            <a:r>
              <a:rPr sz="2500" spc="100" dirty="0">
                <a:solidFill>
                  <a:srgbClr val="FFFFFF"/>
                </a:solidFill>
                <a:latin typeface="Century Gothic"/>
                <a:cs typeface="Century Gothic"/>
              </a:rPr>
              <a:t>стратегія</a:t>
            </a:r>
            <a:r>
              <a:rPr sz="2500" spc="565" dirty="0">
                <a:solidFill>
                  <a:srgbClr val="FFFFFF"/>
                </a:solidFill>
                <a:latin typeface="Century Gothic"/>
                <a:cs typeface="Century Gothic"/>
              </a:rPr>
              <a:t> </a:t>
            </a:r>
            <a:r>
              <a:rPr sz="2500" dirty="0">
                <a:solidFill>
                  <a:srgbClr val="FFFFFF"/>
                </a:solidFill>
                <a:latin typeface="Century Gothic"/>
                <a:cs typeface="Century Gothic"/>
              </a:rPr>
              <a:t>–</a:t>
            </a:r>
            <a:r>
              <a:rPr sz="2500" spc="565" dirty="0">
                <a:solidFill>
                  <a:srgbClr val="FFFFFF"/>
                </a:solidFill>
                <a:latin typeface="Century Gothic"/>
                <a:cs typeface="Century Gothic"/>
              </a:rPr>
              <a:t> </a:t>
            </a:r>
            <a:r>
              <a:rPr sz="2500" dirty="0">
                <a:solidFill>
                  <a:srgbClr val="FFFFFF"/>
                </a:solidFill>
                <a:latin typeface="Century Gothic"/>
                <a:cs typeface="Century Gothic"/>
              </a:rPr>
              <a:t>місія,</a:t>
            </a:r>
            <a:r>
              <a:rPr sz="2500" spc="560" dirty="0">
                <a:solidFill>
                  <a:srgbClr val="FFFFFF"/>
                </a:solidFill>
                <a:latin typeface="Century Gothic"/>
                <a:cs typeface="Century Gothic"/>
              </a:rPr>
              <a:t> </a:t>
            </a:r>
            <a:r>
              <a:rPr sz="2500" spc="85" dirty="0">
                <a:solidFill>
                  <a:srgbClr val="FFFFFF"/>
                </a:solidFill>
                <a:latin typeface="Century Gothic"/>
                <a:cs typeface="Century Gothic"/>
              </a:rPr>
              <a:t>продукт,</a:t>
            </a:r>
            <a:r>
              <a:rPr sz="2500" spc="565" dirty="0">
                <a:solidFill>
                  <a:srgbClr val="FFFFFF"/>
                </a:solidFill>
                <a:latin typeface="Century Gothic"/>
                <a:cs typeface="Century Gothic"/>
              </a:rPr>
              <a:t> </a:t>
            </a:r>
            <a:r>
              <a:rPr sz="2500" spc="75" dirty="0">
                <a:solidFill>
                  <a:srgbClr val="FFFFFF"/>
                </a:solidFill>
                <a:latin typeface="Century Gothic"/>
                <a:cs typeface="Century Gothic"/>
              </a:rPr>
              <a:t>місткість</a:t>
            </a:r>
            <a:endParaRPr sz="2500" dirty="0">
              <a:latin typeface="Century Gothic"/>
              <a:cs typeface="Century Gothic"/>
            </a:endParaRPr>
          </a:p>
        </p:txBody>
      </p:sp>
      <p:sp>
        <p:nvSpPr>
          <p:cNvPr id="250" name="object 250"/>
          <p:cNvSpPr txBox="1"/>
          <p:nvPr/>
        </p:nvSpPr>
        <p:spPr>
          <a:xfrm>
            <a:off x="9608342" y="2630358"/>
            <a:ext cx="8145780" cy="2082800"/>
          </a:xfrm>
          <a:prstGeom prst="rect">
            <a:avLst/>
          </a:prstGeom>
        </p:spPr>
        <p:txBody>
          <a:bodyPr vert="horz" wrap="square" lIns="0" tIns="12700" rIns="0" bIns="0" rtlCol="0">
            <a:spAutoFit/>
          </a:bodyPr>
          <a:lstStyle/>
          <a:p>
            <a:pPr marL="12700" marR="5080">
              <a:lnSpc>
                <a:spcPct val="135000"/>
              </a:lnSpc>
              <a:spcBef>
                <a:spcPts val="100"/>
              </a:spcBef>
              <a:tabLst>
                <a:tab pos="1437640" algn="l"/>
                <a:tab pos="2859405" algn="l"/>
                <a:tab pos="4212590" algn="l"/>
                <a:tab pos="6055360" algn="l"/>
              </a:tabLst>
            </a:pPr>
            <a:r>
              <a:rPr sz="2500" spc="80" dirty="0">
                <a:solidFill>
                  <a:srgbClr val="FFFFFF"/>
                </a:solidFill>
                <a:latin typeface="Century Gothic"/>
                <a:cs typeface="Century Gothic"/>
              </a:rPr>
              <a:t>ринку,</a:t>
            </a:r>
            <a:r>
              <a:rPr sz="2500" dirty="0">
                <a:solidFill>
                  <a:srgbClr val="FFFFFF"/>
                </a:solidFill>
                <a:latin typeface="Century Gothic"/>
                <a:cs typeface="Century Gothic"/>
              </a:rPr>
              <a:t>	</a:t>
            </a:r>
            <a:r>
              <a:rPr sz="2500" spc="-10" dirty="0">
                <a:solidFill>
                  <a:srgbClr val="FFFFFF"/>
                </a:solidFill>
                <a:latin typeface="Century Gothic"/>
                <a:cs typeface="Century Gothic"/>
              </a:rPr>
              <a:t>частка</a:t>
            </a:r>
            <a:r>
              <a:rPr sz="2500" dirty="0">
                <a:solidFill>
                  <a:srgbClr val="FFFFFF"/>
                </a:solidFill>
                <a:latin typeface="Century Gothic"/>
                <a:cs typeface="Century Gothic"/>
              </a:rPr>
              <a:t>	</a:t>
            </a:r>
            <a:r>
              <a:rPr sz="2500" spc="125" dirty="0">
                <a:solidFill>
                  <a:srgbClr val="FFFFFF"/>
                </a:solidFill>
                <a:latin typeface="Century Gothic"/>
                <a:cs typeface="Century Gothic"/>
              </a:rPr>
              <a:t>ринку</a:t>
            </a:r>
            <a:r>
              <a:rPr sz="2500" dirty="0">
                <a:solidFill>
                  <a:srgbClr val="FFFFFF"/>
                </a:solidFill>
                <a:latin typeface="Century Gothic"/>
                <a:cs typeface="Century Gothic"/>
              </a:rPr>
              <a:t>	</a:t>
            </a:r>
            <a:r>
              <a:rPr sz="2500" spc="-10" dirty="0">
                <a:solidFill>
                  <a:srgbClr val="FFFFFF"/>
                </a:solidFill>
                <a:latin typeface="Century Gothic"/>
                <a:cs typeface="Century Gothic"/>
              </a:rPr>
              <a:t>компанії,</a:t>
            </a:r>
            <a:r>
              <a:rPr sz="2500" dirty="0">
                <a:solidFill>
                  <a:srgbClr val="FFFFFF"/>
                </a:solidFill>
                <a:latin typeface="Century Gothic"/>
                <a:cs typeface="Century Gothic"/>
              </a:rPr>
              <a:t>	</a:t>
            </a:r>
            <a:r>
              <a:rPr sz="2500" spc="120" dirty="0">
                <a:solidFill>
                  <a:srgbClr val="FFFFFF"/>
                </a:solidFill>
                <a:latin typeface="Century Gothic"/>
                <a:cs typeface="Century Gothic"/>
              </a:rPr>
              <a:t>конкурентні </a:t>
            </a:r>
            <a:r>
              <a:rPr sz="2500" spc="45" dirty="0">
                <a:solidFill>
                  <a:srgbClr val="FFFFFF"/>
                </a:solidFill>
                <a:latin typeface="Century Gothic"/>
                <a:cs typeface="Century Gothic"/>
              </a:rPr>
              <a:t>переваги;</a:t>
            </a:r>
            <a:endParaRPr sz="2500" dirty="0">
              <a:latin typeface="Century Gothic"/>
              <a:cs typeface="Century Gothic"/>
            </a:endParaRPr>
          </a:p>
          <a:p>
            <a:pPr marL="12700" marR="5080" indent="509905">
              <a:lnSpc>
                <a:spcPct val="135000"/>
              </a:lnSpc>
              <a:buChar char="•"/>
              <a:tabLst>
                <a:tab pos="522605" algn="l"/>
              </a:tabLst>
            </a:pPr>
            <a:r>
              <a:rPr sz="2500" spc="114" dirty="0">
                <a:solidFill>
                  <a:srgbClr val="FFFFFF"/>
                </a:solidFill>
                <a:latin typeface="Century Gothic"/>
                <a:cs typeface="Century Gothic"/>
              </a:rPr>
              <a:t>стратегічні</a:t>
            </a:r>
            <a:r>
              <a:rPr sz="2500" spc="95" dirty="0">
                <a:solidFill>
                  <a:srgbClr val="FFFFFF"/>
                </a:solidFill>
                <a:latin typeface="Century Gothic"/>
                <a:cs typeface="Century Gothic"/>
              </a:rPr>
              <a:t>  </a:t>
            </a:r>
            <a:r>
              <a:rPr sz="2500" dirty="0">
                <a:solidFill>
                  <a:srgbClr val="FFFFFF"/>
                </a:solidFill>
                <a:latin typeface="Century Gothic"/>
                <a:cs typeface="Century Gothic"/>
              </a:rPr>
              <a:t>ресурси</a:t>
            </a:r>
            <a:r>
              <a:rPr sz="2500" spc="95" dirty="0">
                <a:solidFill>
                  <a:srgbClr val="FFFFFF"/>
                </a:solidFill>
                <a:latin typeface="Century Gothic"/>
                <a:cs typeface="Century Gothic"/>
              </a:rPr>
              <a:t>  </a:t>
            </a:r>
            <a:r>
              <a:rPr sz="2500" dirty="0">
                <a:solidFill>
                  <a:srgbClr val="FFFFFF"/>
                </a:solidFill>
                <a:latin typeface="Century Gothic"/>
                <a:cs typeface="Century Gothic"/>
              </a:rPr>
              <a:t>–</a:t>
            </a:r>
            <a:r>
              <a:rPr sz="2500" spc="100" dirty="0">
                <a:solidFill>
                  <a:srgbClr val="FFFFFF"/>
                </a:solidFill>
                <a:latin typeface="Century Gothic"/>
                <a:cs typeface="Century Gothic"/>
              </a:rPr>
              <a:t>  </a:t>
            </a:r>
            <a:r>
              <a:rPr sz="2500" spc="195" dirty="0">
                <a:solidFill>
                  <a:srgbClr val="FFFFFF"/>
                </a:solidFill>
                <a:latin typeface="Century Gothic"/>
                <a:cs typeface="Century Gothic"/>
              </a:rPr>
              <a:t>ключові</a:t>
            </a:r>
            <a:r>
              <a:rPr sz="2500" spc="95" dirty="0">
                <a:solidFill>
                  <a:srgbClr val="FFFFFF"/>
                </a:solidFill>
                <a:latin typeface="Century Gothic"/>
                <a:cs typeface="Century Gothic"/>
              </a:rPr>
              <a:t>  </a:t>
            </a:r>
            <a:r>
              <a:rPr sz="2500" spc="70" dirty="0">
                <a:solidFill>
                  <a:srgbClr val="FFFFFF"/>
                </a:solidFill>
                <a:latin typeface="Century Gothic"/>
                <a:cs typeface="Century Gothic"/>
              </a:rPr>
              <a:t>компетенції </a:t>
            </a:r>
            <a:r>
              <a:rPr sz="2500" spc="-100" dirty="0">
                <a:solidFill>
                  <a:srgbClr val="FFFFFF"/>
                </a:solidFill>
                <a:latin typeface="Century Gothic"/>
                <a:cs typeface="Century Gothic"/>
              </a:rPr>
              <a:t>фірми</a:t>
            </a:r>
            <a:r>
              <a:rPr sz="2500" spc="-15" dirty="0">
                <a:solidFill>
                  <a:srgbClr val="FFFFFF"/>
                </a:solidFill>
                <a:latin typeface="Century Gothic"/>
                <a:cs typeface="Century Gothic"/>
              </a:rPr>
              <a:t> </a:t>
            </a:r>
            <a:r>
              <a:rPr sz="2500" dirty="0">
                <a:solidFill>
                  <a:srgbClr val="FFFFFF"/>
                </a:solidFill>
                <a:latin typeface="Century Gothic"/>
                <a:cs typeface="Century Gothic"/>
              </a:rPr>
              <a:t>та</a:t>
            </a:r>
            <a:r>
              <a:rPr sz="2500" spc="-10" dirty="0">
                <a:solidFill>
                  <a:srgbClr val="FFFFFF"/>
                </a:solidFill>
                <a:latin typeface="Century Gothic"/>
                <a:cs typeface="Century Gothic"/>
              </a:rPr>
              <a:t> </a:t>
            </a:r>
            <a:r>
              <a:rPr sz="2500" spc="85" dirty="0">
                <a:solidFill>
                  <a:srgbClr val="FFFFFF"/>
                </a:solidFill>
                <a:latin typeface="Century Gothic"/>
                <a:cs typeface="Century Gothic"/>
              </a:rPr>
              <a:t>основні</a:t>
            </a:r>
            <a:r>
              <a:rPr sz="2500" spc="-1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процеси;</a:t>
            </a:r>
            <a:endParaRPr sz="2500" dirty="0">
              <a:latin typeface="Century Gothic"/>
              <a:cs typeface="Century Gothic"/>
            </a:endParaRPr>
          </a:p>
        </p:txBody>
      </p:sp>
      <p:sp>
        <p:nvSpPr>
          <p:cNvPr id="247" name="object 247"/>
          <p:cNvSpPr txBox="1"/>
          <p:nvPr/>
        </p:nvSpPr>
        <p:spPr>
          <a:xfrm>
            <a:off x="939800" y="3957708"/>
            <a:ext cx="5222240" cy="1593215"/>
          </a:xfrm>
          <a:prstGeom prst="rect">
            <a:avLst/>
          </a:prstGeom>
        </p:spPr>
        <p:txBody>
          <a:bodyPr vert="horz" wrap="square" lIns="0" tIns="151765" rIns="0" bIns="0" rtlCol="0">
            <a:spAutoFit/>
          </a:bodyPr>
          <a:lstStyle/>
          <a:p>
            <a:pPr marL="12700" marR="5080">
              <a:lnSpc>
                <a:spcPts val="5630"/>
              </a:lnSpc>
              <a:spcBef>
                <a:spcPts val="1195"/>
              </a:spcBef>
            </a:pPr>
            <a:r>
              <a:rPr sz="5600" b="1" spc="-310" dirty="0">
                <a:solidFill>
                  <a:srgbClr val="6F9425"/>
                </a:solidFill>
                <a:latin typeface="Verdana"/>
                <a:cs typeface="Verdana"/>
              </a:rPr>
              <a:t>Гуманітарний </a:t>
            </a:r>
            <a:r>
              <a:rPr sz="5600" b="1" spc="-290" dirty="0">
                <a:solidFill>
                  <a:srgbClr val="6F9425"/>
                </a:solidFill>
                <a:latin typeface="Verdana"/>
                <a:cs typeface="Verdana"/>
              </a:rPr>
              <a:t>підхід</a:t>
            </a:r>
            <a:endParaRPr sz="5600">
              <a:latin typeface="Verdana"/>
              <a:cs typeface="Verdana"/>
            </a:endParaRPr>
          </a:p>
        </p:txBody>
      </p:sp>
      <p:sp>
        <p:nvSpPr>
          <p:cNvPr id="251" name="object 251"/>
          <p:cNvSpPr txBox="1"/>
          <p:nvPr/>
        </p:nvSpPr>
        <p:spPr>
          <a:xfrm>
            <a:off x="9608342" y="4687758"/>
            <a:ext cx="8145780" cy="2597150"/>
          </a:xfrm>
          <a:prstGeom prst="rect">
            <a:avLst/>
          </a:prstGeom>
        </p:spPr>
        <p:txBody>
          <a:bodyPr vert="horz" wrap="square" lIns="0" tIns="12700" rIns="0" bIns="0" rtlCol="0">
            <a:spAutoFit/>
          </a:bodyPr>
          <a:lstStyle/>
          <a:p>
            <a:pPr marL="12700" marR="5080" indent="624840" algn="just">
              <a:lnSpc>
                <a:spcPct val="135000"/>
              </a:lnSpc>
              <a:spcBef>
                <a:spcPts val="100"/>
              </a:spcBef>
              <a:buChar char="•"/>
              <a:tabLst>
                <a:tab pos="637540" algn="l"/>
              </a:tabLst>
            </a:pPr>
            <a:r>
              <a:rPr sz="2500" spc="75" dirty="0">
                <a:solidFill>
                  <a:srgbClr val="FFFFFF"/>
                </a:solidFill>
                <a:latin typeface="Century Gothic"/>
                <a:cs typeface="Century Gothic"/>
              </a:rPr>
              <a:t>взаємодія</a:t>
            </a:r>
            <a:r>
              <a:rPr sz="2500" spc="350" dirty="0">
                <a:solidFill>
                  <a:srgbClr val="FFFFFF"/>
                </a:solidFill>
                <a:latin typeface="Century Gothic"/>
                <a:cs typeface="Century Gothic"/>
              </a:rPr>
              <a:t>  </a:t>
            </a:r>
            <a:r>
              <a:rPr sz="2500" spc="295" dirty="0">
                <a:solidFill>
                  <a:srgbClr val="FFFFFF"/>
                </a:solidFill>
                <a:latin typeface="Century Gothic"/>
                <a:cs typeface="Century Gothic"/>
              </a:rPr>
              <a:t>з</a:t>
            </a:r>
            <a:r>
              <a:rPr sz="2500" spc="350" dirty="0">
                <a:solidFill>
                  <a:srgbClr val="FFFFFF"/>
                </a:solidFill>
                <a:latin typeface="Century Gothic"/>
                <a:cs typeface="Century Gothic"/>
              </a:rPr>
              <a:t>  </a:t>
            </a:r>
            <a:r>
              <a:rPr sz="2500" spc="65" dirty="0">
                <a:solidFill>
                  <a:srgbClr val="FFFFFF"/>
                </a:solidFill>
                <a:latin typeface="Century Gothic"/>
                <a:cs typeface="Century Gothic"/>
              </a:rPr>
              <a:t>клієнтами</a:t>
            </a:r>
            <a:r>
              <a:rPr sz="2500" spc="350" dirty="0">
                <a:solidFill>
                  <a:srgbClr val="FFFFFF"/>
                </a:solidFill>
                <a:latin typeface="Century Gothic"/>
                <a:cs typeface="Century Gothic"/>
              </a:rPr>
              <a:t>  </a:t>
            </a:r>
            <a:r>
              <a:rPr sz="2500" dirty="0">
                <a:solidFill>
                  <a:srgbClr val="FFFFFF"/>
                </a:solidFill>
                <a:latin typeface="Century Gothic"/>
                <a:cs typeface="Century Gothic"/>
              </a:rPr>
              <a:t>–</a:t>
            </a:r>
            <a:r>
              <a:rPr sz="2500" spc="350" dirty="0">
                <a:solidFill>
                  <a:srgbClr val="FFFFFF"/>
                </a:solidFill>
                <a:latin typeface="Century Gothic"/>
                <a:cs typeface="Century Gothic"/>
              </a:rPr>
              <a:t>  </a:t>
            </a:r>
            <a:r>
              <a:rPr sz="2500" spc="50" dirty="0">
                <a:solidFill>
                  <a:srgbClr val="FFFFFF"/>
                </a:solidFill>
                <a:latin typeface="Century Gothic"/>
                <a:cs typeface="Century Gothic"/>
              </a:rPr>
              <a:t>характеристики </a:t>
            </a:r>
            <a:r>
              <a:rPr sz="2500" spc="175" dirty="0">
                <a:solidFill>
                  <a:srgbClr val="FFFFFF"/>
                </a:solidFill>
                <a:latin typeface="Century Gothic"/>
                <a:cs typeface="Century Gothic"/>
              </a:rPr>
              <a:t>типових</a:t>
            </a:r>
            <a:r>
              <a:rPr sz="2500" spc="5" dirty="0">
                <a:solidFill>
                  <a:srgbClr val="FFFFFF"/>
                </a:solidFill>
                <a:latin typeface="Century Gothic"/>
                <a:cs typeface="Century Gothic"/>
              </a:rPr>
              <a:t> </a:t>
            </a:r>
            <a:r>
              <a:rPr sz="2500" spc="120" dirty="0">
                <a:solidFill>
                  <a:srgbClr val="FFFFFF"/>
                </a:solidFill>
                <a:latin typeface="Century Gothic"/>
                <a:cs typeface="Century Gothic"/>
              </a:rPr>
              <a:t>взаємозв’язків</a:t>
            </a:r>
            <a:r>
              <a:rPr sz="2500" spc="5" dirty="0">
                <a:solidFill>
                  <a:srgbClr val="FFFFFF"/>
                </a:solidFill>
                <a:latin typeface="Century Gothic"/>
                <a:cs typeface="Century Gothic"/>
              </a:rPr>
              <a:t> </a:t>
            </a:r>
            <a:r>
              <a:rPr sz="2500" spc="250" dirty="0">
                <a:solidFill>
                  <a:srgbClr val="FFFFFF"/>
                </a:solidFill>
                <a:latin typeface="Century Gothic"/>
                <a:cs typeface="Century Gothic"/>
              </a:rPr>
              <a:t>із</a:t>
            </a:r>
            <a:r>
              <a:rPr sz="2500" spc="10" dirty="0">
                <a:solidFill>
                  <a:srgbClr val="FFFFFF"/>
                </a:solidFill>
                <a:latin typeface="Century Gothic"/>
                <a:cs typeface="Century Gothic"/>
              </a:rPr>
              <a:t> </a:t>
            </a:r>
            <a:r>
              <a:rPr sz="2500" spc="35" dirty="0">
                <a:solidFill>
                  <a:srgbClr val="FFFFFF"/>
                </a:solidFill>
                <a:latin typeface="Century Gothic"/>
                <a:cs typeface="Century Gothic"/>
              </a:rPr>
              <a:t>клієнтами;</a:t>
            </a:r>
            <a:endParaRPr sz="2500" dirty="0">
              <a:latin typeface="Century Gothic"/>
              <a:cs typeface="Century Gothic"/>
            </a:endParaRPr>
          </a:p>
          <a:p>
            <a:pPr marL="12700" marR="5080" indent="372745" algn="just">
              <a:lnSpc>
                <a:spcPct val="135000"/>
              </a:lnSpc>
              <a:buChar char="•"/>
              <a:tabLst>
                <a:tab pos="385445" algn="l"/>
              </a:tabLst>
            </a:pPr>
            <a:r>
              <a:rPr sz="2500" dirty="0">
                <a:solidFill>
                  <a:srgbClr val="FFFFFF"/>
                </a:solidFill>
                <a:latin typeface="Century Gothic"/>
                <a:cs typeface="Century Gothic"/>
              </a:rPr>
              <a:t>мережа</a:t>
            </a:r>
            <a:r>
              <a:rPr sz="2500" spc="340" dirty="0">
                <a:solidFill>
                  <a:srgbClr val="FFFFFF"/>
                </a:solidFill>
                <a:latin typeface="Century Gothic"/>
                <a:cs typeface="Century Gothic"/>
              </a:rPr>
              <a:t> </a:t>
            </a:r>
            <a:r>
              <a:rPr sz="2500" spc="120" dirty="0">
                <a:solidFill>
                  <a:srgbClr val="FFFFFF"/>
                </a:solidFill>
                <a:latin typeface="Century Gothic"/>
                <a:cs typeface="Century Gothic"/>
              </a:rPr>
              <a:t>створення</a:t>
            </a:r>
            <a:r>
              <a:rPr sz="2500" spc="340" dirty="0">
                <a:solidFill>
                  <a:srgbClr val="FFFFFF"/>
                </a:solidFill>
                <a:latin typeface="Century Gothic"/>
                <a:cs typeface="Century Gothic"/>
              </a:rPr>
              <a:t> </a:t>
            </a:r>
            <a:r>
              <a:rPr sz="2500" spc="105" dirty="0">
                <a:solidFill>
                  <a:srgbClr val="FFFFFF"/>
                </a:solidFill>
                <a:latin typeface="Century Gothic"/>
                <a:cs typeface="Century Gothic"/>
              </a:rPr>
              <a:t>цінності</a:t>
            </a:r>
            <a:r>
              <a:rPr sz="2500" spc="340" dirty="0">
                <a:solidFill>
                  <a:srgbClr val="FFFFFF"/>
                </a:solidFill>
                <a:latin typeface="Century Gothic"/>
                <a:cs typeface="Century Gothic"/>
              </a:rPr>
              <a:t> </a:t>
            </a:r>
            <a:r>
              <a:rPr sz="2500" dirty="0">
                <a:solidFill>
                  <a:srgbClr val="FFFFFF"/>
                </a:solidFill>
                <a:latin typeface="Century Gothic"/>
                <a:cs typeface="Century Gothic"/>
              </a:rPr>
              <a:t>–</a:t>
            </a:r>
            <a:r>
              <a:rPr sz="2500" spc="340" dirty="0">
                <a:solidFill>
                  <a:srgbClr val="FFFFFF"/>
                </a:solidFill>
                <a:latin typeface="Century Gothic"/>
                <a:cs typeface="Century Gothic"/>
              </a:rPr>
              <a:t> </a:t>
            </a:r>
            <a:r>
              <a:rPr sz="2500" dirty="0">
                <a:solidFill>
                  <a:srgbClr val="FFFFFF"/>
                </a:solidFill>
                <a:latin typeface="Century Gothic"/>
                <a:cs typeface="Century Gothic"/>
              </a:rPr>
              <a:t>окрім</a:t>
            </a:r>
            <a:r>
              <a:rPr sz="2500" spc="340" dirty="0">
                <a:solidFill>
                  <a:srgbClr val="FFFFFF"/>
                </a:solidFill>
                <a:latin typeface="Century Gothic"/>
                <a:cs typeface="Century Gothic"/>
              </a:rPr>
              <a:t> </a:t>
            </a:r>
            <a:r>
              <a:rPr sz="2500" spc="-10" dirty="0">
                <a:solidFill>
                  <a:srgbClr val="FFFFFF"/>
                </a:solidFill>
                <a:latin typeface="Century Gothic"/>
                <a:cs typeface="Century Gothic"/>
              </a:rPr>
              <a:t>ресурсів </a:t>
            </a:r>
            <a:r>
              <a:rPr sz="2500" dirty="0">
                <a:solidFill>
                  <a:srgbClr val="FFFFFF"/>
                </a:solidFill>
                <a:latin typeface="Century Gothic"/>
                <a:cs typeface="Century Gothic"/>
              </a:rPr>
              <a:t>підприємства,</a:t>
            </a:r>
            <a:r>
              <a:rPr sz="2500" spc="15" dirty="0">
                <a:solidFill>
                  <a:srgbClr val="FFFFFF"/>
                </a:solidFill>
                <a:latin typeface="Century Gothic"/>
                <a:cs typeface="Century Gothic"/>
              </a:rPr>
              <a:t>  </a:t>
            </a:r>
            <a:r>
              <a:rPr sz="2500" spc="45" dirty="0">
                <a:solidFill>
                  <a:srgbClr val="FFFFFF"/>
                </a:solidFill>
                <a:latin typeface="Century Gothic"/>
                <a:cs typeface="Century Gothic"/>
              </a:rPr>
              <a:t>охоплює</a:t>
            </a:r>
            <a:r>
              <a:rPr sz="2500" spc="20" dirty="0">
                <a:solidFill>
                  <a:srgbClr val="FFFFFF"/>
                </a:solidFill>
                <a:latin typeface="Century Gothic"/>
                <a:cs typeface="Century Gothic"/>
              </a:rPr>
              <a:t>  </a:t>
            </a:r>
            <a:r>
              <a:rPr sz="2500" spc="90" dirty="0">
                <a:solidFill>
                  <a:srgbClr val="FFFFFF"/>
                </a:solidFill>
                <a:latin typeface="Century Gothic"/>
                <a:cs typeface="Century Gothic"/>
              </a:rPr>
              <a:t>основних</a:t>
            </a:r>
            <a:r>
              <a:rPr sz="2500" spc="15" dirty="0">
                <a:solidFill>
                  <a:srgbClr val="FFFFFF"/>
                </a:solidFill>
                <a:latin typeface="Century Gothic"/>
                <a:cs typeface="Century Gothic"/>
              </a:rPr>
              <a:t>  </a:t>
            </a:r>
            <a:r>
              <a:rPr sz="2500" spc="125" dirty="0">
                <a:solidFill>
                  <a:srgbClr val="FFFFFF"/>
                </a:solidFill>
                <a:latin typeface="Century Gothic"/>
                <a:cs typeface="Century Gothic"/>
              </a:rPr>
              <a:t>контрагентів </a:t>
            </a:r>
            <a:r>
              <a:rPr sz="2500" spc="50" dirty="0">
                <a:solidFill>
                  <a:srgbClr val="FFFFFF"/>
                </a:solidFill>
                <a:latin typeface="Century Gothic"/>
                <a:cs typeface="Century Gothic"/>
              </a:rPr>
              <a:t>підприємства</a:t>
            </a:r>
            <a:r>
              <a:rPr sz="2500" spc="-5" dirty="0">
                <a:solidFill>
                  <a:srgbClr val="FFFFFF"/>
                </a:solidFill>
                <a:latin typeface="Century Gothic"/>
                <a:cs typeface="Century Gothic"/>
              </a:rPr>
              <a:t> </a:t>
            </a:r>
            <a:r>
              <a:rPr sz="2500" dirty="0">
                <a:solidFill>
                  <a:srgbClr val="FFFFFF"/>
                </a:solidFill>
                <a:latin typeface="Century Gothic"/>
                <a:cs typeface="Century Gothic"/>
              </a:rPr>
              <a:t>– </a:t>
            </a:r>
            <a:r>
              <a:rPr sz="2500" spc="100" dirty="0">
                <a:solidFill>
                  <a:srgbClr val="FFFFFF"/>
                </a:solidFill>
                <a:latin typeface="Century Gothic"/>
                <a:cs typeface="Century Gothic"/>
              </a:rPr>
              <a:t>постачальників,</a:t>
            </a:r>
            <a:r>
              <a:rPr sz="2500" spc="-5" dirty="0">
                <a:solidFill>
                  <a:srgbClr val="FFFFFF"/>
                </a:solidFill>
                <a:latin typeface="Century Gothic"/>
                <a:cs typeface="Century Gothic"/>
              </a:rPr>
              <a:t> </a:t>
            </a:r>
            <a:r>
              <a:rPr sz="2500" spc="95" dirty="0">
                <a:solidFill>
                  <a:srgbClr val="FFFFFF"/>
                </a:solidFill>
                <a:latin typeface="Century Gothic"/>
                <a:cs typeface="Century Gothic"/>
              </a:rPr>
              <a:t>партнерів</a:t>
            </a:r>
            <a:r>
              <a:rPr sz="2500" dirty="0">
                <a:solidFill>
                  <a:srgbClr val="FFFFFF"/>
                </a:solidFill>
                <a:latin typeface="Century Gothic"/>
                <a:cs typeface="Century Gothic"/>
              </a:rPr>
              <a:t> та</a:t>
            </a:r>
            <a:r>
              <a:rPr sz="2500" spc="-5" dirty="0">
                <a:solidFill>
                  <a:srgbClr val="FFFFFF"/>
                </a:solidFill>
                <a:latin typeface="Century Gothic"/>
                <a:cs typeface="Century Gothic"/>
              </a:rPr>
              <a:t> </a:t>
            </a:r>
            <a:r>
              <a:rPr sz="2500" spc="-20" dirty="0">
                <a:solidFill>
                  <a:srgbClr val="FFFFFF"/>
                </a:solidFill>
                <a:latin typeface="Century Gothic"/>
                <a:cs typeface="Century Gothic"/>
              </a:rPr>
              <a:t>ін.;</a:t>
            </a:r>
            <a:endParaRPr sz="2500" dirty="0">
              <a:latin typeface="Century Gothic"/>
              <a:cs typeface="Century Gothic"/>
            </a:endParaRPr>
          </a:p>
        </p:txBody>
      </p:sp>
      <p:sp>
        <p:nvSpPr>
          <p:cNvPr id="252" name="object 252"/>
          <p:cNvSpPr txBox="1"/>
          <p:nvPr/>
        </p:nvSpPr>
        <p:spPr>
          <a:xfrm>
            <a:off x="9608342" y="7259508"/>
            <a:ext cx="8145780" cy="2597150"/>
          </a:xfrm>
          <a:prstGeom prst="rect">
            <a:avLst/>
          </a:prstGeom>
        </p:spPr>
        <p:txBody>
          <a:bodyPr vert="horz" wrap="square" lIns="0" tIns="12700" rIns="0" bIns="0" rtlCol="0">
            <a:spAutoFit/>
          </a:bodyPr>
          <a:lstStyle/>
          <a:p>
            <a:pPr marL="12700" marR="5080" indent="1147445" algn="just">
              <a:lnSpc>
                <a:spcPct val="135000"/>
              </a:lnSpc>
              <a:spcBef>
                <a:spcPts val="100"/>
              </a:spcBef>
              <a:buChar char="•"/>
              <a:tabLst>
                <a:tab pos="1160145" algn="l"/>
              </a:tabLst>
            </a:pPr>
            <a:r>
              <a:rPr sz="2500" spc="55" dirty="0">
                <a:solidFill>
                  <a:srgbClr val="FFFFFF"/>
                </a:solidFill>
                <a:latin typeface="Century Gothic"/>
                <a:cs typeface="Century Gothic"/>
              </a:rPr>
              <a:t>конфігурація</a:t>
            </a:r>
            <a:r>
              <a:rPr sz="2500" spc="340" dirty="0">
                <a:solidFill>
                  <a:srgbClr val="FFFFFF"/>
                </a:solidFill>
                <a:latin typeface="Century Gothic"/>
                <a:cs typeface="Century Gothic"/>
              </a:rPr>
              <a:t>    </a:t>
            </a:r>
            <a:r>
              <a:rPr sz="2500" dirty="0">
                <a:solidFill>
                  <a:srgbClr val="FFFFFF"/>
                </a:solidFill>
                <a:latin typeface="Century Gothic"/>
                <a:cs typeface="Century Gothic"/>
              </a:rPr>
              <a:t>–</a:t>
            </a:r>
            <a:r>
              <a:rPr sz="2500" spc="345" dirty="0">
                <a:solidFill>
                  <a:srgbClr val="FFFFFF"/>
                </a:solidFill>
                <a:latin typeface="Century Gothic"/>
                <a:cs typeface="Century Gothic"/>
              </a:rPr>
              <a:t>    </a:t>
            </a:r>
            <a:r>
              <a:rPr sz="2500" spc="90" dirty="0">
                <a:solidFill>
                  <a:srgbClr val="FFFFFF"/>
                </a:solidFill>
                <a:latin typeface="Century Gothic"/>
                <a:cs typeface="Century Gothic"/>
              </a:rPr>
              <a:t>унікальна</a:t>
            </a:r>
            <a:r>
              <a:rPr sz="2500" spc="345" dirty="0">
                <a:solidFill>
                  <a:srgbClr val="FFFFFF"/>
                </a:solidFill>
                <a:latin typeface="Century Gothic"/>
                <a:cs typeface="Century Gothic"/>
              </a:rPr>
              <a:t>    </a:t>
            </a:r>
            <a:r>
              <a:rPr sz="2500" spc="-10" dirty="0">
                <a:solidFill>
                  <a:srgbClr val="FFFFFF"/>
                </a:solidFill>
                <a:latin typeface="Century Gothic"/>
                <a:cs typeface="Century Gothic"/>
              </a:rPr>
              <a:t>система </a:t>
            </a:r>
            <a:r>
              <a:rPr sz="2500" spc="80" dirty="0">
                <a:solidFill>
                  <a:srgbClr val="FFFFFF"/>
                </a:solidFill>
                <a:latin typeface="Century Gothic"/>
                <a:cs typeface="Century Gothic"/>
              </a:rPr>
              <a:t>взаємозв’язаних</a:t>
            </a:r>
            <a:r>
              <a:rPr sz="2500" spc="-10" dirty="0">
                <a:solidFill>
                  <a:srgbClr val="FFFFFF"/>
                </a:solidFill>
                <a:latin typeface="Century Gothic"/>
                <a:cs typeface="Century Gothic"/>
              </a:rPr>
              <a:t> </a:t>
            </a:r>
            <a:r>
              <a:rPr sz="2500" spc="80" dirty="0">
                <a:solidFill>
                  <a:srgbClr val="FFFFFF"/>
                </a:solidFill>
                <a:latin typeface="Century Gothic"/>
                <a:cs typeface="Century Gothic"/>
              </a:rPr>
              <a:t>компетенцій</a:t>
            </a:r>
            <a:r>
              <a:rPr sz="2500" spc="-5"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10" dirty="0">
                <a:solidFill>
                  <a:srgbClr val="FFFFFF"/>
                </a:solidFill>
                <a:latin typeface="Century Gothic"/>
                <a:cs typeface="Century Gothic"/>
              </a:rPr>
              <a:t> процесів;</a:t>
            </a:r>
            <a:endParaRPr sz="2500">
              <a:latin typeface="Century Gothic"/>
              <a:cs typeface="Century Gothic"/>
            </a:endParaRPr>
          </a:p>
          <a:p>
            <a:pPr marL="12700" marR="5080" indent="291465" algn="just">
              <a:lnSpc>
                <a:spcPct val="135000"/>
              </a:lnSpc>
              <a:buChar char="•"/>
              <a:tabLst>
                <a:tab pos="304165" algn="l"/>
              </a:tabLst>
            </a:pPr>
            <a:r>
              <a:rPr sz="2500" dirty="0">
                <a:solidFill>
                  <a:srgbClr val="FFFFFF"/>
                </a:solidFill>
                <a:latin typeface="Century Gothic"/>
                <a:cs typeface="Century Gothic"/>
              </a:rPr>
              <a:t>межі</a:t>
            </a:r>
            <a:r>
              <a:rPr sz="2500" spc="65" dirty="0">
                <a:solidFill>
                  <a:srgbClr val="FFFFFF"/>
                </a:solidFill>
                <a:latin typeface="Century Gothic"/>
                <a:cs typeface="Century Gothic"/>
              </a:rPr>
              <a:t> </a:t>
            </a:r>
            <a:r>
              <a:rPr sz="2500" spc="55" dirty="0">
                <a:solidFill>
                  <a:srgbClr val="FFFFFF"/>
                </a:solidFill>
                <a:latin typeface="Century Gothic"/>
                <a:cs typeface="Century Gothic"/>
              </a:rPr>
              <a:t>компанії</a:t>
            </a:r>
            <a:r>
              <a:rPr sz="2500" spc="80" dirty="0">
                <a:solidFill>
                  <a:srgbClr val="FFFFFF"/>
                </a:solidFill>
                <a:latin typeface="Century Gothic"/>
                <a:cs typeface="Century Gothic"/>
              </a:rPr>
              <a:t> </a:t>
            </a:r>
            <a:r>
              <a:rPr sz="2500" dirty="0">
                <a:solidFill>
                  <a:srgbClr val="FFFFFF"/>
                </a:solidFill>
                <a:latin typeface="Century Gothic"/>
                <a:cs typeface="Century Gothic"/>
              </a:rPr>
              <a:t>–</a:t>
            </a:r>
            <a:r>
              <a:rPr sz="2500" spc="75" dirty="0">
                <a:solidFill>
                  <a:srgbClr val="FFFFFF"/>
                </a:solidFill>
                <a:latin typeface="Century Gothic"/>
                <a:cs typeface="Century Gothic"/>
              </a:rPr>
              <a:t> </a:t>
            </a:r>
            <a:r>
              <a:rPr sz="2500" spc="100" dirty="0">
                <a:solidFill>
                  <a:srgbClr val="FFFFFF"/>
                </a:solidFill>
                <a:latin typeface="Century Gothic"/>
                <a:cs typeface="Century Gothic"/>
              </a:rPr>
              <a:t>ідентифікують</a:t>
            </a:r>
            <a:r>
              <a:rPr sz="2500" spc="80" dirty="0">
                <a:solidFill>
                  <a:srgbClr val="FFFFFF"/>
                </a:solidFill>
                <a:latin typeface="Century Gothic"/>
                <a:cs typeface="Century Gothic"/>
              </a:rPr>
              <a:t> </a:t>
            </a:r>
            <a:r>
              <a:rPr sz="2500" spc="-145" dirty="0">
                <a:solidFill>
                  <a:srgbClr val="FFFFFF"/>
                </a:solidFill>
                <a:latin typeface="Century Gothic"/>
                <a:cs typeface="Century Gothic"/>
              </a:rPr>
              <a:t>сфери</a:t>
            </a:r>
            <a:r>
              <a:rPr sz="2500" spc="75" dirty="0">
                <a:solidFill>
                  <a:srgbClr val="FFFFFF"/>
                </a:solidFill>
                <a:latin typeface="Century Gothic"/>
                <a:cs typeface="Century Gothic"/>
              </a:rPr>
              <a:t> </a:t>
            </a:r>
            <a:r>
              <a:rPr sz="2500" dirty="0">
                <a:solidFill>
                  <a:srgbClr val="FFFFFF"/>
                </a:solidFill>
                <a:latin typeface="Century Gothic"/>
                <a:cs typeface="Century Gothic"/>
              </a:rPr>
              <a:t>та</a:t>
            </a:r>
            <a:r>
              <a:rPr sz="2500" spc="80" dirty="0">
                <a:solidFill>
                  <a:srgbClr val="FFFFFF"/>
                </a:solidFill>
                <a:latin typeface="Century Gothic"/>
                <a:cs typeface="Century Gothic"/>
              </a:rPr>
              <a:t> </a:t>
            </a:r>
            <a:r>
              <a:rPr sz="2500" spc="125" dirty="0">
                <a:solidFill>
                  <a:srgbClr val="FFFFFF"/>
                </a:solidFill>
                <a:latin typeface="Century Gothic"/>
                <a:cs typeface="Century Gothic"/>
              </a:rPr>
              <a:t>галузі </a:t>
            </a:r>
            <a:r>
              <a:rPr sz="2500" spc="160" dirty="0">
                <a:solidFill>
                  <a:srgbClr val="FFFFFF"/>
                </a:solidFill>
                <a:latin typeface="Century Gothic"/>
                <a:cs typeface="Century Gothic"/>
              </a:rPr>
              <a:t>діяльності</a:t>
            </a:r>
            <a:r>
              <a:rPr sz="2500" spc="560" dirty="0">
                <a:solidFill>
                  <a:srgbClr val="FFFFFF"/>
                </a:solidFill>
                <a:latin typeface="Century Gothic"/>
                <a:cs typeface="Century Gothic"/>
              </a:rPr>
              <a:t> </a:t>
            </a:r>
            <a:r>
              <a:rPr sz="2500" dirty="0">
                <a:solidFill>
                  <a:srgbClr val="FFFFFF"/>
                </a:solidFill>
                <a:latin typeface="Century Gothic"/>
                <a:cs typeface="Century Gothic"/>
              </a:rPr>
              <a:t>компанії,</a:t>
            </a:r>
            <a:r>
              <a:rPr sz="2500" spc="560" dirty="0">
                <a:solidFill>
                  <a:srgbClr val="FFFFFF"/>
                </a:solidFill>
                <a:latin typeface="Century Gothic"/>
                <a:cs typeface="Century Gothic"/>
              </a:rPr>
              <a:t> </a:t>
            </a:r>
            <a:r>
              <a:rPr sz="2500" spc="155" dirty="0">
                <a:solidFill>
                  <a:srgbClr val="FFFFFF"/>
                </a:solidFill>
                <a:latin typeface="Century Gothic"/>
                <a:cs typeface="Century Gothic"/>
              </a:rPr>
              <a:t>рівень</a:t>
            </a:r>
            <a:r>
              <a:rPr sz="2500" spc="560" dirty="0">
                <a:solidFill>
                  <a:srgbClr val="FFFFFF"/>
                </a:solidFill>
                <a:latin typeface="Century Gothic"/>
                <a:cs typeface="Century Gothic"/>
              </a:rPr>
              <a:t> </a:t>
            </a:r>
            <a:r>
              <a:rPr sz="2500" spc="195" dirty="0">
                <a:solidFill>
                  <a:srgbClr val="FFFFFF"/>
                </a:solidFill>
                <a:latin typeface="Century Gothic"/>
                <a:cs typeface="Century Gothic"/>
              </a:rPr>
              <a:t>її</a:t>
            </a:r>
            <a:r>
              <a:rPr sz="2500" spc="560" dirty="0">
                <a:solidFill>
                  <a:srgbClr val="FFFFFF"/>
                </a:solidFill>
                <a:latin typeface="Century Gothic"/>
                <a:cs typeface="Century Gothic"/>
              </a:rPr>
              <a:t> </a:t>
            </a:r>
            <a:r>
              <a:rPr sz="2500" dirty="0">
                <a:solidFill>
                  <a:srgbClr val="FFFFFF"/>
                </a:solidFill>
                <a:latin typeface="Century Gothic"/>
                <a:cs typeface="Century Gothic"/>
              </a:rPr>
              <a:t>диверсифікації</a:t>
            </a:r>
            <a:r>
              <a:rPr sz="2500" spc="560" dirty="0">
                <a:solidFill>
                  <a:srgbClr val="FFFFFF"/>
                </a:solidFill>
                <a:latin typeface="Century Gothic"/>
                <a:cs typeface="Century Gothic"/>
              </a:rPr>
              <a:t> </a:t>
            </a:r>
            <a:r>
              <a:rPr sz="2500" spc="-25" dirty="0">
                <a:solidFill>
                  <a:srgbClr val="FFFFFF"/>
                </a:solidFill>
                <a:latin typeface="Century Gothic"/>
                <a:cs typeface="Century Gothic"/>
              </a:rPr>
              <a:t>та </a:t>
            </a:r>
            <a:r>
              <a:rPr sz="2500" spc="80" dirty="0">
                <a:solidFill>
                  <a:srgbClr val="FFFFFF"/>
                </a:solidFill>
                <a:latin typeface="Century Gothic"/>
                <a:cs typeface="Century Gothic"/>
              </a:rPr>
              <a:t>інтеграції.</a:t>
            </a:r>
            <a:endParaRPr sz="2500">
              <a:latin typeface="Century Gothic"/>
              <a:cs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71973" y="1070966"/>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630974" y="5906952"/>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5" name="object 255"/>
          <p:cNvPicPr/>
          <p:nvPr/>
        </p:nvPicPr>
        <p:blipFill>
          <a:blip r:embed="rId200" cstate="print"/>
          <a:stretch>
            <a:fillRect/>
          </a:stretch>
        </p:blipFill>
        <p:spPr>
          <a:xfrm>
            <a:off x="2404497" y="4480"/>
            <a:ext cx="3203059" cy="2000420"/>
          </a:xfrm>
          <a:prstGeom prst="rect">
            <a:avLst/>
          </a:prstGeom>
        </p:spPr>
      </p:pic>
      <p:sp>
        <p:nvSpPr>
          <p:cNvPr id="248" name="object 248" descr="$PPTXTitle"/>
          <p:cNvSpPr txBox="1">
            <a:spLocks noGrp="1"/>
          </p:cNvSpPr>
          <p:nvPr>
            <p:ph type="title"/>
          </p:nvPr>
        </p:nvSpPr>
        <p:spPr>
          <a:xfrm>
            <a:off x="9866842" y="2860706"/>
            <a:ext cx="8020050" cy="406400"/>
          </a:xfrm>
          <a:prstGeom prst="rect">
            <a:avLst/>
          </a:prstGeom>
        </p:spPr>
        <p:txBody>
          <a:bodyPr vert="horz" wrap="square" lIns="0" tIns="12700" rIns="0" bIns="0" rtlCol="0">
            <a:spAutoFit/>
          </a:bodyPr>
          <a:lstStyle/>
          <a:p>
            <a:pPr marL="12700">
              <a:lnSpc>
                <a:spcPct val="100000"/>
              </a:lnSpc>
              <a:spcBef>
                <a:spcPts val="100"/>
              </a:spcBef>
            </a:pPr>
            <a:r>
              <a:rPr sz="2500" b="0" dirty="0">
                <a:solidFill>
                  <a:srgbClr val="FFFFFF"/>
                </a:solidFill>
                <a:latin typeface="Century Gothic"/>
                <a:cs typeface="Century Gothic"/>
              </a:rPr>
              <a:t>За</a:t>
            </a:r>
            <a:r>
              <a:rPr sz="2500" b="0" spc="395" dirty="0">
                <a:solidFill>
                  <a:srgbClr val="FFFFFF"/>
                </a:solidFill>
                <a:latin typeface="Century Gothic"/>
                <a:cs typeface="Century Gothic"/>
              </a:rPr>
              <a:t> </a:t>
            </a:r>
            <a:r>
              <a:rPr sz="2500" b="0" dirty="0">
                <a:solidFill>
                  <a:srgbClr val="FFFFFF"/>
                </a:solidFill>
                <a:latin typeface="Century Gothic"/>
                <a:cs typeface="Century Gothic"/>
              </a:rPr>
              <a:t>гуманітарним</a:t>
            </a:r>
            <a:r>
              <a:rPr sz="2500" b="0" spc="395" dirty="0">
                <a:solidFill>
                  <a:srgbClr val="FFFFFF"/>
                </a:solidFill>
                <a:latin typeface="Century Gothic"/>
                <a:cs typeface="Century Gothic"/>
              </a:rPr>
              <a:t> </a:t>
            </a:r>
            <a:r>
              <a:rPr sz="2500" b="0" spc="55" dirty="0">
                <a:solidFill>
                  <a:srgbClr val="FFFFFF"/>
                </a:solidFill>
                <a:latin typeface="Century Gothic"/>
                <a:cs typeface="Century Gothic"/>
              </a:rPr>
              <a:t>підходом</a:t>
            </a:r>
            <a:r>
              <a:rPr sz="2500" b="0" spc="395" dirty="0">
                <a:solidFill>
                  <a:srgbClr val="FFFFFF"/>
                </a:solidFill>
                <a:latin typeface="Century Gothic"/>
                <a:cs typeface="Century Gothic"/>
              </a:rPr>
              <a:t> </a:t>
            </a:r>
            <a:r>
              <a:rPr sz="2500" b="0" spc="100" dirty="0">
                <a:solidFill>
                  <a:srgbClr val="FFFFFF"/>
                </a:solidFill>
                <a:latin typeface="Century Gothic"/>
                <a:cs typeface="Century Gothic"/>
              </a:rPr>
              <a:t>аналізуються</a:t>
            </a:r>
            <a:r>
              <a:rPr sz="2500" b="0" spc="400" dirty="0">
                <a:solidFill>
                  <a:srgbClr val="FFFFFF"/>
                </a:solidFill>
                <a:latin typeface="Century Gothic"/>
                <a:cs typeface="Century Gothic"/>
              </a:rPr>
              <a:t> </a:t>
            </a:r>
            <a:r>
              <a:rPr sz="2500" b="0" spc="35" dirty="0">
                <a:solidFill>
                  <a:srgbClr val="FFFFFF"/>
                </a:solidFill>
                <a:latin typeface="Century Gothic"/>
                <a:cs typeface="Century Gothic"/>
              </a:rPr>
              <a:t>етапи</a:t>
            </a:r>
            <a:endParaRPr sz="2500">
              <a:latin typeface="Century Gothic"/>
              <a:cs typeface="Century Gothic"/>
            </a:endParaRPr>
          </a:p>
        </p:txBody>
      </p:sp>
      <p:sp>
        <p:nvSpPr>
          <p:cNvPr id="249" name="object 249"/>
          <p:cNvSpPr txBox="1"/>
          <p:nvPr/>
        </p:nvSpPr>
        <p:spPr>
          <a:xfrm>
            <a:off x="9741082" y="3241668"/>
            <a:ext cx="2194560" cy="1054100"/>
          </a:xfrm>
          <a:prstGeom prst="rect">
            <a:avLst/>
          </a:prstGeom>
        </p:spPr>
        <p:txBody>
          <a:bodyPr vert="horz" wrap="square" lIns="0" tIns="12700" rIns="0" bIns="0" rtlCol="0">
            <a:spAutoFit/>
          </a:bodyPr>
          <a:lstStyle/>
          <a:p>
            <a:pPr marL="12700" marR="5080">
              <a:lnSpc>
                <a:spcPct val="135000"/>
              </a:lnSpc>
              <a:spcBef>
                <a:spcPts val="100"/>
              </a:spcBef>
            </a:pPr>
            <a:r>
              <a:rPr sz="2500" spc="130" dirty="0">
                <a:solidFill>
                  <a:srgbClr val="FFFFFF"/>
                </a:solidFill>
                <a:latin typeface="Century Gothic"/>
                <a:cs typeface="Century Gothic"/>
              </a:rPr>
              <a:t>життєвого </a:t>
            </a:r>
            <a:r>
              <a:rPr sz="2500" spc="100" dirty="0">
                <a:solidFill>
                  <a:srgbClr val="FFFFFF"/>
                </a:solidFill>
                <a:latin typeface="Century Gothic"/>
                <a:cs typeface="Century Gothic"/>
              </a:rPr>
              <a:t>становлення</a:t>
            </a:r>
            <a:endParaRPr sz="2500">
              <a:latin typeface="Century Gothic"/>
              <a:cs typeface="Century Gothic"/>
            </a:endParaRPr>
          </a:p>
        </p:txBody>
      </p:sp>
      <p:sp>
        <p:nvSpPr>
          <p:cNvPr id="250" name="object 250"/>
          <p:cNvSpPr txBox="1"/>
          <p:nvPr/>
        </p:nvSpPr>
        <p:spPr>
          <a:xfrm>
            <a:off x="11932304" y="3241668"/>
            <a:ext cx="3571240" cy="1054100"/>
          </a:xfrm>
          <a:prstGeom prst="rect">
            <a:avLst/>
          </a:prstGeom>
        </p:spPr>
        <p:txBody>
          <a:bodyPr vert="horz" wrap="square" lIns="0" tIns="12700" rIns="0" bIns="0" rtlCol="0">
            <a:spAutoFit/>
          </a:bodyPr>
          <a:lstStyle/>
          <a:p>
            <a:pPr marL="446405" indent="-434340">
              <a:lnSpc>
                <a:spcPct val="135000"/>
              </a:lnSpc>
              <a:spcBef>
                <a:spcPts val="100"/>
              </a:spcBef>
              <a:tabLst>
                <a:tab pos="1245870" algn="l"/>
                <a:tab pos="1474470" algn="l"/>
                <a:tab pos="3068320" algn="l"/>
                <a:tab pos="3173730" algn="l"/>
              </a:tabLst>
            </a:pPr>
            <a:r>
              <a:rPr sz="2500" spc="140" dirty="0">
                <a:solidFill>
                  <a:srgbClr val="FFFFFF"/>
                </a:solidFill>
                <a:latin typeface="Century Gothic"/>
                <a:cs typeface="Century Gothic"/>
              </a:rPr>
              <a:t>циклу</a:t>
            </a:r>
            <a:r>
              <a:rPr sz="2500" dirty="0">
                <a:solidFill>
                  <a:srgbClr val="FFFFFF"/>
                </a:solidFill>
                <a:latin typeface="Century Gothic"/>
                <a:cs typeface="Century Gothic"/>
              </a:rPr>
              <a:t>		</a:t>
            </a:r>
            <a:r>
              <a:rPr sz="2500" spc="55" dirty="0">
                <a:solidFill>
                  <a:srgbClr val="FFFFFF"/>
                </a:solidFill>
                <a:latin typeface="Century Gothic"/>
                <a:cs typeface="Century Gothic"/>
              </a:rPr>
              <a:t>бізнесу</a:t>
            </a:r>
            <a:r>
              <a:rPr sz="2500" dirty="0">
                <a:solidFill>
                  <a:srgbClr val="FFFFFF"/>
                </a:solidFill>
                <a:latin typeface="Century Gothic"/>
                <a:cs typeface="Century Gothic"/>
              </a:rPr>
              <a:t>		– </a:t>
            </a:r>
            <a:r>
              <a:rPr sz="2500" spc="-25" dirty="0">
                <a:solidFill>
                  <a:srgbClr val="FFFFFF"/>
                </a:solidFill>
                <a:latin typeface="Century Gothic"/>
                <a:cs typeface="Century Gothic"/>
              </a:rPr>
              <a:t>та</a:t>
            </a:r>
            <a:r>
              <a:rPr sz="2500" dirty="0">
                <a:solidFill>
                  <a:srgbClr val="FFFFFF"/>
                </a:solidFill>
                <a:latin typeface="Century Gothic"/>
                <a:cs typeface="Century Gothic"/>
              </a:rPr>
              <a:t>	</a:t>
            </a:r>
            <a:r>
              <a:rPr sz="2500" spc="110" dirty="0">
                <a:solidFill>
                  <a:srgbClr val="FFFFFF"/>
                </a:solidFill>
                <a:latin typeface="Century Gothic"/>
                <a:cs typeface="Century Gothic"/>
              </a:rPr>
              <a:t>зрілість,</a:t>
            </a:r>
            <a:r>
              <a:rPr sz="2500" dirty="0">
                <a:solidFill>
                  <a:srgbClr val="FFFFFF"/>
                </a:solidFill>
                <a:latin typeface="Century Gothic"/>
                <a:cs typeface="Century Gothic"/>
              </a:rPr>
              <a:t>	</a:t>
            </a:r>
            <a:r>
              <a:rPr sz="2500" spc="-120" dirty="0">
                <a:solidFill>
                  <a:srgbClr val="FFFFFF"/>
                </a:solidFill>
                <a:latin typeface="Century Gothic"/>
                <a:cs typeface="Century Gothic"/>
              </a:rPr>
              <a:t>що</a:t>
            </a:r>
            <a:endParaRPr sz="2500">
              <a:latin typeface="Century Gothic"/>
              <a:cs typeface="Century Gothic"/>
            </a:endParaRPr>
          </a:p>
        </p:txBody>
      </p:sp>
      <p:sp>
        <p:nvSpPr>
          <p:cNvPr id="251" name="object 251"/>
          <p:cNvSpPr txBox="1"/>
          <p:nvPr/>
        </p:nvSpPr>
        <p:spPr>
          <a:xfrm>
            <a:off x="15700985" y="3241668"/>
            <a:ext cx="2185670" cy="1054100"/>
          </a:xfrm>
          <a:prstGeom prst="rect">
            <a:avLst/>
          </a:prstGeom>
        </p:spPr>
        <p:txBody>
          <a:bodyPr vert="horz" wrap="square" lIns="0" tIns="12700" rIns="0" bIns="0" rtlCol="0">
            <a:spAutoFit/>
          </a:bodyPr>
          <a:lstStyle/>
          <a:p>
            <a:pPr marL="258445" marR="5080" indent="-246379">
              <a:lnSpc>
                <a:spcPct val="135000"/>
              </a:lnSpc>
              <a:spcBef>
                <a:spcPts val="100"/>
              </a:spcBef>
            </a:pPr>
            <a:r>
              <a:rPr sz="2500" spc="70" dirty="0">
                <a:solidFill>
                  <a:srgbClr val="FFFFFF"/>
                </a:solidFill>
                <a:latin typeface="Century Gothic"/>
                <a:cs typeface="Century Gothic"/>
              </a:rPr>
              <a:t>зародження, </a:t>
            </a:r>
            <a:r>
              <a:rPr sz="2500" spc="45" dirty="0">
                <a:solidFill>
                  <a:srgbClr val="FFFFFF"/>
                </a:solidFill>
                <a:latin typeface="Century Gothic"/>
                <a:cs typeface="Century Gothic"/>
              </a:rPr>
              <a:t>забезпечує</a:t>
            </a:r>
            <a:endParaRPr sz="2500">
              <a:latin typeface="Century Gothic"/>
              <a:cs typeface="Century Gothic"/>
            </a:endParaRPr>
          </a:p>
        </p:txBody>
      </p:sp>
      <p:sp>
        <p:nvSpPr>
          <p:cNvPr id="247" name="object 247"/>
          <p:cNvSpPr txBox="1"/>
          <p:nvPr/>
        </p:nvSpPr>
        <p:spPr>
          <a:xfrm>
            <a:off x="939800" y="3957708"/>
            <a:ext cx="5222240" cy="1593215"/>
          </a:xfrm>
          <a:prstGeom prst="rect">
            <a:avLst/>
          </a:prstGeom>
        </p:spPr>
        <p:txBody>
          <a:bodyPr vert="horz" wrap="square" lIns="0" tIns="151765" rIns="0" bIns="0" rtlCol="0">
            <a:spAutoFit/>
          </a:bodyPr>
          <a:lstStyle/>
          <a:p>
            <a:pPr marL="12700" marR="5080">
              <a:lnSpc>
                <a:spcPts val="5630"/>
              </a:lnSpc>
              <a:spcBef>
                <a:spcPts val="1195"/>
              </a:spcBef>
            </a:pPr>
            <a:r>
              <a:rPr sz="5600" b="1" spc="-310" dirty="0">
                <a:solidFill>
                  <a:srgbClr val="6F9425"/>
                </a:solidFill>
                <a:latin typeface="Verdana"/>
                <a:cs typeface="Verdana"/>
              </a:rPr>
              <a:t>Гуманітарний </a:t>
            </a:r>
            <a:r>
              <a:rPr sz="5600" b="1" spc="-290" dirty="0">
                <a:solidFill>
                  <a:srgbClr val="6F9425"/>
                </a:solidFill>
                <a:latin typeface="Verdana"/>
                <a:cs typeface="Verdana"/>
              </a:rPr>
              <a:t>підхід</a:t>
            </a:r>
            <a:endParaRPr sz="5600">
              <a:latin typeface="Verdana"/>
              <a:cs typeface="Verdana"/>
            </a:endParaRPr>
          </a:p>
        </p:txBody>
      </p:sp>
      <p:sp>
        <p:nvSpPr>
          <p:cNvPr id="252" name="object 252"/>
          <p:cNvSpPr txBox="1"/>
          <p:nvPr/>
        </p:nvSpPr>
        <p:spPr>
          <a:xfrm>
            <a:off x="9741082" y="4270368"/>
            <a:ext cx="8145780" cy="1054100"/>
          </a:xfrm>
          <a:prstGeom prst="rect">
            <a:avLst/>
          </a:prstGeom>
        </p:spPr>
        <p:txBody>
          <a:bodyPr vert="horz" wrap="square" lIns="0" tIns="12700" rIns="0" bIns="0" rtlCol="0">
            <a:spAutoFit/>
          </a:bodyPr>
          <a:lstStyle/>
          <a:p>
            <a:pPr marL="12700" marR="5080">
              <a:lnSpc>
                <a:spcPct val="135000"/>
              </a:lnSpc>
              <a:spcBef>
                <a:spcPts val="100"/>
              </a:spcBef>
            </a:pPr>
            <a:r>
              <a:rPr sz="2500" spc="105" dirty="0">
                <a:solidFill>
                  <a:srgbClr val="FFFFFF"/>
                </a:solidFill>
                <a:latin typeface="Century Gothic"/>
                <a:cs typeface="Century Gothic"/>
              </a:rPr>
              <a:t>динамічність  </a:t>
            </a:r>
            <a:r>
              <a:rPr sz="2500" spc="320" dirty="0">
                <a:solidFill>
                  <a:srgbClr val="FFFFFF"/>
                </a:solidFill>
                <a:latin typeface="Century Gothic"/>
                <a:cs typeface="Century Gothic"/>
              </a:rPr>
              <a:t>як</a:t>
            </a:r>
            <a:r>
              <a:rPr sz="2500" spc="105" dirty="0">
                <a:solidFill>
                  <a:srgbClr val="FFFFFF"/>
                </a:solidFill>
                <a:latin typeface="Century Gothic"/>
                <a:cs typeface="Century Gothic"/>
              </a:rPr>
              <a:t>  </a:t>
            </a:r>
            <a:r>
              <a:rPr sz="2500" dirty="0">
                <a:solidFill>
                  <a:srgbClr val="FFFFFF"/>
                </a:solidFill>
                <a:latin typeface="Century Gothic"/>
                <a:cs typeface="Century Gothic"/>
              </a:rPr>
              <a:t>процесу</a:t>
            </a:r>
            <a:r>
              <a:rPr sz="2500" spc="105" dirty="0">
                <a:solidFill>
                  <a:srgbClr val="FFFFFF"/>
                </a:solidFill>
                <a:latin typeface="Century Gothic"/>
                <a:cs typeface="Century Gothic"/>
              </a:rPr>
              <a:t>  </a:t>
            </a:r>
            <a:r>
              <a:rPr sz="2500" dirty="0">
                <a:solidFill>
                  <a:srgbClr val="FFFFFF"/>
                </a:solidFill>
                <a:latin typeface="Century Gothic"/>
                <a:cs typeface="Century Gothic"/>
              </a:rPr>
              <a:t>формування</a:t>
            </a:r>
            <a:r>
              <a:rPr sz="2500" spc="60" dirty="0">
                <a:solidFill>
                  <a:srgbClr val="FFFFFF"/>
                </a:solidFill>
                <a:latin typeface="Century Gothic"/>
                <a:cs typeface="Century Gothic"/>
              </a:rPr>
              <a:t>  бізнес-</a:t>
            </a:r>
            <a:r>
              <a:rPr sz="2500" dirty="0">
                <a:solidFill>
                  <a:srgbClr val="FFFFFF"/>
                </a:solidFill>
                <a:latin typeface="Century Gothic"/>
                <a:cs typeface="Century Gothic"/>
              </a:rPr>
              <a:t>моделі,</a:t>
            </a:r>
            <a:r>
              <a:rPr sz="2500" spc="-5" dirty="0">
                <a:solidFill>
                  <a:srgbClr val="FFFFFF"/>
                </a:solidFill>
                <a:latin typeface="Century Gothic"/>
                <a:cs typeface="Century Gothic"/>
              </a:rPr>
              <a:t> </a:t>
            </a:r>
            <a:r>
              <a:rPr sz="2500" spc="80" dirty="0">
                <a:solidFill>
                  <a:srgbClr val="FFFFFF"/>
                </a:solidFill>
                <a:latin typeface="Century Gothic"/>
                <a:cs typeface="Century Gothic"/>
              </a:rPr>
              <a:t>так</a:t>
            </a:r>
            <a:r>
              <a:rPr sz="2500" spc="-5"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5" dirty="0">
                <a:solidFill>
                  <a:srgbClr val="FFFFFF"/>
                </a:solidFill>
                <a:latin typeface="Century Gothic"/>
                <a:cs typeface="Century Gothic"/>
              </a:rPr>
              <a:t> </a:t>
            </a:r>
            <a:r>
              <a:rPr sz="2500" spc="195" dirty="0">
                <a:solidFill>
                  <a:srgbClr val="FFFFFF"/>
                </a:solidFill>
                <a:latin typeface="Century Gothic"/>
                <a:cs typeface="Century Gothic"/>
              </a:rPr>
              <a:t>її</a:t>
            </a:r>
            <a:r>
              <a:rPr sz="2500" dirty="0">
                <a:solidFill>
                  <a:srgbClr val="FFFFFF"/>
                </a:solidFill>
                <a:latin typeface="Century Gothic"/>
                <a:cs typeface="Century Gothic"/>
              </a:rPr>
              <a:t> </a:t>
            </a:r>
            <a:r>
              <a:rPr sz="2500" spc="55" dirty="0">
                <a:solidFill>
                  <a:srgbClr val="FFFFFF"/>
                </a:solidFill>
                <a:latin typeface="Century Gothic"/>
                <a:cs typeface="Century Gothic"/>
              </a:rPr>
              <a:t>функціонування.</a:t>
            </a:r>
            <a:endParaRPr sz="2500" dirty="0">
              <a:latin typeface="Century Gothic"/>
              <a:cs typeface="Century Gothic"/>
            </a:endParaRPr>
          </a:p>
        </p:txBody>
      </p:sp>
      <p:sp>
        <p:nvSpPr>
          <p:cNvPr id="253" name="object 253"/>
          <p:cNvSpPr txBox="1"/>
          <p:nvPr/>
        </p:nvSpPr>
        <p:spPr>
          <a:xfrm>
            <a:off x="9741082" y="5299068"/>
            <a:ext cx="8145780" cy="1054100"/>
          </a:xfrm>
          <a:prstGeom prst="rect">
            <a:avLst/>
          </a:prstGeom>
        </p:spPr>
        <p:txBody>
          <a:bodyPr vert="horz" wrap="square" lIns="0" tIns="12700" rIns="0" bIns="0" rtlCol="0">
            <a:spAutoFit/>
          </a:bodyPr>
          <a:lstStyle/>
          <a:p>
            <a:pPr marL="12700" marR="5080">
              <a:lnSpc>
                <a:spcPct val="135000"/>
              </a:lnSpc>
              <a:spcBef>
                <a:spcPts val="100"/>
              </a:spcBef>
              <a:tabLst>
                <a:tab pos="1357630" algn="l"/>
                <a:tab pos="1882775" algn="l"/>
                <a:tab pos="3572510" algn="l"/>
                <a:tab pos="3893820" algn="l"/>
                <a:tab pos="4328160" algn="l"/>
                <a:tab pos="5116830" algn="l"/>
                <a:tab pos="6358255" algn="l"/>
                <a:tab pos="6434455" algn="l"/>
                <a:tab pos="7216775" algn="l"/>
              </a:tabLst>
            </a:pPr>
            <a:r>
              <a:rPr sz="2500" spc="45" dirty="0">
                <a:solidFill>
                  <a:srgbClr val="FFFFFF"/>
                </a:solidFill>
                <a:latin typeface="Century Gothic"/>
                <a:cs typeface="Century Gothic"/>
              </a:rPr>
              <a:t>Проте,</a:t>
            </a:r>
            <a:r>
              <a:rPr sz="2500" dirty="0">
                <a:solidFill>
                  <a:srgbClr val="FFFFFF"/>
                </a:solidFill>
                <a:latin typeface="Century Gothic"/>
                <a:cs typeface="Century Gothic"/>
              </a:rPr>
              <a:t>	</a:t>
            </a:r>
            <a:r>
              <a:rPr sz="2500" spc="60" dirty="0">
                <a:solidFill>
                  <a:srgbClr val="FFFFFF"/>
                </a:solidFill>
                <a:latin typeface="Century Gothic"/>
                <a:cs typeface="Century Gothic"/>
              </a:rPr>
              <a:t>гуманітарний</a:t>
            </a:r>
            <a:r>
              <a:rPr sz="2500" dirty="0">
                <a:solidFill>
                  <a:srgbClr val="FFFFFF"/>
                </a:solidFill>
                <a:latin typeface="Century Gothic"/>
                <a:cs typeface="Century Gothic"/>
              </a:rPr>
              <a:t>	</a:t>
            </a:r>
            <a:r>
              <a:rPr sz="2500" spc="155" dirty="0">
                <a:solidFill>
                  <a:srgbClr val="FFFFFF"/>
                </a:solidFill>
                <a:latin typeface="Century Gothic"/>
                <a:cs typeface="Century Gothic"/>
              </a:rPr>
              <a:t>підхід</a:t>
            </a:r>
            <a:r>
              <a:rPr sz="2500" dirty="0">
                <a:solidFill>
                  <a:srgbClr val="FFFFFF"/>
                </a:solidFill>
                <a:latin typeface="Century Gothic"/>
                <a:cs typeface="Century Gothic"/>
              </a:rPr>
              <a:t>	</a:t>
            </a:r>
            <a:r>
              <a:rPr sz="2500" spc="50" dirty="0">
                <a:solidFill>
                  <a:srgbClr val="FFFFFF"/>
                </a:solidFill>
                <a:latin typeface="Century Gothic"/>
                <a:cs typeface="Century Gothic"/>
              </a:rPr>
              <a:t>також</a:t>
            </a:r>
            <a:r>
              <a:rPr sz="2500" dirty="0">
                <a:solidFill>
                  <a:srgbClr val="FFFFFF"/>
                </a:solidFill>
                <a:latin typeface="Century Gothic"/>
                <a:cs typeface="Century Gothic"/>
              </a:rPr>
              <a:t>	</a:t>
            </a:r>
            <a:r>
              <a:rPr sz="2500" spc="-25" dirty="0">
                <a:solidFill>
                  <a:srgbClr val="FFFFFF"/>
                </a:solidFill>
                <a:latin typeface="Century Gothic"/>
                <a:cs typeface="Century Gothic"/>
              </a:rPr>
              <a:t>має</a:t>
            </a:r>
            <a:r>
              <a:rPr sz="2500" dirty="0">
                <a:solidFill>
                  <a:srgbClr val="FFFFFF"/>
                </a:solidFill>
                <a:latin typeface="Century Gothic"/>
                <a:cs typeface="Century Gothic"/>
              </a:rPr>
              <a:t>	</a:t>
            </a:r>
            <a:r>
              <a:rPr sz="2500" spc="155" dirty="0">
                <a:solidFill>
                  <a:srgbClr val="FFFFFF"/>
                </a:solidFill>
                <a:latin typeface="Century Gothic"/>
                <a:cs typeface="Century Gothic"/>
              </a:rPr>
              <a:t>певні </a:t>
            </a:r>
            <a:r>
              <a:rPr sz="2500" spc="85" dirty="0">
                <a:solidFill>
                  <a:srgbClr val="FFFFFF"/>
                </a:solidFill>
                <a:latin typeface="Century Gothic"/>
                <a:cs typeface="Century Gothic"/>
              </a:rPr>
              <a:t>недоліки,</a:t>
            </a:r>
            <a:r>
              <a:rPr sz="2500" dirty="0">
                <a:solidFill>
                  <a:srgbClr val="FFFFFF"/>
                </a:solidFill>
                <a:latin typeface="Century Gothic"/>
                <a:cs typeface="Century Gothic"/>
              </a:rPr>
              <a:t>	</a:t>
            </a:r>
            <a:r>
              <a:rPr sz="2500" spc="-10" dirty="0">
                <a:solidFill>
                  <a:srgbClr val="FFFFFF"/>
                </a:solidFill>
                <a:latin typeface="Century Gothic"/>
                <a:cs typeface="Century Gothic"/>
              </a:rPr>
              <a:t>зокрема</a:t>
            </a:r>
            <a:r>
              <a:rPr sz="2500" dirty="0">
                <a:solidFill>
                  <a:srgbClr val="FFFFFF"/>
                </a:solidFill>
                <a:latin typeface="Century Gothic"/>
                <a:cs typeface="Century Gothic"/>
              </a:rPr>
              <a:t>	</a:t>
            </a:r>
            <a:r>
              <a:rPr sz="2500" spc="-25" dirty="0">
                <a:solidFill>
                  <a:srgbClr val="FFFFFF"/>
                </a:solidFill>
                <a:latin typeface="Century Gothic"/>
                <a:cs typeface="Century Gothic"/>
              </a:rPr>
              <a:t>це:</a:t>
            </a:r>
            <a:r>
              <a:rPr sz="2500" dirty="0">
                <a:solidFill>
                  <a:srgbClr val="FFFFFF"/>
                </a:solidFill>
                <a:latin typeface="Century Gothic"/>
                <a:cs typeface="Century Gothic"/>
              </a:rPr>
              <a:t>	</a:t>
            </a:r>
            <a:r>
              <a:rPr sz="2500" spc="130" dirty="0">
                <a:solidFill>
                  <a:srgbClr val="FFFFFF"/>
                </a:solidFill>
                <a:latin typeface="Century Gothic"/>
                <a:cs typeface="Century Gothic"/>
              </a:rPr>
              <a:t>відсутність</a:t>
            </a:r>
            <a:r>
              <a:rPr sz="2500" dirty="0">
                <a:solidFill>
                  <a:srgbClr val="FFFFFF"/>
                </a:solidFill>
                <a:latin typeface="Century Gothic"/>
                <a:cs typeface="Century Gothic"/>
              </a:rPr>
              <a:t>		</a:t>
            </a:r>
            <a:r>
              <a:rPr sz="2500" spc="50" dirty="0">
                <a:solidFill>
                  <a:srgbClr val="FFFFFF"/>
                </a:solidFill>
                <a:latin typeface="Century Gothic"/>
                <a:cs typeface="Century Gothic"/>
              </a:rPr>
              <a:t>достатньо</a:t>
            </a:r>
            <a:endParaRPr sz="2500" dirty="0">
              <a:latin typeface="Century Gothic"/>
              <a:cs typeface="Century Gothic"/>
            </a:endParaRPr>
          </a:p>
        </p:txBody>
      </p:sp>
      <p:sp>
        <p:nvSpPr>
          <p:cNvPr id="254" name="object 254"/>
          <p:cNvSpPr txBox="1"/>
          <p:nvPr/>
        </p:nvSpPr>
        <p:spPr>
          <a:xfrm>
            <a:off x="9741082" y="6327768"/>
            <a:ext cx="8145780" cy="1054100"/>
          </a:xfrm>
          <a:prstGeom prst="rect">
            <a:avLst/>
          </a:prstGeom>
        </p:spPr>
        <p:txBody>
          <a:bodyPr vert="horz" wrap="square" lIns="0" tIns="12700" rIns="0" bIns="0" rtlCol="0">
            <a:spAutoFit/>
          </a:bodyPr>
          <a:lstStyle/>
          <a:p>
            <a:pPr marL="12700" marR="5080">
              <a:lnSpc>
                <a:spcPct val="135000"/>
              </a:lnSpc>
              <a:spcBef>
                <a:spcPts val="100"/>
              </a:spcBef>
              <a:tabLst>
                <a:tab pos="2997200" algn="l"/>
                <a:tab pos="5344160" algn="l"/>
                <a:tab pos="6153785" algn="l"/>
                <a:tab pos="6877050" algn="l"/>
              </a:tabLst>
            </a:pPr>
            <a:r>
              <a:rPr sz="2500" spc="-10" dirty="0">
                <a:solidFill>
                  <a:srgbClr val="FFFFFF"/>
                </a:solidFill>
                <a:latin typeface="Century Gothic"/>
                <a:cs typeface="Century Gothic"/>
              </a:rPr>
              <a:t>формалізованої</a:t>
            </a:r>
            <a:r>
              <a:rPr sz="2500" dirty="0">
                <a:solidFill>
                  <a:srgbClr val="FFFFFF"/>
                </a:solidFill>
                <a:latin typeface="Century Gothic"/>
                <a:cs typeface="Century Gothic"/>
              </a:rPr>
              <a:t>	</a:t>
            </a:r>
            <a:r>
              <a:rPr sz="2500" spc="50" dirty="0">
                <a:solidFill>
                  <a:srgbClr val="FFFFFF"/>
                </a:solidFill>
                <a:latin typeface="Century Gothic"/>
                <a:cs typeface="Century Gothic"/>
              </a:rPr>
              <a:t>методології,</a:t>
            </a:r>
            <a:r>
              <a:rPr sz="2500" dirty="0">
                <a:solidFill>
                  <a:srgbClr val="FFFFFF"/>
                </a:solidFill>
                <a:latin typeface="Century Gothic"/>
                <a:cs typeface="Century Gothic"/>
              </a:rPr>
              <a:t>	</a:t>
            </a:r>
            <a:r>
              <a:rPr sz="2500" spc="-25" dirty="0">
                <a:solidFill>
                  <a:srgbClr val="FFFFFF"/>
                </a:solidFill>
                <a:latin typeface="Century Gothic"/>
                <a:cs typeface="Century Gothic"/>
              </a:rPr>
              <a:t>що</a:t>
            </a:r>
            <a:r>
              <a:rPr sz="2500" dirty="0">
                <a:solidFill>
                  <a:srgbClr val="FFFFFF"/>
                </a:solidFill>
                <a:latin typeface="Century Gothic"/>
                <a:cs typeface="Century Gothic"/>
              </a:rPr>
              <a:t>	</a:t>
            </a:r>
            <a:r>
              <a:rPr sz="2500" spc="35" dirty="0">
                <a:solidFill>
                  <a:srgbClr val="FFFFFF"/>
                </a:solidFill>
                <a:latin typeface="Century Gothic"/>
                <a:cs typeface="Century Gothic"/>
              </a:rPr>
              <a:t>не</a:t>
            </a:r>
            <a:r>
              <a:rPr sz="2500" dirty="0">
                <a:solidFill>
                  <a:srgbClr val="FFFFFF"/>
                </a:solidFill>
                <a:latin typeface="Century Gothic"/>
                <a:cs typeface="Century Gothic"/>
              </a:rPr>
              <a:t>	</a:t>
            </a:r>
            <a:r>
              <a:rPr sz="2500" spc="135" dirty="0">
                <a:solidFill>
                  <a:srgbClr val="FFFFFF"/>
                </a:solidFill>
                <a:latin typeface="Century Gothic"/>
                <a:cs typeface="Century Gothic"/>
              </a:rPr>
              <a:t>завжди </a:t>
            </a:r>
            <a:r>
              <a:rPr sz="2500" spc="55" dirty="0">
                <a:solidFill>
                  <a:srgbClr val="FFFFFF"/>
                </a:solidFill>
                <a:latin typeface="Century Gothic"/>
                <a:cs typeface="Century Gothic"/>
              </a:rPr>
              <a:t>забезпечує</a:t>
            </a:r>
            <a:r>
              <a:rPr sz="2500" spc="20" dirty="0">
                <a:solidFill>
                  <a:srgbClr val="FFFFFF"/>
                </a:solidFill>
                <a:latin typeface="Century Gothic"/>
                <a:cs typeface="Century Gothic"/>
              </a:rPr>
              <a:t> </a:t>
            </a:r>
            <a:r>
              <a:rPr sz="2500" spc="190" dirty="0">
                <a:solidFill>
                  <a:srgbClr val="FFFFFF"/>
                </a:solidFill>
                <a:latin typeface="Century Gothic"/>
                <a:cs typeface="Century Gothic"/>
              </a:rPr>
              <a:t>позитивний</a:t>
            </a:r>
            <a:r>
              <a:rPr sz="2500" spc="25" dirty="0">
                <a:solidFill>
                  <a:srgbClr val="FFFFFF"/>
                </a:solidFill>
                <a:latin typeface="Century Gothic"/>
                <a:cs typeface="Century Gothic"/>
              </a:rPr>
              <a:t> </a:t>
            </a:r>
            <a:r>
              <a:rPr sz="2500" spc="-10" dirty="0">
                <a:solidFill>
                  <a:srgbClr val="FFFFFF"/>
                </a:solidFill>
                <a:latin typeface="Century Gothic"/>
                <a:cs typeface="Century Gothic"/>
              </a:rPr>
              <a:t>ефект.</a:t>
            </a:r>
            <a:endParaRPr sz="2500">
              <a:latin typeface="Century Gothic"/>
              <a:cs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96629" y="1059182"/>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658201" y="5879991"/>
              <a:ext cx="3308802" cy="3308794"/>
            </a:xfrm>
            <a:prstGeom prst="rect">
              <a:avLst/>
            </a:prstGeom>
          </p:spPr>
        </p:pic>
      </p:grpSp>
      <p:pic>
        <p:nvPicPr>
          <p:cNvPr id="248" name="object 248"/>
          <p:cNvPicPr/>
          <p:nvPr/>
        </p:nvPicPr>
        <p:blipFill>
          <a:blip r:embed="rId199" cstate="print"/>
          <a:stretch>
            <a:fillRect/>
          </a:stretch>
        </p:blipFill>
        <p:spPr>
          <a:xfrm>
            <a:off x="2404497" y="4480"/>
            <a:ext cx="3203059" cy="2000420"/>
          </a:xfrm>
          <a:prstGeom prst="rect">
            <a:avLst/>
          </a:prstGeom>
        </p:spPr>
      </p:pic>
      <p:sp>
        <p:nvSpPr>
          <p:cNvPr id="246" name="object 246"/>
          <p:cNvSpPr txBox="1"/>
          <p:nvPr/>
        </p:nvSpPr>
        <p:spPr>
          <a:xfrm>
            <a:off x="939800" y="4314873"/>
            <a:ext cx="5250815" cy="1593215"/>
          </a:xfrm>
          <a:prstGeom prst="rect">
            <a:avLst/>
          </a:prstGeom>
        </p:spPr>
        <p:txBody>
          <a:bodyPr vert="horz" wrap="square" lIns="0" tIns="151765" rIns="0" bIns="0" rtlCol="0">
            <a:spAutoFit/>
          </a:bodyPr>
          <a:lstStyle/>
          <a:p>
            <a:pPr marL="12700" marR="5080">
              <a:lnSpc>
                <a:spcPts val="5630"/>
              </a:lnSpc>
              <a:spcBef>
                <a:spcPts val="1195"/>
              </a:spcBef>
            </a:pPr>
            <a:r>
              <a:rPr sz="5600" b="1" spc="-290" dirty="0">
                <a:solidFill>
                  <a:srgbClr val="6F9425"/>
                </a:solidFill>
                <a:latin typeface="Verdana"/>
                <a:cs typeface="Verdana"/>
              </a:rPr>
              <a:t>Онтологічний підхід</a:t>
            </a:r>
            <a:endParaRPr sz="5600">
              <a:latin typeface="Verdana"/>
              <a:cs typeface="Verdana"/>
            </a:endParaRPr>
          </a:p>
        </p:txBody>
      </p:sp>
      <p:sp>
        <p:nvSpPr>
          <p:cNvPr id="247" name="object 247" descr="$PPTXTitle"/>
          <p:cNvSpPr txBox="1">
            <a:spLocks noGrp="1"/>
          </p:cNvSpPr>
          <p:nvPr>
            <p:ph type="title"/>
          </p:nvPr>
        </p:nvSpPr>
        <p:spPr>
          <a:xfrm>
            <a:off x="10140917" y="2534427"/>
            <a:ext cx="7555954" cy="4879541"/>
          </a:xfrm>
          <a:prstGeom prst="rect">
            <a:avLst/>
          </a:prstGeom>
        </p:spPr>
        <p:txBody>
          <a:bodyPr vert="horz" wrap="square" lIns="0" tIns="12700" rIns="0" bIns="0" rtlCol="0">
            <a:spAutoFit/>
          </a:bodyPr>
          <a:lstStyle/>
          <a:p>
            <a:pPr marL="12700" marR="428625" algn="just">
              <a:lnSpc>
                <a:spcPct val="114999"/>
              </a:lnSpc>
              <a:spcBef>
                <a:spcPts val="100"/>
              </a:spcBef>
            </a:pPr>
            <a:r>
              <a:rPr sz="2500" spc="55" dirty="0">
                <a:solidFill>
                  <a:srgbClr val="FFFFFF"/>
                </a:solidFill>
                <a:latin typeface="Century Gothic"/>
                <a:cs typeface="Century Gothic"/>
              </a:rPr>
              <a:t>Онтологічний</a:t>
            </a:r>
            <a:r>
              <a:rPr sz="2500" spc="-150" dirty="0">
                <a:solidFill>
                  <a:srgbClr val="FFFFFF"/>
                </a:solidFill>
                <a:latin typeface="Century Gothic"/>
                <a:cs typeface="Century Gothic"/>
              </a:rPr>
              <a:t> </a:t>
            </a:r>
            <a:r>
              <a:rPr sz="2500" spc="70" dirty="0">
                <a:solidFill>
                  <a:srgbClr val="FFFFFF"/>
                </a:solidFill>
                <a:latin typeface="Century Gothic"/>
                <a:cs typeface="Century Gothic"/>
              </a:rPr>
              <a:t>підхід</a:t>
            </a:r>
            <a:r>
              <a:rPr sz="2500" spc="-150" dirty="0">
                <a:solidFill>
                  <a:srgbClr val="FFFFFF"/>
                </a:solidFill>
                <a:latin typeface="Century Gothic"/>
                <a:cs typeface="Century Gothic"/>
              </a:rPr>
              <a:t> </a:t>
            </a:r>
            <a:r>
              <a:rPr sz="2500" b="0" dirty="0">
                <a:solidFill>
                  <a:srgbClr val="FFFFFF"/>
                </a:solidFill>
                <a:latin typeface="Century Gothic"/>
                <a:cs typeface="Century Gothic"/>
              </a:rPr>
              <a:t>ґрунтується</a:t>
            </a:r>
            <a:r>
              <a:rPr sz="2500" b="0" spc="-150" dirty="0">
                <a:solidFill>
                  <a:srgbClr val="FFFFFF"/>
                </a:solidFill>
                <a:latin typeface="Century Gothic"/>
                <a:cs typeface="Century Gothic"/>
              </a:rPr>
              <a:t> </a:t>
            </a:r>
            <a:r>
              <a:rPr sz="2500" b="0" spc="-95" dirty="0">
                <a:solidFill>
                  <a:srgbClr val="FFFFFF"/>
                </a:solidFill>
                <a:latin typeface="Century Gothic"/>
                <a:cs typeface="Century Gothic"/>
              </a:rPr>
              <a:t>на</a:t>
            </a:r>
            <a:r>
              <a:rPr sz="2500" b="0" spc="-150" dirty="0">
                <a:solidFill>
                  <a:srgbClr val="FFFFFF"/>
                </a:solidFill>
                <a:latin typeface="Century Gothic"/>
                <a:cs typeface="Century Gothic"/>
              </a:rPr>
              <a:t> </a:t>
            </a:r>
            <a:r>
              <a:rPr sz="2500" b="0" spc="-25" dirty="0">
                <a:solidFill>
                  <a:srgbClr val="FFFFFF"/>
                </a:solidFill>
                <a:latin typeface="Century Gothic"/>
                <a:cs typeface="Century Gothic"/>
              </a:rPr>
              <a:t>так </a:t>
            </a:r>
            <a:r>
              <a:rPr sz="2500" b="0" spc="-50" dirty="0">
                <a:solidFill>
                  <a:srgbClr val="FFFFFF"/>
                </a:solidFill>
                <a:latin typeface="Century Gothic"/>
                <a:cs typeface="Century Gothic"/>
              </a:rPr>
              <a:t>званому</a:t>
            </a:r>
            <a:r>
              <a:rPr sz="2500" b="0" spc="-170" dirty="0">
                <a:solidFill>
                  <a:srgbClr val="FFFFFF"/>
                </a:solidFill>
                <a:latin typeface="Century Gothic"/>
                <a:cs typeface="Century Gothic"/>
              </a:rPr>
              <a:t> </a:t>
            </a:r>
            <a:r>
              <a:rPr sz="2500" b="0" dirty="0">
                <a:solidFill>
                  <a:srgbClr val="FFFFFF"/>
                </a:solidFill>
                <a:latin typeface="Century Gothic"/>
                <a:cs typeface="Century Gothic"/>
              </a:rPr>
              <a:t>«онтологічному</a:t>
            </a:r>
            <a:r>
              <a:rPr sz="2500" b="0" spc="-170" dirty="0">
                <a:solidFill>
                  <a:srgbClr val="FFFFFF"/>
                </a:solidFill>
                <a:latin typeface="Century Gothic"/>
                <a:cs typeface="Century Gothic"/>
              </a:rPr>
              <a:t> </a:t>
            </a:r>
            <a:r>
              <a:rPr sz="2500" b="0" spc="40" dirty="0">
                <a:solidFill>
                  <a:srgbClr val="FFFFFF"/>
                </a:solidFill>
                <a:latin typeface="Century Gothic"/>
                <a:cs typeface="Century Gothic"/>
              </a:rPr>
              <a:t>інжинірингу», </a:t>
            </a:r>
            <a:r>
              <a:rPr sz="2500" b="0" spc="165" dirty="0">
                <a:solidFill>
                  <a:srgbClr val="FFFFFF"/>
                </a:solidFill>
                <a:latin typeface="Century Gothic"/>
                <a:cs typeface="Century Gothic"/>
              </a:rPr>
              <a:t>який</a:t>
            </a:r>
            <a:r>
              <a:rPr sz="2500" b="0" spc="-195" dirty="0">
                <a:solidFill>
                  <a:srgbClr val="FFFFFF"/>
                </a:solidFill>
                <a:latin typeface="Century Gothic"/>
                <a:cs typeface="Century Gothic"/>
              </a:rPr>
              <a:t> </a:t>
            </a:r>
            <a:r>
              <a:rPr sz="2500" b="0" spc="-125" dirty="0">
                <a:solidFill>
                  <a:srgbClr val="FFFFFF"/>
                </a:solidFill>
                <a:latin typeface="Century Gothic"/>
                <a:cs typeface="Century Gothic"/>
              </a:rPr>
              <a:t>передбачає</a:t>
            </a:r>
            <a:r>
              <a:rPr sz="2500" b="0" spc="-195" dirty="0">
                <a:solidFill>
                  <a:srgbClr val="FFFFFF"/>
                </a:solidFill>
                <a:latin typeface="Century Gothic"/>
                <a:cs typeface="Century Gothic"/>
              </a:rPr>
              <a:t> </a:t>
            </a:r>
            <a:r>
              <a:rPr sz="2500" b="0" spc="-45" dirty="0">
                <a:solidFill>
                  <a:srgbClr val="FFFFFF"/>
                </a:solidFill>
                <a:latin typeface="Century Gothic"/>
                <a:cs typeface="Century Gothic"/>
              </a:rPr>
              <a:t>розробку</a:t>
            </a:r>
            <a:r>
              <a:rPr sz="2500" b="0" spc="-195" dirty="0">
                <a:solidFill>
                  <a:srgbClr val="FFFFFF"/>
                </a:solidFill>
                <a:latin typeface="Century Gothic"/>
                <a:cs typeface="Century Gothic"/>
              </a:rPr>
              <a:t> </a:t>
            </a:r>
            <a:r>
              <a:rPr sz="2500" b="0" spc="55" dirty="0">
                <a:solidFill>
                  <a:srgbClr val="FFFFFF"/>
                </a:solidFill>
                <a:latin typeface="Century Gothic"/>
                <a:cs typeface="Century Gothic"/>
              </a:rPr>
              <a:t>понятійної </a:t>
            </a:r>
            <a:r>
              <a:rPr sz="2500" b="0" spc="-250" dirty="0">
                <a:solidFill>
                  <a:srgbClr val="FFFFFF"/>
                </a:solidFill>
                <a:latin typeface="Century Gothic"/>
                <a:cs typeface="Century Gothic"/>
              </a:rPr>
              <a:t>сфери</a:t>
            </a:r>
            <a:r>
              <a:rPr sz="2500" b="0" spc="-220" dirty="0">
                <a:solidFill>
                  <a:srgbClr val="FFFFFF"/>
                </a:solidFill>
                <a:latin typeface="Century Gothic"/>
                <a:cs typeface="Century Gothic"/>
              </a:rPr>
              <a:t> </a:t>
            </a:r>
            <a:r>
              <a:rPr sz="2500" b="0" spc="350" dirty="0">
                <a:solidFill>
                  <a:srgbClr val="FFFFFF"/>
                </a:solidFill>
                <a:latin typeface="Century Gothic"/>
                <a:cs typeface="Century Gothic"/>
              </a:rPr>
              <a:t>в</a:t>
            </a:r>
            <a:r>
              <a:rPr sz="2500" b="0" spc="-215" dirty="0">
                <a:solidFill>
                  <a:srgbClr val="FFFFFF"/>
                </a:solidFill>
                <a:latin typeface="Century Gothic"/>
                <a:cs typeface="Century Gothic"/>
              </a:rPr>
              <a:t> </a:t>
            </a:r>
            <a:r>
              <a:rPr sz="2500" b="0" spc="-140" dirty="0">
                <a:solidFill>
                  <a:srgbClr val="FFFFFF"/>
                </a:solidFill>
                <a:latin typeface="Century Gothic"/>
                <a:cs typeface="Century Gothic"/>
              </a:rPr>
              <a:t>межах</a:t>
            </a:r>
            <a:r>
              <a:rPr sz="2500" b="0" spc="-215" dirty="0">
                <a:solidFill>
                  <a:srgbClr val="FFFFFF"/>
                </a:solidFill>
                <a:latin typeface="Century Gothic"/>
                <a:cs typeface="Century Gothic"/>
              </a:rPr>
              <a:t> </a:t>
            </a:r>
            <a:r>
              <a:rPr sz="2500" b="0" spc="-20" dirty="0">
                <a:solidFill>
                  <a:srgbClr val="FFFFFF"/>
                </a:solidFill>
                <a:latin typeface="Century Gothic"/>
                <a:cs typeface="Century Gothic"/>
              </a:rPr>
              <a:t>єдиної</a:t>
            </a:r>
            <a:r>
              <a:rPr sz="2500" b="0" spc="-220" dirty="0">
                <a:solidFill>
                  <a:srgbClr val="FFFFFF"/>
                </a:solidFill>
                <a:latin typeface="Century Gothic"/>
                <a:cs typeface="Century Gothic"/>
              </a:rPr>
              <a:t> </a:t>
            </a:r>
            <a:r>
              <a:rPr sz="2500" b="0" spc="-10" dirty="0">
                <a:solidFill>
                  <a:srgbClr val="FFFFFF"/>
                </a:solidFill>
                <a:latin typeface="Century Gothic"/>
                <a:cs typeface="Century Gothic"/>
              </a:rPr>
              <a:t>системи </a:t>
            </a:r>
            <a:r>
              <a:rPr sz="2500" b="0" spc="-55" dirty="0">
                <a:solidFill>
                  <a:srgbClr val="FFFFFF"/>
                </a:solidFill>
                <a:latin typeface="Century Gothic"/>
                <a:cs typeface="Century Gothic"/>
              </a:rPr>
              <a:t>взаємозалежних</a:t>
            </a:r>
            <a:r>
              <a:rPr sz="2500" b="0" spc="-130" dirty="0">
                <a:solidFill>
                  <a:srgbClr val="FFFFFF"/>
                </a:solidFill>
                <a:latin typeface="Century Gothic"/>
                <a:cs typeface="Century Gothic"/>
              </a:rPr>
              <a:t> </a:t>
            </a:r>
            <a:r>
              <a:rPr sz="2500" b="0" spc="-10" dirty="0">
                <a:solidFill>
                  <a:srgbClr val="FFFFFF"/>
                </a:solidFill>
                <a:latin typeface="Century Gothic"/>
                <a:cs typeface="Century Gothic"/>
              </a:rPr>
              <a:t>компонентів.</a:t>
            </a:r>
            <a:endParaRPr sz="2500" dirty="0">
              <a:latin typeface="Century Gothic"/>
              <a:cs typeface="Century Gothic"/>
            </a:endParaRPr>
          </a:p>
          <a:p>
            <a:pPr marL="12700" marR="5080" algn="just">
              <a:lnSpc>
                <a:spcPct val="114999"/>
              </a:lnSpc>
            </a:pPr>
            <a:r>
              <a:rPr sz="2500" b="0" spc="55" dirty="0">
                <a:solidFill>
                  <a:srgbClr val="FFFFFF"/>
                </a:solidFill>
                <a:latin typeface="Century Gothic"/>
                <a:cs typeface="Century Gothic"/>
              </a:rPr>
              <a:t>Інжиніринг,</a:t>
            </a:r>
            <a:r>
              <a:rPr sz="2500" b="0" spc="-229" dirty="0">
                <a:solidFill>
                  <a:srgbClr val="FFFFFF"/>
                </a:solidFill>
                <a:latin typeface="Century Gothic"/>
                <a:cs typeface="Century Gothic"/>
              </a:rPr>
              <a:t> </a:t>
            </a:r>
            <a:r>
              <a:rPr sz="2500" b="0" spc="80" dirty="0">
                <a:solidFill>
                  <a:srgbClr val="FFFFFF"/>
                </a:solidFill>
                <a:latin typeface="Century Gothic"/>
                <a:cs typeface="Century Gothic"/>
              </a:rPr>
              <a:t>у</a:t>
            </a:r>
            <a:r>
              <a:rPr sz="2500" b="0" spc="-235" dirty="0">
                <a:solidFill>
                  <a:srgbClr val="FFFFFF"/>
                </a:solidFill>
                <a:latin typeface="Century Gothic"/>
                <a:cs typeface="Century Gothic"/>
              </a:rPr>
              <a:t> </a:t>
            </a:r>
            <a:r>
              <a:rPr sz="2500" b="0" spc="-45" dirty="0">
                <a:solidFill>
                  <a:srgbClr val="FFFFFF"/>
                </a:solidFill>
                <a:latin typeface="Century Gothic"/>
                <a:cs typeface="Century Gothic"/>
              </a:rPr>
              <a:t>свою</a:t>
            </a:r>
            <a:r>
              <a:rPr sz="2500" b="0" spc="-229" dirty="0">
                <a:solidFill>
                  <a:srgbClr val="FFFFFF"/>
                </a:solidFill>
                <a:latin typeface="Century Gothic"/>
                <a:cs typeface="Century Gothic"/>
              </a:rPr>
              <a:t> </a:t>
            </a:r>
            <a:r>
              <a:rPr sz="2500" b="0" dirty="0">
                <a:solidFill>
                  <a:srgbClr val="FFFFFF"/>
                </a:solidFill>
                <a:latin typeface="Century Gothic"/>
                <a:cs typeface="Century Gothic"/>
              </a:rPr>
              <a:t>чергу,</a:t>
            </a:r>
            <a:r>
              <a:rPr sz="2500" b="0" spc="-229" dirty="0">
                <a:solidFill>
                  <a:srgbClr val="FFFFFF"/>
                </a:solidFill>
                <a:latin typeface="Century Gothic"/>
                <a:cs typeface="Century Gothic"/>
              </a:rPr>
              <a:t> </a:t>
            </a:r>
            <a:r>
              <a:rPr sz="2500" b="0" spc="-160" dirty="0">
                <a:solidFill>
                  <a:srgbClr val="FFFFFF"/>
                </a:solidFill>
                <a:latin typeface="Century Gothic"/>
                <a:cs typeface="Century Gothic"/>
              </a:rPr>
              <a:t>є</a:t>
            </a:r>
            <a:r>
              <a:rPr sz="2500" b="0" spc="-229" dirty="0">
                <a:solidFill>
                  <a:srgbClr val="FFFFFF"/>
                </a:solidFill>
                <a:latin typeface="Century Gothic"/>
                <a:cs typeface="Century Gothic"/>
              </a:rPr>
              <a:t> </a:t>
            </a:r>
            <a:r>
              <a:rPr sz="2500" b="0" spc="-10" dirty="0">
                <a:solidFill>
                  <a:srgbClr val="FFFFFF"/>
                </a:solidFill>
                <a:latin typeface="Century Gothic"/>
                <a:cs typeface="Century Gothic"/>
              </a:rPr>
              <a:t>технологією </a:t>
            </a:r>
            <a:r>
              <a:rPr sz="2500" b="0" spc="-25" dirty="0">
                <a:solidFill>
                  <a:srgbClr val="FFFFFF"/>
                </a:solidFill>
                <a:latin typeface="Century Gothic"/>
                <a:cs typeface="Century Gothic"/>
              </a:rPr>
              <a:t>організаційного</a:t>
            </a:r>
            <a:r>
              <a:rPr sz="2500" b="0" spc="-40" dirty="0">
                <a:solidFill>
                  <a:srgbClr val="FFFFFF"/>
                </a:solidFill>
                <a:latin typeface="Century Gothic"/>
                <a:cs typeface="Century Gothic"/>
              </a:rPr>
              <a:t> </a:t>
            </a:r>
            <a:r>
              <a:rPr sz="2500" b="0" dirty="0">
                <a:solidFill>
                  <a:srgbClr val="FFFFFF"/>
                </a:solidFill>
                <a:latin typeface="Century Gothic"/>
                <a:cs typeface="Century Gothic"/>
              </a:rPr>
              <a:t>управління,</a:t>
            </a:r>
            <a:r>
              <a:rPr sz="2500" b="0" spc="-35" dirty="0">
                <a:solidFill>
                  <a:srgbClr val="FFFFFF"/>
                </a:solidFill>
                <a:latin typeface="Century Gothic"/>
                <a:cs typeface="Century Gothic"/>
              </a:rPr>
              <a:t> </a:t>
            </a:r>
            <a:r>
              <a:rPr sz="2500" b="0" spc="25" dirty="0">
                <a:solidFill>
                  <a:srgbClr val="FFFFFF"/>
                </a:solidFill>
                <a:latin typeface="Century Gothic"/>
                <a:cs typeface="Century Gothic"/>
              </a:rPr>
              <a:t>яка </a:t>
            </a:r>
            <a:r>
              <a:rPr sz="2500" b="0" spc="-110" dirty="0">
                <a:solidFill>
                  <a:srgbClr val="FFFFFF"/>
                </a:solidFill>
                <a:latin typeface="Century Gothic"/>
                <a:cs typeface="Century Gothic"/>
              </a:rPr>
              <a:t>заснована</a:t>
            </a:r>
            <a:r>
              <a:rPr sz="2500" b="0" spc="-200" dirty="0">
                <a:solidFill>
                  <a:srgbClr val="FFFFFF"/>
                </a:solidFill>
                <a:latin typeface="Century Gothic"/>
                <a:cs typeface="Century Gothic"/>
              </a:rPr>
              <a:t> </a:t>
            </a:r>
            <a:r>
              <a:rPr sz="2500" b="0" spc="-95" dirty="0">
                <a:solidFill>
                  <a:srgbClr val="FFFFFF"/>
                </a:solidFill>
                <a:latin typeface="Century Gothic"/>
                <a:cs typeface="Century Gothic"/>
              </a:rPr>
              <a:t>на</a:t>
            </a:r>
            <a:r>
              <a:rPr sz="2500" b="0" spc="-200" dirty="0">
                <a:solidFill>
                  <a:srgbClr val="FFFFFF"/>
                </a:solidFill>
                <a:latin typeface="Century Gothic"/>
                <a:cs typeface="Century Gothic"/>
              </a:rPr>
              <a:t> </a:t>
            </a:r>
            <a:r>
              <a:rPr sz="2500" b="0" dirty="0">
                <a:solidFill>
                  <a:srgbClr val="FFFFFF"/>
                </a:solidFill>
                <a:latin typeface="Century Gothic"/>
                <a:cs typeface="Century Gothic"/>
              </a:rPr>
              <a:t>використанні</a:t>
            </a:r>
            <a:r>
              <a:rPr sz="2500" b="0" spc="-200" dirty="0">
                <a:solidFill>
                  <a:srgbClr val="FFFFFF"/>
                </a:solidFill>
                <a:latin typeface="Century Gothic"/>
                <a:cs typeface="Century Gothic"/>
              </a:rPr>
              <a:t> </a:t>
            </a:r>
            <a:r>
              <a:rPr sz="2500" b="0" spc="85" dirty="0">
                <a:solidFill>
                  <a:srgbClr val="FFFFFF"/>
                </a:solidFill>
                <a:latin typeface="Century Gothic"/>
                <a:cs typeface="Century Gothic"/>
              </a:rPr>
              <a:t>точних</a:t>
            </a:r>
            <a:r>
              <a:rPr sz="2500" b="0" spc="-200" dirty="0">
                <a:solidFill>
                  <a:srgbClr val="FFFFFF"/>
                </a:solidFill>
                <a:latin typeface="Century Gothic"/>
                <a:cs typeface="Century Gothic"/>
              </a:rPr>
              <a:t> </a:t>
            </a:r>
            <a:r>
              <a:rPr sz="2500" b="0" spc="-10" dirty="0">
                <a:solidFill>
                  <a:srgbClr val="FFFFFF"/>
                </a:solidFill>
                <a:latin typeface="Century Gothic"/>
                <a:cs typeface="Century Gothic"/>
              </a:rPr>
              <a:t>описів </a:t>
            </a:r>
            <a:r>
              <a:rPr sz="2500" b="0" spc="60" dirty="0">
                <a:solidFill>
                  <a:srgbClr val="FFFFFF"/>
                </a:solidFill>
                <a:latin typeface="Century Gothic"/>
                <a:cs typeface="Century Gothic"/>
              </a:rPr>
              <a:t>діяльності</a:t>
            </a:r>
            <a:r>
              <a:rPr sz="2500" b="0" spc="-200" dirty="0">
                <a:solidFill>
                  <a:srgbClr val="FFFFFF"/>
                </a:solidFill>
                <a:latin typeface="Century Gothic"/>
                <a:cs typeface="Century Gothic"/>
              </a:rPr>
              <a:t> </a:t>
            </a:r>
            <a:r>
              <a:rPr sz="2500" b="0" spc="-70" dirty="0">
                <a:solidFill>
                  <a:srgbClr val="FFFFFF"/>
                </a:solidFill>
                <a:latin typeface="Century Gothic"/>
                <a:cs typeface="Century Gothic"/>
              </a:rPr>
              <a:t>підприємства,</a:t>
            </a:r>
            <a:r>
              <a:rPr sz="2500" b="0" spc="-195" dirty="0">
                <a:solidFill>
                  <a:srgbClr val="FFFFFF"/>
                </a:solidFill>
                <a:latin typeface="Century Gothic"/>
                <a:cs typeface="Century Gothic"/>
              </a:rPr>
              <a:t> </a:t>
            </a:r>
            <a:r>
              <a:rPr sz="2500" b="0" dirty="0">
                <a:solidFill>
                  <a:srgbClr val="FFFFFF"/>
                </a:solidFill>
                <a:latin typeface="Century Gothic"/>
                <a:cs typeface="Century Gothic"/>
              </a:rPr>
              <a:t>його</a:t>
            </a:r>
            <a:r>
              <a:rPr sz="2500" b="0" spc="-195" dirty="0">
                <a:solidFill>
                  <a:srgbClr val="FFFFFF"/>
                </a:solidFill>
                <a:latin typeface="Century Gothic"/>
                <a:cs typeface="Century Gothic"/>
              </a:rPr>
              <a:t> </a:t>
            </a:r>
            <a:r>
              <a:rPr sz="2500" b="0" spc="-10" dirty="0">
                <a:solidFill>
                  <a:srgbClr val="FFFFFF"/>
                </a:solidFill>
                <a:latin typeface="Century Gothic"/>
                <a:cs typeface="Century Gothic"/>
              </a:rPr>
              <a:t>процесів, </a:t>
            </a:r>
            <a:r>
              <a:rPr sz="2500" b="0" spc="-40" dirty="0">
                <a:solidFill>
                  <a:srgbClr val="FFFFFF"/>
                </a:solidFill>
                <a:latin typeface="Century Gothic"/>
                <a:cs typeface="Century Gothic"/>
              </a:rPr>
              <a:t>структур,</a:t>
            </a:r>
            <a:r>
              <a:rPr sz="2500" b="0" spc="-150" dirty="0">
                <a:solidFill>
                  <a:srgbClr val="FFFFFF"/>
                </a:solidFill>
                <a:latin typeface="Century Gothic"/>
                <a:cs typeface="Century Gothic"/>
              </a:rPr>
              <a:t> </a:t>
            </a:r>
            <a:r>
              <a:rPr sz="2500" b="0" dirty="0">
                <a:solidFill>
                  <a:srgbClr val="FFFFFF"/>
                </a:solidFill>
                <a:latin typeface="Century Gothic"/>
                <a:cs typeface="Century Gothic"/>
              </a:rPr>
              <a:t>цілей</a:t>
            </a:r>
            <a:r>
              <a:rPr sz="2500" b="0" spc="-145" dirty="0">
                <a:solidFill>
                  <a:srgbClr val="FFFFFF"/>
                </a:solidFill>
                <a:latin typeface="Century Gothic"/>
                <a:cs typeface="Century Gothic"/>
              </a:rPr>
              <a:t> </a:t>
            </a:r>
            <a:r>
              <a:rPr sz="2500" b="0" spc="-65" dirty="0">
                <a:solidFill>
                  <a:srgbClr val="FFFFFF"/>
                </a:solidFill>
                <a:latin typeface="Century Gothic"/>
                <a:cs typeface="Century Gothic"/>
              </a:rPr>
              <a:t>та</a:t>
            </a:r>
            <a:r>
              <a:rPr sz="2500" b="0" spc="-145" dirty="0">
                <a:solidFill>
                  <a:srgbClr val="FFFFFF"/>
                </a:solidFill>
                <a:latin typeface="Century Gothic"/>
                <a:cs typeface="Century Gothic"/>
              </a:rPr>
              <a:t> </a:t>
            </a:r>
            <a:r>
              <a:rPr sz="2500" b="0" dirty="0">
                <a:solidFill>
                  <a:srgbClr val="FFFFFF"/>
                </a:solidFill>
                <a:latin typeface="Century Gothic"/>
                <a:cs typeface="Century Gothic"/>
              </a:rPr>
              <a:t>інших</a:t>
            </a:r>
            <a:r>
              <a:rPr sz="2500" b="0" spc="-150" dirty="0">
                <a:solidFill>
                  <a:srgbClr val="FFFFFF"/>
                </a:solidFill>
                <a:latin typeface="Century Gothic"/>
                <a:cs typeface="Century Gothic"/>
              </a:rPr>
              <a:t> </a:t>
            </a:r>
            <a:r>
              <a:rPr sz="2500" b="0" dirty="0">
                <a:solidFill>
                  <a:srgbClr val="FFFFFF"/>
                </a:solidFill>
                <a:latin typeface="Century Gothic"/>
                <a:cs typeface="Century Gothic"/>
              </a:rPr>
              <a:t>компонентів</a:t>
            </a:r>
            <a:r>
              <a:rPr sz="2500" b="0" spc="-145" dirty="0">
                <a:solidFill>
                  <a:srgbClr val="FFFFFF"/>
                </a:solidFill>
                <a:latin typeface="Century Gothic"/>
                <a:cs typeface="Century Gothic"/>
              </a:rPr>
              <a:t> </a:t>
            </a:r>
            <a:r>
              <a:rPr sz="2500" b="0" spc="-20" dirty="0">
                <a:solidFill>
                  <a:srgbClr val="FFFFFF"/>
                </a:solidFill>
                <a:latin typeface="Century Gothic"/>
                <a:cs typeface="Century Gothic"/>
              </a:rPr>
              <a:t>–</a:t>
            </a:r>
            <a:r>
              <a:rPr sz="2500" b="0" spc="-145" dirty="0">
                <a:solidFill>
                  <a:srgbClr val="FFFFFF"/>
                </a:solidFill>
                <a:latin typeface="Century Gothic"/>
                <a:cs typeface="Century Gothic"/>
              </a:rPr>
              <a:t> </a:t>
            </a:r>
            <a:r>
              <a:rPr sz="2500" b="0" spc="30" dirty="0">
                <a:solidFill>
                  <a:srgbClr val="FFFFFF"/>
                </a:solidFill>
                <a:latin typeface="Century Gothic"/>
                <a:cs typeface="Century Gothic"/>
              </a:rPr>
              <a:t>у </a:t>
            </a:r>
            <a:r>
              <a:rPr sz="2500" b="0" spc="-250" dirty="0">
                <a:solidFill>
                  <a:srgbClr val="FFFFFF"/>
                </a:solidFill>
                <a:latin typeface="Century Gothic"/>
                <a:cs typeface="Century Gothic"/>
              </a:rPr>
              <a:t>формі</a:t>
            </a:r>
            <a:r>
              <a:rPr sz="2500" b="0" spc="-210" dirty="0">
                <a:solidFill>
                  <a:srgbClr val="FFFFFF"/>
                </a:solidFill>
                <a:latin typeface="Century Gothic"/>
                <a:cs typeface="Century Gothic"/>
              </a:rPr>
              <a:t> </a:t>
            </a:r>
            <a:r>
              <a:rPr sz="2500" b="0" spc="-75" dirty="0">
                <a:solidFill>
                  <a:srgbClr val="FFFFFF"/>
                </a:solidFill>
                <a:latin typeface="Century Gothic"/>
                <a:cs typeface="Century Gothic"/>
              </a:rPr>
              <a:t>карт,</a:t>
            </a:r>
            <a:r>
              <a:rPr sz="2500" b="0" spc="-204" dirty="0">
                <a:solidFill>
                  <a:srgbClr val="FFFFFF"/>
                </a:solidFill>
                <a:latin typeface="Century Gothic"/>
                <a:cs typeface="Century Gothic"/>
              </a:rPr>
              <a:t> </a:t>
            </a:r>
            <a:r>
              <a:rPr sz="2500" b="0" spc="-105" dirty="0">
                <a:solidFill>
                  <a:srgbClr val="FFFFFF"/>
                </a:solidFill>
                <a:latin typeface="Century Gothic"/>
                <a:cs typeface="Century Gothic"/>
              </a:rPr>
              <a:t>моделей,</a:t>
            </a:r>
            <a:r>
              <a:rPr sz="2500" b="0" spc="-210" dirty="0">
                <a:solidFill>
                  <a:srgbClr val="FFFFFF"/>
                </a:solidFill>
                <a:latin typeface="Century Gothic"/>
                <a:cs typeface="Century Gothic"/>
              </a:rPr>
              <a:t> </a:t>
            </a:r>
            <a:r>
              <a:rPr sz="2500" b="0" spc="-175" dirty="0">
                <a:solidFill>
                  <a:srgbClr val="FFFFFF"/>
                </a:solidFill>
                <a:latin typeface="Century Gothic"/>
                <a:cs typeface="Century Gothic"/>
              </a:rPr>
              <a:t>схем</a:t>
            </a:r>
            <a:r>
              <a:rPr sz="2500" b="0" spc="-204" dirty="0">
                <a:solidFill>
                  <a:srgbClr val="FFFFFF"/>
                </a:solidFill>
                <a:latin typeface="Century Gothic"/>
                <a:cs typeface="Century Gothic"/>
              </a:rPr>
              <a:t> </a:t>
            </a:r>
            <a:r>
              <a:rPr sz="2500" b="0" spc="-10" dirty="0">
                <a:solidFill>
                  <a:srgbClr val="FFFFFF"/>
                </a:solidFill>
                <a:latin typeface="Century Gothic"/>
                <a:cs typeface="Century Gothic"/>
              </a:rPr>
              <a:t>тощо.</a:t>
            </a:r>
            <a:endParaRPr sz="2500" dirty="0">
              <a:latin typeface="Century Gothic"/>
              <a:cs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 y="803493"/>
            <a:ext cx="9951520" cy="8680450"/>
            <a:chOff x="3" y="803493"/>
            <a:chExt cx="9951520" cy="8680450"/>
          </a:xfrm>
        </p:grpSpPr>
        <p:sp>
          <p:nvSpPr>
            <p:cNvPr id="3" name="object 3"/>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4" name="object 4"/>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5" name="object 5"/>
            <p:cNvPicPr/>
            <p:nvPr/>
          </p:nvPicPr>
          <p:blipFill>
            <a:blip r:embed="rId2" cstate="print"/>
            <a:stretch>
              <a:fillRect/>
            </a:stretch>
          </p:blipFill>
          <p:spPr>
            <a:xfrm>
              <a:off x="6573335" y="1086258"/>
              <a:ext cx="3308802" cy="3308791"/>
            </a:xfrm>
            <a:prstGeom prst="rect">
              <a:avLst/>
            </a:prstGeom>
          </p:spPr>
        </p:pic>
        <p:sp>
          <p:nvSpPr>
            <p:cNvPr id="6" name="object 6"/>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7" name="object 7"/>
            <p:cNvPicPr/>
            <p:nvPr/>
          </p:nvPicPr>
          <p:blipFill>
            <a:blip r:embed="rId3" cstate="print"/>
            <a:stretch>
              <a:fillRect/>
            </a:stretch>
          </p:blipFill>
          <p:spPr>
            <a:xfrm>
              <a:off x="6642721" y="5908088"/>
              <a:ext cx="3308802" cy="3308794"/>
            </a:xfrm>
            <a:prstGeom prst="rect">
              <a:avLst/>
            </a:prstGeom>
          </p:spPr>
        </p:pic>
      </p:grpSp>
      <p:pic>
        <p:nvPicPr>
          <p:cNvPr id="10" name="object 10"/>
          <p:cNvPicPr/>
          <p:nvPr/>
        </p:nvPicPr>
        <p:blipFill>
          <a:blip r:embed="rId4" cstate="print"/>
          <a:stretch>
            <a:fillRect/>
          </a:stretch>
        </p:blipFill>
        <p:spPr>
          <a:xfrm>
            <a:off x="2404497" y="4480"/>
            <a:ext cx="3203059" cy="2000420"/>
          </a:xfrm>
          <a:prstGeom prst="rect">
            <a:avLst/>
          </a:prstGeom>
        </p:spPr>
      </p:pic>
      <p:sp>
        <p:nvSpPr>
          <p:cNvPr id="8" name="object 8"/>
          <p:cNvSpPr txBox="1"/>
          <p:nvPr/>
        </p:nvSpPr>
        <p:spPr>
          <a:xfrm>
            <a:off x="939800" y="4314873"/>
            <a:ext cx="5250815" cy="1593215"/>
          </a:xfrm>
          <a:prstGeom prst="rect">
            <a:avLst/>
          </a:prstGeom>
        </p:spPr>
        <p:txBody>
          <a:bodyPr vert="horz" wrap="square" lIns="0" tIns="151765" rIns="0" bIns="0" rtlCol="0">
            <a:spAutoFit/>
          </a:bodyPr>
          <a:lstStyle/>
          <a:p>
            <a:pPr marL="12700" marR="5080">
              <a:lnSpc>
                <a:spcPts val="5630"/>
              </a:lnSpc>
              <a:spcBef>
                <a:spcPts val="1195"/>
              </a:spcBef>
            </a:pPr>
            <a:r>
              <a:rPr sz="5600" b="1" spc="-290" dirty="0">
                <a:solidFill>
                  <a:srgbClr val="6F9425"/>
                </a:solidFill>
                <a:latin typeface="Verdana"/>
                <a:cs typeface="Verdana"/>
              </a:rPr>
              <a:t>Онтологічний підхід</a:t>
            </a:r>
            <a:endParaRPr sz="5600">
              <a:latin typeface="Verdana"/>
              <a:cs typeface="Verdana"/>
            </a:endParaRPr>
          </a:p>
        </p:txBody>
      </p:sp>
      <p:sp>
        <p:nvSpPr>
          <p:cNvPr id="9" name="object 9"/>
          <p:cNvSpPr txBox="1"/>
          <p:nvPr/>
        </p:nvSpPr>
        <p:spPr>
          <a:xfrm>
            <a:off x="10465196" y="2534427"/>
            <a:ext cx="7137004" cy="6219651"/>
          </a:xfrm>
          <a:prstGeom prst="rect">
            <a:avLst/>
          </a:prstGeom>
        </p:spPr>
        <p:txBody>
          <a:bodyPr vert="horz" wrap="square" lIns="0" tIns="12700" rIns="0" bIns="0" rtlCol="0">
            <a:spAutoFit/>
          </a:bodyPr>
          <a:lstStyle/>
          <a:p>
            <a:pPr marL="12700" marR="5080" indent="71120" algn="just">
              <a:lnSpc>
                <a:spcPct val="114999"/>
              </a:lnSpc>
              <a:spcBef>
                <a:spcPts val="100"/>
              </a:spcBef>
            </a:pPr>
            <a:r>
              <a:rPr lang="uk-UA" sz="2500" spc="-35" dirty="0" smtClean="0">
                <a:solidFill>
                  <a:srgbClr val="FFFFFF"/>
                </a:solidFill>
                <a:latin typeface="Century Gothic"/>
                <a:cs typeface="Century Gothic"/>
              </a:rPr>
              <a:t>Перевагою</a:t>
            </a:r>
            <a:r>
              <a:rPr sz="2500" spc="-114" dirty="0" smtClean="0">
                <a:solidFill>
                  <a:srgbClr val="FFFFFF"/>
                </a:solidFill>
                <a:latin typeface="Century Gothic"/>
                <a:cs typeface="Century Gothic"/>
              </a:rPr>
              <a:t> </a:t>
            </a:r>
            <a:r>
              <a:rPr sz="2500" dirty="0">
                <a:solidFill>
                  <a:srgbClr val="FFFFFF"/>
                </a:solidFill>
                <a:latin typeface="Century Gothic"/>
                <a:cs typeface="Century Gothic"/>
              </a:rPr>
              <a:t>онтологічної</a:t>
            </a:r>
            <a:r>
              <a:rPr sz="2500" spc="-110" dirty="0">
                <a:solidFill>
                  <a:srgbClr val="FFFFFF"/>
                </a:solidFill>
                <a:latin typeface="Century Gothic"/>
                <a:cs typeface="Century Gothic"/>
              </a:rPr>
              <a:t> </a:t>
            </a:r>
            <a:r>
              <a:rPr sz="2500" spc="-60" dirty="0">
                <a:solidFill>
                  <a:srgbClr val="FFFFFF"/>
                </a:solidFill>
                <a:latin typeface="Century Gothic"/>
                <a:cs typeface="Century Gothic"/>
              </a:rPr>
              <a:t>моделі</a:t>
            </a:r>
            <a:r>
              <a:rPr sz="2500" spc="-114" dirty="0">
                <a:solidFill>
                  <a:srgbClr val="FFFFFF"/>
                </a:solidFill>
                <a:latin typeface="Century Gothic"/>
                <a:cs typeface="Century Gothic"/>
              </a:rPr>
              <a:t> </a:t>
            </a:r>
            <a:r>
              <a:rPr sz="2500" spc="-160" dirty="0">
                <a:solidFill>
                  <a:srgbClr val="FFFFFF"/>
                </a:solidFill>
                <a:latin typeface="Century Gothic"/>
                <a:cs typeface="Century Gothic"/>
              </a:rPr>
              <a:t>є</a:t>
            </a:r>
            <a:r>
              <a:rPr sz="2500" spc="-110" dirty="0">
                <a:solidFill>
                  <a:srgbClr val="FFFFFF"/>
                </a:solidFill>
                <a:latin typeface="Century Gothic"/>
                <a:cs typeface="Century Gothic"/>
              </a:rPr>
              <a:t> </a:t>
            </a:r>
            <a:r>
              <a:rPr sz="2500" spc="-10" dirty="0">
                <a:solidFill>
                  <a:srgbClr val="FFFFFF"/>
                </a:solidFill>
                <a:latin typeface="Century Gothic"/>
                <a:cs typeface="Century Gothic"/>
              </a:rPr>
              <a:t>певна </a:t>
            </a:r>
            <a:r>
              <a:rPr sz="2500" spc="-30" dirty="0">
                <a:solidFill>
                  <a:srgbClr val="FFFFFF"/>
                </a:solidFill>
                <a:latin typeface="Century Gothic"/>
                <a:cs typeface="Century Gothic"/>
              </a:rPr>
              <a:t>універсальність:</a:t>
            </a:r>
            <a:r>
              <a:rPr sz="2500" spc="-165" dirty="0">
                <a:solidFill>
                  <a:srgbClr val="FFFFFF"/>
                </a:solidFill>
                <a:latin typeface="Century Gothic"/>
                <a:cs typeface="Century Gothic"/>
              </a:rPr>
              <a:t> </a:t>
            </a:r>
            <a:r>
              <a:rPr sz="2500" spc="45" dirty="0">
                <a:solidFill>
                  <a:srgbClr val="FFFFFF"/>
                </a:solidFill>
                <a:latin typeface="Century Gothic"/>
                <a:cs typeface="Century Gothic"/>
              </a:rPr>
              <a:t>принцип</a:t>
            </a:r>
            <a:r>
              <a:rPr sz="2500" spc="-160" dirty="0">
                <a:solidFill>
                  <a:srgbClr val="FFFFFF"/>
                </a:solidFill>
                <a:latin typeface="Century Gothic"/>
                <a:cs typeface="Century Gothic"/>
              </a:rPr>
              <a:t> </a:t>
            </a:r>
            <a:r>
              <a:rPr sz="2500" spc="-10" dirty="0">
                <a:solidFill>
                  <a:srgbClr val="FFFFFF"/>
                </a:solidFill>
                <a:latin typeface="Century Gothic"/>
                <a:cs typeface="Century Gothic"/>
              </a:rPr>
              <a:t>побудови</a:t>
            </a:r>
            <a:r>
              <a:rPr sz="2500" spc="-160" dirty="0">
                <a:solidFill>
                  <a:srgbClr val="FFFFFF"/>
                </a:solidFill>
                <a:latin typeface="Century Gothic"/>
                <a:cs typeface="Century Gothic"/>
              </a:rPr>
              <a:t> </a:t>
            </a:r>
            <a:r>
              <a:rPr sz="2500" spc="-25" dirty="0">
                <a:solidFill>
                  <a:srgbClr val="FFFFFF"/>
                </a:solidFill>
                <a:latin typeface="Century Gothic"/>
                <a:cs typeface="Century Gothic"/>
              </a:rPr>
              <a:t>не </a:t>
            </a:r>
            <a:r>
              <a:rPr sz="2500" dirty="0">
                <a:solidFill>
                  <a:srgbClr val="FFFFFF"/>
                </a:solidFill>
                <a:latin typeface="Century Gothic"/>
                <a:cs typeface="Century Gothic"/>
              </a:rPr>
              <a:t>залежить</a:t>
            </a:r>
            <a:r>
              <a:rPr sz="2500" spc="-245" dirty="0">
                <a:solidFill>
                  <a:srgbClr val="FFFFFF"/>
                </a:solidFill>
                <a:latin typeface="Century Gothic"/>
                <a:cs typeface="Century Gothic"/>
              </a:rPr>
              <a:t> </a:t>
            </a:r>
            <a:r>
              <a:rPr sz="2500" spc="150" dirty="0">
                <a:solidFill>
                  <a:srgbClr val="FFFFFF"/>
                </a:solidFill>
                <a:latin typeface="Century Gothic"/>
                <a:cs typeface="Century Gothic"/>
              </a:rPr>
              <a:t>від</a:t>
            </a:r>
            <a:r>
              <a:rPr sz="2500" spc="-240" dirty="0">
                <a:solidFill>
                  <a:srgbClr val="FFFFFF"/>
                </a:solidFill>
                <a:latin typeface="Century Gothic"/>
                <a:cs typeface="Century Gothic"/>
              </a:rPr>
              <a:t> </a:t>
            </a:r>
            <a:r>
              <a:rPr sz="2500" spc="-60" dirty="0">
                <a:solidFill>
                  <a:srgbClr val="FFFFFF"/>
                </a:solidFill>
                <a:latin typeface="Century Gothic"/>
                <a:cs typeface="Century Gothic"/>
              </a:rPr>
              <a:t>розміру</a:t>
            </a:r>
            <a:r>
              <a:rPr sz="2500" spc="-245" dirty="0">
                <a:solidFill>
                  <a:srgbClr val="FFFFFF"/>
                </a:solidFill>
                <a:latin typeface="Century Gothic"/>
                <a:cs typeface="Century Gothic"/>
              </a:rPr>
              <a:t> </a:t>
            </a:r>
            <a:r>
              <a:rPr sz="2500" spc="-10" dirty="0">
                <a:solidFill>
                  <a:srgbClr val="FFFFFF"/>
                </a:solidFill>
                <a:latin typeface="Century Gothic"/>
                <a:cs typeface="Century Gothic"/>
              </a:rPr>
              <a:t>організації,</a:t>
            </a:r>
            <a:r>
              <a:rPr sz="2500" spc="340" dirty="0">
                <a:solidFill>
                  <a:srgbClr val="FFFFFF"/>
                </a:solidFill>
                <a:latin typeface="Century Gothic"/>
                <a:cs typeface="Century Gothic"/>
              </a:rPr>
              <a:t> </a:t>
            </a:r>
            <a:r>
              <a:rPr sz="2500" spc="145" dirty="0">
                <a:solidFill>
                  <a:srgbClr val="FFFFFF"/>
                </a:solidFill>
                <a:latin typeface="Century Gothic"/>
                <a:cs typeface="Century Gothic"/>
              </a:rPr>
              <a:t>ї </a:t>
            </a:r>
            <a:r>
              <a:rPr sz="2500" dirty="0">
                <a:solidFill>
                  <a:srgbClr val="FFFFFF"/>
                </a:solidFill>
                <a:latin typeface="Century Gothic"/>
                <a:cs typeface="Century Gothic"/>
              </a:rPr>
              <a:t>галузевої</a:t>
            </a:r>
            <a:r>
              <a:rPr sz="2500" spc="-185" dirty="0">
                <a:solidFill>
                  <a:srgbClr val="FFFFFF"/>
                </a:solidFill>
                <a:latin typeface="Century Gothic"/>
                <a:cs typeface="Century Gothic"/>
              </a:rPr>
              <a:t> </a:t>
            </a:r>
            <a:r>
              <a:rPr sz="2500" spc="-95" dirty="0">
                <a:solidFill>
                  <a:srgbClr val="FFFFFF"/>
                </a:solidFill>
                <a:latin typeface="Century Gothic"/>
                <a:cs typeface="Century Gothic"/>
              </a:rPr>
              <a:t>специфіки</a:t>
            </a:r>
            <a:r>
              <a:rPr sz="2500" spc="-185"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180" dirty="0">
                <a:solidFill>
                  <a:srgbClr val="FFFFFF"/>
                </a:solidFill>
                <a:latin typeface="Century Gothic"/>
                <a:cs typeface="Century Gothic"/>
              </a:rPr>
              <a:t> </a:t>
            </a:r>
            <a:r>
              <a:rPr sz="2500" spc="-254" dirty="0">
                <a:solidFill>
                  <a:srgbClr val="FFFFFF"/>
                </a:solidFill>
                <a:latin typeface="Century Gothic"/>
                <a:cs typeface="Century Gothic"/>
              </a:rPr>
              <a:t>форми</a:t>
            </a:r>
            <a:r>
              <a:rPr sz="2500" spc="-185" dirty="0">
                <a:solidFill>
                  <a:srgbClr val="FFFFFF"/>
                </a:solidFill>
                <a:latin typeface="Century Gothic"/>
                <a:cs typeface="Century Gothic"/>
              </a:rPr>
              <a:t> </a:t>
            </a:r>
            <a:r>
              <a:rPr sz="2500" spc="-70" dirty="0">
                <a:solidFill>
                  <a:srgbClr val="FFFFFF"/>
                </a:solidFill>
                <a:latin typeface="Century Gothic"/>
                <a:cs typeface="Century Gothic"/>
              </a:rPr>
              <a:t>власності,</a:t>
            </a:r>
            <a:r>
              <a:rPr sz="2500" spc="-185" dirty="0">
                <a:solidFill>
                  <a:srgbClr val="FFFFFF"/>
                </a:solidFill>
                <a:latin typeface="Century Gothic"/>
                <a:cs typeface="Century Gothic"/>
              </a:rPr>
              <a:t> </a:t>
            </a:r>
            <a:r>
              <a:rPr sz="2500" spc="-310" dirty="0">
                <a:solidFill>
                  <a:srgbClr val="FFFFFF"/>
                </a:solidFill>
                <a:latin typeface="Century Gothic"/>
                <a:cs typeface="Century Gothic"/>
              </a:rPr>
              <a:t>а</a:t>
            </a:r>
            <a:r>
              <a:rPr sz="2500" spc="-160" dirty="0">
                <a:solidFill>
                  <a:srgbClr val="FFFFFF"/>
                </a:solidFill>
                <a:latin typeface="Century Gothic"/>
                <a:cs typeface="Century Gothic"/>
              </a:rPr>
              <a:t> є</a:t>
            </a:r>
            <a:r>
              <a:rPr sz="2500" spc="-195" dirty="0">
                <a:solidFill>
                  <a:srgbClr val="FFFFFF"/>
                </a:solidFill>
                <a:latin typeface="Century Gothic"/>
                <a:cs typeface="Century Gothic"/>
              </a:rPr>
              <a:t> </a:t>
            </a:r>
            <a:r>
              <a:rPr sz="2500" spc="-40" dirty="0">
                <a:solidFill>
                  <a:srgbClr val="FFFFFF"/>
                </a:solidFill>
                <a:latin typeface="Century Gothic"/>
                <a:cs typeface="Century Gothic"/>
              </a:rPr>
              <a:t>універсальним</a:t>
            </a:r>
            <a:r>
              <a:rPr sz="2500" spc="-195" dirty="0">
                <a:solidFill>
                  <a:srgbClr val="FFFFFF"/>
                </a:solidFill>
                <a:latin typeface="Century Gothic"/>
                <a:cs typeface="Century Gothic"/>
              </a:rPr>
              <a:t> </a:t>
            </a:r>
            <a:r>
              <a:rPr sz="2500" spc="-10" dirty="0">
                <a:solidFill>
                  <a:srgbClr val="FFFFFF"/>
                </a:solidFill>
                <a:latin typeface="Century Gothic"/>
                <a:cs typeface="Century Gothic"/>
              </a:rPr>
              <a:t>інструментом </a:t>
            </a:r>
            <a:r>
              <a:rPr sz="2500" spc="-20" dirty="0">
                <a:solidFill>
                  <a:srgbClr val="FFFFFF"/>
                </a:solidFill>
                <a:latin typeface="Century Gothic"/>
                <a:cs typeface="Century Gothic"/>
              </a:rPr>
              <a:t>моделювання</a:t>
            </a:r>
            <a:r>
              <a:rPr sz="2500" spc="-215" dirty="0">
                <a:solidFill>
                  <a:srgbClr val="FFFFFF"/>
                </a:solidFill>
                <a:latin typeface="Century Gothic"/>
                <a:cs typeface="Century Gothic"/>
              </a:rPr>
              <a:t> </a:t>
            </a:r>
            <a:r>
              <a:rPr sz="2500" spc="180" dirty="0">
                <a:solidFill>
                  <a:srgbClr val="FFFFFF"/>
                </a:solidFill>
                <a:latin typeface="Century Gothic"/>
                <a:cs typeface="Century Gothic"/>
              </a:rPr>
              <a:t>й</a:t>
            </a:r>
            <a:r>
              <a:rPr sz="2500" spc="-210" dirty="0">
                <a:solidFill>
                  <a:srgbClr val="FFFFFF"/>
                </a:solidFill>
                <a:latin typeface="Century Gothic"/>
                <a:cs typeface="Century Gothic"/>
              </a:rPr>
              <a:t> </a:t>
            </a:r>
            <a:r>
              <a:rPr sz="2500" spc="-10" dirty="0">
                <a:solidFill>
                  <a:srgbClr val="FFFFFF"/>
                </a:solidFill>
                <a:latin typeface="Century Gothic"/>
                <a:cs typeface="Century Gothic"/>
              </a:rPr>
              <a:t>проектування </a:t>
            </a:r>
            <a:r>
              <a:rPr sz="2500" spc="-25" dirty="0">
                <a:solidFill>
                  <a:srgbClr val="FFFFFF"/>
                </a:solidFill>
                <a:latin typeface="Century Gothic"/>
                <a:cs typeface="Century Gothic"/>
              </a:rPr>
              <a:t>організаційного</a:t>
            </a:r>
            <a:r>
              <a:rPr sz="2500" spc="-175" dirty="0">
                <a:solidFill>
                  <a:srgbClr val="FFFFFF"/>
                </a:solidFill>
                <a:latin typeface="Century Gothic"/>
                <a:cs typeface="Century Gothic"/>
              </a:rPr>
              <a:t> </a:t>
            </a:r>
            <a:r>
              <a:rPr sz="2500" spc="-70" dirty="0">
                <a:solidFill>
                  <a:srgbClr val="FFFFFF"/>
                </a:solidFill>
                <a:latin typeface="Century Gothic"/>
                <a:cs typeface="Century Gothic"/>
              </a:rPr>
              <a:t>устрою</a:t>
            </a:r>
            <a:r>
              <a:rPr sz="2500" spc="-170" dirty="0">
                <a:solidFill>
                  <a:srgbClr val="FFFFFF"/>
                </a:solidFill>
                <a:latin typeface="Century Gothic"/>
                <a:cs typeface="Century Gothic"/>
              </a:rPr>
              <a:t> </a:t>
            </a:r>
            <a:r>
              <a:rPr sz="2500" spc="-70" dirty="0">
                <a:solidFill>
                  <a:srgbClr val="FFFFFF"/>
                </a:solidFill>
                <a:latin typeface="Century Gothic"/>
                <a:cs typeface="Century Gothic"/>
              </a:rPr>
              <a:t>компанії.</a:t>
            </a:r>
            <a:r>
              <a:rPr sz="2500" spc="-175" dirty="0">
                <a:solidFill>
                  <a:srgbClr val="FFFFFF"/>
                </a:solidFill>
                <a:latin typeface="Century Gothic"/>
                <a:cs typeface="Century Gothic"/>
              </a:rPr>
              <a:t> </a:t>
            </a:r>
            <a:endParaRPr lang="uk-UA" sz="2500" spc="-175" dirty="0" smtClean="0">
              <a:solidFill>
                <a:srgbClr val="FFFFFF"/>
              </a:solidFill>
              <a:latin typeface="Century Gothic"/>
              <a:cs typeface="Century Gothic"/>
            </a:endParaRPr>
          </a:p>
          <a:p>
            <a:pPr marL="12700" marR="5080" indent="71120" algn="just">
              <a:lnSpc>
                <a:spcPct val="114999"/>
              </a:lnSpc>
              <a:spcBef>
                <a:spcPts val="100"/>
              </a:spcBef>
            </a:pPr>
            <a:r>
              <a:rPr lang="uk-UA" sz="2500" spc="-20" dirty="0" smtClean="0">
                <a:solidFill>
                  <a:srgbClr val="FFFFFF"/>
                </a:solidFill>
                <a:latin typeface="Century Gothic"/>
                <a:cs typeface="Century Gothic"/>
              </a:rPr>
              <a:t>Крім</a:t>
            </a:r>
            <a:r>
              <a:rPr sz="2500" spc="-20" dirty="0" smtClean="0">
                <a:solidFill>
                  <a:srgbClr val="FFFFFF"/>
                </a:solidFill>
                <a:latin typeface="Century Gothic"/>
                <a:cs typeface="Century Gothic"/>
              </a:rPr>
              <a:t> </a:t>
            </a:r>
            <a:r>
              <a:rPr sz="2500" spc="-30" dirty="0">
                <a:solidFill>
                  <a:srgbClr val="FFFFFF"/>
                </a:solidFill>
                <a:latin typeface="Century Gothic"/>
                <a:cs typeface="Century Gothic"/>
              </a:rPr>
              <a:t>того,</a:t>
            </a:r>
            <a:r>
              <a:rPr sz="2500" spc="-204" dirty="0">
                <a:solidFill>
                  <a:srgbClr val="FFFFFF"/>
                </a:solidFill>
                <a:latin typeface="Century Gothic"/>
                <a:cs typeface="Century Gothic"/>
              </a:rPr>
              <a:t> </a:t>
            </a:r>
            <a:r>
              <a:rPr sz="2500" spc="-65" dirty="0">
                <a:solidFill>
                  <a:srgbClr val="FFFFFF"/>
                </a:solidFill>
                <a:latin typeface="Century Gothic"/>
                <a:cs typeface="Century Gothic"/>
              </a:rPr>
              <a:t>системність</a:t>
            </a:r>
            <a:r>
              <a:rPr sz="2500" spc="-200"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204" dirty="0">
                <a:solidFill>
                  <a:srgbClr val="FFFFFF"/>
                </a:solidFill>
                <a:latin typeface="Century Gothic"/>
                <a:cs typeface="Century Gothic"/>
              </a:rPr>
              <a:t> </a:t>
            </a:r>
            <a:r>
              <a:rPr sz="2500" spc="-10" dirty="0">
                <a:solidFill>
                  <a:srgbClr val="FFFFFF"/>
                </a:solidFill>
                <a:latin typeface="Century Gothic"/>
                <a:cs typeface="Century Gothic"/>
              </a:rPr>
              <a:t>універсальність</a:t>
            </a:r>
            <a:r>
              <a:rPr sz="2500" spc="-200" dirty="0">
                <a:solidFill>
                  <a:srgbClr val="FFFFFF"/>
                </a:solidFill>
                <a:latin typeface="Century Gothic"/>
                <a:cs typeface="Century Gothic"/>
              </a:rPr>
              <a:t> </a:t>
            </a:r>
            <a:r>
              <a:rPr sz="2500" spc="-10" dirty="0">
                <a:solidFill>
                  <a:srgbClr val="FFFFFF"/>
                </a:solidFill>
                <a:latin typeface="Century Gothic"/>
                <a:cs typeface="Century Gothic"/>
              </a:rPr>
              <a:t>цього </a:t>
            </a:r>
            <a:r>
              <a:rPr sz="2500" dirty="0">
                <a:solidFill>
                  <a:srgbClr val="FFFFFF"/>
                </a:solidFill>
                <a:latin typeface="Century Gothic"/>
                <a:cs typeface="Century Gothic"/>
              </a:rPr>
              <a:t>підходу</a:t>
            </a:r>
            <a:r>
              <a:rPr sz="2500" spc="-10" dirty="0">
                <a:solidFill>
                  <a:srgbClr val="FFFFFF"/>
                </a:solidFill>
                <a:latin typeface="Century Gothic"/>
                <a:cs typeface="Century Gothic"/>
              </a:rPr>
              <a:t> </a:t>
            </a:r>
            <a:r>
              <a:rPr sz="2500" dirty="0">
                <a:solidFill>
                  <a:srgbClr val="FFFFFF"/>
                </a:solidFill>
                <a:latin typeface="Century Gothic"/>
                <a:cs typeface="Century Gothic"/>
              </a:rPr>
              <a:t>дозволяє</a:t>
            </a:r>
            <a:r>
              <a:rPr sz="2500" spc="-10" dirty="0">
                <a:solidFill>
                  <a:srgbClr val="FFFFFF"/>
                </a:solidFill>
                <a:latin typeface="Century Gothic"/>
                <a:cs typeface="Century Gothic"/>
              </a:rPr>
              <a:t> взаємозалежно </a:t>
            </a:r>
            <a:r>
              <a:rPr sz="2500" spc="-45" dirty="0">
                <a:solidFill>
                  <a:srgbClr val="FFFFFF"/>
                </a:solidFill>
                <a:latin typeface="Century Gothic"/>
                <a:cs typeface="Century Gothic"/>
              </a:rPr>
              <a:t>відображати</a:t>
            </a:r>
            <a:r>
              <a:rPr sz="2500" spc="-150" dirty="0">
                <a:solidFill>
                  <a:srgbClr val="FFFFFF"/>
                </a:solidFill>
                <a:latin typeface="Century Gothic"/>
                <a:cs typeface="Century Gothic"/>
              </a:rPr>
              <a:t> </a:t>
            </a:r>
            <a:r>
              <a:rPr sz="2500" dirty="0">
                <a:solidFill>
                  <a:srgbClr val="FFFFFF"/>
                </a:solidFill>
                <a:latin typeface="Century Gothic"/>
                <a:cs typeface="Century Gothic"/>
              </a:rPr>
              <a:t>всі</a:t>
            </a:r>
            <a:r>
              <a:rPr sz="2500" spc="-145" dirty="0">
                <a:solidFill>
                  <a:srgbClr val="FFFFFF"/>
                </a:solidFill>
                <a:latin typeface="Century Gothic"/>
                <a:cs typeface="Century Gothic"/>
              </a:rPr>
              <a:t> </a:t>
            </a:r>
            <a:r>
              <a:rPr sz="2500" spc="-55" dirty="0">
                <a:solidFill>
                  <a:srgbClr val="FFFFFF"/>
                </a:solidFill>
                <a:latin typeface="Century Gothic"/>
                <a:cs typeface="Century Gothic"/>
              </a:rPr>
              <a:t>елементи</a:t>
            </a:r>
            <a:r>
              <a:rPr sz="2500" spc="-145" dirty="0">
                <a:solidFill>
                  <a:srgbClr val="FFFFFF"/>
                </a:solidFill>
                <a:latin typeface="Century Gothic"/>
                <a:cs typeface="Century Gothic"/>
              </a:rPr>
              <a:t> </a:t>
            </a:r>
            <a:r>
              <a:rPr sz="2500" spc="-10" dirty="0">
                <a:solidFill>
                  <a:srgbClr val="FFFFFF"/>
                </a:solidFill>
                <a:latin typeface="Century Gothic"/>
                <a:cs typeface="Century Gothic"/>
              </a:rPr>
              <a:t>корпоративної архітектоніки:</a:t>
            </a:r>
            <a:r>
              <a:rPr sz="2500" spc="-165" dirty="0">
                <a:solidFill>
                  <a:srgbClr val="FFFFFF"/>
                </a:solidFill>
                <a:latin typeface="Century Gothic"/>
                <a:cs typeface="Century Gothic"/>
              </a:rPr>
              <a:t> </a:t>
            </a:r>
            <a:r>
              <a:rPr sz="2500" spc="-105" dirty="0">
                <a:solidFill>
                  <a:srgbClr val="FFFFFF"/>
                </a:solidFill>
                <a:latin typeface="Century Gothic"/>
                <a:cs typeface="Century Gothic"/>
              </a:rPr>
              <a:t>процеси,</a:t>
            </a:r>
            <a:r>
              <a:rPr sz="2500" spc="-165" dirty="0">
                <a:solidFill>
                  <a:srgbClr val="FFFFFF"/>
                </a:solidFill>
                <a:latin typeface="Century Gothic"/>
                <a:cs typeface="Century Gothic"/>
              </a:rPr>
              <a:t> </a:t>
            </a:r>
            <a:r>
              <a:rPr sz="2500" spc="-10" dirty="0">
                <a:solidFill>
                  <a:srgbClr val="FFFFFF"/>
                </a:solidFill>
                <a:latin typeface="Century Gothic"/>
                <a:cs typeface="Century Gothic"/>
              </a:rPr>
              <a:t>продукти, </a:t>
            </a:r>
            <a:r>
              <a:rPr sz="2500" spc="-40" dirty="0">
                <a:solidFill>
                  <a:srgbClr val="FFFFFF"/>
                </a:solidFill>
                <a:latin typeface="Century Gothic"/>
                <a:cs typeface="Century Gothic"/>
              </a:rPr>
              <a:t>документи,</a:t>
            </a:r>
            <a:r>
              <a:rPr sz="2500" spc="-195" dirty="0">
                <a:solidFill>
                  <a:srgbClr val="FFFFFF"/>
                </a:solidFill>
                <a:latin typeface="Century Gothic"/>
                <a:cs typeface="Century Gothic"/>
              </a:rPr>
              <a:t> </a:t>
            </a:r>
            <a:r>
              <a:rPr sz="2500" spc="-45" dirty="0">
                <a:solidFill>
                  <a:srgbClr val="FFFFFF"/>
                </a:solidFill>
                <a:latin typeface="Century Gothic"/>
                <a:cs typeface="Century Gothic"/>
              </a:rPr>
              <a:t>компетенції,</a:t>
            </a:r>
            <a:r>
              <a:rPr sz="2500" spc="-190" dirty="0">
                <a:solidFill>
                  <a:srgbClr val="FFFFFF"/>
                </a:solidFill>
                <a:latin typeface="Century Gothic"/>
                <a:cs typeface="Century Gothic"/>
              </a:rPr>
              <a:t> </a:t>
            </a:r>
            <a:r>
              <a:rPr sz="2500" spc="-10" dirty="0">
                <a:solidFill>
                  <a:srgbClr val="FFFFFF"/>
                </a:solidFill>
                <a:latin typeface="Century Gothic"/>
                <a:cs typeface="Century Gothic"/>
              </a:rPr>
              <a:t>технології, </a:t>
            </a:r>
            <a:r>
              <a:rPr sz="2500" spc="-85" dirty="0">
                <a:solidFill>
                  <a:srgbClr val="FFFFFF"/>
                </a:solidFill>
                <a:latin typeface="Century Gothic"/>
                <a:cs typeface="Century Gothic"/>
              </a:rPr>
              <a:t>функції,</a:t>
            </a:r>
            <a:r>
              <a:rPr sz="2500" spc="-200" dirty="0">
                <a:solidFill>
                  <a:srgbClr val="FFFFFF"/>
                </a:solidFill>
                <a:latin typeface="Century Gothic"/>
                <a:cs typeface="Century Gothic"/>
              </a:rPr>
              <a:t> </a:t>
            </a:r>
            <a:r>
              <a:rPr sz="2500" spc="-50" dirty="0">
                <a:solidFill>
                  <a:srgbClr val="FFFFFF"/>
                </a:solidFill>
                <a:latin typeface="Century Gothic"/>
                <a:cs typeface="Century Gothic"/>
              </a:rPr>
              <a:t>стратегії,</a:t>
            </a:r>
            <a:r>
              <a:rPr sz="2500" spc="-195" dirty="0">
                <a:solidFill>
                  <a:srgbClr val="FFFFFF"/>
                </a:solidFill>
                <a:latin typeface="Century Gothic"/>
                <a:cs typeface="Century Gothic"/>
              </a:rPr>
              <a:t> </a:t>
            </a:r>
            <a:r>
              <a:rPr sz="2500" dirty="0">
                <a:solidFill>
                  <a:srgbClr val="FFFFFF"/>
                </a:solidFill>
                <a:latin typeface="Century Gothic"/>
                <a:cs typeface="Century Gothic"/>
              </a:rPr>
              <a:t>структури</a:t>
            </a:r>
            <a:r>
              <a:rPr sz="2500" spc="-200" dirty="0">
                <a:solidFill>
                  <a:srgbClr val="FFFFFF"/>
                </a:solidFill>
                <a:latin typeface="Century Gothic"/>
                <a:cs typeface="Century Gothic"/>
              </a:rPr>
              <a:t> </a:t>
            </a:r>
            <a:r>
              <a:rPr sz="2500" spc="-50" dirty="0">
                <a:solidFill>
                  <a:srgbClr val="FFFFFF"/>
                </a:solidFill>
                <a:latin typeface="Century Gothic"/>
                <a:cs typeface="Century Gothic"/>
              </a:rPr>
              <a:t>– </a:t>
            </a:r>
            <a:r>
              <a:rPr sz="2500" spc="-30" dirty="0">
                <a:solidFill>
                  <a:srgbClr val="FFFFFF"/>
                </a:solidFill>
                <a:latin typeface="Century Gothic"/>
                <a:cs typeface="Century Gothic"/>
              </a:rPr>
              <a:t>організаційні,</a:t>
            </a:r>
            <a:r>
              <a:rPr sz="2500" spc="-135" dirty="0">
                <a:solidFill>
                  <a:srgbClr val="FFFFFF"/>
                </a:solidFill>
                <a:latin typeface="Century Gothic"/>
                <a:cs typeface="Century Gothic"/>
              </a:rPr>
              <a:t> </a:t>
            </a:r>
            <a:r>
              <a:rPr sz="2500" spc="-130" dirty="0">
                <a:solidFill>
                  <a:srgbClr val="FFFFFF"/>
                </a:solidFill>
                <a:latin typeface="Century Gothic"/>
                <a:cs typeface="Century Gothic"/>
              </a:rPr>
              <a:t>фінансові,</a:t>
            </a:r>
            <a:r>
              <a:rPr sz="2500" spc="-135" dirty="0">
                <a:solidFill>
                  <a:srgbClr val="FFFFFF"/>
                </a:solidFill>
                <a:latin typeface="Century Gothic"/>
                <a:cs typeface="Century Gothic"/>
              </a:rPr>
              <a:t> </a:t>
            </a:r>
            <a:r>
              <a:rPr sz="2500" spc="-110" dirty="0">
                <a:solidFill>
                  <a:srgbClr val="FFFFFF"/>
                </a:solidFill>
                <a:latin typeface="Century Gothic"/>
                <a:cs typeface="Century Gothic"/>
              </a:rPr>
              <a:t>інформаційні</a:t>
            </a:r>
            <a:r>
              <a:rPr sz="2500" spc="-130" dirty="0">
                <a:solidFill>
                  <a:srgbClr val="FFFFFF"/>
                </a:solidFill>
                <a:latin typeface="Century Gothic"/>
                <a:cs typeface="Century Gothic"/>
              </a:rPr>
              <a:t> </a:t>
            </a:r>
            <a:r>
              <a:rPr sz="2500" spc="-25" dirty="0">
                <a:solidFill>
                  <a:srgbClr val="FFFFFF"/>
                </a:solidFill>
                <a:latin typeface="Century Gothic"/>
                <a:cs typeface="Century Gothic"/>
              </a:rPr>
              <a:t>та ін.</a:t>
            </a:r>
            <a:endParaRPr sz="2500" dirty="0">
              <a:latin typeface="Century Gothic"/>
              <a:cs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 y="803493"/>
            <a:ext cx="9962524" cy="8680450"/>
            <a:chOff x="3" y="803493"/>
            <a:chExt cx="9962524" cy="8680450"/>
          </a:xfrm>
        </p:grpSpPr>
        <p:sp>
          <p:nvSpPr>
            <p:cNvPr id="3" name="object 3"/>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4" name="object 4"/>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5" name="object 5"/>
            <p:cNvPicPr/>
            <p:nvPr/>
          </p:nvPicPr>
          <p:blipFill>
            <a:blip r:embed="rId2" cstate="print"/>
            <a:stretch>
              <a:fillRect/>
            </a:stretch>
          </p:blipFill>
          <p:spPr>
            <a:xfrm>
              <a:off x="6653725" y="1054573"/>
              <a:ext cx="3308802" cy="3308791"/>
            </a:xfrm>
            <a:prstGeom prst="rect">
              <a:avLst/>
            </a:prstGeom>
          </p:spPr>
        </p:pic>
        <p:sp>
          <p:nvSpPr>
            <p:cNvPr id="6" name="object 6"/>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7" name="object 7"/>
            <p:cNvPicPr/>
            <p:nvPr/>
          </p:nvPicPr>
          <p:blipFill>
            <a:blip r:embed="rId3" cstate="print"/>
            <a:stretch>
              <a:fillRect/>
            </a:stretch>
          </p:blipFill>
          <p:spPr>
            <a:xfrm>
              <a:off x="6634709" y="5943978"/>
              <a:ext cx="3308802" cy="3308794"/>
            </a:xfrm>
            <a:prstGeom prst="rect">
              <a:avLst/>
            </a:prstGeom>
          </p:spPr>
        </p:pic>
      </p:grpSp>
      <p:pic>
        <p:nvPicPr>
          <p:cNvPr id="10" name="object 10"/>
          <p:cNvPicPr/>
          <p:nvPr/>
        </p:nvPicPr>
        <p:blipFill>
          <a:blip r:embed="rId4" cstate="print"/>
          <a:stretch>
            <a:fillRect/>
          </a:stretch>
        </p:blipFill>
        <p:spPr>
          <a:xfrm>
            <a:off x="2404497" y="4480"/>
            <a:ext cx="3203059" cy="2000420"/>
          </a:xfrm>
          <a:prstGeom prst="rect">
            <a:avLst/>
          </a:prstGeom>
        </p:spPr>
      </p:pic>
      <p:sp>
        <p:nvSpPr>
          <p:cNvPr id="8" name="object 8"/>
          <p:cNvSpPr txBox="1"/>
          <p:nvPr/>
        </p:nvSpPr>
        <p:spPr>
          <a:xfrm>
            <a:off x="939800" y="4314873"/>
            <a:ext cx="5250815" cy="1593215"/>
          </a:xfrm>
          <a:prstGeom prst="rect">
            <a:avLst/>
          </a:prstGeom>
        </p:spPr>
        <p:txBody>
          <a:bodyPr vert="horz" wrap="square" lIns="0" tIns="151765" rIns="0" bIns="0" rtlCol="0">
            <a:spAutoFit/>
          </a:bodyPr>
          <a:lstStyle/>
          <a:p>
            <a:pPr marL="12700" marR="5080">
              <a:lnSpc>
                <a:spcPts val="5630"/>
              </a:lnSpc>
              <a:spcBef>
                <a:spcPts val="1195"/>
              </a:spcBef>
            </a:pPr>
            <a:r>
              <a:rPr sz="5600" b="1" spc="-290" dirty="0">
                <a:solidFill>
                  <a:srgbClr val="6F9425"/>
                </a:solidFill>
                <a:latin typeface="Verdana"/>
                <a:cs typeface="Verdana"/>
              </a:rPr>
              <a:t>Онтологічний підхід</a:t>
            </a:r>
            <a:endParaRPr sz="5600">
              <a:latin typeface="Verdana"/>
              <a:cs typeface="Verdana"/>
            </a:endParaRPr>
          </a:p>
        </p:txBody>
      </p:sp>
      <p:sp>
        <p:nvSpPr>
          <p:cNvPr id="9" name="object 9"/>
          <p:cNvSpPr txBox="1"/>
          <p:nvPr/>
        </p:nvSpPr>
        <p:spPr>
          <a:xfrm>
            <a:off x="10310327" y="2203262"/>
            <a:ext cx="7520473" cy="6219651"/>
          </a:xfrm>
          <a:prstGeom prst="rect">
            <a:avLst/>
          </a:prstGeom>
        </p:spPr>
        <p:txBody>
          <a:bodyPr vert="horz" wrap="square" lIns="0" tIns="12700" rIns="0" bIns="0" rtlCol="0">
            <a:spAutoFit/>
          </a:bodyPr>
          <a:lstStyle/>
          <a:p>
            <a:pPr marL="12700" marR="5080" algn="just">
              <a:lnSpc>
                <a:spcPct val="114999"/>
              </a:lnSpc>
              <a:spcBef>
                <a:spcPts val="100"/>
              </a:spcBef>
            </a:pPr>
            <a:r>
              <a:rPr sz="2500" spc="-25" dirty="0">
                <a:solidFill>
                  <a:srgbClr val="FFFFFF"/>
                </a:solidFill>
                <a:latin typeface="Century Gothic"/>
                <a:cs typeface="Century Gothic"/>
              </a:rPr>
              <a:t>До</a:t>
            </a:r>
            <a:r>
              <a:rPr sz="2500" spc="-125" dirty="0">
                <a:solidFill>
                  <a:srgbClr val="FFFFFF"/>
                </a:solidFill>
                <a:latin typeface="Century Gothic"/>
                <a:cs typeface="Century Gothic"/>
              </a:rPr>
              <a:t> </a:t>
            </a:r>
            <a:r>
              <a:rPr sz="2500" spc="-40" dirty="0">
                <a:solidFill>
                  <a:srgbClr val="FFFFFF"/>
                </a:solidFill>
                <a:latin typeface="Century Gothic"/>
                <a:cs typeface="Century Gothic"/>
              </a:rPr>
              <a:t>переваг</a:t>
            </a:r>
            <a:r>
              <a:rPr sz="2500" spc="-120" dirty="0">
                <a:solidFill>
                  <a:srgbClr val="FFFFFF"/>
                </a:solidFill>
                <a:latin typeface="Century Gothic"/>
                <a:cs typeface="Century Gothic"/>
              </a:rPr>
              <a:t> </a:t>
            </a:r>
            <a:r>
              <a:rPr sz="2500" dirty="0">
                <a:solidFill>
                  <a:srgbClr val="FFFFFF"/>
                </a:solidFill>
                <a:latin typeface="Century Gothic"/>
                <a:cs typeface="Century Gothic"/>
              </a:rPr>
              <a:t>онтологічної</a:t>
            </a:r>
            <a:r>
              <a:rPr sz="2500" spc="-125" dirty="0">
                <a:solidFill>
                  <a:srgbClr val="FFFFFF"/>
                </a:solidFill>
                <a:latin typeface="Century Gothic"/>
                <a:cs typeface="Century Gothic"/>
              </a:rPr>
              <a:t> </a:t>
            </a:r>
            <a:r>
              <a:rPr sz="2500" spc="-60" dirty="0">
                <a:solidFill>
                  <a:srgbClr val="FFFFFF"/>
                </a:solidFill>
                <a:latin typeface="Century Gothic"/>
                <a:cs typeface="Century Gothic"/>
              </a:rPr>
              <a:t>моделі</a:t>
            </a:r>
            <a:r>
              <a:rPr sz="2500" spc="-120" dirty="0">
                <a:solidFill>
                  <a:srgbClr val="FFFFFF"/>
                </a:solidFill>
                <a:latin typeface="Century Gothic"/>
                <a:cs typeface="Century Gothic"/>
              </a:rPr>
              <a:t> </a:t>
            </a:r>
            <a:r>
              <a:rPr sz="2500" spc="-25" dirty="0">
                <a:solidFill>
                  <a:srgbClr val="FFFFFF"/>
                </a:solidFill>
                <a:latin typeface="Century Gothic"/>
                <a:cs typeface="Century Gothic"/>
              </a:rPr>
              <a:t>також</a:t>
            </a:r>
            <a:r>
              <a:rPr sz="2500" spc="-125" dirty="0">
                <a:solidFill>
                  <a:srgbClr val="FFFFFF"/>
                </a:solidFill>
                <a:latin typeface="Century Gothic"/>
                <a:cs typeface="Century Gothic"/>
              </a:rPr>
              <a:t> </a:t>
            </a:r>
            <a:r>
              <a:rPr sz="2500" spc="-20" dirty="0">
                <a:solidFill>
                  <a:srgbClr val="FFFFFF"/>
                </a:solidFill>
                <a:latin typeface="Century Gothic"/>
                <a:cs typeface="Century Gothic"/>
              </a:rPr>
              <a:t>слід </a:t>
            </a:r>
            <a:r>
              <a:rPr sz="2500" dirty="0">
                <a:solidFill>
                  <a:srgbClr val="FFFFFF"/>
                </a:solidFill>
                <a:latin typeface="Century Gothic"/>
                <a:cs typeface="Century Gothic"/>
              </a:rPr>
              <a:t>віднести</a:t>
            </a:r>
            <a:r>
              <a:rPr sz="2500" spc="-135" dirty="0">
                <a:solidFill>
                  <a:srgbClr val="FFFFFF"/>
                </a:solidFill>
                <a:latin typeface="Century Gothic"/>
                <a:cs typeface="Century Gothic"/>
              </a:rPr>
              <a:t> </a:t>
            </a:r>
            <a:r>
              <a:rPr sz="2500" spc="55" dirty="0">
                <a:solidFill>
                  <a:srgbClr val="FFFFFF"/>
                </a:solidFill>
                <a:latin typeface="Century Gothic"/>
                <a:cs typeface="Century Gothic"/>
              </a:rPr>
              <a:t>подвійну</a:t>
            </a:r>
            <a:r>
              <a:rPr sz="2500" spc="-135" dirty="0">
                <a:solidFill>
                  <a:srgbClr val="FFFFFF"/>
                </a:solidFill>
                <a:latin typeface="Century Gothic"/>
                <a:cs typeface="Century Gothic"/>
              </a:rPr>
              <a:t> </a:t>
            </a:r>
            <a:r>
              <a:rPr sz="2500" spc="-10" dirty="0">
                <a:solidFill>
                  <a:srgbClr val="FFFFFF"/>
                </a:solidFill>
                <a:latin typeface="Century Gothic"/>
                <a:cs typeface="Century Gothic"/>
              </a:rPr>
              <a:t>методичну</a:t>
            </a:r>
            <a:r>
              <a:rPr sz="2500" spc="-135" dirty="0">
                <a:solidFill>
                  <a:srgbClr val="FFFFFF"/>
                </a:solidFill>
                <a:latin typeface="Century Gothic"/>
                <a:cs typeface="Century Gothic"/>
              </a:rPr>
              <a:t> </a:t>
            </a:r>
            <a:r>
              <a:rPr sz="2500" spc="-110" dirty="0">
                <a:solidFill>
                  <a:srgbClr val="FFFFFF"/>
                </a:solidFill>
                <a:latin typeface="Century Gothic"/>
                <a:cs typeface="Century Gothic"/>
              </a:rPr>
              <a:t>базу:</a:t>
            </a:r>
            <a:r>
              <a:rPr sz="2500" spc="-135" dirty="0">
                <a:solidFill>
                  <a:srgbClr val="FFFFFF"/>
                </a:solidFill>
                <a:latin typeface="Century Gothic"/>
                <a:cs typeface="Century Gothic"/>
              </a:rPr>
              <a:t> </a:t>
            </a:r>
            <a:r>
              <a:rPr sz="2500" spc="-40" dirty="0">
                <a:solidFill>
                  <a:srgbClr val="FFFFFF"/>
                </a:solidFill>
                <a:latin typeface="Century Gothic"/>
                <a:cs typeface="Century Gothic"/>
              </a:rPr>
              <a:t>по-</a:t>
            </a:r>
            <a:r>
              <a:rPr sz="2500" spc="-25" dirty="0">
                <a:solidFill>
                  <a:srgbClr val="FFFFFF"/>
                </a:solidFill>
                <a:latin typeface="Century Gothic"/>
                <a:cs typeface="Century Gothic"/>
              </a:rPr>
              <a:t>перше, </a:t>
            </a:r>
            <a:r>
              <a:rPr sz="2500" spc="-60" dirty="0">
                <a:solidFill>
                  <a:srgbClr val="FFFFFF"/>
                </a:solidFill>
                <a:latin typeface="Century Gothic"/>
                <a:cs typeface="Century Gothic"/>
              </a:rPr>
              <a:t>модель</a:t>
            </a:r>
            <a:r>
              <a:rPr sz="2500" spc="-210" dirty="0">
                <a:solidFill>
                  <a:srgbClr val="FFFFFF"/>
                </a:solidFill>
                <a:latin typeface="Century Gothic"/>
                <a:cs typeface="Century Gothic"/>
              </a:rPr>
              <a:t> </a:t>
            </a:r>
            <a:r>
              <a:rPr sz="2500" spc="-160" dirty="0">
                <a:solidFill>
                  <a:srgbClr val="FFFFFF"/>
                </a:solidFill>
                <a:latin typeface="Century Gothic"/>
                <a:cs typeface="Century Gothic"/>
              </a:rPr>
              <a:t>є</a:t>
            </a:r>
            <a:r>
              <a:rPr sz="2500" spc="-204" dirty="0">
                <a:solidFill>
                  <a:srgbClr val="FFFFFF"/>
                </a:solidFill>
                <a:latin typeface="Century Gothic"/>
                <a:cs typeface="Century Gothic"/>
              </a:rPr>
              <a:t> </a:t>
            </a:r>
            <a:r>
              <a:rPr sz="2500" spc="-50" dirty="0">
                <a:solidFill>
                  <a:srgbClr val="FFFFFF"/>
                </a:solidFill>
                <a:latin typeface="Century Gothic"/>
                <a:cs typeface="Century Gothic"/>
              </a:rPr>
              <a:t>єдиним</a:t>
            </a:r>
            <a:r>
              <a:rPr sz="2500" spc="-204" dirty="0">
                <a:solidFill>
                  <a:srgbClr val="FFFFFF"/>
                </a:solidFill>
                <a:latin typeface="Century Gothic"/>
                <a:cs typeface="Century Gothic"/>
              </a:rPr>
              <a:t> </a:t>
            </a:r>
            <a:r>
              <a:rPr sz="2500" spc="-120" dirty="0">
                <a:solidFill>
                  <a:srgbClr val="FFFFFF"/>
                </a:solidFill>
                <a:latin typeface="Century Gothic"/>
                <a:cs typeface="Century Gothic"/>
              </a:rPr>
              <a:t>стандартом</a:t>
            </a:r>
            <a:r>
              <a:rPr sz="2500" spc="-204" dirty="0">
                <a:solidFill>
                  <a:srgbClr val="FFFFFF"/>
                </a:solidFill>
                <a:latin typeface="Century Gothic"/>
                <a:cs typeface="Century Gothic"/>
              </a:rPr>
              <a:t> </a:t>
            </a:r>
            <a:r>
              <a:rPr sz="2500" spc="-10" dirty="0">
                <a:solidFill>
                  <a:srgbClr val="FFFFFF"/>
                </a:solidFill>
                <a:latin typeface="Century Gothic"/>
                <a:cs typeface="Century Gothic"/>
              </a:rPr>
              <a:t>моделювання, </a:t>
            </a:r>
            <a:endParaRPr lang="uk-UA" sz="2500" spc="-10" dirty="0" smtClean="0">
              <a:solidFill>
                <a:srgbClr val="FFFFFF"/>
              </a:solidFill>
              <a:latin typeface="Century Gothic"/>
              <a:cs typeface="Century Gothic"/>
            </a:endParaRPr>
          </a:p>
          <a:p>
            <a:pPr marL="12700" marR="5080" algn="just">
              <a:lnSpc>
                <a:spcPct val="114999"/>
              </a:lnSpc>
              <a:spcBef>
                <a:spcPts val="100"/>
              </a:spcBef>
            </a:pPr>
            <a:r>
              <a:rPr lang="uk-UA" sz="2500" spc="-40" dirty="0" smtClean="0">
                <a:solidFill>
                  <a:srgbClr val="FFFFFF"/>
                </a:solidFill>
                <a:latin typeface="Century Gothic"/>
                <a:cs typeface="Century Gothic"/>
              </a:rPr>
              <a:t>по-</a:t>
            </a:r>
            <a:r>
              <a:rPr lang="uk-UA" sz="2500" spc="-45" dirty="0" smtClean="0">
                <a:solidFill>
                  <a:srgbClr val="FFFFFF"/>
                </a:solidFill>
                <a:latin typeface="Century Gothic"/>
                <a:cs typeface="Century Gothic"/>
              </a:rPr>
              <a:t>друге,</a:t>
            </a:r>
            <a:r>
              <a:rPr lang="uk-UA" sz="2500" spc="-185" dirty="0" smtClean="0">
                <a:solidFill>
                  <a:srgbClr val="FFFFFF"/>
                </a:solidFill>
                <a:latin typeface="Century Gothic"/>
                <a:cs typeface="Century Gothic"/>
              </a:rPr>
              <a:t> </a:t>
            </a:r>
            <a:r>
              <a:rPr lang="uk-UA" sz="2500" spc="-25" dirty="0" smtClean="0">
                <a:solidFill>
                  <a:srgbClr val="FFFFFF"/>
                </a:solidFill>
                <a:latin typeface="Century Gothic"/>
                <a:cs typeface="Century Gothic"/>
              </a:rPr>
              <a:t>зрозумілою</a:t>
            </a:r>
            <a:r>
              <a:rPr sz="2500" spc="-185" dirty="0" smtClean="0">
                <a:solidFill>
                  <a:srgbClr val="FFFFFF"/>
                </a:solidFill>
                <a:latin typeface="Century Gothic"/>
                <a:cs typeface="Century Gothic"/>
              </a:rPr>
              <a:t> </a:t>
            </a:r>
            <a:r>
              <a:rPr sz="2500" spc="204" dirty="0">
                <a:solidFill>
                  <a:srgbClr val="FFFFFF"/>
                </a:solidFill>
                <a:latin typeface="Century Gothic"/>
                <a:cs typeface="Century Gothic"/>
              </a:rPr>
              <a:t>і</a:t>
            </a:r>
            <a:r>
              <a:rPr sz="2500" spc="-185" dirty="0">
                <a:solidFill>
                  <a:srgbClr val="FFFFFF"/>
                </a:solidFill>
                <a:latin typeface="Century Gothic"/>
                <a:cs typeface="Century Gothic"/>
              </a:rPr>
              <a:t> </a:t>
            </a:r>
            <a:r>
              <a:rPr sz="2500" spc="-35" dirty="0">
                <a:solidFill>
                  <a:srgbClr val="FFFFFF"/>
                </a:solidFill>
                <a:latin typeface="Century Gothic"/>
                <a:cs typeface="Century Gothic"/>
              </a:rPr>
              <a:t>наочною</a:t>
            </a:r>
            <a:r>
              <a:rPr sz="2500" spc="-185" dirty="0">
                <a:solidFill>
                  <a:srgbClr val="FFFFFF"/>
                </a:solidFill>
                <a:latin typeface="Century Gothic"/>
                <a:cs typeface="Century Gothic"/>
              </a:rPr>
              <a:t> </a:t>
            </a:r>
            <a:r>
              <a:rPr sz="2500" spc="-95" dirty="0">
                <a:solidFill>
                  <a:srgbClr val="FFFFFF"/>
                </a:solidFill>
                <a:latin typeface="Century Gothic"/>
                <a:cs typeface="Century Gothic"/>
              </a:rPr>
              <a:t>на</a:t>
            </a:r>
            <a:r>
              <a:rPr sz="2500" spc="-180" dirty="0">
                <a:solidFill>
                  <a:srgbClr val="FFFFFF"/>
                </a:solidFill>
                <a:latin typeface="Century Gothic"/>
                <a:cs typeface="Century Gothic"/>
              </a:rPr>
              <a:t> </a:t>
            </a:r>
            <a:r>
              <a:rPr sz="2500" dirty="0">
                <a:solidFill>
                  <a:srgbClr val="FFFFFF"/>
                </a:solidFill>
                <a:latin typeface="Century Gothic"/>
                <a:cs typeface="Century Gothic"/>
              </a:rPr>
              <a:t>всіх</a:t>
            </a:r>
            <a:r>
              <a:rPr sz="2500" spc="-185" dirty="0">
                <a:solidFill>
                  <a:srgbClr val="FFFFFF"/>
                </a:solidFill>
                <a:latin typeface="Century Gothic"/>
                <a:cs typeface="Century Gothic"/>
              </a:rPr>
              <a:t> </a:t>
            </a:r>
            <a:r>
              <a:rPr sz="2500" spc="114" dirty="0">
                <a:solidFill>
                  <a:srgbClr val="FFFFFF"/>
                </a:solidFill>
                <a:latin typeface="Century Gothic"/>
                <a:cs typeface="Century Gothic"/>
              </a:rPr>
              <a:t>рівнях </a:t>
            </a:r>
            <a:r>
              <a:rPr sz="2500" spc="180" dirty="0">
                <a:solidFill>
                  <a:srgbClr val="FFFFFF"/>
                </a:solidFill>
                <a:latin typeface="Century Gothic"/>
                <a:cs typeface="Century Gothic"/>
              </a:rPr>
              <a:t>й</a:t>
            </a:r>
            <a:r>
              <a:rPr sz="2500" spc="-215" dirty="0">
                <a:solidFill>
                  <a:srgbClr val="FFFFFF"/>
                </a:solidFill>
                <a:latin typeface="Century Gothic"/>
                <a:cs typeface="Century Gothic"/>
              </a:rPr>
              <a:t> </a:t>
            </a:r>
            <a:r>
              <a:rPr sz="2500" spc="80" dirty="0">
                <a:solidFill>
                  <a:srgbClr val="FFFFFF"/>
                </a:solidFill>
                <a:latin typeface="Century Gothic"/>
                <a:cs typeface="Century Gothic"/>
              </a:rPr>
              <a:t>у</a:t>
            </a:r>
            <a:r>
              <a:rPr sz="2500" spc="-210" dirty="0">
                <a:solidFill>
                  <a:srgbClr val="FFFFFF"/>
                </a:solidFill>
                <a:latin typeface="Century Gothic"/>
                <a:cs typeface="Century Gothic"/>
              </a:rPr>
              <a:t> </a:t>
            </a:r>
            <a:r>
              <a:rPr sz="2500" spc="-10" dirty="0">
                <a:solidFill>
                  <a:srgbClr val="FFFFFF"/>
                </a:solidFill>
                <a:latin typeface="Century Gothic"/>
                <a:cs typeface="Century Gothic"/>
              </a:rPr>
              <a:t>будь-</a:t>
            </a:r>
            <a:r>
              <a:rPr sz="2500" spc="155" dirty="0">
                <a:solidFill>
                  <a:srgbClr val="FFFFFF"/>
                </a:solidFill>
                <a:latin typeface="Century Gothic"/>
                <a:cs typeface="Century Gothic"/>
              </a:rPr>
              <a:t>яких</a:t>
            </a:r>
            <a:r>
              <a:rPr sz="2500" spc="-210" dirty="0">
                <a:solidFill>
                  <a:srgbClr val="FFFFFF"/>
                </a:solidFill>
                <a:latin typeface="Century Gothic"/>
                <a:cs typeface="Century Gothic"/>
              </a:rPr>
              <a:t> </a:t>
            </a:r>
            <a:r>
              <a:rPr sz="2500" dirty="0">
                <a:solidFill>
                  <a:srgbClr val="FFFFFF"/>
                </a:solidFill>
                <a:latin typeface="Century Gothic"/>
                <a:cs typeface="Century Gothic"/>
              </a:rPr>
              <a:t>підрозділах</a:t>
            </a:r>
            <a:r>
              <a:rPr sz="2500" spc="-215" dirty="0">
                <a:solidFill>
                  <a:srgbClr val="FFFFFF"/>
                </a:solidFill>
                <a:latin typeface="Century Gothic"/>
                <a:cs typeface="Century Gothic"/>
              </a:rPr>
              <a:t> </a:t>
            </a:r>
            <a:r>
              <a:rPr sz="2500" spc="-25" dirty="0">
                <a:solidFill>
                  <a:srgbClr val="FFFFFF"/>
                </a:solidFill>
                <a:latin typeface="Century Gothic"/>
                <a:cs typeface="Century Gothic"/>
              </a:rPr>
              <a:t>організації</a:t>
            </a:r>
            <a:r>
              <a:rPr sz="2500" spc="-210" dirty="0">
                <a:solidFill>
                  <a:srgbClr val="FFFFFF"/>
                </a:solidFill>
                <a:latin typeface="Century Gothic"/>
                <a:cs typeface="Century Gothic"/>
              </a:rPr>
              <a:t> </a:t>
            </a:r>
            <a:r>
              <a:rPr sz="2500" spc="-65" dirty="0">
                <a:solidFill>
                  <a:srgbClr val="FFFFFF"/>
                </a:solidFill>
                <a:latin typeface="Century Gothic"/>
                <a:cs typeface="Century Gothic"/>
              </a:rPr>
              <a:t>та</a:t>
            </a:r>
            <a:r>
              <a:rPr sz="2500" spc="-210" dirty="0">
                <a:solidFill>
                  <a:srgbClr val="FFFFFF"/>
                </a:solidFill>
                <a:latin typeface="Century Gothic"/>
                <a:cs typeface="Century Gothic"/>
              </a:rPr>
              <a:t> </a:t>
            </a:r>
            <a:r>
              <a:rPr sz="2500" spc="-20" dirty="0">
                <a:solidFill>
                  <a:srgbClr val="FFFFFF"/>
                </a:solidFill>
                <a:latin typeface="Century Gothic"/>
                <a:cs typeface="Century Gothic"/>
              </a:rPr>
              <a:t>поза </a:t>
            </a:r>
            <a:r>
              <a:rPr sz="2500" spc="-70" dirty="0">
                <a:solidFill>
                  <a:srgbClr val="FFFFFF"/>
                </a:solidFill>
                <a:latin typeface="Century Gothic"/>
                <a:cs typeface="Century Gothic"/>
              </a:rPr>
              <a:t>нею,</a:t>
            </a:r>
            <a:r>
              <a:rPr sz="2500" spc="-200" dirty="0">
                <a:solidFill>
                  <a:srgbClr val="FFFFFF"/>
                </a:solidFill>
                <a:latin typeface="Century Gothic"/>
                <a:cs typeface="Century Gothic"/>
              </a:rPr>
              <a:t> </a:t>
            </a:r>
            <a:r>
              <a:rPr sz="2500" spc="-20" dirty="0">
                <a:solidFill>
                  <a:srgbClr val="FFFFFF"/>
                </a:solidFill>
                <a:latin typeface="Century Gothic"/>
                <a:cs typeface="Century Gothic"/>
              </a:rPr>
              <a:t>тобто</a:t>
            </a:r>
            <a:r>
              <a:rPr sz="2500" spc="-200" dirty="0">
                <a:solidFill>
                  <a:srgbClr val="FFFFFF"/>
                </a:solidFill>
                <a:latin typeface="Century Gothic"/>
                <a:cs typeface="Century Gothic"/>
              </a:rPr>
              <a:t> </a:t>
            </a:r>
            <a:r>
              <a:rPr sz="2500" spc="-50" dirty="0">
                <a:solidFill>
                  <a:srgbClr val="FFFFFF"/>
                </a:solidFill>
                <a:latin typeface="Century Gothic"/>
                <a:cs typeface="Century Gothic"/>
              </a:rPr>
              <a:t>забезпечує</a:t>
            </a:r>
            <a:r>
              <a:rPr sz="2500" spc="-200" dirty="0">
                <a:solidFill>
                  <a:srgbClr val="FFFFFF"/>
                </a:solidFill>
                <a:latin typeface="Century Gothic"/>
                <a:cs typeface="Century Gothic"/>
              </a:rPr>
              <a:t> </a:t>
            </a:r>
            <a:r>
              <a:rPr sz="2500" spc="-10" dirty="0">
                <a:solidFill>
                  <a:srgbClr val="FFFFFF"/>
                </a:solidFill>
                <a:latin typeface="Century Gothic"/>
                <a:cs typeface="Century Gothic"/>
              </a:rPr>
              <a:t>термінологічну </a:t>
            </a:r>
            <a:r>
              <a:rPr sz="2500" spc="-20" dirty="0">
                <a:solidFill>
                  <a:srgbClr val="FFFFFF"/>
                </a:solidFill>
                <a:latin typeface="Century Gothic"/>
                <a:cs typeface="Century Gothic"/>
              </a:rPr>
              <a:t>прозорість</a:t>
            </a:r>
            <a:r>
              <a:rPr sz="2500" spc="-160" dirty="0">
                <a:solidFill>
                  <a:srgbClr val="FFFFFF"/>
                </a:solidFill>
                <a:latin typeface="Century Gothic"/>
                <a:cs typeface="Century Gothic"/>
              </a:rPr>
              <a:t> </a:t>
            </a:r>
            <a:r>
              <a:rPr sz="2500" spc="-75" dirty="0">
                <a:solidFill>
                  <a:srgbClr val="FFFFFF"/>
                </a:solidFill>
                <a:latin typeface="Century Gothic"/>
                <a:cs typeface="Century Gothic"/>
              </a:rPr>
              <a:t>менеджменту</a:t>
            </a:r>
            <a:r>
              <a:rPr sz="2500" spc="-155" dirty="0">
                <a:solidFill>
                  <a:srgbClr val="FFFFFF"/>
                </a:solidFill>
                <a:latin typeface="Century Gothic"/>
                <a:cs typeface="Century Gothic"/>
              </a:rPr>
              <a:t> </a:t>
            </a:r>
            <a:r>
              <a:rPr sz="2500" spc="-70" dirty="0">
                <a:solidFill>
                  <a:srgbClr val="FFFFFF"/>
                </a:solidFill>
                <a:latin typeface="Century Gothic"/>
                <a:cs typeface="Century Gothic"/>
              </a:rPr>
              <a:t>компанії.</a:t>
            </a:r>
            <a:r>
              <a:rPr sz="2500" spc="-155" dirty="0">
                <a:solidFill>
                  <a:srgbClr val="FFFFFF"/>
                </a:solidFill>
                <a:latin typeface="Century Gothic"/>
                <a:cs typeface="Century Gothic"/>
              </a:rPr>
              <a:t> </a:t>
            </a:r>
            <a:endParaRPr lang="uk-UA" sz="2500" spc="-155" dirty="0" smtClean="0">
              <a:solidFill>
                <a:srgbClr val="FFFFFF"/>
              </a:solidFill>
              <a:latin typeface="Century Gothic"/>
              <a:cs typeface="Century Gothic"/>
            </a:endParaRPr>
          </a:p>
          <a:p>
            <a:pPr marL="12700" marR="5080" algn="just">
              <a:lnSpc>
                <a:spcPct val="114999"/>
              </a:lnSpc>
              <a:spcBef>
                <a:spcPts val="100"/>
              </a:spcBef>
            </a:pPr>
            <a:r>
              <a:rPr lang="uk-UA" sz="2500" spc="-305" dirty="0" smtClean="0">
                <a:solidFill>
                  <a:srgbClr val="FFFFFF"/>
                </a:solidFill>
                <a:latin typeface="Century Gothic"/>
                <a:cs typeface="Century Gothic"/>
              </a:rPr>
              <a:t>Саме</a:t>
            </a:r>
            <a:r>
              <a:rPr sz="2500" spc="-305" dirty="0" smtClean="0">
                <a:solidFill>
                  <a:srgbClr val="FFFFFF"/>
                </a:solidFill>
                <a:latin typeface="Century Gothic"/>
                <a:cs typeface="Century Gothic"/>
              </a:rPr>
              <a:t> </a:t>
            </a:r>
            <a:r>
              <a:rPr sz="2500" spc="-80" dirty="0">
                <a:solidFill>
                  <a:srgbClr val="FFFFFF"/>
                </a:solidFill>
                <a:latin typeface="Century Gothic"/>
                <a:cs typeface="Century Gothic"/>
              </a:rPr>
              <a:t>єдина</a:t>
            </a:r>
            <a:r>
              <a:rPr sz="2500" spc="-165" dirty="0">
                <a:solidFill>
                  <a:srgbClr val="FFFFFF"/>
                </a:solidFill>
                <a:latin typeface="Century Gothic"/>
                <a:cs typeface="Century Gothic"/>
              </a:rPr>
              <a:t> </a:t>
            </a:r>
            <a:r>
              <a:rPr sz="2500" dirty="0">
                <a:solidFill>
                  <a:srgbClr val="FFFFFF"/>
                </a:solidFill>
                <a:latin typeface="Century Gothic"/>
                <a:cs typeface="Century Gothic"/>
              </a:rPr>
              <a:t>термінологія</a:t>
            </a:r>
            <a:r>
              <a:rPr sz="2500" spc="-160" dirty="0">
                <a:solidFill>
                  <a:srgbClr val="FFFFFF"/>
                </a:solidFill>
                <a:latin typeface="Century Gothic"/>
                <a:cs typeface="Century Gothic"/>
              </a:rPr>
              <a:t> </a:t>
            </a:r>
            <a:r>
              <a:rPr sz="2500" spc="-170" dirty="0">
                <a:solidFill>
                  <a:srgbClr val="FFFFFF"/>
                </a:solidFill>
                <a:latin typeface="Century Gothic"/>
                <a:cs typeface="Century Gothic"/>
              </a:rPr>
              <a:t>надає</a:t>
            </a:r>
            <a:r>
              <a:rPr sz="2500" spc="-160" dirty="0">
                <a:solidFill>
                  <a:srgbClr val="FFFFFF"/>
                </a:solidFill>
                <a:latin typeface="Century Gothic"/>
                <a:cs typeface="Century Gothic"/>
              </a:rPr>
              <a:t> </a:t>
            </a:r>
            <a:r>
              <a:rPr sz="2500" spc="-10" dirty="0">
                <a:solidFill>
                  <a:srgbClr val="FFFFFF"/>
                </a:solidFill>
                <a:latin typeface="Century Gothic"/>
                <a:cs typeface="Century Gothic"/>
              </a:rPr>
              <a:t>можливість </a:t>
            </a:r>
            <a:r>
              <a:rPr sz="2500" dirty="0">
                <a:solidFill>
                  <a:srgbClr val="FFFFFF"/>
                </a:solidFill>
                <a:latin typeface="Century Gothic"/>
                <a:cs typeface="Century Gothic"/>
              </a:rPr>
              <a:t>використання</a:t>
            </a:r>
            <a:r>
              <a:rPr sz="2500" spc="35" dirty="0">
                <a:solidFill>
                  <a:srgbClr val="FFFFFF"/>
                </a:solidFill>
                <a:latin typeface="Century Gothic"/>
                <a:cs typeface="Century Gothic"/>
              </a:rPr>
              <a:t> </a:t>
            </a:r>
            <a:r>
              <a:rPr sz="2500" dirty="0">
                <a:solidFill>
                  <a:srgbClr val="FFFFFF"/>
                </a:solidFill>
                <a:latin typeface="Century Gothic"/>
                <a:cs typeface="Century Gothic"/>
              </a:rPr>
              <a:t>онтологічного</a:t>
            </a:r>
            <a:r>
              <a:rPr sz="2500" spc="40" dirty="0">
                <a:solidFill>
                  <a:srgbClr val="FFFFFF"/>
                </a:solidFill>
                <a:latin typeface="Century Gothic"/>
                <a:cs typeface="Century Gothic"/>
              </a:rPr>
              <a:t> </a:t>
            </a:r>
            <a:r>
              <a:rPr sz="2500" dirty="0">
                <a:solidFill>
                  <a:srgbClr val="FFFFFF"/>
                </a:solidFill>
                <a:latin typeface="Century Gothic"/>
                <a:cs typeface="Century Gothic"/>
              </a:rPr>
              <a:t>підходу</a:t>
            </a:r>
            <a:r>
              <a:rPr sz="2500" spc="40" dirty="0">
                <a:solidFill>
                  <a:srgbClr val="FFFFFF"/>
                </a:solidFill>
                <a:latin typeface="Century Gothic"/>
                <a:cs typeface="Century Gothic"/>
              </a:rPr>
              <a:t> </a:t>
            </a:r>
            <a:r>
              <a:rPr sz="2500" spc="-25" dirty="0">
                <a:solidFill>
                  <a:srgbClr val="FFFFFF"/>
                </a:solidFill>
                <a:latin typeface="Century Gothic"/>
                <a:cs typeface="Century Gothic"/>
              </a:rPr>
              <a:t>на </a:t>
            </a:r>
            <a:r>
              <a:rPr sz="2500" spc="75" dirty="0">
                <a:solidFill>
                  <a:srgbClr val="FFFFFF"/>
                </a:solidFill>
                <a:latin typeface="Century Gothic"/>
                <a:cs typeface="Century Gothic"/>
              </a:rPr>
              <a:t>різних</a:t>
            </a:r>
            <a:r>
              <a:rPr sz="2500" spc="-220" dirty="0">
                <a:solidFill>
                  <a:srgbClr val="FFFFFF"/>
                </a:solidFill>
                <a:latin typeface="Century Gothic"/>
                <a:cs typeface="Century Gothic"/>
              </a:rPr>
              <a:t> </a:t>
            </a:r>
            <a:r>
              <a:rPr sz="2500" spc="125" dirty="0">
                <a:solidFill>
                  <a:srgbClr val="FFFFFF"/>
                </a:solidFill>
                <a:latin typeface="Century Gothic"/>
                <a:cs typeface="Century Gothic"/>
              </a:rPr>
              <a:t>рівнях</a:t>
            </a:r>
            <a:r>
              <a:rPr sz="2500" spc="-215" dirty="0">
                <a:solidFill>
                  <a:srgbClr val="FFFFFF"/>
                </a:solidFill>
                <a:latin typeface="Century Gothic"/>
                <a:cs typeface="Century Gothic"/>
              </a:rPr>
              <a:t> </a:t>
            </a:r>
            <a:r>
              <a:rPr sz="2500" spc="-85" dirty="0">
                <a:solidFill>
                  <a:srgbClr val="FFFFFF"/>
                </a:solidFill>
                <a:latin typeface="Century Gothic"/>
                <a:cs typeface="Century Gothic"/>
              </a:rPr>
              <a:t>ієрархії,</a:t>
            </a:r>
            <a:r>
              <a:rPr sz="2500" spc="-220" dirty="0">
                <a:solidFill>
                  <a:srgbClr val="FFFFFF"/>
                </a:solidFill>
                <a:latin typeface="Century Gothic"/>
                <a:cs typeface="Century Gothic"/>
              </a:rPr>
              <a:t> </a:t>
            </a:r>
            <a:r>
              <a:rPr sz="2500" spc="80" dirty="0">
                <a:solidFill>
                  <a:srgbClr val="FFFFFF"/>
                </a:solidFill>
                <a:latin typeface="Century Gothic"/>
                <a:cs typeface="Century Gothic"/>
              </a:rPr>
              <a:t>у</a:t>
            </a:r>
            <a:r>
              <a:rPr sz="2500" spc="-215" dirty="0">
                <a:solidFill>
                  <a:srgbClr val="FFFFFF"/>
                </a:solidFill>
                <a:latin typeface="Century Gothic"/>
                <a:cs typeface="Century Gothic"/>
              </a:rPr>
              <a:t> </a:t>
            </a:r>
            <a:r>
              <a:rPr sz="2500" spc="75" dirty="0">
                <a:solidFill>
                  <a:srgbClr val="FFFFFF"/>
                </a:solidFill>
                <a:latin typeface="Century Gothic"/>
                <a:cs typeface="Century Gothic"/>
              </a:rPr>
              <a:t>різних</a:t>
            </a:r>
            <a:r>
              <a:rPr sz="2500" spc="-220" dirty="0">
                <a:solidFill>
                  <a:srgbClr val="FFFFFF"/>
                </a:solidFill>
                <a:latin typeface="Century Gothic"/>
                <a:cs typeface="Century Gothic"/>
              </a:rPr>
              <a:t> </a:t>
            </a:r>
            <a:r>
              <a:rPr sz="2500" spc="-20" dirty="0">
                <a:solidFill>
                  <a:srgbClr val="FFFFFF"/>
                </a:solidFill>
                <a:latin typeface="Century Gothic"/>
                <a:cs typeface="Century Gothic"/>
              </a:rPr>
              <a:t>підрозділах,</a:t>
            </a:r>
            <a:r>
              <a:rPr sz="2500" spc="-215" dirty="0">
                <a:solidFill>
                  <a:srgbClr val="FFFFFF"/>
                </a:solidFill>
                <a:latin typeface="Century Gothic"/>
                <a:cs typeface="Century Gothic"/>
              </a:rPr>
              <a:t> </a:t>
            </a:r>
            <a:r>
              <a:rPr sz="2500" spc="-25" dirty="0">
                <a:solidFill>
                  <a:srgbClr val="FFFFFF"/>
                </a:solidFill>
                <a:latin typeface="Century Gothic"/>
                <a:cs typeface="Century Gothic"/>
              </a:rPr>
              <a:t>на </a:t>
            </a:r>
            <a:r>
              <a:rPr sz="2500" spc="75" dirty="0">
                <a:solidFill>
                  <a:srgbClr val="FFFFFF"/>
                </a:solidFill>
                <a:latin typeface="Century Gothic"/>
                <a:cs typeface="Century Gothic"/>
              </a:rPr>
              <a:t>різних</a:t>
            </a:r>
            <a:r>
              <a:rPr sz="2500" spc="-215" dirty="0">
                <a:solidFill>
                  <a:srgbClr val="FFFFFF"/>
                </a:solidFill>
                <a:latin typeface="Century Gothic"/>
                <a:cs typeface="Century Gothic"/>
              </a:rPr>
              <a:t> </a:t>
            </a:r>
            <a:r>
              <a:rPr sz="2500" spc="75" dirty="0">
                <a:solidFill>
                  <a:srgbClr val="FFFFFF"/>
                </a:solidFill>
                <a:latin typeface="Century Gothic"/>
                <a:cs typeface="Century Gothic"/>
              </a:rPr>
              <a:t>технічних</a:t>
            </a:r>
            <a:r>
              <a:rPr sz="2500" spc="-210"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210" dirty="0">
                <a:solidFill>
                  <a:srgbClr val="FFFFFF"/>
                </a:solidFill>
                <a:latin typeface="Century Gothic"/>
                <a:cs typeface="Century Gothic"/>
              </a:rPr>
              <a:t> </a:t>
            </a:r>
            <a:r>
              <a:rPr sz="2500" spc="-60" dirty="0">
                <a:solidFill>
                  <a:srgbClr val="FFFFFF"/>
                </a:solidFill>
                <a:latin typeface="Century Gothic"/>
                <a:cs typeface="Century Gothic"/>
              </a:rPr>
              <a:t>програмних</a:t>
            </a:r>
            <a:r>
              <a:rPr sz="2500" spc="-215" dirty="0">
                <a:solidFill>
                  <a:srgbClr val="FFFFFF"/>
                </a:solidFill>
                <a:latin typeface="Century Gothic"/>
                <a:cs typeface="Century Gothic"/>
              </a:rPr>
              <a:t> </a:t>
            </a:r>
            <a:r>
              <a:rPr sz="2500" spc="-55" dirty="0">
                <a:solidFill>
                  <a:srgbClr val="FFFFFF"/>
                </a:solidFill>
                <a:latin typeface="Century Gothic"/>
                <a:cs typeface="Century Gothic"/>
              </a:rPr>
              <a:t>платформах </a:t>
            </a:r>
            <a:r>
              <a:rPr sz="2500" spc="-85" dirty="0">
                <a:solidFill>
                  <a:srgbClr val="FFFFFF"/>
                </a:solidFill>
                <a:latin typeface="Century Gothic"/>
                <a:cs typeface="Century Gothic"/>
              </a:rPr>
              <a:t>фахівцями</a:t>
            </a:r>
            <a:r>
              <a:rPr sz="2500" spc="-125" dirty="0">
                <a:solidFill>
                  <a:srgbClr val="FFFFFF"/>
                </a:solidFill>
                <a:latin typeface="Century Gothic"/>
                <a:cs typeface="Century Gothic"/>
              </a:rPr>
              <a:t> </a:t>
            </a:r>
            <a:r>
              <a:rPr sz="2500" dirty="0">
                <a:solidFill>
                  <a:srgbClr val="FFFFFF"/>
                </a:solidFill>
                <a:latin typeface="Century Gothic"/>
                <a:cs typeface="Century Gothic"/>
              </a:rPr>
              <a:t>різної</a:t>
            </a:r>
            <a:r>
              <a:rPr sz="2500" spc="-120" dirty="0">
                <a:solidFill>
                  <a:srgbClr val="FFFFFF"/>
                </a:solidFill>
                <a:latin typeface="Century Gothic"/>
                <a:cs typeface="Century Gothic"/>
              </a:rPr>
              <a:t> </a:t>
            </a:r>
            <a:r>
              <a:rPr sz="2500" spc="-70" dirty="0">
                <a:solidFill>
                  <a:srgbClr val="FFFFFF"/>
                </a:solidFill>
                <a:latin typeface="Century Gothic"/>
                <a:cs typeface="Century Gothic"/>
              </a:rPr>
              <a:t>кваліфікації.</a:t>
            </a:r>
            <a:r>
              <a:rPr sz="2500" spc="-120" dirty="0">
                <a:solidFill>
                  <a:srgbClr val="FFFFFF"/>
                </a:solidFill>
                <a:latin typeface="Century Gothic"/>
                <a:cs typeface="Century Gothic"/>
              </a:rPr>
              <a:t> </a:t>
            </a:r>
            <a:r>
              <a:rPr sz="2500" spc="-85" dirty="0">
                <a:solidFill>
                  <a:srgbClr val="FFFFFF"/>
                </a:solidFill>
                <a:latin typeface="Century Gothic"/>
                <a:cs typeface="Century Gothic"/>
              </a:rPr>
              <a:t>Однак,</a:t>
            </a:r>
            <a:r>
              <a:rPr sz="2500" spc="-120" dirty="0">
                <a:solidFill>
                  <a:srgbClr val="FFFFFF"/>
                </a:solidFill>
                <a:latin typeface="Century Gothic"/>
                <a:cs typeface="Century Gothic"/>
              </a:rPr>
              <a:t> </a:t>
            </a:r>
            <a:r>
              <a:rPr sz="2500" spc="-20" dirty="0">
                <a:solidFill>
                  <a:srgbClr val="FFFFFF"/>
                </a:solidFill>
                <a:latin typeface="Century Gothic"/>
                <a:cs typeface="Century Gothic"/>
              </a:rPr>
              <a:t>слід </a:t>
            </a:r>
            <a:r>
              <a:rPr sz="2500" dirty="0">
                <a:solidFill>
                  <a:srgbClr val="FFFFFF"/>
                </a:solidFill>
                <a:latin typeface="Century Gothic"/>
                <a:cs typeface="Century Gothic"/>
              </a:rPr>
              <a:t>зазначити</a:t>
            </a:r>
            <a:r>
              <a:rPr sz="2500" spc="-120"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120" dirty="0">
                <a:solidFill>
                  <a:srgbClr val="FFFFFF"/>
                </a:solidFill>
                <a:latin typeface="Century Gothic"/>
                <a:cs typeface="Century Gothic"/>
              </a:rPr>
              <a:t> </a:t>
            </a:r>
            <a:r>
              <a:rPr sz="2500" spc="-35" dirty="0">
                <a:solidFill>
                  <a:srgbClr val="FFFFFF"/>
                </a:solidFill>
                <a:latin typeface="Century Gothic"/>
                <a:cs typeface="Century Gothic"/>
              </a:rPr>
              <a:t>про</a:t>
            </a:r>
            <a:r>
              <a:rPr sz="2500" spc="-114" dirty="0">
                <a:solidFill>
                  <a:srgbClr val="FFFFFF"/>
                </a:solidFill>
                <a:latin typeface="Century Gothic"/>
                <a:cs typeface="Century Gothic"/>
              </a:rPr>
              <a:t> </a:t>
            </a:r>
            <a:r>
              <a:rPr sz="2500" spc="55" dirty="0">
                <a:solidFill>
                  <a:srgbClr val="FFFFFF"/>
                </a:solidFill>
                <a:latin typeface="Century Gothic"/>
                <a:cs typeface="Century Gothic"/>
              </a:rPr>
              <a:t>наявність</a:t>
            </a:r>
            <a:r>
              <a:rPr sz="2500" spc="-120" dirty="0">
                <a:solidFill>
                  <a:srgbClr val="FFFFFF"/>
                </a:solidFill>
                <a:latin typeface="Century Gothic"/>
                <a:cs typeface="Century Gothic"/>
              </a:rPr>
              <a:t> </a:t>
            </a:r>
            <a:r>
              <a:rPr sz="2500" dirty="0">
                <a:solidFill>
                  <a:srgbClr val="FFFFFF"/>
                </a:solidFill>
                <a:latin typeface="Century Gothic"/>
                <a:cs typeface="Century Gothic"/>
              </a:rPr>
              <a:t>недоліків,</a:t>
            </a:r>
            <a:r>
              <a:rPr sz="2500" spc="-120" dirty="0">
                <a:solidFill>
                  <a:srgbClr val="FFFFFF"/>
                </a:solidFill>
                <a:latin typeface="Century Gothic"/>
                <a:cs typeface="Century Gothic"/>
              </a:rPr>
              <a:t> </a:t>
            </a:r>
            <a:r>
              <a:rPr sz="2500" spc="-25" dirty="0">
                <a:solidFill>
                  <a:srgbClr val="FFFFFF"/>
                </a:solidFill>
                <a:latin typeface="Century Gothic"/>
                <a:cs typeface="Century Gothic"/>
              </a:rPr>
              <a:t>на </a:t>
            </a:r>
            <a:r>
              <a:rPr sz="2500" dirty="0">
                <a:solidFill>
                  <a:srgbClr val="FFFFFF"/>
                </a:solidFill>
                <a:latin typeface="Century Gothic"/>
                <a:cs typeface="Century Gothic"/>
              </a:rPr>
              <a:t>сьогодні</a:t>
            </a:r>
            <a:r>
              <a:rPr sz="2500" spc="-120" dirty="0">
                <a:solidFill>
                  <a:srgbClr val="FFFFFF"/>
                </a:solidFill>
                <a:latin typeface="Century Gothic"/>
                <a:cs typeface="Century Gothic"/>
              </a:rPr>
              <a:t> </a:t>
            </a:r>
            <a:r>
              <a:rPr sz="2500" spc="-55" dirty="0">
                <a:solidFill>
                  <a:srgbClr val="FFFFFF"/>
                </a:solidFill>
                <a:latin typeface="Century Gothic"/>
                <a:cs typeface="Century Gothic"/>
              </a:rPr>
              <a:t>це</a:t>
            </a:r>
            <a:r>
              <a:rPr sz="2500" spc="-120" dirty="0">
                <a:solidFill>
                  <a:srgbClr val="FFFFFF"/>
                </a:solidFill>
                <a:latin typeface="Century Gothic"/>
                <a:cs typeface="Century Gothic"/>
              </a:rPr>
              <a:t> </a:t>
            </a:r>
            <a:r>
              <a:rPr sz="2500" dirty="0">
                <a:solidFill>
                  <a:srgbClr val="FFFFFF"/>
                </a:solidFill>
                <a:latin typeface="Century Gothic"/>
                <a:cs typeface="Century Gothic"/>
              </a:rPr>
              <a:t>відсутність</a:t>
            </a:r>
            <a:r>
              <a:rPr sz="2500" spc="-120" dirty="0">
                <a:solidFill>
                  <a:srgbClr val="FFFFFF"/>
                </a:solidFill>
                <a:latin typeface="Century Gothic"/>
                <a:cs typeface="Century Gothic"/>
              </a:rPr>
              <a:t> </a:t>
            </a:r>
            <a:r>
              <a:rPr sz="2500" spc="-35" dirty="0">
                <a:solidFill>
                  <a:srgbClr val="FFFFFF"/>
                </a:solidFill>
                <a:latin typeface="Century Gothic"/>
                <a:cs typeface="Century Gothic"/>
              </a:rPr>
              <a:t>достатнього</a:t>
            </a:r>
            <a:r>
              <a:rPr sz="2500" spc="-120" dirty="0">
                <a:solidFill>
                  <a:srgbClr val="FFFFFF"/>
                </a:solidFill>
                <a:latin typeface="Century Gothic"/>
                <a:cs typeface="Century Gothic"/>
              </a:rPr>
              <a:t> </a:t>
            </a:r>
            <a:r>
              <a:rPr sz="2500" spc="-10" dirty="0">
                <a:solidFill>
                  <a:srgbClr val="FFFFFF"/>
                </a:solidFill>
                <a:latin typeface="Century Gothic"/>
                <a:cs typeface="Century Gothic"/>
              </a:rPr>
              <a:t>досвіду </a:t>
            </a:r>
            <a:r>
              <a:rPr sz="2500" dirty="0">
                <a:solidFill>
                  <a:srgbClr val="FFFFFF"/>
                </a:solidFill>
                <a:latin typeface="Century Gothic"/>
                <a:cs typeface="Century Gothic"/>
              </a:rPr>
              <a:t>використання</a:t>
            </a:r>
            <a:r>
              <a:rPr sz="2500" spc="25" dirty="0">
                <a:solidFill>
                  <a:srgbClr val="FFFFFF"/>
                </a:solidFill>
                <a:latin typeface="Century Gothic"/>
                <a:cs typeface="Century Gothic"/>
              </a:rPr>
              <a:t> </a:t>
            </a:r>
            <a:r>
              <a:rPr sz="2500" spc="-10" dirty="0">
                <a:solidFill>
                  <a:srgbClr val="FFFFFF"/>
                </a:solidFill>
                <a:latin typeface="Century Gothic"/>
                <a:cs typeface="Century Gothic"/>
              </a:rPr>
              <a:t>моделі.</a:t>
            </a:r>
            <a:endParaRPr sz="2500" dirty="0">
              <a:latin typeface="Century Gothic"/>
              <a:cs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8186755" cy="10286999"/>
          </a:xfrm>
          <a:prstGeom prst="rect">
            <a:avLst/>
          </a:prstGeom>
        </p:spPr>
      </p:pic>
      <p:sp>
        <p:nvSpPr>
          <p:cNvPr id="338" name="object 338" descr="$PPTXTitle"/>
          <p:cNvSpPr txBox="1">
            <a:spLocks noGrp="1"/>
          </p:cNvSpPr>
          <p:nvPr>
            <p:ph type="title"/>
          </p:nvPr>
        </p:nvSpPr>
        <p:spPr>
          <a:xfrm>
            <a:off x="11073729" y="1376384"/>
            <a:ext cx="5658485" cy="1593215"/>
          </a:xfrm>
          <a:prstGeom prst="rect">
            <a:avLst/>
          </a:prstGeom>
        </p:spPr>
        <p:txBody>
          <a:bodyPr vert="horz" wrap="square" lIns="0" tIns="151765" rIns="0" bIns="0" rtlCol="0">
            <a:spAutoFit/>
          </a:bodyPr>
          <a:lstStyle/>
          <a:p>
            <a:pPr marL="12700" marR="5080">
              <a:lnSpc>
                <a:spcPts val="5630"/>
              </a:lnSpc>
              <a:spcBef>
                <a:spcPts val="1195"/>
              </a:spcBef>
            </a:pPr>
            <a:r>
              <a:rPr sz="5600" spc="-340" dirty="0"/>
              <a:t>Управлінський </a:t>
            </a:r>
            <a:r>
              <a:rPr sz="5600" spc="-290" dirty="0"/>
              <a:t>підхід</a:t>
            </a:r>
            <a:endParaRPr sz="5600"/>
          </a:p>
        </p:txBody>
      </p:sp>
      <p:pic>
        <p:nvPicPr>
          <p:cNvPr id="344" name="object 344"/>
          <p:cNvPicPr/>
          <p:nvPr/>
        </p:nvPicPr>
        <p:blipFill>
          <a:blip r:embed="rId169" cstate="print"/>
          <a:stretch>
            <a:fillRect/>
          </a:stretch>
        </p:blipFill>
        <p:spPr>
          <a:xfrm>
            <a:off x="16259272" y="-12160"/>
            <a:ext cx="2028727" cy="1887665"/>
          </a:xfrm>
          <a:prstGeom prst="rect">
            <a:avLst/>
          </a:prstGeom>
        </p:spPr>
      </p:pic>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39" name="object 339"/>
          <p:cNvSpPr txBox="1"/>
          <p:nvPr/>
        </p:nvSpPr>
        <p:spPr>
          <a:xfrm>
            <a:off x="8345647" y="3632559"/>
            <a:ext cx="9954895" cy="3625850"/>
          </a:xfrm>
          <a:prstGeom prst="rect">
            <a:avLst/>
          </a:prstGeom>
        </p:spPr>
        <p:txBody>
          <a:bodyPr vert="horz" wrap="square" lIns="0" tIns="12700" rIns="0" bIns="0" rtlCol="0">
            <a:spAutoFit/>
          </a:bodyPr>
          <a:lstStyle/>
          <a:p>
            <a:pPr marL="12700" marR="5080" indent="535305" algn="just">
              <a:lnSpc>
                <a:spcPct val="135000"/>
              </a:lnSpc>
              <a:spcBef>
                <a:spcPts val="100"/>
              </a:spcBef>
            </a:pPr>
            <a:r>
              <a:rPr sz="2500" spc="125" dirty="0">
                <a:solidFill>
                  <a:srgbClr val="171B20"/>
                </a:solidFill>
                <a:latin typeface="Century Gothic"/>
                <a:cs typeface="Century Gothic"/>
              </a:rPr>
              <a:t>Управлінський</a:t>
            </a:r>
            <a:r>
              <a:rPr sz="2500" spc="340" dirty="0">
                <a:solidFill>
                  <a:srgbClr val="171B20"/>
                </a:solidFill>
                <a:latin typeface="Century Gothic"/>
                <a:cs typeface="Century Gothic"/>
              </a:rPr>
              <a:t>    </a:t>
            </a:r>
            <a:r>
              <a:rPr sz="2500" spc="165" dirty="0">
                <a:solidFill>
                  <a:srgbClr val="171B20"/>
                </a:solidFill>
                <a:latin typeface="Century Gothic"/>
                <a:cs typeface="Century Gothic"/>
              </a:rPr>
              <a:t>підхід</a:t>
            </a:r>
            <a:r>
              <a:rPr sz="2500" spc="345" dirty="0">
                <a:solidFill>
                  <a:srgbClr val="171B20"/>
                </a:solidFill>
                <a:latin typeface="Century Gothic"/>
                <a:cs typeface="Century Gothic"/>
              </a:rPr>
              <a:t>    </a:t>
            </a:r>
            <a:r>
              <a:rPr sz="2500" dirty="0">
                <a:solidFill>
                  <a:srgbClr val="171B20"/>
                </a:solidFill>
                <a:latin typeface="Century Gothic"/>
                <a:cs typeface="Century Gothic"/>
              </a:rPr>
              <a:t>передбачає</a:t>
            </a:r>
            <a:r>
              <a:rPr sz="2500" spc="345" dirty="0">
                <a:solidFill>
                  <a:srgbClr val="171B20"/>
                </a:solidFill>
                <a:latin typeface="Century Gothic"/>
                <a:cs typeface="Century Gothic"/>
              </a:rPr>
              <a:t>    </a:t>
            </a:r>
            <a:r>
              <a:rPr sz="2500" spc="85" dirty="0">
                <a:solidFill>
                  <a:srgbClr val="171B20"/>
                </a:solidFill>
                <a:latin typeface="Century Gothic"/>
                <a:cs typeface="Century Gothic"/>
              </a:rPr>
              <a:t>розроблення </a:t>
            </a:r>
            <a:r>
              <a:rPr sz="2500" dirty="0">
                <a:solidFill>
                  <a:srgbClr val="171B20"/>
                </a:solidFill>
                <a:latin typeface="Century Gothic"/>
                <a:cs typeface="Century Gothic"/>
              </a:rPr>
              <a:t>механізму</a:t>
            </a:r>
            <a:r>
              <a:rPr sz="2500" spc="605" dirty="0">
                <a:solidFill>
                  <a:srgbClr val="171B20"/>
                </a:solidFill>
                <a:latin typeface="Century Gothic"/>
                <a:cs typeface="Century Gothic"/>
              </a:rPr>
              <a:t> </a:t>
            </a:r>
            <a:r>
              <a:rPr sz="2500" dirty="0">
                <a:solidFill>
                  <a:srgbClr val="171B20"/>
                </a:solidFill>
                <a:latin typeface="Century Gothic"/>
                <a:cs typeface="Century Gothic"/>
              </a:rPr>
              <a:t>формування</a:t>
            </a:r>
            <a:r>
              <a:rPr sz="2500" spc="605" dirty="0">
                <a:solidFill>
                  <a:srgbClr val="171B20"/>
                </a:solidFill>
                <a:latin typeface="Century Gothic"/>
                <a:cs typeface="Century Gothic"/>
              </a:rPr>
              <a:t> </a:t>
            </a:r>
            <a:r>
              <a:rPr sz="2500" spc="70" dirty="0">
                <a:solidFill>
                  <a:srgbClr val="171B20"/>
                </a:solidFill>
                <a:latin typeface="Century Gothic"/>
                <a:cs typeface="Century Gothic"/>
              </a:rPr>
              <a:t>бізнес-</a:t>
            </a:r>
            <a:r>
              <a:rPr sz="2500" dirty="0">
                <a:solidFill>
                  <a:srgbClr val="171B20"/>
                </a:solidFill>
                <a:latin typeface="Century Gothic"/>
                <a:cs typeface="Century Gothic"/>
              </a:rPr>
              <a:t>моделі</a:t>
            </a:r>
            <a:r>
              <a:rPr sz="2500" spc="610" dirty="0">
                <a:solidFill>
                  <a:srgbClr val="171B20"/>
                </a:solidFill>
                <a:latin typeface="Century Gothic"/>
                <a:cs typeface="Century Gothic"/>
              </a:rPr>
              <a:t> </a:t>
            </a:r>
            <a:r>
              <a:rPr sz="2500" spc="55" dirty="0">
                <a:solidFill>
                  <a:srgbClr val="171B20"/>
                </a:solidFill>
                <a:latin typeface="Century Gothic"/>
                <a:cs typeface="Century Gothic"/>
              </a:rPr>
              <a:t>компанії</a:t>
            </a:r>
            <a:r>
              <a:rPr sz="2500" spc="605" dirty="0">
                <a:solidFill>
                  <a:srgbClr val="171B20"/>
                </a:solidFill>
                <a:latin typeface="Century Gothic"/>
                <a:cs typeface="Century Gothic"/>
              </a:rPr>
              <a:t> </a:t>
            </a:r>
            <a:r>
              <a:rPr sz="2500" dirty="0">
                <a:solidFill>
                  <a:srgbClr val="171B20"/>
                </a:solidFill>
                <a:latin typeface="Century Gothic"/>
                <a:cs typeface="Century Gothic"/>
              </a:rPr>
              <a:t>на</a:t>
            </a:r>
            <a:r>
              <a:rPr sz="2500" spc="610" dirty="0">
                <a:solidFill>
                  <a:srgbClr val="171B20"/>
                </a:solidFill>
                <a:latin typeface="Century Gothic"/>
                <a:cs typeface="Century Gothic"/>
              </a:rPr>
              <a:t> </a:t>
            </a:r>
            <a:r>
              <a:rPr sz="2500" spc="60" dirty="0">
                <a:solidFill>
                  <a:srgbClr val="171B20"/>
                </a:solidFill>
                <a:latin typeface="Century Gothic"/>
                <a:cs typeface="Century Gothic"/>
              </a:rPr>
              <a:t>основі </a:t>
            </a:r>
            <a:r>
              <a:rPr sz="2500" spc="105" dirty="0">
                <a:solidFill>
                  <a:srgbClr val="171B20"/>
                </a:solidFill>
                <a:latin typeface="Century Gothic"/>
                <a:cs typeface="Century Gothic"/>
              </a:rPr>
              <a:t>синтезу</a:t>
            </a:r>
            <a:r>
              <a:rPr sz="2500" spc="220" dirty="0">
                <a:solidFill>
                  <a:srgbClr val="171B20"/>
                </a:solidFill>
                <a:latin typeface="Century Gothic"/>
                <a:cs typeface="Century Gothic"/>
              </a:rPr>
              <a:t> </a:t>
            </a:r>
            <a:r>
              <a:rPr sz="2500" dirty="0">
                <a:solidFill>
                  <a:srgbClr val="171B20"/>
                </a:solidFill>
                <a:latin typeface="Century Gothic"/>
                <a:cs typeface="Century Gothic"/>
              </a:rPr>
              <a:t>та</a:t>
            </a:r>
            <a:r>
              <a:rPr sz="2500" spc="220" dirty="0">
                <a:solidFill>
                  <a:srgbClr val="171B20"/>
                </a:solidFill>
                <a:latin typeface="Century Gothic"/>
                <a:cs typeface="Century Gothic"/>
              </a:rPr>
              <a:t> </a:t>
            </a:r>
            <a:r>
              <a:rPr sz="2500" dirty="0">
                <a:solidFill>
                  <a:srgbClr val="171B20"/>
                </a:solidFill>
                <a:latin typeface="Century Gothic"/>
                <a:cs typeface="Century Gothic"/>
              </a:rPr>
              <a:t>модифікації</a:t>
            </a:r>
            <a:r>
              <a:rPr sz="2500" spc="220" dirty="0">
                <a:solidFill>
                  <a:srgbClr val="171B20"/>
                </a:solidFill>
                <a:latin typeface="Century Gothic"/>
                <a:cs typeface="Century Gothic"/>
              </a:rPr>
              <a:t> </a:t>
            </a:r>
            <a:r>
              <a:rPr sz="2500" spc="85" dirty="0">
                <a:solidFill>
                  <a:srgbClr val="171B20"/>
                </a:solidFill>
                <a:latin typeface="Century Gothic"/>
                <a:cs typeface="Century Gothic"/>
              </a:rPr>
              <a:t>базових</a:t>
            </a:r>
            <a:r>
              <a:rPr sz="2500" spc="220" dirty="0">
                <a:solidFill>
                  <a:srgbClr val="171B20"/>
                </a:solidFill>
                <a:latin typeface="Century Gothic"/>
                <a:cs typeface="Century Gothic"/>
              </a:rPr>
              <a:t> </a:t>
            </a:r>
            <a:r>
              <a:rPr sz="2500" spc="100" dirty="0">
                <a:solidFill>
                  <a:srgbClr val="171B20"/>
                </a:solidFill>
                <a:latin typeface="Century Gothic"/>
                <a:cs typeface="Century Gothic"/>
              </a:rPr>
              <a:t>положень</a:t>
            </a:r>
            <a:r>
              <a:rPr sz="2500" spc="220" dirty="0">
                <a:solidFill>
                  <a:srgbClr val="171B20"/>
                </a:solidFill>
                <a:latin typeface="Century Gothic"/>
                <a:cs typeface="Century Gothic"/>
              </a:rPr>
              <a:t> </a:t>
            </a:r>
            <a:r>
              <a:rPr sz="2500" spc="50" dirty="0">
                <a:solidFill>
                  <a:srgbClr val="171B20"/>
                </a:solidFill>
                <a:latin typeface="Century Gothic"/>
                <a:cs typeface="Century Gothic"/>
              </a:rPr>
              <a:t>гуманітарного</a:t>
            </a:r>
            <a:r>
              <a:rPr sz="2500" spc="220" dirty="0">
                <a:solidFill>
                  <a:srgbClr val="171B20"/>
                </a:solidFill>
                <a:latin typeface="Century Gothic"/>
                <a:cs typeface="Century Gothic"/>
              </a:rPr>
              <a:t> </a:t>
            </a:r>
            <a:r>
              <a:rPr sz="2500" spc="155" dirty="0">
                <a:solidFill>
                  <a:srgbClr val="171B20"/>
                </a:solidFill>
                <a:latin typeface="Century Gothic"/>
                <a:cs typeface="Century Gothic"/>
              </a:rPr>
              <a:t>і </a:t>
            </a:r>
            <a:r>
              <a:rPr sz="2500" dirty="0">
                <a:solidFill>
                  <a:srgbClr val="171B20"/>
                </a:solidFill>
                <a:latin typeface="Century Gothic"/>
                <a:cs typeface="Century Gothic"/>
              </a:rPr>
              <a:t>процесного</a:t>
            </a:r>
            <a:r>
              <a:rPr sz="2500" spc="500" dirty="0">
                <a:solidFill>
                  <a:srgbClr val="171B20"/>
                </a:solidFill>
                <a:latin typeface="Century Gothic"/>
                <a:cs typeface="Century Gothic"/>
              </a:rPr>
              <a:t>    </a:t>
            </a:r>
            <a:r>
              <a:rPr sz="2500" spc="160" dirty="0">
                <a:solidFill>
                  <a:srgbClr val="171B20"/>
                </a:solidFill>
                <a:latin typeface="Century Gothic"/>
                <a:cs typeface="Century Gothic"/>
              </a:rPr>
              <a:t>підходів</a:t>
            </a:r>
            <a:r>
              <a:rPr sz="2500" spc="505" dirty="0">
                <a:solidFill>
                  <a:srgbClr val="171B20"/>
                </a:solidFill>
                <a:latin typeface="Century Gothic"/>
                <a:cs typeface="Century Gothic"/>
              </a:rPr>
              <a:t>    </a:t>
            </a:r>
            <a:r>
              <a:rPr sz="2500" spc="80" dirty="0">
                <a:solidFill>
                  <a:srgbClr val="171B20"/>
                </a:solidFill>
                <a:latin typeface="Century Gothic"/>
                <a:cs typeface="Century Gothic"/>
              </a:rPr>
              <a:t>у</a:t>
            </a:r>
            <a:r>
              <a:rPr sz="2500" spc="500" dirty="0">
                <a:solidFill>
                  <a:srgbClr val="171B20"/>
                </a:solidFill>
                <a:latin typeface="Century Gothic"/>
                <a:cs typeface="Century Gothic"/>
              </a:rPr>
              <a:t>    </a:t>
            </a:r>
            <a:r>
              <a:rPr sz="2500" spc="114" dirty="0">
                <a:solidFill>
                  <a:srgbClr val="171B20"/>
                </a:solidFill>
                <a:latin typeface="Century Gothic"/>
                <a:cs typeface="Century Gothic"/>
              </a:rPr>
              <a:t>контексті</a:t>
            </a:r>
            <a:r>
              <a:rPr sz="2500" spc="505" dirty="0">
                <a:solidFill>
                  <a:srgbClr val="171B20"/>
                </a:solidFill>
                <a:latin typeface="Century Gothic"/>
                <a:cs typeface="Century Gothic"/>
              </a:rPr>
              <a:t>    </a:t>
            </a:r>
            <a:r>
              <a:rPr sz="2500" spc="105" dirty="0">
                <a:solidFill>
                  <a:srgbClr val="171B20"/>
                </a:solidFill>
                <a:latin typeface="Century Gothic"/>
                <a:cs typeface="Century Gothic"/>
              </a:rPr>
              <a:t>забезпечення </a:t>
            </a:r>
            <a:r>
              <a:rPr sz="2500" spc="55" dirty="0">
                <a:solidFill>
                  <a:srgbClr val="171B20"/>
                </a:solidFill>
                <a:latin typeface="Century Gothic"/>
                <a:cs typeface="Century Gothic"/>
              </a:rPr>
              <a:t>комплексного</a:t>
            </a:r>
            <a:r>
              <a:rPr sz="2500" spc="-20" dirty="0">
                <a:solidFill>
                  <a:srgbClr val="171B20"/>
                </a:solidFill>
                <a:latin typeface="Century Gothic"/>
                <a:cs typeface="Century Gothic"/>
              </a:rPr>
              <a:t>  </a:t>
            </a:r>
            <a:r>
              <a:rPr sz="2500" spc="150" dirty="0">
                <a:solidFill>
                  <a:srgbClr val="171B20"/>
                </a:solidFill>
                <a:latin typeface="Century Gothic"/>
                <a:cs typeface="Century Gothic"/>
              </a:rPr>
              <a:t>управління</a:t>
            </a:r>
            <a:r>
              <a:rPr sz="2500" spc="-15" dirty="0">
                <a:solidFill>
                  <a:srgbClr val="171B20"/>
                </a:solidFill>
                <a:latin typeface="Century Gothic"/>
                <a:cs typeface="Century Gothic"/>
              </a:rPr>
              <a:t>  </a:t>
            </a:r>
            <a:r>
              <a:rPr sz="2500" dirty="0">
                <a:solidFill>
                  <a:srgbClr val="171B20"/>
                </a:solidFill>
                <a:latin typeface="Century Gothic"/>
                <a:cs typeface="Century Gothic"/>
              </a:rPr>
              <a:t>компанією</a:t>
            </a:r>
            <a:r>
              <a:rPr sz="2500" spc="-15" dirty="0">
                <a:solidFill>
                  <a:srgbClr val="171B20"/>
                </a:solidFill>
                <a:latin typeface="Century Gothic"/>
                <a:cs typeface="Century Gothic"/>
              </a:rPr>
              <a:t>  </a:t>
            </a:r>
            <a:r>
              <a:rPr sz="2500" spc="350" dirty="0">
                <a:solidFill>
                  <a:srgbClr val="171B20"/>
                </a:solidFill>
                <a:latin typeface="Century Gothic"/>
                <a:cs typeface="Century Gothic"/>
              </a:rPr>
              <a:t>в</a:t>
            </a:r>
            <a:r>
              <a:rPr sz="2500" spc="-15" dirty="0">
                <a:solidFill>
                  <a:srgbClr val="171B20"/>
                </a:solidFill>
                <a:latin typeface="Century Gothic"/>
                <a:cs typeface="Century Gothic"/>
              </a:rPr>
              <a:t>  </a:t>
            </a:r>
            <a:r>
              <a:rPr sz="2500" dirty="0">
                <a:solidFill>
                  <a:srgbClr val="171B20"/>
                </a:solidFill>
                <a:latin typeface="Century Gothic"/>
                <a:cs typeface="Century Gothic"/>
              </a:rPr>
              <a:t>сучасних</a:t>
            </a:r>
            <a:r>
              <a:rPr sz="2500" spc="-15" dirty="0">
                <a:solidFill>
                  <a:srgbClr val="171B20"/>
                </a:solidFill>
                <a:latin typeface="Century Gothic"/>
                <a:cs typeface="Century Gothic"/>
              </a:rPr>
              <a:t>  </a:t>
            </a:r>
            <a:r>
              <a:rPr sz="2500" spc="-10" dirty="0">
                <a:solidFill>
                  <a:srgbClr val="171B20"/>
                </a:solidFill>
                <a:latin typeface="Century Gothic"/>
                <a:cs typeface="Century Gothic"/>
              </a:rPr>
              <a:t>умовах. </a:t>
            </a:r>
            <a:r>
              <a:rPr sz="2500" dirty="0">
                <a:solidFill>
                  <a:srgbClr val="171B20"/>
                </a:solidFill>
                <a:latin typeface="Century Gothic"/>
                <a:cs typeface="Century Gothic"/>
              </a:rPr>
              <a:t>Модифікована</a:t>
            </a:r>
            <a:r>
              <a:rPr sz="2500" spc="360" dirty="0">
                <a:solidFill>
                  <a:srgbClr val="171B20"/>
                </a:solidFill>
                <a:latin typeface="Century Gothic"/>
                <a:cs typeface="Century Gothic"/>
              </a:rPr>
              <a:t>   </a:t>
            </a:r>
            <a:r>
              <a:rPr sz="2500" spc="150" dirty="0">
                <a:solidFill>
                  <a:srgbClr val="171B20"/>
                </a:solidFill>
                <a:latin typeface="Century Gothic"/>
                <a:cs typeface="Century Gothic"/>
              </a:rPr>
              <a:t>технологія</a:t>
            </a:r>
            <a:r>
              <a:rPr sz="2500" spc="360" dirty="0">
                <a:solidFill>
                  <a:srgbClr val="171B20"/>
                </a:solidFill>
                <a:latin typeface="Century Gothic"/>
                <a:cs typeface="Century Gothic"/>
              </a:rPr>
              <a:t>   </a:t>
            </a:r>
            <a:r>
              <a:rPr sz="2500" dirty="0">
                <a:solidFill>
                  <a:srgbClr val="171B20"/>
                </a:solidFill>
                <a:latin typeface="Century Gothic"/>
                <a:cs typeface="Century Gothic"/>
              </a:rPr>
              <a:t>формування</a:t>
            </a:r>
            <a:r>
              <a:rPr sz="2500" spc="365" dirty="0">
                <a:solidFill>
                  <a:srgbClr val="171B20"/>
                </a:solidFill>
                <a:latin typeface="Century Gothic"/>
                <a:cs typeface="Century Gothic"/>
              </a:rPr>
              <a:t>   </a:t>
            </a:r>
            <a:r>
              <a:rPr sz="2500" spc="70" dirty="0">
                <a:solidFill>
                  <a:srgbClr val="171B20"/>
                </a:solidFill>
                <a:latin typeface="Century Gothic"/>
                <a:cs typeface="Century Gothic"/>
              </a:rPr>
              <a:t>бізнес-</a:t>
            </a:r>
            <a:r>
              <a:rPr sz="2500" spc="-10" dirty="0">
                <a:solidFill>
                  <a:srgbClr val="171B20"/>
                </a:solidFill>
                <a:latin typeface="Century Gothic"/>
                <a:cs typeface="Century Gothic"/>
              </a:rPr>
              <a:t>моделі </a:t>
            </a:r>
            <a:r>
              <a:rPr sz="2500" spc="55" dirty="0">
                <a:solidFill>
                  <a:srgbClr val="171B20"/>
                </a:solidFill>
                <a:latin typeface="Century Gothic"/>
                <a:cs typeface="Century Gothic"/>
              </a:rPr>
              <a:t>компанії</a:t>
            </a:r>
            <a:r>
              <a:rPr sz="2500" spc="10" dirty="0">
                <a:solidFill>
                  <a:srgbClr val="171B20"/>
                </a:solidFill>
                <a:latin typeface="Century Gothic"/>
                <a:cs typeface="Century Gothic"/>
              </a:rPr>
              <a:t>  </a:t>
            </a:r>
            <a:r>
              <a:rPr sz="2500" dirty="0">
                <a:solidFill>
                  <a:srgbClr val="171B20"/>
                </a:solidFill>
                <a:latin typeface="Century Gothic"/>
                <a:cs typeface="Century Gothic"/>
              </a:rPr>
              <a:t>є</a:t>
            </a:r>
            <a:r>
              <a:rPr sz="2500" spc="10" dirty="0">
                <a:solidFill>
                  <a:srgbClr val="171B20"/>
                </a:solidFill>
                <a:latin typeface="Century Gothic"/>
                <a:cs typeface="Century Gothic"/>
              </a:rPr>
              <a:t>  </a:t>
            </a:r>
            <a:r>
              <a:rPr sz="2500" dirty="0">
                <a:solidFill>
                  <a:srgbClr val="171B20"/>
                </a:solidFill>
                <a:latin typeface="Century Gothic"/>
                <a:cs typeface="Century Gothic"/>
              </a:rPr>
              <a:t>спробою</a:t>
            </a:r>
            <a:r>
              <a:rPr sz="2500" spc="10" dirty="0">
                <a:solidFill>
                  <a:srgbClr val="171B20"/>
                </a:solidFill>
                <a:latin typeface="Century Gothic"/>
                <a:cs typeface="Century Gothic"/>
              </a:rPr>
              <a:t>  </a:t>
            </a:r>
            <a:r>
              <a:rPr sz="2500" spc="110" dirty="0">
                <a:solidFill>
                  <a:srgbClr val="171B20"/>
                </a:solidFill>
                <a:latin typeface="Century Gothic"/>
                <a:cs typeface="Century Gothic"/>
              </a:rPr>
              <a:t>подання</a:t>
            </a:r>
            <a:r>
              <a:rPr sz="2500" spc="10" dirty="0">
                <a:solidFill>
                  <a:srgbClr val="171B20"/>
                </a:solidFill>
                <a:latin typeface="Century Gothic"/>
                <a:cs typeface="Century Gothic"/>
              </a:rPr>
              <a:t>  </a:t>
            </a:r>
            <a:r>
              <a:rPr sz="2500" spc="195" dirty="0">
                <a:solidFill>
                  <a:srgbClr val="171B20"/>
                </a:solidFill>
                <a:latin typeface="Century Gothic"/>
                <a:cs typeface="Century Gothic"/>
              </a:rPr>
              <a:t>її</a:t>
            </a:r>
            <a:r>
              <a:rPr sz="2500" spc="10" dirty="0">
                <a:solidFill>
                  <a:srgbClr val="171B20"/>
                </a:solidFill>
                <a:latin typeface="Century Gothic"/>
                <a:cs typeface="Century Gothic"/>
              </a:rPr>
              <a:t>  </a:t>
            </a:r>
            <a:r>
              <a:rPr sz="2500" spc="320" dirty="0">
                <a:solidFill>
                  <a:srgbClr val="171B20"/>
                </a:solidFill>
                <a:latin typeface="Century Gothic"/>
                <a:cs typeface="Century Gothic"/>
              </a:rPr>
              <a:t>як</a:t>
            </a:r>
            <a:r>
              <a:rPr sz="2500" spc="10" dirty="0">
                <a:solidFill>
                  <a:srgbClr val="171B20"/>
                </a:solidFill>
                <a:latin typeface="Century Gothic"/>
                <a:cs typeface="Century Gothic"/>
              </a:rPr>
              <a:t>  </a:t>
            </a:r>
            <a:r>
              <a:rPr sz="2500" spc="95" dirty="0">
                <a:solidFill>
                  <a:srgbClr val="171B20"/>
                </a:solidFill>
                <a:latin typeface="Century Gothic"/>
                <a:cs typeface="Century Gothic"/>
              </a:rPr>
              <a:t>стратегічного</a:t>
            </a:r>
            <a:r>
              <a:rPr sz="2500" spc="10" dirty="0">
                <a:solidFill>
                  <a:srgbClr val="171B20"/>
                </a:solidFill>
                <a:latin typeface="Century Gothic"/>
                <a:cs typeface="Century Gothic"/>
              </a:rPr>
              <a:t>  </a:t>
            </a:r>
            <a:r>
              <a:rPr sz="2500" spc="-10" dirty="0">
                <a:solidFill>
                  <a:srgbClr val="171B20"/>
                </a:solidFill>
                <a:latin typeface="Century Gothic"/>
                <a:cs typeface="Century Gothic"/>
              </a:rPr>
              <a:t>об’єкта</a:t>
            </a:r>
            <a:endParaRPr sz="2500" dirty="0">
              <a:latin typeface="Century Gothic"/>
              <a:cs typeface="Century Gothic"/>
            </a:endParaRPr>
          </a:p>
        </p:txBody>
      </p:sp>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41" name="object 341"/>
          <p:cNvSpPr txBox="1"/>
          <p:nvPr/>
        </p:nvSpPr>
        <p:spPr>
          <a:xfrm>
            <a:off x="8345647" y="7233008"/>
            <a:ext cx="2146300" cy="1568450"/>
          </a:xfrm>
          <a:prstGeom prst="rect">
            <a:avLst/>
          </a:prstGeom>
        </p:spPr>
        <p:txBody>
          <a:bodyPr vert="horz" wrap="square" lIns="0" tIns="12700" rIns="0" bIns="0" rtlCol="0">
            <a:spAutoFit/>
          </a:bodyPr>
          <a:lstStyle/>
          <a:p>
            <a:pPr marL="12700" marR="5080">
              <a:lnSpc>
                <a:spcPct val="135000"/>
              </a:lnSpc>
              <a:spcBef>
                <a:spcPts val="100"/>
              </a:spcBef>
              <a:tabLst>
                <a:tab pos="1640839" algn="l"/>
              </a:tabLst>
            </a:pPr>
            <a:r>
              <a:rPr sz="2500" spc="50" dirty="0">
                <a:solidFill>
                  <a:srgbClr val="171B20"/>
                </a:solidFill>
                <a:latin typeface="Century Gothic"/>
                <a:cs typeface="Century Gothic"/>
              </a:rPr>
              <a:t>аналізу</a:t>
            </a:r>
            <a:r>
              <a:rPr sz="2500" dirty="0">
                <a:solidFill>
                  <a:srgbClr val="171B20"/>
                </a:solidFill>
                <a:latin typeface="Century Gothic"/>
                <a:cs typeface="Century Gothic"/>
              </a:rPr>
              <a:t>	</a:t>
            </a:r>
            <a:r>
              <a:rPr sz="2500" spc="300" dirty="0">
                <a:solidFill>
                  <a:srgbClr val="171B20"/>
                </a:solidFill>
                <a:latin typeface="Century Gothic"/>
                <a:cs typeface="Century Gothic"/>
              </a:rPr>
              <a:t>в </a:t>
            </a:r>
            <a:r>
              <a:rPr sz="2500" spc="65" dirty="0">
                <a:solidFill>
                  <a:srgbClr val="171B20"/>
                </a:solidFill>
                <a:latin typeface="Century Gothic"/>
                <a:cs typeface="Century Gothic"/>
              </a:rPr>
              <a:t>ринковому </a:t>
            </a:r>
            <a:r>
              <a:rPr sz="2500" spc="-10" dirty="0">
                <a:solidFill>
                  <a:srgbClr val="171B20"/>
                </a:solidFill>
                <a:latin typeface="Century Gothic"/>
                <a:cs typeface="Century Gothic"/>
              </a:rPr>
              <a:t>формування</a:t>
            </a:r>
            <a:endParaRPr sz="2500">
              <a:latin typeface="Century Gothic"/>
              <a:cs typeface="Century Gothic"/>
            </a:endParaRPr>
          </a:p>
        </p:txBody>
      </p:sp>
      <p:sp>
        <p:nvSpPr>
          <p:cNvPr id="340" name="object 340"/>
          <p:cNvSpPr txBox="1"/>
          <p:nvPr/>
        </p:nvSpPr>
        <p:spPr>
          <a:xfrm>
            <a:off x="10559856" y="7233008"/>
            <a:ext cx="7741284" cy="1054100"/>
          </a:xfrm>
          <a:prstGeom prst="rect">
            <a:avLst/>
          </a:prstGeom>
        </p:spPr>
        <p:txBody>
          <a:bodyPr vert="horz" wrap="square" lIns="0" tIns="12700" rIns="0" bIns="0" rtlCol="0">
            <a:spAutoFit/>
          </a:bodyPr>
          <a:lstStyle/>
          <a:p>
            <a:pPr marL="397510" marR="5080" indent="-385445">
              <a:lnSpc>
                <a:spcPct val="135000"/>
              </a:lnSpc>
              <a:spcBef>
                <a:spcPts val="100"/>
              </a:spcBef>
              <a:tabLst>
                <a:tab pos="2181860" algn="l"/>
                <a:tab pos="2673985" algn="l"/>
                <a:tab pos="4797425" algn="l"/>
                <a:tab pos="5850255" algn="l"/>
              </a:tabLst>
            </a:pPr>
            <a:r>
              <a:rPr sz="2500" spc="-10" dirty="0">
                <a:solidFill>
                  <a:srgbClr val="171B20"/>
                </a:solidFill>
                <a:latin typeface="Century Gothic"/>
                <a:cs typeface="Century Gothic"/>
              </a:rPr>
              <a:t>сучасному</a:t>
            </a:r>
            <a:r>
              <a:rPr sz="2500" dirty="0">
                <a:solidFill>
                  <a:srgbClr val="171B20"/>
                </a:solidFill>
                <a:latin typeface="Century Gothic"/>
                <a:cs typeface="Century Gothic"/>
              </a:rPr>
              <a:t>	</a:t>
            </a:r>
            <a:r>
              <a:rPr sz="2500" spc="40" dirty="0">
                <a:solidFill>
                  <a:srgbClr val="171B20"/>
                </a:solidFill>
                <a:latin typeface="Century Gothic"/>
                <a:cs typeface="Century Gothic"/>
              </a:rPr>
              <a:t>динамічному</a:t>
            </a:r>
            <a:r>
              <a:rPr sz="2500" dirty="0">
                <a:solidFill>
                  <a:srgbClr val="171B20"/>
                </a:solidFill>
                <a:latin typeface="Century Gothic"/>
                <a:cs typeface="Century Gothic"/>
              </a:rPr>
              <a:t>	</a:t>
            </a:r>
            <a:r>
              <a:rPr sz="2500" spc="-10" dirty="0">
                <a:solidFill>
                  <a:srgbClr val="171B20"/>
                </a:solidFill>
                <a:latin typeface="Century Gothic"/>
                <a:cs typeface="Century Gothic"/>
              </a:rPr>
              <a:t>багатовимірному просторі.</a:t>
            </a:r>
            <a:r>
              <a:rPr sz="2500" dirty="0">
                <a:solidFill>
                  <a:srgbClr val="171B20"/>
                </a:solidFill>
                <a:latin typeface="Century Gothic"/>
                <a:cs typeface="Century Gothic"/>
              </a:rPr>
              <a:t>		</a:t>
            </a:r>
            <a:r>
              <a:rPr sz="2500" spc="-10" dirty="0">
                <a:solidFill>
                  <a:srgbClr val="171B20"/>
                </a:solidFill>
                <a:latin typeface="Century Gothic"/>
                <a:cs typeface="Century Gothic"/>
              </a:rPr>
              <a:t>Модифіковану</a:t>
            </a:r>
            <a:r>
              <a:rPr sz="2500" dirty="0">
                <a:solidFill>
                  <a:srgbClr val="171B20"/>
                </a:solidFill>
                <a:latin typeface="Century Gothic"/>
                <a:cs typeface="Century Gothic"/>
              </a:rPr>
              <a:t>	</a:t>
            </a:r>
            <a:r>
              <a:rPr sz="2500" spc="110" dirty="0">
                <a:solidFill>
                  <a:srgbClr val="171B20"/>
                </a:solidFill>
                <a:latin typeface="Century Gothic"/>
                <a:cs typeface="Century Gothic"/>
              </a:rPr>
              <a:t>технологію</a:t>
            </a:r>
            <a:endParaRPr sz="2500">
              <a:latin typeface="Century Gothic"/>
              <a:cs typeface="Century Gothic"/>
            </a:endParaRPr>
          </a:p>
        </p:txBody>
      </p:sp>
      <p:sp>
        <p:nvSpPr>
          <p:cNvPr id="342" name="object 342"/>
          <p:cNvSpPr txBox="1"/>
          <p:nvPr/>
        </p:nvSpPr>
        <p:spPr>
          <a:xfrm>
            <a:off x="10807001" y="8313371"/>
            <a:ext cx="7523480" cy="406400"/>
          </a:xfrm>
          <a:prstGeom prst="rect">
            <a:avLst/>
          </a:prstGeom>
        </p:spPr>
        <p:txBody>
          <a:bodyPr vert="horz" wrap="square" lIns="0" tIns="12700" rIns="0" bIns="0" rtlCol="0">
            <a:spAutoFit/>
          </a:bodyPr>
          <a:lstStyle/>
          <a:p>
            <a:pPr marL="12700">
              <a:lnSpc>
                <a:spcPct val="100000"/>
              </a:lnSpc>
              <a:spcBef>
                <a:spcPts val="100"/>
              </a:spcBef>
              <a:tabLst>
                <a:tab pos="2674620" algn="l"/>
                <a:tab pos="4501515" algn="l"/>
                <a:tab pos="5314950" algn="l"/>
                <a:tab pos="6732270" algn="l"/>
              </a:tabLst>
            </a:pPr>
            <a:r>
              <a:rPr sz="2500" spc="70" dirty="0">
                <a:solidFill>
                  <a:srgbClr val="171B20"/>
                </a:solidFill>
                <a:latin typeface="Century Gothic"/>
                <a:cs typeface="Century Gothic"/>
              </a:rPr>
              <a:t>бізнес-</a:t>
            </a:r>
            <a:r>
              <a:rPr sz="2500" spc="-10" dirty="0">
                <a:solidFill>
                  <a:srgbClr val="171B20"/>
                </a:solidFill>
                <a:latin typeface="Century Gothic"/>
                <a:cs typeface="Century Gothic"/>
              </a:rPr>
              <a:t>моделі</a:t>
            </a:r>
            <a:r>
              <a:rPr sz="2500" dirty="0">
                <a:solidFill>
                  <a:srgbClr val="171B20"/>
                </a:solidFill>
                <a:latin typeface="Century Gothic"/>
                <a:cs typeface="Century Gothic"/>
              </a:rPr>
              <a:t>	</a:t>
            </a:r>
            <a:r>
              <a:rPr sz="2500" spc="-10" dirty="0">
                <a:solidFill>
                  <a:srgbClr val="171B20"/>
                </a:solidFill>
                <a:latin typeface="Century Gothic"/>
                <a:cs typeface="Century Gothic"/>
              </a:rPr>
              <a:t>компанії,</a:t>
            </a:r>
            <a:r>
              <a:rPr sz="2500" dirty="0">
                <a:solidFill>
                  <a:srgbClr val="171B20"/>
                </a:solidFill>
                <a:latin typeface="Century Gothic"/>
                <a:cs typeface="Century Gothic"/>
              </a:rPr>
              <a:t>	</a:t>
            </a:r>
            <a:r>
              <a:rPr sz="2500" spc="-25" dirty="0">
                <a:solidFill>
                  <a:srgbClr val="171B20"/>
                </a:solidFill>
                <a:latin typeface="Century Gothic"/>
                <a:cs typeface="Century Gothic"/>
              </a:rPr>
              <a:t>що</a:t>
            </a:r>
            <a:r>
              <a:rPr sz="2500" dirty="0">
                <a:solidFill>
                  <a:srgbClr val="171B20"/>
                </a:solidFill>
                <a:latin typeface="Century Gothic"/>
                <a:cs typeface="Century Gothic"/>
              </a:rPr>
              <a:t>	</a:t>
            </a:r>
            <a:r>
              <a:rPr sz="2500" spc="145" dirty="0">
                <a:solidFill>
                  <a:srgbClr val="171B20"/>
                </a:solidFill>
                <a:latin typeface="Century Gothic"/>
                <a:cs typeface="Century Gothic"/>
              </a:rPr>
              <a:t>втілює</a:t>
            </a:r>
            <a:r>
              <a:rPr sz="2500" dirty="0">
                <a:solidFill>
                  <a:srgbClr val="171B20"/>
                </a:solidFill>
                <a:latin typeface="Century Gothic"/>
                <a:cs typeface="Century Gothic"/>
              </a:rPr>
              <a:t>	</a:t>
            </a:r>
            <a:r>
              <a:rPr sz="2500" spc="65" dirty="0">
                <a:solidFill>
                  <a:srgbClr val="171B20"/>
                </a:solidFill>
                <a:latin typeface="Century Gothic"/>
                <a:cs typeface="Century Gothic"/>
              </a:rPr>
              <a:t>ідею</a:t>
            </a:r>
            <a:endParaRPr sz="2500" dirty="0">
              <a:latin typeface="Century Gothic"/>
              <a:cs typeface="Century Gothic"/>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43" name="object 343"/>
          <p:cNvSpPr txBox="1"/>
          <p:nvPr/>
        </p:nvSpPr>
        <p:spPr>
          <a:xfrm>
            <a:off x="8345647" y="8776058"/>
            <a:ext cx="9955530" cy="1054100"/>
          </a:xfrm>
          <a:prstGeom prst="rect">
            <a:avLst/>
          </a:prstGeom>
        </p:spPr>
        <p:txBody>
          <a:bodyPr vert="horz" wrap="square" lIns="0" tIns="12700" rIns="0" bIns="0" rtlCol="0">
            <a:spAutoFit/>
          </a:bodyPr>
          <a:lstStyle/>
          <a:p>
            <a:pPr marL="12700" marR="5080">
              <a:lnSpc>
                <a:spcPct val="135000"/>
              </a:lnSpc>
              <a:spcBef>
                <a:spcPts val="100"/>
              </a:spcBef>
              <a:tabLst>
                <a:tab pos="2945130" algn="l"/>
                <a:tab pos="6085205" algn="l"/>
                <a:tab pos="7959090" algn="l"/>
              </a:tabLst>
            </a:pPr>
            <a:r>
              <a:rPr sz="2500" spc="45" dirty="0">
                <a:solidFill>
                  <a:srgbClr val="171B20"/>
                </a:solidFill>
                <a:latin typeface="Century Gothic"/>
                <a:cs typeface="Century Gothic"/>
              </a:rPr>
              <a:t>комплексного</a:t>
            </a:r>
            <a:r>
              <a:rPr sz="2500" dirty="0">
                <a:solidFill>
                  <a:srgbClr val="171B20"/>
                </a:solidFill>
                <a:latin typeface="Century Gothic"/>
                <a:cs typeface="Century Gothic"/>
              </a:rPr>
              <a:t>	</a:t>
            </a:r>
            <a:r>
              <a:rPr sz="2500" spc="90" dirty="0">
                <a:solidFill>
                  <a:srgbClr val="171B20"/>
                </a:solidFill>
                <a:latin typeface="Century Gothic"/>
                <a:cs typeface="Century Gothic"/>
              </a:rPr>
              <a:t>управлінського</a:t>
            </a:r>
            <a:r>
              <a:rPr sz="2500" dirty="0">
                <a:solidFill>
                  <a:srgbClr val="171B20"/>
                </a:solidFill>
                <a:latin typeface="Century Gothic"/>
                <a:cs typeface="Century Gothic"/>
              </a:rPr>
              <a:t>	</a:t>
            </a:r>
            <a:r>
              <a:rPr sz="2500" spc="70" dirty="0">
                <a:solidFill>
                  <a:srgbClr val="171B20"/>
                </a:solidFill>
                <a:latin typeface="Century Gothic"/>
                <a:cs typeface="Century Gothic"/>
              </a:rPr>
              <a:t>підходу,</a:t>
            </a:r>
            <a:r>
              <a:rPr sz="2500" dirty="0">
                <a:solidFill>
                  <a:srgbClr val="171B20"/>
                </a:solidFill>
                <a:latin typeface="Century Gothic"/>
                <a:cs typeface="Century Gothic"/>
              </a:rPr>
              <a:t>	</a:t>
            </a:r>
            <a:r>
              <a:rPr sz="2500" spc="-10" dirty="0">
                <a:solidFill>
                  <a:srgbClr val="171B20"/>
                </a:solidFill>
                <a:latin typeface="Century Gothic"/>
                <a:cs typeface="Century Gothic"/>
              </a:rPr>
              <a:t>схематично </a:t>
            </a:r>
            <a:r>
              <a:rPr sz="2500" dirty="0">
                <a:solidFill>
                  <a:srgbClr val="171B20"/>
                </a:solidFill>
                <a:latin typeface="Century Gothic"/>
                <a:cs typeface="Century Gothic"/>
              </a:rPr>
              <a:t>зображено</a:t>
            </a:r>
            <a:r>
              <a:rPr sz="2500" spc="50" dirty="0">
                <a:solidFill>
                  <a:srgbClr val="171B20"/>
                </a:solidFill>
                <a:latin typeface="Century Gothic"/>
                <a:cs typeface="Century Gothic"/>
              </a:rPr>
              <a:t> </a:t>
            </a:r>
            <a:r>
              <a:rPr sz="2500" dirty="0">
                <a:solidFill>
                  <a:srgbClr val="171B20"/>
                </a:solidFill>
                <a:latin typeface="Century Gothic"/>
                <a:cs typeface="Century Gothic"/>
              </a:rPr>
              <a:t>на</a:t>
            </a:r>
            <a:r>
              <a:rPr sz="2500" spc="50" dirty="0">
                <a:solidFill>
                  <a:srgbClr val="171B20"/>
                </a:solidFill>
                <a:latin typeface="Century Gothic"/>
                <a:cs typeface="Century Gothic"/>
              </a:rPr>
              <a:t> </a:t>
            </a:r>
            <a:r>
              <a:rPr sz="2500" spc="45" dirty="0">
                <a:solidFill>
                  <a:srgbClr val="171B20"/>
                </a:solidFill>
                <a:latin typeface="Century Gothic"/>
                <a:cs typeface="Century Gothic"/>
              </a:rPr>
              <a:t>рисунку.</a:t>
            </a:r>
            <a:endParaRPr sz="2500" dirty="0">
              <a:latin typeface="Century Gothic"/>
              <a:cs typeface="Century Gothic"/>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12467" y="0"/>
            <a:ext cx="9094355" cy="10286999"/>
          </a:xfrm>
          <a:prstGeom prst="rect">
            <a:avLst/>
          </a:prstGeom>
        </p:spPr>
      </p:pic>
      <p:pic>
        <p:nvPicPr>
          <p:cNvPr id="344" name="object 344"/>
          <p:cNvPicPr/>
          <p:nvPr/>
        </p:nvPicPr>
        <p:blipFill>
          <a:blip r:embed="rId169" cstate="print"/>
          <a:stretch>
            <a:fillRect/>
          </a:stretch>
        </p:blipFill>
        <p:spPr>
          <a:xfrm>
            <a:off x="16259272" y="-12160"/>
            <a:ext cx="2028727" cy="1887665"/>
          </a:xfrm>
          <a:prstGeom prst="rect">
            <a:avLst/>
          </a:prstGeom>
        </p:spPr>
      </p:pic>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339" name="object 339"/>
          <p:cNvSpPr txBox="1"/>
          <p:nvPr/>
        </p:nvSpPr>
        <p:spPr>
          <a:xfrm>
            <a:off x="9124167" y="2673382"/>
            <a:ext cx="4436110" cy="406400"/>
          </a:xfrm>
          <a:prstGeom prst="rect">
            <a:avLst/>
          </a:prstGeom>
        </p:spPr>
        <p:txBody>
          <a:bodyPr vert="horz" wrap="square" lIns="0" tIns="12700" rIns="0" bIns="0" rtlCol="0">
            <a:spAutoFit/>
          </a:bodyPr>
          <a:lstStyle/>
          <a:p>
            <a:pPr marL="12700">
              <a:lnSpc>
                <a:spcPct val="100000"/>
              </a:lnSpc>
              <a:spcBef>
                <a:spcPts val="100"/>
              </a:spcBef>
              <a:tabLst>
                <a:tab pos="2025650" algn="l"/>
              </a:tabLst>
            </a:pPr>
            <a:r>
              <a:rPr sz="2500" spc="-10" dirty="0" smtClean="0">
                <a:solidFill>
                  <a:srgbClr val="171B20"/>
                </a:solidFill>
                <a:latin typeface="Century Gothic"/>
                <a:cs typeface="Century Gothic"/>
              </a:rPr>
              <a:t>,</a:t>
            </a:r>
            <a:endParaRPr sz="2500" dirty="0">
              <a:latin typeface="Century Gothic"/>
              <a:cs typeface="Century Gothic"/>
            </a:endParaRPr>
          </a:p>
        </p:txBody>
      </p:sp>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
        <p:nvSpPr>
          <p:cNvPr id="345" name="Прямоугольник 344"/>
          <p:cNvSpPr/>
          <p:nvPr/>
        </p:nvSpPr>
        <p:spPr>
          <a:xfrm>
            <a:off x="6320737" y="298933"/>
            <a:ext cx="11859658" cy="9988067"/>
          </a:xfrm>
          <a:prstGeom prst="rect">
            <a:avLst/>
          </a:prstGeom>
        </p:spPr>
        <p:txBody>
          <a:bodyPr wrap="square">
            <a:spAutoFit/>
          </a:bodyPr>
          <a:lstStyle/>
          <a:p>
            <a:pPr algn="just"/>
            <a:r>
              <a:rPr lang="uk-UA" sz="2000" b="1" dirty="0" smtClean="0"/>
              <a:t>Залежно від цілей підприємства, умов ринку та особливостей його діяльності використовують </a:t>
            </a:r>
            <a:r>
              <a:rPr lang="uk-UA" sz="2000" b="1" dirty="0" smtClean="0"/>
              <a:t>такі </a:t>
            </a:r>
            <a:r>
              <a:rPr lang="uk-UA" sz="2000" b="1" dirty="0" smtClean="0"/>
              <a:t>підходи до формування бізнес-моделі.</a:t>
            </a:r>
          </a:p>
          <a:p>
            <a:pPr algn="just"/>
            <a:r>
              <a:rPr lang="uk-UA" sz="2000" dirty="0" smtClean="0"/>
              <a:t>1. </a:t>
            </a:r>
            <a:r>
              <a:rPr lang="uk-UA" sz="2000" b="1" dirty="0" smtClean="0"/>
              <a:t>Стратегічний підхід</a:t>
            </a:r>
            <a:r>
              <a:rPr lang="uk-UA" sz="2000" dirty="0" smtClean="0"/>
              <a:t>. Передбачає формування бізнес-моделі відповідно до місії, стратегічних цілей і конкурентної стратегії підприємства. Основна увага приділяється визначенню ринкової позиції, конкурентних переваг і перспектив розвитку.</a:t>
            </a:r>
          </a:p>
          <a:p>
            <a:pPr algn="just"/>
            <a:r>
              <a:rPr lang="uk-UA" sz="2000" dirty="0" smtClean="0"/>
              <a:t>2. </a:t>
            </a:r>
            <a:r>
              <a:rPr lang="uk-UA" sz="2000" b="1" dirty="0" err="1" smtClean="0"/>
              <a:t>Клієнтоорієнтований</a:t>
            </a:r>
            <a:r>
              <a:rPr lang="uk-UA" sz="2000" b="1" dirty="0" smtClean="0"/>
              <a:t> підхід</a:t>
            </a:r>
            <a:r>
              <a:rPr lang="uk-UA" sz="2000" dirty="0" smtClean="0"/>
              <a:t>. Ґрунтується на дослідженні потреб, очікувань і поведінки споживачів. Бізнес-модель формується таким чином, щоб забезпечити максимальну цінність для клієнтів і підвищити їхню задоволеність та лояльність.</a:t>
            </a:r>
          </a:p>
          <a:p>
            <a:pPr algn="just"/>
            <a:r>
              <a:rPr lang="uk-UA" sz="2000" dirty="0" smtClean="0"/>
              <a:t>3. </a:t>
            </a:r>
            <a:r>
              <a:rPr lang="uk-UA" sz="2000" b="1" dirty="0" smtClean="0"/>
              <a:t>Ресурсний підхід</a:t>
            </a:r>
            <a:r>
              <a:rPr lang="uk-UA" sz="2000" dirty="0" smtClean="0"/>
              <a:t>. Передбачає формування бізнес-моделі на основі наявних ресурсів і ключових компетенцій підприємства. Враховуються кадрові, фінансові, матеріальні, технологічні та інтелектуальні можливості.</a:t>
            </a:r>
          </a:p>
          <a:p>
            <a:pPr algn="just"/>
            <a:r>
              <a:rPr lang="uk-UA" sz="2000" dirty="0" smtClean="0"/>
              <a:t>4</a:t>
            </a:r>
            <a:r>
              <a:rPr lang="uk-UA" sz="2000" b="1" dirty="0" smtClean="0"/>
              <a:t>. Процесний підхід</a:t>
            </a:r>
            <a:r>
              <a:rPr lang="uk-UA" sz="2000" dirty="0" smtClean="0"/>
              <a:t>. Орієнтований на вдосконалення бізнес-процесів, оптимізацію операційної діяльності, зниження витрат і підвищення продуктивності підприємства.</a:t>
            </a:r>
          </a:p>
          <a:p>
            <a:pPr algn="just"/>
            <a:r>
              <a:rPr lang="uk-UA" sz="2000" dirty="0" smtClean="0"/>
              <a:t>5. </a:t>
            </a:r>
            <a:r>
              <a:rPr lang="uk-UA" sz="2000" b="1" dirty="0" smtClean="0"/>
              <a:t>Ринковий підхід. </a:t>
            </a:r>
            <a:r>
              <a:rPr lang="uk-UA" sz="2000" dirty="0" smtClean="0"/>
              <a:t>Базується на аналізі попиту, конкурентного середовища, тенденцій розвитку галузі та ринкових можливостей. Його метою є створення моделі, яка відповідає умовам функціонування підприємства на конкретному ринку.</a:t>
            </a:r>
          </a:p>
          <a:p>
            <a:pPr algn="just"/>
            <a:r>
              <a:rPr lang="uk-UA" sz="2000" dirty="0" smtClean="0"/>
              <a:t>6. </a:t>
            </a:r>
            <a:r>
              <a:rPr lang="uk-UA" sz="2000" b="1" dirty="0" smtClean="0"/>
              <a:t>Інноваційний підхід</a:t>
            </a:r>
            <a:r>
              <a:rPr lang="uk-UA" sz="2000" dirty="0" smtClean="0"/>
              <a:t>. Передбачає впровадження нових продуктів, технологій, способів взаємодії з клієнтами та механізмів отримання доходів. Особливого значення набуває </a:t>
            </a:r>
            <a:r>
              <a:rPr lang="uk-UA" sz="2000" dirty="0" err="1" smtClean="0"/>
              <a:t>цифровізація</a:t>
            </a:r>
            <a:r>
              <a:rPr lang="uk-UA" sz="2000" dirty="0" smtClean="0"/>
              <a:t> бізнесу.</a:t>
            </a:r>
          </a:p>
          <a:p>
            <a:pPr algn="just"/>
            <a:r>
              <a:rPr lang="uk-UA" sz="2000" dirty="0" smtClean="0"/>
              <a:t>7. </a:t>
            </a:r>
            <a:r>
              <a:rPr lang="uk-UA" sz="2000" b="1" dirty="0" smtClean="0"/>
              <a:t>Системний підхід. </a:t>
            </a:r>
            <a:r>
              <a:rPr lang="uk-UA" sz="2000" dirty="0" smtClean="0"/>
              <a:t>Розглядає підприємство як цілісну систему взаємопов’язаних елементів: споживачів, ресурсів, партнерів, бізнес-процесів, доходів і витрат. Зміни одного елемента оцінюються з урахуванням їхнього впливу на інші складові.</a:t>
            </a:r>
          </a:p>
          <a:p>
            <a:pPr algn="just"/>
            <a:r>
              <a:rPr lang="uk-UA" sz="2000" dirty="0" smtClean="0"/>
              <a:t>8. </a:t>
            </a:r>
            <a:r>
              <a:rPr lang="uk-UA" sz="2000" b="1" dirty="0" smtClean="0"/>
              <a:t>Підхід на основі створення цінності</a:t>
            </a:r>
            <a:r>
              <a:rPr lang="uk-UA" sz="2000" dirty="0" smtClean="0"/>
              <a:t>. Передбачає узгодження потреб споживачів із можливостями підприємства створювати, пропонувати та реалізовувати цінність. При цьому визначаються ціннісна пропозиція, канали збуту, взаємовідносини з клієнтами та джерела доходів.</a:t>
            </a:r>
          </a:p>
          <a:p>
            <a:pPr algn="just"/>
            <a:r>
              <a:rPr lang="ru-RU" sz="2000" dirty="0" smtClean="0"/>
              <a:t>9. </a:t>
            </a:r>
            <a:r>
              <a:rPr lang="uk-UA" sz="2000" b="1" dirty="0" smtClean="0"/>
              <a:t>Гнучкий та адаптивний підхід</a:t>
            </a:r>
            <a:r>
              <a:rPr lang="uk-UA" sz="2000" dirty="0" smtClean="0"/>
              <a:t>. Передбачає регулярне тестування, оцінювання й коригування бізнес-моделі відповідно до змін зовнішнього середовища</a:t>
            </a:r>
            <a:r>
              <a:rPr lang="ru-RU" sz="2000" dirty="0" smtClean="0"/>
              <a:t>. </a:t>
            </a:r>
            <a:r>
              <a:rPr lang="uk-UA" sz="2000" dirty="0" smtClean="0"/>
              <a:t>Може ґрунтуватися </a:t>
            </a:r>
            <a:r>
              <a:rPr lang="ru-RU" sz="2000" dirty="0" smtClean="0"/>
              <a:t>на принципах </a:t>
            </a:r>
            <a:r>
              <a:rPr lang="en-US" sz="2000" dirty="0" smtClean="0"/>
              <a:t>Lean Startup, </a:t>
            </a:r>
            <a:r>
              <a:rPr lang="uk-UA" sz="2000" dirty="0" smtClean="0"/>
              <a:t>експериментуванні та швидкому отриманні зворотного зв’язку від споживачів</a:t>
            </a:r>
            <a:r>
              <a:rPr lang="uk-UA" sz="2000" b="1" dirty="0" smtClean="0"/>
              <a:t>.</a:t>
            </a:r>
          </a:p>
          <a:p>
            <a:pPr algn="just"/>
            <a:r>
              <a:rPr lang="ru-RU" sz="2000" b="1" dirty="0" smtClean="0"/>
              <a:t>10. </a:t>
            </a:r>
            <a:r>
              <a:rPr lang="uk-UA" sz="2000" b="1" dirty="0" smtClean="0"/>
              <a:t>Інтегрований підхід. </a:t>
            </a:r>
            <a:r>
              <a:rPr lang="uk-UA" sz="2000" dirty="0" smtClean="0"/>
              <a:t>Поєднує стратегічні, ринкові, ресурсні, </a:t>
            </a:r>
            <a:r>
              <a:rPr lang="uk-UA" sz="2000" dirty="0" err="1" smtClean="0"/>
              <a:t>клієнтоорієнтовані</a:t>
            </a:r>
            <a:r>
              <a:rPr lang="uk-UA" sz="2000" dirty="0" smtClean="0"/>
              <a:t> та інноваційні аспекти. Він дає змогу комплексно враховувати внутрішні можливості підприємства й зовнішні умови його функціонування</a:t>
            </a:r>
            <a:r>
              <a:rPr lang="ru-RU" sz="2000" dirty="0" smtClean="0"/>
              <a:t>.</a:t>
            </a:r>
            <a:endParaRPr lang="ru-RU"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6130290" cy="10287000"/>
            <a:chOff x="0" y="0"/>
            <a:chExt cx="6130290" cy="10287000"/>
          </a:xfrm>
        </p:grpSpPr>
        <p:pic>
          <p:nvPicPr>
            <p:cNvPr id="3" name="object 3"/>
            <p:cNvPicPr/>
            <p:nvPr/>
          </p:nvPicPr>
          <p:blipFill>
            <a:blip r:embed="rId2" cstate="print"/>
            <a:stretch>
              <a:fillRect/>
            </a:stretch>
          </p:blipFill>
          <p:spPr>
            <a:xfrm>
              <a:off x="0" y="0"/>
              <a:ext cx="6129954" cy="10286999"/>
            </a:xfrm>
            <a:prstGeom prst="rect">
              <a:avLst/>
            </a:prstGeom>
          </p:spPr>
        </p:pic>
        <p:sp>
          <p:nvSpPr>
            <p:cNvPr id="4" name="object 4"/>
            <p:cNvSpPr/>
            <p:nvPr/>
          </p:nvSpPr>
          <p:spPr>
            <a:xfrm>
              <a:off x="0" y="7092566"/>
              <a:ext cx="3458210" cy="3194685"/>
            </a:xfrm>
            <a:custGeom>
              <a:avLst/>
              <a:gdLst/>
              <a:ahLst/>
              <a:cxnLst/>
              <a:rect l="l" t="t" r="r" b="b"/>
              <a:pathLst>
                <a:path w="3458210" h="3194685">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4230478" y="790232"/>
              <a:ext cx="1504804" cy="1504811"/>
            </a:xfrm>
            <a:prstGeom prst="rect">
              <a:avLst/>
            </a:prstGeom>
          </p:spPr>
        </p:pic>
      </p:grpSp>
      <p:pic>
        <p:nvPicPr>
          <p:cNvPr id="7" name="object 7"/>
          <p:cNvPicPr/>
          <p:nvPr/>
        </p:nvPicPr>
        <p:blipFill>
          <a:blip r:embed="rId4" cstate="print"/>
          <a:stretch>
            <a:fillRect/>
          </a:stretch>
        </p:blipFill>
        <p:spPr>
          <a:xfrm>
            <a:off x="6129954" y="19904"/>
            <a:ext cx="9917635" cy="10286999"/>
          </a:xfrm>
          <a:prstGeom prst="rect">
            <a:avLst/>
          </a:prstGeom>
        </p:spPr>
      </p:pic>
      <p:pic>
        <p:nvPicPr>
          <p:cNvPr id="6" name="object 6"/>
          <p:cNvPicPr/>
          <p:nvPr/>
        </p:nvPicPr>
        <p:blipFill>
          <a:blip r:embed="rId5" cstate="print"/>
          <a:stretch>
            <a:fillRect/>
          </a:stretch>
        </p:blipFill>
        <p:spPr>
          <a:xfrm>
            <a:off x="16259272" y="-12160"/>
            <a:ext cx="2028727" cy="188766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9094355" cy="10286999"/>
          </a:xfrm>
          <a:prstGeom prst="rect">
            <a:avLst/>
          </a:prstGeom>
        </p:spPr>
      </p:pic>
      <p:sp>
        <p:nvSpPr>
          <p:cNvPr id="338" name="object 338"/>
          <p:cNvSpPr txBox="1"/>
          <p:nvPr/>
        </p:nvSpPr>
        <p:spPr>
          <a:xfrm>
            <a:off x="9124167" y="1511294"/>
            <a:ext cx="8376920" cy="1054100"/>
          </a:xfrm>
          <a:prstGeom prst="rect">
            <a:avLst/>
          </a:prstGeom>
        </p:spPr>
        <p:txBody>
          <a:bodyPr vert="horz" wrap="square" lIns="0" tIns="12700" rIns="0" bIns="0" rtlCol="0">
            <a:spAutoFit/>
          </a:bodyPr>
          <a:lstStyle/>
          <a:p>
            <a:pPr marL="12700" marR="5080" indent="92075">
              <a:lnSpc>
                <a:spcPct val="135000"/>
              </a:lnSpc>
              <a:spcBef>
                <a:spcPts val="100"/>
              </a:spcBef>
            </a:pPr>
            <a:r>
              <a:rPr sz="2500" spc="95" dirty="0">
                <a:solidFill>
                  <a:srgbClr val="171B20"/>
                </a:solidFill>
                <a:latin typeface="Century Gothic"/>
                <a:cs typeface="Century Gothic"/>
              </a:rPr>
              <a:t>Результатом</a:t>
            </a:r>
            <a:r>
              <a:rPr sz="2500" spc="85" dirty="0">
                <a:solidFill>
                  <a:srgbClr val="171B20"/>
                </a:solidFill>
                <a:latin typeface="Century Gothic"/>
                <a:cs typeface="Century Gothic"/>
              </a:rPr>
              <a:t> </a:t>
            </a:r>
            <a:r>
              <a:rPr sz="2500" spc="55" dirty="0">
                <a:solidFill>
                  <a:srgbClr val="171B20"/>
                </a:solidFill>
                <a:latin typeface="Century Gothic"/>
                <a:cs typeface="Century Gothic"/>
              </a:rPr>
              <a:t>реалізації</a:t>
            </a:r>
            <a:r>
              <a:rPr sz="2500" spc="90" dirty="0">
                <a:solidFill>
                  <a:srgbClr val="171B20"/>
                </a:solidFill>
                <a:latin typeface="Century Gothic"/>
                <a:cs typeface="Century Gothic"/>
              </a:rPr>
              <a:t> </a:t>
            </a:r>
            <a:r>
              <a:rPr sz="2500" dirty="0">
                <a:solidFill>
                  <a:srgbClr val="171B20"/>
                </a:solidFill>
                <a:latin typeface="Century Gothic"/>
                <a:cs typeface="Century Gothic"/>
              </a:rPr>
              <a:t>модифікованої</a:t>
            </a:r>
            <a:r>
              <a:rPr sz="2500" spc="90" dirty="0">
                <a:solidFill>
                  <a:srgbClr val="171B20"/>
                </a:solidFill>
                <a:latin typeface="Century Gothic"/>
                <a:cs typeface="Century Gothic"/>
              </a:rPr>
              <a:t> </a:t>
            </a:r>
            <a:r>
              <a:rPr sz="2500" spc="120" dirty="0">
                <a:solidFill>
                  <a:srgbClr val="171B20"/>
                </a:solidFill>
                <a:latin typeface="Century Gothic"/>
                <a:cs typeface="Century Gothic"/>
              </a:rPr>
              <a:t>технології </a:t>
            </a:r>
            <a:r>
              <a:rPr sz="2500" spc="70" dirty="0">
                <a:solidFill>
                  <a:srgbClr val="171B20"/>
                </a:solidFill>
                <a:latin typeface="Century Gothic"/>
                <a:cs typeface="Century Gothic"/>
              </a:rPr>
              <a:t>бізнес-</a:t>
            </a:r>
            <a:r>
              <a:rPr sz="2500" spc="85" dirty="0">
                <a:solidFill>
                  <a:srgbClr val="171B20"/>
                </a:solidFill>
                <a:latin typeface="Century Gothic"/>
                <a:cs typeface="Century Gothic"/>
              </a:rPr>
              <a:t>моделювання</a:t>
            </a:r>
            <a:r>
              <a:rPr sz="2500" spc="240" dirty="0">
                <a:solidFill>
                  <a:srgbClr val="171B20"/>
                </a:solidFill>
                <a:latin typeface="Century Gothic"/>
                <a:cs typeface="Century Gothic"/>
              </a:rPr>
              <a:t> </a:t>
            </a:r>
            <a:r>
              <a:rPr sz="2500" spc="110" dirty="0">
                <a:solidFill>
                  <a:srgbClr val="171B20"/>
                </a:solidFill>
                <a:latin typeface="Century Gothic"/>
                <a:cs typeface="Century Gothic"/>
              </a:rPr>
              <a:t>повинна</a:t>
            </a:r>
            <a:r>
              <a:rPr sz="2500" spc="240" dirty="0">
                <a:solidFill>
                  <a:srgbClr val="171B20"/>
                </a:solidFill>
                <a:latin typeface="Century Gothic"/>
                <a:cs typeface="Century Gothic"/>
              </a:rPr>
              <a:t> </a:t>
            </a:r>
            <a:r>
              <a:rPr sz="2500" spc="50" dirty="0">
                <a:solidFill>
                  <a:srgbClr val="171B20"/>
                </a:solidFill>
                <a:latin typeface="Century Gothic"/>
                <a:cs typeface="Century Gothic"/>
              </a:rPr>
              <a:t>стати</a:t>
            </a:r>
            <a:r>
              <a:rPr sz="2500" spc="240" dirty="0">
                <a:solidFill>
                  <a:srgbClr val="171B20"/>
                </a:solidFill>
                <a:latin typeface="Century Gothic"/>
                <a:cs typeface="Century Gothic"/>
              </a:rPr>
              <a:t> </a:t>
            </a:r>
            <a:r>
              <a:rPr sz="2500" dirty="0">
                <a:solidFill>
                  <a:srgbClr val="171B20"/>
                </a:solidFill>
                <a:latin typeface="Century Gothic"/>
                <a:cs typeface="Century Gothic"/>
              </a:rPr>
              <a:t>така</a:t>
            </a:r>
            <a:r>
              <a:rPr sz="2500" spc="245" dirty="0">
                <a:solidFill>
                  <a:srgbClr val="171B20"/>
                </a:solidFill>
                <a:latin typeface="Century Gothic"/>
                <a:cs typeface="Century Gothic"/>
              </a:rPr>
              <a:t> </a:t>
            </a:r>
            <a:r>
              <a:rPr sz="2500" spc="-10" dirty="0">
                <a:solidFill>
                  <a:srgbClr val="171B20"/>
                </a:solidFill>
                <a:latin typeface="Century Gothic"/>
                <a:cs typeface="Century Gothic"/>
              </a:rPr>
              <a:t>модель</a:t>
            </a:r>
            <a:endParaRPr sz="2500" dirty="0">
              <a:latin typeface="Century Gothic"/>
              <a:cs typeface="Century Gothic"/>
            </a:endParaRPr>
          </a:p>
        </p:txBody>
      </p:sp>
      <p:pic>
        <p:nvPicPr>
          <p:cNvPr id="344" name="object 344"/>
          <p:cNvPicPr/>
          <p:nvPr/>
        </p:nvPicPr>
        <p:blipFill>
          <a:blip r:embed="rId169" cstate="print"/>
          <a:stretch>
            <a:fillRect/>
          </a:stretch>
        </p:blipFill>
        <p:spPr>
          <a:xfrm>
            <a:off x="16259272" y="-12160"/>
            <a:ext cx="2028727" cy="1887665"/>
          </a:xfrm>
          <a:prstGeom prst="rect">
            <a:avLst/>
          </a:prstGeom>
        </p:spPr>
      </p:pic>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339" name="object 339"/>
          <p:cNvSpPr txBox="1"/>
          <p:nvPr/>
        </p:nvSpPr>
        <p:spPr>
          <a:xfrm>
            <a:off x="9124167" y="2673382"/>
            <a:ext cx="4436110" cy="406400"/>
          </a:xfrm>
          <a:prstGeom prst="rect">
            <a:avLst/>
          </a:prstGeom>
        </p:spPr>
        <p:txBody>
          <a:bodyPr vert="horz" wrap="square" lIns="0" tIns="12700" rIns="0" bIns="0" rtlCol="0">
            <a:spAutoFit/>
          </a:bodyPr>
          <a:lstStyle/>
          <a:p>
            <a:pPr marL="12700">
              <a:lnSpc>
                <a:spcPct val="100000"/>
              </a:lnSpc>
              <a:spcBef>
                <a:spcPts val="100"/>
              </a:spcBef>
              <a:tabLst>
                <a:tab pos="2025650" algn="l"/>
              </a:tabLst>
            </a:pPr>
            <a:r>
              <a:rPr sz="2500" spc="55" dirty="0">
                <a:solidFill>
                  <a:srgbClr val="171B20"/>
                </a:solidFill>
                <a:latin typeface="Century Gothic"/>
                <a:cs typeface="Century Gothic"/>
              </a:rPr>
              <a:t>бізнесу</a:t>
            </a:r>
            <a:r>
              <a:rPr sz="2500" dirty="0">
                <a:solidFill>
                  <a:srgbClr val="171B20"/>
                </a:solidFill>
                <a:latin typeface="Century Gothic"/>
                <a:cs typeface="Century Gothic"/>
              </a:rPr>
              <a:t>	</a:t>
            </a:r>
            <a:r>
              <a:rPr sz="2500" spc="-10" dirty="0">
                <a:solidFill>
                  <a:srgbClr val="171B20"/>
                </a:solidFill>
                <a:latin typeface="Century Gothic"/>
                <a:cs typeface="Century Gothic"/>
              </a:rPr>
              <a:t>підприємства,</a:t>
            </a:r>
            <a:endParaRPr sz="2500">
              <a:latin typeface="Century Gothic"/>
              <a:cs typeface="Century Gothic"/>
            </a:endParaRPr>
          </a:p>
        </p:txBody>
      </p:sp>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40" name="object 340"/>
          <p:cNvSpPr txBox="1"/>
          <p:nvPr/>
        </p:nvSpPr>
        <p:spPr>
          <a:xfrm>
            <a:off x="14118514" y="2607046"/>
            <a:ext cx="3394710" cy="1054100"/>
          </a:xfrm>
          <a:prstGeom prst="rect">
            <a:avLst/>
          </a:prstGeom>
        </p:spPr>
        <p:txBody>
          <a:bodyPr vert="horz" wrap="square" lIns="0" tIns="12700" rIns="0" bIns="0" rtlCol="0">
            <a:spAutoFit/>
          </a:bodyPr>
          <a:lstStyle/>
          <a:p>
            <a:pPr marL="12700" marR="5080" indent="189865">
              <a:lnSpc>
                <a:spcPct val="135000"/>
              </a:lnSpc>
              <a:spcBef>
                <a:spcPts val="100"/>
              </a:spcBef>
              <a:tabLst>
                <a:tab pos="1235710" algn="l"/>
                <a:tab pos="1467485" algn="l"/>
              </a:tabLst>
            </a:pPr>
            <a:r>
              <a:rPr sz="2500" spc="-25" dirty="0">
                <a:solidFill>
                  <a:srgbClr val="171B20"/>
                </a:solidFill>
                <a:latin typeface="Century Gothic"/>
                <a:cs typeface="Century Gothic"/>
              </a:rPr>
              <a:t>що</a:t>
            </a:r>
            <a:r>
              <a:rPr sz="2500" dirty="0">
                <a:solidFill>
                  <a:srgbClr val="171B20"/>
                </a:solidFill>
                <a:latin typeface="Century Gothic"/>
                <a:cs typeface="Century Gothic"/>
              </a:rPr>
              <a:t>		</a:t>
            </a:r>
            <a:r>
              <a:rPr sz="2500" spc="45" dirty="0">
                <a:solidFill>
                  <a:srgbClr val="171B20"/>
                </a:solidFill>
                <a:latin typeface="Century Gothic"/>
                <a:cs typeface="Century Gothic"/>
              </a:rPr>
              <a:t>забезпечує </a:t>
            </a:r>
            <a:r>
              <a:rPr sz="2500" spc="75" dirty="0">
                <a:solidFill>
                  <a:srgbClr val="171B20"/>
                </a:solidFill>
                <a:latin typeface="Century Gothic"/>
                <a:cs typeface="Century Gothic"/>
              </a:rPr>
              <a:t>його</a:t>
            </a:r>
            <a:r>
              <a:rPr sz="2500" dirty="0">
                <a:solidFill>
                  <a:srgbClr val="171B20"/>
                </a:solidFill>
                <a:latin typeface="Century Gothic"/>
                <a:cs typeface="Century Gothic"/>
              </a:rPr>
              <a:t>	</a:t>
            </a:r>
            <a:r>
              <a:rPr sz="2500" spc="105" dirty="0">
                <a:solidFill>
                  <a:srgbClr val="171B20"/>
                </a:solidFill>
                <a:latin typeface="Century Gothic"/>
                <a:cs typeface="Century Gothic"/>
              </a:rPr>
              <a:t>стратегічних</a:t>
            </a:r>
            <a:endParaRPr sz="2500" dirty="0">
              <a:latin typeface="Century Gothic"/>
              <a:cs typeface="Century Gothic"/>
            </a:endParaRPr>
          </a:p>
        </p:txBody>
      </p:sp>
      <p:sp>
        <p:nvSpPr>
          <p:cNvPr id="341" name="object 341"/>
          <p:cNvSpPr txBox="1"/>
          <p:nvPr/>
        </p:nvSpPr>
        <p:spPr>
          <a:xfrm>
            <a:off x="9176924" y="3068703"/>
            <a:ext cx="2710180" cy="1054100"/>
          </a:xfrm>
          <a:prstGeom prst="rect">
            <a:avLst/>
          </a:prstGeom>
        </p:spPr>
        <p:txBody>
          <a:bodyPr vert="horz" wrap="square" lIns="0" tIns="12700" rIns="0" bIns="0" rtlCol="0">
            <a:spAutoFit/>
          </a:bodyPr>
          <a:lstStyle/>
          <a:p>
            <a:pPr marL="12700" marR="5080">
              <a:lnSpc>
                <a:spcPct val="135000"/>
              </a:lnSpc>
              <a:spcBef>
                <a:spcPts val="100"/>
              </a:spcBef>
              <a:tabLst>
                <a:tab pos="2607310" algn="l"/>
              </a:tabLst>
            </a:pPr>
            <a:r>
              <a:rPr sz="2500" spc="-10" dirty="0">
                <a:solidFill>
                  <a:srgbClr val="171B20"/>
                </a:solidFill>
                <a:latin typeface="Century Gothic"/>
                <a:cs typeface="Century Gothic"/>
              </a:rPr>
              <a:t>максимальну </a:t>
            </a:r>
            <a:r>
              <a:rPr sz="2500" spc="55" dirty="0">
                <a:solidFill>
                  <a:srgbClr val="171B20"/>
                </a:solidFill>
                <a:latin typeface="Century Gothic"/>
                <a:cs typeface="Century Gothic"/>
              </a:rPr>
              <a:t>можливостей</a:t>
            </a:r>
            <a:r>
              <a:rPr sz="2500" dirty="0">
                <a:solidFill>
                  <a:srgbClr val="171B20"/>
                </a:solidFill>
                <a:latin typeface="Century Gothic"/>
                <a:cs typeface="Century Gothic"/>
              </a:rPr>
              <a:t>	</a:t>
            </a:r>
            <a:r>
              <a:rPr sz="2500" spc="155" dirty="0">
                <a:solidFill>
                  <a:srgbClr val="171B20"/>
                </a:solidFill>
                <a:latin typeface="Century Gothic"/>
                <a:cs typeface="Century Gothic"/>
              </a:rPr>
              <a:t>і</a:t>
            </a:r>
            <a:endParaRPr sz="2500" dirty="0">
              <a:latin typeface="Century Gothic"/>
              <a:cs typeface="Century Gothic"/>
            </a:endParaRPr>
          </a:p>
        </p:txBody>
      </p:sp>
      <p:sp>
        <p:nvSpPr>
          <p:cNvPr id="342" name="object 342"/>
          <p:cNvSpPr txBox="1"/>
          <p:nvPr/>
        </p:nvSpPr>
        <p:spPr>
          <a:xfrm>
            <a:off x="11820839" y="3054344"/>
            <a:ext cx="5680075" cy="1054100"/>
          </a:xfrm>
          <a:prstGeom prst="rect">
            <a:avLst/>
          </a:prstGeom>
        </p:spPr>
        <p:txBody>
          <a:bodyPr vert="horz" wrap="square" lIns="0" tIns="146050" rIns="0" bIns="0" rtlCol="0">
            <a:spAutoFit/>
          </a:bodyPr>
          <a:lstStyle/>
          <a:p>
            <a:pPr marL="12700">
              <a:lnSpc>
                <a:spcPct val="100000"/>
              </a:lnSpc>
              <a:spcBef>
                <a:spcPts val="1150"/>
              </a:spcBef>
            </a:pPr>
            <a:r>
              <a:rPr sz="2500" spc="35" dirty="0">
                <a:solidFill>
                  <a:srgbClr val="171B20"/>
                </a:solidFill>
                <a:latin typeface="Century Gothic"/>
                <a:cs typeface="Century Gothic"/>
              </a:rPr>
              <a:t>реалізацію</a:t>
            </a:r>
            <a:endParaRPr sz="2500" dirty="0">
              <a:latin typeface="Century Gothic"/>
              <a:cs typeface="Century Gothic"/>
            </a:endParaRPr>
          </a:p>
          <a:p>
            <a:pPr marL="289560">
              <a:lnSpc>
                <a:spcPct val="100000"/>
              </a:lnSpc>
              <a:spcBef>
                <a:spcPts val="1050"/>
              </a:spcBef>
              <a:tabLst>
                <a:tab pos="2565400" algn="l"/>
                <a:tab pos="4753610" algn="l"/>
              </a:tabLst>
            </a:pPr>
            <a:r>
              <a:rPr sz="2500" spc="140" dirty="0">
                <a:solidFill>
                  <a:srgbClr val="171B20"/>
                </a:solidFill>
                <a:latin typeface="Century Gothic"/>
                <a:cs typeface="Century Gothic"/>
              </a:rPr>
              <a:t>досягнення</a:t>
            </a:r>
            <a:r>
              <a:rPr sz="2500" dirty="0">
                <a:solidFill>
                  <a:srgbClr val="171B20"/>
                </a:solidFill>
                <a:latin typeface="Century Gothic"/>
                <a:cs typeface="Century Gothic"/>
              </a:rPr>
              <a:t>	</a:t>
            </a:r>
            <a:r>
              <a:rPr sz="2500" spc="65" dirty="0">
                <a:solidFill>
                  <a:srgbClr val="171B20"/>
                </a:solidFill>
                <a:latin typeface="Century Gothic"/>
                <a:cs typeface="Century Gothic"/>
              </a:rPr>
              <a:t>найвищого</a:t>
            </a:r>
            <a:r>
              <a:rPr sz="2500" dirty="0">
                <a:solidFill>
                  <a:srgbClr val="171B20"/>
                </a:solidFill>
                <a:latin typeface="Century Gothic"/>
                <a:cs typeface="Century Gothic"/>
              </a:rPr>
              <a:t>	</a:t>
            </a:r>
            <a:r>
              <a:rPr sz="2500" spc="220" dirty="0">
                <a:solidFill>
                  <a:srgbClr val="171B20"/>
                </a:solidFill>
                <a:latin typeface="Century Gothic"/>
                <a:cs typeface="Century Gothic"/>
              </a:rPr>
              <a:t>рівня</a:t>
            </a:r>
            <a:endParaRPr sz="2500" dirty="0">
              <a:latin typeface="Century Gothic"/>
              <a:cs typeface="Century Gothic"/>
            </a:endParaRPr>
          </a:p>
        </p:txBody>
      </p:sp>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43" name="object 343"/>
          <p:cNvSpPr txBox="1"/>
          <p:nvPr/>
        </p:nvSpPr>
        <p:spPr>
          <a:xfrm>
            <a:off x="9124167" y="4083044"/>
            <a:ext cx="8376920" cy="5683250"/>
          </a:xfrm>
          <a:prstGeom prst="rect">
            <a:avLst/>
          </a:prstGeom>
        </p:spPr>
        <p:txBody>
          <a:bodyPr vert="horz" wrap="square" lIns="0" tIns="12700" rIns="0" bIns="0" rtlCol="0">
            <a:spAutoFit/>
          </a:bodyPr>
          <a:lstStyle/>
          <a:p>
            <a:pPr marL="12700" marR="5080" algn="just">
              <a:lnSpc>
                <a:spcPct val="135000"/>
              </a:lnSpc>
              <a:spcBef>
                <a:spcPts val="100"/>
              </a:spcBef>
              <a:tabLst>
                <a:tab pos="2810510" algn="l"/>
                <a:tab pos="4796790" algn="l"/>
                <a:tab pos="8274050" algn="l"/>
              </a:tabLst>
            </a:pPr>
            <a:r>
              <a:rPr sz="2500" spc="135" dirty="0">
                <a:solidFill>
                  <a:srgbClr val="171B20"/>
                </a:solidFill>
                <a:latin typeface="Century Gothic"/>
                <a:cs typeface="Century Gothic"/>
              </a:rPr>
              <a:t>ділової</a:t>
            </a:r>
            <a:r>
              <a:rPr sz="2500" spc="110" dirty="0">
                <a:solidFill>
                  <a:srgbClr val="171B20"/>
                </a:solidFill>
                <a:latin typeface="Century Gothic"/>
                <a:cs typeface="Century Gothic"/>
              </a:rPr>
              <a:t>  </a:t>
            </a:r>
            <a:r>
              <a:rPr sz="2500" spc="114" dirty="0">
                <a:solidFill>
                  <a:srgbClr val="171B20"/>
                </a:solidFill>
                <a:latin typeface="Century Gothic"/>
                <a:cs typeface="Century Gothic"/>
              </a:rPr>
              <a:t>активності</a:t>
            </a:r>
            <a:r>
              <a:rPr sz="2500" spc="125" dirty="0">
                <a:solidFill>
                  <a:srgbClr val="171B20"/>
                </a:solidFill>
                <a:latin typeface="Century Gothic"/>
                <a:cs typeface="Century Gothic"/>
              </a:rPr>
              <a:t>  </a:t>
            </a:r>
            <a:r>
              <a:rPr sz="2500" dirty="0">
                <a:solidFill>
                  <a:srgbClr val="171B20"/>
                </a:solidFill>
                <a:latin typeface="Century Gothic"/>
                <a:cs typeface="Century Gothic"/>
              </a:rPr>
              <a:t>серед</a:t>
            </a:r>
            <a:r>
              <a:rPr sz="2500" spc="120" dirty="0">
                <a:solidFill>
                  <a:srgbClr val="171B20"/>
                </a:solidFill>
                <a:latin typeface="Century Gothic"/>
                <a:cs typeface="Century Gothic"/>
              </a:rPr>
              <a:t>  </a:t>
            </a:r>
            <a:r>
              <a:rPr sz="2500" spc="145" dirty="0">
                <a:solidFill>
                  <a:srgbClr val="171B20"/>
                </a:solidFill>
                <a:latin typeface="Century Gothic"/>
                <a:cs typeface="Century Gothic"/>
              </a:rPr>
              <a:t>конкурентів</a:t>
            </a:r>
            <a:r>
              <a:rPr sz="2500" spc="125" dirty="0">
                <a:solidFill>
                  <a:srgbClr val="171B20"/>
                </a:solidFill>
                <a:latin typeface="Century Gothic"/>
                <a:cs typeface="Century Gothic"/>
              </a:rPr>
              <a:t>  </a:t>
            </a:r>
            <a:r>
              <a:rPr sz="2500" spc="80" dirty="0">
                <a:solidFill>
                  <a:srgbClr val="171B20"/>
                </a:solidFill>
                <a:latin typeface="Century Gothic"/>
                <a:cs typeface="Century Gothic"/>
              </a:rPr>
              <a:t>у</a:t>
            </a:r>
            <a:r>
              <a:rPr sz="2500" spc="125" dirty="0">
                <a:solidFill>
                  <a:srgbClr val="171B20"/>
                </a:solidFill>
                <a:latin typeface="Century Gothic"/>
                <a:cs typeface="Century Gothic"/>
              </a:rPr>
              <a:t>  </a:t>
            </a:r>
            <a:r>
              <a:rPr sz="2500" spc="90" dirty="0">
                <a:solidFill>
                  <a:srgbClr val="171B20"/>
                </a:solidFill>
                <a:latin typeface="Century Gothic"/>
                <a:cs typeface="Century Gothic"/>
              </a:rPr>
              <a:t>галузі. </a:t>
            </a:r>
            <a:r>
              <a:rPr sz="2500" spc="75" dirty="0">
                <a:solidFill>
                  <a:srgbClr val="171B20"/>
                </a:solidFill>
                <a:latin typeface="Century Gothic"/>
                <a:cs typeface="Century Gothic"/>
              </a:rPr>
              <a:t>Ідентифіковані</a:t>
            </a:r>
            <a:r>
              <a:rPr sz="2500" spc="65" dirty="0">
                <a:solidFill>
                  <a:srgbClr val="171B20"/>
                </a:solidFill>
                <a:latin typeface="Century Gothic"/>
                <a:cs typeface="Century Gothic"/>
              </a:rPr>
              <a:t>  </a:t>
            </a:r>
            <a:r>
              <a:rPr sz="2500" spc="350" dirty="0">
                <a:solidFill>
                  <a:srgbClr val="171B20"/>
                </a:solidFill>
                <a:latin typeface="Century Gothic"/>
                <a:cs typeface="Century Gothic"/>
              </a:rPr>
              <a:t>в</a:t>
            </a:r>
            <a:r>
              <a:rPr sz="2500" spc="70" dirty="0">
                <a:solidFill>
                  <a:srgbClr val="171B20"/>
                </a:solidFill>
                <a:latin typeface="Century Gothic"/>
                <a:cs typeface="Century Gothic"/>
              </a:rPr>
              <a:t>  </a:t>
            </a:r>
            <a:r>
              <a:rPr lang="uk-UA" sz="2500" dirty="0" smtClean="0">
                <a:solidFill>
                  <a:srgbClr val="171B20"/>
                </a:solidFill>
                <a:latin typeface="Century Gothic"/>
                <a:cs typeface="Century Gothic"/>
              </a:rPr>
              <a:t>процесі</a:t>
            </a:r>
            <a:r>
              <a:rPr sz="2500" spc="70" dirty="0" smtClean="0">
                <a:solidFill>
                  <a:srgbClr val="171B20"/>
                </a:solidFill>
                <a:latin typeface="Century Gothic"/>
                <a:cs typeface="Century Gothic"/>
              </a:rPr>
              <a:t>  </a:t>
            </a:r>
            <a:r>
              <a:rPr lang="uk-UA" sz="2500" spc="95" dirty="0" smtClean="0">
                <a:solidFill>
                  <a:srgbClr val="171B20"/>
                </a:solidFill>
                <a:latin typeface="Century Gothic"/>
                <a:cs typeface="Century Gothic"/>
              </a:rPr>
              <a:t>стратегічного</a:t>
            </a:r>
            <a:r>
              <a:rPr sz="2500" spc="70" dirty="0" smtClean="0">
                <a:solidFill>
                  <a:srgbClr val="171B20"/>
                </a:solidFill>
                <a:latin typeface="Century Gothic"/>
                <a:cs typeface="Century Gothic"/>
              </a:rPr>
              <a:t>  </a:t>
            </a:r>
            <a:r>
              <a:rPr lang="uk-UA" sz="2500" spc="50" dirty="0" smtClean="0">
                <a:solidFill>
                  <a:srgbClr val="171B20"/>
                </a:solidFill>
                <a:latin typeface="Century Gothic"/>
                <a:cs typeface="Century Gothic"/>
              </a:rPr>
              <a:t>аналізу</a:t>
            </a:r>
            <a:r>
              <a:rPr sz="2500" spc="50" dirty="0" smtClean="0">
                <a:solidFill>
                  <a:srgbClr val="171B20"/>
                </a:solidFill>
                <a:latin typeface="Century Gothic"/>
                <a:cs typeface="Century Gothic"/>
              </a:rPr>
              <a:t> </a:t>
            </a:r>
            <a:r>
              <a:rPr lang="uk-UA" sz="2500" spc="80" dirty="0" smtClean="0">
                <a:solidFill>
                  <a:srgbClr val="171B20"/>
                </a:solidFill>
                <a:latin typeface="Century Gothic"/>
                <a:cs typeface="Century Gothic"/>
              </a:rPr>
              <a:t>базові</a:t>
            </a:r>
            <a:r>
              <a:rPr sz="2500" spc="229" dirty="0" smtClean="0">
                <a:solidFill>
                  <a:srgbClr val="171B20"/>
                </a:solidFill>
                <a:latin typeface="Century Gothic"/>
                <a:cs typeface="Century Gothic"/>
              </a:rPr>
              <a:t> </a:t>
            </a:r>
            <a:r>
              <a:rPr lang="uk-UA" sz="2500" spc="50" dirty="0" smtClean="0">
                <a:solidFill>
                  <a:srgbClr val="171B20"/>
                </a:solidFill>
                <a:latin typeface="Century Gothic"/>
                <a:cs typeface="Century Gothic"/>
              </a:rPr>
              <a:t>елементи</a:t>
            </a:r>
            <a:r>
              <a:rPr sz="2500" spc="235" dirty="0" smtClean="0">
                <a:solidFill>
                  <a:srgbClr val="171B20"/>
                </a:solidFill>
                <a:latin typeface="Century Gothic"/>
                <a:cs typeface="Century Gothic"/>
              </a:rPr>
              <a:t> </a:t>
            </a:r>
            <a:r>
              <a:rPr lang="uk-UA" sz="2500" spc="70" dirty="0" smtClean="0">
                <a:solidFill>
                  <a:srgbClr val="171B20"/>
                </a:solidFill>
                <a:latin typeface="Century Gothic"/>
                <a:cs typeface="Century Gothic"/>
              </a:rPr>
              <a:t>бізнес-</a:t>
            </a:r>
            <a:r>
              <a:rPr lang="uk-UA" sz="2500" dirty="0" smtClean="0">
                <a:solidFill>
                  <a:srgbClr val="171B20"/>
                </a:solidFill>
                <a:latin typeface="Century Gothic"/>
                <a:cs typeface="Century Gothic"/>
              </a:rPr>
              <a:t>моделі</a:t>
            </a:r>
            <a:r>
              <a:rPr sz="2500" spc="229" dirty="0" smtClean="0">
                <a:solidFill>
                  <a:srgbClr val="171B20"/>
                </a:solidFill>
                <a:latin typeface="Century Gothic"/>
                <a:cs typeface="Century Gothic"/>
              </a:rPr>
              <a:t> </a:t>
            </a:r>
            <a:r>
              <a:rPr lang="uk-UA" sz="2500" spc="80" dirty="0" smtClean="0">
                <a:solidFill>
                  <a:srgbClr val="171B20"/>
                </a:solidFill>
                <a:latin typeface="Century Gothic"/>
                <a:cs typeface="Century Gothic"/>
              </a:rPr>
              <a:t>можуть</a:t>
            </a:r>
            <a:r>
              <a:rPr lang="uk-UA" sz="2500" spc="235" dirty="0" smtClean="0">
                <a:solidFill>
                  <a:srgbClr val="171B20"/>
                </a:solidFill>
                <a:latin typeface="Century Gothic"/>
                <a:cs typeface="Century Gothic"/>
              </a:rPr>
              <a:t> </a:t>
            </a:r>
            <a:r>
              <a:rPr lang="uk-UA" sz="2500" dirty="0" smtClean="0">
                <a:solidFill>
                  <a:srgbClr val="171B20"/>
                </a:solidFill>
                <a:latin typeface="Century Gothic"/>
                <a:cs typeface="Century Gothic"/>
              </a:rPr>
              <a:t>мати</a:t>
            </a:r>
            <a:r>
              <a:rPr lang="uk-UA" sz="2500" spc="229" dirty="0" smtClean="0">
                <a:solidFill>
                  <a:srgbClr val="171B20"/>
                </a:solidFill>
                <a:latin typeface="Century Gothic"/>
                <a:cs typeface="Century Gothic"/>
              </a:rPr>
              <a:t> </a:t>
            </a:r>
            <a:r>
              <a:rPr lang="uk-UA" sz="2500" spc="50" dirty="0" smtClean="0">
                <a:solidFill>
                  <a:srgbClr val="171B20"/>
                </a:solidFill>
                <a:latin typeface="Century Gothic"/>
                <a:cs typeface="Century Gothic"/>
              </a:rPr>
              <a:t>свої особливості</a:t>
            </a:r>
            <a:r>
              <a:rPr sz="2500" spc="605" dirty="0" smtClean="0">
                <a:solidFill>
                  <a:srgbClr val="171B20"/>
                </a:solidFill>
                <a:latin typeface="Century Gothic"/>
                <a:cs typeface="Century Gothic"/>
              </a:rPr>
              <a:t>   </a:t>
            </a:r>
            <a:r>
              <a:rPr sz="2500" spc="350" dirty="0" smtClean="0">
                <a:solidFill>
                  <a:srgbClr val="171B20"/>
                </a:solidFill>
                <a:latin typeface="Century Gothic"/>
                <a:cs typeface="Century Gothic"/>
              </a:rPr>
              <a:t>в</a:t>
            </a:r>
            <a:r>
              <a:rPr sz="2500" spc="610" dirty="0" smtClean="0">
                <a:solidFill>
                  <a:srgbClr val="171B20"/>
                </a:solidFill>
                <a:latin typeface="Century Gothic"/>
                <a:cs typeface="Century Gothic"/>
              </a:rPr>
              <a:t>   </a:t>
            </a:r>
            <a:r>
              <a:rPr sz="2500" spc="170" dirty="0">
                <a:solidFill>
                  <a:srgbClr val="171B20"/>
                </a:solidFill>
                <a:latin typeface="Century Gothic"/>
                <a:cs typeface="Century Gothic"/>
              </a:rPr>
              <a:t>різних</a:t>
            </a:r>
            <a:r>
              <a:rPr sz="2500" spc="610" dirty="0">
                <a:solidFill>
                  <a:srgbClr val="171B20"/>
                </a:solidFill>
                <a:latin typeface="Century Gothic"/>
                <a:cs typeface="Century Gothic"/>
              </a:rPr>
              <a:t>   </a:t>
            </a:r>
            <a:r>
              <a:rPr sz="2500" spc="65" dirty="0">
                <a:solidFill>
                  <a:srgbClr val="171B20"/>
                </a:solidFill>
                <a:latin typeface="Century Gothic"/>
                <a:cs typeface="Century Gothic"/>
              </a:rPr>
              <a:t>компаніях,</a:t>
            </a:r>
            <a:r>
              <a:rPr sz="2500" spc="610" dirty="0">
                <a:solidFill>
                  <a:srgbClr val="171B20"/>
                </a:solidFill>
                <a:latin typeface="Century Gothic"/>
                <a:cs typeface="Century Gothic"/>
              </a:rPr>
              <a:t>   </a:t>
            </a:r>
            <a:r>
              <a:rPr sz="2500" dirty="0">
                <a:solidFill>
                  <a:srgbClr val="171B20"/>
                </a:solidFill>
                <a:latin typeface="Century Gothic"/>
                <a:cs typeface="Century Gothic"/>
              </a:rPr>
              <a:t>що</a:t>
            </a:r>
            <a:r>
              <a:rPr sz="2500" spc="610" dirty="0">
                <a:solidFill>
                  <a:srgbClr val="171B20"/>
                </a:solidFill>
                <a:latin typeface="Century Gothic"/>
                <a:cs typeface="Century Gothic"/>
              </a:rPr>
              <a:t>   </a:t>
            </a:r>
            <a:r>
              <a:rPr sz="2500" spc="130" dirty="0">
                <a:solidFill>
                  <a:srgbClr val="171B20"/>
                </a:solidFill>
                <a:latin typeface="Century Gothic"/>
                <a:cs typeface="Century Gothic"/>
              </a:rPr>
              <a:t>й </a:t>
            </a:r>
            <a:r>
              <a:rPr sz="2500" spc="90" dirty="0">
                <a:solidFill>
                  <a:srgbClr val="171B20"/>
                </a:solidFill>
                <a:latin typeface="Century Gothic"/>
                <a:cs typeface="Century Gothic"/>
              </a:rPr>
              <a:t>визначатиме</a:t>
            </a:r>
            <a:r>
              <a:rPr sz="2500" spc="80" dirty="0">
                <a:solidFill>
                  <a:srgbClr val="171B20"/>
                </a:solidFill>
                <a:latin typeface="Century Gothic"/>
                <a:cs typeface="Century Gothic"/>
              </a:rPr>
              <a:t>  </a:t>
            </a:r>
            <a:r>
              <a:rPr sz="2500" spc="165" dirty="0">
                <a:solidFill>
                  <a:srgbClr val="171B20"/>
                </a:solidFill>
                <a:latin typeface="Century Gothic"/>
                <a:cs typeface="Century Gothic"/>
              </a:rPr>
              <a:t>їх</a:t>
            </a:r>
            <a:r>
              <a:rPr sz="2500" spc="85" dirty="0">
                <a:solidFill>
                  <a:srgbClr val="171B20"/>
                </a:solidFill>
                <a:latin typeface="Century Gothic"/>
                <a:cs typeface="Century Gothic"/>
              </a:rPr>
              <a:t>  </a:t>
            </a:r>
            <a:r>
              <a:rPr sz="2500" spc="130" dirty="0">
                <a:solidFill>
                  <a:srgbClr val="171B20"/>
                </a:solidFill>
                <a:latin typeface="Century Gothic"/>
                <a:cs typeface="Century Gothic"/>
              </a:rPr>
              <a:t>унікальність</a:t>
            </a:r>
            <a:r>
              <a:rPr sz="2500" spc="85" dirty="0">
                <a:solidFill>
                  <a:srgbClr val="171B20"/>
                </a:solidFill>
                <a:latin typeface="Century Gothic"/>
                <a:cs typeface="Century Gothic"/>
              </a:rPr>
              <a:t>  </a:t>
            </a:r>
            <a:r>
              <a:rPr sz="2500" spc="204" dirty="0">
                <a:solidFill>
                  <a:srgbClr val="171B20"/>
                </a:solidFill>
                <a:latin typeface="Century Gothic"/>
                <a:cs typeface="Century Gothic"/>
              </a:rPr>
              <a:t>і</a:t>
            </a:r>
            <a:r>
              <a:rPr sz="2500" spc="80" dirty="0">
                <a:solidFill>
                  <a:srgbClr val="171B20"/>
                </a:solidFill>
                <a:latin typeface="Century Gothic"/>
                <a:cs typeface="Century Gothic"/>
              </a:rPr>
              <a:t>  </a:t>
            </a:r>
            <a:r>
              <a:rPr sz="2500" spc="55" dirty="0">
                <a:solidFill>
                  <a:srgbClr val="171B20"/>
                </a:solidFill>
                <a:latin typeface="Century Gothic"/>
                <a:cs typeface="Century Gothic"/>
              </a:rPr>
              <a:t>забезпечуватиме </a:t>
            </a:r>
            <a:r>
              <a:rPr sz="2500" spc="125" dirty="0">
                <a:solidFill>
                  <a:srgbClr val="171B20"/>
                </a:solidFill>
                <a:latin typeface="Century Gothic"/>
                <a:cs typeface="Century Gothic"/>
              </a:rPr>
              <a:t>довготривалу</a:t>
            </a:r>
            <a:r>
              <a:rPr sz="2500" spc="10" dirty="0">
                <a:solidFill>
                  <a:srgbClr val="171B20"/>
                </a:solidFill>
                <a:latin typeface="Century Gothic"/>
                <a:cs typeface="Century Gothic"/>
              </a:rPr>
              <a:t>  </a:t>
            </a:r>
            <a:r>
              <a:rPr sz="2500" spc="114" dirty="0">
                <a:solidFill>
                  <a:srgbClr val="171B20"/>
                </a:solidFill>
                <a:latin typeface="Century Gothic"/>
                <a:cs typeface="Century Gothic"/>
              </a:rPr>
              <a:t>невідтворюваність.</a:t>
            </a:r>
            <a:r>
              <a:rPr sz="2500" spc="10" dirty="0">
                <a:solidFill>
                  <a:srgbClr val="171B20"/>
                </a:solidFill>
                <a:latin typeface="Century Gothic"/>
                <a:cs typeface="Century Gothic"/>
              </a:rPr>
              <a:t>  </a:t>
            </a:r>
            <a:r>
              <a:rPr sz="2500" dirty="0">
                <a:solidFill>
                  <a:srgbClr val="171B20"/>
                </a:solidFill>
                <a:latin typeface="Century Gothic"/>
                <a:cs typeface="Century Gothic"/>
              </a:rPr>
              <a:t>Щоб</a:t>
            </a:r>
            <a:r>
              <a:rPr sz="2500" spc="10" dirty="0">
                <a:solidFill>
                  <a:srgbClr val="171B20"/>
                </a:solidFill>
                <a:latin typeface="Century Gothic"/>
                <a:cs typeface="Century Gothic"/>
              </a:rPr>
              <a:t>  </a:t>
            </a:r>
            <a:r>
              <a:rPr sz="2500" spc="75" dirty="0">
                <a:solidFill>
                  <a:srgbClr val="171B20"/>
                </a:solidFill>
                <a:latin typeface="Century Gothic"/>
                <a:cs typeface="Century Gothic"/>
              </a:rPr>
              <a:t>постійно </a:t>
            </a:r>
            <a:r>
              <a:rPr sz="2500" spc="150" dirty="0">
                <a:solidFill>
                  <a:srgbClr val="171B20"/>
                </a:solidFill>
                <a:latin typeface="Century Gothic"/>
                <a:cs typeface="Century Gothic"/>
              </a:rPr>
              <a:t>володіти</a:t>
            </a:r>
            <a:r>
              <a:rPr sz="2500" spc="225" dirty="0">
                <a:solidFill>
                  <a:srgbClr val="171B20"/>
                </a:solidFill>
                <a:latin typeface="Century Gothic"/>
                <a:cs typeface="Century Gothic"/>
              </a:rPr>
              <a:t>  </a:t>
            </a:r>
            <a:r>
              <a:rPr sz="2500" spc="114" dirty="0">
                <a:solidFill>
                  <a:srgbClr val="171B20"/>
                </a:solidFill>
                <a:latin typeface="Century Gothic"/>
                <a:cs typeface="Century Gothic"/>
              </a:rPr>
              <a:t>відмінною</a:t>
            </a:r>
            <a:r>
              <a:rPr sz="2500" spc="229" dirty="0">
                <a:solidFill>
                  <a:srgbClr val="171B20"/>
                </a:solidFill>
                <a:latin typeface="Century Gothic"/>
                <a:cs typeface="Century Gothic"/>
              </a:rPr>
              <a:t>  </a:t>
            </a:r>
            <a:r>
              <a:rPr sz="2500" dirty="0">
                <a:solidFill>
                  <a:srgbClr val="171B20"/>
                </a:solidFill>
                <a:latin typeface="Century Gothic"/>
                <a:cs typeface="Century Gothic"/>
              </a:rPr>
              <a:t>рисою,</a:t>
            </a:r>
            <a:r>
              <a:rPr sz="2500" spc="225" dirty="0">
                <a:solidFill>
                  <a:srgbClr val="171B20"/>
                </a:solidFill>
                <a:latin typeface="Century Gothic"/>
                <a:cs typeface="Century Gothic"/>
              </a:rPr>
              <a:t>  </a:t>
            </a:r>
            <a:r>
              <a:rPr sz="2500" spc="80" dirty="0">
                <a:solidFill>
                  <a:srgbClr val="171B20"/>
                </a:solidFill>
                <a:latin typeface="Century Gothic"/>
                <a:cs typeface="Century Gothic"/>
              </a:rPr>
              <a:t>компанія</a:t>
            </a:r>
            <a:r>
              <a:rPr sz="2500" spc="229" dirty="0">
                <a:solidFill>
                  <a:srgbClr val="171B20"/>
                </a:solidFill>
                <a:latin typeface="Century Gothic"/>
                <a:cs typeface="Century Gothic"/>
              </a:rPr>
              <a:t>  </a:t>
            </a:r>
            <a:r>
              <a:rPr sz="2500" spc="100" dirty="0">
                <a:solidFill>
                  <a:srgbClr val="171B20"/>
                </a:solidFill>
                <a:latin typeface="Century Gothic"/>
                <a:cs typeface="Century Gothic"/>
              </a:rPr>
              <a:t>повинна оцінювати</a:t>
            </a:r>
            <a:r>
              <a:rPr sz="2500" dirty="0">
                <a:solidFill>
                  <a:srgbClr val="171B20"/>
                </a:solidFill>
                <a:latin typeface="Century Gothic"/>
                <a:cs typeface="Century Gothic"/>
              </a:rPr>
              <a:t>	</a:t>
            </a:r>
            <a:r>
              <a:rPr sz="2500" spc="150" dirty="0">
                <a:solidFill>
                  <a:srgbClr val="171B20"/>
                </a:solidFill>
                <a:latin typeface="Century Gothic"/>
                <a:cs typeface="Century Gothic"/>
              </a:rPr>
              <a:t>діючу</a:t>
            </a:r>
            <a:r>
              <a:rPr sz="2500" dirty="0">
                <a:solidFill>
                  <a:srgbClr val="171B20"/>
                </a:solidFill>
                <a:latin typeface="Century Gothic"/>
                <a:cs typeface="Century Gothic"/>
              </a:rPr>
              <a:t>	</a:t>
            </a:r>
            <a:r>
              <a:rPr sz="2500" spc="70" dirty="0">
                <a:solidFill>
                  <a:srgbClr val="171B20"/>
                </a:solidFill>
                <a:latin typeface="Century Gothic"/>
                <a:cs typeface="Century Gothic"/>
              </a:rPr>
              <a:t>бізнес-</a:t>
            </a:r>
            <a:r>
              <a:rPr sz="2500" spc="-10" dirty="0">
                <a:solidFill>
                  <a:srgbClr val="171B20"/>
                </a:solidFill>
                <a:latin typeface="Century Gothic"/>
                <a:cs typeface="Century Gothic"/>
              </a:rPr>
              <a:t>модель</a:t>
            </a:r>
            <a:r>
              <a:rPr sz="2500" dirty="0">
                <a:solidFill>
                  <a:srgbClr val="171B20"/>
                </a:solidFill>
                <a:latin typeface="Century Gothic"/>
                <a:cs typeface="Century Gothic"/>
              </a:rPr>
              <a:t>	</a:t>
            </a:r>
            <a:r>
              <a:rPr sz="2500" spc="155" dirty="0">
                <a:solidFill>
                  <a:srgbClr val="171B20"/>
                </a:solidFill>
                <a:latin typeface="Century Gothic"/>
                <a:cs typeface="Century Gothic"/>
              </a:rPr>
              <a:t>і </a:t>
            </a:r>
            <a:r>
              <a:rPr lang="uk-UA" sz="2500" dirty="0" smtClean="0">
                <a:solidFill>
                  <a:srgbClr val="171B20"/>
                </a:solidFill>
                <a:latin typeface="Century Gothic"/>
                <a:cs typeface="Century Gothic"/>
              </a:rPr>
              <a:t>трансформувати</a:t>
            </a:r>
            <a:r>
              <a:rPr lang="uk-UA" sz="2500" spc="-30" dirty="0" smtClean="0">
                <a:solidFill>
                  <a:srgbClr val="171B20"/>
                </a:solidFill>
                <a:latin typeface="Century Gothic"/>
                <a:cs typeface="Century Gothic"/>
              </a:rPr>
              <a:t> </a:t>
            </a:r>
            <a:r>
              <a:rPr sz="2500" spc="-30" dirty="0" smtClean="0">
                <a:solidFill>
                  <a:srgbClr val="171B20"/>
                </a:solidFill>
                <a:latin typeface="Century Gothic"/>
                <a:cs typeface="Century Gothic"/>
              </a:rPr>
              <a:t> </a:t>
            </a:r>
            <a:r>
              <a:rPr sz="2500" spc="195" dirty="0">
                <a:solidFill>
                  <a:srgbClr val="171B20"/>
                </a:solidFill>
                <a:latin typeface="Century Gothic"/>
                <a:cs typeface="Century Gothic"/>
              </a:rPr>
              <a:t>її</a:t>
            </a:r>
            <a:r>
              <a:rPr sz="2500" spc="-25" dirty="0">
                <a:solidFill>
                  <a:srgbClr val="171B20"/>
                </a:solidFill>
                <a:latin typeface="Century Gothic"/>
                <a:cs typeface="Century Gothic"/>
              </a:rPr>
              <a:t>  </a:t>
            </a:r>
            <a:r>
              <a:rPr sz="2500" spc="80" dirty="0">
                <a:solidFill>
                  <a:srgbClr val="171B20"/>
                </a:solidFill>
                <a:latin typeface="Century Gothic"/>
                <a:cs typeface="Century Gothic"/>
              </a:rPr>
              <a:t>у</a:t>
            </a:r>
            <a:r>
              <a:rPr sz="2500" spc="-30" dirty="0">
                <a:solidFill>
                  <a:srgbClr val="171B20"/>
                </a:solidFill>
                <a:latin typeface="Century Gothic"/>
                <a:cs typeface="Century Gothic"/>
              </a:rPr>
              <a:t>  </a:t>
            </a:r>
            <a:r>
              <a:rPr sz="2500" spc="60" dirty="0" err="1">
                <a:solidFill>
                  <a:srgbClr val="171B20"/>
                </a:solidFill>
                <a:latin typeface="Century Gothic"/>
                <a:cs typeface="Century Gothic"/>
              </a:rPr>
              <a:t>разі</a:t>
            </a:r>
            <a:r>
              <a:rPr sz="2500" spc="-25" dirty="0">
                <a:solidFill>
                  <a:srgbClr val="171B20"/>
                </a:solidFill>
                <a:latin typeface="Century Gothic"/>
                <a:cs typeface="Century Gothic"/>
              </a:rPr>
              <a:t>  </a:t>
            </a:r>
            <a:r>
              <a:rPr lang="uk-UA" sz="2500" spc="125" dirty="0" smtClean="0">
                <a:solidFill>
                  <a:srgbClr val="171B20"/>
                </a:solidFill>
                <a:latin typeface="Century Gothic"/>
                <a:cs typeface="Century Gothic"/>
              </a:rPr>
              <a:t>зміни</a:t>
            </a:r>
            <a:r>
              <a:rPr sz="2500" spc="-25" dirty="0" smtClean="0">
                <a:solidFill>
                  <a:srgbClr val="171B20"/>
                </a:solidFill>
                <a:latin typeface="Century Gothic"/>
                <a:cs typeface="Century Gothic"/>
              </a:rPr>
              <a:t> </a:t>
            </a:r>
            <a:r>
              <a:rPr lang="uk-UA" sz="2500" spc="-25" dirty="0" smtClean="0">
                <a:solidFill>
                  <a:srgbClr val="171B20"/>
                </a:solidFill>
                <a:latin typeface="Century Gothic"/>
                <a:cs typeface="Century Gothic"/>
              </a:rPr>
              <a:t> </a:t>
            </a:r>
            <a:r>
              <a:rPr lang="uk-UA" sz="2500" spc="165" dirty="0" smtClean="0">
                <a:solidFill>
                  <a:srgbClr val="171B20"/>
                </a:solidFill>
                <a:latin typeface="Century Gothic"/>
                <a:cs typeface="Century Gothic"/>
              </a:rPr>
              <a:t>зовнішніх</a:t>
            </a:r>
            <a:r>
              <a:rPr lang="uk-UA" sz="2500" spc="-30" dirty="0" smtClean="0">
                <a:solidFill>
                  <a:srgbClr val="171B20"/>
                </a:solidFill>
                <a:latin typeface="Century Gothic"/>
                <a:cs typeface="Century Gothic"/>
              </a:rPr>
              <a:t>  </a:t>
            </a:r>
            <a:r>
              <a:rPr lang="uk-UA" sz="2500" spc="-20" dirty="0" smtClean="0">
                <a:solidFill>
                  <a:srgbClr val="171B20"/>
                </a:solidFill>
                <a:latin typeface="Century Gothic"/>
                <a:cs typeface="Century Gothic"/>
              </a:rPr>
              <a:t>умов</a:t>
            </a:r>
            <a:r>
              <a:rPr sz="2500" spc="-20" dirty="0" smtClean="0">
                <a:solidFill>
                  <a:srgbClr val="171B20"/>
                </a:solidFill>
                <a:latin typeface="Century Gothic"/>
                <a:cs typeface="Century Gothic"/>
              </a:rPr>
              <a:t> </a:t>
            </a:r>
            <a:r>
              <a:rPr lang="uk-UA" sz="2500" spc="80" dirty="0" smtClean="0">
                <a:solidFill>
                  <a:srgbClr val="171B20"/>
                </a:solidFill>
                <a:latin typeface="Century Gothic"/>
                <a:cs typeface="Century Gothic"/>
              </a:rPr>
              <a:t>функціонування</a:t>
            </a:r>
            <a:r>
              <a:rPr sz="2500" spc="550" dirty="0" smtClean="0">
                <a:solidFill>
                  <a:srgbClr val="171B20"/>
                </a:solidFill>
                <a:latin typeface="Century Gothic"/>
                <a:cs typeface="Century Gothic"/>
              </a:rPr>
              <a:t>  </a:t>
            </a:r>
            <a:r>
              <a:rPr lang="uk-UA" sz="2500" spc="550" dirty="0" smtClean="0">
                <a:solidFill>
                  <a:srgbClr val="171B20"/>
                </a:solidFill>
                <a:latin typeface="Century Gothic"/>
                <a:cs typeface="Century Gothic"/>
              </a:rPr>
              <a:t>або </a:t>
            </a:r>
            <a:r>
              <a:rPr lang="uk-UA" sz="2500" spc="160" dirty="0" smtClean="0">
                <a:solidFill>
                  <a:srgbClr val="171B20"/>
                </a:solidFill>
                <a:latin typeface="Century Gothic"/>
                <a:cs typeface="Century Gothic"/>
              </a:rPr>
              <a:t>внутрішніх</a:t>
            </a:r>
            <a:r>
              <a:rPr lang="uk-UA" sz="2500" spc="555" dirty="0" smtClean="0">
                <a:solidFill>
                  <a:srgbClr val="171B20"/>
                </a:solidFill>
                <a:latin typeface="Century Gothic"/>
                <a:cs typeface="Century Gothic"/>
              </a:rPr>
              <a:t> </a:t>
            </a:r>
            <a:r>
              <a:rPr sz="2500" spc="555" dirty="0" smtClean="0">
                <a:solidFill>
                  <a:srgbClr val="171B20"/>
                </a:solidFill>
                <a:latin typeface="Century Gothic"/>
                <a:cs typeface="Century Gothic"/>
              </a:rPr>
              <a:t>  </a:t>
            </a:r>
            <a:r>
              <a:rPr lang="uk-UA" sz="2500" spc="-10" dirty="0" smtClean="0">
                <a:solidFill>
                  <a:srgbClr val="171B20"/>
                </a:solidFill>
                <a:latin typeface="Century Gothic"/>
                <a:cs typeface="Century Gothic"/>
              </a:rPr>
              <a:t>параметрів </a:t>
            </a:r>
            <a:r>
              <a:rPr lang="uk-UA" sz="2500" dirty="0" smtClean="0">
                <a:solidFill>
                  <a:srgbClr val="171B20"/>
                </a:solidFill>
                <a:latin typeface="Century Gothic"/>
                <a:cs typeface="Century Gothic"/>
              </a:rPr>
              <a:t>окремих</a:t>
            </a:r>
            <a:r>
              <a:rPr lang="uk-UA" sz="2500" spc="195" dirty="0" smtClean="0">
                <a:solidFill>
                  <a:srgbClr val="171B20"/>
                </a:solidFill>
                <a:latin typeface="Century Gothic"/>
                <a:cs typeface="Century Gothic"/>
              </a:rPr>
              <a:t> </a:t>
            </a:r>
            <a:r>
              <a:rPr lang="uk-UA" sz="2500" spc="75" dirty="0" smtClean="0">
                <a:solidFill>
                  <a:srgbClr val="171B20"/>
                </a:solidFill>
                <a:latin typeface="Century Gothic"/>
                <a:cs typeface="Century Gothic"/>
              </a:rPr>
              <a:t>елементів.</a:t>
            </a:r>
            <a:endParaRPr sz="2500" dirty="0">
              <a:latin typeface="Century Gothic"/>
              <a:cs typeface="Century Gothic"/>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extLst>
      <p:ext uri="{BB962C8B-B14F-4D97-AF65-F5344CB8AC3E}">
        <p14:creationId xmlns:p14="http://schemas.microsoft.com/office/powerpoint/2010/main" val="1999965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295400" y="342900"/>
            <a:ext cx="11474257" cy="9432925"/>
            <a:chOff x="-1371601" y="427335"/>
            <a:chExt cx="11474257" cy="9432925"/>
          </a:xfrm>
        </p:grpSpPr>
        <p:sp>
          <p:nvSpPr>
            <p:cNvPr id="3" name="object 3"/>
            <p:cNvSpPr/>
            <p:nvPr/>
          </p:nvSpPr>
          <p:spPr>
            <a:xfrm>
              <a:off x="0" y="427335"/>
              <a:ext cx="7686040" cy="9432925"/>
            </a:xfrm>
            <a:custGeom>
              <a:avLst/>
              <a:gdLst/>
              <a:ahLst/>
              <a:cxnLst/>
              <a:rect l="l" t="t" r="r" b="b"/>
              <a:pathLst>
                <a:path w="7686040" h="9432925">
                  <a:moveTo>
                    <a:pt x="0" y="2772605"/>
                  </a:moveTo>
                  <a:lnTo>
                    <a:pt x="2633113" y="139492"/>
                  </a:lnTo>
                  <a:lnTo>
                    <a:pt x="2669284" y="106795"/>
                  </a:lnTo>
                  <a:lnTo>
                    <a:pt x="2707824" y="78461"/>
                  </a:lnTo>
                  <a:lnTo>
                    <a:pt x="2748396" y="54486"/>
                  </a:lnTo>
                  <a:lnTo>
                    <a:pt x="2790660" y="34870"/>
                  </a:lnTo>
                  <a:lnTo>
                    <a:pt x="2834279" y="19614"/>
                  </a:lnTo>
                  <a:lnTo>
                    <a:pt x="2878913" y="8716"/>
                  </a:lnTo>
                  <a:lnTo>
                    <a:pt x="2924224" y="2178"/>
                  </a:lnTo>
                  <a:lnTo>
                    <a:pt x="2969874" y="0"/>
                  </a:lnTo>
                  <a:lnTo>
                    <a:pt x="3015524" y="2180"/>
                  </a:lnTo>
                  <a:lnTo>
                    <a:pt x="3060835" y="8720"/>
                  </a:lnTo>
                  <a:lnTo>
                    <a:pt x="3105468" y="19619"/>
                  </a:lnTo>
                  <a:lnTo>
                    <a:pt x="3149086" y="34877"/>
                  </a:lnTo>
                  <a:lnTo>
                    <a:pt x="3191349" y="54493"/>
                  </a:lnTo>
                  <a:lnTo>
                    <a:pt x="3231919" y="78469"/>
                  </a:lnTo>
                  <a:lnTo>
                    <a:pt x="3270457" y="106803"/>
                  </a:lnTo>
                  <a:lnTo>
                    <a:pt x="3306627" y="139496"/>
                  </a:lnTo>
                  <a:lnTo>
                    <a:pt x="7546552" y="4379401"/>
                  </a:lnTo>
                  <a:lnTo>
                    <a:pt x="7579244" y="4415572"/>
                  </a:lnTo>
                  <a:lnTo>
                    <a:pt x="7607577" y="4454113"/>
                  </a:lnTo>
                  <a:lnTo>
                    <a:pt x="7631551" y="4494685"/>
                  </a:lnTo>
                  <a:lnTo>
                    <a:pt x="7651165" y="4536950"/>
                  </a:lnTo>
                  <a:lnTo>
                    <a:pt x="7666421" y="4580568"/>
                  </a:lnTo>
                  <a:lnTo>
                    <a:pt x="7677317" y="4625203"/>
                  </a:lnTo>
                  <a:lnTo>
                    <a:pt x="7683855" y="4670514"/>
                  </a:lnTo>
                  <a:lnTo>
                    <a:pt x="7686033" y="4716163"/>
                  </a:lnTo>
                  <a:lnTo>
                    <a:pt x="7683852" y="4761812"/>
                  </a:lnTo>
                  <a:lnTo>
                    <a:pt x="7677312" y="4807123"/>
                  </a:lnTo>
                  <a:lnTo>
                    <a:pt x="7666413" y="4851755"/>
                  </a:lnTo>
                  <a:lnTo>
                    <a:pt x="7651155" y="4895372"/>
                  </a:lnTo>
                  <a:lnTo>
                    <a:pt x="7631538" y="4937635"/>
                  </a:lnTo>
                  <a:lnTo>
                    <a:pt x="7607563" y="4978204"/>
                  </a:lnTo>
                  <a:lnTo>
                    <a:pt x="7579229" y="5016742"/>
                  </a:lnTo>
                  <a:lnTo>
                    <a:pt x="7546537" y="5052911"/>
                  </a:lnTo>
                  <a:lnTo>
                    <a:pt x="3306623" y="9292825"/>
                  </a:lnTo>
                  <a:lnTo>
                    <a:pt x="3270454" y="9325518"/>
                  </a:lnTo>
                  <a:lnTo>
                    <a:pt x="3231916" y="9353851"/>
                  </a:lnTo>
                  <a:lnTo>
                    <a:pt x="3191346" y="9377826"/>
                  </a:lnTo>
                  <a:lnTo>
                    <a:pt x="3149083" y="9397443"/>
                  </a:lnTo>
                  <a:lnTo>
                    <a:pt x="3105467" y="9412700"/>
                  </a:lnTo>
                  <a:lnTo>
                    <a:pt x="3060834" y="9423599"/>
                  </a:lnTo>
                  <a:lnTo>
                    <a:pt x="3015524" y="9430138"/>
                  </a:lnTo>
                  <a:lnTo>
                    <a:pt x="2969875" y="9432319"/>
                  </a:lnTo>
                  <a:lnTo>
                    <a:pt x="2924226" y="9430140"/>
                  </a:lnTo>
                  <a:lnTo>
                    <a:pt x="2878915" y="9423602"/>
                  </a:lnTo>
                  <a:lnTo>
                    <a:pt x="2834281" y="9412705"/>
                  </a:lnTo>
                  <a:lnTo>
                    <a:pt x="2790663" y="9397449"/>
                  </a:lnTo>
                  <a:lnTo>
                    <a:pt x="2748399" y="9377834"/>
                  </a:lnTo>
                  <a:lnTo>
                    <a:pt x="2707828" y="9353860"/>
                  </a:lnTo>
                  <a:lnTo>
                    <a:pt x="2669288" y="9325527"/>
                  </a:lnTo>
                  <a:lnTo>
                    <a:pt x="2633118" y="9292834"/>
                  </a:lnTo>
                  <a:lnTo>
                    <a:pt x="0" y="6659722"/>
                  </a:lnTo>
                </a:path>
              </a:pathLst>
            </a:custGeom>
            <a:ln w="190500">
              <a:solidFill>
                <a:srgbClr val="171B20"/>
              </a:solidFill>
            </a:ln>
          </p:spPr>
          <p:txBody>
            <a:bodyPr wrap="square" lIns="0" tIns="0" rIns="0" bIns="0" rtlCol="0"/>
            <a:lstStyle/>
            <a:p>
              <a:endParaRPr/>
            </a:p>
          </p:txBody>
        </p:sp>
        <p:pic>
          <p:nvPicPr>
            <p:cNvPr id="4" name="object 4"/>
            <p:cNvPicPr/>
            <p:nvPr/>
          </p:nvPicPr>
          <p:blipFill>
            <a:blip r:embed="rId2" cstate="print"/>
            <a:stretch>
              <a:fillRect/>
            </a:stretch>
          </p:blipFill>
          <p:spPr>
            <a:xfrm>
              <a:off x="-1371601" y="1207102"/>
              <a:ext cx="9144001" cy="7873390"/>
            </a:xfrm>
            <a:prstGeom prst="rect">
              <a:avLst/>
            </a:prstGeom>
          </p:spPr>
        </p:pic>
        <p:pic>
          <p:nvPicPr>
            <p:cNvPr id="5" name="object 5"/>
            <p:cNvPicPr/>
            <p:nvPr/>
          </p:nvPicPr>
          <p:blipFill>
            <a:blip r:embed="rId3" cstate="print"/>
            <a:stretch>
              <a:fillRect/>
            </a:stretch>
          </p:blipFill>
          <p:spPr>
            <a:xfrm>
              <a:off x="9254215" y="7008022"/>
              <a:ext cx="848441" cy="848441"/>
            </a:xfrm>
            <a:prstGeom prst="rect">
              <a:avLst/>
            </a:prstGeom>
          </p:spPr>
        </p:pic>
      </p:grpSp>
      <p:pic>
        <p:nvPicPr>
          <p:cNvPr id="14" name="object 14"/>
          <p:cNvPicPr/>
          <p:nvPr/>
        </p:nvPicPr>
        <p:blipFill>
          <a:blip r:embed="rId4" cstate="print"/>
          <a:stretch>
            <a:fillRect/>
          </a:stretch>
        </p:blipFill>
        <p:spPr>
          <a:xfrm>
            <a:off x="9829232" y="-10432"/>
            <a:ext cx="2394022" cy="1508525"/>
          </a:xfrm>
          <a:prstGeom prst="rect">
            <a:avLst/>
          </a:prstGeom>
        </p:spPr>
      </p:pic>
      <p:sp>
        <p:nvSpPr>
          <p:cNvPr id="15" name="object 10"/>
          <p:cNvSpPr txBox="1"/>
          <p:nvPr/>
        </p:nvSpPr>
        <p:spPr>
          <a:xfrm>
            <a:off x="8001000" y="889348"/>
            <a:ext cx="10058400" cy="9402061"/>
          </a:xfrm>
          <a:prstGeom prst="rect">
            <a:avLst/>
          </a:prstGeom>
        </p:spPr>
        <p:txBody>
          <a:bodyPr vert="horz" wrap="square" lIns="0" tIns="12700" rIns="0" bIns="0" rtlCol="0">
            <a:spAutoFit/>
          </a:bodyPr>
          <a:lstStyle/>
          <a:p>
            <a:pPr marL="12700" marR="5080" indent="334645">
              <a:lnSpc>
                <a:spcPct val="135000"/>
              </a:lnSpc>
              <a:spcBef>
                <a:spcPts val="100"/>
              </a:spcBef>
              <a:tabLst>
                <a:tab pos="2840990" algn="l"/>
                <a:tab pos="5527675" algn="l"/>
                <a:tab pos="6265545" algn="l"/>
                <a:tab pos="8829040" algn="l"/>
              </a:tabLst>
            </a:pPr>
            <a:r>
              <a:rPr lang="ru-RU" sz="4800" b="1" dirty="0" smtClean="0">
                <a:solidFill>
                  <a:schemeClr val="accent3">
                    <a:lumMod val="75000"/>
                  </a:schemeClr>
                </a:solidFill>
              </a:rPr>
              <a:t>3. </a:t>
            </a:r>
            <a:r>
              <a:rPr lang="uk-UA" sz="4800" b="1" dirty="0" smtClean="0">
                <a:solidFill>
                  <a:schemeClr val="accent3">
                    <a:lumMod val="75000"/>
                  </a:schemeClr>
                </a:solidFill>
              </a:rPr>
              <a:t>Формування бізнес-моделі</a:t>
            </a:r>
          </a:p>
          <a:p>
            <a:pPr algn="just"/>
            <a:r>
              <a:rPr lang="uk-UA" sz="2200" b="1" dirty="0" smtClean="0">
                <a:solidFill>
                  <a:schemeClr val="bg1"/>
                </a:solidFill>
                <a:latin typeface="Century Gothic" panose="020B0502020202020204" pitchFamily="34" charset="0"/>
              </a:rPr>
              <a:t>	Формування бізнес-моделі підприємства </a:t>
            </a:r>
            <a:r>
              <a:rPr lang="uk-UA" sz="2200" dirty="0">
                <a:solidFill>
                  <a:schemeClr val="bg1"/>
                </a:solidFill>
                <a:latin typeface="Century Gothic" panose="020B0502020202020204" pitchFamily="34" charset="0"/>
              </a:rPr>
              <a:t>-</a:t>
            </a:r>
            <a:r>
              <a:rPr lang="uk-UA" sz="2200" dirty="0" smtClean="0">
                <a:solidFill>
                  <a:schemeClr val="bg1"/>
                </a:solidFill>
                <a:latin typeface="Century Gothic" panose="020B0502020202020204" pitchFamily="34" charset="0"/>
              </a:rPr>
              <a:t> це процес розроблення системи взаємопов’язаних елементів, що визначають, як підприємство створює цінність для споживачів, реалізує товари або послуги та отримує прибуток.</a:t>
            </a:r>
          </a:p>
          <a:p>
            <a:pPr algn="just"/>
            <a:r>
              <a:rPr lang="uk-UA" sz="2200" dirty="0" smtClean="0">
                <a:solidFill>
                  <a:schemeClr val="bg1"/>
                </a:solidFill>
                <a:latin typeface="Century Gothic" panose="020B0502020202020204" pitchFamily="34" charset="0"/>
              </a:rPr>
              <a:t>Метою формування бізнес-моделі є забезпечення ефективного функціонування підприємства, його конкурентоспроможності, фінансової стійкості та довгострокового розвитку</a:t>
            </a:r>
            <a:r>
              <a:rPr lang="ru-RU" sz="2200" dirty="0" smtClean="0">
                <a:solidFill>
                  <a:schemeClr val="bg1"/>
                </a:solidFill>
                <a:latin typeface="Century Gothic" panose="020B0502020202020204" pitchFamily="34" charset="0"/>
              </a:rPr>
              <a:t>.</a:t>
            </a:r>
            <a:endParaRPr lang="uk-UA" sz="2200" spc="70" dirty="0" smtClean="0">
              <a:solidFill>
                <a:schemeClr val="bg1"/>
              </a:solidFill>
              <a:latin typeface="Century Gothic" panose="020B0502020202020204" pitchFamily="34" charset="0"/>
              <a:cs typeface="Century Gothic"/>
            </a:endParaRPr>
          </a:p>
          <a:p>
            <a:pPr marL="12700" marR="5080" indent="334645" algn="just">
              <a:lnSpc>
                <a:spcPct val="135000"/>
              </a:lnSpc>
              <a:spcBef>
                <a:spcPts val="100"/>
              </a:spcBef>
              <a:tabLst>
                <a:tab pos="2840990" algn="l"/>
                <a:tab pos="5527675" algn="l"/>
                <a:tab pos="6265545" algn="l"/>
                <a:tab pos="8829040" algn="l"/>
              </a:tabLst>
            </a:pPr>
            <a:r>
              <a:rPr lang="uk-UA" sz="2200" spc="70" dirty="0" smtClean="0">
                <a:solidFill>
                  <a:srgbClr val="FFFFFF"/>
                </a:solidFill>
                <a:latin typeface="Century Gothic"/>
                <a:cs typeface="Century Gothic"/>
              </a:rPr>
              <a:t>Формування</a:t>
            </a:r>
            <a:r>
              <a:rPr lang="uk-UA" sz="2200" dirty="0">
                <a:solidFill>
                  <a:srgbClr val="FFFFFF"/>
                </a:solidFill>
                <a:latin typeface="Century Gothic"/>
                <a:cs typeface="Century Gothic"/>
              </a:rPr>
              <a:t> </a:t>
            </a:r>
            <a:r>
              <a:rPr lang="uk-UA" sz="2200" spc="70" dirty="0" smtClean="0">
                <a:solidFill>
                  <a:srgbClr val="FFFFFF"/>
                </a:solidFill>
                <a:latin typeface="Century Gothic"/>
                <a:cs typeface="Century Gothic"/>
              </a:rPr>
              <a:t>бізнес-</a:t>
            </a:r>
            <a:r>
              <a:rPr lang="uk-UA" sz="2200" spc="-10" dirty="0" smtClean="0">
                <a:solidFill>
                  <a:srgbClr val="FFFFFF"/>
                </a:solidFill>
                <a:latin typeface="Century Gothic"/>
                <a:cs typeface="Century Gothic"/>
              </a:rPr>
              <a:t>моделі</a:t>
            </a:r>
            <a:r>
              <a:rPr lang="uk-UA" sz="2200" dirty="0">
                <a:solidFill>
                  <a:srgbClr val="FFFFFF"/>
                </a:solidFill>
                <a:latin typeface="Century Gothic"/>
                <a:cs typeface="Century Gothic"/>
              </a:rPr>
              <a:t> </a:t>
            </a:r>
            <a:r>
              <a:rPr lang="uk-UA" sz="2200" spc="-25" dirty="0" smtClean="0">
                <a:solidFill>
                  <a:srgbClr val="FFFFFF"/>
                </a:solidFill>
                <a:latin typeface="Century Gothic"/>
                <a:cs typeface="Century Gothic"/>
              </a:rPr>
              <a:t>на</a:t>
            </a:r>
            <a:r>
              <a:rPr lang="uk-UA" sz="2200" dirty="0">
                <a:solidFill>
                  <a:srgbClr val="FFFFFF"/>
                </a:solidFill>
                <a:latin typeface="Century Gothic"/>
                <a:cs typeface="Century Gothic"/>
              </a:rPr>
              <a:t> </a:t>
            </a:r>
            <a:r>
              <a:rPr lang="uk-UA" sz="2200" spc="80" dirty="0" smtClean="0">
                <a:solidFill>
                  <a:srgbClr val="FFFFFF"/>
                </a:solidFill>
                <a:latin typeface="Century Gothic"/>
                <a:cs typeface="Century Gothic"/>
              </a:rPr>
              <a:t>підприємстві</a:t>
            </a:r>
            <a:r>
              <a:rPr lang="uk-UA" sz="2200" dirty="0" smtClean="0">
                <a:solidFill>
                  <a:srgbClr val="FFFFFF"/>
                </a:solidFill>
                <a:latin typeface="Century Gothic"/>
                <a:cs typeface="Century Gothic"/>
              </a:rPr>
              <a:t> </a:t>
            </a:r>
            <a:r>
              <a:rPr lang="uk-UA" sz="2200" spc="-10" dirty="0" smtClean="0">
                <a:solidFill>
                  <a:srgbClr val="FFFFFF"/>
                </a:solidFill>
                <a:latin typeface="Century Gothic"/>
                <a:cs typeface="Century Gothic"/>
              </a:rPr>
              <a:t>передбачає </a:t>
            </a:r>
            <a:r>
              <a:rPr lang="uk-UA" sz="2200" spc="180" dirty="0" smtClean="0">
                <a:solidFill>
                  <a:srgbClr val="FFFFFF"/>
                </a:solidFill>
                <a:latin typeface="Century Gothic"/>
                <a:cs typeface="Century Gothic"/>
              </a:rPr>
              <a:t>визначення</a:t>
            </a:r>
            <a:r>
              <a:rPr lang="uk-UA" sz="2200" spc="15" dirty="0" smtClean="0">
                <a:solidFill>
                  <a:srgbClr val="FFFFFF"/>
                </a:solidFill>
                <a:latin typeface="Century Gothic"/>
                <a:cs typeface="Century Gothic"/>
              </a:rPr>
              <a:t> </a:t>
            </a:r>
            <a:r>
              <a:rPr lang="uk-UA" sz="2200" spc="80" dirty="0" smtClean="0">
                <a:solidFill>
                  <a:srgbClr val="FFFFFF"/>
                </a:solidFill>
                <a:latin typeface="Century Gothic"/>
                <a:cs typeface="Century Gothic"/>
              </a:rPr>
              <a:t>наступних</a:t>
            </a:r>
            <a:r>
              <a:rPr lang="uk-UA" sz="2200" spc="15" dirty="0" smtClean="0">
                <a:solidFill>
                  <a:srgbClr val="FFFFFF"/>
                </a:solidFill>
                <a:latin typeface="Century Gothic"/>
                <a:cs typeface="Century Gothic"/>
              </a:rPr>
              <a:t> </a:t>
            </a:r>
            <a:r>
              <a:rPr lang="uk-UA" sz="2200" spc="55" dirty="0" smtClean="0">
                <a:solidFill>
                  <a:srgbClr val="FFFFFF"/>
                </a:solidFill>
                <a:latin typeface="Century Gothic"/>
                <a:cs typeface="Century Gothic"/>
              </a:rPr>
              <a:t>елементів:</a:t>
            </a:r>
            <a:endParaRPr lang="uk-UA" sz="2200" dirty="0" smtClean="0">
              <a:latin typeface="Century Gothic"/>
              <a:cs typeface="Century Gothic"/>
            </a:endParaRPr>
          </a:p>
          <a:p>
            <a:pPr marL="12700" marR="5080" indent="271145" algn="just">
              <a:lnSpc>
                <a:spcPct val="135000"/>
              </a:lnSpc>
              <a:tabLst>
                <a:tab pos="739775" algn="l"/>
                <a:tab pos="2830195" algn="l"/>
                <a:tab pos="3444875" algn="l"/>
                <a:tab pos="6087745" algn="l"/>
                <a:tab pos="6861175" algn="l"/>
                <a:tab pos="8190230" algn="l"/>
                <a:tab pos="9229725" algn="l"/>
                <a:tab pos="10650855" algn="l"/>
              </a:tabLst>
            </a:pPr>
            <a:r>
              <a:rPr lang="uk-UA" sz="2200" spc="200" dirty="0" smtClean="0">
                <a:solidFill>
                  <a:srgbClr val="FFFFFF"/>
                </a:solidFill>
                <a:latin typeface="Century Gothic"/>
                <a:cs typeface="Century Gothic"/>
              </a:rPr>
              <a:t>–</a:t>
            </a:r>
            <a:r>
              <a:rPr lang="uk-UA" sz="2200" dirty="0" smtClean="0">
                <a:solidFill>
                  <a:srgbClr val="FFFFFF"/>
                </a:solidFill>
                <a:latin typeface="Century Gothic"/>
                <a:cs typeface="Century Gothic"/>
              </a:rPr>
              <a:t>	</a:t>
            </a:r>
            <a:r>
              <a:rPr lang="uk-UA" sz="2200" b="1" spc="120" dirty="0" smtClean="0">
                <a:solidFill>
                  <a:srgbClr val="FFFFFF"/>
                </a:solidFill>
                <a:latin typeface="Century Gothic"/>
                <a:cs typeface="Century Gothic"/>
              </a:rPr>
              <a:t>технологій</a:t>
            </a:r>
            <a:r>
              <a:rPr lang="uk-UA" sz="2200" b="1" dirty="0" smtClean="0">
                <a:solidFill>
                  <a:srgbClr val="FFFFFF"/>
                </a:solidFill>
                <a:latin typeface="Century Gothic"/>
                <a:cs typeface="Century Gothic"/>
              </a:rPr>
              <a:t>	</a:t>
            </a:r>
            <a:r>
              <a:rPr lang="uk-UA" sz="2200" b="1" spc="-25" dirty="0" smtClean="0">
                <a:solidFill>
                  <a:srgbClr val="FFFFFF"/>
                </a:solidFill>
                <a:latin typeface="Century Gothic"/>
                <a:cs typeface="Century Gothic"/>
              </a:rPr>
              <a:t>та</a:t>
            </a:r>
            <a:r>
              <a:rPr lang="uk-UA" sz="2200" b="1" dirty="0" smtClean="0">
                <a:solidFill>
                  <a:srgbClr val="FFFFFF"/>
                </a:solidFill>
                <a:latin typeface="Century Gothic"/>
                <a:cs typeface="Century Gothic"/>
              </a:rPr>
              <a:t>	</a:t>
            </a:r>
            <a:r>
              <a:rPr lang="uk-UA" sz="2200" b="1" spc="55" dirty="0" smtClean="0">
                <a:solidFill>
                  <a:srgbClr val="FFFFFF"/>
                </a:solidFill>
                <a:latin typeface="Century Gothic"/>
                <a:cs typeface="Century Gothic"/>
              </a:rPr>
              <a:t>властивостей</a:t>
            </a:r>
            <a:r>
              <a:rPr lang="uk-UA" sz="2200" spc="55" dirty="0" smtClean="0">
                <a:solidFill>
                  <a:srgbClr val="FFFFFF"/>
                </a:solidFill>
                <a:latin typeface="Century Gothic"/>
                <a:cs typeface="Century Gothic"/>
              </a:rPr>
              <a:t>,</a:t>
            </a:r>
            <a:r>
              <a:rPr lang="uk-UA" sz="2200" dirty="0" smtClean="0">
                <a:solidFill>
                  <a:srgbClr val="FFFFFF"/>
                </a:solidFill>
                <a:latin typeface="Century Gothic"/>
                <a:cs typeface="Century Gothic"/>
              </a:rPr>
              <a:t>	</a:t>
            </a:r>
            <a:r>
              <a:rPr lang="uk-UA" sz="2200" spc="-25" dirty="0" smtClean="0">
                <a:solidFill>
                  <a:srgbClr val="FFFFFF"/>
                </a:solidFill>
                <a:latin typeface="Century Gothic"/>
                <a:cs typeface="Century Gothic"/>
              </a:rPr>
              <a:t>що</a:t>
            </a:r>
            <a:r>
              <a:rPr lang="uk-UA" sz="2200" dirty="0" smtClean="0">
                <a:solidFill>
                  <a:srgbClr val="FFFFFF"/>
                </a:solidFill>
                <a:latin typeface="Century Gothic"/>
                <a:cs typeface="Century Gothic"/>
              </a:rPr>
              <a:t>	</a:t>
            </a:r>
            <a:r>
              <a:rPr lang="uk-UA" sz="2200" spc="-10" dirty="0" smtClean="0">
                <a:solidFill>
                  <a:srgbClr val="FFFFFF"/>
                </a:solidFill>
                <a:latin typeface="Century Gothic"/>
                <a:cs typeface="Century Gothic"/>
              </a:rPr>
              <a:t>мають</a:t>
            </a:r>
            <a:r>
              <a:rPr lang="uk-UA" sz="2200" dirty="0" smtClean="0">
                <a:solidFill>
                  <a:srgbClr val="FFFFFF"/>
                </a:solidFill>
                <a:latin typeface="Century Gothic"/>
                <a:cs typeface="Century Gothic"/>
              </a:rPr>
              <a:t>	</a:t>
            </a:r>
            <a:r>
              <a:rPr lang="uk-UA" sz="2200" spc="100" dirty="0" smtClean="0">
                <a:solidFill>
                  <a:srgbClr val="FFFFFF"/>
                </a:solidFill>
                <a:latin typeface="Century Gothic"/>
                <a:cs typeface="Century Gothic"/>
              </a:rPr>
              <a:t>бути</a:t>
            </a:r>
            <a:r>
              <a:rPr lang="uk-UA" sz="2200" dirty="0">
                <a:solidFill>
                  <a:srgbClr val="FFFFFF"/>
                </a:solidFill>
                <a:latin typeface="Century Gothic"/>
                <a:cs typeface="Century Gothic"/>
              </a:rPr>
              <a:t> </a:t>
            </a:r>
            <a:r>
              <a:rPr lang="uk-UA" sz="2200" spc="180" dirty="0" smtClean="0">
                <a:solidFill>
                  <a:srgbClr val="FFFFFF"/>
                </a:solidFill>
                <a:latin typeface="Century Gothic"/>
                <a:cs typeface="Century Gothic"/>
              </a:rPr>
              <a:t>втілені</a:t>
            </a:r>
            <a:r>
              <a:rPr lang="uk-UA" sz="2200" dirty="0" smtClean="0">
                <a:solidFill>
                  <a:srgbClr val="FFFFFF"/>
                </a:solidFill>
                <a:latin typeface="Century Gothic"/>
                <a:cs typeface="Century Gothic"/>
              </a:rPr>
              <a:t> </a:t>
            </a:r>
            <a:r>
              <a:rPr lang="uk-UA" sz="2200" spc="30" dirty="0" smtClean="0">
                <a:solidFill>
                  <a:srgbClr val="FFFFFF"/>
                </a:solidFill>
                <a:latin typeface="Century Gothic"/>
                <a:cs typeface="Century Gothic"/>
              </a:rPr>
              <a:t>у </a:t>
            </a:r>
            <a:r>
              <a:rPr lang="uk-UA" sz="2200" spc="114" dirty="0" smtClean="0">
                <a:solidFill>
                  <a:srgbClr val="FFFFFF"/>
                </a:solidFill>
                <a:latin typeface="Century Gothic"/>
                <a:cs typeface="Century Gothic"/>
              </a:rPr>
              <a:t>продукції</a:t>
            </a:r>
            <a:r>
              <a:rPr lang="uk-UA" sz="2200" spc="-10" dirty="0" smtClean="0">
                <a:solidFill>
                  <a:srgbClr val="FFFFFF"/>
                </a:solidFill>
                <a:latin typeface="Century Gothic"/>
                <a:cs typeface="Century Gothic"/>
              </a:rPr>
              <a:t> </a:t>
            </a:r>
            <a:r>
              <a:rPr lang="uk-UA" sz="2200" spc="-225" dirty="0" smtClean="0">
                <a:solidFill>
                  <a:srgbClr val="FFFFFF"/>
                </a:solidFill>
                <a:latin typeface="Century Gothic"/>
                <a:cs typeface="Century Gothic"/>
              </a:rPr>
              <a:t>/</a:t>
            </a:r>
            <a:r>
              <a:rPr lang="uk-UA" sz="2200" spc="-10" dirty="0" smtClean="0">
                <a:solidFill>
                  <a:srgbClr val="FFFFFF"/>
                </a:solidFill>
                <a:latin typeface="Century Gothic"/>
                <a:cs typeface="Century Gothic"/>
              </a:rPr>
              <a:t> послугах;</a:t>
            </a:r>
            <a:endParaRPr lang="uk-UA" sz="2200" dirty="0" smtClean="0">
              <a:latin typeface="Century Gothic"/>
              <a:cs typeface="Century Gothic"/>
            </a:endParaRPr>
          </a:p>
          <a:p>
            <a:pPr marL="12700" marR="5080" indent="364490" algn="just">
              <a:lnSpc>
                <a:spcPct val="135000"/>
              </a:lnSpc>
              <a:tabLst>
                <a:tab pos="927100" algn="l"/>
                <a:tab pos="3161665" algn="l"/>
                <a:tab pos="4895850" algn="l"/>
                <a:tab pos="5756275" algn="l"/>
                <a:tab pos="8519795" algn="l"/>
              </a:tabLst>
            </a:pPr>
            <a:r>
              <a:rPr lang="uk-UA" sz="2200" spc="200" dirty="0" smtClean="0">
                <a:solidFill>
                  <a:srgbClr val="FFFFFF"/>
                </a:solidFill>
                <a:latin typeface="Century Gothic"/>
                <a:cs typeface="Century Gothic"/>
              </a:rPr>
              <a:t>–</a:t>
            </a:r>
            <a:r>
              <a:rPr lang="uk-UA" sz="2200" dirty="0" smtClean="0">
                <a:solidFill>
                  <a:srgbClr val="FFFFFF"/>
                </a:solidFill>
                <a:latin typeface="Century Gothic"/>
                <a:cs typeface="Century Gothic"/>
              </a:rPr>
              <a:t>	</a:t>
            </a:r>
            <a:r>
              <a:rPr lang="uk-UA" sz="2200" b="1" spc="135" dirty="0" smtClean="0">
                <a:solidFill>
                  <a:srgbClr val="FFFFFF"/>
                </a:solidFill>
                <a:latin typeface="Century Gothic"/>
                <a:cs typeface="Century Gothic"/>
              </a:rPr>
              <a:t>споживчих</a:t>
            </a:r>
            <a:r>
              <a:rPr lang="uk-UA" sz="2200" b="1" dirty="0" smtClean="0">
                <a:solidFill>
                  <a:srgbClr val="FFFFFF"/>
                </a:solidFill>
                <a:latin typeface="Century Gothic"/>
                <a:cs typeface="Century Gothic"/>
              </a:rPr>
              <a:t>	</a:t>
            </a:r>
            <a:r>
              <a:rPr lang="uk-UA" sz="2200" b="1" spc="50" dirty="0" smtClean="0">
                <a:solidFill>
                  <a:srgbClr val="FFFFFF"/>
                </a:solidFill>
                <a:latin typeface="Century Gothic"/>
                <a:cs typeface="Century Gothic"/>
              </a:rPr>
              <a:t>переваг</a:t>
            </a:r>
            <a:r>
              <a:rPr lang="uk-UA" sz="2200" dirty="0" smtClean="0">
                <a:solidFill>
                  <a:srgbClr val="FFFFFF"/>
                </a:solidFill>
                <a:latin typeface="Century Gothic"/>
                <a:cs typeface="Century Gothic"/>
              </a:rPr>
              <a:t>	</a:t>
            </a:r>
            <a:r>
              <a:rPr lang="uk-UA" sz="2200" spc="200" dirty="0" smtClean="0">
                <a:solidFill>
                  <a:srgbClr val="FFFFFF"/>
                </a:solidFill>
                <a:latin typeface="Century Gothic"/>
                <a:cs typeface="Century Gothic"/>
              </a:rPr>
              <a:t>від</a:t>
            </a:r>
            <a:r>
              <a:rPr lang="uk-UA" sz="2200" dirty="0" smtClean="0">
                <a:solidFill>
                  <a:srgbClr val="FFFFFF"/>
                </a:solidFill>
                <a:latin typeface="Century Gothic"/>
                <a:cs typeface="Century Gothic"/>
              </a:rPr>
              <a:t>	</a:t>
            </a:r>
            <a:r>
              <a:rPr lang="uk-UA" sz="2200" spc="110" dirty="0" smtClean="0">
                <a:solidFill>
                  <a:srgbClr val="FFFFFF"/>
                </a:solidFill>
                <a:latin typeface="Century Gothic"/>
                <a:cs typeface="Century Gothic"/>
              </a:rPr>
              <a:t>використання</a:t>
            </a:r>
            <a:r>
              <a:rPr lang="uk-UA" sz="2200" dirty="0">
                <a:solidFill>
                  <a:srgbClr val="FFFFFF"/>
                </a:solidFill>
                <a:latin typeface="Century Gothic"/>
                <a:cs typeface="Century Gothic"/>
              </a:rPr>
              <a:t> </a:t>
            </a:r>
            <a:r>
              <a:rPr lang="uk-UA" sz="2200" spc="70" dirty="0" smtClean="0">
                <a:solidFill>
                  <a:srgbClr val="FFFFFF"/>
                </a:solidFill>
                <a:latin typeface="Century Gothic"/>
                <a:cs typeface="Century Gothic"/>
              </a:rPr>
              <a:t>(споживання) </a:t>
            </a:r>
            <a:r>
              <a:rPr lang="uk-UA" sz="2200" spc="114" dirty="0" smtClean="0">
                <a:solidFill>
                  <a:srgbClr val="FFFFFF"/>
                </a:solidFill>
                <a:latin typeface="Century Gothic"/>
                <a:cs typeface="Century Gothic"/>
              </a:rPr>
              <a:t>продукції</a:t>
            </a:r>
            <a:r>
              <a:rPr lang="uk-UA" sz="2200" spc="-10" dirty="0" smtClean="0">
                <a:solidFill>
                  <a:srgbClr val="FFFFFF"/>
                </a:solidFill>
                <a:latin typeface="Century Gothic"/>
                <a:cs typeface="Century Gothic"/>
              </a:rPr>
              <a:t> </a:t>
            </a:r>
            <a:r>
              <a:rPr lang="uk-UA" sz="2200" spc="-225" dirty="0" smtClean="0">
                <a:solidFill>
                  <a:srgbClr val="FFFFFF"/>
                </a:solidFill>
                <a:latin typeface="Century Gothic"/>
                <a:cs typeface="Century Gothic"/>
              </a:rPr>
              <a:t>/</a:t>
            </a:r>
            <a:r>
              <a:rPr lang="uk-UA" sz="2200" spc="-10" dirty="0" smtClean="0">
                <a:solidFill>
                  <a:srgbClr val="FFFFFF"/>
                </a:solidFill>
                <a:latin typeface="Century Gothic"/>
                <a:cs typeface="Century Gothic"/>
              </a:rPr>
              <a:t> </a:t>
            </a:r>
            <a:r>
              <a:rPr lang="uk-UA" sz="2200" spc="45" dirty="0" smtClean="0">
                <a:solidFill>
                  <a:srgbClr val="FFFFFF"/>
                </a:solidFill>
                <a:latin typeface="Century Gothic"/>
                <a:cs typeface="Century Gothic"/>
              </a:rPr>
              <a:t>послуг;</a:t>
            </a:r>
            <a:endParaRPr lang="uk-UA" sz="2200" dirty="0" smtClean="0">
              <a:latin typeface="Century Gothic"/>
              <a:cs typeface="Century Gothic"/>
            </a:endParaRPr>
          </a:p>
          <a:p>
            <a:pPr marL="367030" indent="-269240" algn="just">
              <a:lnSpc>
                <a:spcPct val="100000"/>
              </a:lnSpc>
              <a:spcBef>
                <a:spcPts val="1050"/>
              </a:spcBef>
              <a:buChar char="–"/>
              <a:tabLst>
                <a:tab pos="367030" algn="l"/>
              </a:tabLst>
            </a:pPr>
            <a:r>
              <a:rPr lang="uk-UA" sz="2200" b="1" spc="165" dirty="0" smtClean="0">
                <a:solidFill>
                  <a:srgbClr val="FFFFFF"/>
                </a:solidFill>
                <a:latin typeface="Century Gothic"/>
                <a:cs typeface="Century Gothic"/>
              </a:rPr>
              <a:t>цільових</a:t>
            </a:r>
            <a:r>
              <a:rPr lang="uk-UA" sz="2200" b="1" spc="10" dirty="0" smtClean="0">
                <a:solidFill>
                  <a:srgbClr val="FFFFFF"/>
                </a:solidFill>
                <a:latin typeface="Century Gothic"/>
                <a:cs typeface="Century Gothic"/>
              </a:rPr>
              <a:t> </a:t>
            </a:r>
            <a:r>
              <a:rPr lang="uk-UA" sz="2200" b="1" spc="80" dirty="0" smtClean="0">
                <a:solidFill>
                  <a:srgbClr val="FFFFFF"/>
                </a:solidFill>
                <a:latin typeface="Century Gothic"/>
                <a:cs typeface="Century Gothic"/>
              </a:rPr>
              <a:t>сегментів</a:t>
            </a:r>
            <a:r>
              <a:rPr lang="uk-UA" sz="2200" b="1" spc="10" dirty="0" smtClean="0">
                <a:solidFill>
                  <a:srgbClr val="FFFFFF"/>
                </a:solidFill>
                <a:latin typeface="Century Gothic"/>
                <a:cs typeface="Century Gothic"/>
              </a:rPr>
              <a:t> </a:t>
            </a:r>
            <a:r>
              <a:rPr lang="uk-UA" sz="2200" spc="145" dirty="0" smtClean="0">
                <a:solidFill>
                  <a:srgbClr val="FFFFFF"/>
                </a:solidFill>
                <a:latin typeface="Century Gothic"/>
                <a:cs typeface="Century Gothic"/>
              </a:rPr>
              <a:t>споживчих</a:t>
            </a:r>
            <a:r>
              <a:rPr lang="uk-UA" sz="2200" spc="10" dirty="0" smtClean="0">
                <a:solidFill>
                  <a:srgbClr val="FFFFFF"/>
                </a:solidFill>
                <a:latin typeface="Century Gothic"/>
                <a:cs typeface="Century Gothic"/>
              </a:rPr>
              <a:t> </a:t>
            </a:r>
            <a:r>
              <a:rPr lang="uk-UA" sz="2200" spc="135" dirty="0" smtClean="0">
                <a:solidFill>
                  <a:srgbClr val="FFFFFF"/>
                </a:solidFill>
                <a:latin typeface="Century Gothic"/>
                <a:cs typeface="Century Gothic"/>
              </a:rPr>
              <a:t>ринків;</a:t>
            </a:r>
            <a:endParaRPr lang="uk-UA" sz="2200" dirty="0" smtClean="0">
              <a:latin typeface="Century Gothic"/>
              <a:cs typeface="Century Gothic"/>
            </a:endParaRPr>
          </a:p>
          <a:p>
            <a:pPr marL="367030" indent="-269240" algn="just">
              <a:lnSpc>
                <a:spcPct val="100000"/>
              </a:lnSpc>
              <a:spcBef>
                <a:spcPts val="1050"/>
              </a:spcBef>
              <a:buChar char="–"/>
              <a:tabLst>
                <a:tab pos="367030" algn="l"/>
              </a:tabLst>
            </a:pPr>
            <a:r>
              <a:rPr lang="uk-UA" sz="2200" b="1" spc="100" dirty="0" smtClean="0">
                <a:solidFill>
                  <a:srgbClr val="FFFFFF"/>
                </a:solidFill>
                <a:latin typeface="Century Gothic"/>
                <a:cs typeface="Century Gothic"/>
              </a:rPr>
              <a:t>доступних</a:t>
            </a:r>
            <a:r>
              <a:rPr lang="uk-UA" sz="2200" b="1" spc="5" dirty="0" smtClean="0">
                <a:solidFill>
                  <a:srgbClr val="FFFFFF"/>
                </a:solidFill>
                <a:latin typeface="Century Gothic"/>
                <a:cs typeface="Century Gothic"/>
              </a:rPr>
              <a:t> </a:t>
            </a:r>
            <a:r>
              <a:rPr lang="uk-UA" sz="2200" b="1" spc="90" dirty="0" smtClean="0">
                <a:solidFill>
                  <a:srgbClr val="FFFFFF"/>
                </a:solidFill>
                <a:latin typeface="Century Gothic"/>
                <a:cs typeface="Century Gothic"/>
              </a:rPr>
              <a:t>каналів</a:t>
            </a:r>
            <a:r>
              <a:rPr lang="uk-UA" sz="2200" b="1" spc="5" dirty="0" smtClean="0">
                <a:solidFill>
                  <a:srgbClr val="FFFFFF"/>
                </a:solidFill>
                <a:latin typeface="Century Gothic"/>
                <a:cs typeface="Century Gothic"/>
              </a:rPr>
              <a:t> </a:t>
            </a:r>
            <a:r>
              <a:rPr lang="uk-UA" sz="2200" spc="80" dirty="0" smtClean="0">
                <a:solidFill>
                  <a:srgbClr val="FFFFFF"/>
                </a:solidFill>
                <a:latin typeface="Century Gothic"/>
                <a:cs typeface="Century Gothic"/>
              </a:rPr>
              <a:t>надходжень</a:t>
            </a:r>
            <a:r>
              <a:rPr lang="uk-UA" sz="2200" spc="5" dirty="0" smtClean="0">
                <a:solidFill>
                  <a:srgbClr val="FFFFFF"/>
                </a:solidFill>
                <a:latin typeface="Century Gothic"/>
                <a:cs typeface="Century Gothic"/>
              </a:rPr>
              <a:t> </a:t>
            </a:r>
            <a:r>
              <a:rPr lang="uk-UA" sz="2200" spc="80" dirty="0" smtClean="0">
                <a:solidFill>
                  <a:srgbClr val="FFFFFF"/>
                </a:solidFill>
                <a:latin typeface="Century Gothic"/>
                <a:cs typeface="Century Gothic"/>
              </a:rPr>
              <a:t>доходів;</a:t>
            </a:r>
            <a:endParaRPr lang="uk-UA" sz="2200" dirty="0" smtClean="0">
              <a:latin typeface="Century Gothic"/>
              <a:cs typeface="Century Gothic"/>
            </a:endParaRPr>
          </a:p>
          <a:p>
            <a:pPr marL="367030" indent="-269240" algn="just">
              <a:lnSpc>
                <a:spcPct val="100000"/>
              </a:lnSpc>
              <a:spcBef>
                <a:spcPts val="1050"/>
              </a:spcBef>
              <a:buChar char="–"/>
              <a:tabLst>
                <a:tab pos="367030" algn="l"/>
              </a:tabLst>
            </a:pPr>
            <a:r>
              <a:rPr lang="uk-UA" sz="2200" b="1" spc="60" dirty="0" smtClean="0">
                <a:solidFill>
                  <a:srgbClr val="FFFFFF"/>
                </a:solidFill>
                <a:latin typeface="Century Gothic"/>
                <a:cs typeface="Century Gothic"/>
              </a:rPr>
              <a:t>механізмів</a:t>
            </a:r>
            <a:r>
              <a:rPr lang="uk-UA" sz="2200" b="1" spc="-30" dirty="0" smtClean="0">
                <a:solidFill>
                  <a:srgbClr val="FFFFFF"/>
                </a:solidFill>
                <a:latin typeface="Century Gothic"/>
                <a:cs typeface="Century Gothic"/>
              </a:rPr>
              <a:t> </a:t>
            </a:r>
            <a:r>
              <a:rPr lang="uk-UA" sz="2200" b="1" dirty="0" smtClean="0">
                <a:solidFill>
                  <a:srgbClr val="FFFFFF"/>
                </a:solidFill>
                <a:latin typeface="Century Gothic"/>
                <a:cs typeface="Century Gothic"/>
              </a:rPr>
              <a:t>формування</a:t>
            </a:r>
            <a:r>
              <a:rPr lang="uk-UA" sz="2200" b="1" spc="-30" dirty="0" smtClean="0">
                <a:solidFill>
                  <a:srgbClr val="FFFFFF"/>
                </a:solidFill>
                <a:latin typeface="Century Gothic"/>
                <a:cs typeface="Century Gothic"/>
              </a:rPr>
              <a:t> </a:t>
            </a:r>
            <a:r>
              <a:rPr lang="uk-UA" sz="2200" b="1" spc="40" dirty="0" smtClean="0">
                <a:solidFill>
                  <a:srgbClr val="FFFFFF"/>
                </a:solidFill>
                <a:latin typeface="Century Gothic"/>
                <a:cs typeface="Century Gothic"/>
              </a:rPr>
              <a:t>вартості</a:t>
            </a:r>
            <a:r>
              <a:rPr lang="uk-UA" sz="2200" spc="40" dirty="0" smtClean="0">
                <a:solidFill>
                  <a:srgbClr val="FFFFFF"/>
                </a:solidFill>
                <a:latin typeface="Century Gothic"/>
                <a:cs typeface="Century Gothic"/>
              </a:rPr>
              <a:t>.</a:t>
            </a:r>
            <a:endParaRPr lang="uk-UA" sz="2200" dirty="0" smtClean="0">
              <a:latin typeface="Century Gothic"/>
              <a:cs typeface="Century Gothic"/>
            </a:endParaRPr>
          </a:p>
          <a:p>
            <a:pPr marR="5080" indent="116839" algn="just">
              <a:lnSpc>
                <a:spcPct val="135000"/>
              </a:lnSpc>
            </a:pPr>
            <a:r>
              <a:rPr lang="uk-UA" sz="2200" spc="120" dirty="0" smtClean="0">
                <a:solidFill>
                  <a:srgbClr val="FFFFFF"/>
                </a:solidFill>
                <a:latin typeface="Century Gothic"/>
                <a:cs typeface="Century Gothic"/>
              </a:rPr>
              <a:t>Відтак,</a:t>
            </a:r>
            <a:r>
              <a:rPr lang="uk-UA" sz="2200" spc="245" dirty="0" smtClean="0">
                <a:solidFill>
                  <a:srgbClr val="FFFFFF"/>
                </a:solidFill>
                <a:latin typeface="Century Gothic"/>
                <a:cs typeface="Century Gothic"/>
              </a:rPr>
              <a:t> </a:t>
            </a:r>
            <a:r>
              <a:rPr lang="uk-UA" sz="2200" spc="100" dirty="0" smtClean="0">
                <a:solidFill>
                  <a:srgbClr val="FFFFFF"/>
                </a:solidFill>
                <a:latin typeface="Century Gothic"/>
                <a:cs typeface="Century Gothic"/>
              </a:rPr>
              <a:t>зазначені</a:t>
            </a:r>
            <a:r>
              <a:rPr lang="uk-UA" sz="2200" spc="245" dirty="0" smtClean="0">
                <a:solidFill>
                  <a:srgbClr val="FFFFFF"/>
                </a:solidFill>
                <a:latin typeface="Century Gothic"/>
                <a:cs typeface="Century Gothic"/>
              </a:rPr>
              <a:t> </a:t>
            </a:r>
            <a:r>
              <a:rPr lang="uk-UA" sz="2200" spc="45" dirty="0" smtClean="0">
                <a:solidFill>
                  <a:srgbClr val="FFFFFF"/>
                </a:solidFill>
                <a:latin typeface="Century Gothic"/>
                <a:cs typeface="Century Gothic"/>
              </a:rPr>
              <a:t>аспекти</a:t>
            </a:r>
            <a:r>
              <a:rPr lang="uk-UA" sz="2200" spc="245" dirty="0" smtClean="0">
                <a:solidFill>
                  <a:srgbClr val="FFFFFF"/>
                </a:solidFill>
                <a:latin typeface="Century Gothic"/>
                <a:cs typeface="Century Gothic"/>
              </a:rPr>
              <a:t> </a:t>
            </a:r>
            <a:r>
              <a:rPr lang="uk-UA" sz="2200" spc="80" dirty="0" smtClean="0">
                <a:solidFill>
                  <a:srgbClr val="FFFFFF"/>
                </a:solidFill>
                <a:latin typeface="Century Gothic"/>
                <a:cs typeface="Century Gothic"/>
              </a:rPr>
              <a:t>покладаються</a:t>
            </a:r>
            <a:r>
              <a:rPr lang="uk-UA" sz="2200" spc="245" dirty="0" smtClean="0">
                <a:solidFill>
                  <a:srgbClr val="FFFFFF"/>
                </a:solidFill>
                <a:latin typeface="Century Gothic"/>
                <a:cs typeface="Century Gothic"/>
              </a:rPr>
              <a:t> </a:t>
            </a:r>
            <a:r>
              <a:rPr lang="uk-UA" sz="2200" spc="80" dirty="0" smtClean="0">
                <a:solidFill>
                  <a:srgbClr val="FFFFFF"/>
                </a:solidFill>
                <a:latin typeface="Century Gothic"/>
                <a:cs typeface="Century Gothic"/>
              </a:rPr>
              <a:t>у</a:t>
            </a:r>
            <a:r>
              <a:rPr lang="uk-UA" sz="2200" spc="245" dirty="0" smtClean="0">
                <a:solidFill>
                  <a:srgbClr val="FFFFFF"/>
                </a:solidFill>
                <a:latin typeface="Century Gothic"/>
                <a:cs typeface="Century Gothic"/>
              </a:rPr>
              <a:t> </a:t>
            </a:r>
            <a:r>
              <a:rPr lang="uk-UA" sz="2200" spc="50" dirty="0" smtClean="0">
                <a:solidFill>
                  <a:srgbClr val="FFFFFF"/>
                </a:solidFill>
                <a:latin typeface="Century Gothic"/>
                <a:cs typeface="Century Gothic"/>
              </a:rPr>
              <a:t>основу</a:t>
            </a:r>
            <a:r>
              <a:rPr lang="uk-UA" sz="2200" spc="245" dirty="0" smtClean="0">
                <a:solidFill>
                  <a:srgbClr val="FFFFFF"/>
                </a:solidFill>
                <a:latin typeface="Century Gothic"/>
                <a:cs typeface="Century Gothic"/>
              </a:rPr>
              <a:t> </a:t>
            </a:r>
            <a:r>
              <a:rPr lang="uk-UA" sz="2200" spc="-10" dirty="0" smtClean="0">
                <a:solidFill>
                  <a:srgbClr val="FFFFFF"/>
                </a:solidFill>
                <a:latin typeface="Century Gothic"/>
                <a:cs typeface="Century Gothic"/>
              </a:rPr>
              <a:t>формування </a:t>
            </a:r>
            <a:r>
              <a:rPr lang="uk-UA" sz="2200" spc="70" dirty="0" smtClean="0">
                <a:solidFill>
                  <a:srgbClr val="FFFFFF"/>
                </a:solidFill>
                <a:latin typeface="Century Gothic"/>
                <a:cs typeface="Century Gothic"/>
              </a:rPr>
              <a:t>бізнес-</a:t>
            </a:r>
            <a:r>
              <a:rPr lang="uk-UA" sz="2200" dirty="0" smtClean="0">
                <a:solidFill>
                  <a:srgbClr val="FFFFFF"/>
                </a:solidFill>
                <a:latin typeface="Century Gothic"/>
                <a:cs typeface="Century Gothic"/>
              </a:rPr>
              <a:t>моделі</a:t>
            </a:r>
            <a:r>
              <a:rPr lang="uk-UA" sz="2200" spc="470" dirty="0" smtClean="0">
                <a:solidFill>
                  <a:srgbClr val="FFFFFF"/>
                </a:solidFill>
                <a:latin typeface="Century Gothic"/>
                <a:cs typeface="Century Gothic"/>
              </a:rPr>
              <a:t>  </a:t>
            </a:r>
            <a:r>
              <a:rPr lang="uk-UA" sz="2200" dirty="0" smtClean="0">
                <a:solidFill>
                  <a:srgbClr val="FFFFFF"/>
                </a:solidFill>
                <a:latin typeface="Century Gothic"/>
                <a:cs typeface="Century Gothic"/>
              </a:rPr>
              <a:t>на</a:t>
            </a:r>
            <a:r>
              <a:rPr lang="uk-UA" sz="2200" spc="475" dirty="0" smtClean="0">
                <a:solidFill>
                  <a:srgbClr val="FFFFFF"/>
                </a:solidFill>
                <a:latin typeface="Century Gothic"/>
                <a:cs typeface="Century Gothic"/>
              </a:rPr>
              <a:t>  </a:t>
            </a:r>
            <a:r>
              <a:rPr lang="uk-UA" sz="2200" spc="90" dirty="0" smtClean="0">
                <a:solidFill>
                  <a:srgbClr val="FFFFFF"/>
                </a:solidFill>
                <a:latin typeface="Century Gothic"/>
                <a:cs typeface="Century Gothic"/>
              </a:rPr>
              <a:t>підприємстві</a:t>
            </a:r>
            <a:r>
              <a:rPr lang="uk-UA" sz="2200" spc="475" dirty="0" smtClean="0">
                <a:solidFill>
                  <a:srgbClr val="FFFFFF"/>
                </a:solidFill>
                <a:latin typeface="Century Gothic"/>
                <a:cs typeface="Century Gothic"/>
              </a:rPr>
              <a:t>  </a:t>
            </a:r>
            <a:r>
              <a:rPr lang="uk-UA" sz="2200" dirty="0" smtClean="0">
                <a:solidFill>
                  <a:srgbClr val="FFFFFF"/>
                </a:solidFill>
                <a:latin typeface="Century Gothic"/>
                <a:cs typeface="Century Gothic"/>
              </a:rPr>
              <a:t>та</a:t>
            </a:r>
            <a:r>
              <a:rPr lang="uk-UA" sz="2200" spc="470" dirty="0" smtClean="0">
                <a:solidFill>
                  <a:srgbClr val="FFFFFF"/>
                </a:solidFill>
                <a:latin typeface="Century Gothic"/>
                <a:cs typeface="Century Gothic"/>
              </a:rPr>
              <a:t>  </a:t>
            </a:r>
            <a:r>
              <a:rPr lang="uk-UA" sz="2200" dirty="0" smtClean="0">
                <a:solidFill>
                  <a:srgbClr val="FFFFFF"/>
                </a:solidFill>
                <a:latin typeface="Century Gothic"/>
                <a:cs typeface="Century Gothic"/>
              </a:rPr>
              <a:t>формують</a:t>
            </a:r>
            <a:r>
              <a:rPr lang="uk-UA" sz="2200" spc="475" dirty="0" smtClean="0">
                <a:solidFill>
                  <a:srgbClr val="FFFFFF"/>
                </a:solidFill>
                <a:latin typeface="Century Gothic"/>
                <a:cs typeface="Century Gothic"/>
              </a:rPr>
              <a:t>  </a:t>
            </a:r>
            <a:r>
              <a:rPr lang="uk-UA" sz="2200" spc="195" dirty="0" smtClean="0">
                <a:solidFill>
                  <a:srgbClr val="FFFFFF"/>
                </a:solidFill>
                <a:latin typeface="Century Gothic"/>
                <a:cs typeface="Century Gothic"/>
              </a:rPr>
              <a:t>її</a:t>
            </a:r>
            <a:r>
              <a:rPr lang="uk-UA" sz="2200" spc="475" dirty="0" smtClean="0">
                <a:solidFill>
                  <a:srgbClr val="FFFFFF"/>
                </a:solidFill>
                <a:latin typeface="Century Gothic"/>
                <a:cs typeface="Century Gothic"/>
              </a:rPr>
              <a:t>  </a:t>
            </a:r>
            <a:r>
              <a:rPr lang="uk-UA" sz="2200" spc="100" dirty="0" smtClean="0">
                <a:solidFill>
                  <a:srgbClr val="FFFFFF"/>
                </a:solidFill>
                <a:latin typeface="Century Gothic"/>
                <a:cs typeface="Century Gothic"/>
              </a:rPr>
              <a:t>структурні </a:t>
            </a:r>
            <a:r>
              <a:rPr lang="uk-UA" sz="2200" spc="50" dirty="0" smtClean="0">
                <a:solidFill>
                  <a:srgbClr val="FFFFFF"/>
                </a:solidFill>
                <a:latin typeface="Century Gothic"/>
                <a:cs typeface="Century Gothic"/>
              </a:rPr>
              <a:t>особливості</a:t>
            </a:r>
            <a:r>
              <a:rPr lang="uk-UA" sz="2200" spc="195" dirty="0" smtClean="0">
                <a:solidFill>
                  <a:srgbClr val="FFFFFF"/>
                </a:solidFill>
                <a:latin typeface="Century Gothic"/>
                <a:cs typeface="Century Gothic"/>
              </a:rPr>
              <a:t>  </a:t>
            </a:r>
            <a:r>
              <a:rPr lang="uk-UA" sz="2200" spc="350" dirty="0" smtClean="0">
                <a:solidFill>
                  <a:srgbClr val="FFFFFF"/>
                </a:solidFill>
                <a:latin typeface="Century Gothic"/>
                <a:cs typeface="Century Gothic"/>
              </a:rPr>
              <a:t>в</a:t>
            </a:r>
            <a:r>
              <a:rPr lang="uk-UA" sz="2200" spc="195" dirty="0" smtClean="0">
                <a:solidFill>
                  <a:srgbClr val="FFFFFF"/>
                </a:solidFill>
                <a:latin typeface="Century Gothic"/>
                <a:cs typeface="Century Gothic"/>
              </a:rPr>
              <a:t>  </a:t>
            </a:r>
            <a:r>
              <a:rPr lang="uk-UA" sz="2200" dirty="0" smtClean="0">
                <a:solidFill>
                  <a:srgbClr val="FFFFFF"/>
                </a:solidFill>
                <a:latin typeface="Century Gothic"/>
                <a:cs typeface="Century Gothic"/>
              </a:rPr>
              <a:t>умовах</a:t>
            </a:r>
            <a:r>
              <a:rPr lang="uk-UA" sz="2200" spc="195" dirty="0" smtClean="0">
                <a:solidFill>
                  <a:srgbClr val="FFFFFF"/>
                </a:solidFill>
                <a:latin typeface="Century Gothic"/>
                <a:cs typeface="Century Gothic"/>
              </a:rPr>
              <a:t>  </a:t>
            </a:r>
            <a:r>
              <a:rPr lang="uk-UA" sz="2200" spc="80" dirty="0" smtClean="0">
                <a:solidFill>
                  <a:srgbClr val="FFFFFF"/>
                </a:solidFill>
                <a:latin typeface="Century Gothic"/>
                <a:cs typeface="Century Gothic"/>
              </a:rPr>
              <a:t>функціонування</a:t>
            </a:r>
            <a:r>
              <a:rPr lang="uk-UA" sz="2200" spc="195" dirty="0" smtClean="0">
                <a:solidFill>
                  <a:srgbClr val="FFFFFF"/>
                </a:solidFill>
                <a:latin typeface="Century Gothic"/>
                <a:cs typeface="Century Gothic"/>
              </a:rPr>
              <a:t>  </a:t>
            </a:r>
            <a:r>
              <a:rPr lang="uk-UA" sz="2200" spc="105" dirty="0" smtClean="0">
                <a:solidFill>
                  <a:srgbClr val="FFFFFF"/>
                </a:solidFill>
                <a:latin typeface="Century Gothic"/>
                <a:cs typeface="Century Gothic"/>
              </a:rPr>
              <a:t>конкретного</a:t>
            </a:r>
            <a:r>
              <a:rPr lang="uk-UA" sz="2200" spc="195" dirty="0" smtClean="0">
                <a:solidFill>
                  <a:srgbClr val="FFFFFF"/>
                </a:solidFill>
                <a:latin typeface="Century Gothic"/>
                <a:cs typeface="Century Gothic"/>
              </a:rPr>
              <a:t>  </a:t>
            </a:r>
            <a:r>
              <a:rPr lang="uk-UA" sz="2200" spc="-10" dirty="0" smtClean="0">
                <a:solidFill>
                  <a:srgbClr val="FFFFFF"/>
                </a:solidFill>
                <a:latin typeface="Century Gothic"/>
                <a:cs typeface="Century Gothic"/>
              </a:rPr>
              <a:t>суб’єкта  </a:t>
            </a:r>
            <a:r>
              <a:rPr lang="uk-UA" sz="2200" spc="45" dirty="0" smtClean="0">
                <a:solidFill>
                  <a:srgbClr val="FFFFFF"/>
                </a:solidFill>
                <a:latin typeface="Century Gothic"/>
                <a:cs typeface="Century Gothic"/>
              </a:rPr>
              <a:t>господарювання.</a:t>
            </a:r>
            <a:endParaRPr lang="uk-UA" sz="2200" dirty="0">
              <a:latin typeface="Century Gothic"/>
              <a:cs typeface="Century Gothic"/>
            </a:endParaRPr>
          </a:p>
        </p:txBody>
      </p:sp>
    </p:spTree>
    <p:extLst>
      <p:ext uri="{BB962C8B-B14F-4D97-AF65-F5344CB8AC3E}">
        <p14:creationId xmlns:p14="http://schemas.microsoft.com/office/powerpoint/2010/main" val="481025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5249" y="0"/>
            <a:ext cx="18383250" cy="10287000"/>
            <a:chOff x="-95249" y="0"/>
            <a:chExt cx="18383250" cy="10287000"/>
          </a:xfrm>
        </p:grpSpPr>
        <p:sp>
          <p:nvSpPr>
            <p:cNvPr id="3" name="object 3"/>
            <p:cNvSpPr/>
            <p:nvPr/>
          </p:nvSpPr>
          <p:spPr>
            <a:xfrm>
              <a:off x="0" y="427335"/>
              <a:ext cx="7686040" cy="9432925"/>
            </a:xfrm>
            <a:custGeom>
              <a:avLst/>
              <a:gdLst/>
              <a:ahLst/>
              <a:cxnLst/>
              <a:rect l="l" t="t" r="r" b="b"/>
              <a:pathLst>
                <a:path w="7686040" h="9432925">
                  <a:moveTo>
                    <a:pt x="0" y="2772605"/>
                  </a:moveTo>
                  <a:lnTo>
                    <a:pt x="2633113" y="139492"/>
                  </a:lnTo>
                  <a:lnTo>
                    <a:pt x="2669284" y="106795"/>
                  </a:lnTo>
                  <a:lnTo>
                    <a:pt x="2707824" y="78461"/>
                  </a:lnTo>
                  <a:lnTo>
                    <a:pt x="2748396" y="54486"/>
                  </a:lnTo>
                  <a:lnTo>
                    <a:pt x="2790660" y="34870"/>
                  </a:lnTo>
                  <a:lnTo>
                    <a:pt x="2834279" y="19614"/>
                  </a:lnTo>
                  <a:lnTo>
                    <a:pt x="2878913" y="8716"/>
                  </a:lnTo>
                  <a:lnTo>
                    <a:pt x="2924224" y="2178"/>
                  </a:lnTo>
                  <a:lnTo>
                    <a:pt x="2969874" y="0"/>
                  </a:lnTo>
                  <a:lnTo>
                    <a:pt x="3015524" y="2180"/>
                  </a:lnTo>
                  <a:lnTo>
                    <a:pt x="3060835" y="8720"/>
                  </a:lnTo>
                  <a:lnTo>
                    <a:pt x="3105468" y="19619"/>
                  </a:lnTo>
                  <a:lnTo>
                    <a:pt x="3149086" y="34877"/>
                  </a:lnTo>
                  <a:lnTo>
                    <a:pt x="3191349" y="54493"/>
                  </a:lnTo>
                  <a:lnTo>
                    <a:pt x="3231919" y="78469"/>
                  </a:lnTo>
                  <a:lnTo>
                    <a:pt x="3270457" y="106803"/>
                  </a:lnTo>
                  <a:lnTo>
                    <a:pt x="3306627" y="139496"/>
                  </a:lnTo>
                  <a:lnTo>
                    <a:pt x="7546552" y="4379401"/>
                  </a:lnTo>
                  <a:lnTo>
                    <a:pt x="7579244" y="4415572"/>
                  </a:lnTo>
                  <a:lnTo>
                    <a:pt x="7607577" y="4454113"/>
                  </a:lnTo>
                  <a:lnTo>
                    <a:pt x="7631551" y="4494685"/>
                  </a:lnTo>
                  <a:lnTo>
                    <a:pt x="7651165" y="4536950"/>
                  </a:lnTo>
                  <a:lnTo>
                    <a:pt x="7666421" y="4580568"/>
                  </a:lnTo>
                  <a:lnTo>
                    <a:pt x="7677317" y="4625203"/>
                  </a:lnTo>
                  <a:lnTo>
                    <a:pt x="7683855" y="4670514"/>
                  </a:lnTo>
                  <a:lnTo>
                    <a:pt x="7686033" y="4716163"/>
                  </a:lnTo>
                  <a:lnTo>
                    <a:pt x="7683852" y="4761812"/>
                  </a:lnTo>
                  <a:lnTo>
                    <a:pt x="7677312" y="4807123"/>
                  </a:lnTo>
                  <a:lnTo>
                    <a:pt x="7666413" y="4851755"/>
                  </a:lnTo>
                  <a:lnTo>
                    <a:pt x="7651155" y="4895372"/>
                  </a:lnTo>
                  <a:lnTo>
                    <a:pt x="7631538" y="4937635"/>
                  </a:lnTo>
                  <a:lnTo>
                    <a:pt x="7607563" y="4978204"/>
                  </a:lnTo>
                  <a:lnTo>
                    <a:pt x="7579229" y="5016742"/>
                  </a:lnTo>
                  <a:lnTo>
                    <a:pt x="7546537" y="5052911"/>
                  </a:lnTo>
                  <a:lnTo>
                    <a:pt x="3306623" y="9292825"/>
                  </a:lnTo>
                  <a:lnTo>
                    <a:pt x="3270454" y="9325518"/>
                  </a:lnTo>
                  <a:lnTo>
                    <a:pt x="3231916" y="9353851"/>
                  </a:lnTo>
                  <a:lnTo>
                    <a:pt x="3191346" y="9377826"/>
                  </a:lnTo>
                  <a:lnTo>
                    <a:pt x="3149083" y="9397443"/>
                  </a:lnTo>
                  <a:lnTo>
                    <a:pt x="3105467" y="9412700"/>
                  </a:lnTo>
                  <a:lnTo>
                    <a:pt x="3060834" y="9423599"/>
                  </a:lnTo>
                  <a:lnTo>
                    <a:pt x="3015524" y="9430138"/>
                  </a:lnTo>
                  <a:lnTo>
                    <a:pt x="2969875" y="9432319"/>
                  </a:lnTo>
                  <a:lnTo>
                    <a:pt x="2924226" y="9430140"/>
                  </a:lnTo>
                  <a:lnTo>
                    <a:pt x="2878915" y="9423602"/>
                  </a:lnTo>
                  <a:lnTo>
                    <a:pt x="2834281" y="9412705"/>
                  </a:lnTo>
                  <a:lnTo>
                    <a:pt x="2790663" y="9397449"/>
                  </a:lnTo>
                  <a:lnTo>
                    <a:pt x="2748399" y="9377834"/>
                  </a:lnTo>
                  <a:lnTo>
                    <a:pt x="2707828" y="9353860"/>
                  </a:lnTo>
                  <a:lnTo>
                    <a:pt x="2669288" y="9325527"/>
                  </a:lnTo>
                  <a:lnTo>
                    <a:pt x="2633118" y="9292834"/>
                  </a:lnTo>
                  <a:lnTo>
                    <a:pt x="0" y="6659722"/>
                  </a:lnTo>
                </a:path>
              </a:pathLst>
            </a:custGeom>
            <a:ln w="190500">
              <a:solidFill>
                <a:srgbClr val="171B20"/>
              </a:solidFill>
            </a:ln>
          </p:spPr>
          <p:txBody>
            <a:bodyPr wrap="square" lIns="0" tIns="0" rIns="0" bIns="0" rtlCol="0"/>
            <a:lstStyle/>
            <a:p>
              <a:endParaRPr/>
            </a:p>
          </p:txBody>
        </p:sp>
        <p:pic>
          <p:nvPicPr>
            <p:cNvPr id="4" name="object 4"/>
            <p:cNvPicPr/>
            <p:nvPr/>
          </p:nvPicPr>
          <p:blipFill>
            <a:blip r:embed="rId2" cstate="print"/>
            <a:stretch>
              <a:fillRect/>
            </a:stretch>
          </p:blipFill>
          <p:spPr>
            <a:xfrm>
              <a:off x="2270940" y="1206805"/>
              <a:ext cx="7873403" cy="7873390"/>
            </a:xfrm>
            <a:prstGeom prst="rect">
              <a:avLst/>
            </a:prstGeom>
          </p:spPr>
        </p:pic>
        <p:pic>
          <p:nvPicPr>
            <p:cNvPr id="5" name="object 5"/>
            <p:cNvPicPr/>
            <p:nvPr/>
          </p:nvPicPr>
          <p:blipFill>
            <a:blip r:embed="rId3" cstate="print"/>
            <a:stretch>
              <a:fillRect/>
            </a:stretch>
          </p:blipFill>
          <p:spPr>
            <a:xfrm>
              <a:off x="9254215" y="7008022"/>
              <a:ext cx="848441" cy="848441"/>
            </a:xfrm>
            <a:prstGeom prst="rect">
              <a:avLst/>
            </a:prstGeom>
          </p:spPr>
        </p:pic>
      </p:grpSp>
      <p:pic>
        <p:nvPicPr>
          <p:cNvPr id="14" name="object 14"/>
          <p:cNvPicPr/>
          <p:nvPr/>
        </p:nvPicPr>
        <p:blipFill>
          <a:blip r:embed="rId4" cstate="print"/>
          <a:stretch>
            <a:fillRect/>
          </a:stretch>
        </p:blipFill>
        <p:spPr>
          <a:xfrm>
            <a:off x="9829232" y="-10432"/>
            <a:ext cx="2394022" cy="1508525"/>
          </a:xfrm>
          <a:prstGeom prst="rect">
            <a:avLst/>
          </a:prstGeom>
        </p:spPr>
      </p:pic>
      <p:sp>
        <p:nvSpPr>
          <p:cNvPr id="6" name="object 6"/>
          <p:cNvSpPr txBox="1"/>
          <p:nvPr/>
        </p:nvSpPr>
        <p:spPr>
          <a:xfrm>
            <a:off x="12082253" y="2880119"/>
            <a:ext cx="2184400" cy="406400"/>
          </a:xfrm>
          <a:prstGeom prst="rect">
            <a:avLst/>
          </a:prstGeom>
        </p:spPr>
        <p:txBody>
          <a:bodyPr vert="horz" wrap="square" lIns="0" tIns="12700" rIns="0" bIns="0" rtlCol="0">
            <a:spAutoFit/>
          </a:bodyPr>
          <a:lstStyle/>
          <a:p>
            <a:pPr marL="12700">
              <a:lnSpc>
                <a:spcPct val="100000"/>
              </a:lnSpc>
              <a:spcBef>
                <a:spcPts val="100"/>
              </a:spcBef>
            </a:pPr>
            <a:r>
              <a:rPr sz="2500" spc="70" dirty="0">
                <a:solidFill>
                  <a:srgbClr val="FFFFFF"/>
                </a:solidFill>
                <a:latin typeface="Century Gothic"/>
                <a:cs typeface="Century Gothic"/>
              </a:rPr>
              <a:t>Формування</a:t>
            </a:r>
            <a:endParaRPr sz="2500">
              <a:latin typeface="Century Gothic"/>
              <a:cs typeface="Century Gothic"/>
            </a:endParaRPr>
          </a:p>
        </p:txBody>
      </p:sp>
      <p:sp>
        <p:nvSpPr>
          <p:cNvPr id="7" name="object 7"/>
          <p:cNvSpPr txBox="1"/>
          <p:nvPr/>
        </p:nvSpPr>
        <p:spPr>
          <a:xfrm>
            <a:off x="15410766" y="2880119"/>
            <a:ext cx="2376805" cy="406400"/>
          </a:xfrm>
          <a:prstGeom prst="rect">
            <a:avLst/>
          </a:prstGeom>
        </p:spPr>
        <p:txBody>
          <a:bodyPr vert="horz" wrap="square" lIns="0" tIns="12700" rIns="0" bIns="0" rtlCol="0">
            <a:spAutoFit/>
          </a:bodyPr>
          <a:lstStyle/>
          <a:p>
            <a:pPr marL="12700">
              <a:lnSpc>
                <a:spcPct val="100000"/>
              </a:lnSpc>
              <a:spcBef>
                <a:spcPts val="100"/>
              </a:spcBef>
            </a:pP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моделі</a:t>
            </a:r>
            <a:endParaRPr sz="2500">
              <a:latin typeface="Century Gothic"/>
              <a:cs typeface="Century Gothic"/>
            </a:endParaRPr>
          </a:p>
        </p:txBody>
      </p:sp>
      <p:sp>
        <p:nvSpPr>
          <p:cNvPr id="8" name="object 8"/>
          <p:cNvSpPr txBox="1"/>
          <p:nvPr/>
        </p:nvSpPr>
        <p:spPr>
          <a:xfrm>
            <a:off x="10912612" y="3394469"/>
            <a:ext cx="4692650" cy="406400"/>
          </a:xfrm>
          <a:prstGeom prst="rect">
            <a:avLst/>
          </a:prstGeom>
        </p:spPr>
        <p:txBody>
          <a:bodyPr vert="horz" wrap="square" lIns="0" tIns="12700" rIns="0" bIns="0" rtlCol="0">
            <a:spAutoFit/>
          </a:bodyPr>
          <a:lstStyle/>
          <a:p>
            <a:pPr marL="12700">
              <a:lnSpc>
                <a:spcPct val="100000"/>
              </a:lnSpc>
              <a:spcBef>
                <a:spcPts val="100"/>
              </a:spcBef>
              <a:tabLst>
                <a:tab pos="2675890" algn="l"/>
              </a:tabLst>
            </a:pPr>
            <a:r>
              <a:rPr sz="2500" spc="40" dirty="0">
                <a:solidFill>
                  <a:srgbClr val="FFFFFF"/>
                </a:solidFill>
                <a:latin typeface="Century Gothic"/>
                <a:cs typeface="Century Gothic"/>
              </a:rPr>
              <a:t>підприємства</a:t>
            </a:r>
            <a:r>
              <a:rPr sz="2500" dirty="0">
                <a:solidFill>
                  <a:srgbClr val="FFFFFF"/>
                </a:solidFill>
                <a:latin typeface="Century Gothic"/>
                <a:cs typeface="Century Gothic"/>
              </a:rPr>
              <a:t>	</a:t>
            </a:r>
            <a:r>
              <a:rPr sz="2500" spc="-10" dirty="0">
                <a:solidFill>
                  <a:srgbClr val="FFFFFF"/>
                </a:solidFill>
                <a:latin typeface="Century Gothic"/>
                <a:cs typeface="Century Gothic"/>
              </a:rPr>
              <a:t>передбачає</a:t>
            </a:r>
            <a:endParaRPr sz="2500">
              <a:latin typeface="Century Gothic"/>
              <a:cs typeface="Century Gothic"/>
            </a:endParaRPr>
          </a:p>
        </p:txBody>
      </p:sp>
      <p:sp>
        <p:nvSpPr>
          <p:cNvPr id="11" name="object 11"/>
          <p:cNvSpPr txBox="1"/>
          <p:nvPr/>
        </p:nvSpPr>
        <p:spPr>
          <a:xfrm>
            <a:off x="10912612" y="3775431"/>
            <a:ext cx="1917700" cy="1568450"/>
          </a:xfrm>
          <a:prstGeom prst="rect">
            <a:avLst/>
          </a:prstGeom>
        </p:spPr>
        <p:txBody>
          <a:bodyPr vert="horz" wrap="square" lIns="0" tIns="12700" rIns="0" bIns="0" rtlCol="0">
            <a:spAutoFit/>
          </a:bodyPr>
          <a:lstStyle/>
          <a:p>
            <a:pPr marL="12700" marR="5080" algn="just">
              <a:lnSpc>
                <a:spcPct val="135000"/>
              </a:lnSpc>
              <a:spcBef>
                <a:spcPts val="100"/>
              </a:spcBef>
            </a:pPr>
            <a:r>
              <a:rPr sz="2500" spc="125" dirty="0">
                <a:solidFill>
                  <a:srgbClr val="FFFFFF"/>
                </a:solidFill>
                <a:latin typeface="Century Gothic"/>
                <a:cs typeface="Century Gothic"/>
              </a:rPr>
              <a:t>визначеної </a:t>
            </a:r>
            <a:r>
              <a:rPr sz="2500" spc="95" dirty="0">
                <a:solidFill>
                  <a:srgbClr val="FFFFFF"/>
                </a:solidFill>
                <a:latin typeface="Century Gothic"/>
                <a:cs typeface="Century Gothic"/>
              </a:rPr>
              <a:t>зарубіжній </a:t>
            </a:r>
            <a:r>
              <a:rPr sz="2500" spc="229" dirty="0">
                <a:solidFill>
                  <a:srgbClr val="FFFFFF"/>
                </a:solidFill>
                <a:latin typeface="Century Gothic"/>
                <a:cs typeface="Century Gothic"/>
              </a:rPr>
              <a:t>виділяти</a:t>
            </a:r>
            <a:endParaRPr sz="2500">
              <a:latin typeface="Century Gothic"/>
              <a:cs typeface="Century Gothic"/>
            </a:endParaRPr>
          </a:p>
        </p:txBody>
      </p:sp>
      <p:sp>
        <p:nvSpPr>
          <p:cNvPr id="9" name="object 9"/>
          <p:cNvSpPr txBox="1"/>
          <p:nvPr/>
        </p:nvSpPr>
        <p:spPr>
          <a:xfrm>
            <a:off x="13072059" y="3775431"/>
            <a:ext cx="2767330" cy="1054100"/>
          </a:xfrm>
          <a:prstGeom prst="rect">
            <a:avLst/>
          </a:prstGeom>
        </p:spPr>
        <p:txBody>
          <a:bodyPr vert="horz" wrap="square" lIns="0" tIns="12700" rIns="0" bIns="0" rtlCol="0">
            <a:spAutoFit/>
          </a:bodyPr>
          <a:lstStyle/>
          <a:p>
            <a:pPr marL="12700" marR="5080" indent="156845">
              <a:lnSpc>
                <a:spcPct val="135000"/>
              </a:lnSpc>
              <a:spcBef>
                <a:spcPts val="100"/>
              </a:spcBef>
              <a:tabLst>
                <a:tab pos="1799589" algn="l"/>
              </a:tabLst>
            </a:pPr>
            <a:r>
              <a:rPr sz="2500" spc="75" dirty="0">
                <a:solidFill>
                  <a:srgbClr val="FFFFFF"/>
                </a:solidFill>
                <a:latin typeface="Century Gothic"/>
                <a:cs typeface="Century Gothic"/>
              </a:rPr>
              <a:t>послідовності </a:t>
            </a:r>
            <a:r>
              <a:rPr sz="2500" spc="100" dirty="0">
                <a:solidFill>
                  <a:srgbClr val="FFFFFF"/>
                </a:solidFill>
                <a:latin typeface="Century Gothic"/>
                <a:cs typeface="Century Gothic"/>
              </a:rPr>
              <a:t>науковій</a:t>
            </a:r>
            <a:r>
              <a:rPr sz="2500" dirty="0">
                <a:solidFill>
                  <a:srgbClr val="FFFFFF"/>
                </a:solidFill>
                <a:latin typeface="Century Gothic"/>
                <a:cs typeface="Century Gothic"/>
              </a:rPr>
              <a:t>	</a:t>
            </a:r>
            <a:r>
              <a:rPr sz="2500" spc="30" dirty="0">
                <a:solidFill>
                  <a:srgbClr val="FFFFFF"/>
                </a:solidFill>
                <a:latin typeface="Century Gothic"/>
                <a:cs typeface="Century Gothic"/>
              </a:rPr>
              <a:t>думці</a:t>
            </a:r>
            <a:endParaRPr sz="2500">
              <a:latin typeface="Century Gothic"/>
              <a:cs typeface="Century Gothic"/>
            </a:endParaRPr>
          </a:p>
        </p:txBody>
      </p:sp>
      <p:sp>
        <p:nvSpPr>
          <p:cNvPr id="10" name="object 10"/>
          <p:cNvSpPr txBox="1"/>
          <p:nvPr/>
        </p:nvSpPr>
        <p:spPr>
          <a:xfrm>
            <a:off x="15940673" y="3290050"/>
            <a:ext cx="1870710" cy="1568450"/>
          </a:xfrm>
          <a:prstGeom prst="rect">
            <a:avLst/>
          </a:prstGeom>
        </p:spPr>
        <p:txBody>
          <a:bodyPr vert="horz" wrap="square" lIns="0" tIns="12700" rIns="0" bIns="0" rtlCol="0">
            <a:spAutoFit/>
          </a:bodyPr>
          <a:lstStyle/>
          <a:p>
            <a:pPr marL="98425" marR="5080" indent="-86360" algn="just">
              <a:lnSpc>
                <a:spcPct val="135000"/>
              </a:lnSpc>
              <a:spcBef>
                <a:spcPts val="100"/>
              </a:spcBef>
            </a:pPr>
            <a:r>
              <a:rPr sz="2500" spc="35" dirty="0">
                <a:solidFill>
                  <a:srgbClr val="FFFFFF"/>
                </a:solidFill>
                <a:latin typeface="Century Gothic"/>
                <a:cs typeface="Century Gothic"/>
              </a:rPr>
              <a:t>реалізацію </a:t>
            </a:r>
            <a:r>
              <a:rPr sz="2500" spc="75" dirty="0">
                <a:solidFill>
                  <a:srgbClr val="FFFFFF"/>
                </a:solidFill>
                <a:latin typeface="Century Gothic"/>
                <a:cs typeface="Century Gothic"/>
              </a:rPr>
              <a:t>етапів.</a:t>
            </a:r>
            <a:r>
              <a:rPr sz="2500" spc="420" dirty="0">
                <a:solidFill>
                  <a:srgbClr val="FFFFFF"/>
                </a:solidFill>
                <a:latin typeface="Century Gothic"/>
                <a:cs typeface="Century Gothic"/>
              </a:rPr>
              <a:t>   </a:t>
            </a:r>
            <a:r>
              <a:rPr sz="2500" spc="50" dirty="0">
                <a:solidFill>
                  <a:srgbClr val="FFFFFF"/>
                </a:solidFill>
                <a:latin typeface="Century Gothic"/>
                <a:cs typeface="Century Gothic"/>
              </a:rPr>
              <a:t>У </a:t>
            </a:r>
            <a:r>
              <a:rPr sz="2500" spc="155" dirty="0">
                <a:solidFill>
                  <a:srgbClr val="FFFFFF"/>
                </a:solidFill>
                <a:latin typeface="Century Gothic"/>
                <a:cs typeface="Century Gothic"/>
              </a:rPr>
              <a:t>прийнято</a:t>
            </a:r>
            <a:endParaRPr sz="2500" dirty="0">
              <a:latin typeface="Century Gothic"/>
              <a:cs typeface="Century Gothic"/>
            </a:endParaRPr>
          </a:p>
        </p:txBody>
      </p:sp>
      <p:sp>
        <p:nvSpPr>
          <p:cNvPr id="12" name="object 12"/>
          <p:cNvSpPr txBox="1"/>
          <p:nvPr/>
        </p:nvSpPr>
        <p:spPr>
          <a:xfrm>
            <a:off x="12923407" y="4937519"/>
            <a:ext cx="4864735" cy="406400"/>
          </a:xfrm>
          <a:prstGeom prst="rect">
            <a:avLst/>
          </a:prstGeom>
        </p:spPr>
        <p:txBody>
          <a:bodyPr vert="horz" wrap="square" lIns="0" tIns="12700" rIns="0" bIns="0" rtlCol="0">
            <a:spAutoFit/>
          </a:bodyPr>
          <a:lstStyle/>
          <a:p>
            <a:pPr marL="12700">
              <a:lnSpc>
                <a:spcPct val="100000"/>
              </a:lnSpc>
              <a:spcBef>
                <a:spcPts val="100"/>
              </a:spcBef>
              <a:tabLst>
                <a:tab pos="1744980" algn="l"/>
                <a:tab pos="3872865" algn="l"/>
              </a:tabLst>
            </a:pPr>
            <a:r>
              <a:rPr sz="2500" spc="145" dirty="0">
                <a:solidFill>
                  <a:srgbClr val="FFFFFF"/>
                </a:solidFill>
                <a:latin typeface="Century Gothic"/>
                <a:cs typeface="Century Gothic"/>
              </a:rPr>
              <a:t>чотири</a:t>
            </a:r>
            <a:r>
              <a:rPr sz="2500" dirty="0">
                <a:solidFill>
                  <a:srgbClr val="FFFFFF"/>
                </a:solidFill>
                <a:latin typeface="Century Gothic"/>
                <a:cs typeface="Century Gothic"/>
              </a:rPr>
              <a:t>	</a:t>
            </a:r>
            <a:r>
              <a:rPr sz="2500" spc="80" dirty="0">
                <a:solidFill>
                  <a:srgbClr val="FFFFFF"/>
                </a:solidFill>
                <a:latin typeface="Century Gothic"/>
                <a:cs typeface="Century Gothic"/>
              </a:rPr>
              <a:t>основних</a:t>
            </a:r>
            <a:r>
              <a:rPr sz="2500" dirty="0">
                <a:solidFill>
                  <a:srgbClr val="FFFFFF"/>
                </a:solidFill>
                <a:latin typeface="Century Gothic"/>
                <a:cs typeface="Century Gothic"/>
              </a:rPr>
              <a:t>	</a:t>
            </a:r>
            <a:r>
              <a:rPr sz="2500" spc="45" dirty="0">
                <a:solidFill>
                  <a:srgbClr val="FFFFFF"/>
                </a:solidFill>
                <a:latin typeface="Century Gothic"/>
                <a:cs typeface="Century Gothic"/>
              </a:rPr>
              <a:t>етапи</a:t>
            </a:r>
            <a:endParaRPr sz="2500">
              <a:latin typeface="Century Gothic"/>
              <a:cs typeface="Century Gothic"/>
            </a:endParaRPr>
          </a:p>
        </p:txBody>
      </p:sp>
      <p:sp>
        <p:nvSpPr>
          <p:cNvPr id="13" name="object 13"/>
          <p:cNvSpPr txBox="1"/>
          <p:nvPr/>
        </p:nvSpPr>
        <p:spPr>
          <a:xfrm>
            <a:off x="10912612" y="5318481"/>
            <a:ext cx="6875145" cy="3111500"/>
          </a:xfrm>
          <a:prstGeom prst="rect">
            <a:avLst/>
          </a:prstGeom>
        </p:spPr>
        <p:txBody>
          <a:bodyPr vert="horz" wrap="square" lIns="0" tIns="146050" rIns="0" bIns="0" rtlCol="0">
            <a:spAutoFit/>
          </a:bodyPr>
          <a:lstStyle/>
          <a:p>
            <a:pPr marL="12700">
              <a:lnSpc>
                <a:spcPct val="100000"/>
              </a:lnSpc>
              <a:spcBef>
                <a:spcPts val="1150"/>
              </a:spcBef>
            </a:pPr>
            <a:r>
              <a:rPr sz="2500" dirty="0">
                <a:solidFill>
                  <a:srgbClr val="FFFFFF"/>
                </a:solidFill>
                <a:latin typeface="Century Gothic"/>
                <a:cs typeface="Century Gothic"/>
              </a:rPr>
              <a:t>формування</a:t>
            </a:r>
            <a:r>
              <a:rPr sz="2500" spc="-2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моделі:</a:t>
            </a:r>
            <a:endParaRPr sz="2500" dirty="0">
              <a:latin typeface="Century Gothic"/>
              <a:cs typeface="Century Gothic"/>
            </a:endParaRPr>
          </a:p>
          <a:p>
            <a:pPr marL="371475" indent="-276225">
              <a:lnSpc>
                <a:spcPct val="100000"/>
              </a:lnSpc>
              <a:spcBef>
                <a:spcPts val="1050"/>
              </a:spcBef>
              <a:buAutoNum type="arabicPeriod"/>
              <a:tabLst>
                <a:tab pos="371475" algn="l"/>
              </a:tabLst>
            </a:pPr>
            <a:r>
              <a:rPr sz="2500" spc="85" dirty="0">
                <a:solidFill>
                  <a:srgbClr val="FFFFFF"/>
                </a:solidFill>
                <a:latin typeface="Century Gothic"/>
                <a:cs typeface="Century Gothic"/>
              </a:rPr>
              <a:t>Генерація</a:t>
            </a:r>
            <a:r>
              <a:rPr sz="2500" spc="-10" dirty="0">
                <a:solidFill>
                  <a:srgbClr val="FFFFFF"/>
                </a:solidFill>
                <a:latin typeface="Century Gothic"/>
                <a:cs typeface="Century Gothic"/>
              </a:rPr>
              <a:t> </a:t>
            </a:r>
            <a:r>
              <a:rPr sz="2500" spc="45" dirty="0">
                <a:solidFill>
                  <a:srgbClr val="FFFFFF"/>
                </a:solidFill>
                <a:latin typeface="Century Gothic"/>
                <a:cs typeface="Century Gothic"/>
              </a:rPr>
              <a:t>ідеї.</a:t>
            </a:r>
            <a:endParaRPr sz="2500" dirty="0">
              <a:latin typeface="Century Gothic"/>
              <a:cs typeface="Century Gothic"/>
            </a:endParaRPr>
          </a:p>
          <a:p>
            <a:pPr marL="12700" marR="5080" indent="366395">
              <a:lnSpc>
                <a:spcPct val="135000"/>
              </a:lnSpc>
              <a:buAutoNum type="arabicPeriod"/>
              <a:tabLst>
                <a:tab pos="379095" algn="l"/>
              </a:tabLst>
            </a:pPr>
            <a:r>
              <a:rPr sz="2500" spc="185" dirty="0">
                <a:solidFill>
                  <a:srgbClr val="FFFFFF"/>
                </a:solidFill>
                <a:latin typeface="Century Gothic"/>
                <a:cs typeface="Century Gothic"/>
              </a:rPr>
              <a:t>Визначення</a:t>
            </a:r>
            <a:r>
              <a:rPr sz="2500" spc="229" dirty="0">
                <a:solidFill>
                  <a:srgbClr val="FFFFFF"/>
                </a:solidFill>
                <a:latin typeface="Century Gothic"/>
                <a:cs typeface="Century Gothic"/>
              </a:rPr>
              <a:t> </a:t>
            </a:r>
            <a:r>
              <a:rPr sz="2500" spc="50" dirty="0">
                <a:solidFill>
                  <a:srgbClr val="FFFFFF"/>
                </a:solidFill>
                <a:latin typeface="Century Gothic"/>
                <a:cs typeface="Century Gothic"/>
              </a:rPr>
              <a:t>реальності</a:t>
            </a:r>
            <a:r>
              <a:rPr sz="2500" spc="235" dirty="0">
                <a:solidFill>
                  <a:srgbClr val="FFFFFF"/>
                </a:solidFill>
                <a:latin typeface="Century Gothic"/>
                <a:cs typeface="Century Gothic"/>
              </a:rPr>
              <a:t> </a:t>
            </a:r>
            <a:r>
              <a:rPr sz="2500" dirty="0">
                <a:solidFill>
                  <a:srgbClr val="FFFFFF"/>
                </a:solidFill>
                <a:latin typeface="Century Gothic"/>
                <a:cs typeface="Century Gothic"/>
              </a:rPr>
              <a:t>та</a:t>
            </a:r>
            <a:r>
              <a:rPr sz="2500" spc="229" dirty="0">
                <a:solidFill>
                  <a:srgbClr val="FFFFFF"/>
                </a:solidFill>
                <a:latin typeface="Century Gothic"/>
                <a:cs typeface="Century Gothic"/>
              </a:rPr>
              <a:t> </a:t>
            </a:r>
            <a:r>
              <a:rPr sz="2500" spc="75" dirty="0">
                <a:solidFill>
                  <a:srgbClr val="FFFFFF"/>
                </a:solidFill>
                <a:latin typeface="Century Gothic"/>
                <a:cs typeface="Century Gothic"/>
              </a:rPr>
              <a:t>досяжності </a:t>
            </a:r>
            <a:r>
              <a:rPr sz="2500" spc="70" dirty="0">
                <a:solidFill>
                  <a:srgbClr val="FFFFFF"/>
                </a:solidFill>
                <a:latin typeface="Century Gothic"/>
                <a:cs typeface="Century Gothic"/>
              </a:rPr>
              <a:t>створеної</a:t>
            </a:r>
            <a:r>
              <a:rPr sz="2500" spc="-20" dirty="0">
                <a:solidFill>
                  <a:srgbClr val="FFFFFF"/>
                </a:solidFill>
                <a:latin typeface="Century Gothic"/>
                <a:cs typeface="Century Gothic"/>
              </a:rPr>
              <a:t> </a:t>
            </a:r>
            <a:r>
              <a:rPr sz="2500" spc="45" dirty="0">
                <a:solidFill>
                  <a:srgbClr val="FFFFFF"/>
                </a:solidFill>
                <a:latin typeface="Century Gothic"/>
                <a:cs typeface="Century Gothic"/>
              </a:rPr>
              <a:t>ідеї.</a:t>
            </a:r>
            <a:endParaRPr sz="2500" dirty="0">
              <a:latin typeface="Century Gothic"/>
              <a:cs typeface="Century Gothic"/>
            </a:endParaRPr>
          </a:p>
          <a:p>
            <a:pPr marL="435609" indent="-337820">
              <a:lnSpc>
                <a:spcPct val="100000"/>
              </a:lnSpc>
              <a:spcBef>
                <a:spcPts val="1050"/>
              </a:spcBef>
              <a:buAutoNum type="arabicPeriod"/>
              <a:tabLst>
                <a:tab pos="435609" algn="l"/>
              </a:tabLst>
            </a:pPr>
            <a:r>
              <a:rPr sz="2500" spc="75" dirty="0">
                <a:solidFill>
                  <a:srgbClr val="FFFFFF"/>
                </a:solidFill>
                <a:latin typeface="Century Gothic"/>
                <a:cs typeface="Century Gothic"/>
              </a:rPr>
              <a:t>Макетування.</a:t>
            </a:r>
            <a:endParaRPr sz="2500" dirty="0">
              <a:latin typeface="Century Gothic"/>
              <a:cs typeface="Century Gothic"/>
            </a:endParaRPr>
          </a:p>
          <a:p>
            <a:pPr marL="466090" indent="-368300">
              <a:lnSpc>
                <a:spcPct val="100000"/>
              </a:lnSpc>
              <a:spcBef>
                <a:spcPts val="1050"/>
              </a:spcBef>
              <a:buAutoNum type="arabicPeriod"/>
              <a:tabLst>
                <a:tab pos="466090" algn="l"/>
              </a:tabLst>
            </a:pPr>
            <a:r>
              <a:rPr sz="2500" spc="245" dirty="0">
                <a:solidFill>
                  <a:srgbClr val="FFFFFF"/>
                </a:solidFill>
                <a:latin typeface="Century Gothic"/>
                <a:cs typeface="Century Gothic"/>
              </a:rPr>
              <a:t>Прийняття</a:t>
            </a:r>
            <a:r>
              <a:rPr sz="2500" dirty="0">
                <a:solidFill>
                  <a:srgbClr val="FFFFFF"/>
                </a:solidFill>
                <a:latin typeface="Century Gothic"/>
                <a:cs typeface="Century Gothic"/>
              </a:rPr>
              <a:t> </a:t>
            </a:r>
            <a:r>
              <a:rPr sz="2500" spc="50" dirty="0">
                <a:solidFill>
                  <a:srgbClr val="FFFFFF"/>
                </a:solidFill>
                <a:latin typeface="Century Gothic"/>
                <a:cs typeface="Century Gothic"/>
              </a:rPr>
              <a:t>рішень.</a:t>
            </a:r>
            <a:endParaRPr sz="2500" dirty="0">
              <a:latin typeface="Century Gothic"/>
              <a:cs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4"/>
            <a:ext cx="18288000" cy="10287020"/>
            <a:chOff x="0" y="-14"/>
            <a:chExt cx="18288000" cy="1028702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5111094" cy="10287000"/>
            </a:xfrm>
            <a:custGeom>
              <a:avLst/>
              <a:gdLst/>
              <a:ahLst/>
              <a:cxnLst/>
              <a:rect l="l" t="t" r="r" b="b"/>
              <a:pathLst>
                <a:path w="15111094" h="10287000">
                  <a:moveTo>
                    <a:pt x="0" y="10287000"/>
                  </a:moveTo>
                  <a:lnTo>
                    <a:pt x="0" y="0"/>
                  </a:lnTo>
                  <a:lnTo>
                    <a:pt x="10283137" y="7"/>
                  </a:lnTo>
                  <a:lnTo>
                    <a:pt x="14887834" y="4604705"/>
                  </a:lnTo>
                  <a:lnTo>
                    <a:pt x="14920849" y="4639840"/>
                  </a:lnTo>
                  <a:lnTo>
                    <a:pt x="14951223" y="4676490"/>
                  </a:lnTo>
                  <a:lnTo>
                    <a:pt x="14978956" y="4714528"/>
                  </a:lnTo>
                  <a:lnTo>
                    <a:pt x="15004047" y="4753829"/>
                  </a:lnTo>
                  <a:lnTo>
                    <a:pt x="15026497" y="4794266"/>
                  </a:lnTo>
                  <a:lnTo>
                    <a:pt x="15046306" y="4835713"/>
                  </a:lnTo>
                  <a:lnTo>
                    <a:pt x="15063474" y="4878044"/>
                  </a:lnTo>
                  <a:lnTo>
                    <a:pt x="15078001" y="4921132"/>
                  </a:lnTo>
                  <a:lnTo>
                    <a:pt x="15089886" y="4964851"/>
                  </a:lnTo>
                  <a:lnTo>
                    <a:pt x="15099131" y="5009075"/>
                  </a:lnTo>
                  <a:lnTo>
                    <a:pt x="15105734" y="5053678"/>
                  </a:lnTo>
                  <a:lnTo>
                    <a:pt x="15109695" y="5098533"/>
                  </a:lnTo>
                  <a:lnTo>
                    <a:pt x="15111016" y="5143515"/>
                  </a:lnTo>
                  <a:lnTo>
                    <a:pt x="15109695" y="5188496"/>
                  </a:lnTo>
                  <a:lnTo>
                    <a:pt x="15105734" y="5233352"/>
                  </a:lnTo>
                  <a:lnTo>
                    <a:pt x="15099131" y="5277954"/>
                  </a:lnTo>
                  <a:lnTo>
                    <a:pt x="15089886" y="5322179"/>
                  </a:lnTo>
                  <a:lnTo>
                    <a:pt x="15078001" y="5365898"/>
                  </a:lnTo>
                  <a:lnTo>
                    <a:pt x="15063474" y="5408986"/>
                  </a:lnTo>
                  <a:lnTo>
                    <a:pt x="15046306" y="5451316"/>
                  </a:lnTo>
                  <a:lnTo>
                    <a:pt x="15026497" y="5492763"/>
                  </a:lnTo>
                  <a:lnTo>
                    <a:pt x="15004047" y="5533200"/>
                  </a:lnTo>
                  <a:lnTo>
                    <a:pt x="14978956" y="5572501"/>
                  </a:lnTo>
                  <a:lnTo>
                    <a:pt x="14951223" y="5610540"/>
                  </a:lnTo>
                  <a:lnTo>
                    <a:pt x="14920849" y="5647190"/>
                  </a:lnTo>
                  <a:lnTo>
                    <a:pt x="14887791" y="5682282"/>
                  </a:lnTo>
                  <a:lnTo>
                    <a:pt x="10283116" y="10286957"/>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14"/>
              <a:ext cx="4998902" cy="10287020"/>
            </a:xfrm>
            <a:prstGeom prst="rect">
              <a:avLst/>
            </a:prstGeom>
          </p:spPr>
        </p:pic>
        <p:pic>
          <p:nvPicPr>
            <p:cNvPr id="7" name="object 7"/>
            <p:cNvPicPr/>
            <p:nvPr/>
          </p:nvPicPr>
          <p:blipFill>
            <a:blip r:embed="rId4" cstate="print"/>
            <a:stretch>
              <a:fillRect/>
            </a:stretch>
          </p:blipFill>
          <p:spPr>
            <a:xfrm>
              <a:off x="12691048" y="6788596"/>
              <a:ext cx="1085209" cy="1085240"/>
            </a:xfrm>
            <a:prstGeom prst="rect">
              <a:avLst/>
            </a:prstGeom>
          </p:spPr>
        </p:pic>
        <p:sp>
          <p:nvSpPr>
            <p:cNvPr id="8" name="object 8"/>
            <p:cNvSpPr/>
            <p:nvPr/>
          </p:nvSpPr>
          <p:spPr>
            <a:xfrm>
              <a:off x="1325651" y="4165459"/>
              <a:ext cx="1466215" cy="1952625"/>
            </a:xfrm>
            <a:custGeom>
              <a:avLst/>
              <a:gdLst/>
              <a:ahLst/>
              <a:cxnLst/>
              <a:rect l="l" t="t" r="r" b="b"/>
              <a:pathLst>
                <a:path w="1466214" h="1952625">
                  <a:moveTo>
                    <a:pt x="561149" y="1392072"/>
                  </a:moveTo>
                  <a:lnTo>
                    <a:pt x="559511" y="1390434"/>
                  </a:lnTo>
                  <a:lnTo>
                    <a:pt x="515099" y="1346022"/>
                  </a:lnTo>
                  <a:lnTo>
                    <a:pt x="470674" y="1390434"/>
                  </a:lnTo>
                  <a:lnTo>
                    <a:pt x="465963" y="1381975"/>
                  </a:lnTo>
                  <a:lnTo>
                    <a:pt x="458914" y="1375257"/>
                  </a:lnTo>
                  <a:lnTo>
                    <a:pt x="450100" y="1370838"/>
                  </a:lnTo>
                  <a:lnTo>
                    <a:pt x="440118" y="1369250"/>
                  </a:lnTo>
                  <a:lnTo>
                    <a:pt x="407924" y="1369250"/>
                  </a:lnTo>
                  <a:lnTo>
                    <a:pt x="407924" y="1434452"/>
                  </a:lnTo>
                  <a:lnTo>
                    <a:pt x="407924" y="1453603"/>
                  </a:lnTo>
                  <a:lnTo>
                    <a:pt x="407924" y="1546110"/>
                  </a:lnTo>
                  <a:lnTo>
                    <a:pt x="407924" y="1597456"/>
                  </a:lnTo>
                  <a:lnTo>
                    <a:pt x="351282" y="1597456"/>
                  </a:lnTo>
                  <a:lnTo>
                    <a:pt x="359422" y="1594192"/>
                  </a:lnTo>
                  <a:lnTo>
                    <a:pt x="365950" y="1588084"/>
                  </a:lnTo>
                  <a:lnTo>
                    <a:pt x="407924" y="1546110"/>
                  </a:lnTo>
                  <a:lnTo>
                    <a:pt x="407924" y="1453603"/>
                  </a:lnTo>
                  <a:lnTo>
                    <a:pt x="407517" y="1453603"/>
                  </a:lnTo>
                  <a:lnTo>
                    <a:pt x="342315" y="1518805"/>
                  </a:lnTo>
                  <a:lnTo>
                    <a:pt x="300342" y="1476832"/>
                  </a:lnTo>
                  <a:lnTo>
                    <a:pt x="254292" y="1522882"/>
                  </a:lnTo>
                  <a:lnTo>
                    <a:pt x="326009" y="1594599"/>
                  </a:lnTo>
                  <a:lnTo>
                    <a:pt x="334162" y="1597456"/>
                  </a:lnTo>
                  <a:lnTo>
                    <a:pt x="244919" y="1597456"/>
                  </a:lnTo>
                  <a:lnTo>
                    <a:pt x="244919" y="1434452"/>
                  </a:lnTo>
                  <a:lnTo>
                    <a:pt x="407924" y="1434452"/>
                  </a:lnTo>
                  <a:lnTo>
                    <a:pt x="407924" y="1369250"/>
                  </a:lnTo>
                  <a:lnTo>
                    <a:pt x="211912" y="1369250"/>
                  </a:lnTo>
                  <a:lnTo>
                    <a:pt x="199250" y="1371815"/>
                  </a:lnTo>
                  <a:lnTo>
                    <a:pt x="188887" y="1378826"/>
                  </a:lnTo>
                  <a:lnTo>
                    <a:pt x="181876" y="1389189"/>
                  </a:lnTo>
                  <a:lnTo>
                    <a:pt x="179311" y="1401851"/>
                  </a:lnTo>
                  <a:lnTo>
                    <a:pt x="179311" y="1630057"/>
                  </a:lnTo>
                  <a:lnTo>
                    <a:pt x="181876" y="1642719"/>
                  </a:lnTo>
                  <a:lnTo>
                    <a:pt x="188887" y="1653082"/>
                  </a:lnTo>
                  <a:lnTo>
                    <a:pt x="199250" y="1660080"/>
                  </a:lnTo>
                  <a:lnTo>
                    <a:pt x="211912" y="1662658"/>
                  </a:lnTo>
                  <a:lnTo>
                    <a:pt x="440118" y="1662658"/>
                  </a:lnTo>
                  <a:lnTo>
                    <a:pt x="452767" y="1660080"/>
                  </a:lnTo>
                  <a:lnTo>
                    <a:pt x="463143" y="1653082"/>
                  </a:lnTo>
                  <a:lnTo>
                    <a:pt x="470141" y="1642719"/>
                  </a:lnTo>
                  <a:lnTo>
                    <a:pt x="472719" y="1630057"/>
                  </a:lnTo>
                  <a:lnTo>
                    <a:pt x="472719" y="1597456"/>
                  </a:lnTo>
                  <a:lnTo>
                    <a:pt x="472719" y="1546110"/>
                  </a:lnTo>
                  <a:lnTo>
                    <a:pt x="472719" y="1518805"/>
                  </a:lnTo>
                  <a:lnTo>
                    <a:pt x="472719" y="1480502"/>
                  </a:lnTo>
                  <a:lnTo>
                    <a:pt x="518769" y="1434452"/>
                  </a:lnTo>
                  <a:lnTo>
                    <a:pt x="561149" y="1392072"/>
                  </a:lnTo>
                  <a:close/>
                </a:path>
                <a:path w="1466214" h="1952625">
                  <a:moveTo>
                    <a:pt x="561149" y="1000861"/>
                  </a:moveTo>
                  <a:lnTo>
                    <a:pt x="559511" y="999223"/>
                  </a:lnTo>
                  <a:lnTo>
                    <a:pt x="515099" y="954811"/>
                  </a:lnTo>
                  <a:lnTo>
                    <a:pt x="470674" y="999223"/>
                  </a:lnTo>
                  <a:lnTo>
                    <a:pt x="465963" y="990752"/>
                  </a:lnTo>
                  <a:lnTo>
                    <a:pt x="458914" y="984046"/>
                  </a:lnTo>
                  <a:lnTo>
                    <a:pt x="450100" y="979627"/>
                  </a:lnTo>
                  <a:lnTo>
                    <a:pt x="440118" y="978039"/>
                  </a:lnTo>
                  <a:lnTo>
                    <a:pt x="407924" y="978039"/>
                  </a:lnTo>
                  <a:lnTo>
                    <a:pt x="407924" y="1043241"/>
                  </a:lnTo>
                  <a:lnTo>
                    <a:pt x="407924" y="1062393"/>
                  </a:lnTo>
                  <a:lnTo>
                    <a:pt x="407924" y="1154899"/>
                  </a:lnTo>
                  <a:lnTo>
                    <a:pt x="407924" y="1206246"/>
                  </a:lnTo>
                  <a:lnTo>
                    <a:pt x="351282" y="1206246"/>
                  </a:lnTo>
                  <a:lnTo>
                    <a:pt x="359422" y="1202982"/>
                  </a:lnTo>
                  <a:lnTo>
                    <a:pt x="365950" y="1196873"/>
                  </a:lnTo>
                  <a:lnTo>
                    <a:pt x="407924" y="1154899"/>
                  </a:lnTo>
                  <a:lnTo>
                    <a:pt x="407924" y="1062393"/>
                  </a:lnTo>
                  <a:lnTo>
                    <a:pt x="407517" y="1062393"/>
                  </a:lnTo>
                  <a:lnTo>
                    <a:pt x="342315" y="1127594"/>
                  </a:lnTo>
                  <a:lnTo>
                    <a:pt x="300342" y="1085621"/>
                  </a:lnTo>
                  <a:lnTo>
                    <a:pt x="254292" y="1131671"/>
                  </a:lnTo>
                  <a:lnTo>
                    <a:pt x="326009" y="1203388"/>
                  </a:lnTo>
                  <a:lnTo>
                    <a:pt x="334162" y="1206246"/>
                  </a:lnTo>
                  <a:lnTo>
                    <a:pt x="244919" y="1206246"/>
                  </a:lnTo>
                  <a:lnTo>
                    <a:pt x="244919" y="1043241"/>
                  </a:lnTo>
                  <a:lnTo>
                    <a:pt x="407924" y="1043241"/>
                  </a:lnTo>
                  <a:lnTo>
                    <a:pt x="407924" y="978039"/>
                  </a:lnTo>
                  <a:lnTo>
                    <a:pt x="211912" y="978039"/>
                  </a:lnTo>
                  <a:lnTo>
                    <a:pt x="199250" y="980605"/>
                  </a:lnTo>
                  <a:lnTo>
                    <a:pt x="188887" y="987615"/>
                  </a:lnTo>
                  <a:lnTo>
                    <a:pt x="181876" y="997978"/>
                  </a:lnTo>
                  <a:lnTo>
                    <a:pt x="179311" y="1010640"/>
                  </a:lnTo>
                  <a:lnTo>
                    <a:pt x="179311" y="1238846"/>
                  </a:lnTo>
                  <a:lnTo>
                    <a:pt x="181876" y="1251496"/>
                  </a:lnTo>
                  <a:lnTo>
                    <a:pt x="188887" y="1261872"/>
                  </a:lnTo>
                  <a:lnTo>
                    <a:pt x="199250" y="1268869"/>
                  </a:lnTo>
                  <a:lnTo>
                    <a:pt x="211912" y="1271447"/>
                  </a:lnTo>
                  <a:lnTo>
                    <a:pt x="440118" y="1271447"/>
                  </a:lnTo>
                  <a:lnTo>
                    <a:pt x="452767" y="1268869"/>
                  </a:lnTo>
                  <a:lnTo>
                    <a:pt x="463143" y="1261872"/>
                  </a:lnTo>
                  <a:lnTo>
                    <a:pt x="470141" y="1251496"/>
                  </a:lnTo>
                  <a:lnTo>
                    <a:pt x="472719" y="1238846"/>
                  </a:lnTo>
                  <a:lnTo>
                    <a:pt x="472719" y="1206246"/>
                  </a:lnTo>
                  <a:lnTo>
                    <a:pt x="472719" y="1154899"/>
                  </a:lnTo>
                  <a:lnTo>
                    <a:pt x="472719" y="1127594"/>
                  </a:lnTo>
                  <a:lnTo>
                    <a:pt x="472719" y="1089291"/>
                  </a:lnTo>
                  <a:lnTo>
                    <a:pt x="518769" y="1043241"/>
                  </a:lnTo>
                  <a:lnTo>
                    <a:pt x="561149" y="1000861"/>
                  </a:lnTo>
                  <a:close/>
                </a:path>
                <a:path w="1466214" h="1952625">
                  <a:moveTo>
                    <a:pt x="561149" y="609650"/>
                  </a:moveTo>
                  <a:lnTo>
                    <a:pt x="559511" y="608012"/>
                  </a:lnTo>
                  <a:lnTo>
                    <a:pt x="515099" y="563600"/>
                  </a:lnTo>
                  <a:lnTo>
                    <a:pt x="470674" y="608012"/>
                  </a:lnTo>
                  <a:lnTo>
                    <a:pt x="465963" y="599541"/>
                  </a:lnTo>
                  <a:lnTo>
                    <a:pt x="458914" y="592836"/>
                  </a:lnTo>
                  <a:lnTo>
                    <a:pt x="450100" y="588416"/>
                  </a:lnTo>
                  <a:lnTo>
                    <a:pt x="440118" y="586828"/>
                  </a:lnTo>
                  <a:lnTo>
                    <a:pt x="407924" y="586828"/>
                  </a:lnTo>
                  <a:lnTo>
                    <a:pt x="407924" y="652030"/>
                  </a:lnTo>
                  <a:lnTo>
                    <a:pt x="407924" y="671182"/>
                  </a:lnTo>
                  <a:lnTo>
                    <a:pt x="407924" y="763689"/>
                  </a:lnTo>
                  <a:lnTo>
                    <a:pt x="407924" y="815035"/>
                  </a:lnTo>
                  <a:lnTo>
                    <a:pt x="351282" y="815035"/>
                  </a:lnTo>
                  <a:lnTo>
                    <a:pt x="359422" y="811771"/>
                  </a:lnTo>
                  <a:lnTo>
                    <a:pt x="365950" y="805662"/>
                  </a:lnTo>
                  <a:lnTo>
                    <a:pt x="407924" y="763689"/>
                  </a:lnTo>
                  <a:lnTo>
                    <a:pt x="407924" y="671182"/>
                  </a:lnTo>
                  <a:lnTo>
                    <a:pt x="407517" y="671182"/>
                  </a:lnTo>
                  <a:lnTo>
                    <a:pt x="342315" y="736384"/>
                  </a:lnTo>
                  <a:lnTo>
                    <a:pt x="300342" y="694410"/>
                  </a:lnTo>
                  <a:lnTo>
                    <a:pt x="254292" y="740460"/>
                  </a:lnTo>
                  <a:lnTo>
                    <a:pt x="326009" y="812177"/>
                  </a:lnTo>
                  <a:lnTo>
                    <a:pt x="334162" y="815035"/>
                  </a:lnTo>
                  <a:lnTo>
                    <a:pt x="244919" y="815035"/>
                  </a:lnTo>
                  <a:lnTo>
                    <a:pt x="244919" y="652030"/>
                  </a:lnTo>
                  <a:lnTo>
                    <a:pt x="407924" y="652030"/>
                  </a:lnTo>
                  <a:lnTo>
                    <a:pt x="407924" y="586828"/>
                  </a:lnTo>
                  <a:lnTo>
                    <a:pt x="211912" y="586828"/>
                  </a:lnTo>
                  <a:lnTo>
                    <a:pt x="199250" y="589394"/>
                  </a:lnTo>
                  <a:lnTo>
                    <a:pt x="188887" y="596404"/>
                  </a:lnTo>
                  <a:lnTo>
                    <a:pt x="181876" y="606767"/>
                  </a:lnTo>
                  <a:lnTo>
                    <a:pt x="179311" y="619429"/>
                  </a:lnTo>
                  <a:lnTo>
                    <a:pt x="179311" y="847636"/>
                  </a:lnTo>
                  <a:lnTo>
                    <a:pt x="181876" y="860285"/>
                  </a:lnTo>
                  <a:lnTo>
                    <a:pt x="188887" y="870661"/>
                  </a:lnTo>
                  <a:lnTo>
                    <a:pt x="199250" y="877658"/>
                  </a:lnTo>
                  <a:lnTo>
                    <a:pt x="211912" y="880237"/>
                  </a:lnTo>
                  <a:lnTo>
                    <a:pt x="440118" y="880237"/>
                  </a:lnTo>
                  <a:lnTo>
                    <a:pt x="452767" y="877658"/>
                  </a:lnTo>
                  <a:lnTo>
                    <a:pt x="463143" y="870661"/>
                  </a:lnTo>
                  <a:lnTo>
                    <a:pt x="470141" y="860285"/>
                  </a:lnTo>
                  <a:lnTo>
                    <a:pt x="472719" y="847636"/>
                  </a:lnTo>
                  <a:lnTo>
                    <a:pt x="472719" y="815035"/>
                  </a:lnTo>
                  <a:lnTo>
                    <a:pt x="472719" y="763689"/>
                  </a:lnTo>
                  <a:lnTo>
                    <a:pt x="472719" y="736384"/>
                  </a:lnTo>
                  <a:lnTo>
                    <a:pt x="472719" y="698080"/>
                  </a:lnTo>
                  <a:lnTo>
                    <a:pt x="518769" y="652030"/>
                  </a:lnTo>
                  <a:lnTo>
                    <a:pt x="561149" y="609650"/>
                  </a:lnTo>
                  <a:close/>
                </a:path>
                <a:path w="1466214" h="1952625">
                  <a:moveTo>
                    <a:pt x="1189939" y="1467053"/>
                  </a:moveTo>
                  <a:lnTo>
                    <a:pt x="570522" y="1467053"/>
                  </a:lnTo>
                  <a:lnTo>
                    <a:pt x="570522" y="1532255"/>
                  </a:lnTo>
                  <a:lnTo>
                    <a:pt x="1189939" y="1532255"/>
                  </a:lnTo>
                  <a:lnTo>
                    <a:pt x="1189939" y="1467053"/>
                  </a:lnTo>
                  <a:close/>
                </a:path>
                <a:path w="1466214" h="1952625">
                  <a:moveTo>
                    <a:pt x="1189939" y="1075842"/>
                  </a:moveTo>
                  <a:lnTo>
                    <a:pt x="570522" y="1075842"/>
                  </a:lnTo>
                  <a:lnTo>
                    <a:pt x="570522" y="1141044"/>
                  </a:lnTo>
                  <a:lnTo>
                    <a:pt x="1189939" y="1141044"/>
                  </a:lnTo>
                  <a:lnTo>
                    <a:pt x="1189939" y="1075842"/>
                  </a:lnTo>
                  <a:close/>
                </a:path>
                <a:path w="1466214" h="1952625">
                  <a:moveTo>
                    <a:pt x="1189939" y="684631"/>
                  </a:moveTo>
                  <a:lnTo>
                    <a:pt x="570522" y="684631"/>
                  </a:lnTo>
                  <a:lnTo>
                    <a:pt x="570522" y="749833"/>
                  </a:lnTo>
                  <a:lnTo>
                    <a:pt x="1189939" y="749833"/>
                  </a:lnTo>
                  <a:lnTo>
                    <a:pt x="1189939" y="684631"/>
                  </a:lnTo>
                  <a:close/>
                </a:path>
                <a:path w="1466214" h="1952625">
                  <a:moveTo>
                    <a:pt x="1465973" y="288175"/>
                  </a:moveTo>
                  <a:lnTo>
                    <a:pt x="1464475" y="280758"/>
                  </a:lnTo>
                  <a:lnTo>
                    <a:pt x="1457464" y="270395"/>
                  </a:lnTo>
                  <a:lnTo>
                    <a:pt x="1447101" y="263385"/>
                  </a:lnTo>
                  <a:lnTo>
                    <a:pt x="1434439" y="260819"/>
                  </a:lnTo>
                  <a:lnTo>
                    <a:pt x="1401838" y="260819"/>
                  </a:lnTo>
                  <a:lnTo>
                    <a:pt x="1401838" y="326021"/>
                  </a:lnTo>
                  <a:lnTo>
                    <a:pt x="1401838" y="1890864"/>
                  </a:lnTo>
                  <a:lnTo>
                    <a:pt x="65201" y="1890864"/>
                  </a:lnTo>
                  <a:lnTo>
                    <a:pt x="65201" y="326021"/>
                  </a:lnTo>
                  <a:lnTo>
                    <a:pt x="391210" y="326021"/>
                  </a:lnTo>
                  <a:lnTo>
                    <a:pt x="391210" y="456425"/>
                  </a:lnTo>
                  <a:lnTo>
                    <a:pt x="393788" y="469074"/>
                  </a:lnTo>
                  <a:lnTo>
                    <a:pt x="400786" y="479450"/>
                  </a:lnTo>
                  <a:lnTo>
                    <a:pt x="411149" y="486448"/>
                  </a:lnTo>
                  <a:lnTo>
                    <a:pt x="423811" y="489026"/>
                  </a:lnTo>
                  <a:lnTo>
                    <a:pt x="1043228" y="489026"/>
                  </a:lnTo>
                  <a:lnTo>
                    <a:pt x="1055890" y="486448"/>
                  </a:lnTo>
                  <a:lnTo>
                    <a:pt x="1066253" y="479450"/>
                  </a:lnTo>
                  <a:lnTo>
                    <a:pt x="1073264" y="469074"/>
                  </a:lnTo>
                  <a:lnTo>
                    <a:pt x="1075829" y="456425"/>
                  </a:lnTo>
                  <a:lnTo>
                    <a:pt x="1075829" y="423824"/>
                  </a:lnTo>
                  <a:lnTo>
                    <a:pt x="1075829" y="326021"/>
                  </a:lnTo>
                  <a:lnTo>
                    <a:pt x="1401838" y="326021"/>
                  </a:lnTo>
                  <a:lnTo>
                    <a:pt x="1401838" y="260819"/>
                  </a:lnTo>
                  <a:lnTo>
                    <a:pt x="1075829" y="260819"/>
                  </a:lnTo>
                  <a:lnTo>
                    <a:pt x="1075829" y="163017"/>
                  </a:lnTo>
                  <a:lnTo>
                    <a:pt x="1073264" y="150355"/>
                  </a:lnTo>
                  <a:lnTo>
                    <a:pt x="1066253" y="139992"/>
                  </a:lnTo>
                  <a:lnTo>
                    <a:pt x="1055890" y="132981"/>
                  </a:lnTo>
                  <a:lnTo>
                    <a:pt x="1043228" y="130416"/>
                  </a:lnTo>
                  <a:lnTo>
                    <a:pt x="1010627" y="130416"/>
                  </a:lnTo>
                  <a:lnTo>
                    <a:pt x="1010627" y="195618"/>
                  </a:lnTo>
                  <a:lnTo>
                    <a:pt x="1010627" y="423824"/>
                  </a:lnTo>
                  <a:lnTo>
                    <a:pt x="456412" y="423824"/>
                  </a:lnTo>
                  <a:lnTo>
                    <a:pt x="456412" y="326021"/>
                  </a:lnTo>
                  <a:lnTo>
                    <a:pt x="456412" y="195618"/>
                  </a:lnTo>
                  <a:lnTo>
                    <a:pt x="603123" y="195618"/>
                  </a:lnTo>
                  <a:lnTo>
                    <a:pt x="615772" y="193040"/>
                  </a:lnTo>
                  <a:lnTo>
                    <a:pt x="626148" y="186042"/>
                  </a:lnTo>
                  <a:lnTo>
                    <a:pt x="633145" y="175666"/>
                  </a:lnTo>
                  <a:lnTo>
                    <a:pt x="643432" y="125044"/>
                  </a:lnTo>
                  <a:lnTo>
                    <a:pt x="664451" y="93941"/>
                  </a:lnTo>
                  <a:lnTo>
                    <a:pt x="695540" y="72923"/>
                  </a:lnTo>
                  <a:lnTo>
                    <a:pt x="733526" y="65214"/>
                  </a:lnTo>
                  <a:lnTo>
                    <a:pt x="771499" y="72923"/>
                  </a:lnTo>
                  <a:lnTo>
                    <a:pt x="802589" y="93941"/>
                  </a:lnTo>
                  <a:lnTo>
                    <a:pt x="823607" y="125044"/>
                  </a:lnTo>
                  <a:lnTo>
                    <a:pt x="833894" y="175666"/>
                  </a:lnTo>
                  <a:lnTo>
                    <a:pt x="840905" y="186042"/>
                  </a:lnTo>
                  <a:lnTo>
                    <a:pt x="851268" y="193040"/>
                  </a:lnTo>
                  <a:lnTo>
                    <a:pt x="863930" y="195618"/>
                  </a:lnTo>
                  <a:lnTo>
                    <a:pt x="1010627" y="195618"/>
                  </a:lnTo>
                  <a:lnTo>
                    <a:pt x="1010627" y="130416"/>
                  </a:lnTo>
                  <a:lnTo>
                    <a:pt x="893267" y="130416"/>
                  </a:lnTo>
                  <a:lnTo>
                    <a:pt x="878408" y="88366"/>
                  </a:lnTo>
                  <a:lnTo>
                    <a:pt x="862126" y="65214"/>
                  </a:lnTo>
                  <a:lnTo>
                    <a:pt x="853173" y="52476"/>
                  </a:lnTo>
                  <a:lnTo>
                    <a:pt x="819391" y="24549"/>
                  </a:lnTo>
                  <a:lnTo>
                    <a:pt x="778891" y="6451"/>
                  </a:lnTo>
                  <a:lnTo>
                    <a:pt x="733526" y="0"/>
                  </a:lnTo>
                  <a:lnTo>
                    <a:pt x="688149" y="6451"/>
                  </a:lnTo>
                  <a:lnTo>
                    <a:pt x="647661" y="24549"/>
                  </a:lnTo>
                  <a:lnTo>
                    <a:pt x="613867" y="52476"/>
                  </a:lnTo>
                  <a:lnTo>
                    <a:pt x="588632" y="88366"/>
                  </a:lnTo>
                  <a:lnTo>
                    <a:pt x="573773" y="130416"/>
                  </a:lnTo>
                  <a:lnTo>
                    <a:pt x="423811" y="130416"/>
                  </a:lnTo>
                  <a:lnTo>
                    <a:pt x="411149" y="132981"/>
                  </a:lnTo>
                  <a:lnTo>
                    <a:pt x="400786" y="139992"/>
                  </a:lnTo>
                  <a:lnTo>
                    <a:pt x="393788" y="150355"/>
                  </a:lnTo>
                  <a:lnTo>
                    <a:pt x="391210" y="163017"/>
                  </a:lnTo>
                  <a:lnTo>
                    <a:pt x="391210" y="260819"/>
                  </a:lnTo>
                  <a:lnTo>
                    <a:pt x="32600" y="260819"/>
                  </a:lnTo>
                  <a:lnTo>
                    <a:pt x="19939" y="263385"/>
                  </a:lnTo>
                  <a:lnTo>
                    <a:pt x="9575" y="270395"/>
                  </a:lnTo>
                  <a:lnTo>
                    <a:pt x="2578" y="280758"/>
                  </a:lnTo>
                  <a:lnTo>
                    <a:pt x="0" y="293420"/>
                  </a:lnTo>
                  <a:lnTo>
                    <a:pt x="0" y="1923465"/>
                  </a:lnTo>
                  <a:lnTo>
                    <a:pt x="2578" y="1936127"/>
                  </a:lnTo>
                  <a:lnTo>
                    <a:pt x="9575" y="1946490"/>
                  </a:lnTo>
                  <a:lnTo>
                    <a:pt x="18669" y="1952625"/>
                  </a:lnTo>
                  <a:lnTo>
                    <a:pt x="1448371" y="1952625"/>
                  </a:lnTo>
                  <a:lnTo>
                    <a:pt x="1457464" y="1946490"/>
                  </a:lnTo>
                  <a:lnTo>
                    <a:pt x="1464475" y="1936127"/>
                  </a:lnTo>
                  <a:lnTo>
                    <a:pt x="1465973" y="1928698"/>
                  </a:lnTo>
                  <a:lnTo>
                    <a:pt x="1465973" y="1890864"/>
                  </a:lnTo>
                  <a:lnTo>
                    <a:pt x="1465973" y="326021"/>
                  </a:lnTo>
                  <a:lnTo>
                    <a:pt x="1465973" y="288175"/>
                  </a:lnTo>
                  <a:close/>
                </a:path>
              </a:pathLst>
            </a:custGeom>
            <a:solidFill>
              <a:srgbClr val="FFFFFF"/>
            </a:solidFill>
          </p:spPr>
          <p:txBody>
            <a:bodyPr wrap="square" lIns="0" tIns="0" rIns="0" bIns="0" rtlCol="0"/>
            <a:lstStyle/>
            <a:p>
              <a:endParaRPr/>
            </a:p>
          </p:txBody>
        </p:sp>
      </p:grpSp>
      <p:sp>
        <p:nvSpPr>
          <p:cNvPr id="9" name="object 9" descr="$PPTXTitle"/>
          <p:cNvSpPr txBox="1">
            <a:spLocks noGrp="1"/>
          </p:cNvSpPr>
          <p:nvPr>
            <p:ph type="title"/>
          </p:nvPr>
        </p:nvSpPr>
        <p:spPr>
          <a:xfrm>
            <a:off x="8417579" y="1865673"/>
            <a:ext cx="5202555" cy="878840"/>
          </a:xfrm>
          <a:prstGeom prst="rect">
            <a:avLst/>
          </a:prstGeom>
        </p:spPr>
        <p:txBody>
          <a:bodyPr vert="horz" wrap="square" lIns="0" tIns="12700" rIns="0" bIns="0" rtlCol="0">
            <a:spAutoFit/>
          </a:bodyPr>
          <a:lstStyle/>
          <a:p>
            <a:pPr marL="12700">
              <a:lnSpc>
                <a:spcPct val="100000"/>
              </a:lnSpc>
              <a:spcBef>
                <a:spcPts val="100"/>
              </a:spcBef>
            </a:pPr>
            <a:r>
              <a:rPr sz="5600" spc="-1180" dirty="0">
                <a:solidFill>
                  <a:srgbClr val="6F9425"/>
                </a:solidFill>
              </a:rPr>
              <a:t>Г</a:t>
            </a:r>
            <a:r>
              <a:rPr sz="5600" spc="-335" dirty="0">
                <a:solidFill>
                  <a:srgbClr val="6F9425"/>
                </a:solidFill>
              </a:rPr>
              <a:t>ене</a:t>
            </a:r>
            <a:r>
              <a:rPr sz="5600" spc="-380" dirty="0">
                <a:solidFill>
                  <a:srgbClr val="6F9425"/>
                </a:solidFill>
              </a:rPr>
              <a:t>р</a:t>
            </a:r>
            <a:r>
              <a:rPr sz="5600" spc="-340" dirty="0">
                <a:solidFill>
                  <a:srgbClr val="6F9425"/>
                </a:solidFill>
              </a:rPr>
              <a:t>а</a:t>
            </a:r>
            <a:r>
              <a:rPr sz="5600" spc="-335" dirty="0">
                <a:solidFill>
                  <a:srgbClr val="6F9425"/>
                </a:solidFill>
              </a:rPr>
              <a:t>ц</a:t>
            </a:r>
            <a:r>
              <a:rPr sz="5600" spc="-345" dirty="0">
                <a:solidFill>
                  <a:srgbClr val="6F9425"/>
                </a:solidFill>
              </a:rPr>
              <a:t>і</a:t>
            </a:r>
            <a:r>
              <a:rPr sz="5600" spc="-190" dirty="0">
                <a:solidFill>
                  <a:srgbClr val="6F9425"/>
                </a:solidFill>
              </a:rPr>
              <a:t>я</a:t>
            </a:r>
            <a:r>
              <a:rPr sz="5600" spc="-550" dirty="0">
                <a:solidFill>
                  <a:srgbClr val="6F9425"/>
                </a:solidFill>
              </a:rPr>
              <a:t> </a:t>
            </a:r>
            <a:r>
              <a:rPr sz="5600" spc="-185" dirty="0">
                <a:solidFill>
                  <a:srgbClr val="6F9425"/>
                </a:solidFill>
              </a:rPr>
              <a:t>ідеї</a:t>
            </a:r>
            <a:endParaRPr sz="5600" dirty="0"/>
          </a:p>
        </p:txBody>
      </p:sp>
      <p:sp>
        <p:nvSpPr>
          <p:cNvPr id="10" name="object 10"/>
          <p:cNvSpPr txBox="1"/>
          <p:nvPr/>
        </p:nvSpPr>
        <p:spPr>
          <a:xfrm>
            <a:off x="5222880" y="3191025"/>
            <a:ext cx="12010390" cy="5683250"/>
          </a:xfrm>
          <a:prstGeom prst="rect">
            <a:avLst/>
          </a:prstGeom>
        </p:spPr>
        <p:txBody>
          <a:bodyPr vert="horz" wrap="square" lIns="0" tIns="12700" rIns="0" bIns="0" rtlCol="0">
            <a:spAutoFit/>
          </a:bodyPr>
          <a:lstStyle/>
          <a:p>
            <a:pPr marL="12700" marR="5080" algn="just">
              <a:lnSpc>
                <a:spcPct val="135000"/>
              </a:lnSpc>
              <a:spcBef>
                <a:spcPts val="100"/>
              </a:spcBef>
            </a:pPr>
            <a:r>
              <a:rPr lang="uk-UA" sz="2500" spc="85" dirty="0" smtClean="0">
                <a:solidFill>
                  <a:srgbClr val="FFFFFF"/>
                </a:solidFill>
                <a:latin typeface="Century Gothic"/>
                <a:cs typeface="Century Gothic"/>
              </a:rPr>
              <a:t>Генерація</a:t>
            </a:r>
            <a:r>
              <a:rPr sz="2500" spc="55" dirty="0" smtClean="0">
                <a:solidFill>
                  <a:srgbClr val="FFFFFF"/>
                </a:solidFill>
                <a:latin typeface="Century Gothic"/>
                <a:cs typeface="Century Gothic"/>
              </a:rPr>
              <a:t>  </a:t>
            </a:r>
            <a:r>
              <a:rPr sz="2500" spc="114" dirty="0">
                <a:solidFill>
                  <a:srgbClr val="FFFFFF"/>
                </a:solidFill>
                <a:latin typeface="Century Gothic"/>
                <a:cs typeface="Century Gothic"/>
              </a:rPr>
              <a:t>ідеї</a:t>
            </a:r>
            <a:r>
              <a:rPr sz="2500" spc="60" dirty="0">
                <a:solidFill>
                  <a:srgbClr val="FFFFFF"/>
                </a:solidFill>
                <a:latin typeface="Century Gothic"/>
                <a:cs typeface="Century Gothic"/>
              </a:rPr>
              <a:t>  </a:t>
            </a:r>
            <a:r>
              <a:rPr sz="2500" dirty="0">
                <a:solidFill>
                  <a:srgbClr val="FFFFFF"/>
                </a:solidFill>
                <a:latin typeface="Century Gothic"/>
                <a:cs typeface="Century Gothic"/>
              </a:rPr>
              <a:t>передбачає</a:t>
            </a:r>
            <a:r>
              <a:rPr sz="2500" spc="55" dirty="0">
                <a:solidFill>
                  <a:srgbClr val="FFFFFF"/>
                </a:solidFill>
                <a:latin typeface="Century Gothic"/>
                <a:cs typeface="Century Gothic"/>
              </a:rPr>
              <a:t>  </a:t>
            </a:r>
            <a:r>
              <a:rPr sz="2500" spc="180" dirty="0">
                <a:solidFill>
                  <a:srgbClr val="FFFFFF"/>
                </a:solidFill>
                <a:latin typeface="Century Gothic"/>
                <a:cs typeface="Century Gothic"/>
              </a:rPr>
              <a:t>визначення</a:t>
            </a:r>
            <a:r>
              <a:rPr sz="2500" spc="60" dirty="0">
                <a:solidFill>
                  <a:srgbClr val="FFFFFF"/>
                </a:solidFill>
                <a:latin typeface="Century Gothic"/>
                <a:cs typeface="Century Gothic"/>
              </a:rPr>
              <a:t>  </a:t>
            </a:r>
            <a:r>
              <a:rPr sz="2500" spc="160" dirty="0">
                <a:solidFill>
                  <a:srgbClr val="FFFFFF"/>
                </a:solidFill>
                <a:latin typeface="Century Gothic"/>
                <a:cs typeface="Century Gothic"/>
              </a:rPr>
              <a:t>ключової</a:t>
            </a:r>
            <a:r>
              <a:rPr sz="2500" spc="60" dirty="0">
                <a:solidFill>
                  <a:srgbClr val="FFFFFF"/>
                </a:solidFill>
                <a:latin typeface="Century Gothic"/>
                <a:cs typeface="Century Gothic"/>
              </a:rPr>
              <a:t>  </a:t>
            </a:r>
            <a:r>
              <a:rPr sz="2500" spc="110" dirty="0">
                <a:solidFill>
                  <a:srgbClr val="FFFFFF"/>
                </a:solidFill>
                <a:latin typeface="Century Gothic"/>
                <a:cs typeface="Century Gothic"/>
              </a:rPr>
              <a:t>концепції</a:t>
            </a:r>
            <a:r>
              <a:rPr sz="2500" spc="55" dirty="0">
                <a:solidFill>
                  <a:srgbClr val="FFFFFF"/>
                </a:solidFill>
                <a:latin typeface="Century Gothic"/>
                <a:cs typeface="Century Gothic"/>
              </a:rPr>
              <a:t>  </a:t>
            </a:r>
            <a:r>
              <a:rPr sz="2500" spc="-10" dirty="0">
                <a:solidFill>
                  <a:srgbClr val="FFFFFF"/>
                </a:solidFill>
                <a:latin typeface="Century Gothic"/>
                <a:cs typeface="Century Gothic"/>
              </a:rPr>
              <a:t>бізнесу. </a:t>
            </a:r>
            <a:r>
              <a:rPr sz="2500" spc="90" dirty="0">
                <a:solidFill>
                  <a:srgbClr val="FFFFFF"/>
                </a:solidFill>
                <a:latin typeface="Century Gothic"/>
                <a:cs typeface="Century Gothic"/>
              </a:rPr>
              <a:t>Зазначений</a:t>
            </a:r>
            <a:r>
              <a:rPr sz="2500" spc="395" dirty="0">
                <a:solidFill>
                  <a:srgbClr val="FFFFFF"/>
                </a:solidFill>
                <a:latin typeface="Century Gothic"/>
                <a:cs typeface="Century Gothic"/>
              </a:rPr>
              <a:t>   </a:t>
            </a:r>
            <a:r>
              <a:rPr sz="2500" dirty="0">
                <a:solidFill>
                  <a:srgbClr val="FFFFFF"/>
                </a:solidFill>
                <a:latin typeface="Century Gothic"/>
                <a:cs typeface="Century Gothic"/>
              </a:rPr>
              <a:t>етап</a:t>
            </a:r>
            <a:r>
              <a:rPr sz="2500" spc="395" dirty="0">
                <a:solidFill>
                  <a:srgbClr val="FFFFFF"/>
                </a:solidFill>
                <a:latin typeface="Century Gothic"/>
                <a:cs typeface="Century Gothic"/>
              </a:rPr>
              <a:t>   </a:t>
            </a:r>
            <a:r>
              <a:rPr sz="2500" dirty="0">
                <a:solidFill>
                  <a:srgbClr val="FFFFFF"/>
                </a:solidFill>
                <a:latin typeface="Century Gothic"/>
                <a:cs typeface="Century Gothic"/>
              </a:rPr>
              <a:t>формування</a:t>
            </a:r>
            <a:r>
              <a:rPr sz="2500" spc="39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395" dirty="0">
                <a:solidFill>
                  <a:srgbClr val="FFFFFF"/>
                </a:solidFill>
                <a:latin typeface="Century Gothic"/>
                <a:cs typeface="Century Gothic"/>
              </a:rPr>
              <a:t>   </a:t>
            </a:r>
            <a:r>
              <a:rPr sz="2500" spc="65" dirty="0">
                <a:solidFill>
                  <a:srgbClr val="FFFFFF"/>
                </a:solidFill>
                <a:latin typeface="Century Gothic"/>
                <a:cs typeface="Century Gothic"/>
              </a:rPr>
              <a:t>спрямований</a:t>
            </a:r>
            <a:r>
              <a:rPr sz="2500" spc="395" dirty="0">
                <a:solidFill>
                  <a:srgbClr val="FFFFFF"/>
                </a:solidFill>
                <a:latin typeface="Century Gothic"/>
                <a:cs typeface="Century Gothic"/>
              </a:rPr>
              <a:t>   </a:t>
            </a:r>
            <a:r>
              <a:rPr sz="2500" spc="-25" dirty="0">
                <a:solidFill>
                  <a:srgbClr val="FFFFFF"/>
                </a:solidFill>
                <a:latin typeface="Century Gothic"/>
                <a:cs typeface="Century Gothic"/>
              </a:rPr>
              <a:t>на </a:t>
            </a:r>
            <a:r>
              <a:rPr sz="2500" spc="55" dirty="0">
                <a:solidFill>
                  <a:srgbClr val="FFFFFF"/>
                </a:solidFill>
                <a:latin typeface="Century Gothic"/>
                <a:cs typeface="Century Gothic"/>
              </a:rPr>
              <a:t>ідентифікацію</a:t>
            </a:r>
            <a:r>
              <a:rPr sz="2500" spc="200" dirty="0">
                <a:solidFill>
                  <a:srgbClr val="FFFFFF"/>
                </a:solidFill>
                <a:latin typeface="Century Gothic"/>
                <a:cs typeface="Century Gothic"/>
              </a:rPr>
              <a:t> </a:t>
            </a:r>
            <a:r>
              <a:rPr sz="2500" spc="-110" dirty="0">
                <a:solidFill>
                  <a:srgbClr val="FFFFFF"/>
                </a:solidFill>
                <a:latin typeface="Century Gothic"/>
                <a:cs typeface="Century Gothic"/>
              </a:rPr>
              <a:t>сфери</a:t>
            </a:r>
            <a:r>
              <a:rPr sz="2500" spc="204" dirty="0">
                <a:solidFill>
                  <a:srgbClr val="FFFFFF"/>
                </a:solidFill>
                <a:latin typeface="Century Gothic"/>
                <a:cs typeface="Century Gothic"/>
              </a:rPr>
              <a:t> </a:t>
            </a:r>
            <a:r>
              <a:rPr sz="2500" spc="80" dirty="0">
                <a:solidFill>
                  <a:srgbClr val="FFFFFF"/>
                </a:solidFill>
                <a:latin typeface="Century Gothic"/>
                <a:cs typeface="Century Gothic"/>
              </a:rPr>
              <a:t>функціонування</a:t>
            </a:r>
            <a:r>
              <a:rPr sz="2500" spc="204" dirty="0">
                <a:solidFill>
                  <a:srgbClr val="FFFFFF"/>
                </a:solidFill>
                <a:latin typeface="Century Gothic"/>
                <a:cs typeface="Century Gothic"/>
              </a:rPr>
              <a:t> </a:t>
            </a:r>
            <a:r>
              <a:rPr sz="2500" dirty="0">
                <a:solidFill>
                  <a:srgbClr val="FFFFFF"/>
                </a:solidFill>
                <a:latin typeface="Century Gothic"/>
                <a:cs typeface="Century Gothic"/>
              </a:rPr>
              <a:t>бізнесу.</a:t>
            </a:r>
            <a:r>
              <a:rPr sz="2500" spc="200" dirty="0">
                <a:solidFill>
                  <a:srgbClr val="FFFFFF"/>
                </a:solidFill>
                <a:latin typeface="Century Gothic"/>
                <a:cs typeface="Century Gothic"/>
              </a:rPr>
              <a:t> </a:t>
            </a:r>
            <a:r>
              <a:rPr sz="2500" spc="110" dirty="0">
                <a:solidFill>
                  <a:srgbClr val="FFFFFF"/>
                </a:solidFill>
                <a:latin typeface="Century Gothic"/>
                <a:cs typeface="Century Gothic"/>
              </a:rPr>
              <a:t>Реалізація</a:t>
            </a:r>
            <a:r>
              <a:rPr sz="2500" spc="204" dirty="0">
                <a:solidFill>
                  <a:srgbClr val="FFFFFF"/>
                </a:solidFill>
                <a:latin typeface="Century Gothic"/>
                <a:cs typeface="Century Gothic"/>
              </a:rPr>
              <a:t> </a:t>
            </a:r>
            <a:r>
              <a:rPr sz="2500" spc="75" dirty="0">
                <a:solidFill>
                  <a:srgbClr val="FFFFFF"/>
                </a:solidFill>
                <a:latin typeface="Century Gothic"/>
                <a:cs typeface="Century Gothic"/>
              </a:rPr>
              <a:t>зазначеного </a:t>
            </a:r>
            <a:r>
              <a:rPr sz="2500" dirty="0">
                <a:solidFill>
                  <a:srgbClr val="FFFFFF"/>
                </a:solidFill>
                <a:latin typeface="Century Gothic"/>
                <a:cs typeface="Century Gothic"/>
              </a:rPr>
              <a:t>етапу</a:t>
            </a:r>
            <a:r>
              <a:rPr sz="2500" spc="190" dirty="0">
                <a:solidFill>
                  <a:srgbClr val="FFFFFF"/>
                </a:solidFill>
                <a:latin typeface="Century Gothic"/>
                <a:cs typeface="Century Gothic"/>
              </a:rPr>
              <a:t> </a:t>
            </a:r>
            <a:r>
              <a:rPr sz="2500" dirty="0">
                <a:solidFill>
                  <a:srgbClr val="FFFFFF"/>
                </a:solidFill>
                <a:latin typeface="Century Gothic"/>
                <a:cs typeface="Century Gothic"/>
              </a:rPr>
              <a:t>може</a:t>
            </a:r>
            <a:r>
              <a:rPr sz="2500" spc="190" dirty="0">
                <a:solidFill>
                  <a:srgbClr val="FFFFFF"/>
                </a:solidFill>
                <a:latin typeface="Century Gothic"/>
                <a:cs typeface="Century Gothic"/>
              </a:rPr>
              <a:t> </a:t>
            </a:r>
            <a:r>
              <a:rPr sz="2500" spc="120" dirty="0">
                <a:solidFill>
                  <a:srgbClr val="FFFFFF"/>
                </a:solidFill>
                <a:latin typeface="Century Gothic"/>
                <a:cs typeface="Century Gothic"/>
              </a:rPr>
              <a:t>здійснюватися</a:t>
            </a:r>
            <a:r>
              <a:rPr sz="2500" spc="190" dirty="0">
                <a:solidFill>
                  <a:srgbClr val="FFFFFF"/>
                </a:solidFill>
                <a:latin typeface="Century Gothic"/>
                <a:cs typeface="Century Gothic"/>
              </a:rPr>
              <a:t> </a:t>
            </a:r>
            <a:r>
              <a:rPr sz="2500" spc="320" dirty="0">
                <a:solidFill>
                  <a:srgbClr val="FFFFFF"/>
                </a:solidFill>
                <a:latin typeface="Century Gothic"/>
                <a:cs typeface="Century Gothic"/>
              </a:rPr>
              <a:t>як</a:t>
            </a:r>
            <a:r>
              <a:rPr sz="2500" spc="190" dirty="0">
                <a:solidFill>
                  <a:srgbClr val="FFFFFF"/>
                </a:solidFill>
                <a:latin typeface="Century Gothic"/>
                <a:cs typeface="Century Gothic"/>
              </a:rPr>
              <a:t> </a:t>
            </a:r>
            <a:r>
              <a:rPr sz="2500" dirty="0">
                <a:solidFill>
                  <a:srgbClr val="FFFFFF"/>
                </a:solidFill>
                <a:latin typeface="Century Gothic"/>
                <a:cs typeface="Century Gothic"/>
              </a:rPr>
              <a:t>одноосібно,</a:t>
            </a:r>
            <a:r>
              <a:rPr sz="2500" spc="190" dirty="0">
                <a:solidFill>
                  <a:srgbClr val="FFFFFF"/>
                </a:solidFill>
                <a:latin typeface="Century Gothic"/>
                <a:cs typeface="Century Gothic"/>
              </a:rPr>
              <a:t> </a:t>
            </a:r>
            <a:r>
              <a:rPr sz="2500" spc="80" dirty="0">
                <a:solidFill>
                  <a:srgbClr val="FFFFFF"/>
                </a:solidFill>
                <a:latin typeface="Century Gothic"/>
                <a:cs typeface="Century Gothic"/>
              </a:rPr>
              <a:t>так</a:t>
            </a:r>
            <a:r>
              <a:rPr sz="2500" spc="190"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190" dirty="0">
                <a:solidFill>
                  <a:srgbClr val="FFFFFF"/>
                </a:solidFill>
                <a:latin typeface="Century Gothic"/>
                <a:cs typeface="Century Gothic"/>
              </a:rPr>
              <a:t> </a:t>
            </a:r>
            <a:r>
              <a:rPr sz="2500" dirty="0">
                <a:solidFill>
                  <a:srgbClr val="FFFFFF"/>
                </a:solidFill>
                <a:latin typeface="Century Gothic"/>
                <a:cs typeface="Century Gothic"/>
              </a:rPr>
              <a:t>на</a:t>
            </a:r>
            <a:r>
              <a:rPr sz="2500" spc="190" dirty="0">
                <a:solidFill>
                  <a:srgbClr val="FFFFFF"/>
                </a:solidFill>
                <a:latin typeface="Century Gothic"/>
                <a:cs typeface="Century Gothic"/>
              </a:rPr>
              <a:t> </a:t>
            </a:r>
            <a:r>
              <a:rPr sz="2500" spc="70" dirty="0">
                <a:solidFill>
                  <a:srgbClr val="FFFFFF"/>
                </a:solidFill>
                <a:latin typeface="Century Gothic"/>
                <a:cs typeface="Century Gothic"/>
              </a:rPr>
              <a:t>основі</a:t>
            </a:r>
            <a:r>
              <a:rPr sz="2500" spc="190" dirty="0">
                <a:solidFill>
                  <a:srgbClr val="FFFFFF"/>
                </a:solidFill>
                <a:latin typeface="Century Gothic"/>
                <a:cs typeface="Century Gothic"/>
              </a:rPr>
              <a:t> </a:t>
            </a:r>
            <a:r>
              <a:rPr sz="2500" spc="-10" dirty="0">
                <a:solidFill>
                  <a:srgbClr val="FFFFFF"/>
                </a:solidFill>
                <a:latin typeface="Century Gothic"/>
                <a:cs typeface="Century Gothic"/>
              </a:rPr>
              <a:t>формування </a:t>
            </a:r>
            <a:r>
              <a:rPr sz="2500" spc="65" dirty="0">
                <a:solidFill>
                  <a:srgbClr val="FFFFFF"/>
                </a:solidFill>
                <a:latin typeface="Century Gothic"/>
                <a:cs typeface="Century Gothic"/>
              </a:rPr>
              <a:t>експертної</a:t>
            </a:r>
            <a:r>
              <a:rPr sz="2500" spc="405" dirty="0">
                <a:solidFill>
                  <a:srgbClr val="FFFFFF"/>
                </a:solidFill>
                <a:latin typeface="Century Gothic"/>
                <a:cs typeface="Century Gothic"/>
              </a:rPr>
              <a:t>    </a:t>
            </a:r>
            <a:r>
              <a:rPr sz="2500" spc="100" dirty="0">
                <a:solidFill>
                  <a:srgbClr val="FFFFFF"/>
                </a:solidFill>
                <a:latin typeface="Century Gothic"/>
                <a:cs typeface="Century Gothic"/>
              </a:rPr>
              <a:t>групи,</a:t>
            </a:r>
            <a:r>
              <a:rPr sz="2500" spc="405" dirty="0">
                <a:solidFill>
                  <a:srgbClr val="FFFFFF"/>
                </a:solidFill>
                <a:latin typeface="Century Gothic"/>
                <a:cs typeface="Century Gothic"/>
              </a:rPr>
              <a:t>    </a:t>
            </a:r>
            <a:r>
              <a:rPr sz="2500" spc="75" dirty="0">
                <a:solidFill>
                  <a:srgbClr val="FFFFFF"/>
                </a:solidFill>
                <a:latin typeface="Century Gothic"/>
                <a:cs typeface="Century Gothic"/>
              </a:rPr>
              <a:t>причому</a:t>
            </a:r>
            <a:r>
              <a:rPr sz="2500" spc="405" dirty="0">
                <a:solidFill>
                  <a:srgbClr val="FFFFFF"/>
                </a:solidFill>
                <a:latin typeface="Century Gothic"/>
                <a:cs typeface="Century Gothic"/>
              </a:rPr>
              <a:t>    </a:t>
            </a:r>
            <a:r>
              <a:rPr sz="2500" spc="245" dirty="0">
                <a:solidFill>
                  <a:srgbClr val="FFFFFF"/>
                </a:solidFill>
                <a:latin typeface="Century Gothic"/>
                <a:cs typeface="Century Gothic"/>
              </a:rPr>
              <a:t>для</a:t>
            </a:r>
            <a:r>
              <a:rPr sz="2500" spc="405" dirty="0">
                <a:solidFill>
                  <a:srgbClr val="FFFFFF"/>
                </a:solidFill>
                <a:latin typeface="Century Gothic"/>
                <a:cs typeface="Century Gothic"/>
              </a:rPr>
              <a:t>    </a:t>
            </a:r>
            <a:r>
              <a:rPr sz="2500" spc="120" dirty="0">
                <a:solidFill>
                  <a:srgbClr val="FFFFFF"/>
                </a:solidFill>
                <a:latin typeface="Century Gothic"/>
                <a:cs typeface="Century Gothic"/>
              </a:rPr>
              <a:t>створення</a:t>
            </a:r>
            <a:r>
              <a:rPr sz="2500" spc="405" dirty="0">
                <a:solidFill>
                  <a:srgbClr val="FFFFFF"/>
                </a:solidFill>
                <a:latin typeface="Century Gothic"/>
                <a:cs typeface="Century Gothic"/>
              </a:rPr>
              <a:t>    </a:t>
            </a:r>
            <a:r>
              <a:rPr sz="2500" spc="114" dirty="0">
                <a:solidFill>
                  <a:srgbClr val="FFFFFF"/>
                </a:solidFill>
                <a:latin typeface="Century Gothic"/>
                <a:cs typeface="Century Gothic"/>
              </a:rPr>
              <a:t>ідеї</a:t>
            </a:r>
            <a:r>
              <a:rPr sz="2500" spc="405" dirty="0">
                <a:solidFill>
                  <a:srgbClr val="FFFFFF"/>
                </a:solidFill>
                <a:latin typeface="Century Gothic"/>
                <a:cs typeface="Century Gothic"/>
              </a:rPr>
              <a:t>    </a:t>
            </a:r>
            <a:r>
              <a:rPr sz="2500" spc="70" dirty="0">
                <a:solidFill>
                  <a:srgbClr val="FFFFFF"/>
                </a:solidFill>
                <a:latin typeface="Century Gothic"/>
                <a:cs typeface="Century Gothic"/>
              </a:rPr>
              <a:t>можуть </a:t>
            </a:r>
            <a:r>
              <a:rPr sz="2500" spc="120" dirty="0">
                <a:solidFill>
                  <a:srgbClr val="FFFFFF"/>
                </a:solidFill>
                <a:latin typeface="Century Gothic"/>
                <a:cs typeface="Century Gothic"/>
              </a:rPr>
              <a:t>використовуватися</a:t>
            </a:r>
            <a:r>
              <a:rPr sz="2500" spc="-20" dirty="0">
                <a:solidFill>
                  <a:srgbClr val="FFFFFF"/>
                </a:solidFill>
                <a:latin typeface="Century Gothic"/>
                <a:cs typeface="Century Gothic"/>
              </a:rPr>
              <a:t>  </a:t>
            </a:r>
            <a:r>
              <a:rPr sz="2500" spc="180" dirty="0">
                <a:solidFill>
                  <a:srgbClr val="FFFFFF"/>
                </a:solidFill>
                <a:latin typeface="Century Gothic"/>
                <a:cs typeface="Century Gothic"/>
              </a:rPr>
              <a:t>різні</a:t>
            </a:r>
            <a:r>
              <a:rPr sz="2500" spc="-15" dirty="0">
                <a:solidFill>
                  <a:srgbClr val="FFFFFF"/>
                </a:solidFill>
                <a:latin typeface="Century Gothic"/>
                <a:cs typeface="Century Gothic"/>
              </a:rPr>
              <a:t>  </a:t>
            </a:r>
            <a:r>
              <a:rPr sz="2500" dirty="0">
                <a:solidFill>
                  <a:srgbClr val="FFFFFF"/>
                </a:solidFill>
                <a:latin typeface="Century Gothic"/>
                <a:cs typeface="Century Gothic"/>
              </a:rPr>
              <a:t>методи.</a:t>
            </a:r>
            <a:r>
              <a:rPr sz="2500" spc="-15" dirty="0">
                <a:solidFill>
                  <a:srgbClr val="FFFFFF"/>
                </a:solidFill>
                <a:latin typeface="Century Gothic"/>
                <a:cs typeface="Century Gothic"/>
              </a:rPr>
              <a:t>  </a:t>
            </a:r>
            <a:r>
              <a:rPr sz="2500" dirty="0">
                <a:solidFill>
                  <a:srgbClr val="FFFFFF"/>
                </a:solidFill>
                <a:latin typeface="Century Gothic"/>
                <a:cs typeface="Century Gothic"/>
              </a:rPr>
              <a:t>Зокрема,</a:t>
            </a:r>
            <a:r>
              <a:rPr sz="2500" spc="-15" dirty="0">
                <a:solidFill>
                  <a:srgbClr val="FFFFFF"/>
                </a:solidFill>
                <a:latin typeface="Century Gothic"/>
                <a:cs typeface="Century Gothic"/>
              </a:rPr>
              <a:t>  </a:t>
            </a:r>
            <a:r>
              <a:rPr sz="2500" spc="110" dirty="0">
                <a:solidFill>
                  <a:srgbClr val="FFFFFF"/>
                </a:solidFill>
                <a:latin typeface="Century Gothic"/>
                <a:cs typeface="Century Gothic"/>
              </a:rPr>
              <a:t>доцільними</a:t>
            </a:r>
            <a:r>
              <a:rPr sz="2500" spc="-15" dirty="0">
                <a:solidFill>
                  <a:srgbClr val="FFFFFF"/>
                </a:solidFill>
                <a:latin typeface="Century Gothic"/>
                <a:cs typeface="Century Gothic"/>
              </a:rPr>
              <a:t>  </a:t>
            </a:r>
            <a:r>
              <a:rPr sz="2500" dirty="0">
                <a:solidFill>
                  <a:srgbClr val="FFFFFF"/>
                </a:solidFill>
                <a:latin typeface="Century Gothic"/>
                <a:cs typeface="Century Gothic"/>
              </a:rPr>
              <a:t>на</a:t>
            </a:r>
            <a:r>
              <a:rPr sz="2500" spc="-15" dirty="0">
                <a:solidFill>
                  <a:srgbClr val="FFFFFF"/>
                </a:solidFill>
                <a:latin typeface="Century Gothic"/>
                <a:cs typeface="Century Gothic"/>
              </a:rPr>
              <a:t>  </a:t>
            </a:r>
            <a:r>
              <a:rPr sz="2500" spc="-10" dirty="0">
                <a:solidFill>
                  <a:srgbClr val="FFFFFF"/>
                </a:solidFill>
                <a:latin typeface="Century Gothic"/>
                <a:cs typeface="Century Gothic"/>
              </a:rPr>
              <a:t>першому </a:t>
            </a:r>
            <a:r>
              <a:rPr sz="2500" spc="60" dirty="0">
                <a:solidFill>
                  <a:srgbClr val="FFFFFF"/>
                </a:solidFill>
                <a:latin typeface="Century Gothic"/>
                <a:cs typeface="Century Gothic"/>
              </a:rPr>
              <a:t>етапі</a:t>
            </a:r>
            <a:r>
              <a:rPr sz="2500" spc="225" dirty="0">
                <a:solidFill>
                  <a:srgbClr val="FFFFFF"/>
                </a:solidFill>
                <a:latin typeface="Century Gothic"/>
                <a:cs typeface="Century Gothic"/>
              </a:rPr>
              <a:t> </a:t>
            </a:r>
            <a:r>
              <a:rPr sz="2500" dirty="0">
                <a:solidFill>
                  <a:srgbClr val="FFFFFF"/>
                </a:solidFill>
                <a:latin typeface="Century Gothic"/>
                <a:cs typeface="Century Gothic"/>
              </a:rPr>
              <a:t>є</a:t>
            </a:r>
            <a:r>
              <a:rPr sz="2500" spc="229" dirty="0">
                <a:solidFill>
                  <a:srgbClr val="FFFFFF"/>
                </a:solidFill>
                <a:latin typeface="Century Gothic"/>
                <a:cs typeface="Century Gothic"/>
              </a:rPr>
              <a:t> </a:t>
            </a:r>
            <a:r>
              <a:rPr sz="2500" spc="180" dirty="0">
                <a:solidFill>
                  <a:srgbClr val="FFFFFF"/>
                </a:solidFill>
                <a:latin typeface="Century Gothic"/>
                <a:cs typeface="Century Gothic"/>
              </a:rPr>
              <a:t>визначення</a:t>
            </a:r>
            <a:r>
              <a:rPr sz="2500" spc="229" dirty="0">
                <a:solidFill>
                  <a:srgbClr val="FFFFFF"/>
                </a:solidFill>
                <a:latin typeface="Century Gothic"/>
                <a:cs typeface="Century Gothic"/>
              </a:rPr>
              <a:t> </a:t>
            </a:r>
            <a:r>
              <a:rPr sz="2500" dirty="0">
                <a:solidFill>
                  <a:srgbClr val="FFFFFF"/>
                </a:solidFill>
                <a:latin typeface="Century Gothic"/>
                <a:cs typeface="Century Gothic"/>
              </a:rPr>
              <a:t>характеру</a:t>
            </a:r>
            <a:r>
              <a:rPr sz="2500" spc="225" dirty="0">
                <a:solidFill>
                  <a:srgbClr val="FFFFFF"/>
                </a:solidFill>
                <a:latin typeface="Century Gothic"/>
                <a:cs typeface="Century Gothic"/>
              </a:rPr>
              <a:t> </a:t>
            </a:r>
            <a:r>
              <a:rPr sz="2500" spc="65" dirty="0">
                <a:solidFill>
                  <a:srgbClr val="FFFFFF"/>
                </a:solidFill>
                <a:latin typeface="Century Gothic"/>
                <a:cs typeface="Century Gothic"/>
              </a:rPr>
              <a:t>бізнесу</a:t>
            </a:r>
            <a:r>
              <a:rPr sz="2500" spc="229" dirty="0">
                <a:solidFill>
                  <a:srgbClr val="FFFFFF"/>
                </a:solidFill>
                <a:latin typeface="Century Gothic"/>
                <a:cs typeface="Century Gothic"/>
              </a:rPr>
              <a:t> </a:t>
            </a:r>
            <a:r>
              <a:rPr sz="2500" spc="114" dirty="0">
                <a:solidFill>
                  <a:srgbClr val="FFFFFF"/>
                </a:solidFill>
                <a:latin typeface="Century Gothic"/>
                <a:cs typeface="Century Gothic"/>
              </a:rPr>
              <a:t>(інноваційний</a:t>
            </a:r>
            <a:r>
              <a:rPr sz="2500" spc="225" dirty="0">
                <a:solidFill>
                  <a:srgbClr val="FFFFFF"/>
                </a:solidFill>
                <a:latin typeface="Century Gothic"/>
                <a:cs typeface="Century Gothic"/>
              </a:rPr>
              <a:t> </a:t>
            </a:r>
            <a:r>
              <a:rPr sz="2500" spc="270" dirty="0">
                <a:solidFill>
                  <a:srgbClr val="FFFFFF"/>
                </a:solidFill>
                <a:latin typeface="Century Gothic"/>
                <a:cs typeface="Century Gothic"/>
              </a:rPr>
              <a:t>чи</a:t>
            </a:r>
            <a:r>
              <a:rPr sz="2500" spc="229" dirty="0">
                <a:solidFill>
                  <a:srgbClr val="FFFFFF"/>
                </a:solidFill>
                <a:latin typeface="Century Gothic"/>
                <a:cs typeface="Century Gothic"/>
              </a:rPr>
              <a:t> </a:t>
            </a:r>
            <a:r>
              <a:rPr sz="2500" spc="75" dirty="0">
                <a:solidFill>
                  <a:srgbClr val="FFFFFF"/>
                </a:solidFill>
                <a:latin typeface="Century Gothic"/>
                <a:cs typeface="Century Gothic"/>
              </a:rPr>
              <a:t>традиційний), </a:t>
            </a:r>
            <a:r>
              <a:rPr sz="2500" spc="120" dirty="0">
                <a:solidFill>
                  <a:srgbClr val="FFFFFF"/>
                </a:solidFill>
                <a:latin typeface="Century Gothic"/>
                <a:cs typeface="Century Gothic"/>
              </a:rPr>
              <a:t>дослідження</a:t>
            </a:r>
            <a:r>
              <a:rPr sz="2500" spc="600" dirty="0">
                <a:solidFill>
                  <a:srgbClr val="FFFFFF"/>
                </a:solidFill>
                <a:latin typeface="Century Gothic"/>
                <a:cs typeface="Century Gothic"/>
              </a:rPr>
              <a:t> </a:t>
            </a:r>
            <a:r>
              <a:rPr sz="2500" spc="125" dirty="0">
                <a:solidFill>
                  <a:srgbClr val="FFFFFF"/>
                </a:solidFill>
                <a:latin typeface="Century Gothic"/>
                <a:cs typeface="Century Gothic"/>
              </a:rPr>
              <a:t>існуючих</a:t>
            </a:r>
            <a:r>
              <a:rPr sz="2500" spc="600" dirty="0">
                <a:solidFill>
                  <a:srgbClr val="FFFFFF"/>
                </a:solidFill>
                <a:latin typeface="Century Gothic"/>
                <a:cs typeface="Century Gothic"/>
              </a:rPr>
              <a:t> </a:t>
            </a:r>
            <a:r>
              <a:rPr sz="2500" spc="114" dirty="0">
                <a:solidFill>
                  <a:srgbClr val="FFFFFF"/>
                </a:solidFill>
                <a:latin typeface="Century Gothic"/>
                <a:cs typeface="Century Gothic"/>
              </a:rPr>
              <a:t>практик</a:t>
            </a:r>
            <a:r>
              <a:rPr sz="2500" spc="600" dirty="0">
                <a:solidFill>
                  <a:srgbClr val="FFFFFF"/>
                </a:solidFill>
                <a:latin typeface="Century Gothic"/>
                <a:cs typeface="Century Gothic"/>
              </a:rPr>
              <a:t> </a:t>
            </a:r>
            <a:r>
              <a:rPr sz="2500" spc="70" dirty="0">
                <a:solidFill>
                  <a:srgbClr val="FFFFFF"/>
                </a:solidFill>
                <a:latin typeface="Century Gothic"/>
                <a:cs typeface="Century Gothic"/>
              </a:rPr>
              <a:t>господарювання</a:t>
            </a:r>
            <a:r>
              <a:rPr sz="2500" spc="600" dirty="0">
                <a:solidFill>
                  <a:srgbClr val="FFFFFF"/>
                </a:solidFill>
                <a:latin typeface="Century Gothic"/>
                <a:cs typeface="Century Gothic"/>
              </a:rPr>
              <a:t> </a:t>
            </a:r>
            <a:r>
              <a:rPr sz="2500" spc="135" dirty="0">
                <a:solidFill>
                  <a:srgbClr val="FFFFFF"/>
                </a:solidFill>
                <a:latin typeface="Century Gothic"/>
                <a:cs typeface="Century Gothic"/>
              </a:rPr>
              <a:t>інших</a:t>
            </a:r>
            <a:r>
              <a:rPr sz="2500" spc="600" dirty="0">
                <a:solidFill>
                  <a:srgbClr val="FFFFFF"/>
                </a:solidFill>
                <a:latin typeface="Century Gothic"/>
                <a:cs typeface="Century Gothic"/>
              </a:rPr>
              <a:t> </a:t>
            </a:r>
            <a:r>
              <a:rPr sz="2500" spc="50" dirty="0">
                <a:solidFill>
                  <a:srgbClr val="FFFFFF"/>
                </a:solidFill>
                <a:latin typeface="Century Gothic"/>
                <a:cs typeface="Century Gothic"/>
              </a:rPr>
              <a:t>підприємств, </a:t>
            </a:r>
            <a:r>
              <a:rPr sz="2500" dirty="0">
                <a:solidFill>
                  <a:srgbClr val="FFFFFF"/>
                </a:solidFill>
                <a:latin typeface="Century Gothic"/>
                <a:cs typeface="Century Gothic"/>
              </a:rPr>
              <a:t>формування</a:t>
            </a:r>
            <a:r>
              <a:rPr sz="2500" spc="235" dirty="0">
                <a:solidFill>
                  <a:srgbClr val="FFFFFF"/>
                </a:solidFill>
                <a:latin typeface="Century Gothic"/>
                <a:cs typeface="Century Gothic"/>
              </a:rPr>
              <a:t> </a:t>
            </a:r>
            <a:r>
              <a:rPr sz="2500" spc="75" dirty="0">
                <a:solidFill>
                  <a:srgbClr val="FFFFFF"/>
                </a:solidFill>
                <a:latin typeface="Century Gothic"/>
                <a:cs typeface="Century Gothic"/>
              </a:rPr>
              <a:t>попереднього</a:t>
            </a:r>
            <a:r>
              <a:rPr sz="2500" spc="235" dirty="0">
                <a:solidFill>
                  <a:srgbClr val="FFFFFF"/>
                </a:solidFill>
                <a:latin typeface="Century Gothic"/>
                <a:cs typeface="Century Gothic"/>
              </a:rPr>
              <a:t> </a:t>
            </a:r>
            <a:r>
              <a:rPr sz="2500" spc="70" dirty="0">
                <a:solidFill>
                  <a:srgbClr val="FFFFFF"/>
                </a:solidFill>
                <a:latin typeface="Century Gothic"/>
                <a:cs typeface="Century Gothic"/>
              </a:rPr>
              <a:t>варіанту</a:t>
            </a:r>
            <a:r>
              <a:rPr sz="2500" spc="240" dirty="0">
                <a:solidFill>
                  <a:srgbClr val="FFFFFF"/>
                </a:solidFill>
                <a:latin typeface="Century Gothic"/>
                <a:cs typeface="Century Gothic"/>
              </a:rPr>
              <a:t> </a:t>
            </a:r>
            <a:r>
              <a:rPr sz="2500" spc="95" dirty="0">
                <a:solidFill>
                  <a:srgbClr val="FFFFFF"/>
                </a:solidFill>
                <a:latin typeface="Century Gothic"/>
                <a:cs typeface="Century Gothic"/>
              </a:rPr>
              <a:t>стратегічного</a:t>
            </a:r>
            <a:r>
              <a:rPr sz="2500" spc="235" dirty="0">
                <a:solidFill>
                  <a:srgbClr val="FFFFFF"/>
                </a:solidFill>
                <a:latin typeface="Century Gothic"/>
                <a:cs typeface="Century Gothic"/>
              </a:rPr>
              <a:t> </a:t>
            </a:r>
            <a:r>
              <a:rPr sz="2500" spc="80" dirty="0">
                <a:solidFill>
                  <a:srgbClr val="FFFFFF"/>
                </a:solidFill>
                <a:latin typeface="Century Gothic"/>
                <a:cs typeface="Century Gothic"/>
              </a:rPr>
              <a:t>бачення,</a:t>
            </a:r>
            <a:r>
              <a:rPr sz="2500" spc="235" dirty="0">
                <a:solidFill>
                  <a:srgbClr val="FFFFFF"/>
                </a:solidFill>
                <a:latin typeface="Century Gothic"/>
                <a:cs typeface="Century Gothic"/>
              </a:rPr>
              <a:t> </a:t>
            </a:r>
            <a:r>
              <a:rPr sz="2500" spc="229" dirty="0">
                <a:solidFill>
                  <a:srgbClr val="FFFFFF"/>
                </a:solidFill>
                <a:latin typeface="Century Gothic"/>
                <a:cs typeface="Century Gothic"/>
              </a:rPr>
              <a:t>вивчення </a:t>
            </a:r>
            <a:r>
              <a:rPr sz="2500" spc="90" dirty="0">
                <a:solidFill>
                  <a:srgbClr val="FFFFFF"/>
                </a:solidFill>
                <a:latin typeface="Century Gothic"/>
                <a:cs typeface="Century Gothic"/>
              </a:rPr>
              <a:t>досвіду</a:t>
            </a:r>
            <a:r>
              <a:rPr sz="2500" spc="220" dirty="0">
                <a:solidFill>
                  <a:srgbClr val="FFFFFF"/>
                </a:solidFill>
                <a:latin typeface="Century Gothic"/>
                <a:cs typeface="Century Gothic"/>
              </a:rPr>
              <a:t>   </a:t>
            </a:r>
            <a:r>
              <a:rPr sz="2500" spc="135" dirty="0">
                <a:solidFill>
                  <a:srgbClr val="FFFFFF"/>
                </a:solidFill>
                <a:latin typeface="Century Gothic"/>
                <a:cs typeface="Century Gothic"/>
              </a:rPr>
              <a:t>інших</a:t>
            </a:r>
            <a:r>
              <a:rPr sz="2500" spc="225" dirty="0">
                <a:solidFill>
                  <a:srgbClr val="FFFFFF"/>
                </a:solidFill>
                <a:latin typeface="Century Gothic"/>
                <a:cs typeface="Century Gothic"/>
              </a:rPr>
              <a:t>   </a:t>
            </a:r>
            <a:r>
              <a:rPr sz="2500" dirty="0">
                <a:solidFill>
                  <a:srgbClr val="FFFFFF"/>
                </a:solidFill>
                <a:latin typeface="Century Gothic"/>
                <a:cs typeface="Century Gothic"/>
              </a:rPr>
              <a:t>країн.</a:t>
            </a:r>
            <a:r>
              <a:rPr sz="2500" spc="225" dirty="0">
                <a:solidFill>
                  <a:srgbClr val="FFFFFF"/>
                </a:solidFill>
                <a:latin typeface="Century Gothic"/>
                <a:cs typeface="Century Gothic"/>
              </a:rPr>
              <a:t>   </a:t>
            </a:r>
            <a:r>
              <a:rPr sz="2500" spc="95" dirty="0">
                <a:solidFill>
                  <a:srgbClr val="FFFFFF"/>
                </a:solidFill>
                <a:latin typeface="Century Gothic"/>
                <a:cs typeface="Century Gothic"/>
              </a:rPr>
              <a:t>Результатом</a:t>
            </a:r>
            <a:r>
              <a:rPr sz="2500" spc="220" dirty="0">
                <a:solidFill>
                  <a:srgbClr val="FFFFFF"/>
                </a:solidFill>
                <a:latin typeface="Century Gothic"/>
                <a:cs typeface="Century Gothic"/>
              </a:rPr>
              <a:t>   </a:t>
            </a:r>
            <a:r>
              <a:rPr sz="2500" spc="55" dirty="0">
                <a:solidFill>
                  <a:srgbClr val="FFFFFF"/>
                </a:solidFill>
                <a:latin typeface="Century Gothic"/>
                <a:cs typeface="Century Gothic"/>
              </a:rPr>
              <a:t>реалізації</a:t>
            </a:r>
            <a:r>
              <a:rPr sz="2500" spc="225" dirty="0">
                <a:solidFill>
                  <a:srgbClr val="FFFFFF"/>
                </a:solidFill>
                <a:latin typeface="Century Gothic"/>
                <a:cs typeface="Century Gothic"/>
              </a:rPr>
              <a:t>   </a:t>
            </a:r>
            <a:r>
              <a:rPr sz="2500" dirty="0">
                <a:solidFill>
                  <a:srgbClr val="FFFFFF"/>
                </a:solidFill>
                <a:latin typeface="Century Gothic"/>
                <a:cs typeface="Century Gothic"/>
              </a:rPr>
              <a:t>першого</a:t>
            </a:r>
            <a:r>
              <a:rPr sz="2500" spc="225" dirty="0">
                <a:solidFill>
                  <a:srgbClr val="FFFFFF"/>
                </a:solidFill>
                <a:latin typeface="Century Gothic"/>
                <a:cs typeface="Century Gothic"/>
              </a:rPr>
              <a:t>   </a:t>
            </a:r>
            <a:r>
              <a:rPr sz="2500" dirty="0">
                <a:solidFill>
                  <a:srgbClr val="FFFFFF"/>
                </a:solidFill>
                <a:latin typeface="Century Gothic"/>
                <a:cs typeface="Century Gothic"/>
              </a:rPr>
              <a:t>етапу</a:t>
            </a:r>
            <a:r>
              <a:rPr sz="2500" spc="220" dirty="0">
                <a:solidFill>
                  <a:srgbClr val="FFFFFF"/>
                </a:solidFill>
                <a:latin typeface="Century Gothic"/>
                <a:cs typeface="Century Gothic"/>
              </a:rPr>
              <a:t>   </a:t>
            </a:r>
            <a:r>
              <a:rPr sz="2500" spc="-50" dirty="0">
                <a:solidFill>
                  <a:srgbClr val="FFFFFF"/>
                </a:solidFill>
                <a:latin typeface="Century Gothic"/>
                <a:cs typeface="Century Gothic"/>
              </a:rPr>
              <a:t>є </a:t>
            </a:r>
            <a:r>
              <a:rPr sz="2500" spc="-125" dirty="0">
                <a:solidFill>
                  <a:srgbClr val="FFFFFF"/>
                </a:solidFill>
                <a:latin typeface="Century Gothic"/>
                <a:cs typeface="Century Gothic"/>
              </a:rPr>
              <a:t>сформована</a:t>
            </a:r>
            <a:r>
              <a:rPr sz="2500" spc="15" dirty="0">
                <a:solidFill>
                  <a:srgbClr val="FFFFFF"/>
                </a:solidFill>
                <a:latin typeface="Century Gothic"/>
                <a:cs typeface="Century Gothic"/>
              </a:rPr>
              <a:t> </a:t>
            </a:r>
            <a:r>
              <a:rPr sz="2500" spc="135" dirty="0">
                <a:solidFill>
                  <a:srgbClr val="FFFFFF"/>
                </a:solidFill>
                <a:latin typeface="Century Gothic"/>
                <a:cs typeface="Century Gothic"/>
              </a:rPr>
              <a:t>концепція</a:t>
            </a:r>
            <a:r>
              <a:rPr sz="2500" spc="15" dirty="0">
                <a:solidFill>
                  <a:srgbClr val="FFFFFF"/>
                </a:solidFill>
                <a:latin typeface="Century Gothic"/>
                <a:cs typeface="Century Gothic"/>
              </a:rPr>
              <a:t> </a:t>
            </a:r>
            <a:r>
              <a:rPr sz="2500" spc="-10" dirty="0">
                <a:solidFill>
                  <a:srgbClr val="FFFFFF"/>
                </a:solidFill>
                <a:latin typeface="Century Gothic"/>
                <a:cs typeface="Century Gothic"/>
              </a:rPr>
              <a:t>бізнесу.</a:t>
            </a:r>
            <a:endParaRPr sz="2500" dirty="0">
              <a:latin typeface="Century Gothic"/>
              <a:cs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4"/>
            <a:ext cx="18288000" cy="10287020"/>
            <a:chOff x="0" y="-14"/>
            <a:chExt cx="18288000" cy="1028702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5111094" cy="10287000"/>
            </a:xfrm>
            <a:custGeom>
              <a:avLst/>
              <a:gdLst/>
              <a:ahLst/>
              <a:cxnLst/>
              <a:rect l="l" t="t" r="r" b="b"/>
              <a:pathLst>
                <a:path w="15111094" h="10287000">
                  <a:moveTo>
                    <a:pt x="0" y="10287000"/>
                  </a:moveTo>
                  <a:lnTo>
                    <a:pt x="0" y="0"/>
                  </a:lnTo>
                  <a:lnTo>
                    <a:pt x="10283137" y="7"/>
                  </a:lnTo>
                  <a:lnTo>
                    <a:pt x="14887834" y="4604705"/>
                  </a:lnTo>
                  <a:lnTo>
                    <a:pt x="14920849" y="4639840"/>
                  </a:lnTo>
                  <a:lnTo>
                    <a:pt x="14951223" y="4676490"/>
                  </a:lnTo>
                  <a:lnTo>
                    <a:pt x="14978956" y="4714528"/>
                  </a:lnTo>
                  <a:lnTo>
                    <a:pt x="15004047" y="4753829"/>
                  </a:lnTo>
                  <a:lnTo>
                    <a:pt x="15026497" y="4794266"/>
                  </a:lnTo>
                  <a:lnTo>
                    <a:pt x="15046306" y="4835713"/>
                  </a:lnTo>
                  <a:lnTo>
                    <a:pt x="15063474" y="4878044"/>
                  </a:lnTo>
                  <a:lnTo>
                    <a:pt x="15078001" y="4921132"/>
                  </a:lnTo>
                  <a:lnTo>
                    <a:pt x="15089886" y="4964851"/>
                  </a:lnTo>
                  <a:lnTo>
                    <a:pt x="15099131" y="5009075"/>
                  </a:lnTo>
                  <a:lnTo>
                    <a:pt x="15105734" y="5053678"/>
                  </a:lnTo>
                  <a:lnTo>
                    <a:pt x="15109695" y="5098533"/>
                  </a:lnTo>
                  <a:lnTo>
                    <a:pt x="15111016" y="5143515"/>
                  </a:lnTo>
                  <a:lnTo>
                    <a:pt x="15109695" y="5188496"/>
                  </a:lnTo>
                  <a:lnTo>
                    <a:pt x="15105734" y="5233352"/>
                  </a:lnTo>
                  <a:lnTo>
                    <a:pt x="15099131" y="5277954"/>
                  </a:lnTo>
                  <a:lnTo>
                    <a:pt x="15089886" y="5322179"/>
                  </a:lnTo>
                  <a:lnTo>
                    <a:pt x="15078001" y="5365898"/>
                  </a:lnTo>
                  <a:lnTo>
                    <a:pt x="15063474" y="5408986"/>
                  </a:lnTo>
                  <a:lnTo>
                    <a:pt x="15046306" y="5451316"/>
                  </a:lnTo>
                  <a:lnTo>
                    <a:pt x="15026497" y="5492763"/>
                  </a:lnTo>
                  <a:lnTo>
                    <a:pt x="15004047" y="5533200"/>
                  </a:lnTo>
                  <a:lnTo>
                    <a:pt x="14978956" y="5572501"/>
                  </a:lnTo>
                  <a:lnTo>
                    <a:pt x="14951223" y="5610540"/>
                  </a:lnTo>
                  <a:lnTo>
                    <a:pt x="14920849" y="5647190"/>
                  </a:lnTo>
                  <a:lnTo>
                    <a:pt x="14887791" y="5682282"/>
                  </a:lnTo>
                  <a:lnTo>
                    <a:pt x="10283116" y="10286957"/>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14"/>
              <a:ext cx="4998902" cy="10287020"/>
            </a:xfrm>
            <a:prstGeom prst="rect">
              <a:avLst/>
            </a:prstGeom>
          </p:spPr>
        </p:pic>
        <p:pic>
          <p:nvPicPr>
            <p:cNvPr id="7" name="object 7"/>
            <p:cNvPicPr/>
            <p:nvPr/>
          </p:nvPicPr>
          <p:blipFill>
            <a:blip r:embed="rId4" cstate="print"/>
            <a:stretch>
              <a:fillRect/>
            </a:stretch>
          </p:blipFill>
          <p:spPr>
            <a:xfrm>
              <a:off x="12691048" y="6788596"/>
              <a:ext cx="1085209" cy="1085240"/>
            </a:xfrm>
            <a:prstGeom prst="rect">
              <a:avLst/>
            </a:prstGeom>
          </p:spPr>
        </p:pic>
        <p:sp>
          <p:nvSpPr>
            <p:cNvPr id="8" name="object 8"/>
            <p:cNvSpPr/>
            <p:nvPr/>
          </p:nvSpPr>
          <p:spPr>
            <a:xfrm>
              <a:off x="1325651" y="4165459"/>
              <a:ext cx="1466215" cy="1952625"/>
            </a:xfrm>
            <a:custGeom>
              <a:avLst/>
              <a:gdLst/>
              <a:ahLst/>
              <a:cxnLst/>
              <a:rect l="l" t="t" r="r" b="b"/>
              <a:pathLst>
                <a:path w="1466214" h="1952625">
                  <a:moveTo>
                    <a:pt x="561149" y="1392072"/>
                  </a:moveTo>
                  <a:lnTo>
                    <a:pt x="559511" y="1390434"/>
                  </a:lnTo>
                  <a:lnTo>
                    <a:pt x="515099" y="1346022"/>
                  </a:lnTo>
                  <a:lnTo>
                    <a:pt x="470674" y="1390434"/>
                  </a:lnTo>
                  <a:lnTo>
                    <a:pt x="465963" y="1381975"/>
                  </a:lnTo>
                  <a:lnTo>
                    <a:pt x="458914" y="1375257"/>
                  </a:lnTo>
                  <a:lnTo>
                    <a:pt x="450100" y="1370838"/>
                  </a:lnTo>
                  <a:lnTo>
                    <a:pt x="440118" y="1369250"/>
                  </a:lnTo>
                  <a:lnTo>
                    <a:pt x="407924" y="1369250"/>
                  </a:lnTo>
                  <a:lnTo>
                    <a:pt x="407924" y="1434452"/>
                  </a:lnTo>
                  <a:lnTo>
                    <a:pt x="407924" y="1453603"/>
                  </a:lnTo>
                  <a:lnTo>
                    <a:pt x="407924" y="1546110"/>
                  </a:lnTo>
                  <a:lnTo>
                    <a:pt x="407924" y="1597456"/>
                  </a:lnTo>
                  <a:lnTo>
                    <a:pt x="351282" y="1597456"/>
                  </a:lnTo>
                  <a:lnTo>
                    <a:pt x="359422" y="1594192"/>
                  </a:lnTo>
                  <a:lnTo>
                    <a:pt x="365950" y="1588084"/>
                  </a:lnTo>
                  <a:lnTo>
                    <a:pt x="407924" y="1546110"/>
                  </a:lnTo>
                  <a:lnTo>
                    <a:pt x="407924" y="1453603"/>
                  </a:lnTo>
                  <a:lnTo>
                    <a:pt x="407517" y="1453603"/>
                  </a:lnTo>
                  <a:lnTo>
                    <a:pt x="342315" y="1518805"/>
                  </a:lnTo>
                  <a:lnTo>
                    <a:pt x="300342" y="1476832"/>
                  </a:lnTo>
                  <a:lnTo>
                    <a:pt x="254292" y="1522882"/>
                  </a:lnTo>
                  <a:lnTo>
                    <a:pt x="326009" y="1594599"/>
                  </a:lnTo>
                  <a:lnTo>
                    <a:pt x="334162" y="1597456"/>
                  </a:lnTo>
                  <a:lnTo>
                    <a:pt x="244919" y="1597456"/>
                  </a:lnTo>
                  <a:lnTo>
                    <a:pt x="244919" y="1434452"/>
                  </a:lnTo>
                  <a:lnTo>
                    <a:pt x="407924" y="1434452"/>
                  </a:lnTo>
                  <a:lnTo>
                    <a:pt x="407924" y="1369250"/>
                  </a:lnTo>
                  <a:lnTo>
                    <a:pt x="211912" y="1369250"/>
                  </a:lnTo>
                  <a:lnTo>
                    <a:pt x="199250" y="1371815"/>
                  </a:lnTo>
                  <a:lnTo>
                    <a:pt x="188887" y="1378826"/>
                  </a:lnTo>
                  <a:lnTo>
                    <a:pt x="181876" y="1389189"/>
                  </a:lnTo>
                  <a:lnTo>
                    <a:pt x="179311" y="1401851"/>
                  </a:lnTo>
                  <a:lnTo>
                    <a:pt x="179311" y="1630057"/>
                  </a:lnTo>
                  <a:lnTo>
                    <a:pt x="181876" y="1642719"/>
                  </a:lnTo>
                  <a:lnTo>
                    <a:pt x="188887" y="1653082"/>
                  </a:lnTo>
                  <a:lnTo>
                    <a:pt x="199250" y="1660080"/>
                  </a:lnTo>
                  <a:lnTo>
                    <a:pt x="211912" y="1662658"/>
                  </a:lnTo>
                  <a:lnTo>
                    <a:pt x="440118" y="1662658"/>
                  </a:lnTo>
                  <a:lnTo>
                    <a:pt x="452767" y="1660080"/>
                  </a:lnTo>
                  <a:lnTo>
                    <a:pt x="463143" y="1653082"/>
                  </a:lnTo>
                  <a:lnTo>
                    <a:pt x="470141" y="1642719"/>
                  </a:lnTo>
                  <a:lnTo>
                    <a:pt x="472719" y="1630057"/>
                  </a:lnTo>
                  <a:lnTo>
                    <a:pt x="472719" y="1597456"/>
                  </a:lnTo>
                  <a:lnTo>
                    <a:pt x="472719" y="1546110"/>
                  </a:lnTo>
                  <a:lnTo>
                    <a:pt x="472719" y="1518805"/>
                  </a:lnTo>
                  <a:lnTo>
                    <a:pt x="472719" y="1480502"/>
                  </a:lnTo>
                  <a:lnTo>
                    <a:pt x="518769" y="1434452"/>
                  </a:lnTo>
                  <a:lnTo>
                    <a:pt x="561149" y="1392072"/>
                  </a:lnTo>
                  <a:close/>
                </a:path>
                <a:path w="1466214" h="1952625">
                  <a:moveTo>
                    <a:pt x="561149" y="1000861"/>
                  </a:moveTo>
                  <a:lnTo>
                    <a:pt x="559511" y="999223"/>
                  </a:lnTo>
                  <a:lnTo>
                    <a:pt x="515099" y="954811"/>
                  </a:lnTo>
                  <a:lnTo>
                    <a:pt x="470674" y="999223"/>
                  </a:lnTo>
                  <a:lnTo>
                    <a:pt x="465963" y="990752"/>
                  </a:lnTo>
                  <a:lnTo>
                    <a:pt x="458914" y="984046"/>
                  </a:lnTo>
                  <a:lnTo>
                    <a:pt x="450100" y="979627"/>
                  </a:lnTo>
                  <a:lnTo>
                    <a:pt x="440118" y="978039"/>
                  </a:lnTo>
                  <a:lnTo>
                    <a:pt x="407924" y="978039"/>
                  </a:lnTo>
                  <a:lnTo>
                    <a:pt x="407924" y="1043241"/>
                  </a:lnTo>
                  <a:lnTo>
                    <a:pt x="407924" y="1062393"/>
                  </a:lnTo>
                  <a:lnTo>
                    <a:pt x="407924" y="1154899"/>
                  </a:lnTo>
                  <a:lnTo>
                    <a:pt x="407924" y="1206246"/>
                  </a:lnTo>
                  <a:lnTo>
                    <a:pt x="351282" y="1206246"/>
                  </a:lnTo>
                  <a:lnTo>
                    <a:pt x="359422" y="1202982"/>
                  </a:lnTo>
                  <a:lnTo>
                    <a:pt x="365950" y="1196873"/>
                  </a:lnTo>
                  <a:lnTo>
                    <a:pt x="407924" y="1154899"/>
                  </a:lnTo>
                  <a:lnTo>
                    <a:pt x="407924" y="1062393"/>
                  </a:lnTo>
                  <a:lnTo>
                    <a:pt x="407517" y="1062393"/>
                  </a:lnTo>
                  <a:lnTo>
                    <a:pt x="342315" y="1127594"/>
                  </a:lnTo>
                  <a:lnTo>
                    <a:pt x="300342" y="1085621"/>
                  </a:lnTo>
                  <a:lnTo>
                    <a:pt x="254292" y="1131671"/>
                  </a:lnTo>
                  <a:lnTo>
                    <a:pt x="326009" y="1203388"/>
                  </a:lnTo>
                  <a:lnTo>
                    <a:pt x="334162" y="1206246"/>
                  </a:lnTo>
                  <a:lnTo>
                    <a:pt x="244919" y="1206246"/>
                  </a:lnTo>
                  <a:lnTo>
                    <a:pt x="244919" y="1043241"/>
                  </a:lnTo>
                  <a:lnTo>
                    <a:pt x="407924" y="1043241"/>
                  </a:lnTo>
                  <a:lnTo>
                    <a:pt x="407924" y="978039"/>
                  </a:lnTo>
                  <a:lnTo>
                    <a:pt x="211912" y="978039"/>
                  </a:lnTo>
                  <a:lnTo>
                    <a:pt x="199250" y="980605"/>
                  </a:lnTo>
                  <a:lnTo>
                    <a:pt x="188887" y="987615"/>
                  </a:lnTo>
                  <a:lnTo>
                    <a:pt x="181876" y="997978"/>
                  </a:lnTo>
                  <a:lnTo>
                    <a:pt x="179311" y="1010640"/>
                  </a:lnTo>
                  <a:lnTo>
                    <a:pt x="179311" y="1238846"/>
                  </a:lnTo>
                  <a:lnTo>
                    <a:pt x="181876" y="1251496"/>
                  </a:lnTo>
                  <a:lnTo>
                    <a:pt x="188887" y="1261872"/>
                  </a:lnTo>
                  <a:lnTo>
                    <a:pt x="199250" y="1268869"/>
                  </a:lnTo>
                  <a:lnTo>
                    <a:pt x="211912" y="1271447"/>
                  </a:lnTo>
                  <a:lnTo>
                    <a:pt x="440118" y="1271447"/>
                  </a:lnTo>
                  <a:lnTo>
                    <a:pt x="452767" y="1268869"/>
                  </a:lnTo>
                  <a:lnTo>
                    <a:pt x="463143" y="1261872"/>
                  </a:lnTo>
                  <a:lnTo>
                    <a:pt x="470141" y="1251496"/>
                  </a:lnTo>
                  <a:lnTo>
                    <a:pt x="472719" y="1238846"/>
                  </a:lnTo>
                  <a:lnTo>
                    <a:pt x="472719" y="1206246"/>
                  </a:lnTo>
                  <a:lnTo>
                    <a:pt x="472719" y="1154899"/>
                  </a:lnTo>
                  <a:lnTo>
                    <a:pt x="472719" y="1127594"/>
                  </a:lnTo>
                  <a:lnTo>
                    <a:pt x="472719" y="1089291"/>
                  </a:lnTo>
                  <a:lnTo>
                    <a:pt x="518769" y="1043241"/>
                  </a:lnTo>
                  <a:lnTo>
                    <a:pt x="561149" y="1000861"/>
                  </a:lnTo>
                  <a:close/>
                </a:path>
                <a:path w="1466214" h="1952625">
                  <a:moveTo>
                    <a:pt x="561149" y="609650"/>
                  </a:moveTo>
                  <a:lnTo>
                    <a:pt x="559511" y="608012"/>
                  </a:lnTo>
                  <a:lnTo>
                    <a:pt x="515099" y="563600"/>
                  </a:lnTo>
                  <a:lnTo>
                    <a:pt x="470674" y="608012"/>
                  </a:lnTo>
                  <a:lnTo>
                    <a:pt x="465963" y="599541"/>
                  </a:lnTo>
                  <a:lnTo>
                    <a:pt x="458914" y="592836"/>
                  </a:lnTo>
                  <a:lnTo>
                    <a:pt x="450100" y="588416"/>
                  </a:lnTo>
                  <a:lnTo>
                    <a:pt x="440118" y="586828"/>
                  </a:lnTo>
                  <a:lnTo>
                    <a:pt x="407924" y="586828"/>
                  </a:lnTo>
                  <a:lnTo>
                    <a:pt x="407924" y="652030"/>
                  </a:lnTo>
                  <a:lnTo>
                    <a:pt x="407924" y="671182"/>
                  </a:lnTo>
                  <a:lnTo>
                    <a:pt x="407924" y="763689"/>
                  </a:lnTo>
                  <a:lnTo>
                    <a:pt x="407924" y="815035"/>
                  </a:lnTo>
                  <a:lnTo>
                    <a:pt x="351282" y="815035"/>
                  </a:lnTo>
                  <a:lnTo>
                    <a:pt x="359422" y="811771"/>
                  </a:lnTo>
                  <a:lnTo>
                    <a:pt x="365950" y="805662"/>
                  </a:lnTo>
                  <a:lnTo>
                    <a:pt x="407924" y="763689"/>
                  </a:lnTo>
                  <a:lnTo>
                    <a:pt x="407924" y="671182"/>
                  </a:lnTo>
                  <a:lnTo>
                    <a:pt x="407517" y="671182"/>
                  </a:lnTo>
                  <a:lnTo>
                    <a:pt x="342315" y="736384"/>
                  </a:lnTo>
                  <a:lnTo>
                    <a:pt x="300342" y="694410"/>
                  </a:lnTo>
                  <a:lnTo>
                    <a:pt x="254292" y="740460"/>
                  </a:lnTo>
                  <a:lnTo>
                    <a:pt x="326009" y="812177"/>
                  </a:lnTo>
                  <a:lnTo>
                    <a:pt x="334162" y="815035"/>
                  </a:lnTo>
                  <a:lnTo>
                    <a:pt x="244919" y="815035"/>
                  </a:lnTo>
                  <a:lnTo>
                    <a:pt x="244919" y="652030"/>
                  </a:lnTo>
                  <a:lnTo>
                    <a:pt x="407924" y="652030"/>
                  </a:lnTo>
                  <a:lnTo>
                    <a:pt x="407924" y="586828"/>
                  </a:lnTo>
                  <a:lnTo>
                    <a:pt x="211912" y="586828"/>
                  </a:lnTo>
                  <a:lnTo>
                    <a:pt x="199250" y="589394"/>
                  </a:lnTo>
                  <a:lnTo>
                    <a:pt x="188887" y="596404"/>
                  </a:lnTo>
                  <a:lnTo>
                    <a:pt x="181876" y="606767"/>
                  </a:lnTo>
                  <a:lnTo>
                    <a:pt x="179311" y="619429"/>
                  </a:lnTo>
                  <a:lnTo>
                    <a:pt x="179311" y="847636"/>
                  </a:lnTo>
                  <a:lnTo>
                    <a:pt x="181876" y="860285"/>
                  </a:lnTo>
                  <a:lnTo>
                    <a:pt x="188887" y="870661"/>
                  </a:lnTo>
                  <a:lnTo>
                    <a:pt x="199250" y="877658"/>
                  </a:lnTo>
                  <a:lnTo>
                    <a:pt x="211912" y="880237"/>
                  </a:lnTo>
                  <a:lnTo>
                    <a:pt x="440118" y="880237"/>
                  </a:lnTo>
                  <a:lnTo>
                    <a:pt x="452767" y="877658"/>
                  </a:lnTo>
                  <a:lnTo>
                    <a:pt x="463143" y="870661"/>
                  </a:lnTo>
                  <a:lnTo>
                    <a:pt x="470141" y="860285"/>
                  </a:lnTo>
                  <a:lnTo>
                    <a:pt x="472719" y="847636"/>
                  </a:lnTo>
                  <a:lnTo>
                    <a:pt x="472719" y="815035"/>
                  </a:lnTo>
                  <a:lnTo>
                    <a:pt x="472719" y="763689"/>
                  </a:lnTo>
                  <a:lnTo>
                    <a:pt x="472719" y="736384"/>
                  </a:lnTo>
                  <a:lnTo>
                    <a:pt x="472719" y="698080"/>
                  </a:lnTo>
                  <a:lnTo>
                    <a:pt x="518769" y="652030"/>
                  </a:lnTo>
                  <a:lnTo>
                    <a:pt x="561149" y="609650"/>
                  </a:lnTo>
                  <a:close/>
                </a:path>
                <a:path w="1466214" h="1952625">
                  <a:moveTo>
                    <a:pt x="1189939" y="1467053"/>
                  </a:moveTo>
                  <a:lnTo>
                    <a:pt x="570522" y="1467053"/>
                  </a:lnTo>
                  <a:lnTo>
                    <a:pt x="570522" y="1532255"/>
                  </a:lnTo>
                  <a:lnTo>
                    <a:pt x="1189939" y="1532255"/>
                  </a:lnTo>
                  <a:lnTo>
                    <a:pt x="1189939" y="1467053"/>
                  </a:lnTo>
                  <a:close/>
                </a:path>
                <a:path w="1466214" h="1952625">
                  <a:moveTo>
                    <a:pt x="1189939" y="1075842"/>
                  </a:moveTo>
                  <a:lnTo>
                    <a:pt x="570522" y="1075842"/>
                  </a:lnTo>
                  <a:lnTo>
                    <a:pt x="570522" y="1141044"/>
                  </a:lnTo>
                  <a:lnTo>
                    <a:pt x="1189939" y="1141044"/>
                  </a:lnTo>
                  <a:lnTo>
                    <a:pt x="1189939" y="1075842"/>
                  </a:lnTo>
                  <a:close/>
                </a:path>
                <a:path w="1466214" h="1952625">
                  <a:moveTo>
                    <a:pt x="1189939" y="684631"/>
                  </a:moveTo>
                  <a:lnTo>
                    <a:pt x="570522" y="684631"/>
                  </a:lnTo>
                  <a:lnTo>
                    <a:pt x="570522" y="749833"/>
                  </a:lnTo>
                  <a:lnTo>
                    <a:pt x="1189939" y="749833"/>
                  </a:lnTo>
                  <a:lnTo>
                    <a:pt x="1189939" y="684631"/>
                  </a:lnTo>
                  <a:close/>
                </a:path>
                <a:path w="1466214" h="1952625">
                  <a:moveTo>
                    <a:pt x="1465973" y="288175"/>
                  </a:moveTo>
                  <a:lnTo>
                    <a:pt x="1464475" y="280758"/>
                  </a:lnTo>
                  <a:lnTo>
                    <a:pt x="1457464" y="270395"/>
                  </a:lnTo>
                  <a:lnTo>
                    <a:pt x="1447101" y="263385"/>
                  </a:lnTo>
                  <a:lnTo>
                    <a:pt x="1434439" y="260819"/>
                  </a:lnTo>
                  <a:lnTo>
                    <a:pt x="1401838" y="260819"/>
                  </a:lnTo>
                  <a:lnTo>
                    <a:pt x="1401838" y="326021"/>
                  </a:lnTo>
                  <a:lnTo>
                    <a:pt x="1401838" y="1890864"/>
                  </a:lnTo>
                  <a:lnTo>
                    <a:pt x="65201" y="1890864"/>
                  </a:lnTo>
                  <a:lnTo>
                    <a:pt x="65201" y="326021"/>
                  </a:lnTo>
                  <a:lnTo>
                    <a:pt x="391210" y="326021"/>
                  </a:lnTo>
                  <a:lnTo>
                    <a:pt x="391210" y="456425"/>
                  </a:lnTo>
                  <a:lnTo>
                    <a:pt x="393788" y="469074"/>
                  </a:lnTo>
                  <a:lnTo>
                    <a:pt x="400786" y="479450"/>
                  </a:lnTo>
                  <a:lnTo>
                    <a:pt x="411149" y="486448"/>
                  </a:lnTo>
                  <a:lnTo>
                    <a:pt x="423811" y="489026"/>
                  </a:lnTo>
                  <a:lnTo>
                    <a:pt x="1043228" y="489026"/>
                  </a:lnTo>
                  <a:lnTo>
                    <a:pt x="1055890" y="486448"/>
                  </a:lnTo>
                  <a:lnTo>
                    <a:pt x="1066253" y="479450"/>
                  </a:lnTo>
                  <a:lnTo>
                    <a:pt x="1073264" y="469074"/>
                  </a:lnTo>
                  <a:lnTo>
                    <a:pt x="1075829" y="456425"/>
                  </a:lnTo>
                  <a:lnTo>
                    <a:pt x="1075829" y="423824"/>
                  </a:lnTo>
                  <a:lnTo>
                    <a:pt x="1075829" y="326021"/>
                  </a:lnTo>
                  <a:lnTo>
                    <a:pt x="1401838" y="326021"/>
                  </a:lnTo>
                  <a:lnTo>
                    <a:pt x="1401838" y="260819"/>
                  </a:lnTo>
                  <a:lnTo>
                    <a:pt x="1075829" y="260819"/>
                  </a:lnTo>
                  <a:lnTo>
                    <a:pt x="1075829" y="163017"/>
                  </a:lnTo>
                  <a:lnTo>
                    <a:pt x="1073264" y="150355"/>
                  </a:lnTo>
                  <a:lnTo>
                    <a:pt x="1066253" y="139992"/>
                  </a:lnTo>
                  <a:lnTo>
                    <a:pt x="1055890" y="132981"/>
                  </a:lnTo>
                  <a:lnTo>
                    <a:pt x="1043228" y="130416"/>
                  </a:lnTo>
                  <a:lnTo>
                    <a:pt x="1010627" y="130416"/>
                  </a:lnTo>
                  <a:lnTo>
                    <a:pt x="1010627" y="195618"/>
                  </a:lnTo>
                  <a:lnTo>
                    <a:pt x="1010627" y="423824"/>
                  </a:lnTo>
                  <a:lnTo>
                    <a:pt x="456412" y="423824"/>
                  </a:lnTo>
                  <a:lnTo>
                    <a:pt x="456412" y="326021"/>
                  </a:lnTo>
                  <a:lnTo>
                    <a:pt x="456412" y="195618"/>
                  </a:lnTo>
                  <a:lnTo>
                    <a:pt x="603123" y="195618"/>
                  </a:lnTo>
                  <a:lnTo>
                    <a:pt x="615772" y="193040"/>
                  </a:lnTo>
                  <a:lnTo>
                    <a:pt x="626148" y="186042"/>
                  </a:lnTo>
                  <a:lnTo>
                    <a:pt x="633145" y="175666"/>
                  </a:lnTo>
                  <a:lnTo>
                    <a:pt x="643432" y="125044"/>
                  </a:lnTo>
                  <a:lnTo>
                    <a:pt x="664451" y="93941"/>
                  </a:lnTo>
                  <a:lnTo>
                    <a:pt x="695540" y="72923"/>
                  </a:lnTo>
                  <a:lnTo>
                    <a:pt x="733526" y="65214"/>
                  </a:lnTo>
                  <a:lnTo>
                    <a:pt x="771499" y="72923"/>
                  </a:lnTo>
                  <a:lnTo>
                    <a:pt x="802589" y="93941"/>
                  </a:lnTo>
                  <a:lnTo>
                    <a:pt x="823607" y="125044"/>
                  </a:lnTo>
                  <a:lnTo>
                    <a:pt x="833894" y="175666"/>
                  </a:lnTo>
                  <a:lnTo>
                    <a:pt x="840905" y="186042"/>
                  </a:lnTo>
                  <a:lnTo>
                    <a:pt x="851268" y="193040"/>
                  </a:lnTo>
                  <a:lnTo>
                    <a:pt x="863930" y="195618"/>
                  </a:lnTo>
                  <a:lnTo>
                    <a:pt x="1010627" y="195618"/>
                  </a:lnTo>
                  <a:lnTo>
                    <a:pt x="1010627" y="130416"/>
                  </a:lnTo>
                  <a:lnTo>
                    <a:pt x="893267" y="130416"/>
                  </a:lnTo>
                  <a:lnTo>
                    <a:pt x="878408" y="88366"/>
                  </a:lnTo>
                  <a:lnTo>
                    <a:pt x="862126" y="65214"/>
                  </a:lnTo>
                  <a:lnTo>
                    <a:pt x="853173" y="52476"/>
                  </a:lnTo>
                  <a:lnTo>
                    <a:pt x="819391" y="24549"/>
                  </a:lnTo>
                  <a:lnTo>
                    <a:pt x="778891" y="6451"/>
                  </a:lnTo>
                  <a:lnTo>
                    <a:pt x="733526" y="0"/>
                  </a:lnTo>
                  <a:lnTo>
                    <a:pt x="688149" y="6451"/>
                  </a:lnTo>
                  <a:lnTo>
                    <a:pt x="647661" y="24549"/>
                  </a:lnTo>
                  <a:lnTo>
                    <a:pt x="613867" y="52476"/>
                  </a:lnTo>
                  <a:lnTo>
                    <a:pt x="588632" y="88366"/>
                  </a:lnTo>
                  <a:lnTo>
                    <a:pt x="573773" y="130416"/>
                  </a:lnTo>
                  <a:lnTo>
                    <a:pt x="423811" y="130416"/>
                  </a:lnTo>
                  <a:lnTo>
                    <a:pt x="411149" y="132981"/>
                  </a:lnTo>
                  <a:lnTo>
                    <a:pt x="400786" y="139992"/>
                  </a:lnTo>
                  <a:lnTo>
                    <a:pt x="393788" y="150355"/>
                  </a:lnTo>
                  <a:lnTo>
                    <a:pt x="391210" y="163017"/>
                  </a:lnTo>
                  <a:lnTo>
                    <a:pt x="391210" y="260819"/>
                  </a:lnTo>
                  <a:lnTo>
                    <a:pt x="32600" y="260819"/>
                  </a:lnTo>
                  <a:lnTo>
                    <a:pt x="19939" y="263385"/>
                  </a:lnTo>
                  <a:lnTo>
                    <a:pt x="9575" y="270395"/>
                  </a:lnTo>
                  <a:lnTo>
                    <a:pt x="2578" y="280758"/>
                  </a:lnTo>
                  <a:lnTo>
                    <a:pt x="0" y="293420"/>
                  </a:lnTo>
                  <a:lnTo>
                    <a:pt x="0" y="1923465"/>
                  </a:lnTo>
                  <a:lnTo>
                    <a:pt x="2578" y="1936127"/>
                  </a:lnTo>
                  <a:lnTo>
                    <a:pt x="9575" y="1946490"/>
                  </a:lnTo>
                  <a:lnTo>
                    <a:pt x="18669" y="1952625"/>
                  </a:lnTo>
                  <a:lnTo>
                    <a:pt x="1448371" y="1952625"/>
                  </a:lnTo>
                  <a:lnTo>
                    <a:pt x="1457464" y="1946490"/>
                  </a:lnTo>
                  <a:lnTo>
                    <a:pt x="1464475" y="1936127"/>
                  </a:lnTo>
                  <a:lnTo>
                    <a:pt x="1465973" y="1928698"/>
                  </a:lnTo>
                  <a:lnTo>
                    <a:pt x="1465973" y="1890864"/>
                  </a:lnTo>
                  <a:lnTo>
                    <a:pt x="1465973" y="326021"/>
                  </a:lnTo>
                  <a:lnTo>
                    <a:pt x="1465973" y="288175"/>
                  </a:lnTo>
                  <a:close/>
                </a:path>
              </a:pathLst>
            </a:custGeom>
            <a:solidFill>
              <a:srgbClr val="FFFFFF"/>
            </a:solidFill>
          </p:spPr>
          <p:txBody>
            <a:bodyPr wrap="square" lIns="0" tIns="0" rIns="0" bIns="0" rtlCol="0"/>
            <a:lstStyle/>
            <a:p>
              <a:endParaRPr/>
            </a:p>
          </p:txBody>
        </p:sp>
      </p:grpSp>
      <p:sp>
        <p:nvSpPr>
          <p:cNvPr id="9" name="object 9" descr="$PPTXTitle"/>
          <p:cNvSpPr txBox="1">
            <a:spLocks noGrp="1"/>
          </p:cNvSpPr>
          <p:nvPr>
            <p:ph type="title"/>
          </p:nvPr>
        </p:nvSpPr>
        <p:spPr>
          <a:xfrm>
            <a:off x="5607994" y="1578077"/>
            <a:ext cx="9790430" cy="1593215"/>
          </a:xfrm>
          <a:prstGeom prst="rect">
            <a:avLst/>
          </a:prstGeom>
        </p:spPr>
        <p:txBody>
          <a:bodyPr vert="horz" wrap="square" lIns="0" tIns="151765" rIns="0" bIns="0" rtlCol="0">
            <a:spAutoFit/>
          </a:bodyPr>
          <a:lstStyle/>
          <a:p>
            <a:pPr marL="12700" marR="5080">
              <a:lnSpc>
                <a:spcPts val="5630"/>
              </a:lnSpc>
              <a:spcBef>
                <a:spcPts val="1195"/>
              </a:spcBef>
            </a:pPr>
            <a:r>
              <a:rPr sz="5600" spc="-325" dirty="0">
                <a:solidFill>
                  <a:srgbClr val="6F9425"/>
                </a:solidFill>
              </a:rPr>
              <a:t>Визначення</a:t>
            </a:r>
            <a:r>
              <a:rPr sz="5600" spc="-580" dirty="0">
                <a:solidFill>
                  <a:srgbClr val="6F9425"/>
                </a:solidFill>
              </a:rPr>
              <a:t> </a:t>
            </a:r>
            <a:r>
              <a:rPr sz="5600" spc="-310" dirty="0">
                <a:solidFill>
                  <a:srgbClr val="6F9425"/>
                </a:solidFill>
              </a:rPr>
              <a:t>реальності</a:t>
            </a:r>
            <a:r>
              <a:rPr sz="5600" spc="-580" dirty="0">
                <a:solidFill>
                  <a:srgbClr val="6F9425"/>
                </a:solidFill>
              </a:rPr>
              <a:t> </a:t>
            </a:r>
            <a:r>
              <a:rPr sz="5600" spc="-295" dirty="0">
                <a:solidFill>
                  <a:srgbClr val="6F9425"/>
                </a:solidFill>
              </a:rPr>
              <a:t>та </a:t>
            </a:r>
            <a:r>
              <a:rPr sz="5600" spc="-305" dirty="0">
                <a:solidFill>
                  <a:srgbClr val="6F9425"/>
                </a:solidFill>
              </a:rPr>
              <a:t>досяжності</a:t>
            </a:r>
            <a:r>
              <a:rPr sz="5600" spc="-565" dirty="0">
                <a:solidFill>
                  <a:srgbClr val="6F9425"/>
                </a:solidFill>
              </a:rPr>
              <a:t> </a:t>
            </a:r>
            <a:r>
              <a:rPr sz="5600" spc="-280" dirty="0">
                <a:solidFill>
                  <a:srgbClr val="6F9425"/>
                </a:solidFill>
              </a:rPr>
              <a:t>створеної</a:t>
            </a:r>
            <a:r>
              <a:rPr sz="5600" spc="-565" dirty="0">
                <a:solidFill>
                  <a:srgbClr val="6F9425"/>
                </a:solidFill>
              </a:rPr>
              <a:t> </a:t>
            </a:r>
            <a:r>
              <a:rPr sz="5600" spc="-20" dirty="0">
                <a:solidFill>
                  <a:srgbClr val="6F9425"/>
                </a:solidFill>
              </a:rPr>
              <a:t>ідеї</a:t>
            </a:r>
            <a:endParaRPr sz="5600"/>
          </a:p>
        </p:txBody>
      </p:sp>
      <p:sp>
        <p:nvSpPr>
          <p:cNvPr id="10" name="object 10"/>
          <p:cNvSpPr txBox="1"/>
          <p:nvPr/>
        </p:nvSpPr>
        <p:spPr>
          <a:xfrm>
            <a:off x="5222880" y="3324414"/>
            <a:ext cx="12009755" cy="406400"/>
          </a:xfrm>
          <a:prstGeom prst="rect">
            <a:avLst/>
          </a:prstGeom>
        </p:spPr>
        <p:txBody>
          <a:bodyPr vert="horz" wrap="square" lIns="0" tIns="12700" rIns="0" bIns="0" rtlCol="0">
            <a:spAutoFit/>
          </a:bodyPr>
          <a:lstStyle/>
          <a:p>
            <a:pPr marL="12700">
              <a:lnSpc>
                <a:spcPct val="100000"/>
              </a:lnSpc>
              <a:spcBef>
                <a:spcPts val="100"/>
              </a:spcBef>
            </a:pPr>
            <a:r>
              <a:rPr sz="2500" spc="185" dirty="0">
                <a:solidFill>
                  <a:srgbClr val="FFFFFF"/>
                </a:solidFill>
                <a:latin typeface="Century Gothic"/>
                <a:cs typeface="Century Gothic"/>
              </a:rPr>
              <a:t>Визначення</a:t>
            </a:r>
            <a:r>
              <a:rPr sz="2500" spc="-30" dirty="0">
                <a:solidFill>
                  <a:srgbClr val="FFFFFF"/>
                </a:solidFill>
                <a:latin typeface="Century Gothic"/>
                <a:cs typeface="Century Gothic"/>
              </a:rPr>
              <a:t>  </a:t>
            </a:r>
            <a:r>
              <a:rPr sz="2500" spc="50" dirty="0">
                <a:solidFill>
                  <a:srgbClr val="FFFFFF"/>
                </a:solidFill>
                <a:latin typeface="Century Gothic"/>
                <a:cs typeface="Century Gothic"/>
              </a:rPr>
              <a:t>реальності</a:t>
            </a:r>
            <a:r>
              <a:rPr sz="2500" spc="-30" dirty="0">
                <a:solidFill>
                  <a:srgbClr val="FFFFFF"/>
                </a:solidFill>
                <a:latin typeface="Century Gothic"/>
                <a:cs typeface="Century Gothic"/>
              </a:rPr>
              <a:t>  </a:t>
            </a:r>
            <a:r>
              <a:rPr sz="2500" dirty="0">
                <a:solidFill>
                  <a:srgbClr val="FFFFFF"/>
                </a:solidFill>
                <a:latin typeface="Century Gothic"/>
                <a:cs typeface="Century Gothic"/>
              </a:rPr>
              <a:t>та</a:t>
            </a:r>
            <a:r>
              <a:rPr sz="2500" spc="-30" dirty="0">
                <a:solidFill>
                  <a:srgbClr val="FFFFFF"/>
                </a:solidFill>
                <a:latin typeface="Century Gothic"/>
                <a:cs typeface="Century Gothic"/>
              </a:rPr>
              <a:t>  </a:t>
            </a:r>
            <a:r>
              <a:rPr sz="2500" spc="85" dirty="0">
                <a:solidFill>
                  <a:srgbClr val="FFFFFF"/>
                </a:solidFill>
                <a:latin typeface="Century Gothic"/>
                <a:cs typeface="Century Gothic"/>
              </a:rPr>
              <a:t>досяжності</a:t>
            </a:r>
            <a:r>
              <a:rPr sz="2500" spc="-25" dirty="0">
                <a:solidFill>
                  <a:srgbClr val="FFFFFF"/>
                </a:solidFill>
                <a:latin typeface="Century Gothic"/>
                <a:cs typeface="Century Gothic"/>
              </a:rPr>
              <a:t>  </a:t>
            </a:r>
            <a:r>
              <a:rPr sz="2500" spc="70" dirty="0">
                <a:solidFill>
                  <a:srgbClr val="FFFFFF"/>
                </a:solidFill>
                <a:latin typeface="Century Gothic"/>
                <a:cs typeface="Century Gothic"/>
              </a:rPr>
              <a:t>створеної</a:t>
            </a:r>
            <a:r>
              <a:rPr sz="2500" spc="-30" dirty="0">
                <a:solidFill>
                  <a:srgbClr val="FFFFFF"/>
                </a:solidFill>
                <a:latin typeface="Century Gothic"/>
                <a:cs typeface="Century Gothic"/>
              </a:rPr>
              <a:t>  </a:t>
            </a:r>
            <a:r>
              <a:rPr sz="2500" spc="114" dirty="0">
                <a:solidFill>
                  <a:srgbClr val="FFFFFF"/>
                </a:solidFill>
                <a:latin typeface="Century Gothic"/>
                <a:cs typeface="Century Gothic"/>
              </a:rPr>
              <a:t>ідеї</a:t>
            </a:r>
            <a:r>
              <a:rPr sz="2500" spc="-30" dirty="0">
                <a:solidFill>
                  <a:srgbClr val="FFFFFF"/>
                </a:solidFill>
                <a:latin typeface="Century Gothic"/>
                <a:cs typeface="Century Gothic"/>
              </a:rPr>
              <a:t>  </a:t>
            </a:r>
            <a:r>
              <a:rPr sz="2500" dirty="0">
                <a:solidFill>
                  <a:srgbClr val="FFFFFF"/>
                </a:solidFill>
                <a:latin typeface="Century Gothic"/>
                <a:cs typeface="Century Gothic"/>
              </a:rPr>
              <a:t>спрямоване</a:t>
            </a:r>
            <a:r>
              <a:rPr sz="2500" spc="-30" dirty="0">
                <a:solidFill>
                  <a:srgbClr val="FFFFFF"/>
                </a:solidFill>
                <a:latin typeface="Century Gothic"/>
                <a:cs typeface="Century Gothic"/>
              </a:rPr>
              <a:t>  </a:t>
            </a:r>
            <a:r>
              <a:rPr sz="2500" spc="-25" dirty="0">
                <a:solidFill>
                  <a:srgbClr val="FFFFFF"/>
                </a:solidFill>
                <a:latin typeface="Century Gothic"/>
                <a:cs typeface="Century Gothic"/>
              </a:rPr>
              <a:t>на</a:t>
            </a:r>
            <a:endParaRPr sz="2500">
              <a:latin typeface="Century Gothic"/>
              <a:cs typeface="Century Gothic"/>
            </a:endParaRPr>
          </a:p>
        </p:txBody>
      </p:sp>
      <p:sp>
        <p:nvSpPr>
          <p:cNvPr id="11" name="object 11"/>
          <p:cNvSpPr txBox="1"/>
          <p:nvPr/>
        </p:nvSpPr>
        <p:spPr>
          <a:xfrm>
            <a:off x="5222880" y="3705376"/>
            <a:ext cx="12010390" cy="1054100"/>
          </a:xfrm>
          <a:prstGeom prst="rect">
            <a:avLst/>
          </a:prstGeom>
        </p:spPr>
        <p:txBody>
          <a:bodyPr vert="horz" wrap="square" lIns="0" tIns="146050" rIns="0" bIns="0" rtlCol="0">
            <a:spAutoFit/>
          </a:bodyPr>
          <a:lstStyle/>
          <a:p>
            <a:pPr marR="5080" algn="r">
              <a:lnSpc>
                <a:spcPct val="100000"/>
              </a:lnSpc>
              <a:spcBef>
                <a:spcPts val="1150"/>
              </a:spcBef>
              <a:tabLst>
                <a:tab pos="1951989" algn="l"/>
                <a:tab pos="4250055" algn="l"/>
                <a:tab pos="4907915" algn="l"/>
                <a:tab pos="7357109" algn="l"/>
                <a:tab pos="9817735" algn="l"/>
                <a:tab pos="10661015" algn="l"/>
              </a:tabLst>
            </a:pPr>
            <a:r>
              <a:rPr sz="2500" spc="-10" dirty="0">
                <a:solidFill>
                  <a:srgbClr val="FFFFFF"/>
                </a:solidFill>
                <a:latin typeface="Century Gothic"/>
                <a:cs typeface="Century Gothic"/>
              </a:rPr>
              <a:t>своєрідне</a:t>
            </a:r>
            <a:r>
              <a:rPr sz="2500" dirty="0">
                <a:solidFill>
                  <a:srgbClr val="FFFFFF"/>
                </a:solidFill>
                <a:latin typeface="Century Gothic"/>
                <a:cs typeface="Century Gothic"/>
              </a:rPr>
              <a:t>	</a:t>
            </a:r>
            <a:r>
              <a:rPr sz="2500" spc="114" dirty="0">
                <a:solidFill>
                  <a:srgbClr val="FFFFFF"/>
                </a:solidFill>
                <a:latin typeface="Century Gothic"/>
                <a:cs typeface="Century Gothic"/>
              </a:rPr>
              <a:t>«тестування</a:t>
            </a:r>
            <a:r>
              <a:rPr sz="2500" dirty="0">
                <a:solidFill>
                  <a:srgbClr val="FFFFFF"/>
                </a:solidFill>
                <a:latin typeface="Century Gothic"/>
                <a:cs typeface="Century Gothic"/>
              </a:rPr>
              <a:t>	</a:t>
            </a:r>
            <a:r>
              <a:rPr sz="2500" spc="-25" dirty="0">
                <a:solidFill>
                  <a:srgbClr val="FFFFFF"/>
                </a:solidFill>
                <a:latin typeface="Century Gothic"/>
                <a:cs typeface="Century Gothic"/>
              </a:rPr>
              <a:t>на</a:t>
            </a:r>
            <a:r>
              <a:rPr sz="2500" dirty="0">
                <a:solidFill>
                  <a:srgbClr val="FFFFFF"/>
                </a:solidFill>
                <a:latin typeface="Century Gothic"/>
                <a:cs typeface="Century Gothic"/>
              </a:rPr>
              <a:t>	</a:t>
            </a:r>
            <a:r>
              <a:rPr sz="2500" spc="105" dirty="0">
                <a:solidFill>
                  <a:srgbClr val="FFFFFF"/>
                </a:solidFill>
                <a:latin typeface="Century Gothic"/>
                <a:cs typeface="Century Gothic"/>
              </a:rPr>
              <a:t>придатність»</a:t>
            </a:r>
            <a:r>
              <a:rPr sz="2500" dirty="0">
                <a:solidFill>
                  <a:srgbClr val="FFFFFF"/>
                </a:solidFill>
                <a:latin typeface="Century Gothic"/>
                <a:cs typeface="Century Gothic"/>
              </a:rPr>
              <a:t>	</a:t>
            </a:r>
            <a:r>
              <a:rPr sz="2500" spc="-10" dirty="0">
                <a:solidFill>
                  <a:srgbClr val="FFFFFF"/>
                </a:solidFill>
                <a:latin typeface="Century Gothic"/>
                <a:cs typeface="Century Gothic"/>
              </a:rPr>
              <a:t>сформованої</a:t>
            </a:r>
            <a:r>
              <a:rPr sz="2500" dirty="0">
                <a:solidFill>
                  <a:srgbClr val="FFFFFF"/>
                </a:solidFill>
                <a:latin typeface="Century Gothic"/>
                <a:cs typeface="Century Gothic"/>
              </a:rPr>
              <a:t>	</a:t>
            </a:r>
            <a:r>
              <a:rPr sz="2500" spc="95" dirty="0">
                <a:solidFill>
                  <a:srgbClr val="FFFFFF"/>
                </a:solidFill>
                <a:latin typeface="Century Gothic"/>
                <a:cs typeface="Century Gothic"/>
              </a:rPr>
              <a:t>ідеї</a:t>
            </a:r>
            <a:r>
              <a:rPr sz="2500" dirty="0">
                <a:solidFill>
                  <a:srgbClr val="FFFFFF"/>
                </a:solidFill>
                <a:latin typeface="Century Gothic"/>
                <a:cs typeface="Century Gothic"/>
              </a:rPr>
              <a:t>	</a:t>
            </a:r>
            <a:r>
              <a:rPr sz="2500" spc="-10" dirty="0">
                <a:solidFill>
                  <a:srgbClr val="FFFFFF"/>
                </a:solidFill>
                <a:latin typeface="Century Gothic"/>
                <a:cs typeface="Century Gothic"/>
              </a:rPr>
              <a:t>бізнесу.</a:t>
            </a:r>
            <a:endParaRPr sz="2500">
              <a:latin typeface="Century Gothic"/>
              <a:cs typeface="Century Gothic"/>
            </a:endParaRPr>
          </a:p>
          <a:p>
            <a:pPr marR="5080" algn="r">
              <a:lnSpc>
                <a:spcPct val="100000"/>
              </a:lnSpc>
              <a:spcBef>
                <a:spcPts val="1050"/>
              </a:spcBef>
            </a:pPr>
            <a:r>
              <a:rPr sz="2500" spc="80" dirty="0">
                <a:solidFill>
                  <a:srgbClr val="FFFFFF"/>
                </a:solidFill>
                <a:latin typeface="Century Gothic"/>
                <a:cs typeface="Century Gothic"/>
              </a:rPr>
              <a:t>ринку,</a:t>
            </a:r>
            <a:endParaRPr sz="2500">
              <a:latin typeface="Century Gothic"/>
              <a:cs typeface="Century Gothic"/>
            </a:endParaRPr>
          </a:p>
        </p:txBody>
      </p:sp>
      <p:sp>
        <p:nvSpPr>
          <p:cNvPr id="12" name="object 12"/>
          <p:cNvSpPr txBox="1"/>
          <p:nvPr/>
        </p:nvSpPr>
        <p:spPr>
          <a:xfrm>
            <a:off x="5222880" y="4219726"/>
            <a:ext cx="10460355" cy="1054100"/>
          </a:xfrm>
          <a:prstGeom prst="rect">
            <a:avLst/>
          </a:prstGeom>
        </p:spPr>
        <p:txBody>
          <a:bodyPr vert="horz" wrap="square" lIns="0" tIns="12700" rIns="0" bIns="0" rtlCol="0">
            <a:spAutoFit/>
          </a:bodyPr>
          <a:lstStyle/>
          <a:p>
            <a:pPr marL="12700" marR="5080">
              <a:lnSpc>
                <a:spcPct val="135000"/>
              </a:lnSpc>
              <a:spcBef>
                <a:spcPts val="100"/>
              </a:spcBef>
              <a:tabLst>
                <a:tab pos="2480310" algn="l"/>
                <a:tab pos="2931795" algn="l"/>
                <a:tab pos="3689350" algn="l"/>
                <a:tab pos="4401185" algn="l"/>
                <a:tab pos="6144895" algn="l"/>
                <a:tab pos="6921500" algn="l"/>
                <a:tab pos="8791575" algn="l"/>
              </a:tabLst>
            </a:pPr>
            <a:r>
              <a:rPr sz="2500" spc="80" dirty="0">
                <a:solidFill>
                  <a:srgbClr val="FFFFFF"/>
                </a:solidFill>
                <a:latin typeface="Century Gothic"/>
                <a:cs typeface="Century Gothic"/>
              </a:rPr>
              <a:t>Зазначений</a:t>
            </a:r>
            <a:r>
              <a:rPr sz="2500" dirty="0">
                <a:solidFill>
                  <a:srgbClr val="FFFFFF"/>
                </a:solidFill>
                <a:latin typeface="Century Gothic"/>
                <a:cs typeface="Century Gothic"/>
              </a:rPr>
              <a:t>	</a:t>
            </a:r>
            <a:r>
              <a:rPr sz="2500" spc="-20" dirty="0">
                <a:solidFill>
                  <a:srgbClr val="FFFFFF"/>
                </a:solidFill>
                <a:latin typeface="Century Gothic"/>
                <a:cs typeface="Century Gothic"/>
              </a:rPr>
              <a:t>етап</a:t>
            </a:r>
            <a:r>
              <a:rPr sz="2500" dirty="0">
                <a:solidFill>
                  <a:srgbClr val="FFFFFF"/>
                </a:solidFill>
                <a:latin typeface="Century Gothic"/>
                <a:cs typeface="Century Gothic"/>
              </a:rPr>
              <a:t>	</a:t>
            </a:r>
            <a:r>
              <a:rPr sz="2500" spc="-10" dirty="0">
                <a:solidFill>
                  <a:srgbClr val="FFFFFF"/>
                </a:solidFill>
                <a:latin typeface="Century Gothic"/>
                <a:cs typeface="Century Gothic"/>
              </a:rPr>
              <a:t>передбачає</a:t>
            </a:r>
            <a:r>
              <a:rPr sz="2500" dirty="0">
                <a:solidFill>
                  <a:srgbClr val="FFFFFF"/>
                </a:solidFill>
                <a:latin typeface="Century Gothic"/>
                <a:cs typeface="Century Gothic"/>
              </a:rPr>
              <a:t>	</a:t>
            </a:r>
            <a:r>
              <a:rPr sz="2500" spc="110" dirty="0">
                <a:solidFill>
                  <a:srgbClr val="FFFFFF"/>
                </a:solidFill>
                <a:latin typeface="Century Gothic"/>
                <a:cs typeface="Century Gothic"/>
              </a:rPr>
              <a:t>дослідження</a:t>
            </a:r>
            <a:r>
              <a:rPr sz="2500" dirty="0">
                <a:solidFill>
                  <a:srgbClr val="FFFFFF"/>
                </a:solidFill>
                <a:latin typeface="Century Gothic"/>
                <a:cs typeface="Century Gothic"/>
              </a:rPr>
              <a:t>	</a:t>
            </a:r>
            <a:r>
              <a:rPr sz="2500" spc="125" dirty="0">
                <a:solidFill>
                  <a:srgbClr val="FFFFFF"/>
                </a:solidFill>
                <a:latin typeface="Century Gothic"/>
                <a:cs typeface="Century Gothic"/>
              </a:rPr>
              <a:t>цільового </a:t>
            </a:r>
            <a:r>
              <a:rPr sz="2500" spc="120" dirty="0">
                <a:solidFill>
                  <a:srgbClr val="FFFFFF"/>
                </a:solidFill>
                <a:latin typeface="Century Gothic"/>
                <a:cs typeface="Century Gothic"/>
              </a:rPr>
              <a:t>встановлення</a:t>
            </a:r>
            <a:r>
              <a:rPr sz="2500" dirty="0">
                <a:solidFill>
                  <a:srgbClr val="FFFFFF"/>
                </a:solidFill>
                <a:latin typeface="Century Gothic"/>
                <a:cs typeface="Century Gothic"/>
              </a:rPr>
              <a:t>		</a:t>
            </a:r>
            <a:r>
              <a:rPr sz="2500" spc="220" dirty="0">
                <a:solidFill>
                  <a:srgbClr val="FFFFFF"/>
                </a:solidFill>
                <a:latin typeface="Century Gothic"/>
                <a:cs typeface="Century Gothic"/>
              </a:rPr>
              <a:t>рівня</a:t>
            </a:r>
            <a:r>
              <a:rPr sz="2500" dirty="0">
                <a:solidFill>
                  <a:srgbClr val="FFFFFF"/>
                </a:solidFill>
                <a:latin typeface="Century Gothic"/>
                <a:cs typeface="Century Gothic"/>
              </a:rPr>
              <a:t>	</a:t>
            </a:r>
            <a:r>
              <a:rPr sz="2500" spc="145" dirty="0">
                <a:solidFill>
                  <a:srgbClr val="FFFFFF"/>
                </a:solidFill>
                <a:latin typeface="Century Gothic"/>
                <a:cs typeface="Century Gothic"/>
              </a:rPr>
              <a:t>купівельної</a:t>
            </a:r>
            <a:r>
              <a:rPr sz="2500" dirty="0">
                <a:solidFill>
                  <a:srgbClr val="FFFFFF"/>
                </a:solidFill>
                <a:latin typeface="Century Gothic"/>
                <a:cs typeface="Century Gothic"/>
              </a:rPr>
              <a:t>	</a:t>
            </a:r>
            <a:r>
              <a:rPr sz="2500" spc="-10" dirty="0">
                <a:solidFill>
                  <a:srgbClr val="FFFFFF"/>
                </a:solidFill>
                <a:latin typeface="Century Gothic"/>
                <a:cs typeface="Century Gothic"/>
              </a:rPr>
              <a:t>спроможності</a:t>
            </a:r>
            <a:endParaRPr sz="2500">
              <a:latin typeface="Century Gothic"/>
              <a:cs typeface="Century Gothic"/>
            </a:endParaRPr>
          </a:p>
        </p:txBody>
      </p:sp>
      <p:sp>
        <p:nvSpPr>
          <p:cNvPr id="13" name="object 13"/>
          <p:cNvSpPr txBox="1"/>
          <p:nvPr/>
        </p:nvSpPr>
        <p:spPr>
          <a:xfrm>
            <a:off x="5222880" y="5381814"/>
            <a:ext cx="9698990" cy="406400"/>
          </a:xfrm>
          <a:prstGeom prst="rect">
            <a:avLst/>
          </a:prstGeom>
        </p:spPr>
        <p:txBody>
          <a:bodyPr vert="horz" wrap="square" lIns="0" tIns="12700" rIns="0" bIns="0" rtlCol="0">
            <a:spAutoFit/>
          </a:bodyPr>
          <a:lstStyle/>
          <a:p>
            <a:pPr marL="12700">
              <a:lnSpc>
                <a:spcPct val="100000"/>
              </a:lnSpc>
              <a:spcBef>
                <a:spcPts val="100"/>
              </a:spcBef>
              <a:tabLst>
                <a:tab pos="2334260" algn="l"/>
                <a:tab pos="4650105" algn="l"/>
                <a:tab pos="7499984" algn="l"/>
              </a:tabLst>
            </a:pPr>
            <a:r>
              <a:rPr sz="2500" spc="95" dirty="0">
                <a:solidFill>
                  <a:srgbClr val="FFFFFF"/>
                </a:solidFill>
                <a:latin typeface="Century Gothic"/>
                <a:cs typeface="Century Gothic"/>
              </a:rPr>
              <a:t>споживачів,</a:t>
            </a:r>
            <a:r>
              <a:rPr sz="2500" dirty="0">
                <a:solidFill>
                  <a:srgbClr val="FFFFFF"/>
                </a:solidFill>
                <a:latin typeface="Century Gothic"/>
                <a:cs typeface="Century Gothic"/>
              </a:rPr>
              <a:t>	</a:t>
            </a:r>
            <a:r>
              <a:rPr sz="2500" spc="125" dirty="0">
                <a:solidFill>
                  <a:srgbClr val="FFFFFF"/>
                </a:solidFill>
                <a:latin typeface="Century Gothic"/>
                <a:cs typeface="Century Gothic"/>
              </a:rPr>
              <a:t>оцінювання</a:t>
            </a:r>
            <a:r>
              <a:rPr sz="2500" dirty="0">
                <a:solidFill>
                  <a:srgbClr val="FFFFFF"/>
                </a:solidFill>
                <a:latin typeface="Century Gothic"/>
                <a:cs typeface="Century Gothic"/>
              </a:rPr>
              <a:t>	</a:t>
            </a:r>
            <a:r>
              <a:rPr sz="2500" spc="100" dirty="0">
                <a:solidFill>
                  <a:srgbClr val="FFFFFF"/>
                </a:solidFill>
                <a:latin typeface="Century Gothic"/>
                <a:cs typeface="Century Gothic"/>
              </a:rPr>
              <a:t>конкурентного</a:t>
            </a:r>
            <a:r>
              <a:rPr sz="2500" dirty="0">
                <a:solidFill>
                  <a:srgbClr val="FFFFFF"/>
                </a:solidFill>
                <a:latin typeface="Century Gothic"/>
                <a:cs typeface="Century Gothic"/>
              </a:rPr>
              <a:t>	</a:t>
            </a:r>
            <a:r>
              <a:rPr sz="2500" spc="-10" dirty="0">
                <a:solidFill>
                  <a:srgbClr val="FFFFFF"/>
                </a:solidFill>
                <a:latin typeface="Century Gothic"/>
                <a:cs typeface="Century Gothic"/>
              </a:rPr>
              <a:t>середовища,</a:t>
            </a:r>
            <a:endParaRPr sz="2500">
              <a:latin typeface="Century Gothic"/>
              <a:cs typeface="Century Gothic"/>
            </a:endParaRPr>
          </a:p>
        </p:txBody>
      </p:sp>
      <p:sp>
        <p:nvSpPr>
          <p:cNvPr id="14" name="object 14"/>
          <p:cNvSpPr txBox="1"/>
          <p:nvPr/>
        </p:nvSpPr>
        <p:spPr>
          <a:xfrm>
            <a:off x="15079335" y="4734076"/>
            <a:ext cx="2153285" cy="1054100"/>
          </a:xfrm>
          <a:prstGeom prst="rect">
            <a:avLst/>
          </a:prstGeom>
        </p:spPr>
        <p:txBody>
          <a:bodyPr vert="horz" wrap="square" lIns="0" tIns="12700" rIns="0" bIns="0" rtlCol="0">
            <a:spAutoFit/>
          </a:bodyPr>
          <a:lstStyle/>
          <a:p>
            <a:pPr marL="129539" marR="5080" indent="-117475">
              <a:lnSpc>
                <a:spcPct val="135000"/>
              </a:lnSpc>
              <a:spcBef>
                <a:spcPts val="100"/>
              </a:spcBef>
            </a:pPr>
            <a:r>
              <a:rPr sz="2500" spc="120" dirty="0">
                <a:solidFill>
                  <a:srgbClr val="FFFFFF"/>
                </a:solidFill>
                <a:latin typeface="Century Gothic"/>
                <a:cs typeface="Century Gothic"/>
              </a:rPr>
              <a:t>потенційних </a:t>
            </a:r>
            <a:r>
              <a:rPr sz="2500" spc="170" dirty="0">
                <a:solidFill>
                  <a:srgbClr val="FFFFFF"/>
                </a:solidFill>
                <a:latin typeface="Century Gothic"/>
                <a:cs typeface="Century Gothic"/>
              </a:rPr>
              <a:t>визначення</a:t>
            </a:r>
            <a:endParaRPr sz="2500">
              <a:latin typeface="Century Gothic"/>
              <a:cs typeface="Century Gothic"/>
            </a:endParaRPr>
          </a:p>
        </p:txBody>
      </p:sp>
      <p:sp>
        <p:nvSpPr>
          <p:cNvPr id="15" name="object 15"/>
          <p:cNvSpPr txBox="1"/>
          <p:nvPr/>
        </p:nvSpPr>
        <p:spPr>
          <a:xfrm>
            <a:off x="5222880" y="5762776"/>
            <a:ext cx="12010390" cy="2597150"/>
          </a:xfrm>
          <a:prstGeom prst="rect">
            <a:avLst/>
          </a:prstGeom>
        </p:spPr>
        <p:txBody>
          <a:bodyPr vert="horz" wrap="square" lIns="0" tIns="12700" rIns="0" bIns="0" rtlCol="0">
            <a:spAutoFit/>
          </a:bodyPr>
          <a:lstStyle/>
          <a:p>
            <a:pPr marL="12700" marR="5080" algn="just">
              <a:lnSpc>
                <a:spcPct val="135000"/>
              </a:lnSpc>
              <a:spcBef>
                <a:spcPts val="100"/>
              </a:spcBef>
            </a:pPr>
            <a:r>
              <a:rPr sz="2500" spc="125" dirty="0">
                <a:solidFill>
                  <a:srgbClr val="FFFFFF"/>
                </a:solidFill>
                <a:latin typeface="Century Gothic"/>
                <a:cs typeface="Century Gothic"/>
              </a:rPr>
              <a:t>існуючих</a:t>
            </a:r>
            <a:r>
              <a:rPr sz="2500" spc="70" dirty="0">
                <a:solidFill>
                  <a:srgbClr val="FFFFFF"/>
                </a:solidFill>
                <a:latin typeface="Century Gothic"/>
                <a:cs typeface="Century Gothic"/>
              </a:rPr>
              <a:t>  </a:t>
            </a:r>
            <a:r>
              <a:rPr sz="2500" dirty="0">
                <a:solidFill>
                  <a:srgbClr val="FFFFFF"/>
                </a:solidFill>
                <a:latin typeface="Century Gothic"/>
                <a:cs typeface="Century Gothic"/>
              </a:rPr>
              <a:t>ресурсних</a:t>
            </a:r>
            <a:r>
              <a:rPr sz="2500" spc="75" dirty="0">
                <a:solidFill>
                  <a:srgbClr val="FFFFFF"/>
                </a:solidFill>
                <a:latin typeface="Century Gothic"/>
                <a:cs typeface="Century Gothic"/>
              </a:rPr>
              <a:t>  </a:t>
            </a:r>
            <a:r>
              <a:rPr sz="2500" dirty="0">
                <a:solidFill>
                  <a:srgbClr val="FFFFFF"/>
                </a:solidFill>
                <a:latin typeface="Century Gothic"/>
                <a:cs typeface="Century Gothic"/>
              </a:rPr>
              <a:t>потреб</a:t>
            </a:r>
            <a:r>
              <a:rPr sz="2500" spc="75" dirty="0">
                <a:solidFill>
                  <a:srgbClr val="FFFFFF"/>
                </a:solidFill>
                <a:latin typeface="Century Gothic"/>
                <a:cs typeface="Century Gothic"/>
              </a:rPr>
              <a:t>  </a:t>
            </a:r>
            <a:r>
              <a:rPr sz="2500" dirty="0">
                <a:solidFill>
                  <a:srgbClr val="FFFFFF"/>
                </a:solidFill>
                <a:latin typeface="Century Gothic"/>
                <a:cs typeface="Century Gothic"/>
              </a:rPr>
              <a:t>та</a:t>
            </a:r>
            <a:r>
              <a:rPr sz="2500" spc="70" dirty="0">
                <a:solidFill>
                  <a:srgbClr val="FFFFFF"/>
                </a:solidFill>
                <a:latin typeface="Century Gothic"/>
                <a:cs typeface="Century Gothic"/>
              </a:rPr>
              <a:t>  </a:t>
            </a:r>
            <a:r>
              <a:rPr sz="2500" dirty="0">
                <a:solidFill>
                  <a:srgbClr val="FFFFFF"/>
                </a:solidFill>
                <a:latin typeface="Century Gothic"/>
                <a:cs typeface="Century Gothic"/>
              </a:rPr>
              <a:t>ресурсних</a:t>
            </a:r>
            <a:r>
              <a:rPr sz="2500" spc="75" dirty="0">
                <a:solidFill>
                  <a:srgbClr val="FFFFFF"/>
                </a:solidFill>
                <a:latin typeface="Century Gothic"/>
                <a:cs typeface="Century Gothic"/>
              </a:rPr>
              <a:t>  </a:t>
            </a:r>
            <a:r>
              <a:rPr sz="2500" dirty="0">
                <a:solidFill>
                  <a:srgbClr val="FFFFFF"/>
                </a:solidFill>
                <a:latin typeface="Century Gothic"/>
                <a:cs typeface="Century Gothic"/>
              </a:rPr>
              <a:t>обмежень.</a:t>
            </a:r>
            <a:r>
              <a:rPr sz="2500" spc="75" dirty="0">
                <a:solidFill>
                  <a:srgbClr val="FFFFFF"/>
                </a:solidFill>
                <a:latin typeface="Century Gothic"/>
                <a:cs typeface="Century Gothic"/>
              </a:rPr>
              <a:t>  </a:t>
            </a:r>
            <a:r>
              <a:rPr sz="2500" spc="105" dirty="0">
                <a:solidFill>
                  <a:srgbClr val="FFFFFF"/>
                </a:solidFill>
                <a:latin typeface="Century Gothic"/>
                <a:cs typeface="Century Gothic"/>
              </a:rPr>
              <a:t>Доцільним</a:t>
            </a:r>
            <a:r>
              <a:rPr sz="2500" spc="70" dirty="0">
                <a:solidFill>
                  <a:srgbClr val="FFFFFF"/>
                </a:solidFill>
                <a:latin typeface="Century Gothic"/>
                <a:cs typeface="Century Gothic"/>
              </a:rPr>
              <a:t>  </a:t>
            </a:r>
            <a:r>
              <a:rPr sz="2500" spc="-25" dirty="0">
                <a:solidFill>
                  <a:srgbClr val="FFFFFF"/>
                </a:solidFill>
                <a:latin typeface="Century Gothic"/>
                <a:cs typeface="Century Gothic"/>
              </a:rPr>
              <a:t>на </a:t>
            </a:r>
            <a:r>
              <a:rPr sz="2500" dirty="0">
                <a:solidFill>
                  <a:srgbClr val="FFFFFF"/>
                </a:solidFill>
                <a:latin typeface="Century Gothic"/>
                <a:cs typeface="Century Gothic"/>
              </a:rPr>
              <a:t>даному</a:t>
            </a:r>
            <a:r>
              <a:rPr sz="2500" spc="215" dirty="0">
                <a:solidFill>
                  <a:srgbClr val="FFFFFF"/>
                </a:solidFill>
                <a:latin typeface="Century Gothic"/>
                <a:cs typeface="Century Gothic"/>
              </a:rPr>
              <a:t>  </a:t>
            </a:r>
            <a:r>
              <a:rPr sz="2500" spc="60" dirty="0">
                <a:solidFill>
                  <a:srgbClr val="FFFFFF"/>
                </a:solidFill>
                <a:latin typeface="Century Gothic"/>
                <a:cs typeface="Century Gothic"/>
              </a:rPr>
              <a:t>етапі</a:t>
            </a:r>
            <a:r>
              <a:rPr sz="2500" spc="215" dirty="0">
                <a:solidFill>
                  <a:srgbClr val="FFFFFF"/>
                </a:solidFill>
                <a:latin typeface="Century Gothic"/>
                <a:cs typeface="Century Gothic"/>
              </a:rPr>
              <a:t>  </a:t>
            </a:r>
            <a:r>
              <a:rPr sz="2500" dirty="0">
                <a:solidFill>
                  <a:srgbClr val="FFFFFF"/>
                </a:solidFill>
                <a:latin typeface="Century Gothic"/>
                <a:cs typeface="Century Gothic"/>
              </a:rPr>
              <a:t>є</a:t>
            </a:r>
            <a:r>
              <a:rPr sz="2500" spc="220" dirty="0">
                <a:solidFill>
                  <a:srgbClr val="FFFFFF"/>
                </a:solidFill>
                <a:latin typeface="Century Gothic"/>
                <a:cs typeface="Century Gothic"/>
              </a:rPr>
              <a:t>  </a:t>
            </a:r>
            <a:r>
              <a:rPr sz="2500" spc="70" dirty="0">
                <a:solidFill>
                  <a:srgbClr val="FFFFFF"/>
                </a:solidFill>
                <a:latin typeface="Century Gothic"/>
                <a:cs typeface="Century Gothic"/>
              </a:rPr>
              <a:t>також</a:t>
            </a:r>
            <a:r>
              <a:rPr sz="2500" spc="215" dirty="0">
                <a:solidFill>
                  <a:srgbClr val="FFFFFF"/>
                </a:solidFill>
                <a:latin typeface="Century Gothic"/>
                <a:cs typeface="Century Gothic"/>
              </a:rPr>
              <a:t>  </a:t>
            </a:r>
            <a:r>
              <a:rPr sz="2500" spc="135" dirty="0">
                <a:solidFill>
                  <a:srgbClr val="FFFFFF"/>
                </a:solidFill>
                <a:latin typeface="Century Gothic"/>
                <a:cs typeface="Century Gothic"/>
              </a:rPr>
              <a:t>оцінювання</a:t>
            </a:r>
            <a:r>
              <a:rPr sz="2500" spc="220" dirty="0">
                <a:solidFill>
                  <a:srgbClr val="FFFFFF"/>
                </a:solidFill>
                <a:latin typeface="Century Gothic"/>
                <a:cs typeface="Century Gothic"/>
              </a:rPr>
              <a:t>  </a:t>
            </a:r>
            <a:r>
              <a:rPr sz="2500" spc="125" dirty="0">
                <a:solidFill>
                  <a:srgbClr val="FFFFFF"/>
                </a:solidFill>
                <a:latin typeface="Century Gothic"/>
                <a:cs typeface="Century Gothic"/>
              </a:rPr>
              <a:t>існуючих</a:t>
            </a:r>
            <a:r>
              <a:rPr sz="2500" spc="215" dirty="0">
                <a:solidFill>
                  <a:srgbClr val="FFFFFF"/>
                </a:solidFill>
                <a:latin typeface="Century Gothic"/>
                <a:cs typeface="Century Gothic"/>
              </a:rPr>
              <a:t>  </a:t>
            </a:r>
            <a:r>
              <a:rPr sz="2500" spc="165" dirty="0">
                <a:solidFill>
                  <a:srgbClr val="FFFFFF"/>
                </a:solidFill>
                <a:latin typeface="Century Gothic"/>
                <a:cs typeface="Century Gothic"/>
              </a:rPr>
              <a:t>ризиків.</a:t>
            </a:r>
            <a:r>
              <a:rPr sz="2500" spc="215" dirty="0">
                <a:solidFill>
                  <a:srgbClr val="FFFFFF"/>
                </a:solidFill>
                <a:latin typeface="Century Gothic"/>
                <a:cs typeface="Century Gothic"/>
              </a:rPr>
              <a:t>  </a:t>
            </a:r>
            <a:r>
              <a:rPr sz="2500" spc="85" dirty="0">
                <a:solidFill>
                  <a:srgbClr val="FFFFFF"/>
                </a:solidFill>
                <a:latin typeface="Century Gothic"/>
                <a:cs typeface="Century Gothic"/>
              </a:rPr>
              <a:t>Результатом </a:t>
            </a:r>
            <a:r>
              <a:rPr sz="2500" spc="55" dirty="0">
                <a:solidFill>
                  <a:srgbClr val="FFFFFF"/>
                </a:solidFill>
                <a:latin typeface="Century Gothic"/>
                <a:cs typeface="Century Gothic"/>
              </a:rPr>
              <a:t>реалізації</a:t>
            </a:r>
            <a:r>
              <a:rPr sz="2500" spc="385" dirty="0">
                <a:solidFill>
                  <a:srgbClr val="FFFFFF"/>
                </a:solidFill>
                <a:latin typeface="Century Gothic"/>
                <a:cs typeface="Century Gothic"/>
              </a:rPr>
              <a:t>  </a:t>
            </a:r>
            <a:r>
              <a:rPr sz="2500" spc="105" dirty="0">
                <a:solidFill>
                  <a:srgbClr val="FFFFFF"/>
                </a:solidFill>
                <a:latin typeface="Century Gothic"/>
                <a:cs typeface="Century Gothic"/>
              </a:rPr>
              <a:t>другого</a:t>
            </a:r>
            <a:r>
              <a:rPr sz="2500" spc="385" dirty="0">
                <a:solidFill>
                  <a:srgbClr val="FFFFFF"/>
                </a:solidFill>
                <a:latin typeface="Century Gothic"/>
                <a:cs typeface="Century Gothic"/>
              </a:rPr>
              <a:t>  </a:t>
            </a:r>
            <a:r>
              <a:rPr sz="2500" dirty="0">
                <a:solidFill>
                  <a:srgbClr val="FFFFFF"/>
                </a:solidFill>
                <a:latin typeface="Century Gothic"/>
                <a:cs typeface="Century Gothic"/>
              </a:rPr>
              <a:t>етапу</a:t>
            </a:r>
            <a:r>
              <a:rPr sz="2500" spc="385" dirty="0">
                <a:solidFill>
                  <a:srgbClr val="FFFFFF"/>
                </a:solidFill>
                <a:latin typeface="Century Gothic"/>
                <a:cs typeface="Century Gothic"/>
              </a:rPr>
              <a:t>  </a:t>
            </a:r>
            <a:r>
              <a:rPr sz="2500" dirty="0">
                <a:solidFill>
                  <a:srgbClr val="FFFFFF"/>
                </a:solidFill>
                <a:latin typeface="Century Gothic"/>
                <a:cs typeface="Century Gothic"/>
              </a:rPr>
              <a:t>формування</a:t>
            </a:r>
            <a:r>
              <a:rPr sz="2500" spc="38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385" dirty="0">
                <a:solidFill>
                  <a:srgbClr val="FFFFFF"/>
                </a:solidFill>
                <a:latin typeface="Century Gothic"/>
                <a:cs typeface="Century Gothic"/>
              </a:rPr>
              <a:t>  </a:t>
            </a:r>
            <a:r>
              <a:rPr sz="2500" dirty="0">
                <a:solidFill>
                  <a:srgbClr val="FFFFFF"/>
                </a:solidFill>
                <a:latin typeface="Century Gothic"/>
                <a:cs typeface="Century Gothic"/>
              </a:rPr>
              <a:t>є</a:t>
            </a:r>
            <a:r>
              <a:rPr sz="2500" spc="385" dirty="0">
                <a:solidFill>
                  <a:srgbClr val="FFFFFF"/>
                </a:solidFill>
                <a:latin typeface="Century Gothic"/>
                <a:cs typeface="Century Gothic"/>
              </a:rPr>
              <a:t>  </a:t>
            </a:r>
            <a:r>
              <a:rPr sz="2500" spc="220" dirty="0">
                <a:solidFill>
                  <a:srgbClr val="FFFFFF"/>
                </a:solidFill>
                <a:latin typeface="Century Gothic"/>
                <a:cs typeface="Century Gothic"/>
              </a:rPr>
              <a:t>прийняття </a:t>
            </a:r>
            <a:r>
              <a:rPr sz="2500" spc="65" dirty="0">
                <a:solidFill>
                  <a:srgbClr val="FFFFFF"/>
                </a:solidFill>
                <a:latin typeface="Century Gothic"/>
                <a:cs typeface="Century Gothic"/>
              </a:rPr>
              <a:t>остаточного</a:t>
            </a:r>
            <a:r>
              <a:rPr sz="2500" spc="120" dirty="0">
                <a:solidFill>
                  <a:srgbClr val="FFFFFF"/>
                </a:solidFill>
                <a:latin typeface="Century Gothic"/>
                <a:cs typeface="Century Gothic"/>
              </a:rPr>
              <a:t>  </a:t>
            </a:r>
            <a:r>
              <a:rPr sz="2500" spc="130" dirty="0">
                <a:solidFill>
                  <a:srgbClr val="FFFFFF"/>
                </a:solidFill>
                <a:latin typeface="Century Gothic"/>
                <a:cs typeface="Century Gothic"/>
              </a:rPr>
              <a:t>рішення</a:t>
            </a:r>
            <a:r>
              <a:rPr sz="2500" spc="120" dirty="0">
                <a:solidFill>
                  <a:srgbClr val="FFFFFF"/>
                </a:solidFill>
                <a:latin typeface="Century Gothic"/>
                <a:cs typeface="Century Gothic"/>
              </a:rPr>
              <a:t>  </a:t>
            </a:r>
            <a:r>
              <a:rPr sz="2500" dirty="0">
                <a:solidFill>
                  <a:srgbClr val="FFFFFF"/>
                </a:solidFill>
                <a:latin typeface="Century Gothic"/>
                <a:cs typeface="Century Gothic"/>
              </a:rPr>
              <a:t>щодо</a:t>
            </a:r>
            <a:r>
              <a:rPr sz="2500" spc="120" dirty="0">
                <a:solidFill>
                  <a:srgbClr val="FFFFFF"/>
                </a:solidFill>
                <a:latin typeface="Century Gothic"/>
                <a:cs typeface="Century Gothic"/>
              </a:rPr>
              <a:t>  </a:t>
            </a:r>
            <a:r>
              <a:rPr sz="2500" spc="110" dirty="0">
                <a:solidFill>
                  <a:srgbClr val="FFFFFF"/>
                </a:solidFill>
                <a:latin typeface="Century Gothic"/>
                <a:cs typeface="Century Gothic"/>
              </a:rPr>
              <a:t>доцільності</a:t>
            </a:r>
            <a:r>
              <a:rPr sz="2500" spc="120" dirty="0">
                <a:solidFill>
                  <a:srgbClr val="FFFFFF"/>
                </a:solidFill>
                <a:latin typeface="Century Gothic"/>
                <a:cs typeface="Century Gothic"/>
              </a:rPr>
              <a:t>  </a:t>
            </a:r>
            <a:r>
              <a:rPr sz="2500" spc="55" dirty="0">
                <a:solidFill>
                  <a:srgbClr val="FFFFFF"/>
                </a:solidFill>
                <a:latin typeface="Century Gothic"/>
                <a:cs typeface="Century Gothic"/>
              </a:rPr>
              <a:t>реалізації</a:t>
            </a:r>
            <a:r>
              <a:rPr sz="2500" spc="120" dirty="0">
                <a:solidFill>
                  <a:srgbClr val="FFFFFF"/>
                </a:solidFill>
                <a:latin typeface="Century Gothic"/>
                <a:cs typeface="Century Gothic"/>
              </a:rPr>
              <a:t>  </a:t>
            </a:r>
            <a:r>
              <a:rPr sz="2500" dirty="0">
                <a:solidFill>
                  <a:srgbClr val="FFFFFF"/>
                </a:solidFill>
                <a:latin typeface="Century Gothic"/>
                <a:cs typeface="Century Gothic"/>
              </a:rPr>
              <a:t>сформованої</a:t>
            </a:r>
            <a:r>
              <a:rPr sz="2500" spc="125" dirty="0">
                <a:solidFill>
                  <a:srgbClr val="FFFFFF"/>
                </a:solidFill>
                <a:latin typeface="Century Gothic"/>
                <a:cs typeface="Century Gothic"/>
              </a:rPr>
              <a:t>  </a:t>
            </a:r>
            <a:r>
              <a:rPr sz="2500" spc="-25" dirty="0">
                <a:solidFill>
                  <a:srgbClr val="FFFFFF"/>
                </a:solidFill>
                <a:latin typeface="Century Gothic"/>
                <a:cs typeface="Century Gothic"/>
              </a:rPr>
              <a:t>на </a:t>
            </a:r>
            <a:r>
              <a:rPr sz="2500" dirty="0">
                <a:solidFill>
                  <a:srgbClr val="FFFFFF"/>
                </a:solidFill>
                <a:latin typeface="Century Gothic"/>
                <a:cs typeface="Century Gothic"/>
              </a:rPr>
              <a:t>першому</a:t>
            </a:r>
            <a:r>
              <a:rPr sz="2500" spc="-20" dirty="0">
                <a:solidFill>
                  <a:srgbClr val="FFFFFF"/>
                </a:solidFill>
                <a:latin typeface="Century Gothic"/>
                <a:cs typeface="Century Gothic"/>
              </a:rPr>
              <a:t> </a:t>
            </a:r>
            <a:r>
              <a:rPr sz="2500" spc="60" dirty="0">
                <a:solidFill>
                  <a:srgbClr val="FFFFFF"/>
                </a:solidFill>
                <a:latin typeface="Century Gothic"/>
                <a:cs typeface="Century Gothic"/>
              </a:rPr>
              <a:t>етапі</a:t>
            </a:r>
            <a:r>
              <a:rPr sz="2500" spc="-15" dirty="0">
                <a:solidFill>
                  <a:srgbClr val="FFFFFF"/>
                </a:solidFill>
                <a:latin typeface="Century Gothic"/>
                <a:cs typeface="Century Gothic"/>
              </a:rPr>
              <a:t> </a:t>
            </a:r>
            <a:r>
              <a:rPr sz="2500" spc="65" dirty="0">
                <a:solidFill>
                  <a:srgbClr val="FFFFFF"/>
                </a:solidFill>
                <a:latin typeface="Century Gothic"/>
                <a:cs typeface="Century Gothic"/>
              </a:rPr>
              <a:t>ідеї,</a:t>
            </a:r>
            <a:r>
              <a:rPr sz="2500" spc="-15" dirty="0">
                <a:solidFill>
                  <a:srgbClr val="FFFFFF"/>
                </a:solidFill>
                <a:latin typeface="Century Gothic"/>
                <a:cs typeface="Century Gothic"/>
              </a:rPr>
              <a:t> </a:t>
            </a:r>
            <a:r>
              <a:rPr sz="2500" spc="-260" dirty="0">
                <a:solidFill>
                  <a:srgbClr val="FFFFFF"/>
                </a:solidFill>
                <a:latin typeface="Century Gothic"/>
                <a:cs typeface="Century Gothic"/>
              </a:rPr>
              <a:t>а</a:t>
            </a:r>
            <a:r>
              <a:rPr sz="2500" spc="-15" dirty="0">
                <a:solidFill>
                  <a:srgbClr val="FFFFFF"/>
                </a:solidFill>
                <a:latin typeface="Century Gothic"/>
                <a:cs typeface="Century Gothic"/>
              </a:rPr>
              <a:t> </a:t>
            </a:r>
            <a:r>
              <a:rPr sz="2500" spc="70" dirty="0">
                <a:solidFill>
                  <a:srgbClr val="FFFFFF"/>
                </a:solidFill>
                <a:latin typeface="Century Gothic"/>
                <a:cs typeface="Century Gothic"/>
              </a:rPr>
              <a:t>також</a:t>
            </a:r>
            <a:r>
              <a:rPr sz="2500" spc="-15" dirty="0">
                <a:solidFill>
                  <a:srgbClr val="FFFFFF"/>
                </a:solidFill>
                <a:latin typeface="Century Gothic"/>
                <a:cs typeface="Century Gothic"/>
              </a:rPr>
              <a:t> </a:t>
            </a:r>
            <a:r>
              <a:rPr sz="2500" spc="170" dirty="0">
                <a:solidFill>
                  <a:srgbClr val="FFFFFF"/>
                </a:solidFill>
                <a:latin typeface="Century Gothic"/>
                <a:cs typeface="Century Gothic"/>
              </a:rPr>
              <a:t>уточнення</a:t>
            </a:r>
            <a:r>
              <a:rPr sz="2500" spc="-15" dirty="0">
                <a:solidFill>
                  <a:srgbClr val="FFFFFF"/>
                </a:solidFill>
                <a:latin typeface="Century Gothic"/>
                <a:cs typeface="Century Gothic"/>
              </a:rPr>
              <a:t> </a:t>
            </a:r>
            <a:r>
              <a:rPr sz="2500" spc="95" dirty="0">
                <a:solidFill>
                  <a:srgbClr val="FFFFFF"/>
                </a:solidFill>
                <a:latin typeface="Century Gothic"/>
                <a:cs typeface="Century Gothic"/>
              </a:rPr>
              <a:t>стратегічного</a:t>
            </a:r>
            <a:r>
              <a:rPr sz="2500" spc="-15" dirty="0">
                <a:solidFill>
                  <a:srgbClr val="FFFFFF"/>
                </a:solidFill>
                <a:latin typeface="Century Gothic"/>
                <a:cs typeface="Century Gothic"/>
              </a:rPr>
              <a:t> </a:t>
            </a:r>
            <a:r>
              <a:rPr sz="2500" spc="110" dirty="0">
                <a:solidFill>
                  <a:srgbClr val="FFFFFF"/>
                </a:solidFill>
                <a:latin typeface="Century Gothic"/>
                <a:cs typeface="Century Gothic"/>
              </a:rPr>
              <a:t>бачення</a:t>
            </a:r>
            <a:r>
              <a:rPr sz="2500" spc="-15" dirty="0">
                <a:solidFill>
                  <a:srgbClr val="FFFFFF"/>
                </a:solidFill>
                <a:latin typeface="Century Gothic"/>
                <a:cs typeface="Century Gothic"/>
              </a:rPr>
              <a:t> </a:t>
            </a:r>
            <a:r>
              <a:rPr sz="2500" spc="-10" dirty="0">
                <a:solidFill>
                  <a:srgbClr val="FFFFFF"/>
                </a:solidFill>
                <a:latin typeface="Century Gothic"/>
                <a:cs typeface="Century Gothic"/>
              </a:rPr>
              <a:t>бізнесу.</a:t>
            </a:r>
            <a:endParaRPr sz="2500">
              <a:latin typeface="Century Gothic"/>
              <a:cs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4"/>
            <a:ext cx="18288000" cy="10287020"/>
            <a:chOff x="0" y="-14"/>
            <a:chExt cx="18288000" cy="1028702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5111094" cy="10287000"/>
            </a:xfrm>
            <a:custGeom>
              <a:avLst/>
              <a:gdLst/>
              <a:ahLst/>
              <a:cxnLst/>
              <a:rect l="l" t="t" r="r" b="b"/>
              <a:pathLst>
                <a:path w="15111094" h="10287000">
                  <a:moveTo>
                    <a:pt x="0" y="10287000"/>
                  </a:moveTo>
                  <a:lnTo>
                    <a:pt x="0" y="0"/>
                  </a:lnTo>
                  <a:lnTo>
                    <a:pt x="10283137" y="7"/>
                  </a:lnTo>
                  <a:lnTo>
                    <a:pt x="14887834" y="4604705"/>
                  </a:lnTo>
                  <a:lnTo>
                    <a:pt x="14920849" y="4639840"/>
                  </a:lnTo>
                  <a:lnTo>
                    <a:pt x="14951223" y="4676490"/>
                  </a:lnTo>
                  <a:lnTo>
                    <a:pt x="14978956" y="4714528"/>
                  </a:lnTo>
                  <a:lnTo>
                    <a:pt x="15004047" y="4753829"/>
                  </a:lnTo>
                  <a:lnTo>
                    <a:pt x="15026497" y="4794266"/>
                  </a:lnTo>
                  <a:lnTo>
                    <a:pt x="15046306" y="4835713"/>
                  </a:lnTo>
                  <a:lnTo>
                    <a:pt x="15063474" y="4878044"/>
                  </a:lnTo>
                  <a:lnTo>
                    <a:pt x="15078001" y="4921132"/>
                  </a:lnTo>
                  <a:lnTo>
                    <a:pt x="15089886" y="4964851"/>
                  </a:lnTo>
                  <a:lnTo>
                    <a:pt x="15099131" y="5009075"/>
                  </a:lnTo>
                  <a:lnTo>
                    <a:pt x="15105734" y="5053678"/>
                  </a:lnTo>
                  <a:lnTo>
                    <a:pt x="15109695" y="5098533"/>
                  </a:lnTo>
                  <a:lnTo>
                    <a:pt x="15111016" y="5143515"/>
                  </a:lnTo>
                  <a:lnTo>
                    <a:pt x="15109695" y="5188496"/>
                  </a:lnTo>
                  <a:lnTo>
                    <a:pt x="15105734" y="5233352"/>
                  </a:lnTo>
                  <a:lnTo>
                    <a:pt x="15099131" y="5277954"/>
                  </a:lnTo>
                  <a:lnTo>
                    <a:pt x="15089886" y="5322179"/>
                  </a:lnTo>
                  <a:lnTo>
                    <a:pt x="15078001" y="5365898"/>
                  </a:lnTo>
                  <a:lnTo>
                    <a:pt x="15063474" y="5408986"/>
                  </a:lnTo>
                  <a:lnTo>
                    <a:pt x="15046306" y="5451316"/>
                  </a:lnTo>
                  <a:lnTo>
                    <a:pt x="15026497" y="5492763"/>
                  </a:lnTo>
                  <a:lnTo>
                    <a:pt x="15004047" y="5533200"/>
                  </a:lnTo>
                  <a:lnTo>
                    <a:pt x="14978956" y="5572501"/>
                  </a:lnTo>
                  <a:lnTo>
                    <a:pt x="14951223" y="5610540"/>
                  </a:lnTo>
                  <a:lnTo>
                    <a:pt x="14920849" y="5647190"/>
                  </a:lnTo>
                  <a:lnTo>
                    <a:pt x="14887791" y="5682282"/>
                  </a:lnTo>
                  <a:lnTo>
                    <a:pt x="10283116" y="10286957"/>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14"/>
              <a:ext cx="4998902" cy="10287020"/>
            </a:xfrm>
            <a:prstGeom prst="rect">
              <a:avLst/>
            </a:prstGeom>
          </p:spPr>
        </p:pic>
        <p:pic>
          <p:nvPicPr>
            <p:cNvPr id="7" name="object 7"/>
            <p:cNvPicPr/>
            <p:nvPr/>
          </p:nvPicPr>
          <p:blipFill>
            <a:blip r:embed="rId4" cstate="print"/>
            <a:stretch>
              <a:fillRect/>
            </a:stretch>
          </p:blipFill>
          <p:spPr>
            <a:xfrm>
              <a:off x="12691048" y="6788596"/>
              <a:ext cx="1085209" cy="1085240"/>
            </a:xfrm>
            <a:prstGeom prst="rect">
              <a:avLst/>
            </a:prstGeom>
          </p:spPr>
        </p:pic>
        <p:sp>
          <p:nvSpPr>
            <p:cNvPr id="8" name="object 8"/>
            <p:cNvSpPr/>
            <p:nvPr/>
          </p:nvSpPr>
          <p:spPr>
            <a:xfrm>
              <a:off x="1325651" y="4165459"/>
              <a:ext cx="1466215" cy="1952625"/>
            </a:xfrm>
            <a:custGeom>
              <a:avLst/>
              <a:gdLst/>
              <a:ahLst/>
              <a:cxnLst/>
              <a:rect l="l" t="t" r="r" b="b"/>
              <a:pathLst>
                <a:path w="1466214" h="1952625">
                  <a:moveTo>
                    <a:pt x="561149" y="1392072"/>
                  </a:moveTo>
                  <a:lnTo>
                    <a:pt x="559511" y="1390434"/>
                  </a:lnTo>
                  <a:lnTo>
                    <a:pt x="515099" y="1346022"/>
                  </a:lnTo>
                  <a:lnTo>
                    <a:pt x="470674" y="1390434"/>
                  </a:lnTo>
                  <a:lnTo>
                    <a:pt x="465963" y="1381975"/>
                  </a:lnTo>
                  <a:lnTo>
                    <a:pt x="458914" y="1375257"/>
                  </a:lnTo>
                  <a:lnTo>
                    <a:pt x="450100" y="1370838"/>
                  </a:lnTo>
                  <a:lnTo>
                    <a:pt x="440118" y="1369250"/>
                  </a:lnTo>
                  <a:lnTo>
                    <a:pt x="407924" y="1369250"/>
                  </a:lnTo>
                  <a:lnTo>
                    <a:pt x="407924" y="1434452"/>
                  </a:lnTo>
                  <a:lnTo>
                    <a:pt x="407924" y="1453603"/>
                  </a:lnTo>
                  <a:lnTo>
                    <a:pt x="407924" y="1546110"/>
                  </a:lnTo>
                  <a:lnTo>
                    <a:pt x="407924" y="1597456"/>
                  </a:lnTo>
                  <a:lnTo>
                    <a:pt x="351282" y="1597456"/>
                  </a:lnTo>
                  <a:lnTo>
                    <a:pt x="359422" y="1594192"/>
                  </a:lnTo>
                  <a:lnTo>
                    <a:pt x="365950" y="1588084"/>
                  </a:lnTo>
                  <a:lnTo>
                    <a:pt x="407924" y="1546110"/>
                  </a:lnTo>
                  <a:lnTo>
                    <a:pt x="407924" y="1453603"/>
                  </a:lnTo>
                  <a:lnTo>
                    <a:pt x="407517" y="1453603"/>
                  </a:lnTo>
                  <a:lnTo>
                    <a:pt x="342315" y="1518805"/>
                  </a:lnTo>
                  <a:lnTo>
                    <a:pt x="300342" y="1476832"/>
                  </a:lnTo>
                  <a:lnTo>
                    <a:pt x="254292" y="1522882"/>
                  </a:lnTo>
                  <a:lnTo>
                    <a:pt x="326009" y="1594599"/>
                  </a:lnTo>
                  <a:lnTo>
                    <a:pt x="334162" y="1597456"/>
                  </a:lnTo>
                  <a:lnTo>
                    <a:pt x="244919" y="1597456"/>
                  </a:lnTo>
                  <a:lnTo>
                    <a:pt x="244919" y="1434452"/>
                  </a:lnTo>
                  <a:lnTo>
                    <a:pt x="407924" y="1434452"/>
                  </a:lnTo>
                  <a:lnTo>
                    <a:pt x="407924" y="1369250"/>
                  </a:lnTo>
                  <a:lnTo>
                    <a:pt x="211912" y="1369250"/>
                  </a:lnTo>
                  <a:lnTo>
                    <a:pt x="199250" y="1371815"/>
                  </a:lnTo>
                  <a:lnTo>
                    <a:pt x="188887" y="1378826"/>
                  </a:lnTo>
                  <a:lnTo>
                    <a:pt x="181876" y="1389189"/>
                  </a:lnTo>
                  <a:lnTo>
                    <a:pt x="179311" y="1401851"/>
                  </a:lnTo>
                  <a:lnTo>
                    <a:pt x="179311" y="1630057"/>
                  </a:lnTo>
                  <a:lnTo>
                    <a:pt x="181876" y="1642719"/>
                  </a:lnTo>
                  <a:lnTo>
                    <a:pt x="188887" y="1653082"/>
                  </a:lnTo>
                  <a:lnTo>
                    <a:pt x="199250" y="1660080"/>
                  </a:lnTo>
                  <a:lnTo>
                    <a:pt x="211912" y="1662658"/>
                  </a:lnTo>
                  <a:lnTo>
                    <a:pt x="440118" y="1662658"/>
                  </a:lnTo>
                  <a:lnTo>
                    <a:pt x="452767" y="1660080"/>
                  </a:lnTo>
                  <a:lnTo>
                    <a:pt x="463143" y="1653082"/>
                  </a:lnTo>
                  <a:lnTo>
                    <a:pt x="470141" y="1642719"/>
                  </a:lnTo>
                  <a:lnTo>
                    <a:pt x="472719" y="1630057"/>
                  </a:lnTo>
                  <a:lnTo>
                    <a:pt x="472719" y="1597456"/>
                  </a:lnTo>
                  <a:lnTo>
                    <a:pt x="472719" y="1546110"/>
                  </a:lnTo>
                  <a:lnTo>
                    <a:pt x="472719" y="1518805"/>
                  </a:lnTo>
                  <a:lnTo>
                    <a:pt x="472719" y="1480502"/>
                  </a:lnTo>
                  <a:lnTo>
                    <a:pt x="518769" y="1434452"/>
                  </a:lnTo>
                  <a:lnTo>
                    <a:pt x="561149" y="1392072"/>
                  </a:lnTo>
                  <a:close/>
                </a:path>
                <a:path w="1466214" h="1952625">
                  <a:moveTo>
                    <a:pt x="561149" y="1000861"/>
                  </a:moveTo>
                  <a:lnTo>
                    <a:pt x="559511" y="999223"/>
                  </a:lnTo>
                  <a:lnTo>
                    <a:pt x="515099" y="954811"/>
                  </a:lnTo>
                  <a:lnTo>
                    <a:pt x="470674" y="999223"/>
                  </a:lnTo>
                  <a:lnTo>
                    <a:pt x="465963" y="990752"/>
                  </a:lnTo>
                  <a:lnTo>
                    <a:pt x="458914" y="984046"/>
                  </a:lnTo>
                  <a:lnTo>
                    <a:pt x="450100" y="979627"/>
                  </a:lnTo>
                  <a:lnTo>
                    <a:pt x="440118" y="978039"/>
                  </a:lnTo>
                  <a:lnTo>
                    <a:pt x="407924" y="978039"/>
                  </a:lnTo>
                  <a:lnTo>
                    <a:pt x="407924" y="1043241"/>
                  </a:lnTo>
                  <a:lnTo>
                    <a:pt x="407924" y="1062393"/>
                  </a:lnTo>
                  <a:lnTo>
                    <a:pt x="407924" y="1154899"/>
                  </a:lnTo>
                  <a:lnTo>
                    <a:pt x="407924" y="1206246"/>
                  </a:lnTo>
                  <a:lnTo>
                    <a:pt x="351282" y="1206246"/>
                  </a:lnTo>
                  <a:lnTo>
                    <a:pt x="359422" y="1202982"/>
                  </a:lnTo>
                  <a:lnTo>
                    <a:pt x="365950" y="1196873"/>
                  </a:lnTo>
                  <a:lnTo>
                    <a:pt x="407924" y="1154899"/>
                  </a:lnTo>
                  <a:lnTo>
                    <a:pt x="407924" y="1062393"/>
                  </a:lnTo>
                  <a:lnTo>
                    <a:pt x="407517" y="1062393"/>
                  </a:lnTo>
                  <a:lnTo>
                    <a:pt x="342315" y="1127594"/>
                  </a:lnTo>
                  <a:lnTo>
                    <a:pt x="300342" y="1085621"/>
                  </a:lnTo>
                  <a:lnTo>
                    <a:pt x="254292" y="1131671"/>
                  </a:lnTo>
                  <a:lnTo>
                    <a:pt x="326009" y="1203388"/>
                  </a:lnTo>
                  <a:lnTo>
                    <a:pt x="334162" y="1206246"/>
                  </a:lnTo>
                  <a:lnTo>
                    <a:pt x="244919" y="1206246"/>
                  </a:lnTo>
                  <a:lnTo>
                    <a:pt x="244919" y="1043241"/>
                  </a:lnTo>
                  <a:lnTo>
                    <a:pt x="407924" y="1043241"/>
                  </a:lnTo>
                  <a:lnTo>
                    <a:pt x="407924" y="978039"/>
                  </a:lnTo>
                  <a:lnTo>
                    <a:pt x="211912" y="978039"/>
                  </a:lnTo>
                  <a:lnTo>
                    <a:pt x="199250" y="980605"/>
                  </a:lnTo>
                  <a:lnTo>
                    <a:pt x="188887" y="987615"/>
                  </a:lnTo>
                  <a:lnTo>
                    <a:pt x="181876" y="997978"/>
                  </a:lnTo>
                  <a:lnTo>
                    <a:pt x="179311" y="1010640"/>
                  </a:lnTo>
                  <a:lnTo>
                    <a:pt x="179311" y="1238846"/>
                  </a:lnTo>
                  <a:lnTo>
                    <a:pt x="181876" y="1251496"/>
                  </a:lnTo>
                  <a:lnTo>
                    <a:pt x="188887" y="1261872"/>
                  </a:lnTo>
                  <a:lnTo>
                    <a:pt x="199250" y="1268869"/>
                  </a:lnTo>
                  <a:lnTo>
                    <a:pt x="211912" y="1271447"/>
                  </a:lnTo>
                  <a:lnTo>
                    <a:pt x="440118" y="1271447"/>
                  </a:lnTo>
                  <a:lnTo>
                    <a:pt x="452767" y="1268869"/>
                  </a:lnTo>
                  <a:lnTo>
                    <a:pt x="463143" y="1261872"/>
                  </a:lnTo>
                  <a:lnTo>
                    <a:pt x="470141" y="1251496"/>
                  </a:lnTo>
                  <a:lnTo>
                    <a:pt x="472719" y="1238846"/>
                  </a:lnTo>
                  <a:lnTo>
                    <a:pt x="472719" y="1206246"/>
                  </a:lnTo>
                  <a:lnTo>
                    <a:pt x="472719" y="1154899"/>
                  </a:lnTo>
                  <a:lnTo>
                    <a:pt x="472719" y="1127594"/>
                  </a:lnTo>
                  <a:lnTo>
                    <a:pt x="472719" y="1089291"/>
                  </a:lnTo>
                  <a:lnTo>
                    <a:pt x="518769" y="1043241"/>
                  </a:lnTo>
                  <a:lnTo>
                    <a:pt x="561149" y="1000861"/>
                  </a:lnTo>
                  <a:close/>
                </a:path>
                <a:path w="1466214" h="1952625">
                  <a:moveTo>
                    <a:pt x="561149" y="609650"/>
                  </a:moveTo>
                  <a:lnTo>
                    <a:pt x="559511" y="608012"/>
                  </a:lnTo>
                  <a:lnTo>
                    <a:pt x="515099" y="563600"/>
                  </a:lnTo>
                  <a:lnTo>
                    <a:pt x="470674" y="608012"/>
                  </a:lnTo>
                  <a:lnTo>
                    <a:pt x="465963" y="599541"/>
                  </a:lnTo>
                  <a:lnTo>
                    <a:pt x="458914" y="592836"/>
                  </a:lnTo>
                  <a:lnTo>
                    <a:pt x="450100" y="588416"/>
                  </a:lnTo>
                  <a:lnTo>
                    <a:pt x="440118" y="586828"/>
                  </a:lnTo>
                  <a:lnTo>
                    <a:pt x="407924" y="586828"/>
                  </a:lnTo>
                  <a:lnTo>
                    <a:pt x="407924" y="652030"/>
                  </a:lnTo>
                  <a:lnTo>
                    <a:pt x="407924" y="671182"/>
                  </a:lnTo>
                  <a:lnTo>
                    <a:pt x="407924" y="763689"/>
                  </a:lnTo>
                  <a:lnTo>
                    <a:pt x="407924" y="815035"/>
                  </a:lnTo>
                  <a:lnTo>
                    <a:pt x="351282" y="815035"/>
                  </a:lnTo>
                  <a:lnTo>
                    <a:pt x="359422" y="811771"/>
                  </a:lnTo>
                  <a:lnTo>
                    <a:pt x="365950" y="805662"/>
                  </a:lnTo>
                  <a:lnTo>
                    <a:pt x="407924" y="763689"/>
                  </a:lnTo>
                  <a:lnTo>
                    <a:pt x="407924" y="671182"/>
                  </a:lnTo>
                  <a:lnTo>
                    <a:pt x="407517" y="671182"/>
                  </a:lnTo>
                  <a:lnTo>
                    <a:pt x="342315" y="736384"/>
                  </a:lnTo>
                  <a:lnTo>
                    <a:pt x="300342" y="694410"/>
                  </a:lnTo>
                  <a:lnTo>
                    <a:pt x="254292" y="740460"/>
                  </a:lnTo>
                  <a:lnTo>
                    <a:pt x="326009" y="812177"/>
                  </a:lnTo>
                  <a:lnTo>
                    <a:pt x="334162" y="815035"/>
                  </a:lnTo>
                  <a:lnTo>
                    <a:pt x="244919" y="815035"/>
                  </a:lnTo>
                  <a:lnTo>
                    <a:pt x="244919" y="652030"/>
                  </a:lnTo>
                  <a:lnTo>
                    <a:pt x="407924" y="652030"/>
                  </a:lnTo>
                  <a:lnTo>
                    <a:pt x="407924" y="586828"/>
                  </a:lnTo>
                  <a:lnTo>
                    <a:pt x="211912" y="586828"/>
                  </a:lnTo>
                  <a:lnTo>
                    <a:pt x="199250" y="589394"/>
                  </a:lnTo>
                  <a:lnTo>
                    <a:pt x="188887" y="596404"/>
                  </a:lnTo>
                  <a:lnTo>
                    <a:pt x="181876" y="606767"/>
                  </a:lnTo>
                  <a:lnTo>
                    <a:pt x="179311" y="619429"/>
                  </a:lnTo>
                  <a:lnTo>
                    <a:pt x="179311" y="847636"/>
                  </a:lnTo>
                  <a:lnTo>
                    <a:pt x="181876" y="860285"/>
                  </a:lnTo>
                  <a:lnTo>
                    <a:pt x="188887" y="870661"/>
                  </a:lnTo>
                  <a:lnTo>
                    <a:pt x="199250" y="877658"/>
                  </a:lnTo>
                  <a:lnTo>
                    <a:pt x="211912" y="880237"/>
                  </a:lnTo>
                  <a:lnTo>
                    <a:pt x="440118" y="880237"/>
                  </a:lnTo>
                  <a:lnTo>
                    <a:pt x="452767" y="877658"/>
                  </a:lnTo>
                  <a:lnTo>
                    <a:pt x="463143" y="870661"/>
                  </a:lnTo>
                  <a:lnTo>
                    <a:pt x="470141" y="860285"/>
                  </a:lnTo>
                  <a:lnTo>
                    <a:pt x="472719" y="847636"/>
                  </a:lnTo>
                  <a:lnTo>
                    <a:pt x="472719" y="815035"/>
                  </a:lnTo>
                  <a:lnTo>
                    <a:pt x="472719" y="763689"/>
                  </a:lnTo>
                  <a:lnTo>
                    <a:pt x="472719" y="736384"/>
                  </a:lnTo>
                  <a:lnTo>
                    <a:pt x="472719" y="698080"/>
                  </a:lnTo>
                  <a:lnTo>
                    <a:pt x="518769" y="652030"/>
                  </a:lnTo>
                  <a:lnTo>
                    <a:pt x="561149" y="609650"/>
                  </a:lnTo>
                  <a:close/>
                </a:path>
                <a:path w="1466214" h="1952625">
                  <a:moveTo>
                    <a:pt x="1189939" y="1467053"/>
                  </a:moveTo>
                  <a:lnTo>
                    <a:pt x="570522" y="1467053"/>
                  </a:lnTo>
                  <a:lnTo>
                    <a:pt x="570522" y="1532255"/>
                  </a:lnTo>
                  <a:lnTo>
                    <a:pt x="1189939" y="1532255"/>
                  </a:lnTo>
                  <a:lnTo>
                    <a:pt x="1189939" y="1467053"/>
                  </a:lnTo>
                  <a:close/>
                </a:path>
                <a:path w="1466214" h="1952625">
                  <a:moveTo>
                    <a:pt x="1189939" y="1075842"/>
                  </a:moveTo>
                  <a:lnTo>
                    <a:pt x="570522" y="1075842"/>
                  </a:lnTo>
                  <a:lnTo>
                    <a:pt x="570522" y="1141044"/>
                  </a:lnTo>
                  <a:lnTo>
                    <a:pt x="1189939" y="1141044"/>
                  </a:lnTo>
                  <a:lnTo>
                    <a:pt x="1189939" y="1075842"/>
                  </a:lnTo>
                  <a:close/>
                </a:path>
                <a:path w="1466214" h="1952625">
                  <a:moveTo>
                    <a:pt x="1189939" y="684631"/>
                  </a:moveTo>
                  <a:lnTo>
                    <a:pt x="570522" y="684631"/>
                  </a:lnTo>
                  <a:lnTo>
                    <a:pt x="570522" y="749833"/>
                  </a:lnTo>
                  <a:lnTo>
                    <a:pt x="1189939" y="749833"/>
                  </a:lnTo>
                  <a:lnTo>
                    <a:pt x="1189939" y="684631"/>
                  </a:lnTo>
                  <a:close/>
                </a:path>
                <a:path w="1466214" h="1952625">
                  <a:moveTo>
                    <a:pt x="1465973" y="288175"/>
                  </a:moveTo>
                  <a:lnTo>
                    <a:pt x="1464475" y="280758"/>
                  </a:lnTo>
                  <a:lnTo>
                    <a:pt x="1457464" y="270395"/>
                  </a:lnTo>
                  <a:lnTo>
                    <a:pt x="1447101" y="263385"/>
                  </a:lnTo>
                  <a:lnTo>
                    <a:pt x="1434439" y="260819"/>
                  </a:lnTo>
                  <a:lnTo>
                    <a:pt x="1401838" y="260819"/>
                  </a:lnTo>
                  <a:lnTo>
                    <a:pt x="1401838" y="326021"/>
                  </a:lnTo>
                  <a:lnTo>
                    <a:pt x="1401838" y="1890864"/>
                  </a:lnTo>
                  <a:lnTo>
                    <a:pt x="65201" y="1890864"/>
                  </a:lnTo>
                  <a:lnTo>
                    <a:pt x="65201" y="326021"/>
                  </a:lnTo>
                  <a:lnTo>
                    <a:pt x="391210" y="326021"/>
                  </a:lnTo>
                  <a:lnTo>
                    <a:pt x="391210" y="456425"/>
                  </a:lnTo>
                  <a:lnTo>
                    <a:pt x="393788" y="469074"/>
                  </a:lnTo>
                  <a:lnTo>
                    <a:pt x="400786" y="479450"/>
                  </a:lnTo>
                  <a:lnTo>
                    <a:pt x="411149" y="486448"/>
                  </a:lnTo>
                  <a:lnTo>
                    <a:pt x="423811" y="489026"/>
                  </a:lnTo>
                  <a:lnTo>
                    <a:pt x="1043228" y="489026"/>
                  </a:lnTo>
                  <a:lnTo>
                    <a:pt x="1055890" y="486448"/>
                  </a:lnTo>
                  <a:lnTo>
                    <a:pt x="1066253" y="479450"/>
                  </a:lnTo>
                  <a:lnTo>
                    <a:pt x="1073264" y="469074"/>
                  </a:lnTo>
                  <a:lnTo>
                    <a:pt x="1075829" y="456425"/>
                  </a:lnTo>
                  <a:lnTo>
                    <a:pt x="1075829" y="423824"/>
                  </a:lnTo>
                  <a:lnTo>
                    <a:pt x="1075829" y="326021"/>
                  </a:lnTo>
                  <a:lnTo>
                    <a:pt x="1401838" y="326021"/>
                  </a:lnTo>
                  <a:lnTo>
                    <a:pt x="1401838" y="260819"/>
                  </a:lnTo>
                  <a:lnTo>
                    <a:pt x="1075829" y="260819"/>
                  </a:lnTo>
                  <a:lnTo>
                    <a:pt x="1075829" y="163017"/>
                  </a:lnTo>
                  <a:lnTo>
                    <a:pt x="1073264" y="150355"/>
                  </a:lnTo>
                  <a:lnTo>
                    <a:pt x="1066253" y="139992"/>
                  </a:lnTo>
                  <a:lnTo>
                    <a:pt x="1055890" y="132981"/>
                  </a:lnTo>
                  <a:lnTo>
                    <a:pt x="1043228" y="130416"/>
                  </a:lnTo>
                  <a:lnTo>
                    <a:pt x="1010627" y="130416"/>
                  </a:lnTo>
                  <a:lnTo>
                    <a:pt x="1010627" y="195618"/>
                  </a:lnTo>
                  <a:lnTo>
                    <a:pt x="1010627" y="423824"/>
                  </a:lnTo>
                  <a:lnTo>
                    <a:pt x="456412" y="423824"/>
                  </a:lnTo>
                  <a:lnTo>
                    <a:pt x="456412" y="326021"/>
                  </a:lnTo>
                  <a:lnTo>
                    <a:pt x="456412" y="195618"/>
                  </a:lnTo>
                  <a:lnTo>
                    <a:pt x="603123" y="195618"/>
                  </a:lnTo>
                  <a:lnTo>
                    <a:pt x="615772" y="193040"/>
                  </a:lnTo>
                  <a:lnTo>
                    <a:pt x="626148" y="186042"/>
                  </a:lnTo>
                  <a:lnTo>
                    <a:pt x="633145" y="175666"/>
                  </a:lnTo>
                  <a:lnTo>
                    <a:pt x="643432" y="125044"/>
                  </a:lnTo>
                  <a:lnTo>
                    <a:pt x="664451" y="93941"/>
                  </a:lnTo>
                  <a:lnTo>
                    <a:pt x="695540" y="72923"/>
                  </a:lnTo>
                  <a:lnTo>
                    <a:pt x="733526" y="65214"/>
                  </a:lnTo>
                  <a:lnTo>
                    <a:pt x="771499" y="72923"/>
                  </a:lnTo>
                  <a:lnTo>
                    <a:pt x="802589" y="93941"/>
                  </a:lnTo>
                  <a:lnTo>
                    <a:pt x="823607" y="125044"/>
                  </a:lnTo>
                  <a:lnTo>
                    <a:pt x="833894" y="175666"/>
                  </a:lnTo>
                  <a:lnTo>
                    <a:pt x="840905" y="186042"/>
                  </a:lnTo>
                  <a:lnTo>
                    <a:pt x="851268" y="193040"/>
                  </a:lnTo>
                  <a:lnTo>
                    <a:pt x="863930" y="195618"/>
                  </a:lnTo>
                  <a:lnTo>
                    <a:pt x="1010627" y="195618"/>
                  </a:lnTo>
                  <a:lnTo>
                    <a:pt x="1010627" y="130416"/>
                  </a:lnTo>
                  <a:lnTo>
                    <a:pt x="893267" y="130416"/>
                  </a:lnTo>
                  <a:lnTo>
                    <a:pt x="878408" y="88366"/>
                  </a:lnTo>
                  <a:lnTo>
                    <a:pt x="862126" y="65214"/>
                  </a:lnTo>
                  <a:lnTo>
                    <a:pt x="853173" y="52476"/>
                  </a:lnTo>
                  <a:lnTo>
                    <a:pt x="819391" y="24549"/>
                  </a:lnTo>
                  <a:lnTo>
                    <a:pt x="778891" y="6451"/>
                  </a:lnTo>
                  <a:lnTo>
                    <a:pt x="733526" y="0"/>
                  </a:lnTo>
                  <a:lnTo>
                    <a:pt x="688149" y="6451"/>
                  </a:lnTo>
                  <a:lnTo>
                    <a:pt x="647661" y="24549"/>
                  </a:lnTo>
                  <a:lnTo>
                    <a:pt x="613867" y="52476"/>
                  </a:lnTo>
                  <a:lnTo>
                    <a:pt x="588632" y="88366"/>
                  </a:lnTo>
                  <a:lnTo>
                    <a:pt x="573773" y="130416"/>
                  </a:lnTo>
                  <a:lnTo>
                    <a:pt x="423811" y="130416"/>
                  </a:lnTo>
                  <a:lnTo>
                    <a:pt x="411149" y="132981"/>
                  </a:lnTo>
                  <a:lnTo>
                    <a:pt x="400786" y="139992"/>
                  </a:lnTo>
                  <a:lnTo>
                    <a:pt x="393788" y="150355"/>
                  </a:lnTo>
                  <a:lnTo>
                    <a:pt x="391210" y="163017"/>
                  </a:lnTo>
                  <a:lnTo>
                    <a:pt x="391210" y="260819"/>
                  </a:lnTo>
                  <a:lnTo>
                    <a:pt x="32600" y="260819"/>
                  </a:lnTo>
                  <a:lnTo>
                    <a:pt x="19939" y="263385"/>
                  </a:lnTo>
                  <a:lnTo>
                    <a:pt x="9575" y="270395"/>
                  </a:lnTo>
                  <a:lnTo>
                    <a:pt x="2578" y="280758"/>
                  </a:lnTo>
                  <a:lnTo>
                    <a:pt x="0" y="293420"/>
                  </a:lnTo>
                  <a:lnTo>
                    <a:pt x="0" y="1923465"/>
                  </a:lnTo>
                  <a:lnTo>
                    <a:pt x="2578" y="1936127"/>
                  </a:lnTo>
                  <a:lnTo>
                    <a:pt x="9575" y="1946490"/>
                  </a:lnTo>
                  <a:lnTo>
                    <a:pt x="18669" y="1952625"/>
                  </a:lnTo>
                  <a:lnTo>
                    <a:pt x="1448371" y="1952625"/>
                  </a:lnTo>
                  <a:lnTo>
                    <a:pt x="1457464" y="1946490"/>
                  </a:lnTo>
                  <a:lnTo>
                    <a:pt x="1464475" y="1936127"/>
                  </a:lnTo>
                  <a:lnTo>
                    <a:pt x="1465973" y="1928698"/>
                  </a:lnTo>
                  <a:lnTo>
                    <a:pt x="1465973" y="1890864"/>
                  </a:lnTo>
                  <a:lnTo>
                    <a:pt x="1465973" y="326021"/>
                  </a:lnTo>
                  <a:lnTo>
                    <a:pt x="1465973" y="288175"/>
                  </a:lnTo>
                  <a:close/>
                </a:path>
              </a:pathLst>
            </a:custGeom>
            <a:solidFill>
              <a:srgbClr val="FFFFFF"/>
            </a:solidFill>
          </p:spPr>
          <p:txBody>
            <a:bodyPr wrap="square" lIns="0" tIns="0" rIns="0" bIns="0" rtlCol="0"/>
            <a:lstStyle/>
            <a:p>
              <a:endParaRPr/>
            </a:p>
          </p:txBody>
        </p:sp>
      </p:grpSp>
      <p:sp>
        <p:nvSpPr>
          <p:cNvPr id="9" name="object 9" descr="$PPTXTitle"/>
          <p:cNvSpPr txBox="1">
            <a:spLocks noGrp="1"/>
          </p:cNvSpPr>
          <p:nvPr>
            <p:ph type="title"/>
          </p:nvPr>
        </p:nvSpPr>
        <p:spPr>
          <a:xfrm>
            <a:off x="5607994" y="1578077"/>
            <a:ext cx="4983480" cy="878840"/>
          </a:xfrm>
          <a:prstGeom prst="rect">
            <a:avLst/>
          </a:prstGeom>
        </p:spPr>
        <p:txBody>
          <a:bodyPr vert="horz" wrap="square" lIns="0" tIns="12700" rIns="0" bIns="0" rtlCol="0">
            <a:spAutoFit/>
          </a:bodyPr>
          <a:lstStyle/>
          <a:p>
            <a:pPr marL="12700">
              <a:lnSpc>
                <a:spcPct val="100000"/>
              </a:lnSpc>
              <a:spcBef>
                <a:spcPts val="100"/>
              </a:spcBef>
            </a:pPr>
            <a:r>
              <a:rPr sz="5600" spc="-355" dirty="0">
                <a:solidFill>
                  <a:srgbClr val="6F9425"/>
                </a:solidFill>
              </a:rPr>
              <a:t>Макетування</a:t>
            </a:r>
            <a:endParaRPr sz="5600" dirty="0"/>
          </a:p>
        </p:txBody>
      </p:sp>
      <p:sp>
        <p:nvSpPr>
          <p:cNvPr id="10" name="object 10"/>
          <p:cNvSpPr txBox="1"/>
          <p:nvPr/>
        </p:nvSpPr>
        <p:spPr>
          <a:xfrm>
            <a:off x="5222880" y="3191025"/>
            <a:ext cx="12010390" cy="1054100"/>
          </a:xfrm>
          <a:prstGeom prst="rect">
            <a:avLst/>
          </a:prstGeom>
        </p:spPr>
        <p:txBody>
          <a:bodyPr vert="horz" wrap="square" lIns="0" tIns="12700" rIns="0" bIns="0" rtlCol="0">
            <a:spAutoFit/>
          </a:bodyPr>
          <a:lstStyle/>
          <a:p>
            <a:pPr marL="12700" marR="5080">
              <a:lnSpc>
                <a:spcPct val="135000"/>
              </a:lnSpc>
              <a:spcBef>
                <a:spcPts val="100"/>
              </a:spcBef>
              <a:tabLst>
                <a:tab pos="2578735" algn="l"/>
                <a:tab pos="3540760" algn="l"/>
                <a:tab pos="4282440" algn="l"/>
                <a:tab pos="5320030" algn="l"/>
                <a:tab pos="8270240" algn="l"/>
                <a:tab pos="10389235" algn="l"/>
              </a:tabLst>
            </a:pPr>
            <a:r>
              <a:rPr sz="2500" spc="95" dirty="0">
                <a:solidFill>
                  <a:srgbClr val="FFFFFF"/>
                </a:solidFill>
                <a:latin typeface="Century Gothic"/>
                <a:cs typeface="Century Gothic"/>
              </a:rPr>
              <a:t>Макетування</a:t>
            </a:r>
            <a:r>
              <a:rPr sz="2500" dirty="0">
                <a:solidFill>
                  <a:srgbClr val="FFFFFF"/>
                </a:solidFill>
                <a:latin typeface="Century Gothic"/>
                <a:cs typeface="Century Gothic"/>
              </a:rPr>
              <a:t>	</a:t>
            </a:r>
            <a:r>
              <a:rPr sz="2500" spc="-25" dirty="0">
                <a:solidFill>
                  <a:srgbClr val="FFFFFF"/>
                </a:solidFill>
                <a:latin typeface="Century Gothic"/>
                <a:cs typeface="Century Gothic"/>
              </a:rPr>
              <a:t>має</a:t>
            </a:r>
            <a:r>
              <a:rPr sz="2500" dirty="0">
                <a:solidFill>
                  <a:srgbClr val="FFFFFF"/>
                </a:solidFill>
                <a:latin typeface="Century Gothic"/>
                <a:cs typeface="Century Gothic"/>
              </a:rPr>
              <a:t>	</a:t>
            </a:r>
            <a:r>
              <a:rPr sz="2500" spc="-25" dirty="0">
                <a:solidFill>
                  <a:srgbClr val="FFFFFF"/>
                </a:solidFill>
                <a:latin typeface="Century Gothic"/>
                <a:cs typeface="Century Gothic"/>
              </a:rPr>
              <a:t>на</a:t>
            </a:r>
            <a:r>
              <a:rPr sz="2500" dirty="0">
                <a:solidFill>
                  <a:srgbClr val="FFFFFF"/>
                </a:solidFill>
                <a:latin typeface="Century Gothic"/>
                <a:cs typeface="Century Gothic"/>
              </a:rPr>
              <a:t>	</a:t>
            </a:r>
            <a:r>
              <a:rPr sz="2500" spc="-20" dirty="0">
                <a:solidFill>
                  <a:srgbClr val="FFFFFF"/>
                </a:solidFill>
                <a:latin typeface="Century Gothic"/>
                <a:cs typeface="Century Gothic"/>
              </a:rPr>
              <a:t>меті</a:t>
            </a:r>
            <a:r>
              <a:rPr sz="2500" dirty="0">
                <a:solidFill>
                  <a:srgbClr val="FFFFFF"/>
                </a:solidFill>
                <a:latin typeface="Century Gothic"/>
                <a:cs typeface="Century Gothic"/>
              </a:rPr>
              <a:t>	</a:t>
            </a:r>
            <a:r>
              <a:rPr sz="2500" spc="-10" dirty="0">
                <a:solidFill>
                  <a:srgbClr val="FFFFFF"/>
                </a:solidFill>
                <a:latin typeface="Century Gothic"/>
                <a:cs typeface="Century Gothic"/>
              </a:rPr>
              <a:t>безпосередньо</a:t>
            </a:r>
            <a:r>
              <a:rPr sz="2500" dirty="0">
                <a:solidFill>
                  <a:srgbClr val="FFFFFF"/>
                </a:solidFill>
                <a:latin typeface="Century Gothic"/>
                <a:cs typeface="Century Gothic"/>
              </a:rPr>
              <a:t>	</a:t>
            </a:r>
            <a:r>
              <a:rPr sz="2500" spc="110" dirty="0">
                <a:solidFill>
                  <a:srgbClr val="FFFFFF"/>
                </a:solidFill>
                <a:latin typeface="Century Gothic"/>
                <a:cs typeface="Century Gothic"/>
              </a:rPr>
              <a:t>створення</a:t>
            </a:r>
            <a:r>
              <a:rPr sz="2500" dirty="0">
                <a:solidFill>
                  <a:srgbClr val="FFFFFF"/>
                </a:solidFill>
                <a:latin typeface="Century Gothic"/>
                <a:cs typeface="Century Gothic"/>
              </a:rPr>
              <a:t>	</a:t>
            </a:r>
            <a:r>
              <a:rPr sz="2500" spc="80" dirty="0">
                <a:solidFill>
                  <a:srgbClr val="FFFFFF"/>
                </a:solidFill>
                <a:latin typeface="Century Gothic"/>
                <a:cs typeface="Century Gothic"/>
              </a:rPr>
              <a:t>основних </a:t>
            </a:r>
            <a:r>
              <a:rPr sz="2500" spc="110" dirty="0">
                <a:solidFill>
                  <a:srgbClr val="FFFFFF"/>
                </a:solidFill>
                <a:latin typeface="Century Gothic"/>
                <a:cs typeface="Century Gothic"/>
              </a:rPr>
              <a:t>структурних</a:t>
            </a:r>
            <a:r>
              <a:rPr sz="2500" spc="135" dirty="0">
                <a:solidFill>
                  <a:srgbClr val="FFFFFF"/>
                </a:solidFill>
                <a:latin typeface="Century Gothic"/>
                <a:cs typeface="Century Gothic"/>
              </a:rPr>
              <a:t>  </a:t>
            </a:r>
            <a:r>
              <a:rPr sz="2500" spc="85" dirty="0">
                <a:solidFill>
                  <a:srgbClr val="FFFFFF"/>
                </a:solidFill>
                <a:latin typeface="Century Gothic"/>
                <a:cs typeface="Century Gothic"/>
              </a:rPr>
              <a:t>елементів</a:t>
            </a:r>
            <a:r>
              <a:rPr sz="2500" spc="13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140" dirty="0">
                <a:solidFill>
                  <a:srgbClr val="FFFFFF"/>
                </a:solidFill>
                <a:latin typeface="Century Gothic"/>
                <a:cs typeface="Century Gothic"/>
              </a:rPr>
              <a:t>  </a:t>
            </a:r>
            <a:r>
              <a:rPr sz="2500" dirty="0">
                <a:solidFill>
                  <a:srgbClr val="FFFFFF"/>
                </a:solidFill>
                <a:latin typeface="Century Gothic"/>
                <a:cs typeface="Century Gothic"/>
              </a:rPr>
              <a:t>підприємства.</a:t>
            </a:r>
            <a:r>
              <a:rPr sz="2500" spc="135" dirty="0">
                <a:solidFill>
                  <a:srgbClr val="FFFFFF"/>
                </a:solidFill>
                <a:latin typeface="Century Gothic"/>
                <a:cs typeface="Century Gothic"/>
              </a:rPr>
              <a:t>  </a:t>
            </a:r>
            <a:r>
              <a:rPr sz="2500" dirty="0">
                <a:solidFill>
                  <a:srgbClr val="FFFFFF"/>
                </a:solidFill>
                <a:latin typeface="Century Gothic"/>
                <a:cs typeface="Century Gothic"/>
              </a:rPr>
              <a:t>Зауважимо,</a:t>
            </a:r>
            <a:r>
              <a:rPr sz="2500" spc="135" dirty="0">
                <a:solidFill>
                  <a:srgbClr val="FFFFFF"/>
                </a:solidFill>
                <a:latin typeface="Century Gothic"/>
                <a:cs typeface="Century Gothic"/>
              </a:rPr>
              <a:t>  </a:t>
            </a:r>
            <a:r>
              <a:rPr sz="2500" spc="-25" dirty="0">
                <a:solidFill>
                  <a:srgbClr val="FFFFFF"/>
                </a:solidFill>
                <a:latin typeface="Century Gothic"/>
                <a:cs typeface="Century Gothic"/>
              </a:rPr>
              <a:t>що</a:t>
            </a:r>
            <a:endParaRPr sz="2500">
              <a:latin typeface="Century Gothic"/>
              <a:cs typeface="Century Gothic"/>
            </a:endParaRPr>
          </a:p>
        </p:txBody>
      </p:sp>
      <p:sp>
        <p:nvSpPr>
          <p:cNvPr id="11" name="object 11"/>
          <p:cNvSpPr txBox="1"/>
          <p:nvPr/>
        </p:nvSpPr>
        <p:spPr>
          <a:xfrm>
            <a:off x="5222880" y="4219726"/>
            <a:ext cx="12009755" cy="1054100"/>
          </a:xfrm>
          <a:prstGeom prst="rect">
            <a:avLst/>
          </a:prstGeom>
        </p:spPr>
        <p:txBody>
          <a:bodyPr vert="horz" wrap="square" lIns="0" tIns="146050" rIns="0" bIns="0" rtlCol="0">
            <a:spAutoFit/>
          </a:bodyPr>
          <a:lstStyle/>
          <a:p>
            <a:pPr marR="5080" algn="r">
              <a:lnSpc>
                <a:spcPct val="100000"/>
              </a:lnSpc>
              <a:spcBef>
                <a:spcPts val="1150"/>
              </a:spcBef>
              <a:tabLst>
                <a:tab pos="1118235" algn="l"/>
                <a:tab pos="1978660" algn="l"/>
                <a:tab pos="3716020" algn="l"/>
                <a:tab pos="6230620" algn="l"/>
                <a:tab pos="6717030" algn="l"/>
                <a:tab pos="8455660" algn="l"/>
                <a:tab pos="9539605" algn="l"/>
              </a:tabLst>
            </a:pPr>
            <a:r>
              <a:rPr sz="2500" spc="-10" dirty="0">
                <a:solidFill>
                  <a:srgbClr val="FFFFFF"/>
                </a:solidFill>
                <a:latin typeface="Century Gothic"/>
                <a:cs typeface="Century Gothic"/>
              </a:rPr>
              <a:t>існує</a:t>
            </a:r>
            <a:r>
              <a:rPr sz="2500" dirty="0">
                <a:solidFill>
                  <a:srgbClr val="FFFFFF"/>
                </a:solidFill>
                <a:latin typeface="Century Gothic"/>
                <a:cs typeface="Century Gothic"/>
              </a:rPr>
              <a:t>	</a:t>
            </a:r>
            <a:r>
              <a:rPr sz="2500" spc="45" dirty="0">
                <a:solidFill>
                  <a:srgbClr val="FFFFFF"/>
                </a:solidFill>
                <a:latin typeface="Century Gothic"/>
                <a:cs typeface="Century Gothic"/>
              </a:rPr>
              <a:t>два</a:t>
            </a:r>
            <a:r>
              <a:rPr sz="2500" dirty="0">
                <a:solidFill>
                  <a:srgbClr val="FFFFFF"/>
                </a:solidFill>
                <a:latin typeface="Century Gothic"/>
                <a:cs typeface="Century Gothic"/>
              </a:rPr>
              <a:t>	</a:t>
            </a:r>
            <a:r>
              <a:rPr sz="2500" spc="75" dirty="0">
                <a:solidFill>
                  <a:srgbClr val="FFFFFF"/>
                </a:solidFill>
                <a:latin typeface="Century Gothic"/>
                <a:cs typeface="Century Gothic"/>
              </a:rPr>
              <a:t>варіанти</a:t>
            </a:r>
            <a:r>
              <a:rPr sz="2500" dirty="0">
                <a:solidFill>
                  <a:srgbClr val="FFFFFF"/>
                </a:solidFill>
                <a:latin typeface="Century Gothic"/>
                <a:cs typeface="Century Gothic"/>
              </a:rPr>
              <a:t>	</a:t>
            </a:r>
            <a:r>
              <a:rPr sz="2500" spc="50" dirty="0">
                <a:solidFill>
                  <a:srgbClr val="FFFFFF"/>
                </a:solidFill>
                <a:latin typeface="Century Gothic"/>
                <a:cs typeface="Century Gothic"/>
              </a:rPr>
              <a:t>макетування.</a:t>
            </a:r>
            <a:r>
              <a:rPr sz="2500" dirty="0">
                <a:solidFill>
                  <a:srgbClr val="FFFFFF"/>
                </a:solidFill>
                <a:latin typeface="Century Gothic"/>
                <a:cs typeface="Century Gothic"/>
              </a:rPr>
              <a:t>	</a:t>
            </a:r>
            <a:r>
              <a:rPr sz="2500" spc="60" dirty="0">
                <a:solidFill>
                  <a:srgbClr val="FFFFFF"/>
                </a:solidFill>
                <a:latin typeface="Century Gothic"/>
                <a:cs typeface="Century Gothic"/>
              </a:rPr>
              <a:t>У</a:t>
            </a:r>
            <a:r>
              <a:rPr sz="2500" dirty="0">
                <a:solidFill>
                  <a:srgbClr val="FFFFFF"/>
                </a:solidFill>
                <a:latin typeface="Century Gothic"/>
                <a:cs typeface="Century Gothic"/>
              </a:rPr>
              <a:t>	</a:t>
            </a:r>
            <a:r>
              <a:rPr sz="2500" spc="80" dirty="0">
                <a:solidFill>
                  <a:srgbClr val="FFFFFF"/>
                </a:solidFill>
                <a:latin typeface="Century Gothic"/>
                <a:cs typeface="Century Gothic"/>
              </a:rPr>
              <a:t>випадку,</a:t>
            </a:r>
            <a:r>
              <a:rPr sz="2500" dirty="0">
                <a:solidFill>
                  <a:srgbClr val="FFFFFF"/>
                </a:solidFill>
                <a:latin typeface="Century Gothic"/>
                <a:cs typeface="Century Gothic"/>
              </a:rPr>
              <a:t>	</a:t>
            </a:r>
            <a:r>
              <a:rPr sz="2500" spc="120" dirty="0">
                <a:solidFill>
                  <a:srgbClr val="FFFFFF"/>
                </a:solidFill>
                <a:latin typeface="Century Gothic"/>
                <a:cs typeface="Century Gothic"/>
              </a:rPr>
              <a:t>коли</a:t>
            </a:r>
            <a:r>
              <a:rPr sz="250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модель</a:t>
            </a:r>
            <a:endParaRPr sz="2500">
              <a:latin typeface="Century Gothic"/>
              <a:cs typeface="Century Gothic"/>
            </a:endParaRPr>
          </a:p>
          <a:p>
            <a:pPr marR="5080" algn="r">
              <a:lnSpc>
                <a:spcPct val="100000"/>
              </a:lnSpc>
              <a:spcBef>
                <a:spcPts val="1050"/>
              </a:spcBef>
            </a:pPr>
            <a:r>
              <a:rPr sz="2500" spc="70" dirty="0">
                <a:solidFill>
                  <a:srgbClr val="FFFFFF"/>
                </a:solidFill>
                <a:latin typeface="Century Gothic"/>
                <a:cs typeface="Century Gothic"/>
              </a:rPr>
              <a:t>макетування</a:t>
            </a:r>
            <a:endParaRPr sz="2500">
              <a:latin typeface="Century Gothic"/>
              <a:cs typeface="Century Gothic"/>
            </a:endParaRPr>
          </a:p>
        </p:txBody>
      </p:sp>
      <p:sp>
        <p:nvSpPr>
          <p:cNvPr id="12" name="object 12"/>
          <p:cNvSpPr txBox="1"/>
          <p:nvPr/>
        </p:nvSpPr>
        <p:spPr>
          <a:xfrm>
            <a:off x="5222880" y="4734076"/>
            <a:ext cx="12009755" cy="1054100"/>
          </a:xfrm>
          <a:prstGeom prst="rect">
            <a:avLst/>
          </a:prstGeom>
        </p:spPr>
        <p:txBody>
          <a:bodyPr vert="horz" wrap="square" lIns="0" tIns="146050" rIns="0" bIns="0" rtlCol="0">
            <a:spAutoFit/>
          </a:bodyPr>
          <a:lstStyle/>
          <a:p>
            <a:pPr marL="12700">
              <a:lnSpc>
                <a:spcPct val="100000"/>
              </a:lnSpc>
              <a:spcBef>
                <a:spcPts val="1150"/>
              </a:spcBef>
              <a:tabLst>
                <a:tab pos="2533015" algn="l"/>
                <a:tab pos="3651885" algn="l"/>
                <a:tab pos="6912609" algn="l"/>
              </a:tabLst>
            </a:pPr>
            <a:r>
              <a:rPr sz="2500" spc="-10" dirty="0">
                <a:solidFill>
                  <a:srgbClr val="FFFFFF"/>
                </a:solidFill>
                <a:latin typeface="Century Gothic"/>
                <a:cs typeface="Century Gothic"/>
              </a:rPr>
              <a:t>формується</a:t>
            </a:r>
            <a:r>
              <a:rPr sz="2500" dirty="0">
                <a:solidFill>
                  <a:srgbClr val="FFFFFF"/>
                </a:solidFill>
                <a:latin typeface="Century Gothic"/>
                <a:cs typeface="Century Gothic"/>
              </a:rPr>
              <a:t>	</a:t>
            </a:r>
            <a:r>
              <a:rPr sz="2500" spc="220" dirty="0">
                <a:solidFill>
                  <a:srgbClr val="FFFFFF"/>
                </a:solidFill>
                <a:latin typeface="Century Gothic"/>
                <a:cs typeface="Century Gothic"/>
              </a:rPr>
              <a:t>для</a:t>
            </a:r>
            <a:r>
              <a:rPr sz="2500" dirty="0">
                <a:solidFill>
                  <a:srgbClr val="FFFFFF"/>
                </a:solidFill>
                <a:latin typeface="Century Gothic"/>
                <a:cs typeface="Century Gothic"/>
              </a:rPr>
              <a:t>	</a:t>
            </a:r>
            <a:r>
              <a:rPr sz="2500" spc="70" dirty="0">
                <a:solidFill>
                  <a:srgbClr val="FFFFFF"/>
                </a:solidFill>
                <a:latin typeface="Century Gothic"/>
                <a:cs typeface="Century Gothic"/>
              </a:rPr>
              <a:t>новоствореного</a:t>
            </a:r>
            <a:r>
              <a:rPr sz="2500" dirty="0">
                <a:solidFill>
                  <a:srgbClr val="FFFFFF"/>
                </a:solidFill>
                <a:latin typeface="Century Gothic"/>
                <a:cs typeface="Century Gothic"/>
              </a:rPr>
              <a:t>	</a:t>
            </a:r>
            <a:r>
              <a:rPr sz="2500" spc="-10" dirty="0">
                <a:solidFill>
                  <a:srgbClr val="FFFFFF"/>
                </a:solidFill>
                <a:latin typeface="Century Gothic"/>
                <a:cs typeface="Century Gothic"/>
              </a:rPr>
              <a:t>підприємства,</a:t>
            </a:r>
            <a:endParaRPr sz="2500">
              <a:latin typeface="Century Gothic"/>
              <a:cs typeface="Century Gothic"/>
            </a:endParaRPr>
          </a:p>
          <a:p>
            <a:pPr marL="12700">
              <a:lnSpc>
                <a:spcPct val="100000"/>
              </a:lnSpc>
              <a:spcBef>
                <a:spcPts val="1050"/>
              </a:spcBef>
              <a:tabLst>
                <a:tab pos="2534920" algn="l"/>
                <a:tab pos="3122930" algn="l"/>
                <a:tab pos="4405630" algn="l"/>
                <a:tab pos="5591175" algn="l"/>
                <a:tab pos="8013065" algn="l"/>
                <a:tab pos="10389235" algn="l"/>
              </a:tabLst>
            </a:pPr>
            <a:r>
              <a:rPr sz="2500" spc="110" dirty="0">
                <a:solidFill>
                  <a:srgbClr val="FFFFFF"/>
                </a:solidFill>
                <a:latin typeface="Century Gothic"/>
                <a:cs typeface="Century Gothic"/>
              </a:rPr>
              <a:t>здійснюється</a:t>
            </a:r>
            <a:r>
              <a:rPr sz="2500" dirty="0">
                <a:solidFill>
                  <a:srgbClr val="FFFFFF"/>
                </a:solidFill>
                <a:latin typeface="Century Gothic"/>
                <a:cs typeface="Century Gothic"/>
              </a:rPr>
              <a:t>	</a:t>
            </a:r>
            <a:r>
              <a:rPr sz="2500" spc="215" dirty="0">
                <a:solidFill>
                  <a:srgbClr val="FFFFFF"/>
                </a:solidFill>
                <a:latin typeface="Century Gothic"/>
                <a:cs typeface="Century Gothic"/>
              </a:rPr>
              <a:t>«з</a:t>
            </a:r>
            <a:r>
              <a:rPr sz="2500" dirty="0">
                <a:solidFill>
                  <a:srgbClr val="FFFFFF"/>
                </a:solidFill>
                <a:latin typeface="Century Gothic"/>
                <a:cs typeface="Century Gothic"/>
              </a:rPr>
              <a:t>	</a:t>
            </a:r>
            <a:r>
              <a:rPr sz="2500" spc="145" dirty="0">
                <a:solidFill>
                  <a:srgbClr val="FFFFFF"/>
                </a:solidFill>
                <a:latin typeface="Century Gothic"/>
                <a:cs typeface="Century Gothic"/>
              </a:rPr>
              <a:t>нуля»,</a:t>
            </a:r>
            <a:r>
              <a:rPr sz="2500" dirty="0">
                <a:solidFill>
                  <a:srgbClr val="FFFFFF"/>
                </a:solidFill>
                <a:latin typeface="Century Gothic"/>
                <a:cs typeface="Century Gothic"/>
              </a:rPr>
              <a:t>	</a:t>
            </a:r>
            <a:r>
              <a:rPr sz="2500" spc="65" dirty="0">
                <a:solidFill>
                  <a:srgbClr val="FFFFFF"/>
                </a:solidFill>
                <a:latin typeface="Century Gothic"/>
                <a:cs typeface="Century Gothic"/>
              </a:rPr>
              <a:t>тобто</a:t>
            </a:r>
            <a:r>
              <a:rPr sz="2500" dirty="0">
                <a:solidFill>
                  <a:srgbClr val="FFFFFF"/>
                </a:solidFill>
                <a:latin typeface="Century Gothic"/>
                <a:cs typeface="Century Gothic"/>
              </a:rPr>
              <a:t>	</a:t>
            </a:r>
            <a:r>
              <a:rPr sz="2500" spc="100" dirty="0">
                <a:solidFill>
                  <a:srgbClr val="FFFFFF"/>
                </a:solidFill>
                <a:latin typeface="Century Gothic"/>
                <a:cs typeface="Century Gothic"/>
              </a:rPr>
              <a:t>відбувається</a:t>
            </a:r>
            <a:r>
              <a:rPr sz="2500" dirty="0">
                <a:solidFill>
                  <a:srgbClr val="FFFFFF"/>
                </a:solidFill>
                <a:latin typeface="Century Gothic"/>
                <a:cs typeface="Century Gothic"/>
              </a:rPr>
              <a:t>	</a:t>
            </a:r>
            <a:r>
              <a:rPr sz="2500" spc="-10" dirty="0">
                <a:solidFill>
                  <a:srgbClr val="FFFFFF"/>
                </a:solidFill>
                <a:latin typeface="Century Gothic"/>
                <a:cs typeface="Century Gothic"/>
              </a:rPr>
              <a:t>формування</a:t>
            </a:r>
            <a:r>
              <a:rPr sz="2500" dirty="0">
                <a:solidFill>
                  <a:srgbClr val="FFFFFF"/>
                </a:solidFill>
                <a:latin typeface="Century Gothic"/>
                <a:cs typeface="Century Gothic"/>
              </a:rPr>
              <a:t>	</a:t>
            </a:r>
            <a:r>
              <a:rPr sz="2500" spc="80" dirty="0">
                <a:solidFill>
                  <a:srgbClr val="FFFFFF"/>
                </a:solidFill>
                <a:latin typeface="Century Gothic"/>
                <a:cs typeface="Century Gothic"/>
              </a:rPr>
              <a:t>основних</a:t>
            </a:r>
            <a:endParaRPr sz="2500">
              <a:latin typeface="Century Gothic"/>
              <a:cs typeface="Century Gothic"/>
            </a:endParaRPr>
          </a:p>
        </p:txBody>
      </p:sp>
      <p:sp>
        <p:nvSpPr>
          <p:cNvPr id="13" name="object 13"/>
          <p:cNvSpPr txBox="1"/>
          <p:nvPr/>
        </p:nvSpPr>
        <p:spPr>
          <a:xfrm>
            <a:off x="5222880" y="5762776"/>
            <a:ext cx="12009755" cy="2082800"/>
          </a:xfrm>
          <a:prstGeom prst="rect">
            <a:avLst/>
          </a:prstGeom>
        </p:spPr>
        <p:txBody>
          <a:bodyPr vert="horz" wrap="square" lIns="0" tIns="12700" rIns="0" bIns="0" rtlCol="0">
            <a:spAutoFit/>
          </a:bodyPr>
          <a:lstStyle/>
          <a:p>
            <a:pPr marL="12700" marR="5080" algn="just">
              <a:lnSpc>
                <a:spcPct val="135000"/>
              </a:lnSpc>
              <a:spcBef>
                <a:spcPts val="100"/>
              </a:spcBef>
            </a:pPr>
            <a:r>
              <a:rPr sz="2500" spc="85" dirty="0">
                <a:solidFill>
                  <a:srgbClr val="FFFFFF"/>
                </a:solidFill>
                <a:latin typeface="Century Gothic"/>
                <a:cs typeface="Century Gothic"/>
              </a:rPr>
              <a:t>елементів</a:t>
            </a:r>
            <a:r>
              <a:rPr sz="2500" spc="32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330" dirty="0">
                <a:solidFill>
                  <a:srgbClr val="FFFFFF"/>
                </a:solidFill>
                <a:latin typeface="Century Gothic"/>
                <a:cs typeface="Century Gothic"/>
              </a:rPr>
              <a:t> </a:t>
            </a:r>
            <a:r>
              <a:rPr sz="2500" spc="90" dirty="0">
                <a:solidFill>
                  <a:srgbClr val="FFFFFF"/>
                </a:solidFill>
                <a:latin typeface="Century Gothic"/>
                <a:cs typeface="Century Gothic"/>
              </a:rPr>
              <a:t>Якщо</a:t>
            </a:r>
            <a:r>
              <a:rPr sz="2500" spc="330" dirty="0">
                <a:solidFill>
                  <a:srgbClr val="FFFFFF"/>
                </a:solidFill>
                <a:latin typeface="Century Gothic"/>
                <a:cs typeface="Century Gothic"/>
              </a:rPr>
              <a:t> </a:t>
            </a:r>
            <a:r>
              <a:rPr sz="2500" spc="190" dirty="0">
                <a:solidFill>
                  <a:srgbClr val="FFFFFF"/>
                </a:solidFill>
                <a:latin typeface="Century Gothic"/>
                <a:cs typeface="Century Gothic"/>
              </a:rPr>
              <a:t>ж</a:t>
            </a:r>
            <a:r>
              <a:rPr sz="2500" spc="325" dirty="0">
                <a:solidFill>
                  <a:srgbClr val="FFFFFF"/>
                </a:solidFill>
                <a:latin typeface="Century Gothic"/>
                <a:cs typeface="Century Gothic"/>
              </a:rPr>
              <a:t> </a:t>
            </a:r>
            <a:r>
              <a:rPr sz="2500" spc="150" dirty="0">
                <a:solidFill>
                  <a:srgbClr val="FFFFFF"/>
                </a:solidFill>
                <a:latin typeface="Century Gothic"/>
                <a:cs typeface="Century Gothic"/>
              </a:rPr>
              <a:t>управління</a:t>
            </a:r>
            <a:r>
              <a:rPr sz="2500" spc="330" dirty="0">
                <a:solidFill>
                  <a:srgbClr val="FFFFFF"/>
                </a:solidFill>
                <a:latin typeface="Century Gothic"/>
                <a:cs typeface="Century Gothic"/>
              </a:rPr>
              <a:t> </a:t>
            </a:r>
            <a:r>
              <a:rPr sz="2500" dirty="0">
                <a:solidFill>
                  <a:srgbClr val="FFFFFF"/>
                </a:solidFill>
                <a:latin typeface="Century Gothic"/>
                <a:cs typeface="Century Gothic"/>
              </a:rPr>
              <a:t>на</a:t>
            </a:r>
            <a:r>
              <a:rPr sz="2500" spc="330" dirty="0">
                <a:solidFill>
                  <a:srgbClr val="FFFFFF"/>
                </a:solidFill>
                <a:latin typeface="Century Gothic"/>
                <a:cs typeface="Century Gothic"/>
              </a:rPr>
              <a:t> </a:t>
            </a:r>
            <a:r>
              <a:rPr sz="2500" spc="70" dirty="0">
                <a:solidFill>
                  <a:srgbClr val="FFFFFF"/>
                </a:solidFill>
                <a:latin typeface="Century Gothic"/>
                <a:cs typeface="Century Gothic"/>
              </a:rPr>
              <a:t>основі</a:t>
            </a:r>
            <a:r>
              <a:rPr sz="2500" spc="325"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моделі </a:t>
            </a:r>
            <a:r>
              <a:rPr sz="2500" spc="105" dirty="0">
                <a:solidFill>
                  <a:srgbClr val="FFFFFF"/>
                </a:solidFill>
                <a:latin typeface="Century Gothic"/>
                <a:cs typeface="Century Gothic"/>
              </a:rPr>
              <a:t>впроваджується</a:t>
            </a:r>
            <a:r>
              <a:rPr sz="2500" spc="85" dirty="0">
                <a:solidFill>
                  <a:srgbClr val="FFFFFF"/>
                </a:solidFill>
                <a:latin typeface="Century Gothic"/>
                <a:cs typeface="Century Gothic"/>
              </a:rPr>
              <a:t>  </a:t>
            </a:r>
            <a:r>
              <a:rPr sz="2500" spc="80" dirty="0">
                <a:solidFill>
                  <a:srgbClr val="FFFFFF"/>
                </a:solidFill>
                <a:latin typeface="Century Gothic"/>
                <a:cs typeface="Century Gothic"/>
              </a:rPr>
              <a:t>у</a:t>
            </a:r>
            <a:r>
              <a:rPr sz="2500" spc="90" dirty="0">
                <a:solidFill>
                  <a:srgbClr val="FFFFFF"/>
                </a:solidFill>
                <a:latin typeface="Century Gothic"/>
                <a:cs typeface="Century Gothic"/>
              </a:rPr>
              <a:t>  </a:t>
            </a:r>
            <a:r>
              <a:rPr sz="2500" spc="190" dirty="0">
                <a:solidFill>
                  <a:srgbClr val="FFFFFF"/>
                </a:solidFill>
                <a:latin typeface="Century Gothic"/>
                <a:cs typeface="Century Gothic"/>
              </a:rPr>
              <a:t>діяльність</a:t>
            </a:r>
            <a:r>
              <a:rPr sz="2500" spc="85" dirty="0">
                <a:solidFill>
                  <a:srgbClr val="FFFFFF"/>
                </a:solidFill>
                <a:latin typeface="Century Gothic"/>
                <a:cs typeface="Century Gothic"/>
              </a:rPr>
              <a:t>  </a:t>
            </a:r>
            <a:r>
              <a:rPr sz="2500" spc="155" dirty="0">
                <a:solidFill>
                  <a:srgbClr val="FFFFFF"/>
                </a:solidFill>
                <a:latin typeface="Century Gothic"/>
                <a:cs typeface="Century Gothic"/>
              </a:rPr>
              <a:t>вже</a:t>
            </a:r>
            <a:r>
              <a:rPr sz="2500" spc="90" dirty="0">
                <a:solidFill>
                  <a:srgbClr val="FFFFFF"/>
                </a:solidFill>
                <a:latin typeface="Century Gothic"/>
                <a:cs typeface="Century Gothic"/>
              </a:rPr>
              <a:t>  </a:t>
            </a:r>
            <a:r>
              <a:rPr sz="2500" spc="65" dirty="0">
                <a:solidFill>
                  <a:srgbClr val="FFFFFF"/>
                </a:solidFill>
                <a:latin typeface="Century Gothic"/>
                <a:cs typeface="Century Gothic"/>
              </a:rPr>
              <a:t>функціонуючого</a:t>
            </a:r>
            <a:r>
              <a:rPr sz="2500" spc="85" dirty="0">
                <a:solidFill>
                  <a:srgbClr val="FFFFFF"/>
                </a:solidFill>
                <a:latin typeface="Century Gothic"/>
                <a:cs typeface="Century Gothic"/>
              </a:rPr>
              <a:t>  </a:t>
            </a:r>
            <a:r>
              <a:rPr sz="2500" dirty="0">
                <a:solidFill>
                  <a:srgbClr val="FFFFFF"/>
                </a:solidFill>
                <a:latin typeface="Century Gothic"/>
                <a:cs typeface="Century Gothic"/>
              </a:rPr>
              <a:t>підприємства,</a:t>
            </a:r>
            <a:r>
              <a:rPr sz="2500" spc="90" dirty="0">
                <a:solidFill>
                  <a:srgbClr val="FFFFFF"/>
                </a:solidFill>
                <a:latin typeface="Century Gothic"/>
                <a:cs typeface="Century Gothic"/>
              </a:rPr>
              <a:t>  </a:t>
            </a:r>
            <a:r>
              <a:rPr sz="2500" spc="80" dirty="0">
                <a:solidFill>
                  <a:srgbClr val="FFFFFF"/>
                </a:solidFill>
                <a:latin typeface="Century Gothic"/>
                <a:cs typeface="Century Gothic"/>
              </a:rPr>
              <a:t>то макетування</a:t>
            </a:r>
            <a:r>
              <a:rPr sz="2500" spc="105" dirty="0">
                <a:solidFill>
                  <a:srgbClr val="FFFFFF"/>
                </a:solidFill>
                <a:latin typeface="Century Gothic"/>
                <a:cs typeface="Century Gothic"/>
              </a:rPr>
              <a:t> </a:t>
            </a:r>
            <a:r>
              <a:rPr sz="2500" spc="120" dirty="0">
                <a:solidFill>
                  <a:srgbClr val="FFFFFF"/>
                </a:solidFill>
                <a:latin typeface="Century Gothic"/>
                <a:cs typeface="Century Gothic"/>
              </a:rPr>
              <a:t>здійснюється</a:t>
            </a:r>
            <a:r>
              <a:rPr sz="2500" spc="105" dirty="0">
                <a:solidFill>
                  <a:srgbClr val="FFFFFF"/>
                </a:solidFill>
                <a:latin typeface="Century Gothic"/>
                <a:cs typeface="Century Gothic"/>
              </a:rPr>
              <a:t> </a:t>
            </a:r>
            <a:r>
              <a:rPr sz="2500" spc="295" dirty="0">
                <a:solidFill>
                  <a:srgbClr val="FFFFFF"/>
                </a:solidFill>
                <a:latin typeface="Century Gothic"/>
                <a:cs typeface="Century Gothic"/>
              </a:rPr>
              <a:t>з</a:t>
            </a:r>
            <a:r>
              <a:rPr sz="2500" spc="105" dirty="0">
                <a:solidFill>
                  <a:srgbClr val="FFFFFF"/>
                </a:solidFill>
                <a:latin typeface="Century Gothic"/>
                <a:cs typeface="Century Gothic"/>
              </a:rPr>
              <a:t> </a:t>
            </a:r>
            <a:r>
              <a:rPr sz="2500" spc="60" dirty="0">
                <a:solidFill>
                  <a:srgbClr val="FFFFFF"/>
                </a:solidFill>
                <a:latin typeface="Century Gothic"/>
                <a:cs typeface="Century Gothic"/>
              </a:rPr>
              <a:t>урахуванням</a:t>
            </a:r>
            <a:r>
              <a:rPr sz="2500" spc="105" dirty="0">
                <a:solidFill>
                  <a:srgbClr val="FFFFFF"/>
                </a:solidFill>
                <a:latin typeface="Century Gothic"/>
                <a:cs typeface="Century Gothic"/>
              </a:rPr>
              <a:t> </a:t>
            </a:r>
            <a:r>
              <a:rPr sz="2500" spc="155" dirty="0">
                <a:solidFill>
                  <a:srgbClr val="FFFFFF"/>
                </a:solidFill>
                <a:latin typeface="Century Gothic"/>
                <a:cs typeface="Century Gothic"/>
              </a:rPr>
              <a:t>вже</a:t>
            </a:r>
            <a:r>
              <a:rPr sz="2500" spc="105" dirty="0">
                <a:solidFill>
                  <a:srgbClr val="FFFFFF"/>
                </a:solidFill>
                <a:latin typeface="Century Gothic"/>
                <a:cs typeface="Century Gothic"/>
              </a:rPr>
              <a:t> </a:t>
            </a:r>
            <a:r>
              <a:rPr sz="2500" spc="90" dirty="0">
                <a:solidFill>
                  <a:srgbClr val="FFFFFF"/>
                </a:solidFill>
                <a:latin typeface="Century Gothic"/>
                <a:cs typeface="Century Gothic"/>
              </a:rPr>
              <a:t>створених</a:t>
            </a:r>
            <a:r>
              <a:rPr sz="2500" spc="105" dirty="0">
                <a:solidFill>
                  <a:srgbClr val="FFFFFF"/>
                </a:solidFill>
                <a:latin typeface="Century Gothic"/>
                <a:cs typeface="Century Gothic"/>
              </a:rPr>
              <a:t> </a:t>
            </a:r>
            <a:r>
              <a:rPr sz="2500" spc="95" dirty="0">
                <a:solidFill>
                  <a:srgbClr val="FFFFFF"/>
                </a:solidFill>
                <a:latin typeface="Century Gothic"/>
                <a:cs typeface="Century Gothic"/>
              </a:rPr>
              <a:t>компонентів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95" dirty="0">
                <a:solidFill>
                  <a:srgbClr val="FFFFFF"/>
                </a:solidFill>
                <a:latin typeface="Century Gothic"/>
                <a:cs typeface="Century Gothic"/>
              </a:rPr>
              <a:t> </a:t>
            </a:r>
            <a:r>
              <a:rPr sz="2500" dirty="0">
                <a:solidFill>
                  <a:srgbClr val="FFFFFF"/>
                </a:solidFill>
                <a:latin typeface="Century Gothic"/>
                <a:cs typeface="Century Gothic"/>
              </a:rPr>
              <a:t>хоча</a:t>
            </a:r>
            <a:r>
              <a:rPr sz="2500" spc="100" dirty="0">
                <a:solidFill>
                  <a:srgbClr val="FFFFFF"/>
                </a:solidFill>
                <a:latin typeface="Century Gothic"/>
                <a:cs typeface="Century Gothic"/>
              </a:rPr>
              <a:t> </a:t>
            </a:r>
            <a:r>
              <a:rPr sz="2500" spc="-10" dirty="0">
                <a:solidFill>
                  <a:srgbClr val="FFFFFF"/>
                </a:solidFill>
                <a:latin typeface="Century Gothic"/>
                <a:cs typeface="Century Gothic"/>
              </a:rPr>
              <a:t>може</a:t>
            </a:r>
            <a:r>
              <a:rPr sz="2500" spc="100" dirty="0">
                <a:solidFill>
                  <a:srgbClr val="FFFFFF"/>
                </a:solidFill>
                <a:latin typeface="Century Gothic"/>
                <a:cs typeface="Century Gothic"/>
              </a:rPr>
              <a:t> </a:t>
            </a:r>
            <a:r>
              <a:rPr sz="2500" dirty="0">
                <a:solidFill>
                  <a:srgbClr val="FFFFFF"/>
                </a:solidFill>
                <a:latin typeface="Century Gothic"/>
                <a:cs typeface="Century Gothic"/>
              </a:rPr>
              <a:t>передбачати</a:t>
            </a:r>
            <a:r>
              <a:rPr sz="2500" spc="100" dirty="0">
                <a:solidFill>
                  <a:srgbClr val="FFFFFF"/>
                </a:solidFill>
                <a:latin typeface="Century Gothic"/>
                <a:cs typeface="Century Gothic"/>
              </a:rPr>
              <a:t> </a:t>
            </a:r>
            <a:r>
              <a:rPr sz="2500" spc="165" dirty="0">
                <a:solidFill>
                  <a:srgbClr val="FFFFFF"/>
                </a:solidFill>
                <a:latin typeface="Century Gothic"/>
                <a:cs typeface="Century Gothic"/>
              </a:rPr>
              <a:t>їх</a:t>
            </a:r>
            <a:r>
              <a:rPr sz="2500" spc="100" dirty="0">
                <a:solidFill>
                  <a:srgbClr val="FFFFFF"/>
                </a:solidFill>
                <a:latin typeface="Century Gothic"/>
                <a:cs typeface="Century Gothic"/>
              </a:rPr>
              <a:t> </a:t>
            </a:r>
            <a:r>
              <a:rPr sz="2500" spc="-10" dirty="0">
                <a:solidFill>
                  <a:srgbClr val="FFFFFF"/>
                </a:solidFill>
                <a:latin typeface="Century Gothic"/>
                <a:cs typeface="Century Gothic"/>
              </a:rPr>
              <a:t>трансформацію.</a:t>
            </a:r>
            <a:endParaRPr sz="2500" dirty="0">
              <a:latin typeface="Century Gothic"/>
              <a:cs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4"/>
            <a:ext cx="18288000" cy="10287020"/>
            <a:chOff x="0" y="-14"/>
            <a:chExt cx="18288000" cy="1028702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5111094" cy="10287000"/>
            </a:xfrm>
            <a:custGeom>
              <a:avLst/>
              <a:gdLst/>
              <a:ahLst/>
              <a:cxnLst/>
              <a:rect l="l" t="t" r="r" b="b"/>
              <a:pathLst>
                <a:path w="15111094" h="10287000">
                  <a:moveTo>
                    <a:pt x="0" y="10287000"/>
                  </a:moveTo>
                  <a:lnTo>
                    <a:pt x="0" y="0"/>
                  </a:lnTo>
                  <a:lnTo>
                    <a:pt x="10283137" y="7"/>
                  </a:lnTo>
                  <a:lnTo>
                    <a:pt x="14887834" y="4604705"/>
                  </a:lnTo>
                  <a:lnTo>
                    <a:pt x="14920849" y="4639840"/>
                  </a:lnTo>
                  <a:lnTo>
                    <a:pt x="14951223" y="4676490"/>
                  </a:lnTo>
                  <a:lnTo>
                    <a:pt x="14978956" y="4714528"/>
                  </a:lnTo>
                  <a:lnTo>
                    <a:pt x="15004047" y="4753829"/>
                  </a:lnTo>
                  <a:lnTo>
                    <a:pt x="15026497" y="4794266"/>
                  </a:lnTo>
                  <a:lnTo>
                    <a:pt x="15046306" y="4835713"/>
                  </a:lnTo>
                  <a:lnTo>
                    <a:pt x="15063474" y="4878044"/>
                  </a:lnTo>
                  <a:lnTo>
                    <a:pt x="15078001" y="4921132"/>
                  </a:lnTo>
                  <a:lnTo>
                    <a:pt x="15089886" y="4964851"/>
                  </a:lnTo>
                  <a:lnTo>
                    <a:pt x="15099131" y="5009075"/>
                  </a:lnTo>
                  <a:lnTo>
                    <a:pt x="15105734" y="5053678"/>
                  </a:lnTo>
                  <a:lnTo>
                    <a:pt x="15109695" y="5098533"/>
                  </a:lnTo>
                  <a:lnTo>
                    <a:pt x="15111016" y="5143515"/>
                  </a:lnTo>
                  <a:lnTo>
                    <a:pt x="15109695" y="5188496"/>
                  </a:lnTo>
                  <a:lnTo>
                    <a:pt x="15105734" y="5233352"/>
                  </a:lnTo>
                  <a:lnTo>
                    <a:pt x="15099131" y="5277954"/>
                  </a:lnTo>
                  <a:lnTo>
                    <a:pt x="15089886" y="5322179"/>
                  </a:lnTo>
                  <a:lnTo>
                    <a:pt x="15078001" y="5365898"/>
                  </a:lnTo>
                  <a:lnTo>
                    <a:pt x="15063474" y="5408986"/>
                  </a:lnTo>
                  <a:lnTo>
                    <a:pt x="15046306" y="5451316"/>
                  </a:lnTo>
                  <a:lnTo>
                    <a:pt x="15026497" y="5492763"/>
                  </a:lnTo>
                  <a:lnTo>
                    <a:pt x="15004047" y="5533200"/>
                  </a:lnTo>
                  <a:lnTo>
                    <a:pt x="14978956" y="5572501"/>
                  </a:lnTo>
                  <a:lnTo>
                    <a:pt x="14951223" y="5610540"/>
                  </a:lnTo>
                  <a:lnTo>
                    <a:pt x="14920849" y="5647190"/>
                  </a:lnTo>
                  <a:lnTo>
                    <a:pt x="14887791" y="5682282"/>
                  </a:lnTo>
                  <a:lnTo>
                    <a:pt x="10283116" y="10286957"/>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14"/>
              <a:ext cx="4998902" cy="10287020"/>
            </a:xfrm>
            <a:prstGeom prst="rect">
              <a:avLst/>
            </a:prstGeom>
          </p:spPr>
        </p:pic>
        <p:pic>
          <p:nvPicPr>
            <p:cNvPr id="7" name="object 7"/>
            <p:cNvPicPr/>
            <p:nvPr/>
          </p:nvPicPr>
          <p:blipFill>
            <a:blip r:embed="rId4" cstate="print"/>
            <a:stretch>
              <a:fillRect/>
            </a:stretch>
          </p:blipFill>
          <p:spPr>
            <a:xfrm>
              <a:off x="12691048" y="6788596"/>
              <a:ext cx="1085209" cy="1085240"/>
            </a:xfrm>
            <a:prstGeom prst="rect">
              <a:avLst/>
            </a:prstGeom>
          </p:spPr>
        </p:pic>
        <p:sp>
          <p:nvSpPr>
            <p:cNvPr id="8" name="object 8"/>
            <p:cNvSpPr/>
            <p:nvPr/>
          </p:nvSpPr>
          <p:spPr>
            <a:xfrm>
              <a:off x="1325651" y="4165459"/>
              <a:ext cx="1466215" cy="1952625"/>
            </a:xfrm>
            <a:custGeom>
              <a:avLst/>
              <a:gdLst/>
              <a:ahLst/>
              <a:cxnLst/>
              <a:rect l="l" t="t" r="r" b="b"/>
              <a:pathLst>
                <a:path w="1466214" h="1952625">
                  <a:moveTo>
                    <a:pt x="561149" y="1392072"/>
                  </a:moveTo>
                  <a:lnTo>
                    <a:pt x="559511" y="1390434"/>
                  </a:lnTo>
                  <a:lnTo>
                    <a:pt x="515099" y="1346022"/>
                  </a:lnTo>
                  <a:lnTo>
                    <a:pt x="470674" y="1390434"/>
                  </a:lnTo>
                  <a:lnTo>
                    <a:pt x="465963" y="1381975"/>
                  </a:lnTo>
                  <a:lnTo>
                    <a:pt x="458914" y="1375257"/>
                  </a:lnTo>
                  <a:lnTo>
                    <a:pt x="450100" y="1370838"/>
                  </a:lnTo>
                  <a:lnTo>
                    <a:pt x="440118" y="1369250"/>
                  </a:lnTo>
                  <a:lnTo>
                    <a:pt x="407924" y="1369250"/>
                  </a:lnTo>
                  <a:lnTo>
                    <a:pt x="407924" y="1434452"/>
                  </a:lnTo>
                  <a:lnTo>
                    <a:pt x="407924" y="1453603"/>
                  </a:lnTo>
                  <a:lnTo>
                    <a:pt x="407924" y="1546110"/>
                  </a:lnTo>
                  <a:lnTo>
                    <a:pt x="407924" y="1597456"/>
                  </a:lnTo>
                  <a:lnTo>
                    <a:pt x="351282" y="1597456"/>
                  </a:lnTo>
                  <a:lnTo>
                    <a:pt x="359422" y="1594192"/>
                  </a:lnTo>
                  <a:lnTo>
                    <a:pt x="365950" y="1588084"/>
                  </a:lnTo>
                  <a:lnTo>
                    <a:pt x="407924" y="1546110"/>
                  </a:lnTo>
                  <a:lnTo>
                    <a:pt x="407924" y="1453603"/>
                  </a:lnTo>
                  <a:lnTo>
                    <a:pt x="407517" y="1453603"/>
                  </a:lnTo>
                  <a:lnTo>
                    <a:pt x="342315" y="1518805"/>
                  </a:lnTo>
                  <a:lnTo>
                    <a:pt x="300342" y="1476832"/>
                  </a:lnTo>
                  <a:lnTo>
                    <a:pt x="254292" y="1522882"/>
                  </a:lnTo>
                  <a:lnTo>
                    <a:pt x="326009" y="1594599"/>
                  </a:lnTo>
                  <a:lnTo>
                    <a:pt x="334162" y="1597456"/>
                  </a:lnTo>
                  <a:lnTo>
                    <a:pt x="244919" y="1597456"/>
                  </a:lnTo>
                  <a:lnTo>
                    <a:pt x="244919" y="1434452"/>
                  </a:lnTo>
                  <a:lnTo>
                    <a:pt x="407924" y="1434452"/>
                  </a:lnTo>
                  <a:lnTo>
                    <a:pt x="407924" y="1369250"/>
                  </a:lnTo>
                  <a:lnTo>
                    <a:pt x="211912" y="1369250"/>
                  </a:lnTo>
                  <a:lnTo>
                    <a:pt x="199250" y="1371815"/>
                  </a:lnTo>
                  <a:lnTo>
                    <a:pt x="188887" y="1378826"/>
                  </a:lnTo>
                  <a:lnTo>
                    <a:pt x="181876" y="1389189"/>
                  </a:lnTo>
                  <a:lnTo>
                    <a:pt x="179311" y="1401851"/>
                  </a:lnTo>
                  <a:lnTo>
                    <a:pt x="179311" y="1630057"/>
                  </a:lnTo>
                  <a:lnTo>
                    <a:pt x="181876" y="1642719"/>
                  </a:lnTo>
                  <a:lnTo>
                    <a:pt x="188887" y="1653082"/>
                  </a:lnTo>
                  <a:lnTo>
                    <a:pt x="199250" y="1660080"/>
                  </a:lnTo>
                  <a:lnTo>
                    <a:pt x="211912" y="1662658"/>
                  </a:lnTo>
                  <a:lnTo>
                    <a:pt x="440118" y="1662658"/>
                  </a:lnTo>
                  <a:lnTo>
                    <a:pt x="452767" y="1660080"/>
                  </a:lnTo>
                  <a:lnTo>
                    <a:pt x="463143" y="1653082"/>
                  </a:lnTo>
                  <a:lnTo>
                    <a:pt x="470141" y="1642719"/>
                  </a:lnTo>
                  <a:lnTo>
                    <a:pt x="472719" y="1630057"/>
                  </a:lnTo>
                  <a:lnTo>
                    <a:pt x="472719" y="1597456"/>
                  </a:lnTo>
                  <a:lnTo>
                    <a:pt x="472719" y="1546110"/>
                  </a:lnTo>
                  <a:lnTo>
                    <a:pt x="472719" y="1518805"/>
                  </a:lnTo>
                  <a:lnTo>
                    <a:pt x="472719" y="1480502"/>
                  </a:lnTo>
                  <a:lnTo>
                    <a:pt x="518769" y="1434452"/>
                  </a:lnTo>
                  <a:lnTo>
                    <a:pt x="561149" y="1392072"/>
                  </a:lnTo>
                  <a:close/>
                </a:path>
                <a:path w="1466214" h="1952625">
                  <a:moveTo>
                    <a:pt x="561149" y="1000861"/>
                  </a:moveTo>
                  <a:lnTo>
                    <a:pt x="559511" y="999223"/>
                  </a:lnTo>
                  <a:lnTo>
                    <a:pt x="515099" y="954811"/>
                  </a:lnTo>
                  <a:lnTo>
                    <a:pt x="470674" y="999223"/>
                  </a:lnTo>
                  <a:lnTo>
                    <a:pt x="465963" y="990752"/>
                  </a:lnTo>
                  <a:lnTo>
                    <a:pt x="458914" y="984046"/>
                  </a:lnTo>
                  <a:lnTo>
                    <a:pt x="450100" y="979627"/>
                  </a:lnTo>
                  <a:lnTo>
                    <a:pt x="440118" y="978039"/>
                  </a:lnTo>
                  <a:lnTo>
                    <a:pt x="407924" y="978039"/>
                  </a:lnTo>
                  <a:lnTo>
                    <a:pt x="407924" y="1043241"/>
                  </a:lnTo>
                  <a:lnTo>
                    <a:pt x="407924" y="1062393"/>
                  </a:lnTo>
                  <a:lnTo>
                    <a:pt x="407924" y="1154899"/>
                  </a:lnTo>
                  <a:lnTo>
                    <a:pt x="407924" y="1206246"/>
                  </a:lnTo>
                  <a:lnTo>
                    <a:pt x="351282" y="1206246"/>
                  </a:lnTo>
                  <a:lnTo>
                    <a:pt x="359422" y="1202982"/>
                  </a:lnTo>
                  <a:lnTo>
                    <a:pt x="365950" y="1196873"/>
                  </a:lnTo>
                  <a:lnTo>
                    <a:pt x="407924" y="1154899"/>
                  </a:lnTo>
                  <a:lnTo>
                    <a:pt x="407924" y="1062393"/>
                  </a:lnTo>
                  <a:lnTo>
                    <a:pt x="407517" y="1062393"/>
                  </a:lnTo>
                  <a:lnTo>
                    <a:pt x="342315" y="1127594"/>
                  </a:lnTo>
                  <a:lnTo>
                    <a:pt x="300342" y="1085621"/>
                  </a:lnTo>
                  <a:lnTo>
                    <a:pt x="254292" y="1131671"/>
                  </a:lnTo>
                  <a:lnTo>
                    <a:pt x="326009" y="1203388"/>
                  </a:lnTo>
                  <a:lnTo>
                    <a:pt x="334162" y="1206246"/>
                  </a:lnTo>
                  <a:lnTo>
                    <a:pt x="244919" y="1206246"/>
                  </a:lnTo>
                  <a:lnTo>
                    <a:pt x="244919" y="1043241"/>
                  </a:lnTo>
                  <a:lnTo>
                    <a:pt x="407924" y="1043241"/>
                  </a:lnTo>
                  <a:lnTo>
                    <a:pt x="407924" y="978039"/>
                  </a:lnTo>
                  <a:lnTo>
                    <a:pt x="211912" y="978039"/>
                  </a:lnTo>
                  <a:lnTo>
                    <a:pt x="199250" y="980605"/>
                  </a:lnTo>
                  <a:lnTo>
                    <a:pt x="188887" y="987615"/>
                  </a:lnTo>
                  <a:lnTo>
                    <a:pt x="181876" y="997978"/>
                  </a:lnTo>
                  <a:lnTo>
                    <a:pt x="179311" y="1010640"/>
                  </a:lnTo>
                  <a:lnTo>
                    <a:pt x="179311" y="1238846"/>
                  </a:lnTo>
                  <a:lnTo>
                    <a:pt x="181876" y="1251496"/>
                  </a:lnTo>
                  <a:lnTo>
                    <a:pt x="188887" y="1261872"/>
                  </a:lnTo>
                  <a:lnTo>
                    <a:pt x="199250" y="1268869"/>
                  </a:lnTo>
                  <a:lnTo>
                    <a:pt x="211912" y="1271447"/>
                  </a:lnTo>
                  <a:lnTo>
                    <a:pt x="440118" y="1271447"/>
                  </a:lnTo>
                  <a:lnTo>
                    <a:pt x="452767" y="1268869"/>
                  </a:lnTo>
                  <a:lnTo>
                    <a:pt x="463143" y="1261872"/>
                  </a:lnTo>
                  <a:lnTo>
                    <a:pt x="470141" y="1251496"/>
                  </a:lnTo>
                  <a:lnTo>
                    <a:pt x="472719" y="1238846"/>
                  </a:lnTo>
                  <a:lnTo>
                    <a:pt x="472719" y="1206246"/>
                  </a:lnTo>
                  <a:lnTo>
                    <a:pt x="472719" y="1154899"/>
                  </a:lnTo>
                  <a:lnTo>
                    <a:pt x="472719" y="1127594"/>
                  </a:lnTo>
                  <a:lnTo>
                    <a:pt x="472719" y="1089291"/>
                  </a:lnTo>
                  <a:lnTo>
                    <a:pt x="518769" y="1043241"/>
                  </a:lnTo>
                  <a:lnTo>
                    <a:pt x="561149" y="1000861"/>
                  </a:lnTo>
                  <a:close/>
                </a:path>
                <a:path w="1466214" h="1952625">
                  <a:moveTo>
                    <a:pt x="561149" y="609650"/>
                  </a:moveTo>
                  <a:lnTo>
                    <a:pt x="559511" y="608012"/>
                  </a:lnTo>
                  <a:lnTo>
                    <a:pt x="515099" y="563600"/>
                  </a:lnTo>
                  <a:lnTo>
                    <a:pt x="470674" y="608012"/>
                  </a:lnTo>
                  <a:lnTo>
                    <a:pt x="465963" y="599541"/>
                  </a:lnTo>
                  <a:lnTo>
                    <a:pt x="458914" y="592836"/>
                  </a:lnTo>
                  <a:lnTo>
                    <a:pt x="450100" y="588416"/>
                  </a:lnTo>
                  <a:lnTo>
                    <a:pt x="440118" y="586828"/>
                  </a:lnTo>
                  <a:lnTo>
                    <a:pt x="407924" y="586828"/>
                  </a:lnTo>
                  <a:lnTo>
                    <a:pt x="407924" y="652030"/>
                  </a:lnTo>
                  <a:lnTo>
                    <a:pt x="407924" y="671182"/>
                  </a:lnTo>
                  <a:lnTo>
                    <a:pt x="407924" y="763689"/>
                  </a:lnTo>
                  <a:lnTo>
                    <a:pt x="407924" y="815035"/>
                  </a:lnTo>
                  <a:lnTo>
                    <a:pt x="351282" y="815035"/>
                  </a:lnTo>
                  <a:lnTo>
                    <a:pt x="359422" y="811771"/>
                  </a:lnTo>
                  <a:lnTo>
                    <a:pt x="365950" y="805662"/>
                  </a:lnTo>
                  <a:lnTo>
                    <a:pt x="407924" y="763689"/>
                  </a:lnTo>
                  <a:lnTo>
                    <a:pt x="407924" y="671182"/>
                  </a:lnTo>
                  <a:lnTo>
                    <a:pt x="407517" y="671182"/>
                  </a:lnTo>
                  <a:lnTo>
                    <a:pt x="342315" y="736384"/>
                  </a:lnTo>
                  <a:lnTo>
                    <a:pt x="300342" y="694410"/>
                  </a:lnTo>
                  <a:lnTo>
                    <a:pt x="254292" y="740460"/>
                  </a:lnTo>
                  <a:lnTo>
                    <a:pt x="326009" y="812177"/>
                  </a:lnTo>
                  <a:lnTo>
                    <a:pt x="334162" y="815035"/>
                  </a:lnTo>
                  <a:lnTo>
                    <a:pt x="244919" y="815035"/>
                  </a:lnTo>
                  <a:lnTo>
                    <a:pt x="244919" y="652030"/>
                  </a:lnTo>
                  <a:lnTo>
                    <a:pt x="407924" y="652030"/>
                  </a:lnTo>
                  <a:lnTo>
                    <a:pt x="407924" y="586828"/>
                  </a:lnTo>
                  <a:lnTo>
                    <a:pt x="211912" y="586828"/>
                  </a:lnTo>
                  <a:lnTo>
                    <a:pt x="199250" y="589394"/>
                  </a:lnTo>
                  <a:lnTo>
                    <a:pt x="188887" y="596404"/>
                  </a:lnTo>
                  <a:lnTo>
                    <a:pt x="181876" y="606767"/>
                  </a:lnTo>
                  <a:lnTo>
                    <a:pt x="179311" y="619429"/>
                  </a:lnTo>
                  <a:lnTo>
                    <a:pt x="179311" y="847636"/>
                  </a:lnTo>
                  <a:lnTo>
                    <a:pt x="181876" y="860285"/>
                  </a:lnTo>
                  <a:lnTo>
                    <a:pt x="188887" y="870661"/>
                  </a:lnTo>
                  <a:lnTo>
                    <a:pt x="199250" y="877658"/>
                  </a:lnTo>
                  <a:lnTo>
                    <a:pt x="211912" y="880237"/>
                  </a:lnTo>
                  <a:lnTo>
                    <a:pt x="440118" y="880237"/>
                  </a:lnTo>
                  <a:lnTo>
                    <a:pt x="452767" y="877658"/>
                  </a:lnTo>
                  <a:lnTo>
                    <a:pt x="463143" y="870661"/>
                  </a:lnTo>
                  <a:lnTo>
                    <a:pt x="470141" y="860285"/>
                  </a:lnTo>
                  <a:lnTo>
                    <a:pt x="472719" y="847636"/>
                  </a:lnTo>
                  <a:lnTo>
                    <a:pt x="472719" y="815035"/>
                  </a:lnTo>
                  <a:lnTo>
                    <a:pt x="472719" y="763689"/>
                  </a:lnTo>
                  <a:lnTo>
                    <a:pt x="472719" y="736384"/>
                  </a:lnTo>
                  <a:lnTo>
                    <a:pt x="472719" y="698080"/>
                  </a:lnTo>
                  <a:lnTo>
                    <a:pt x="518769" y="652030"/>
                  </a:lnTo>
                  <a:lnTo>
                    <a:pt x="561149" y="609650"/>
                  </a:lnTo>
                  <a:close/>
                </a:path>
                <a:path w="1466214" h="1952625">
                  <a:moveTo>
                    <a:pt x="1189939" y="1467053"/>
                  </a:moveTo>
                  <a:lnTo>
                    <a:pt x="570522" y="1467053"/>
                  </a:lnTo>
                  <a:lnTo>
                    <a:pt x="570522" y="1532255"/>
                  </a:lnTo>
                  <a:lnTo>
                    <a:pt x="1189939" y="1532255"/>
                  </a:lnTo>
                  <a:lnTo>
                    <a:pt x="1189939" y="1467053"/>
                  </a:lnTo>
                  <a:close/>
                </a:path>
                <a:path w="1466214" h="1952625">
                  <a:moveTo>
                    <a:pt x="1189939" y="1075842"/>
                  </a:moveTo>
                  <a:lnTo>
                    <a:pt x="570522" y="1075842"/>
                  </a:lnTo>
                  <a:lnTo>
                    <a:pt x="570522" y="1141044"/>
                  </a:lnTo>
                  <a:lnTo>
                    <a:pt x="1189939" y="1141044"/>
                  </a:lnTo>
                  <a:lnTo>
                    <a:pt x="1189939" y="1075842"/>
                  </a:lnTo>
                  <a:close/>
                </a:path>
                <a:path w="1466214" h="1952625">
                  <a:moveTo>
                    <a:pt x="1189939" y="684631"/>
                  </a:moveTo>
                  <a:lnTo>
                    <a:pt x="570522" y="684631"/>
                  </a:lnTo>
                  <a:lnTo>
                    <a:pt x="570522" y="749833"/>
                  </a:lnTo>
                  <a:lnTo>
                    <a:pt x="1189939" y="749833"/>
                  </a:lnTo>
                  <a:lnTo>
                    <a:pt x="1189939" y="684631"/>
                  </a:lnTo>
                  <a:close/>
                </a:path>
                <a:path w="1466214" h="1952625">
                  <a:moveTo>
                    <a:pt x="1465973" y="288175"/>
                  </a:moveTo>
                  <a:lnTo>
                    <a:pt x="1464475" y="280758"/>
                  </a:lnTo>
                  <a:lnTo>
                    <a:pt x="1457464" y="270395"/>
                  </a:lnTo>
                  <a:lnTo>
                    <a:pt x="1447101" y="263385"/>
                  </a:lnTo>
                  <a:lnTo>
                    <a:pt x="1434439" y="260819"/>
                  </a:lnTo>
                  <a:lnTo>
                    <a:pt x="1401838" y="260819"/>
                  </a:lnTo>
                  <a:lnTo>
                    <a:pt x="1401838" y="326021"/>
                  </a:lnTo>
                  <a:lnTo>
                    <a:pt x="1401838" y="1890864"/>
                  </a:lnTo>
                  <a:lnTo>
                    <a:pt x="65201" y="1890864"/>
                  </a:lnTo>
                  <a:lnTo>
                    <a:pt x="65201" y="326021"/>
                  </a:lnTo>
                  <a:lnTo>
                    <a:pt x="391210" y="326021"/>
                  </a:lnTo>
                  <a:lnTo>
                    <a:pt x="391210" y="456425"/>
                  </a:lnTo>
                  <a:lnTo>
                    <a:pt x="393788" y="469074"/>
                  </a:lnTo>
                  <a:lnTo>
                    <a:pt x="400786" y="479450"/>
                  </a:lnTo>
                  <a:lnTo>
                    <a:pt x="411149" y="486448"/>
                  </a:lnTo>
                  <a:lnTo>
                    <a:pt x="423811" y="489026"/>
                  </a:lnTo>
                  <a:lnTo>
                    <a:pt x="1043228" y="489026"/>
                  </a:lnTo>
                  <a:lnTo>
                    <a:pt x="1055890" y="486448"/>
                  </a:lnTo>
                  <a:lnTo>
                    <a:pt x="1066253" y="479450"/>
                  </a:lnTo>
                  <a:lnTo>
                    <a:pt x="1073264" y="469074"/>
                  </a:lnTo>
                  <a:lnTo>
                    <a:pt x="1075829" y="456425"/>
                  </a:lnTo>
                  <a:lnTo>
                    <a:pt x="1075829" y="423824"/>
                  </a:lnTo>
                  <a:lnTo>
                    <a:pt x="1075829" y="326021"/>
                  </a:lnTo>
                  <a:lnTo>
                    <a:pt x="1401838" y="326021"/>
                  </a:lnTo>
                  <a:lnTo>
                    <a:pt x="1401838" y="260819"/>
                  </a:lnTo>
                  <a:lnTo>
                    <a:pt x="1075829" y="260819"/>
                  </a:lnTo>
                  <a:lnTo>
                    <a:pt x="1075829" y="163017"/>
                  </a:lnTo>
                  <a:lnTo>
                    <a:pt x="1073264" y="150355"/>
                  </a:lnTo>
                  <a:lnTo>
                    <a:pt x="1066253" y="139992"/>
                  </a:lnTo>
                  <a:lnTo>
                    <a:pt x="1055890" y="132981"/>
                  </a:lnTo>
                  <a:lnTo>
                    <a:pt x="1043228" y="130416"/>
                  </a:lnTo>
                  <a:lnTo>
                    <a:pt x="1010627" y="130416"/>
                  </a:lnTo>
                  <a:lnTo>
                    <a:pt x="1010627" y="195618"/>
                  </a:lnTo>
                  <a:lnTo>
                    <a:pt x="1010627" y="423824"/>
                  </a:lnTo>
                  <a:lnTo>
                    <a:pt x="456412" y="423824"/>
                  </a:lnTo>
                  <a:lnTo>
                    <a:pt x="456412" y="326021"/>
                  </a:lnTo>
                  <a:lnTo>
                    <a:pt x="456412" y="195618"/>
                  </a:lnTo>
                  <a:lnTo>
                    <a:pt x="603123" y="195618"/>
                  </a:lnTo>
                  <a:lnTo>
                    <a:pt x="615772" y="193040"/>
                  </a:lnTo>
                  <a:lnTo>
                    <a:pt x="626148" y="186042"/>
                  </a:lnTo>
                  <a:lnTo>
                    <a:pt x="633145" y="175666"/>
                  </a:lnTo>
                  <a:lnTo>
                    <a:pt x="643432" y="125044"/>
                  </a:lnTo>
                  <a:lnTo>
                    <a:pt x="664451" y="93941"/>
                  </a:lnTo>
                  <a:lnTo>
                    <a:pt x="695540" y="72923"/>
                  </a:lnTo>
                  <a:lnTo>
                    <a:pt x="733526" y="65214"/>
                  </a:lnTo>
                  <a:lnTo>
                    <a:pt x="771499" y="72923"/>
                  </a:lnTo>
                  <a:lnTo>
                    <a:pt x="802589" y="93941"/>
                  </a:lnTo>
                  <a:lnTo>
                    <a:pt x="823607" y="125044"/>
                  </a:lnTo>
                  <a:lnTo>
                    <a:pt x="833894" y="175666"/>
                  </a:lnTo>
                  <a:lnTo>
                    <a:pt x="840905" y="186042"/>
                  </a:lnTo>
                  <a:lnTo>
                    <a:pt x="851268" y="193040"/>
                  </a:lnTo>
                  <a:lnTo>
                    <a:pt x="863930" y="195618"/>
                  </a:lnTo>
                  <a:lnTo>
                    <a:pt x="1010627" y="195618"/>
                  </a:lnTo>
                  <a:lnTo>
                    <a:pt x="1010627" y="130416"/>
                  </a:lnTo>
                  <a:lnTo>
                    <a:pt x="893267" y="130416"/>
                  </a:lnTo>
                  <a:lnTo>
                    <a:pt x="878408" y="88366"/>
                  </a:lnTo>
                  <a:lnTo>
                    <a:pt x="862126" y="65214"/>
                  </a:lnTo>
                  <a:lnTo>
                    <a:pt x="853173" y="52476"/>
                  </a:lnTo>
                  <a:lnTo>
                    <a:pt x="819391" y="24549"/>
                  </a:lnTo>
                  <a:lnTo>
                    <a:pt x="778891" y="6451"/>
                  </a:lnTo>
                  <a:lnTo>
                    <a:pt x="733526" y="0"/>
                  </a:lnTo>
                  <a:lnTo>
                    <a:pt x="688149" y="6451"/>
                  </a:lnTo>
                  <a:lnTo>
                    <a:pt x="647661" y="24549"/>
                  </a:lnTo>
                  <a:lnTo>
                    <a:pt x="613867" y="52476"/>
                  </a:lnTo>
                  <a:lnTo>
                    <a:pt x="588632" y="88366"/>
                  </a:lnTo>
                  <a:lnTo>
                    <a:pt x="573773" y="130416"/>
                  </a:lnTo>
                  <a:lnTo>
                    <a:pt x="423811" y="130416"/>
                  </a:lnTo>
                  <a:lnTo>
                    <a:pt x="411149" y="132981"/>
                  </a:lnTo>
                  <a:lnTo>
                    <a:pt x="400786" y="139992"/>
                  </a:lnTo>
                  <a:lnTo>
                    <a:pt x="393788" y="150355"/>
                  </a:lnTo>
                  <a:lnTo>
                    <a:pt x="391210" y="163017"/>
                  </a:lnTo>
                  <a:lnTo>
                    <a:pt x="391210" y="260819"/>
                  </a:lnTo>
                  <a:lnTo>
                    <a:pt x="32600" y="260819"/>
                  </a:lnTo>
                  <a:lnTo>
                    <a:pt x="19939" y="263385"/>
                  </a:lnTo>
                  <a:lnTo>
                    <a:pt x="9575" y="270395"/>
                  </a:lnTo>
                  <a:lnTo>
                    <a:pt x="2578" y="280758"/>
                  </a:lnTo>
                  <a:lnTo>
                    <a:pt x="0" y="293420"/>
                  </a:lnTo>
                  <a:lnTo>
                    <a:pt x="0" y="1923465"/>
                  </a:lnTo>
                  <a:lnTo>
                    <a:pt x="2578" y="1936127"/>
                  </a:lnTo>
                  <a:lnTo>
                    <a:pt x="9575" y="1946490"/>
                  </a:lnTo>
                  <a:lnTo>
                    <a:pt x="18669" y="1952625"/>
                  </a:lnTo>
                  <a:lnTo>
                    <a:pt x="1448371" y="1952625"/>
                  </a:lnTo>
                  <a:lnTo>
                    <a:pt x="1457464" y="1946490"/>
                  </a:lnTo>
                  <a:lnTo>
                    <a:pt x="1464475" y="1936127"/>
                  </a:lnTo>
                  <a:lnTo>
                    <a:pt x="1465973" y="1928698"/>
                  </a:lnTo>
                  <a:lnTo>
                    <a:pt x="1465973" y="1890864"/>
                  </a:lnTo>
                  <a:lnTo>
                    <a:pt x="1465973" y="326021"/>
                  </a:lnTo>
                  <a:lnTo>
                    <a:pt x="1465973" y="288175"/>
                  </a:lnTo>
                  <a:close/>
                </a:path>
              </a:pathLst>
            </a:custGeom>
            <a:solidFill>
              <a:srgbClr val="FFFFFF"/>
            </a:solidFill>
          </p:spPr>
          <p:txBody>
            <a:bodyPr wrap="square" lIns="0" tIns="0" rIns="0" bIns="0" rtlCol="0"/>
            <a:lstStyle/>
            <a:p>
              <a:endParaRPr/>
            </a:p>
          </p:txBody>
        </p:sp>
      </p:grpSp>
      <p:sp>
        <p:nvSpPr>
          <p:cNvPr id="9" name="object 9" descr="$PPTXTitle"/>
          <p:cNvSpPr txBox="1">
            <a:spLocks noGrp="1"/>
          </p:cNvSpPr>
          <p:nvPr>
            <p:ph type="title"/>
          </p:nvPr>
        </p:nvSpPr>
        <p:spPr>
          <a:xfrm>
            <a:off x="5615858" y="2567475"/>
            <a:ext cx="6981190" cy="878840"/>
          </a:xfrm>
          <a:prstGeom prst="rect">
            <a:avLst/>
          </a:prstGeom>
        </p:spPr>
        <p:txBody>
          <a:bodyPr vert="horz" wrap="square" lIns="0" tIns="12700" rIns="0" bIns="0" rtlCol="0">
            <a:spAutoFit/>
          </a:bodyPr>
          <a:lstStyle/>
          <a:p>
            <a:pPr marL="12700">
              <a:lnSpc>
                <a:spcPct val="100000"/>
              </a:lnSpc>
              <a:spcBef>
                <a:spcPts val="100"/>
              </a:spcBef>
            </a:pPr>
            <a:r>
              <a:rPr sz="5600" spc="-254" dirty="0">
                <a:solidFill>
                  <a:srgbClr val="6F9425"/>
                </a:solidFill>
              </a:rPr>
              <a:t>Прийняття</a:t>
            </a:r>
            <a:r>
              <a:rPr sz="5600" spc="-565" dirty="0">
                <a:solidFill>
                  <a:srgbClr val="6F9425"/>
                </a:solidFill>
              </a:rPr>
              <a:t> </a:t>
            </a:r>
            <a:r>
              <a:rPr sz="5600" spc="-300" dirty="0">
                <a:solidFill>
                  <a:srgbClr val="6F9425"/>
                </a:solidFill>
              </a:rPr>
              <a:t>рішень</a:t>
            </a:r>
            <a:endParaRPr sz="5600"/>
          </a:p>
        </p:txBody>
      </p:sp>
      <p:sp>
        <p:nvSpPr>
          <p:cNvPr id="10" name="object 10"/>
          <p:cNvSpPr txBox="1">
            <a:spLocks noGrp="1"/>
          </p:cNvSpPr>
          <p:nvPr>
            <p:ph type="body" idx="1"/>
          </p:nvPr>
        </p:nvSpPr>
        <p:spPr>
          <a:prstGeom prst="rect">
            <a:avLst/>
          </a:prstGeom>
        </p:spPr>
        <p:txBody>
          <a:bodyPr vert="horz" wrap="square" lIns="0" tIns="12700" rIns="0" bIns="0" rtlCol="0">
            <a:spAutoFit/>
          </a:bodyPr>
          <a:lstStyle/>
          <a:p>
            <a:pPr marL="12700" marR="5080" algn="just">
              <a:lnSpc>
                <a:spcPct val="135000"/>
              </a:lnSpc>
              <a:spcBef>
                <a:spcPts val="100"/>
              </a:spcBef>
            </a:pPr>
            <a:r>
              <a:rPr dirty="0"/>
              <a:t>На</a:t>
            </a:r>
            <a:r>
              <a:rPr spc="165" dirty="0"/>
              <a:t> </a:t>
            </a:r>
            <a:r>
              <a:rPr spc="60" dirty="0"/>
              <a:t>етапі</a:t>
            </a:r>
            <a:r>
              <a:rPr spc="165" dirty="0"/>
              <a:t> </a:t>
            </a:r>
            <a:r>
              <a:rPr spc="229" dirty="0"/>
              <a:t>прийняття</a:t>
            </a:r>
            <a:r>
              <a:rPr spc="170" dirty="0"/>
              <a:t> </a:t>
            </a:r>
            <a:r>
              <a:rPr spc="90" dirty="0"/>
              <a:t>рішень</a:t>
            </a:r>
            <a:r>
              <a:rPr spc="165" dirty="0"/>
              <a:t> </a:t>
            </a:r>
            <a:r>
              <a:rPr spc="120" dirty="0"/>
              <a:t>здійснюється</a:t>
            </a:r>
            <a:r>
              <a:rPr spc="165" dirty="0"/>
              <a:t> </a:t>
            </a:r>
            <a:r>
              <a:rPr spc="120" dirty="0"/>
              <a:t>практичне</a:t>
            </a:r>
            <a:r>
              <a:rPr spc="170" dirty="0"/>
              <a:t> </a:t>
            </a:r>
            <a:r>
              <a:rPr spc="110" dirty="0"/>
              <a:t>тестування </a:t>
            </a:r>
            <a:r>
              <a:rPr dirty="0"/>
              <a:t>сформованої</a:t>
            </a:r>
            <a:r>
              <a:rPr spc="285" dirty="0"/>
              <a:t>  </a:t>
            </a:r>
            <a:r>
              <a:rPr spc="70" dirty="0"/>
              <a:t>бізнес-</a:t>
            </a:r>
            <a:r>
              <a:rPr dirty="0"/>
              <a:t>моделі</a:t>
            </a:r>
            <a:r>
              <a:rPr spc="285" dirty="0"/>
              <a:t>  </a:t>
            </a:r>
            <a:r>
              <a:rPr spc="295" dirty="0"/>
              <a:t>з</a:t>
            </a:r>
            <a:r>
              <a:rPr spc="285" dirty="0"/>
              <a:t>  </a:t>
            </a:r>
            <a:r>
              <a:rPr dirty="0"/>
              <a:t>метою</a:t>
            </a:r>
            <a:r>
              <a:rPr spc="285" dirty="0"/>
              <a:t>  </a:t>
            </a:r>
            <a:r>
              <a:rPr spc="245" dirty="0"/>
              <a:t>виявлення</a:t>
            </a:r>
            <a:r>
              <a:rPr spc="290" dirty="0"/>
              <a:t>  </a:t>
            </a:r>
            <a:r>
              <a:rPr spc="195" dirty="0"/>
              <a:t>її</a:t>
            </a:r>
            <a:r>
              <a:rPr spc="285" dirty="0"/>
              <a:t>  </a:t>
            </a:r>
            <a:r>
              <a:rPr spc="200" dirty="0"/>
              <a:t>«вузьких </a:t>
            </a:r>
            <a:r>
              <a:rPr spc="50" dirty="0"/>
              <a:t>місць»</a:t>
            </a:r>
            <a:r>
              <a:rPr spc="550" dirty="0"/>
              <a:t> </a:t>
            </a:r>
            <a:r>
              <a:rPr dirty="0"/>
              <a:t>та</a:t>
            </a:r>
            <a:r>
              <a:rPr spc="550" dirty="0"/>
              <a:t> </a:t>
            </a:r>
            <a:r>
              <a:rPr spc="125" dirty="0"/>
              <a:t>проведення</a:t>
            </a:r>
            <a:r>
              <a:rPr spc="550" dirty="0"/>
              <a:t> </a:t>
            </a:r>
            <a:r>
              <a:rPr spc="125" dirty="0"/>
              <a:t>коригування.</a:t>
            </a:r>
            <a:r>
              <a:rPr spc="550" dirty="0"/>
              <a:t> </a:t>
            </a:r>
            <a:r>
              <a:rPr spc="90" dirty="0"/>
              <a:t>Зазвичай,</a:t>
            </a:r>
            <a:r>
              <a:rPr spc="550" dirty="0"/>
              <a:t> </a:t>
            </a:r>
            <a:r>
              <a:rPr dirty="0"/>
              <a:t>етап</a:t>
            </a:r>
            <a:r>
              <a:rPr spc="550" dirty="0"/>
              <a:t> </a:t>
            </a:r>
            <a:r>
              <a:rPr spc="220" dirty="0"/>
              <a:t>прийняття </a:t>
            </a:r>
            <a:r>
              <a:rPr spc="90" dirty="0"/>
              <a:t>рішень</a:t>
            </a:r>
            <a:r>
              <a:rPr spc="-30" dirty="0"/>
              <a:t>  </a:t>
            </a:r>
            <a:r>
              <a:rPr dirty="0"/>
              <a:t>є</a:t>
            </a:r>
            <a:r>
              <a:rPr spc="-25" dirty="0"/>
              <a:t>  </a:t>
            </a:r>
            <a:r>
              <a:rPr spc="85" dirty="0"/>
              <a:t>найбільш</a:t>
            </a:r>
            <a:r>
              <a:rPr spc="-30" dirty="0"/>
              <a:t>  </a:t>
            </a:r>
            <a:r>
              <a:rPr spc="60" dirty="0"/>
              <a:t>тривалим,</a:t>
            </a:r>
            <a:r>
              <a:rPr spc="-25" dirty="0"/>
              <a:t>  </a:t>
            </a:r>
            <a:r>
              <a:rPr dirty="0"/>
              <a:t>адже</a:t>
            </a:r>
            <a:r>
              <a:rPr spc="-30" dirty="0"/>
              <a:t>  </a:t>
            </a:r>
            <a:r>
              <a:rPr spc="245" dirty="0"/>
              <a:t>для</a:t>
            </a:r>
            <a:r>
              <a:rPr spc="-25" dirty="0"/>
              <a:t>  </a:t>
            </a:r>
            <a:r>
              <a:rPr spc="65" dirty="0"/>
              <a:t>того,</a:t>
            </a:r>
            <a:r>
              <a:rPr spc="-25" dirty="0"/>
              <a:t>  </a:t>
            </a:r>
            <a:r>
              <a:rPr dirty="0"/>
              <a:t>щоб</a:t>
            </a:r>
            <a:r>
              <a:rPr spc="-30" dirty="0"/>
              <a:t>  </a:t>
            </a:r>
            <a:r>
              <a:rPr spc="180" dirty="0"/>
              <a:t>визначити </a:t>
            </a:r>
            <a:r>
              <a:rPr spc="135" dirty="0"/>
              <a:t>практичну</a:t>
            </a:r>
            <a:r>
              <a:rPr spc="-5" dirty="0"/>
              <a:t> </a:t>
            </a:r>
            <a:r>
              <a:rPr spc="130" dirty="0"/>
              <a:t>життєздатність</a:t>
            </a:r>
            <a:r>
              <a:rPr dirty="0"/>
              <a:t> </a:t>
            </a:r>
            <a:r>
              <a:rPr spc="114" dirty="0"/>
              <a:t>ідеї</a:t>
            </a:r>
            <a:r>
              <a:rPr dirty="0"/>
              <a:t> та</a:t>
            </a:r>
            <a:r>
              <a:rPr spc="-5" dirty="0"/>
              <a:t> </a:t>
            </a:r>
            <a:r>
              <a:rPr spc="195" dirty="0"/>
              <a:t>її</a:t>
            </a:r>
            <a:r>
              <a:rPr dirty="0"/>
              <a:t> </a:t>
            </a:r>
            <a:r>
              <a:rPr spc="175" dirty="0"/>
              <a:t>втілення,</a:t>
            </a:r>
            <a:r>
              <a:rPr dirty="0"/>
              <a:t> </a:t>
            </a:r>
            <a:r>
              <a:rPr spc="105" dirty="0"/>
              <a:t>необхідний</a:t>
            </a:r>
            <a:r>
              <a:rPr spc="-5" dirty="0"/>
              <a:t> </a:t>
            </a:r>
            <a:r>
              <a:rPr spc="-20" dirty="0"/>
              <a:t>час.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9094355" cy="10286999"/>
          </a:xfrm>
          <a:prstGeom prst="rect">
            <a:avLst/>
          </a:prstGeom>
        </p:spPr>
      </p:pic>
      <p:pic>
        <p:nvPicPr>
          <p:cNvPr id="337" name="object 337"/>
          <p:cNvPicPr/>
          <p:nvPr/>
        </p:nvPicPr>
        <p:blipFill>
          <a:blip r:embed="rId169" cstate="print"/>
          <a:stretch>
            <a:fillRect/>
          </a:stretch>
        </p:blipFill>
        <p:spPr>
          <a:xfrm>
            <a:off x="6796711" y="2536699"/>
            <a:ext cx="1504804" cy="1504809"/>
          </a:xfrm>
          <a:prstGeom prst="rect">
            <a:avLst/>
          </a:prstGeom>
        </p:spPr>
      </p:pic>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0"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1"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2" cstate="print"/>
          <a:stretch>
            <a:fillRect/>
          </a:stretch>
        </p:blipFill>
        <p:spPr>
          <a:xfrm>
            <a:off x="14702865" y="9446283"/>
            <a:ext cx="245268" cy="174684"/>
          </a:xfrm>
          <a:prstGeom prst="rect">
            <a:avLst/>
          </a:prstGeom>
        </p:spPr>
      </p:pic>
      <p:pic>
        <p:nvPicPr>
          <p:cNvPr id="296" name="object 296"/>
          <p:cNvPicPr/>
          <p:nvPr/>
        </p:nvPicPr>
        <p:blipFill>
          <a:blip r:embed="rId173" cstate="print"/>
          <a:stretch>
            <a:fillRect/>
          </a:stretch>
        </p:blipFill>
        <p:spPr>
          <a:xfrm>
            <a:off x="15732182" y="9434603"/>
            <a:ext cx="249839" cy="182301"/>
          </a:xfrm>
          <a:prstGeom prst="rect">
            <a:avLst/>
          </a:prstGeom>
        </p:spPr>
      </p:pic>
      <p:pic>
        <p:nvPicPr>
          <p:cNvPr id="271" name="object 271"/>
          <p:cNvPicPr/>
          <p:nvPr/>
        </p:nvPicPr>
        <p:blipFill>
          <a:blip r:embed="rId174" cstate="print"/>
          <a:stretch>
            <a:fillRect/>
          </a:stretch>
        </p:blipFill>
        <p:spPr>
          <a:xfrm>
            <a:off x="11741867" y="9721512"/>
            <a:ext cx="236128" cy="170113"/>
          </a:xfrm>
          <a:prstGeom prst="rect">
            <a:avLst/>
          </a:prstGeom>
        </p:spPr>
      </p:pic>
      <p:pic>
        <p:nvPicPr>
          <p:cNvPr id="272" name="object 272"/>
          <p:cNvPicPr/>
          <p:nvPr/>
        </p:nvPicPr>
        <p:blipFill>
          <a:blip r:embed="rId175" cstate="print"/>
          <a:stretch>
            <a:fillRect/>
          </a:stretch>
        </p:blipFill>
        <p:spPr>
          <a:xfrm>
            <a:off x="12235451" y="9667685"/>
            <a:ext cx="237651" cy="166559"/>
          </a:xfrm>
          <a:prstGeom prst="rect">
            <a:avLst/>
          </a:prstGeom>
        </p:spPr>
      </p:pic>
      <p:pic>
        <p:nvPicPr>
          <p:cNvPr id="273" name="object 273"/>
          <p:cNvPicPr/>
          <p:nvPr/>
        </p:nvPicPr>
        <p:blipFill>
          <a:blip r:embed="rId176" cstate="print"/>
          <a:stretch>
            <a:fillRect/>
          </a:stretch>
        </p:blipFill>
        <p:spPr>
          <a:xfrm>
            <a:off x="12728528" y="9637724"/>
            <a:ext cx="239175" cy="159957"/>
          </a:xfrm>
          <a:prstGeom prst="rect">
            <a:avLst/>
          </a:prstGeom>
        </p:spPr>
      </p:pic>
      <p:pic>
        <p:nvPicPr>
          <p:cNvPr id="274" name="object 274"/>
          <p:cNvPicPr/>
          <p:nvPr/>
        </p:nvPicPr>
        <p:blipFill>
          <a:blip r:embed="rId177" cstate="print"/>
          <a:stretch>
            <a:fillRect/>
          </a:stretch>
        </p:blipFill>
        <p:spPr>
          <a:xfrm>
            <a:off x="13222112" y="9629599"/>
            <a:ext cx="240698" cy="156403"/>
          </a:xfrm>
          <a:prstGeom prst="rect">
            <a:avLst/>
          </a:prstGeom>
        </p:spPr>
      </p:pic>
      <p:pic>
        <p:nvPicPr>
          <p:cNvPr id="275" name="object 275"/>
          <p:cNvPicPr/>
          <p:nvPr/>
        </p:nvPicPr>
        <p:blipFill>
          <a:blip r:embed="rId178" cstate="print"/>
          <a:stretch>
            <a:fillRect/>
          </a:stretch>
        </p:blipFill>
        <p:spPr>
          <a:xfrm>
            <a:off x="13715697" y="9597607"/>
            <a:ext cx="242221" cy="166051"/>
          </a:xfrm>
          <a:prstGeom prst="rect">
            <a:avLst/>
          </a:prstGeom>
        </p:spPr>
      </p:pic>
      <p:pic>
        <p:nvPicPr>
          <p:cNvPr id="276" name="object 276"/>
          <p:cNvPicPr/>
          <p:nvPr/>
        </p:nvPicPr>
        <p:blipFill>
          <a:blip r:embed="rId179" cstate="print"/>
          <a:stretch>
            <a:fillRect/>
          </a:stretch>
        </p:blipFill>
        <p:spPr>
          <a:xfrm>
            <a:off x="14209281" y="9534640"/>
            <a:ext cx="243745" cy="173160"/>
          </a:xfrm>
          <a:prstGeom prst="rect">
            <a:avLst/>
          </a:prstGeom>
        </p:spPr>
      </p:pic>
      <p:pic>
        <p:nvPicPr>
          <p:cNvPr id="307" name="object 307"/>
          <p:cNvPicPr/>
          <p:nvPr/>
        </p:nvPicPr>
        <p:blipFill>
          <a:blip r:embed="rId180"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1" cstate="print"/>
          <a:stretch>
            <a:fillRect/>
          </a:stretch>
        </p:blipFill>
        <p:spPr>
          <a:xfrm>
            <a:off x="15235550" y="9586944"/>
            <a:ext cx="248315" cy="185855"/>
          </a:xfrm>
          <a:prstGeom prst="rect">
            <a:avLst/>
          </a:prstGeom>
        </p:spPr>
      </p:pic>
      <p:pic>
        <p:nvPicPr>
          <p:cNvPr id="270" name="object 270"/>
          <p:cNvPicPr/>
          <p:nvPr/>
        </p:nvPicPr>
        <p:blipFill>
          <a:blip r:embed="rId182" cstate="print"/>
          <a:stretch>
            <a:fillRect/>
          </a:stretch>
        </p:blipFill>
        <p:spPr>
          <a:xfrm>
            <a:off x="11248282" y="9795650"/>
            <a:ext cx="234604" cy="171637"/>
          </a:xfrm>
          <a:prstGeom prst="rect">
            <a:avLst/>
          </a:prstGeom>
        </p:spPr>
      </p:pic>
      <p:pic>
        <p:nvPicPr>
          <p:cNvPr id="294" name="object 294"/>
          <p:cNvPicPr/>
          <p:nvPr/>
        </p:nvPicPr>
        <p:blipFill>
          <a:blip r:embed="rId183" cstate="print"/>
          <a:stretch>
            <a:fillRect/>
          </a:stretch>
        </p:blipFill>
        <p:spPr>
          <a:xfrm>
            <a:off x="14738920" y="9721004"/>
            <a:ext cx="246792" cy="186363"/>
          </a:xfrm>
          <a:prstGeom prst="rect">
            <a:avLst/>
          </a:prstGeom>
        </p:spPr>
      </p:pic>
      <p:pic>
        <p:nvPicPr>
          <p:cNvPr id="306" name="object 306"/>
          <p:cNvPicPr/>
          <p:nvPr/>
        </p:nvPicPr>
        <p:blipFill>
          <a:blip r:embed="rId184"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5" cstate="print"/>
          <a:stretch>
            <a:fillRect/>
          </a:stretch>
        </p:blipFill>
        <p:spPr>
          <a:xfrm>
            <a:off x="10755206" y="9887563"/>
            <a:ext cx="233081" cy="170621"/>
          </a:xfrm>
          <a:prstGeom prst="rect">
            <a:avLst/>
          </a:prstGeom>
        </p:spPr>
      </p:pic>
      <p:pic>
        <p:nvPicPr>
          <p:cNvPr id="293" name="object 293"/>
          <p:cNvPicPr/>
          <p:nvPr/>
        </p:nvPicPr>
        <p:blipFill>
          <a:blip r:embed="rId186" cstate="print"/>
          <a:stretch>
            <a:fillRect/>
          </a:stretch>
        </p:blipFill>
        <p:spPr>
          <a:xfrm>
            <a:off x="14242850" y="9830689"/>
            <a:ext cx="245215" cy="182301"/>
          </a:xfrm>
          <a:prstGeom prst="rect">
            <a:avLst/>
          </a:prstGeom>
        </p:spPr>
      </p:pic>
      <p:pic>
        <p:nvPicPr>
          <p:cNvPr id="268" name="object 268"/>
          <p:cNvPicPr/>
          <p:nvPr/>
        </p:nvPicPr>
        <p:blipFill>
          <a:blip r:embed="rId187"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8" cstate="print"/>
          <a:stretch>
            <a:fillRect/>
          </a:stretch>
        </p:blipFill>
        <p:spPr>
          <a:xfrm>
            <a:off x="11261486" y="10089161"/>
            <a:ext cx="236636" cy="167067"/>
          </a:xfrm>
          <a:prstGeom prst="rect">
            <a:avLst/>
          </a:prstGeom>
        </p:spPr>
      </p:pic>
      <p:pic>
        <p:nvPicPr>
          <p:cNvPr id="288" name="object 288"/>
          <p:cNvPicPr/>
          <p:nvPr/>
        </p:nvPicPr>
        <p:blipFill>
          <a:blip r:embed="rId189" cstate="print"/>
          <a:stretch>
            <a:fillRect/>
          </a:stretch>
        </p:blipFill>
        <p:spPr>
          <a:xfrm>
            <a:off x="11759132" y="10028225"/>
            <a:ext cx="237651" cy="166559"/>
          </a:xfrm>
          <a:prstGeom prst="rect">
            <a:avLst/>
          </a:prstGeom>
        </p:spPr>
      </p:pic>
      <p:pic>
        <p:nvPicPr>
          <p:cNvPr id="289" name="object 289"/>
          <p:cNvPicPr/>
          <p:nvPr/>
        </p:nvPicPr>
        <p:blipFill>
          <a:blip r:embed="rId190" cstate="print"/>
          <a:stretch>
            <a:fillRect/>
          </a:stretch>
        </p:blipFill>
        <p:spPr>
          <a:xfrm>
            <a:off x="12255763" y="9987092"/>
            <a:ext cx="239175" cy="163512"/>
          </a:xfrm>
          <a:prstGeom prst="rect">
            <a:avLst/>
          </a:prstGeom>
        </p:spPr>
      </p:pic>
      <p:pic>
        <p:nvPicPr>
          <p:cNvPr id="290" name="object 290"/>
          <p:cNvPicPr/>
          <p:nvPr/>
        </p:nvPicPr>
        <p:blipFill>
          <a:blip r:embed="rId191" cstate="print"/>
          <a:stretch>
            <a:fillRect/>
          </a:stretch>
        </p:blipFill>
        <p:spPr>
          <a:xfrm>
            <a:off x="12752394" y="9967288"/>
            <a:ext cx="240698" cy="157926"/>
          </a:xfrm>
          <a:prstGeom prst="rect">
            <a:avLst/>
          </a:prstGeom>
        </p:spPr>
      </p:pic>
      <p:pic>
        <p:nvPicPr>
          <p:cNvPr id="291" name="object 291"/>
          <p:cNvPicPr/>
          <p:nvPr/>
        </p:nvPicPr>
        <p:blipFill>
          <a:blip r:embed="rId192" cstate="print"/>
          <a:stretch>
            <a:fillRect/>
          </a:stretch>
        </p:blipFill>
        <p:spPr>
          <a:xfrm>
            <a:off x="13249025" y="9957132"/>
            <a:ext cx="242221" cy="162496"/>
          </a:xfrm>
          <a:prstGeom prst="rect">
            <a:avLst/>
          </a:prstGeom>
        </p:spPr>
      </p:pic>
      <p:pic>
        <p:nvPicPr>
          <p:cNvPr id="292" name="object 292"/>
          <p:cNvPicPr/>
          <p:nvPr/>
        </p:nvPicPr>
        <p:blipFill>
          <a:blip r:embed="rId193" cstate="print"/>
          <a:stretch>
            <a:fillRect/>
          </a:stretch>
        </p:blipFill>
        <p:spPr>
          <a:xfrm>
            <a:off x="13745657" y="9910922"/>
            <a:ext cx="243745" cy="174684"/>
          </a:xfrm>
          <a:prstGeom prst="rect">
            <a:avLst/>
          </a:prstGeom>
        </p:spPr>
      </p:pic>
      <p:pic>
        <p:nvPicPr>
          <p:cNvPr id="305" name="object 305"/>
          <p:cNvPicPr/>
          <p:nvPr/>
        </p:nvPicPr>
        <p:blipFill>
          <a:blip r:embed="rId194" cstate="print"/>
          <a:stretch>
            <a:fillRect/>
          </a:stretch>
        </p:blipFill>
        <p:spPr>
          <a:xfrm>
            <a:off x="15276244" y="9839829"/>
            <a:ext cx="249768" cy="199058"/>
          </a:xfrm>
          <a:prstGeom prst="rect">
            <a:avLst/>
          </a:prstGeom>
        </p:spPr>
      </p:pic>
      <p:pic>
        <p:nvPicPr>
          <p:cNvPr id="314" name="object 314"/>
          <p:cNvPicPr/>
          <p:nvPr/>
        </p:nvPicPr>
        <p:blipFill>
          <a:blip r:embed="rId195" cstate="print"/>
          <a:stretch>
            <a:fillRect/>
          </a:stretch>
        </p:blipFill>
        <p:spPr>
          <a:xfrm>
            <a:off x="15819017" y="9892134"/>
            <a:ext cx="253393" cy="212261"/>
          </a:xfrm>
          <a:prstGeom prst="rect">
            <a:avLst/>
          </a:prstGeom>
        </p:spPr>
      </p:pic>
      <p:pic>
        <p:nvPicPr>
          <p:cNvPr id="304" name="object 304"/>
          <p:cNvPicPr/>
          <p:nvPr/>
        </p:nvPicPr>
        <p:blipFill>
          <a:blip r:embed="rId196"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7" cstate="print"/>
          <a:stretch>
            <a:fillRect/>
          </a:stretch>
        </p:blipFill>
        <p:spPr>
          <a:xfrm>
            <a:off x="14275296" y="10129785"/>
            <a:ext cx="247299" cy="157214"/>
          </a:xfrm>
          <a:prstGeom prst="rect">
            <a:avLst/>
          </a:prstGeom>
        </p:spPr>
      </p:pic>
      <p:sp>
        <p:nvSpPr>
          <p:cNvPr id="338" name="object 338"/>
          <p:cNvSpPr txBox="1"/>
          <p:nvPr/>
        </p:nvSpPr>
        <p:spPr>
          <a:xfrm>
            <a:off x="9511629" y="1776765"/>
            <a:ext cx="7372350" cy="7335341"/>
          </a:xfrm>
          <a:prstGeom prst="rect">
            <a:avLst/>
          </a:prstGeom>
        </p:spPr>
        <p:txBody>
          <a:bodyPr vert="horz" wrap="square" lIns="0" tIns="12700" rIns="0" bIns="0" rtlCol="0">
            <a:spAutoFit/>
          </a:bodyPr>
          <a:lstStyle/>
          <a:p>
            <a:pPr marL="12700" marR="5080" indent="512445" algn="just">
              <a:lnSpc>
                <a:spcPct val="135000"/>
              </a:lnSpc>
              <a:spcBef>
                <a:spcPts val="100"/>
              </a:spcBef>
            </a:pPr>
            <a:r>
              <a:rPr sz="2500" spc="60" dirty="0">
                <a:solidFill>
                  <a:srgbClr val="171B20"/>
                </a:solidFill>
                <a:latin typeface="Century Gothic"/>
                <a:cs typeface="Century Gothic"/>
              </a:rPr>
              <a:t>Зрозумілим</a:t>
            </a:r>
            <a:r>
              <a:rPr sz="2500" spc="620" dirty="0">
                <a:solidFill>
                  <a:srgbClr val="171B20"/>
                </a:solidFill>
                <a:latin typeface="Century Gothic"/>
                <a:cs typeface="Century Gothic"/>
              </a:rPr>
              <a:t>   </a:t>
            </a:r>
            <a:r>
              <a:rPr sz="2500" dirty="0">
                <a:solidFill>
                  <a:srgbClr val="171B20"/>
                </a:solidFill>
                <a:latin typeface="Century Gothic"/>
                <a:cs typeface="Century Gothic"/>
              </a:rPr>
              <a:t>є</a:t>
            </a:r>
            <a:r>
              <a:rPr sz="2500" spc="295" dirty="0">
                <a:solidFill>
                  <a:srgbClr val="171B20"/>
                </a:solidFill>
                <a:latin typeface="Century Gothic"/>
                <a:cs typeface="Century Gothic"/>
              </a:rPr>
              <a:t>    </a:t>
            </a:r>
            <a:r>
              <a:rPr sz="2500" dirty="0">
                <a:solidFill>
                  <a:srgbClr val="171B20"/>
                </a:solidFill>
                <a:latin typeface="Century Gothic"/>
                <a:cs typeface="Century Gothic"/>
              </a:rPr>
              <a:t>те,</a:t>
            </a:r>
            <a:r>
              <a:rPr sz="2500" spc="295" dirty="0">
                <a:solidFill>
                  <a:srgbClr val="171B20"/>
                </a:solidFill>
                <a:latin typeface="Century Gothic"/>
                <a:cs typeface="Century Gothic"/>
              </a:rPr>
              <a:t>    </a:t>
            </a:r>
            <a:r>
              <a:rPr sz="2500" dirty="0">
                <a:solidFill>
                  <a:srgbClr val="171B20"/>
                </a:solidFill>
                <a:latin typeface="Century Gothic"/>
                <a:cs typeface="Century Gothic"/>
              </a:rPr>
              <a:t>що</a:t>
            </a:r>
            <a:r>
              <a:rPr sz="2500" spc="295" dirty="0">
                <a:solidFill>
                  <a:srgbClr val="171B20"/>
                </a:solidFill>
                <a:latin typeface="Century Gothic"/>
                <a:cs typeface="Century Gothic"/>
              </a:rPr>
              <a:t>    </a:t>
            </a:r>
            <a:r>
              <a:rPr sz="2500" spc="40" dirty="0">
                <a:solidFill>
                  <a:srgbClr val="171B20"/>
                </a:solidFill>
                <a:latin typeface="Century Gothic"/>
                <a:cs typeface="Century Gothic"/>
              </a:rPr>
              <a:t>структура </a:t>
            </a:r>
            <a:r>
              <a:rPr sz="2500" dirty="0">
                <a:solidFill>
                  <a:srgbClr val="171B20"/>
                </a:solidFill>
                <a:latin typeface="Century Gothic"/>
                <a:cs typeface="Century Gothic"/>
              </a:rPr>
              <a:t>сформованої</a:t>
            </a:r>
            <a:r>
              <a:rPr sz="2500" spc="165" dirty="0">
                <a:solidFill>
                  <a:srgbClr val="171B20"/>
                </a:solidFill>
                <a:latin typeface="Century Gothic"/>
                <a:cs typeface="Century Gothic"/>
              </a:rPr>
              <a:t>  </a:t>
            </a:r>
            <a:r>
              <a:rPr sz="2500" spc="70" dirty="0">
                <a:solidFill>
                  <a:srgbClr val="171B20"/>
                </a:solidFill>
                <a:latin typeface="Century Gothic"/>
                <a:cs typeface="Century Gothic"/>
              </a:rPr>
              <a:t>бізнес-</a:t>
            </a:r>
            <a:r>
              <a:rPr sz="2500" dirty="0">
                <a:solidFill>
                  <a:srgbClr val="171B20"/>
                </a:solidFill>
                <a:latin typeface="Century Gothic"/>
                <a:cs typeface="Century Gothic"/>
              </a:rPr>
              <a:t>моделі</a:t>
            </a:r>
            <a:r>
              <a:rPr sz="2500" spc="165" dirty="0">
                <a:solidFill>
                  <a:srgbClr val="171B20"/>
                </a:solidFill>
                <a:latin typeface="Century Gothic"/>
                <a:cs typeface="Century Gothic"/>
              </a:rPr>
              <a:t>  </a:t>
            </a:r>
            <a:r>
              <a:rPr sz="2500" dirty="0">
                <a:solidFill>
                  <a:srgbClr val="171B20"/>
                </a:solidFill>
                <a:latin typeface="Century Gothic"/>
                <a:cs typeface="Century Gothic"/>
              </a:rPr>
              <a:t>може</a:t>
            </a:r>
            <a:r>
              <a:rPr sz="2500" spc="165" dirty="0">
                <a:solidFill>
                  <a:srgbClr val="171B20"/>
                </a:solidFill>
                <a:latin typeface="Century Gothic"/>
                <a:cs typeface="Century Gothic"/>
              </a:rPr>
              <a:t>  </a:t>
            </a:r>
            <a:r>
              <a:rPr sz="2500" spc="204" dirty="0">
                <a:solidFill>
                  <a:srgbClr val="171B20"/>
                </a:solidFill>
                <a:latin typeface="Century Gothic"/>
                <a:cs typeface="Century Gothic"/>
              </a:rPr>
              <a:t>і</a:t>
            </a:r>
            <a:r>
              <a:rPr sz="2500" spc="170" dirty="0">
                <a:solidFill>
                  <a:srgbClr val="171B20"/>
                </a:solidFill>
                <a:latin typeface="Century Gothic"/>
                <a:cs typeface="Century Gothic"/>
              </a:rPr>
              <a:t>  </a:t>
            </a:r>
            <a:r>
              <a:rPr sz="2500" spc="-20" dirty="0">
                <a:solidFill>
                  <a:srgbClr val="171B20"/>
                </a:solidFill>
                <a:latin typeface="Century Gothic"/>
                <a:cs typeface="Century Gothic"/>
              </a:rPr>
              <a:t>буде </a:t>
            </a:r>
            <a:r>
              <a:rPr sz="2500" spc="200" dirty="0">
                <a:solidFill>
                  <a:srgbClr val="171B20"/>
                </a:solidFill>
                <a:latin typeface="Century Gothic"/>
                <a:cs typeface="Century Gothic"/>
              </a:rPr>
              <a:t>відрізнятися</a:t>
            </a:r>
            <a:r>
              <a:rPr sz="2500" spc="470" dirty="0">
                <a:solidFill>
                  <a:srgbClr val="171B20"/>
                </a:solidFill>
                <a:latin typeface="Century Gothic"/>
                <a:cs typeface="Century Gothic"/>
              </a:rPr>
              <a:t>  </a:t>
            </a:r>
            <a:r>
              <a:rPr sz="2500" spc="70" dirty="0">
                <a:solidFill>
                  <a:srgbClr val="171B20"/>
                </a:solidFill>
                <a:latin typeface="Century Gothic"/>
                <a:cs typeface="Century Gothic"/>
              </a:rPr>
              <a:t>залежно</a:t>
            </a:r>
            <a:r>
              <a:rPr sz="2500" spc="470" dirty="0">
                <a:solidFill>
                  <a:srgbClr val="171B20"/>
                </a:solidFill>
                <a:latin typeface="Century Gothic"/>
                <a:cs typeface="Century Gothic"/>
              </a:rPr>
              <a:t>  </a:t>
            </a:r>
            <a:r>
              <a:rPr sz="2500" spc="225" dirty="0">
                <a:solidFill>
                  <a:srgbClr val="171B20"/>
                </a:solidFill>
                <a:latin typeface="Century Gothic"/>
                <a:cs typeface="Century Gothic"/>
              </a:rPr>
              <a:t>від</a:t>
            </a:r>
            <a:r>
              <a:rPr sz="2500" spc="475" dirty="0">
                <a:solidFill>
                  <a:srgbClr val="171B20"/>
                </a:solidFill>
                <a:latin typeface="Century Gothic"/>
                <a:cs typeface="Century Gothic"/>
              </a:rPr>
              <a:t>  </a:t>
            </a:r>
            <a:r>
              <a:rPr sz="2500" spc="-10" dirty="0">
                <a:solidFill>
                  <a:srgbClr val="171B20"/>
                </a:solidFill>
                <a:latin typeface="Century Gothic"/>
                <a:cs typeface="Century Gothic"/>
              </a:rPr>
              <a:t>особливостей </a:t>
            </a:r>
            <a:r>
              <a:rPr sz="2500" spc="80" dirty="0">
                <a:solidFill>
                  <a:srgbClr val="171B20"/>
                </a:solidFill>
                <a:latin typeface="Century Gothic"/>
                <a:cs typeface="Century Gothic"/>
              </a:rPr>
              <a:t>функціонування</a:t>
            </a:r>
            <a:r>
              <a:rPr sz="2500" spc="300" dirty="0">
                <a:solidFill>
                  <a:srgbClr val="171B20"/>
                </a:solidFill>
                <a:latin typeface="Century Gothic"/>
                <a:cs typeface="Century Gothic"/>
              </a:rPr>
              <a:t> </a:t>
            </a:r>
            <a:r>
              <a:rPr sz="2500" dirty="0">
                <a:solidFill>
                  <a:srgbClr val="171B20"/>
                </a:solidFill>
                <a:latin typeface="Century Gothic"/>
                <a:cs typeface="Century Gothic"/>
              </a:rPr>
              <a:t>окремих</a:t>
            </a:r>
            <a:r>
              <a:rPr sz="2500" spc="305" dirty="0">
                <a:solidFill>
                  <a:srgbClr val="171B20"/>
                </a:solidFill>
                <a:latin typeface="Century Gothic"/>
                <a:cs typeface="Century Gothic"/>
              </a:rPr>
              <a:t> </a:t>
            </a:r>
            <a:r>
              <a:rPr sz="2500" spc="45" dirty="0">
                <a:solidFill>
                  <a:srgbClr val="171B20"/>
                </a:solidFill>
                <a:latin typeface="Century Gothic"/>
                <a:cs typeface="Century Gothic"/>
              </a:rPr>
              <a:t>суб’єктів</a:t>
            </a:r>
            <a:r>
              <a:rPr sz="2500" spc="305" dirty="0">
                <a:solidFill>
                  <a:srgbClr val="171B20"/>
                </a:solidFill>
                <a:latin typeface="Century Gothic"/>
                <a:cs typeface="Century Gothic"/>
              </a:rPr>
              <a:t> </a:t>
            </a:r>
            <a:r>
              <a:rPr sz="2500" spc="-10" dirty="0">
                <a:solidFill>
                  <a:srgbClr val="171B20"/>
                </a:solidFill>
                <a:latin typeface="Century Gothic"/>
                <a:cs typeface="Century Gothic"/>
              </a:rPr>
              <a:t>бізнесу, </a:t>
            </a:r>
            <a:r>
              <a:rPr sz="2500" spc="65" dirty="0">
                <a:solidFill>
                  <a:srgbClr val="171B20"/>
                </a:solidFill>
                <a:latin typeface="Century Gothic"/>
                <a:cs typeface="Century Gothic"/>
              </a:rPr>
              <a:t>проте</a:t>
            </a:r>
            <a:r>
              <a:rPr sz="2500" spc="45" dirty="0">
                <a:solidFill>
                  <a:srgbClr val="171B20"/>
                </a:solidFill>
                <a:latin typeface="Century Gothic"/>
                <a:cs typeface="Century Gothic"/>
              </a:rPr>
              <a:t> </a:t>
            </a:r>
            <a:r>
              <a:rPr sz="2500" spc="85" dirty="0">
                <a:solidFill>
                  <a:srgbClr val="171B20"/>
                </a:solidFill>
                <a:latin typeface="Century Gothic"/>
                <a:cs typeface="Century Gothic"/>
              </a:rPr>
              <a:t>найбільш</a:t>
            </a:r>
            <a:r>
              <a:rPr sz="2500" spc="45" dirty="0">
                <a:solidFill>
                  <a:srgbClr val="171B20"/>
                </a:solidFill>
                <a:latin typeface="Century Gothic"/>
                <a:cs typeface="Century Gothic"/>
              </a:rPr>
              <a:t> </a:t>
            </a:r>
            <a:r>
              <a:rPr sz="2500" spc="130" dirty="0">
                <a:solidFill>
                  <a:srgbClr val="171B20"/>
                </a:solidFill>
                <a:latin typeface="Century Gothic"/>
                <a:cs typeface="Century Gothic"/>
              </a:rPr>
              <a:t>типовими</a:t>
            </a:r>
            <a:r>
              <a:rPr sz="2500" spc="45" dirty="0">
                <a:solidFill>
                  <a:srgbClr val="171B20"/>
                </a:solidFill>
                <a:latin typeface="Century Gothic"/>
                <a:cs typeface="Century Gothic"/>
              </a:rPr>
              <a:t> </a:t>
            </a:r>
            <a:r>
              <a:rPr sz="2500" spc="195" dirty="0">
                <a:solidFill>
                  <a:srgbClr val="171B20"/>
                </a:solidFill>
                <a:latin typeface="Century Gothic"/>
                <a:cs typeface="Century Gothic"/>
              </a:rPr>
              <a:t>її</a:t>
            </a:r>
            <a:r>
              <a:rPr sz="2500" spc="50" dirty="0">
                <a:solidFill>
                  <a:srgbClr val="171B20"/>
                </a:solidFill>
                <a:latin typeface="Century Gothic"/>
                <a:cs typeface="Century Gothic"/>
              </a:rPr>
              <a:t> </a:t>
            </a:r>
            <a:r>
              <a:rPr sz="2500" spc="-10" dirty="0">
                <a:solidFill>
                  <a:srgbClr val="171B20"/>
                </a:solidFill>
                <a:latin typeface="Century Gothic"/>
                <a:cs typeface="Century Gothic"/>
              </a:rPr>
              <a:t>компонентами </a:t>
            </a:r>
            <a:r>
              <a:rPr sz="2500" spc="-160" dirty="0">
                <a:solidFill>
                  <a:srgbClr val="171B20"/>
                </a:solidFill>
                <a:latin typeface="Century Gothic"/>
                <a:cs typeface="Century Gothic"/>
              </a:rPr>
              <a:t>є</a:t>
            </a:r>
            <a:r>
              <a:rPr sz="2500" spc="-20" dirty="0">
                <a:solidFill>
                  <a:srgbClr val="171B20"/>
                </a:solidFill>
                <a:latin typeface="Century Gothic"/>
                <a:cs typeface="Century Gothic"/>
              </a:rPr>
              <a:t> </a:t>
            </a:r>
            <a:r>
              <a:rPr lang="uk-UA" sz="2500" spc="45" dirty="0" smtClean="0">
                <a:solidFill>
                  <a:srgbClr val="171B20"/>
                </a:solidFill>
                <a:latin typeface="Century Gothic"/>
                <a:cs typeface="Century Gothic"/>
              </a:rPr>
              <a:t>наступні:</a:t>
            </a:r>
            <a:endParaRPr lang="uk-UA" sz="2500" dirty="0" smtClean="0">
              <a:latin typeface="Century Gothic"/>
              <a:cs typeface="Century Gothic"/>
            </a:endParaRPr>
          </a:p>
          <a:p>
            <a:pPr marL="367030" indent="-269240">
              <a:lnSpc>
                <a:spcPct val="100000"/>
              </a:lnSpc>
              <a:spcBef>
                <a:spcPts val="1050"/>
              </a:spcBef>
              <a:buChar char="–"/>
              <a:tabLst>
                <a:tab pos="367030" algn="l"/>
              </a:tabLst>
            </a:pPr>
            <a:r>
              <a:rPr lang="uk-UA" sz="2500" spc="60" dirty="0" smtClean="0">
                <a:solidFill>
                  <a:srgbClr val="171B20"/>
                </a:solidFill>
                <a:latin typeface="Century Gothic"/>
                <a:cs typeface="Century Gothic"/>
              </a:rPr>
              <a:t>організаційна</a:t>
            </a:r>
            <a:r>
              <a:rPr lang="uk-UA" sz="2500" spc="25" dirty="0" smtClean="0">
                <a:solidFill>
                  <a:srgbClr val="171B20"/>
                </a:solidFill>
                <a:latin typeface="Century Gothic"/>
                <a:cs typeface="Century Gothic"/>
              </a:rPr>
              <a:t> </a:t>
            </a:r>
            <a:r>
              <a:rPr lang="uk-UA" sz="2500" spc="-254" dirty="0" smtClean="0">
                <a:solidFill>
                  <a:srgbClr val="171B20"/>
                </a:solidFill>
                <a:latin typeface="Century Gothic"/>
                <a:cs typeface="Century Gothic"/>
              </a:rPr>
              <a:t>форма</a:t>
            </a:r>
            <a:r>
              <a:rPr lang="uk-UA" sz="2500" spc="25" dirty="0" smtClean="0">
                <a:solidFill>
                  <a:srgbClr val="171B20"/>
                </a:solidFill>
                <a:latin typeface="Century Gothic"/>
                <a:cs typeface="Century Gothic"/>
              </a:rPr>
              <a:t> </a:t>
            </a:r>
            <a:r>
              <a:rPr lang="uk-UA" sz="2500" spc="-10" dirty="0" smtClean="0">
                <a:solidFill>
                  <a:srgbClr val="171B20"/>
                </a:solidFill>
                <a:latin typeface="Century Gothic"/>
                <a:cs typeface="Century Gothic"/>
              </a:rPr>
              <a:t>(структура);</a:t>
            </a:r>
            <a:endParaRPr lang="uk-UA" sz="2500" dirty="0" smtClean="0">
              <a:latin typeface="Century Gothic"/>
              <a:cs typeface="Century Gothic"/>
            </a:endParaRPr>
          </a:p>
          <a:p>
            <a:pPr marL="367030" indent="-269240">
              <a:lnSpc>
                <a:spcPct val="100000"/>
              </a:lnSpc>
              <a:spcBef>
                <a:spcPts val="1050"/>
              </a:spcBef>
              <a:buChar char="–"/>
              <a:tabLst>
                <a:tab pos="367030" algn="l"/>
              </a:tabLst>
            </a:pPr>
            <a:r>
              <a:rPr lang="uk-UA" sz="2500" spc="135" dirty="0" smtClean="0">
                <a:solidFill>
                  <a:srgbClr val="171B20"/>
                </a:solidFill>
                <a:latin typeface="Century Gothic"/>
                <a:cs typeface="Century Gothic"/>
              </a:rPr>
              <a:t>концепція</a:t>
            </a:r>
            <a:r>
              <a:rPr lang="uk-UA" sz="2500" spc="5" dirty="0" smtClean="0">
                <a:solidFill>
                  <a:srgbClr val="171B20"/>
                </a:solidFill>
                <a:latin typeface="Century Gothic"/>
                <a:cs typeface="Century Gothic"/>
              </a:rPr>
              <a:t> </a:t>
            </a:r>
            <a:r>
              <a:rPr lang="uk-UA" sz="2500" spc="-10" dirty="0" smtClean="0">
                <a:solidFill>
                  <a:srgbClr val="171B20"/>
                </a:solidFill>
                <a:latin typeface="Century Gothic"/>
                <a:cs typeface="Century Gothic"/>
              </a:rPr>
              <a:t>взаємодії</a:t>
            </a:r>
            <a:r>
              <a:rPr sz="2500" spc="-10" dirty="0" smtClean="0">
                <a:solidFill>
                  <a:srgbClr val="171B20"/>
                </a:solidFill>
                <a:latin typeface="Century Gothic"/>
                <a:cs typeface="Century Gothic"/>
              </a:rPr>
              <a:t>;</a:t>
            </a:r>
            <a:endParaRPr sz="2500" dirty="0">
              <a:latin typeface="Century Gothic"/>
              <a:cs typeface="Century Gothic"/>
            </a:endParaRPr>
          </a:p>
          <a:p>
            <a:pPr marL="367030" indent="-269240">
              <a:lnSpc>
                <a:spcPct val="100000"/>
              </a:lnSpc>
              <a:spcBef>
                <a:spcPts val="1050"/>
              </a:spcBef>
              <a:buChar char="–"/>
              <a:tabLst>
                <a:tab pos="367030" algn="l"/>
              </a:tabLst>
            </a:pPr>
            <a:r>
              <a:rPr sz="2500" spc="135" dirty="0">
                <a:solidFill>
                  <a:srgbClr val="171B20"/>
                </a:solidFill>
                <a:latin typeface="Century Gothic"/>
                <a:cs typeface="Century Gothic"/>
              </a:rPr>
              <a:t>концепція</a:t>
            </a:r>
            <a:r>
              <a:rPr sz="2500" spc="5" dirty="0">
                <a:solidFill>
                  <a:srgbClr val="171B20"/>
                </a:solidFill>
                <a:latin typeface="Century Gothic"/>
                <a:cs typeface="Century Gothic"/>
              </a:rPr>
              <a:t> </a:t>
            </a:r>
            <a:r>
              <a:rPr sz="2500" spc="50" dirty="0">
                <a:solidFill>
                  <a:srgbClr val="171B20"/>
                </a:solidFill>
                <a:latin typeface="Century Gothic"/>
                <a:cs typeface="Century Gothic"/>
              </a:rPr>
              <a:t>координації;</a:t>
            </a:r>
            <a:endParaRPr sz="2500" dirty="0">
              <a:latin typeface="Century Gothic"/>
              <a:cs typeface="Century Gothic"/>
            </a:endParaRPr>
          </a:p>
          <a:p>
            <a:pPr marL="367030" indent="-269240">
              <a:lnSpc>
                <a:spcPct val="100000"/>
              </a:lnSpc>
              <a:spcBef>
                <a:spcPts val="1050"/>
              </a:spcBef>
              <a:buChar char="–"/>
              <a:tabLst>
                <a:tab pos="367030" algn="l"/>
              </a:tabLst>
            </a:pPr>
            <a:r>
              <a:rPr sz="2500" spc="135" dirty="0">
                <a:solidFill>
                  <a:srgbClr val="171B20"/>
                </a:solidFill>
                <a:latin typeface="Century Gothic"/>
                <a:cs typeface="Century Gothic"/>
              </a:rPr>
              <a:t>концепція</a:t>
            </a:r>
            <a:r>
              <a:rPr sz="2500" spc="5" dirty="0">
                <a:solidFill>
                  <a:srgbClr val="171B20"/>
                </a:solidFill>
                <a:latin typeface="Century Gothic"/>
                <a:cs typeface="Century Gothic"/>
              </a:rPr>
              <a:t> </a:t>
            </a:r>
            <a:r>
              <a:rPr sz="2500" spc="60" dirty="0">
                <a:solidFill>
                  <a:srgbClr val="171B20"/>
                </a:solidFill>
                <a:latin typeface="Century Gothic"/>
                <a:cs typeface="Century Gothic"/>
              </a:rPr>
              <a:t>зростання;</a:t>
            </a:r>
            <a:endParaRPr sz="2500" dirty="0">
              <a:latin typeface="Century Gothic"/>
              <a:cs typeface="Century Gothic"/>
            </a:endParaRPr>
          </a:p>
          <a:p>
            <a:pPr marL="367030" indent="-269240">
              <a:lnSpc>
                <a:spcPct val="100000"/>
              </a:lnSpc>
              <a:spcBef>
                <a:spcPts val="1050"/>
              </a:spcBef>
              <a:buChar char="–"/>
              <a:tabLst>
                <a:tab pos="367030" algn="l"/>
              </a:tabLst>
            </a:pPr>
            <a:r>
              <a:rPr sz="2500" spc="55" dirty="0">
                <a:solidFill>
                  <a:srgbClr val="171B20"/>
                </a:solidFill>
                <a:latin typeface="Century Gothic"/>
                <a:cs typeface="Century Gothic"/>
              </a:rPr>
              <a:t>конфігурація</a:t>
            </a:r>
            <a:r>
              <a:rPr sz="2500" spc="15" dirty="0">
                <a:solidFill>
                  <a:srgbClr val="171B20"/>
                </a:solidFill>
                <a:latin typeface="Century Gothic"/>
                <a:cs typeface="Century Gothic"/>
              </a:rPr>
              <a:t> </a:t>
            </a:r>
            <a:r>
              <a:rPr sz="2500" spc="55" dirty="0">
                <a:solidFill>
                  <a:srgbClr val="171B20"/>
                </a:solidFill>
                <a:latin typeface="Century Gothic"/>
                <a:cs typeface="Century Gothic"/>
              </a:rPr>
              <a:t>компетенцій;</a:t>
            </a:r>
            <a:endParaRPr sz="2500" dirty="0">
              <a:latin typeface="Century Gothic"/>
              <a:cs typeface="Century Gothic"/>
            </a:endParaRPr>
          </a:p>
          <a:p>
            <a:pPr marL="367030" indent="-269240">
              <a:lnSpc>
                <a:spcPct val="100000"/>
              </a:lnSpc>
              <a:spcBef>
                <a:spcPts val="1050"/>
              </a:spcBef>
              <a:buChar char="–"/>
              <a:tabLst>
                <a:tab pos="367030" algn="l"/>
              </a:tabLst>
            </a:pPr>
            <a:r>
              <a:rPr sz="2500" spc="135" dirty="0">
                <a:solidFill>
                  <a:srgbClr val="171B20"/>
                </a:solidFill>
                <a:latin typeface="Century Gothic"/>
                <a:cs typeface="Century Gothic"/>
              </a:rPr>
              <a:t>концепція</a:t>
            </a:r>
            <a:r>
              <a:rPr sz="2500" spc="5" dirty="0">
                <a:solidFill>
                  <a:srgbClr val="171B20"/>
                </a:solidFill>
                <a:latin typeface="Century Gothic"/>
                <a:cs typeface="Century Gothic"/>
              </a:rPr>
              <a:t> </a:t>
            </a:r>
            <a:r>
              <a:rPr sz="2500" spc="80" dirty="0">
                <a:solidFill>
                  <a:srgbClr val="171B20"/>
                </a:solidFill>
                <a:latin typeface="Century Gothic"/>
                <a:cs typeface="Century Gothic"/>
              </a:rPr>
              <a:t>доходів;</a:t>
            </a:r>
            <a:endParaRPr sz="2500" dirty="0">
              <a:latin typeface="Century Gothic"/>
              <a:cs typeface="Century Gothic"/>
            </a:endParaRPr>
          </a:p>
          <a:p>
            <a:pPr marL="367030" indent="-269240">
              <a:lnSpc>
                <a:spcPct val="100000"/>
              </a:lnSpc>
              <a:spcBef>
                <a:spcPts val="1050"/>
              </a:spcBef>
              <a:buChar char="–"/>
              <a:tabLst>
                <a:tab pos="367030" algn="l"/>
              </a:tabLst>
            </a:pPr>
            <a:r>
              <a:rPr sz="2500" spc="135" dirty="0">
                <a:solidFill>
                  <a:srgbClr val="171B20"/>
                </a:solidFill>
                <a:latin typeface="Century Gothic"/>
                <a:cs typeface="Century Gothic"/>
              </a:rPr>
              <a:t>концепція</a:t>
            </a:r>
            <a:r>
              <a:rPr sz="2500" spc="5" dirty="0">
                <a:solidFill>
                  <a:srgbClr val="171B20"/>
                </a:solidFill>
                <a:latin typeface="Century Gothic"/>
                <a:cs typeface="Century Gothic"/>
              </a:rPr>
              <a:t> </a:t>
            </a:r>
            <a:r>
              <a:rPr sz="2500" spc="50" dirty="0">
                <a:solidFill>
                  <a:srgbClr val="171B20"/>
                </a:solidFill>
                <a:latin typeface="Century Gothic"/>
                <a:cs typeface="Century Gothic"/>
              </a:rPr>
              <a:t>комунікацій;</a:t>
            </a:r>
            <a:endParaRPr sz="2500" dirty="0">
              <a:latin typeface="Century Gothic"/>
              <a:cs typeface="Century Gothic"/>
            </a:endParaRPr>
          </a:p>
          <a:p>
            <a:pPr marL="367030" indent="-269240">
              <a:lnSpc>
                <a:spcPct val="100000"/>
              </a:lnSpc>
              <a:spcBef>
                <a:spcPts val="1050"/>
              </a:spcBef>
              <a:buChar char="–"/>
              <a:tabLst>
                <a:tab pos="367030" algn="l"/>
              </a:tabLst>
            </a:pPr>
            <a:r>
              <a:rPr sz="2500" spc="135" dirty="0">
                <a:solidFill>
                  <a:srgbClr val="171B20"/>
                </a:solidFill>
                <a:latin typeface="Century Gothic"/>
                <a:cs typeface="Century Gothic"/>
              </a:rPr>
              <a:t>концепція</a:t>
            </a:r>
            <a:r>
              <a:rPr sz="2500" spc="5" dirty="0">
                <a:solidFill>
                  <a:srgbClr val="171B20"/>
                </a:solidFill>
                <a:latin typeface="Century Gothic"/>
                <a:cs typeface="Century Gothic"/>
              </a:rPr>
              <a:t> </a:t>
            </a:r>
            <a:r>
              <a:rPr sz="2500" spc="114" dirty="0">
                <a:solidFill>
                  <a:srgbClr val="171B20"/>
                </a:solidFill>
                <a:latin typeface="Century Gothic"/>
                <a:cs typeface="Century Gothic"/>
              </a:rPr>
              <a:t>виконання.</a:t>
            </a:r>
            <a:endParaRPr sz="2500" dirty="0">
              <a:latin typeface="Century Gothic"/>
              <a:cs typeface="Century Gothic"/>
            </a:endParaRPr>
          </a:p>
        </p:txBody>
      </p:sp>
      <p:pic>
        <p:nvPicPr>
          <p:cNvPr id="339" name="object 339"/>
          <p:cNvPicPr/>
          <p:nvPr/>
        </p:nvPicPr>
        <p:blipFill>
          <a:blip r:embed="rId198" cstate="print"/>
          <a:stretch>
            <a:fillRect/>
          </a:stretch>
        </p:blipFill>
        <p:spPr>
          <a:xfrm>
            <a:off x="16259272" y="-12160"/>
            <a:ext cx="2028727" cy="1887665"/>
          </a:xfrm>
          <a:prstGeom prst="rect">
            <a:avLst/>
          </a:prstGeom>
        </p:spPr>
      </p:pic>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49" y="0"/>
            <a:ext cx="18383250" cy="10287000"/>
            <a:chOff x="-95249" y="0"/>
            <a:chExt cx="18383250" cy="10287000"/>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59"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5"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5"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19" y="7118006"/>
              <a:ext cx="236128" cy="143200"/>
            </a:xfrm>
            <a:prstGeom prst="rect">
              <a:avLst/>
            </a:prstGeom>
          </p:spPr>
        </p:pic>
        <p:sp>
          <p:nvSpPr>
            <p:cNvPr id="33" name="object 33"/>
            <p:cNvSpPr/>
            <p:nvPr/>
          </p:nvSpPr>
          <p:spPr>
            <a:xfrm>
              <a:off x="16307512"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4"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7"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09"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3" y="9215740"/>
              <a:ext cx="221402" cy="212261"/>
            </a:xfrm>
            <a:prstGeom prst="rect">
              <a:avLst/>
            </a:prstGeom>
          </p:spPr>
        </p:pic>
        <p:pic>
          <p:nvPicPr>
            <p:cNvPr id="51" name="object 51"/>
            <p:cNvPicPr/>
            <p:nvPr/>
          </p:nvPicPr>
          <p:blipFill>
            <a:blip r:embed="rId41" cstate="print"/>
            <a:stretch>
              <a:fillRect/>
            </a:stretch>
          </p:blipFill>
          <p:spPr>
            <a:xfrm>
              <a:off x="7374761"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5"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8" y="7940139"/>
              <a:ext cx="222925" cy="221402"/>
            </a:xfrm>
            <a:prstGeom prst="rect">
              <a:avLst/>
            </a:prstGeom>
          </p:spPr>
        </p:pic>
        <p:pic>
          <p:nvPicPr>
            <p:cNvPr id="58" name="object 58"/>
            <p:cNvPicPr/>
            <p:nvPr/>
          </p:nvPicPr>
          <p:blipFill>
            <a:blip r:embed="rId47" cstate="print"/>
            <a:stretch>
              <a:fillRect/>
            </a:stretch>
          </p:blipFill>
          <p:spPr>
            <a:xfrm>
              <a:off x="11157386"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2"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1"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8"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3"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0"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90"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3"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200"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4"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1"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0"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5"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2"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3"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7" y="8297125"/>
              <a:ext cx="239682" cy="144216"/>
            </a:xfrm>
            <a:prstGeom prst="rect">
              <a:avLst/>
            </a:prstGeom>
          </p:spPr>
        </p:pic>
        <p:sp>
          <p:nvSpPr>
            <p:cNvPr id="149" name="object 149"/>
            <p:cNvSpPr/>
            <p:nvPr/>
          </p:nvSpPr>
          <p:spPr>
            <a:xfrm>
              <a:off x="15526014"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1"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4"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3"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59"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4"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7"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58"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09" y="9418353"/>
              <a:ext cx="234604" cy="174684"/>
            </a:xfrm>
            <a:prstGeom prst="rect">
              <a:avLst/>
            </a:prstGeom>
          </p:spPr>
        </p:pic>
        <p:pic>
          <p:nvPicPr>
            <p:cNvPr id="196" name="object 196"/>
            <p:cNvPicPr/>
            <p:nvPr/>
          </p:nvPicPr>
          <p:blipFill>
            <a:blip r:embed="rId159" cstate="print"/>
            <a:stretch>
              <a:fillRect/>
            </a:stretch>
          </p:blipFill>
          <p:spPr>
            <a:xfrm>
              <a:off x="12215139"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2"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2"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5"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8"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0" y="427335"/>
              <a:ext cx="7686040" cy="9432925"/>
            </a:xfrm>
            <a:custGeom>
              <a:avLst/>
              <a:gdLst/>
              <a:ahLst/>
              <a:cxnLst/>
              <a:rect l="l" t="t" r="r" b="b"/>
              <a:pathLst>
                <a:path w="7686040" h="9432925">
                  <a:moveTo>
                    <a:pt x="0" y="2772605"/>
                  </a:moveTo>
                  <a:lnTo>
                    <a:pt x="2633113" y="139492"/>
                  </a:lnTo>
                  <a:lnTo>
                    <a:pt x="2669284" y="106795"/>
                  </a:lnTo>
                  <a:lnTo>
                    <a:pt x="2707824" y="78461"/>
                  </a:lnTo>
                  <a:lnTo>
                    <a:pt x="2748396" y="54486"/>
                  </a:lnTo>
                  <a:lnTo>
                    <a:pt x="2790660" y="34870"/>
                  </a:lnTo>
                  <a:lnTo>
                    <a:pt x="2834279" y="19614"/>
                  </a:lnTo>
                  <a:lnTo>
                    <a:pt x="2878913" y="8716"/>
                  </a:lnTo>
                  <a:lnTo>
                    <a:pt x="2924224" y="2178"/>
                  </a:lnTo>
                  <a:lnTo>
                    <a:pt x="2969874" y="0"/>
                  </a:lnTo>
                  <a:lnTo>
                    <a:pt x="3015524" y="2180"/>
                  </a:lnTo>
                  <a:lnTo>
                    <a:pt x="3060835" y="8720"/>
                  </a:lnTo>
                  <a:lnTo>
                    <a:pt x="3105468" y="19619"/>
                  </a:lnTo>
                  <a:lnTo>
                    <a:pt x="3149086" y="34877"/>
                  </a:lnTo>
                  <a:lnTo>
                    <a:pt x="3191349" y="54493"/>
                  </a:lnTo>
                  <a:lnTo>
                    <a:pt x="3231919" y="78469"/>
                  </a:lnTo>
                  <a:lnTo>
                    <a:pt x="3270457" y="106803"/>
                  </a:lnTo>
                  <a:lnTo>
                    <a:pt x="3306627" y="139496"/>
                  </a:lnTo>
                  <a:lnTo>
                    <a:pt x="7546552" y="4379401"/>
                  </a:lnTo>
                  <a:lnTo>
                    <a:pt x="7579244" y="4415572"/>
                  </a:lnTo>
                  <a:lnTo>
                    <a:pt x="7607577" y="4454113"/>
                  </a:lnTo>
                  <a:lnTo>
                    <a:pt x="7631551" y="4494685"/>
                  </a:lnTo>
                  <a:lnTo>
                    <a:pt x="7651165" y="4536950"/>
                  </a:lnTo>
                  <a:lnTo>
                    <a:pt x="7666421" y="4580568"/>
                  </a:lnTo>
                  <a:lnTo>
                    <a:pt x="7677317" y="4625203"/>
                  </a:lnTo>
                  <a:lnTo>
                    <a:pt x="7683855" y="4670514"/>
                  </a:lnTo>
                  <a:lnTo>
                    <a:pt x="7686033" y="4716163"/>
                  </a:lnTo>
                  <a:lnTo>
                    <a:pt x="7683852" y="4761812"/>
                  </a:lnTo>
                  <a:lnTo>
                    <a:pt x="7677312" y="4807123"/>
                  </a:lnTo>
                  <a:lnTo>
                    <a:pt x="7666413" y="4851755"/>
                  </a:lnTo>
                  <a:lnTo>
                    <a:pt x="7651155" y="4895372"/>
                  </a:lnTo>
                  <a:lnTo>
                    <a:pt x="7631538" y="4937635"/>
                  </a:lnTo>
                  <a:lnTo>
                    <a:pt x="7607563" y="4978204"/>
                  </a:lnTo>
                  <a:lnTo>
                    <a:pt x="7579229" y="5016742"/>
                  </a:lnTo>
                  <a:lnTo>
                    <a:pt x="7546537" y="5052911"/>
                  </a:lnTo>
                  <a:lnTo>
                    <a:pt x="3306623" y="9292825"/>
                  </a:lnTo>
                  <a:lnTo>
                    <a:pt x="3270454" y="9325518"/>
                  </a:lnTo>
                  <a:lnTo>
                    <a:pt x="3231916" y="9353851"/>
                  </a:lnTo>
                  <a:lnTo>
                    <a:pt x="3191346" y="9377826"/>
                  </a:lnTo>
                  <a:lnTo>
                    <a:pt x="3149083" y="9397443"/>
                  </a:lnTo>
                  <a:lnTo>
                    <a:pt x="3105467" y="9412700"/>
                  </a:lnTo>
                  <a:lnTo>
                    <a:pt x="3060834" y="9423599"/>
                  </a:lnTo>
                  <a:lnTo>
                    <a:pt x="3015524" y="9430138"/>
                  </a:lnTo>
                  <a:lnTo>
                    <a:pt x="2969875" y="9432319"/>
                  </a:lnTo>
                  <a:lnTo>
                    <a:pt x="2924226" y="9430140"/>
                  </a:lnTo>
                  <a:lnTo>
                    <a:pt x="2878915" y="9423602"/>
                  </a:lnTo>
                  <a:lnTo>
                    <a:pt x="2834281" y="9412705"/>
                  </a:lnTo>
                  <a:lnTo>
                    <a:pt x="2790663" y="9397449"/>
                  </a:lnTo>
                  <a:lnTo>
                    <a:pt x="2748399" y="9377834"/>
                  </a:lnTo>
                  <a:lnTo>
                    <a:pt x="2707828" y="9353860"/>
                  </a:lnTo>
                  <a:lnTo>
                    <a:pt x="2669288" y="9325527"/>
                  </a:lnTo>
                  <a:lnTo>
                    <a:pt x="2633118" y="9292834"/>
                  </a:lnTo>
                  <a:lnTo>
                    <a:pt x="0" y="6659722"/>
                  </a:lnTo>
                </a:path>
              </a:pathLst>
            </a:custGeom>
            <a:ln w="190500">
              <a:solidFill>
                <a:srgbClr val="171B20"/>
              </a:solidFill>
            </a:ln>
          </p:spPr>
          <p:txBody>
            <a:bodyPr wrap="square" lIns="0" tIns="0" rIns="0" bIns="0" rtlCol="0"/>
            <a:lstStyle/>
            <a:p>
              <a:endParaRPr/>
            </a:p>
          </p:txBody>
        </p:sp>
        <p:pic>
          <p:nvPicPr>
            <p:cNvPr id="242" name="object 242"/>
            <p:cNvPicPr/>
            <p:nvPr/>
          </p:nvPicPr>
          <p:blipFill>
            <a:blip r:embed="rId197" cstate="print"/>
            <a:stretch>
              <a:fillRect/>
            </a:stretch>
          </p:blipFill>
          <p:spPr>
            <a:xfrm>
              <a:off x="1171146" y="1339541"/>
              <a:ext cx="7873395" cy="7873394"/>
            </a:xfrm>
            <a:prstGeom prst="rect">
              <a:avLst/>
            </a:prstGeom>
          </p:spPr>
        </p:pic>
        <p:pic>
          <p:nvPicPr>
            <p:cNvPr id="243" name="object 243"/>
            <p:cNvPicPr/>
            <p:nvPr/>
          </p:nvPicPr>
          <p:blipFill>
            <a:blip r:embed="rId198" cstate="print"/>
            <a:stretch>
              <a:fillRect/>
            </a:stretch>
          </p:blipFill>
          <p:spPr>
            <a:xfrm>
              <a:off x="9254215" y="7008022"/>
              <a:ext cx="848441" cy="848441"/>
            </a:xfrm>
            <a:prstGeom prst="rect">
              <a:avLst/>
            </a:prstGeom>
          </p:spPr>
        </p:pic>
      </p:grpSp>
      <p:pic>
        <p:nvPicPr>
          <p:cNvPr id="250" name="object 250"/>
          <p:cNvPicPr/>
          <p:nvPr/>
        </p:nvPicPr>
        <p:blipFill>
          <a:blip r:embed="rId199" cstate="print"/>
          <a:stretch>
            <a:fillRect/>
          </a:stretch>
        </p:blipFill>
        <p:spPr>
          <a:xfrm>
            <a:off x="9829232" y="-10432"/>
            <a:ext cx="2394022" cy="1508525"/>
          </a:xfrm>
          <a:prstGeom prst="rect">
            <a:avLst/>
          </a:prstGeom>
        </p:spPr>
      </p:pic>
      <p:sp>
        <p:nvSpPr>
          <p:cNvPr id="244" name="object 244" descr="$PPTXTitle"/>
          <p:cNvSpPr txBox="1">
            <a:spLocks noGrp="1"/>
          </p:cNvSpPr>
          <p:nvPr>
            <p:ph type="title"/>
          </p:nvPr>
        </p:nvSpPr>
        <p:spPr>
          <a:xfrm>
            <a:off x="9209968" y="2102467"/>
            <a:ext cx="8060690" cy="1593215"/>
          </a:xfrm>
          <a:prstGeom prst="rect">
            <a:avLst/>
          </a:prstGeom>
        </p:spPr>
        <p:txBody>
          <a:bodyPr vert="horz" wrap="square" lIns="0" tIns="151765" rIns="0" bIns="0" rtlCol="0">
            <a:spAutoFit/>
          </a:bodyPr>
          <a:lstStyle/>
          <a:p>
            <a:pPr marL="12700" marR="5080">
              <a:lnSpc>
                <a:spcPts val="5630"/>
              </a:lnSpc>
              <a:spcBef>
                <a:spcPts val="1195"/>
              </a:spcBef>
            </a:pPr>
            <a:r>
              <a:rPr sz="5600" spc="-320" dirty="0">
                <a:solidFill>
                  <a:srgbClr val="6F9425"/>
                </a:solidFill>
              </a:rPr>
              <a:t>Організаційна</a:t>
            </a:r>
            <a:r>
              <a:rPr sz="5600" spc="-570" dirty="0">
                <a:solidFill>
                  <a:srgbClr val="6F9425"/>
                </a:solidFill>
              </a:rPr>
              <a:t> </a:t>
            </a:r>
            <a:r>
              <a:rPr sz="5600" spc="-400" dirty="0">
                <a:solidFill>
                  <a:srgbClr val="6F9425"/>
                </a:solidFill>
              </a:rPr>
              <a:t>форма </a:t>
            </a:r>
            <a:r>
              <a:rPr sz="5600" spc="-450" dirty="0">
                <a:solidFill>
                  <a:srgbClr val="6F9425"/>
                </a:solidFill>
              </a:rPr>
              <a:t>(структура)</a:t>
            </a:r>
            <a:endParaRPr sz="5600"/>
          </a:p>
        </p:txBody>
      </p:sp>
      <p:sp>
        <p:nvSpPr>
          <p:cNvPr id="245" name="object 245"/>
          <p:cNvSpPr txBox="1"/>
          <p:nvPr/>
        </p:nvSpPr>
        <p:spPr>
          <a:xfrm>
            <a:off x="9368617" y="4146421"/>
            <a:ext cx="8474075" cy="1054100"/>
          </a:xfrm>
          <a:prstGeom prst="rect">
            <a:avLst/>
          </a:prstGeom>
        </p:spPr>
        <p:txBody>
          <a:bodyPr vert="horz" wrap="square" lIns="0" tIns="12700" rIns="0" bIns="0" rtlCol="0">
            <a:spAutoFit/>
          </a:bodyPr>
          <a:lstStyle/>
          <a:p>
            <a:pPr marL="12700" marR="5080">
              <a:lnSpc>
                <a:spcPct val="135000"/>
              </a:lnSpc>
              <a:spcBef>
                <a:spcPts val="100"/>
              </a:spcBef>
              <a:tabLst>
                <a:tab pos="2778125" algn="l"/>
                <a:tab pos="4234180" algn="l"/>
                <a:tab pos="6457315" algn="l"/>
              </a:tabLst>
            </a:pPr>
            <a:r>
              <a:rPr sz="2500" spc="50" dirty="0">
                <a:solidFill>
                  <a:srgbClr val="FFFFFF"/>
                </a:solidFill>
                <a:latin typeface="Century Gothic"/>
                <a:cs typeface="Century Gothic"/>
              </a:rPr>
              <a:t>Організаційна</a:t>
            </a:r>
            <a:r>
              <a:rPr sz="2500" dirty="0">
                <a:solidFill>
                  <a:srgbClr val="FFFFFF"/>
                </a:solidFill>
                <a:latin typeface="Century Gothic"/>
                <a:cs typeface="Century Gothic"/>
              </a:rPr>
              <a:t>	</a:t>
            </a:r>
            <a:r>
              <a:rPr sz="2500" spc="-10" dirty="0">
                <a:solidFill>
                  <a:srgbClr val="FFFFFF"/>
                </a:solidFill>
                <a:latin typeface="Century Gothic"/>
                <a:cs typeface="Century Gothic"/>
              </a:rPr>
              <a:t>форма</a:t>
            </a:r>
            <a:r>
              <a:rPr sz="2500" dirty="0">
                <a:solidFill>
                  <a:srgbClr val="FFFFFF"/>
                </a:solidFill>
                <a:latin typeface="Century Gothic"/>
                <a:cs typeface="Century Gothic"/>
              </a:rPr>
              <a:t>	</a:t>
            </a:r>
            <a:r>
              <a:rPr sz="2500" spc="-10" dirty="0">
                <a:solidFill>
                  <a:srgbClr val="FFFFFF"/>
                </a:solidFill>
                <a:latin typeface="Century Gothic"/>
                <a:cs typeface="Century Gothic"/>
              </a:rPr>
              <a:t>(структура)</a:t>
            </a:r>
            <a:r>
              <a:rPr sz="2500" dirty="0">
                <a:solidFill>
                  <a:srgbClr val="FFFFFF"/>
                </a:solidFill>
                <a:latin typeface="Century Gothic"/>
                <a:cs typeface="Century Gothic"/>
              </a:rPr>
              <a:t>	</a:t>
            </a:r>
            <a:r>
              <a:rPr sz="2500" spc="-10" dirty="0">
                <a:solidFill>
                  <a:srgbClr val="FFFFFF"/>
                </a:solidFill>
                <a:latin typeface="Century Gothic"/>
                <a:cs typeface="Century Gothic"/>
              </a:rPr>
              <a:t>передбачає </a:t>
            </a:r>
            <a:r>
              <a:rPr sz="2500" spc="170" dirty="0">
                <a:solidFill>
                  <a:srgbClr val="FFFFFF"/>
                </a:solidFill>
                <a:latin typeface="Century Gothic"/>
                <a:cs typeface="Century Gothic"/>
              </a:rPr>
              <a:t>визначення</a:t>
            </a:r>
            <a:endParaRPr sz="2500">
              <a:latin typeface="Century Gothic"/>
              <a:cs typeface="Century Gothic"/>
            </a:endParaRPr>
          </a:p>
        </p:txBody>
      </p:sp>
      <p:sp>
        <p:nvSpPr>
          <p:cNvPr id="246" name="object 246"/>
          <p:cNvSpPr txBox="1"/>
          <p:nvPr/>
        </p:nvSpPr>
        <p:spPr>
          <a:xfrm>
            <a:off x="12019698" y="4794159"/>
            <a:ext cx="4030979" cy="406400"/>
          </a:xfrm>
          <a:prstGeom prst="rect">
            <a:avLst/>
          </a:prstGeom>
        </p:spPr>
        <p:txBody>
          <a:bodyPr vert="horz" wrap="square" lIns="0" tIns="12700" rIns="0" bIns="0" rtlCol="0">
            <a:spAutoFit/>
          </a:bodyPr>
          <a:lstStyle/>
          <a:p>
            <a:pPr marL="12700">
              <a:lnSpc>
                <a:spcPct val="100000"/>
              </a:lnSpc>
              <a:spcBef>
                <a:spcPts val="100"/>
              </a:spcBef>
            </a:pPr>
            <a:r>
              <a:rPr sz="2500" spc="80" dirty="0">
                <a:solidFill>
                  <a:srgbClr val="FFFFFF"/>
                </a:solidFill>
                <a:latin typeface="Century Gothic"/>
                <a:cs typeface="Century Gothic"/>
              </a:rPr>
              <a:t>організаційно-</a:t>
            </a:r>
            <a:r>
              <a:rPr sz="2500" spc="75" dirty="0">
                <a:solidFill>
                  <a:srgbClr val="FFFFFF"/>
                </a:solidFill>
                <a:latin typeface="Century Gothic"/>
                <a:cs typeface="Century Gothic"/>
              </a:rPr>
              <a:t>правової</a:t>
            </a:r>
            <a:endParaRPr sz="2500">
              <a:latin typeface="Century Gothic"/>
              <a:cs typeface="Century Gothic"/>
            </a:endParaRPr>
          </a:p>
        </p:txBody>
      </p:sp>
      <p:sp>
        <p:nvSpPr>
          <p:cNvPr id="247" name="object 247"/>
          <p:cNvSpPr txBox="1"/>
          <p:nvPr/>
        </p:nvSpPr>
        <p:spPr>
          <a:xfrm>
            <a:off x="9368617" y="5308509"/>
            <a:ext cx="6318250" cy="406400"/>
          </a:xfrm>
          <a:prstGeom prst="rect">
            <a:avLst/>
          </a:prstGeom>
        </p:spPr>
        <p:txBody>
          <a:bodyPr vert="horz" wrap="square" lIns="0" tIns="12700" rIns="0" bIns="0" rtlCol="0">
            <a:spAutoFit/>
          </a:bodyPr>
          <a:lstStyle/>
          <a:p>
            <a:pPr marL="12700">
              <a:lnSpc>
                <a:spcPct val="100000"/>
              </a:lnSpc>
              <a:spcBef>
                <a:spcPts val="100"/>
              </a:spcBef>
              <a:tabLst>
                <a:tab pos="3616960" algn="l"/>
                <a:tab pos="4704080" algn="l"/>
              </a:tabLst>
            </a:pPr>
            <a:r>
              <a:rPr sz="2500" spc="60" dirty="0">
                <a:solidFill>
                  <a:srgbClr val="FFFFFF"/>
                </a:solidFill>
                <a:latin typeface="Century Gothic"/>
                <a:cs typeface="Century Gothic"/>
              </a:rPr>
              <a:t>господарювання</a:t>
            </a:r>
            <a:r>
              <a:rPr sz="2500" dirty="0">
                <a:solidFill>
                  <a:srgbClr val="FFFFFF"/>
                </a:solidFill>
                <a:latin typeface="Century Gothic"/>
                <a:cs typeface="Century Gothic"/>
              </a:rPr>
              <a:t>	</a:t>
            </a:r>
            <a:r>
              <a:rPr sz="2500" spc="-25" dirty="0">
                <a:solidFill>
                  <a:srgbClr val="FFFFFF"/>
                </a:solidFill>
                <a:latin typeface="Century Gothic"/>
                <a:cs typeface="Century Gothic"/>
              </a:rPr>
              <a:t>та</a:t>
            </a:r>
            <a:r>
              <a:rPr sz="2500" dirty="0">
                <a:solidFill>
                  <a:srgbClr val="FFFFFF"/>
                </a:solidFill>
                <a:latin typeface="Century Gothic"/>
                <a:cs typeface="Century Gothic"/>
              </a:rPr>
              <a:t>	</a:t>
            </a:r>
            <a:r>
              <a:rPr sz="2500" spc="70" dirty="0">
                <a:solidFill>
                  <a:srgbClr val="FFFFFF"/>
                </a:solidFill>
                <a:latin typeface="Century Gothic"/>
                <a:cs typeface="Century Gothic"/>
              </a:rPr>
              <a:t>побудову</a:t>
            </a:r>
            <a:endParaRPr sz="2500">
              <a:latin typeface="Century Gothic"/>
              <a:cs typeface="Century Gothic"/>
            </a:endParaRPr>
          </a:p>
        </p:txBody>
      </p:sp>
      <p:sp>
        <p:nvSpPr>
          <p:cNvPr id="248" name="object 248"/>
          <p:cNvSpPr txBox="1"/>
          <p:nvPr/>
        </p:nvSpPr>
        <p:spPr>
          <a:xfrm>
            <a:off x="16404794" y="4660771"/>
            <a:ext cx="1438275" cy="1054100"/>
          </a:xfrm>
          <a:prstGeom prst="rect">
            <a:avLst/>
          </a:prstGeom>
        </p:spPr>
        <p:txBody>
          <a:bodyPr vert="horz" wrap="square" lIns="0" tIns="12700" rIns="0" bIns="0" rtlCol="0">
            <a:spAutoFit/>
          </a:bodyPr>
          <a:lstStyle/>
          <a:p>
            <a:pPr marL="12700" marR="5080" indent="260985">
              <a:lnSpc>
                <a:spcPct val="135000"/>
              </a:lnSpc>
              <a:spcBef>
                <a:spcPts val="100"/>
              </a:spcBef>
            </a:pPr>
            <a:r>
              <a:rPr sz="2500" spc="-155" dirty="0">
                <a:solidFill>
                  <a:srgbClr val="FFFFFF"/>
                </a:solidFill>
                <a:latin typeface="Century Gothic"/>
                <a:cs typeface="Century Gothic"/>
              </a:rPr>
              <a:t>форми </a:t>
            </a:r>
            <a:r>
              <a:rPr sz="2500" spc="-10" dirty="0">
                <a:solidFill>
                  <a:srgbClr val="FFFFFF"/>
                </a:solidFill>
                <a:latin typeface="Century Gothic"/>
                <a:cs typeface="Century Gothic"/>
              </a:rPr>
              <a:t>системи</a:t>
            </a:r>
            <a:endParaRPr sz="2500">
              <a:latin typeface="Century Gothic"/>
              <a:cs typeface="Century Gothic"/>
            </a:endParaRPr>
          </a:p>
        </p:txBody>
      </p:sp>
      <p:sp>
        <p:nvSpPr>
          <p:cNvPr id="249" name="object 249"/>
          <p:cNvSpPr txBox="1"/>
          <p:nvPr/>
        </p:nvSpPr>
        <p:spPr>
          <a:xfrm>
            <a:off x="9368617" y="5689471"/>
            <a:ext cx="8474075" cy="3111500"/>
          </a:xfrm>
          <a:prstGeom prst="rect">
            <a:avLst/>
          </a:prstGeom>
        </p:spPr>
        <p:txBody>
          <a:bodyPr vert="horz" wrap="square" lIns="0" tIns="12700" rIns="0" bIns="0" rtlCol="0">
            <a:spAutoFit/>
          </a:bodyPr>
          <a:lstStyle/>
          <a:p>
            <a:pPr marL="12700" marR="5080" algn="just">
              <a:lnSpc>
                <a:spcPct val="135000"/>
              </a:lnSpc>
              <a:spcBef>
                <a:spcPts val="100"/>
              </a:spcBef>
            </a:pPr>
            <a:r>
              <a:rPr sz="2500" spc="110" dirty="0">
                <a:solidFill>
                  <a:srgbClr val="FFFFFF"/>
                </a:solidFill>
                <a:latin typeface="Century Gothic"/>
                <a:cs typeface="Century Gothic"/>
              </a:rPr>
              <a:t>структурних</a:t>
            </a:r>
            <a:r>
              <a:rPr sz="2500" spc="229" dirty="0">
                <a:solidFill>
                  <a:srgbClr val="FFFFFF"/>
                </a:solidFill>
                <a:latin typeface="Century Gothic"/>
                <a:cs typeface="Century Gothic"/>
              </a:rPr>
              <a:t>  </a:t>
            </a:r>
            <a:r>
              <a:rPr sz="2500" spc="165" dirty="0">
                <a:solidFill>
                  <a:srgbClr val="FFFFFF"/>
                </a:solidFill>
                <a:latin typeface="Century Gothic"/>
                <a:cs typeface="Century Gothic"/>
              </a:rPr>
              <a:t>підрозділів</a:t>
            </a:r>
            <a:r>
              <a:rPr sz="2500" spc="235" dirty="0">
                <a:solidFill>
                  <a:srgbClr val="FFFFFF"/>
                </a:solidFill>
                <a:latin typeface="Century Gothic"/>
                <a:cs typeface="Century Gothic"/>
              </a:rPr>
              <a:t>  </a:t>
            </a:r>
            <a:r>
              <a:rPr sz="2500" dirty="0">
                <a:solidFill>
                  <a:srgbClr val="FFFFFF"/>
                </a:solidFill>
                <a:latin typeface="Century Gothic"/>
                <a:cs typeface="Century Gothic"/>
              </a:rPr>
              <a:t>підприємства,</a:t>
            </a:r>
            <a:r>
              <a:rPr sz="2500" spc="235" dirty="0">
                <a:solidFill>
                  <a:srgbClr val="FFFFFF"/>
                </a:solidFill>
                <a:latin typeface="Century Gothic"/>
                <a:cs typeface="Century Gothic"/>
              </a:rPr>
              <a:t>  </a:t>
            </a:r>
            <a:r>
              <a:rPr sz="2500" spc="-260" dirty="0">
                <a:solidFill>
                  <a:srgbClr val="FFFFFF"/>
                </a:solidFill>
                <a:latin typeface="Century Gothic"/>
                <a:cs typeface="Century Gothic"/>
              </a:rPr>
              <a:t>а</a:t>
            </a:r>
            <a:r>
              <a:rPr sz="2500" spc="235" dirty="0">
                <a:solidFill>
                  <a:srgbClr val="FFFFFF"/>
                </a:solidFill>
                <a:latin typeface="Century Gothic"/>
                <a:cs typeface="Century Gothic"/>
              </a:rPr>
              <a:t>  </a:t>
            </a:r>
            <a:r>
              <a:rPr sz="2500" spc="60" dirty="0">
                <a:solidFill>
                  <a:srgbClr val="FFFFFF"/>
                </a:solidFill>
                <a:latin typeface="Century Gothic"/>
                <a:cs typeface="Century Gothic"/>
              </a:rPr>
              <a:t>також </a:t>
            </a:r>
            <a:r>
              <a:rPr sz="2500" dirty="0">
                <a:solidFill>
                  <a:srgbClr val="FFFFFF"/>
                </a:solidFill>
                <a:latin typeface="Century Gothic"/>
                <a:cs typeface="Century Gothic"/>
              </a:rPr>
              <a:t>формування</a:t>
            </a:r>
            <a:r>
              <a:rPr sz="2500" spc="315" dirty="0">
                <a:solidFill>
                  <a:srgbClr val="FFFFFF"/>
                </a:solidFill>
                <a:latin typeface="Century Gothic"/>
                <a:cs typeface="Century Gothic"/>
              </a:rPr>
              <a:t>   </a:t>
            </a:r>
            <a:r>
              <a:rPr sz="2500" spc="135" dirty="0">
                <a:solidFill>
                  <a:srgbClr val="FFFFFF"/>
                </a:solidFill>
                <a:latin typeface="Century Gothic"/>
                <a:cs typeface="Century Gothic"/>
              </a:rPr>
              <a:t>вертикальних</a:t>
            </a:r>
            <a:r>
              <a:rPr sz="2500" spc="315" dirty="0">
                <a:solidFill>
                  <a:srgbClr val="FFFFFF"/>
                </a:solidFill>
                <a:latin typeface="Century Gothic"/>
                <a:cs typeface="Century Gothic"/>
              </a:rPr>
              <a:t>   </a:t>
            </a:r>
            <a:r>
              <a:rPr sz="2500" spc="204" dirty="0">
                <a:solidFill>
                  <a:srgbClr val="FFFFFF"/>
                </a:solidFill>
                <a:latin typeface="Century Gothic"/>
                <a:cs typeface="Century Gothic"/>
              </a:rPr>
              <a:t>і</a:t>
            </a:r>
            <a:r>
              <a:rPr sz="2500" spc="315" dirty="0">
                <a:solidFill>
                  <a:srgbClr val="FFFFFF"/>
                </a:solidFill>
                <a:latin typeface="Century Gothic"/>
                <a:cs typeface="Century Gothic"/>
              </a:rPr>
              <a:t>   </a:t>
            </a:r>
            <a:r>
              <a:rPr sz="2500" spc="120" dirty="0">
                <a:solidFill>
                  <a:srgbClr val="FFFFFF"/>
                </a:solidFill>
                <a:latin typeface="Century Gothic"/>
                <a:cs typeface="Century Gothic"/>
              </a:rPr>
              <a:t>горизонтальних </a:t>
            </a:r>
            <a:r>
              <a:rPr sz="2500" spc="225" dirty="0">
                <a:solidFill>
                  <a:srgbClr val="FFFFFF"/>
                </a:solidFill>
                <a:latin typeface="Century Gothic"/>
                <a:cs typeface="Century Gothic"/>
              </a:rPr>
              <a:t>зв’язків</a:t>
            </a:r>
            <a:r>
              <a:rPr sz="2500" spc="240" dirty="0">
                <a:solidFill>
                  <a:srgbClr val="FFFFFF"/>
                </a:solidFill>
                <a:latin typeface="Century Gothic"/>
                <a:cs typeface="Century Gothic"/>
              </a:rPr>
              <a:t>  </a:t>
            </a:r>
            <a:r>
              <a:rPr sz="2500" spc="55" dirty="0">
                <a:solidFill>
                  <a:srgbClr val="FFFFFF"/>
                </a:solidFill>
                <a:latin typeface="Century Gothic"/>
                <a:cs typeface="Century Gothic"/>
              </a:rPr>
              <a:t>між</a:t>
            </a:r>
            <a:r>
              <a:rPr sz="2500" spc="245" dirty="0">
                <a:solidFill>
                  <a:srgbClr val="FFFFFF"/>
                </a:solidFill>
                <a:latin typeface="Century Gothic"/>
                <a:cs typeface="Century Gothic"/>
              </a:rPr>
              <a:t>  </a:t>
            </a:r>
            <a:r>
              <a:rPr sz="2500" dirty="0">
                <a:solidFill>
                  <a:srgbClr val="FFFFFF"/>
                </a:solidFill>
                <a:latin typeface="Century Gothic"/>
                <a:cs typeface="Century Gothic"/>
              </a:rPr>
              <a:t>ними.</a:t>
            </a:r>
            <a:r>
              <a:rPr sz="2500" spc="245" dirty="0">
                <a:solidFill>
                  <a:srgbClr val="FFFFFF"/>
                </a:solidFill>
                <a:latin typeface="Century Gothic"/>
                <a:cs typeface="Century Gothic"/>
              </a:rPr>
              <a:t>  </a:t>
            </a:r>
            <a:r>
              <a:rPr sz="2500" dirty="0">
                <a:solidFill>
                  <a:srgbClr val="FFFFFF"/>
                </a:solidFill>
                <a:latin typeface="Century Gothic"/>
                <a:cs typeface="Century Gothic"/>
              </a:rPr>
              <a:t>Форма</a:t>
            </a:r>
            <a:r>
              <a:rPr sz="2500" spc="245" dirty="0">
                <a:solidFill>
                  <a:srgbClr val="FFFFFF"/>
                </a:solidFill>
                <a:latin typeface="Century Gothic"/>
                <a:cs typeface="Century Gothic"/>
              </a:rPr>
              <a:t>  </a:t>
            </a:r>
            <a:r>
              <a:rPr sz="2500" spc="70" dirty="0">
                <a:solidFill>
                  <a:srgbClr val="FFFFFF"/>
                </a:solidFill>
                <a:latin typeface="Century Gothic"/>
                <a:cs typeface="Century Gothic"/>
              </a:rPr>
              <a:t>господарювання</a:t>
            </a:r>
            <a:r>
              <a:rPr sz="2500" spc="245" dirty="0">
                <a:solidFill>
                  <a:srgbClr val="FFFFFF"/>
                </a:solidFill>
                <a:latin typeface="Century Gothic"/>
                <a:cs typeface="Century Gothic"/>
              </a:rPr>
              <a:t>  </a:t>
            </a:r>
            <a:r>
              <a:rPr sz="2500" spc="-25" dirty="0">
                <a:solidFill>
                  <a:srgbClr val="FFFFFF"/>
                </a:solidFill>
                <a:latin typeface="Century Gothic"/>
                <a:cs typeface="Century Gothic"/>
              </a:rPr>
              <a:t>та </a:t>
            </a:r>
            <a:r>
              <a:rPr sz="2500" spc="140" dirty="0">
                <a:solidFill>
                  <a:srgbClr val="FFFFFF"/>
                </a:solidFill>
                <a:latin typeface="Century Gothic"/>
                <a:cs typeface="Century Gothic"/>
              </a:rPr>
              <a:t>відповідна</a:t>
            </a:r>
            <a:r>
              <a:rPr sz="2500" spc="75" dirty="0">
                <a:solidFill>
                  <a:srgbClr val="FFFFFF"/>
                </a:solidFill>
                <a:latin typeface="Century Gothic"/>
                <a:cs typeface="Century Gothic"/>
              </a:rPr>
              <a:t> </a:t>
            </a:r>
            <a:r>
              <a:rPr sz="2500" spc="185" dirty="0">
                <a:solidFill>
                  <a:srgbClr val="FFFFFF"/>
                </a:solidFill>
                <a:latin typeface="Century Gothic"/>
                <a:cs typeface="Century Gothic"/>
              </a:rPr>
              <a:t>їй</a:t>
            </a:r>
            <a:r>
              <a:rPr sz="2500" spc="75" dirty="0">
                <a:solidFill>
                  <a:srgbClr val="FFFFFF"/>
                </a:solidFill>
                <a:latin typeface="Century Gothic"/>
                <a:cs typeface="Century Gothic"/>
              </a:rPr>
              <a:t> </a:t>
            </a:r>
            <a:r>
              <a:rPr sz="2500" spc="60" dirty="0">
                <a:solidFill>
                  <a:srgbClr val="FFFFFF"/>
                </a:solidFill>
                <a:latin typeface="Century Gothic"/>
                <a:cs typeface="Century Gothic"/>
              </a:rPr>
              <a:t>організаційна</a:t>
            </a:r>
            <a:r>
              <a:rPr sz="2500" spc="80" dirty="0">
                <a:solidFill>
                  <a:srgbClr val="FFFFFF"/>
                </a:solidFill>
                <a:latin typeface="Century Gothic"/>
                <a:cs typeface="Century Gothic"/>
              </a:rPr>
              <a:t> </a:t>
            </a:r>
            <a:r>
              <a:rPr sz="2500" spc="50" dirty="0">
                <a:solidFill>
                  <a:srgbClr val="FFFFFF"/>
                </a:solidFill>
                <a:latin typeface="Century Gothic"/>
                <a:cs typeface="Century Gothic"/>
              </a:rPr>
              <a:t>структура</a:t>
            </a:r>
            <a:r>
              <a:rPr sz="2500" spc="75" dirty="0">
                <a:solidFill>
                  <a:srgbClr val="FFFFFF"/>
                </a:solidFill>
                <a:latin typeface="Century Gothic"/>
                <a:cs typeface="Century Gothic"/>
              </a:rPr>
              <a:t> </a:t>
            </a:r>
            <a:r>
              <a:rPr sz="2500" spc="140" dirty="0">
                <a:solidFill>
                  <a:srgbClr val="FFFFFF"/>
                </a:solidFill>
                <a:latin typeface="Century Gothic"/>
                <a:cs typeface="Century Gothic"/>
              </a:rPr>
              <a:t>управління </a:t>
            </a:r>
            <a:r>
              <a:rPr sz="2500" dirty="0">
                <a:solidFill>
                  <a:srgbClr val="FFFFFF"/>
                </a:solidFill>
                <a:latin typeface="Century Gothic"/>
                <a:cs typeface="Century Gothic"/>
              </a:rPr>
              <a:t>формуються</a:t>
            </a:r>
            <a:r>
              <a:rPr sz="2500" spc="520" dirty="0">
                <a:solidFill>
                  <a:srgbClr val="FFFFFF"/>
                </a:solidFill>
                <a:latin typeface="Century Gothic"/>
                <a:cs typeface="Century Gothic"/>
              </a:rPr>
              <a:t> </a:t>
            </a:r>
            <a:r>
              <a:rPr sz="2500" spc="295" dirty="0">
                <a:solidFill>
                  <a:srgbClr val="FFFFFF"/>
                </a:solidFill>
                <a:latin typeface="Century Gothic"/>
                <a:cs typeface="Century Gothic"/>
              </a:rPr>
              <a:t>з</a:t>
            </a:r>
            <a:r>
              <a:rPr sz="2500" spc="520" dirty="0">
                <a:solidFill>
                  <a:srgbClr val="FFFFFF"/>
                </a:solidFill>
                <a:latin typeface="Century Gothic"/>
                <a:cs typeface="Century Gothic"/>
              </a:rPr>
              <a:t> </a:t>
            </a:r>
            <a:r>
              <a:rPr sz="2500" spc="175" dirty="0">
                <a:solidFill>
                  <a:srgbClr val="FFFFFF"/>
                </a:solidFill>
                <a:latin typeface="Century Gothic"/>
                <a:cs typeface="Century Gothic"/>
              </a:rPr>
              <a:t>огляду</a:t>
            </a:r>
            <a:r>
              <a:rPr sz="2500" spc="520" dirty="0">
                <a:solidFill>
                  <a:srgbClr val="FFFFFF"/>
                </a:solidFill>
                <a:latin typeface="Century Gothic"/>
                <a:cs typeface="Century Gothic"/>
              </a:rPr>
              <a:t> </a:t>
            </a:r>
            <a:r>
              <a:rPr sz="2500" dirty="0">
                <a:solidFill>
                  <a:srgbClr val="FFFFFF"/>
                </a:solidFill>
                <a:latin typeface="Century Gothic"/>
                <a:cs typeface="Century Gothic"/>
              </a:rPr>
              <a:t>на</a:t>
            </a:r>
            <a:r>
              <a:rPr sz="2500" spc="520" dirty="0">
                <a:solidFill>
                  <a:srgbClr val="FFFFFF"/>
                </a:solidFill>
                <a:latin typeface="Century Gothic"/>
                <a:cs typeface="Century Gothic"/>
              </a:rPr>
              <a:t> </a:t>
            </a:r>
            <a:r>
              <a:rPr sz="2500" dirty="0">
                <a:solidFill>
                  <a:srgbClr val="FFFFFF"/>
                </a:solidFill>
                <a:latin typeface="Century Gothic"/>
                <a:cs typeface="Century Gothic"/>
              </a:rPr>
              <a:t>масштаби</a:t>
            </a:r>
            <a:r>
              <a:rPr sz="2500" spc="520" dirty="0">
                <a:solidFill>
                  <a:srgbClr val="FFFFFF"/>
                </a:solidFill>
                <a:latin typeface="Century Gothic"/>
                <a:cs typeface="Century Gothic"/>
              </a:rPr>
              <a:t> </a:t>
            </a:r>
            <a:r>
              <a:rPr sz="2500" dirty="0">
                <a:solidFill>
                  <a:srgbClr val="FFFFFF"/>
                </a:solidFill>
                <a:latin typeface="Century Gothic"/>
                <a:cs typeface="Century Gothic"/>
              </a:rPr>
              <a:t>бізнесу,</a:t>
            </a:r>
            <a:r>
              <a:rPr sz="2500" spc="520" dirty="0">
                <a:solidFill>
                  <a:srgbClr val="FFFFFF"/>
                </a:solidFill>
                <a:latin typeface="Century Gothic"/>
                <a:cs typeface="Century Gothic"/>
              </a:rPr>
              <a:t> </a:t>
            </a:r>
            <a:r>
              <a:rPr sz="2500" spc="195" dirty="0">
                <a:solidFill>
                  <a:srgbClr val="FFFFFF"/>
                </a:solidFill>
                <a:latin typeface="Century Gothic"/>
                <a:cs typeface="Century Gothic"/>
              </a:rPr>
              <a:t>вид </a:t>
            </a:r>
            <a:r>
              <a:rPr sz="2500" spc="160" dirty="0">
                <a:solidFill>
                  <a:srgbClr val="FFFFFF"/>
                </a:solidFill>
                <a:latin typeface="Century Gothic"/>
                <a:cs typeface="Century Gothic"/>
              </a:rPr>
              <a:t>діяльності</a:t>
            </a:r>
            <a:r>
              <a:rPr sz="2500" spc="-10" dirty="0">
                <a:solidFill>
                  <a:srgbClr val="FFFFFF"/>
                </a:solidFill>
                <a:latin typeface="Century Gothic"/>
                <a:cs typeface="Century Gothic"/>
              </a:rPr>
              <a:t> </a:t>
            </a:r>
            <a:r>
              <a:rPr sz="2500" dirty="0">
                <a:solidFill>
                  <a:srgbClr val="FFFFFF"/>
                </a:solidFill>
                <a:latin typeface="Century Gothic"/>
                <a:cs typeface="Century Gothic"/>
              </a:rPr>
              <a:t>та</a:t>
            </a:r>
            <a:r>
              <a:rPr sz="2500" spc="-5" dirty="0">
                <a:solidFill>
                  <a:srgbClr val="FFFFFF"/>
                </a:solidFill>
                <a:latin typeface="Century Gothic"/>
                <a:cs typeface="Century Gothic"/>
              </a:rPr>
              <a:t> </a:t>
            </a:r>
            <a:r>
              <a:rPr sz="2500" spc="175" dirty="0">
                <a:solidFill>
                  <a:srgbClr val="FFFFFF"/>
                </a:solidFill>
                <a:latin typeface="Century Gothic"/>
                <a:cs typeface="Century Gothic"/>
              </a:rPr>
              <a:t>цільові</a:t>
            </a:r>
            <a:r>
              <a:rPr sz="2500" spc="-5" dirty="0">
                <a:solidFill>
                  <a:srgbClr val="FFFFFF"/>
                </a:solidFill>
                <a:latin typeface="Century Gothic"/>
                <a:cs typeface="Century Gothic"/>
              </a:rPr>
              <a:t> </a:t>
            </a:r>
            <a:r>
              <a:rPr sz="2500" spc="155" dirty="0">
                <a:solidFill>
                  <a:srgbClr val="FFFFFF"/>
                </a:solidFill>
                <a:latin typeface="Century Gothic"/>
                <a:cs typeface="Century Gothic"/>
              </a:rPr>
              <a:t>ринки</a:t>
            </a:r>
            <a:r>
              <a:rPr sz="2500" spc="-5" dirty="0">
                <a:solidFill>
                  <a:srgbClr val="FFFFFF"/>
                </a:solidFill>
                <a:latin typeface="Century Gothic"/>
                <a:cs typeface="Century Gothic"/>
              </a:rPr>
              <a:t> </a:t>
            </a:r>
            <a:r>
              <a:rPr sz="2500" spc="130" dirty="0">
                <a:solidFill>
                  <a:srgbClr val="FFFFFF"/>
                </a:solidFill>
                <a:latin typeface="Century Gothic"/>
                <a:cs typeface="Century Gothic"/>
              </a:rPr>
              <a:t>збуту</a:t>
            </a:r>
            <a:r>
              <a:rPr sz="2500" spc="-5" dirty="0">
                <a:solidFill>
                  <a:srgbClr val="FFFFFF"/>
                </a:solidFill>
                <a:latin typeface="Century Gothic"/>
                <a:cs typeface="Century Gothic"/>
              </a:rPr>
              <a:t> </a:t>
            </a:r>
            <a:r>
              <a:rPr sz="2500" spc="105" dirty="0">
                <a:solidFill>
                  <a:srgbClr val="FFFFFF"/>
                </a:solidFill>
                <a:latin typeface="Century Gothic"/>
                <a:cs typeface="Century Gothic"/>
              </a:rPr>
              <a:t>продукції</a:t>
            </a:r>
            <a:endParaRPr sz="2500">
              <a:latin typeface="Century Gothic"/>
              <a:cs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299" cy="10287609"/>
            <a:chOff x="0" y="0"/>
            <a:chExt cx="18288299" cy="10287609"/>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6678808" y="1114997"/>
              <a:ext cx="3308802" cy="3308791"/>
            </a:xfrm>
            <a:prstGeom prst="rect">
              <a:avLst/>
            </a:prstGeom>
          </p:spPr>
        </p:pic>
        <p:sp>
          <p:nvSpPr>
            <p:cNvPr id="244" name="object 244"/>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6593520" y="5921288"/>
              <a:ext cx="3308802" cy="3308794"/>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6" name="object 256"/>
          <p:cNvPicPr/>
          <p:nvPr/>
        </p:nvPicPr>
        <p:blipFill>
          <a:blip r:embed="rId200" cstate="print"/>
          <a:stretch>
            <a:fillRect/>
          </a:stretch>
        </p:blipFill>
        <p:spPr>
          <a:xfrm>
            <a:off x="2404497" y="4480"/>
            <a:ext cx="3203059" cy="2000420"/>
          </a:xfrm>
          <a:prstGeom prst="rect">
            <a:avLst/>
          </a:prstGeom>
        </p:spPr>
      </p:pic>
      <p:sp>
        <p:nvSpPr>
          <p:cNvPr id="248" name="object 248" descr="$PPTXTitle"/>
          <p:cNvSpPr txBox="1">
            <a:spLocks noGrp="1"/>
          </p:cNvSpPr>
          <p:nvPr>
            <p:ph type="title"/>
          </p:nvPr>
        </p:nvSpPr>
        <p:spPr>
          <a:xfrm>
            <a:off x="10381436" y="2380544"/>
            <a:ext cx="1807845" cy="1054100"/>
          </a:xfrm>
          <a:prstGeom prst="rect">
            <a:avLst/>
          </a:prstGeom>
        </p:spPr>
        <p:txBody>
          <a:bodyPr vert="horz" wrap="square" lIns="0" tIns="12700" rIns="0" bIns="0" rtlCol="0">
            <a:spAutoFit/>
          </a:bodyPr>
          <a:lstStyle/>
          <a:p>
            <a:pPr marL="12700" marR="5080">
              <a:lnSpc>
                <a:spcPct val="135000"/>
              </a:lnSpc>
              <a:spcBef>
                <a:spcPts val="100"/>
              </a:spcBef>
            </a:pPr>
            <a:r>
              <a:rPr sz="2500" b="0" spc="130" dirty="0">
                <a:solidFill>
                  <a:srgbClr val="FFFFFF"/>
                </a:solidFill>
                <a:latin typeface="Century Gothic"/>
                <a:cs typeface="Century Gothic"/>
              </a:rPr>
              <a:t>Концепція </a:t>
            </a:r>
            <a:r>
              <a:rPr sz="2500" b="0" spc="110" dirty="0">
                <a:solidFill>
                  <a:srgbClr val="FFFFFF"/>
                </a:solidFill>
                <a:latin typeface="Century Gothic"/>
                <a:cs typeface="Century Gothic"/>
              </a:rPr>
              <a:t>порядок</a:t>
            </a:r>
            <a:endParaRPr sz="2500">
              <a:latin typeface="Century Gothic"/>
              <a:cs typeface="Century Gothic"/>
            </a:endParaRPr>
          </a:p>
        </p:txBody>
      </p:sp>
      <p:sp>
        <p:nvSpPr>
          <p:cNvPr id="249" name="object 249"/>
          <p:cNvSpPr txBox="1"/>
          <p:nvPr/>
        </p:nvSpPr>
        <p:spPr>
          <a:xfrm>
            <a:off x="12362496" y="2380544"/>
            <a:ext cx="4328160" cy="1054100"/>
          </a:xfrm>
          <a:prstGeom prst="rect">
            <a:avLst/>
          </a:prstGeom>
        </p:spPr>
        <p:txBody>
          <a:bodyPr vert="horz" wrap="square" lIns="0" tIns="12700" rIns="0" bIns="0" rtlCol="0">
            <a:spAutoFit/>
          </a:bodyPr>
          <a:lstStyle/>
          <a:p>
            <a:pPr marL="12700" marR="5080" indent="259715">
              <a:lnSpc>
                <a:spcPct val="135000"/>
              </a:lnSpc>
              <a:spcBef>
                <a:spcPts val="100"/>
              </a:spcBef>
              <a:tabLst>
                <a:tab pos="2315845" algn="l"/>
              </a:tabLst>
            </a:pPr>
            <a:r>
              <a:rPr sz="2500" spc="40" dirty="0">
                <a:solidFill>
                  <a:srgbClr val="FFFFFF"/>
                </a:solidFill>
                <a:latin typeface="Century Gothic"/>
                <a:cs typeface="Century Gothic"/>
              </a:rPr>
              <a:t>взаємодії</a:t>
            </a:r>
            <a:r>
              <a:rPr sz="2500" dirty="0">
                <a:solidFill>
                  <a:srgbClr val="FFFFFF"/>
                </a:solidFill>
                <a:latin typeface="Century Gothic"/>
                <a:cs typeface="Century Gothic"/>
              </a:rPr>
              <a:t>	</a:t>
            </a:r>
            <a:r>
              <a:rPr sz="2500" spc="65" dirty="0">
                <a:solidFill>
                  <a:srgbClr val="FFFFFF"/>
                </a:solidFill>
                <a:latin typeface="Century Gothic"/>
                <a:cs typeface="Century Gothic"/>
              </a:rPr>
              <a:t>встановлює </a:t>
            </a:r>
            <a:r>
              <a:rPr sz="2500" spc="125" dirty="0">
                <a:solidFill>
                  <a:srgbClr val="FFFFFF"/>
                </a:solidFill>
                <a:latin typeface="Century Gothic"/>
                <a:cs typeface="Century Gothic"/>
              </a:rPr>
              <a:t>виробничо-</a:t>
            </a:r>
            <a:r>
              <a:rPr sz="2500" spc="130" dirty="0">
                <a:solidFill>
                  <a:srgbClr val="FFFFFF"/>
                </a:solidFill>
                <a:latin typeface="Century Gothic"/>
                <a:cs typeface="Century Gothic"/>
              </a:rPr>
              <a:t>технологічної</a:t>
            </a:r>
            <a:endParaRPr sz="2500">
              <a:latin typeface="Century Gothic"/>
              <a:cs typeface="Century Gothic"/>
            </a:endParaRPr>
          </a:p>
        </p:txBody>
      </p:sp>
      <p:sp>
        <p:nvSpPr>
          <p:cNvPr id="247" name="object 247"/>
          <p:cNvSpPr txBox="1"/>
          <p:nvPr/>
        </p:nvSpPr>
        <p:spPr>
          <a:xfrm>
            <a:off x="2544705" y="4181086"/>
            <a:ext cx="3957954" cy="1593215"/>
          </a:xfrm>
          <a:prstGeom prst="rect">
            <a:avLst/>
          </a:prstGeom>
        </p:spPr>
        <p:txBody>
          <a:bodyPr vert="horz" wrap="square" lIns="0" tIns="151765" rIns="0" bIns="0" rtlCol="0">
            <a:spAutoFit/>
          </a:bodyPr>
          <a:lstStyle/>
          <a:p>
            <a:pPr marL="12700" marR="5080">
              <a:lnSpc>
                <a:spcPts val="5630"/>
              </a:lnSpc>
              <a:spcBef>
                <a:spcPts val="1195"/>
              </a:spcBef>
            </a:pPr>
            <a:r>
              <a:rPr sz="5600" b="1" spc="-345" dirty="0">
                <a:solidFill>
                  <a:srgbClr val="6F9425"/>
                </a:solidFill>
                <a:latin typeface="Verdana"/>
                <a:cs typeface="Verdana"/>
              </a:rPr>
              <a:t>Концепція </a:t>
            </a:r>
            <a:r>
              <a:rPr sz="5600" b="1" spc="-325" dirty="0">
                <a:solidFill>
                  <a:srgbClr val="6F9425"/>
                </a:solidFill>
                <a:latin typeface="Verdana"/>
                <a:cs typeface="Verdana"/>
              </a:rPr>
              <a:t>взаємодії</a:t>
            </a:r>
            <a:endParaRPr sz="5600" dirty="0">
              <a:latin typeface="Verdana"/>
              <a:cs typeface="Verdana"/>
            </a:endParaRPr>
          </a:p>
        </p:txBody>
      </p:sp>
      <p:sp>
        <p:nvSpPr>
          <p:cNvPr id="250" name="object 250"/>
          <p:cNvSpPr txBox="1"/>
          <p:nvPr/>
        </p:nvSpPr>
        <p:spPr>
          <a:xfrm>
            <a:off x="10381436" y="3409244"/>
            <a:ext cx="6309360" cy="1568450"/>
          </a:xfrm>
          <a:prstGeom prst="rect">
            <a:avLst/>
          </a:prstGeom>
        </p:spPr>
        <p:txBody>
          <a:bodyPr vert="horz" wrap="square" lIns="0" tIns="12700" rIns="0" bIns="0" rtlCol="0">
            <a:spAutoFit/>
          </a:bodyPr>
          <a:lstStyle/>
          <a:p>
            <a:pPr marL="12700" marR="5080" algn="just">
              <a:lnSpc>
                <a:spcPct val="135000"/>
              </a:lnSpc>
              <a:spcBef>
                <a:spcPts val="100"/>
              </a:spcBef>
            </a:pPr>
            <a:r>
              <a:rPr sz="2500" spc="60" dirty="0">
                <a:solidFill>
                  <a:srgbClr val="FFFFFF"/>
                </a:solidFill>
                <a:latin typeface="Century Gothic"/>
                <a:cs typeface="Century Gothic"/>
              </a:rPr>
              <a:t>спеціалізації </a:t>
            </a:r>
            <a:r>
              <a:rPr sz="2500" dirty="0">
                <a:solidFill>
                  <a:srgbClr val="FFFFFF"/>
                </a:solidFill>
                <a:latin typeface="Century Gothic"/>
                <a:cs typeface="Century Gothic"/>
              </a:rPr>
              <a:t>та </a:t>
            </a:r>
            <a:r>
              <a:rPr sz="2500" spc="45" dirty="0">
                <a:solidFill>
                  <a:srgbClr val="FFFFFF"/>
                </a:solidFill>
                <a:latin typeface="Century Gothic"/>
                <a:cs typeface="Century Gothic"/>
              </a:rPr>
              <a:t>кооперації </a:t>
            </a:r>
            <a:r>
              <a:rPr sz="2500" spc="60" dirty="0">
                <a:solidFill>
                  <a:srgbClr val="FFFFFF"/>
                </a:solidFill>
                <a:latin typeface="Century Gothic"/>
                <a:cs typeface="Century Gothic"/>
              </a:rPr>
              <a:t>бізнес-</a:t>
            </a:r>
            <a:r>
              <a:rPr sz="2500" spc="95" dirty="0">
                <a:solidFill>
                  <a:srgbClr val="FFFFFF"/>
                </a:solidFill>
                <a:latin typeface="Century Gothic"/>
                <a:cs typeface="Century Gothic"/>
              </a:rPr>
              <a:t>одиниці.</a:t>
            </a:r>
            <a:r>
              <a:rPr sz="2500" spc="-45" dirty="0">
                <a:solidFill>
                  <a:srgbClr val="FFFFFF"/>
                </a:solidFill>
                <a:latin typeface="Century Gothic"/>
                <a:cs typeface="Century Gothic"/>
              </a:rPr>
              <a:t> </a:t>
            </a:r>
            <a:r>
              <a:rPr sz="2500" spc="85" dirty="0">
                <a:solidFill>
                  <a:srgbClr val="FFFFFF"/>
                </a:solidFill>
                <a:latin typeface="Century Gothic"/>
                <a:cs typeface="Century Gothic"/>
              </a:rPr>
              <a:t>Іншими</a:t>
            </a:r>
            <a:r>
              <a:rPr sz="2500" spc="-40" dirty="0">
                <a:solidFill>
                  <a:srgbClr val="FFFFFF"/>
                </a:solidFill>
                <a:latin typeface="Century Gothic"/>
                <a:cs typeface="Century Gothic"/>
              </a:rPr>
              <a:t> </a:t>
            </a:r>
            <a:r>
              <a:rPr sz="2500" dirty="0">
                <a:solidFill>
                  <a:srgbClr val="FFFFFF"/>
                </a:solidFill>
                <a:latin typeface="Century Gothic"/>
                <a:cs typeface="Century Gothic"/>
              </a:rPr>
              <a:t>словами,</a:t>
            </a:r>
            <a:r>
              <a:rPr sz="2500" spc="-40" dirty="0">
                <a:solidFill>
                  <a:srgbClr val="FFFFFF"/>
                </a:solidFill>
                <a:latin typeface="Century Gothic"/>
                <a:cs typeface="Century Gothic"/>
              </a:rPr>
              <a:t> </a:t>
            </a:r>
            <a:r>
              <a:rPr sz="2500" spc="125" dirty="0">
                <a:solidFill>
                  <a:srgbClr val="FFFFFF"/>
                </a:solidFill>
                <a:latin typeface="Century Gothic"/>
                <a:cs typeface="Century Gothic"/>
              </a:rPr>
              <a:t>концепція </a:t>
            </a:r>
            <a:r>
              <a:rPr sz="2500" spc="50" dirty="0">
                <a:solidFill>
                  <a:srgbClr val="FFFFFF"/>
                </a:solidFill>
                <a:latin typeface="Century Gothic"/>
                <a:cs typeface="Century Gothic"/>
              </a:rPr>
              <a:t>взаємодії</a:t>
            </a:r>
            <a:r>
              <a:rPr sz="2500" spc="270" dirty="0">
                <a:solidFill>
                  <a:srgbClr val="FFFFFF"/>
                </a:solidFill>
                <a:latin typeface="Century Gothic"/>
                <a:cs typeface="Century Gothic"/>
              </a:rPr>
              <a:t>  </a:t>
            </a:r>
            <a:r>
              <a:rPr sz="2500" spc="75" dirty="0">
                <a:solidFill>
                  <a:srgbClr val="FFFFFF"/>
                </a:solidFill>
                <a:latin typeface="Century Gothic"/>
                <a:cs typeface="Century Gothic"/>
              </a:rPr>
              <a:t>встановлює</a:t>
            </a:r>
            <a:r>
              <a:rPr sz="2500" spc="270" dirty="0">
                <a:solidFill>
                  <a:srgbClr val="FFFFFF"/>
                </a:solidFill>
                <a:latin typeface="Century Gothic"/>
                <a:cs typeface="Century Gothic"/>
              </a:rPr>
              <a:t>  </a:t>
            </a:r>
            <a:r>
              <a:rPr sz="2500" spc="204" dirty="0">
                <a:solidFill>
                  <a:srgbClr val="FFFFFF"/>
                </a:solidFill>
                <a:latin typeface="Century Gothic"/>
                <a:cs typeface="Century Gothic"/>
              </a:rPr>
              <a:t>тип</a:t>
            </a:r>
            <a:r>
              <a:rPr sz="2500" spc="270" dirty="0">
                <a:solidFill>
                  <a:srgbClr val="FFFFFF"/>
                </a:solidFill>
                <a:latin typeface="Century Gothic"/>
                <a:cs typeface="Century Gothic"/>
              </a:rPr>
              <a:t>  </a:t>
            </a:r>
            <a:r>
              <a:rPr sz="2500" spc="120" dirty="0">
                <a:solidFill>
                  <a:srgbClr val="FFFFFF"/>
                </a:solidFill>
                <a:latin typeface="Century Gothic"/>
                <a:cs typeface="Century Gothic"/>
              </a:rPr>
              <a:t>(повний</a:t>
            </a:r>
            <a:endParaRPr sz="2500">
              <a:latin typeface="Century Gothic"/>
              <a:cs typeface="Century Gothic"/>
            </a:endParaRPr>
          </a:p>
        </p:txBody>
      </p:sp>
      <p:sp>
        <p:nvSpPr>
          <p:cNvPr id="251" name="object 251"/>
          <p:cNvSpPr txBox="1"/>
          <p:nvPr/>
        </p:nvSpPr>
        <p:spPr>
          <a:xfrm>
            <a:off x="10381436" y="5085682"/>
            <a:ext cx="6309360" cy="406400"/>
          </a:xfrm>
          <a:prstGeom prst="rect">
            <a:avLst/>
          </a:prstGeom>
        </p:spPr>
        <p:txBody>
          <a:bodyPr vert="horz" wrap="square" lIns="0" tIns="12700" rIns="0" bIns="0" rtlCol="0">
            <a:spAutoFit/>
          </a:bodyPr>
          <a:lstStyle/>
          <a:p>
            <a:pPr marL="12700">
              <a:lnSpc>
                <a:spcPct val="100000"/>
              </a:lnSpc>
              <a:spcBef>
                <a:spcPts val="100"/>
              </a:spcBef>
              <a:tabLst>
                <a:tab pos="676910" algn="l"/>
                <a:tab pos="2720340" algn="l"/>
                <a:tab pos="5210175" algn="l"/>
              </a:tabLst>
            </a:pPr>
            <a:r>
              <a:rPr sz="2500" spc="245" dirty="0">
                <a:solidFill>
                  <a:srgbClr val="FFFFFF"/>
                </a:solidFill>
                <a:latin typeface="Century Gothic"/>
                <a:cs typeface="Century Gothic"/>
              </a:rPr>
              <a:t>чи</a:t>
            </a:r>
            <a:r>
              <a:rPr sz="2500" dirty="0">
                <a:solidFill>
                  <a:srgbClr val="FFFFFF"/>
                </a:solidFill>
                <a:latin typeface="Century Gothic"/>
                <a:cs typeface="Century Gothic"/>
              </a:rPr>
              <a:t>	</a:t>
            </a:r>
            <a:r>
              <a:rPr sz="2500" spc="105" dirty="0">
                <a:solidFill>
                  <a:srgbClr val="FFFFFF"/>
                </a:solidFill>
                <a:latin typeface="Century Gothic"/>
                <a:cs typeface="Century Gothic"/>
              </a:rPr>
              <a:t>неповний)</a:t>
            </a:r>
            <a:r>
              <a:rPr sz="2500" dirty="0">
                <a:solidFill>
                  <a:srgbClr val="FFFFFF"/>
                </a:solidFill>
                <a:latin typeface="Century Gothic"/>
                <a:cs typeface="Century Gothic"/>
              </a:rPr>
              <a:t>	</a:t>
            </a:r>
            <a:r>
              <a:rPr sz="2500" spc="114" dirty="0">
                <a:solidFill>
                  <a:srgbClr val="FFFFFF"/>
                </a:solidFill>
                <a:latin typeface="Century Gothic"/>
                <a:cs typeface="Century Gothic"/>
              </a:rPr>
              <a:t>виробничого</a:t>
            </a:r>
            <a:r>
              <a:rPr sz="2500" dirty="0">
                <a:solidFill>
                  <a:srgbClr val="FFFFFF"/>
                </a:solidFill>
                <a:latin typeface="Century Gothic"/>
                <a:cs typeface="Century Gothic"/>
              </a:rPr>
              <a:t>	</a:t>
            </a:r>
            <a:r>
              <a:rPr sz="2500" spc="95" dirty="0">
                <a:solidFill>
                  <a:srgbClr val="FFFFFF"/>
                </a:solidFill>
                <a:latin typeface="Century Gothic"/>
                <a:cs typeface="Century Gothic"/>
              </a:rPr>
              <a:t>циклу,</a:t>
            </a:r>
            <a:endParaRPr sz="2500">
              <a:latin typeface="Century Gothic"/>
              <a:cs typeface="Century Gothic"/>
            </a:endParaRPr>
          </a:p>
        </p:txBody>
      </p:sp>
      <p:sp>
        <p:nvSpPr>
          <p:cNvPr id="252" name="object 252"/>
          <p:cNvSpPr txBox="1"/>
          <p:nvPr/>
        </p:nvSpPr>
        <p:spPr>
          <a:xfrm>
            <a:off x="10381436" y="5466644"/>
            <a:ext cx="6309360" cy="1054100"/>
          </a:xfrm>
          <a:prstGeom prst="rect">
            <a:avLst/>
          </a:prstGeom>
        </p:spPr>
        <p:txBody>
          <a:bodyPr vert="horz" wrap="square" lIns="0" tIns="12700" rIns="0" bIns="0" rtlCol="0">
            <a:spAutoFit/>
          </a:bodyPr>
          <a:lstStyle/>
          <a:p>
            <a:pPr marL="12700" marR="5080">
              <a:lnSpc>
                <a:spcPct val="135000"/>
              </a:lnSpc>
              <a:spcBef>
                <a:spcPts val="100"/>
              </a:spcBef>
            </a:pPr>
            <a:r>
              <a:rPr sz="2500" dirty="0">
                <a:solidFill>
                  <a:srgbClr val="FFFFFF"/>
                </a:solidFill>
                <a:latin typeface="Century Gothic"/>
                <a:cs typeface="Century Gothic"/>
              </a:rPr>
              <a:t>що</a:t>
            </a:r>
            <a:r>
              <a:rPr sz="2500" spc="340" dirty="0">
                <a:solidFill>
                  <a:srgbClr val="FFFFFF"/>
                </a:solidFill>
                <a:latin typeface="Century Gothic"/>
                <a:cs typeface="Century Gothic"/>
              </a:rPr>
              <a:t> </a:t>
            </a:r>
            <a:r>
              <a:rPr sz="2500" dirty="0">
                <a:solidFill>
                  <a:srgbClr val="FFFFFF"/>
                </a:solidFill>
                <a:latin typeface="Century Gothic"/>
                <a:cs typeface="Century Gothic"/>
              </a:rPr>
              <a:t>передбачається</a:t>
            </a:r>
            <a:r>
              <a:rPr sz="2500" spc="340" dirty="0">
                <a:solidFill>
                  <a:srgbClr val="FFFFFF"/>
                </a:solidFill>
                <a:latin typeface="Century Gothic"/>
                <a:cs typeface="Century Gothic"/>
              </a:rPr>
              <a:t> </a:t>
            </a:r>
            <a:r>
              <a:rPr sz="2500" dirty="0">
                <a:solidFill>
                  <a:srgbClr val="FFFFFF"/>
                </a:solidFill>
                <a:latin typeface="Century Gothic"/>
                <a:cs typeface="Century Gothic"/>
              </a:rPr>
              <a:t>на</a:t>
            </a:r>
            <a:r>
              <a:rPr sz="2500" spc="340" dirty="0">
                <a:solidFill>
                  <a:srgbClr val="FFFFFF"/>
                </a:solidFill>
                <a:latin typeface="Century Gothic"/>
                <a:cs typeface="Century Gothic"/>
              </a:rPr>
              <a:t> </a:t>
            </a:r>
            <a:r>
              <a:rPr sz="2500" spc="65" dirty="0">
                <a:solidFill>
                  <a:srgbClr val="FFFFFF"/>
                </a:solidFill>
                <a:latin typeface="Century Gothic"/>
                <a:cs typeface="Century Gothic"/>
              </a:rPr>
              <a:t>підприємстві. </a:t>
            </a:r>
            <a:r>
              <a:rPr sz="2500" spc="110" dirty="0">
                <a:solidFill>
                  <a:srgbClr val="FFFFFF"/>
                </a:solidFill>
                <a:latin typeface="Century Gothic"/>
                <a:cs typeface="Century Gothic"/>
              </a:rPr>
              <a:t>У</a:t>
            </a:r>
            <a:r>
              <a:rPr sz="2500" spc="125" dirty="0">
                <a:solidFill>
                  <a:srgbClr val="FFFFFF"/>
                </a:solidFill>
                <a:latin typeface="Century Gothic"/>
                <a:cs typeface="Century Gothic"/>
              </a:rPr>
              <a:t>  випадку  </a:t>
            </a:r>
            <a:r>
              <a:rPr sz="2500" spc="105" dirty="0">
                <a:solidFill>
                  <a:srgbClr val="FFFFFF"/>
                </a:solidFill>
                <a:latin typeface="Century Gothic"/>
                <a:cs typeface="Century Gothic"/>
              </a:rPr>
              <a:t>неповного</a:t>
            </a:r>
            <a:r>
              <a:rPr sz="2500" spc="130" dirty="0">
                <a:solidFill>
                  <a:srgbClr val="FFFFFF"/>
                </a:solidFill>
                <a:latin typeface="Century Gothic"/>
                <a:cs typeface="Century Gothic"/>
              </a:rPr>
              <a:t>  </a:t>
            </a:r>
            <a:r>
              <a:rPr sz="2500" spc="114" dirty="0">
                <a:solidFill>
                  <a:srgbClr val="FFFFFF"/>
                </a:solidFill>
                <a:latin typeface="Century Gothic"/>
                <a:cs typeface="Century Gothic"/>
              </a:rPr>
              <a:t>виробничого</a:t>
            </a:r>
            <a:endParaRPr sz="2500">
              <a:latin typeface="Century Gothic"/>
              <a:cs typeface="Century Gothic"/>
            </a:endParaRPr>
          </a:p>
        </p:txBody>
      </p:sp>
      <p:sp>
        <p:nvSpPr>
          <p:cNvPr id="253" name="object 253"/>
          <p:cNvSpPr txBox="1"/>
          <p:nvPr/>
        </p:nvSpPr>
        <p:spPr>
          <a:xfrm>
            <a:off x="10381436" y="6495344"/>
            <a:ext cx="4026535" cy="1054100"/>
          </a:xfrm>
          <a:prstGeom prst="rect">
            <a:avLst/>
          </a:prstGeom>
        </p:spPr>
        <p:txBody>
          <a:bodyPr vert="horz" wrap="square" lIns="0" tIns="12700" rIns="0" bIns="0" rtlCol="0">
            <a:spAutoFit/>
          </a:bodyPr>
          <a:lstStyle/>
          <a:p>
            <a:pPr marL="12700" marR="5080">
              <a:lnSpc>
                <a:spcPct val="135000"/>
              </a:lnSpc>
              <a:spcBef>
                <a:spcPts val="100"/>
              </a:spcBef>
              <a:tabLst>
                <a:tab pos="1293495" algn="l"/>
                <a:tab pos="3232785" algn="l"/>
                <a:tab pos="3359150" algn="l"/>
              </a:tabLst>
            </a:pPr>
            <a:r>
              <a:rPr sz="2500" spc="140" dirty="0">
                <a:solidFill>
                  <a:srgbClr val="FFFFFF"/>
                </a:solidFill>
                <a:latin typeface="Century Gothic"/>
                <a:cs typeface="Century Gothic"/>
              </a:rPr>
              <a:t>циклу</a:t>
            </a:r>
            <a:r>
              <a:rPr sz="2500" dirty="0">
                <a:solidFill>
                  <a:srgbClr val="FFFFFF"/>
                </a:solidFill>
                <a:latin typeface="Century Gothic"/>
                <a:cs typeface="Century Gothic"/>
              </a:rPr>
              <a:t>	</a:t>
            </a:r>
            <a:r>
              <a:rPr sz="2500" spc="95" dirty="0">
                <a:solidFill>
                  <a:srgbClr val="FFFFFF"/>
                </a:solidFill>
                <a:latin typeface="Century Gothic"/>
                <a:cs typeface="Century Gothic"/>
              </a:rPr>
              <a:t>доцільним</a:t>
            </a:r>
            <a:r>
              <a:rPr sz="2500" dirty="0">
                <a:solidFill>
                  <a:srgbClr val="FFFFFF"/>
                </a:solidFill>
                <a:latin typeface="Century Gothic"/>
                <a:cs typeface="Century Gothic"/>
              </a:rPr>
              <a:t>		</a:t>
            </a:r>
            <a:r>
              <a:rPr sz="2500" spc="95" dirty="0">
                <a:solidFill>
                  <a:srgbClr val="FFFFFF"/>
                </a:solidFill>
                <a:latin typeface="Century Gothic"/>
                <a:cs typeface="Century Gothic"/>
              </a:rPr>
              <a:t>при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моделі</a:t>
            </a:r>
            <a:r>
              <a:rPr sz="2500" dirty="0">
                <a:solidFill>
                  <a:srgbClr val="FFFFFF"/>
                </a:solidFill>
                <a:latin typeface="Century Gothic"/>
                <a:cs typeface="Century Gothic"/>
              </a:rPr>
              <a:t>	</a:t>
            </a:r>
            <a:r>
              <a:rPr sz="2500" spc="-50" dirty="0">
                <a:solidFill>
                  <a:srgbClr val="FFFFFF"/>
                </a:solidFill>
                <a:latin typeface="Century Gothic"/>
                <a:cs typeface="Century Gothic"/>
              </a:rPr>
              <a:t>є</a:t>
            </a:r>
            <a:endParaRPr sz="2500">
              <a:latin typeface="Century Gothic"/>
              <a:cs typeface="Century Gothic"/>
            </a:endParaRPr>
          </a:p>
        </p:txBody>
      </p:sp>
      <p:sp>
        <p:nvSpPr>
          <p:cNvPr id="254" name="object 254"/>
          <p:cNvSpPr txBox="1"/>
          <p:nvPr/>
        </p:nvSpPr>
        <p:spPr>
          <a:xfrm>
            <a:off x="14649031" y="6495344"/>
            <a:ext cx="2042160" cy="1054100"/>
          </a:xfrm>
          <a:prstGeom prst="rect">
            <a:avLst/>
          </a:prstGeom>
        </p:spPr>
        <p:txBody>
          <a:bodyPr vert="horz" wrap="square" lIns="0" tIns="12700" rIns="0" bIns="0" rtlCol="0">
            <a:spAutoFit/>
          </a:bodyPr>
          <a:lstStyle/>
          <a:p>
            <a:pPr marL="18415" marR="5080" indent="-6350">
              <a:lnSpc>
                <a:spcPct val="135000"/>
              </a:lnSpc>
              <a:spcBef>
                <a:spcPts val="100"/>
              </a:spcBef>
            </a:pPr>
            <a:r>
              <a:rPr sz="2500" spc="-20" dirty="0">
                <a:solidFill>
                  <a:srgbClr val="FFFFFF"/>
                </a:solidFill>
                <a:latin typeface="Century Gothic"/>
                <a:cs typeface="Century Gothic"/>
              </a:rPr>
              <a:t>формуванні </a:t>
            </a:r>
            <a:r>
              <a:rPr sz="2500" spc="170" dirty="0">
                <a:solidFill>
                  <a:srgbClr val="FFFFFF"/>
                </a:solidFill>
                <a:latin typeface="Century Gothic"/>
                <a:cs typeface="Century Gothic"/>
              </a:rPr>
              <a:t>визначення</a:t>
            </a:r>
            <a:endParaRPr sz="2500">
              <a:latin typeface="Century Gothic"/>
              <a:cs typeface="Century Gothic"/>
            </a:endParaRPr>
          </a:p>
        </p:txBody>
      </p:sp>
      <p:sp>
        <p:nvSpPr>
          <p:cNvPr id="255" name="object 255"/>
          <p:cNvSpPr txBox="1"/>
          <p:nvPr/>
        </p:nvSpPr>
        <p:spPr>
          <a:xfrm>
            <a:off x="10381436" y="7524044"/>
            <a:ext cx="6309360" cy="1054100"/>
          </a:xfrm>
          <a:prstGeom prst="rect">
            <a:avLst/>
          </a:prstGeom>
        </p:spPr>
        <p:txBody>
          <a:bodyPr vert="horz" wrap="square" lIns="0" tIns="12700" rIns="0" bIns="0" rtlCol="0">
            <a:spAutoFit/>
          </a:bodyPr>
          <a:lstStyle/>
          <a:p>
            <a:pPr marL="12700" marR="5080">
              <a:lnSpc>
                <a:spcPct val="135000"/>
              </a:lnSpc>
              <a:spcBef>
                <a:spcPts val="100"/>
              </a:spcBef>
              <a:tabLst>
                <a:tab pos="2230755" algn="l"/>
                <a:tab pos="4434840" algn="l"/>
                <a:tab pos="4997450" algn="l"/>
              </a:tabLst>
            </a:pPr>
            <a:r>
              <a:rPr sz="2500" spc="50" dirty="0">
                <a:solidFill>
                  <a:srgbClr val="FFFFFF"/>
                </a:solidFill>
                <a:latin typeface="Century Gothic"/>
                <a:cs typeface="Century Gothic"/>
              </a:rPr>
              <a:t>механізмів</a:t>
            </a:r>
            <a:r>
              <a:rPr sz="2500" dirty="0">
                <a:solidFill>
                  <a:srgbClr val="FFFFFF"/>
                </a:solidFill>
                <a:latin typeface="Century Gothic"/>
                <a:cs typeface="Century Gothic"/>
              </a:rPr>
              <a:t>	</a:t>
            </a:r>
            <a:r>
              <a:rPr sz="2500" spc="35" dirty="0">
                <a:solidFill>
                  <a:srgbClr val="FFFFFF"/>
                </a:solidFill>
                <a:latin typeface="Century Gothic"/>
                <a:cs typeface="Century Gothic"/>
              </a:rPr>
              <a:t>кооперації</a:t>
            </a:r>
            <a:r>
              <a:rPr sz="2500" dirty="0">
                <a:solidFill>
                  <a:srgbClr val="FFFFFF"/>
                </a:solidFill>
                <a:latin typeface="Century Gothic"/>
                <a:cs typeface="Century Gothic"/>
              </a:rPr>
              <a:t>	</a:t>
            </a:r>
            <a:r>
              <a:rPr sz="2500" spc="245" dirty="0">
                <a:solidFill>
                  <a:srgbClr val="FFFFFF"/>
                </a:solidFill>
                <a:latin typeface="Century Gothic"/>
                <a:cs typeface="Century Gothic"/>
              </a:rPr>
              <a:t>з</a:t>
            </a:r>
            <a:r>
              <a:rPr sz="2500" dirty="0">
                <a:solidFill>
                  <a:srgbClr val="FFFFFF"/>
                </a:solidFill>
                <a:latin typeface="Century Gothic"/>
                <a:cs typeface="Century Gothic"/>
              </a:rPr>
              <a:t>	</a:t>
            </a:r>
            <a:r>
              <a:rPr sz="2500" spc="70" dirty="0">
                <a:solidFill>
                  <a:srgbClr val="FFFFFF"/>
                </a:solidFill>
                <a:latin typeface="Century Gothic"/>
                <a:cs typeface="Century Gothic"/>
              </a:rPr>
              <a:t>іншими </a:t>
            </a:r>
            <a:r>
              <a:rPr sz="2500" spc="-35" dirty="0">
                <a:solidFill>
                  <a:srgbClr val="FFFFFF"/>
                </a:solidFill>
                <a:latin typeface="Century Gothic"/>
                <a:cs typeface="Century Gothic"/>
              </a:rPr>
              <a:t>суб’єктами</a:t>
            </a:r>
            <a:r>
              <a:rPr sz="2500" spc="-120" dirty="0">
                <a:solidFill>
                  <a:srgbClr val="FFFFFF"/>
                </a:solidFill>
                <a:latin typeface="Century Gothic"/>
                <a:cs typeface="Century Gothic"/>
              </a:rPr>
              <a:t> </a:t>
            </a:r>
            <a:r>
              <a:rPr sz="2500" spc="45" dirty="0">
                <a:solidFill>
                  <a:srgbClr val="FFFFFF"/>
                </a:solidFill>
                <a:latin typeface="Century Gothic"/>
                <a:cs typeface="Century Gothic"/>
              </a:rPr>
              <a:t>господарювання.</a:t>
            </a:r>
            <a:endParaRPr sz="2500">
              <a:latin typeface="Century Gothic"/>
              <a:cs typeface="Century Gothic"/>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383250" cy="10287000"/>
            <a:chOff x="0" y="0"/>
            <a:chExt cx="18383250" cy="1028700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4920594" cy="10287000"/>
            </a:xfrm>
            <a:custGeom>
              <a:avLst/>
              <a:gdLst/>
              <a:ahLst/>
              <a:cxnLst/>
              <a:rect l="l" t="t" r="r" b="b"/>
              <a:pathLst>
                <a:path w="14920594" h="10287000">
                  <a:moveTo>
                    <a:pt x="0" y="10287000"/>
                  </a:moveTo>
                  <a:lnTo>
                    <a:pt x="0" y="0"/>
                  </a:lnTo>
                  <a:lnTo>
                    <a:pt x="10092637" y="7"/>
                  </a:lnTo>
                  <a:lnTo>
                    <a:pt x="14697334" y="4604705"/>
                  </a:lnTo>
                  <a:lnTo>
                    <a:pt x="14730349" y="4639840"/>
                  </a:lnTo>
                  <a:lnTo>
                    <a:pt x="14760723" y="4676490"/>
                  </a:lnTo>
                  <a:lnTo>
                    <a:pt x="14788456" y="4714528"/>
                  </a:lnTo>
                  <a:lnTo>
                    <a:pt x="14813547" y="4753829"/>
                  </a:lnTo>
                  <a:lnTo>
                    <a:pt x="14835997" y="4794266"/>
                  </a:lnTo>
                  <a:lnTo>
                    <a:pt x="14855806" y="4835713"/>
                  </a:lnTo>
                  <a:lnTo>
                    <a:pt x="14872974" y="4878044"/>
                  </a:lnTo>
                  <a:lnTo>
                    <a:pt x="14887501" y="4921132"/>
                  </a:lnTo>
                  <a:lnTo>
                    <a:pt x="14899386" y="4964851"/>
                  </a:lnTo>
                  <a:lnTo>
                    <a:pt x="14908631" y="5009075"/>
                  </a:lnTo>
                  <a:lnTo>
                    <a:pt x="14915234" y="5053678"/>
                  </a:lnTo>
                  <a:lnTo>
                    <a:pt x="14919195" y="5098533"/>
                  </a:lnTo>
                  <a:lnTo>
                    <a:pt x="14920516" y="5143515"/>
                  </a:lnTo>
                  <a:lnTo>
                    <a:pt x="14919195" y="5188496"/>
                  </a:lnTo>
                  <a:lnTo>
                    <a:pt x="14915234" y="5233352"/>
                  </a:lnTo>
                  <a:lnTo>
                    <a:pt x="14908631" y="5277954"/>
                  </a:lnTo>
                  <a:lnTo>
                    <a:pt x="14899386" y="5322179"/>
                  </a:lnTo>
                  <a:lnTo>
                    <a:pt x="14887501" y="5365898"/>
                  </a:lnTo>
                  <a:lnTo>
                    <a:pt x="14872974" y="5408986"/>
                  </a:lnTo>
                  <a:lnTo>
                    <a:pt x="14855806" y="5451316"/>
                  </a:lnTo>
                  <a:lnTo>
                    <a:pt x="14835997" y="5492763"/>
                  </a:lnTo>
                  <a:lnTo>
                    <a:pt x="14813547" y="5533200"/>
                  </a:lnTo>
                  <a:lnTo>
                    <a:pt x="14788456" y="5572501"/>
                  </a:lnTo>
                  <a:lnTo>
                    <a:pt x="14760723" y="5610540"/>
                  </a:lnTo>
                  <a:lnTo>
                    <a:pt x="14730349" y="5647190"/>
                  </a:lnTo>
                  <a:lnTo>
                    <a:pt x="14697291" y="5682282"/>
                  </a:lnTo>
                  <a:lnTo>
                    <a:pt x="10092616" y="10286957"/>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7" y="1998350"/>
              <a:ext cx="2908361" cy="6290183"/>
            </a:xfrm>
            <a:prstGeom prst="rect">
              <a:avLst/>
            </a:prstGeom>
          </p:spPr>
        </p:pic>
        <p:sp>
          <p:nvSpPr>
            <p:cNvPr id="6" name="object 6"/>
            <p:cNvSpPr/>
            <p:nvPr/>
          </p:nvSpPr>
          <p:spPr>
            <a:xfrm>
              <a:off x="2" y="3388993"/>
              <a:ext cx="1576705" cy="3509010"/>
            </a:xfrm>
            <a:custGeom>
              <a:avLst/>
              <a:gdLst/>
              <a:ahLst/>
              <a:cxnLst/>
              <a:rect l="l" t="t" r="r" b="b"/>
              <a:pathLst>
                <a:path w="1576705" h="3509009">
                  <a:moveTo>
                    <a:pt x="1451355" y="2057539"/>
                  </a:moveTo>
                  <a:lnTo>
                    <a:pt x="0" y="3508894"/>
                  </a:lnTo>
                  <a:lnTo>
                    <a:pt x="2" y="0"/>
                  </a:lnTo>
                  <a:lnTo>
                    <a:pt x="1451370" y="1451367"/>
                  </a:lnTo>
                  <a:lnTo>
                    <a:pt x="1482600" y="1486186"/>
                  </a:lnTo>
                  <a:lnTo>
                    <a:pt x="1509383" y="1523393"/>
                  </a:lnTo>
                  <a:lnTo>
                    <a:pt x="1531701" y="1562633"/>
                  </a:lnTo>
                  <a:lnTo>
                    <a:pt x="1549556" y="1603536"/>
                  </a:lnTo>
                  <a:lnTo>
                    <a:pt x="1562947" y="1645733"/>
                  </a:lnTo>
                  <a:lnTo>
                    <a:pt x="1571875" y="1688854"/>
                  </a:lnTo>
                  <a:lnTo>
                    <a:pt x="1576339" y="1732530"/>
                  </a:lnTo>
                  <a:lnTo>
                    <a:pt x="1576339" y="1776391"/>
                  </a:lnTo>
                  <a:lnTo>
                    <a:pt x="1571875" y="1820066"/>
                  </a:lnTo>
                  <a:lnTo>
                    <a:pt x="1562947" y="1863187"/>
                  </a:lnTo>
                  <a:lnTo>
                    <a:pt x="1549556" y="1905385"/>
                  </a:lnTo>
                  <a:lnTo>
                    <a:pt x="1531701" y="1946288"/>
                  </a:lnTo>
                  <a:lnTo>
                    <a:pt x="1509383" y="1985528"/>
                  </a:lnTo>
                  <a:lnTo>
                    <a:pt x="1482600" y="2022734"/>
                  </a:lnTo>
                  <a:lnTo>
                    <a:pt x="1451355" y="2057539"/>
                  </a:lnTo>
                  <a:close/>
                </a:path>
              </a:pathLst>
            </a:custGeom>
            <a:solidFill>
              <a:srgbClr val="45494B"/>
            </a:solidFill>
          </p:spPr>
          <p:txBody>
            <a:bodyPr wrap="square" lIns="0" tIns="0" rIns="0" bIns="0" rtlCol="0"/>
            <a:lstStyle/>
            <a:p>
              <a:endParaRPr/>
            </a:p>
          </p:txBody>
        </p:sp>
        <p:sp>
          <p:nvSpPr>
            <p:cNvPr id="7" name="object 7"/>
            <p:cNvSpPr/>
            <p:nvPr/>
          </p:nvSpPr>
          <p:spPr>
            <a:xfrm>
              <a:off x="15398709" y="2254212"/>
              <a:ext cx="2889885" cy="5779135"/>
            </a:xfrm>
            <a:custGeom>
              <a:avLst/>
              <a:gdLst/>
              <a:ahLst/>
              <a:cxnLst/>
              <a:rect l="l" t="t" r="r" b="b"/>
              <a:pathLst>
                <a:path w="2889884" h="5779134">
                  <a:moveTo>
                    <a:pt x="2889290" y="5778510"/>
                  </a:moveTo>
                  <a:lnTo>
                    <a:pt x="2839017" y="5776304"/>
                  </a:lnTo>
                  <a:lnTo>
                    <a:pt x="2789491" y="5769741"/>
                  </a:lnTo>
                  <a:lnTo>
                    <a:pt x="2740951" y="5758935"/>
                  </a:lnTo>
                  <a:lnTo>
                    <a:pt x="2693660" y="5743996"/>
                  </a:lnTo>
                  <a:lnTo>
                    <a:pt x="2647883" y="5725033"/>
                  </a:lnTo>
                  <a:lnTo>
                    <a:pt x="2603881" y="5702155"/>
                  </a:lnTo>
                  <a:lnTo>
                    <a:pt x="2561917" y="5675472"/>
                  </a:lnTo>
                  <a:lnTo>
                    <a:pt x="2522256" y="5645091"/>
                  </a:lnTo>
                  <a:lnTo>
                    <a:pt x="2485160" y="5611123"/>
                  </a:lnTo>
                  <a:lnTo>
                    <a:pt x="167397" y="3293360"/>
                  </a:lnTo>
                  <a:lnTo>
                    <a:pt x="133429" y="3256265"/>
                  </a:lnTo>
                  <a:lnTo>
                    <a:pt x="103049" y="3216605"/>
                  </a:lnTo>
                  <a:lnTo>
                    <a:pt x="76365" y="3174642"/>
                  </a:lnTo>
                  <a:lnTo>
                    <a:pt x="53487" y="3130641"/>
                  </a:lnTo>
                  <a:lnTo>
                    <a:pt x="34523" y="3084863"/>
                  </a:lnTo>
                  <a:lnTo>
                    <a:pt x="19583" y="3037572"/>
                  </a:lnTo>
                  <a:lnTo>
                    <a:pt x="8776" y="2989032"/>
                  </a:lnTo>
                  <a:lnTo>
                    <a:pt x="2212" y="2939505"/>
                  </a:lnTo>
                  <a:lnTo>
                    <a:pt x="0" y="2889255"/>
                  </a:lnTo>
                  <a:lnTo>
                    <a:pt x="2212" y="2839005"/>
                  </a:lnTo>
                  <a:lnTo>
                    <a:pt x="8776" y="2789478"/>
                  </a:lnTo>
                  <a:lnTo>
                    <a:pt x="19583" y="2740937"/>
                  </a:lnTo>
                  <a:lnTo>
                    <a:pt x="34523" y="2693647"/>
                  </a:lnTo>
                  <a:lnTo>
                    <a:pt x="53486" y="2647869"/>
                  </a:lnTo>
                  <a:lnTo>
                    <a:pt x="76365" y="2603868"/>
                  </a:lnTo>
                  <a:lnTo>
                    <a:pt x="103049" y="2561906"/>
                  </a:lnTo>
                  <a:lnTo>
                    <a:pt x="133429" y="2522245"/>
                  </a:lnTo>
                  <a:lnTo>
                    <a:pt x="167396" y="2485149"/>
                  </a:lnTo>
                  <a:lnTo>
                    <a:pt x="2485151" y="167377"/>
                  </a:lnTo>
                  <a:lnTo>
                    <a:pt x="2522251" y="133413"/>
                  </a:lnTo>
                  <a:lnTo>
                    <a:pt x="2561913" y="103032"/>
                  </a:lnTo>
                  <a:lnTo>
                    <a:pt x="2603877" y="76349"/>
                  </a:lnTo>
                  <a:lnTo>
                    <a:pt x="2647881" y="53473"/>
                  </a:lnTo>
                  <a:lnTo>
                    <a:pt x="2693660" y="34512"/>
                  </a:lnTo>
                  <a:lnTo>
                    <a:pt x="2740951" y="19575"/>
                  </a:lnTo>
                  <a:lnTo>
                    <a:pt x="2789491" y="8771"/>
                  </a:lnTo>
                  <a:lnTo>
                    <a:pt x="2839018" y="2210"/>
                  </a:lnTo>
                  <a:lnTo>
                    <a:pt x="2889290" y="0"/>
                  </a:lnTo>
                </a:path>
              </a:pathLst>
            </a:custGeom>
            <a:ln w="190500">
              <a:solidFill>
                <a:srgbClr val="6F9425"/>
              </a:solidFill>
            </a:ln>
          </p:spPr>
          <p:txBody>
            <a:bodyPr wrap="square" lIns="0" tIns="0" rIns="0" bIns="0" rtlCol="0"/>
            <a:lstStyle/>
            <a:p>
              <a:endParaRPr/>
            </a:p>
          </p:txBody>
        </p:sp>
        <p:pic>
          <p:nvPicPr>
            <p:cNvPr id="8" name="object 8"/>
            <p:cNvPicPr/>
            <p:nvPr/>
          </p:nvPicPr>
          <p:blipFill>
            <a:blip r:embed="rId4" cstate="print"/>
            <a:stretch>
              <a:fillRect/>
            </a:stretch>
          </p:blipFill>
          <p:spPr>
            <a:xfrm>
              <a:off x="12500548" y="6788596"/>
              <a:ext cx="1085209" cy="1085240"/>
            </a:xfrm>
            <a:prstGeom prst="rect">
              <a:avLst/>
            </a:prstGeom>
          </p:spPr>
        </p:pic>
        <p:sp>
          <p:nvSpPr>
            <p:cNvPr id="9" name="object 9"/>
            <p:cNvSpPr/>
            <p:nvPr/>
          </p:nvSpPr>
          <p:spPr>
            <a:xfrm>
              <a:off x="6150620" y="1029334"/>
              <a:ext cx="53975" cy="53975"/>
            </a:xfrm>
            <a:custGeom>
              <a:avLst/>
              <a:gdLst/>
              <a:ahLst/>
              <a:cxnLst/>
              <a:rect l="l" t="t" r="r" b="b"/>
              <a:pathLst>
                <a:path w="53975" h="53975">
                  <a:moveTo>
                    <a:pt x="26852" y="53727"/>
                  </a:moveTo>
                  <a:lnTo>
                    <a:pt x="16407" y="51616"/>
                  </a:lnTo>
                  <a:lnTo>
                    <a:pt x="7871" y="45859"/>
                  </a:lnTo>
                  <a:lnTo>
                    <a:pt x="2112" y="37320"/>
                  </a:lnTo>
                  <a:lnTo>
                    <a:pt x="0" y="26865"/>
                  </a:lnTo>
                  <a:lnTo>
                    <a:pt x="2112" y="16407"/>
                  </a:lnTo>
                  <a:lnTo>
                    <a:pt x="7871" y="7868"/>
                  </a:lnTo>
                  <a:lnTo>
                    <a:pt x="16407" y="2111"/>
                  </a:lnTo>
                  <a:lnTo>
                    <a:pt x="26852" y="0"/>
                  </a:lnTo>
                  <a:lnTo>
                    <a:pt x="37315" y="2111"/>
                  </a:lnTo>
                  <a:lnTo>
                    <a:pt x="45860" y="7868"/>
                  </a:lnTo>
                  <a:lnTo>
                    <a:pt x="51623" y="16407"/>
                  </a:lnTo>
                  <a:lnTo>
                    <a:pt x="53736" y="26865"/>
                  </a:lnTo>
                  <a:lnTo>
                    <a:pt x="51623" y="37320"/>
                  </a:lnTo>
                  <a:lnTo>
                    <a:pt x="45860" y="45859"/>
                  </a:lnTo>
                  <a:lnTo>
                    <a:pt x="37315" y="51616"/>
                  </a:lnTo>
                  <a:lnTo>
                    <a:pt x="26852" y="53727"/>
                  </a:lnTo>
                  <a:close/>
                </a:path>
              </a:pathLst>
            </a:custGeom>
            <a:solidFill>
              <a:srgbClr val="6F9425"/>
            </a:solidFill>
          </p:spPr>
          <p:txBody>
            <a:bodyPr wrap="square" lIns="0" tIns="0" rIns="0" bIns="0" rtlCol="0"/>
            <a:lstStyle/>
            <a:p>
              <a:endParaRPr/>
            </a:p>
          </p:txBody>
        </p:sp>
      </p:grpSp>
      <p:sp>
        <p:nvSpPr>
          <p:cNvPr id="10" name="object 10"/>
          <p:cNvSpPr txBox="1"/>
          <p:nvPr/>
        </p:nvSpPr>
        <p:spPr>
          <a:xfrm>
            <a:off x="1773153" y="2545329"/>
            <a:ext cx="4763770" cy="878840"/>
          </a:xfrm>
          <a:prstGeom prst="rect">
            <a:avLst/>
          </a:prstGeom>
        </p:spPr>
        <p:txBody>
          <a:bodyPr vert="horz" wrap="square" lIns="0" tIns="12700" rIns="0" bIns="0" rtlCol="0">
            <a:spAutoFit/>
          </a:bodyPr>
          <a:lstStyle/>
          <a:p>
            <a:pPr marL="12700">
              <a:lnSpc>
                <a:spcPct val="100000"/>
              </a:lnSpc>
              <a:spcBef>
                <a:spcPts val="100"/>
              </a:spcBef>
            </a:pPr>
            <a:r>
              <a:rPr sz="5600" b="1" spc="-155" dirty="0">
                <a:solidFill>
                  <a:srgbClr val="E1E8D2"/>
                </a:solidFill>
                <a:latin typeface="Verdana"/>
                <a:cs typeface="Verdana"/>
              </a:rPr>
              <a:t>координації</a:t>
            </a:r>
            <a:endParaRPr sz="5600">
              <a:latin typeface="Verdana"/>
              <a:cs typeface="Verdana"/>
            </a:endParaRPr>
          </a:p>
        </p:txBody>
      </p:sp>
      <p:sp>
        <p:nvSpPr>
          <p:cNvPr id="11" name="object 11" descr="$PPTXTitle"/>
          <p:cNvSpPr txBox="1">
            <a:spLocks noGrp="1"/>
          </p:cNvSpPr>
          <p:nvPr>
            <p:ph type="title"/>
          </p:nvPr>
        </p:nvSpPr>
        <p:spPr>
          <a:xfrm>
            <a:off x="1741722" y="1789998"/>
            <a:ext cx="4116070" cy="878840"/>
          </a:xfrm>
          <a:prstGeom prst="rect">
            <a:avLst/>
          </a:prstGeom>
        </p:spPr>
        <p:txBody>
          <a:bodyPr vert="horz" wrap="square" lIns="0" tIns="12700" rIns="0" bIns="0" rtlCol="0">
            <a:spAutoFit/>
          </a:bodyPr>
          <a:lstStyle/>
          <a:p>
            <a:pPr marL="12700">
              <a:lnSpc>
                <a:spcPct val="100000"/>
              </a:lnSpc>
              <a:spcBef>
                <a:spcPts val="100"/>
              </a:spcBef>
            </a:pPr>
            <a:r>
              <a:rPr sz="5600" spc="-185" dirty="0">
                <a:solidFill>
                  <a:srgbClr val="6F9425"/>
                </a:solidFill>
              </a:rPr>
              <a:t>Концепція</a:t>
            </a:r>
            <a:endParaRPr sz="5600"/>
          </a:p>
        </p:txBody>
      </p:sp>
      <p:sp>
        <p:nvSpPr>
          <p:cNvPr id="12" name="object 12"/>
          <p:cNvSpPr txBox="1"/>
          <p:nvPr/>
        </p:nvSpPr>
        <p:spPr>
          <a:xfrm>
            <a:off x="1741722" y="2513898"/>
            <a:ext cx="4763770" cy="878840"/>
          </a:xfrm>
          <a:prstGeom prst="rect">
            <a:avLst/>
          </a:prstGeom>
        </p:spPr>
        <p:txBody>
          <a:bodyPr vert="horz" wrap="square" lIns="0" tIns="12700" rIns="0" bIns="0" rtlCol="0">
            <a:spAutoFit/>
          </a:bodyPr>
          <a:lstStyle/>
          <a:p>
            <a:pPr marL="12700">
              <a:lnSpc>
                <a:spcPct val="100000"/>
              </a:lnSpc>
              <a:spcBef>
                <a:spcPts val="100"/>
              </a:spcBef>
            </a:pPr>
            <a:r>
              <a:rPr sz="5600" b="1" spc="-155" dirty="0">
                <a:solidFill>
                  <a:srgbClr val="6F9425"/>
                </a:solidFill>
                <a:latin typeface="Verdana"/>
                <a:cs typeface="Verdana"/>
              </a:rPr>
              <a:t>координації</a:t>
            </a:r>
            <a:endParaRPr sz="5600">
              <a:latin typeface="Verdana"/>
              <a:cs typeface="Verdana"/>
            </a:endParaRPr>
          </a:p>
        </p:txBody>
      </p:sp>
      <p:sp>
        <p:nvSpPr>
          <p:cNvPr id="13" name="object 13"/>
          <p:cNvSpPr txBox="1"/>
          <p:nvPr/>
        </p:nvSpPr>
        <p:spPr>
          <a:xfrm>
            <a:off x="9345147" y="2412292"/>
            <a:ext cx="8262620" cy="4406900"/>
          </a:xfrm>
          <a:prstGeom prst="rect">
            <a:avLst/>
          </a:prstGeom>
        </p:spPr>
        <p:txBody>
          <a:bodyPr vert="horz" wrap="square" lIns="0" tIns="12700" rIns="0" bIns="0" rtlCol="0">
            <a:spAutoFit/>
          </a:bodyPr>
          <a:lstStyle/>
          <a:p>
            <a:pPr marL="12700" marR="776605">
              <a:lnSpc>
                <a:spcPct val="114999"/>
              </a:lnSpc>
              <a:spcBef>
                <a:spcPts val="100"/>
              </a:spcBef>
            </a:pPr>
            <a:r>
              <a:rPr sz="2500" spc="665" dirty="0">
                <a:solidFill>
                  <a:srgbClr val="FFFFFF"/>
                </a:solidFill>
                <a:latin typeface="Calibri"/>
                <a:cs typeface="Calibri"/>
              </a:rPr>
              <a:t>КОНЦЕПЦІЯ</a:t>
            </a:r>
            <a:r>
              <a:rPr sz="2500" spc="55" dirty="0">
                <a:solidFill>
                  <a:srgbClr val="FFFFFF"/>
                </a:solidFill>
                <a:latin typeface="Calibri"/>
                <a:cs typeface="Calibri"/>
              </a:rPr>
              <a:t>  </a:t>
            </a:r>
            <a:r>
              <a:rPr sz="2500" spc="635" dirty="0">
                <a:solidFill>
                  <a:srgbClr val="FFFFFF"/>
                </a:solidFill>
                <a:latin typeface="Calibri"/>
                <a:cs typeface="Calibri"/>
              </a:rPr>
              <a:t>КООРДИНАЦІЇ</a:t>
            </a:r>
            <a:r>
              <a:rPr sz="2500" spc="60" dirty="0">
                <a:solidFill>
                  <a:srgbClr val="FFFFFF"/>
                </a:solidFill>
                <a:latin typeface="Calibri"/>
                <a:cs typeface="Calibri"/>
              </a:rPr>
              <a:t>  </a:t>
            </a:r>
            <a:r>
              <a:rPr sz="2500" spc="665" dirty="0">
                <a:solidFill>
                  <a:srgbClr val="FFFFFF"/>
                </a:solidFill>
                <a:latin typeface="Calibri"/>
                <a:cs typeface="Calibri"/>
              </a:rPr>
              <a:t>ВКЛЮЧАЄ </a:t>
            </a:r>
            <a:r>
              <a:rPr sz="2500" spc="660" dirty="0">
                <a:solidFill>
                  <a:srgbClr val="FFFFFF"/>
                </a:solidFill>
                <a:latin typeface="Calibri"/>
                <a:cs typeface="Calibri"/>
              </a:rPr>
              <a:t>ОСОБЛИВОСТІ</a:t>
            </a:r>
            <a:r>
              <a:rPr sz="2500" spc="55" dirty="0">
                <a:solidFill>
                  <a:srgbClr val="FFFFFF"/>
                </a:solidFill>
                <a:latin typeface="Calibri"/>
                <a:cs typeface="Calibri"/>
              </a:rPr>
              <a:t>  </a:t>
            </a:r>
            <a:r>
              <a:rPr sz="2500" spc="680" dirty="0">
                <a:solidFill>
                  <a:srgbClr val="FFFFFF"/>
                </a:solidFill>
                <a:latin typeface="Calibri"/>
                <a:cs typeface="Calibri"/>
              </a:rPr>
              <a:t>УЗГОДЖЕННЯ</a:t>
            </a:r>
            <a:r>
              <a:rPr sz="2500" spc="60" dirty="0">
                <a:solidFill>
                  <a:srgbClr val="FFFFFF"/>
                </a:solidFill>
                <a:latin typeface="Calibri"/>
                <a:cs typeface="Calibri"/>
              </a:rPr>
              <a:t>  </a:t>
            </a:r>
            <a:r>
              <a:rPr sz="2500" spc="590" dirty="0">
                <a:solidFill>
                  <a:srgbClr val="FFFFFF"/>
                </a:solidFill>
                <a:latin typeface="Calibri"/>
                <a:cs typeface="Calibri"/>
              </a:rPr>
              <a:t>ЦІЛЕЙ</a:t>
            </a:r>
            <a:endParaRPr sz="2500">
              <a:latin typeface="Calibri"/>
              <a:cs typeface="Calibri"/>
            </a:endParaRPr>
          </a:p>
          <a:p>
            <a:pPr marL="12700" marR="5080">
              <a:lnSpc>
                <a:spcPct val="114999"/>
              </a:lnSpc>
            </a:pPr>
            <a:r>
              <a:rPr sz="2500" spc="635" dirty="0">
                <a:solidFill>
                  <a:srgbClr val="FFFFFF"/>
                </a:solidFill>
                <a:latin typeface="Calibri"/>
                <a:cs typeface="Calibri"/>
              </a:rPr>
              <a:t>РІЗНОГО</a:t>
            </a:r>
            <a:r>
              <a:rPr sz="2500" spc="45" dirty="0">
                <a:solidFill>
                  <a:srgbClr val="FFFFFF"/>
                </a:solidFill>
                <a:latin typeface="Calibri"/>
                <a:cs typeface="Calibri"/>
              </a:rPr>
              <a:t>  </a:t>
            </a:r>
            <a:r>
              <a:rPr sz="2500" spc="630" dirty="0">
                <a:solidFill>
                  <a:srgbClr val="FFFFFF"/>
                </a:solidFill>
                <a:latin typeface="Calibri"/>
                <a:cs typeface="Calibri"/>
              </a:rPr>
              <a:t>РІВНЯ</a:t>
            </a:r>
            <a:r>
              <a:rPr sz="2500" spc="50" dirty="0">
                <a:solidFill>
                  <a:srgbClr val="FFFFFF"/>
                </a:solidFill>
                <a:latin typeface="Calibri"/>
                <a:cs typeface="Calibri"/>
              </a:rPr>
              <a:t>  </a:t>
            </a:r>
            <a:r>
              <a:rPr sz="2500" spc="470" dirty="0">
                <a:solidFill>
                  <a:srgbClr val="FFFFFF"/>
                </a:solidFill>
                <a:latin typeface="Calibri"/>
                <a:cs typeface="Calibri"/>
              </a:rPr>
              <a:t>ТА</a:t>
            </a:r>
            <a:r>
              <a:rPr sz="2500" spc="50" dirty="0">
                <a:solidFill>
                  <a:srgbClr val="FFFFFF"/>
                </a:solidFill>
                <a:latin typeface="Calibri"/>
                <a:cs typeface="Calibri"/>
              </a:rPr>
              <a:t>  </a:t>
            </a:r>
            <a:r>
              <a:rPr sz="2500" spc="610" dirty="0">
                <a:solidFill>
                  <a:srgbClr val="FFFFFF"/>
                </a:solidFill>
                <a:latin typeface="Calibri"/>
                <a:cs typeface="Calibri"/>
              </a:rPr>
              <a:t>РІЗНИХ</a:t>
            </a:r>
            <a:r>
              <a:rPr sz="2500" spc="45" dirty="0">
                <a:solidFill>
                  <a:srgbClr val="FFFFFF"/>
                </a:solidFill>
                <a:latin typeface="Calibri"/>
                <a:cs typeface="Calibri"/>
              </a:rPr>
              <a:t>  </a:t>
            </a:r>
            <a:r>
              <a:rPr sz="2500" spc="635" dirty="0">
                <a:solidFill>
                  <a:srgbClr val="FFFFFF"/>
                </a:solidFill>
                <a:latin typeface="Calibri"/>
                <a:cs typeface="Calibri"/>
              </a:rPr>
              <a:t>СТРУКТУРНИХ </a:t>
            </a:r>
            <a:r>
              <a:rPr sz="2500" spc="610" dirty="0">
                <a:solidFill>
                  <a:srgbClr val="FFFFFF"/>
                </a:solidFill>
                <a:latin typeface="Calibri"/>
                <a:cs typeface="Calibri"/>
              </a:rPr>
              <a:t>ПІДРОЗДІЛІВ</a:t>
            </a:r>
            <a:r>
              <a:rPr sz="2500" spc="50" dirty="0">
                <a:solidFill>
                  <a:srgbClr val="FFFFFF"/>
                </a:solidFill>
                <a:latin typeface="Calibri"/>
                <a:cs typeface="Calibri"/>
              </a:rPr>
              <a:t>  </a:t>
            </a:r>
            <a:r>
              <a:rPr sz="2500" spc="380" dirty="0">
                <a:solidFill>
                  <a:srgbClr val="FFFFFF"/>
                </a:solidFill>
                <a:latin typeface="Calibri"/>
                <a:cs typeface="Calibri"/>
              </a:rPr>
              <a:t>У</a:t>
            </a:r>
            <a:r>
              <a:rPr sz="2500" spc="55" dirty="0">
                <a:solidFill>
                  <a:srgbClr val="FFFFFF"/>
                </a:solidFill>
                <a:latin typeface="Calibri"/>
                <a:cs typeface="Calibri"/>
              </a:rPr>
              <a:t>  </a:t>
            </a:r>
            <a:r>
              <a:rPr sz="2500" spc="655" dirty="0">
                <a:solidFill>
                  <a:srgbClr val="FFFFFF"/>
                </a:solidFill>
                <a:latin typeface="Calibri"/>
                <a:cs typeface="Calibri"/>
              </a:rPr>
              <a:t>ПРОЦЕСІ</a:t>
            </a:r>
            <a:r>
              <a:rPr sz="2500" spc="55" dirty="0">
                <a:solidFill>
                  <a:srgbClr val="FFFFFF"/>
                </a:solidFill>
                <a:latin typeface="Calibri"/>
                <a:cs typeface="Calibri"/>
              </a:rPr>
              <a:t>  </a:t>
            </a:r>
            <a:r>
              <a:rPr sz="2500" spc="675" dirty="0">
                <a:solidFill>
                  <a:srgbClr val="FFFFFF"/>
                </a:solidFill>
                <a:latin typeface="Calibri"/>
                <a:cs typeface="Calibri"/>
              </a:rPr>
              <a:t>ДОСЯГНЕННЯ</a:t>
            </a:r>
            <a:endParaRPr sz="2500">
              <a:latin typeface="Calibri"/>
              <a:cs typeface="Calibri"/>
            </a:endParaRPr>
          </a:p>
          <a:p>
            <a:pPr marL="12700" marR="480059">
              <a:lnSpc>
                <a:spcPct val="114999"/>
              </a:lnSpc>
            </a:pPr>
            <a:r>
              <a:rPr sz="2500" spc="610" dirty="0">
                <a:solidFill>
                  <a:srgbClr val="FFFFFF"/>
                </a:solidFill>
                <a:latin typeface="Calibri"/>
                <a:cs typeface="Calibri"/>
              </a:rPr>
              <a:t>СТРАТЕГІЧНОЇ</a:t>
            </a:r>
            <a:r>
              <a:rPr sz="2500" spc="45" dirty="0">
                <a:solidFill>
                  <a:srgbClr val="FFFFFF"/>
                </a:solidFill>
                <a:latin typeface="Calibri"/>
                <a:cs typeface="Calibri"/>
              </a:rPr>
              <a:t>  </a:t>
            </a:r>
            <a:r>
              <a:rPr sz="2500" spc="550" dirty="0">
                <a:solidFill>
                  <a:srgbClr val="FFFFFF"/>
                </a:solidFill>
                <a:latin typeface="Calibri"/>
                <a:cs typeface="Calibri"/>
              </a:rPr>
              <a:t>МЕТИ</a:t>
            </a:r>
            <a:r>
              <a:rPr sz="2500" spc="50" dirty="0">
                <a:solidFill>
                  <a:srgbClr val="FFFFFF"/>
                </a:solidFill>
                <a:latin typeface="Calibri"/>
                <a:cs typeface="Calibri"/>
              </a:rPr>
              <a:t>  </a:t>
            </a:r>
            <a:r>
              <a:rPr sz="2500" spc="650" dirty="0">
                <a:solidFill>
                  <a:srgbClr val="FFFFFF"/>
                </a:solidFill>
                <a:latin typeface="Calibri"/>
                <a:cs typeface="Calibri"/>
              </a:rPr>
              <a:t>ПІДПРИЄМСТВА</a:t>
            </a:r>
            <a:r>
              <a:rPr sz="2500" spc="50" dirty="0">
                <a:solidFill>
                  <a:srgbClr val="FFFFFF"/>
                </a:solidFill>
                <a:latin typeface="Calibri"/>
                <a:cs typeface="Calibri"/>
              </a:rPr>
              <a:t>  </a:t>
            </a:r>
            <a:r>
              <a:rPr sz="2500" spc="450" dirty="0">
                <a:solidFill>
                  <a:srgbClr val="FFFFFF"/>
                </a:solidFill>
                <a:latin typeface="Calibri"/>
                <a:cs typeface="Calibri"/>
              </a:rPr>
              <a:t>В </a:t>
            </a:r>
            <a:r>
              <a:rPr sz="2500" spc="530" dirty="0">
                <a:solidFill>
                  <a:srgbClr val="FFFFFF"/>
                </a:solidFill>
                <a:latin typeface="Calibri"/>
                <a:cs typeface="Calibri"/>
              </a:rPr>
              <a:t>ЦІЛОМУ.</a:t>
            </a:r>
            <a:r>
              <a:rPr sz="2500" spc="665" dirty="0">
                <a:solidFill>
                  <a:srgbClr val="FFFFFF"/>
                </a:solidFill>
                <a:latin typeface="Calibri"/>
                <a:cs typeface="Calibri"/>
              </a:rPr>
              <a:t> </a:t>
            </a:r>
            <a:r>
              <a:rPr sz="2500" spc="680" dirty="0">
                <a:solidFill>
                  <a:srgbClr val="FFFFFF"/>
                </a:solidFill>
                <a:latin typeface="Calibri"/>
                <a:cs typeface="Calibri"/>
              </a:rPr>
              <a:t>ЗАЗНАЧЕНИЙ</a:t>
            </a:r>
            <a:r>
              <a:rPr sz="2500" spc="670" dirty="0">
                <a:solidFill>
                  <a:srgbClr val="FFFFFF"/>
                </a:solidFill>
                <a:latin typeface="Calibri"/>
                <a:cs typeface="Calibri"/>
              </a:rPr>
              <a:t> </a:t>
            </a:r>
            <a:r>
              <a:rPr sz="2500" spc="650" dirty="0">
                <a:solidFill>
                  <a:srgbClr val="FFFFFF"/>
                </a:solidFill>
                <a:latin typeface="Calibri"/>
                <a:cs typeface="Calibri"/>
              </a:rPr>
              <a:t>КОМПОНЕНТ</a:t>
            </a:r>
            <a:endParaRPr sz="2500">
              <a:latin typeface="Calibri"/>
              <a:cs typeface="Calibri"/>
            </a:endParaRPr>
          </a:p>
          <a:p>
            <a:pPr marL="12700" marR="1625600">
              <a:lnSpc>
                <a:spcPct val="114999"/>
              </a:lnSpc>
            </a:pPr>
            <a:r>
              <a:rPr sz="2500" spc="600" dirty="0">
                <a:solidFill>
                  <a:srgbClr val="FFFFFF"/>
                </a:solidFill>
                <a:latin typeface="Calibri"/>
                <a:cs typeface="Calibri"/>
              </a:rPr>
              <a:t>БІЗНЕС-</a:t>
            </a:r>
            <a:r>
              <a:rPr sz="2500" spc="-280" dirty="0">
                <a:solidFill>
                  <a:srgbClr val="FFFFFF"/>
                </a:solidFill>
                <a:latin typeface="Calibri"/>
                <a:cs typeface="Calibri"/>
              </a:rPr>
              <a:t> </a:t>
            </a:r>
            <a:r>
              <a:rPr sz="2500" spc="575" dirty="0">
                <a:solidFill>
                  <a:srgbClr val="FFFFFF"/>
                </a:solidFill>
                <a:latin typeface="Calibri"/>
                <a:cs typeface="Calibri"/>
              </a:rPr>
              <a:t>МОДЕЛІ</a:t>
            </a:r>
            <a:r>
              <a:rPr sz="2500" spc="60" dirty="0">
                <a:solidFill>
                  <a:srgbClr val="FFFFFF"/>
                </a:solidFill>
                <a:latin typeface="Calibri"/>
                <a:cs typeface="Calibri"/>
              </a:rPr>
              <a:t>  </a:t>
            </a:r>
            <a:r>
              <a:rPr sz="2500" spc="645" dirty="0">
                <a:solidFill>
                  <a:srgbClr val="FFFFFF"/>
                </a:solidFill>
                <a:latin typeface="Calibri"/>
                <a:cs typeface="Calibri"/>
              </a:rPr>
              <a:t>ВІДДЗЕРКАЛЮЄ </a:t>
            </a:r>
            <a:r>
              <a:rPr sz="2500" spc="715" dirty="0">
                <a:solidFill>
                  <a:srgbClr val="FFFFFF"/>
                </a:solidFill>
                <a:latin typeface="Calibri"/>
                <a:cs typeface="Calibri"/>
              </a:rPr>
              <a:t>ПРИНЦИП</a:t>
            </a:r>
            <a:r>
              <a:rPr sz="2500" spc="660" dirty="0">
                <a:solidFill>
                  <a:srgbClr val="FFFFFF"/>
                </a:solidFill>
                <a:latin typeface="Calibri"/>
                <a:cs typeface="Calibri"/>
              </a:rPr>
              <a:t> </a:t>
            </a:r>
            <a:r>
              <a:rPr sz="2500" spc="665" dirty="0">
                <a:solidFill>
                  <a:srgbClr val="FFFFFF"/>
                </a:solidFill>
                <a:latin typeface="Calibri"/>
                <a:cs typeface="Calibri"/>
              </a:rPr>
              <a:t>ЄДИНОГО</a:t>
            </a:r>
            <a:r>
              <a:rPr sz="2500" spc="660" dirty="0">
                <a:solidFill>
                  <a:srgbClr val="FFFFFF"/>
                </a:solidFill>
                <a:latin typeface="Calibri"/>
                <a:cs typeface="Calibri"/>
              </a:rPr>
              <a:t> </a:t>
            </a:r>
            <a:r>
              <a:rPr sz="2500" spc="650" dirty="0">
                <a:solidFill>
                  <a:srgbClr val="FFFFFF"/>
                </a:solidFill>
                <a:latin typeface="Calibri"/>
                <a:cs typeface="Calibri"/>
              </a:rPr>
              <a:t>ЦІЛЬОВОГО </a:t>
            </a:r>
            <a:r>
              <a:rPr sz="2500" spc="690" dirty="0">
                <a:solidFill>
                  <a:srgbClr val="FFFFFF"/>
                </a:solidFill>
                <a:latin typeface="Calibri"/>
                <a:cs typeface="Calibri"/>
              </a:rPr>
              <a:t>СПРЯМУВАННЯ</a:t>
            </a:r>
            <a:r>
              <a:rPr sz="2500" spc="665" dirty="0">
                <a:solidFill>
                  <a:srgbClr val="FFFFFF"/>
                </a:solidFill>
                <a:latin typeface="Calibri"/>
                <a:cs typeface="Calibri"/>
              </a:rPr>
              <a:t> </a:t>
            </a:r>
            <a:r>
              <a:rPr sz="2500" spc="645" dirty="0">
                <a:solidFill>
                  <a:srgbClr val="FFFFFF"/>
                </a:solidFill>
                <a:latin typeface="Calibri"/>
                <a:cs typeface="Calibri"/>
              </a:rPr>
              <a:t>УПРАВЛІНСЬКОЇ </a:t>
            </a:r>
            <a:r>
              <a:rPr sz="2500" spc="560" dirty="0">
                <a:solidFill>
                  <a:srgbClr val="FFFFFF"/>
                </a:solidFill>
                <a:latin typeface="Calibri"/>
                <a:cs typeface="Calibri"/>
              </a:rPr>
              <a:t>ДІЯЛЬНОСТІ.</a:t>
            </a:r>
            <a:endParaRPr sz="2500">
              <a:latin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 y="803493"/>
            <a:ext cx="18287995" cy="8680450"/>
            <a:chOff x="3" y="803493"/>
            <a:chExt cx="18287995" cy="8680450"/>
          </a:xfrm>
        </p:grpSpPr>
        <p:sp>
          <p:nvSpPr>
            <p:cNvPr id="3" name="object 3"/>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4" name="object 4"/>
            <p:cNvSpPr/>
            <p:nvPr/>
          </p:nvSpPr>
          <p:spPr>
            <a:xfrm>
              <a:off x="6604360" y="1070870"/>
              <a:ext cx="3308985" cy="3308985"/>
            </a:xfrm>
            <a:custGeom>
              <a:avLst/>
              <a:gdLst/>
              <a:ahLst/>
              <a:cxnLst/>
              <a:rect l="l" t="t" r="r" b="b"/>
              <a:pathLst>
                <a:path w="3308984" h="3308985">
                  <a:moveTo>
                    <a:pt x="3240664" y="1470669"/>
                  </a:moveTo>
                  <a:lnTo>
                    <a:pt x="3278607" y="1526484"/>
                  </a:lnTo>
                  <a:lnTo>
                    <a:pt x="3295344" y="1567724"/>
                  </a:lnTo>
                  <a:lnTo>
                    <a:pt x="3305385" y="1610627"/>
                  </a:lnTo>
                  <a:lnTo>
                    <a:pt x="3308733" y="1654362"/>
                  </a:lnTo>
                  <a:lnTo>
                    <a:pt x="3305386" y="1698097"/>
                  </a:lnTo>
                  <a:lnTo>
                    <a:pt x="3295345" y="1741001"/>
                  </a:lnTo>
                  <a:lnTo>
                    <a:pt x="3278610" y="1782241"/>
                  </a:lnTo>
                  <a:lnTo>
                    <a:pt x="3255179" y="1820987"/>
                  </a:lnTo>
                  <a:lnTo>
                    <a:pt x="3240668" y="1838064"/>
                  </a:lnTo>
                </a:path>
                <a:path w="3308984" h="3308985">
                  <a:moveTo>
                    <a:pt x="1838052" y="3240674"/>
                  </a:moveTo>
                  <a:lnTo>
                    <a:pt x="1782272" y="3278600"/>
                  </a:lnTo>
                  <a:lnTo>
                    <a:pt x="1741030" y="3295339"/>
                  </a:lnTo>
                  <a:lnTo>
                    <a:pt x="1698124" y="3305383"/>
                  </a:lnTo>
                  <a:lnTo>
                    <a:pt x="1654385" y="3308731"/>
                  </a:lnTo>
                  <a:lnTo>
                    <a:pt x="1610647" y="3305385"/>
                  </a:lnTo>
                  <a:lnTo>
                    <a:pt x="1567740" y="3295343"/>
                  </a:lnTo>
                  <a:lnTo>
                    <a:pt x="1526496" y="3278606"/>
                  </a:lnTo>
                  <a:lnTo>
                    <a:pt x="1487748" y="3255173"/>
                  </a:lnTo>
                  <a:lnTo>
                    <a:pt x="1452330" y="3225044"/>
                  </a:lnTo>
                  <a:lnTo>
                    <a:pt x="83711" y="1856415"/>
                  </a:lnTo>
                  <a:lnTo>
                    <a:pt x="53578" y="1821000"/>
                  </a:lnTo>
                  <a:lnTo>
                    <a:pt x="30138" y="1782255"/>
                  </a:lnTo>
                  <a:lnTo>
                    <a:pt x="13394" y="1741012"/>
                  </a:lnTo>
                  <a:lnTo>
                    <a:pt x="3348" y="1698103"/>
                  </a:lnTo>
                  <a:lnTo>
                    <a:pt x="0" y="1654362"/>
                  </a:lnTo>
                  <a:lnTo>
                    <a:pt x="3349" y="1610621"/>
                  </a:lnTo>
                  <a:lnTo>
                    <a:pt x="13396" y="1567713"/>
                  </a:lnTo>
                  <a:lnTo>
                    <a:pt x="30139" y="1526471"/>
                  </a:lnTo>
                  <a:lnTo>
                    <a:pt x="53579" y="1487727"/>
                  </a:lnTo>
                  <a:lnTo>
                    <a:pt x="83711" y="1452312"/>
                  </a:lnTo>
                  <a:lnTo>
                    <a:pt x="1452332" y="83685"/>
                  </a:lnTo>
                  <a:lnTo>
                    <a:pt x="1487751" y="53556"/>
                  </a:lnTo>
                  <a:lnTo>
                    <a:pt x="1526499" y="30124"/>
                  </a:lnTo>
                  <a:lnTo>
                    <a:pt x="1567741" y="13387"/>
                  </a:lnTo>
                  <a:lnTo>
                    <a:pt x="1610648" y="3346"/>
                  </a:lnTo>
                  <a:lnTo>
                    <a:pt x="1654385" y="0"/>
                  </a:lnTo>
                  <a:lnTo>
                    <a:pt x="1698123" y="3348"/>
                  </a:lnTo>
                  <a:lnTo>
                    <a:pt x="1741029" y="13392"/>
                  </a:lnTo>
                  <a:lnTo>
                    <a:pt x="1782270" y="30130"/>
                  </a:lnTo>
                  <a:lnTo>
                    <a:pt x="1821016" y="53564"/>
                  </a:lnTo>
                  <a:lnTo>
                    <a:pt x="1838055" y="68056"/>
                  </a:lnTo>
                </a:path>
              </a:pathLst>
            </a:custGeom>
            <a:ln w="190500">
              <a:solidFill>
                <a:srgbClr val="6F9425"/>
              </a:solidFill>
            </a:ln>
          </p:spPr>
          <p:txBody>
            <a:bodyPr wrap="square" lIns="0" tIns="0" rIns="0" bIns="0" rtlCol="0"/>
            <a:lstStyle/>
            <a:p>
              <a:endParaRPr/>
            </a:p>
          </p:txBody>
        </p:sp>
        <p:pic>
          <p:nvPicPr>
            <p:cNvPr id="5" name="object 5"/>
            <p:cNvPicPr/>
            <p:nvPr/>
          </p:nvPicPr>
          <p:blipFill>
            <a:blip r:embed="rId2" cstate="print"/>
            <a:stretch>
              <a:fillRect/>
            </a:stretch>
          </p:blipFill>
          <p:spPr>
            <a:xfrm>
              <a:off x="6657504" y="1101444"/>
              <a:ext cx="3308802" cy="3308791"/>
            </a:xfrm>
            <a:prstGeom prst="rect">
              <a:avLst/>
            </a:prstGeom>
          </p:spPr>
        </p:pic>
        <p:sp>
          <p:nvSpPr>
            <p:cNvPr id="6" name="object 6"/>
            <p:cNvSpPr/>
            <p:nvPr/>
          </p:nvSpPr>
          <p:spPr>
            <a:xfrm>
              <a:off x="6665098" y="5937723"/>
              <a:ext cx="3248025" cy="3248025"/>
            </a:xfrm>
            <a:custGeom>
              <a:avLst/>
              <a:gdLst/>
              <a:ahLst/>
              <a:cxnLst/>
              <a:rect l="l" t="t" r="r" b="b"/>
              <a:pathLst>
                <a:path w="3248025" h="3248025">
                  <a:moveTo>
                    <a:pt x="83683" y="1421892"/>
                  </a:moveTo>
                  <a:lnTo>
                    <a:pt x="1421905" y="83673"/>
                  </a:lnTo>
                  <a:lnTo>
                    <a:pt x="1457325" y="53549"/>
                  </a:lnTo>
                  <a:lnTo>
                    <a:pt x="1496071" y="30120"/>
                  </a:lnTo>
                  <a:lnTo>
                    <a:pt x="1537311" y="13386"/>
                  </a:lnTo>
                  <a:lnTo>
                    <a:pt x="1580213" y="3347"/>
                  </a:lnTo>
                  <a:lnTo>
                    <a:pt x="1623949" y="0"/>
                  </a:lnTo>
                  <a:lnTo>
                    <a:pt x="1667680" y="3349"/>
                  </a:lnTo>
                  <a:lnTo>
                    <a:pt x="1710581" y="13391"/>
                  </a:lnTo>
                  <a:lnTo>
                    <a:pt x="1751820" y="30127"/>
                  </a:lnTo>
                  <a:lnTo>
                    <a:pt x="1790564" y="53557"/>
                  </a:lnTo>
                  <a:lnTo>
                    <a:pt x="1825980" y="83684"/>
                  </a:lnTo>
                  <a:lnTo>
                    <a:pt x="3164217" y="1421890"/>
                  </a:lnTo>
                  <a:lnTo>
                    <a:pt x="3194345" y="1457309"/>
                  </a:lnTo>
                  <a:lnTo>
                    <a:pt x="3217777" y="1496056"/>
                  </a:lnTo>
                  <a:lnTo>
                    <a:pt x="3234513" y="1537297"/>
                  </a:lnTo>
                  <a:lnTo>
                    <a:pt x="3244555" y="1580201"/>
                  </a:lnTo>
                  <a:lnTo>
                    <a:pt x="3247903" y="1623937"/>
                  </a:lnTo>
                  <a:lnTo>
                    <a:pt x="3244556" y="1667673"/>
                  </a:lnTo>
                  <a:lnTo>
                    <a:pt x="3234514" y="1710577"/>
                  </a:lnTo>
                  <a:lnTo>
                    <a:pt x="3217777" y="1751819"/>
                  </a:lnTo>
                  <a:lnTo>
                    <a:pt x="3194345" y="1790566"/>
                  </a:lnTo>
                  <a:lnTo>
                    <a:pt x="3164216" y="1825984"/>
                  </a:lnTo>
                  <a:lnTo>
                    <a:pt x="1825996" y="3164206"/>
                  </a:lnTo>
                  <a:lnTo>
                    <a:pt x="1790578" y="3194337"/>
                  </a:lnTo>
                  <a:lnTo>
                    <a:pt x="1751833" y="3217771"/>
                  </a:lnTo>
                  <a:lnTo>
                    <a:pt x="1710591" y="3234511"/>
                  </a:lnTo>
                  <a:lnTo>
                    <a:pt x="1667685" y="3244555"/>
                  </a:lnTo>
                  <a:lnTo>
                    <a:pt x="1623947" y="3247904"/>
                  </a:lnTo>
                  <a:lnTo>
                    <a:pt x="1580208" y="3244559"/>
                  </a:lnTo>
                  <a:lnTo>
                    <a:pt x="1537301" y="3234517"/>
                  </a:lnTo>
                  <a:lnTo>
                    <a:pt x="1496057" y="3217780"/>
                  </a:lnTo>
                  <a:lnTo>
                    <a:pt x="1457308" y="3194347"/>
                  </a:lnTo>
                  <a:lnTo>
                    <a:pt x="1421904" y="3164202"/>
                  </a:lnTo>
                  <a:lnTo>
                    <a:pt x="83683" y="1825981"/>
                  </a:lnTo>
                  <a:lnTo>
                    <a:pt x="53557" y="1790563"/>
                  </a:lnTo>
                  <a:lnTo>
                    <a:pt x="30125" y="1751818"/>
                  </a:lnTo>
                  <a:lnTo>
                    <a:pt x="13389" y="1710577"/>
                  </a:lnTo>
                  <a:lnTo>
                    <a:pt x="3347" y="1667673"/>
                  </a:lnTo>
                  <a:lnTo>
                    <a:pt x="0" y="1623937"/>
                  </a:lnTo>
                  <a:lnTo>
                    <a:pt x="3346" y="1580202"/>
                  </a:lnTo>
                  <a:lnTo>
                    <a:pt x="13388" y="1537297"/>
                  </a:lnTo>
                  <a:lnTo>
                    <a:pt x="30124" y="1496056"/>
                  </a:lnTo>
                  <a:lnTo>
                    <a:pt x="53555" y="1457310"/>
                  </a:lnTo>
                  <a:lnTo>
                    <a:pt x="83683" y="1421892"/>
                  </a:lnTo>
                </a:path>
              </a:pathLst>
            </a:custGeom>
            <a:ln w="190500">
              <a:solidFill>
                <a:srgbClr val="6F9425"/>
              </a:solidFill>
            </a:ln>
          </p:spPr>
          <p:txBody>
            <a:bodyPr wrap="square" lIns="0" tIns="0" rIns="0" bIns="0" rtlCol="0"/>
            <a:lstStyle/>
            <a:p>
              <a:endParaRPr/>
            </a:p>
          </p:txBody>
        </p:sp>
        <p:pic>
          <p:nvPicPr>
            <p:cNvPr id="7" name="object 7"/>
            <p:cNvPicPr/>
            <p:nvPr/>
          </p:nvPicPr>
          <p:blipFill>
            <a:blip r:embed="rId3" cstate="print"/>
            <a:stretch>
              <a:fillRect/>
            </a:stretch>
          </p:blipFill>
          <p:spPr>
            <a:xfrm>
              <a:off x="6596934" y="5937723"/>
              <a:ext cx="3308802" cy="3308794"/>
            </a:xfrm>
            <a:prstGeom prst="rect">
              <a:avLst/>
            </a:prstGeom>
          </p:spPr>
        </p:pic>
        <p:pic>
          <p:nvPicPr>
            <p:cNvPr id="8" name="object 8"/>
            <p:cNvPicPr/>
            <p:nvPr/>
          </p:nvPicPr>
          <p:blipFill>
            <a:blip r:embed="rId4" cstate="print"/>
            <a:stretch>
              <a:fillRect/>
            </a:stretch>
          </p:blipFill>
          <p:spPr>
            <a:xfrm>
              <a:off x="17510179" y="4365772"/>
              <a:ext cx="777819" cy="1555516"/>
            </a:xfrm>
            <a:prstGeom prst="rect">
              <a:avLst/>
            </a:prstGeom>
          </p:spPr>
        </p:pic>
      </p:grpSp>
      <p:pic>
        <p:nvPicPr>
          <p:cNvPr id="11" name="object 11"/>
          <p:cNvPicPr/>
          <p:nvPr/>
        </p:nvPicPr>
        <p:blipFill>
          <a:blip r:embed="rId5" cstate="print"/>
          <a:stretch>
            <a:fillRect/>
          </a:stretch>
        </p:blipFill>
        <p:spPr>
          <a:xfrm>
            <a:off x="2404497" y="4480"/>
            <a:ext cx="3203059" cy="2000420"/>
          </a:xfrm>
          <a:prstGeom prst="rect">
            <a:avLst/>
          </a:prstGeom>
        </p:spPr>
      </p:pic>
      <p:sp>
        <p:nvSpPr>
          <p:cNvPr id="9" name="object 9"/>
          <p:cNvSpPr txBox="1"/>
          <p:nvPr/>
        </p:nvSpPr>
        <p:spPr>
          <a:xfrm>
            <a:off x="939800" y="4314873"/>
            <a:ext cx="3979545" cy="1593215"/>
          </a:xfrm>
          <a:prstGeom prst="rect">
            <a:avLst/>
          </a:prstGeom>
        </p:spPr>
        <p:txBody>
          <a:bodyPr vert="horz" wrap="square" lIns="0" tIns="151765" rIns="0" bIns="0" rtlCol="0">
            <a:spAutoFit/>
          </a:bodyPr>
          <a:lstStyle/>
          <a:p>
            <a:pPr marL="12700" marR="5080">
              <a:lnSpc>
                <a:spcPts val="5630"/>
              </a:lnSpc>
              <a:spcBef>
                <a:spcPts val="1195"/>
              </a:spcBef>
            </a:pPr>
            <a:r>
              <a:rPr sz="5600" b="1" spc="-330" dirty="0">
                <a:solidFill>
                  <a:srgbClr val="6F9425"/>
                </a:solidFill>
                <a:latin typeface="Verdana"/>
                <a:cs typeface="Verdana"/>
              </a:rPr>
              <a:t>Концепція </a:t>
            </a:r>
            <a:r>
              <a:rPr sz="5600" b="1" spc="-300" dirty="0">
                <a:solidFill>
                  <a:srgbClr val="6F9425"/>
                </a:solidFill>
                <a:latin typeface="Verdana"/>
                <a:cs typeface="Verdana"/>
              </a:rPr>
              <a:t>зростання</a:t>
            </a:r>
            <a:endParaRPr sz="5600">
              <a:latin typeface="Verdana"/>
              <a:cs typeface="Verdana"/>
            </a:endParaRPr>
          </a:p>
        </p:txBody>
      </p:sp>
      <p:sp>
        <p:nvSpPr>
          <p:cNvPr id="10" name="object 10"/>
          <p:cNvSpPr txBox="1"/>
          <p:nvPr/>
        </p:nvSpPr>
        <p:spPr>
          <a:xfrm>
            <a:off x="10134600" y="2203262"/>
            <a:ext cx="7315009" cy="5724901"/>
          </a:xfrm>
          <a:prstGeom prst="rect">
            <a:avLst/>
          </a:prstGeom>
        </p:spPr>
        <p:txBody>
          <a:bodyPr vert="horz" wrap="square" lIns="0" tIns="12700" rIns="0" bIns="0" rtlCol="0">
            <a:spAutoFit/>
          </a:bodyPr>
          <a:lstStyle/>
          <a:p>
            <a:pPr marL="12700" marR="5080" algn="just">
              <a:lnSpc>
                <a:spcPct val="114999"/>
              </a:lnSpc>
              <a:spcBef>
                <a:spcPts val="100"/>
              </a:spcBef>
            </a:pPr>
            <a:r>
              <a:rPr sz="2500" spc="45" dirty="0">
                <a:solidFill>
                  <a:srgbClr val="FFFFFF"/>
                </a:solidFill>
                <a:latin typeface="Century Gothic"/>
                <a:cs typeface="Century Gothic"/>
              </a:rPr>
              <a:t>Концепція</a:t>
            </a:r>
            <a:r>
              <a:rPr sz="2500" spc="-225" dirty="0">
                <a:solidFill>
                  <a:srgbClr val="FFFFFF"/>
                </a:solidFill>
                <a:latin typeface="Century Gothic"/>
                <a:cs typeface="Century Gothic"/>
              </a:rPr>
              <a:t> </a:t>
            </a:r>
            <a:r>
              <a:rPr sz="2500" spc="-10" dirty="0">
                <a:solidFill>
                  <a:srgbClr val="FFFFFF"/>
                </a:solidFill>
                <a:latin typeface="Century Gothic"/>
                <a:cs typeface="Century Gothic"/>
              </a:rPr>
              <a:t>зростання</a:t>
            </a:r>
            <a:r>
              <a:rPr sz="2500" spc="-220" dirty="0">
                <a:solidFill>
                  <a:srgbClr val="FFFFFF"/>
                </a:solidFill>
                <a:latin typeface="Century Gothic"/>
                <a:cs typeface="Century Gothic"/>
              </a:rPr>
              <a:t> </a:t>
            </a:r>
            <a:r>
              <a:rPr sz="2500" spc="-10" dirty="0">
                <a:solidFill>
                  <a:srgbClr val="FFFFFF"/>
                </a:solidFill>
                <a:latin typeface="Century Gothic"/>
                <a:cs typeface="Century Gothic"/>
              </a:rPr>
              <a:t>відображає </a:t>
            </a:r>
            <a:r>
              <a:rPr sz="2500" dirty="0">
                <a:solidFill>
                  <a:srgbClr val="FFFFFF"/>
                </a:solidFill>
                <a:latin typeface="Century Gothic"/>
                <a:cs typeface="Century Gothic"/>
              </a:rPr>
              <a:t>стратегічні</a:t>
            </a:r>
            <a:r>
              <a:rPr sz="2500" spc="-165" dirty="0">
                <a:solidFill>
                  <a:srgbClr val="FFFFFF"/>
                </a:solidFill>
                <a:latin typeface="Century Gothic"/>
                <a:cs typeface="Century Gothic"/>
              </a:rPr>
              <a:t> </a:t>
            </a:r>
            <a:r>
              <a:rPr sz="2500" spc="85" dirty="0">
                <a:solidFill>
                  <a:srgbClr val="FFFFFF"/>
                </a:solidFill>
                <a:latin typeface="Century Gothic"/>
                <a:cs typeface="Century Gothic"/>
              </a:rPr>
              <a:t>цілі</a:t>
            </a:r>
            <a:r>
              <a:rPr sz="2500" spc="-160" dirty="0">
                <a:solidFill>
                  <a:srgbClr val="FFFFFF"/>
                </a:solidFill>
                <a:latin typeface="Century Gothic"/>
                <a:cs typeface="Century Gothic"/>
              </a:rPr>
              <a:t> </a:t>
            </a:r>
            <a:r>
              <a:rPr sz="2500" spc="-55" dirty="0">
                <a:solidFill>
                  <a:srgbClr val="FFFFFF"/>
                </a:solidFill>
                <a:latin typeface="Century Gothic"/>
                <a:cs typeface="Century Gothic"/>
              </a:rPr>
              <a:t>підприємства</a:t>
            </a:r>
            <a:r>
              <a:rPr sz="2500" spc="-160" dirty="0">
                <a:solidFill>
                  <a:srgbClr val="FFFFFF"/>
                </a:solidFill>
                <a:latin typeface="Century Gothic"/>
                <a:cs typeface="Century Gothic"/>
              </a:rPr>
              <a:t> </a:t>
            </a:r>
            <a:r>
              <a:rPr sz="2500" spc="-20" dirty="0">
                <a:solidFill>
                  <a:srgbClr val="FFFFFF"/>
                </a:solidFill>
                <a:latin typeface="Century Gothic"/>
                <a:cs typeface="Century Gothic"/>
              </a:rPr>
              <a:t>щодо </a:t>
            </a:r>
            <a:r>
              <a:rPr sz="2500" dirty="0">
                <a:solidFill>
                  <a:srgbClr val="FFFFFF"/>
                </a:solidFill>
                <a:latin typeface="Century Gothic"/>
                <a:cs typeface="Century Gothic"/>
              </a:rPr>
              <a:t>розвитку.</a:t>
            </a:r>
            <a:r>
              <a:rPr sz="2500" spc="-135" dirty="0">
                <a:solidFill>
                  <a:srgbClr val="FFFFFF"/>
                </a:solidFill>
                <a:latin typeface="Century Gothic"/>
                <a:cs typeface="Century Gothic"/>
              </a:rPr>
              <a:t> </a:t>
            </a:r>
            <a:r>
              <a:rPr sz="2500" spc="415" dirty="0">
                <a:solidFill>
                  <a:srgbClr val="FFFFFF"/>
                </a:solidFill>
                <a:latin typeface="Century Gothic"/>
                <a:cs typeface="Century Gothic"/>
              </a:rPr>
              <a:t>В</a:t>
            </a:r>
            <a:r>
              <a:rPr sz="2500" spc="-130" dirty="0">
                <a:solidFill>
                  <a:srgbClr val="FFFFFF"/>
                </a:solidFill>
                <a:latin typeface="Century Gothic"/>
                <a:cs typeface="Century Gothic"/>
              </a:rPr>
              <a:t> </a:t>
            </a:r>
            <a:r>
              <a:rPr sz="2500" spc="-80" dirty="0">
                <a:solidFill>
                  <a:srgbClr val="FFFFFF"/>
                </a:solidFill>
                <a:latin typeface="Century Gothic"/>
                <a:cs typeface="Century Gothic"/>
              </a:rPr>
              <a:t>цілому,</a:t>
            </a:r>
            <a:r>
              <a:rPr sz="2500" spc="-135" dirty="0">
                <a:solidFill>
                  <a:srgbClr val="FFFFFF"/>
                </a:solidFill>
                <a:latin typeface="Century Gothic"/>
                <a:cs typeface="Century Gothic"/>
              </a:rPr>
              <a:t> </a:t>
            </a:r>
            <a:r>
              <a:rPr sz="2500" spc="-55" dirty="0">
                <a:solidFill>
                  <a:srgbClr val="FFFFFF"/>
                </a:solidFill>
                <a:latin typeface="Century Gothic"/>
                <a:cs typeface="Century Gothic"/>
              </a:rPr>
              <a:t>зазначена</a:t>
            </a:r>
            <a:r>
              <a:rPr sz="2500" spc="-130" dirty="0">
                <a:solidFill>
                  <a:srgbClr val="FFFFFF"/>
                </a:solidFill>
                <a:latin typeface="Century Gothic"/>
                <a:cs typeface="Century Gothic"/>
              </a:rPr>
              <a:t> </a:t>
            </a:r>
            <a:r>
              <a:rPr sz="2500" spc="-10" dirty="0">
                <a:solidFill>
                  <a:srgbClr val="FFFFFF"/>
                </a:solidFill>
                <a:latin typeface="Century Gothic"/>
                <a:cs typeface="Century Gothic"/>
              </a:rPr>
              <a:t>концепція </a:t>
            </a:r>
            <a:r>
              <a:rPr sz="2500" spc="-20" dirty="0">
                <a:solidFill>
                  <a:srgbClr val="FFFFFF"/>
                </a:solidFill>
                <a:latin typeface="Century Gothic"/>
                <a:cs typeface="Century Gothic"/>
              </a:rPr>
              <a:t>визначає</a:t>
            </a:r>
            <a:r>
              <a:rPr sz="2500" spc="-165" dirty="0">
                <a:solidFill>
                  <a:srgbClr val="FFFFFF"/>
                </a:solidFill>
                <a:latin typeface="Century Gothic"/>
                <a:cs typeface="Century Gothic"/>
              </a:rPr>
              <a:t> </a:t>
            </a:r>
            <a:r>
              <a:rPr sz="2500" spc="-55" dirty="0">
                <a:solidFill>
                  <a:srgbClr val="FFFFFF"/>
                </a:solidFill>
                <a:latin typeface="Century Gothic"/>
                <a:cs typeface="Century Gothic"/>
              </a:rPr>
              <a:t>особливості</a:t>
            </a:r>
            <a:r>
              <a:rPr sz="2500" spc="-160" dirty="0">
                <a:solidFill>
                  <a:srgbClr val="FFFFFF"/>
                </a:solidFill>
                <a:latin typeface="Century Gothic"/>
                <a:cs typeface="Century Gothic"/>
              </a:rPr>
              <a:t> </a:t>
            </a:r>
            <a:r>
              <a:rPr sz="2500" spc="-10" dirty="0">
                <a:solidFill>
                  <a:srgbClr val="FFFFFF"/>
                </a:solidFill>
                <a:latin typeface="Century Gothic"/>
                <a:cs typeface="Century Gothic"/>
              </a:rPr>
              <a:t>корпоративної </a:t>
            </a:r>
            <a:r>
              <a:rPr sz="2500" spc="-30" dirty="0">
                <a:solidFill>
                  <a:srgbClr val="FFFFFF"/>
                </a:solidFill>
                <a:latin typeface="Century Gothic"/>
                <a:cs typeface="Century Gothic"/>
              </a:rPr>
              <a:t>стратегії</a:t>
            </a:r>
            <a:r>
              <a:rPr sz="2500" spc="-190" dirty="0">
                <a:solidFill>
                  <a:srgbClr val="FFFFFF"/>
                </a:solidFill>
                <a:latin typeface="Century Gothic"/>
                <a:cs typeface="Century Gothic"/>
              </a:rPr>
              <a:t> </a:t>
            </a:r>
            <a:r>
              <a:rPr sz="2500" spc="-65" dirty="0">
                <a:solidFill>
                  <a:srgbClr val="FFFFFF"/>
                </a:solidFill>
                <a:latin typeface="Century Gothic"/>
                <a:cs typeface="Century Gothic"/>
              </a:rPr>
              <a:t>бізнесу.</a:t>
            </a:r>
            <a:r>
              <a:rPr sz="2500" spc="-190" dirty="0">
                <a:solidFill>
                  <a:srgbClr val="FFFFFF"/>
                </a:solidFill>
                <a:latin typeface="Century Gothic"/>
                <a:cs typeface="Century Gothic"/>
              </a:rPr>
              <a:t> </a:t>
            </a:r>
            <a:r>
              <a:rPr sz="2500" spc="-25" dirty="0">
                <a:solidFill>
                  <a:srgbClr val="FFFFFF"/>
                </a:solidFill>
                <a:latin typeface="Century Gothic"/>
                <a:cs typeface="Century Gothic"/>
              </a:rPr>
              <a:t>До</a:t>
            </a:r>
            <a:r>
              <a:rPr sz="2500" spc="-190" dirty="0">
                <a:solidFill>
                  <a:srgbClr val="FFFFFF"/>
                </a:solidFill>
                <a:latin typeface="Century Gothic"/>
                <a:cs typeface="Century Gothic"/>
              </a:rPr>
              <a:t> </a:t>
            </a:r>
            <a:r>
              <a:rPr sz="2500" spc="-10" dirty="0">
                <a:solidFill>
                  <a:srgbClr val="FFFFFF"/>
                </a:solidFill>
                <a:latin typeface="Century Gothic"/>
                <a:cs typeface="Century Gothic"/>
              </a:rPr>
              <a:t>основних </a:t>
            </a:r>
            <a:r>
              <a:rPr sz="2500" dirty="0">
                <a:solidFill>
                  <a:srgbClr val="FFFFFF"/>
                </a:solidFill>
                <a:latin typeface="Century Gothic"/>
                <a:cs typeface="Century Gothic"/>
              </a:rPr>
              <a:t>корпоративних</a:t>
            </a:r>
            <a:r>
              <a:rPr sz="2500" spc="-190" dirty="0">
                <a:solidFill>
                  <a:srgbClr val="FFFFFF"/>
                </a:solidFill>
                <a:latin typeface="Century Gothic"/>
                <a:cs typeface="Century Gothic"/>
              </a:rPr>
              <a:t> </a:t>
            </a:r>
            <a:r>
              <a:rPr sz="2500" spc="-30" dirty="0">
                <a:solidFill>
                  <a:srgbClr val="FFFFFF"/>
                </a:solidFill>
                <a:latin typeface="Century Gothic"/>
                <a:cs typeface="Century Gothic"/>
              </a:rPr>
              <a:t>стратегій</a:t>
            </a:r>
            <a:r>
              <a:rPr sz="2500" spc="-190" dirty="0">
                <a:solidFill>
                  <a:srgbClr val="FFFFFF"/>
                </a:solidFill>
                <a:latin typeface="Century Gothic"/>
                <a:cs typeface="Century Gothic"/>
              </a:rPr>
              <a:t> </a:t>
            </a:r>
            <a:r>
              <a:rPr sz="2500" spc="-10" dirty="0">
                <a:solidFill>
                  <a:srgbClr val="FFFFFF"/>
                </a:solidFill>
                <a:latin typeface="Century Gothic"/>
                <a:cs typeface="Century Gothic"/>
              </a:rPr>
              <a:t>відносяться: </a:t>
            </a:r>
            <a:r>
              <a:rPr sz="2500" spc="-30" dirty="0">
                <a:solidFill>
                  <a:srgbClr val="FFFFFF"/>
                </a:solidFill>
                <a:latin typeface="Century Gothic"/>
                <a:cs typeface="Century Gothic"/>
              </a:rPr>
              <a:t>стратегії</a:t>
            </a:r>
            <a:r>
              <a:rPr sz="2500" spc="-185" dirty="0">
                <a:solidFill>
                  <a:srgbClr val="FFFFFF"/>
                </a:solidFill>
                <a:latin typeface="Century Gothic"/>
                <a:cs typeface="Century Gothic"/>
              </a:rPr>
              <a:t> </a:t>
            </a:r>
            <a:r>
              <a:rPr sz="2500" spc="-10" dirty="0">
                <a:solidFill>
                  <a:srgbClr val="FFFFFF"/>
                </a:solidFill>
                <a:latin typeface="Century Gothic"/>
                <a:cs typeface="Century Gothic"/>
              </a:rPr>
              <a:t>зростання</a:t>
            </a:r>
            <a:r>
              <a:rPr sz="2500" spc="-185" dirty="0">
                <a:solidFill>
                  <a:srgbClr val="FFFFFF"/>
                </a:solidFill>
                <a:latin typeface="Century Gothic"/>
                <a:cs typeface="Century Gothic"/>
              </a:rPr>
              <a:t> </a:t>
            </a:r>
            <a:r>
              <a:rPr sz="2500" spc="-10" dirty="0">
                <a:solidFill>
                  <a:srgbClr val="FFFFFF"/>
                </a:solidFill>
                <a:latin typeface="Century Gothic"/>
                <a:cs typeface="Century Gothic"/>
              </a:rPr>
              <a:t>(концентрованого, </a:t>
            </a:r>
            <a:r>
              <a:rPr sz="2500" dirty="0">
                <a:solidFill>
                  <a:srgbClr val="FFFFFF"/>
                </a:solidFill>
                <a:latin typeface="Century Gothic"/>
                <a:cs typeface="Century Gothic"/>
              </a:rPr>
              <a:t>інтегрованого</a:t>
            </a:r>
            <a:r>
              <a:rPr sz="2500" spc="-235" dirty="0">
                <a:solidFill>
                  <a:srgbClr val="FFFFFF"/>
                </a:solidFill>
                <a:latin typeface="Century Gothic"/>
                <a:cs typeface="Century Gothic"/>
              </a:rPr>
              <a:t> </a:t>
            </a:r>
            <a:r>
              <a:rPr sz="2500" spc="-65" dirty="0">
                <a:solidFill>
                  <a:srgbClr val="FFFFFF"/>
                </a:solidFill>
                <a:latin typeface="Century Gothic"/>
                <a:cs typeface="Century Gothic"/>
              </a:rPr>
              <a:t>та</a:t>
            </a:r>
            <a:r>
              <a:rPr sz="2500" spc="-235" dirty="0">
                <a:solidFill>
                  <a:srgbClr val="FFFFFF"/>
                </a:solidFill>
                <a:latin typeface="Century Gothic"/>
                <a:cs typeface="Century Gothic"/>
              </a:rPr>
              <a:t> </a:t>
            </a:r>
            <a:r>
              <a:rPr sz="2500" spc="-20" dirty="0">
                <a:solidFill>
                  <a:srgbClr val="FFFFFF"/>
                </a:solidFill>
                <a:latin typeface="Century Gothic"/>
                <a:cs typeface="Century Gothic"/>
              </a:rPr>
              <a:t>диверсифікованого), </a:t>
            </a:r>
            <a:r>
              <a:rPr sz="2500" spc="-30" dirty="0">
                <a:solidFill>
                  <a:srgbClr val="FFFFFF"/>
                </a:solidFill>
                <a:latin typeface="Century Gothic"/>
                <a:cs typeface="Century Gothic"/>
              </a:rPr>
              <a:t>стратегії</a:t>
            </a:r>
            <a:r>
              <a:rPr sz="2500" spc="-165" dirty="0">
                <a:solidFill>
                  <a:srgbClr val="FFFFFF"/>
                </a:solidFill>
                <a:latin typeface="Century Gothic"/>
                <a:cs typeface="Century Gothic"/>
              </a:rPr>
              <a:t> </a:t>
            </a:r>
            <a:r>
              <a:rPr sz="2500" spc="-35" dirty="0">
                <a:solidFill>
                  <a:srgbClr val="FFFFFF"/>
                </a:solidFill>
                <a:latin typeface="Century Gothic"/>
                <a:cs typeface="Century Gothic"/>
              </a:rPr>
              <a:t>стабілізації</a:t>
            </a:r>
            <a:r>
              <a:rPr sz="2500" spc="-165" dirty="0">
                <a:solidFill>
                  <a:srgbClr val="FFFFFF"/>
                </a:solidFill>
                <a:latin typeface="Century Gothic"/>
                <a:cs typeface="Century Gothic"/>
              </a:rPr>
              <a:t> </a:t>
            </a:r>
            <a:r>
              <a:rPr sz="2500" spc="-35" dirty="0">
                <a:solidFill>
                  <a:srgbClr val="FFFFFF"/>
                </a:solidFill>
                <a:latin typeface="Century Gothic"/>
                <a:cs typeface="Century Gothic"/>
              </a:rPr>
              <a:t>(утримання</a:t>
            </a:r>
            <a:r>
              <a:rPr sz="2500" spc="-160" dirty="0">
                <a:solidFill>
                  <a:srgbClr val="FFFFFF"/>
                </a:solidFill>
                <a:latin typeface="Century Gothic"/>
                <a:cs typeface="Century Gothic"/>
              </a:rPr>
              <a:t> </a:t>
            </a:r>
            <a:r>
              <a:rPr sz="2500" spc="-10" dirty="0">
                <a:solidFill>
                  <a:srgbClr val="FFFFFF"/>
                </a:solidFill>
                <a:latin typeface="Century Gothic"/>
                <a:cs typeface="Century Gothic"/>
              </a:rPr>
              <a:t>існуючих позицій),</a:t>
            </a:r>
            <a:r>
              <a:rPr sz="2500" spc="-195" dirty="0">
                <a:solidFill>
                  <a:srgbClr val="FFFFFF"/>
                </a:solidFill>
                <a:latin typeface="Century Gothic"/>
                <a:cs typeface="Century Gothic"/>
              </a:rPr>
              <a:t> </a:t>
            </a:r>
            <a:r>
              <a:rPr lang="uk-UA" sz="2500" spc="-30" dirty="0" smtClean="0">
                <a:solidFill>
                  <a:srgbClr val="FFFFFF"/>
                </a:solidFill>
                <a:latin typeface="Century Gothic"/>
                <a:cs typeface="Century Gothic"/>
              </a:rPr>
              <a:t>стратегі</a:t>
            </a:r>
            <a:r>
              <a:rPr sz="2500" spc="-30" dirty="0" smtClean="0">
                <a:solidFill>
                  <a:srgbClr val="FFFFFF"/>
                </a:solidFill>
                <a:latin typeface="Century Gothic"/>
                <a:cs typeface="Century Gothic"/>
              </a:rPr>
              <a:t>ї</a:t>
            </a:r>
            <a:r>
              <a:rPr sz="2500" spc="-195" dirty="0" smtClean="0">
                <a:solidFill>
                  <a:srgbClr val="FFFFFF"/>
                </a:solidFill>
                <a:latin typeface="Century Gothic"/>
                <a:cs typeface="Century Gothic"/>
              </a:rPr>
              <a:t> </a:t>
            </a:r>
            <a:r>
              <a:rPr lang="uk-UA" sz="2500" dirty="0" smtClean="0">
                <a:solidFill>
                  <a:srgbClr val="FFFFFF"/>
                </a:solidFill>
                <a:latin typeface="Century Gothic"/>
                <a:cs typeface="Century Gothic"/>
              </a:rPr>
              <a:t>скорочення</a:t>
            </a:r>
            <a:r>
              <a:rPr sz="2500" spc="-190" dirty="0" smtClean="0">
                <a:solidFill>
                  <a:srgbClr val="FFFFFF"/>
                </a:solidFill>
                <a:latin typeface="Century Gothic"/>
                <a:cs typeface="Century Gothic"/>
              </a:rPr>
              <a:t> </a:t>
            </a:r>
            <a:r>
              <a:rPr sz="2500" spc="-10" dirty="0" smtClean="0">
                <a:solidFill>
                  <a:srgbClr val="FFFFFF"/>
                </a:solidFill>
                <a:latin typeface="Century Gothic"/>
                <a:cs typeface="Century Gothic"/>
              </a:rPr>
              <a:t>(</a:t>
            </a:r>
            <a:r>
              <a:rPr lang="uk-UA" sz="2500" spc="-10" dirty="0" smtClean="0">
                <a:solidFill>
                  <a:srgbClr val="FFFFFF"/>
                </a:solidFill>
                <a:latin typeface="Century Gothic"/>
                <a:cs typeface="Century Gothic"/>
              </a:rPr>
              <a:t>ліквідації</a:t>
            </a:r>
            <a:r>
              <a:rPr sz="2500" spc="-10" dirty="0" smtClean="0">
                <a:solidFill>
                  <a:srgbClr val="FFFFFF"/>
                </a:solidFill>
                <a:latin typeface="Century Gothic"/>
                <a:cs typeface="Century Gothic"/>
              </a:rPr>
              <a:t>,</a:t>
            </a:r>
            <a:r>
              <a:rPr lang="uk-UA" sz="2500" dirty="0" smtClean="0">
                <a:latin typeface="Century Gothic"/>
                <a:cs typeface="Century Gothic"/>
              </a:rPr>
              <a:t> </a:t>
            </a:r>
            <a:r>
              <a:rPr sz="2500" spc="-20" dirty="0" smtClean="0">
                <a:solidFill>
                  <a:srgbClr val="FFFFFF"/>
                </a:solidFill>
                <a:latin typeface="Century Gothic"/>
                <a:cs typeface="Century Gothic"/>
              </a:rPr>
              <a:t>«</a:t>
            </a:r>
            <a:r>
              <a:rPr sz="2500" spc="-20" dirty="0">
                <a:solidFill>
                  <a:srgbClr val="FFFFFF"/>
                </a:solidFill>
                <a:latin typeface="Century Gothic"/>
                <a:cs typeface="Century Gothic"/>
              </a:rPr>
              <a:t>збору</a:t>
            </a:r>
            <a:r>
              <a:rPr sz="2500" spc="-210" dirty="0">
                <a:solidFill>
                  <a:srgbClr val="FFFFFF"/>
                </a:solidFill>
                <a:latin typeface="Century Gothic"/>
                <a:cs typeface="Century Gothic"/>
              </a:rPr>
              <a:t> </a:t>
            </a:r>
            <a:r>
              <a:rPr sz="2500" spc="-55" dirty="0">
                <a:solidFill>
                  <a:srgbClr val="FFFFFF"/>
                </a:solidFill>
                <a:latin typeface="Century Gothic"/>
                <a:cs typeface="Century Gothic"/>
              </a:rPr>
              <a:t>врожаю»,</a:t>
            </a:r>
            <a:r>
              <a:rPr sz="2500" spc="-200" dirty="0">
                <a:solidFill>
                  <a:srgbClr val="FFFFFF"/>
                </a:solidFill>
                <a:latin typeface="Century Gothic"/>
                <a:cs typeface="Century Gothic"/>
              </a:rPr>
              <a:t> </a:t>
            </a:r>
            <a:r>
              <a:rPr lang="uk-UA" sz="2500" spc="-65" dirty="0" smtClean="0">
                <a:solidFill>
                  <a:srgbClr val="FFFFFF"/>
                </a:solidFill>
                <a:latin typeface="Century Gothic"/>
                <a:cs typeface="Century Gothic"/>
              </a:rPr>
              <a:t>власне</a:t>
            </a:r>
            <a:r>
              <a:rPr lang="uk-UA" sz="2500" spc="-200" dirty="0" smtClean="0">
                <a:solidFill>
                  <a:srgbClr val="FFFFFF"/>
                </a:solidFill>
                <a:latin typeface="Century Gothic"/>
                <a:cs typeface="Century Gothic"/>
              </a:rPr>
              <a:t> </a:t>
            </a:r>
            <a:r>
              <a:rPr lang="uk-UA" sz="2500" spc="-10" dirty="0" smtClean="0">
                <a:solidFill>
                  <a:srgbClr val="FFFFFF"/>
                </a:solidFill>
                <a:latin typeface="Century Gothic"/>
                <a:cs typeface="Century Gothic"/>
              </a:rPr>
              <a:t>скорочення</a:t>
            </a:r>
            <a:r>
              <a:rPr sz="2500" spc="-10" dirty="0" smtClean="0">
                <a:solidFill>
                  <a:srgbClr val="FFFFFF"/>
                </a:solidFill>
                <a:latin typeface="Century Gothic"/>
                <a:cs typeface="Century Gothic"/>
              </a:rPr>
              <a:t>,</a:t>
            </a:r>
            <a:r>
              <a:rPr lang="uk-UA" sz="2500" spc="-10" dirty="0" smtClean="0">
                <a:solidFill>
                  <a:srgbClr val="FFFFFF"/>
                </a:solidFill>
                <a:latin typeface="Century Gothic"/>
                <a:cs typeface="Century Gothic"/>
              </a:rPr>
              <a:t> </a:t>
            </a:r>
            <a:r>
              <a:rPr lang="uk-UA" sz="2500" dirty="0" smtClean="0">
                <a:solidFill>
                  <a:srgbClr val="FFFFFF"/>
                </a:solidFill>
                <a:latin typeface="Century Gothic"/>
                <a:cs typeface="Century Gothic"/>
              </a:rPr>
              <a:t>скорочення</a:t>
            </a:r>
            <a:r>
              <a:rPr sz="2500" spc="-204" dirty="0" smtClean="0">
                <a:solidFill>
                  <a:srgbClr val="FFFFFF"/>
                </a:solidFill>
                <a:latin typeface="Century Gothic"/>
                <a:cs typeface="Century Gothic"/>
              </a:rPr>
              <a:t> </a:t>
            </a:r>
            <a:r>
              <a:rPr sz="2500" spc="-30" dirty="0">
                <a:solidFill>
                  <a:srgbClr val="FFFFFF"/>
                </a:solidFill>
                <a:latin typeface="Century Gothic"/>
                <a:cs typeface="Century Gothic"/>
              </a:rPr>
              <a:t>витрат).</a:t>
            </a:r>
            <a:r>
              <a:rPr sz="2500" spc="-200" dirty="0">
                <a:solidFill>
                  <a:srgbClr val="FFFFFF"/>
                </a:solidFill>
                <a:latin typeface="Century Gothic"/>
                <a:cs typeface="Century Gothic"/>
              </a:rPr>
              <a:t> </a:t>
            </a:r>
            <a:r>
              <a:rPr sz="2500" spc="-25" dirty="0">
                <a:solidFill>
                  <a:srgbClr val="FFFFFF"/>
                </a:solidFill>
                <a:latin typeface="Century Gothic"/>
                <a:cs typeface="Century Gothic"/>
              </a:rPr>
              <a:t>Таким</a:t>
            </a:r>
            <a:r>
              <a:rPr sz="2500" spc="-204" dirty="0">
                <a:solidFill>
                  <a:srgbClr val="FFFFFF"/>
                </a:solidFill>
                <a:latin typeface="Century Gothic"/>
                <a:cs typeface="Century Gothic"/>
              </a:rPr>
              <a:t> </a:t>
            </a:r>
            <a:r>
              <a:rPr sz="2500" spc="-45" dirty="0">
                <a:solidFill>
                  <a:srgbClr val="FFFFFF"/>
                </a:solidFill>
                <a:latin typeface="Century Gothic"/>
                <a:cs typeface="Century Gothic"/>
              </a:rPr>
              <a:t>чином,</a:t>
            </a:r>
            <a:r>
              <a:rPr sz="2500" spc="-200" dirty="0">
                <a:solidFill>
                  <a:srgbClr val="FFFFFF"/>
                </a:solidFill>
                <a:latin typeface="Century Gothic"/>
                <a:cs typeface="Century Gothic"/>
              </a:rPr>
              <a:t> </a:t>
            </a:r>
            <a:r>
              <a:rPr sz="2500" spc="-25" dirty="0">
                <a:solidFill>
                  <a:srgbClr val="FFFFFF"/>
                </a:solidFill>
                <a:latin typeface="Century Gothic"/>
                <a:cs typeface="Century Gothic"/>
              </a:rPr>
              <a:t>між </a:t>
            </a:r>
            <a:r>
              <a:rPr sz="2500" spc="-30" dirty="0">
                <a:solidFill>
                  <a:srgbClr val="FFFFFF"/>
                </a:solidFill>
                <a:latin typeface="Century Gothic"/>
                <a:cs typeface="Century Gothic"/>
              </a:rPr>
              <a:t>концепцією</a:t>
            </a:r>
            <a:r>
              <a:rPr sz="2500" spc="-200" dirty="0">
                <a:solidFill>
                  <a:srgbClr val="FFFFFF"/>
                </a:solidFill>
                <a:latin typeface="Century Gothic"/>
                <a:cs typeface="Century Gothic"/>
              </a:rPr>
              <a:t> </a:t>
            </a:r>
            <a:r>
              <a:rPr sz="2500" spc="-10" dirty="0">
                <a:solidFill>
                  <a:srgbClr val="FFFFFF"/>
                </a:solidFill>
                <a:latin typeface="Century Gothic"/>
                <a:cs typeface="Century Gothic"/>
              </a:rPr>
              <a:t>зростання</a:t>
            </a:r>
            <a:r>
              <a:rPr sz="2500" spc="-200" dirty="0">
                <a:solidFill>
                  <a:srgbClr val="FFFFFF"/>
                </a:solidFill>
                <a:latin typeface="Century Gothic"/>
                <a:cs typeface="Century Gothic"/>
              </a:rPr>
              <a:t> </a:t>
            </a:r>
            <a:r>
              <a:rPr sz="2500" spc="-25" dirty="0" err="1">
                <a:solidFill>
                  <a:srgbClr val="FFFFFF"/>
                </a:solidFill>
                <a:latin typeface="Century Gothic"/>
                <a:cs typeface="Century Gothic"/>
              </a:rPr>
              <a:t>та</a:t>
            </a:r>
            <a:r>
              <a:rPr sz="2500" spc="-25" dirty="0">
                <a:solidFill>
                  <a:srgbClr val="FFFFFF"/>
                </a:solidFill>
                <a:latin typeface="Century Gothic"/>
                <a:cs typeface="Century Gothic"/>
              </a:rPr>
              <a:t> </a:t>
            </a:r>
            <a:r>
              <a:rPr sz="2500" spc="-25" dirty="0" smtClean="0">
                <a:solidFill>
                  <a:srgbClr val="FFFFFF"/>
                </a:solidFill>
                <a:latin typeface="Century Gothic"/>
                <a:cs typeface="Century Gothic"/>
              </a:rPr>
              <a:t>к</a:t>
            </a:r>
            <a:r>
              <a:rPr lang="uk-UA" sz="2500" spc="-25" dirty="0" err="1" smtClean="0">
                <a:solidFill>
                  <a:srgbClr val="FFFFFF"/>
                </a:solidFill>
                <a:latin typeface="Century Gothic"/>
                <a:cs typeface="Century Gothic"/>
              </a:rPr>
              <a:t>орпоративною</a:t>
            </a:r>
            <a:r>
              <a:rPr sz="2500" spc="-180" dirty="0" smtClean="0">
                <a:solidFill>
                  <a:srgbClr val="FFFFFF"/>
                </a:solidFill>
                <a:latin typeface="Century Gothic"/>
                <a:cs typeface="Century Gothic"/>
              </a:rPr>
              <a:t> </a:t>
            </a:r>
            <a:r>
              <a:rPr lang="uk-UA" sz="2500" spc="-10" dirty="0" smtClean="0">
                <a:solidFill>
                  <a:srgbClr val="FFFFFF"/>
                </a:solidFill>
                <a:latin typeface="Century Gothic"/>
                <a:cs typeface="Century Gothic"/>
              </a:rPr>
              <a:t>стратегією </a:t>
            </a:r>
            <a:r>
              <a:rPr lang="uk-UA" sz="2500" spc="-55" dirty="0" smtClean="0">
                <a:solidFill>
                  <a:srgbClr val="FFFFFF"/>
                </a:solidFill>
                <a:latin typeface="Century Gothic"/>
                <a:cs typeface="Century Gothic"/>
              </a:rPr>
              <a:t>підприємства</a:t>
            </a:r>
            <a:r>
              <a:rPr sz="2500" spc="-120" dirty="0" smtClean="0">
                <a:solidFill>
                  <a:srgbClr val="FFFFFF"/>
                </a:solidFill>
                <a:latin typeface="Century Gothic"/>
                <a:cs typeface="Century Gothic"/>
              </a:rPr>
              <a:t> </a:t>
            </a:r>
            <a:r>
              <a:rPr sz="2500" spc="-75" dirty="0">
                <a:solidFill>
                  <a:srgbClr val="FFFFFF"/>
                </a:solidFill>
                <a:latin typeface="Century Gothic"/>
                <a:cs typeface="Century Gothic"/>
              </a:rPr>
              <a:t>існує</a:t>
            </a:r>
            <a:r>
              <a:rPr sz="2500" spc="-120" dirty="0">
                <a:solidFill>
                  <a:srgbClr val="FFFFFF"/>
                </a:solidFill>
                <a:latin typeface="Century Gothic"/>
                <a:cs typeface="Century Gothic"/>
              </a:rPr>
              <a:t> </a:t>
            </a:r>
            <a:r>
              <a:rPr sz="2500" dirty="0">
                <a:solidFill>
                  <a:srgbClr val="FFFFFF"/>
                </a:solidFill>
                <a:latin typeface="Century Gothic"/>
                <a:cs typeface="Century Gothic"/>
              </a:rPr>
              <a:t>тісний</a:t>
            </a:r>
            <a:r>
              <a:rPr sz="2500" spc="-114" dirty="0">
                <a:solidFill>
                  <a:srgbClr val="FFFFFF"/>
                </a:solidFill>
                <a:latin typeface="Century Gothic"/>
                <a:cs typeface="Century Gothic"/>
              </a:rPr>
              <a:t> </a:t>
            </a:r>
            <a:r>
              <a:rPr sz="2500" spc="65" dirty="0">
                <a:solidFill>
                  <a:srgbClr val="FFFFFF"/>
                </a:solidFill>
                <a:latin typeface="Century Gothic"/>
                <a:cs typeface="Century Gothic"/>
              </a:rPr>
              <a:t>зв'язок.</a:t>
            </a:r>
            <a:endParaRPr sz="2500" dirty="0">
              <a:latin typeface="Century Gothic"/>
              <a:cs typeface="Century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object 29"/>
          <p:cNvPicPr/>
          <p:nvPr/>
        </p:nvPicPr>
        <p:blipFill>
          <a:blip r:embed="rId2" cstate="print"/>
          <a:stretch>
            <a:fillRect/>
          </a:stretch>
        </p:blipFill>
        <p:spPr>
          <a:xfrm>
            <a:off x="12552828" y="7140857"/>
            <a:ext cx="226987" cy="167067"/>
          </a:xfrm>
          <a:prstGeom prst="rect">
            <a:avLst/>
          </a:prstGeom>
        </p:spPr>
      </p:pic>
      <p:pic>
        <p:nvPicPr>
          <p:cNvPr id="30" name="object 30"/>
          <p:cNvPicPr/>
          <p:nvPr/>
        </p:nvPicPr>
        <p:blipFill>
          <a:blip r:embed="rId3" cstate="print"/>
          <a:stretch>
            <a:fillRect/>
          </a:stretch>
        </p:blipFill>
        <p:spPr>
          <a:xfrm>
            <a:off x="13022039" y="7118514"/>
            <a:ext cx="228511" cy="143200"/>
          </a:xfrm>
          <a:prstGeom prst="rect">
            <a:avLst/>
          </a:prstGeom>
        </p:spPr>
      </p:pic>
      <p:pic>
        <p:nvPicPr>
          <p:cNvPr id="31" name="object 31"/>
          <p:cNvPicPr/>
          <p:nvPr/>
        </p:nvPicPr>
        <p:blipFill>
          <a:blip r:embed="rId4" cstate="print"/>
          <a:stretch>
            <a:fillRect/>
          </a:stretch>
        </p:blipFill>
        <p:spPr>
          <a:xfrm>
            <a:off x="13491756" y="7118006"/>
            <a:ext cx="229526" cy="142692"/>
          </a:xfrm>
          <a:prstGeom prst="rect">
            <a:avLst/>
          </a:prstGeom>
        </p:spPr>
      </p:pic>
      <p:pic>
        <p:nvPicPr>
          <p:cNvPr id="32" name="object 32"/>
          <p:cNvPicPr/>
          <p:nvPr/>
        </p:nvPicPr>
        <p:blipFill>
          <a:blip r:embed="rId5" cstate="print"/>
          <a:stretch>
            <a:fillRect/>
          </a:stretch>
        </p:blipFill>
        <p:spPr>
          <a:xfrm>
            <a:off x="13960966" y="7117498"/>
            <a:ext cx="231050" cy="145231"/>
          </a:xfrm>
          <a:prstGeom prst="rect">
            <a:avLst/>
          </a:prstGeom>
        </p:spPr>
      </p:pic>
      <p:sp>
        <p:nvSpPr>
          <p:cNvPr id="33" name="object 33"/>
          <p:cNvSpPr/>
          <p:nvPr/>
        </p:nvSpPr>
        <p:spPr>
          <a:xfrm>
            <a:off x="14430176" y="7118006"/>
            <a:ext cx="233045" cy="146050"/>
          </a:xfrm>
          <a:custGeom>
            <a:avLst/>
            <a:gdLst/>
            <a:ahLst/>
            <a:cxnLst/>
            <a:rect l="l" t="t" r="r" b="b"/>
            <a:pathLst>
              <a:path w="233044" h="146050">
                <a:moveTo>
                  <a:pt x="232573" y="145739"/>
                </a:moveTo>
                <a:lnTo>
                  <a:pt x="15234" y="145739"/>
                </a:lnTo>
                <a:lnTo>
                  <a:pt x="0" y="507"/>
                </a:lnTo>
                <a:lnTo>
                  <a:pt x="507" y="0"/>
                </a:lnTo>
                <a:lnTo>
                  <a:pt x="216831" y="0"/>
                </a:lnTo>
                <a:lnTo>
                  <a:pt x="232573" y="145739"/>
                </a:lnTo>
                <a:close/>
              </a:path>
            </a:pathLst>
          </a:custGeom>
          <a:solidFill>
            <a:srgbClr val="6F9425">
              <a:alpha val="8999"/>
            </a:srgbClr>
          </a:solidFill>
        </p:spPr>
        <p:txBody>
          <a:bodyPr wrap="square" lIns="0" tIns="0" rIns="0" bIns="0" rtlCol="0"/>
          <a:lstStyle/>
          <a:p>
            <a:endParaRPr/>
          </a:p>
        </p:txBody>
      </p:sp>
      <p:sp>
        <p:nvSpPr>
          <p:cNvPr id="34" name="object 34"/>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35" name="object 35"/>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6" cstate="print"/>
          <a:stretch>
            <a:fillRect/>
          </a:stretch>
        </p:blipFill>
        <p:spPr>
          <a:xfrm>
            <a:off x="15838820" y="7118006"/>
            <a:ext cx="236128" cy="143200"/>
          </a:xfrm>
          <a:prstGeom prst="rect">
            <a:avLst/>
          </a:prstGeom>
        </p:spPr>
      </p:pic>
      <p:sp>
        <p:nvSpPr>
          <p:cNvPr id="37" name="object 37"/>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38" name="object 38"/>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39" name="object 39"/>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40" name="object 40"/>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41" name="object 41"/>
          <p:cNvPicPr/>
          <p:nvPr/>
        </p:nvPicPr>
        <p:blipFill>
          <a:blip r:embed="rId7" cstate="print"/>
          <a:stretch>
            <a:fillRect/>
          </a:stretch>
        </p:blipFill>
        <p:spPr>
          <a:xfrm>
            <a:off x="18185669" y="7119018"/>
            <a:ext cx="102328" cy="126446"/>
          </a:xfrm>
          <a:prstGeom prst="rect">
            <a:avLst/>
          </a:prstGeom>
        </p:spPr>
      </p:pic>
      <p:pic>
        <p:nvPicPr>
          <p:cNvPr id="28" name="object 28"/>
          <p:cNvPicPr/>
          <p:nvPr/>
        </p:nvPicPr>
        <p:blipFill>
          <a:blip r:embed="rId8" cstate="print"/>
          <a:stretch>
            <a:fillRect/>
          </a:stretch>
        </p:blipFill>
        <p:spPr>
          <a:xfrm>
            <a:off x="12083645" y="7209411"/>
            <a:ext cx="225437" cy="187379"/>
          </a:xfrm>
          <a:prstGeom prst="rect">
            <a:avLst/>
          </a:prstGeom>
        </p:spPr>
      </p:pic>
      <p:pic>
        <p:nvPicPr>
          <p:cNvPr id="27" name="object 27"/>
          <p:cNvPicPr/>
          <p:nvPr/>
        </p:nvPicPr>
        <p:blipFill>
          <a:blip r:embed="rId9" cstate="print"/>
          <a:stretch>
            <a:fillRect/>
          </a:stretch>
        </p:blipFill>
        <p:spPr>
          <a:xfrm>
            <a:off x="11613901" y="7320112"/>
            <a:ext cx="224448" cy="204136"/>
          </a:xfrm>
          <a:prstGeom prst="rect">
            <a:avLst/>
          </a:prstGeom>
        </p:spPr>
      </p:pic>
      <p:pic>
        <p:nvPicPr>
          <p:cNvPr id="26" name="object 26"/>
          <p:cNvPicPr/>
          <p:nvPr/>
        </p:nvPicPr>
        <p:blipFill>
          <a:blip r:embed="rId10" cstate="print"/>
          <a:stretch>
            <a:fillRect/>
          </a:stretch>
        </p:blipFill>
        <p:spPr>
          <a:xfrm>
            <a:off x="11144691" y="7463820"/>
            <a:ext cx="222925" cy="217847"/>
          </a:xfrm>
          <a:prstGeom prst="rect">
            <a:avLst/>
          </a:prstGeom>
        </p:spPr>
      </p:pic>
      <p:pic>
        <p:nvPicPr>
          <p:cNvPr id="69" name="object 69"/>
          <p:cNvPicPr/>
          <p:nvPr/>
        </p:nvPicPr>
        <p:blipFill>
          <a:blip r:embed="rId11" cstate="print"/>
          <a:stretch>
            <a:fillRect/>
          </a:stretch>
        </p:blipFill>
        <p:spPr>
          <a:xfrm>
            <a:off x="12574156" y="7445031"/>
            <a:ext cx="228511" cy="168082"/>
          </a:xfrm>
          <a:prstGeom prst="rect">
            <a:avLst/>
          </a:prstGeom>
        </p:spPr>
      </p:pic>
      <p:pic>
        <p:nvPicPr>
          <p:cNvPr id="70" name="object 70"/>
          <p:cNvPicPr/>
          <p:nvPr/>
        </p:nvPicPr>
        <p:blipFill>
          <a:blip r:embed="rId12" cstate="print"/>
          <a:stretch>
            <a:fillRect/>
          </a:stretch>
        </p:blipFill>
        <p:spPr>
          <a:xfrm>
            <a:off x="13046412" y="7419578"/>
            <a:ext cx="229526" cy="145295"/>
          </a:xfrm>
          <a:prstGeom prst="rect">
            <a:avLst/>
          </a:prstGeom>
        </p:spPr>
      </p:pic>
      <p:sp>
        <p:nvSpPr>
          <p:cNvPr id="71" name="object 71"/>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8999"/>
            </a:srgbClr>
          </a:solidFill>
        </p:spPr>
        <p:txBody>
          <a:bodyPr wrap="square" lIns="0" tIns="0" rIns="0" bIns="0" rtlCol="0"/>
          <a:lstStyle/>
          <a:p>
            <a:endParaRPr/>
          </a:p>
        </p:txBody>
      </p:sp>
      <p:pic>
        <p:nvPicPr>
          <p:cNvPr id="72" name="object 72"/>
          <p:cNvPicPr/>
          <p:nvPr/>
        </p:nvPicPr>
        <p:blipFill>
          <a:blip r:embed="rId13" cstate="print"/>
          <a:stretch>
            <a:fillRect/>
          </a:stretch>
        </p:blipFill>
        <p:spPr>
          <a:xfrm>
            <a:off x="13990925" y="7429797"/>
            <a:ext cx="232056" cy="144628"/>
          </a:xfrm>
          <a:prstGeom prst="rect">
            <a:avLst/>
          </a:prstGeom>
        </p:spPr>
      </p:pic>
      <p:pic>
        <p:nvPicPr>
          <p:cNvPr id="73" name="object 73"/>
          <p:cNvPicPr/>
          <p:nvPr/>
        </p:nvPicPr>
        <p:blipFill>
          <a:blip r:embed="rId14" cstate="print"/>
          <a:stretch>
            <a:fillRect/>
          </a:stretch>
        </p:blipFill>
        <p:spPr>
          <a:xfrm>
            <a:off x="14463182" y="7431828"/>
            <a:ext cx="233589" cy="142613"/>
          </a:xfrm>
          <a:prstGeom prst="rect">
            <a:avLst/>
          </a:prstGeom>
        </p:spPr>
      </p:pic>
      <p:pic>
        <p:nvPicPr>
          <p:cNvPr id="74" name="object 74"/>
          <p:cNvPicPr/>
          <p:nvPr/>
        </p:nvPicPr>
        <p:blipFill>
          <a:blip r:embed="rId15" cstate="print"/>
          <a:stretch>
            <a:fillRect/>
          </a:stretch>
        </p:blipFill>
        <p:spPr>
          <a:xfrm>
            <a:off x="14935429" y="7430305"/>
            <a:ext cx="235122" cy="142184"/>
          </a:xfrm>
          <a:prstGeom prst="rect">
            <a:avLst/>
          </a:prstGeom>
        </p:spPr>
      </p:pic>
      <p:sp>
        <p:nvSpPr>
          <p:cNvPr id="75" name="object 75"/>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76" name="object 76"/>
          <p:cNvPicPr/>
          <p:nvPr/>
        </p:nvPicPr>
        <p:blipFill>
          <a:blip r:embed="rId16" cstate="print"/>
          <a:stretch>
            <a:fillRect/>
          </a:stretch>
        </p:blipFill>
        <p:spPr>
          <a:xfrm>
            <a:off x="15879953" y="7420657"/>
            <a:ext cx="237651" cy="137106"/>
          </a:xfrm>
          <a:prstGeom prst="rect">
            <a:avLst/>
          </a:prstGeom>
        </p:spPr>
      </p:pic>
      <p:pic>
        <p:nvPicPr>
          <p:cNvPr id="77" name="object 77"/>
          <p:cNvPicPr/>
          <p:nvPr/>
        </p:nvPicPr>
        <p:blipFill>
          <a:blip r:embed="rId17" cstate="print"/>
          <a:stretch>
            <a:fillRect/>
          </a:stretch>
        </p:blipFill>
        <p:spPr>
          <a:xfrm>
            <a:off x="16352209" y="7414055"/>
            <a:ext cx="239175" cy="133552"/>
          </a:xfrm>
          <a:prstGeom prst="rect">
            <a:avLst/>
          </a:prstGeom>
        </p:spPr>
      </p:pic>
      <p:pic>
        <p:nvPicPr>
          <p:cNvPr id="78" name="object 78"/>
          <p:cNvPicPr/>
          <p:nvPr/>
        </p:nvPicPr>
        <p:blipFill>
          <a:blip r:embed="rId18" cstate="print"/>
          <a:stretch>
            <a:fillRect/>
          </a:stretch>
        </p:blipFill>
        <p:spPr>
          <a:xfrm>
            <a:off x="16824466" y="7405930"/>
            <a:ext cx="240190" cy="128981"/>
          </a:xfrm>
          <a:prstGeom prst="rect">
            <a:avLst/>
          </a:prstGeom>
        </p:spPr>
      </p:pic>
      <p:pic>
        <p:nvPicPr>
          <p:cNvPr id="79" name="object 79"/>
          <p:cNvPicPr/>
          <p:nvPr/>
        </p:nvPicPr>
        <p:blipFill>
          <a:blip r:embed="rId19" cstate="print"/>
          <a:stretch>
            <a:fillRect/>
          </a:stretch>
        </p:blipFill>
        <p:spPr>
          <a:xfrm>
            <a:off x="17296820" y="7398313"/>
            <a:ext cx="241616" cy="123903"/>
          </a:xfrm>
          <a:prstGeom prst="rect">
            <a:avLst/>
          </a:prstGeom>
        </p:spPr>
      </p:pic>
      <p:sp>
        <p:nvSpPr>
          <p:cNvPr id="80" name="object 80"/>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81" name="object 81"/>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68" name="object 68"/>
          <p:cNvPicPr/>
          <p:nvPr/>
        </p:nvPicPr>
        <p:blipFill>
          <a:blip r:embed="rId20" cstate="print"/>
          <a:stretch>
            <a:fillRect/>
          </a:stretch>
        </p:blipFill>
        <p:spPr>
          <a:xfrm>
            <a:off x="12101899" y="7515616"/>
            <a:ext cx="226987" cy="186871"/>
          </a:xfrm>
          <a:prstGeom prst="rect">
            <a:avLst/>
          </a:prstGeom>
        </p:spPr>
      </p:pic>
      <p:pic>
        <p:nvPicPr>
          <p:cNvPr id="25" name="object 25"/>
          <p:cNvPicPr/>
          <p:nvPr/>
        </p:nvPicPr>
        <p:blipFill>
          <a:blip r:embed="rId21" cstate="print"/>
          <a:stretch>
            <a:fillRect/>
          </a:stretch>
        </p:blipFill>
        <p:spPr>
          <a:xfrm>
            <a:off x="10675481" y="7636981"/>
            <a:ext cx="221909" cy="228511"/>
          </a:xfrm>
          <a:prstGeom prst="rect">
            <a:avLst/>
          </a:prstGeom>
        </p:spPr>
      </p:pic>
      <p:pic>
        <p:nvPicPr>
          <p:cNvPr id="67" name="object 67"/>
          <p:cNvPicPr/>
          <p:nvPr/>
        </p:nvPicPr>
        <p:blipFill>
          <a:blip r:embed="rId22" cstate="print"/>
          <a:stretch>
            <a:fillRect/>
          </a:stretch>
        </p:blipFill>
        <p:spPr>
          <a:xfrm>
            <a:off x="11629642" y="7625809"/>
            <a:ext cx="225464" cy="20159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24" name="object 24"/>
          <p:cNvPicPr/>
          <p:nvPr/>
        </p:nvPicPr>
        <p:blipFill>
          <a:blip r:embed="rId23" cstate="print"/>
          <a:stretch>
            <a:fillRect/>
          </a:stretch>
        </p:blipFill>
        <p:spPr>
          <a:xfrm>
            <a:off x="10205763" y="7832993"/>
            <a:ext cx="220386" cy="235112"/>
          </a:xfrm>
          <a:prstGeom prst="rect">
            <a:avLst/>
          </a:prstGeom>
        </p:spPr>
      </p:pic>
      <p:pic>
        <p:nvPicPr>
          <p:cNvPr id="66" name="object 66"/>
          <p:cNvPicPr/>
          <p:nvPr/>
        </p:nvPicPr>
        <p:blipFill>
          <a:blip r:embed="rId24" cstate="print"/>
          <a:stretch>
            <a:fillRect/>
          </a:stretch>
        </p:blipFill>
        <p:spPr>
          <a:xfrm>
            <a:off x="11157385" y="7769009"/>
            <a:ext cx="224448" cy="212769"/>
          </a:xfrm>
          <a:prstGeom prst="rect">
            <a:avLst/>
          </a:prstGeom>
        </p:spPr>
      </p:pic>
      <p:pic>
        <p:nvPicPr>
          <p:cNvPr id="108" name="object 108"/>
          <p:cNvPicPr/>
          <p:nvPr/>
        </p:nvPicPr>
        <p:blipFill>
          <a:blip r:embed="rId25" cstate="print"/>
          <a:stretch>
            <a:fillRect/>
          </a:stretch>
        </p:blipFill>
        <p:spPr>
          <a:xfrm>
            <a:off x="12595483" y="7749713"/>
            <a:ext cx="230034" cy="168082"/>
          </a:xfrm>
          <a:prstGeom prst="rect">
            <a:avLst/>
          </a:prstGeom>
        </p:spPr>
      </p:pic>
      <p:pic>
        <p:nvPicPr>
          <p:cNvPr id="109" name="object 109"/>
          <p:cNvPicPr/>
          <p:nvPr/>
        </p:nvPicPr>
        <p:blipFill>
          <a:blip r:embed="rId26" cstate="print"/>
          <a:stretch>
            <a:fillRect/>
          </a:stretch>
        </p:blipFill>
        <p:spPr>
          <a:xfrm>
            <a:off x="13070786" y="7724902"/>
            <a:ext cx="231050" cy="146175"/>
          </a:xfrm>
          <a:prstGeom prst="rect">
            <a:avLst/>
          </a:prstGeom>
        </p:spPr>
      </p:pic>
      <p:sp>
        <p:nvSpPr>
          <p:cNvPr id="110" name="object 110"/>
          <p:cNvSpPr/>
          <p:nvPr/>
        </p:nvSpPr>
        <p:spPr>
          <a:xfrm>
            <a:off x="13546090" y="7732448"/>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8999"/>
            </a:srgbClr>
          </a:solidFill>
        </p:spPr>
        <p:txBody>
          <a:bodyPr wrap="square" lIns="0" tIns="0" rIns="0" bIns="0" rtlCol="0"/>
          <a:lstStyle/>
          <a:p>
            <a:endParaRPr/>
          </a:p>
        </p:txBody>
      </p:sp>
      <p:pic>
        <p:nvPicPr>
          <p:cNvPr id="111" name="object 111"/>
          <p:cNvPicPr/>
          <p:nvPr/>
        </p:nvPicPr>
        <p:blipFill>
          <a:blip r:embed="rId27" cstate="print"/>
          <a:stretch>
            <a:fillRect/>
          </a:stretch>
        </p:blipFill>
        <p:spPr>
          <a:xfrm>
            <a:off x="14020886" y="7739557"/>
            <a:ext cx="234097" cy="142184"/>
          </a:xfrm>
          <a:prstGeom prst="rect">
            <a:avLst/>
          </a:prstGeom>
        </p:spPr>
      </p:pic>
      <p:sp>
        <p:nvSpPr>
          <p:cNvPr id="112" name="object 112"/>
          <p:cNvSpPr/>
          <p:nvPr/>
        </p:nvSpPr>
        <p:spPr>
          <a:xfrm>
            <a:off x="14496189" y="7737526"/>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8999"/>
            </a:srgbClr>
          </a:solidFill>
        </p:spPr>
        <p:txBody>
          <a:bodyPr wrap="square" lIns="0" tIns="0" rIns="0" bIns="0" rtlCol="0"/>
          <a:lstStyle/>
          <a:p>
            <a:endParaRPr/>
          </a:p>
        </p:txBody>
      </p:sp>
      <p:pic>
        <p:nvPicPr>
          <p:cNvPr id="113" name="object 113"/>
          <p:cNvPicPr/>
          <p:nvPr/>
        </p:nvPicPr>
        <p:blipFill>
          <a:blip r:embed="rId28" cstate="print"/>
          <a:stretch>
            <a:fillRect/>
          </a:stretch>
        </p:blipFill>
        <p:spPr>
          <a:xfrm>
            <a:off x="14971493" y="7729908"/>
            <a:ext cx="236636" cy="140661"/>
          </a:xfrm>
          <a:prstGeom prst="rect">
            <a:avLst/>
          </a:prstGeom>
        </p:spPr>
      </p:pic>
      <p:pic>
        <p:nvPicPr>
          <p:cNvPr id="114" name="object 114"/>
          <p:cNvPicPr/>
          <p:nvPr/>
        </p:nvPicPr>
        <p:blipFill>
          <a:blip r:embed="rId29" cstate="print"/>
          <a:stretch>
            <a:fillRect/>
          </a:stretch>
        </p:blipFill>
        <p:spPr>
          <a:xfrm>
            <a:off x="15446288" y="7717721"/>
            <a:ext cx="238159" cy="138122"/>
          </a:xfrm>
          <a:prstGeom prst="rect">
            <a:avLst/>
          </a:prstGeom>
        </p:spPr>
      </p:pic>
      <p:sp>
        <p:nvSpPr>
          <p:cNvPr id="115" name="object 115"/>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116" name="object 116"/>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117" name="object 117"/>
          <p:cNvPicPr/>
          <p:nvPr/>
        </p:nvPicPr>
        <p:blipFill>
          <a:blip r:embed="rId30" cstate="print"/>
          <a:stretch>
            <a:fillRect/>
          </a:stretch>
        </p:blipFill>
        <p:spPr>
          <a:xfrm>
            <a:off x="16872199" y="7666433"/>
            <a:ext cx="242221" cy="122888"/>
          </a:xfrm>
          <a:prstGeom prst="rect">
            <a:avLst/>
          </a:prstGeom>
        </p:spPr>
      </p:pic>
      <p:pic>
        <p:nvPicPr>
          <p:cNvPr id="118" name="object 118"/>
          <p:cNvPicPr/>
          <p:nvPr/>
        </p:nvPicPr>
        <p:blipFill>
          <a:blip r:embed="rId31" cstate="print"/>
          <a:stretch>
            <a:fillRect/>
          </a:stretch>
        </p:blipFill>
        <p:spPr>
          <a:xfrm>
            <a:off x="17347020" y="7646629"/>
            <a:ext cx="243720" cy="116286"/>
          </a:xfrm>
          <a:prstGeom prst="rect">
            <a:avLst/>
          </a:prstGeom>
        </p:spPr>
      </p:pic>
      <p:pic>
        <p:nvPicPr>
          <p:cNvPr id="120" name="object 120"/>
          <p:cNvPicPr/>
          <p:nvPr/>
        </p:nvPicPr>
        <p:blipFill>
          <a:blip r:embed="rId32" cstate="print"/>
          <a:stretch>
            <a:fillRect/>
          </a:stretch>
        </p:blipFill>
        <p:spPr>
          <a:xfrm>
            <a:off x="17822420" y="7627840"/>
            <a:ext cx="244639" cy="109177"/>
          </a:xfrm>
          <a:prstGeom prst="rect">
            <a:avLst/>
          </a:prstGeom>
        </p:spPr>
      </p:pic>
      <p:pic>
        <p:nvPicPr>
          <p:cNvPr id="107" name="object 107"/>
          <p:cNvPicPr/>
          <p:nvPr/>
        </p:nvPicPr>
        <p:blipFill>
          <a:blip r:embed="rId33" cstate="print"/>
          <a:stretch>
            <a:fillRect/>
          </a:stretch>
        </p:blipFill>
        <p:spPr>
          <a:xfrm>
            <a:off x="12120180" y="7820297"/>
            <a:ext cx="228511" cy="184840"/>
          </a:xfrm>
          <a:prstGeom prst="rect">
            <a:avLst/>
          </a:prstGeom>
        </p:spPr>
      </p:pic>
      <p:pic>
        <p:nvPicPr>
          <p:cNvPr id="65" name="object 65"/>
          <p:cNvPicPr/>
          <p:nvPr/>
        </p:nvPicPr>
        <p:blipFill>
          <a:blip r:embed="rId34" cstate="print"/>
          <a:stretch>
            <a:fillRect/>
          </a:stretch>
        </p:blipFill>
        <p:spPr>
          <a:xfrm>
            <a:off x="10685129" y="7940139"/>
            <a:ext cx="222925" cy="221402"/>
          </a:xfrm>
          <a:prstGeom prst="rect">
            <a:avLst/>
          </a:prstGeom>
        </p:spPr>
      </p:pic>
      <p:pic>
        <p:nvPicPr>
          <p:cNvPr id="106" name="object 106"/>
          <p:cNvPicPr/>
          <p:nvPr/>
        </p:nvPicPr>
        <p:blipFill>
          <a:blip r:embed="rId35" cstate="print"/>
          <a:stretch>
            <a:fillRect/>
          </a:stretch>
        </p:blipFill>
        <p:spPr>
          <a:xfrm>
            <a:off x="11645410" y="7927444"/>
            <a:ext cx="226961" cy="197535"/>
          </a:xfrm>
          <a:prstGeom prst="rect">
            <a:avLst/>
          </a:prstGeom>
        </p:spPr>
      </p:pic>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sp>
        <p:nvSpPr>
          <p:cNvPr id="23" name="object 23"/>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8999"/>
            </a:srgbClr>
          </a:solidFill>
        </p:spPr>
        <p:txBody>
          <a:bodyPr wrap="square" lIns="0" tIns="0" rIns="0" bIns="0" rtlCol="0"/>
          <a:lstStyle/>
          <a:p>
            <a:endParaRPr/>
          </a:p>
        </p:txBody>
      </p:sp>
      <p:sp>
        <p:nvSpPr>
          <p:cNvPr id="42" name="object 42"/>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pic>
        <p:nvPicPr>
          <p:cNvPr id="63" name="object 63"/>
          <p:cNvPicPr/>
          <p:nvPr/>
        </p:nvPicPr>
        <p:blipFill>
          <a:blip r:embed="rId36" cstate="print"/>
          <a:stretch>
            <a:fillRect/>
          </a:stretch>
        </p:blipFill>
        <p:spPr>
          <a:xfrm>
            <a:off x="10212872" y="8132088"/>
            <a:ext cx="221402" cy="226987"/>
          </a:xfrm>
          <a:prstGeom prst="rect">
            <a:avLst/>
          </a:prstGeom>
        </p:spPr>
      </p:pic>
      <p:pic>
        <p:nvPicPr>
          <p:cNvPr id="105" name="object 105"/>
          <p:cNvPicPr/>
          <p:nvPr/>
        </p:nvPicPr>
        <p:blipFill>
          <a:blip r:embed="rId37" cstate="print"/>
          <a:stretch>
            <a:fillRect/>
          </a:stretch>
        </p:blipFill>
        <p:spPr>
          <a:xfrm>
            <a:off x="11170081" y="8067090"/>
            <a:ext cx="225972" cy="207691"/>
          </a:xfrm>
          <a:prstGeom prst="rect">
            <a:avLst/>
          </a:prstGeom>
        </p:spPr>
      </p:pic>
      <p:pic>
        <p:nvPicPr>
          <p:cNvPr id="141" name="object 141"/>
          <p:cNvPicPr/>
          <p:nvPr/>
        </p:nvPicPr>
        <p:blipFill>
          <a:blip r:embed="rId38" cstate="print"/>
          <a:stretch>
            <a:fillRect/>
          </a:stretch>
        </p:blipFill>
        <p:spPr>
          <a:xfrm>
            <a:off x="12616812" y="8056426"/>
            <a:ext cx="231558" cy="167574"/>
          </a:xfrm>
          <a:prstGeom prst="rect">
            <a:avLst/>
          </a:prstGeom>
        </p:spPr>
      </p:pic>
      <p:pic>
        <p:nvPicPr>
          <p:cNvPr id="142" name="object 142"/>
          <p:cNvPicPr/>
          <p:nvPr/>
        </p:nvPicPr>
        <p:blipFill>
          <a:blip r:embed="rId39" cstate="print"/>
          <a:stretch>
            <a:fillRect/>
          </a:stretch>
        </p:blipFill>
        <p:spPr>
          <a:xfrm>
            <a:off x="13095161" y="8033257"/>
            <a:ext cx="232573" cy="146564"/>
          </a:xfrm>
          <a:prstGeom prst="rect">
            <a:avLst/>
          </a:prstGeom>
        </p:spPr>
      </p:pic>
      <p:pic>
        <p:nvPicPr>
          <p:cNvPr id="143" name="object 143"/>
          <p:cNvPicPr/>
          <p:nvPr/>
        </p:nvPicPr>
        <p:blipFill>
          <a:blip r:embed="rId40" cstate="print"/>
          <a:stretch>
            <a:fillRect/>
          </a:stretch>
        </p:blipFill>
        <p:spPr>
          <a:xfrm>
            <a:off x="13573004" y="8042716"/>
            <a:ext cx="234097" cy="146247"/>
          </a:xfrm>
          <a:prstGeom prst="rect">
            <a:avLst/>
          </a:prstGeom>
        </p:spPr>
      </p:pic>
      <p:pic>
        <p:nvPicPr>
          <p:cNvPr id="144" name="object 144"/>
          <p:cNvPicPr/>
          <p:nvPr/>
        </p:nvPicPr>
        <p:blipFill>
          <a:blip r:embed="rId41" cstate="print"/>
          <a:stretch>
            <a:fillRect/>
          </a:stretch>
        </p:blipFill>
        <p:spPr>
          <a:xfrm>
            <a:off x="14050847" y="8045762"/>
            <a:ext cx="235620" cy="142692"/>
          </a:xfrm>
          <a:prstGeom prst="rect">
            <a:avLst/>
          </a:prstGeom>
        </p:spPr>
      </p:pic>
      <p:pic>
        <p:nvPicPr>
          <p:cNvPr id="145" name="object 145"/>
          <p:cNvPicPr/>
          <p:nvPr/>
        </p:nvPicPr>
        <p:blipFill>
          <a:blip r:embed="rId42" cstate="print"/>
          <a:stretch>
            <a:fillRect/>
          </a:stretch>
        </p:blipFill>
        <p:spPr>
          <a:xfrm>
            <a:off x="14529196" y="8036114"/>
            <a:ext cx="237143" cy="143200"/>
          </a:xfrm>
          <a:prstGeom prst="rect">
            <a:avLst/>
          </a:prstGeom>
        </p:spPr>
      </p:pic>
      <p:pic>
        <p:nvPicPr>
          <p:cNvPr id="146" name="object 146"/>
          <p:cNvPicPr/>
          <p:nvPr/>
        </p:nvPicPr>
        <p:blipFill>
          <a:blip r:embed="rId43" cstate="print"/>
          <a:stretch>
            <a:fillRect/>
          </a:stretch>
        </p:blipFill>
        <p:spPr>
          <a:xfrm>
            <a:off x="15007609" y="8018340"/>
            <a:ext cx="238096" cy="141169"/>
          </a:xfrm>
          <a:prstGeom prst="rect">
            <a:avLst/>
          </a:prstGeom>
        </p:spPr>
      </p:pic>
      <p:sp>
        <p:nvSpPr>
          <p:cNvPr id="147" name="object 147"/>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50" name="object 150"/>
          <p:cNvPicPr/>
          <p:nvPr/>
        </p:nvPicPr>
        <p:blipFill>
          <a:blip r:embed="rId44" cstate="print"/>
          <a:stretch>
            <a:fillRect/>
          </a:stretch>
        </p:blipFill>
        <p:spPr>
          <a:xfrm>
            <a:off x="16920441" y="7900023"/>
            <a:ext cx="243745" cy="119333"/>
          </a:xfrm>
          <a:prstGeom prst="rect">
            <a:avLst/>
          </a:prstGeom>
        </p:spPr>
      </p:pic>
      <p:sp>
        <p:nvSpPr>
          <p:cNvPr id="151" name="object 151"/>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83" name="object 183"/>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82" name="object 182"/>
          <p:cNvPicPr/>
          <p:nvPr/>
        </p:nvPicPr>
        <p:blipFill>
          <a:blip r:embed="rId45" cstate="print"/>
          <a:stretch>
            <a:fillRect/>
          </a:stretch>
        </p:blipFill>
        <p:spPr>
          <a:xfrm>
            <a:off x="17450079" y="8057441"/>
            <a:ext cx="246792" cy="108669"/>
          </a:xfrm>
          <a:prstGeom prst="rect">
            <a:avLst/>
          </a:prstGeom>
        </p:spPr>
      </p:pic>
      <p:pic>
        <p:nvPicPr>
          <p:cNvPr id="140" name="object 140"/>
          <p:cNvPicPr/>
          <p:nvPr/>
        </p:nvPicPr>
        <p:blipFill>
          <a:blip r:embed="rId46" cstate="print"/>
          <a:stretch>
            <a:fillRect/>
          </a:stretch>
        </p:blipFill>
        <p:spPr>
          <a:xfrm>
            <a:off x="12138461" y="8124472"/>
            <a:ext cx="230034" cy="182301"/>
          </a:xfrm>
          <a:prstGeom prst="rect">
            <a:avLst/>
          </a:prstGeom>
        </p:spPr>
      </p:pic>
      <p:pic>
        <p:nvPicPr>
          <p:cNvPr id="181" name="object 181"/>
          <p:cNvPicPr/>
          <p:nvPr/>
        </p:nvPicPr>
        <p:blipFill>
          <a:blip r:embed="rId47"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48" cstate="print"/>
          <a:stretch>
            <a:fillRect/>
          </a:stretch>
        </p:blipFill>
        <p:spPr>
          <a:xfrm>
            <a:off x="9267851" y="8267164"/>
            <a:ext cx="217339" cy="240190"/>
          </a:xfrm>
          <a:prstGeom prst="rect">
            <a:avLst/>
          </a:prstGeom>
        </p:spPr>
      </p:pic>
      <p:pic>
        <p:nvPicPr>
          <p:cNvPr id="104" name="object 104"/>
          <p:cNvPicPr/>
          <p:nvPr/>
        </p:nvPicPr>
        <p:blipFill>
          <a:blip r:embed="rId49" cstate="print"/>
          <a:stretch>
            <a:fillRect/>
          </a:stretch>
        </p:blipFill>
        <p:spPr>
          <a:xfrm>
            <a:off x="10694777" y="8233141"/>
            <a:ext cx="224448" cy="214800"/>
          </a:xfrm>
          <a:prstGeom prst="rect">
            <a:avLst/>
          </a:prstGeom>
        </p:spPr>
      </p:pic>
      <p:pic>
        <p:nvPicPr>
          <p:cNvPr id="139" name="object 139"/>
          <p:cNvPicPr/>
          <p:nvPr/>
        </p:nvPicPr>
        <p:blipFill>
          <a:blip r:embed="rId50" cstate="print"/>
          <a:stretch>
            <a:fillRect/>
          </a:stretch>
        </p:blipFill>
        <p:spPr>
          <a:xfrm>
            <a:off x="11660619" y="8227048"/>
            <a:ext cx="228511" cy="193472"/>
          </a:xfrm>
          <a:prstGeom prst="rect">
            <a:avLst/>
          </a:prstGeom>
        </p:spPr>
      </p:pic>
      <p:pic>
        <p:nvPicPr>
          <p:cNvPr id="43" name="object 43"/>
          <p:cNvPicPr/>
          <p:nvPr/>
        </p:nvPicPr>
        <p:blipFill>
          <a:blip r:embed="rId51" cstate="print"/>
          <a:stretch>
            <a:fillRect/>
          </a:stretch>
        </p:blipFill>
        <p:spPr>
          <a:xfrm>
            <a:off x="271107" y="8393099"/>
            <a:ext cx="242729" cy="218863"/>
          </a:xfrm>
          <a:prstGeom prst="rect">
            <a:avLst/>
          </a:prstGeom>
        </p:spPr>
      </p:pic>
      <p:pic>
        <p:nvPicPr>
          <p:cNvPr id="64" name="object 64"/>
          <p:cNvPicPr/>
          <p:nvPr/>
        </p:nvPicPr>
        <p:blipFill>
          <a:blip r:embed="rId52" cstate="print"/>
          <a:stretch>
            <a:fillRect/>
          </a:stretch>
        </p:blipFill>
        <p:spPr>
          <a:xfrm>
            <a:off x="9740616" y="8340796"/>
            <a:ext cx="220386" cy="229526"/>
          </a:xfrm>
          <a:prstGeom prst="rect">
            <a:avLst/>
          </a:prstGeom>
        </p:spPr>
      </p:pic>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pic>
        <p:nvPicPr>
          <p:cNvPr id="103" name="object 103"/>
          <p:cNvPicPr/>
          <p:nvPr/>
        </p:nvPicPr>
        <p:blipFill>
          <a:blip r:embed="rId53" cstate="print"/>
          <a:stretch>
            <a:fillRect/>
          </a:stretch>
        </p:blipFill>
        <p:spPr>
          <a:xfrm>
            <a:off x="10219473" y="8419505"/>
            <a:ext cx="222925" cy="218355"/>
          </a:xfrm>
          <a:prstGeom prst="rect">
            <a:avLst/>
          </a:prstGeom>
        </p:spPr>
      </p:pic>
      <p:pic>
        <p:nvPicPr>
          <p:cNvPr id="138" name="object 138"/>
          <p:cNvPicPr/>
          <p:nvPr/>
        </p:nvPicPr>
        <p:blipFill>
          <a:blip r:embed="rId54" cstate="print"/>
          <a:stretch>
            <a:fillRect/>
          </a:stretch>
        </p:blipFill>
        <p:spPr>
          <a:xfrm>
            <a:off x="11182268" y="8360092"/>
            <a:ext cx="227495" cy="201597"/>
          </a:xfrm>
          <a:prstGeom prst="rect">
            <a:avLst/>
          </a:prstGeom>
        </p:spPr>
      </p:pic>
      <p:pic>
        <p:nvPicPr>
          <p:cNvPr id="171" name="object 171"/>
          <p:cNvPicPr/>
          <p:nvPr/>
        </p:nvPicPr>
        <p:blipFill>
          <a:blip r:embed="rId55" cstate="print"/>
          <a:stretch>
            <a:fillRect/>
          </a:stretch>
        </p:blipFill>
        <p:spPr>
          <a:xfrm>
            <a:off x="12157862" y="8428138"/>
            <a:ext cx="231452" cy="179254"/>
          </a:xfrm>
          <a:prstGeom prst="rect">
            <a:avLst/>
          </a:prstGeom>
        </p:spPr>
      </p:pic>
      <p:pic>
        <p:nvPicPr>
          <p:cNvPr id="172" name="object 172"/>
          <p:cNvPicPr/>
          <p:nvPr/>
        </p:nvPicPr>
        <p:blipFill>
          <a:blip r:embed="rId56" cstate="print"/>
          <a:stretch>
            <a:fillRect/>
          </a:stretch>
        </p:blipFill>
        <p:spPr>
          <a:xfrm>
            <a:off x="12639154" y="8365678"/>
            <a:ext cx="232573" cy="167067"/>
          </a:xfrm>
          <a:prstGeom prst="rect">
            <a:avLst/>
          </a:prstGeom>
        </p:spPr>
      </p:pic>
      <p:pic>
        <p:nvPicPr>
          <p:cNvPr id="173" name="object 173"/>
          <p:cNvPicPr/>
          <p:nvPr/>
        </p:nvPicPr>
        <p:blipFill>
          <a:blip r:embed="rId57" cstate="print"/>
          <a:stretch>
            <a:fillRect/>
          </a:stretch>
        </p:blipFill>
        <p:spPr>
          <a:xfrm>
            <a:off x="13120044" y="8345239"/>
            <a:ext cx="234097" cy="148405"/>
          </a:xfrm>
          <a:prstGeom prst="rect">
            <a:avLst/>
          </a:prstGeom>
        </p:spPr>
      </p:pic>
      <p:pic>
        <p:nvPicPr>
          <p:cNvPr id="174" name="object 174"/>
          <p:cNvPicPr/>
          <p:nvPr/>
        </p:nvPicPr>
        <p:blipFill>
          <a:blip r:embed="rId58" cstate="print"/>
          <a:stretch>
            <a:fillRect/>
          </a:stretch>
        </p:blipFill>
        <p:spPr>
          <a:xfrm>
            <a:off x="13601441" y="8354506"/>
            <a:ext cx="235620" cy="144977"/>
          </a:xfrm>
          <a:prstGeom prst="rect">
            <a:avLst/>
          </a:prstGeom>
        </p:spPr>
      </p:pic>
      <p:pic>
        <p:nvPicPr>
          <p:cNvPr id="175" name="object 175"/>
          <p:cNvPicPr/>
          <p:nvPr/>
        </p:nvPicPr>
        <p:blipFill>
          <a:blip r:embed="rId59" cstate="print"/>
          <a:stretch>
            <a:fillRect/>
          </a:stretch>
        </p:blipFill>
        <p:spPr>
          <a:xfrm>
            <a:off x="14082331" y="8347905"/>
            <a:ext cx="237143" cy="145739"/>
          </a:xfrm>
          <a:prstGeom prst="rect">
            <a:avLst/>
          </a:prstGeom>
        </p:spPr>
      </p:pic>
      <p:sp>
        <p:nvSpPr>
          <p:cNvPr id="176" name="object 176"/>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60" cstate="print"/>
          <a:stretch>
            <a:fillRect/>
          </a:stretch>
        </p:blipFill>
        <p:spPr>
          <a:xfrm>
            <a:off x="15044618" y="8297125"/>
            <a:ext cx="239682" cy="144216"/>
          </a:xfrm>
          <a:prstGeom prst="rect">
            <a:avLst/>
          </a:prstGeom>
        </p:spPr>
      </p:pic>
      <p:sp>
        <p:nvSpPr>
          <p:cNvPr id="178" name="object 178"/>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61" cstate="print"/>
          <a:stretch>
            <a:fillRect/>
          </a:stretch>
        </p:blipFill>
        <p:spPr>
          <a:xfrm>
            <a:off x="16006959" y="8212321"/>
            <a:ext cx="242673" cy="134059"/>
          </a:xfrm>
          <a:prstGeom prst="rect">
            <a:avLst/>
          </a:prstGeom>
        </p:spPr>
      </p:pic>
      <p:pic>
        <p:nvPicPr>
          <p:cNvPr id="180" name="object 180"/>
          <p:cNvPicPr/>
          <p:nvPr/>
        </p:nvPicPr>
        <p:blipFill>
          <a:blip r:embed="rId62" cstate="print"/>
          <a:stretch>
            <a:fillRect/>
          </a:stretch>
        </p:blipFill>
        <p:spPr>
          <a:xfrm>
            <a:off x="16487792" y="8162556"/>
            <a:ext cx="243745" cy="126950"/>
          </a:xfrm>
          <a:prstGeom prst="rect">
            <a:avLst/>
          </a:prstGeom>
        </p:spPr>
      </p:pic>
      <p:pic>
        <p:nvPicPr>
          <p:cNvPr id="212" name="object 212"/>
          <p:cNvPicPr/>
          <p:nvPr/>
        </p:nvPicPr>
        <p:blipFill>
          <a:blip r:embed="rId63" cstate="print"/>
          <a:stretch>
            <a:fillRect/>
          </a:stretch>
        </p:blipFill>
        <p:spPr>
          <a:xfrm>
            <a:off x="17986826" y="8153924"/>
            <a:ext cx="249839" cy="96990"/>
          </a:xfrm>
          <a:prstGeom prst="rect">
            <a:avLst/>
          </a:prstGeom>
        </p:spPr>
      </p:pic>
      <p:pic>
        <p:nvPicPr>
          <p:cNvPr id="211" name="object 211"/>
          <p:cNvPicPr/>
          <p:nvPr/>
        </p:nvPicPr>
        <p:blipFill>
          <a:blip r:embed="rId64" cstate="print"/>
          <a:stretch>
            <a:fillRect/>
          </a:stretch>
        </p:blipFill>
        <p:spPr>
          <a:xfrm>
            <a:off x="17502889" y="8225016"/>
            <a:ext cx="248315" cy="108669"/>
          </a:xfrm>
          <a:prstGeom prst="rect">
            <a:avLst/>
          </a:prstGeom>
        </p:spPr>
      </p:pic>
      <p:sp>
        <p:nvSpPr>
          <p:cNvPr id="210" name="object 210"/>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239" name="object 239"/>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238" name="object 238"/>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263" name="object 263"/>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208" name="object 208"/>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pic>
        <p:nvPicPr>
          <p:cNvPr id="82" name="object 82"/>
          <p:cNvPicPr/>
          <p:nvPr/>
        </p:nvPicPr>
        <p:blipFill>
          <a:blip r:embed="rId65" cstate="print"/>
          <a:stretch>
            <a:fillRect/>
          </a:stretch>
        </p:blipFill>
        <p:spPr>
          <a:xfrm>
            <a:off x="215757" y="8649540"/>
            <a:ext cx="244760" cy="209214"/>
          </a:xfrm>
          <a:prstGeom prst="rect">
            <a:avLst/>
          </a:prstGeom>
        </p:spPr>
      </p:pic>
      <p:sp>
        <p:nvSpPr>
          <p:cNvPr id="44" name="object 44"/>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62" name="object 62"/>
          <p:cNvPicPr/>
          <p:nvPr/>
        </p:nvPicPr>
        <p:blipFill>
          <a:blip r:embed="rId66" cstate="print"/>
          <a:stretch>
            <a:fillRect/>
          </a:stretch>
        </p:blipFill>
        <p:spPr>
          <a:xfrm>
            <a:off x="9268359" y="8558643"/>
            <a:ext cx="218863" cy="229019"/>
          </a:xfrm>
          <a:prstGeom prst="rect">
            <a:avLst/>
          </a:prstGeom>
        </p:spPr>
      </p:pic>
      <p:pic>
        <p:nvPicPr>
          <p:cNvPr id="137" name="object 137"/>
          <p:cNvPicPr/>
          <p:nvPr/>
        </p:nvPicPr>
        <p:blipFill>
          <a:blip r:embed="rId67" cstate="print"/>
          <a:stretch>
            <a:fillRect/>
          </a:stretch>
        </p:blipFill>
        <p:spPr>
          <a:xfrm>
            <a:off x="10703917" y="8518527"/>
            <a:ext cx="225972" cy="207183"/>
          </a:xfrm>
          <a:prstGeom prst="rect">
            <a:avLst/>
          </a:prstGeom>
        </p:spPr>
      </p:pic>
      <p:pic>
        <p:nvPicPr>
          <p:cNvPr id="170" name="object 170"/>
          <p:cNvPicPr/>
          <p:nvPr/>
        </p:nvPicPr>
        <p:blipFill>
          <a:blip r:embed="rId68" cstate="print"/>
          <a:stretch>
            <a:fillRect/>
          </a:stretch>
        </p:blipFill>
        <p:spPr>
          <a:xfrm>
            <a:off x="11676867" y="8524113"/>
            <a:ext cx="230034" cy="189410"/>
          </a:xfrm>
          <a:prstGeom prst="rect">
            <a:avLst/>
          </a:prstGeom>
        </p:spPr>
      </p:pic>
      <p:pic>
        <p:nvPicPr>
          <p:cNvPr id="102" name="object 102"/>
          <p:cNvPicPr/>
          <p:nvPr/>
        </p:nvPicPr>
        <p:blipFill>
          <a:blip r:embed="rId69" cstate="print"/>
          <a:stretch>
            <a:fillRect/>
          </a:stretch>
        </p:blipFill>
        <p:spPr>
          <a:xfrm>
            <a:off x="9744678" y="8620595"/>
            <a:ext cx="221909" cy="219370"/>
          </a:xfrm>
          <a:prstGeom prst="rect">
            <a:avLst/>
          </a:prstGeom>
        </p:spPr>
      </p:pic>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10226075" y="8695750"/>
            <a:ext cx="224790" cy="209550"/>
          </a:xfrm>
          <a:custGeom>
            <a:avLst/>
            <a:gdLst/>
            <a:ahLst/>
            <a:cxnLst/>
            <a:rect l="l" t="t" r="r" b="b"/>
            <a:pathLst>
              <a:path w="224790" h="209550">
                <a:moveTo>
                  <a:pt x="3046" y="209214"/>
                </a:moveTo>
                <a:lnTo>
                  <a:pt x="0" y="86834"/>
                </a:lnTo>
                <a:lnTo>
                  <a:pt x="507" y="87342"/>
                </a:lnTo>
                <a:lnTo>
                  <a:pt x="220894" y="0"/>
                </a:lnTo>
                <a:lnTo>
                  <a:pt x="224448" y="124411"/>
                </a:lnTo>
                <a:lnTo>
                  <a:pt x="3046" y="209214"/>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70" cstate="print"/>
          <a:stretch>
            <a:fillRect/>
          </a:stretch>
        </p:blipFill>
        <p:spPr>
          <a:xfrm>
            <a:off x="11195471" y="8649032"/>
            <a:ext cx="228511" cy="196011"/>
          </a:xfrm>
          <a:prstGeom prst="rect">
            <a:avLst/>
          </a:prstGeom>
        </p:spPr>
      </p:pic>
      <p:pic>
        <p:nvPicPr>
          <p:cNvPr id="83" name="object 83"/>
          <p:cNvPicPr/>
          <p:nvPr/>
        </p:nvPicPr>
        <p:blipFill>
          <a:blip r:embed="rId71" cstate="print"/>
          <a:stretch>
            <a:fillRect/>
          </a:stretch>
        </p:blipFill>
        <p:spPr>
          <a:xfrm>
            <a:off x="692584" y="8861294"/>
            <a:ext cx="243237" cy="206675"/>
          </a:xfrm>
          <a:prstGeom prst="rect">
            <a:avLst/>
          </a:prstGeom>
        </p:spPr>
      </p:pic>
      <p:sp>
        <p:nvSpPr>
          <p:cNvPr id="45" name="object 45"/>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72" cstate="print"/>
          <a:stretch>
            <a:fillRect/>
          </a:stretch>
        </p:blipFill>
        <p:spPr>
          <a:xfrm>
            <a:off x="8796102" y="8781060"/>
            <a:ext cx="218355" cy="225972"/>
          </a:xfrm>
          <a:prstGeom prst="rect">
            <a:avLst/>
          </a:prstGeom>
        </p:spPr>
      </p:pic>
      <p:sp>
        <p:nvSpPr>
          <p:cNvPr id="101" name="object 101"/>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68" name="object 168"/>
          <p:cNvPicPr/>
          <p:nvPr/>
        </p:nvPicPr>
        <p:blipFill>
          <a:blip r:embed="rId73" cstate="print"/>
          <a:stretch>
            <a:fillRect/>
          </a:stretch>
        </p:blipFill>
        <p:spPr>
          <a:xfrm>
            <a:off x="10714582" y="8797311"/>
            <a:ext cx="226987" cy="199058"/>
          </a:xfrm>
          <a:prstGeom prst="rect">
            <a:avLst/>
          </a:prstGeom>
        </p:spPr>
      </p:pic>
      <p:pic>
        <p:nvPicPr>
          <p:cNvPr id="200" name="object 200"/>
          <p:cNvPicPr/>
          <p:nvPr/>
        </p:nvPicPr>
        <p:blipFill>
          <a:blip r:embed="rId74" cstate="print"/>
          <a:stretch>
            <a:fillRect/>
          </a:stretch>
        </p:blipFill>
        <p:spPr>
          <a:xfrm>
            <a:off x="12177054" y="8733835"/>
            <a:ext cx="233081" cy="176207"/>
          </a:xfrm>
          <a:prstGeom prst="rect">
            <a:avLst/>
          </a:prstGeom>
        </p:spPr>
      </p:pic>
      <p:pic>
        <p:nvPicPr>
          <p:cNvPr id="201" name="object 201"/>
          <p:cNvPicPr/>
          <p:nvPr/>
        </p:nvPicPr>
        <p:blipFill>
          <a:blip r:embed="rId75" cstate="print"/>
          <a:stretch>
            <a:fillRect/>
          </a:stretch>
        </p:blipFill>
        <p:spPr>
          <a:xfrm>
            <a:off x="12660990" y="8677977"/>
            <a:ext cx="234604" cy="165543"/>
          </a:xfrm>
          <a:prstGeom prst="rect">
            <a:avLst/>
          </a:prstGeom>
        </p:spPr>
      </p:pic>
      <p:pic>
        <p:nvPicPr>
          <p:cNvPr id="202" name="object 202"/>
          <p:cNvPicPr/>
          <p:nvPr/>
        </p:nvPicPr>
        <p:blipFill>
          <a:blip r:embed="rId76" cstate="print"/>
          <a:stretch>
            <a:fillRect/>
          </a:stretch>
        </p:blipFill>
        <p:spPr>
          <a:xfrm>
            <a:off x="13145473" y="8660767"/>
            <a:ext cx="235580" cy="150254"/>
          </a:xfrm>
          <a:prstGeom prst="rect">
            <a:avLst/>
          </a:prstGeom>
        </p:spPr>
      </p:pic>
      <p:pic>
        <p:nvPicPr>
          <p:cNvPr id="203" name="object 203"/>
          <p:cNvPicPr/>
          <p:nvPr/>
        </p:nvPicPr>
        <p:blipFill>
          <a:blip r:embed="rId77" cstate="print"/>
          <a:stretch>
            <a:fillRect/>
          </a:stretch>
        </p:blipFill>
        <p:spPr>
          <a:xfrm>
            <a:off x="13629360" y="8665281"/>
            <a:ext cx="237153" cy="146755"/>
          </a:xfrm>
          <a:prstGeom prst="rect">
            <a:avLst/>
          </a:prstGeom>
        </p:spPr>
      </p:pic>
      <p:pic>
        <p:nvPicPr>
          <p:cNvPr id="204" name="object 204"/>
          <p:cNvPicPr/>
          <p:nvPr/>
        </p:nvPicPr>
        <p:blipFill>
          <a:blip r:embed="rId78" cstate="print"/>
          <a:stretch>
            <a:fillRect/>
          </a:stretch>
        </p:blipFill>
        <p:spPr>
          <a:xfrm>
            <a:off x="14113814" y="8647508"/>
            <a:ext cx="238667" cy="150309"/>
          </a:xfrm>
          <a:prstGeom prst="rect">
            <a:avLst/>
          </a:prstGeom>
        </p:spPr>
      </p:pic>
      <p:pic>
        <p:nvPicPr>
          <p:cNvPr id="205" name="object 205"/>
          <p:cNvPicPr/>
          <p:nvPr/>
        </p:nvPicPr>
        <p:blipFill>
          <a:blip r:embed="rId79" cstate="print"/>
          <a:stretch>
            <a:fillRect/>
          </a:stretch>
        </p:blipFill>
        <p:spPr>
          <a:xfrm>
            <a:off x="14597750" y="8613485"/>
            <a:ext cx="240190" cy="150817"/>
          </a:xfrm>
          <a:prstGeom prst="rect">
            <a:avLst/>
          </a:prstGeom>
        </p:spPr>
      </p:pic>
      <p:pic>
        <p:nvPicPr>
          <p:cNvPr id="206" name="object 206"/>
          <p:cNvPicPr/>
          <p:nvPr/>
        </p:nvPicPr>
        <p:blipFill>
          <a:blip r:embed="rId80" cstate="print"/>
          <a:stretch>
            <a:fillRect/>
          </a:stretch>
        </p:blipFill>
        <p:spPr>
          <a:xfrm>
            <a:off x="15082194" y="8566768"/>
            <a:ext cx="241714" cy="148278"/>
          </a:xfrm>
          <a:prstGeom prst="rect">
            <a:avLst/>
          </a:prstGeom>
        </p:spPr>
      </p:pic>
      <p:pic>
        <p:nvPicPr>
          <p:cNvPr id="207" name="object 207"/>
          <p:cNvPicPr/>
          <p:nvPr/>
        </p:nvPicPr>
        <p:blipFill>
          <a:blip r:embed="rId81" cstate="print"/>
          <a:stretch>
            <a:fillRect/>
          </a:stretch>
        </p:blipFill>
        <p:spPr>
          <a:xfrm>
            <a:off x="15566130" y="8509386"/>
            <a:ext cx="242729" cy="144216"/>
          </a:xfrm>
          <a:prstGeom prst="rect">
            <a:avLst/>
          </a:prstGeom>
        </p:spPr>
      </p:pic>
      <p:sp>
        <p:nvSpPr>
          <p:cNvPr id="237" name="object 237"/>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262" name="object 262"/>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236" name="object 236"/>
          <p:cNvPicPr/>
          <p:nvPr/>
        </p:nvPicPr>
        <p:blipFill>
          <a:blip r:embed="rId82" cstate="print"/>
          <a:stretch>
            <a:fillRect/>
          </a:stretch>
        </p:blipFill>
        <p:spPr>
          <a:xfrm>
            <a:off x="16581849" y="8567276"/>
            <a:ext cx="247185" cy="134567"/>
          </a:xfrm>
          <a:prstGeom prst="rect">
            <a:avLst/>
          </a:prstGeom>
        </p:spPr>
      </p:pic>
      <p:sp>
        <p:nvSpPr>
          <p:cNvPr id="235" name="object 235"/>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261" name="object 261"/>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234" name="object 234"/>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260" name="object 260"/>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119" name="object 119"/>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83" cstate="print"/>
          <a:stretch>
            <a:fillRect/>
          </a:stretch>
        </p:blipFill>
        <p:spPr>
          <a:xfrm>
            <a:off x="2207868" y="9010587"/>
            <a:ext cx="236128" cy="214800"/>
          </a:xfrm>
          <a:prstGeom prst="rect">
            <a:avLst/>
          </a:prstGeom>
        </p:spPr>
      </p:pic>
      <p:pic>
        <p:nvPicPr>
          <p:cNvPr id="19" name="object 19"/>
          <p:cNvPicPr/>
          <p:nvPr/>
        </p:nvPicPr>
        <p:blipFill>
          <a:blip r:embed="rId84" cstate="print"/>
          <a:stretch>
            <a:fillRect/>
          </a:stretch>
        </p:blipFill>
        <p:spPr>
          <a:xfrm>
            <a:off x="7855652" y="8937464"/>
            <a:ext cx="220386" cy="227495"/>
          </a:xfrm>
          <a:prstGeom prst="rect">
            <a:avLst/>
          </a:prstGeom>
        </p:spPr>
      </p:pic>
      <p:sp>
        <p:nvSpPr>
          <p:cNvPr id="135" name="object 135"/>
          <p:cNvSpPr/>
          <p:nvPr/>
        </p:nvSpPr>
        <p:spPr>
          <a:xfrm>
            <a:off x="9748233" y="8887700"/>
            <a:ext cx="223520" cy="208915"/>
          </a:xfrm>
          <a:custGeom>
            <a:avLst/>
            <a:gdLst/>
            <a:ahLst/>
            <a:cxnLst/>
            <a:rect l="l" t="t" r="r" b="b"/>
            <a:pathLst>
              <a:path w="223520" h="208915">
                <a:moveTo>
                  <a:pt x="1523" y="208706"/>
                </a:moveTo>
                <a:lnTo>
                  <a:pt x="0" y="91912"/>
                </a:lnTo>
                <a:lnTo>
                  <a:pt x="220386" y="0"/>
                </a:lnTo>
                <a:lnTo>
                  <a:pt x="222925" y="119333"/>
                </a:lnTo>
                <a:lnTo>
                  <a:pt x="1523" y="208706"/>
                </a:lnTo>
                <a:close/>
              </a:path>
            </a:pathLst>
          </a:custGeom>
          <a:solidFill>
            <a:srgbClr val="6F9425">
              <a:alpha val="8999"/>
            </a:srgbClr>
          </a:solidFill>
        </p:spPr>
        <p:txBody>
          <a:bodyPr wrap="square" lIns="0" tIns="0" rIns="0" bIns="0" rtlCol="0"/>
          <a:lstStyle/>
          <a:p>
            <a:endParaRPr/>
          </a:p>
        </p:txBody>
      </p:sp>
      <p:pic>
        <p:nvPicPr>
          <p:cNvPr id="199" name="object 199"/>
          <p:cNvPicPr/>
          <p:nvPr/>
        </p:nvPicPr>
        <p:blipFill>
          <a:blip r:embed="rId85" cstate="print"/>
          <a:stretch>
            <a:fillRect/>
          </a:stretch>
        </p:blipFill>
        <p:spPr>
          <a:xfrm>
            <a:off x="11692610" y="8821177"/>
            <a:ext cx="231558" cy="184332"/>
          </a:xfrm>
          <a:prstGeom prst="rect">
            <a:avLst/>
          </a:prstGeom>
        </p:spPr>
      </p:pic>
      <p:pic>
        <p:nvPicPr>
          <p:cNvPr id="233" name="object 233"/>
          <p:cNvPicPr/>
          <p:nvPr/>
        </p:nvPicPr>
        <p:blipFill>
          <a:blip r:embed="rId86" cstate="print"/>
          <a:stretch>
            <a:fillRect/>
          </a:stretch>
        </p:blipFill>
        <p:spPr>
          <a:xfrm>
            <a:off x="15119771" y="8828794"/>
            <a:ext cx="243237" cy="155387"/>
          </a:xfrm>
          <a:prstGeom prst="rect">
            <a:avLst/>
          </a:prstGeom>
        </p:spPr>
      </p:pic>
      <p:sp>
        <p:nvSpPr>
          <p:cNvPr id="121" name="object 121"/>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87" cstate="print"/>
          <a:stretch>
            <a:fillRect/>
          </a:stretch>
        </p:blipFill>
        <p:spPr>
          <a:xfrm>
            <a:off x="1168903" y="9076602"/>
            <a:ext cx="242221" cy="202105"/>
          </a:xfrm>
          <a:prstGeom prst="rect">
            <a:avLst/>
          </a:prstGeom>
        </p:spPr>
      </p:pic>
      <p:pic>
        <p:nvPicPr>
          <p:cNvPr id="46" name="object 46"/>
          <p:cNvPicPr/>
          <p:nvPr/>
        </p:nvPicPr>
        <p:blipFill>
          <a:blip r:embed="rId88" cstate="print"/>
          <a:stretch>
            <a:fillRect/>
          </a:stretch>
        </p:blipFill>
        <p:spPr>
          <a:xfrm>
            <a:off x="1691432" y="9054766"/>
            <a:ext cx="239175" cy="208199"/>
          </a:xfrm>
          <a:prstGeom prst="rect">
            <a:avLst/>
          </a:prstGeom>
        </p:spPr>
      </p:pic>
      <p:sp>
        <p:nvSpPr>
          <p:cNvPr id="60" name="object 60"/>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67" name="object 167"/>
          <p:cNvPicPr/>
          <p:nvPr/>
        </p:nvPicPr>
        <p:blipFill>
          <a:blip r:embed="rId89" cstate="print"/>
          <a:stretch>
            <a:fillRect/>
          </a:stretch>
        </p:blipFill>
        <p:spPr>
          <a:xfrm>
            <a:off x="10233184" y="8963869"/>
            <a:ext cx="225972" cy="200074"/>
          </a:xfrm>
          <a:prstGeom prst="rect">
            <a:avLst/>
          </a:prstGeom>
        </p:spPr>
      </p:pic>
      <p:pic>
        <p:nvPicPr>
          <p:cNvPr id="198" name="object 198"/>
          <p:cNvPicPr/>
          <p:nvPr/>
        </p:nvPicPr>
        <p:blipFill>
          <a:blip r:embed="rId90" cstate="print"/>
          <a:stretch>
            <a:fillRect/>
          </a:stretch>
        </p:blipFill>
        <p:spPr>
          <a:xfrm>
            <a:off x="11208698" y="8935432"/>
            <a:ext cx="230010" cy="188902"/>
          </a:xfrm>
          <a:prstGeom prst="rect">
            <a:avLst/>
          </a:prstGeom>
        </p:spPr>
      </p:pic>
      <p:pic>
        <p:nvPicPr>
          <p:cNvPr id="153" name="object 153"/>
          <p:cNvPicPr/>
          <p:nvPr/>
        </p:nvPicPr>
        <p:blipFill>
          <a:blip r:embed="rId91" cstate="print"/>
          <a:stretch>
            <a:fillRect/>
          </a:stretch>
        </p:blipFill>
        <p:spPr>
          <a:xfrm>
            <a:off x="103533" y="9129921"/>
            <a:ext cx="247807" cy="189410"/>
          </a:xfrm>
          <a:prstGeom prst="rect">
            <a:avLst/>
          </a:prstGeom>
        </p:spPr>
      </p:pic>
      <p:sp>
        <p:nvSpPr>
          <p:cNvPr id="100" name="object 100"/>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92" cstate="print"/>
          <a:stretch>
            <a:fillRect/>
          </a:stretch>
        </p:blipFill>
        <p:spPr>
          <a:xfrm>
            <a:off x="2678093" y="9208123"/>
            <a:ext cx="235112" cy="205660"/>
          </a:xfrm>
          <a:prstGeom prst="rect">
            <a:avLst/>
          </a:prstGeom>
        </p:spPr>
      </p:pic>
      <p:pic>
        <p:nvPicPr>
          <p:cNvPr id="18" name="object 18"/>
          <p:cNvPicPr/>
          <p:nvPr/>
        </p:nvPicPr>
        <p:blipFill>
          <a:blip r:embed="rId93" cstate="print"/>
          <a:stretch>
            <a:fillRect/>
          </a:stretch>
        </p:blipFill>
        <p:spPr>
          <a:xfrm>
            <a:off x="7384919" y="9141093"/>
            <a:ext cx="221909" cy="217847"/>
          </a:xfrm>
          <a:prstGeom prst="rect">
            <a:avLst/>
          </a:prstGeom>
        </p:spPr>
      </p:pic>
      <p:sp>
        <p:nvSpPr>
          <p:cNvPr id="134" name="object 134"/>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22" name="object 122"/>
          <p:cNvPicPr/>
          <p:nvPr/>
        </p:nvPicPr>
        <p:blipFill>
          <a:blip r:embed="rId94" cstate="print"/>
          <a:stretch>
            <a:fillRect/>
          </a:stretch>
        </p:blipFill>
        <p:spPr>
          <a:xfrm>
            <a:off x="1118630" y="9300543"/>
            <a:ext cx="243745" cy="190426"/>
          </a:xfrm>
          <a:prstGeom prst="rect">
            <a:avLst/>
          </a:prstGeom>
        </p:spPr>
      </p:pic>
      <p:sp>
        <p:nvSpPr>
          <p:cNvPr id="85" name="object 85"/>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47" name="object 47"/>
          <p:cNvPicPr/>
          <p:nvPr/>
        </p:nvPicPr>
        <p:blipFill>
          <a:blip r:embed="rId95" cstate="print"/>
          <a:stretch>
            <a:fillRect/>
          </a:stretch>
        </p:blipFill>
        <p:spPr>
          <a:xfrm>
            <a:off x="2165212" y="9266012"/>
            <a:ext cx="237651" cy="200582"/>
          </a:xfrm>
          <a:prstGeom prst="rect">
            <a:avLst/>
          </a:prstGeom>
        </p:spPr>
      </p:pic>
      <p:pic>
        <p:nvPicPr>
          <p:cNvPr id="59" name="object 59"/>
          <p:cNvPicPr/>
          <p:nvPr/>
        </p:nvPicPr>
        <p:blipFill>
          <a:blip r:embed="rId96" cstate="print"/>
          <a:stretch>
            <a:fillRect/>
          </a:stretch>
        </p:blipFill>
        <p:spPr>
          <a:xfrm>
            <a:off x="7848542" y="9215740"/>
            <a:ext cx="221402" cy="212261"/>
          </a:xfrm>
          <a:prstGeom prst="rect">
            <a:avLst/>
          </a:prstGeom>
        </p:spPr>
      </p:pic>
      <p:pic>
        <p:nvPicPr>
          <p:cNvPr id="166" name="object 166"/>
          <p:cNvPicPr/>
          <p:nvPr/>
        </p:nvPicPr>
        <p:blipFill>
          <a:blip r:embed="rId97" cstate="print"/>
          <a:stretch>
            <a:fillRect/>
          </a:stretch>
        </p:blipFill>
        <p:spPr>
          <a:xfrm>
            <a:off x="9752295" y="9144140"/>
            <a:ext cx="224448" cy="198550"/>
          </a:xfrm>
          <a:prstGeom prst="rect">
            <a:avLst/>
          </a:prstGeom>
        </p:spPr>
      </p:pic>
      <p:pic>
        <p:nvPicPr>
          <p:cNvPr id="197" name="object 197"/>
          <p:cNvPicPr/>
          <p:nvPr/>
        </p:nvPicPr>
        <p:blipFill>
          <a:blip r:embed="rId98" cstate="print"/>
          <a:stretch>
            <a:fillRect/>
          </a:stretch>
        </p:blipFill>
        <p:spPr>
          <a:xfrm>
            <a:off x="10724230" y="9071524"/>
            <a:ext cx="228511" cy="191441"/>
          </a:xfrm>
          <a:prstGeom prst="rect">
            <a:avLst/>
          </a:prstGeom>
        </p:spPr>
      </p:pic>
      <p:pic>
        <p:nvPicPr>
          <p:cNvPr id="227" name="object 227"/>
          <p:cNvPicPr/>
          <p:nvPr/>
        </p:nvPicPr>
        <p:blipFill>
          <a:blip r:embed="rId99" cstate="print"/>
          <a:stretch>
            <a:fillRect/>
          </a:stretch>
        </p:blipFill>
        <p:spPr>
          <a:xfrm>
            <a:off x="12196382" y="9041563"/>
            <a:ext cx="234572" cy="172652"/>
          </a:xfrm>
          <a:prstGeom prst="rect">
            <a:avLst/>
          </a:prstGeom>
        </p:spPr>
      </p:pic>
      <p:pic>
        <p:nvPicPr>
          <p:cNvPr id="228" name="object 228"/>
          <p:cNvPicPr/>
          <p:nvPr/>
        </p:nvPicPr>
        <p:blipFill>
          <a:blip r:embed="rId100" cstate="print"/>
          <a:stretch>
            <a:fillRect/>
          </a:stretch>
        </p:blipFill>
        <p:spPr>
          <a:xfrm>
            <a:off x="12683334" y="8993830"/>
            <a:ext cx="236128" cy="163512"/>
          </a:xfrm>
          <a:prstGeom prst="rect">
            <a:avLst/>
          </a:prstGeom>
        </p:spPr>
      </p:pic>
      <p:pic>
        <p:nvPicPr>
          <p:cNvPr id="229" name="object 229"/>
          <p:cNvPicPr/>
          <p:nvPr/>
        </p:nvPicPr>
        <p:blipFill>
          <a:blip r:embed="rId101" cstate="print"/>
          <a:stretch>
            <a:fillRect/>
          </a:stretch>
        </p:blipFill>
        <p:spPr>
          <a:xfrm>
            <a:off x="13170823" y="8980309"/>
            <a:ext cx="237651" cy="151134"/>
          </a:xfrm>
          <a:prstGeom prst="rect">
            <a:avLst/>
          </a:prstGeom>
        </p:spPr>
      </p:pic>
      <p:pic>
        <p:nvPicPr>
          <p:cNvPr id="230" name="object 230"/>
          <p:cNvPicPr/>
          <p:nvPr/>
        </p:nvPicPr>
        <p:blipFill>
          <a:blip r:embed="rId102" cstate="print"/>
          <a:stretch>
            <a:fillRect/>
          </a:stretch>
        </p:blipFill>
        <p:spPr>
          <a:xfrm>
            <a:off x="13657806" y="8974533"/>
            <a:ext cx="238667" cy="152848"/>
          </a:xfrm>
          <a:prstGeom prst="rect">
            <a:avLst/>
          </a:prstGeom>
        </p:spPr>
      </p:pic>
      <p:pic>
        <p:nvPicPr>
          <p:cNvPr id="231" name="object 231"/>
          <p:cNvPicPr/>
          <p:nvPr/>
        </p:nvPicPr>
        <p:blipFill>
          <a:blip r:embed="rId103" cstate="print"/>
          <a:stretch>
            <a:fillRect/>
          </a:stretch>
        </p:blipFill>
        <p:spPr>
          <a:xfrm>
            <a:off x="14145297" y="8944065"/>
            <a:ext cx="240190" cy="156911"/>
          </a:xfrm>
          <a:prstGeom prst="rect">
            <a:avLst/>
          </a:prstGeom>
        </p:spPr>
      </p:pic>
      <p:pic>
        <p:nvPicPr>
          <p:cNvPr id="232" name="object 232"/>
          <p:cNvPicPr/>
          <p:nvPr/>
        </p:nvPicPr>
        <p:blipFill>
          <a:blip r:embed="rId104" cstate="print"/>
          <a:stretch>
            <a:fillRect/>
          </a:stretch>
        </p:blipFill>
        <p:spPr>
          <a:xfrm>
            <a:off x="14632342" y="8893793"/>
            <a:ext cx="241652" cy="156911"/>
          </a:xfrm>
          <a:prstGeom prst="rect">
            <a:avLst/>
          </a:prstGeom>
        </p:spPr>
      </p:pic>
      <p:sp>
        <p:nvSpPr>
          <p:cNvPr id="259" name="object 259"/>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258" name="object 258"/>
          <p:cNvPicPr/>
          <p:nvPr/>
        </p:nvPicPr>
        <p:blipFill>
          <a:blip r:embed="rId105" cstate="print"/>
          <a:stretch>
            <a:fillRect/>
          </a:stretch>
        </p:blipFill>
        <p:spPr>
          <a:xfrm>
            <a:off x="15647886" y="8982150"/>
            <a:ext cx="246284" cy="158942"/>
          </a:xfrm>
          <a:prstGeom prst="rect">
            <a:avLst/>
          </a:prstGeom>
        </p:spPr>
      </p:pic>
      <p:pic>
        <p:nvPicPr>
          <p:cNvPr id="226" name="object 226"/>
          <p:cNvPicPr/>
          <p:nvPr/>
        </p:nvPicPr>
        <p:blipFill>
          <a:blip r:embed="rId106" cstate="print"/>
          <a:stretch>
            <a:fillRect/>
          </a:stretch>
        </p:blipFill>
        <p:spPr>
          <a:xfrm>
            <a:off x="11708859" y="9118749"/>
            <a:ext cx="233081" cy="179254"/>
          </a:xfrm>
          <a:prstGeom prst="rect">
            <a:avLst/>
          </a:prstGeom>
        </p:spPr>
      </p:pic>
      <p:pic>
        <p:nvPicPr>
          <p:cNvPr id="257" name="object 257"/>
          <p:cNvPicPr/>
          <p:nvPr/>
        </p:nvPicPr>
        <p:blipFill>
          <a:blip r:embed="rId107" cstate="print"/>
          <a:stretch>
            <a:fillRect/>
          </a:stretch>
        </p:blipFill>
        <p:spPr>
          <a:xfrm>
            <a:off x="15157349" y="9084219"/>
            <a:ext cx="244760" cy="164020"/>
          </a:xfrm>
          <a:prstGeom prst="rect">
            <a:avLst/>
          </a:prstGeom>
        </p:spPr>
      </p:pic>
      <p:pic>
        <p:nvPicPr>
          <p:cNvPr id="154" name="object 154"/>
          <p:cNvPicPr/>
          <p:nvPr/>
        </p:nvPicPr>
        <p:blipFill>
          <a:blip r:embed="rId108" cstate="print"/>
          <a:stretch>
            <a:fillRect/>
          </a:stretch>
        </p:blipFill>
        <p:spPr>
          <a:xfrm>
            <a:off x="585437" y="9318316"/>
            <a:ext cx="246792" cy="185348"/>
          </a:xfrm>
          <a:prstGeom prst="rect">
            <a:avLst/>
          </a:prstGeom>
        </p:spPr>
      </p:pic>
      <p:pic>
        <p:nvPicPr>
          <p:cNvPr id="9" name="object 9"/>
          <p:cNvPicPr/>
          <p:nvPr/>
        </p:nvPicPr>
        <p:blipFill>
          <a:blip r:embed="rId109" cstate="print"/>
          <a:stretch>
            <a:fillRect/>
          </a:stretch>
        </p:blipFill>
        <p:spPr>
          <a:xfrm>
            <a:off x="3149334" y="9384331"/>
            <a:ext cx="233589" cy="193980"/>
          </a:xfrm>
          <a:prstGeom prst="rect">
            <a:avLst/>
          </a:prstGeom>
        </p:spPr>
      </p:pic>
      <p:pic>
        <p:nvPicPr>
          <p:cNvPr id="17" name="object 17"/>
          <p:cNvPicPr/>
          <p:nvPr/>
        </p:nvPicPr>
        <p:blipFill>
          <a:blip r:embed="rId110" cstate="print"/>
          <a:stretch>
            <a:fillRect/>
          </a:stretch>
        </p:blipFill>
        <p:spPr>
          <a:xfrm>
            <a:off x="6914693" y="9325426"/>
            <a:ext cx="222925" cy="205660"/>
          </a:xfrm>
          <a:prstGeom prst="rect">
            <a:avLst/>
          </a:prstGeom>
        </p:spPr>
      </p:pic>
      <p:sp>
        <p:nvSpPr>
          <p:cNvPr id="99" name="object 99"/>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pic>
        <p:nvPicPr>
          <p:cNvPr id="196" name="object 196"/>
          <p:cNvPicPr/>
          <p:nvPr/>
        </p:nvPicPr>
        <p:blipFill>
          <a:blip r:embed="rId111" cstate="print"/>
          <a:stretch>
            <a:fillRect/>
          </a:stretch>
        </p:blipFill>
        <p:spPr>
          <a:xfrm>
            <a:off x="10240294" y="9225388"/>
            <a:ext cx="227495" cy="190933"/>
          </a:xfrm>
          <a:prstGeom prst="rect">
            <a:avLst/>
          </a:prstGeom>
        </p:spPr>
      </p:pic>
      <p:pic>
        <p:nvPicPr>
          <p:cNvPr id="225" name="object 225"/>
          <p:cNvPicPr/>
          <p:nvPr/>
        </p:nvPicPr>
        <p:blipFill>
          <a:blip r:embed="rId112" cstate="print"/>
          <a:stretch>
            <a:fillRect/>
          </a:stretch>
        </p:blipFill>
        <p:spPr>
          <a:xfrm>
            <a:off x="11221877" y="9220818"/>
            <a:ext cx="231558" cy="183316"/>
          </a:xfrm>
          <a:prstGeom prst="rect">
            <a:avLst/>
          </a:prstGeom>
        </p:spPr>
      </p:pic>
      <p:pic>
        <p:nvPicPr>
          <p:cNvPr id="256" name="object 256"/>
          <p:cNvPicPr/>
          <p:nvPr/>
        </p:nvPicPr>
        <p:blipFill>
          <a:blip r:embed="rId113" cstate="print"/>
          <a:stretch>
            <a:fillRect/>
          </a:stretch>
        </p:blipFill>
        <p:spPr>
          <a:xfrm>
            <a:off x="14667827" y="9171561"/>
            <a:ext cx="243237" cy="165543"/>
          </a:xfrm>
          <a:prstGeom prst="rect">
            <a:avLst/>
          </a:prstGeom>
        </p:spPr>
      </p:pic>
      <p:pic>
        <p:nvPicPr>
          <p:cNvPr id="184" name="object 184"/>
          <p:cNvPicPr/>
          <p:nvPr/>
        </p:nvPicPr>
        <p:blipFill>
          <a:blip r:embed="rId114" cstate="print"/>
          <a:stretch>
            <a:fillRect/>
          </a:stretch>
        </p:blipFill>
        <p:spPr>
          <a:xfrm>
            <a:off x="46151" y="9360464"/>
            <a:ext cx="249839" cy="180777"/>
          </a:xfrm>
          <a:prstGeom prst="rect">
            <a:avLst/>
          </a:prstGeom>
        </p:spPr>
      </p:pic>
      <p:sp>
        <p:nvSpPr>
          <p:cNvPr id="165" name="object 165"/>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123" name="object 123"/>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86" name="object 86"/>
          <p:cNvPicPr/>
          <p:nvPr/>
        </p:nvPicPr>
        <p:blipFill>
          <a:blip r:embed="rId115" cstate="print"/>
          <a:stretch>
            <a:fillRect/>
          </a:stretch>
        </p:blipFill>
        <p:spPr>
          <a:xfrm>
            <a:off x="2122049" y="9494524"/>
            <a:ext cx="239175" cy="186363"/>
          </a:xfrm>
          <a:prstGeom prst="rect">
            <a:avLst/>
          </a:prstGeom>
        </p:spPr>
      </p:pic>
      <p:pic>
        <p:nvPicPr>
          <p:cNvPr id="48" name="object 48"/>
          <p:cNvPicPr/>
          <p:nvPr/>
        </p:nvPicPr>
        <p:blipFill>
          <a:blip r:embed="rId116" cstate="print"/>
          <a:stretch>
            <a:fillRect/>
          </a:stretch>
        </p:blipFill>
        <p:spPr>
          <a:xfrm>
            <a:off x="2638992" y="9462024"/>
            <a:ext cx="236128" cy="189918"/>
          </a:xfrm>
          <a:prstGeom prst="rect">
            <a:avLst/>
          </a:prstGeom>
        </p:spPr>
      </p:pic>
      <p:pic>
        <p:nvPicPr>
          <p:cNvPr id="10" name="object 10"/>
          <p:cNvPicPr/>
          <p:nvPr/>
        </p:nvPicPr>
        <p:blipFill>
          <a:blip r:embed="rId117" cstate="print"/>
          <a:stretch>
            <a:fillRect/>
          </a:stretch>
        </p:blipFill>
        <p:spPr>
          <a:xfrm>
            <a:off x="3619560" y="9532101"/>
            <a:ext cx="232573" cy="180777"/>
          </a:xfrm>
          <a:prstGeom prst="rect">
            <a:avLst/>
          </a:prstGeom>
        </p:spPr>
      </p:pic>
      <p:pic>
        <p:nvPicPr>
          <p:cNvPr id="15" name="object 15"/>
          <p:cNvPicPr/>
          <p:nvPr/>
        </p:nvPicPr>
        <p:blipFill>
          <a:blip r:embed="rId118" cstate="print"/>
          <a:stretch>
            <a:fillRect/>
          </a:stretch>
        </p:blipFill>
        <p:spPr>
          <a:xfrm>
            <a:off x="6443452" y="9483860"/>
            <a:ext cx="224448" cy="191949"/>
          </a:xfrm>
          <a:prstGeom prst="rect">
            <a:avLst/>
          </a:prstGeom>
        </p:spPr>
      </p:pic>
      <p:pic>
        <p:nvPicPr>
          <p:cNvPr id="58" name="object 58"/>
          <p:cNvPicPr/>
          <p:nvPr/>
        </p:nvPicPr>
        <p:blipFill>
          <a:blip r:embed="rId119" cstate="print"/>
          <a:stretch>
            <a:fillRect/>
          </a:stretch>
        </p:blipFill>
        <p:spPr>
          <a:xfrm>
            <a:off x="7374762" y="9415814"/>
            <a:ext cx="222925" cy="201597"/>
          </a:xfrm>
          <a:prstGeom prst="rect">
            <a:avLst/>
          </a:prstGeom>
        </p:spPr>
      </p:pic>
      <p:pic>
        <p:nvPicPr>
          <p:cNvPr id="195" name="object 195"/>
          <p:cNvPicPr/>
          <p:nvPr/>
        </p:nvPicPr>
        <p:blipFill>
          <a:blip r:embed="rId120" cstate="print"/>
          <a:stretch>
            <a:fillRect/>
          </a:stretch>
        </p:blipFill>
        <p:spPr>
          <a:xfrm>
            <a:off x="9755861" y="9391439"/>
            <a:ext cx="225960" cy="187887"/>
          </a:xfrm>
          <a:prstGeom prst="rect">
            <a:avLst/>
          </a:prstGeom>
        </p:spPr>
      </p:pic>
      <p:pic>
        <p:nvPicPr>
          <p:cNvPr id="224" name="object 224"/>
          <p:cNvPicPr/>
          <p:nvPr/>
        </p:nvPicPr>
        <p:blipFill>
          <a:blip r:embed="rId121" cstate="print"/>
          <a:stretch>
            <a:fillRect/>
          </a:stretch>
        </p:blipFill>
        <p:spPr>
          <a:xfrm>
            <a:off x="10734385" y="9343198"/>
            <a:ext cx="230542" cy="183824"/>
          </a:xfrm>
          <a:prstGeom prst="rect">
            <a:avLst/>
          </a:prstGeom>
        </p:spPr>
      </p:pic>
      <p:pic>
        <p:nvPicPr>
          <p:cNvPr id="185" name="object 185"/>
          <p:cNvPicPr/>
          <p:nvPr/>
        </p:nvPicPr>
        <p:blipFill>
          <a:blip r:embed="rId122" cstate="print"/>
          <a:stretch>
            <a:fillRect/>
          </a:stretch>
        </p:blipFill>
        <p:spPr>
          <a:xfrm>
            <a:off x="531610" y="9533625"/>
            <a:ext cx="248315" cy="175699"/>
          </a:xfrm>
          <a:prstGeom prst="rect">
            <a:avLst/>
          </a:prstGeom>
        </p:spPr>
      </p:pic>
      <p:pic>
        <p:nvPicPr>
          <p:cNvPr id="155" name="object 155"/>
          <p:cNvPicPr/>
          <p:nvPr/>
        </p:nvPicPr>
        <p:blipFill>
          <a:blip r:embed="rId123" cstate="print"/>
          <a:stretch>
            <a:fillRect/>
          </a:stretch>
        </p:blipFill>
        <p:spPr>
          <a:xfrm>
            <a:off x="1068358" y="9510773"/>
            <a:ext cx="245268" cy="179254"/>
          </a:xfrm>
          <a:prstGeom prst="rect">
            <a:avLst/>
          </a:prstGeom>
        </p:spPr>
      </p:pic>
      <p:pic>
        <p:nvPicPr>
          <p:cNvPr id="98" name="object 98"/>
          <p:cNvPicPr/>
          <p:nvPr/>
        </p:nvPicPr>
        <p:blipFill>
          <a:blip r:embed="rId124" cstate="print"/>
          <a:stretch>
            <a:fillRect/>
          </a:stretch>
        </p:blipFill>
        <p:spPr>
          <a:xfrm>
            <a:off x="7840417" y="9467102"/>
            <a:ext cx="222925" cy="197027"/>
          </a:xfrm>
          <a:prstGeom prst="rect">
            <a:avLst/>
          </a:prstGeom>
        </p:spPr>
      </p:pic>
      <p:sp>
        <p:nvSpPr>
          <p:cNvPr id="132" name="object 132"/>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pic>
        <p:nvPicPr>
          <p:cNvPr id="49" name="object 49"/>
          <p:cNvPicPr/>
          <p:nvPr/>
        </p:nvPicPr>
        <p:blipFill>
          <a:blip r:embed="rId125" cstate="print"/>
          <a:stretch>
            <a:fillRect/>
          </a:stretch>
        </p:blipFill>
        <p:spPr>
          <a:xfrm>
            <a:off x="3112265" y="9638231"/>
            <a:ext cx="235112" cy="178238"/>
          </a:xfrm>
          <a:prstGeom prst="rect">
            <a:avLst/>
          </a:prstGeom>
        </p:spPr>
      </p:pic>
      <p:pic>
        <p:nvPicPr>
          <p:cNvPr id="11" name="object 11"/>
          <p:cNvPicPr/>
          <p:nvPr/>
        </p:nvPicPr>
        <p:blipFill>
          <a:blip r:embed="rId126" cstate="print"/>
          <a:stretch>
            <a:fillRect/>
          </a:stretch>
        </p:blipFill>
        <p:spPr>
          <a:xfrm>
            <a:off x="4090293" y="9645849"/>
            <a:ext cx="231050" cy="166051"/>
          </a:xfrm>
          <a:prstGeom prst="rect">
            <a:avLst/>
          </a:prstGeom>
        </p:spPr>
      </p:pic>
      <p:pic>
        <p:nvPicPr>
          <p:cNvPr id="16" name="object 16"/>
          <p:cNvPicPr/>
          <p:nvPr/>
        </p:nvPicPr>
        <p:blipFill>
          <a:blip r:embed="rId127" cstate="print"/>
          <a:stretch>
            <a:fillRect/>
          </a:stretch>
        </p:blipFill>
        <p:spPr>
          <a:xfrm>
            <a:off x="5973226" y="9609795"/>
            <a:ext cx="225464" cy="175699"/>
          </a:xfrm>
          <a:prstGeom prst="rect">
            <a:avLst/>
          </a:prstGeom>
        </p:spPr>
      </p:pic>
      <p:pic>
        <p:nvPicPr>
          <p:cNvPr id="57" name="object 57"/>
          <p:cNvPicPr/>
          <p:nvPr/>
        </p:nvPicPr>
        <p:blipFill>
          <a:blip r:embed="rId128" cstate="print"/>
          <a:stretch>
            <a:fillRect/>
          </a:stretch>
        </p:blipFill>
        <p:spPr>
          <a:xfrm>
            <a:off x="6901490" y="9597607"/>
            <a:ext cx="223941" cy="188902"/>
          </a:xfrm>
          <a:prstGeom prst="rect">
            <a:avLst/>
          </a:prstGeom>
        </p:spPr>
      </p:pic>
      <p:sp>
        <p:nvSpPr>
          <p:cNvPr id="164" name="object 164"/>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pic>
        <p:nvPicPr>
          <p:cNvPr id="223" name="object 223"/>
          <p:cNvPicPr/>
          <p:nvPr/>
        </p:nvPicPr>
        <p:blipFill>
          <a:blip r:embed="rId129" cstate="print"/>
          <a:stretch>
            <a:fillRect/>
          </a:stretch>
        </p:blipFill>
        <p:spPr>
          <a:xfrm>
            <a:off x="10247403" y="9482336"/>
            <a:ext cx="229019" cy="182301"/>
          </a:xfrm>
          <a:prstGeom prst="rect">
            <a:avLst/>
          </a:prstGeom>
        </p:spPr>
      </p:pic>
      <p:pic>
        <p:nvPicPr>
          <p:cNvPr id="250" name="object 250"/>
          <p:cNvPicPr/>
          <p:nvPr/>
        </p:nvPicPr>
        <p:blipFill>
          <a:blip r:embed="rId130" cstate="print"/>
          <a:stretch>
            <a:fillRect/>
          </a:stretch>
        </p:blipFill>
        <p:spPr>
          <a:xfrm>
            <a:off x="11725109" y="9418353"/>
            <a:ext cx="234604" cy="174684"/>
          </a:xfrm>
          <a:prstGeom prst="rect">
            <a:avLst/>
          </a:prstGeom>
        </p:spPr>
      </p:pic>
      <p:pic>
        <p:nvPicPr>
          <p:cNvPr id="251" name="object 251"/>
          <p:cNvPicPr/>
          <p:nvPr/>
        </p:nvPicPr>
        <p:blipFill>
          <a:blip r:embed="rId131" cstate="print"/>
          <a:stretch>
            <a:fillRect/>
          </a:stretch>
        </p:blipFill>
        <p:spPr>
          <a:xfrm>
            <a:off x="12215139" y="9352339"/>
            <a:ext cx="236128" cy="169606"/>
          </a:xfrm>
          <a:prstGeom prst="rect">
            <a:avLst/>
          </a:prstGeom>
        </p:spPr>
      </p:pic>
      <p:pic>
        <p:nvPicPr>
          <p:cNvPr id="252" name="object 252"/>
          <p:cNvPicPr/>
          <p:nvPr/>
        </p:nvPicPr>
        <p:blipFill>
          <a:blip r:embed="rId132" cstate="print"/>
          <a:stretch>
            <a:fillRect/>
          </a:stretch>
        </p:blipFill>
        <p:spPr>
          <a:xfrm>
            <a:off x="12705677" y="9313746"/>
            <a:ext cx="237651" cy="161481"/>
          </a:xfrm>
          <a:prstGeom prst="rect">
            <a:avLst/>
          </a:prstGeom>
        </p:spPr>
      </p:pic>
      <p:pic>
        <p:nvPicPr>
          <p:cNvPr id="253" name="object 253"/>
          <p:cNvPicPr/>
          <p:nvPr/>
        </p:nvPicPr>
        <p:blipFill>
          <a:blip r:embed="rId133" cstate="print"/>
          <a:stretch>
            <a:fillRect/>
          </a:stretch>
        </p:blipFill>
        <p:spPr>
          <a:xfrm>
            <a:off x="13196214" y="9304097"/>
            <a:ext cx="239175" cy="150817"/>
          </a:xfrm>
          <a:prstGeom prst="rect">
            <a:avLst/>
          </a:prstGeom>
        </p:spPr>
      </p:pic>
      <p:pic>
        <p:nvPicPr>
          <p:cNvPr id="254" name="object 254"/>
          <p:cNvPicPr/>
          <p:nvPr/>
        </p:nvPicPr>
        <p:blipFill>
          <a:blip r:embed="rId134" cstate="print"/>
          <a:stretch>
            <a:fillRect/>
          </a:stretch>
        </p:blipFill>
        <p:spPr>
          <a:xfrm>
            <a:off x="13686245" y="9285309"/>
            <a:ext cx="240698" cy="158942"/>
          </a:xfrm>
          <a:prstGeom prst="rect">
            <a:avLst/>
          </a:prstGeom>
        </p:spPr>
      </p:pic>
      <p:pic>
        <p:nvPicPr>
          <p:cNvPr id="255" name="object 255"/>
          <p:cNvPicPr/>
          <p:nvPr/>
        </p:nvPicPr>
        <p:blipFill>
          <a:blip r:embed="rId135" cstate="print"/>
          <a:stretch>
            <a:fillRect/>
          </a:stretch>
        </p:blipFill>
        <p:spPr>
          <a:xfrm>
            <a:off x="14177289" y="9239607"/>
            <a:ext cx="241714" cy="164020"/>
          </a:xfrm>
          <a:prstGeom prst="rect">
            <a:avLst/>
          </a:prstGeom>
        </p:spPr>
      </p:pic>
      <p:sp>
        <p:nvSpPr>
          <p:cNvPr id="194" name="object 194"/>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pic>
        <p:nvPicPr>
          <p:cNvPr id="249" name="object 249"/>
          <p:cNvPicPr/>
          <p:nvPr/>
        </p:nvPicPr>
        <p:blipFill>
          <a:blip r:embed="rId136" cstate="print"/>
          <a:stretch>
            <a:fillRect/>
          </a:stretch>
        </p:blipFill>
        <p:spPr>
          <a:xfrm>
            <a:off x="11235103" y="9507218"/>
            <a:ext cx="233057" cy="176715"/>
          </a:xfrm>
          <a:prstGeom prst="rect">
            <a:avLst/>
          </a:prstGeom>
        </p:spPr>
      </p:pic>
      <p:sp>
        <p:nvSpPr>
          <p:cNvPr id="213" name="object 213"/>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86" name="object 186"/>
          <p:cNvPicPr/>
          <p:nvPr/>
        </p:nvPicPr>
        <p:blipFill>
          <a:blip r:embed="rId137" cstate="print"/>
          <a:stretch>
            <a:fillRect/>
          </a:stretch>
        </p:blipFill>
        <p:spPr>
          <a:xfrm>
            <a:off x="1017578" y="9710848"/>
            <a:ext cx="246792" cy="169098"/>
          </a:xfrm>
          <a:prstGeom prst="rect">
            <a:avLst/>
          </a:prstGeom>
        </p:spPr>
      </p:pic>
      <p:sp>
        <p:nvSpPr>
          <p:cNvPr id="156" name="object 156"/>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124" name="object 124"/>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87" name="object 87"/>
          <p:cNvPicPr/>
          <p:nvPr/>
        </p:nvPicPr>
        <p:blipFill>
          <a:blip r:embed="rId138" cstate="print"/>
          <a:stretch>
            <a:fillRect/>
          </a:stretch>
        </p:blipFill>
        <p:spPr>
          <a:xfrm>
            <a:off x="2598368" y="9686473"/>
            <a:ext cx="238159" cy="175699"/>
          </a:xfrm>
          <a:prstGeom prst="rect">
            <a:avLst/>
          </a:prstGeom>
        </p:spPr>
      </p:pic>
      <p:pic>
        <p:nvPicPr>
          <p:cNvPr id="12" name="object 12"/>
          <p:cNvPicPr/>
          <p:nvPr/>
        </p:nvPicPr>
        <p:blipFill>
          <a:blip r:embed="rId139" cstate="print"/>
          <a:stretch>
            <a:fillRect/>
          </a:stretch>
        </p:blipFill>
        <p:spPr>
          <a:xfrm>
            <a:off x="4561026" y="9719988"/>
            <a:ext cx="229526" cy="148786"/>
          </a:xfrm>
          <a:prstGeom prst="rect">
            <a:avLst/>
          </a:prstGeom>
        </p:spPr>
      </p:pic>
      <p:pic>
        <p:nvPicPr>
          <p:cNvPr id="13" name="object 13"/>
          <p:cNvPicPr/>
          <p:nvPr/>
        </p:nvPicPr>
        <p:blipFill>
          <a:blip r:embed="rId140" cstate="print"/>
          <a:stretch>
            <a:fillRect/>
          </a:stretch>
        </p:blipFill>
        <p:spPr>
          <a:xfrm>
            <a:off x="5031760" y="9743855"/>
            <a:ext cx="228511" cy="137098"/>
          </a:xfrm>
          <a:prstGeom prst="rect">
            <a:avLst/>
          </a:prstGeom>
        </p:spPr>
      </p:pic>
      <p:pic>
        <p:nvPicPr>
          <p:cNvPr id="14" name="object 14"/>
          <p:cNvPicPr/>
          <p:nvPr/>
        </p:nvPicPr>
        <p:blipFill>
          <a:blip r:embed="rId141" cstate="print"/>
          <a:stretch>
            <a:fillRect/>
          </a:stretch>
        </p:blipFill>
        <p:spPr>
          <a:xfrm>
            <a:off x="5502493" y="9699168"/>
            <a:ext cx="226987" cy="157418"/>
          </a:xfrm>
          <a:prstGeom prst="rect">
            <a:avLst/>
          </a:prstGeom>
        </p:spPr>
      </p:pic>
      <p:pic>
        <p:nvPicPr>
          <p:cNvPr id="97" name="object 97"/>
          <p:cNvPicPr/>
          <p:nvPr/>
        </p:nvPicPr>
        <p:blipFill>
          <a:blip r:embed="rId142" cstate="print"/>
          <a:stretch>
            <a:fillRect/>
          </a:stretch>
        </p:blipFill>
        <p:spPr>
          <a:xfrm>
            <a:off x="7363590" y="9661083"/>
            <a:ext cx="224448" cy="186363"/>
          </a:xfrm>
          <a:prstGeom prst="rect">
            <a:avLst/>
          </a:prstGeom>
        </p:spPr>
      </p:pic>
      <p:pic>
        <p:nvPicPr>
          <p:cNvPr id="50" name="object 50"/>
          <p:cNvPicPr/>
          <p:nvPr/>
        </p:nvPicPr>
        <p:blipFill>
          <a:blip r:embed="rId143" cstate="print"/>
          <a:stretch>
            <a:fillRect/>
          </a:stretch>
        </p:blipFill>
        <p:spPr>
          <a:xfrm>
            <a:off x="3586045" y="9788034"/>
            <a:ext cx="233589" cy="165035"/>
          </a:xfrm>
          <a:prstGeom prst="rect">
            <a:avLst/>
          </a:prstGeom>
        </p:spPr>
      </p:pic>
      <p:pic>
        <p:nvPicPr>
          <p:cNvPr id="56" name="object 56"/>
          <p:cNvPicPr/>
          <p:nvPr/>
        </p:nvPicPr>
        <p:blipFill>
          <a:blip r:embed="rId144" cstate="print"/>
          <a:stretch>
            <a:fillRect/>
          </a:stretch>
        </p:blipFill>
        <p:spPr>
          <a:xfrm>
            <a:off x="6427709" y="9754011"/>
            <a:ext cx="225464" cy="174684"/>
          </a:xfrm>
          <a:prstGeom prst="rect">
            <a:avLst/>
          </a:prstGeom>
        </p:spPr>
      </p:pic>
      <p:pic>
        <p:nvPicPr>
          <p:cNvPr id="131" name="object 131"/>
          <p:cNvPicPr/>
          <p:nvPr/>
        </p:nvPicPr>
        <p:blipFill>
          <a:blip r:embed="rId145" cstate="print"/>
          <a:stretch>
            <a:fillRect/>
          </a:stretch>
        </p:blipFill>
        <p:spPr>
          <a:xfrm>
            <a:off x="7831785" y="9694090"/>
            <a:ext cx="224448" cy="182301"/>
          </a:xfrm>
          <a:prstGeom prst="rect">
            <a:avLst/>
          </a:prstGeom>
        </p:spPr>
      </p:pic>
      <p:sp>
        <p:nvSpPr>
          <p:cNvPr id="222" name="object 222"/>
          <p:cNvSpPr/>
          <p:nvPr/>
        </p:nvSpPr>
        <p:spPr>
          <a:xfrm>
            <a:off x="9759912" y="9632646"/>
            <a:ext cx="227965" cy="179070"/>
          </a:xfrm>
          <a:custGeom>
            <a:avLst/>
            <a:gdLst/>
            <a:ahLst/>
            <a:cxnLst/>
            <a:rect l="l" t="t" r="r" b="b"/>
            <a:pathLst>
              <a:path w="227965" h="179070">
                <a:moveTo>
                  <a:pt x="2031" y="178746"/>
                </a:moveTo>
                <a:lnTo>
                  <a:pt x="0" y="72108"/>
                </a:lnTo>
                <a:lnTo>
                  <a:pt x="224956" y="0"/>
                </a:lnTo>
                <a:lnTo>
                  <a:pt x="227495" y="110193"/>
                </a:lnTo>
                <a:lnTo>
                  <a:pt x="2031" y="178746"/>
                </a:lnTo>
                <a:close/>
              </a:path>
            </a:pathLst>
          </a:custGeom>
          <a:solidFill>
            <a:srgbClr val="6F9425">
              <a:alpha val="8999"/>
            </a:srgbClr>
          </a:solidFill>
        </p:spPr>
        <p:txBody>
          <a:bodyPr wrap="square" lIns="0" tIns="0" rIns="0" bIns="0" rtlCol="0"/>
          <a:lstStyle/>
          <a:p>
            <a:endParaRPr/>
          </a:p>
        </p:txBody>
      </p:sp>
      <p:sp>
        <p:nvSpPr>
          <p:cNvPr id="248" name="object 248"/>
          <p:cNvSpPr/>
          <p:nvPr/>
        </p:nvSpPr>
        <p:spPr>
          <a:xfrm>
            <a:off x="10744542" y="9614873"/>
            <a:ext cx="231775" cy="177165"/>
          </a:xfrm>
          <a:custGeom>
            <a:avLst/>
            <a:gdLst/>
            <a:ahLst/>
            <a:cxnLst/>
            <a:rect l="l" t="t" r="r" b="b"/>
            <a:pathLst>
              <a:path w="231775" h="177165">
                <a:moveTo>
                  <a:pt x="4570" y="176715"/>
                </a:moveTo>
                <a:lnTo>
                  <a:pt x="0" y="54842"/>
                </a:lnTo>
                <a:lnTo>
                  <a:pt x="176439" y="11748"/>
                </a:lnTo>
                <a:lnTo>
                  <a:pt x="225972" y="0"/>
                </a:lnTo>
                <a:lnTo>
                  <a:pt x="231558" y="125427"/>
                </a:lnTo>
                <a:lnTo>
                  <a:pt x="4570" y="176715"/>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sp>
        <p:nvSpPr>
          <p:cNvPr id="163" name="object 163"/>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146" cstate="print"/>
          <a:stretch>
            <a:fillRect/>
          </a:stretch>
        </p:blipFill>
        <p:spPr>
          <a:xfrm>
            <a:off x="8786962" y="9743347"/>
            <a:ext cx="223941" cy="175191"/>
          </a:xfrm>
          <a:prstGeom prst="rect">
            <a:avLst/>
          </a:prstGeom>
        </p:spPr>
      </p:pic>
      <p:sp>
        <p:nvSpPr>
          <p:cNvPr id="215" name="object 215"/>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sp>
        <p:nvSpPr>
          <p:cNvPr id="187" name="object 187"/>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57" name="object 157"/>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125" name="object 125"/>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88" name="object 88"/>
          <p:cNvPicPr/>
          <p:nvPr/>
        </p:nvPicPr>
        <p:blipFill>
          <a:blip r:embed="rId147" cstate="print"/>
          <a:stretch>
            <a:fillRect/>
          </a:stretch>
        </p:blipFill>
        <p:spPr>
          <a:xfrm>
            <a:off x="3075195" y="9859126"/>
            <a:ext cx="236636" cy="163512"/>
          </a:xfrm>
          <a:prstGeom prst="rect">
            <a:avLst/>
          </a:prstGeom>
        </p:spPr>
      </p:pic>
      <p:pic>
        <p:nvPicPr>
          <p:cNvPr id="51" name="object 51"/>
          <p:cNvPicPr/>
          <p:nvPr/>
        </p:nvPicPr>
        <p:blipFill>
          <a:blip r:embed="rId148" cstate="print"/>
          <a:stretch>
            <a:fillRect/>
          </a:stretch>
        </p:blipFill>
        <p:spPr>
          <a:xfrm>
            <a:off x="4059825" y="9905844"/>
            <a:ext cx="232065" cy="149294"/>
          </a:xfrm>
          <a:prstGeom prst="rect">
            <a:avLst/>
          </a:prstGeom>
        </p:spPr>
      </p:pic>
      <p:pic>
        <p:nvPicPr>
          <p:cNvPr id="55" name="object 55"/>
          <p:cNvPicPr/>
          <p:nvPr/>
        </p:nvPicPr>
        <p:blipFill>
          <a:blip r:embed="rId149" cstate="print"/>
          <a:stretch>
            <a:fillRect/>
          </a:stretch>
        </p:blipFill>
        <p:spPr>
          <a:xfrm>
            <a:off x="5953929" y="9880454"/>
            <a:ext cx="226987" cy="157926"/>
          </a:xfrm>
          <a:prstGeom prst="rect">
            <a:avLst/>
          </a:prstGeom>
        </p:spPr>
      </p:pic>
      <p:pic>
        <p:nvPicPr>
          <p:cNvPr id="96" name="object 96"/>
          <p:cNvPicPr/>
          <p:nvPr/>
        </p:nvPicPr>
        <p:blipFill>
          <a:blip r:embed="rId150" cstate="print"/>
          <a:stretch>
            <a:fillRect/>
          </a:stretch>
        </p:blipFill>
        <p:spPr>
          <a:xfrm>
            <a:off x="6887271" y="9836783"/>
            <a:ext cx="225464" cy="172652"/>
          </a:xfrm>
          <a:prstGeom prst="rect">
            <a:avLst/>
          </a:prstGeom>
        </p:spPr>
      </p:pic>
      <p:sp>
        <p:nvSpPr>
          <p:cNvPr id="221" name="object 221"/>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sp>
        <p:nvSpPr>
          <p:cNvPr id="247" name="object 247"/>
          <p:cNvSpPr/>
          <p:nvPr/>
        </p:nvSpPr>
        <p:spPr>
          <a:xfrm>
            <a:off x="10254005" y="9737253"/>
            <a:ext cx="230504" cy="175260"/>
          </a:xfrm>
          <a:custGeom>
            <a:avLst/>
            <a:gdLst/>
            <a:ahLst/>
            <a:cxnLst/>
            <a:rect l="l" t="t" r="r" b="b"/>
            <a:pathLst>
              <a:path w="230504" h="175259">
                <a:moveTo>
                  <a:pt x="3046" y="174684"/>
                </a:moveTo>
                <a:lnTo>
                  <a:pt x="0" y="60428"/>
                </a:lnTo>
                <a:lnTo>
                  <a:pt x="225972" y="0"/>
                </a:lnTo>
                <a:lnTo>
                  <a:pt x="230034" y="117810"/>
                </a:lnTo>
                <a:lnTo>
                  <a:pt x="52831" y="161944"/>
                </a:lnTo>
                <a:lnTo>
                  <a:pt x="3046" y="174684"/>
                </a:lnTo>
                <a:close/>
              </a:path>
            </a:pathLst>
          </a:custGeom>
          <a:solidFill>
            <a:srgbClr val="6F9425">
              <a:alpha val="8999"/>
            </a:srgbClr>
          </a:solidFill>
        </p:spPr>
        <p:txBody>
          <a:bodyPr wrap="square" lIns="0" tIns="0" rIns="0" bIns="0" rtlCol="0"/>
          <a:lstStyle/>
          <a:p>
            <a:endParaRPr/>
          </a:p>
        </p:txBody>
      </p:sp>
      <p:sp>
        <p:nvSpPr>
          <p:cNvPr id="240" name="object 240"/>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151" cstate="print"/>
          <a:stretch>
            <a:fillRect/>
          </a:stretch>
        </p:blipFill>
        <p:spPr>
          <a:xfrm>
            <a:off x="7351911" y="9879438"/>
            <a:ext cx="225972" cy="170621"/>
          </a:xfrm>
          <a:prstGeom prst="rect">
            <a:avLst/>
          </a:prstGeom>
        </p:spPr>
      </p:pic>
      <p:pic>
        <p:nvPicPr>
          <p:cNvPr id="89" name="object 89"/>
          <p:cNvPicPr/>
          <p:nvPr/>
        </p:nvPicPr>
        <p:blipFill>
          <a:blip r:embed="rId152" cstate="print"/>
          <a:stretch>
            <a:fillRect/>
          </a:stretch>
        </p:blipFill>
        <p:spPr>
          <a:xfrm>
            <a:off x="3551514" y="10007913"/>
            <a:ext cx="235112" cy="149294"/>
          </a:xfrm>
          <a:prstGeom prst="rect">
            <a:avLst/>
          </a:prstGeom>
        </p:spPr>
      </p:pic>
      <p:pic>
        <p:nvPicPr>
          <p:cNvPr id="52" name="object 52"/>
          <p:cNvPicPr/>
          <p:nvPr/>
        </p:nvPicPr>
        <p:blipFill>
          <a:blip r:embed="rId153" cstate="print"/>
          <a:stretch>
            <a:fillRect/>
          </a:stretch>
        </p:blipFill>
        <p:spPr>
          <a:xfrm>
            <a:off x="4533097" y="9985061"/>
            <a:ext cx="231050" cy="132028"/>
          </a:xfrm>
          <a:prstGeom prst="rect">
            <a:avLst/>
          </a:prstGeom>
        </p:spPr>
      </p:pic>
      <p:pic>
        <p:nvPicPr>
          <p:cNvPr id="53" name="object 53"/>
          <p:cNvPicPr/>
          <p:nvPr/>
        </p:nvPicPr>
        <p:blipFill>
          <a:blip r:embed="rId154" cstate="print"/>
          <a:stretch>
            <a:fillRect/>
          </a:stretch>
        </p:blipFill>
        <p:spPr>
          <a:xfrm>
            <a:off x="5006877" y="10017560"/>
            <a:ext cx="229526" cy="117072"/>
          </a:xfrm>
          <a:prstGeom prst="rect">
            <a:avLst/>
          </a:prstGeom>
        </p:spPr>
      </p:pic>
      <p:pic>
        <p:nvPicPr>
          <p:cNvPr id="54" name="object 54"/>
          <p:cNvPicPr/>
          <p:nvPr/>
        </p:nvPicPr>
        <p:blipFill>
          <a:blip r:embed="rId155" cstate="print"/>
          <a:stretch>
            <a:fillRect/>
          </a:stretch>
        </p:blipFill>
        <p:spPr>
          <a:xfrm>
            <a:off x="5480657" y="9969827"/>
            <a:ext cx="228003" cy="139137"/>
          </a:xfrm>
          <a:prstGeom prst="rect">
            <a:avLst/>
          </a:prstGeom>
        </p:spPr>
      </p:pic>
      <p:sp>
        <p:nvSpPr>
          <p:cNvPr id="162" name="object 162"/>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56" cstate="print"/>
          <a:stretch>
            <a:fillRect/>
          </a:stretch>
        </p:blipFill>
        <p:spPr>
          <a:xfrm>
            <a:off x="3036602" y="10051584"/>
            <a:ext cx="238159" cy="149294"/>
          </a:xfrm>
          <a:prstGeom prst="rect">
            <a:avLst/>
          </a:prstGeom>
        </p:spPr>
      </p:pic>
      <p:pic>
        <p:nvPicPr>
          <p:cNvPr id="95" name="object 95"/>
          <p:cNvPicPr/>
          <p:nvPr/>
        </p:nvPicPr>
        <p:blipFill>
          <a:blip r:embed="rId157" cstate="print"/>
          <a:stretch>
            <a:fillRect/>
          </a:stretch>
        </p:blipFill>
        <p:spPr>
          <a:xfrm>
            <a:off x="6410952" y="9988616"/>
            <a:ext cx="226987" cy="156911"/>
          </a:xfrm>
          <a:prstGeom prst="rect">
            <a:avLst/>
          </a:prstGeom>
        </p:spPr>
      </p:pic>
      <p:sp>
        <p:nvSpPr>
          <p:cNvPr id="192" name="object 192"/>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246" name="object 246"/>
          <p:cNvSpPr/>
          <p:nvPr/>
        </p:nvSpPr>
        <p:spPr>
          <a:xfrm>
            <a:off x="9763467" y="9870806"/>
            <a:ext cx="229235" cy="170180"/>
          </a:xfrm>
          <a:custGeom>
            <a:avLst/>
            <a:gdLst/>
            <a:ahLst/>
            <a:cxnLst/>
            <a:rect l="l" t="t" r="r" b="b"/>
            <a:pathLst>
              <a:path w="229234" h="170179">
                <a:moveTo>
                  <a:pt x="2031" y="169606"/>
                </a:moveTo>
                <a:lnTo>
                  <a:pt x="0" y="63983"/>
                </a:lnTo>
                <a:lnTo>
                  <a:pt x="507" y="63983"/>
                </a:lnTo>
                <a:lnTo>
                  <a:pt x="226480" y="0"/>
                </a:lnTo>
                <a:lnTo>
                  <a:pt x="229019" y="109685"/>
                </a:lnTo>
                <a:lnTo>
                  <a:pt x="2031" y="169606"/>
                </a:lnTo>
                <a:close/>
              </a:path>
            </a:pathLst>
          </a:custGeom>
          <a:solidFill>
            <a:srgbClr val="6F9425">
              <a:alpha val="8999"/>
            </a:srgbClr>
          </a:solidFill>
        </p:spPr>
        <p:txBody>
          <a:bodyPr wrap="square" lIns="0" tIns="0" rIns="0" bIns="0" rtlCol="0"/>
          <a:lstStyle/>
          <a:p>
            <a:endParaRPr/>
          </a:p>
        </p:txBody>
      </p:sp>
      <p:sp>
        <p:nvSpPr>
          <p:cNvPr id="241" name="object 241"/>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264" name="object 264"/>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242" name="object 242"/>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88" name="object 188"/>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58" name="object 158"/>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128" name="object 128"/>
          <p:cNvPicPr/>
          <p:nvPr/>
        </p:nvPicPr>
        <p:blipFill>
          <a:blip r:embed="rId158" cstate="print"/>
          <a:stretch>
            <a:fillRect/>
          </a:stretch>
        </p:blipFill>
        <p:spPr>
          <a:xfrm>
            <a:off x="3515968" y="10196307"/>
            <a:ext cx="237143" cy="90691"/>
          </a:xfrm>
          <a:prstGeom prst="rect">
            <a:avLst/>
          </a:prstGeom>
        </p:spPr>
      </p:pic>
      <p:pic>
        <p:nvPicPr>
          <p:cNvPr id="90" name="object 90"/>
          <p:cNvPicPr/>
          <p:nvPr/>
        </p:nvPicPr>
        <p:blipFill>
          <a:blip r:embed="rId159" cstate="print"/>
          <a:stretch>
            <a:fillRect/>
          </a:stretch>
        </p:blipFill>
        <p:spPr>
          <a:xfrm>
            <a:off x="4027833" y="10126230"/>
            <a:ext cx="234097" cy="133044"/>
          </a:xfrm>
          <a:prstGeom prst="rect">
            <a:avLst/>
          </a:prstGeom>
        </p:spPr>
      </p:pic>
      <p:pic>
        <p:nvPicPr>
          <p:cNvPr id="94" name="object 94"/>
          <p:cNvPicPr/>
          <p:nvPr/>
        </p:nvPicPr>
        <p:blipFill>
          <a:blip r:embed="rId160" cstate="print"/>
          <a:stretch>
            <a:fillRect/>
          </a:stretch>
        </p:blipFill>
        <p:spPr>
          <a:xfrm>
            <a:off x="5934125" y="10112012"/>
            <a:ext cx="228511" cy="140153"/>
          </a:xfrm>
          <a:prstGeom prst="rect">
            <a:avLst/>
          </a:prstGeom>
        </p:spPr>
      </p:pic>
      <p:pic>
        <p:nvPicPr>
          <p:cNvPr id="129" name="object 129"/>
          <p:cNvPicPr/>
          <p:nvPr/>
        </p:nvPicPr>
        <p:blipFill>
          <a:blip r:embed="rId161" cstate="print"/>
          <a:stretch>
            <a:fillRect/>
          </a:stretch>
        </p:blipFill>
        <p:spPr>
          <a:xfrm>
            <a:off x="6872545" y="10047013"/>
            <a:ext cx="227495" cy="156403"/>
          </a:xfrm>
          <a:prstGeom prst="rect">
            <a:avLst/>
          </a:prstGeom>
        </p:spPr>
      </p:pic>
      <p:pic>
        <p:nvPicPr>
          <p:cNvPr id="161" name="object 161"/>
          <p:cNvPicPr/>
          <p:nvPr/>
        </p:nvPicPr>
        <p:blipFill>
          <a:blip r:embed="rId162" cstate="print"/>
          <a:stretch>
            <a:fillRect/>
          </a:stretch>
        </p:blipFill>
        <p:spPr>
          <a:xfrm>
            <a:off x="7341248" y="10074943"/>
            <a:ext cx="226987" cy="155387"/>
          </a:xfrm>
          <a:prstGeom prst="rect">
            <a:avLst/>
          </a:prstGeom>
        </p:spPr>
      </p:pic>
      <p:sp>
        <p:nvSpPr>
          <p:cNvPr id="245" name="object 245"/>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265" name="object 265"/>
          <p:cNvPicPr/>
          <p:nvPr/>
        </p:nvPicPr>
        <p:blipFill>
          <a:blip r:embed="rId163" cstate="print"/>
          <a:stretch>
            <a:fillRect/>
          </a:stretch>
        </p:blipFill>
        <p:spPr>
          <a:xfrm>
            <a:off x="364035" y="10167870"/>
            <a:ext cx="253901" cy="119128"/>
          </a:xfrm>
          <a:prstGeom prst="rect">
            <a:avLst/>
          </a:prstGeom>
        </p:spPr>
      </p:pic>
      <p:sp>
        <p:nvSpPr>
          <p:cNvPr id="191" name="object 191"/>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59" name="object 159"/>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91" name="object 91"/>
          <p:cNvPicPr/>
          <p:nvPr/>
        </p:nvPicPr>
        <p:blipFill>
          <a:blip r:embed="rId164" cstate="print"/>
          <a:stretch>
            <a:fillRect/>
          </a:stretch>
        </p:blipFill>
        <p:spPr>
          <a:xfrm>
            <a:off x="4506584" y="10209510"/>
            <a:ext cx="230649" cy="77489"/>
          </a:xfrm>
          <a:prstGeom prst="rect">
            <a:avLst/>
          </a:prstGeom>
        </p:spPr>
      </p:pic>
      <p:sp>
        <p:nvSpPr>
          <p:cNvPr id="92" name="object 92"/>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165" cstate="print"/>
          <a:stretch>
            <a:fillRect/>
          </a:stretch>
        </p:blipFill>
        <p:spPr>
          <a:xfrm>
            <a:off x="5461180" y="10200369"/>
            <a:ext cx="226153" cy="86629"/>
          </a:xfrm>
          <a:prstGeom prst="rect">
            <a:avLst/>
          </a:prstGeom>
        </p:spPr>
      </p:pic>
      <p:pic>
        <p:nvPicPr>
          <p:cNvPr id="127" name="object 127"/>
          <p:cNvPicPr/>
          <p:nvPr/>
        </p:nvPicPr>
        <p:blipFill>
          <a:blip r:embed="rId166" cstate="print"/>
          <a:stretch>
            <a:fillRect/>
          </a:stretch>
        </p:blipFill>
        <p:spPr>
          <a:xfrm>
            <a:off x="6397592" y="10192245"/>
            <a:ext cx="224098" cy="94754"/>
          </a:xfrm>
          <a:prstGeom prst="rect">
            <a:avLst/>
          </a:prstGeom>
        </p:spPr>
      </p:pic>
      <p:sp>
        <p:nvSpPr>
          <p:cNvPr id="160" name="object 160"/>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219" name="object 219"/>
          <p:cNvPicPr/>
          <p:nvPr/>
        </p:nvPicPr>
        <p:blipFill>
          <a:blip r:embed="rId167" cstate="print"/>
          <a:stretch>
            <a:fillRect/>
          </a:stretch>
        </p:blipFill>
        <p:spPr>
          <a:xfrm>
            <a:off x="8295409" y="10112012"/>
            <a:ext cx="227495" cy="154372"/>
          </a:xfrm>
          <a:prstGeom prst="rect">
            <a:avLst/>
          </a:prstGeom>
        </p:spPr>
      </p:pic>
      <p:sp>
        <p:nvSpPr>
          <p:cNvPr id="243" name="object 243"/>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244" name="object 244"/>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pic>
        <p:nvPicPr>
          <p:cNvPr id="334" name="object 334"/>
          <p:cNvPicPr/>
          <p:nvPr/>
        </p:nvPicPr>
        <p:blipFill>
          <a:blip r:embed="rId168" cstate="print"/>
          <a:stretch>
            <a:fillRect/>
          </a:stretch>
        </p:blipFill>
        <p:spPr>
          <a:xfrm>
            <a:off x="0" y="0"/>
            <a:ext cx="8828326" cy="10286999"/>
          </a:xfrm>
          <a:prstGeom prst="rect">
            <a:avLst/>
          </a:prstGeom>
        </p:spPr>
      </p:pic>
      <p:pic>
        <p:nvPicPr>
          <p:cNvPr id="347" name="object 347"/>
          <p:cNvPicPr/>
          <p:nvPr/>
        </p:nvPicPr>
        <p:blipFill>
          <a:blip r:embed="rId169" cstate="print"/>
          <a:stretch>
            <a:fillRect/>
          </a:stretch>
        </p:blipFill>
        <p:spPr>
          <a:xfrm>
            <a:off x="16259272" y="-12160"/>
            <a:ext cx="2028727" cy="1887665"/>
          </a:xfrm>
          <a:prstGeom prst="rect">
            <a:avLst/>
          </a:prstGeom>
        </p:spPr>
      </p:pic>
      <p:sp>
        <p:nvSpPr>
          <p:cNvPr id="338" name="object 338" descr="$PPTXTitle"/>
          <p:cNvSpPr txBox="1">
            <a:spLocks noGrp="1"/>
          </p:cNvSpPr>
          <p:nvPr>
            <p:ph type="title"/>
          </p:nvPr>
        </p:nvSpPr>
        <p:spPr>
          <a:xfrm>
            <a:off x="11073729" y="1376384"/>
            <a:ext cx="5005070" cy="1593215"/>
          </a:xfrm>
          <a:prstGeom prst="rect">
            <a:avLst/>
          </a:prstGeom>
        </p:spPr>
        <p:txBody>
          <a:bodyPr vert="horz" wrap="square" lIns="0" tIns="151765" rIns="0" bIns="0" rtlCol="0">
            <a:spAutoFit/>
          </a:bodyPr>
          <a:lstStyle/>
          <a:p>
            <a:pPr marL="12700" marR="5080">
              <a:lnSpc>
                <a:spcPts val="5630"/>
              </a:lnSpc>
              <a:spcBef>
                <a:spcPts val="1195"/>
              </a:spcBef>
            </a:pPr>
            <a:r>
              <a:rPr sz="5600" spc="-395" dirty="0"/>
              <a:t>Конфігурація </a:t>
            </a:r>
            <a:r>
              <a:rPr sz="5600" spc="-310" dirty="0"/>
              <a:t>компетенцій</a:t>
            </a:r>
            <a:endParaRPr sz="5600"/>
          </a:p>
        </p:txBody>
      </p:sp>
      <p:pic>
        <p:nvPicPr>
          <p:cNvPr id="337" name="object 337"/>
          <p:cNvPicPr/>
          <p:nvPr/>
        </p:nvPicPr>
        <p:blipFill>
          <a:blip r:embed="rId170" cstate="print"/>
          <a:stretch>
            <a:fillRect/>
          </a:stretch>
        </p:blipFill>
        <p:spPr>
          <a:xfrm>
            <a:off x="6796711" y="2536699"/>
            <a:ext cx="1504804" cy="1504809"/>
          </a:xfrm>
          <a:prstGeom prst="rect">
            <a:avLst/>
          </a:prstGeom>
        </p:spPr>
      </p:pic>
      <p:sp>
        <p:nvSpPr>
          <p:cNvPr id="284" name="object 284"/>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283" name="object 283"/>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301" name="object 301"/>
          <p:cNvPicPr/>
          <p:nvPr/>
        </p:nvPicPr>
        <p:blipFill>
          <a:blip r:embed="rId171" cstate="print"/>
          <a:stretch>
            <a:fillRect/>
          </a:stretch>
        </p:blipFill>
        <p:spPr>
          <a:xfrm>
            <a:off x="18215846" y="8620482"/>
            <a:ext cx="72153" cy="70697"/>
          </a:xfrm>
          <a:prstGeom prst="rect">
            <a:avLst/>
          </a:prstGeom>
        </p:spPr>
      </p:pic>
      <p:sp>
        <p:nvSpPr>
          <p:cNvPr id="282" name="object 282"/>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300" name="object 300"/>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311" name="object 311"/>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310" name="object 310"/>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281" name="object 281"/>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299" name="object 299"/>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318" name="object 318"/>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80" name="object 280"/>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298" name="object 298"/>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309" name="object 309"/>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323" name="object 323"/>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79" name="object 279"/>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278" name="object 278"/>
          <p:cNvPicPr/>
          <p:nvPr/>
        </p:nvPicPr>
        <p:blipFill>
          <a:blip r:embed="rId172" cstate="print"/>
          <a:stretch>
            <a:fillRect/>
          </a:stretch>
        </p:blipFill>
        <p:spPr>
          <a:xfrm>
            <a:off x="15196450" y="9336597"/>
            <a:ext cx="246792" cy="174176"/>
          </a:xfrm>
          <a:prstGeom prst="rect">
            <a:avLst/>
          </a:prstGeom>
        </p:spPr>
      </p:pic>
      <p:sp>
        <p:nvSpPr>
          <p:cNvPr id="297" name="object 297"/>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308" name="object 308"/>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sp>
        <p:nvSpPr>
          <p:cNvPr id="317" name="object 317"/>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327" name="object 327"/>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pic>
        <p:nvPicPr>
          <p:cNvPr id="277" name="object 277"/>
          <p:cNvPicPr/>
          <p:nvPr/>
        </p:nvPicPr>
        <p:blipFill>
          <a:blip r:embed="rId173" cstate="print"/>
          <a:stretch>
            <a:fillRect/>
          </a:stretch>
        </p:blipFill>
        <p:spPr>
          <a:xfrm>
            <a:off x="14702865" y="9446283"/>
            <a:ext cx="245268" cy="174684"/>
          </a:xfrm>
          <a:prstGeom prst="rect">
            <a:avLst/>
          </a:prstGeom>
        </p:spPr>
      </p:pic>
      <p:pic>
        <p:nvPicPr>
          <p:cNvPr id="296" name="object 296"/>
          <p:cNvPicPr/>
          <p:nvPr/>
        </p:nvPicPr>
        <p:blipFill>
          <a:blip r:embed="rId174" cstate="print"/>
          <a:stretch>
            <a:fillRect/>
          </a:stretch>
        </p:blipFill>
        <p:spPr>
          <a:xfrm>
            <a:off x="15732182" y="9434603"/>
            <a:ext cx="249839" cy="182301"/>
          </a:xfrm>
          <a:prstGeom prst="rect">
            <a:avLst/>
          </a:prstGeom>
        </p:spPr>
      </p:pic>
      <p:pic>
        <p:nvPicPr>
          <p:cNvPr id="271" name="object 271"/>
          <p:cNvPicPr/>
          <p:nvPr/>
        </p:nvPicPr>
        <p:blipFill>
          <a:blip r:embed="rId175" cstate="print"/>
          <a:stretch>
            <a:fillRect/>
          </a:stretch>
        </p:blipFill>
        <p:spPr>
          <a:xfrm>
            <a:off x="11741867" y="9721512"/>
            <a:ext cx="236128" cy="170113"/>
          </a:xfrm>
          <a:prstGeom prst="rect">
            <a:avLst/>
          </a:prstGeom>
        </p:spPr>
      </p:pic>
      <p:pic>
        <p:nvPicPr>
          <p:cNvPr id="272" name="object 272"/>
          <p:cNvPicPr/>
          <p:nvPr/>
        </p:nvPicPr>
        <p:blipFill>
          <a:blip r:embed="rId176" cstate="print"/>
          <a:stretch>
            <a:fillRect/>
          </a:stretch>
        </p:blipFill>
        <p:spPr>
          <a:xfrm>
            <a:off x="12235451" y="9667685"/>
            <a:ext cx="237651" cy="166559"/>
          </a:xfrm>
          <a:prstGeom prst="rect">
            <a:avLst/>
          </a:prstGeom>
        </p:spPr>
      </p:pic>
      <p:pic>
        <p:nvPicPr>
          <p:cNvPr id="273" name="object 273"/>
          <p:cNvPicPr/>
          <p:nvPr/>
        </p:nvPicPr>
        <p:blipFill>
          <a:blip r:embed="rId177" cstate="print"/>
          <a:stretch>
            <a:fillRect/>
          </a:stretch>
        </p:blipFill>
        <p:spPr>
          <a:xfrm>
            <a:off x="12728528" y="9637724"/>
            <a:ext cx="239175" cy="159957"/>
          </a:xfrm>
          <a:prstGeom prst="rect">
            <a:avLst/>
          </a:prstGeom>
        </p:spPr>
      </p:pic>
      <p:pic>
        <p:nvPicPr>
          <p:cNvPr id="274" name="object 274"/>
          <p:cNvPicPr/>
          <p:nvPr/>
        </p:nvPicPr>
        <p:blipFill>
          <a:blip r:embed="rId178" cstate="print"/>
          <a:stretch>
            <a:fillRect/>
          </a:stretch>
        </p:blipFill>
        <p:spPr>
          <a:xfrm>
            <a:off x="13222112" y="9629599"/>
            <a:ext cx="240698" cy="156403"/>
          </a:xfrm>
          <a:prstGeom prst="rect">
            <a:avLst/>
          </a:prstGeom>
        </p:spPr>
      </p:pic>
      <p:pic>
        <p:nvPicPr>
          <p:cNvPr id="275" name="object 275"/>
          <p:cNvPicPr/>
          <p:nvPr/>
        </p:nvPicPr>
        <p:blipFill>
          <a:blip r:embed="rId179" cstate="print"/>
          <a:stretch>
            <a:fillRect/>
          </a:stretch>
        </p:blipFill>
        <p:spPr>
          <a:xfrm>
            <a:off x="13715697" y="9597607"/>
            <a:ext cx="242221" cy="166051"/>
          </a:xfrm>
          <a:prstGeom prst="rect">
            <a:avLst/>
          </a:prstGeom>
        </p:spPr>
      </p:pic>
      <p:pic>
        <p:nvPicPr>
          <p:cNvPr id="276" name="object 276"/>
          <p:cNvPicPr/>
          <p:nvPr/>
        </p:nvPicPr>
        <p:blipFill>
          <a:blip r:embed="rId180" cstate="print"/>
          <a:stretch>
            <a:fillRect/>
          </a:stretch>
        </p:blipFill>
        <p:spPr>
          <a:xfrm>
            <a:off x="14209281" y="9534640"/>
            <a:ext cx="243745" cy="173160"/>
          </a:xfrm>
          <a:prstGeom prst="rect">
            <a:avLst/>
          </a:prstGeom>
        </p:spPr>
      </p:pic>
      <p:pic>
        <p:nvPicPr>
          <p:cNvPr id="307" name="object 307"/>
          <p:cNvPicPr/>
          <p:nvPr/>
        </p:nvPicPr>
        <p:blipFill>
          <a:blip r:embed="rId181" cstate="print"/>
          <a:stretch>
            <a:fillRect/>
          </a:stretch>
        </p:blipFill>
        <p:spPr>
          <a:xfrm>
            <a:off x="16276039" y="9466595"/>
            <a:ext cx="252885" cy="189918"/>
          </a:xfrm>
          <a:prstGeom prst="rect">
            <a:avLst/>
          </a:prstGeom>
        </p:spPr>
      </p:pic>
      <p:sp>
        <p:nvSpPr>
          <p:cNvPr id="316" name="object 316"/>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322" name="object 322"/>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pic>
        <p:nvPicPr>
          <p:cNvPr id="295" name="object 295"/>
          <p:cNvPicPr/>
          <p:nvPr/>
        </p:nvPicPr>
        <p:blipFill>
          <a:blip r:embed="rId182" cstate="print"/>
          <a:stretch>
            <a:fillRect/>
          </a:stretch>
        </p:blipFill>
        <p:spPr>
          <a:xfrm>
            <a:off x="15235550" y="9586944"/>
            <a:ext cx="248315" cy="185855"/>
          </a:xfrm>
          <a:prstGeom prst="rect">
            <a:avLst/>
          </a:prstGeom>
        </p:spPr>
      </p:pic>
      <p:pic>
        <p:nvPicPr>
          <p:cNvPr id="270" name="object 270"/>
          <p:cNvPicPr/>
          <p:nvPr/>
        </p:nvPicPr>
        <p:blipFill>
          <a:blip r:embed="rId183" cstate="print"/>
          <a:stretch>
            <a:fillRect/>
          </a:stretch>
        </p:blipFill>
        <p:spPr>
          <a:xfrm>
            <a:off x="11248282" y="9795650"/>
            <a:ext cx="234604" cy="171637"/>
          </a:xfrm>
          <a:prstGeom prst="rect">
            <a:avLst/>
          </a:prstGeom>
        </p:spPr>
      </p:pic>
      <p:pic>
        <p:nvPicPr>
          <p:cNvPr id="294" name="object 294"/>
          <p:cNvPicPr/>
          <p:nvPr/>
        </p:nvPicPr>
        <p:blipFill>
          <a:blip r:embed="rId184" cstate="print"/>
          <a:stretch>
            <a:fillRect/>
          </a:stretch>
        </p:blipFill>
        <p:spPr>
          <a:xfrm>
            <a:off x="14738920" y="9721004"/>
            <a:ext cx="246792" cy="186363"/>
          </a:xfrm>
          <a:prstGeom prst="rect">
            <a:avLst/>
          </a:prstGeom>
        </p:spPr>
      </p:pic>
      <p:pic>
        <p:nvPicPr>
          <p:cNvPr id="306" name="object 306"/>
          <p:cNvPicPr/>
          <p:nvPr/>
        </p:nvPicPr>
        <p:blipFill>
          <a:blip r:embed="rId185" cstate="print"/>
          <a:stretch>
            <a:fillRect/>
          </a:stretch>
        </p:blipFill>
        <p:spPr>
          <a:xfrm>
            <a:off x="15775934" y="9660575"/>
            <a:ext cx="251280" cy="196011"/>
          </a:xfrm>
          <a:prstGeom prst="rect">
            <a:avLst/>
          </a:prstGeom>
        </p:spPr>
      </p:pic>
      <p:sp>
        <p:nvSpPr>
          <p:cNvPr id="315" name="object 315"/>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sp>
        <p:nvSpPr>
          <p:cNvPr id="321" name="object 321"/>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326" name="object 326"/>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pic>
        <p:nvPicPr>
          <p:cNvPr id="269" name="object 269"/>
          <p:cNvPicPr/>
          <p:nvPr/>
        </p:nvPicPr>
        <p:blipFill>
          <a:blip r:embed="rId186" cstate="print"/>
          <a:stretch>
            <a:fillRect/>
          </a:stretch>
        </p:blipFill>
        <p:spPr>
          <a:xfrm>
            <a:off x="10755206" y="9887563"/>
            <a:ext cx="233081" cy="170621"/>
          </a:xfrm>
          <a:prstGeom prst="rect">
            <a:avLst/>
          </a:prstGeom>
        </p:spPr>
      </p:pic>
      <p:pic>
        <p:nvPicPr>
          <p:cNvPr id="293" name="object 293"/>
          <p:cNvPicPr/>
          <p:nvPr/>
        </p:nvPicPr>
        <p:blipFill>
          <a:blip r:embed="rId187" cstate="print"/>
          <a:stretch>
            <a:fillRect/>
          </a:stretch>
        </p:blipFill>
        <p:spPr>
          <a:xfrm>
            <a:off x="14242850" y="9830689"/>
            <a:ext cx="245215" cy="182301"/>
          </a:xfrm>
          <a:prstGeom prst="rect">
            <a:avLst/>
          </a:prstGeom>
        </p:spPr>
      </p:pic>
      <p:pic>
        <p:nvPicPr>
          <p:cNvPr id="268" name="object 268"/>
          <p:cNvPicPr/>
          <p:nvPr/>
        </p:nvPicPr>
        <p:blipFill>
          <a:blip r:embed="rId188" cstate="print"/>
          <a:stretch>
            <a:fillRect/>
          </a:stretch>
        </p:blipFill>
        <p:spPr>
          <a:xfrm>
            <a:off x="10261113" y="9992679"/>
            <a:ext cx="232065" cy="167067"/>
          </a:xfrm>
          <a:prstGeom prst="rect">
            <a:avLst/>
          </a:prstGeom>
        </p:spPr>
      </p:pic>
      <p:sp>
        <p:nvSpPr>
          <p:cNvPr id="266" name="object 266"/>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sp>
        <p:nvSpPr>
          <p:cNvPr id="267" name="object 267"/>
          <p:cNvSpPr/>
          <p:nvPr/>
        </p:nvSpPr>
        <p:spPr>
          <a:xfrm>
            <a:off x="9767530" y="10108458"/>
            <a:ext cx="231140" cy="161925"/>
          </a:xfrm>
          <a:custGeom>
            <a:avLst/>
            <a:gdLst/>
            <a:ahLst/>
            <a:cxnLst/>
            <a:rect l="l" t="t" r="r" b="b"/>
            <a:pathLst>
              <a:path w="231140" h="161925">
                <a:moveTo>
                  <a:pt x="2031" y="161481"/>
                </a:moveTo>
                <a:lnTo>
                  <a:pt x="0" y="55350"/>
                </a:lnTo>
                <a:lnTo>
                  <a:pt x="507" y="55350"/>
                </a:lnTo>
                <a:lnTo>
                  <a:pt x="228003" y="0"/>
                </a:lnTo>
                <a:lnTo>
                  <a:pt x="230542" y="110193"/>
                </a:lnTo>
                <a:lnTo>
                  <a:pt x="2031" y="161481"/>
                </a:lnTo>
                <a:close/>
              </a:path>
            </a:pathLst>
          </a:custGeom>
          <a:solidFill>
            <a:srgbClr val="6F9425">
              <a:alpha val="8999"/>
            </a:srgbClr>
          </a:solidFill>
        </p:spPr>
        <p:txBody>
          <a:bodyPr wrap="square" lIns="0" tIns="0" rIns="0" bIns="0" rtlCol="0"/>
          <a:lstStyle/>
          <a:p>
            <a:endParaRPr/>
          </a:p>
        </p:txBody>
      </p:sp>
      <p:sp>
        <p:nvSpPr>
          <p:cNvPr id="285" name="object 285"/>
          <p:cNvSpPr/>
          <p:nvPr/>
        </p:nvSpPr>
        <p:spPr>
          <a:xfrm>
            <a:off x="10314548" y="10252165"/>
            <a:ext cx="184785" cy="34925"/>
          </a:xfrm>
          <a:custGeom>
            <a:avLst/>
            <a:gdLst/>
            <a:ahLst/>
            <a:cxnLst/>
            <a:rect l="l" t="t" r="r" b="b"/>
            <a:pathLst>
              <a:path w="184784" h="34925">
                <a:moveTo>
                  <a:pt x="184346" y="34833"/>
                </a:moveTo>
                <a:lnTo>
                  <a:pt x="0" y="34833"/>
                </a:lnTo>
                <a:lnTo>
                  <a:pt x="183201" y="0"/>
                </a:lnTo>
                <a:lnTo>
                  <a:pt x="184346" y="34833"/>
                </a:lnTo>
                <a:close/>
              </a:path>
            </a:pathLst>
          </a:custGeom>
          <a:solidFill>
            <a:srgbClr val="6F9425">
              <a:alpha val="8999"/>
            </a:srgbClr>
          </a:solidFill>
        </p:spPr>
        <p:txBody>
          <a:bodyPr wrap="square" lIns="0" tIns="0" rIns="0" bIns="0" rtlCol="0"/>
          <a:lstStyle/>
          <a:p>
            <a:endParaRPr/>
          </a:p>
        </p:txBody>
      </p:sp>
      <p:sp>
        <p:nvSpPr>
          <p:cNvPr id="286" name="object 286"/>
          <p:cNvSpPr/>
          <p:nvPr/>
        </p:nvSpPr>
        <p:spPr>
          <a:xfrm>
            <a:off x="10764854" y="10164316"/>
            <a:ext cx="234950" cy="123189"/>
          </a:xfrm>
          <a:custGeom>
            <a:avLst/>
            <a:gdLst/>
            <a:ahLst/>
            <a:cxnLst/>
            <a:rect l="l" t="t" r="r" b="b"/>
            <a:pathLst>
              <a:path w="234950" h="123190">
                <a:moveTo>
                  <a:pt x="234830" y="122683"/>
                </a:moveTo>
                <a:lnTo>
                  <a:pt x="3369" y="122683"/>
                </a:lnTo>
                <a:lnTo>
                  <a:pt x="0" y="39100"/>
                </a:lnTo>
                <a:lnTo>
                  <a:pt x="229526" y="0"/>
                </a:lnTo>
                <a:lnTo>
                  <a:pt x="234830" y="122683"/>
                </a:lnTo>
                <a:close/>
              </a:path>
            </a:pathLst>
          </a:custGeom>
          <a:solidFill>
            <a:srgbClr val="6F9425">
              <a:alpha val="8999"/>
            </a:srgbClr>
          </a:solidFill>
        </p:spPr>
        <p:txBody>
          <a:bodyPr wrap="square" lIns="0" tIns="0" rIns="0" bIns="0" rtlCol="0"/>
          <a:lstStyle/>
          <a:p>
            <a:endParaRPr/>
          </a:p>
        </p:txBody>
      </p:sp>
      <p:pic>
        <p:nvPicPr>
          <p:cNvPr id="287" name="object 287"/>
          <p:cNvPicPr/>
          <p:nvPr/>
        </p:nvPicPr>
        <p:blipFill>
          <a:blip r:embed="rId189" cstate="print"/>
          <a:stretch>
            <a:fillRect/>
          </a:stretch>
        </p:blipFill>
        <p:spPr>
          <a:xfrm>
            <a:off x="11261486" y="10089161"/>
            <a:ext cx="236636" cy="167067"/>
          </a:xfrm>
          <a:prstGeom prst="rect">
            <a:avLst/>
          </a:prstGeom>
        </p:spPr>
      </p:pic>
      <p:pic>
        <p:nvPicPr>
          <p:cNvPr id="288" name="object 288"/>
          <p:cNvPicPr/>
          <p:nvPr/>
        </p:nvPicPr>
        <p:blipFill>
          <a:blip r:embed="rId190" cstate="print"/>
          <a:stretch>
            <a:fillRect/>
          </a:stretch>
        </p:blipFill>
        <p:spPr>
          <a:xfrm>
            <a:off x="11759132" y="10028225"/>
            <a:ext cx="237651" cy="166559"/>
          </a:xfrm>
          <a:prstGeom prst="rect">
            <a:avLst/>
          </a:prstGeom>
        </p:spPr>
      </p:pic>
      <p:pic>
        <p:nvPicPr>
          <p:cNvPr id="289" name="object 289"/>
          <p:cNvPicPr/>
          <p:nvPr/>
        </p:nvPicPr>
        <p:blipFill>
          <a:blip r:embed="rId191" cstate="print"/>
          <a:stretch>
            <a:fillRect/>
          </a:stretch>
        </p:blipFill>
        <p:spPr>
          <a:xfrm>
            <a:off x="12255763" y="9987092"/>
            <a:ext cx="239175" cy="163512"/>
          </a:xfrm>
          <a:prstGeom prst="rect">
            <a:avLst/>
          </a:prstGeom>
        </p:spPr>
      </p:pic>
      <p:pic>
        <p:nvPicPr>
          <p:cNvPr id="290" name="object 290"/>
          <p:cNvPicPr/>
          <p:nvPr/>
        </p:nvPicPr>
        <p:blipFill>
          <a:blip r:embed="rId192" cstate="print"/>
          <a:stretch>
            <a:fillRect/>
          </a:stretch>
        </p:blipFill>
        <p:spPr>
          <a:xfrm>
            <a:off x="12752394" y="9967288"/>
            <a:ext cx="240698" cy="157926"/>
          </a:xfrm>
          <a:prstGeom prst="rect">
            <a:avLst/>
          </a:prstGeom>
        </p:spPr>
      </p:pic>
      <p:pic>
        <p:nvPicPr>
          <p:cNvPr id="291" name="object 291"/>
          <p:cNvPicPr/>
          <p:nvPr/>
        </p:nvPicPr>
        <p:blipFill>
          <a:blip r:embed="rId193" cstate="print"/>
          <a:stretch>
            <a:fillRect/>
          </a:stretch>
        </p:blipFill>
        <p:spPr>
          <a:xfrm>
            <a:off x="13249025" y="9957132"/>
            <a:ext cx="242221" cy="162496"/>
          </a:xfrm>
          <a:prstGeom prst="rect">
            <a:avLst/>
          </a:prstGeom>
        </p:spPr>
      </p:pic>
      <p:pic>
        <p:nvPicPr>
          <p:cNvPr id="292" name="object 292"/>
          <p:cNvPicPr/>
          <p:nvPr/>
        </p:nvPicPr>
        <p:blipFill>
          <a:blip r:embed="rId194" cstate="print"/>
          <a:stretch>
            <a:fillRect/>
          </a:stretch>
        </p:blipFill>
        <p:spPr>
          <a:xfrm>
            <a:off x="13745657" y="9910922"/>
            <a:ext cx="243745" cy="174684"/>
          </a:xfrm>
          <a:prstGeom prst="rect">
            <a:avLst/>
          </a:prstGeom>
        </p:spPr>
      </p:pic>
      <p:pic>
        <p:nvPicPr>
          <p:cNvPr id="305" name="object 305"/>
          <p:cNvPicPr/>
          <p:nvPr/>
        </p:nvPicPr>
        <p:blipFill>
          <a:blip r:embed="rId195" cstate="print"/>
          <a:stretch>
            <a:fillRect/>
          </a:stretch>
        </p:blipFill>
        <p:spPr>
          <a:xfrm>
            <a:off x="15276244" y="9839829"/>
            <a:ext cx="249768" cy="199058"/>
          </a:xfrm>
          <a:prstGeom prst="rect">
            <a:avLst/>
          </a:prstGeom>
        </p:spPr>
      </p:pic>
      <p:pic>
        <p:nvPicPr>
          <p:cNvPr id="314" name="object 314"/>
          <p:cNvPicPr/>
          <p:nvPr/>
        </p:nvPicPr>
        <p:blipFill>
          <a:blip r:embed="rId196" cstate="print"/>
          <a:stretch>
            <a:fillRect/>
          </a:stretch>
        </p:blipFill>
        <p:spPr>
          <a:xfrm>
            <a:off x="15819017" y="9892134"/>
            <a:ext cx="253393" cy="212261"/>
          </a:xfrm>
          <a:prstGeom prst="rect">
            <a:avLst/>
          </a:prstGeom>
        </p:spPr>
      </p:pic>
      <p:sp>
        <p:nvSpPr>
          <p:cNvPr id="320" name="object 320"/>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325" name="object 325"/>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pic>
        <p:nvPicPr>
          <p:cNvPr id="304" name="object 304"/>
          <p:cNvPicPr/>
          <p:nvPr/>
        </p:nvPicPr>
        <p:blipFill>
          <a:blip r:embed="rId197" cstate="print"/>
          <a:stretch>
            <a:fillRect/>
          </a:stretch>
        </p:blipFill>
        <p:spPr>
          <a:xfrm>
            <a:off x="14775482" y="9997757"/>
            <a:ext cx="248823" cy="198550"/>
          </a:xfrm>
          <a:prstGeom prst="rect">
            <a:avLst/>
          </a:prstGeom>
        </p:spPr>
      </p:pic>
      <p:sp>
        <p:nvSpPr>
          <p:cNvPr id="302" name="object 302"/>
          <p:cNvSpPr/>
          <p:nvPr/>
        </p:nvSpPr>
        <p:spPr>
          <a:xfrm>
            <a:off x="13775618" y="10227791"/>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8999"/>
            </a:srgbClr>
          </a:solidFill>
        </p:spPr>
        <p:txBody>
          <a:bodyPr wrap="square" lIns="0" tIns="0" rIns="0" bIns="0" rtlCol="0"/>
          <a:lstStyle/>
          <a:p>
            <a:endParaRPr/>
          </a:p>
        </p:txBody>
      </p:sp>
      <p:pic>
        <p:nvPicPr>
          <p:cNvPr id="303" name="object 303"/>
          <p:cNvPicPr/>
          <p:nvPr/>
        </p:nvPicPr>
        <p:blipFill>
          <a:blip r:embed="rId198" cstate="print"/>
          <a:stretch>
            <a:fillRect/>
          </a:stretch>
        </p:blipFill>
        <p:spPr>
          <a:xfrm>
            <a:off x="14275296" y="10129785"/>
            <a:ext cx="247299" cy="157214"/>
          </a:xfrm>
          <a:prstGeom prst="rect">
            <a:avLst/>
          </a:prstGeom>
        </p:spPr>
      </p:pic>
      <p:sp>
        <p:nvSpPr>
          <p:cNvPr id="341" name="object 341"/>
          <p:cNvSpPr txBox="1"/>
          <p:nvPr/>
        </p:nvSpPr>
        <p:spPr>
          <a:xfrm>
            <a:off x="10233060" y="3632559"/>
            <a:ext cx="2405380" cy="1054100"/>
          </a:xfrm>
          <a:prstGeom prst="rect">
            <a:avLst/>
          </a:prstGeom>
        </p:spPr>
        <p:txBody>
          <a:bodyPr vert="horz" wrap="square" lIns="0" tIns="12700" rIns="0" bIns="0" rtlCol="0">
            <a:spAutoFit/>
          </a:bodyPr>
          <a:lstStyle/>
          <a:p>
            <a:pPr marL="12700" marR="5080">
              <a:lnSpc>
                <a:spcPct val="135000"/>
              </a:lnSpc>
              <a:spcBef>
                <a:spcPts val="100"/>
              </a:spcBef>
              <a:tabLst>
                <a:tab pos="2048510" algn="l"/>
              </a:tabLst>
            </a:pPr>
            <a:r>
              <a:rPr sz="2500" spc="50" dirty="0">
                <a:solidFill>
                  <a:srgbClr val="171B20"/>
                </a:solidFill>
                <a:latin typeface="Century Gothic"/>
                <a:cs typeface="Century Gothic"/>
              </a:rPr>
              <a:t>Конфігурація </a:t>
            </a:r>
            <a:r>
              <a:rPr sz="2500" spc="155" dirty="0">
                <a:solidFill>
                  <a:srgbClr val="171B20"/>
                </a:solidFill>
                <a:latin typeface="Century Gothic"/>
                <a:cs typeface="Century Gothic"/>
              </a:rPr>
              <a:t>кількісний</a:t>
            </a:r>
            <a:r>
              <a:rPr sz="2500" dirty="0">
                <a:solidFill>
                  <a:srgbClr val="171B20"/>
                </a:solidFill>
                <a:latin typeface="Century Gothic"/>
                <a:cs typeface="Century Gothic"/>
              </a:rPr>
              <a:t>	</a:t>
            </a:r>
            <a:r>
              <a:rPr sz="2500" spc="-25" dirty="0">
                <a:solidFill>
                  <a:srgbClr val="171B20"/>
                </a:solidFill>
                <a:latin typeface="Century Gothic"/>
                <a:cs typeface="Century Gothic"/>
              </a:rPr>
              <a:t>та</a:t>
            </a:r>
            <a:endParaRPr sz="2500">
              <a:latin typeface="Century Gothic"/>
              <a:cs typeface="Century Gothic"/>
            </a:endParaRPr>
          </a:p>
        </p:txBody>
      </p:sp>
      <p:sp>
        <p:nvSpPr>
          <p:cNvPr id="339" name="object 339"/>
          <p:cNvSpPr txBox="1"/>
          <p:nvPr/>
        </p:nvSpPr>
        <p:spPr>
          <a:xfrm>
            <a:off x="12807688" y="3765947"/>
            <a:ext cx="2187575" cy="406400"/>
          </a:xfrm>
          <a:prstGeom prst="rect">
            <a:avLst/>
          </a:prstGeom>
        </p:spPr>
        <p:txBody>
          <a:bodyPr vert="horz" wrap="square" lIns="0" tIns="12700" rIns="0" bIns="0" rtlCol="0">
            <a:spAutoFit/>
          </a:bodyPr>
          <a:lstStyle/>
          <a:p>
            <a:pPr marL="12700">
              <a:lnSpc>
                <a:spcPct val="100000"/>
              </a:lnSpc>
              <a:spcBef>
                <a:spcPts val="100"/>
              </a:spcBef>
            </a:pPr>
            <a:r>
              <a:rPr sz="2500" spc="70" dirty="0">
                <a:solidFill>
                  <a:srgbClr val="171B20"/>
                </a:solidFill>
                <a:latin typeface="Century Gothic"/>
                <a:cs typeface="Century Gothic"/>
              </a:rPr>
              <a:t>компетенцій</a:t>
            </a:r>
            <a:endParaRPr sz="2500">
              <a:latin typeface="Century Gothic"/>
              <a:cs typeface="Century Gothic"/>
            </a:endParaRPr>
          </a:p>
        </p:txBody>
      </p:sp>
      <p:sp>
        <p:nvSpPr>
          <p:cNvPr id="340" name="object 340"/>
          <p:cNvSpPr txBox="1"/>
          <p:nvPr/>
        </p:nvSpPr>
        <p:spPr>
          <a:xfrm>
            <a:off x="15308983" y="3765947"/>
            <a:ext cx="1580515" cy="406400"/>
          </a:xfrm>
          <a:prstGeom prst="rect">
            <a:avLst/>
          </a:prstGeom>
        </p:spPr>
        <p:txBody>
          <a:bodyPr vert="horz" wrap="square" lIns="0" tIns="12700" rIns="0" bIns="0" rtlCol="0">
            <a:spAutoFit/>
          </a:bodyPr>
          <a:lstStyle/>
          <a:p>
            <a:pPr marL="12700">
              <a:lnSpc>
                <a:spcPct val="100000"/>
              </a:lnSpc>
              <a:spcBef>
                <a:spcPts val="100"/>
              </a:spcBef>
            </a:pPr>
            <a:r>
              <a:rPr sz="2500" spc="75" dirty="0">
                <a:solidFill>
                  <a:srgbClr val="171B20"/>
                </a:solidFill>
                <a:latin typeface="Century Gothic"/>
                <a:cs typeface="Century Gothic"/>
              </a:rPr>
              <a:t>визначає</a:t>
            </a:r>
            <a:endParaRPr sz="2500">
              <a:latin typeface="Century Gothic"/>
              <a:cs typeface="Century Gothic"/>
            </a:endParaRPr>
          </a:p>
        </p:txBody>
      </p:sp>
      <p:sp>
        <p:nvSpPr>
          <p:cNvPr id="342" name="object 342"/>
          <p:cNvSpPr txBox="1"/>
          <p:nvPr/>
        </p:nvSpPr>
        <p:spPr>
          <a:xfrm>
            <a:off x="10233060" y="4146909"/>
            <a:ext cx="5431155" cy="1054100"/>
          </a:xfrm>
          <a:prstGeom prst="rect">
            <a:avLst/>
          </a:prstGeom>
        </p:spPr>
        <p:txBody>
          <a:bodyPr vert="horz" wrap="square" lIns="0" tIns="12700" rIns="0" bIns="0" rtlCol="0">
            <a:spAutoFit/>
          </a:bodyPr>
          <a:lstStyle/>
          <a:p>
            <a:pPr marL="12700" marR="5080" indent="2632075">
              <a:lnSpc>
                <a:spcPct val="135000"/>
              </a:lnSpc>
              <a:spcBef>
                <a:spcPts val="100"/>
              </a:spcBef>
              <a:tabLst>
                <a:tab pos="3140075" algn="l"/>
              </a:tabLst>
            </a:pPr>
            <a:r>
              <a:rPr sz="2500" spc="70" dirty="0">
                <a:solidFill>
                  <a:srgbClr val="171B20"/>
                </a:solidFill>
                <a:latin typeface="Century Gothic"/>
                <a:cs typeface="Century Gothic"/>
              </a:rPr>
              <a:t>кваліфікаційний </a:t>
            </a:r>
            <a:r>
              <a:rPr sz="2500" spc="90" dirty="0">
                <a:solidFill>
                  <a:srgbClr val="171B20"/>
                </a:solidFill>
                <a:latin typeface="Century Gothic"/>
                <a:cs typeface="Century Gothic"/>
              </a:rPr>
              <a:t>управлінського</a:t>
            </a:r>
            <a:r>
              <a:rPr sz="2500" dirty="0">
                <a:solidFill>
                  <a:srgbClr val="171B20"/>
                </a:solidFill>
                <a:latin typeface="Century Gothic"/>
                <a:cs typeface="Century Gothic"/>
              </a:rPr>
              <a:t>	</a:t>
            </a:r>
            <a:r>
              <a:rPr sz="2500" spc="-10" dirty="0">
                <a:solidFill>
                  <a:srgbClr val="171B20"/>
                </a:solidFill>
                <a:latin typeface="Century Gothic"/>
                <a:cs typeface="Century Gothic"/>
              </a:rPr>
              <a:t>персоналу</a:t>
            </a:r>
            <a:endParaRPr sz="2500">
              <a:latin typeface="Century Gothic"/>
              <a:cs typeface="Century Gothic"/>
            </a:endParaRPr>
          </a:p>
        </p:txBody>
      </p:sp>
      <p:sp>
        <p:nvSpPr>
          <p:cNvPr id="343" name="object 343"/>
          <p:cNvSpPr txBox="1"/>
          <p:nvPr/>
        </p:nvSpPr>
        <p:spPr>
          <a:xfrm>
            <a:off x="15672455" y="4146909"/>
            <a:ext cx="1216660" cy="1054100"/>
          </a:xfrm>
          <a:prstGeom prst="rect">
            <a:avLst/>
          </a:prstGeom>
        </p:spPr>
        <p:txBody>
          <a:bodyPr vert="horz" wrap="square" lIns="0" tIns="12700" rIns="0" bIns="0" rtlCol="0">
            <a:spAutoFit/>
          </a:bodyPr>
          <a:lstStyle/>
          <a:p>
            <a:pPr marL="12700" marR="5080" indent="218440">
              <a:lnSpc>
                <a:spcPct val="135000"/>
              </a:lnSpc>
              <a:spcBef>
                <a:spcPts val="100"/>
              </a:spcBef>
            </a:pPr>
            <a:r>
              <a:rPr sz="2500" spc="-10" dirty="0">
                <a:solidFill>
                  <a:srgbClr val="171B20"/>
                </a:solidFill>
                <a:latin typeface="Century Gothic"/>
                <a:cs typeface="Century Gothic"/>
              </a:rPr>
              <a:t>склад </a:t>
            </a:r>
            <a:r>
              <a:rPr sz="2500" spc="70" dirty="0">
                <a:solidFill>
                  <a:srgbClr val="171B20"/>
                </a:solidFill>
                <a:latin typeface="Century Gothic"/>
                <a:cs typeface="Century Gothic"/>
              </a:rPr>
              <a:t>бізнес-</a:t>
            </a:r>
            <a:endParaRPr sz="2500">
              <a:latin typeface="Century Gothic"/>
              <a:cs typeface="Century Gothic"/>
            </a:endParaRPr>
          </a:p>
        </p:txBody>
      </p:sp>
      <p:sp>
        <p:nvSpPr>
          <p:cNvPr id="344" name="object 344"/>
          <p:cNvSpPr txBox="1"/>
          <p:nvPr/>
        </p:nvSpPr>
        <p:spPr>
          <a:xfrm>
            <a:off x="10233060" y="5175609"/>
            <a:ext cx="6656070" cy="1054100"/>
          </a:xfrm>
          <a:prstGeom prst="rect">
            <a:avLst/>
          </a:prstGeom>
        </p:spPr>
        <p:txBody>
          <a:bodyPr vert="horz" wrap="square" lIns="0" tIns="12700" rIns="0" bIns="0" rtlCol="0">
            <a:spAutoFit/>
          </a:bodyPr>
          <a:lstStyle/>
          <a:p>
            <a:pPr marL="12700" marR="5080">
              <a:lnSpc>
                <a:spcPct val="135000"/>
              </a:lnSpc>
              <a:spcBef>
                <a:spcPts val="100"/>
              </a:spcBef>
              <a:tabLst>
                <a:tab pos="1764030" algn="l"/>
                <a:tab pos="3188970" algn="l"/>
                <a:tab pos="4639310" algn="l"/>
              </a:tabLst>
            </a:pPr>
            <a:r>
              <a:rPr sz="2500" spc="85" dirty="0">
                <a:solidFill>
                  <a:srgbClr val="171B20"/>
                </a:solidFill>
                <a:latin typeface="Century Gothic"/>
                <a:cs typeface="Century Gothic"/>
              </a:rPr>
              <a:t>одиниці,</a:t>
            </a:r>
            <a:r>
              <a:rPr sz="2500" dirty="0">
                <a:solidFill>
                  <a:srgbClr val="171B20"/>
                </a:solidFill>
                <a:latin typeface="Century Gothic"/>
                <a:cs typeface="Century Gothic"/>
              </a:rPr>
              <a:t>	</a:t>
            </a:r>
            <a:r>
              <a:rPr sz="2500" spc="110" dirty="0">
                <a:solidFill>
                  <a:srgbClr val="171B20"/>
                </a:solidFill>
                <a:latin typeface="Century Gothic"/>
                <a:cs typeface="Century Gothic"/>
              </a:rPr>
              <a:t>тобтов</a:t>
            </a:r>
            <a:r>
              <a:rPr sz="2500" dirty="0">
                <a:solidFill>
                  <a:srgbClr val="171B20"/>
                </a:solidFill>
                <a:latin typeface="Century Gothic"/>
                <a:cs typeface="Century Gothic"/>
              </a:rPr>
              <a:t>	</a:t>
            </a:r>
            <a:r>
              <a:rPr sz="2500" spc="-10" dirty="0">
                <a:solidFill>
                  <a:srgbClr val="171B20"/>
                </a:solidFill>
                <a:latin typeface="Century Gothic"/>
                <a:cs typeface="Century Gothic"/>
              </a:rPr>
              <a:t>цілому</a:t>
            </a:r>
            <a:r>
              <a:rPr sz="2500" dirty="0">
                <a:solidFill>
                  <a:srgbClr val="171B20"/>
                </a:solidFill>
                <a:latin typeface="Century Gothic"/>
                <a:cs typeface="Century Gothic"/>
              </a:rPr>
              <a:t>	</a:t>
            </a:r>
            <a:r>
              <a:rPr sz="2500" spc="-10" dirty="0">
                <a:solidFill>
                  <a:srgbClr val="171B20"/>
                </a:solidFill>
                <a:latin typeface="Century Gothic"/>
                <a:cs typeface="Century Gothic"/>
              </a:rPr>
              <a:t>передбачає </a:t>
            </a:r>
            <a:r>
              <a:rPr sz="2500" spc="130" dirty="0">
                <a:solidFill>
                  <a:srgbClr val="171B20"/>
                </a:solidFill>
                <a:latin typeface="Century Gothic"/>
                <a:cs typeface="Century Gothic"/>
              </a:rPr>
              <a:t>встановлення</a:t>
            </a:r>
            <a:r>
              <a:rPr sz="2500" spc="125" dirty="0">
                <a:solidFill>
                  <a:srgbClr val="171B20"/>
                </a:solidFill>
                <a:latin typeface="Century Gothic"/>
                <a:cs typeface="Century Gothic"/>
              </a:rPr>
              <a:t> </a:t>
            </a:r>
            <a:r>
              <a:rPr sz="2500" spc="100" dirty="0">
                <a:solidFill>
                  <a:srgbClr val="171B20"/>
                </a:solidFill>
                <a:latin typeface="Century Gothic"/>
                <a:cs typeface="Century Gothic"/>
              </a:rPr>
              <a:t>чисельності</a:t>
            </a:r>
            <a:r>
              <a:rPr sz="2500" spc="130" dirty="0">
                <a:solidFill>
                  <a:srgbClr val="171B20"/>
                </a:solidFill>
                <a:latin typeface="Century Gothic"/>
                <a:cs typeface="Century Gothic"/>
              </a:rPr>
              <a:t> </a:t>
            </a:r>
            <a:r>
              <a:rPr sz="2500" spc="145" dirty="0">
                <a:solidFill>
                  <a:srgbClr val="171B20"/>
                </a:solidFill>
                <a:latin typeface="Century Gothic"/>
                <a:cs typeface="Century Gothic"/>
              </a:rPr>
              <a:t>працівників</a:t>
            </a:r>
            <a:endParaRPr sz="2500">
              <a:latin typeface="Century Gothic"/>
              <a:cs typeface="Century Gothic"/>
            </a:endParaRPr>
          </a:p>
        </p:txBody>
      </p:sp>
      <p:sp>
        <p:nvSpPr>
          <p:cNvPr id="346" name="object 346"/>
          <p:cNvSpPr txBox="1"/>
          <p:nvPr/>
        </p:nvSpPr>
        <p:spPr>
          <a:xfrm>
            <a:off x="10233060" y="6204309"/>
            <a:ext cx="4150995" cy="1568450"/>
          </a:xfrm>
          <a:prstGeom prst="rect">
            <a:avLst/>
          </a:prstGeom>
        </p:spPr>
        <p:txBody>
          <a:bodyPr vert="horz" wrap="square" lIns="0" tIns="12700" rIns="0" bIns="0" rtlCol="0">
            <a:spAutoFit/>
          </a:bodyPr>
          <a:lstStyle/>
          <a:p>
            <a:pPr marL="12700" marR="5080">
              <a:lnSpc>
                <a:spcPct val="135000"/>
              </a:lnSpc>
              <a:spcBef>
                <a:spcPts val="100"/>
              </a:spcBef>
              <a:tabLst>
                <a:tab pos="1990089" algn="l"/>
                <a:tab pos="3110865" algn="l"/>
              </a:tabLst>
            </a:pPr>
            <a:r>
              <a:rPr sz="2500" spc="-10" dirty="0">
                <a:solidFill>
                  <a:srgbClr val="171B20"/>
                </a:solidFill>
                <a:latin typeface="Century Gothic"/>
                <a:cs typeface="Century Gothic"/>
              </a:rPr>
              <a:t>апарату</a:t>
            </a:r>
            <a:r>
              <a:rPr sz="2500" dirty="0">
                <a:solidFill>
                  <a:srgbClr val="171B20"/>
                </a:solidFill>
                <a:latin typeface="Century Gothic"/>
                <a:cs typeface="Century Gothic"/>
              </a:rPr>
              <a:t>	</a:t>
            </a:r>
            <a:r>
              <a:rPr sz="2500" spc="140" dirty="0">
                <a:solidFill>
                  <a:srgbClr val="171B20"/>
                </a:solidFill>
                <a:latin typeface="Century Gothic"/>
                <a:cs typeface="Century Gothic"/>
              </a:rPr>
              <a:t>управління </a:t>
            </a:r>
            <a:r>
              <a:rPr sz="2500" spc="70" dirty="0">
                <a:solidFill>
                  <a:srgbClr val="171B20"/>
                </a:solidFill>
                <a:latin typeface="Century Gothic"/>
                <a:cs typeface="Century Gothic"/>
              </a:rPr>
              <a:t>кваліфікаційний</a:t>
            </a:r>
            <a:r>
              <a:rPr sz="2500" dirty="0">
                <a:solidFill>
                  <a:srgbClr val="171B20"/>
                </a:solidFill>
                <a:latin typeface="Century Gothic"/>
                <a:cs typeface="Century Gothic"/>
              </a:rPr>
              <a:t>	</a:t>
            </a:r>
            <a:r>
              <a:rPr sz="2500" spc="100" dirty="0">
                <a:solidFill>
                  <a:srgbClr val="171B20"/>
                </a:solidFill>
                <a:latin typeface="Century Gothic"/>
                <a:cs typeface="Century Gothic"/>
              </a:rPr>
              <a:t>вимог </a:t>
            </a:r>
            <a:r>
              <a:rPr sz="2500" spc="60" dirty="0">
                <a:solidFill>
                  <a:srgbClr val="171B20"/>
                </a:solidFill>
                <a:latin typeface="Century Gothic"/>
                <a:cs typeface="Century Gothic"/>
              </a:rPr>
              <a:t>працівника.</a:t>
            </a:r>
            <a:endParaRPr sz="2500">
              <a:latin typeface="Century Gothic"/>
              <a:cs typeface="Century Gothic"/>
            </a:endParaRPr>
          </a:p>
        </p:txBody>
      </p:sp>
      <p:sp>
        <p:nvSpPr>
          <p:cNvPr id="345" name="object 345"/>
          <p:cNvSpPr txBox="1"/>
          <p:nvPr/>
        </p:nvSpPr>
        <p:spPr>
          <a:xfrm>
            <a:off x="14683365" y="6204309"/>
            <a:ext cx="2205990" cy="1054100"/>
          </a:xfrm>
          <a:prstGeom prst="rect">
            <a:avLst/>
          </a:prstGeom>
        </p:spPr>
        <p:txBody>
          <a:bodyPr vert="horz" wrap="square" lIns="0" tIns="12700" rIns="0" bIns="0" rtlCol="0">
            <a:spAutoFit/>
          </a:bodyPr>
          <a:lstStyle/>
          <a:p>
            <a:pPr marL="12700" marR="5080" indent="89535">
              <a:lnSpc>
                <a:spcPct val="135000"/>
              </a:lnSpc>
              <a:spcBef>
                <a:spcPts val="100"/>
              </a:spcBef>
              <a:tabLst>
                <a:tab pos="751840" algn="l"/>
                <a:tab pos="1091565" algn="l"/>
              </a:tabLst>
            </a:pPr>
            <a:r>
              <a:rPr sz="2500" spc="-25" dirty="0">
                <a:solidFill>
                  <a:srgbClr val="171B20"/>
                </a:solidFill>
                <a:latin typeface="Century Gothic"/>
                <a:cs typeface="Century Gothic"/>
              </a:rPr>
              <a:t>та</a:t>
            </a:r>
            <a:r>
              <a:rPr sz="2500" dirty="0">
                <a:solidFill>
                  <a:srgbClr val="171B20"/>
                </a:solidFill>
                <a:latin typeface="Century Gothic"/>
                <a:cs typeface="Century Gothic"/>
              </a:rPr>
              <a:t>		</a:t>
            </a:r>
            <a:r>
              <a:rPr sz="2500" spc="145" dirty="0">
                <a:solidFill>
                  <a:srgbClr val="171B20"/>
                </a:solidFill>
                <a:latin typeface="Century Gothic"/>
                <a:cs typeface="Century Gothic"/>
              </a:rPr>
              <a:t>рівень </a:t>
            </a:r>
            <a:r>
              <a:rPr sz="2500" spc="-25" dirty="0">
                <a:solidFill>
                  <a:srgbClr val="171B20"/>
                </a:solidFill>
                <a:latin typeface="Century Gothic"/>
                <a:cs typeface="Century Gothic"/>
              </a:rPr>
              <a:t>до</a:t>
            </a:r>
            <a:r>
              <a:rPr sz="2500" dirty="0">
                <a:solidFill>
                  <a:srgbClr val="171B20"/>
                </a:solidFill>
                <a:latin typeface="Century Gothic"/>
                <a:cs typeface="Century Gothic"/>
              </a:rPr>
              <a:t>	</a:t>
            </a:r>
            <a:r>
              <a:rPr sz="2500" spc="95" dirty="0">
                <a:solidFill>
                  <a:srgbClr val="171B20"/>
                </a:solidFill>
                <a:latin typeface="Century Gothic"/>
                <a:cs typeface="Century Gothic"/>
              </a:rPr>
              <a:t>кожного</a:t>
            </a:r>
            <a:endParaRPr sz="2500">
              <a:latin typeface="Century Gothic"/>
              <a:cs typeface="Century Gothic"/>
            </a:endParaRPr>
          </a:p>
        </p:txBody>
      </p:sp>
      <p:sp>
        <p:nvSpPr>
          <p:cNvPr id="336" name="object 336"/>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330" name="object 330"/>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sp>
        <p:nvSpPr>
          <p:cNvPr id="329" name="object 329"/>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sp>
        <p:nvSpPr>
          <p:cNvPr id="332" name="object 332"/>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312" name="object 312"/>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313" name="object 313"/>
          <p:cNvPicPr/>
          <p:nvPr/>
        </p:nvPicPr>
        <p:blipFill>
          <a:blip r:embed="rId199" cstate="print"/>
          <a:stretch>
            <a:fillRect/>
          </a:stretch>
        </p:blipFill>
        <p:spPr>
          <a:xfrm>
            <a:off x="15315782" y="10097793"/>
            <a:ext cx="251870" cy="189205"/>
          </a:xfrm>
          <a:prstGeom prst="rect">
            <a:avLst/>
          </a:prstGeom>
        </p:spPr>
      </p:pic>
      <p:sp>
        <p:nvSpPr>
          <p:cNvPr id="319" name="object 319"/>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324" name="object 324"/>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328" name="object 328"/>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331" name="object 331"/>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333" name="object 333"/>
          <p:cNvPicPr/>
          <p:nvPr/>
        </p:nvPicPr>
        <p:blipFill>
          <a:blip r:embed="rId200" cstate="print"/>
          <a:stretch>
            <a:fillRect/>
          </a:stretch>
        </p:blipFill>
        <p:spPr>
          <a:xfrm>
            <a:off x="18127995" y="10074901"/>
            <a:ext cx="160003" cy="21209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4"/>
            <a:ext cx="18288000" cy="10287020"/>
            <a:chOff x="0" y="-14"/>
            <a:chExt cx="18288000" cy="1028702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6195040" cy="10287000"/>
            </a:xfrm>
            <a:custGeom>
              <a:avLst/>
              <a:gdLst/>
              <a:ahLst/>
              <a:cxnLst/>
              <a:rect l="l" t="t" r="r" b="b"/>
              <a:pathLst>
                <a:path w="16195040" h="10287000">
                  <a:moveTo>
                    <a:pt x="246519" y="10286972"/>
                  </a:moveTo>
                  <a:lnTo>
                    <a:pt x="27" y="10040480"/>
                  </a:lnTo>
                  <a:lnTo>
                    <a:pt x="0" y="773491"/>
                  </a:lnTo>
                  <a:lnTo>
                    <a:pt x="773490" y="0"/>
                  </a:lnTo>
                  <a:lnTo>
                    <a:pt x="11103650" y="0"/>
                  </a:lnTo>
                  <a:lnTo>
                    <a:pt x="15971855" y="4868204"/>
                  </a:lnTo>
                  <a:lnTo>
                    <a:pt x="16004870" y="4903340"/>
                  </a:lnTo>
                  <a:lnTo>
                    <a:pt x="16035244" y="4939990"/>
                  </a:lnTo>
                  <a:lnTo>
                    <a:pt x="16062977" y="4978028"/>
                  </a:lnTo>
                  <a:lnTo>
                    <a:pt x="16088068" y="5017329"/>
                  </a:lnTo>
                  <a:lnTo>
                    <a:pt x="16110519" y="5057766"/>
                  </a:lnTo>
                  <a:lnTo>
                    <a:pt x="16130328" y="5099213"/>
                  </a:lnTo>
                  <a:lnTo>
                    <a:pt x="16147496" y="5141544"/>
                  </a:lnTo>
                  <a:lnTo>
                    <a:pt x="16162022" y="5184632"/>
                  </a:lnTo>
                  <a:lnTo>
                    <a:pt x="16173908" y="5228351"/>
                  </a:lnTo>
                  <a:lnTo>
                    <a:pt x="16183152" y="5272575"/>
                  </a:lnTo>
                  <a:lnTo>
                    <a:pt x="16189755" y="5317178"/>
                  </a:lnTo>
                  <a:lnTo>
                    <a:pt x="16193717" y="5362033"/>
                  </a:lnTo>
                  <a:lnTo>
                    <a:pt x="16195037" y="5407015"/>
                  </a:lnTo>
                  <a:lnTo>
                    <a:pt x="16193717" y="5451996"/>
                  </a:lnTo>
                  <a:lnTo>
                    <a:pt x="16189755" y="5496851"/>
                  </a:lnTo>
                  <a:lnTo>
                    <a:pt x="16183152" y="5541454"/>
                  </a:lnTo>
                  <a:lnTo>
                    <a:pt x="16173908" y="5585678"/>
                  </a:lnTo>
                  <a:lnTo>
                    <a:pt x="16162022" y="5629397"/>
                  </a:lnTo>
                  <a:lnTo>
                    <a:pt x="16147496" y="5672485"/>
                  </a:lnTo>
                  <a:lnTo>
                    <a:pt x="16130328" y="5714816"/>
                  </a:lnTo>
                  <a:lnTo>
                    <a:pt x="16110519" y="5756263"/>
                  </a:lnTo>
                  <a:lnTo>
                    <a:pt x="16088068" y="5796700"/>
                  </a:lnTo>
                  <a:lnTo>
                    <a:pt x="16062977" y="5836001"/>
                  </a:lnTo>
                  <a:lnTo>
                    <a:pt x="16035244" y="5874040"/>
                  </a:lnTo>
                  <a:lnTo>
                    <a:pt x="16004870" y="5910690"/>
                  </a:lnTo>
                  <a:lnTo>
                    <a:pt x="15971812" y="5945782"/>
                  </a:lnTo>
                  <a:lnTo>
                    <a:pt x="11630622" y="10286972"/>
                  </a:lnTo>
                  <a:lnTo>
                    <a:pt x="246519" y="10286972"/>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14"/>
              <a:ext cx="4998902" cy="10287020"/>
            </a:xfrm>
            <a:prstGeom prst="rect">
              <a:avLst/>
            </a:prstGeom>
          </p:spPr>
        </p:pic>
        <p:pic>
          <p:nvPicPr>
            <p:cNvPr id="7" name="object 7"/>
            <p:cNvPicPr/>
            <p:nvPr/>
          </p:nvPicPr>
          <p:blipFill>
            <a:blip r:embed="rId4" cstate="print"/>
            <a:stretch>
              <a:fillRect/>
            </a:stretch>
          </p:blipFill>
          <p:spPr>
            <a:xfrm>
              <a:off x="12691048" y="6788596"/>
              <a:ext cx="1085209" cy="1085240"/>
            </a:xfrm>
            <a:prstGeom prst="rect">
              <a:avLst/>
            </a:prstGeom>
          </p:spPr>
        </p:pic>
        <p:sp>
          <p:nvSpPr>
            <p:cNvPr id="8" name="object 8"/>
            <p:cNvSpPr/>
            <p:nvPr/>
          </p:nvSpPr>
          <p:spPr>
            <a:xfrm>
              <a:off x="1029119" y="4165447"/>
              <a:ext cx="2048510" cy="1953260"/>
            </a:xfrm>
            <a:custGeom>
              <a:avLst/>
              <a:gdLst/>
              <a:ahLst/>
              <a:cxnLst/>
              <a:rect l="l" t="t" r="r" b="b"/>
              <a:pathLst>
                <a:path w="2048510" h="1953260">
                  <a:moveTo>
                    <a:pt x="1408531" y="436549"/>
                  </a:moveTo>
                  <a:lnTo>
                    <a:pt x="1401013" y="392493"/>
                  </a:lnTo>
                  <a:lnTo>
                    <a:pt x="1379867" y="353275"/>
                  </a:lnTo>
                  <a:lnTo>
                    <a:pt x="1347254" y="320713"/>
                  </a:lnTo>
                  <a:lnTo>
                    <a:pt x="1305280" y="296621"/>
                  </a:lnTo>
                  <a:lnTo>
                    <a:pt x="1256106" y="282829"/>
                  </a:lnTo>
                  <a:lnTo>
                    <a:pt x="1256106" y="214172"/>
                  </a:lnTo>
                  <a:lnTo>
                    <a:pt x="1253375" y="200761"/>
                  </a:lnTo>
                  <a:lnTo>
                    <a:pt x="1245958" y="189776"/>
                  </a:lnTo>
                  <a:lnTo>
                    <a:pt x="1234973" y="182359"/>
                  </a:lnTo>
                  <a:lnTo>
                    <a:pt x="1221562" y="179628"/>
                  </a:lnTo>
                  <a:lnTo>
                    <a:pt x="1208151" y="182359"/>
                  </a:lnTo>
                  <a:lnTo>
                    <a:pt x="1197165" y="189776"/>
                  </a:lnTo>
                  <a:lnTo>
                    <a:pt x="1189748" y="200761"/>
                  </a:lnTo>
                  <a:lnTo>
                    <a:pt x="1187018" y="214172"/>
                  </a:lnTo>
                  <a:lnTo>
                    <a:pt x="1187018" y="282829"/>
                  </a:lnTo>
                  <a:lnTo>
                    <a:pt x="1137843" y="296786"/>
                  </a:lnTo>
                  <a:lnTo>
                    <a:pt x="1095870" y="320890"/>
                  </a:lnTo>
                  <a:lnTo>
                    <a:pt x="1063371" y="353275"/>
                  </a:lnTo>
                  <a:lnTo>
                    <a:pt x="1042136" y="392493"/>
                  </a:lnTo>
                  <a:lnTo>
                    <a:pt x="1034592" y="436549"/>
                  </a:lnTo>
                  <a:lnTo>
                    <a:pt x="1034719" y="473684"/>
                  </a:lnTo>
                  <a:lnTo>
                    <a:pt x="1054569" y="543420"/>
                  </a:lnTo>
                  <a:lnTo>
                    <a:pt x="1078318" y="573620"/>
                  </a:lnTo>
                  <a:lnTo>
                    <a:pt x="1110157" y="598474"/>
                  </a:lnTo>
                  <a:lnTo>
                    <a:pt x="1296695" y="713765"/>
                  </a:lnTo>
                  <a:lnTo>
                    <a:pt x="1314856" y="727748"/>
                  </a:lnTo>
                  <a:lnTo>
                    <a:pt x="1328267" y="743991"/>
                  </a:lnTo>
                  <a:lnTo>
                    <a:pt x="1336586" y="761860"/>
                  </a:lnTo>
                  <a:lnTo>
                    <a:pt x="1339443" y="780694"/>
                  </a:lnTo>
                  <a:lnTo>
                    <a:pt x="1339443" y="803579"/>
                  </a:lnTo>
                  <a:lnTo>
                    <a:pt x="1330198" y="837603"/>
                  </a:lnTo>
                  <a:lnTo>
                    <a:pt x="1304950" y="865327"/>
                  </a:lnTo>
                  <a:lnTo>
                    <a:pt x="1267612" y="883907"/>
                  </a:lnTo>
                  <a:lnTo>
                    <a:pt x="1267891" y="883907"/>
                  </a:lnTo>
                  <a:lnTo>
                    <a:pt x="1221562" y="890803"/>
                  </a:lnTo>
                  <a:lnTo>
                    <a:pt x="1214221" y="890803"/>
                  </a:lnTo>
                  <a:lnTo>
                    <a:pt x="1168476" y="883907"/>
                  </a:lnTo>
                  <a:lnTo>
                    <a:pt x="1130998" y="865162"/>
                  </a:lnTo>
                  <a:lnTo>
                    <a:pt x="1096340" y="803579"/>
                  </a:lnTo>
                  <a:lnTo>
                    <a:pt x="1096251" y="780694"/>
                  </a:lnTo>
                  <a:lnTo>
                    <a:pt x="1093609" y="767715"/>
                  </a:lnTo>
                  <a:lnTo>
                    <a:pt x="1086192" y="756729"/>
                  </a:lnTo>
                  <a:lnTo>
                    <a:pt x="1075207" y="749300"/>
                  </a:lnTo>
                  <a:lnTo>
                    <a:pt x="1061796" y="746582"/>
                  </a:lnTo>
                  <a:lnTo>
                    <a:pt x="1048385" y="749300"/>
                  </a:lnTo>
                  <a:lnTo>
                    <a:pt x="1037399" y="756729"/>
                  </a:lnTo>
                  <a:lnTo>
                    <a:pt x="1029982" y="767715"/>
                  </a:lnTo>
                  <a:lnTo>
                    <a:pt x="1027341" y="780694"/>
                  </a:lnTo>
                  <a:lnTo>
                    <a:pt x="1027404" y="804443"/>
                  </a:lnTo>
                  <a:lnTo>
                    <a:pt x="1035011" y="848296"/>
                  </a:lnTo>
                  <a:lnTo>
                    <a:pt x="1056779" y="887958"/>
                  </a:lnTo>
                  <a:lnTo>
                    <a:pt x="1090307" y="920724"/>
                  </a:lnTo>
                  <a:lnTo>
                    <a:pt x="1133322" y="944740"/>
                  </a:lnTo>
                  <a:lnTo>
                    <a:pt x="1183563" y="958164"/>
                  </a:lnTo>
                  <a:lnTo>
                    <a:pt x="1183563" y="958596"/>
                  </a:lnTo>
                  <a:lnTo>
                    <a:pt x="1183132" y="1030706"/>
                  </a:lnTo>
                  <a:lnTo>
                    <a:pt x="1203896" y="1062697"/>
                  </a:lnTo>
                  <a:lnTo>
                    <a:pt x="1217244" y="1065682"/>
                  </a:lnTo>
                  <a:lnTo>
                    <a:pt x="1217676" y="1065682"/>
                  </a:lnTo>
                  <a:lnTo>
                    <a:pt x="1231087" y="1063015"/>
                  </a:lnTo>
                  <a:lnTo>
                    <a:pt x="1242072" y="1055751"/>
                  </a:lnTo>
                  <a:lnTo>
                    <a:pt x="1249489" y="1044905"/>
                  </a:lnTo>
                  <a:lnTo>
                    <a:pt x="1252220" y="1031570"/>
                  </a:lnTo>
                  <a:lnTo>
                    <a:pt x="1252220" y="1030706"/>
                  </a:lnTo>
                  <a:lnTo>
                    <a:pt x="1252651" y="958596"/>
                  </a:lnTo>
                  <a:lnTo>
                    <a:pt x="1302639" y="945172"/>
                  </a:lnTo>
                  <a:lnTo>
                    <a:pt x="1345425" y="921181"/>
                  </a:lnTo>
                  <a:lnTo>
                    <a:pt x="1376387" y="890803"/>
                  </a:lnTo>
                  <a:lnTo>
                    <a:pt x="1400390" y="848944"/>
                  </a:lnTo>
                  <a:lnTo>
                    <a:pt x="1408099" y="804443"/>
                  </a:lnTo>
                  <a:lnTo>
                    <a:pt x="1407972" y="780694"/>
                  </a:lnTo>
                  <a:lnTo>
                    <a:pt x="1388122" y="710958"/>
                  </a:lnTo>
                  <a:lnTo>
                    <a:pt x="1364373" y="680758"/>
                  </a:lnTo>
                  <a:lnTo>
                    <a:pt x="1332534" y="655904"/>
                  </a:lnTo>
                  <a:lnTo>
                    <a:pt x="1145997" y="540613"/>
                  </a:lnTo>
                  <a:lnTo>
                    <a:pt x="1127836" y="526630"/>
                  </a:lnTo>
                  <a:lnTo>
                    <a:pt x="1114425" y="510387"/>
                  </a:lnTo>
                  <a:lnTo>
                    <a:pt x="1106106" y="492518"/>
                  </a:lnTo>
                  <a:lnTo>
                    <a:pt x="1103249" y="473684"/>
                  </a:lnTo>
                  <a:lnTo>
                    <a:pt x="1103249" y="437413"/>
                  </a:lnTo>
                  <a:lnTo>
                    <a:pt x="1112494" y="403377"/>
                  </a:lnTo>
                  <a:lnTo>
                    <a:pt x="1137742" y="375666"/>
                  </a:lnTo>
                  <a:lnTo>
                    <a:pt x="1175207" y="357022"/>
                  </a:lnTo>
                  <a:lnTo>
                    <a:pt x="1221130" y="350189"/>
                  </a:lnTo>
                  <a:lnTo>
                    <a:pt x="1266647" y="357022"/>
                  </a:lnTo>
                  <a:lnTo>
                    <a:pt x="1266939" y="357022"/>
                  </a:lnTo>
                  <a:lnTo>
                    <a:pt x="1304518" y="375831"/>
                  </a:lnTo>
                  <a:lnTo>
                    <a:pt x="1329766" y="403567"/>
                  </a:lnTo>
                  <a:lnTo>
                    <a:pt x="1339011" y="437413"/>
                  </a:lnTo>
                  <a:lnTo>
                    <a:pt x="1339011" y="478002"/>
                  </a:lnTo>
                  <a:lnTo>
                    <a:pt x="1341920" y="490918"/>
                  </a:lnTo>
                  <a:lnTo>
                    <a:pt x="1349298" y="501535"/>
                  </a:lnTo>
                  <a:lnTo>
                    <a:pt x="1360360" y="508952"/>
                  </a:lnTo>
                  <a:lnTo>
                    <a:pt x="1373987" y="511683"/>
                  </a:lnTo>
                  <a:lnTo>
                    <a:pt x="1387398" y="508952"/>
                  </a:lnTo>
                  <a:lnTo>
                    <a:pt x="1398384" y="501535"/>
                  </a:lnTo>
                  <a:lnTo>
                    <a:pt x="1405801" y="490550"/>
                  </a:lnTo>
                  <a:lnTo>
                    <a:pt x="1408531" y="477139"/>
                  </a:lnTo>
                  <a:lnTo>
                    <a:pt x="1408531" y="436549"/>
                  </a:lnTo>
                  <a:close/>
                </a:path>
                <a:path w="2048510" h="1953260">
                  <a:moveTo>
                    <a:pt x="1821332" y="603224"/>
                  </a:moveTo>
                  <a:lnTo>
                    <a:pt x="1819516" y="556171"/>
                  </a:lnTo>
                  <a:lnTo>
                    <a:pt x="1814144" y="510082"/>
                  </a:lnTo>
                  <a:lnTo>
                    <a:pt x="1805368" y="465124"/>
                  </a:lnTo>
                  <a:lnTo>
                    <a:pt x="1793303" y="421398"/>
                  </a:lnTo>
                  <a:lnTo>
                    <a:pt x="1778101" y="379056"/>
                  </a:lnTo>
                  <a:lnTo>
                    <a:pt x="1759902" y="338226"/>
                  </a:lnTo>
                  <a:lnTo>
                    <a:pt x="1752244" y="324002"/>
                  </a:lnTo>
                  <a:lnTo>
                    <a:pt x="1752244" y="603224"/>
                  </a:lnTo>
                  <a:lnTo>
                    <a:pt x="1750060" y="651764"/>
                  </a:lnTo>
                  <a:lnTo>
                    <a:pt x="1743621" y="699096"/>
                  </a:lnTo>
                  <a:lnTo>
                    <a:pt x="1733130" y="745045"/>
                  </a:lnTo>
                  <a:lnTo>
                    <a:pt x="1718767" y="789393"/>
                  </a:lnTo>
                  <a:lnTo>
                    <a:pt x="1700733" y="831977"/>
                  </a:lnTo>
                  <a:lnTo>
                    <a:pt x="1679206" y="872578"/>
                  </a:lnTo>
                  <a:lnTo>
                    <a:pt x="1654378" y="911034"/>
                  </a:lnTo>
                  <a:lnTo>
                    <a:pt x="1626450" y="947153"/>
                  </a:lnTo>
                  <a:lnTo>
                    <a:pt x="1595602" y="980719"/>
                  </a:lnTo>
                  <a:lnTo>
                    <a:pt x="1562036" y="1011567"/>
                  </a:lnTo>
                  <a:lnTo>
                    <a:pt x="1525930" y="1039495"/>
                  </a:lnTo>
                  <a:lnTo>
                    <a:pt x="1487474" y="1064323"/>
                  </a:lnTo>
                  <a:lnTo>
                    <a:pt x="1446860" y="1085837"/>
                  </a:lnTo>
                  <a:lnTo>
                    <a:pt x="1404277" y="1103884"/>
                  </a:lnTo>
                  <a:lnTo>
                    <a:pt x="1359928" y="1118235"/>
                  </a:lnTo>
                  <a:lnTo>
                    <a:pt x="1313980" y="1128737"/>
                  </a:lnTo>
                  <a:lnTo>
                    <a:pt x="1266647" y="1135164"/>
                  </a:lnTo>
                  <a:lnTo>
                    <a:pt x="1218107" y="1137361"/>
                  </a:lnTo>
                  <a:lnTo>
                    <a:pt x="1169568" y="1135164"/>
                  </a:lnTo>
                  <a:lnTo>
                    <a:pt x="1122210" y="1128737"/>
                  </a:lnTo>
                  <a:lnTo>
                    <a:pt x="1076261" y="1118235"/>
                  </a:lnTo>
                  <a:lnTo>
                    <a:pt x="1031887" y="1103884"/>
                  </a:lnTo>
                  <a:lnTo>
                    <a:pt x="989279" y="1085837"/>
                  </a:lnTo>
                  <a:lnTo>
                    <a:pt x="948639" y="1064323"/>
                  </a:lnTo>
                  <a:lnTo>
                    <a:pt x="910145" y="1039495"/>
                  </a:lnTo>
                  <a:lnTo>
                    <a:pt x="874001" y="1011567"/>
                  </a:lnTo>
                  <a:lnTo>
                    <a:pt x="840397" y="980719"/>
                  </a:lnTo>
                  <a:lnTo>
                    <a:pt x="809510" y="947153"/>
                  </a:lnTo>
                  <a:lnTo>
                    <a:pt x="781545" y="911034"/>
                  </a:lnTo>
                  <a:lnTo>
                    <a:pt x="756691" y="872578"/>
                  </a:lnTo>
                  <a:lnTo>
                    <a:pt x="735139" y="831977"/>
                  </a:lnTo>
                  <a:lnTo>
                    <a:pt x="717067" y="789393"/>
                  </a:lnTo>
                  <a:lnTo>
                    <a:pt x="702691" y="745045"/>
                  </a:lnTo>
                  <a:lnTo>
                    <a:pt x="692175" y="699096"/>
                  </a:lnTo>
                  <a:lnTo>
                    <a:pt x="685736" y="651764"/>
                  </a:lnTo>
                  <a:lnTo>
                    <a:pt x="683539" y="603224"/>
                  </a:lnTo>
                  <a:lnTo>
                    <a:pt x="685723" y="554685"/>
                  </a:lnTo>
                  <a:lnTo>
                    <a:pt x="692162" y="507339"/>
                  </a:lnTo>
                  <a:lnTo>
                    <a:pt x="702665" y="461403"/>
                  </a:lnTo>
                  <a:lnTo>
                    <a:pt x="717016" y="417055"/>
                  </a:lnTo>
                  <a:lnTo>
                    <a:pt x="735063" y="374472"/>
                  </a:lnTo>
                  <a:lnTo>
                    <a:pt x="756589" y="333857"/>
                  </a:lnTo>
                  <a:lnTo>
                    <a:pt x="781431" y="295402"/>
                  </a:lnTo>
                  <a:lnTo>
                    <a:pt x="809371" y="259295"/>
                  </a:lnTo>
                  <a:lnTo>
                    <a:pt x="840232" y="225717"/>
                  </a:lnTo>
                  <a:lnTo>
                    <a:pt x="873823" y="194881"/>
                  </a:lnTo>
                  <a:lnTo>
                    <a:pt x="909955" y="166954"/>
                  </a:lnTo>
                  <a:lnTo>
                    <a:pt x="948436" y="142125"/>
                  </a:lnTo>
                  <a:lnTo>
                    <a:pt x="989088" y="120599"/>
                  </a:lnTo>
                  <a:lnTo>
                    <a:pt x="1031709" y="102565"/>
                  </a:lnTo>
                  <a:lnTo>
                    <a:pt x="1076109" y="88201"/>
                  </a:lnTo>
                  <a:lnTo>
                    <a:pt x="1122095" y="77711"/>
                  </a:lnTo>
                  <a:lnTo>
                    <a:pt x="1169492" y="71272"/>
                  </a:lnTo>
                  <a:lnTo>
                    <a:pt x="1218107" y="69088"/>
                  </a:lnTo>
                  <a:lnTo>
                    <a:pt x="1266710" y="71272"/>
                  </a:lnTo>
                  <a:lnTo>
                    <a:pt x="1314094" y="77711"/>
                  </a:lnTo>
                  <a:lnTo>
                    <a:pt x="1360081" y="88201"/>
                  </a:lnTo>
                  <a:lnTo>
                    <a:pt x="1404454" y="102565"/>
                  </a:lnTo>
                  <a:lnTo>
                    <a:pt x="1447050" y="120599"/>
                  </a:lnTo>
                  <a:lnTo>
                    <a:pt x="1487665" y="142125"/>
                  </a:lnTo>
                  <a:lnTo>
                    <a:pt x="1526108" y="166954"/>
                  </a:lnTo>
                  <a:lnTo>
                    <a:pt x="1562214" y="194881"/>
                  </a:lnTo>
                  <a:lnTo>
                    <a:pt x="1595767" y="225717"/>
                  </a:lnTo>
                  <a:lnTo>
                    <a:pt x="1626590" y="259295"/>
                  </a:lnTo>
                  <a:lnTo>
                    <a:pt x="1654505" y="295402"/>
                  </a:lnTo>
                  <a:lnTo>
                    <a:pt x="1679295" y="333857"/>
                  </a:lnTo>
                  <a:lnTo>
                    <a:pt x="1700796" y="374472"/>
                  </a:lnTo>
                  <a:lnTo>
                    <a:pt x="1718818" y="417055"/>
                  </a:lnTo>
                  <a:lnTo>
                    <a:pt x="1733156" y="461403"/>
                  </a:lnTo>
                  <a:lnTo>
                    <a:pt x="1743633" y="507339"/>
                  </a:lnTo>
                  <a:lnTo>
                    <a:pt x="1750060" y="554685"/>
                  </a:lnTo>
                  <a:lnTo>
                    <a:pt x="1750123" y="556171"/>
                  </a:lnTo>
                  <a:lnTo>
                    <a:pt x="1752244" y="603224"/>
                  </a:lnTo>
                  <a:lnTo>
                    <a:pt x="1752244" y="324002"/>
                  </a:lnTo>
                  <a:lnTo>
                    <a:pt x="1715008" y="261683"/>
                  </a:lnTo>
                  <a:lnTo>
                    <a:pt x="1688604" y="226212"/>
                  </a:lnTo>
                  <a:lnTo>
                    <a:pt x="1659724" y="192811"/>
                  </a:lnTo>
                  <a:lnTo>
                    <a:pt x="1628508" y="161607"/>
                  </a:lnTo>
                  <a:lnTo>
                    <a:pt x="1595107" y="132727"/>
                  </a:lnTo>
                  <a:lnTo>
                    <a:pt x="1559648" y="106324"/>
                  </a:lnTo>
                  <a:lnTo>
                    <a:pt x="1522272" y="82511"/>
                  </a:lnTo>
                  <a:lnTo>
                    <a:pt x="1483093" y="61429"/>
                  </a:lnTo>
                  <a:lnTo>
                    <a:pt x="1442275" y="43218"/>
                  </a:lnTo>
                  <a:lnTo>
                    <a:pt x="1399933" y="28028"/>
                  </a:lnTo>
                  <a:lnTo>
                    <a:pt x="1356207" y="15963"/>
                  </a:lnTo>
                  <a:lnTo>
                    <a:pt x="1311236" y="7188"/>
                  </a:lnTo>
                  <a:lnTo>
                    <a:pt x="1265161" y="1816"/>
                  </a:lnTo>
                  <a:lnTo>
                    <a:pt x="1218107" y="0"/>
                  </a:lnTo>
                  <a:lnTo>
                    <a:pt x="1171054" y="1816"/>
                  </a:lnTo>
                  <a:lnTo>
                    <a:pt x="1124966" y="7188"/>
                  </a:lnTo>
                  <a:lnTo>
                    <a:pt x="1079982" y="15963"/>
                  </a:lnTo>
                  <a:lnTo>
                    <a:pt x="1036243" y="28028"/>
                  </a:lnTo>
                  <a:lnTo>
                    <a:pt x="993876" y="43218"/>
                  </a:lnTo>
                  <a:lnTo>
                    <a:pt x="953033" y="61429"/>
                  </a:lnTo>
                  <a:lnTo>
                    <a:pt x="913828" y="82511"/>
                  </a:lnTo>
                  <a:lnTo>
                    <a:pt x="876427" y="106324"/>
                  </a:lnTo>
                  <a:lnTo>
                    <a:pt x="840930" y="132727"/>
                  </a:lnTo>
                  <a:lnTo>
                    <a:pt x="807504" y="161607"/>
                  </a:lnTo>
                  <a:lnTo>
                    <a:pt x="776262" y="192811"/>
                  </a:lnTo>
                  <a:lnTo>
                    <a:pt x="747356" y="226212"/>
                  </a:lnTo>
                  <a:lnTo>
                    <a:pt x="720915" y="261683"/>
                  </a:lnTo>
                  <a:lnTo>
                    <a:pt x="697077" y="299059"/>
                  </a:lnTo>
                  <a:lnTo>
                    <a:pt x="675970" y="338226"/>
                  </a:lnTo>
                  <a:lnTo>
                    <a:pt x="657733" y="379056"/>
                  </a:lnTo>
                  <a:lnTo>
                    <a:pt x="642518" y="421398"/>
                  </a:lnTo>
                  <a:lnTo>
                    <a:pt x="630440" y="465124"/>
                  </a:lnTo>
                  <a:lnTo>
                    <a:pt x="621652" y="510082"/>
                  </a:lnTo>
                  <a:lnTo>
                    <a:pt x="616280" y="556171"/>
                  </a:lnTo>
                  <a:lnTo>
                    <a:pt x="614451" y="603224"/>
                  </a:lnTo>
                  <a:lnTo>
                    <a:pt x="616267" y="650278"/>
                  </a:lnTo>
                  <a:lnTo>
                    <a:pt x="621639" y="696353"/>
                  </a:lnTo>
                  <a:lnTo>
                    <a:pt x="630415" y="741324"/>
                  </a:lnTo>
                  <a:lnTo>
                    <a:pt x="642480" y="785050"/>
                  </a:lnTo>
                  <a:lnTo>
                    <a:pt x="657682" y="827392"/>
                  </a:lnTo>
                  <a:lnTo>
                    <a:pt x="675881" y="868210"/>
                  </a:lnTo>
                  <a:lnTo>
                    <a:pt x="696963" y="907389"/>
                  </a:lnTo>
                  <a:lnTo>
                    <a:pt x="720775" y="944765"/>
                  </a:lnTo>
                  <a:lnTo>
                    <a:pt x="747179" y="980224"/>
                  </a:lnTo>
                  <a:lnTo>
                    <a:pt x="776058" y="1013625"/>
                  </a:lnTo>
                  <a:lnTo>
                    <a:pt x="807275" y="1044841"/>
                  </a:lnTo>
                  <a:lnTo>
                    <a:pt x="840676" y="1073708"/>
                  </a:lnTo>
                  <a:lnTo>
                    <a:pt x="876134" y="1100124"/>
                  </a:lnTo>
                  <a:lnTo>
                    <a:pt x="913511" y="1123937"/>
                  </a:lnTo>
                  <a:lnTo>
                    <a:pt x="952690" y="1145019"/>
                  </a:lnTo>
                  <a:lnTo>
                    <a:pt x="993508" y="1163218"/>
                  </a:lnTo>
                  <a:lnTo>
                    <a:pt x="1035850" y="1178420"/>
                  </a:lnTo>
                  <a:lnTo>
                    <a:pt x="1079576" y="1190472"/>
                  </a:lnTo>
                  <a:lnTo>
                    <a:pt x="1124546" y="1199261"/>
                  </a:lnTo>
                  <a:lnTo>
                    <a:pt x="1170622" y="1204620"/>
                  </a:lnTo>
                  <a:lnTo>
                    <a:pt x="1217676" y="1206449"/>
                  </a:lnTo>
                  <a:lnTo>
                    <a:pt x="1264729" y="1204620"/>
                  </a:lnTo>
                  <a:lnTo>
                    <a:pt x="1310817" y="1199261"/>
                  </a:lnTo>
                  <a:lnTo>
                    <a:pt x="1355801" y="1190472"/>
                  </a:lnTo>
                  <a:lnTo>
                    <a:pt x="1399540" y="1178420"/>
                  </a:lnTo>
                  <a:lnTo>
                    <a:pt x="1441907" y="1163218"/>
                  </a:lnTo>
                  <a:lnTo>
                    <a:pt x="1482750" y="1145019"/>
                  </a:lnTo>
                  <a:lnTo>
                    <a:pt x="1521955" y="1123937"/>
                  </a:lnTo>
                  <a:lnTo>
                    <a:pt x="1559356" y="1100124"/>
                  </a:lnTo>
                  <a:lnTo>
                    <a:pt x="1594853" y="1073708"/>
                  </a:lnTo>
                  <a:lnTo>
                    <a:pt x="1628279" y="1044841"/>
                  </a:lnTo>
                  <a:lnTo>
                    <a:pt x="1659521" y="1013625"/>
                  </a:lnTo>
                  <a:lnTo>
                    <a:pt x="1688426" y="980224"/>
                  </a:lnTo>
                  <a:lnTo>
                    <a:pt x="1714868" y="944765"/>
                  </a:lnTo>
                  <a:lnTo>
                    <a:pt x="1738706" y="907389"/>
                  </a:lnTo>
                  <a:lnTo>
                    <a:pt x="1759813" y="868210"/>
                  </a:lnTo>
                  <a:lnTo>
                    <a:pt x="1778050" y="827392"/>
                  </a:lnTo>
                  <a:lnTo>
                    <a:pt x="1793265" y="785050"/>
                  </a:lnTo>
                  <a:lnTo>
                    <a:pt x="1805343" y="741324"/>
                  </a:lnTo>
                  <a:lnTo>
                    <a:pt x="1814131" y="696353"/>
                  </a:lnTo>
                  <a:lnTo>
                    <a:pt x="1819503" y="650278"/>
                  </a:lnTo>
                  <a:lnTo>
                    <a:pt x="1821332" y="603224"/>
                  </a:lnTo>
                  <a:close/>
                </a:path>
                <a:path w="2048510" h="1953260">
                  <a:moveTo>
                    <a:pt x="2047938" y="1310614"/>
                  </a:moveTo>
                  <a:lnTo>
                    <a:pt x="2047824" y="1309649"/>
                  </a:lnTo>
                  <a:lnTo>
                    <a:pt x="2047735" y="1309217"/>
                  </a:lnTo>
                  <a:lnTo>
                    <a:pt x="2038311" y="1261681"/>
                  </a:lnTo>
                  <a:lnTo>
                    <a:pt x="2029345" y="1247038"/>
                  </a:lnTo>
                  <a:lnTo>
                    <a:pt x="2012188" y="1218971"/>
                  </a:lnTo>
                  <a:lnTo>
                    <a:pt x="1980082" y="1194460"/>
                  </a:lnTo>
                  <a:lnTo>
                    <a:pt x="1980082" y="1310398"/>
                  </a:lnTo>
                  <a:lnTo>
                    <a:pt x="1979993" y="1311808"/>
                  </a:lnTo>
                  <a:lnTo>
                    <a:pt x="1979891" y="1312672"/>
                  </a:lnTo>
                  <a:lnTo>
                    <a:pt x="1977275" y="1335481"/>
                  </a:lnTo>
                  <a:lnTo>
                    <a:pt x="1373987" y="1841614"/>
                  </a:lnTo>
                  <a:lnTo>
                    <a:pt x="1320139" y="1859749"/>
                  </a:lnTo>
                  <a:lnTo>
                    <a:pt x="1269631" y="1873288"/>
                  </a:lnTo>
                  <a:lnTo>
                    <a:pt x="1221511" y="1882228"/>
                  </a:lnTo>
                  <a:lnTo>
                    <a:pt x="1177505" y="1886318"/>
                  </a:lnTo>
                  <a:lnTo>
                    <a:pt x="1128522" y="1886318"/>
                  </a:lnTo>
                  <a:lnTo>
                    <a:pt x="1081709" y="1881466"/>
                  </a:lnTo>
                  <a:lnTo>
                    <a:pt x="1033386" y="1872043"/>
                  </a:lnTo>
                  <a:lnTo>
                    <a:pt x="982599" y="1858048"/>
                  </a:lnTo>
                  <a:lnTo>
                    <a:pt x="928370" y="1839455"/>
                  </a:lnTo>
                  <a:lnTo>
                    <a:pt x="927938" y="1839455"/>
                  </a:lnTo>
                  <a:lnTo>
                    <a:pt x="927506" y="1839023"/>
                  </a:lnTo>
                  <a:lnTo>
                    <a:pt x="926642" y="1839023"/>
                  </a:lnTo>
                  <a:lnTo>
                    <a:pt x="724382" y="1774685"/>
                  </a:lnTo>
                  <a:lnTo>
                    <a:pt x="511251" y="1706892"/>
                  </a:lnTo>
                  <a:lnTo>
                    <a:pt x="504342" y="1705165"/>
                  </a:lnTo>
                  <a:lnTo>
                    <a:pt x="355803" y="1705165"/>
                  </a:lnTo>
                  <a:lnTo>
                    <a:pt x="355803" y="1312240"/>
                  </a:lnTo>
                  <a:lnTo>
                    <a:pt x="499592" y="1312240"/>
                  </a:lnTo>
                  <a:lnTo>
                    <a:pt x="499592" y="1312672"/>
                  </a:lnTo>
                  <a:lnTo>
                    <a:pt x="504342" y="1312672"/>
                  </a:lnTo>
                  <a:lnTo>
                    <a:pt x="506717" y="1312240"/>
                  </a:lnTo>
                  <a:lnTo>
                    <a:pt x="509092" y="1311808"/>
                  </a:lnTo>
                  <a:lnTo>
                    <a:pt x="513410" y="1309649"/>
                  </a:lnTo>
                  <a:lnTo>
                    <a:pt x="578180" y="1280718"/>
                  </a:lnTo>
                  <a:lnTo>
                    <a:pt x="622820" y="1263878"/>
                  </a:lnTo>
                  <a:lnTo>
                    <a:pt x="668375" y="1252499"/>
                  </a:lnTo>
                  <a:lnTo>
                    <a:pt x="714476" y="1246543"/>
                  </a:lnTo>
                  <a:lnTo>
                    <a:pt x="760717" y="1245933"/>
                  </a:lnTo>
                  <a:lnTo>
                    <a:pt x="806716" y="1250645"/>
                  </a:lnTo>
                  <a:lnTo>
                    <a:pt x="852106" y="1260627"/>
                  </a:lnTo>
                  <a:lnTo>
                    <a:pt x="896467" y="1275829"/>
                  </a:lnTo>
                  <a:lnTo>
                    <a:pt x="939444" y="1296212"/>
                  </a:lnTo>
                  <a:lnTo>
                    <a:pt x="980617" y="1321739"/>
                  </a:lnTo>
                  <a:lnTo>
                    <a:pt x="1001179" y="1345692"/>
                  </a:lnTo>
                  <a:lnTo>
                    <a:pt x="1025956" y="1363459"/>
                  </a:lnTo>
                  <a:lnTo>
                    <a:pt x="1053973" y="1374495"/>
                  </a:lnTo>
                  <a:lnTo>
                    <a:pt x="1084249" y="1378305"/>
                  </a:lnTo>
                  <a:lnTo>
                    <a:pt x="1417167" y="1378305"/>
                  </a:lnTo>
                  <a:lnTo>
                    <a:pt x="1439189" y="1383296"/>
                  </a:lnTo>
                  <a:lnTo>
                    <a:pt x="1457375" y="1396873"/>
                  </a:lnTo>
                  <a:lnTo>
                    <a:pt x="1469809" y="1416913"/>
                  </a:lnTo>
                  <a:lnTo>
                    <a:pt x="1474597" y="1441348"/>
                  </a:lnTo>
                  <a:lnTo>
                    <a:pt x="1473568" y="1455610"/>
                  </a:lnTo>
                  <a:lnTo>
                    <a:pt x="1455597" y="1491437"/>
                  </a:lnTo>
                  <a:lnTo>
                    <a:pt x="1419974" y="1506753"/>
                  </a:lnTo>
                  <a:lnTo>
                    <a:pt x="1405077" y="1507401"/>
                  </a:lnTo>
                  <a:lnTo>
                    <a:pt x="1034592" y="1507401"/>
                  </a:lnTo>
                  <a:lnTo>
                    <a:pt x="1021181" y="1510131"/>
                  </a:lnTo>
                  <a:lnTo>
                    <a:pt x="1010196" y="1517548"/>
                  </a:lnTo>
                  <a:lnTo>
                    <a:pt x="1002779" y="1528533"/>
                  </a:lnTo>
                  <a:lnTo>
                    <a:pt x="1000048" y="1541945"/>
                  </a:lnTo>
                  <a:lnTo>
                    <a:pt x="1002779" y="1555369"/>
                  </a:lnTo>
                  <a:lnTo>
                    <a:pt x="1010196" y="1566341"/>
                  </a:lnTo>
                  <a:lnTo>
                    <a:pt x="1021181" y="1573771"/>
                  </a:lnTo>
                  <a:lnTo>
                    <a:pt x="1034592" y="1576489"/>
                  </a:lnTo>
                  <a:lnTo>
                    <a:pt x="1420622" y="1576489"/>
                  </a:lnTo>
                  <a:lnTo>
                    <a:pt x="1483144" y="1564703"/>
                  </a:lnTo>
                  <a:lnTo>
                    <a:pt x="1543151" y="1536903"/>
                  </a:lnTo>
                  <a:lnTo>
                    <a:pt x="1654657" y="1449552"/>
                  </a:lnTo>
                  <a:lnTo>
                    <a:pt x="1887829" y="1260856"/>
                  </a:lnTo>
                  <a:lnTo>
                    <a:pt x="1888693" y="1259992"/>
                  </a:lnTo>
                  <a:lnTo>
                    <a:pt x="1906778" y="1249502"/>
                  </a:lnTo>
                  <a:lnTo>
                    <a:pt x="1945220" y="1252334"/>
                  </a:lnTo>
                  <a:lnTo>
                    <a:pt x="1975040" y="1286230"/>
                  </a:lnTo>
                  <a:lnTo>
                    <a:pt x="1980082" y="1310398"/>
                  </a:lnTo>
                  <a:lnTo>
                    <a:pt x="1980082" y="1194460"/>
                  </a:lnTo>
                  <a:lnTo>
                    <a:pt x="1973770" y="1189634"/>
                  </a:lnTo>
                  <a:lnTo>
                    <a:pt x="1929650" y="1177671"/>
                  </a:lnTo>
                  <a:lnTo>
                    <a:pt x="1884489" y="1183449"/>
                  </a:lnTo>
                  <a:lnTo>
                    <a:pt x="1842922" y="1207312"/>
                  </a:lnTo>
                  <a:lnTo>
                    <a:pt x="1543253" y="1449552"/>
                  </a:lnTo>
                  <a:lnTo>
                    <a:pt x="1543253" y="1440484"/>
                  </a:lnTo>
                  <a:lnTo>
                    <a:pt x="1532597" y="1389545"/>
                  </a:lnTo>
                  <a:lnTo>
                    <a:pt x="1505254" y="1347800"/>
                  </a:lnTo>
                  <a:lnTo>
                    <a:pt x="1465287" y="1319580"/>
                  </a:lnTo>
                  <a:lnTo>
                    <a:pt x="1416735" y="1309217"/>
                  </a:lnTo>
                  <a:lnTo>
                    <a:pt x="1083818" y="1309217"/>
                  </a:lnTo>
                  <a:lnTo>
                    <a:pt x="1069822" y="1307172"/>
                  </a:lnTo>
                  <a:lnTo>
                    <a:pt x="1056728" y="1301280"/>
                  </a:lnTo>
                  <a:lnTo>
                    <a:pt x="1045083" y="1291907"/>
                  </a:lnTo>
                  <a:lnTo>
                    <a:pt x="1035456" y="1279423"/>
                  </a:lnTo>
                  <a:lnTo>
                    <a:pt x="1032865" y="1275537"/>
                  </a:lnTo>
                  <a:lnTo>
                    <a:pt x="1029843" y="1272082"/>
                  </a:lnTo>
                  <a:lnTo>
                    <a:pt x="1025956" y="1269060"/>
                  </a:lnTo>
                  <a:lnTo>
                    <a:pt x="990371" y="1245933"/>
                  </a:lnTo>
                  <a:lnTo>
                    <a:pt x="986078" y="1243152"/>
                  </a:lnTo>
                  <a:lnTo>
                    <a:pt x="982548" y="1240853"/>
                  </a:lnTo>
                  <a:lnTo>
                    <a:pt x="937247" y="1217650"/>
                  </a:lnTo>
                  <a:lnTo>
                    <a:pt x="890435" y="1199515"/>
                  </a:lnTo>
                  <a:lnTo>
                    <a:pt x="842454" y="1186459"/>
                  </a:lnTo>
                  <a:lnTo>
                    <a:pt x="793648" y="1178534"/>
                  </a:lnTo>
                  <a:lnTo>
                    <a:pt x="744385" y="1175791"/>
                  </a:lnTo>
                  <a:lnTo>
                    <a:pt x="694994" y="1178242"/>
                  </a:lnTo>
                  <a:lnTo>
                    <a:pt x="645845" y="1185938"/>
                  </a:lnTo>
                  <a:lnTo>
                    <a:pt x="597293" y="1198930"/>
                  </a:lnTo>
                  <a:lnTo>
                    <a:pt x="549681" y="1217244"/>
                  </a:lnTo>
                  <a:lnTo>
                    <a:pt x="491820" y="1243152"/>
                  </a:lnTo>
                  <a:lnTo>
                    <a:pt x="355803" y="1243152"/>
                  </a:lnTo>
                  <a:lnTo>
                    <a:pt x="355803" y="1225016"/>
                  </a:lnTo>
                  <a:lnTo>
                    <a:pt x="355803" y="1190472"/>
                  </a:lnTo>
                  <a:lnTo>
                    <a:pt x="353136" y="1177048"/>
                  </a:lnTo>
                  <a:lnTo>
                    <a:pt x="345821" y="1166075"/>
                  </a:lnTo>
                  <a:lnTo>
                    <a:pt x="334860" y="1158646"/>
                  </a:lnTo>
                  <a:lnTo>
                    <a:pt x="321259" y="1155928"/>
                  </a:lnTo>
                  <a:lnTo>
                    <a:pt x="286715" y="1155928"/>
                  </a:lnTo>
                  <a:lnTo>
                    <a:pt x="286715" y="1225016"/>
                  </a:lnTo>
                  <a:lnTo>
                    <a:pt x="286715" y="1794979"/>
                  </a:lnTo>
                  <a:lnTo>
                    <a:pt x="230149" y="1794979"/>
                  </a:lnTo>
                  <a:lnTo>
                    <a:pt x="249072" y="1778698"/>
                  </a:lnTo>
                  <a:lnTo>
                    <a:pt x="263613" y="1758442"/>
                  </a:lnTo>
                  <a:lnTo>
                    <a:pt x="263677" y="1758276"/>
                  </a:lnTo>
                  <a:lnTo>
                    <a:pt x="269697" y="1743163"/>
                  </a:lnTo>
                  <a:lnTo>
                    <a:pt x="273024" y="1734807"/>
                  </a:lnTo>
                  <a:lnTo>
                    <a:pt x="273050" y="1734629"/>
                  </a:lnTo>
                  <a:lnTo>
                    <a:pt x="276352" y="1708619"/>
                  </a:lnTo>
                  <a:lnTo>
                    <a:pt x="269341" y="1674075"/>
                  </a:lnTo>
                  <a:lnTo>
                    <a:pt x="268173" y="1668386"/>
                  </a:lnTo>
                  <a:lnTo>
                    <a:pt x="245910" y="1635429"/>
                  </a:lnTo>
                  <a:lnTo>
                    <a:pt x="212966" y="1613166"/>
                  </a:lnTo>
                  <a:lnTo>
                    <a:pt x="207264" y="1612011"/>
                  </a:lnTo>
                  <a:lnTo>
                    <a:pt x="207264" y="1708619"/>
                  </a:lnTo>
                  <a:lnTo>
                    <a:pt x="204546" y="1722043"/>
                  </a:lnTo>
                  <a:lnTo>
                    <a:pt x="197116" y="1733016"/>
                  </a:lnTo>
                  <a:lnTo>
                    <a:pt x="186143" y="1740446"/>
                  </a:lnTo>
                  <a:lnTo>
                    <a:pt x="172720" y="1743163"/>
                  </a:lnTo>
                  <a:lnTo>
                    <a:pt x="159308" y="1740446"/>
                  </a:lnTo>
                  <a:lnTo>
                    <a:pt x="148323" y="1733016"/>
                  </a:lnTo>
                  <a:lnTo>
                    <a:pt x="140906" y="1722043"/>
                  </a:lnTo>
                  <a:lnTo>
                    <a:pt x="138176" y="1708619"/>
                  </a:lnTo>
                  <a:lnTo>
                    <a:pt x="140906" y="1695208"/>
                  </a:lnTo>
                  <a:lnTo>
                    <a:pt x="148323" y="1684223"/>
                  </a:lnTo>
                  <a:lnTo>
                    <a:pt x="159308" y="1676806"/>
                  </a:lnTo>
                  <a:lnTo>
                    <a:pt x="172720" y="1674075"/>
                  </a:lnTo>
                  <a:lnTo>
                    <a:pt x="186143" y="1676806"/>
                  </a:lnTo>
                  <a:lnTo>
                    <a:pt x="197116" y="1684223"/>
                  </a:lnTo>
                  <a:lnTo>
                    <a:pt x="204546" y="1695208"/>
                  </a:lnTo>
                  <a:lnTo>
                    <a:pt x="207264" y="1708619"/>
                  </a:lnTo>
                  <a:lnTo>
                    <a:pt x="207264" y="1612011"/>
                  </a:lnTo>
                  <a:lnTo>
                    <a:pt x="132486" y="1613166"/>
                  </a:lnTo>
                  <a:lnTo>
                    <a:pt x="99529" y="1635429"/>
                  </a:lnTo>
                  <a:lnTo>
                    <a:pt x="77266" y="1668386"/>
                  </a:lnTo>
                  <a:lnTo>
                    <a:pt x="69088" y="1708619"/>
                  </a:lnTo>
                  <a:lnTo>
                    <a:pt x="72428" y="1734629"/>
                  </a:lnTo>
                  <a:lnTo>
                    <a:pt x="72504" y="1734807"/>
                  </a:lnTo>
                  <a:lnTo>
                    <a:pt x="81826" y="1758276"/>
                  </a:lnTo>
                  <a:lnTo>
                    <a:pt x="81953" y="1758442"/>
                  </a:lnTo>
                  <a:lnTo>
                    <a:pt x="96418" y="1778698"/>
                  </a:lnTo>
                  <a:lnTo>
                    <a:pt x="115290" y="1794979"/>
                  </a:lnTo>
                  <a:lnTo>
                    <a:pt x="69088" y="1794979"/>
                  </a:lnTo>
                  <a:lnTo>
                    <a:pt x="69088" y="1708619"/>
                  </a:lnTo>
                  <a:lnTo>
                    <a:pt x="69088" y="1225016"/>
                  </a:lnTo>
                  <a:lnTo>
                    <a:pt x="286715" y="1225016"/>
                  </a:lnTo>
                  <a:lnTo>
                    <a:pt x="286715" y="1155928"/>
                  </a:lnTo>
                  <a:lnTo>
                    <a:pt x="34544" y="1155928"/>
                  </a:lnTo>
                  <a:lnTo>
                    <a:pt x="21132" y="1158646"/>
                  </a:lnTo>
                  <a:lnTo>
                    <a:pt x="10147" y="1166075"/>
                  </a:lnTo>
                  <a:lnTo>
                    <a:pt x="2730" y="1177048"/>
                  </a:lnTo>
                  <a:lnTo>
                    <a:pt x="2603" y="1177671"/>
                  </a:lnTo>
                  <a:lnTo>
                    <a:pt x="2489" y="1178242"/>
                  </a:lnTo>
                  <a:lnTo>
                    <a:pt x="2425" y="1178534"/>
                  </a:lnTo>
                  <a:lnTo>
                    <a:pt x="0" y="1190472"/>
                  </a:lnTo>
                  <a:lnTo>
                    <a:pt x="0" y="1829523"/>
                  </a:lnTo>
                  <a:lnTo>
                    <a:pt x="2730" y="1842935"/>
                  </a:lnTo>
                  <a:lnTo>
                    <a:pt x="10147" y="1853920"/>
                  </a:lnTo>
                  <a:lnTo>
                    <a:pt x="21132" y="1861350"/>
                  </a:lnTo>
                  <a:lnTo>
                    <a:pt x="34544" y="1864067"/>
                  </a:lnTo>
                  <a:lnTo>
                    <a:pt x="321259" y="1864067"/>
                  </a:lnTo>
                  <a:lnTo>
                    <a:pt x="334670" y="1861350"/>
                  </a:lnTo>
                  <a:lnTo>
                    <a:pt x="345655" y="1853920"/>
                  </a:lnTo>
                  <a:lnTo>
                    <a:pt x="353085" y="1842935"/>
                  </a:lnTo>
                  <a:lnTo>
                    <a:pt x="355803" y="1829523"/>
                  </a:lnTo>
                  <a:lnTo>
                    <a:pt x="355803" y="1794979"/>
                  </a:lnTo>
                  <a:lnTo>
                    <a:pt x="355803" y="1774685"/>
                  </a:lnTo>
                  <a:lnTo>
                    <a:pt x="493979" y="1774685"/>
                  </a:lnTo>
                  <a:lnTo>
                    <a:pt x="903757" y="1904657"/>
                  </a:lnTo>
                  <a:lnTo>
                    <a:pt x="957808" y="1923275"/>
                  </a:lnTo>
                  <a:lnTo>
                    <a:pt x="1009027" y="1937677"/>
                  </a:lnTo>
                  <a:lnTo>
                    <a:pt x="1058087" y="1947913"/>
                  </a:lnTo>
                  <a:lnTo>
                    <a:pt x="1094955" y="1952637"/>
                  </a:lnTo>
                  <a:lnTo>
                    <a:pt x="1209713" y="1952637"/>
                  </a:lnTo>
                  <a:lnTo>
                    <a:pt x="1296416" y="1937397"/>
                  </a:lnTo>
                  <a:lnTo>
                    <a:pt x="1347787" y="1922881"/>
                  </a:lnTo>
                  <a:lnTo>
                    <a:pt x="1402054" y="1904225"/>
                  </a:lnTo>
                  <a:lnTo>
                    <a:pt x="1411986" y="1898611"/>
                  </a:lnTo>
                  <a:lnTo>
                    <a:pt x="1426756" y="1886559"/>
                  </a:lnTo>
                  <a:lnTo>
                    <a:pt x="2012188" y="1408963"/>
                  </a:lnTo>
                  <a:lnTo>
                    <a:pt x="2017369" y="1403781"/>
                  </a:lnTo>
                  <a:lnTo>
                    <a:pt x="2041029" y="1359598"/>
                  </a:lnTo>
                  <a:lnTo>
                    <a:pt x="2047938" y="1310614"/>
                  </a:lnTo>
                  <a:close/>
                </a:path>
              </a:pathLst>
            </a:custGeom>
            <a:solidFill>
              <a:srgbClr val="FFFFFF"/>
            </a:solidFill>
          </p:spPr>
          <p:txBody>
            <a:bodyPr wrap="square" lIns="0" tIns="0" rIns="0" bIns="0" rtlCol="0"/>
            <a:lstStyle/>
            <a:p>
              <a:endParaRPr/>
            </a:p>
          </p:txBody>
        </p:sp>
      </p:grpSp>
      <p:sp>
        <p:nvSpPr>
          <p:cNvPr id="9" name="object 9" descr="$PPTXTitle"/>
          <p:cNvSpPr txBox="1">
            <a:spLocks noGrp="1"/>
          </p:cNvSpPr>
          <p:nvPr>
            <p:ph type="title"/>
          </p:nvPr>
        </p:nvSpPr>
        <p:spPr>
          <a:xfrm>
            <a:off x="6426535" y="2979361"/>
            <a:ext cx="3957954" cy="1593215"/>
          </a:xfrm>
          <a:prstGeom prst="rect">
            <a:avLst/>
          </a:prstGeom>
        </p:spPr>
        <p:txBody>
          <a:bodyPr vert="horz" wrap="square" lIns="0" tIns="151765" rIns="0" bIns="0" rtlCol="0">
            <a:spAutoFit/>
          </a:bodyPr>
          <a:lstStyle/>
          <a:p>
            <a:pPr marL="12700" marR="5080">
              <a:lnSpc>
                <a:spcPts val="5630"/>
              </a:lnSpc>
              <a:spcBef>
                <a:spcPts val="1195"/>
              </a:spcBef>
            </a:pPr>
            <a:r>
              <a:rPr sz="5600" spc="-345" dirty="0">
                <a:solidFill>
                  <a:srgbClr val="6F9425"/>
                </a:solidFill>
              </a:rPr>
              <a:t>Концепція </a:t>
            </a:r>
            <a:r>
              <a:rPr sz="5600" spc="-350" dirty="0">
                <a:solidFill>
                  <a:srgbClr val="6F9425"/>
                </a:solidFill>
              </a:rPr>
              <a:t>доходів</a:t>
            </a:r>
            <a:endParaRPr sz="5600"/>
          </a:p>
        </p:txBody>
      </p:sp>
      <p:sp>
        <p:nvSpPr>
          <p:cNvPr id="10" name="object 10"/>
          <p:cNvSpPr txBox="1"/>
          <p:nvPr/>
        </p:nvSpPr>
        <p:spPr>
          <a:xfrm>
            <a:off x="5386771" y="4685155"/>
            <a:ext cx="8824595" cy="2597150"/>
          </a:xfrm>
          <a:prstGeom prst="rect">
            <a:avLst/>
          </a:prstGeom>
        </p:spPr>
        <p:txBody>
          <a:bodyPr vert="horz" wrap="square" lIns="0" tIns="12700" rIns="0" bIns="0" rtlCol="0">
            <a:spAutoFit/>
          </a:bodyPr>
          <a:lstStyle/>
          <a:p>
            <a:pPr marL="12700" marR="5080" algn="just">
              <a:lnSpc>
                <a:spcPct val="135000"/>
              </a:lnSpc>
              <a:spcBef>
                <a:spcPts val="100"/>
              </a:spcBef>
            </a:pPr>
            <a:r>
              <a:rPr sz="2500" spc="140" dirty="0">
                <a:solidFill>
                  <a:srgbClr val="FFFFFF"/>
                </a:solidFill>
                <a:latin typeface="Century Gothic"/>
                <a:cs typeface="Century Gothic"/>
              </a:rPr>
              <a:t>Концепція</a:t>
            </a:r>
            <a:r>
              <a:rPr sz="2500" spc="345" dirty="0">
                <a:solidFill>
                  <a:srgbClr val="FFFFFF"/>
                </a:solidFill>
                <a:latin typeface="Century Gothic"/>
                <a:cs typeface="Century Gothic"/>
              </a:rPr>
              <a:t>    </a:t>
            </a:r>
            <a:r>
              <a:rPr sz="2500" spc="120" dirty="0">
                <a:solidFill>
                  <a:srgbClr val="FFFFFF"/>
                </a:solidFill>
                <a:latin typeface="Century Gothic"/>
                <a:cs typeface="Century Gothic"/>
              </a:rPr>
              <a:t>доходів</a:t>
            </a:r>
            <a:r>
              <a:rPr sz="2500" spc="350" dirty="0">
                <a:solidFill>
                  <a:srgbClr val="FFFFFF"/>
                </a:solidFill>
                <a:latin typeface="Century Gothic"/>
                <a:cs typeface="Century Gothic"/>
              </a:rPr>
              <a:t>    </a:t>
            </a:r>
            <a:r>
              <a:rPr sz="2500" spc="70" dirty="0">
                <a:solidFill>
                  <a:srgbClr val="FFFFFF"/>
                </a:solidFill>
                <a:latin typeface="Century Gothic"/>
                <a:cs typeface="Century Gothic"/>
              </a:rPr>
              <a:t>базується</a:t>
            </a:r>
            <a:r>
              <a:rPr sz="2500" spc="350" dirty="0">
                <a:solidFill>
                  <a:srgbClr val="FFFFFF"/>
                </a:solidFill>
                <a:latin typeface="Century Gothic"/>
                <a:cs typeface="Century Gothic"/>
              </a:rPr>
              <a:t>    </a:t>
            </a:r>
            <a:r>
              <a:rPr sz="2500" dirty="0">
                <a:solidFill>
                  <a:srgbClr val="FFFFFF"/>
                </a:solidFill>
                <a:latin typeface="Century Gothic"/>
                <a:cs typeface="Century Gothic"/>
              </a:rPr>
              <a:t>на</a:t>
            </a:r>
            <a:r>
              <a:rPr sz="2500" spc="350" dirty="0">
                <a:solidFill>
                  <a:srgbClr val="FFFFFF"/>
                </a:solidFill>
                <a:latin typeface="Century Gothic"/>
                <a:cs typeface="Century Gothic"/>
              </a:rPr>
              <a:t>    </a:t>
            </a:r>
            <a:r>
              <a:rPr sz="2500" dirty="0">
                <a:solidFill>
                  <a:srgbClr val="FFFFFF"/>
                </a:solidFill>
                <a:latin typeface="Century Gothic"/>
                <a:cs typeface="Century Gothic"/>
              </a:rPr>
              <a:t>місії</a:t>
            </a:r>
            <a:r>
              <a:rPr sz="2500" spc="350" dirty="0">
                <a:solidFill>
                  <a:srgbClr val="FFFFFF"/>
                </a:solidFill>
                <a:latin typeface="Century Gothic"/>
                <a:cs typeface="Century Gothic"/>
              </a:rPr>
              <a:t>    </a:t>
            </a:r>
            <a:r>
              <a:rPr sz="2500" spc="-25" dirty="0">
                <a:solidFill>
                  <a:srgbClr val="FFFFFF"/>
                </a:solidFill>
                <a:latin typeface="Century Gothic"/>
                <a:cs typeface="Century Gothic"/>
              </a:rPr>
              <a:t>та </a:t>
            </a:r>
            <a:r>
              <a:rPr sz="2500" spc="65" dirty="0">
                <a:solidFill>
                  <a:srgbClr val="FFFFFF"/>
                </a:solidFill>
                <a:latin typeface="Century Gothic"/>
                <a:cs typeface="Century Gothic"/>
              </a:rPr>
              <a:t>стратегічному</a:t>
            </a:r>
            <a:r>
              <a:rPr sz="2500" spc="300" dirty="0">
                <a:solidFill>
                  <a:srgbClr val="FFFFFF"/>
                </a:solidFill>
                <a:latin typeface="Century Gothic"/>
                <a:cs typeface="Century Gothic"/>
              </a:rPr>
              <a:t> </a:t>
            </a:r>
            <a:r>
              <a:rPr sz="2500" spc="80" dirty="0">
                <a:solidFill>
                  <a:srgbClr val="FFFFFF"/>
                </a:solidFill>
                <a:latin typeface="Century Gothic"/>
                <a:cs typeface="Century Gothic"/>
              </a:rPr>
              <a:t>баченні</a:t>
            </a:r>
            <a:r>
              <a:rPr sz="2500" spc="305" dirty="0">
                <a:solidFill>
                  <a:srgbClr val="FFFFFF"/>
                </a:solidFill>
                <a:latin typeface="Century Gothic"/>
                <a:cs typeface="Century Gothic"/>
              </a:rPr>
              <a:t> </a:t>
            </a:r>
            <a:r>
              <a:rPr sz="2500" spc="50" dirty="0">
                <a:solidFill>
                  <a:srgbClr val="FFFFFF"/>
                </a:solidFill>
                <a:latin typeface="Century Gothic"/>
                <a:cs typeface="Century Gothic"/>
              </a:rPr>
              <a:t>підприємства</a:t>
            </a:r>
            <a:r>
              <a:rPr sz="2500" spc="305" dirty="0">
                <a:solidFill>
                  <a:srgbClr val="FFFFFF"/>
                </a:solidFill>
                <a:latin typeface="Century Gothic"/>
                <a:cs typeface="Century Gothic"/>
              </a:rPr>
              <a:t> </a:t>
            </a:r>
            <a:r>
              <a:rPr sz="2500" dirty="0">
                <a:solidFill>
                  <a:srgbClr val="FFFFFF"/>
                </a:solidFill>
                <a:latin typeface="Century Gothic"/>
                <a:cs typeface="Century Gothic"/>
              </a:rPr>
              <a:t>та</a:t>
            </a:r>
            <a:r>
              <a:rPr sz="2500" spc="305" dirty="0">
                <a:solidFill>
                  <a:srgbClr val="FFFFFF"/>
                </a:solidFill>
                <a:latin typeface="Century Gothic"/>
                <a:cs typeface="Century Gothic"/>
              </a:rPr>
              <a:t> </a:t>
            </a:r>
            <a:r>
              <a:rPr sz="2500" spc="60" dirty="0">
                <a:solidFill>
                  <a:srgbClr val="FFFFFF"/>
                </a:solidFill>
                <a:latin typeface="Century Gothic"/>
                <a:cs typeface="Century Gothic"/>
              </a:rPr>
              <a:t>визначає,</a:t>
            </a:r>
            <a:r>
              <a:rPr sz="2500" spc="305" dirty="0">
                <a:solidFill>
                  <a:srgbClr val="FFFFFF"/>
                </a:solidFill>
                <a:latin typeface="Century Gothic"/>
                <a:cs typeface="Century Gothic"/>
              </a:rPr>
              <a:t> </a:t>
            </a:r>
            <a:r>
              <a:rPr sz="2500" spc="30" dirty="0">
                <a:solidFill>
                  <a:srgbClr val="FFFFFF"/>
                </a:solidFill>
                <a:latin typeface="Century Gothic"/>
                <a:cs typeface="Century Gothic"/>
              </a:rPr>
              <a:t>у </a:t>
            </a:r>
            <a:r>
              <a:rPr sz="2500" spc="254" dirty="0">
                <a:solidFill>
                  <a:srgbClr val="FFFFFF"/>
                </a:solidFill>
                <a:latin typeface="Century Gothic"/>
                <a:cs typeface="Century Gothic"/>
              </a:rPr>
              <a:t>якій</a:t>
            </a:r>
            <a:r>
              <a:rPr sz="2500" spc="340" dirty="0">
                <a:solidFill>
                  <a:srgbClr val="FFFFFF"/>
                </a:solidFill>
                <a:latin typeface="Century Gothic"/>
                <a:cs typeface="Century Gothic"/>
              </a:rPr>
              <a:t> </a:t>
            </a:r>
            <a:r>
              <a:rPr sz="2500" spc="100" dirty="0">
                <a:solidFill>
                  <a:srgbClr val="FFFFFF"/>
                </a:solidFill>
                <a:latin typeface="Century Gothic"/>
                <a:cs typeface="Century Gothic"/>
              </a:rPr>
              <a:t>галузі,</a:t>
            </a:r>
            <a:r>
              <a:rPr sz="2500" spc="340" dirty="0">
                <a:solidFill>
                  <a:srgbClr val="FFFFFF"/>
                </a:solidFill>
                <a:latin typeface="Century Gothic"/>
                <a:cs typeface="Century Gothic"/>
              </a:rPr>
              <a:t> </a:t>
            </a:r>
            <a:r>
              <a:rPr sz="2500" dirty="0">
                <a:solidFill>
                  <a:srgbClr val="FFFFFF"/>
                </a:solidFill>
                <a:latin typeface="Century Gothic"/>
                <a:cs typeface="Century Gothic"/>
              </a:rPr>
              <a:t>на</a:t>
            </a:r>
            <a:r>
              <a:rPr sz="2500" spc="345" dirty="0">
                <a:solidFill>
                  <a:srgbClr val="FFFFFF"/>
                </a:solidFill>
                <a:latin typeface="Century Gothic"/>
                <a:cs typeface="Century Gothic"/>
              </a:rPr>
              <a:t> </a:t>
            </a:r>
            <a:r>
              <a:rPr sz="2500" spc="85" dirty="0">
                <a:solidFill>
                  <a:srgbClr val="FFFFFF"/>
                </a:solidFill>
                <a:latin typeface="Century Gothic"/>
                <a:cs typeface="Century Gothic"/>
              </a:rPr>
              <a:t>якому</a:t>
            </a:r>
            <a:r>
              <a:rPr sz="2500" spc="340" dirty="0">
                <a:solidFill>
                  <a:srgbClr val="FFFFFF"/>
                </a:solidFill>
                <a:latin typeface="Century Gothic"/>
                <a:cs typeface="Century Gothic"/>
              </a:rPr>
              <a:t> </a:t>
            </a:r>
            <a:r>
              <a:rPr sz="2500" spc="50" dirty="0">
                <a:solidFill>
                  <a:srgbClr val="FFFFFF"/>
                </a:solidFill>
                <a:latin typeface="Century Gothic"/>
                <a:cs typeface="Century Gothic"/>
              </a:rPr>
              <a:t>сегменті</a:t>
            </a:r>
            <a:r>
              <a:rPr sz="2500" spc="345" dirty="0">
                <a:solidFill>
                  <a:srgbClr val="FFFFFF"/>
                </a:solidFill>
                <a:latin typeface="Century Gothic"/>
                <a:cs typeface="Century Gothic"/>
              </a:rPr>
              <a:t> </a:t>
            </a:r>
            <a:r>
              <a:rPr sz="2500" spc="135" dirty="0">
                <a:solidFill>
                  <a:srgbClr val="FFFFFF"/>
                </a:solidFill>
                <a:latin typeface="Century Gothic"/>
                <a:cs typeface="Century Gothic"/>
              </a:rPr>
              <a:t>ринку</a:t>
            </a:r>
            <a:r>
              <a:rPr sz="2500" spc="340" dirty="0">
                <a:solidFill>
                  <a:srgbClr val="FFFFFF"/>
                </a:solidFill>
                <a:latin typeface="Century Gothic"/>
                <a:cs typeface="Century Gothic"/>
              </a:rPr>
              <a:t> </a:t>
            </a:r>
            <a:r>
              <a:rPr sz="2500" spc="60" dirty="0">
                <a:solidFill>
                  <a:srgbClr val="FFFFFF"/>
                </a:solidFill>
                <a:latin typeface="Century Gothic"/>
                <a:cs typeface="Century Gothic"/>
              </a:rPr>
              <a:t>підприємство </a:t>
            </a:r>
            <a:r>
              <a:rPr sz="2500" dirty="0">
                <a:solidFill>
                  <a:srgbClr val="FFFFFF"/>
                </a:solidFill>
                <a:latin typeface="Century Gothic"/>
                <a:cs typeface="Century Gothic"/>
              </a:rPr>
              <a:t>планує</a:t>
            </a:r>
            <a:r>
              <a:rPr sz="2500" spc="170" dirty="0">
                <a:solidFill>
                  <a:srgbClr val="FFFFFF"/>
                </a:solidFill>
                <a:latin typeface="Century Gothic"/>
                <a:cs typeface="Century Gothic"/>
              </a:rPr>
              <a:t>  </a:t>
            </a:r>
            <a:r>
              <a:rPr sz="2500" spc="45" dirty="0">
                <a:solidFill>
                  <a:srgbClr val="FFFFFF"/>
                </a:solidFill>
                <a:latin typeface="Century Gothic"/>
                <a:cs typeface="Century Gothic"/>
              </a:rPr>
              <a:t>функціонувати.</a:t>
            </a:r>
            <a:r>
              <a:rPr sz="2500" spc="175" dirty="0">
                <a:solidFill>
                  <a:srgbClr val="FFFFFF"/>
                </a:solidFill>
                <a:latin typeface="Century Gothic"/>
                <a:cs typeface="Century Gothic"/>
              </a:rPr>
              <a:t>  </a:t>
            </a:r>
            <a:r>
              <a:rPr sz="2500" spc="145" dirty="0">
                <a:solidFill>
                  <a:srgbClr val="FFFFFF"/>
                </a:solidFill>
                <a:latin typeface="Century Gothic"/>
                <a:cs typeface="Century Gothic"/>
              </a:rPr>
              <a:t>З</a:t>
            </a:r>
            <a:r>
              <a:rPr sz="2500" spc="175" dirty="0">
                <a:solidFill>
                  <a:srgbClr val="FFFFFF"/>
                </a:solidFill>
                <a:latin typeface="Century Gothic"/>
                <a:cs typeface="Century Gothic"/>
              </a:rPr>
              <a:t>  </a:t>
            </a:r>
            <a:r>
              <a:rPr sz="2500" spc="95" dirty="0">
                <a:solidFill>
                  <a:srgbClr val="FFFFFF"/>
                </a:solidFill>
                <a:latin typeface="Century Gothic"/>
                <a:cs typeface="Century Gothic"/>
              </a:rPr>
              <a:t>іншого</a:t>
            </a:r>
            <a:r>
              <a:rPr sz="2500" spc="175" dirty="0">
                <a:solidFill>
                  <a:srgbClr val="FFFFFF"/>
                </a:solidFill>
                <a:latin typeface="Century Gothic"/>
                <a:cs typeface="Century Gothic"/>
              </a:rPr>
              <a:t>  </a:t>
            </a:r>
            <a:r>
              <a:rPr sz="2500" dirty="0">
                <a:solidFill>
                  <a:srgbClr val="FFFFFF"/>
                </a:solidFill>
                <a:latin typeface="Century Gothic"/>
                <a:cs typeface="Century Gothic"/>
              </a:rPr>
              <a:t>боку,</a:t>
            </a:r>
            <a:r>
              <a:rPr sz="2500" spc="170" dirty="0">
                <a:solidFill>
                  <a:srgbClr val="FFFFFF"/>
                </a:solidFill>
                <a:latin typeface="Century Gothic"/>
                <a:cs typeface="Century Gothic"/>
              </a:rPr>
              <a:t>  </a:t>
            </a:r>
            <a:r>
              <a:rPr sz="2500" spc="125" dirty="0">
                <a:solidFill>
                  <a:srgbClr val="FFFFFF"/>
                </a:solidFill>
                <a:latin typeface="Century Gothic"/>
                <a:cs typeface="Century Gothic"/>
              </a:rPr>
              <a:t>концепція </a:t>
            </a:r>
            <a:r>
              <a:rPr sz="2500" spc="120" dirty="0">
                <a:solidFill>
                  <a:srgbClr val="FFFFFF"/>
                </a:solidFill>
                <a:latin typeface="Century Gothic"/>
                <a:cs typeface="Century Gothic"/>
              </a:rPr>
              <a:t>доходів</a:t>
            </a:r>
            <a:r>
              <a:rPr sz="2500" spc="350" dirty="0">
                <a:solidFill>
                  <a:srgbClr val="FFFFFF"/>
                </a:solidFill>
                <a:latin typeface="Century Gothic"/>
                <a:cs typeface="Century Gothic"/>
              </a:rPr>
              <a:t> </a:t>
            </a:r>
            <a:r>
              <a:rPr sz="2500" spc="70" dirty="0">
                <a:solidFill>
                  <a:srgbClr val="FFFFFF"/>
                </a:solidFill>
                <a:latin typeface="Century Gothic"/>
                <a:cs typeface="Century Gothic"/>
              </a:rPr>
              <a:t>також</a:t>
            </a:r>
            <a:r>
              <a:rPr sz="2500" spc="350" dirty="0">
                <a:solidFill>
                  <a:srgbClr val="FFFFFF"/>
                </a:solidFill>
                <a:latin typeface="Century Gothic"/>
                <a:cs typeface="Century Gothic"/>
              </a:rPr>
              <a:t> </a:t>
            </a:r>
            <a:r>
              <a:rPr sz="2500" dirty="0">
                <a:solidFill>
                  <a:srgbClr val="FFFFFF"/>
                </a:solidFill>
                <a:latin typeface="Century Gothic"/>
                <a:cs typeface="Century Gothic"/>
              </a:rPr>
              <a:t>враховує,</a:t>
            </a:r>
            <a:r>
              <a:rPr sz="2500" spc="350" dirty="0">
                <a:solidFill>
                  <a:srgbClr val="FFFFFF"/>
                </a:solidFill>
                <a:latin typeface="Century Gothic"/>
                <a:cs typeface="Century Gothic"/>
              </a:rPr>
              <a:t> </a:t>
            </a:r>
            <a:r>
              <a:rPr sz="2500" spc="145" dirty="0">
                <a:solidFill>
                  <a:srgbClr val="FFFFFF"/>
                </a:solidFill>
                <a:latin typeface="Century Gothic"/>
                <a:cs typeface="Century Gothic"/>
              </a:rPr>
              <a:t>яким</a:t>
            </a:r>
            <a:r>
              <a:rPr sz="2500" spc="350" dirty="0">
                <a:solidFill>
                  <a:srgbClr val="FFFFFF"/>
                </a:solidFill>
                <a:latin typeface="Century Gothic"/>
                <a:cs typeface="Century Gothic"/>
              </a:rPr>
              <a:t> </a:t>
            </a:r>
            <a:r>
              <a:rPr sz="2500" spc="90" dirty="0">
                <a:solidFill>
                  <a:srgbClr val="FFFFFF"/>
                </a:solidFill>
                <a:latin typeface="Century Gothic"/>
                <a:cs typeface="Century Gothic"/>
              </a:rPr>
              <a:t>чином</a:t>
            </a:r>
            <a:r>
              <a:rPr sz="2500" spc="350" dirty="0">
                <a:solidFill>
                  <a:srgbClr val="FFFFFF"/>
                </a:solidFill>
                <a:latin typeface="Century Gothic"/>
                <a:cs typeface="Century Gothic"/>
              </a:rPr>
              <a:t> </a:t>
            </a:r>
            <a:r>
              <a:rPr sz="2500" spc="60" dirty="0">
                <a:solidFill>
                  <a:srgbClr val="FFFFFF"/>
                </a:solidFill>
                <a:latin typeface="Century Gothic"/>
                <a:cs typeface="Century Gothic"/>
              </a:rPr>
              <a:t>підприємство</a:t>
            </a:r>
            <a:endParaRPr sz="2500">
              <a:latin typeface="Century Gothic"/>
              <a:cs typeface="Century Gothic"/>
            </a:endParaRPr>
          </a:p>
        </p:txBody>
      </p:sp>
      <p:sp>
        <p:nvSpPr>
          <p:cNvPr id="11" name="object 11"/>
          <p:cNvSpPr txBox="1"/>
          <p:nvPr/>
        </p:nvSpPr>
        <p:spPr>
          <a:xfrm>
            <a:off x="5386771" y="7256905"/>
            <a:ext cx="1211580" cy="1054100"/>
          </a:xfrm>
          <a:prstGeom prst="rect">
            <a:avLst/>
          </a:prstGeom>
        </p:spPr>
        <p:txBody>
          <a:bodyPr vert="horz" wrap="square" lIns="0" tIns="12700" rIns="0" bIns="0" rtlCol="0">
            <a:spAutoFit/>
          </a:bodyPr>
          <a:lstStyle/>
          <a:p>
            <a:pPr marL="12700" marR="5080">
              <a:lnSpc>
                <a:spcPct val="135000"/>
              </a:lnSpc>
              <a:spcBef>
                <a:spcPts val="100"/>
              </a:spcBef>
            </a:pPr>
            <a:r>
              <a:rPr sz="2500" spc="-10" dirty="0">
                <a:solidFill>
                  <a:srgbClr val="FFFFFF"/>
                </a:solidFill>
                <a:latin typeface="Century Gothic"/>
                <a:cs typeface="Century Gothic"/>
              </a:rPr>
              <a:t>планує </a:t>
            </a:r>
            <a:r>
              <a:rPr sz="2500" spc="160" dirty="0">
                <a:solidFill>
                  <a:srgbClr val="FFFFFF"/>
                </a:solidFill>
                <a:latin typeface="Century Gothic"/>
                <a:cs typeface="Century Gothic"/>
              </a:rPr>
              <a:t>виду</a:t>
            </a:r>
            <a:endParaRPr sz="2500">
              <a:latin typeface="Century Gothic"/>
              <a:cs typeface="Century Gothic"/>
            </a:endParaRPr>
          </a:p>
        </p:txBody>
      </p:sp>
      <p:sp>
        <p:nvSpPr>
          <p:cNvPr id="12" name="object 12"/>
          <p:cNvSpPr txBox="1"/>
          <p:nvPr/>
        </p:nvSpPr>
        <p:spPr>
          <a:xfrm>
            <a:off x="6787239" y="7256905"/>
            <a:ext cx="2101850" cy="1054100"/>
          </a:xfrm>
          <a:prstGeom prst="rect">
            <a:avLst/>
          </a:prstGeom>
        </p:spPr>
        <p:txBody>
          <a:bodyPr vert="horz" wrap="square" lIns="0" tIns="12700" rIns="0" bIns="0" rtlCol="0">
            <a:spAutoFit/>
          </a:bodyPr>
          <a:lstStyle/>
          <a:p>
            <a:pPr marL="12700" marR="5080" indent="34290">
              <a:lnSpc>
                <a:spcPct val="135000"/>
              </a:lnSpc>
              <a:spcBef>
                <a:spcPts val="100"/>
              </a:spcBef>
            </a:pPr>
            <a:r>
              <a:rPr sz="2500" spc="70" dirty="0">
                <a:solidFill>
                  <a:srgbClr val="FFFFFF"/>
                </a:solidFill>
                <a:latin typeface="Century Gothic"/>
                <a:cs typeface="Century Gothic"/>
              </a:rPr>
              <a:t>одержувати </a:t>
            </a:r>
            <a:r>
              <a:rPr sz="2500" spc="120" dirty="0">
                <a:solidFill>
                  <a:srgbClr val="FFFFFF"/>
                </a:solidFill>
                <a:latin typeface="Century Gothic"/>
                <a:cs typeface="Century Gothic"/>
              </a:rPr>
              <a:t>діяльності,</a:t>
            </a:r>
            <a:endParaRPr sz="2500">
              <a:latin typeface="Century Gothic"/>
              <a:cs typeface="Century Gothic"/>
            </a:endParaRPr>
          </a:p>
        </p:txBody>
      </p:sp>
      <p:sp>
        <p:nvSpPr>
          <p:cNvPr id="13" name="object 13"/>
          <p:cNvSpPr txBox="1"/>
          <p:nvPr/>
        </p:nvSpPr>
        <p:spPr>
          <a:xfrm>
            <a:off x="9113027" y="7256905"/>
            <a:ext cx="5098415" cy="1054100"/>
          </a:xfrm>
          <a:prstGeom prst="rect">
            <a:avLst/>
          </a:prstGeom>
        </p:spPr>
        <p:txBody>
          <a:bodyPr vert="horz" wrap="square" lIns="0" tIns="12700" rIns="0" bIns="0" rtlCol="0">
            <a:spAutoFit/>
          </a:bodyPr>
          <a:lstStyle/>
          <a:p>
            <a:pPr marL="80010" marR="5080" indent="-67945">
              <a:lnSpc>
                <a:spcPct val="135000"/>
              </a:lnSpc>
              <a:spcBef>
                <a:spcPts val="100"/>
              </a:spcBef>
              <a:tabLst>
                <a:tab pos="1148080" algn="l"/>
                <a:tab pos="1592580" algn="l"/>
                <a:tab pos="2922905" algn="l"/>
                <a:tab pos="3436620" algn="l"/>
              </a:tabLst>
            </a:pPr>
            <a:r>
              <a:rPr sz="2500" spc="100" dirty="0">
                <a:solidFill>
                  <a:srgbClr val="FFFFFF"/>
                </a:solidFill>
                <a:latin typeface="Century Gothic"/>
                <a:cs typeface="Century Gothic"/>
              </a:rPr>
              <a:t>дохід</a:t>
            </a:r>
            <a:r>
              <a:rPr sz="2500" dirty="0">
                <a:solidFill>
                  <a:srgbClr val="FFFFFF"/>
                </a:solidFill>
                <a:latin typeface="Century Gothic"/>
                <a:cs typeface="Century Gothic"/>
              </a:rPr>
              <a:t>	</a:t>
            </a:r>
            <a:r>
              <a:rPr sz="2500" spc="300" dirty="0">
                <a:solidFill>
                  <a:srgbClr val="FFFFFF"/>
                </a:solidFill>
                <a:latin typeface="Century Gothic"/>
                <a:cs typeface="Century Gothic"/>
              </a:rPr>
              <a:t>в</a:t>
            </a:r>
            <a:r>
              <a:rPr sz="2500" dirty="0">
                <a:solidFill>
                  <a:srgbClr val="FFFFFF"/>
                </a:solidFill>
                <a:latin typeface="Century Gothic"/>
                <a:cs typeface="Century Gothic"/>
              </a:rPr>
              <a:t>	</a:t>
            </a:r>
            <a:r>
              <a:rPr sz="2500" spc="-20" dirty="0">
                <a:solidFill>
                  <a:srgbClr val="FFFFFF"/>
                </a:solidFill>
                <a:latin typeface="Century Gothic"/>
                <a:cs typeface="Century Gothic"/>
              </a:rPr>
              <a:t>межах</a:t>
            </a:r>
            <a:r>
              <a:rPr sz="2500" dirty="0">
                <a:solidFill>
                  <a:srgbClr val="FFFFFF"/>
                </a:solidFill>
                <a:latin typeface="Century Gothic"/>
                <a:cs typeface="Century Gothic"/>
              </a:rPr>
              <a:t>	</a:t>
            </a:r>
            <a:r>
              <a:rPr sz="2500" spc="120" dirty="0">
                <a:solidFill>
                  <a:srgbClr val="FFFFFF"/>
                </a:solidFill>
                <a:latin typeface="Century Gothic"/>
                <a:cs typeface="Century Gothic"/>
              </a:rPr>
              <a:t>визначеного </a:t>
            </a:r>
            <a:r>
              <a:rPr sz="2500" spc="65" dirty="0">
                <a:solidFill>
                  <a:srgbClr val="FFFFFF"/>
                </a:solidFill>
                <a:latin typeface="Century Gothic"/>
                <a:cs typeface="Century Gothic"/>
              </a:rPr>
              <a:t>тобто</a:t>
            </a:r>
            <a:r>
              <a:rPr sz="2500" dirty="0">
                <a:solidFill>
                  <a:srgbClr val="FFFFFF"/>
                </a:solidFill>
                <a:latin typeface="Century Gothic"/>
                <a:cs typeface="Century Gothic"/>
              </a:rPr>
              <a:t>		</a:t>
            </a:r>
            <a:r>
              <a:rPr sz="2500" spc="-605" dirty="0">
                <a:solidFill>
                  <a:srgbClr val="FFFFFF"/>
                </a:solidFill>
                <a:latin typeface="Century Gothic"/>
                <a:cs typeface="Century Gothic"/>
              </a:rPr>
              <a:t> </a:t>
            </a:r>
            <a:r>
              <a:rPr sz="2500" spc="105" dirty="0">
                <a:solidFill>
                  <a:srgbClr val="FFFFFF"/>
                </a:solidFill>
                <a:latin typeface="Century Gothic"/>
                <a:cs typeface="Century Gothic"/>
              </a:rPr>
              <a:t>містить</a:t>
            </a:r>
            <a:r>
              <a:rPr sz="2500" dirty="0">
                <a:solidFill>
                  <a:srgbClr val="FFFFFF"/>
                </a:solidFill>
                <a:latin typeface="Century Gothic"/>
                <a:cs typeface="Century Gothic"/>
              </a:rPr>
              <a:t>		</a:t>
            </a:r>
            <a:r>
              <a:rPr sz="2500" spc="40" dirty="0">
                <a:solidFill>
                  <a:srgbClr val="FFFFFF"/>
                </a:solidFill>
                <a:latin typeface="Century Gothic"/>
                <a:cs typeface="Century Gothic"/>
              </a:rPr>
              <a:t>елементи</a:t>
            </a:r>
            <a:endParaRPr sz="2500">
              <a:latin typeface="Century Gothic"/>
              <a:cs typeface="Century Gothic"/>
            </a:endParaRPr>
          </a:p>
        </p:txBody>
      </p:sp>
      <p:sp>
        <p:nvSpPr>
          <p:cNvPr id="14" name="object 14"/>
          <p:cNvSpPr txBox="1"/>
          <p:nvPr/>
        </p:nvSpPr>
        <p:spPr>
          <a:xfrm>
            <a:off x="5386771" y="8418993"/>
            <a:ext cx="3895090" cy="406400"/>
          </a:xfrm>
          <a:prstGeom prst="rect">
            <a:avLst/>
          </a:prstGeom>
        </p:spPr>
        <p:txBody>
          <a:bodyPr vert="horz" wrap="square" lIns="0" tIns="12700" rIns="0" bIns="0" rtlCol="0">
            <a:spAutoFit/>
          </a:bodyPr>
          <a:lstStyle/>
          <a:p>
            <a:pPr marL="12700">
              <a:lnSpc>
                <a:spcPct val="100000"/>
              </a:lnSpc>
              <a:spcBef>
                <a:spcPts val="100"/>
              </a:spcBef>
            </a:pPr>
            <a:r>
              <a:rPr sz="2500" spc="114" dirty="0">
                <a:solidFill>
                  <a:srgbClr val="FFFFFF"/>
                </a:solidFill>
                <a:latin typeface="Century Gothic"/>
                <a:cs typeface="Century Gothic"/>
              </a:rPr>
              <a:t>конкурентної</a:t>
            </a:r>
            <a:r>
              <a:rPr sz="2500" dirty="0">
                <a:solidFill>
                  <a:srgbClr val="FFFFFF"/>
                </a:solidFill>
                <a:latin typeface="Century Gothic"/>
                <a:cs typeface="Century Gothic"/>
              </a:rPr>
              <a:t> </a:t>
            </a:r>
            <a:r>
              <a:rPr sz="2500" spc="45" dirty="0">
                <a:solidFill>
                  <a:srgbClr val="FFFFFF"/>
                </a:solidFill>
                <a:latin typeface="Century Gothic"/>
                <a:cs typeface="Century Gothic"/>
              </a:rPr>
              <a:t>стратегії.</a:t>
            </a:r>
            <a:endParaRPr sz="2500">
              <a:latin typeface="Century Gothic"/>
              <a:cs typeface="Century Gothic"/>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49" y="0"/>
            <a:ext cx="18383250" cy="10287000"/>
            <a:chOff x="-95249" y="0"/>
            <a:chExt cx="18383250" cy="10287000"/>
          </a:xfrm>
        </p:grpSpPr>
        <p:sp>
          <p:nvSpPr>
            <p:cNvPr id="3" name="object 3"/>
            <p:cNvSpPr/>
            <p:nvPr/>
          </p:nvSpPr>
          <p:spPr>
            <a:xfrm>
              <a:off x="7848264" y="0"/>
              <a:ext cx="10440035" cy="10287000"/>
            </a:xfrm>
            <a:custGeom>
              <a:avLst/>
              <a:gdLst/>
              <a:ahLst/>
              <a:cxnLst/>
              <a:rect l="l" t="t" r="r" b="b"/>
              <a:pathLst>
                <a:path w="10440035" h="10287000">
                  <a:moveTo>
                    <a:pt x="0" y="10287000"/>
                  </a:moveTo>
                  <a:lnTo>
                    <a:pt x="10439735" y="10287000"/>
                  </a:lnTo>
                  <a:lnTo>
                    <a:pt x="10439735"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7848600" cy="10287000"/>
            </a:xfrm>
            <a:custGeom>
              <a:avLst/>
              <a:gdLst/>
              <a:ahLst/>
              <a:cxnLst/>
              <a:rect l="l" t="t" r="r" b="b"/>
              <a:pathLst>
                <a:path w="7848600" h="10287000">
                  <a:moveTo>
                    <a:pt x="7848264" y="10286999"/>
                  </a:moveTo>
                  <a:lnTo>
                    <a:pt x="0" y="10286999"/>
                  </a:lnTo>
                  <a:lnTo>
                    <a:pt x="0" y="0"/>
                  </a:lnTo>
                  <a:lnTo>
                    <a:pt x="7848264" y="0"/>
                  </a:lnTo>
                  <a:lnTo>
                    <a:pt x="7848264" y="10286999"/>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59"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2"/>
              <a:ext cx="224448" cy="204136"/>
            </a:xfrm>
            <a:prstGeom prst="rect">
              <a:avLst/>
            </a:prstGeom>
          </p:spPr>
        </p:pic>
        <p:pic>
          <p:nvPicPr>
            <p:cNvPr id="26" name="object 26"/>
            <p:cNvPicPr/>
            <p:nvPr/>
          </p:nvPicPr>
          <p:blipFill>
            <a:blip r:embed="rId20" cstate="print"/>
            <a:stretch>
              <a:fillRect/>
            </a:stretch>
          </p:blipFill>
          <p:spPr>
            <a:xfrm>
              <a:off x="12083645"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5"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19" y="7118006"/>
              <a:ext cx="236128" cy="143200"/>
            </a:xfrm>
            <a:prstGeom prst="rect">
              <a:avLst/>
            </a:prstGeom>
          </p:spPr>
        </p:pic>
        <p:sp>
          <p:nvSpPr>
            <p:cNvPr id="33" name="object 33"/>
            <p:cNvSpPr/>
            <p:nvPr/>
          </p:nvSpPr>
          <p:spPr>
            <a:xfrm>
              <a:off x="16307512"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4"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7"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09"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3" y="9215740"/>
              <a:ext cx="221402" cy="212261"/>
            </a:xfrm>
            <a:prstGeom prst="rect">
              <a:avLst/>
            </a:prstGeom>
          </p:spPr>
        </p:pic>
        <p:pic>
          <p:nvPicPr>
            <p:cNvPr id="51" name="object 51"/>
            <p:cNvPicPr/>
            <p:nvPr/>
          </p:nvPicPr>
          <p:blipFill>
            <a:blip r:embed="rId41" cstate="print"/>
            <a:stretch>
              <a:fillRect/>
            </a:stretch>
          </p:blipFill>
          <p:spPr>
            <a:xfrm>
              <a:off x="7374761"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5"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8" y="7940139"/>
              <a:ext cx="222925" cy="221402"/>
            </a:xfrm>
            <a:prstGeom prst="rect">
              <a:avLst/>
            </a:prstGeom>
          </p:spPr>
        </p:pic>
        <p:pic>
          <p:nvPicPr>
            <p:cNvPr id="58" name="object 58"/>
            <p:cNvPicPr/>
            <p:nvPr/>
          </p:nvPicPr>
          <p:blipFill>
            <a:blip r:embed="rId47" cstate="print"/>
            <a:stretch>
              <a:fillRect/>
            </a:stretch>
          </p:blipFill>
          <p:spPr>
            <a:xfrm>
              <a:off x="11157386"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2"/>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2"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1"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8"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3"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0"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90"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3"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200"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4"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1"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0"/>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7"/>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0" y="7900022"/>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19"/>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5"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2"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3"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7" y="8297125"/>
              <a:ext cx="239682" cy="144216"/>
            </a:xfrm>
            <a:prstGeom prst="rect">
              <a:avLst/>
            </a:prstGeom>
          </p:spPr>
        </p:pic>
        <p:sp>
          <p:nvSpPr>
            <p:cNvPr id="149" name="object 149"/>
            <p:cNvSpPr/>
            <p:nvPr/>
          </p:nvSpPr>
          <p:spPr>
            <a:xfrm>
              <a:off x="15526014"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1"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3"/>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4"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3"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1"/>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59"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4"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7"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58"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09" y="9418353"/>
              <a:ext cx="234604" cy="174684"/>
            </a:xfrm>
            <a:prstGeom prst="rect">
              <a:avLst/>
            </a:prstGeom>
          </p:spPr>
        </p:pic>
        <p:pic>
          <p:nvPicPr>
            <p:cNvPr id="196" name="object 196"/>
            <p:cNvPicPr/>
            <p:nvPr/>
          </p:nvPicPr>
          <p:blipFill>
            <a:blip r:embed="rId159" cstate="print"/>
            <a:stretch>
              <a:fillRect/>
            </a:stretch>
          </p:blipFill>
          <p:spPr>
            <a:xfrm>
              <a:off x="12215139"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8"/>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2"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1"/>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2"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1"/>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2"/>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5"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8"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0" y="427335"/>
              <a:ext cx="7686040" cy="9432925"/>
            </a:xfrm>
            <a:custGeom>
              <a:avLst/>
              <a:gdLst/>
              <a:ahLst/>
              <a:cxnLst/>
              <a:rect l="l" t="t" r="r" b="b"/>
              <a:pathLst>
                <a:path w="7686040" h="9432925">
                  <a:moveTo>
                    <a:pt x="0" y="2772605"/>
                  </a:moveTo>
                  <a:lnTo>
                    <a:pt x="2633113" y="139492"/>
                  </a:lnTo>
                  <a:lnTo>
                    <a:pt x="2669284" y="106795"/>
                  </a:lnTo>
                  <a:lnTo>
                    <a:pt x="2707824" y="78461"/>
                  </a:lnTo>
                  <a:lnTo>
                    <a:pt x="2748396" y="54486"/>
                  </a:lnTo>
                  <a:lnTo>
                    <a:pt x="2790660" y="34870"/>
                  </a:lnTo>
                  <a:lnTo>
                    <a:pt x="2834279" y="19614"/>
                  </a:lnTo>
                  <a:lnTo>
                    <a:pt x="2878913" y="8716"/>
                  </a:lnTo>
                  <a:lnTo>
                    <a:pt x="2924224" y="2178"/>
                  </a:lnTo>
                  <a:lnTo>
                    <a:pt x="2969874" y="0"/>
                  </a:lnTo>
                  <a:lnTo>
                    <a:pt x="3015524" y="2180"/>
                  </a:lnTo>
                  <a:lnTo>
                    <a:pt x="3060835" y="8720"/>
                  </a:lnTo>
                  <a:lnTo>
                    <a:pt x="3105468" y="19619"/>
                  </a:lnTo>
                  <a:lnTo>
                    <a:pt x="3149086" y="34877"/>
                  </a:lnTo>
                  <a:lnTo>
                    <a:pt x="3191349" y="54493"/>
                  </a:lnTo>
                  <a:lnTo>
                    <a:pt x="3231919" y="78469"/>
                  </a:lnTo>
                  <a:lnTo>
                    <a:pt x="3270457" y="106803"/>
                  </a:lnTo>
                  <a:lnTo>
                    <a:pt x="3306627" y="139496"/>
                  </a:lnTo>
                  <a:lnTo>
                    <a:pt x="7546552" y="4379401"/>
                  </a:lnTo>
                  <a:lnTo>
                    <a:pt x="7579244" y="4415572"/>
                  </a:lnTo>
                  <a:lnTo>
                    <a:pt x="7607577" y="4454113"/>
                  </a:lnTo>
                  <a:lnTo>
                    <a:pt x="7631551" y="4494685"/>
                  </a:lnTo>
                  <a:lnTo>
                    <a:pt x="7651165" y="4536950"/>
                  </a:lnTo>
                  <a:lnTo>
                    <a:pt x="7666421" y="4580568"/>
                  </a:lnTo>
                  <a:lnTo>
                    <a:pt x="7677317" y="4625203"/>
                  </a:lnTo>
                  <a:lnTo>
                    <a:pt x="7683855" y="4670514"/>
                  </a:lnTo>
                  <a:lnTo>
                    <a:pt x="7686033" y="4716163"/>
                  </a:lnTo>
                  <a:lnTo>
                    <a:pt x="7683852" y="4761812"/>
                  </a:lnTo>
                  <a:lnTo>
                    <a:pt x="7677312" y="4807123"/>
                  </a:lnTo>
                  <a:lnTo>
                    <a:pt x="7666413" y="4851755"/>
                  </a:lnTo>
                  <a:lnTo>
                    <a:pt x="7651155" y="4895372"/>
                  </a:lnTo>
                  <a:lnTo>
                    <a:pt x="7631538" y="4937635"/>
                  </a:lnTo>
                  <a:lnTo>
                    <a:pt x="7607563" y="4978204"/>
                  </a:lnTo>
                  <a:lnTo>
                    <a:pt x="7579229" y="5016742"/>
                  </a:lnTo>
                  <a:lnTo>
                    <a:pt x="7546537" y="5052911"/>
                  </a:lnTo>
                  <a:lnTo>
                    <a:pt x="3306623" y="9292825"/>
                  </a:lnTo>
                  <a:lnTo>
                    <a:pt x="3270454" y="9325518"/>
                  </a:lnTo>
                  <a:lnTo>
                    <a:pt x="3231916" y="9353851"/>
                  </a:lnTo>
                  <a:lnTo>
                    <a:pt x="3191346" y="9377826"/>
                  </a:lnTo>
                  <a:lnTo>
                    <a:pt x="3149083" y="9397443"/>
                  </a:lnTo>
                  <a:lnTo>
                    <a:pt x="3105467" y="9412700"/>
                  </a:lnTo>
                  <a:lnTo>
                    <a:pt x="3060834" y="9423599"/>
                  </a:lnTo>
                  <a:lnTo>
                    <a:pt x="3015524" y="9430138"/>
                  </a:lnTo>
                  <a:lnTo>
                    <a:pt x="2969875" y="9432319"/>
                  </a:lnTo>
                  <a:lnTo>
                    <a:pt x="2924226" y="9430140"/>
                  </a:lnTo>
                  <a:lnTo>
                    <a:pt x="2878915" y="9423602"/>
                  </a:lnTo>
                  <a:lnTo>
                    <a:pt x="2834281" y="9412705"/>
                  </a:lnTo>
                  <a:lnTo>
                    <a:pt x="2790663" y="9397449"/>
                  </a:lnTo>
                  <a:lnTo>
                    <a:pt x="2748399" y="9377834"/>
                  </a:lnTo>
                  <a:lnTo>
                    <a:pt x="2707828" y="9353860"/>
                  </a:lnTo>
                  <a:lnTo>
                    <a:pt x="2669288" y="9325527"/>
                  </a:lnTo>
                  <a:lnTo>
                    <a:pt x="2633118" y="9292834"/>
                  </a:lnTo>
                  <a:lnTo>
                    <a:pt x="0" y="6659722"/>
                  </a:lnTo>
                </a:path>
              </a:pathLst>
            </a:custGeom>
            <a:ln w="190500">
              <a:solidFill>
                <a:srgbClr val="171B20"/>
              </a:solidFill>
            </a:ln>
          </p:spPr>
          <p:txBody>
            <a:bodyPr wrap="square" lIns="0" tIns="0" rIns="0" bIns="0" rtlCol="0"/>
            <a:lstStyle/>
            <a:p>
              <a:endParaRPr/>
            </a:p>
          </p:txBody>
        </p:sp>
        <p:pic>
          <p:nvPicPr>
            <p:cNvPr id="242" name="object 242"/>
            <p:cNvPicPr/>
            <p:nvPr/>
          </p:nvPicPr>
          <p:blipFill>
            <a:blip r:embed="rId197" cstate="print"/>
            <a:stretch>
              <a:fillRect/>
            </a:stretch>
          </p:blipFill>
          <p:spPr>
            <a:xfrm>
              <a:off x="482539" y="1383787"/>
              <a:ext cx="7873390" cy="7873405"/>
            </a:xfrm>
            <a:prstGeom prst="rect">
              <a:avLst/>
            </a:prstGeom>
          </p:spPr>
        </p:pic>
        <p:pic>
          <p:nvPicPr>
            <p:cNvPr id="243" name="object 243"/>
            <p:cNvPicPr/>
            <p:nvPr/>
          </p:nvPicPr>
          <p:blipFill>
            <a:blip r:embed="rId198" cstate="print"/>
            <a:stretch>
              <a:fillRect/>
            </a:stretch>
          </p:blipFill>
          <p:spPr>
            <a:xfrm>
              <a:off x="9254215" y="7008022"/>
              <a:ext cx="848441" cy="848441"/>
            </a:xfrm>
            <a:prstGeom prst="rect">
              <a:avLst/>
            </a:prstGeom>
          </p:spPr>
        </p:pic>
      </p:grpSp>
      <p:pic>
        <p:nvPicPr>
          <p:cNvPr id="252" name="object 252"/>
          <p:cNvPicPr/>
          <p:nvPr/>
        </p:nvPicPr>
        <p:blipFill>
          <a:blip r:embed="rId199" cstate="print"/>
          <a:stretch>
            <a:fillRect/>
          </a:stretch>
        </p:blipFill>
        <p:spPr>
          <a:xfrm>
            <a:off x="9829232" y="-10432"/>
            <a:ext cx="2394022" cy="1508525"/>
          </a:xfrm>
          <a:prstGeom prst="rect">
            <a:avLst/>
          </a:prstGeom>
        </p:spPr>
      </p:pic>
      <p:sp>
        <p:nvSpPr>
          <p:cNvPr id="244" name="object 244" descr="$PPTXTitle"/>
          <p:cNvSpPr txBox="1">
            <a:spLocks noGrp="1"/>
          </p:cNvSpPr>
          <p:nvPr>
            <p:ph type="title"/>
          </p:nvPr>
        </p:nvSpPr>
        <p:spPr>
          <a:xfrm>
            <a:off x="12446335" y="183392"/>
            <a:ext cx="4592320" cy="1593215"/>
          </a:xfrm>
          <a:prstGeom prst="rect">
            <a:avLst/>
          </a:prstGeom>
        </p:spPr>
        <p:txBody>
          <a:bodyPr vert="horz" wrap="square" lIns="0" tIns="151765" rIns="0" bIns="0" rtlCol="0">
            <a:spAutoFit/>
          </a:bodyPr>
          <a:lstStyle/>
          <a:p>
            <a:pPr marL="12700" marR="5080">
              <a:lnSpc>
                <a:spcPts val="5630"/>
              </a:lnSpc>
              <a:spcBef>
                <a:spcPts val="1195"/>
              </a:spcBef>
            </a:pPr>
            <a:r>
              <a:rPr sz="5600" spc="-345" dirty="0">
                <a:solidFill>
                  <a:srgbClr val="6F9425"/>
                </a:solidFill>
              </a:rPr>
              <a:t>Концепція </a:t>
            </a:r>
            <a:r>
              <a:rPr sz="5600" spc="-340" dirty="0">
                <a:solidFill>
                  <a:srgbClr val="6F9425"/>
                </a:solidFill>
              </a:rPr>
              <a:t>комунікацій</a:t>
            </a:r>
            <a:endParaRPr sz="5600"/>
          </a:p>
        </p:txBody>
      </p:sp>
      <p:sp>
        <p:nvSpPr>
          <p:cNvPr id="245" name="object 245"/>
          <p:cNvSpPr txBox="1"/>
          <p:nvPr/>
        </p:nvSpPr>
        <p:spPr>
          <a:xfrm>
            <a:off x="8521364" y="2136134"/>
            <a:ext cx="9397365" cy="3625850"/>
          </a:xfrm>
          <a:prstGeom prst="rect">
            <a:avLst/>
          </a:prstGeom>
        </p:spPr>
        <p:txBody>
          <a:bodyPr vert="horz" wrap="square" lIns="0" tIns="12700" rIns="0" bIns="0" rtlCol="0">
            <a:spAutoFit/>
          </a:bodyPr>
          <a:lstStyle/>
          <a:p>
            <a:pPr marL="12700" marR="5080" algn="just">
              <a:lnSpc>
                <a:spcPct val="135000"/>
              </a:lnSpc>
              <a:spcBef>
                <a:spcPts val="100"/>
              </a:spcBef>
            </a:pPr>
            <a:r>
              <a:rPr sz="2500" spc="140" dirty="0">
                <a:solidFill>
                  <a:srgbClr val="FFFFFF"/>
                </a:solidFill>
                <a:latin typeface="Century Gothic"/>
                <a:cs typeface="Century Gothic"/>
              </a:rPr>
              <a:t>Концепція</a:t>
            </a:r>
            <a:r>
              <a:rPr sz="2500" spc="425" dirty="0">
                <a:solidFill>
                  <a:srgbClr val="FFFFFF"/>
                </a:solidFill>
                <a:latin typeface="Century Gothic"/>
                <a:cs typeface="Century Gothic"/>
              </a:rPr>
              <a:t>   </a:t>
            </a:r>
            <a:r>
              <a:rPr sz="2500" spc="75" dirty="0">
                <a:solidFill>
                  <a:srgbClr val="FFFFFF"/>
                </a:solidFill>
                <a:latin typeface="Century Gothic"/>
                <a:cs typeface="Century Gothic"/>
              </a:rPr>
              <a:t>комунікацій</a:t>
            </a:r>
            <a:r>
              <a:rPr sz="2500" spc="425" dirty="0">
                <a:solidFill>
                  <a:srgbClr val="FFFFFF"/>
                </a:solidFill>
                <a:latin typeface="Century Gothic"/>
                <a:cs typeface="Century Gothic"/>
              </a:rPr>
              <a:t>   </a:t>
            </a:r>
            <a:r>
              <a:rPr sz="2500" dirty="0">
                <a:solidFill>
                  <a:srgbClr val="FFFFFF"/>
                </a:solidFill>
                <a:latin typeface="Century Gothic"/>
                <a:cs typeface="Century Gothic"/>
              </a:rPr>
              <a:t>характеризує</a:t>
            </a:r>
            <a:r>
              <a:rPr sz="2500" spc="430" dirty="0">
                <a:solidFill>
                  <a:srgbClr val="FFFFFF"/>
                </a:solidFill>
                <a:latin typeface="Century Gothic"/>
                <a:cs typeface="Century Gothic"/>
              </a:rPr>
              <a:t>   </a:t>
            </a:r>
            <a:r>
              <a:rPr sz="2500" spc="40" dirty="0">
                <a:solidFill>
                  <a:srgbClr val="FFFFFF"/>
                </a:solidFill>
                <a:latin typeface="Century Gothic"/>
                <a:cs typeface="Century Gothic"/>
              </a:rPr>
              <a:t>особливості </a:t>
            </a:r>
            <a:r>
              <a:rPr sz="2500" spc="50" dirty="0">
                <a:solidFill>
                  <a:srgbClr val="FFFFFF"/>
                </a:solidFill>
                <a:latin typeface="Century Gothic"/>
                <a:cs typeface="Century Gothic"/>
              </a:rPr>
              <a:t>взаємодії</a:t>
            </a:r>
            <a:r>
              <a:rPr sz="2500" spc="480" dirty="0">
                <a:solidFill>
                  <a:srgbClr val="FFFFFF"/>
                </a:solidFill>
                <a:latin typeface="Century Gothic"/>
                <a:cs typeface="Century Gothic"/>
              </a:rPr>
              <a:t> </a:t>
            </a:r>
            <a:r>
              <a:rPr sz="2500" spc="50" dirty="0">
                <a:solidFill>
                  <a:srgbClr val="FFFFFF"/>
                </a:solidFill>
                <a:latin typeface="Century Gothic"/>
                <a:cs typeface="Century Gothic"/>
              </a:rPr>
              <a:t>підприємства</a:t>
            </a:r>
            <a:r>
              <a:rPr sz="2500" spc="480" dirty="0">
                <a:solidFill>
                  <a:srgbClr val="FFFFFF"/>
                </a:solidFill>
                <a:latin typeface="Century Gothic"/>
                <a:cs typeface="Century Gothic"/>
              </a:rPr>
              <a:t> </a:t>
            </a:r>
            <a:r>
              <a:rPr sz="2500" spc="250" dirty="0">
                <a:solidFill>
                  <a:srgbClr val="FFFFFF"/>
                </a:solidFill>
                <a:latin typeface="Century Gothic"/>
                <a:cs typeface="Century Gothic"/>
              </a:rPr>
              <a:t>із</a:t>
            </a:r>
            <a:r>
              <a:rPr sz="2500" spc="484" dirty="0">
                <a:solidFill>
                  <a:srgbClr val="FFFFFF"/>
                </a:solidFill>
                <a:latin typeface="Century Gothic"/>
                <a:cs typeface="Century Gothic"/>
              </a:rPr>
              <a:t> </a:t>
            </a:r>
            <a:r>
              <a:rPr sz="2500" dirty="0">
                <a:solidFill>
                  <a:srgbClr val="FFFFFF"/>
                </a:solidFill>
                <a:latin typeface="Century Gothic"/>
                <a:cs typeface="Century Gothic"/>
              </a:rPr>
              <a:t>компонентами</a:t>
            </a:r>
            <a:r>
              <a:rPr sz="2500" spc="480" dirty="0">
                <a:solidFill>
                  <a:srgbClr val="FFFFFF"/>
                </a:solidFill>
                <a:latin typeface="Century Gothic"/>
                <a:cs typeface="Century Gothic"/>
              </a:rPr>
              <a:t> </a:t>
            </a:r>
            <a:r>
              <a:rPr sz="2500" spc="135" dirty="0">
                <a:solidFill>
                  <a:srgbClr val="FFFFFF"/>
                </a:solidFill>
                <a:latin typeface="Century Gothic"/>
                <a:cs typeface="Century Gothic"/>
              </a:rPr>
              <a:t>зовнішнього </a:t>
            </a:r>
            <a:r>
              <a:rPr sz="2500" dirty="0">
                <a:solidFill>
                  <a:srgbClr val="FFFFFF"/>
                </a:solidFill>
                <a:latin typeface="Century Gothic"/>
                <a:cs typeface="Century Gothic"/>
              </a:rPr>
              <a:t>середовища.</a:t>
            </a:r>
            <a:r>
              <a:rPr sz="2500" spc="320" dirty="0">
                <a:solidFill>
                  <a:srgbClr val="FFFFFF"/>
                </a:solidFill>
                <a:latin typeface="Century Gothic"/>
                <a:cs typeface="Century Gothic"/>
              </a:rPr>
              <a:t>  </a:t>
            </a:r>
            <a:r>
              <a:rPr sz="2500" spc="75" dirty="0">
                <a:solidFill>
                  <a:srgbClr val="FFFFFF"/>
                </a:solidFill>
                <a:latin typeface="Century Gothic"/>
                <a:cs typeface="Century Gothic"/>
              </a:rPr>
              <a:t>Варто</a:t>
            </a:r>
            <a:r>
              <a:rPr sz="2500" spc="320" dirty="0">
                <a:solidFill>
                  <a:srgbClr val="FFFFFF"/>
                </a:solidFill>
                <a:latin typeface="Century Gothic"/>
                <a:cs typeface="Century Gothic"/>
              </a:rPr>
              <a:t>  </a:t>
            </a:r>
            <a:r>
              <a:rPr sz="2500" spc="140" dirty="0">
                <a:solidFill>
                  <a:srgbClr val="FFFFFF"/>
                </a:solidFill>
                <a:latin typeface="Century Gothic"/>
                <a:cs typeface="Century Gothic"/>
              </a:rPr>
              <a:t>відмітити,</a:t>
            </a:r>
            <a:r>
              <a:rPr sz="2500" spc="320" dirty="0">
                <a:solidFill>
                  <a:srgbClr val="FFFFFF"/>
                </a:solidFill>
                <a:latin typeface="Century Gothic"/>
                <a:cs typeface="Century Gothic"/>
              </a:rPr>
              <a:t>  </a:t>
            </a:r>
            <a:r>
              <a:rPr sz="2500" dirty="0">
                <a:solidFill>
                  <a:srgbClr val="FFFFFF"/>
                </a:solidFill>
                <a:latin typeface="Century Gothic"/>
                <a:cs typeface="Century Gothic"/>
              </a:rPr>
              <a:t>що</a:t>
            </a:r>
            <a:r>
              <a:rPr sz="2500" spc="320" dirty="0">
                <a:solidFill>
                  <a:srgbClr val="FFFFFF"/>
                </a:solidFill>
                <a:latin typeface="Century Gothic"/>
                <a:cs typeface="Century Gothic"/>
              </a:rPr>
              <a:t>  </a:t>
            </a:r>
            <a:r>
              <a:rPr sz="2500" spc="120" dirty="0">
                <a:solidFill>
                  <a:srgbClr val="FFFFFF"/>
                </a:solidFill>
                <a:latin typeface="Century Gothic"/>
                <a:cs typeface="Century Gothic"/>
              </a:rPr>
              <a:t>при</a:t>
            </a:r>
            <a:r>
              <a:rPr sz="2500" spc="325" dirty="0">
                <a:solidFill>
                  <a:srgbClr val="FFFFFF"/>
                </a:solidFill>
                <a:latin typeface="Century Gothic"/>
                <a:cs typeface="Century Gothic"/>
              </a:rPr>
              <a:t>  </a:t>
            </a:r>
            <a:r>
              <a:rPr sz="2500" spc="-10" dirty="0">
                <a:solidFill>
                  <a:srgbClr val="FFFFFF"/>
                </a:solidFill>
                <a:latin typeface="Century Gothic"/>
                <a:cs typeface="Century Gothic"/>
              </a:rPr>
              <a:t>формуванні </a:t>
            </a:r>
            <a:r>
              <a:rPr sz="2500" spc="110" dirty="0">
                <a:solidFill>
                  <a:srgbClr val="FFFFFF"/>
                </a:solidFill>
                <a:latin typeface="Century Gothic"/>
                <a:cs typeface="Century Gothic"/>
              </a:rPr>
              <a:t>концепції</a:t>
            </a:r>
            <a:r>
              <a:rPr sz="2500" spc="195" dirty="0">
                <a:solidFill>
                  <a:srgbClr val="FFFFFF"/>
                </a:solidFill>
                <a:latin typeface="Century Gothic"/>
                <a:cs typeface="Century Gothic"/>
              </a:rPr>
              <a:t>  </a:t>
            </a:r>
            <a:r>
              <a:rPr sz="2500" spc="75" dirty="0">
                <a:solidFill>
                  <a:srgbClr val="FFFFFF"/>
                </a:solidFill>
                <a:latin typeface="Century Gothic"/>
                <a:cs typeface="Century Gothic"/>
              </a:rPr>
              <a:t>комунікацій</a:t>
            </a:r>
            <a:r>
              <a:rPr sz="2500" spc="195" dirty="0">
                <a:solidFill>
                  <a:srgbClr val="FFFFFF"/>
                </a:solidFill>
                <a:latin typeface="Century Gothic"/>
                <a:cs typeface="Century Gothic"/>
              </a:rPr>
              <a:t>  </a:t>
            </a:r>
            <a:r>
              <a:rPr sz="2500" spc="85" dirty="0">
                <a:solidFill>
                  <a:srgbClr val="FFFFFF"/>
                </a:solidFill>
                <a:latin typeface="Century Gothic"/>
                <a:cs typeface="Century Gothic"/>
              </a:rPr>
              <a:t>слід</a:t>
            </a:r>
            <a:r>
              <a:rPr sz="2500" spc="195" dirty="0">
                <a:solidFill>
                  <a:srgbClr val="FFFFFF"/>
                </a:solidFill>
                <a:latin typeface="Century Gothic"/>
                <a:cs typeface="Century Gothic"/>
              </a:rPr>
              <a:t>  </a:t>
            </a:r>
            <a:r>
              <a:rPr sz="2500" spc="70" dirty="0">
                <a:solidFill>
                  <a:srgbClr val="FFFFFF"/>
                </a:solidFill>
                <a:latin typeface="Century Gothic"/>
                <a:cs typeface="Century Gothic"/>
              </a:rPr>
              <a:t>врахувати,</a:t>
            </a:r>
            <a:r>
              <a:rPr sz="2500" spc="195" dirty="0">
                <a:solidFill>
                  <a:srgbClr val="FFFFFF"/>
                </a:solidFill>
                <a:latin typeface="Century Gothic"/>
                <a:cs typeface="Century Gothic"/>
              </a:rPr>
              <a:t>  </a:t>
            </a:r>
            <a:r>
              <a:rPr sz="2500" dirty="0">
                <a:solidFill>
                  <a:srgbClr val="FFFFFF"/>
                </a:solidFill>
                <a:latin typeface="Century Gothic"/>
                <a:cs typeface="Century Gothic"/>
              </a:rPr>
              <a:t>що</a:t>
            </a:r>
            <a:r>
              <a:rPr sz="2500" spc="195" dirty="0">
                <a:solidFill>
                  <a:srgbClr val="FFFFFF"/>
                </a:solidFill>
                <a:latin typeface="Century Gothic"/>
                <a:cs typeface="Century Gothic"/>
              </a:rPr>
              <a:t>  </a:t>
            </a:r>
            <a:r>
              <a:rPr sz="2500" spc="110" dirty="0">
                <a:solidFill>
                  <a:srgbClr val="FFFFFF"/>
                </a:solidFill>
                <a:latin typeface="Century Gothic"/>
                <a:cs typeface="Century Gothic"/>
              </a:rPr>
              <a:t>зовнішнє </a:t>
            </a:r>
            <a:r>
              <a:rPr sz="2500" dirty="0">
                <a:solidFill>
                  <a:srgbClr val="FFFFFF"/>
                </a:solidFill>
                <a:latin typeface="Century Gothic"/>
                <a:cs typeface="Century Gothic"/>
              </a:rPr>
              <a:t>середовище</a:t>
            </a:r>
            <a:r>
              <a:rPr sz="2500" spc="35" dirty="0">
                <a:solidFill>
                  <a:srgbClr val="FFFFFF"/>
                </a:solidFill>
                <a:latin typeface="Century Gothic"/>
                <a:cs typeface="Century Gothic"/>
              </a:rPr>
              <a:t> </a:t>
            </a:r>
            <a:r>
              <a:rPr sz="2500" dirty="0">
                <a:solidFill>
                  <a:srgbClr val="FFFFFF"/>
                </a:solidFill>
                <a:latin typeface="Century Gothic"/>
                <a:cs typeface="Century Gothic"/>
              </a:rPr>
              <a:t>є</a:t>
            </a:r>
            <a:r>
              <a:rPr sz="2500" spc="40" dirty="0">
                <a:solidFill>
                  <a:srgbClr val="FFFFFF"/>
                </a:solidFill>
                <a:latin typeface="Century Gothic"/>
                <a:cs typeface="Century Gothic"/>
              </a:rPr>
              <a:t> </a:t>
            </a:r>
            <a:r>
              <a:rPr sz="2500" dirty="0">
                <a:solidFill>
                  <a:srgbClr val="FFFFFF"/>
                </a:solidFill>
                <a:latin typeface="Century Gothic"/>
                <a:cs typeface="Century Gothic"/>
              </a:rPr>
              <a:t>складним</a:t>
            </a:r>
            <a:r>
              <a:rPr sz="2500" spc="40" dirty="0">
                <a:solidFill>
                  <a:srgbClr val="FFFFFF"/>
                </a:solidFill>
                <a:latin typeface="Century Gothic"/>
                <a:cs typeface="Century Gothic"/>
              </a:rPr>
              <a:t> </a:t>
            </a:r>
            <a:r>
              <a:rPr sz="2500" spc="110" dirty="0">
                <a:solidFill>
                  <a:srgbClr val="FFFFFF"/>
                </a:solidFill>
                <a:latin typeface="Century Gothic"/>
                <a:cs typeface="Century Gothic"/>
              </a:rPr>
              <a:t>утворенням</a:t>
            </a:r>
            <a:r>
              <a:rPr sz="2500" spc="35" dirty="0">
                <a:solidFill>
                  <a:srgbClr val="FFFFFF"/>
                </a:solidFill>
                <a:latin typeface="Century Gothic"/>
                <a:cs typeface="Century Gothic"/>
              </a:rPr>
              <a:t> </a:t>
            </a:r>
            <a:r>
              <a:rPr sz="2500" dirty="0">
                <a:solidFill>
                  <a:srgbClr val="FFFFFF"/>
                </a:solidFill>
                <a:latin typeface="Century Gothic"/>
                <a:cs typeface="Century Gothic"/>
              </a:rPr>
              <a:t>та</a:t>
            </a:r>
            <a:r>
              <a:rPr sz="2500" spc="40" dirty="0">
                <a:solidFill>
                  <a:srgbClr val="FFFFFF"/>
                </a:solidFill>
                <a:latin typeface="Century Gothic"/>
                <a:cs typeface="Century Gothic"/>
              </a:rPr>
              <a:t> </a:t>
            </a:r>
            <a:r>
              <a:rPr sz="2500" spc="110" dirty="0">
                <a:solidFill>
                  <a:srgbClr val="FFFFFF"/>
                </a:solidFill>
                <a:latin typeface="Century Gothic"/>
                <a:cs typeface="Century Gothic"/>
              </a:rPr>
              <a:t>включає</a:t>
            </a:r>
            <a:r>
              <a:rPr sz="2500" spc="40" dirty="0">
                <a:solidFill>
                  <a:srgbClr val="FFFFFF"/>
                </a:solidFill>
                <a:latin typeface="Century Gothic"/>
                <a:cs typeface="Century Gothic"/>
              </a:rPr>
              <a:t> </a:t>
            </a:r>
            <a:r>
              <a:rPr sz="2500" spc="80" dirty="0">
                <a:solidFill>
                  <a:srgbClr val="FFFFFF"/>
                </a:solidFill>
                <a:latin typeface="Century Gothic"/>
                <a:cs typeface="Century Gothic"/>
              </a:rPr>
              <a:t>у</a:t>
            </a:r>
            <a:r>
              <a:rPr sz="2500" spc="40" dirty="0">
                <a:solidFill>
                  <a:srgbClr val="FFFFFF"/>
                </a:solidFill>
                <a:latin typeface="Century Gothic"/>
                <a:cs typeface="Century Gothic"/>
              </a:rPr>
              <a:t> </a:t>
            </a:r>
            <a:r>
              <a:rPr sz="2500" spc="-20" dirty="0">
                <a:solidFill>
                  <a:srgbClr val="FFFFFF"/>
                </a:solidFill>
                <a:latin typeface="Century Gothic"/>
                <a:cs typeface="Century Gothic"/>
              </a:rPr>
              <a:t>себе </a:t>
            </a:r>
            <a:r>
              <a:rPr sz="2500" dirty="0">
                <a:solidFill>
                  <a:srgbClr val="FFFFFF"/>
                </a:solidFill>
                <a:latin typeface="Century Gothic"/>
                <a:cs typeface="Century Gothic"/>
              </a:rPr>
              <a:t>макро-</a:t>
            </a:r>
            <a:r>
              <a:rPr sz="2500" spc="135" dirty="0">
                <a:solidFill>
                  <a:srgbClr val="FFFFFF"/>
                </a:solidFill>
                <a:latin typeface="Century Gothic"/>
                <a:cs typeface="Century Gothic"/>
              </a:rPr>
              <a:t> </a:t>
            </a:r>
            <a:r>
              <a:rPr sz="2500" dirty="0">
                <a:solidFill>
                  <a:srgbClr val="FFFFFF"/>
                </a:solidFill>
                <a:latin typeface="Century Gothic"/>
                <a:cs typeface="Century Gothic"/>
              </a:rPr>
              <a:t>та</a:t>
            </a:r>
            <a:r>
              <a:rPr sz="2500" spc="135" dirty="0">
                <a:solidFill>
                  <a:srgbClr val="FFFFFF"/>
                </a:solidFill>
                <a:latin typeface="Century Gothic"/>
                <a:cs typeface="Century Gothic"/>
              </a:rPr>
              <a:t> </a:t>
            </a:r>
            <a:r>
              <a:rPr sz="2500" dirty="0">
                <a:solidFill>
                  <a:srgbClr val="FFFFFF"/>
                </a:solidFill>
                <a:latin typeface="Century Gothic"/>
                <a:cs typeface="Century Gothic"/>
              </a:rPr>
              <a:t>мікросередовище,</a:t>
            </a:r>
            <a:r>
              <a:rPr sz="2500" spc="140" dirty="0">
                <a:solidFill>
                  <a:srgbClr val="FFFFFF"/>
                </a:solidFill>
                <a:latin typeface="Century Gothic"/>
                <a:cs typeface="Century Gothic"/>
              </a:rPr>
              <a:t> </a:t>
            </a:r>
            <a:r>
              <a:rPr sz="2500" spc="50" dirty="0">
                <a:solidFill>
                  <a:srgbClr val="FFFFFF"/>
                </a:solidFill>
                <a:latin typeface="Century Gothic"/>
                <a:cs typeface="Century Gothic"/>
              </a:rPr>
              <a:t>кожному</a:t>
            </a:r>
            <a:r>
              <a:rPr sz="2500" spc="135" dirty="0">
                <a:solidFill>
                  <a:srgbClr val="FFFFFF"/>
                </a:solidFill>
                <a:latin typeface="Century Gothic"/>
                <a:cs typeface="Century Gothic"/>
              </a:rPr>
              <a:t> </a:t>
            </a:r>
            <a:r>
              <a:rPr sz="2500" spc="295" dirty="0">
                <a:solidFill>
                  <a:srgbClr val="FFFFFF"/>
                </a:solidFill>
                <a:latin typeface="Century Gothic"/>
                <a:cs typeface="Century Gothic"/>
              </a:rPr>
              <a:t>з</a:t>
            </a:r>
            <a:r>
              <a:rPr sz="2500" spc="140" dirty="0">
                <a:solidFill>
                  <a:srgbClr val="FFFFFF"/>
                </a:solidFill>
                <a:latin typeface="Century Gothic"/>
                <a:cs typeface="Century Gothic"/>
              </a:rPr>
              <a:t> </a:t>
            </a:r>
            <a:r>
              <a:rPr sz="2500" spc="240" dirty="0">
                <a:solidFill>
                  <a:srgbClr val="FFFFFF"/>
                </a:solidFill>
                <a:latin typeface="Century Gothic"/>
                <a:cs typeface="Century Gothic"/>
              </a:rPr>
              <a:t>яких</a:t>
            </a:r>
            <a:r>
              <a:rPr sz="2500" spc="135" dirty="0">
                <a:solidFill>
                  <a:srgbClr val="FFFFFF"/>
                </a:solidFill>
                <a:latin typeface="Century Gothic"/>
                <a:cs typeface="Century Gothic"/>
              </a:rPr>
              <a:t> </a:t>
            </a:r>
            <a:r>
              <a:rPr sz="2500" spc="45" dirty="0">
                <a:solidFill>
                  <a:srgbClr val="FFFFFF"/>
                </a:solidFill>
                <a:latin typeface="Century Gothic"/>
                <a:cs typeface="Century Gothic"/>
              </a:rPr>
              <a:t>властива, </a:t>
            </a:r>
            <a:r>
              <a:rPr sz="2500" spc="80" dirty="0">
                <a:solidFill>
                  <a:srgbClr val="FFFFFF"/>
                </a:solidFill>
                <a:latin typeface="Century Gothic"/>
                <a:cs typeface="Century Gothic"/>
              </a:rPr>
              <a:t>у</a:t>
            </a:r>
            <a:r>
              <a:rPr sz="2500" spc="405" dirty="0">
                <a:solidFill>
                  <a:srgbClr val="FFFFFF"/>
                </a:solidFill>
                <a:latin typeface="Century Gothic"/>
                <a:cs typeface="Century Gothic"/>
              </a:rPr>
              <a:t>  </a:t>
            </a:r>
            <a:r>
              <a:rPr sz="2500" dirty="0">
                <a:solidFill>
                  <a:srgbClr val="FFFFFF"/>
                </a:solidFill>
                <a:latin typeface="Century Gothic"/>
                <a:cs typeface="Century Gothic"/>
              </a:rPr>
              <a:t>свою</a:t>
            </a:r>
            <a:r>
              <a:rPr sz="2500" spc="405" dirty="0">
                <a:solidFill>
                  <a:srgbClr val="FFFFFF"/>
                </a:solidFill>
                <a:latin typeface="Century Gothic"/>
                <a:cs typeface="Century Gothic"/>
              </a:rPr>
              <a:t>  </a:t>
            </a:r>
            <a:r>
              <a:rPr sz="2500" spc="90" dirty="0">
                <a:solidFill>
                  <a:srgbClr val="FFFFFF"/>
                </a:solidFill>
                <a:latin typeface="Century Gothic"/>
                <a:cs typeface="Century Gothic"/>
              </a:rPr>
              <a:t>чергу,</a:t>
            </a:r>
            <a:r>
              <a:rPr sz="2500" spc="405" dirty="0">
                <a:solidFill>
                  <a:srgbClr val="FFFFFF"/>
                </a:solidFill>
                <a:latin typeface="Century Gothic"/>
                <a:cs typeface="Century Gothic"/>
              </a:rPr>
              <a:t>  </a:t>
            </a:r>
            <a:r>
              <a:rPr sz="2500" spc="75" dirty="0">
                <a:solidFill>
                  <a:srgbClr val="FFFFFF"/>
                </a:solidFill>
                <a:latin typeface="Century Gothic"/>
                <a:cs typeface="Century Gothic"/>
              </a:rPr>
              <a:t>певна</a:t>
            </a:r>
            <a:r>
              <a:rPr sz="2500" spc="405" dirty="0">
                <a:solidFill>
                  <a:srgbClr val="FFFFFF"/>
                </a:solidFill>
                <a:latin typeface="Century Gothic"/>
                <a:cs typeface="Century Gothic"/>
              </a:rPr>
              <a:t>  </a:t>
            </a:r>
            <a:r>
              <a:rPr sz="2500" dirty="0">
                <a:solidFill>
                  <a:srgbClr val="FFFFFF"/>
                </a:solidFill>
                <a:latin typeface="Century Gothic"/>
                <a:cs typeface="Century Gothic"/>
              </a:rPr>
              <a:t>структура.</a:t>
            </a:r>
            <a:r>
              <a:rPr sz="2500" spc="405" dirty="0">
                <a:solidFill>
                  <a:srgbClr val="FFFFFF"/>
                </a:solidFill>
                <a:latin typeface="Century Gothic"/>
                <a:cs typeface="Century Gothic"/>
              </a:rPr>
              <a:t>  </a:t>
            </a:r>
            <a:r>
              <a:rPr sz="2500" spc="-10" dirty="0">
                <a:solidFill>
                  <a:srgbClr val="FFFFFF"/>
                </a:solidFill>
                <a:latin typeface="Century Gothic"/>
                <a:cs typeface="Century Gothic"/>
              </a:rPr>
              <a:t>Макросередовище</a:t>
            </a:r>
            <a:endParaRPr sz="2500">
              <a:latin typeface="Century Gothic"/>
              <a:cs typeface="Century Gothic"/>
            </a:endParaRPr>
          </a:p>
        </p:txBody>
      </p:sp>
      <p:sp>
        <p:nvSpPr>
          <p:cNvPr id="246" name="object 246"/>
          <p:cNvSpPr txBox="1"/>
          <p:nvPr/>
        </p:nvSpPr>
        <p:spPr>
          <a:xfrm>
            <a:off x="8521364" y="5736584"/>
            <a:ext cx="5385435" cy="1054100"/>
          </a:xfrm>
          <a:prstGeom prst="rect">
            <a:avLst/>
          </a:prstGeom>
        </p:spPr>
        <p:txBody>
          <a:bodyPr vert="horz" wrap="square" lIns="0" tIns="12700" rIns="0" bIns="0" rtlCol="0">
            <a:spAutoFit/>
          </a:bodyPr>
          <a:lstStyle/>
          <a:p>
            <a:pPr marL="12700" marR="5080">
              <a:lnSpc>
                <a:spcPct val="135000"/>
              </a:lnSpc>
              <a:spcBef>
                <a:spcPts val="100"/>
              </a:spcBef>
              <a:tabLst>
                <a:tab pos="1781810" algn="l"/>
                <a:tab pos="3046730" algn="l"/>
                <a:tab pos="3495040" algn="l"/>
              </a:tabLst>
            </a:pPr>
            <a:r>
              <a:rPr sz="2500" spc="100" dirty="0">
                <a:solidFill>
                  <a:srgbClr val="FFFFFF"/>
                </a:solidFill>
                <a:latin typeface="Century Gothic"/>
                <a:cs typeface="Century Gothic"/>
              </a:rPr>
              <a:t>включає</a:t>
            </a:r>
            <a:r>
              <a:rPr sz="2500" dirty="0">
                <a:solidFill>
                  <a:srgbClr val="FFFFFF"/>
                </a:solidFill>
                <a:latin typeface="Century Gothic"/>
                <a:cs typeface="Century Gothic"/>
              </a:rPr>
              <a:t>	</a:t>
            </a:r>
            <a:r>
              <a:rPr sz="2500" spc="-10" dirty="0">
                <a:solidFill>
                  <a:srgbClr val="FFFFFF"/>
                </a:solidFill>
                <a:latin typeface="Century Gothic"/>
                <a:cs typeface="Century Gothic"/>
              </a:rPr>
              <a:t>систему</a:t>
            </a:r>
            <a:r>
              <a:rPr sz="2500" dirty="0">
                <a:solidFill>
                  <a:srgbClr val="FFFFFF"/>
                </a:solidFill>
                <a:latin typeface="Century Gothic"/>
                <a:cs typeface="Century Gothic"/>
              </a:rPr>
              <a:t>	</a:t>
            </a:r>
            <a:r>
              <a:rPr sz="2500" spc="185" dirty="0">
                <a:solidFill>
                  <a:srgbClr val="FFFFFF"/>
                </a:solidFill>
                <a:latin typeface="Century Gothic"/>
                <a:cs typeface="Century Gothic"/>
              </a:rPr>
              <a:t>чинників, </a:t>
            </a:r>
            <a:r>
              <a:rPr sz="2500" spc="70" dirty="0">
                <a:solidFill>
                  <a:srgbClr val="FFFFFF"/>
                </a:solidFill>
                <a:latin typeface="Century Gothic"/>
                <a:cs typeface="Century Gothic"/>
              </a:rPr>
              <a:t>функціонування</a:t>
            </a:r>
            <a:r>
              <a:rPr sz="2500" dirty="0">
                <a:solidFill>
                  <a:srgbClr val="FFFFFF"/>
                </a:solidFill>
                <a:latin typeface="Century Gothic"/>
                <a:cs typeface="Century Gothic"/>
              </a:rPr>
              <a:t>	</a:t>
            </a:r>
            <a:r>
              <a:rPr sz="2500" spc="40" dirty="0">
                <a:solidFill>
                  <a:srgbClr val="FFFFFF"/>
                </a:solidFill>
                <a:latin typeface="Century Gothic"/>
                <a:cs typeface="Century Gothic"/>
              </a:rPr>
              <a:t>підприємства</a:t>
            </a:r>
            <a:endParaRPr sz="2500">
              <a:latin typeface="Century Gothic"/>
              <a:cs typeface="Century Gothic"/>
            </a:endParaRPr>
          </a:p>
        </p:txBody>
      </p:sp>
      <p:sp>
        <p:nvSpPr>
          <p:cNvPr id="247" name="object 247"/>
          <p:cNvSpPr txBox="1"/>
          <p:nvPr/>
        </p:nvSpPr>
        <p:spPr>
          <a:xfrm>
            <a:off x="13956721" y="5736584"/>
            <a:ext cx="3961765" cy="1054100"/>
          </a:xfrm>
          <a:prstGeom prst="rect">
            <a:avLst/>
          </a:prstGeom>
        </p:spPr>
        <p:txBody>
          <a:bodyPr vert="horz" wrap="square" lIns="0" tIns="12700" rIns="0" bIns="0" rtlCol="0">
            <a:spAutoFit/>
          </a:bodyPr>
          <a:lstStyle/>
          <a:p>
            <a:pPr marL="209550" marR="5080" indent="-197485">
              <a:lnSpc>
                <a:spcPct val="135000"/>
              </a:lnSpc>
              <a:spcBef>
                <a:spcPts val="100"/>
              </a:spcBef>
              <a:tabLst>
                <a:tab pos="826135" algn="l"/>
                <a:tab pos="2894965" algn="l"/>
                <a:tab pos="3169920" algn="l"/>
              </a:tabLst>
            </a:pPr>
            <a:r>
              <a:rPr sz="2500" spc="254" dirty="0">
                <a:solidFill>
                  <a:srgbClr val="FFFFFF"/>
                </a:solidFill>
                <a:latin typeface="Century Gothic"/>
                <a:cs typeface="Century Gothic"/>
              </a:rPr>
              <a:t>які</a:t>
            </a:r>
            <a:r>
              <a:rPr sz="2500" dirty="0">
                <a:solidFill>
                  <a:srgbClr val="FFFFFF"/>
                </a:solidFill>
                <a:latin typeface="Century Gothic"/>
                <a:cs typeface="Century Gothic"/>
              </a:rPr>
              <a:t>	</a:t>
            </a:r>
            <a:r>
              <a:rPr sz="2500" spc="-10" dirty="0">
                <a:solidFill>
                  <a:srgbClr val="FFFFFF"/>
                </a:solidFill>
                <a:latin typeface="Century Gothic"/>
                <a:cs typeface="Century Gothic"/>
              </a:rPr>
              <a:t>формують</a:t>
            </a:r>
            <a:r>
              <a:rPr sz="2500" dirty="0">
                <a:solidFill>
                  <a:srgbClr val="FFFFFF"/>
                </a:solidFill>
                <a:latin typeface="Century Gothic"/>
                <a:cs typeface="Century Gothic"/>
              </a:rPr>
              <a:t>	</a:t>
            </a:r>
            <a:r>
              <a:rPr sz="2500" spc="45" dirty="0">
                <a:solidFill>
                  <a:srgbClr val="FFFFFF"/>
                </a:solidFill>
                <a:latin typeface="Century Gothic"/>
                <a:cs typeface="Century Gothic"/>
              </a:rPr>
              <a:t>умови </a:t>
            </a:r>
            <a:r>
              <a:rPr sz="2500" spc="-25" dirty="0">
                <a:solidFill>
                  <a:srgbClr val="FFFFFF"/>
                </a:solidFill>
                <a:latin typeface="Century Gothic"/>
                <a:cs typeface="Century Gothic"/>
              </a:rPr>
              <a:t>та</a:t>
            </a:r>
            <a:r>
              <a:rPr sz="2500" dirty="0">
                <a:solidFill>
                  <a:srgbClr val="FFFFFF"/>
                </a:solidFill>
                <a:latin typeface="Century Gothic"/>
                <a:cs typeface="Century Gothic"/>
              </a:rPr>
              <a:t>	</a:t>
            </a:r>
            <a:r>
              <a:rPr sz="2500" spc="130" dirty="0">
                <a:solidFill>
                  <a:srgbClr val="FFFFFF"/>
                </a:solidFill>
                <a:latin typeface="Century Gothic"/>
                <a:cs typeface="Century Gothic"/>
              </a:rPr>
              <a:t>знаходяться</a:t>
            </a:r>
            <a:r>
              <a:rPr sz="2500" dirty="0">
                <a:solidFill>
                  <a:srgbClr val="FFFFFF"/>
                </a:solidFill>
                <a:latin typeface="Century Gothic"/>
                <a:cs typeface="Century Gothic"/>
              </a:rPr>
              <a:t>	</a:t>
            </a:r>
            <a:r>
              <a:rPr sz="2500" spc="-20" dirty="0">
                <a:solidFill>
                  <a:srgbClr val="FFFFFF"/>
                </a:solidFill>
                <a:latin typeface="Century Gothic"/>
                <a:cs typeface="Century Gothic"/>
              </a:rPr>
              <a:t>поза</a:t>
            </a:r>
            <a:endParaRPr sz="2500">
              <a:latin typeface="Century Gothic"/>
              <a:cs typeface="Century Gothic"/>
            </a:endParaRPr>
          </a:p>
        </p:txBody>
      </p:sp>
      <p:sp>
        <p:nvSpPr>
          <p:cNvPr id="248" name="object 248"/>
          <p:cNvSpPr txBox="1"/>
          <p:nvPr/>
        </p:nvSpPr>
        <p:spPr>
          <a:xfrm>
            <a:off x="8521364" y="6765284"/>
            <a:ext cx="9397365" cy="1054100"/>
          </a:xfrm>
          <a:prstGeom prst="rect">
            <a:avLst/>
          </a:prstGeom>
        </p:spPr>
        <p:txBody>
          <a:bodyPr vert="horz" wrap="square" lIns="0" tIns="12700" rIns="0" bIns="0" rtlCol="0">
            <a:spAutoFit/>
          </a:bodyPr>
          <a:lstStyle/>
          <a:p>
            <a:pPr marL="12700" marR="5080">
              <a:lnSpc>
                <a:spcPct val="135000"/>
              </a:lnSpc>
              <a:spcBef>
                <a:spcPts val="100"/>
              </a:spcBef>
              <a:tabLst>
                <a:tab pos="1511300" algn="l"/>
                <a:tab pos="3281045" algn="l"/>
                <a:tab pos="3606800" algn="l"/>
                <a:tab pos="5241925" algn="l"/>
                <a:tab pos="5726430" algn="l"/>
                <a:tab pos="8022590" algn="l"/>
                <a:tab pos="9202420" algn="l"/>
              </a:tabLst>
            </a:pPr>
            <a:r>
              <a:rPr sz="2500" spc="80" dirty="0">
                <a:solidFill>
                  <a:srgbClr val="FFFFFF"/>
                </a:solidFill>
                <a:latin typeface="Century Gothic"/>
                <a:cs typeface="Century Gothic"/>
              </a:rPr>
              <a:t>зоною</a:t>
            </a:r>
            <a:r>
              <a:rPr sz="2500" dirty="0">
                <a:solidFill>
                  <a:srgbClr val="FFFFFF"/>
                </a:solidFill>
                <a:latin typeface="Century Gothic"/>
                <a:cs typeface="Century Gothic"/>
              </a:rPr>
              <a:t>	</a:t>
            </a:r>
            <a:r>
              <a:rPr sz="2500" spc="110" dirty="0">
                <a:solidFill>
                  <a:srgbClr val="FFFFFF"/>
                </a:solidFill>
                <a:latin typeface="Century Gothic"/>
                <a:cs typeface="Century Gothic"/>
              </a:rPr>
              <a:t>керівного</a:t>
            </a:r>
            <a:r>
              <a:rPr sz="2500" dirty="0">
                <a:solidFill>
                  <a:srgbClr val="FFFFFF"/>
                </a:solidFill>
                <a:latin typeface="Century Gothic"/>
                <a:cs typeface="Century Gothic"/>
              </a:rPr>
              <a:t>		</a:t>
            </a:r>
            <a:r>
              <a:rPr sz="2500" spc="210" dirty="0">
                <a:solidFill>
                  <a:srgbClr val="FFFFFF"/>
                </a:solidFill>
                <a:latin typeface="Century Gothic"/>
                <a:cs typeface="Century Gothic"/>
              </a:rPr>
              <a:t>впливу</a:t>
            </a:r>
            <a:r>
              <a:rPr sz="2500" dirty="0">
                <a:solidFill>
                  <a:srgbClr val="FFFFFF"/>
                </a:solidFill>
                <a:latin typeface="Century Gothic"/>
                <a:cs typeface="Century Gothic"/>
              </a:rPr>
              <a:t>	</a:t>
            </a:r>
            <a:r>
              <a:rPr sz="2500" spc="-10" dirty="0">
                <a:solidFill>
                  <a:srgbClr val="FFFFFF"/>
                </a:solidFill>
                <a:latin typeface="Century Gothic"/>
                <a:cs typeface="Century Gothic"/>
              </a:rPr>
              <a:t>менеджменту</a:t>
            </a:r>
            <a:r>
              <a:rPr sz="2500" dirty="0">
                <a:solidFill>
                  <a:srgbClr val="FFFFFF"/>
                </a:solidFill>
                <a:latin typeface="Century Gothic"/>
                <a:cs typeface="Century Gothic"/>
              </a:rPr>
              <a:t>	</a:t>
            </a:r>
            <a:r>
              <a:rPr sz="2500" spc="-50" dirty="0">
                <a:solidFill>
                  <a:srgbClr val="FFFFFF"/>
                </a:solidFill>
                <a:latin typeface="Century Gothic"/>
                <a:cs typeface="Century Gothic"/>
              </a:rPr>
              <a:t>суб’єкта </a:t>
            </a:r>
            <a:r>
              <a:rPr sz="2500" spc="45" dirty="0">
                <a:solidFill>
                  <a:srgbClr val="FFFFFF"/>
                </a:solidFill>
                <a:latin typeface="Century Gothic"/>
                <a:cs typeface="Century Gothic"/>
              </a:rPr>
              <a:t>господарювання.</a:t>
            </a:r>
            <a:r>
              <a:rPr sz="2500" dirty="0">
                <a:solidFill>
                  <a:srgbClr val="FFFFFF"/>
                </a:solidFill>
                <a:latin typeface="Century Gothic"/>
                <a:cs typeface="Century Gothic"/>
              </a:rPr>
              <a:t>	</a:t>
            </a:r>
            <a:r>
              <a:rPr sz="2500" spc="75" dirty="0">
                <a:solidFill>
                  <a:srgbClr val="FFFFFF"/>
                </a:solidFill>
                <a:latin typeface="Century Gothic"/>
                <a:cs typeface="Century Gothic"/>
              </a:rPr>
              <a:t>Компоненти</a:t>
            </a:r>
            <a:r>
              <a:rPr sz="2500" dirty="0">
                <a:solidFill>
                  <a:srgbClr val="FFFFFF"/>
                </a:solidFill>
                <a:latin typeface="Century Gothic"/>
                <a:cs typeface="Century Gothic"/>
              </a:rPr>
              <a:t>	</a:t>
            </a:r>
            <a:r>
              <a:rPr sz="2500" spc="-10" dirty="0">
                <a:solidFill>
                  <a:srgbClr val="FFFFFF"/>
                </a:solidFill>
                <a:latin typeface="Century Gothic"/>
                <a:cs typeface="Century Gothic"/>
              </a:rPr>
              <a:t>мікросередовища,</a:t>
            </a:r>
            <a:r>
              <a:rPr sz="2500" dirty="0">
                <a:solidFill>
                  <a:srgbClr val="FFFFFF"/>
                </a:solidFill>
                <a:latin typeface="Century Gothic"/>
                <a:cs typeface="Century Gothic"/>
              </a:rPr>
              <a:t>	</a:t>
            </a:r>
            <a:r>
              <a:rPr sz="2500" spc="30" dirty="0">
                <a:solidFill>
                  <a:srgbClr val="FFFFFF"/>
                </a:solidFill>
                <a:latin typeface="Century Gothic"/>
                <a:cs typeface="Century Gothic"/>
              </a:rPr>
              <a:t>у</a:t>
            </a:r>
            <a:endParaRPr sz="2500">
              <a:latin typeface="Century Gothic"/>
              <a:cs typeface="Century Gothic"/>
            </a:endParaRPr>
          </a:p>
        </p:txBody>
      </p:sp>
      <p:sp>
        <p:nvSpPr>
          <p:cNvPr id="249" name="object 249"/>
          <p:cNvSpPr txBox="1"/>
          <p:nvPr/>
        </p:nvSpPr>
        <p:spPr>
          <a:xfrm>
            <a:off x="8521364" y="7793983"/>
            <a:ext cx="7345680" cy="1054100"/>
          </a:xfrm>
          <a:prstGeom prst="rect">
            <a:avLst/>
          </a:prstGeom>
        </p:spPr>
        <p:txBody>
          <a:bodyPr vert="horz" wrap="square" lIns="0" tIns="12700" rIns="0" bIns="0" rtlCol="0">
            <a:spAutoFit/>
          </a:bodyPr>
          <a:lstStyle/>
          <a:p>
            <a:pPr marL="12700" marR="5080">
              <a:lnSpc>
                <a:spcPct val="135000"/>
              </a:lnSpc>
              <a:spcBef>
                <a:spcPts val="100"/>
              </a:spcBef>
              <a:tabLst>
                <a:tab pos="1174750" algn="l"/>
                <a:tab pos="1918335" algn="l"/>
                <a:tab pos="2498725" algn="l"/>
                <a:tab pos="4078604" algn="l"/>
                <a:tab pos="4624705" algn="l"/>
                <a:tab pos="5426710" algn="l"/>
              </a:tabLst>
            </a:pPr>
            <a:r>
              <a:rPr sz="2500" spc="-20" dirty="0">
                <a:solidFill>
                  <a:srgbClr val="FFFFFF"/>
                </a:solidFill>
                <a:latin typeface="Century Gothic"/>
                <a:cs typeface="Century Gothic"/>
              </a:rPr>
              <a:t>свою</a:t>
            </a:r>
            <a:r>
              <a:rPr sz="2500" dirty="0">
                <a:solidFill>
                  <a:srgbClr val="FFFFFF"/>
                </a:solidFill>
                <a:latin typeface="Century Gothic"/>
                <a:cs typeface="Century Gothic"/>
              </a:rPr>
              <a:t>	</a:t>
            </a:r>
            <a:r>
              <a:rPr sz="2500" spc="80" dirty="0">
                <a:solidFill>
                  <a:srgbClr val="FFFFFF"/>
                </a:solidFill>
                <a:latin typeface="Century Gothic"/>
                <a:cs typeface="Century Gothic"/>
              </a:rPr>
              <a:t>чергу,</a:t>
            </a:r>
            <a:r>
              <a:rPr sz="2500" dirty="0">
                <a:solidFill>
                  <a:srgbClr val="FFFFFF"/>
                </a:solidFill>
                <a:latin typeface="Century Gothic"/>
                <a:cs typeface="Century Gothic"/>
              </a:rPr>
              <a:t>	</a:t>
            </a:r>
            <a:r>
              <a:rPr sz="2500" spc="110" dirty="0">
                <a:solidFill>
                  <a:srgbClr val="FFFFFF"/>
                </a:solidFill>
                <a:latin typeface="Century Gothic"/>
                <a:cs typeface="Century Gothic"/>
              </a:rPr>
              <a:t>деякою</a:t>
            </a:r>
            <a:r>
              <a:rPr sz="2500" dirty="0">
                <a:solidFill>
                  <a:srgbClr val="FFFFFF"/>
                </a:solidFill>
                <a:latin typeface="Century Gothic"/>
                <a:cs typeface="Century Gothic"/>
              </a:rPr>
              <a:t>	</a:t>
            </a:r>
            <a:r>
              <a:rPr sz="2500" spc="-10" dirty="0">
                <a:solidFill>
                  <a:srgbClr val="FFFFFF"/>
                </a:solidFill>
                <a:latin typeface="Century Gothic"/>
                <a:cs typeface="Century Gothic"/>
              </a:rPr>
              <a:t>мірою</a:t>
            </a:r>
            <a:r>
              <a:rPr sz="2500" dirty="0">
                <a:solidFill>
                  <a:srgbClr val="FFFFFF"/>
                </a:solidFill>
                <a:latin typeface="Century Gothic"/>
                <a:cs typeface="Century Gothic"/>
              </a:rPr>
              <a:t>	</a:t>
            </a:r>
            <a:r>
              <a:rPr sz="2500" spc="105" dirty="0">
                <a:solidFill>
                  <a:srgbClr val="FFFFFF"/>
                </a:solidFill>
                <a:latin typeface="Century Gothic"/>
                <a:cs typeface="Century Gothic"/>
              </a:rPr>
              <a:t>піддаються </a:t>
            </a:r>
            <a:r>
              <a:rPr sz="2500" spc="210" dirty="0">
                <a:solidFill>
                  <a:srgbClr val="FFFFFF"/>
                </a:solidFill>
                <a:latin typeface="Century Gothic"/>
                <a:cs typeface="Century Gothic"/>
              </a:rPr>
              <a:t>впливу</a:t>
            </a:r>
            <a:r>
              <a:rPr sz="2500" dirty="0">
                <a:solidFill>
                  <a:srgbClr val="FFFFFF"/>
                </a:solidFill>
                <a:latin typeface="Century Gothic"/>
                <a:cs typeface="Century Gothic"/>
              </a:rPr>
              <a:t>	</a:t>
            </a:r>
            <a:r>
              <a:rPr sz="2500" spc="130" dirty="0">
                <a:solidFill>
                  <a:srgbClr val="FFFFFF"/>
                </a:solidFill>
                <a:latin typeface="Century Gothic"/>
                <a:cs typeface="Century Gothic"/>
              </a:rPr>
              <a:t>управлінців</a:t>
            </a:r>
            <a:r>
              <a:rPr sz="2500" dirty="0">
                <a:solidFill>
                  <a:srgbClr val="FFFFFF"/>
                </a:solidFill>
                <a:latin typeface="Century Gothic"/>
                <a:cs typeface="Century Gothic"/>
              </a:rPr>
              <a:t>		</a:t>
            </a:r>
            <a:r>
              <a:rPr sz="2500" spc="-10" dirty="0">
                <a:solidFill>
                  <a:srgbClr val="FFFFFF"/>
                </a:solidFill>
                <a:latin typeface="Century Gothic"/>
                <a:cs typeface="Century Gothic"/>
              </a:rPr>
              <a:t>підприємства.</a:t>
            </a:r>
            <a:endParaRPr sz="2500">
              <a:latin typeface="Century Gothic"/>
              <a:cs typeface="Century Gothic"/>
            </a:endParaRPr>
          </a:p>
        </p:txBody>
      </p:sp>
      <p:sp>
        <p:nvSpPr>
          <p:cNvPr id="250" name="object 250"/>
          <p:cNvSpPr txBox="1"/>
          <p:nvPr/>
        </p:nvSpPr>
        <p:spPr>
          <a:xfrm>
            <a:off x="16146025" y="7793983"/>
            <a:ext cx="1772285" cy="1054100"/>
          </a:xfrm>
          <a:prstGeom prst="rect">
            <a:avLst/>
          </a:prstGeom>
        </p:spPr>
        <p:txBody>
          <a:bodyPr vert="horz" wrap="square" lIns="0" tIns="12700" rIns="0" bIns="0" rtlCol="0">
            <a:spAutoFit/>
          </a:bodyPr>
          <a:lstStyle/>
          <a:p>
            <a:pPr marL="93980" marR="5080" indent="-81915">
              <a:lnSpc>
                <a:spcPct val="135000"/>
              </a:lnSpc>
              <a:spcBef>
                <a:spcPts val="100"/>
              </a:spcBef>
            </a:pPr>
            <a:r>
              <a:rPr sz="2500" spc="65" dirty="0">
                <a:solidFill>
                  <a:srgbClr val="FFFFFF"/>
                </a:solidFill>
                <a:latin typeface="Century Gothic"/>
                <a:cs typeface="Century Gothic"/>
              </a:rPr>
              <a:t>керівному </a:t>
            </a:r>
            <a:r>
              <a:rPr sz="2500" spc="75" dirty="0">
                <a:solidFill>
                  <a:srgbClr val="FFFFFF"/>
                </a:solidFill>
                <a:latin typeface="Century Gothic"/>
                <a:cs typeface="Century Gothic"/>
              </a:rPr>
              <a:t>Зазначені</a:t>
            </a:r>
            <a:endParaRPr sz="2500">
              <a:latin typeface="Century Gothic"/>
              <a:cs typeface="Century Gothic"/>
            </a:endParaRPr>
          </a:p>
        </p:txBody>
      </p:sp>
      <p:sp>
        <p:nvSpPr>
          <p:cNvPr id="251" name="object 251"/>
          <p:cNvSpPr txBox="1"/>
          <p:nvPr/>
        </p:nvSpPr>
        <p:spPr>
          <a:xfrm>
            <a:off x="8521364" y="8822684"/>
            <a:ext cx="9396730" cy="1054100"/>
          </a:xfrm>
          <a:prstGeom prst="rect">
            <a:avLst/>
          </a:prstGeom>
        </p:spPr>
        <p:txBody>
          <a:bodyPr vert="horz" wrap="square" lIns="0" tIns="12700" rIns="0" bIns="0" rtlCol="0">
            <a:spAutoFit/>
          </a:bodyPr>
          <a:lstStyle/>
          <a:p>
            <a:pPr marL="12700" marR="5080">
              <a:lnSpc>
                <a:spcPct val="135000"/>
              </a:lnSpc>
              <a:spcBef>
                <a:spcPts val="100"/>
              </a:spcBef>
              <a:tabLst>
                <a:tab pos="2287905" algn="l"/>
                <a:tab pos="4558665" algn="l"/>
                <a:tab pos="5843270" algn="l"/>
                <a:tab pos="6838950" algn="l"/>
                <a:tab pos="8729980" algn="l"/>
              </a:tabLst>
            </a:pPr>
            <a:r>
              <a:rPr sz="2500" spc="40" dirty="0">
                <a:solidFill>
                  <a:srgbClr val="FFFFFF"/>
                </a:solidFill>
                <a:latin typeface="Century Gothic"/>
                <a:cs typeface="Century Gothic"/>
              </a:rPr>
              <a:t>особливості</a:t>
            </a:r>
            <a:r>
              <a:rPr sz="2500" dirty="0">
                <a:solidFill>
                  <a:srgbClr val="FFFFFF"/>
                </a:solidFill>
                <a:latin typeface="Century Gothic"/>
                <a:cs typeface="Century Gothic"/>
              </a:rPr>
              <a:t>	</a:t>
            </a:r>
            <a:r>
              <a:rPr sz="2500" spc="85" dirty="0">
                <a:solidFill>
                  <a:srgbClr val="FFFFFF"/>
                </a:solidFill>
                <a:latin typeface="Century Gothic"/>
                <a:cs typeface="Century Gothic"/>
              </a:rPr>
              <a:t>обов’язково</a:t>
            </a:r>
            <a:r>
              <a:rPr sz="2500" dirty="0">
                <a:solidFill>
                  <a:srgbClr val="FFFFFF"/>
                </a:solidFill>
                <a:latin typeface="Century Gothic"/>
                <a:cs typeface="Century Gothic"/>
              </a:rPr>
              <a:t>	</a:t>
            </a:r>
            <a:r>
              <a:rPr sz="2500" spc="-10" dirty="0">
                <a:solidFill>
                  <a:srgbClr val="FFFFFF"/>
                </a:solidFill>
                <a:latin typeface="Century Gothic"/>
                <a:cs typeface="Century Gothic"/>
              </a:rPr>
              <a:t>мають</a:t>
            </a:r>
            <a:r>
              <a:rPr sz="2500" dirty="0">
                <a:solidFill>
                  <a:srgbClr val="FFFFFF"/>
                </a:solidFill>
                <a:latin typeface="Century Gothic"/>
                <a:cs typeface="Century Gothic"/>
              </a:rPr>
              <a:t>	</a:t>
            </a:r>
            <a:r>
              <a:rPr sz="2500" spc="100" dirty="0">
                <a:solidFill>
                  <a:srgbClr val="FFFFFF"/>
                </a:solidFill>
                <a:latin typeface="Century Gothic"/>
                <a:cs typeface="Century Gothic"/>
              </a:rPr>
              <a:t>бути</a:t>
            </a:r>
            <a:r>
              <a:rPr sz="2500" dirty="0">
                <a:solidFill>
                  <a:srgbClr val="FFFFFF"/>
                </a:solidFill>
                <a:latin typeface="Century Gothic"/>
                <a:cs typeface="Century Gothic"/>
              </a:rPr>
              <a:t>	</a:t>
            </a:r>
            <a:r>
              <a:rPr sz="2500" spc="60" dirty="0">
                <a:solidFill>
                  <a:srgbClr val="FFFFFF"/>
                </a:solidFill>
                <a:latin typeface="Century Gothic"/>
                <a:cs typeface="Century Gothic"/>
              </a:rPr>
              <a:t>враховані</a:t>
            </a:r>
            <a:r>
              <a:rPr sz="2500" dirty="0">
                <a:solidFill>
                  <a:srgbClr val="FFFFFF"/>
                </a:solidFill>
                <a:latin typeface="Century Gothic"/>
                <a:cs typeface="Century Gothic"/>
              </a:rPr>
              <a:t>	</a:t>
            </a:r>
            <a:r>
              <a:rPr sz="2500" spc="95" dirty="0">
                <a:solidFill>
                  <a:srgbClr val="FFFFFF"/>
                </a:solidFill>
                <a:latin typeface="Century Gothic"/>
                <a:cs typeface="Century Gothic"/>
              </a:rPr>
              <a:t>при </a:t>
            </a:r>
            <a:r>
              <a:rPr sz="2500" spc="-10" dirty="0">
                <a:solidFill>
                  <a:srgbClr val="FFFFFF"/>
                </a:solidFill>
                <a:latin typeface="Century Gothic"/>
                <a:cs typeface="Century Gothic"/>
              </a:rPr>
              <a:t>формуванні</a:t>
            </a:r>
            <a:r>
              <a:rPr sz="2500" spc="-70" dirty="0">
                <a:solidFill>
                  <a:srgbClr val="FFFFFF"/>
                </a:solidFill>
                <a:latin typeface="Century Gothic"/>
                <a:cs typeface="Century Gothic"/>
              </a:rPr>
              <a:t> </a:t>
            </a:r>
            <a:r>
              <a:rPr sz="2500" spc="110" dirty="0">
                <a:solidFill>
                  <a:srgbClr val="FFFFFF"/>
                </a:solidFill>
                <a:latin typeface="Century Gothic"/>
                <a:cs typeface="Century Gothic"/>
              </a:rPr>
              <a:t>концепції</a:t>
            </a:r>
            <a:r>
              <a:rPr sz="2500" spc="-65" dirty="0">
                <a:solidFill>
                  <a:srgbClr val="FFFFFF"/>
                </a:solidFill>
                <a:latin typeface="Century Gothic"/>
                <a:cs typeface="Century Gothic"/>
              </a:rPr>
              <a:t> </a:t>
            </a:r>
            <a:r>
              <a:rPr sz="2500" spc="50" dirty="0">
                <a:solidFill>
                  <a:srgbClr val="FFFFFF"/>
                </a:solidFill>
                <a:latin typeface="Century Gothic"/>
                <a:cs typeface="Century Gothic"/>
              </a:rPr>
              <a:t>комунікацій.</a:t>
            </a:r>
            <a:endParaRPr sz="2500">
              <a:latin typeface="Century Gothic"/>
              <a:cs typeface="Century Gothic"/>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4"/>
            <a:ext cx="18288000" cy="10287020"/>
            <a:chOff x="0" y="-14"/>
            <a:chExt cx="18288000" cy="10287020"/>
          </a:xfrm>
        </p:grpSpPr>
        <p:pic>
          <p:nvPicPr>
            <p:cNvPr id="3" name="object 3"/>
            <p:cNvPicPr/>
            <p:nvPr/>
          </p:nvPicPr>
          <p:blipFill>
            <a:blip r:embed="rId2" cstate="print"/>
            <a:stretch>
              <a:fillRect/>
            </a:stretch>
          </p:blipFill>
          <p:spPr>
            <a:xfrm>
              <a:off x="0" y="0"/>
              <a:ext cx="18288000" cy="10286999"/>
            </a:xfrm>
            <a:prstGeom prst="rect">
              <a:avLst/>
            </a:prstGeom>
          </p:spPr>
        </p:pic>
        <p:sp>
          <p:nvSpPr>
            <p:cNvPr id="4" name="object 4"/>
            <p:cNvSpPr/>
            <p:nvPr/>
          </p:nvSpPr>
          <p:spPr>
            <a:xfrm>
              <a:off x="0" y="0"/>
              <a:ext cx="15111094" cy="10287000"/>
            </a:xfrm>
            <a:custGeom>
              <a:avLst/>
              <a:gdLst/>
              <a:ahLst/>
              <a:cxnLst/>
              <a:rect l="l" t="t" r="r" b="b"/>
              <a:pathLst>
                <a:path w="15111094" h="10287000">
                  <a:moveTo>
                    <a:pt x="0" y="10287000"/>
                  </a:moveTo>
                  <a:lnTo>
                    <a:pt x="0" y="0"/>
                  </a:lnTo>
                  <a:lnTo>
                    <a:pt x="10283137" y="7"/>
                  </a:lnTo>
                  <a:lnTo>
                    <a:pt x="14887834" y="4604705"/>
                  </a:lnTo>
                  <a:lnTo>
                    <a:pt x="14920849" y="4639840"/>
                  </a:lnTo>
                  <a:lnTo>
                    <a:pt x="14951223" y="4676490"/>
                  </a:lnTo>
                  <a:lnTo>
                    <a:pt x="14978956" y="4714528"/>
                  </a:lnTo>
                  <a:lnTo>
                    <a:pt x="15004047" y="4753829"/>
                  </a:lnTo>
                  <a:lnTo>
                    <a:pt x="15026497" y="4794266"/>
                  </a:lnTo>
                  <a:lnTo>
                    <a:pt x="15046306" y="4835713"/>
                  </a:lnTo>
                  <a:lnTo>
                    <a:pt x="15063474" y="4878044"/>
                  </a:lnTo>
                  <a:lnTo>
                    <a:pt x="15078001" y="4921132"/>
                  </a:lnTo>
                  <a:lnTo>
                    <a:pt x="15089886" y="4964851"/>
                  </a:lnTo>
                  <a:lnTo>
                    <a:pt x="15099131" y="5009075"/>
                  </a:lnTo>
                  <a:lnTo>
                    <a:pt x="15105734" y="5053678"/>
                  </a:lnTo>
                  <a:lnTo>
                    <a:pt x="15109695" y="5098533"/>
                  </a:lnTo>
                  <a:lnTo>
                    <a:pt x="15111016" y="5143515"/>
                  </a:lnTo>
                  <a:lnTo>
                    <a:pt x="15109695" y="5188496"/>
                  </a:lnTo>
                  <a:lnTo>
                    <a:pt x="15105734" y="5233352"/>
                  </a:lnTo>
                  <a:lnTo>
                    <a:pt x="15099131" y="5277954"/>
                  </a:lnTo>
                  <a:lnTo>
                    <a:pt x="15089886" y="5322179"/>
                  </a:lnTo>
                  <a:lnTo>
                    <a:pt x="15078001" y="5365898"/>
                  </a:lnTo>
                  <a:lnTo>
                    <a:pt x="15063474" y="5408986"/>
                  </a:lnTo>
                  <a:lnTo>
                    <a:pt x="15046306" y="5451316"/>
                  </a:lnTo>
                  <a:lnTo>
                    <a:pt x="15026497" y="5492763"/>
                  </a:lnTo>
                  <a:lnTo>
                    <a:pt x="15004047" y="5533200"/>
                  </a:lnTo>
                  <a:lnTo>
                    <a:pt x="14978956" y="5572501"/>
                  </a:lnTo>
                  <a:lnTo>
                    <a:pt x="14951223" y="5610540"/>
                  </a:lnTo>
                  <a:lnTo>
                    <a:pt x="14920849" y="5647190"/>
                  </a:lnTo>
                  <a:lnTo>
                    <a:pt x="14887791" y="5682282"/>
                  </a:lnTo>
                  <a:lnTo>
                    <a:pt x="10283116" y="10286957"/>
                  </a:lnTo>
                  <a:lnTo>
                    <a:pt x="0" y="10287000"/>
                  </a:lnTo>
                  <a:close/>
                </a:path>
              </a:pathLst>
            </a:custGeom>
            <a:solidFill>
              <a:srgbClr val="171B20">
                <a:alpha val="75000"/>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0" y="-14"/>
              <a:ext cx="4998902" cy="10287020"/>
            </a:xfrm>
            <a:prstGeom prst="rect">
              <a:avLst/>
            </a:prstGeom>
          </p:spPr>
        </p:pic>
        <p:pic>
          <p:nvPicPr>
            <p:cNvPr id="7" name="object 7"/>
            <p:cNvPicPr/>
            <p:nvPr/>
          </p:nvPicPr>
          <p:blipFill>
            <a:blip r:embed="rId4" cstate="print"/>
            <a:stretch>
              <a:fillRect/>
            </a:stretch>
          </p:blipFill>
          <p:spPr>
            <a:xfrm>
              <a:off x="12691048" y="6788596"/>
              <a:ext cx="1085209" cy="1085240"/>
            </a:xfrm>
            <a:prstGeom prst="rect">
              <a:avLst/>
            </a:prstGeom>
          </p:spPr>
        </p:pic>
        <p:sp>
          <p:nvSpPr>
            <p:cNvPr id="8" name="object 8"/>
            <p:cNvSpPr/>
            <p:nvPr/>
          </p:nvSpPr>
          <p:spPr>
            <a:xfrm>
              <a:off x="1325651" y="4165459"/>
              <a:ext cx="1466215" cy="1952625"/>
            </a:xfrm>
            <a:custGeom>
              <a:avLst/>
              <a:gdLst/>
              <a:ahLst/>
              <a:cxnLst/>
              <a:rect l="l" t="t" r="r" b="b"/>
              <a:pathLst>
                <a:path w="1466214" h="1952625">
                  <a:moveTo>
                    <a:pt x="561149" y="1392072"/>
                  </a:moveTo>
                  <a:lnTo>
                    <a:pt x="559511" y="1390434"/>
                  </a:lnTo>
                  <a:lnTo>
                    <a:pt x="515099" y="1346022"/>
                  </a:lnTo>
                  <a:lnTo>
                    <a:pt x="470674" y="1390434"/>
                  </a:lnTo>
                  <a:lnTo>
                    <a:pt x="465963" y="1381975"/>
                  </a:lnTo>
                  <a:lnTo>
                    <a:pt x="458914" y="1375257"/>
                  </a:lnTo>
                  <a:lnTo>
                    <a:pt x="450100" y="1370838"/>
                  </a:lnTo>
                  <a:lnTo>
                    <a:pt x="440118" y="1369250"/>
                  </a:lnTo>
                  <a:lnTo>
                    <a:pt x="407924" y="1369250"/>
                  </a:lnTo>
                  <a:lnTo>
                    <a:pt x="407924" y="1434452"/>
                  </a:lnTo>
                  <a:lnTo>
                    <a:pt x="407924" y="1453603"/>
                  </a:lnTo>
                  <a:lnTo>
                    <a:pt x="407924" y="1546110"/>
                  </a:lnTo>
                  <a:lnTo>
                    <a:pt x="407924" y="1597456"/>
                  </a:lnTo>
                  <a:lnTo>
                    <a:pt x="351282" y="1597456"/>
                  </a:lnTo>
                  <a:lnTo>
                    <a:pt x="359422" y="1594192"/>
                  </a:lnTo>
                  <a:lnTo>
                    <a:pt x="365950" y="1588084"/>
                  </a:lnTo>
                  <a:lnTo>
                    <a:pt x="407924" y="1546110"/>
                  </a:lnTo>
                  <a:lnTo>
                    <a:pt x="407924" y="1453603"/>
                  </a:lnTo>
                  <a:lnTo>
                    <a:pt x="407517" y="1453603"/>
                  </a:lnTo>
                  <a:lnTo>
                    <a:pt x="342315" y="1518805"/>
                  </a:lnTo>
                  <a:lnTo>
                    <a:pt x="300342" y="1476832"/>
                  </a:lnTo>
                  <a:lnTo>
                    <a:pt x="254292" y="1522882"/>
                  </a:lnTo>
                  <a:lnTo>
                    <a:pt x="326009" y="1594599"/>
                  </a:lnTo>
                  <a:lnTo>
                    <a:pt x="334162" y="1597456"/>
                  </a:lnTo>
                  <a:lnTo>
                    <a:pt x="244919" y="1597456"/>
                  </a:lnTo>
                  <a:lnTo>
                    <a:pt x="244919" y="1434452"/>
                  </a:lnTo>
                  <a:lnTo>
                    <a:pt x="407924" y="1434452"/>
                  </a:lnTo>
                  <a:lnTo>
                    <a:pt x="407924" y="1369250"/>
                  </a:lnTo>
                  <a:lnTo>
                    <a:pt x="211912" y="1369250"/>
                  </a:lnTo>
                  <a:lnTo>
                    <a:pt x="199250" y="1371815"/>
                  </a:lnTo>
                  <a:lnTo>
                    <a:pt x="188887" y="1378826"/>
                  </a:lnTo>
                  <a:lnTo>
                    <a:pt x="181876" y="1389189"/>
                  </a:lnTo>
                  <a:lnTo>
                    <a:pt x="179311" y="1401851"/>
                  </a:lnTo>
                  <a:lnTo>
                    <a:pt x="179311" y="1630057"/>
                  </a:lnTo>
                  <a:lnTo>
                    <a:pt x="181876" y="1642719"/>
                  </a:lnTo>
                  <a:lnTo>
                    <a:pt x="188887" y="1653082"/>
                  </a:lnTo>
                  <a:lnTo>
                    <a:pt x="199250" y="1660080"/>
                  </a:lnTo>
                  <a:lnTo>
                    <a:pt x="211912" y="1662658"/>
                  </a:lnTo>
                  <a:lnTo>
                    <a:pt x="440118" y="1662658"/>
                  </a:lnTo>
                  <a:lnTo>
                    <a:pt x="452767" y="1660080"/>
                  </a:lnTo>
                  <a:lnTo>
                    <a:pt x="463143" y="1653082"/>
                  </a:lnTo>
                  <a:lnTo>
                    <a:pt x="470141" y="1642719"/>
                  </a:lnTo>
                  <a:lnTo>
                    <a:pt x="472719" y="1630057"/>
                  </a:lnTo>
                  <a:lnTo>
                    <a:pt x="472719" y="1597456"/>
                  </a:lnTo>
                  <a:lnTo>
                    <a:pt x="472719" y="1546110"/>
                  </a:lnTo>
                  <a:lnTo>
                    <a:pt x="472719" y="1518805"/>
                  </a:lnTo>
                  <a:lnTo>
                    <a:pt x="472719" y="1480502"/>
                  </a:lnTo>
                  <a:lnTo>
                    <a:pt x="518769" y="1434452"/>
                  </a:lnTo>
                  <a:lnTo>
                    <a:pt x="561149" y="1392072"/>
                  </a:lnTo>
                  <a:close/>
                </a:path>
                <a:path w="1466214" h="1952625">
                  <a:moveTo>
                    <a:pt x="561149" y="1000861"/>
                  </a:moveTo>
                  <a:lnTo>
                    <a:pt x="559511" y="999223"/>
                  </a:lnTo>
                  <a:lnTo>
                    <a:pt x="515099" y="954811"/>
                  </a:lnTo>
                  <a:lnTo>
                    <a:pt x="470674" y="999223"/>
                  </a:lnTo>
                  <a:lnTo>
                    <a:pt x="465963" y="990752"/>
                  </a:lnTo>
                  <a:lnTo>
                    <a:pt x="458914" y="984046"/>
                  </a:lnTo>
                  <a:lnTo>
                    <a:pt x="450100" y="979627"/>
                  </a:lnTo>
                  <a:lnTo>
                    <a:pt x="440118" y="978039"/>
                  </a:lnTo>
                  <a:lnTo>
                    <a:pt x="407924" y="978039"/>
                  </a:lnTo>
                  <a:lnTo>
                    <a:pt x="407924" y="1043241"/>
                  </a:lnTo>
                  <a:lnTo>
                    <a:pt x="407924" y="1062393"/>
                  </a:lnTo>
                  <a:lnTo>
                    <a:pt x="407924" y="1154899"/>
                  </a:lnTo>
                  <a:lnTo>
                    <a:pt x="407924" y="1206246"/>
                  </a:lnTo>
                  <a:lnTo>
                    <a:pt x="351282" y="1206246"/>
                  </a:lnTo>
                  <a:lnTo>
                    <a:pt x="359422" y="1202982"/>
                  </a:lnTo>
                  <a:lnTo>
                    <a:pt x="365950" y="1196873"/>
                  </a:lnTo>
                  <a:lnTo>
                    <a:pt x="407924" y="1154899"/>
                  </a:lnTo>
                  <a:lnTo>
                    <a:pt x="407924" y="1062393"/>
                  </a:lnTo>
                  <a:lnTo>
                    <a:pt x="407517" y="1062393"/>
                  </a:lnTo>
                  <a:lnTo>
                    <a:pt x="342315" y="1127594"/>
                  </a:lnTo>
                  <a:lnTo>
                    <a:pt x="300342" y="1085621"/>
                  </a:lnTo>
                  <a:lnTo>
                    <a:pt x="254292" y="1131671"/>
                  </a:lnTo>
                  <a:lnTo>
                    <a:pt x="326009" y="1203388"/>
                  </a:lnTo>
                  <a:lnTo>
                    <a:pt x="334162" y="1206246"/>
                  </a:lnTo>
                  <a:lnTo>
                    <a:pt x="244919" y="1206246"/>
                  </a:lnTo>
                  <a:lnTo>
                    <a:pt x="244919" y="1043241"/>
                  </a:lnTo>
                  <a:lnTo>
                    <a:pt x="407924" y="1043241"/>
                  </a:lnTo>
                  <a:lnTo>
                    <a:pt x="407924" y="978039"/>
                  </a:lnTo>
                  <a:lnTo>
                    <a:pt x="211912" y="978039"/>
                  </a:lnTo>
                  <a:lnTo>
                    <a:pt x="199250" y="980605"/>
                  </a:lnTo>
                  <a:lnTo>
                    <a:pt x="188887" y="987615"/>
                  </a:lnTo>
                  <a:lnTo>
                    <a:pt x="181876" y="997978"/>
                  </a:lnTo>
                  <a:lnTo>
                    <a:pt x="179311" y="1010640"/>
                  </a:lnTo>
                  <a:lnTo>
                    <a:pt x="179311" y="1238846"/>
                  </a:lnTo>
                  <a:lnTo>
                    <a:pt x="181876" y="1251496"/>
                  </a:lnTo>
                  <a:lnTo>
                    <a:pt x="188887" y="1261872"/>
                  </a:lnTo>
                  <a:lnTo>
                    <a:pt x="199250" y="1268869"/>
                  </a:lnTo>
                  <a:lnTo>
                    <a:pt x="211912" y="1271447"/>
                  </a:lnTo>
                  <a:lnTo>
                    <a:pt x="440118" y="1271447"/>
                  </a:lnTo>
                  <a:lnTo>
                    <a:pt x="452767" y="1268869"/>
                  </a:lnTo>
                  <a:lnTo>
                    <a:pt x="463143" y="1261872"/>
                  </a:lnTo>
                  <a:lnTo>
                    <a:pt x="470141" y="1251496"/>
                  </a:lnTo>
                  <a:lnTo>
                    <a:pt x="472719" y="1238846"/>
                  </a:lnTo>
                  <a:lnTo>
                    <a:pt x="472719" y="1206246"/>
                  </a:lnTo>
                  <a:lnTo>
                    <a:pt x="472719" y="1154899"/>
                  </a:lnTo>
                  <a:lnTo>
                    <a:pt x="472719" y="1127594"/>
                  </a:lnTo>
                  <a:lnTo>
                    <a:pt x="472719" y="1089291"/>
                  </a:lnTo>
                  <a:lnTo>
                    <a:pt x="518769" y="1043241"/>
                  </a:lnTo>
                  <a:lnTo>
                    <a:pt x="561149" y="1000861"/>
                  </a:lnTo>
                  <a:close/>
                </a:path>
                <a:path w="1466214" h="1952625">
                  <a:moveTo>
                    <a:pt x="561149" y="609650"/>
                  </a:moveTo>
                  <a:lnTo>
                    <a:pt x="559511" y="608012"/>
                  </a:lnTo>
                  <a:lnTo>
                    <a:pt x="515099" y="563600"/>
                  </a:lnTo>
                  <a:lnTo>
                    <a:pt x="470674" y="608012"/>
                  </a:lnTo>
                  <a:lnTo>
                    <a:pt x="465963" y="599541"/>
                  </a:lnTo>
                  <a:lnTo>
                    <a:pt x="458914" y="592836"/>
                  </a:lnTo>
                  <a:lnTo>
                    <a:pt x="450100" y="588416"/>
                  </a:lnTo>
                  <a:lnTo>
                    <a:pt x="440118" y="586828"/>
                  </a:lnTo>
                  <a:lnTo>
                    <a:pt x="407924" y="586828"/>
                  </a:lnTo>
                  <a:lnTo>
                    <a:pt x="407924" y="652030"/>
                  </a:lnTo>
                  <a:lnTo>
                    <a:pt x="407924" y="671182"/>
                  </a:lnTo>
                  <a:lnTo>
                    <a:pt x="407924" y="763689"/>
                  </a:lnTo>
                  <a:lnTo>
                    <a:pt x="407924" y="815035"/>
                  </a:lnTo>
                  <a:lnTo>
                    <a:pt x="351282" y="815035"/>
                  </a:lnTo>
                  <a:lnTo>
                    <a:pt x="359422" y="811771"/>
                  </a:lnTo>
                  <a:lnTo>
                    <a:pt x="365950" y="805662"/>
                  </a:lnTo>
                  <a:lnTo>
                    <a:pt x="407924" y="763689"/>
                  </a:lnTo>
                  <a:lnTo>
                    <a:pt x="407924" y="671182"/>
                  </a:lnTo>
                  <a:lnTo>
                    <a:pt x="407517" y="671182"/>
                  </a:lnTo>
                  <a:lnTo>
                    <a:pt x="342315" y="736384"/>
                  </a:lnTo>
                  <a:lnTo>
                    <a:pt x="300342" y="694410"/>
                  </a:lnTo>
                  <a:lnTo>
                    <a:pt x="254292" y="740460"/>
                  </a:lnTo>
                  <a:lnTo>
                    <a:pt x="326009" y="812177"/>
                  </a:lnTo>
                  <a:lnTo>
                    <a:pt x="334162" y="815035"/>
                  </a:lnTo>
                  <a:lnTo>
                    <a:pt x="244919" y="815035"/>
                  </a:lnTo>
                  <a:lnTo>
                    <a:pt x="244919" y="652030"/>
                  </a:lnTo>
                  <a:lnTo>
                    <a:pt x="407924" y="652030"/>
                  </a:lnTo>
                  <a:lnTo>
                    <a:pt x="407924" y="586828"/>
                  </a:lnTo>
                  <a:lnTo>
                    <a:pt x="211912" y="586828"/>
                  </a:lnTo>
                  <a:lnTo>
                    <a:pt x="199250" y="589394"/>
                  </a:lnTo>
                  <a:lnTo>
                    <a:pt x="188887" y="596404"/>
                  </a:lnTo>
                  <a:lnTo>
                    <a:pt x="181876" y="606767"/>
                  </a:lnTo>
                  <a:lnTo>
                    <a:pt x="179311" y="619429"/>
                  </a:lnTo>
                  <a:lnTo>
                    <a:pt x="179311" y="847636"/>
                  </a:lnTo>
                  <a:lnTo>
                    <a:pt x="181876" y="860285"/>
                  </a:lnTo>
                  <a:lnTo>
                    <a:pt x="188887" y="870661"/>
                  </a:lnTo>
                  <a:lnTo>
                    <a:pt x="199250" y="877658"/>
                  </a:lnTo>
                  <a:lnTo>
                    <a:pt x="211912" y="880237"/>
                  </a:lnTo>
                  <a:lnTo>
                    <a:pt x="440118" y="880237"/>
                  </a:lnTo>
                  <a:lnTo>
                    <a:pt x="452767" y="877658"/>
                  </a:lnTo>
                  <a:lnTo>
                    <a:pt x="463143" y="870661"/>
                  </a:lnTo>
                  <a:lnTo>
                    <a:pt x="470141" y="860285"/>
                  </a:lnTo>
                  <a:lnTo>
                    <a:pt x="472719" y="847636"/>
                  </a:lnTo>
                  <a:lnTo>
                    <a:pt x="472719" y="815035"/>
                  </a:lnTo>
                  <a:lnTo>
                    <a:pt x="472719" y="763689"/>
                  </a:lnTo>
                  <a:lnTo>
                    <a:pt x="472719" y="736384"/>
                  </a:lnTo>
                  <a:lnTo>
                    <a:pt x="472719" y="698080"/>
                  </a:lnTo>
                  <a:lnTo>
                    <a:pt x="518769" y="652030"/>
                  </a:lnTo>
                  <a:lnTo>
                    <a:pt x="561149" y="609650"/>
                  </a:lnTo>
                  <a:close/>
                </a:path>
                <a:path w="1466214" h="1952625">
                  <a:moveTo>
                    <a:pt x="1189939" y="1467053"/>
                  </a:moveTo>
                  <a:lnTo>
                    <a:pt x="570522" y="1467053"/>
                  </a:lnTo>
                  <a:lnTo>
                    <a:pt x="570522" y="1532255"/>
                  </a:lnTo>
                  <a:lnTo>
                    <a:pt x="1189939" y="1532255"/>
                  </a:lnTo>
                  <a:lnTo>
                    <a:pt x="1189939" y="1467053"/>
                  </a:lnTo>
                  <a:close/>
                </a:path>
                <a:path w="1466214" h="1952625">
                  <a:moveTo>
                    <a:pt x="1189939" y="1075842"/>
                  </a:moveTo>
                  <a:lnTo>
                    <a:pt x="570522" y="1075842"/>
                  </a:lnTo>
                  <a:lnTo>
                    <a:pt x="570522" y="1141044"/>
                  </a:lnTo>
                  <a:lnTo>
                    <a:pt x="1189939" y="1141044"/>
                  </a:lnTo>
                  <a:lnTo>
                    <a:pt x="1189939" y="1075842"/>
                  </a:lnTo>
                  <a:close/>
                </a:path>
                <a:path w="1466214" h="1952625">
                  <a:moveTo>
                    <a:pt x="1189939" y="684631"/>
                  </a:moveTo>
                  <a:lnTo>
                    <a:pt x="570522" y="684631"/>
                  </a:lnTo>
                  <a:lnTo>
                    <a:pt x="570522" y="749833"/>
                  </a:lnTo>
                  <a:lnTo>
                    <a:pt x="1189939" y="749833"/>
                  </a:lnTo>
                  <a:lnTo>
                    <a:pt x="1189939" y="684631"/>
                  </a:lnTo>
                  <a:close/>
                </a:path>
                <a:path w="1466214" h="1952625">
                  <a:moveTo>
                    <a:pt x="1465973" y="288175"/>
                  </a:moveTo>
                  <a:lnTo>
                    <a:pt x="1464475" y="280758"/>
                  </a:lnTo>
                  <a:lnTo>
                    <a:pt x="1457464" y="270395"/>
                  </a:lnTo>
                  <a:lnTo>
                    <a:pt x="1447101" y="263385"/>
                  </a:lnTo>
                  <a:lnTo>
                    <a:pt x="1434439" y="260819"/>
                  </a:lnTo>
                  <a:lnTo>
                    <a:pt x="1401838" y="260819"/>
                  </a:lnTo>
                  <a:lnTo>
                    <a:pt x="1401838" y="326021"/>
                  </a:lnTo>
                  <a:lnTo>
                    <a:pt x="1401838" y="1890864"/>
                  </a:lnTo>
                  <a:lnTo>
                    <a:pt x="65201" y="1890864"/>
                  </a:lnTo>
                  <a:lnTo>
                    <a:pt x="65201" y="326021"/>
                  </a:lnTo>
                  <a:lnTo>
                    <a:pt x="391210" y="326021"/>
                  </a:lnTo>
                  <a:lnTo>
                    <a:pt x="391210" y="456425"/>
                  </a:lnTo>
                  <a:lnTo>
                    <a:pt x="393788" y="469074"/>
                  </a:lnTo>
                  <a:lnTo>
                    <a:pt x="400786" y="479450"/>
                  </a:lnTo>
                  <a:lnTo>
                    <a:pt x="411149" y="486448"/>
                  </a:lnTo>
                  <a:lnTo>
                    <a:pt x="423811" y="489026"/>
                  </a:lnTo>
                  <a:lnTo>
                    <a:pt x="1043228" y="489026"/>
                  </a:lnTo>
                  <a:lnTo>
                    <a:pt x="1055890" y="486448"/>
                  </a:lnTo>
                  <a:lnTo>
                    <a:pt x="1066253" y="479450"/>
                  </a:lnTo>
                  <a:lnTo>
                    <a:pt x="1073264" y="469074"/>
                  </a:lnTo>
                  <a:lnTo>
                    <a:pt x="1075829" y="456425"/>
                  </a:lnTo>
                  <a:lnTo>
                    <a:pt x="1075829" y="423824"/>
                  </a:lnTo>
                  <a:lnTo>
                    <a:pt x="1075829" y="326021"/>
                  </a:lnTo>
                  <a:lnTo>
                    <a:pt x="1401838" y="326021"/>
                  </a:lnTo>
                  <a:lnTo>
                    <a:pt x="1401838" y="260819"/>
                  </a:lnTo>
                  <a:lnTo>
                    <a:pt x="1075829" y="260819"/>
                  </a:lnTo>
                  <a:lnTo>
                    <a:pt x="1075829" y="163017"/>
                  </a:lnTo>
                  <a:lnTo>
                    <a:pt x="1073264" y="150355"/>
                  </a:lnTo>
                  <a:lnTo>
                    <a:pt x="1066253" y="139992"/>
                  </a:lnTo>
                  <a:lnTo>
                    <a:pt x="1055890" y="132981"/>
                  </a:lnTo>
                  <a:lnTo>
                    <a:pt x="1043228" y="130416"/>
                  </a:lnTo>
                  <a:lnTo>
                    <a:pt x="1010627" y="130416"/>
                  </a:lnTo>
                  <a:lnTo>
                    <a:pt x="1010627" y="195618"/>
                  </a:lnTo>
                  <a:lnTo>
                    <a:pt x="1010627" y="423824"/>
                  </a:lnTo>
                  <a:lnTo>
                    <a:pt x="456412" y="423824"/>
                  </a:lnTo>
                  <a:lnTo>
                    <a:pt x="456412" y="326021"/>
                  </a:lnTo>
                  <a:lnTo>
                    <a:pt x="456412" y="195618"/>
                  </a:lnTo>
                  <a:lnTo>
                    <a:pt x="603123" y="195618"/>
                  </a:lnTo>
                  <a:lnTo>
                    <a:pt x="615772" y="193040"/>
                  </a:lnTo>
                  <a:lnTo>
                    <a:pt x="626148" y="186042"/>
                  </a:lnTo>
                  <a:lnTo>
                    <a:pt x="633145" y="175666"/>
                  </a:lnTo>
                  <a:lnTo>
                    <a:pt x="643432" y="125044"/>
                  </a:lnTo>
                  <a:lnTo>
                    <a:pt x="664451" y="93941"/>
                  </a:lnTo>
                  <a:lnTo>
                    <a:pt x="695540" y="72923"/>
                  </a:lnTo>
                  <a:lnTo>
                    <a:pt x="733526" y="65214"/>
                  </a:lnTo>
                  <a:lnTo>
                    <a:pt x="771499" y="72923"/>
                  </a:lnTo>
                  <a:lnTo>
                    <a:pt x="802589" y="93941"/>
                  </a:lnTo>
                  <a:lnTo>
                    <a:pt x="823607" y="125044"/>
                  </a:lnTo>
                  <a:lnTo>
                    <a:pt x="833894" y="175666"/>
                  </a:lnTo>
                  <a:lnTo>
                    <a:pt x="840905" y="186042"/>
                  </a:lnTo>
                  <a:lnTo>
                    <a:pt x="851268" y="193040"/>
                  </a:lnTo>
                  <a:lnTo>
                    <a:pt x="863930" y="195618"/>
                  </a:lnTo>
                  <a:lnTo>
                    <a:pt x="1010627" y="195618"/>
                  </a:lnTo>
                  <a:lnTo>
                    <a:pt x="1010627" y="130416"/>
                  </a:lnTo>
                  <a:lnTo>
                    <a:pt x="893267" y="130416"/>
                  </a:lnTo>
                  <a:lnTo>
                    <a:pt x="878408" y="88366"/>
                  </a:lnTo>
                  <a:lnTo>
                    <a:pt x="862126" y="65214"/>
                  </a:lnTo>
                  <a:lnTo>
                    <a:pt x="853173" y="52476"/>
                  </a:lnTo>
                  <a:lnTo>
                    <a:pt x="819391" y="24549"/>
                  </a:lnTo>
                  <a:lnTo>
                    <a:pt x="778891" y="6451"/>
                  </a:lnTo>
                  <a:lnTo>
                    <a:pt x="733526" y="0"/>
                  </a:lnTo>
                  <a:lnTo>
                    <a:pt x="688149" y="6451"/>
                  </a:lnTo>
                  <a:lnTo>
                    <a:pt x="647661" y="24549"/>
                  </a:lnTo>
                  <a:lnTo>
                    <a:pt x="613867" y="52476"/>
                  </a:lnTo>
                  <a:lnTo>
                    <a:pt x="588632" y="88366"/>
                  </a:lnTo>
                  <a:lnTo>
                    <a:pt x="573773" y="130416"/>
                  </a:lnTo>
                  <a:lnTo>
                    <a:pt x="423811" y="130416"/>
                  </a:lnTo>
                  <a:lnTo>
                    <a:pt x="411149" y="132981"/>
                  </a:lnTo>
                  <a:lnTo>
                    <a:pt x="400786" y="139992"/>
                  </a:lnTo>
                  <a:lnTo>
                    <a:pt x="393788" y="150355"/>
                  </a:lnTo>
                  <a:lnTo>
                    <a:pt x="391210" y="163017"/>
                  </a:lnTo>
                  <a:lnTo>
                    <a:pt x="391210" y="260819"/>
                  </a:lnTo>
                  <a:lnTo>
                    <a:pt x="32600" y="260819"/>
                  </a:lnTo>
                  <a:lnTo>
                    <a:pt x="19939" y="263385"/>
                  </a:lnTo>
                  <a:lnTo>
                    <a:pt x="9575" y="270395"/>
                  </a:lnTo>
                  <a:lnTo>
                    <a:pt x="2578" y="280758"/>
                  </a:lnTo>
                  <a:lnTo>
                    <a:pt x="0" y="293420"/>
                  </a:lnTo>
                  <a:lnTo>
                    <a:pt x="0" y="1923465"/>
                  </a:lnTo>
                  <a:lnTo>
                    <a:pt x="2578" y="1936127"/>
                  </a:lnTo>
                  <a:lnTo>
                    <a:pt x="9575" y="1946490"/>
                  </a:lnTo>
                  <a:lnTo>
                    <a:pt x="18669" y="1952625"/>
                  </a:lnTo>
                  <a:lnTo>
                    <a:pt x="1448371" y="1952625"/>
                  </a:lnTo>
                  <a:lnTo>
                    <a:pt x="1457464" y="1946490"/>
                  </a:lnTo>
                  <a:lnTo>
                    <a:pt x="1464475" y="1936127"/>
                  </a:lnTo>
                  <a:lnTo>
                    <a:pt x="1465973" y="1928698"/>
                  </a:lnTo>
                  <a:lnTo>
                    <a:pt x="1465973" y="1890864"/>
                  </a:lnTo>
                  <a:lnTo>
                    <a:pt x="1465973" y="326021"/>
                  </a:lnTo>
                  <a:lnTo>
                    <a:pt x="1465973" y="288175"/>
                  </a:lnTo>
                  <a:close/>
                </a:path>
              </a:pathLst>
            </a:custGeom>
            <a:solidFill>
              <a:srgbClr val="FFFFFF"/>
            </a:solidFill>
          </p:spPr>
          <p:txBody>
            <a:bodyPr wrap="square" lIns="0" tIns="0" rIns="0" bIns="0" rtlCol="0"/>
            <a:lstStyle/>
            <a:p>
              <a:endParaRPr/>
            </a:p>
          </p:txBody>
        </p:sp>
      </p:grpSp>
      <p:sp>
        <p:nvSpPr>
          <p:cNvPr id="9" name="object 9" descr="$PPTXTitle"/>
          <p:cNvSpPr txBox="1">
            <a:spLocks noGrp="1"/>
          </p:cNvSpPr>
          <p:nvPr>
            <p:ph type="title"/>
          </p:nvPr>
        </p:nvSpPr>
        <p:spPr>
          <a:xfrm>
            <a:off x="6426535" y="3141423"/>
            <a:ext cx="8201659" cy="878840"/>
          </a:xfrm>
          <a:prstGeom prst="rect">
            <a:avLst/>
          </a:prstGeom>
        </p:spPr>
        <p:txBody>
          <a:bodyPr vert="horz" wrap="square" lIns="0" tIns="12700" rIns="0" bIns="0" rtlCol="0">
            <a:spAutoFit/>
          </a:bodyPr>
          <a:lstStyle/>
          <a:p>
            <a:pPr marL="12700">
              <a:lnSpc>
                <a:spcPct val="100000"/>
              </a:lnSpc>
              <a:spcBef>
                <a:spcPts val="100"/>
              </a:spcBef>
            </a:pPr>
            <a:r>
              <a:rPr sz="5600" spc="-335" dirty="0">
                <a:solidFill>
                  <a:srgbClr val="6F9425"/>
                </a:solidFill>
              </a:rPr>
              <a:t>Концепція</a:t>
            </a:r>
            <a:r>
              <a:rPr sz="5600" spc="-600" dirty="0">
                <a:solidFill>
                  <a:srgbClr val="6F9425"/>
                </a:solidFill>
              </a:rPr>
              <a:t> </a:t>
            </a:r>
            <a:r>
              <a:rPr sz="5600" spc="-360" dirty="0">
                <a:solidFill>
                  <a:srgbClr val="6F9425"/>
                </a:solidFill>
              </a:rPr>
              <a:t>виконання</a:t>
            </a:r>
            <a:endParaRPr sz="5600"/>
          </a:p>
        </p:txBody>
      </p:sp>
      <p:sp>
        <p:nvSpPr>
          <p:cNvPr id="10" name="object 10"/>
          <p:cNvSpPr txBox="1"/>
          <p:nvPr/>
        </p:nvSpPr>
        <p:spPr>
          <a:xfrm>
            <a:off x="5641858" y="4623311"/>
            <a:ext cx="2403475" cy="1054100"/>
          </a:xfrm>
          <a:prstGeom prst="rect">
            <a:avLst/>
          </a:prstGeom>
        </p:spPr>
        <p:txBody>
          <a:bodyPr vert="horz" wrap="square" lIns="0" tIns="12700" rIns="0" bIns="0" rtlCol="0">
            <a:spAutoFit/>
          </a:bodyPr>
          <a:lstStyle/>
          <a:p>
            <a:pPr marL="12700" marR="5080" indent="534035">
              <a:lnSpc>
                <a:spcPct val="135000"/>
              </a:lnSpc>
              <a:spcBef>
                <a:spcPts val="100"/>
              </a:spcBef>
            </a:pPr>
            <a:r>
              <a:rPr sz="2500" spc="130" dirty="0">
                <a:solidFill>
                  <a:srgbClr val="FFFFFF"/>
                </a:solidFill>
                <a:latin typeface="Century Gothic"/>
                <a:cs typeface="Century Gothic"/>
              </a:rPr>
              <a:t>Концепція </a:t>
            </a:r>
            <a:r>
              <a:rPr sz="2500" spc="-10" dirty="0">
                <a:solidFill>
                  <a:srgbClr val="FFFFFF"/>
                </a:solidFill>
                <a:latin typeface="Century Gothic"/>
                <a:cs typeface="Century Gothic"/>
              </a:rPr>
              <a:t>особливостей</a:t>
            </a:r>
            <a:endParaRPr sz="2500">
              <a:latin typeface="Century Gothic"/>
              <a:cs typeface="Century Gothic"/>
            </a:endParaRPr>
          </a:p>
        </p:txBody>
      </p:sp>
      <p:sp>
        <p:nvSpPr>
          <p:cNvPr id="11" name="object 11"/>
          <p:cNvSpPr txBox="1"/>
          <p:nvPr/>
        </p:nvSpPr>
        <p:spPr>
          <a:xfrm>
            <a:off x="8492777" y="4623311"/>
            <a:ext cx="1951989" cy="1054100"/>
          </a:xfrm>
          <a:prstGeom prst="rect">
            <a:avLst/>
          </a:prstGeom>
        </p:spPr>
        <p:txBody>
          <a:bodyPr vert="horz" wrap="square" lIns="0" tIns="12700" rIns="0" bIns="0" rtlCol="0">
            <a:spAutoFit/>
          </a:bodyPr>
          <a:lstStyle/>
          <a:p>
            <a:pPr marL="111760" marR="5080" indent="-99695">
              <a:lnSpc>
                <a:spcPct val="135000"/>
              </a:lnSpc>
              <a:spcBef>
                <a:spcPts val="100"/>
              </a:spcBef>
            </a:pPr>
            <a:r>
              <a:rPr sz="2500" spc="145" dirty="0">
                <a:solidFill>
                  <a:srgbClr val="FFFFFF"/>
                </a:solidFill>
                <a:latin typeface="Century Gothic"/>
                <a:cs typeface="Century Gothic"/>
              </a:rPr>
              <a:t>виконання </a:t>
            </a:r>
            <a:r>
              <a:rPr sz="2500" spc="70" dirty="0">
                <a:solidFill>
                  <a:srgbClr val="FFFFFF"/>
                </a:solidFill>
                <a:latin typeface="Century Gothic"/>
                <a:cs typeface="Century Gothic"/>
              </a:rPr>
              <a:t>організації</a:t>
            </a:r>
            <a:endParaRPr sz="2500">
              <a:latin typeface="Century Gothic"/>
              <a:cs typeface="Century Gothic"/>
            </a:endParaRPr>
          </a:p>
        </p:txBody>
      </p:sp>
      <p:sp>
        <p:nvSpPr>
          <p:cNvPr id="12" name="object 12"/>
          <p:cNvSpPr txBox="1"/>
          <p:nvPr/>
        </p:nvSpPr>
        <p:spPr>
          <a:xfrm>
            <a:off x="10865612" y="4623311"/>
            <a:ext cx="4573905" cy="1054100"/>
          </a:xfrm>
          <a:prstGeom prst="rect">
            <a:avLst/>
          </a:prstGeom>
        </p:spPr>
        <p:txBody>
          <a:bodyPr vert="horz" wrap="square" lIns="0" tIns="12700" rIns="0" bIns="0" rtlCol="0">
            <a:spAutoFit/>
          </a:bodyPr>
          <a:lstStyle/>
          <a:p>
            <a:pPr marL="138430" marR="5080" indent="-126364">
              <a:lnSpc>
                <a:spcPct val="135000"/>
              </a:lnSpc>
              <a:spcBef>
                <a:spcPts val="100"/>
              </a:spcBef>
              <a:tabLst>
                <a:tab pos="2550160" algn="l"/>
              </a:tabLst>
            </a:pPr>
            <a:r>
              <a:rPr sz="2500" spc="-10" dirty="0">
                <a:solidFill>
                  <a:srgbClr val="FFFFFF"/>
                </a:solidFill>
                <a:latin typeface="Century Gothic"/>
                <a:cs typeface="Century Gothic"/>
              </a:rPr>
              <a:t>передбачає</a:t>
            </a:r>
            <a:r>
              <a:rPr sz="2500" dirty="0">
                <a:solidFill>
                  <a:srgbClr val="FFFFFF"/>
                </a:solidFill>
                <a:latin typeface="Century Gothic"/>
                <a:cs typeface="Century Gothic"/>
              </a:rPr>
              <a:t>	</a:t>
            </a:r>
            <a:r>
              <a:rPr sz="2500" spc="170" dirty="0">
                <a:solidFill>
                  <a:srgbClr val="FFFFFF"/>
                </a:solidFill>
                <a:latin typeface="Century Gothic"/>
                <a:cs typeface="Century Gothic"/>
              </a:rPr>
              <a:t>визначення </a:t>
            </a:r>
            <a:r>
              <a:rPr sz="2500" spc="125" dirty="0">
                <a:solidFill>
                  <a:srgbClr val="FFFFFF"/>
                </a:solidFill>
                <a:latin typeface="Century Gothic"/>
                <a:cs typeface="Century Gothic"/>
              </a:rPr>
              <a:t>виробничо-</a:t>
            </a:r>
            <a:r>
              <a:rPr sz="2500" spc="-10" dirty="0">
                <a:solidFill>
                  <a:srgbClr val="FFFFFF"/>
                </a:solidFill>
                <a:latin typeface="Century Gothic"/>
                <a:cs typeface="Century Gothic"/>
              </a:rPr>
              <a:t>господарської</a:t>
            </a:r>
            <a:endParaRPr sz="2500">
              <a:latin typeface="Century Gothic"/>
              <a:cs typeface="Century Gothic"/>
            </a:endParaRPr>
          </a:p>
        </p:txBody>
      </p:sp>
      <p:sp>
        <p:nvSpPr>
          <p:cNvPr id="13" name="object 13"/>
          <p:cNvSpPr txBox="1"/>
          <p:nvPr/>
        </p:nvSpPr>
        <p:spPr>
          <a:xfrm>
            <a:off x="5641858" y="5652011"/>
            <a:ext cx="9798050" cy="2082800"/>
          </a:xfrm>
          <a:prstGeom prst="rect">
            <a:avLst/>
          </a:prstGeom>
        </p:spPr>
        <p:txBody>
          <a:bodyPr vert="horz" wrap="square" lIns="0" tIns="12700" rIns="0" bIns="0" rtlCol="0">
            <a:spAutoFit/>
          </a:bodyPr>
          <a:lstStyle/>
          <a:p>
            <a:pPr marL="12700" marR="5080" algn="just">
              <a:lnSpc>
                <a:spcPct val="135000"/>
              </a:lnSpc>
              <a:spcBef>
                <a:spcPts val="100"/>
              </a:spcBef>
            </a:pPr>
            <a:r>
              <a:rPr sz="2500" spc="160" dirty="0">
                <a:solidFill>
                  <a:srgbClr val="FFFFFF"/>
                </a:solidFill>
                <a:latin typeface="Century Gothic"/>
                <a:cs typeface="Century Gothic"/>
              </a:rPr>
              <a:t>діяльності</a:t>
            </a:r>
            <a:r>
              <a:rPr sz="2500" spc="210" dirty="0">
                <a:solidFill>
                  <a:srgbClr val="FFFFFF"/>
                </a:solidFill>
                <a:latin typeface="Century Gothic"/>
                <a:cs typeface="Century Gothic"/>
              </a:rPr>
              <a:t> </a:t>
            </a:r>
            <a:r>
              <a:rPr sz="2500" dirty="0">
                <a:solidFill>
                  <a:srgbClr val="FFFFFF"/>
                </a:solidFill>
                <a:latin typeface="Century Gothic"/>
                <a:cs typeface="Century Gothic"/>
              </a:rPr>
              <a:t>підприємства,</a:t>
            </a:r>
            <a:r>
              <a:rPr sz="2500" spc="210" dirty="0">
                <a:solidFill>
                  <a:srgbClr val="FFFFFF"/>
                </a:solidFill>
                <a:latin typeface="Century Gothic"/>
                <a:cs typeface="Century Gothic"/>
              </a:rPr>
              <a:t> </a:t>
            </a:r>
            <a:r>
              <a:rPr sz="2500" spc="75" dirty="0">
                <a:solidFill>
                  <a:srgbClr val="FFFFFF"/>
                </a:solidFill>
                <a:latin typeface="Century Gothic"/>
                <a:cs typeface="Century Gothic"/>
              </a:rPr>
              <a:t>тобто</a:t>
            </a:r>
            <a:r>
              <a:rPr sz="2500" spc="210" dirty="0">
                <a:solidFill>
                  <a:srgbClr val="FFFFFF"/>
                </a:solidFill>
                <a:latin typeface="Century Gothic"/>
                <a:cs typeface="Century Gothic"/>
              </a:rPr>
              <a:t> </a:t>
            </a:r>
            <a:r>
              <a:rPr sz="2500" dirty="0">
                <a:solidFill>
                  <a:srgbClr val="FFFFFF"/>
                </a:solidFill>
                <a:latin typeface="Century Gothic"/>
                <a:cs typeface="Century Gothic"/>
              </a:rPr>
              <a:t>дає</a:t>
            </a:r>
            <a:r>
              <a:rPr sz="2500" spc="210" dirty="0">
                <a:solidFill>
                  <a:srgbClr val="FFFFFF"/>
                </a:solidFill>
                <a:latin typeface="Century Gothic"/>
                <a:cs typeface="Century Gothic"/>
              </a:rPr>
              <a:t> </a:t>
            </a:r>
            <a:r>
              <a:rPr sz="2500" spc="190" dirty="0">
                <a:solidFill>
                  <a:srgbClr val="FFFFFF"/>
                </a:solidFill>
                <a:latin typeface="Century Gothic"/>
                <a:cs typeface="Century Gothic"/>
              </a:rPr>
              <a:t>відповідь</a:t>
            </a:r>
            <a:r>
              <a:rPr sz="2500" spc="210" dirty="0">
                <a:solidFill>
                  <a:srgbClr val="FFFFFF"/>
                </a:solidFill>
                <a:latin typeface="Century Gothic"/>
                <a:cs typeface="Century Gothic"/>
              </a:rPr>
              <a:t> </a:t>
            </a:r>
            <a:r>
              <a:rPr sz="2500" dirty="0">
                <a:solidFill>
                  <a:srgbClr val="FFFFFF"/>
                </a:solidFill>
                <a:latin typeface="Century Gothic"/>
                <a:cs typeface="Century Gothic"/>
              </a:rPr>
              <a:t>на</a:t>
            </a:r>
            <a:r>
              <a:rPr sz="2500" spc="210" dirty="0">
                <a:solidFill>
                  <a:srgbClr val="FFFFFF"/>
                </a:solidFill>
                <a:latin typeface="Century Gothic"/>
                <a:cs typeface="Century Gothic"/>
              </a:rPr>
              <a:t> </a:t>
            </a:r>
            <a:r>
              <a:rPr sz="2500" spc="114" dirty="0">
                <a:solidFill>
                  <a:srgbClr val="FFFFFF"/>
                </a:solidFill>
                <a:latin typeface="Century Gothic"/>
                <a:cs typeface="Century Gothic"/>
              </a:rPr>
              <a:t>питання, </a:t>
            </a:r>
            <a:r>
              <a:rPr sz="2500" spc="145" dirty="0">
                <a:solidFill>
                  <a:srgbClr val="FFFFFF"/>
                </a:solidFill>
                <a:latin typeface="Century Gothic"/>
                <a:cs typeface="Century Gothic"/>
              </a:rPr>
              <a:t>яким</a:t>
            </a:r>
            <a:r>
              <a:rPr sz="2500" spc="580" dirty="0">
                <a:solidFill>
                  <a:srgbClr val="FFFFFF"/>
                </a:solidFill>
                <a:latin typeface="Century Gothic"/>
                <a:cs typeface="Century Gothic"/>
              </a:rPr>
              <a:t>  </a:t>
            </a:r>
            <a:r>
              <a:rPr sz="2500" spc="90" dirty="0">
                <a:solidFill>
                  <a:srgbClr val="FFFFFF"/>
                </a:solidFill>
                <a:latin typeface="Century Gothic"/>
                <a:cs typeface="Century Gothic"/>
              </a:rPr>
              <a:t>чином</a:t>
            </a:r>
            <a:r>
              <a:rPr sz="2500" spc="585" dirty="0">
                <a:solidFill>
                  <a:srgbClr val="FFFFFF"/>
                </a:solidFill>
                <a:latin typeface="Century Gothic"/>
                <a:cs typeface="Century Gothic"/>
              </a:rPr>
              <a:t>  </a:t>
            </a:r>
            <a:r>
              <a:rPr sz="2500" dirty="0">
                <a:solidFill>
                  <a:srgbClr val="FFFFFF"/>
                </a:solidFill>
                <a:latin typeface="Century Gothic"/>
                <a:cs typeface="Century Gothic"/>
              </a:rPr>
              <a:t>має</a:t>
            </a:r>
            <a:r>
              <a:rPr sz="2500" spc="585" dirty="0">
                <a:solidFill>
                  <a:srgbClr val="FFFFFF"/>
                </a:solidFill>
                <a:latin typeface="Century Gothic"/>
                <a:cs typeface="Century Gothic"/>
              </a:rPr>
              <a:t>  </a:t>
            </a:r>
            <a:r>
              <a:rPr sz="2500" spc="120" dirty="0">
                <a:solidFill>
                  <a:srgbClr val="FFFFFF"/>
                </a:solidFill>
                <a:latin typeface="Century Gothic"/>
                <a:cs typeface="Century Gothic"/>
              </a:rPr>
              <a:t>бути</a:t>
            </a:r>
            <a:r>
              <a:rPr sz="2500" spc="585" dirty="0">
                <a:solidFill>
                  <a:srgbClr val="FFFFFF"/>
                </a:solidFill>
                <a:latin typeface="Century Gothic"/>
                <a:cs typeface="Century Gothic"/>
              </a:rPr>
              <a:t>  </a:t>
            </a:r>
            <a:r>
              <a:rPr sz="2500" dirty="0">
                <a:solidFill>
                  <a:srgbClr val="FFFFFF"/>
                </a:solidFill>
                <a:latin typeface="Century Gothic"/>
                <a:cs typeface="Century Gothic"/>
              </a:rPr>
              <a:t>побудоване</a:t>
            </a:r>
            <a:r>
              <a:rPr sz="2500" spc="585" dirty="0">
                <a:solidFill>
                  <a:srgbClr val="FFFFFF"/>
                </a:solidFill>
                <a:latin typeface="Century Gothic"/>
                <a:cs typeface="Century Gothic"/>
              </a:rPr>
              <a:t>  </a:t>
            </a:r>
            <a:r>
              <a:rPr sz="2500" spc="70" dirty="0">
                <a:solidFill>
                  <a:srgbClr val="FFFFFF"/>
                </a:solidFill>
                <a:latin typeface="Century Gothic"/>
                <a:cs typeface="Century Gothic"/>
              </a:rPr>
              <a:t>функціонування </a:t>
            </a:r>
            <a:r>
              <a:rPr sz="2500" spc="-35" dirty="0">
                <a:solidFill>
                  <a:srgbClr val="FFFFFF"/>
                </a:solidFill>
                <a:latin typeface="Century Gothic"/>
                <a:cs typeface="Century Gothic"/>
              </a:rPr>
              <a:t>суб’єкта</a:t>
            </a:r>
            <a:r>
              <a:rPr sz="2500" spc="-25" dirty="0">
                <a:solidFill>
                  <a:srgbClr val="FFFFFF"/>
                </a:solidFill>
                <a:latin typeface="Century Gothic"/>
                <a:cs typeface="Century Gothic"/>
              </a:rPr>
              <a:t> </a:t>
            </a:r>
            <a:r>
              <a:rPr sz="2500" spc="70" dirty="0">
                <a:solidFill>
                  <a:srgbClr val="FFFFFF"/>
                </a:solidFill>
                <a:latin typeface="Century Gothic"/>
                <a:cs typeface="Century Gothic"/>
              </a:rPr>
              <a:t>господарювання</a:t>
            </a:r>
            <a:r>
              <a:rPr sz="2500" spc="-25" dirty="0">
                <a:solidFill>
                  <a:srgbClr val="FFFFFF"/>
                </a:solidFill>
                <a:latin typeface="Century Gothic"/>
                <a:cs typeface="Century Gothic"/>
              </a:rPr>
              <a:t> </a:t>
            </a:r>
            <a:r>
              <a:rPr sz="2500" spc="155" dirty="0">
                <a:solidFill>
                  <a:srgbClr val="FFFFFF"/>
                </a:solidFill>
                <a:latin typeface="Century Gothic"/>
                <a:cs typeface="Century Gothic"/>
              </a:rPr>
              <a:t>задля</a:t>
            </a:r>
            <a:r>
              <a:rPr sz="2500" spc="-25" dirty="0">
                <a:solidFill>
                  <a:srgbClr val="FFFFFF"/>
                </a:solidFill>
                <a:latin typeface="Century Gothic"/>
                <a:cs typeface="Century Gothic"/>
              </a:rPr>
              <a:t> </a:t>
            </a:r>
            <a:r>
              <a:rPr sz="2500" spc="150" dirty="0">
                <a:solidFill>
                  <a:srgbClr val="FFFFFF"/>
                </a:solidFill>
                <a:latin typeface="Century Gothic"/>
                <a:cs typeface="Century Gothic"/>
              </a:rPr>
              <a:t>досягнення</a:t>
            </a:r>
            <a:r>
              <a:rPr sz="2500" spc="-25" dirty="0">
                <a:solidFill>
                  <a:srgbClr val="FFFFFF"/>
                </a:solidFill>
                <a:latin typeface="Century Gothic"/>
                <a:cs typeface="Century Gothic"/>
              </a:rPr>
              <a:t> </a:t>
            </a:r>
            <a:r>
              <a:rPr sz="2500" spc="80" dirty="0">
                <a:solidFill>
                  <a:srgbClr val="FFFFFF"/>
                </a:solidFill>
                <a:latin typeface="Century Gothic"/>
                <a:cs typeface="Century Gothic"/>
              </a:rPr>
              <a:t>встановленої </a:t>
            </a:r>
            <a:r>
              <a:rPr sz="2500" spc="-10" dirty="0">
                <a:solidFill>
                  <a:srgbClr val="FFFFFF"/>
                </a:solidFill>
                <a:latin typeface="Century Gothic"/>
                <a:cs typeface="Century Gothic"/>
              </a:rPr>
              <a:t>мети.</a:t>
            </a:r>
            <a:endParaRPr sz="2500">
              <a:latin typeface="Century Gothic"/>
              <a:cs typeface="Century Gothic"/>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 name="object 225" descr="$PPTXTitle"/>
          <p:cNvSpPr txBox="1">
            <a:spLocks noGrp="1"/>
          </p:cNvSpPr>
          <p:nvPr>
            <p:ph type="title"/>
          </p:nvPr>
        </p:nvSpPr>
        <p:spPr>
          <a:xfrm>
            <a:off x="558626" y="124924"/>
            <a:ext cx="13583285" cy="1593215"/>
          </a:xfrm>
          <a:prstGeom prst="rect">
            <a:avLst/>
          </a:prstGeom>
        </p:spPr>
        <p:txBody>
          <a:bodyPr vert="horz" wrap="square" lIns="0" tIns="151765" rIns="0" bIns="0" rtlCol="0">
            <a:spAutoFit/>
          </a:bodyPr>
          <a:lstStyle/>
          <a:p>
            <a:pPr marL="12700" marR="5080">
              <a:lnSpc>
                <a:spcPts val="5630"/>
              </a:lnSpc>
              <a:spcBef>
                <a:spcPts val="1195"/>
              </a:spcBef>
            </a:pPr>
            <a:r>
              <a:rPr sz="5600" spc="-425" dirty="0"/>
              <a:t>Ключові</a:t>
            </a:r>
            <a:r>
              <a:rPr sz="5600" spc="-575" dirty="0"/>
              <a:t> </a:t>
            </a:r>
            <a:r>
              <a:rPr sz="5600" spc="-285" dirty="0"/>
              <a:t>засади</a:t>
            </a:r>
            <a:r>
              <a:rPr sz="5600" spc="-575" dirty="0"/>
              <a:t> </a:t>
            </a:r>
            <a:r>
              <a:rPr sz="5600" spc="-385" dirty="0"/>
              <a:t>формування</a:t>
            </a:r>
            <a:r>
              <a:rPr sz="5600" spc="-575" dirty="0"/>
              <a:t> </a:t>
            </a:r>
            <a:r>
              <a:rPr sz="5600" spc="-355" dirty="0"/>
              <a:t>бізнес-</a:t>
            </a:r>
            <a:r>
              <a:rPr sz="5600" spc="-275" dirty="0"/>
              <a:t>моделі</a:t>
            </a:r>
            <a:r>
              <a:rPr sz="5600" spc="-585" dirty="0"/>
              <a:t> </a:t>
            </a:r>
            <a:r>
              <a:rPr sz="5600" spc="-280" dirty="0"/>
              <a:t>підприємства</a:t>
            </a:r>
            <a:endParaRPr sz="5600"/>
          </a:p>
        </p:txBody>
      </p:sp>
      <p:pic>
        <p:nvPicPr>
          <p:cNvPr id="224" name="object 224"/>
          <p:cNvPicPr/>
          <p:nvPr/>
        </p:nvPicPr>
        <p:blipFill>
          <a:blip r:embed="rId2" cstate="print"/>
          <a:stretch>
            <a:fillRect/>
          </a:stretch>
        </p:blipFill>
        <p:spPr>
          <a:xfrm>
            <a:off x="6796711" y="2536699"/>
            <a:ext cx="1504804" cy="1504809"/>
          </a:xfrm>
          <a:prstGeom prst="rect">
            <a:avLst/>
          </a:prstGeom>
        </p:spPr>
      </p:pic>
      <p:sp>
        <p:nvSpPr>
          <p:cNvPr id="23" name="object 23"/>
          <p:cNvSpPr/>
          <p:nvPr/>
        </p:nvSpPr>
        <p:spPr>
          <a:xfrm>
            <a:off x="14899385" y="7117498"/>
            <a:ext cx="233679" cy="146050"/>
          </a:xfrm>
          <a:custGeom>
            <a:avLst/>
            <a:gdLst/>
            <a:ahLst/>
            <a:cxnLst/>
            <a:rect l="l" t="t" r="r" b="b"/>
            <a:pathLst>
              <a:path w="233680" h="146050">
                <a:moveTo>
                  <a:pt x="233589" y="145739"/>
                </a:moveTo>
                <a:lnTo>
                  <a:pt x="16249" y="145739"/>
                </a:lnTo>
                <a:lnTo>
                  <a:pt x="0" y="0"/>
                </a:lnTo>
                <a:lnTo>
                  <a:pt x="507" y="507"/>
                </a:lnTo>
                <a:lnTo>
                  <a:pt x="216831" y="507"/>
                </a:lnTo>
                <a:lnTo>
                  <a:pt x="233589" y="145739"/>
                </a:lnTo>
                <a:close/>
              </a:path>
            </a:pathLst>
          </a:custGeom>
          <a:solidFill>
            <a:srgbClr val="6F9425">
              <a:alpha val="8999"/>
            </a:srgbClr>
          </a:solidFill>
        </p:spPr>
        <p:txBody>
          <a:bodyPr wrap="square" lIns="0" tIns="0" rIns="0" bIns="0" rtlCol="0"/>
          <a:lstStyle/>
          <a:p>
            <a:endParaRPr/>
          </a:p>
        </p:txBody>
      </p:sp>
      <p:sp>
        <p:nvSpPr>
          <p:cNvPr id="24" name="object 24"/>
          <p:cNvSpPr/>
          <p:nvPr/>
        </p:nvSpPr>
        <p:spPr>
          <a:xfrm>
            <a:off x="15368595" y="7118006"/>
            <a:ext cx="235585" cy="144780"/>
          </a:xfrm>
          <a:custGeom>
            <a:avLst/>
            <a:gdLst/>
            <a:ahLst/>
            <a:cxnLst/>
            <a:rect l="l" t="t" r="r" b="b"/>
            <a:pathLst>
              <a:path w="235584" h="144779">
                <a:moveTo>
                  <a:pt x="17773" y="144723"/>
                </a:moveTo>
                <a:lnTo>
                  <a:pt x="0" y="0"/>
                </a:lnTo>
                <a:lnTo>
                  <a:pt x="507" y="0"/>
                </a:lnTo>
                <a:lnTo>
                  <a:pt x="216831" y="0"/>
                </a:lnTo>
                <a:lnTo>
                  <a:pt x="235112" y="144216"/>
                </a:lnTo>
                <a:lnTo>
                  <a:pt x="17773" y="144723"/>
                </a:lnTo>
                <a:close/>
              </a:path>
            </a:pathLst>
          </a:custGeom>
          <a:solidFill>
            <a:srgbClr val="6F9425">
              <a:alpha val="8999"/>
            </a:srgbClr>
          </a:solidFill>
        </p:spPr>
        <p:txBody>
          <a:bodyPr wrap="square" lIns="0" tIns="0" rIns="0" bIns="0" rtlCol="0"/>
          <a:lstStyle/>
          <a:p>
            <a:endParaRPr/>
          </a:p>
        </p:txBody>
      </p:sp>
      <p:pic>
        <p:nvPicPr>
          <p:cNvPr id="25" name="object 25"/>
          <p:cNvPicPr/>
          <p:nvPr/>
        </p:nvPicPr>
        <p:blipFill>
          <a:blip r:embed="rId3" cstate="print"/>
          <a:stretch>
            <a:fillRect/>
          </a:stretch>
        </p:blipFill>
        <p:spPr>
          <a:xfrm>
            <a:off x="15838820" y="7118006"/>
            <a:ext cx="236128" cy="143200"/>
          </a:xfrm>
          <a:prstGeom prst="rect">
            <a:avLst/>
          </a:prstGeom>
        </p:spPr>
      </p:pic>
      <p:sp>
        <p:nvSpPr>
          <p:cNvPr id="26" name="object 26"/>
          <p:cNvSpPr/>
          <p:nvPr/>
        </p:nvSpPr>
        <p:spPr>
          <a:xfrm>
            <a:off x="16307522" y="7117498"/>
            <a:ext cx="238125" cy="140970"/>
          </a:xfrm>
          <a:custGeom>
            <a:avLst/>
            <a:gdLst/>
            <a:ahLst/>
            <a:cxnLst/>
            <a:rect l="l" t="t" r="r" b="b"/>
            <a:pathLst>
              <a:path w="238125" h="140970">
                <a:moveTo>
                  <a:pt x="20312" y="140661"/>
                </a:moveTo>
                <a:lnTo>
                  <a:pt x="0" y="0"/>
                </a:lnTo>
                <a:lnTo>
                  <a:pt x="507" y="507"/>
                </a:lnTo>
                <a:lnTo>
                  <a:pt x="216831" y="507"/>
                </a:lnTo>
                <a:lnTo>
                  <a:pt x="237651" y="139645"/>
                </a:lnTo>
                <a:lnTo>
                  <a:pt x="20312" y="140661"/>
                </a:lnTo>
                <a:close/>
              </a:path>
            </a:pathLst>
          </a:custGeom>
          <a:solidFill>
            <a:srgbClr val="6F9425">
              <a:alpha val="8999"/>
            </a:srgbClr>
          </a:solidFill>
        </p:spPr>
        <p:txBody>
          <a:bodyPr wrap="square" lIns="0" tIns="0" rIns="0" bIns="0" rtlCol="0"/>
          <a:lstStyle/>
          <a:p>
            <a:endParaRPr/>
          </a:p>
        </p:txBody>
      </p:sp>
      <p:sp>
        <p:nvSpPr>
          <p:cNvPr id="27" name="object 27"/>
          <p:cNvSpPr/>
          <p:nvPr/>
        </p:nvSpPr>
        <p:spPr>
          <a:xfrm>
            <a:off x="16776732" y="7118006"/>
            <a:ext cx="239395" cy="138430"/>
          </a:xfrm>
          <a:custGeom>
            <a:avLst/>
            <a:gdLst/>
            <a:ahLst/>
            <a:cxnLst/>
            <a:rect l="l" t="t" r="r" b="b"/>
            <a:pathLst>
              <a:path w="239394" h="138429">
                <a:moveTo>
                  <a:pt x="21835" y="138122"/>
                </a:moveTo>
                <a:lnTo>
                  <a:pt x="0" y="507"/>
                </a:lnTo>
                <a:lnTo>
                  <a:pt x="507" y="0"/>
                </a:lnTo>
                <a:lnTo>
                  <a:pt x="216831" y="0"/>
                </a:lnTo>
                <a:lnTo>
                  <a:pt x="239175" y="136598"/>
                </a:lnTo>
                <a:lnTo>
                  <a:pt x="21835" y="138122"/>
                </a:lnTo>
                <a:close/>
              </a:path>
            </a:pathLst>
          </a:custGeom>
          <a:solidFill>
            <a:srgbClr val="6F9425">
              <a:alpha val="8999"/>
            </a:srgbClr>
          </a:solidFill>
        </p:spPr>
        <p:txBody>
          <a:bodyPr wrap="square" lIns="0" tIns="0" rIns="0" bIns="0" rtlCol="0"/>
          <a:lstStyle/>
          <a:p>
            <a:endParaRPr/>
          </a:p>
        </p:txBody>
      </p:sp>
      <p:sp>
        <p:nvSpPr>
          <p:cNvPr id="28" name="object 28"/>
          <p:cNvSpPr/>
          <p:nvPr/>
        </p:nvSpPr>
        <p:spPr>
          <a:xfrm>
            <a:off x="17245942" y="7118006"/>
            <a:ext cx="240665" cy="135255"/>
          </a:xfrm>
          <a:custGeom>
            <a:avLst/>
            <a:gdLst/>
            <a:ahLst/>
            <a:cxnLst/>
            <a:rect l="l" t="t" r="r" b="b"/>
            <a:pathLst>
              <a:path w="240665" h="135254">
                <a:moveTo>
                  <a:pt x="22851" y="135075"/>
                </a:moveTo>
                <a:lnTo>
                  <a:pt x="0" y="507"/>
                </a:lnTo>
                <a:lnTo>
                  <a:pt x="507" y="0"/>
                </a:lnTo>
                <a:lnTo>
                  <a:pt x="216831" y="0"/>
                </a:lnTo>
                <a:lnTo>
                  <a:pt x="240190" y="133552"/>
                </a:lnTo>
                <a:lnTo>
                  <a:pt x="22851" y="135075"/>
                </a:lnTo>
                <a:close/>
              </a:path>
            </a:pathLst>
          </a:custGeom>
          <a:solidFill>
            <a:srgbClr val="6F9425">
              <a:alpha val="8999"/>
            </a:srgbClr>
          </a:solidFill>
        </p:spPr>
        <p:txBody>
          <a:bodyPr wrap="square" lIns="0" tIns="0" rIns="0" bIns="0" rtlCol="0"/>
          <a:lstStyle/>
          <a:p>
            <a:endParaRPr/>
          </a:p>
        </p:txBody>
      </p:sp>
      <p:sp>
        <p:nvSpPr>
          <p:cNvPr id="29" name="object 29"/>
          <p:cNvSpPr/>
          <p:nvPr/>
        </p:nvSpPr>
        <p:spPr>
          <a:xfrm>
            <a:off x="17715661" y="7118006"/>
            <a:ext cx="241935" cy="132080"/>
          </a:xfrm>
          <a:custGeom>
            <a:avLst/>
            <a:gdLst/>
            <a:ahLst/>
            <a:cxnLst/>
            <a:rect l="l" t="t" r="r" b="b"/>
            <a:pathLst>
              <a:path w="241934" h="132079">
                <a:moveTo>
                  <a:pt x="24374" y="132028"/>
                </a:moveTo>
                <a:lnTo>
                  <a:pt x="0" y="507"/>
                </a:lnTo>
                <a:lnTo>
                  <a:pt x="507" y="0"/>
                </a:lnTo>
                <a:lnTo>
                  <a:pt x="216831" y="0"/>
                </a:lnTo>
                <a:lnTo>
                  <a:pt x="241714" y="130505"/>
                </a:lnTo>
                <a:lnTo>
                  <a:pt x="24374" y="132028"/>
                </a:lnTo>
                <a:close/>
              </a:path>
            </a:pathLst>
          </a:custGeom>
          <a:solidFill>
            <a:srgbClr val="6F9425">
              <a:alpha val="8999"/>
            </a:srgbClr>
          </a:solidFill>
        </p:spPr>
        <p:txBody>
          <a:bodyPr wrap="square" lIns="0" tIns="0" rIns="0" bIns="0" rtlCol="0"/>
          <a:lstStyle/>
          <a:p>
            <a:endParaRPr/>
          </a:p>
        </p:txBody>
      </p:sp>
      <p:pic>
        <p:nvPicPr>
          <p:cNvPr id="30" name="object 30"/>
          <p:cNvPicPr/>
          <p:nvPr/>
        </p:nvPicPr>
        <p:blipFill>
          <a:blip r:embed="rId4" cstate="print"/>
          <a:stretch>
            <a:fillRect/>
          </a:stretch>
        </p:blipFill>
        <p:spPr>
          <a:xfrm>
            <a:off x="18185669" y="7119018"/>
            <a:ext cx="102328" cy="126446"/>
          </a:xfrm>
          <a:prstGeom prst="rect">
            <a:avLst/>
          </a:prstGeom>
        </p:spPr>
      </p:pic>
      <p:pic>
        <p:nvPicPr>
          <p:cNvPr id="52" name="object 52"/>
          <p:cNvPicPr/>
          <p:nvPr/>
        </p:nvPicPr>
        <p:blipFill>
          <a:blip r:embed="rId5" cstate="print"/>
          <a:stretch>
            <a:fillRect/>
          </a:stretch>
        </p:blipFill>
        <p:spPr>
          <a:xfrm>
            <a:off x="14935429" y="7430305"/>
            <a:ext cx="235122" cy="142184"/>
          </a:xfrm>
          <a:prstGeom prst="rect">
            <a:avLst/>
          </a:prstGeom>
        </p:spPr>
      </p:pic>
      <p:sp>
        <p:nvSpPr>
          <p:cNvPr id="53" name="object 53"/>
          <p:cNvSpPr/>
          <p:nvPr/>
        </p:nvSpPr>
        <p:spPr>
          <a:xfrm>
            <a:off x="15407696" y="7426242"/>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8999"/>
            </a:srgbClr>
          </a:solidFill>
        </p:spPr>
        <p:txBody>
          <a:bodyPr wrap="square" lIns="0" tIns="0" rIns="0" bIns="0" rtlCol="0"/>
          <a:lstStyle/>
          <a:p>
            <a:endParaRPr/>
          </a:p>
        </p:txBody>
      </p:sp>
      <p:pic>
        <p:nvPicPr>
          <p:cNvPr id="54" name="object 54"/>
          <p:cNvPicPr/>
          <p:nvPr/>
        </p:nvPicPr>
        <p:blipFill>
          <a:blip r:embed="rId6" cstate="print"/>
          <a:stretch>
            <a:fillRect/>
          </a:stretch>
        </p:blipFill>
        <p:spPr>
          <a:xfrm>
            <a:off x="15879953" y="7420657"/>
            <a:ext cx="237651" cy="137106"/>
          </a:xfrm>
          <a:prstGeom prst="rect">
            <a:avLst/>
          </a:prstGeom>
        </p:spPr>
      </p:pic>
      <p:pic>
        <p:nvPicPr>
          <p:cNvPr id="55" name="object 55"/>
          <p:cNvPicPr/>
          <p:nvPr/>
        </p:nvPicPr>
        <p:blipFill>
          <a:blip r:embed="rId7" cstate="print"/>
          <a:stretch>
            <a:fillRect/>
          </a:stretch>
        </p:blipFill>
        <p:spPr>
          <a:xfrm>
            <a:off x="16352209" y="7414055"/>
            <a:ext cx="239175" cy="133552"/>
          </a:xfrm>
          <a:prstGeom prst="rect">
            <a:avLst/>
          </a:prstGeom>
        </p:spPr>
      </p:pic>
      <p:pic>
        <p:nvPicPr>
          <p:cNvPr id="56" name="object 56"/>
          <p:cNvPicPr/>
          <p:nvPr/>
        </p:nvPicPr>
        <p:blipFill>
          <a:blip r:embed="rId8" cstate="print"/>
          <a:stretch>
            <a:fillRect/>
          </a:stretch>
        </p:blipFill>
        <p:spPr>
          <a:xfrm>
            <a:off x="16824466" y="7405930"/>
            <a:ext cx="240190" cy="128981"/>
          </a:xfrm>
          <a:prstGeom prst="rect">
            <a:avLst/>
          </a:prstGeom>
        </p:spPr>
      </p:pic>
      <p:pic>
        <p:nvPicPr>
          <p:cNvPr id="57" name="object 57"/>
          <p:cNvPicPr/>
          <p:nvPr/>
        </p:nvPicPr>
        <p:blipFill>
          <a:blip r:embed="rId9" cstate="print"/>
          <a:stretch>
            <a:fillRect/>
          </a:stretch>
        </p:blipFill>
        <p:spPr>
          <a:xfrm>
            <a:off x="17296820" y="7398313"/>
            <a:ext cx="241616" cy="123903"/>
          </a:xfrm>
          <a:prstGeom prst="rect">
            <a:avLst/>
          </a:prstGeom>
        </p:spPr>
      </p:pic>
      <p:sp>
        <p:nvSpPr>
          <p:cNvPr id="58" name="object 58"/>
          <p:cNvSpPr/>
          <p:nvPr/>
        </p:nvSpPr>
        <p:spPr>
          <a:xfrm>
            <a:off x="17768980" y="7390696"/>
            <a:ext cx="243840" cy="119380"/>
          </a:xfrm>
          <a:custGeom>
            <a:avLst/>
            <a:gdLst/>
            <a:ahLst/>
            <a:cxnLst/>
            <a:rect l="l" t="t" r="r" b="b"/>
            <a:pathLst>
              <a:path w="243840" h="119379">
                <a:moveTo>
                  <a:pt x="24882" y="119333"/>
                </a:moveTo>
                <a:lnTo>
                  <a:pt x="507" y="3554"/>
                </a:lnTo>
                <a:lnTo>
                  <a:pt x="0" y="3554"/>
                </a:lnTo>
                <a:lnTo>
                  <a:pt x="217847" y="0"/>
                </a:lnTo>
                <a:lnTo>
                  <a:pt x="243237" y="113747"/>
                </a:lnTo>
                <a:lnTo>
                  <a:pt x="24882" y="119333"/>
                </a:lnTo>
                <a:close/>
              </a:path>
            </a:pathLst>
          </a:custGeom>
          <a:solidFill>
            <a:srgbClr val="6F9425">
              <a:alpha val="8999"/>
            </a:srgbClr>
          </a:solidFill>
        </p:spPr>
        <p:txBody>
          <a:bodyPr wrap="square" lIns="0" tIns="0" rIns="0" bIns="0" rtlCol="0"/>
          <a:lstStyle/>
          <a:p>
            <a:endParaRPr/>
          </a:p>
        </p:txBody>
      </p:sp>
      <p:sp>
        <p:nvSpPr>
          <p:cNvPr id="59" name="object 59"/>
          <p:cNvSpPr/>
          <p:nvPr/>
        </p:nvSpPr>
        <p:spPr>
          <a:xfrm>
            <a:off x="18241235" y="7386534"/>
            <a:ext cx="46990" cy="112395"/>
          </a:xfrm>
          <a:custGeom>
            <a:avLst/>
            <a:gdLst/>
            <a:ahLst/>
            <a:cxnLst/>
            <a:rect l="l" t="t" r="r" b="b"/>
            <a:pathLst>
              <a:path w="46990" h="112395">
                <a:moveTo>
                  <a:pt x="25897" y="111816"/>
                </a:moveTo>
                <a:lnTo>
                  <a:pt x="12948" y="57545"/>
                </a:lnTo>
                <a:lnTo>
                  <a:pt x="6902" y="31480"/>
                </a:lnTo>
                <a:lnTo>
                  <a:pt x="0" y="607"/>
                </a:lnTo>
                <a:lnTo>
                  <a:pt x="46763" y="0"/>
                </a:lnTo>
                <a:lnTo>
                  <a:pt x="46763" y="111331"/>
                </a:lnTo>
                <a:lnTo>
                  <a:pt x="25897" y="111816"/>
                </a:lnTo>
                <a:close/>
              </a:path>
            </a:pathLst>
          </a:custGeom>
          <a:solidFill>
            <a:srgbClr val="6F9425">
              <a:alpha val="8999"/>
            </a:srgbClr>
          </a:solidFill>
        </p:spPr>
        <p:txBody>
          <a:bodyPr wrap="square" lIns="0" tIns="0" rIns="0" bIns="0" rtlCol="0"/>
          <a:lstStyle/>
          <a:p>
            <a:endParaRPr/>
          </a:p>
        </p:txBody>
      </p:sp>
      <p:pic>
        <p:nvPicPr>
          <p:cNvPr id="80" name="object 80"/>
          <p:cNvPicPr/>
          <p:nvPr/>
        </p:nvPicPr>
        <p:blipFill>
          <a:blip r:embed="rId10" cstate="print"/>
          <a:stretch>
            <a:fillRect/>
          </a:stretch>
        </p:blipFill>
        <p:spPr>
          <a:xfrm>
            <a:off x="14971493" y="7729908"/>
            <a:ext cx="236636" cy="140661"/>
          </a:xfrm>
          <a:prstGeom prst="rect">
            <a:avLst/>
          </a:prstGeom>
        </p:spPr>
      </p:pic>
      <p:pic>
        <p:nvPicPr>
          <p:cNvPr id="81" name="object 81"/>
          <p:cNvPicPr/>
          <p:nvPr/>
        </p:nvPicPr>
        <p:blipFill>
          <a:blip r:embed="rId11" cstate="print"/>
          <a:stretch>
            <a:fillRect/>
          </a:stretch>
        </p:blipFill>
        <p:spPr>
          <a:xfrm>
            <a:off x="15446288" y="7717721"/>
            <a:ext cx="238159" cy="138122"/>
          </a:xfrm>
          <a:prstGeom prst="rect">
            <a:avLst/>
          </a:prstGeom>
        </p:spPr>
      </p:pic>
      <p:sp>
        <p:nvSpPr>
          <p:cNvPr id="82" name="object 82"/>
          <p:cNvSpPr/>
          <p:nvPr/>
        </p:nvSpPr>
        <p:spPr>
          <a:xfrm>
            <a:off x="15921592" y="7702487"/>
            <a:ext cx="240029" cy="134620"/>
          </a:xfrm>
          <a:custGeom>
            <a:avLst/>
            <a:gdLst/>
            <a:ahLst/>
            <a:cxnLst/>
            <a:rect l="l" t="t" r="r" b="b"/>
            <a:pathLst>
              <a:path w="240030" h="134620">
                <a:moveTo>
                  <a:pt x="19804" y="134059"/>
                </a:moveTo>
                <a:lnTo>
                  <a:pt x="507" y="7617"/>
                </a:lnTo>
                <a:lnTo>
                  <a:pt x="0" y="7617"/>
                </a:lnTo>
                <a:lnTo>
                  <a:pt x="219370" y="0"/>
                </a:lnTo>
                <a:lnTo>
                  <a:pt x="239682" y="123903"/>
                </a:lnTo>
                <a:lnTo>
                  <a:pt x="19804" y="134059"/>
                </a:lnTo>
                <a:close/>
              </a:path>
            </a:pathLst>
          </a:custGeom>
          <a:solidFill>
            <a:srgbClr val="6F9425">
              <a:alpha val="8999"/>
            </a:srgbClr>
          </a:solidFill>
        </p:spPr>
        <p:txBody>
          <a:bodyPr wrap="square" lIns="0" tIns="0" rIns="0" bIns="0" rtlCol="0"/>
          <a:lstStyle/>
          <a:p>
            <a:endParaRPr/>
          </a:p>
        </p:txBody>
      </p:sp>
      <p:sp>
        <p:nvSpPr>
          <p:cNvPr id="83" name="object 83"/>
          <p:cNvSpPr/>
          <p:nvPr/>
        </p:nvSpPr>
        <p:spPr>
          <a:xfrm>
            <a:off x="16396896" y="7685222"/>
            <a:ext cx="241300" cy="129539"/>
          </a:xfrm>
          <a:custGeom>
            <a:avLst/>
            <a:gdLst/>
            <a:ahLst/>
            <a:cxnLst/>
            <a:rect l="l" t="t" r="r" b="b"/>
            <a:pathLst>
              <a:path w="241300" h="129540">
                <a:moveTo>
                  <a:pt x="20819" y="128981"/>
                </a:moveTo>
                <a:lnTo>
                  <a:pt x="0" y="8124"/>
                </a:lnTo>
                <a:lnTo>
                  <a:pt x="219370" y="0"/>
                </a:lnTo>
                <a:lnTo>
                  <a:pt x="240698" y="117810"/>
                </a:lnTo>
                <a:lnTo>
                  <a:pt x="20819" y="128981"/>
                </a:lnTo>
                <a:close/>
              </a:path>
            </a:pathLst>
          </a:custGeom>
          <a:solidFill>
            <a:srgbClr val="6F9425">
              <a:alpha val="8999"/>
            </a:srgbClr>
          </a:solidFill>
        </p:spPr>
        <p:txBody>
          <a:bodyPr wrap="square" lIns="0" tIns="0" rIns="0" bIns="0" rtlCol="0"/>
          <a:lstStyle/>
          <a:p>
            <a:endParaRPr/>
          </a:p>
        </p:txBody>
      </p:sp>
      <p:pic>
        <p:nvPicPr>
          <p:cNvPr id="84" name="object 84"/>
          <p:cNvPicPr/>
          <p:nvPr/>
        </p:nvPicPr>
        <p:blipFill>
          <a:blip r:embed="rId12" cstate="print"/>
          <a:stretch>
            <a:fillRect/>
          </a:stretch>
        </p:blipFill>
        <p:spPr>
          <a:xfrm>
            <a:off x="16872199" y="7666433"/>
            <a:ext cx="242221" cy="122888"/>
          </a:xfrm>
          <a:prstGeom prst="rect">
            <a:avLst/>
          </a:prstGeom>
        </p:spPr>
      </p:pic>
      <p:pic>
        <p:nvPicPr>
          <p:cNvPr id="85" name="object 85"/>
          <p:cNvPicPr/>
          <p:nvPr/>
        </p:nvPicPr>
        <p:blipFill>
          <a:blip r:embed="rId13" cstate="print"/>
          <a:stretch>
            <a:fillRect/>
          </a:stretch>
        </p:blipFill>
        <p:spPr>
          <a:xfrm>
            <a:off x="17347020" y="7646629"/>
            <a:ext cx="243720" cy="116286"/>
          </a:xfrm>
          <a:prstGeom prst="rect">
            <a:avLst/>
          </a:prstGeom>
        </p:spPr>
      </p:pic>
      <p:pic>
        <p:nvPicPr>
          <p:cNvPr id="87" name="object 87"/>
          <p:cNvPicPr/>
          <p:nvPr/>
        </p:nvPicPr>
        <p:blipFill>
          <a:blip r:embed="rId14" cstate="print"/>
          <a:stretch>
            <a:fillRect/>
          </a:stretch>
        </p:blipFill>
        <p:spPr>
          <a:xfrm>
            <a:off x="17822420" y="7627840"/>
            <a:ext cx="244639" cy="109177"/>
          </a:xfrm>
          <a:prstGeom prst="rect">
            <a:avLst/>
          </a:prstGeom>
        </p:spPr>
      </p:pic>
      <p:sp>
        <p:nvSpPr>
          <p:cNvPr id="2" name="object 2"/>
          <p:cNvSpPr/>
          <p:nvPr/>
        </p:nvSpPr>
        <p:spPr>
          <a:xfrm>
            <a:off x="0" y="7959122"/>
            <a:ext cx="97790" cy="173355"/>
          </a:xfrm>
          <a:custGeom>
            <a:avLst/>
            <a:gdLst/>
            <a:ahLst/>
            <a:cxnLst/>
            <a:rect l="l" t="t" r="r" b="b"/>
            <a:pathLst>
              <a:path w="97790" h="173354">
                <a:moveTo>
                  <a:pt x="71541" y="172966"/>
                </a:moveTo>
                <a:lnTo>
                  <a:pt x="0" y="140528"/>
                </a:lnTo>
                <a:lnTo>
                  <a:pt x="0" y="0"/>
                </a:lnTo>
                <a:lnTo>
                  <a:pt x="97439" y="44999"/>
                </a:lnTo>
                <a:lnTo>
                  <a:pt x="78658" y="139117"/>
                </a:lnTo>
                <a:lnTo>
                  <a:pt x="71541" y="172966"/>
                </a:lnTo>
                <a:close/>
              </a:path>
            </a:pathLst>
          </a:custGeom>
          <a:solidFill>
            <a:srgbClr val="6F9425">
              <a:alpha val="8999"/>
            </a:srgbClr>
          </a:solidFill>
        </p:spPr>
        <p:txBody>
          <a:bodyPr wrap="square" lIns="0" tIns="0" rIns="0" bIns="0" rtlCol="0"/>
          <a:lstStyle/>
          <a:p>
            <a:endParaRPr/>
          </a:p>
        </p:txBody>
      </p:sp>
      <p:pic>
        <p:nvPicPr>
          <p:cNvPr id="102" name="object 102"/>
          <p:cNvPicPr/>
          <p:nvPr/>
        </p:nvPicPr>
        <p:blipFill>
          <a:blip r:embed="rId15" cstate="print"/>
          <a:stretch>
            <a:fillRect/>
          </a:stretch>
        </p:blipFill>
        <p:spPr>
          <a:xfrm>
            <a:off x="15007609" y="8018340"/>
            <a:ext cx="238096" cy="141169"/>
          </a:xfrm>
          <a:prstGeom prst="rect">
            <a:avLst/>
          </a:prstGeom>
        </p:spPr>
      </p:pic>
      <p:sp>
        <p:nvSpPr>
          <p:cNvPr id="103" name="object 103"/>
          <p:cNvSpPr/>
          <p:nvPr/>
        </p:nvSpPr>
        <p:spPr>
          <a:xfrm>
            <a:off x="15485389" y="7994982"/>
            <a:ext cx="240029" cy="137795"/>
          </a:xfrm>
          <a:custGeom>
            <a:avLst/>
            <a:gdLst/>
            <a:ahLst/>
            <a:cxnLst/>
            <a:rect l="l" t="t" r="r" b="b"/>
            <a:pathLst>
              <a:path w="240030" h="137795">
                <a:moveTo>
                  <a:pt x="18280" y="137614"/>
                </a:moveTo>
                <a:lnTo>
                  <a:pt x="0" y="11171"/>
                </a:lnTo>
                <a:lnTo>
                  <a:pt x="507" y="11679"/>
                </a:lnTo>
                <a:lnTo>
                  <a:pt x="220894" y="0"/>
                </a:lnTo>
                <a:lnTo>
                  <a:pt x="239682" y="122888"/>
                </a:lnTo>
                <a:lnTo>
                  <a:pt x="18280" y="137614"/>
                </a:lnTo>
                <a:close/>
              </a:path>
            </a:pathLst>
          </a:custGeom>
          <a:solidFill>
            <a:srgbClr val="6F9425">
              <a:alpha val="8999"/>
            </a:srgbClr>
          </a:solidFill>
        </p:spPr>
        <p:txBody>
          <a:bodyPr wrap="square" lIns="0" tIns="0" rIns="0" bIns="0" rtlCol="0"/>
          <a:lstStyle/>
          <a:p>
            <a:endParaRPr/>
          </a:p>
        </p:txBody>
      </p:sp>
      <p:sp>
        <p:nvSpPr>
          <p:cNvPr id="104" name="object 104"/>
          <p:cNvSpPr/>
          <p:nvPr/>
        </p:nvSpPr>
        <p:spPr>
          <a:xfrm>
            <a:off x="15963740" y="7966545"/>
            <a:ext cx="241300" cy="133350"/>
          </a:xfrm>
          <a:custGeom>
            <a:avLst/>
            <a:gdLst/>
            <a:ahLst/>
            <a:cxnLst/>
            <a:rect l="l" t="t" r="r" b="b"/>
            <a:pathLst>
              <a:path w="241300" h="133350">
                <a:moveTo>
                  <a:pt x="19804" y="133044"/>
                </a:moveTo>
                <a:lnTo>
                  <a:pt x="0" y="13710"/>
                </a:lnTo>
                <a:lnTo>
                  <a:pt x="507" y="13710"/>
                </a:lnTo>
                <a:lnTo>
                  <a:pt x="220894" y="0"/>
                </a:lnTo>
                <a:lnTo>
                  <a:pt x="241206" y="115779"/>
                </a:lnTo>
                <a:lnTo>
                  <a:pt x="19804" y="133044"/>
                </a:lnTo>
                <a:close/>
              </a:path>
            </a:pathLst>
          </a:custGeom>
          <a:solidFill>
            <a:srgbClr val="6F9425">
              <a:alpha val="8999"/>
            </a:srgbClr>
          </a:solidFill>
        </p:spPr>
        <p:txBody>
          <a:bodyPr wrap="square" lIns="0" tIns="0" rIns="0" bIns="0" rtlCol="0"/>
          <a:lstStyle/>
          <a:p>
            <a:endParaRPr/>
          </a:p>
        </p:txBody>
      </p:sp>
      <p:sp>
        <p:nvSpPr>
          <p:cNvPr id="105" name="object 105"/>
          <p:cNvSpPr/>
          <p:nvPr/>
        </p:nvSpPr>
        <p:spPr>
          <a:xfrm>
            <a:off x="16441582" y="7934045"/>
            <a:ext cx="243204" cy="127000"/>
          </a:xfrm>
          <a:custGeom>
            <a:avLst/>
            <a:gdLst/>
            <a:ahLst/>
            <a:cxnLst/>
            <a:rect l="l" t="t" r="r" b="b"/>
            <a:pathLst>
              <a:path w="243205" h="127000">
                <a:moveTo>
                  <a:pt x="21327" y="126442"/>
                </a:moveTo>
                <a:lnTo>
                  <a:pt x="0" y="14726"/>
                </a:lnTo>
                <a:lnTo>
                  <a:pt x="507" y="15234"/>
                </a:lnTo>
                <a:lnTo>
                  <a:pt x="220894" y="0"/>
                </a:lnTo>
                <a:lnTo>
                  <a:pt x="242729" y="107654"/>
                </a:lnTo>
                <a:lnTo>
                  <a:pt x="21327" y="126442"/>
                </a:lnTo>
                <a:close/>
              </a:path>
            </a:pathLst>
          </a:custGeom>
          <a:solidFill>
            <a:srgbClr val="6F9425">
              <a:alpha val="8999"/>
            </a:srgbClr>
          </a:solidFill>
        </p:spPr>
        <p:txBody>
          <a:bodyPr wrap="square" lIns="0" tIns="0" rIns="0" bIns="0" rtlCol="0"/>
          <a:lstStyle/>
          <a:p>
            <a:endParaRPr/>
          </a:p>
        </p:txBody>
      </p:sp>
      <p:pic>
        <p:nvPicPr>
          <p:cNvPr id="106" name="object 106"/>
          <p:cNvPicPr/>
          <p:nvPr/>
        </p:nvPicPr>
        <p:blipFill>
          <a:blip r:embed="rId16" cstate="print"/>
          <a:stretch>
            <a:fillRect/>
          </a:stretch>
        </p:blipFill>
        <p:spPr>
          <a:xfrm>
            <a:off x="16920441" y="7900023"/>
            <a:ext cx="243745" cy="119333"/>
          </a:xfrm>
          <a:prstGeom prst="rect">
            <a:avLst/>
          </a:prstGeom>
        </p:spPr>
      </p:pic>
      <p:sp>
        <p:nvSpPr>
          <p:cNvPr id="107" name="object 107"/>
          <p:cNvSpPr/>
          <p:nvPr/>
        </p:nvSpPr>
        <p:spPr>
          <a:xfrm>
            <a:off x="17397775" y="7866000"/>
            <a:ext cx="245745" cy="111760"/>
          </a:xfrm>
          <a:custGeom>
            <a:avLst/>
            <a:gdLst/>
            <a:ahLst/>
            <a:cxnLst/>
            <a:rect l="l" t="t" r="r" b="b"/>
            <a:pathLst>
              <a:path w="245744" h="111759">
                <a:moveTo>
                  <a:pt x="23866" y="111208"/>
                </a:moveTo>
                <a:lnTo>
                  <a:pt x="0" y="15741"/>
                </a:lnTo>
                <a:lnTo>
                  <a:pt x="507" y="15741"/>
                </a:lnTo>
                <a:lnTo>
                  <a:pt x="220894" y="0"/>
                </a:lnTo>
                <a:lnTo>
                  <a:pt x="245268" y="91404"/>
                </a:lnTo>
                <a:lnTo>
                  <a:pt x="23866" y="111208"/>
                </a:lnTo>
                <a:close/>
              </a:path>
            </a:pathLst>
          </a:custGeom>
          <a:solidFill>
            <a:srgbClr val="6F9425">
              <a:alpha val="8999"/>
            </a:srgbClr>
          </a:solidFill>
        </p:spPr>
        <p:txBody>
          <a:bodyPr wrap="square" lIns="0" tIns="0" rIns="0" bIns="0" rtlCol="0"/>
          <a:lstStyle/>
          <a:p>
            <a:endParaRPr/>
          </a:p>
        </p:txBody>
      </p:sp>
      <p:sp>
        <p:nvSpPr>
          <p:cNvPr id="108" name="object 108"/>
          <p:cNvSpPr/>
          <p:nvPr/>
        </p:nvSpPr>
        <p:spPr>
          <a:xfrm>
            <a:off x="17876125" y="7831977"/>
            <a:ext cx="247015" cy="102870"/>
          </a:xfrm>
          <a:custGeom>
            <a:avLst/>
            <a:gdLst/>
            <a:ahLst/>
            <a:cxnLst/>
            <a:rect l="l" t="t" r="r" b="b"/>
            <a:pathLst>
              <a:path w="247015" h="102870">
                <a:moveTo>
                  <a:pt x="25390" y="102576"/>
                </a:moveTo>
                <a:lnTo>
                  <a:pt x="0" y="15234"/>
                </a:lnTo>
                <a:lnTo>
                  <a:pt x="507" y="15234"/>
                </a:lnTo>
                <a:lnTo>
                  <a:pt x="220894" y="0"/>
                </a:lnTo>
                <a:lnTo>
                  <a:pt x="246792" y="83787"/>
                </a:lnTo>
                <a:lnTo>
                  <a:pt x="25390" y="102576"/>
                </a:lnTo>
                <a:close/>
              </a:path>
            </a:pathLst>
          </a:custGeom>
          <a:solidFill>
            <a:srgbClr val="6F9425">
              <a:alpha val="8999"/>
            </a:srgbClr>
          </a:solidFill>
        </p:spPr>
        <p:txBody>
          <a:bodyPr wrap="square" lIns="0" tIns="0" rIns="0" bIns="0" rtlCol="0"/>
          <a:lstStyle/>
          <a:p>
            <a:endParaRPr/>
          </a:p>
        </p:txBody>
      </p:sp>
      <p:sp>
        <p:nvSpPr>
          <p:cNvPr id="128" name="object 128"/>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8999"/>
            </a:srgbClr>
          </a:solidFill>
        </p:spPr>
        <p:txBody>
          <a:bodyPr wrap="square" lIns="0" tIns="0" rIns="0" bIns="0" rtlCol="0"/>
          <a:lstStyle/>
          <a:p>
            <a:endParaRPr/>
          </a:p>
        </p:txBody>
      </p:sp>
      <p:pic>
        <p:nvPicPr>
          <p:cNvPr id="127" name="object 127"/>
          <p:cNvPicPr/>
          <p:nvPr/>
        </p:nvPicPr>
        <p:blipFill>
          <a:blip r:embed="rId17" cstate="print"/>
          <a:stretch>
            <a:fillRect/>
          </a:stretch>
        </p:blipFill>
        <p:spPr>
          <a:xfrm>
            <a:off x="17450079" y="8057441"/>
            <a:ext cx="246792" cy="108669"/>
          </a:xfrm>
          <a:prstGeom prst="rect">
            <a:avLst/>
          </a:prstGeom>
        </p:spPr>
      </p:pic>
      <p:sp>
        <p:nvSpPr>
          <p:cNvPr id="31" name="object 31"/>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8999"/>
            </a:srgbClr>
          </a:solidFill>
        </p:spPr>
        <p:txBody>
          <a:bodyPr wrap="square" lIns="0" tIns="0" rIns="0" bIns="0" rtlCol="0"/>
          <a:lstStyle/>
          <a:p>
            <a:endParaRPr/>
          </a:p>
        </p:txBody>
      </p:sp>
      <p:sp>
        <p:nvSpPr>
          <p:cNvPr id="3" name="object 3"/>
          <p:cNvSpPr/>
          <p:nvPr/>
        </p:nvSpPr>
        <p:spPr>
          <a:xfrm>
            <a:off x="324935" y="8121932"/>
            <a:ext cx="241935" cy="229235"/>
          </a:xfrm>
          <a:custGeom>
            <a:avLst/>
            <a:gdLst/>
            <a:ahLst/>
            <a:cxnLst/>
            <a:rect l="l" t="t" r="r" b="b"/>
            <a:pathLst>
              <a:path w="241934" h="229234">
                <a:moveTo>
                  <a:pt x="217339" y="229019"/>
                </a:moveTo>
                <a:lnTo>
                  <a:pt x="0" y="126950"/>
                </a:lnTo>
                <a:lnTo>
                  <a:pt x="24882" y="0"/>
                </a:lnTo>
                <a:lnTo>
                  <a:pt x="25390" y="0"/>
                </a:lnTo>
                <a:lnTo>
                  <a:pt x="241714" y="103083"/>
                </a:lnTo>
                <a:lnTo>
                  <a:pt x="217339" y="229019"/>
                </a:lnTo>
                <a:close/>
              </a:path>
            </a:pathLst>
          </a:custGeom>
          <a:solidFill>
            <a:srgbClr val="6F9425">
              <a:alpha val="8999"/>
            </a:srgbClr>
          </a:solidFill>
        </p:spPr>
        <p:txBody>
          <a:bodyPr wrap="square" lIns="0" tIns="0" rIns="0" bIns="0" rtlCol="0"/>
          <a:lstStyle/>
          <a:p>
            <a:endParaRPr/>
          </a:p>
        </p:txBody>
      </p:sp>
      <p:pic>
        <p:nvPicPr>
          <p:cNvPr id="126" name="object 126"/>
          <p:cNvPicPr/>
          <p:nvPr/>
        </p:nvPicPr>
        <p:blipFill>
          <a:blip r:embed="rId18" cstate="print"/>
          <a:stretch>
            <a:fillRect/>
          </a:stretch>
        </p:blipFill>
        <p:spPr>
          <a:xfrm>
            <a:off x="16969189" y="8110253"/>
            <a:ext cx="245268" cy="118318"/>
          </a:xfrm>
          <a:prstGeom prst="rect">
            <a:avLst/>
          </a:prstGeom>
        </p:spPr>
      </p:pic>
      <p:sp>
        <p:nvSpPr>
          <p:cNvPr id="4" name="object 4"/>
          <p:cNvSpPr/>
          <p:nvPr/>
        </p:nvSpPr>
        <p:spPr>
          <a:xfrm>
            <a:off x="795668" y="8346889"/>
            <a:ext cx="240665" cy="229235"/>
          </a:xfrm>
          <a:custGeom>
            <a:avLst/>
            <a:gdLst/>
            <a:ahLst/>
            <a:cxnLst/>
            <a:rect l="l" t="t" r="r" b="b"/>
            <a:pathLst>
              <a:path w="240665" h="229234">
                <a:moveTo>
                  <a:pt x="217339" y="229019"/>
                </a:moveTo>
                <a:lnTo>
                  <a:pt x="0" y="124919"/>
                </a:lnTo>
                <a:lnTo>
                  <a:pt x="23358" y="0"/>
                </a:lnTo>
                <a:lnTo>
                  <a:pt x="23866" y="0"/>
                </a:lnTo>
                <a:lnTo>
                  <a:pt x="240190" y="104607"/>
                </a:lnTo>
                <a:lnTo>
                  <a:pt x="217339" y="229019"/>
                </a:lnTo>
                <a:close/>
              </a:path>
            </a:pathLst>
          </a:custGeom>
          <a:solidFill>
            <a:srgbClr val="6F9425">
              <a:alpha val="8999"/>
            </a:srgbClr>
          </a:solidFill>
        </p:spPr>
        <p:txBody>
          <a:bodyPr wrap="square" lIns="0" tIns="0" rIns="0" bIns="0" rtlCol="0"/>
          <a:lstStyle/>
          <a:p>
            <a:endParaRPr/>
          </a:p>
        </p:txBody>
      </p:sp>
      <p:pic>
        <p:nvPicPr>
          <p:cNvPr id="22" name="object 22"/>
          <p:cNvPicPr/>
          <p:nvPr/>
        </p:nvPicPr>
        <p:blipFill>
          <a:blip r:embed="rId19" cstate="print"/>
          <a:stretch>
            <a:fillRect/>
          </a:stretch>
        </p:blipFill>
        <p:spPr>
          <a:xfrm>
            <a:off x="9267851" y="8267164"/>
            <a:ext cx="217339" cy="240190"/>
          </a:xfrm>
          <a:prstGeom prst="rect">
            <a:avLst/>
          </a:prstGeom>
        </p:spPr>
      </p:pic>
      <p:pic>
        <p:nvPicPr>
          <p:cNvPr id="122" name="object 122"/>
          <p:cNvPicPr/>
          <p:nvPr/>
        </p:nvPicPr>
        <p:blipFill>
          <a:blip r:embed="rId20" cstate="print"/>
          <a:stretch>
            <a:fillRect/>
          </a:stretch>
        </p:blipFill>
        <p:spPr>
          <a:xfrm>
            <a:off x="15044618" y="8297125"/>
            <a:ext cx="239682" cy="144216"/>
          </a:xfrm>
          <a:prstGeom prst="rect">
            <a:avLst/>
          </a:prstGeom>
        </p:spPr>
      </p:pic>
      <p:sp>
        <p:nvSpPr>
          <p:cNvPr id="123" name="object 123"/>
          <p:cNvSpPr/>
          <p:nvPr/>
        </p:nvSpPr>
        <p:spPr>
          <a:xfrm>
            <a:off x="15526015"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8999"/>
            </a:srgbClr>
          </a:solidFill>
        </p:spPr>
        <p:txBody>
          <a:bodyPr wrap="square" lIns="0" tIns="0" rIns="0" bIns="0" rtlCol="0"/>
          <a:lstStyle/>
          <a:p>
            <a:endParaRPr/>
          </a:p>
        </p:txBody>
      </p:sp>
      <p:pic>
        <p:nvPicPr>
          <p:cNvPr id="124" name="object 124"/>
          <p:cNvPicPr/>
          <p:nvPr/>
        </p:nvPicPr>
        <p:blipFill>
          <a:blip r:embed="rId21" cstate="print"/>
          <a:stretch>
            <a:fillRect/>
          </a:stretch>
        </p:blipFill>
        <p:spPr>
          <a:xfrm>
            <a:off x="16006959" y="8212321"/>
            <a:ext cx="242673" cy="134059"/>
          </a:xfrm>
          <a:prstGeom prst="rect">
            <a:avLst/>
          </a:prstGeom>
        </p:spPr>
      </p:pic>
      <p:pic>
        <p:nvPicPr>
          <p:cNvPr id="125" name="object 125"/>
          <p:cNvPicPr/>
          <p:nvPr/>
        </p:nvPicPr>
        <p:blipFill>
          <a:blip r:embed="rId22" cstate="print"/>
          <a:stretch>
            <a:fillRect/>
          </a:stretch>
        </p:blipFill>
        <p:spPr>
          <a:xfrm>
            <a:off x="16487792" y="8162556"/>
            <a:ext cx="243745" cy="126950"/>
          </a:xfrm>
          <a:prstGeom prst="rect">
            <a:avLst/>
          </a:prstGeom>
        </p:spPr>
      </p:pic>
      <p:pic>
        <p:nvPicPr>
          <p:cNvPr id="146" name="object 146"/>
          <p:cNvPicPr/>
          <p:nvPr/>
        </p:nvPicPr>
        <p:blipFill>
          <a:blip r:embed="rId23" cstate="print"/>
          <a:stretch>
            <a:fillRect/>
          </a:stretch>
        </p:blipFill>
        <p:spPr>
          <a:xfrm>
            <a:off x="17986826" y="8153924"/>
            <a:ext cx="249839" cy="96990"/>
          </a:xfrm>
          <a:prstGeom prst="rect">
            <a:avLst/>
          </a:prstGeom>
        </p:spPr>
      </p:pic>
      <p:pic>
        <p:nvPicPr>
          <p:cNvPr id="145" name="object 145"/>
          <p:cNvPicPr/>
          <p:nvPr/>
        </p:nvPicPr>
        <p:blipFill>
          <a:blip r:embed="rId24" cstate="print"/>
          <a:stretch>
            <a:fillRect/>
          </a:stretch>
        </p:blipFill>
        <p:spPr>
          <a:xfrm>
            <a:off x="17502889" y="8225016"/>
            <a:ext cx="248315" cy="108669"/>
          </a:xfrm>
          <a:prstGeom prst="rect">
            <a:avLst/>
          </a:prstGeom>
        </p:spPr>
      </p:pic>
      <p:sp>
        <p:nvSpPr>
          <p:cNvPr id="144" name="object 144"/>
          <p:cNvSpPr/>
          <p:nvPr/>
        </p:nvSpPr>
        <p:spPr>
          <a:xfrm>
            <a:off x="17018446" y="8299156"/>
            <a:ext cx="247650" cy="120014"/>
          </a:xfrm>
          <a:custGeom>
            <a:avLst/>
            <a:gdLst/>
            <a:ahLst/>
            <a:cxnLst/>
            <a:rect l="l" t="t" r="r" b="b"/>
            <a:pathLst>
              <a:path w="247650" h="120015">
                <a:moveTo>
                  <a:pt x="23358" y="119841"/>
                </a:moveTo>
                <a:lnTo>
                  <a:pt x="507" y="34022"/>
                </a:lnTo>
                <a:lnTo>
                  <a:pt x="0" y="34022"/>
                </a:lnTo>
                <a:lnTo>
                  <a:pt x="223433" y="0"/>
                </a:lnTo>
                <a:lnTo>
                  <a:pt x="247300" y="80740"/>
                </a:lnTo>
                <a:lnTo>
                  <a:pt x="23358" y="119841"/>
                </a:lnTo>
                <a:close/>
              </a:path>
            </a:pathLst>
          </a:custGeom>
          <a:solidFill>
            <a:srgbClr val="6F9425">
              <a:alpha val="8999"/>
            </a:srgbClr>
          </a:solidFill>
        </p:spPr>
        <p:txBody>
          <a:bodyPr wrap="square" lIns="0" tIns="0" rIns="0" bIns="0" rtlCol="0"/>
          <a:lstStyle/>
          <a:p>
            <a:endParaRPr/>
          </a:p>
        </p:txBody>
      </p:sp>
      <p:sp>
        <p:nvSpPr>
          <p:cNvPr id="162" name="object 162"/>
          <p:cNvSpPr/>
          <p:nvPr/>
        </p:nvSpPr>
        <p:spPr>
          <a:xfrm>
            <a:off x="18043193" y="8278335"/>
            <a:ext cx="245110" cy="99060"/>
          </a:xfrm>
          <a:custGeom>
            <a:avLst/>
            <a:gdLst/>
            <a:ahLst/>
            <a:cxnLst/>
            <a:rect l="l" t="t" r="r" b="b"/>
            <a:pathLst>
              <a:path w="245109" h="99059">
                <a:moveTo>
                  <a:pt x="26405" y="99021"/>
                </a:moveTo>
                <a:lnTo>
                  <a:pt x="0" y="42655"/>
                </a:lnTo>
                <a:lnTo>
                  <a:pt x="224956" y="0"/>
                </a:lnTo>
                <a:lnTo>
                  <a:pt x="244806" y="38179"/>
                </a:lnTo>
                <a:lnTo>
                  <a:pt x="244806" y="52762"/>
                </a:lnTo>
                <a:lnTo>
                  <a:pt x="26405" y="99021"/>
                </a:lnTo>
                <a:close/>
              </a:path>
            </a:pathLst>
          </a:custGeom>
          <a:solidFill>
            <a:srgbClr val="6F9425">
              <a:alpha val="8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271107" y="8393099"/>
            <a:ext cx="242729" cy="218863"/>
          </a:xfrm>
          <a:prstGeom prst="rect">
            <a:avLst/>
          </a:prstGeom>
        </p:spPr>
      </p:pic>
      <p:sp>
        <p:nvSpPr>
          <p:cNvPr id="143" name="object 143"/>
          <p:cNvSpPr/>
          <p:nvPr/>
        </p:nvSpPr>
        <p:spPr>
          <a:xfrm>
            <a:off x="16534511" y="8373295"/>
            <a:ext cx="246379" cy="129539"/>
          </a:xfrm>
          <a:custGeom>
            <a:avLst/>
            <a:gdLst/>
            <a:ahLst/>
            <a:cxnLst/>
            <a:rect l="l" t="t" r="r" b="b"/>
            <a:pathLst>
              <a:path w="246380" h="129540">
                <a:moveTo>
                  <a:pt x="21835" y="129489"/>
                </a:moveTo>
                <a:lnTo>
                  <a:pt x="0" y="33007"/>
                </a:lnTo>
                <a:lnTo>
                  <a:pt x="223433" y="0"/>
                </a:lnTo>
                <a:lnTo>
                  <a:pt x="245776" y="91404"/>
                </a:lnTo>
                <a:lnTo>
                  <a:pt x="21835" y="129489"/>
                </a:lnTo>
                <a:close/>
              </a:path>
            </a:pathLst>
          </a:custGeom>
          <a:solidFill>
            <a:srgbClr val="6F9425">
              <a:alpha val="8999"/>
            </a:srgbClr>
          </a:solidFill>
        </p:spPr>
        <p:txBody>
          <a:bodyPr wrap="square" lIns="0" tIns="0" rIns="0" bIns="0" rtlCol="0"/>
          <a:lstStyle/>
          <a:p>
            <a:endParaRPr/>
          </a:p>
        </p:txBody>
      </p:sp>
      <p:sp>
        <p:nvSpPr>
          <p:cNvPr id="161" name="object 161"/>
          <p:cNvSpPr/>
          <p:nvPr/>
        </p:nvSpPr>
        <p:spPr>
          <a:xfrm>
            <a:off x="17556209" y="8372787"/>
            <a:ext cx="250825" cy="112395"/>
          </a:xfrm>
          <a:custGeom>
            <a:avLst/>
            <a:gdLst/>
            <a:ahLst/>
            <a:cxnLst/>
            <a:rect l="l" t="t" r="r" b="b"/>
            <a:pathLst>
              <a:path w="250825" h="112395">
                <a:moveTo>
                  <a:pt x="24882" y="112224"/>
                </a:moveTo>
                <a:lnTo>
                  <a:pt x="18138" y="94459"/>
                </a:lnTo>
                <a:lnTo>
                  <a:pt x="12441" y="79026"/>
                </a:lnTo>
                <a:lnTo>
                  <a:pt x="0" y="44686"/>
                </a:lnTo>
                <a:lnTo>
                  <a:pt x="224956" y="0"/>
                </a:lnTo>
                <a:lnTo>
                  <a:pt x="231780" y="17043"/>
                </a:lnTo>
                <a:lnTo>
                  <a:pt x="237651" y="31610"/>
                </a:lnTo>
                <a:lnTo>
                  <a:pt x="243523" y="45987"/>
                </a:lnTo>
                <a:lnTo>
                  <a:pt x="250346" y="62459"/>
                </a:lnTo>
                <a:lnTo>
                  <a:pt x="24882" y="112224"/>
                </a:lnTo>
                <a:close/>
              </a:path>
            </a:pathLst>
          </a:custGeom>
          <a:solidFill>
            <a:srgbClr val="6F9425">
              <a:alpha val="8999"/>
            </a:srgbClr>
          </a:solidFill>
        </p:spPr>
        <p:txBody>
          <a:bodyPr wrap="square" lIns="0" tIns="0" rIns="0" bIns="0" rtlCol="0"/>
          <a:lstStyle/>
          <a:p>
            <a:endParaRPr/>
          </a:p>
        </p:txBody>
      </p:sp>
      <p:sp>
        <p:nvSpPr>
          <p:cNvPr id="175" name="object 175"/>
          <p:cNvSpPr/>
          <p:nvPr/>
        </p:nvSpPr>
        <p:spPr>
          <a:xfrm>
            <a:off x="18100574" y="8394581"/>
            <a:ext cx="187960" cy="95250"/>
          </a:xfrm>
          <a:custGeom>
            <a:avLst/>
            <a:gdLst/>
            <a:ahLst/>
            <a:cxnLst/>
            <a:rect l="l" t="t" r="r" b="b"/>
            <a:pathLst>
              <a:path w="187959" h="95250">
                <a:moveTo>
                  <a:pt x="26405" y="95000"/>
                </a:moveTo>
                <a:lnTo>
                  <a:pt x="0" y="45236"/>
                </a:lnTo>
                <a:lnTo>
                  <a:pt x="0" y="44728"/>
                </a:lnTo>
                <a:lnTo>
                  <a:pt x="187424" y="0"/>
                </a:lnTo>
                <a:lnTo>
                  <a:pt x="187424" y="52583"/>
                </a:lnTo>
                <a:lnTo>
                  <a:pt x="26405" y="95000"/>
                </a:lnTo>
                <a:close/>
              </a:path>
            </a:pathLst>
          </a:custGeom>
          <a:solidFill>
            <a:srgbClr val="6F9425">
              <a:alpha val="8999"/>
            </a:srgbClr>
          </a:solidFill>
        </p:spPr>
        <p:txBody>
          <a:bodyPr wrap="square" lIns="0" tIns="0" rIns="0" bIns="0" rtlCol="0"/>
          <a:lstStyle/>
          <a:p>
            <a:endParaRPr/>
          </a:p>
        </p:txBody>
      </p:sp>
      <p:sp>
        <p:nvSpPr>
          <p:cNvPr id="5" name="object 5"/>
          <p:cNvSpPr/>
          <p:nvPr/>
        </p:nvSpPr>
        <p:spPr>
          <a:xfrm>
            <a:off x="1266401" y="8573877"/>
            <a:ext cx="239395" cy="226695"/>
          </a:xfrm>
          <a:custGeom>
            <a:avLst/>
            <a:gdLst/>
            <a:ahLst/>
            <a:cxnLst/>
            <a:rect l="l" t="t" r="r" b="b"/>
            <a:pathLst>
              <a:path w="239394" h="226695">
                <a:moveTo>
                  <a:pt x="217339" y="226480"/>
                </a:moveTo>
                <a:lnTo>
                  <a:pt x="0" y="123396"/>
                </a:lnTo>
                <a:lnTo>
                  <a:pt x="22343" y="0"/>
                </a:lnTo>
                <a:lnTo>
                  <a:pt x="22851" y="0"/>
                </a:lnTo>
                <a:lnTo>
                  <a:pt x="239175" y="103591"/>
                </a:lnTo>
                <a:lnTo>
                  <a:pt x="217339" y="226480"/>
                </a:lnTo>
                <a:close/>
              </a:path>
            </a:pathLst>
          </a:custGeom>
          <a:solidFill>
            <a:srgbClr val="6F9425">
              <a:alpha val="8999"/>
            </a:srgbClr>
          </a:solidFill>
        </p:spPr>
        <p:txBody>
          <a:bodyPr wrap="square" lIns="0" tIns="0" rIns="0" bIns="0" rtlCol="0"/>
          <a:lstStyle/>
          <a:p>
            <a:endParaRPr/>
          </a:p>
        </p:txBody>
      </p:sp>
      <p:sp>
        <p:nvSpPr>
          <p:cNvPr id="21" name="object 21"/>
          <p:cNvSpPr/>
          <p:nvPr/>
        </p:nvSpPr>
        <p:spPr>
          <a:xfrm>
            <a:off x="8797626" y="8494152"/>
            <a:ext cx="217804" cy="238760"/>
          </a:xfrm>
          <a:custGeom>
            <a:avLst/>
            <a:gdLst/>
            <a:ahLst/>
            <a:cxnLst/>
            <a:rect l="l" t="t" r="r" b="b"/>
            <a:pathLst>
              <a:path w="217804" h="238759">
                <a:moveTo>
                  <a:pt x="0" y="238667"/>
                </a:moveTo>
                <a:lnTo>
                  <a:pt x="1015" y="104607"/>
                </a:lnTo>
                <a:lnTo>
                  <a:pt x="217339" y="0"/>
                </a:lnTo>
                <a:lnTo>
                  <a:pt x="217339" y="135075"/>
                </a:lnTo>
                <a:lnTo>
                  <a:pt x="0" y="238667"/>
                </a:lnTo>
                <a:close/>
              </a:path>
            </a:pathLst>
          </a:custGeom>
          <a:solidFill>
            <a:srgbClr val="6F9425">
              <a:alpha val="8999"/>
            </a:srgbClr>
          </a:solidFill>
        </p:spPr>
        <p:txBody>
          <a:bodyPr wrap="square" lIns="0" tIns="0" rIns="0" bIns="0" rtlCol="0"/>
          <a:lstStyle/>
          <a:p>
            <a:endParaRPr/>
          </a:p>
        </p:txBody>
      </p:sp>
      <p:sp>
        <p:nvSpPr>
          <p:cNvPr id="142" name="object 142"/>
          <p:cNvSpPr/>
          <p:nvPr/>
        </p:nvSpPr>
        <p:spPr>
          <a:xfrm>
            <a:off x="16050575" y="8443879"/>
            <a:ext cx="244475" cy="137795"/>
          </a:xfrm>
          <a:custGeom>
            <a:avLst/>
            <a:gdLst/>
            <a:ahLst/>
            <a:cxnLst/>
            <a:rect l="l" t="t" r="r" b="b"/>
            <a:pathLst>
              <a:path w="244475" h="137795">
                <a:moveTo>
                  <a:pt x="20312" y="137614"/>
                </a:moveTo>
                <a:lnTo>
                  <a:pt x="0" y="30975"/>
                </a:lnTo>
                <a:lnTo>
                  <a:pt x="223433" y="0"/>
                </a:lnTo>
                <a:lnTo>
                  <a:pt x="244253" y="102068"/>
                </a:lnTo>
                <a:lnTo>
                  <a:pt x="80439" y="128347"/>
                </a:lnTo>
                <a:lnTo>
                  <a:pt x="20312" y="137614"/>
                </a:lnTo>
                <a:close/>
              </a:path>
            </a:pathLst>
          </a:custGeom>
          <a:solidFill>
            <a:srgbClr val="6F9425">
              <a:alpha val="8999"/>
            </a:srgbClr>
          </a:solidFill>
        </p:spPr>
        <p:txBody>
          <a:bodyPr wrap="square" lIns="0" tIns="0" rIns="0" bIns="0" rtlCol="0"/>
          <a:lstStyle/>
          <a:p>
            <a:endParaRPr/>
          </a:p>
        </p:txBody>
      </p:sp>
      <p:sp>
        <p:nvSpPr>
          <p:cNvPr id="33" name="object 33"/>
          <p:cNvSpPr/>
          <p:nvPr/>
        </p:nvSpPr>
        <p:spPr>
          <a:xfrm>
            <a:off x="744380" y="8612978"/>
            <a:ext cx="241935" cy="218440"/>
          </a:xfrm>
          <a:custGeom>
            <a:avLst/>
            <a:gdLst/>
            <a:ahLst/>
            <a:cxnLst/>
            <a:rect l="l" t="t" r="r" b="b"/>
            <a:pathLst>
              <a:path w="241934" h="218440">
                <a:moveTo>
                  <a:pt x="218355" y="217847"/>
                </a:moveTo>
                <a:lnTo>
                  <a:pt x="0" y="116794"/>
                </a:lnTo>
                <a:lnTo>
                  <a:pt x="23866" y="0"/>
                </a:lnTo>
                <a:lnTo>
                  <a:pt x="241714" y="102576"/>
                </a:lnTo>
                <a:lnTo>
                  <a:pt x="224790" y="187411"/>
                </a:lnTo>
                <a:lnTo>
                  <a:pt x="218355" y="217847"/>
                </a:lnTo>
                <a:close/>
              </a:path>
            </a:pathLst>
          </a:custGeom>
          <a:solidFill>
            <a:srgbClr val="6F9425">
              <a:alpha val="8999"/>
            </a:srgbClr>
          </a:solidFill>
        </p:spPr>
        <p:txBody>
          <a:bodyPr wrap="square" lIns="0" tIns="0" rIns="0" bIns="0" rtlCol="0"/>
          <a:lstStyle/>
          <a:p>
            <a:endParaRPr/>
          </a:p>
        </p:txBody>
      </p:sp>
      <p:pic>
        <p:nvPicPr>
          <p:cNvPr id="51" name="object 51"/>
          <p:cNvPicPr/>
          <p:nvPr/>
        </p:nvPicPr>
        <p:blipFill>
          <a:blip r:embed="rId26" cstate="print"/>
          <a:stretch>
            <a:fillRect/>
          </a:stretch>
        </p:blipFill>
        <p:spPr>
          <a:xfrm>
            <a:off x="9268359" y="8558643"/>
            <a:ext cx="218863" cy="229019"/>
          </a:xfrm>
          <a:prstGeom prst="rect">
            <a:avLst/>
          </a:prstGeom>
        </p:spPr>
      </p:pic>
      <p:pic>
        <p:nvPicPr>
          <p:cNvPr id="140" name="object 140"/>
          <p:cNvPicPr/>
          <p:nvPr/>
        </p:nvPicPr>
        <p:blipFill>
          <a:blip r:embed="rId27" cstate="print"/>
          <a:stretch>
            <a:fillRect/>
          </a:stretch>
        </p:blipFill>
        <p:spPr>
          <a:xfrm>
            <a:off x="15082194" y="8566768"/>
            <a:ext cx="241714" cy="148278"/>
          </a:xfrm>
          <a:prstGeom prst="rect">
            <a:avLst/>
          </a:prstGeom>
        </p:spPr>
      </p:pic>
      <p:pic>
        <p:nvPicPr>
          <p:cNvPr id="141" name="object 141"/>
          <p:cNvPicPr/>
          <p:nvPr/>
        </p:nvPicPr>
        <p:blipFill>
          <a:blip r:embed="rId28" cstate="print"/>
          <a:stretch>
            <a:fillRect/>
          </a:stretch>
        </p:blipFill>
        <p:spPr>
          <a:xfrm>
            <a:off x="15566130" y="8509386"/>
            <a:ext cx="242729" cy="144216"/>
          </a:xfrm>
          <a:prstGeom prst="rect">
            <a:avLst/>
          </a:prstGeom>
        </p:spPr>
      </p:pic>
      <p:sp>
        <p:nvSpPr>
          <p:cNvPr id="160" name="object 160"/>
          <p:cNvSpPr/>
          <p:nvPr/>
        </p:nvSpPr>
        <p:spPr>
          <a:xfrm>
            <a:off x="17068719" y="8469778"/>
            <a:ext cx="248920" cy="124460"/>
          </a:xfrm>
          <a:custGeom>
            <a:avLst/>
            <a:gdLst/>
            <a:ahLst/>
            <a:cxnLst/>
            <a:rect l="l" t="t" r="r" b="b"/>
            <a:pathLst>
              <a:path w="248919" h="124459">
                <a:moveTo>
                  <a:pt x="23358" y="124411"/>
                </a:moveTo>
                <a:lnTo>
                  <a:pt x="0" y="45194"/>
                </a:lnTo>
                <a:lnTo>
                  <a:pt x="224956" y="0"/>
                </a:lnTo>
                <a:lnTo>
                  <a:pt x="248823" y="73631"/>
                </a:lnTo>
                <a:lnTo>
                  <a:pt x="23358" y="124411"/>
                </a:lnTo>
                <a:close/>
              </a:path>
            </a:pathLst>
          </a:custGeom>
          <a:solidFill>
            <a:srgbClr val="6F9425">
              <a:alpha val="8999"/>
            </a:srgbClr>
          </a:solidFill>
        </p:spPr>
        <p:txBody>
          <a:bodyPr wrap="square" lIns="0" tIns="0" rIns="0" bIns="0" rtlCol="0"/>
          <a:lstStyle/>
          <a:p>
            <a:endParaRPr/>
          </a:p>
        </p:txBody>
      </p:sp>
      <p:sp>
        <p:nvSpPr>
          <p:cNvPr id="174" name="object 174"/>
          <p:cNvSpPr/>
          <p:nvPr/>
        </p:nvSpPr>
        <p:spPr>
          <a:xfrm>
            <a:off x="17610036" y="8503800"/>
            <a:ext cx="252095" cy="118745"/>
          </a:xfrm>
          <a:custGeom>
            <a:avLst/>
            <a:gdLst/>
            <a:ahLst/>
            <a:cxnLst/>
            <a:rect l="l" t="t" r="r" b="b"/>
            <a:pathLst>
              <a:path w="252094" h="118745">
                <a:moveTo>
                  <a:pt x="24882" y="118318"/>
                </a:moveTo>
                <a:lnTo>
                  <a:pt x="18066" y="101925"/>
                </a:lnTo>
                <a:lnTo>
                  <a:pt x="12250" y="87722"/>
                </a:lnTo>
                <a:lnTo>
                  <a:pt x="6530" y="73329"/>
                </a:lnTo>
                <a:lnTo>
                  <a:pt x="0" y="56366"/>
                </a:lnTo>
                <a:lnTo>
                  <a:pt x="225972" y="0"/>
                </a:lnTo>
                <a:lnTo>
                  <a:pt x="232803" y="15376"/>
                </a:lnTo>
                <a:lnTo>
                  <a:pt x="238730" y="28563"/>
                </a:lnTo>
                <a:lnTo>
                  <a:pt x="244753" y="41560"/>
                </a:lnTo>
                <a:lnTo>
                  <a:pt x="251870" y="56366"/>
                </a:lnTo>
                <a:lnTo>
                  <a:pt x="24882" y="118318"/>
                </a:lnTo>
                <a:close/>
              </a:path>
            </a:pathLst>
          </a:custGeom>
          <a:solidFill>
            <a:srgbClr val="6F9425">
              <a:alpha val="8999"/>
            </a:srgbClr>
          </a:solidFill>
        </p:spPr>
        <p:txBody>
          <a:bodyPr wrap="square" lIns="0" tIns="0" rIns="0" bIns="0" rtlCol="0"/>
          <a:lstStyle/>
          <a:p>
            <a:endParaRPr/>
          </a:p>
        </p:txBody>
      </p:sp>
      <p:pic>
        <p:nvPicPr>
          <p:cNvPr id="159" name="object 159"/>
          <p:cNvPicPr/>
          <p:nvPr/>
        </p:nvPicPr>
        <p:blipFill>
          <a:blip r:embed="rId29" cstate="print"/>
          <a:stretch>
            <a:fillRect/>
          </a:stretch>
        </p:blipFill>
        <p:spPr>
          <a:xfrm>
            <a:off x="16581849" y="8567276"/>
            <a:ext cx="247185" cy="134567"/>
          </a:xfrm>
          <a:prstGeom prst="rect">
            <a:avLst/>
          </a:prstGeom>
        </p:spPr>
      </p:pic>
      <p:pic>
        <p:nvPicPr>
          <p:cNvPr id="60" name="object 60"/>
          <p:cNvPicPr/>
          <p:nvPr/>
        </p:nvPicPr>
        <p:blipFill>
          <a:blip r:embed="rId30" cstate="print"/>
          <a:stretch>
            <a:fillRect/>
          </a:stretch>
        </p:blipFill>
        <p:spPr>
          <a:xfrm>
            <a:off x="215757" y="8649540"/>
            <a:ext cx="244760" cy="209214"/>
          </a:xfrm>
          <a:prstGeom prst="rect">
            <a:avLst/>
          </a:prstGeom>
        </p:spPr>
      </p:pic>
      <p:sp>
        <p:nvSpPr>
          <p:cNvPr id="158" name="object 158"/>
          <p:cNvSpPr/>
          <p:nvPr/>
        </p:nvSpPr>
        <p:spPr>
          <a:xfrm>
            <a:off x="16094245" y="8661727"/>
            <a:ext cx="246379" cy="144145"/>
          </a:xfrm>
          <a:custGeom>
            <a:avLst/>
            <a:gdLst/>
            <a:ahLst/>
            <a:cxnLst/>
            <a:rect l="l" t="t" r="r" b="b"/>
            <a:pathLst>
              <a:path w="246380" h="144145">
                <a:moveTo>
                  <a:pt x="20819" y="143708"/>
                </a:moveTo>
                <a:lnTo>
                  <a:pt x="507" y="41639"/>
                </a:lnTo>
                <a:lnTo>
                  <a:pt x="0" y="41639"/>
                </a:lnTo>
                <a:lnTo>
                  <a:pt x="224956" y="0"/>
                </a:lnTo>
                <a:lnTo>
                  <a:pt x="246284" y="96990"/>
                </a:lnTo>
                <a:lnTo>
                  <a:pt x="20819" y="143708"/>
                </a:lnTo>
                <a:close/>
              </a:path>
            </a:pathLst>
          </a:custGeom>
          <a:solidFill>
            <a:srgbClr val="6F9425">
              <a:alpha val="8999"/>
            </a:srgbClr>
          </a:solidFill>
        </p:spPr>
        <p:txBody>
          <a:bodyPr wrap="square" lIns="0" tIns="0" rIns="0" bIns="0" rtlCol="0"/>
          <a:lstStyle/>
          <a:p>
            <a:endParaRPr/>
          </a:p>
        </p:txBody>
      </p:sp>
      <p:sp>
        <p:nvSpPr>
          <p:cNvPr id="173" name="object 173"/>
          <p:cNvSpPr/>
          <p:nvPr/>
        </p:nvSpPr>
        <p:spPr>
          <a:xfrm>
            <a:off x="17118992" y="8626688"/>
            <a:ext cx="251460" cy="132080"/>
          </a:xfrm>
          <a:custGeom>
            <a:avLst/>
            <a:gdLst/>
            <a:ahLst/>
            <a:cxnLst/>
            <a:rect l="l" t="t" r="r" b="b"/>
            <a:pathLst>
              <a:path w="251459" h="132079">
                <a:moveTo>
                  <a:pt x="23866" y="131520"/>
                </a:moveTo>
                <a:lnTo>
                  <a:pt x="0" y="57381"/>
                </a:lnTo>
                <a:lnTo>
                  <a:pt x="507" y="56873"/>
                </a:lnTo>
                <a:lnTo>
                  <a:pt x="226480" y="0"/>
                </a:lnTo>
                <a:lnTo>
                  <a:pt x="250854" y="68553"/>
                </a:lnTo>
                <a:lnTo>
                  <a:pt x="23866" y="131520"/>
                </a:lnTo>
                <a:close/>
              </a:path>
            </a:pathLst>
          </a:custGeom>
          <a:solidFill>
            <a:srgbClr val="6F9425">
              <a:alpha val="8999"/>
            </a:srgbClr>
          </a:solidFill>
        </p:spPr>
        <p:txBody>
          <a:bodyPr wrap="square" lIns="0" tIns="0" rIns="0" bIns="0" rtlCol="0"/>
          <a:lstStyle/>
          <a:p>
            <a:endParaRPr/>
          </a:p>
        </p:txBody>
      </p:sp>
      <p:sp>
        <p:nvSpPr>
          <p:cNvPr id="6" name="object 6"/>
          <p:cNvSpPr/>
          <p:nvPr/>
        </p:nvSpPr>
        <p:spPr>
          <a:xfrm>
            <a:off x="1737135" y="8796803"/>
            <a:ext cx="238125" cy="222250"/>
          </a:xfrm>
          <a:custGeom>
            <a:avLst/>
            <a:gdLst/>
            <a:ahLst/>
            <a:cxnLst/>
            <a:rect l="l" t="t" r="r" b="b"/>
            <a:pathLst>
              <a:path w="238125" h="222250">
                <a:moveTo>
                  <a:pt x="217339" y="221909"/>
                </a:moveTo>
                <a:lnTo>
                  <a:pt x="0" y="122380"/>
                </a:lnTo>
                <a:lnTo>
                  <a:pt x="20819" y="0"/>
                </a:lnTo>
                <a:lnTo>
                  <a:pt x="21327" y="0"/>
                </a:lnTo>
                <a:lnTo>
                  <a:pt x="237651" y="100037"/>
                </a:lnTo>
                <a:lnTo>
                  <a:pt x="217339" y="221909"/>
                </a:lnTo>
                <a:close/>
              </a:path>
            </a:pathLst>
          </a:custGeom>
          <a:solidFill>
            <a:srgbClr val="6F9425">
              <a:alpha val="8999"/>
            </a:srgbClr>
          </a:solidFill>
        </p:spPr>
        <p:txBody>
          <a:bodyPr wrap="square" lIns="0" tIns="0" rIns="0" bIns="0" rtlCol="0"/>
          <a:lstStyle/>
          <a:p>
            <a:endParaRPr/>
          </a:p>
        </p:txBody>
      </p:sp>
      <p:sp>
        <p:nvSpPr>
          <p:cNvPr id="20" name="object 20"/>
          <p:cNvSpPr/>
          <p:nvPr/>
        </p:nvSpPr>
        <p:spPr>
          <a:xfrm>
            <a:off x="8326385" y="8719617"/>
            <a:ext cx="219075" cy="234950"/>
          </a:xfrm>
          <a:custGeom>
            <a:avLst/>
            <a:gdLst/>
            <a:ahLst/>
            <a:cxnLst/>
            <a:rect l="l" t="t" r="r" b="b"/>
            <a:pathLst>
              <a:path w="219075" h="234950">
                <a:moveTo>
                  <a:pt x="0" y="234604"/>
                </a:moveTo>
                <a:lnTo>
                  <a:pt x="2539" y="101560"/>
                </a:lnTo>
                <a:lnTo>
                  <a:pt x="171552" y="22505"/>
                </a:lnTo>
                <a:lnTo>
                  <a:pt x="218863" y="0"/>
                </a:lnTo>
                <a:lnTo>
                  <a:pt x="217339" y="133552"/>
                </a:lnTo>
                <a:lnTo>
                  <a:pt x="0" y="234604"/>
                </a:lnTo>
                <a:close/>
              </a:path>
            </a:pathLst>
          </a:custGeom>
          <a:solidFill>
            <a:srgbClr val="6F9425">
              <a:alpha val="8999"/>
            </a:srgbClr>
          </a:solidFill>
        </p:spPr>
        <p:txBody>
          <a:bodyPr wrap="square" lIns="0" tIns="0" rIns="0" bIns="0" rtlCol="0"/>
          <a:lstStyle/>
          <a:p>
            <a:endParaRPr/>
          </a:p>
        </p:txBody>
      </p:sp>
      <p:pic>
        <p:nvPicPr>
          <p:cNvPr id="61" name="object 61"/>
          <p:cNvPicPr/>
          <p:nvPr/>
        </p:nvPicPr>
        <p:blipFill>
          <a:blip r:embed="rId31" cstate="print"/>
          <a:stretch>
            <a:fillRect/>
          </a:stretch>
        </p:blipFill>
        <p:spPr>
          <a:xfrm>
            <a:off x="692584" y="8861294"/>
            <a:ext cx="243237" cy="206675"/>
          </a:xfrm>
          <a:prstGeom prst="rect">
            <a:avLst/>
          </a:prstGeom>
        </p:spPr>
      </p:pic>
      <p:sp>
        <p:nvSpPr>
          <p:cNvPr id="34" name="object 34"/>
          <p:cNvSpPr/>
          <p:nvPr/>
        </p:nvSpPr>
        <p:spPr>
          <a:xfrm>
            <a:off x="1218160" y="8835396"/>
            <a:ext cx="240665" cy="214629"/>
          </a:xfrm>
          <a:custGeom>
            <a:avLst/>
            <a:gdLst/>
            <a:ahLst/>
            <a:cxnLst/>
            <a:rect l="l" t="t" r="r" b="b"/>
            <a:pathLst>
              <a:path w="240665" h="214629">
                <a:moveTo>
                  <a:pt x="218355" y="214292"/>
                </a:moveTo>
                <a:lnTo>
                  <a:pt x="0" y="113747"/>
                </a:lnTo>
                <a:lnTo>
                  <a:pt x="16495" y="31198"/>
                </a:lnTo>
                <a:lnTo>
                  <a:pt x="22343" y="0"/>
                </a:lnTo>
                <a:lnTo>
                  <a:pt x="240190" y="102068"/>
                </a:lnTo>
                <a:lnTo>
                  <a:pt x="218355" y="214292"/>
                </a:lnTo>
                <a:close/>
              </a:path>
            </a:pathLst>
          </a:custGeom>
          <a:solidFill>
            <a:srgbClr val="6F9425">
              <a:alpha val="8999"/>
            </a:srgbClr>
          </a:solidFill>
        </p:spPr>
        <p:txBody>
          <a:bodyPr wrap="square" lIns="0" tIns="0" rIns="0" bIns="0" rtlCol="0"/>
          <a:lstStyle/>
          <a:p>
            <a:endParaRPr/>
          </a:p>
        </p:txBody>
      </p:sp>
      <p:pic>
        <p:nvPicPr>
          <p:cNvPr id="50" name="object 50"/>
          <p:cNvPicPr/>
          <p:nvPr/>
        </p:nvPicPr>
        <p:blipFill>
          <a:blip r:embed="rId32" cstate="print"/>
          <a:stretch>
            <a:fillRect/>
          </a:stretch>
        </p:blipFill>
        <p:spPr>
          <a:xfrm>
            <a:off x="8796102" y="8781060"/>
            <a:ext cx="218355" cy="225972"/>
          </a:xfrm>
          <a:prstGeom prst="rect">
            <a:avLst/>
          </a:prstGeom>
        </p:spPr>
      </p:pic>
      <p:sp>
        <p:nvSpPr>
          <p:cNvPr id="157" name="object 157"/>
          <p:cNvSpPr/>
          <p:nvPr/>
        </p:nvSpPr>
        <p:spPr>
          <a:xfrm>
            <a:off x="15607262" y="8750085"/>
            <a:ext cx="245110" cy="151130"/>
          </a:xfrm>
          <a:custGeom>
            <a:avLst/>
            <a:gdLst/>
            <a:ahLst/>
            <a:cxnLst/>
            <a:rect l="l" t="t" r="r" b="b"/>
            <a:pathLst>
              <a:path w="245109" h="151129">
                <a:moveTo>
                  <a:pt x="19296" y="150817"/>
                </a:moveTo>
                <a:lnTo>
                  <a:pt x="507" y="37577"/>
                </a:lnTo>
                <a:lnTo>
                  <a:pt x="0" y="37577"/>
                </a:lnTo>
                <a:lnTo>
                  <a:pt x="224956" y="0"/>
                </a:lnTo>
                <a:lnTo>
                  <a:pt x="244760" y="108162"/>
                </a:lnTo>
                <a:lnTo>
                  <a:pt x="19296" y="150817"/>
                </a:lnTo>
                <a:close/>
              </a:path>
            </a:pathLst>
          </a:custGeom>
          <a:solidFill>
            <a:srgbClr val="6F9425">
              <a:alpha val="8999"/>
            </a:srgbClr>
          </a:solidFill>
        </p:spPr>
        <p:txBody>
          <a:bodyPr wrap="square" lIns="0" tIns="0" rIns="0" bIns="0" rtlCol="0"/>
          <a:lstStyle/>
          <a:p>
            <a:endParaRPr/>
          </a:p>
        </p:txBody>
      </p:sp>
      <p:sp>
        <p:nvSpPr>
          <p:cNvPr id="172" name="object 172"/>
          <p:cNvSpPr/>
          <p:nvPr/>
        </p:nvSpPr>
        <p:spPr>
          <a:xfrm>
            <a:off x="16628454" y="8750085"/>
            <a:ext cx="249554" cy="142240"/>
          </a:xfrm>
          <a:custGeom>
            <a:avLst/>
            <a:gdLst/>
            <a:ahLst/>
            <a:cxnLst/>
            <a:rect l="l" t="t" r="r" b="b"/>
            <a:pathLst>
              <a:path w="249555" h="142240">
                <a:moveTo>
                  <a:pt x="22343" y="142184"/>
                </a:moveTo>
                <a:lnTo>
                  <a:pt x="0" y="55350"/>
                </a:lnTo>
                <a:lnTo>
                  <a:pt x="507" y="55858"/>
                </a:lnTo>
                <a:lnTo>
                  <a:pt x="226480" y="0"/>
                </a:lnTo>
                <a:lnTo>
                  <a:pt x="249331" y="80740"/>
                </a:lnTo>
                <a:lnTo>
                  <a:pt x="22343" y="142184"/>
                </a:lnTo>
                <a:close/>
              </a:path>
            </a:pathLst>
          </a:custGeom>
          <a:solidFill>
            <a:srgbClr val="6F9425">
              <a:alpha val="8999"/>
            </a:srgbClr>
          </a:solidFill>
        </p:spPr>
        <p:txBody>
          <a:bodyPr wrap="square" lIns="0" tIns="0" rIns="0" bIns="0" rtlCol="0"/>
          <a:lstStyle/>
          <a:p>
            <a:endParaRPr/>
          </a:p>
        </p:txBody>
      </p:sp>
      <p:sp>
        <p:nvSpPr>
          <p:cNvPr id="79" name="object 79"/>
          <p:cNvSpPr/>
          <p:nvPr/>
        </p:nvSpPr>
        <p:spPr>
          <a:xfrm>
            <a:off x="9269375" y="8831841"/>
            <a:ext cx="220979" cy="217804"/>
          </a:xfrm>
          <a:custGeom>
            <a:avLst/>
            <a:gdLst/>
            <a:ahLst/>
            <a:cxnLst/>
            <a:rect l="l" t="t" r="r" b="b"/>
            <a:pathLst>
              <a:path w="220979" h="217804">
                <a:moveTo>
                  <a:pt x="507" y="217339"/>
                </a:moveTo>
                <a:lnTo>
                  <a:pt x="507" y="99021"/>
                </a:lnTo>
                <a:lnTo>
                  <a:pt x="0" y="99021"/>
                </a:lnTo>
                <a:lnTo>
                  <a:pt x="219370" y="0"/>
                </a:lnTo>
                <a:lnTo>
                  <a:pt x="220386" y="120349"/>
                </a:lnTo>
                <a:lnTo>
                  <a:pt x="507" y="217339"/>
                </a:lnTo>
                <a:close/>
              </a:path>
            </a:pathLst>
          </a:custGeom>
          <a:solidFill>
            <a:srgbClr val="6F9425">
              <a:alpha val="8999"/>
            </a:srgbClr>
          </a:solidFill>
        </p:spPr>
        <p:txBody>
          <a:bodyPr wrap="square" lIns="0" tIns="0" rIns="0" bIns="0" rtlCol="0"/>
          <a:lstStyle/>
          <a:p>
            <a:endParaRPr/>
          </a:p>
        </p:txBody>
      </p:sp>
      <p:pic>
        <p:nvPicPr>
          <p:cNvPr id="156" name="object 156"/>
          <p:cNvPicPr/>
          <p:nvPr/>
        </p:nvPicPr>
        <p:blipFill>
          <a:blip r:embed="rId33" cstate="print"/>
          <a:stretch>
            <a:fillRect/>
          </a:stretch>
        </p:blipFill>
        <p:spPr>
          <a:xfrm>
            <a:off x="15119771" y="8828794"/>
            <a:ext cx="243237" cy="155387"/>
          </a:xfrm>
          <a:prstGeom prst="rect">
            <a:avLst/>
          </a:prstGeom>
        </p:spPr>
      </p:pic>
      <p:sp>
        <p:nvSpPr>
          <p:cNvPr id="86" name="object 86"/>
          <p:cNvSpPr/>
          <p:nvPr/>
        </p:nvSpPr>
        <p:spPr>
          <a:xfrm>
            <a:off x="159391" y="8894301"/>
            <a:ext cx="247015" cy="199390"/>
          </a:xfrm>
          <a:custGeom>
            <a:avLst/>
            <a:gdLst/>
            <a:ahLst/>
            <a:cxnLst/>
            <a:rect l="l" t="t" r="r" b="b"/>
            <a:pathLst>
              <a:path w="247015" h="199390">
                <a:moveTo>
                  <a:pt x="221402" y="199058"/>
                </a:moveTo>
                <a:lnTo>
                  <a:pt x="0" y="109685"/>
                </a:lnTo>
                <a:lnTo>
                  <a:pt x="25897" y="0"/>
                </a:lnTo>
                <a:lnTo>
                  <a:pt x="26405" y="0"/>
                </a:lnTo>
                <a:lnTo>
                  <a:pt x="246792" y="91912"/>
                </a:lnTo>
                <a:lnTo>
                  <a:pt x="221402" y="199058"/>
                </a:lnTo>
                <a:close/>
              </a:path>
            </a:pathLst>
          </a:custGeom>
          <a:solidFill>
            <a:srgbClr val="6F9425">
              <a:alpha val="8999"/>
            </a:srgbClr>
          </a:solidFill>
        </p:spPr>
        <p:txBody>
          <a:bodyPr wrap="square" lIns="0" tIns="0" rIns="0" bIns="0" rtlCol="0"/>
          <a:lstStyle/>
          <a:p>
            <a:endParaRPr/>
          </a:p>
        </p:txBody>
      </p:sp>
      <p:sp>
        <p:nvSpPr>
          <p:cNvPr id="171" name="object 171"/>
          <p:cNvSpPr/>
          <p:nvPr/>
        </p:nvSpPr>
        <p:spPr>
          <a:xfrm>
            <a:off x="16138424" y="8869419"/>
            <a:ext cx="248285" cy="152400"/>
          </a:xfrm>
          <a:custGeom>
            <a:avLst/>
            <a:gdLst/>
            <a:ahLst/>
            <a:cxnLst/>
            <a:rect l="l" t="t" r="r" b="b"/>
            <a:pathLst>
              <a:path w="248284" h="152400">
                <a:moveTo>
                  <a:pt x="20819" y="152340"/>
                </a:moveTo>
                <a:lnTo>
                  <a:pt x="0" y="53319"/>
                </a:lnTo>
                <a:lnTo>
                  <a:pt x="507" y="53319"/>
                </a:lnTo>
                <a:lnTo>
                  <a:pt x="226480" y="0"/>
                </a:lnTo>
                <a:lnTo>
                  <a:pt x="247807" y="93435"/>
                </a:lnTo>
                <a:lnTo>
                  <a:pt x="20819" y="152340"/>
                </a:lnTo>
                <a:close/>
              </a:path>
            </a:pathLst>
          </a:custGeom>
          <a:solidFill>
            <a:srgbClr val="6F9425">
              <a:alpha val="8999"/>
            </a:srgbClr>
          </a:solidFill>
        </p:spPr>
        <p:txBody>
          <a:bodyPr wrap="square" lIns="0" tIns="0" rIns="0" bIns="0" rtlCol="0"/>
          <a:lstStyle/>
          <a:p>
            <a:endParaRPr/>
          </a:p>
        </p:txBody>
      </p:sp>
      <p:pic>
        <p:nvPicPr>
          <p:cNvPr id="7" name="object 7"/>
          <p:cNvPicPr/>
          <p:nvPr/>
        </p:nvPicPr>
        <p:blipFill>
          <a:blip r:embed="rId34" cstate="print"/>
          <a:stretch>
            <a:fillRect/>
          </a:stretch>
        </p:blipFill>
        <p:spPr>
          <a:xfrm>
            <a:off x="2207868" y="9010587"/>
            <a:ext cx="236128" cy="214800"/>
          </a:xfrm>
          <a:prstGeom prst="rect">
            <a:avLst/>
          </a:prstGeom>
        </p:spPr>
      </p:pic>
      <p:pic>
        <p:nvPicPr>
          <p:cNvPr id="19" name="object 19"/>
          <p:cNvPicPr/>
          <p:nvPr/>
        </p:nvPicPr>
        <p:blipFill>
          <a:blip r:embed="rId35" cstate="print"/>
          <a:stretch>
            <a:fillRect/>
          </a:stretch>
        </p:blipFill>
        <p:spPr>
          <a:xfrm>
            <a:off x="7855652" y="8937464"/>
            <a:ext cx="220386" cy="227495"/>
          </a:xfrm>
          <a:prstGeom prst="rect">
            <a:avLst/>
          </a:prstGeom>
        </p:spPr>
      </p:pic>
      <p:pic>
        <p:nvPicPr>
          <p:cNvPr id="62" name="object 62"/>
          <p:cNvPicPr/>
          <p:nvPr/>
        </p:nvPicPr>
        <p:blipFill>
          <a:blip r:embed="rId36" cstate="print"/>
          <a:stretch>
            <a:fillRect/>
          </a:stretch>
        </p:blipFill>
        <p:spPr>
          <a:xfrm>
            <a:off x="1168903" y="9076602"/>
            <a:ext cx="242221" cy="202105"/>
          </a:xfrm>
          <a:prstGeom prst="rect">
            <a:avLst/>
          </a:prstGeom>
        </p:spPr>
      </p:pic>
      <p:pic>
        <p:nvPicPr>
          <p:cNvPr id="35" name="object 35"/>
          <p:cNvPicPr/>
          <p:nvPr/>
        </p:nvPicPr>
        <p:blipFill>
          <a:blip r:embed="rId37" cstate="print"/>
          <a:stretch>
            <a:fillRect/>
          </a:stretch>
        </p:blipFill>
        <p:spPr>
          <a:xfrm>
            <a:off x="1691432" y="9054766"/>
            <a:ext cx="239175" cy="208199"/>
          </a:xfrm>
          <a:prstGeom prst="rect">
            <a:avLst/>
          </a:prstGeom>
        </p:spPr>
      </p:pic>
      <p:sp>
        <p:nvSpPr>
          <p:cNvPr id="49" name="object 49"/>
          <p:cNvSpPr/>
          <p:nvPr/>
        </p:nvSpPr>
        <p:spPr>
          <a:xfrm>
            <a:off x="8322323" y="9002462"/>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8999"/>
            </a:srgbClr>
          </a:solidFill>
        </p:spPr>
        <p:txBody>
          <a:bodyPr wrap="square" lIns="0" tIns="0" rIns="0" bIns="0" rtlCol="0"/>
          <a:lstStyle/>
          <a:p>
            <a:endParaRPr/>
          </a:p>
        </p:txBody>
      </p:sp>
      <p:pic>
        <p:nvPicPr>
          <p:cNvPr id="170" name="object 170"/>
          <p:cNvPicPr/>
          <p:nvPr/>
        </p:nvPicPr>
        <p:blipFill>
          <a:blip r:embed="rId38" cstate="print"/>
          <a:stretch>
            <a:fillRect/>
          </a:stretch>
        </p:blipFill>
        <p:spPr>
          <a:xfrm>
            <a:off x="15647886" y="8982150"/>
            <a:ext cx="246284" cy="158942"/>
          </a:xfrm>
          <a:prstGeom prst="rect">
            <a:avLst/>
          </a:prstGeom>
        </p:spPr>
      </p:pic>
      <p:pic>
        <p:nvPicPr>
          <p:cNvPr id="109" name="object 109"/>
          <p:cNvPicPr/>
          <p:nvPr/>
        </p:nvPicPr>
        <p:blipFill>
          <a:blip r:embed="rId39" cstate="print"/>
          <a:stretch>
            <a:fillRect/>
          </a:stretch>
        </p:blipFill>
        <p:spPr>
          <a:xfrm>
            <a:off x="103533" y="9129921"/>
            <a:ext cx="247807" cy="189410"/>
          </a:xfrm>
          <a:prstGeom prst="rect">
            <a:avLst/>
          </a:prstGeom>
        </p:spPr>
      </p:pic>
      <p:sp>
        <p:nvSpPr>
          <p:cNvPr id="88" name="object 88"/>
          <p:cNvSpPr/>
          <p:nvPr/>
        </p:nvSpPr>
        <p:spPr>
          <a:xfrm>
            <a:off x="638757" y="9095391"/>
            <a:ext cx="245745" cy="196215"/>
          </a:xfrm>
          <a:custGeom>
            <a:avLst/>
            <a:gdLst/>
            <a:ahLst/>
            <a:cxnLst/>
            <a:rect l="l" t="t" r="r" b="b"/>
            <a:pathLst>
              <a:path w="245744" h="196215">
                <a:moveTo>
                  <a:pt x="221402" y="196011"/>
                </a:moveTo>
                <a:lnTo>
                  <a:pt x="0" y="104099"/>
                </a:lnTo>
                <a:lnTo>
                  <a:pt x="24374" y="0"/>
                </a:lnTo>
                <a:lnTo>
                  <a:pt x="24882" y="0"/>
                </a:lnTo>
                <a:lnTo>
                  <a:pt x="245268" y="94451"/>
                </a:lnTo>
                <a:lnTo>
                  <a:pt x="221402" y="196011"/>
                </a:lnTo>
                <a:close/>
              </a:path>
            </a:pathLst>
          </a:custGeom>
          <a:solidFill>
            <a:srgbClr val="6F9425">
              <a:alpha val="8999"/>
            </a:srgbClr>
          </a:solidFill>
        </p:spPr>
        <p:txBody>
          <a:bodyPr wrap="square" lIns="0" tIns="0" rIns="0" bIns="0" rtlCol="0"/>
          <a:lstStyle/>
          <a:p>
            <a:endParaRPr/>
          </a:p>
        </p:txBody>
      </p:sp>
      <p:sp>
        <p:nvSpPr>
          <p:cNvPr id="78" name="object 78"/>
          <p:cNvSpPr/>
          <p:nvPr/>
        </p:nvSpPr>
        <p:spPr>
          <a:xfrm>
            <a:off x="8793564" y="9046642"/>
            <a:ext cx="220345" cy="213360"/>
          </a:xfrm>
          <a:custGeom>
            <a:avLst/>
            <a:gdLst/>
            <a:ahLst/>
            <a:cxnLst/>
            <a:rect l="l" t="t" r="r" b="b"/>
            <a:pathLst>
              <a:path w="220345" h="213359">
                <a:moveTo>
                  <a:pt x="0" y="213277"/>
                </a:moveTo>
                <a:lnTo>
                  <a:pt x="1015" y="99021"/>
                </a:lnTo>
                <a:lnTo>
                  <a:pt x="507" y="99021"/>
                </a:lnTo>
                <a:lnTo>
                  <a:pt x="219878" y="0"/>
                </a:lnTo>
                <a:lnTo>
                  <a:pt x="219878" y="116286"/>
                </a:lnTo>
                <a:lnTo>
                  <a:pt x="0" y="213277"/>
                </a:lnTo>
                <a:close/>
              </a:path>
            </a:pathLst>
          </a:custGeom>
          <a:solidFill>
            <a:srgbClr val="6F9425">
              <a:alpha val="8999"/>
            </a:srgbClr>
          </a:solidFill>
        </p:spPr>
        <p:txBody>
          <a:bodyPr wrap="square" lIns="0" tIns="0" rIns="0" bIns="0" rtlCol="0"/>
          <a:lstStyle/>
          <a:p>
            <a:endParaRPr/>
          </a:p>
        </p:txBody>
      </p:sp>
      <p:pic>
        <p:nvPicPr>
          <p:cNvPr id="8" name="object 8"/>
          <p:cNvPicPr/>
          <p:nvPr/>
        </p:nvPicPr>
        <p:blipFill>
          <a:blip r:embed="rId40" cstate="print"/>
          <a:stretch>
            <a:fillRect/>
          </a:stretch>
        </p:blipFill>
        <p:spPr>
          <a:xfrm>
            <a:off x="2678093" y="9208123"/>
            <a:ext cx="235112" cy="205660"/>
          </a:xfrm>
          <a:prstGeom prst="rect">
            <a:avLst/>
          </a:prstGeom>
        </p:spPr>
      </p:pic>
      <p:pic>
        <p:nvPicPr>
          <p:cNvPr id="18" name="object 18"/>
          <p:cNvPicPr/>
          <p:nvPr/>
        </p:nvPicPr>
        <p:blipFill>
          <a:blip r:embed="rId41" cstate="print"/>
          <a:stretch>
            <a:fillRect/>
          </a:stretch>
        </p:blipFill>
        <p:spPr>
          <a:xfrm>
            <a:off x="7384919" y="9141093"/>
            <a:ext cx="221909" cy="217847"/>
          </a:xfrm>
          <a:prstGeom prst="rect">
            <a:avLst/>
          </a:prstGeom>
        </p:spPr>
      </p:pic>
      <p:sp>
        <p:nvSpPr>
          <p:cNvPr id="101" name="object 101"/>
          <p:cNvSpPr/>
          <p:nvPr/>
        </p:nvSpPr>
        <p:spPr>
          <a:xfrm>
            <a:off x="9270390" y="9088789"/>
            <a:ext cx="221615" cy="205740"/>
          </a:xfrm>
          <a:custGeom>
            <a:avLst/>
            <a:gdLst/>
            <a:ahLst/>
            <a:cxnLst/>
            <a:rect l="l" t="t" r="r" b="b"/>
            <a:pathLst>
              <a:path w="221615" h="205740">
                <a:moveTo>
                  <a:pt x="0" y="205660"/>
                </a:moveTo>
                <a:lnTo>
                  <a:pt x="0" y="94451"/>
                </a:lnTo>
                <a:lnTo>
                  <a:pt x="220386" y="0"/>
                </a:lnTo>
                <a:lnTo>
                  <a:pt x="221402" y="113747"/>
                </a:lnTo>
                <a:lnTo>
                  <a:pt x="0" y="205660"/>
                </a:lnTo>
                <a:close/>
              </a:path>
            </a:pathLst>
          </a:custGeom>
          <a:solidFill>
            <a:srgbClr val="6F9425">
              <a:alpha val="8999"/>
            </a:srgbClr>
          </a:solidFill>
        </p:spPr>
        <p:txBody>
          <a:bodyPr wrap="square" lIns="0" tIns="0" rIns="0" bIns="0" rtlCol="0"/>
          <a:lstStyle/>
          <a:p>
            <a:endParaRPr/>
          </a:p>
        </p:txBody>
      </p:sp>
      <p:pic>
        <p:nvPicPr>
          <p:cNvPr id="169" name="object 169"/>
          <p:cNvPicPr/>
          <p:nvPr/>
        </p:nvPicPr>
        <p:blipFill>
          <a:blip r:embed="rId42" cstate="print"/>
          <a:stretch>
            <a:fillRect/>
          </a:stretch>
        </p:blipFill>
        <p:spPr>
          <a:xfrm>
            <a:off x="15157349" y="9084219"/>
            <a:ext cx="244760" cy="164020"/>
          </a:xfrm>
          <a:prstGeom prst="rect">
            <a:avLst/>
          </a:prstGeom>
        </p:spPr>
      </p:pic>
      <p:pic>
        <p:nvPicPr>
          <p:cNvPr id="89" name="object 89"/>
          <p:cNvPicPr/>
          <p:nvPr/>
        </p:nvPicPr>
        <p:blipFill>
          <a:blip r:embed="rId43" cstate="print"/>
          <a:stretch>
            <a:fillRect/>
          </a:stretch>
        </p:blipFill>
        <p:spPr>
          <a:xfrm>
            <a:off x="1118630" y="9300543"/>
            <a:ext cx="243745" cy="190426"/>
          </a:xfrm>
          <a:prstGeom prst="rect">
            <a:avLst/>
          </a:prstGeom>
        </p:spPr>
      </p:pic>
      <p:sp>
        <p:nvSpPr>
          <p:cNvPr id="63" name="object 63"/>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8999"/>
            </a:srgbClr>
          </a:solidFill>
        </p:spPr>
        <p:txBody>
          <a:bodyPr wrap="square" lIns="0" tIns="0" rIns="0" bIns="0" rtlCol="0"/>
          <a:lstStyle/>
          <a:p>
            <a:endParaRPr/>
          </a:p>
        </p:txBody>
      </p:sp>
      <p:pic>
        <p:nvPicPr>
          <p:cNvPr id="36" name="object 36"/>
          <p:cNvPicPr/>
          <p:nvPr/>
        </p:nvPicPr>
        <p:blipFill>
          <a:blip r:embed="rId44" cstate="print"/>
          <a:stretch>
            <a:fillRect/>
          </a:stretch>
        </p:blipFill>
        <p:spPr>
          <a:xfrm>
            <a:off x="2165212" y="9266012"/>
            <a:ext cx="237651" cy="200582"/>
          </a:xfrm>
          <a:prstGeom prst="rect">
            <a:avLst/>
          </a:prstGeom>
        </p:spPr>
      </p:pic>
      <p:pic>
        <p:nvPicPr>
          <p:cNvPr id="48" name="object 48"/>
          <p:cNvPicPr/>
          <p:nvPr/>
        </p:nvPicPr>
        <p:blipFill>
          <a:blip r:embed="rId45" cstate="print"/>
          <a:stretch>
            <a:fillRect/>
          </a:stretch>
        </p:blipFill>
        <p:spPr>
          <a:xfrm>
            <a:off x="7848542" y="9215740"/>
            <a:ext cx="221402" cy="212261"/>
          </a:xfrm>
          <a:prstGeom prst="rect">
            <a:avLst/>
          </a:prstGeom>
        </p:spPr>
      </p:pic>
      <p:pic>
        <p:nvPicPr>
          <p:cNvPr id="9" name="object 9"/>
          <p:cNvPicPr/>
          <p:nvPr/>
        </p:nvPicPr>
        <p:blipFill>
          <a:blip r:embed="rId46" cstate="print"/>
          <a:stretch>
            <a:fillRect/>
          </a:stretch>
        </p:blipFill>
        <p:spPr>
          <a:xfrm>
            <a:off x="3149334" y="9384331"/>
            <a:ext cx="233589" cy="193980"/>
          </a:xfrm>
          <a:prstGeom prst="rect">
            <a:avLst/>
          </a:prstGeom>
        </p:spPr>
      </p:pic>
      <p:pic>
        <p:nvPicPr>
          <p:cNvPr id="17" name="object 17"/>
          <p:cNvPicPr/>
          <p:nvPr/>
        </p:nvPicPr>
        <p:blipFill>
          <a:blip r:embed="rId47" cstate="print"/>
          <a:stretch>
            <a:fillRect/>
          </a:stretch>
        </p:blipFill>
        <p:spPr>
          <a:xfrm>
            <a:off x="6914693" y="9325426"/>
            <a:ext cx="222925" cy="205660"/>
          </a:xfrm>
          <a:prstGeom prst="rect">
            <a:avLst/>
          </a:prstGeom>
        </p:spPr>
      </p:pic>
      <p:sp>
        <p:nvSpPr>
          <p:cNvPr id="77" name="object 77"/>
          <p:cNvSpPr/>
          <p:nvPr/>
        </p:nvSpPr>
        <p:spPr>
          <a:xfrm>
            <a:off x="8317245" y="9260427"/>
            <a:ext cx="221615" cy="206375"/>
          </a:xfrm>
          <a:custGeom>
            <a:avLst/>
            <a:gdLst/>
            <a:ahLst/>
            <a:cxnLst/>
            <a:rect l="l" t="t" r="r" b="b"/>
            <a:pathLst>
              <a:path w="221615" h="206375">
                <a:moveTo>
                  <a:pt x="0" y="206167"/>
                </a:moveTo>
                <a:lnTo>
                  <a:pt x="2539" y="96482"/>
                </a:lnTo>
                <a:lnTo>
                  <a:pt x="2031" y="96482"/>
                </a:lnTo>
                <a:lnTo>
                  <a:pt x="221402" y="0"/>
                </a:lnTo>
                <a:lnTo>
                  <a:pt x="219878" y="111716"/>
                </a:lnTo>
                <a:lnTo>
                  <a:pt x="0" y="206167"/>
                </a:lnTo>
                <a:close/>
              </a:path>
            </a:pathLst>
          </a:custGeom>
          <a:solidFill>
            <a:srgbClr val="6F9425">
              <a:alpha val="8999"/>
            </a:srgbClr>
          </a:solidFill>
        </p:spPr>
        <p:txBody>
          <a:bodyPr wrap="square" lIns="0" tIns="0" rIns="0" bIns="0" rtlCol="0"/>
          <a:lstStyle/>
          <a:p>
            <a:endParaRPr/>
          </a:p>
        </p:txBody>
      </p:sp>
      <p:pic>
        <p:nvPicPr>
          <p:cNvPr id="129" name="object 129"/>
          <p:cNvPicPr/>
          <p:nvPr/>
        </p:nvPicPr>
        <p:blipFill>
          <a:blip r:embed="rId48" cstate="print"/>
          <a:stretch>
            <a:fillRect/>
          </a:stretch>
        </p:blipFill>
        <p:spPr>
          <a:xfrm>
            <a:off x="46151" y="9360464"/>
            <a:ext cx="249839" cy="180777"/>
          </a:xfrm>
          <a:prstGeom prst="rect">
            <a:avLst/>
          </a:prstGeom>
        </p:spPr>
      </p:pic>
      <p:pic>
        <p:nvPicPr>
          <p:cNvPr id="110" name="object 110"/>
          <p:cNvPicPr/>
          <p:nvPr/>
        </p:nvPicPr>
        <p:blipFill>
          <a:blip r:embed="rId49" cstate="print"/>
          <a:stretch>
            <a:fillRect/>
          </a:stretch>
        </p:blipFill>
        <p:spPr>
          <a:xfrm>
            <a:off x="585437" y="9318316"/>
            <a:ext cx="246792" cy="185348"/>
          </a:xfrm>
          <a:prstGeom prst="rect">
            <a:avLst/>
          </a:prstGeom>
        </p:spPr>
      </p:pic>
      <p:sp>
        <p:nvSpPr>
          <p:cNvPr id="100" name="object 100"/>
          <p:cNvSpPr/>
          <p:nvPr/>
        </p:nvSpPr>
        <p:spPr>
          <a:xfrm>
            <a:off x="8791024" y="9293942"/>
            <a:ext cx="221615" cy="200660"/>
          </a:xfrm>
          <a:custGeom>
            <a:avLst/>
            <a:gdLst/>
            <a:ahLst/>
            <a:cxnLst/>
            <a:rect l="l" t="t" r="r" b="b"/>
            <a:pathLst>
              <a:path w="221615" h="200659">
                <a:moveTo>
                  <a:pt x="0" y="200582"/>
                </a:moveTo>
                <a:lnTo>
                  <a:pt x="1015" y="94451"/>
                </a:lnTo>
                <a:lnTo>
                  <a:pt x="221402" y="0"/>
                </a:lnTo>
                <a:lnTo>
                  <a:pt x="221402" y="108669"/>
                </a:lnTo>
                <a:lnTo>
                  <a:pt x="0" y="200582"/>
                </a:lnTo>
                <a:close/>
              </a:path>
            </a:pathLst>
          </a:custGeom>
          <a:solidFill>
            <a:srgbClr val="6F9425">
              <a:alpha val="8999"/>
            </a:srgbClr>
          </a:solidFill>
        </p:spPr>
        <p:txBody>
          <a:bodyPr wrap="square" lIns="0" tIns="0" rIns="0" bIns="0" rtlCol="0"/>
          <a:lstStyle/>
          <a:p>
            <a:endParaRPr/>
          </a:p>
        </p:txBody>
      </p:sp>
      <p:sp>
        <p:nvSpPr>
          <p:cNvPr id="121" name="object 121"/>
          <p:cNvSpPr/>
          <p:nvPr/>
        </p:nvSpPr>
        <p:spPr>
          <a:xfrm>
            <a:off x="9270898" y="9332535"/>
            <a:ext cx="223520" cy="194945"/>
          </a:xfrm>
          <a:custGeom>
            <a:avLst/>
            <a:gdLst/>
            <a:ahLst/>
            <a:cxnLst/>
            <a:rect l="l" t="t" r="r" b="b"/>
            <a:pathLst>
              <a:path w="223520" h="194945">
                <a:moveTo>
                  <a:pt x="507" y="194488"/>
                </a:moveTo>
                <a:lnTo>
                  <a:pt x="507" y="88865"/>
                </a:lnTo>
                <a:lnTo>
                  <a:pt x="0" y="88865"/>
                </a:lnTo>
                <a:lnTo>
                  <a:pt x="221909" y="0"/>
                </a:lnTo>
                <a:lnTo>
                  <a:pt x="222925" y="108669"/>
                </a:lnTo>
                <a:lnTo>
                  <a:pt x="507" y="194488"/>
                </a:lnTo>
                <a:close/>
              </a:path>
            </a:pathLst>
          </a:custGeom>
          <a:solidFill>
            <a:srgbClr val="6F9425">
              <a:alpha val="8999"/>
            </a:srgbClr>
          </a:solidFill>
        </p:spPr>
        <p:txBody>
          <a:bodyPr wrap="square" lIns="0" tIns="0" rIns="0" bIns="0" rtlCol="0"/>
          <a:lstStyle/>
          <a:p>
            <a:endParaRPr/>
          </a:p>
        </p:txBody>
      </p:sp>
      <p:sp>
        <p:nvSpPr>
          <p:cNvPr id="90" name="object 90"/>
          <p:cNvSpPr/>
          <p:nvPr/>
        </p:nvSpPr>
        <p:spPr>
          <a:xfrm>
            <a:off x="1597489" y="9503664"/>
            <a:ext cx="243204" cy="182880"/>
          </a:xfrm>
          <a:custGeom>
            <a:avLst/>
            <a:gdLst/>
            <a:ahLst/>
            <a:cxnLst/>
            <a:rect l="l" t="t" r="r" b="b"/>
            <a:pathLst>
              <a:path w="243205" h="182879">
                <a:moveTo>
                  <a:pt x="221402" y="182809"/>
                </a:moveTo>
                <a:lnTo>
                  <a:pt x="0" y="93435"/>
                </a:lnTo>
                <a:lnTo>
                  <a:pt x="21835" y="0"/>
                </a:lnTo>
                <a:lnTo>
                  <a:pt x="22343" y="0"/>
                </a:lnTo>
                <a:lnTo>
                  <a:pt x="242729" y="91912"/>
                </a:lnTo>
                <a:lnTo>
                  <a:pt x="221402" y="182809"/>
                </a:lnTo>
                <a:close/>
              </a:path>
            </a:pathLst>
          </a:custGeom>
          <a:solidFill>
            <a:srgbClr val="6F9425">
              <a:alpha val="8999"/>
            </a:srgbClr>
          </a:solidFill>
        </p:spPr>
        <p:txBody>
          <a:bodyPr wrap="square" lIns="0" tIns="0" rIns="0" bIns="0" rtlCol="0"/>
          <a:lstStyle/>
          <a:p>
            <a:endParaRPr/>
          </a:p>
        </p:txBody>
      </p:sp>
      <p:pic>
        <p:nvPicPr>
          <p:cNvPr id="64" name="object 64"/>
          <p:cNvPicPr/>
          <p:nvPr/>
        </p:nvPicPr>
        <p:blipFill>
          <a:blip r:embed="rId50" cstate="print"/>
          <a:stretch>
            <a:fillRect/>
          </a:stretch>
        </p:blipFill>
        <p:spPr>
          <a:xfrm>
            <a:off x="2122049" y="9494524"/>
            <a:ext cx="239175" cy="186363"/>
          </a:xfrm>
          <a:prstGeom prst="rect">
            <a:avLst/>
          </a:prstGeom>
        </p:spPr>
      </p:pic>
      <p:pic>
        <p:nvPicPr>
          <p:cNvPr id="37" name="object 37"/>
          <p:cNvPicPr/>
          <p:nvPr/>
        </p:nvPicPr>
        <p:blipFill>
          <a:blip r:embed="rId51" cstate="print"/>
          <a:stretch>
            <a:fillRect/>
          </a:stretch>
        </p:blipFill>
        <p:spPr>
          <a:xfrm>
            <a:off x="2638992" y="9462024"/>
            <a:ext cx="236128" cy="189918"/>
          </a:xfrm>
          <a:prstGeom prst="rect">
            <a:avLst/>
          </a:prstGeom>
        </p:spPr>
      </p:pic>
      <p:pic>
        <p:nvPicPr>
          <p:cNvPr id="10" name="object 10"/>
          <p:cNvPicPr/>
          <p:nvPr/>
        </p:nvPicPr>
        <p:blipFill>
          <a:blip r:embed="rId52" cstate="print"/>
          <a:stretch>
            <a:fillRect/>
          </a:stretch>
        </p:blipFill>
        <p:spPr>
          <a:xfrm>
            <a:off x="3619560" y="9532101"/>
            <a:ext cx="232573" cy="180777"/>
          </a:xfrm>
          <a:prstGeom prst="rect">
            <a:avLst/>
          </a:prstGeom>
        </p:spPr>
      </p:pic>
      <p:pic>
        <p:nvPicPr>
          <p:cNvPr id="15" name="object 15"/>
          <p:cNvPicPr/>
          <p:nvPr/>
        </p:nvPicPr>
        <p:blipFill>
          <a:blip r:embed="rId53" cstate="print"/>
          <a:stretch>
            <a:fillRect/>
          </a:stretch>
        </p:blipFill>
        <p:spPr>
          <a:xfrm>
            <a:off x="6443452" y="9483860"/>
            <a:ext cx="224448" cy="191949"/>
          </a:xfrm>
          <a:prstGeom prst="rect">
            <a:avLst/>
          </a:prstGeom>
        </p:spPr>
      </p:pic>
      <p:pic>
        <p:nvPicPr>
          <p:cNvPr id="47" name="object 47"/>
          <p:cNvPicPr/>
          <p:nvPr/>
        </p:nvPicPr>
        <p:blipFill>
          <a:blip r:embed="rId54" cstate="print"/>
          <a:stretch>
            <a:fillRect/>
          </a:stretch>
        </p:blipFill>
        <p:spPr>
          <a:xfrm>
            <a:off x="7374762" y="9415814"/>
            <a:ext cx="222925" cy="201597"/>
          </a:xfrm>
          <a:prstGeom prst="rect">
            <a:avLst/>
          </a:prstGeom>
        </p:spPr>
      </p:pic>
      <p:pic>
        <p:nvPicPr>
          <p:cNvPr id="111" name="object 111"/>
          <p:cNvPicPr/>
          <p:nvPr/>
        </p:nvPicPr>
        <p:blipFill>
          <a:blip r:embed="rId55" cstate="print"/>
          <a:stretch>
            <a:fillRect/>
          </a:stretch>
        </p:blipFill>
        <p:spPr>
          <a:xfrm>
            <a:off x="1068358" y="9510773"/>
            <a:ext cx="245268" cy="179254"/>
          </a:xfrm>
          <a:prstGeom prst="rect">
            <a:avLst/>
          </a:prstGeom>
        </p:spPr>
      </p:pic>
      <p:pic>
        <p:nvPicPr>
          <p:cNvPr id="76" name="object 76"/>
          <p:cNvPicPr/>
          <p:nvPr/>
        </p:nvPicPr>
        <p:blipFill>
          <a:blip r:embed="rId56" cstate="print"/>
          <a:stretch>
            <a:fillRect/>
          </a:stretch>
        </p:blipFill>
        <p:spPr>
          <a:xfrm>
            <a:off x="7840417" y="9467102"/>
            <a:ext cx="222925" cy="197027"/>
          </a:xfrm>
          <a:prstGeom prst="rect">
            <a:avLst/>
          </a:prstGeom>
        </p:spPr>
      </p:pic>
      <p:sp>
        <p:nvSpPr>
          <p:cNvPr id="99" name="object 99"/>
          <p:cNvSpPr/>
          <p:nvPr/>
        </p:nvSpPr>
        <p:spPr>
          <a:xfrm>
            <a:off x="8311150" y="9497570"/>
            <a:ext cx="223520" cy="193040"/>
          </a:xfrm>
          <a:custGeom>
            <a:avLst/>
            <a:gdLst/>
            <a:ahLst/>
            <a:cxnLst/>
            <a:rect l="l" t="t" r="r" b="b"/>
            <a:pathLst>
              <a:path w="223520" h="193040">
                <a:moveTo>
                  <a:pt x="0" y="192457"/>
                </a:moveTo>
                <a:lnTo>
                  <a:pt x="2539" y="91912"/>
                </a:lnTo>
                <a:lnTo>
                  <a:pt x="222925" y="0"/>
                </a:lnTo>
                <a:lnTo>
                  <a:pt x="221402" y="103083"/>
                </a:lnTo>
                <a:lnTo>
                  <a:pt x="0" y="192457"/>
                </a:lnTo>
                <a:close/>
              </a:path>
            </a:pathLst>
          </a:custGeom>
          <a:solidFill>
            <a:srgbClr val="6F9425">
              <a:alpha val="8999"/>
            </a:srgbClr>
          </a:solidFill>
        </p:spPr>
        <p:txBody>
          <a:bodyPr wrap="square" lIns="0" tIns="0" rIns="0" bIns="0" rtlCol="0"/>
          <a:lstStyle/>
          <a:p>
            <a:endParaRPr/>
          </a:p>
        </p:txBody>
      </p:sp>
      <p:sp>
        <p:nvSpPr>
          <p:cNvPr id="147" name="object 147"/>
          <p:cNvSpPr/>
          <p:nvPr/>
        </p:nvSpPr>
        <p:spPr>
          <a:xfrm>
            <a:off x="0" y="9588467"/>
            <a:ext cx="240029" cy="172720"/>
          </a:xfrm>
          <a:custGeom>
            <a:avLst/>
            <a:gdLst/>
            <a:ahLst/>
            <a:cxnLst/>
            <a:rect l="l" t="t" r="r" b="b"/>
            <a:pathLst>
              <a:path w="240029" h="172720">
                <a:moveTo>
                  <a:pt x="213218" y="172652"/>
                </a:moveTo>
                <a:lnTo>
                  <a:pt x="0" y="108759"/>
                </a:lnTo>
                <a:lnTo>
                  <a:pt x="0" y="57259"/>
                </a:lnTo>
                <a:lnTo>
                  <a:pt x="14667" y="0"/>
                </a:lnTo>
                <a:lnTo>
                  <a:pt x="239624" y="71092"/>
                </a:lnTo>
                <a:lnTo>
                  <a:pt x="213218" y="172652"/>
                </a:lnTo>
                <a:close/>
              </a:path>
            </a:pathLst>
          </a:custGeom>
          <a:solidFill>
            <a:srgbClr val="6F9425">
              <a:alpha val="8999"/>
            </a:srgbClr>
          </a:solidFill>
        </p:spPr>
        <p:txBody>
          <a:bodyPr wrap="square" lIns="0" tIns="0" rIns="0" bIns="0" rtlCol="0"/>
          <a:lstStyle/>
          <a:p>
            <a:endParaRPr/>
          </a:p>
        </p:txBody>
      </p:sp>
      <p:pic>
        <p:nvPicPr>
          <p:cNvPr id="130" name="object 130"/>
          <p:cNvPicPr/>
          <p:nvPr/>
        </p:nvPicPr>
        <p:blipFill>
          <a:blip r:embed="rId57" cstate="print"/>
          <a:stretch>
            <a:fillRect/>
          </a:stretch>
        </p:blipFill>
        <p:spPr>
          <a:xfrm>
            <a:off x="531610" y="9533625"/>
            <a:ext cx="248315" cy="175699"/>
          </a:xfrm>
          <a:prstGeom prst="rect">
            <a:avLst/>
          </a:prstGeom>
        </p:spPr>
      </p:pic>
      <p:pic>
        <p:nvPicPr>
          <p:cNvPr id="38" name="object 38"/>
          <p:cNvPicPr/>
          <p:nvPr/>
        </p:nvPicPr>
        <p:blipFill>
          <a:blip r:embed="rId58" cstate="print"/>
          <a:stretch>
            <a:fillRect/>
          </a:stretch>
        </p:blipFill>
        <p:spPr>
          <a:xfrm>
            <a:off x="3112265" y="9638231"/>
            <a:ext cx="235112" cy="178238"/>
          </a:xfrm>
          <a:prstGeom prst="rect">
            <a:avLst/>
          </a:prstGeom>
        </p:spPr>
      </p:pic>
      <p:pic>
        <p:nvPicPr>
          <p:cNvPr id="11" name="object 11"/>
          <p:cNvPicPr/>
          <p:nvPr/>
        </p:nvPicPr>
        <p:blipFill>
          <a:blip r:embed="rId59" cstate="print"/>
          <a:stretch>
            <a:fillRect/>
          </a:stretch>
        </p:blipFill>
        <p:spPr>
          <a:xfrm>
            <a:off x="4090293" y="9645849"/>
            <a:ext cx="231050" cy="166051"/>
          </a:xfrm>
          <a:prstGeom prst="rect">
            <a:avLst/>
          </a:prstGeom>
        </p:spPr>
      </p:pic>
      <p:pic>
        <p:nvPicPr>
          <p:cNvPr id="16" name="object 16"/>
          <p:cNvPicPr/>
          <p:nvPr/>
        </p:nvPicPr>
        <p:blipFill>
          <a:blip r:embed="rId60" cstate="print"/>
          <a:stretch>
            <a:fillRect/>
          </a:stretch>
        </p:blipFill>
        <p:spPr>
          <a:xfrm>
            <a:off x="5973226" y="9609795"/>
            <a:ext cx="225464" cy="175699"/>
          </a:xfrm>
          <a:prstGeom prst="rect">
            <a:avLst/>
          </a:prstGeom>
        </p:spPr>
      </p:pic>
      <p:pic>
        <p:nvPicPr>
          <p:cNvPr id="46" name="object 46"/>
          <p:cNvPicPr/>
          <p:nvPr/>
        </p:nvPicPr>
        <p:blipFill>
          <a:blip r:embed="rId61" cstate="print"/>
          <a:stretch>
            <a:fillRect/>
          </a:stretch>
        </p:blipFill>
        <p:spPr>
          <a:xfrm>
            <a:off x="6901490" y="9597607"/>
            <a:ext cx="223941" cy="188902"/>
          </a:xfrm>
          <a:prstGeom prst="rect">
            <a:avLst/>
          </a:prstGeom>
        </p:spPr>
      </p:pic>
      <p:sp>
        <p:nvSpPr>
          <p:cNvPr id="120" name="object 120"/>
          <p:cNvSpPr/>
          <p:nvPr/>
        </p:nvSpPr>
        <p:spPr>
          <a:xfrm>
            <a:off x="8789501" y="9524992"/>
            <a:ext cx="222885" cy="187960"/>
          </a:xfrm>
          <a:custGeom>
            <a:avLst/>
            <a:gdLst/>
            <a:ahLst/>
            <a:cxnLst/>
            <a:rect l="l" t="t" r="r" b="b"/>
            <a:pathLst>
              <a:path w="222884" h="187959">
                <a:moveTo>
                  <a:pt x="0" y="187887"/>
                </a:moveTo>
                <a:lnTo>
                  <a:pt x="1015" y="88865"/>
                </a:lnTo>
                <a:lnTo>
                  <a:pt x="507" y="88865"/>
                </a:lnTo>
                <a:lnTo>
                  <a:pt x="222417" y="0"/>
                </a:lnTo>
                <a:lnTo>
                  <a:pt x="222417" y="102068"/>
                </a:lnTo>
                <a:lnTo>
                  <a:pt x="0" y="187887"/>
                </a:lnTo>
                <a:close/>
              </a:path>
            </a:pathLst>
          </a:custGeom>
          <a:solidFill>
            <a:srgbClr val="6F9425">
              <a:alpha val="8999"/>
            </a:srgbClr>
          </a:solidFill>
        </p:spPr>
        <p:txBody>
          <a:bodyPr wrap="square" lIns="0" tIns="0" rIns="0" bIns="0" rtlCol="0"/>
          <a:lstStyle/>
          <a:p>
            <a:endParaRPr/>
          </a:p>
        </p:txBody>
      </p:sp>
      <p:sp>
        <p:nvSpPr>
          <p:cNvPr id="139" name="object 139"/>
          <p:cNvSpPr/>
          <p:nvPr/>
        </p:nvSpPr>
        <p:spPr>
          <a:xfrm>
            <a:off x="9271913"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8999"/>
            </a:srgbClr>
          </a:solidFill>
        </p:spPr>
        <p:txBody>
          <a:bodyPr wrap="square" lIns="0" tIns="0" rIns="0" bIns="0" rtlCol="0"/>
          <a:lstStyle/>
          <a:p>
            <a:endParaRPr/>
          </a:p>
        </p:txBody>
      </p:sp>
      <p:sp>
        <p:nvSpPr>
          <p:cNvPr id="148" name="object 148"/>
          <p:cNvSpPr/>
          <p:nvPr/>
        </p:nvSpPr>
        <p:spPr>
          <a:xfrm>
            <a:off x="476768" y="9744363"/>
            <a:ext cx="250825" cy="167640"/>
          </a:xfrm>
          <a:custGeom>
            <a:avLst/>
            <a:gdLst/>
            <a:ahLst/>
            <a:cxnLst/>
            <a:rect l="l" t="t" r="r" b="b"/>
            <a:pathLst>
              <a:path w="250825" h="167640">
                <a:moveTo>
                  <a:pt x="225464" y="167067"/>
                </a:moveTo>
                <a:lnTo>
                  <a:pt x="0" y="96990"/>
                </a:lnTo>
                <a:lnTo>
                  <a:pt x="25390" y="0"/>
                </a:lnTo>
                <a:lnTo>
                  <a:pt x="25390" y="507"/>
                </a:lnTo>
                <a:lnTo>
                  <a:pt x="250346" y="74139"/>
                </a:lnTo>
                <a:lnTo>
                  <a:pt x="225464" y="167067"/>
                </a:lnTo>
                <a:close/>
              </a:path>
            </a:pathLst>
          </a:custGeom>
          <a:solidFill>
            <a:srgbClr val="6F9425">
              <a:alpha val="8999"/>
            </a:srgbClr>
          </a:solidFill>
        </p:spPr>
        <p:txBody>
          <a:bodyPr wrap="square" lIns="0" tIns="0" rIns="0" bIns="0" rtlCol="0"/>
          <a:lstStyle/>
          <a:p>
            <a:endParaRPr/>
          </a:p>
        </p:txBody>
      </p:sp>
      <p:pic>
        <p:nvPicPr>
          <p:cNvPr id="131" name="object 131"/>
          <p:cNvPicPr/>
          <p:nvPr/>
        </p:nvPicPr>
        <p:blipFill>
          <a:blip r:embed="rId62" cstate="print"/>
          <a:stretch>
            <a:fillRect/>
          </a:stretch>
        </p:blipFill>
        <p:spPr>
          <a:xfrm>
            <a:off x="1017578" y="9710848"/>
            <a:ext cx="246792" cy="169098"/>
          </a:xfrm>
          <a:prstGeom prst="rect">
            <a:avLst/>
          </a:prstGeom>
        </p:spPr>
      </p:pic>
      <p:sp>
        <p:nvSpPr>
          <p:cNvPr id="112" name="object 112"/>
          <p:cNvSpPr/>
          <p:nvPr/>
        </p:nvSpPr>
        <p:spPr>
          <a:xfrm>
            <a:off x="1550771" y="9701707"/>
            <a:ext cx="243840" cy="171450"/>
          </a:xfrm>
          <a:custGeom>
            <a:avLst/>
            <a:gdLst/>
            <a:ahLst/>
            <a:cxnLst/>
            <a:rect l="l" t="t" r="r" b="b"/>
            <a:pathLst>
              <a:path w="243839" h="171450">
                <a:moveTo>
                  <a:pt x="222417" y="171129"/>
                </a:moveTo>
                <a:lnTo>
                  <a:pt x="0" y="87342"/>
                </a:lnTo>
                <a:lnTo>
                  <a:pt x="21835" y="0"/>
                </a:lnTo>
                <a:lnTo>
                  <a:pt x="21835" y="507"/>
                </a:lnTo>
                <a:lnTo>
                  <a:pt x="243745" y="86834"/>
                </a:lnTo>
                <a:lnTo>
                  <a:pt x="222417" y="171129"/>
                </a:lnTo>
                <a:close/>
              </a:path>
            </a:pathLst>
          </a:custGeom>
          <a:solidFill>
            <a:srgbClr val="6F9425">
              <a:alpha val="8999"/>
            </a:srgbClr>
          </a:solidFill>
        </p:spPr>
        <p:txBody>
          <a:bodyPr wrap="square" lIns="0" tIns="0" rIns="0" bIns="0" rtlCol="0"/>
          <a:lstStyle/>
          <a:p>
            <a:endParaRPr/>
          </a:p>
        </p:txBody>
      </p:sp>
      <p:sp>
        <p:nvSpPr>
          <p:cNvPr id="91" name="object 91"/>
          <p:cNvSpPr/>
          <p:nvPr/>
        </p:nvSpPr>
        <p:spPr>
          <a:xfrm>
            <a:off x="2077362" y="9700184"/>
            <a:ext cx="241300" cy="173355"/>
          </a:xfrm>
          <a:custGeom>
            <a:avLst/>
            <a:gdLst/>
            <a:ahLst/>
            <a:cxnLst/>
            <a:rect l="l" t="t" r="r" b="b"/>
            <a:pathLst>
              <a:path w="241300" h="173354">
                <a:moveTo>
                  <a:pt x="221402" y="173160"/>
                </a:moveTo>
                <a:lnTo>
                  <a:pt x="0" y="88357"/>
                </a:lnTo>
                <a:lnTo>
                  <a:pt x="20312" y="0"/>
                </a:lnTo>
                <a:lnTo>
                  <a:pt x="20819" y="0"/>
                </a:lnTo>
                <a:lnTo>
                  <a:pt x="193034" y="68151"/>
                </a:lnTo>
                <a:lnTo>
                  <a:pt x="241206" y="86834"/>
                </a:lnTo>
                <a:lnTo>
                  <a:pt x="221402" y="173160"/>
                </a:lnTo>
                <a:close/>
              </a:path>
            </a:pathLst>
          </a:custGeom>
          <a:solidFill>
            <a:srgbClr val="6F9425">
              <a:alpha val="8999"/>
            </a:srgbClr>
          </a:solidFill>
        </p:spPr>
        <p:txBody>
          <a:bodyPr wrap="square" lIns="0" tIns="0" rIns="0" bIns="0" rtlCol="0"/>
          <a:lstStyle/>
          <a:p>
            <a:endParaRPr/>
          </a:p>
        </p:txBody>
      </p:sp>
      <p:pic>
        <p:nvPicPr>
          <p:cNvPr id="65" name="object 65"/>
          <p:cNvPicPr/>
          <p:nvPr/>
        </p:nvPicPr>
        <p:blipFill>
          <a:blip r:embed="rId63" cstate="print"/>
          <a:stretch>
            <a:fillRect/>
          </a:stretch>
        </p:blipFill>
        <p:spPr>
          <a:xfrm>
            <a:off x="2598368" y="9686473"/>
            <a:ext cx="238159" cy="175699"/>
          </a:xfrm>
          <a:prstGeom prst="rect">
            <a:avLst/>
          </a:prstGeom>
        </p:spPr>
      </p:pic>
      <p:pic>
        <p:nvPicPr>
          <p:cNvPr id="12" name="object 12"/>
          <p:cNvPicPr/>
          <p:nvPr/>
        </p:nvPicPr>
        <p:blipFill>
          <a:blip r:embed="rId64" cstate="print"/>
          <a:stretch>
            <a:fillRect/>
          </a:stretch>
        </p:blipFill>
        <p:spPr>
          <a:xfrm>
            <a:off x="4561026" y="9719988"/>
            <a:ext cx="229526" cy="148786"/>
          </a:xfrm>
          <a:prstGeom prst="rect">
            <a:avLst/>
          </a:prstGeom>
        </p:spPr>
      </p:pic>
      <p:pic>
        <p:nvPicPr>
          <p:cNvPr id="13" name="object 13"/>
          <p:cNvPicPr/>
          <p:nvPr/>
        </p:nvPicPr>
        <p:blipFill>
          <a:blip r:embed="rId65" cstate="print"/>
          <a:stretch>
            <a:fillRect/>
          </a:stretch>
        </p:blipFill>
        <p:spPr>
          <a:xfrm>
            <a:off x="5031760" y="9743855"/>
            <a:ext cx="228511" cy="137098"/>
          </a:xfrm>
          <a:prstGeom prst="rect">
            <a:avLst/>
          </a:prstGeom>
        </p:spPr>
      </p:pic>
      <p:pic>
        <p:nvPicPr>
          <p:cNvPr id="14" name="object 14"/>
          <p:cNvPicPr/>
          <p:nvPr/>
        </p:nvPicPr>
        <p:blipFill>
          <a:blip r:embed="rId66" cstate="print"/>
          <a:stretch>
            <a:fillRect/>
          </a:stretch>
        </p:blipFill>
        <p:spPr>
          <a:xfrm>
            <a:off x="5502493" y="9699168"/>
            <a:ext cx="226987" cy="157418"/>
          </a:xfrm>
          <a:prstGeom prst="rect">
            <a:avLst/>
          </a:prstGeom>
        </p:spPr>
      </p:pic>
      <p:pic>
        <p:nvPicPr>
          <p:cNvPr id="75" name="object 75"/>
          <p:cNvPicPr/>
          <p:nvPr/>
        </p:nvPicPr>
        <p:blipFill>
          <a:blip r:embed="rId67" cstate="print"/>
          <a:stretch>
            <a:fillRect/>
          </a:stretch>
        </p:blipFill>
        <p:spPr>
          <a:xfrm>
            <a:off x="7363590" y="9661083"/>
            <a:ext cx="224448" cy="186363"/>
          </a:xfrm>
          <a:prstGeom prst="rect">
            <a:avLst/>
          </a:prstGeom>
        </p:spPr>
      </p:pic>
      <p:pic>
        <p:nvPicPr>
          <p:cNvPr id="39" name="object 39"/>
          <p:cNvPicPr/>
          <p:nvPr/>
        </p:nvPicPr>
        <p:blipFill>
          <a:blip r:embed="rId68" cstate="print"/>
          <a:stretch>
            <a:fillRect/>
          </a:stretch>
        </p:blipFill>
        <p:spPr>
          <a:xfrm>
            <a:off x="3586045" y="9788034"/>
            <a:ext cx="233589" cy="165035"/>
          </a:xfrm>
          <a:prstGeom prst="rect">
            <a:avLst/>
          </a:prstGeom>
        </p:spPr>
      </p:pic>
      <p:pic>
        <p:nvPicPr>
          <p:cNvPr id="45" name="object 45"/>
          <p:cNvPicPr/>
          <p:nvPr/>
        </p:nvPicPr>
        <p:blipFill>
          <a:blip r:embed="rId69" cstate="print"/>
          <a:stretch>
            <a:fillRect/>
          </a:stretch>
        </p:blipFill>
        <p:spPr>
          <a:xfrm>
            <a:off x="6427709" y="9754011"/>
            <a:ext cx="225464" cy="174684"/>
          </a:xfrm>
          <a:prstGeom prst="rect">
            <a:avLst/>
          </a:prstGeom>
        </p:spPr>
      </p:pic>
      <p:pic>
        <p:nvPicPr>
          <p:cNvPr id="98" name="object 98"/>
          <p:cNvPicPr/>
          <p:nvPr/>
        </p:nvPicPr>
        <p:blipFill>
          <a:blip r:embed="rId70" cstate="print"/>
          <a:stretch>
            <a:fillRect/>
          </a:stretch>
        </p:blipFill>
        <p:spPr>
          <a:xfrm>
            <a:off x="7831785" y="9694090"/>
            <a:ext cx="224448" cy="182301"/>
          </a:xfrm>
          <a:prstGeom prst="rect">
            <a:avLst/>
          </a:prstGeom>
        </p:spPr>
      </p:pic>
      <p:sp>
        <p:nvSpPr>
          <p:cNvPr id="119" name="object 119"/>
          <p:cNvSpPr/>
          <p:nvPr/>
        </p:nvSpPr>
        <p:spPr>
          <a:xfrm>
            <a:off x="8306072" y="9716434"/>
            <a:ext cx="224790" cy="179070"/>
          </a:xfrm>
          <a:custGeom>
            <a:avLst/>
            <a:gdLst/>
            <a:ahLst/>
            <a:cxnLst/>
            <a:rect l="l" t="t" r="r" b="b"/>
            <a:pathLst>
              <a:path w="224790" h="179070">
                <a:moveTo>
                  <a:pt x="0" y="178746"/>
                </a:moveTo>
                <a:lnTo>
                  <a:pt x="2539" y="85818"/>
                </a:lnTo>
                <a:lnTo>
                  <a:pt x="2539" y="86326"/>
                </a:lnTo>
                <a:lnTo>
                  <a:pt x="224448" y="0"/>
                </a:lnTo>
                <a:lnTo>
                  <a:pt x="222417" y="95466"/>
                </a:lnTo>
                <a:lnTo>
                  <a:pt x="0" y="178746"/>
                </a:lnTo>
                <a:close/>
              </a:path>
            </a:pathLst>
          </a:custGeom>
          <a:solidFill>
            <a:srgbClr val="6F9425">
              <a:alpha val="8999"/>
            </a:srgbClr>
          </a:solidFill>
        </p:spPr>
        <p:txBody>
          <a:bodyPr wrap="square" lIns="0" tIns="0" rIns="0" bIns="0" rtlCol="0"/>
          <a:lstStyle/>
          <a:p>
            <a:endParaRPr/>
          </a:p>
        </p:txBody>
      </p:sp>
      <p:pic>
        <p:nvPicPr>
          <p:cNvPr id="138" name="object 138"/>
          <p:cNvPicPr/>
          <p:nvPr/>
        </p:nvPicPr>
        <p:blipFill>
          <a:blip r:embed="rId71" cstate="print"/>
          <a:stretch>
            <a:fillRect/>
          </a:stretch>
        </p:blipFill>
        <p:spPr>
          <a:xfrm>
            <a:off x="8786962" y="9743347"/>
            <a:ext cx="223941" cy="175191"/>
          </a:xfrm>
          <a:prstGeom prst="rect">
            <a:avLst/>
          </a:prstGeom>
        </p:spPr>
      </p:pic>
      <p:sp>
        <p:nvSpPr>
          <p:cNvPr id="163" name="object 163"/>
          <p:cNvSpPr/>
          <p:nvPr/>
        </p:nvSpPr>
        <p:spPr>
          <a:xfrm>
            <a:off x="0" y="9829043"/>
            <a:ext cx="182245" cy="153670"/>
          </a:xfrm>
          <a:custGeom>
            <a:avLst/>
            <a:gdLst/>
            <a:ahLst/>
            <a:cxnLst/>
            <a:rect l="l" t="t" r="r" b="b"/>
            <a:pathLst>
              <a:path w="182245" h="153670">
                <a:moveTo>
                  <a:pt x="155836" y="153478"/>
                </a:moveTo>
                <a:lnTo>
                  <a:pt x="0" y="112891"/>
                </a:lnTo>
                <a:lnTo>
                  <a:pt x="0" y="0"/>
                </a:lnTo>
                <a:lnTo>
                  <a:pt x="182242" y="50902"/>
                </a:lnTo>
                <a:lnTo>
                  <a:pt x="155836" y="153478"/>
                </a:lnTo>
                <a:close/>
              </a:path>
            </a:pathLst>
          </a:custGeom>
          <a:solidFill>
            <a:srgbClr val="6F9425">
              <a:alpha val="8999"/>
            </a:srgbClr>
          </a:solidFill>
        </p:spPr>
        <p:txBody>
          <a:bodyPr wrap="square" lIns="0" tIns="0" rIns="0" bIns="0" rtlCol="0"/>
          <a:lstStyle/>
          <a:p>
            <a:endParaRPr/>
          </a:p>
        </p:txBody>
      </p:sp>
      <p:sp>
        <p:nvSpPr>
          <p:cNvPr id="132" name="object 132"/>
          <p:cNvSpPr/>
          <p:nvPr/>
        </p:nvSpPr>
        <p:spPr>
          <a:xfrm>
            <a:off x="1502529" y="9888070"/>
            <a:ext cx="246379" cy="160020"/>
          </a:xfrm>
          <a:custGeom>
            <a:avLst/>
            <a:gdLst/>
            <a:ahLst/>
            <a:cxnLst/>
            <a:rect l="l" t="t" r="r" b="b"/>
            <a:pathLst>
              <a:path w="246380" h="160020">
                <a:moveTo>
                  <a:pt x="223941" y="159957"/>
                </a:moveTo>
                <a:lnTo>
                  <a:pt x="0" y="82771"/>
                </a:lnTo>
                <a:lnTo>
                  <a:pt x="6061" y="60626"/>
                </a:lnTo>
                <a:lnTo>
                  <a:pt x="16281" y="22430"/>
                </a:lnTo>
                <a:lnTo>
                  <a:pt x="22343" y="0"/>
                </a:lnTo>
                <a:lnTo>
                  <a:pt x="245776" y="80232"/>
                </a:lnTo>
                <a:lnTo>
                  <a:pt x="239936" y="101973"/>
                </a:lnTo>
                <a:lnTo>
                  <a:pt x="234858" y="120476"/>
                </a:lnTo>
                <a:lnTo>
                  <a:pt x="229780" y="138788"/>
                </a:lnTo>
                <a:lnTo>
                  <a:pt x="223941" y="159957"/>
                </a:lnTo>
                <a:close/>
              </a:path>
            </a:pathLst>
          </a:custGeom>
          <a:solidFill>
            <a:srgbClr val="6F9425">
              <a:alpha val="8999"/>
            </a:srgbClr>
          </a:solidFill>
        </p:spPr>
        <p:txBody>
          <a:bodyPr wrap="square" lIns="0" tIns="0" rIns="0" bIns="0" rtlCol="0"/>
          <a:lstStyle/>
          <a:p>
            <a:endParaRPr/>
          </a:p>
        </p:txBody>
      </p:sp>
      <p:sp>
        <p:nvSpPr>
          <p:cNvPr id="113" name="object 113"/>
          <p:cNvSpPr/>
          <p:nvPr/>
        </p:nvSpPr>
        <p:spPr>
          <a:xfrm>
            <a:off x="2033691" y="9887563"/>
            <a:ext cx="242570" cy="161290"/>
          </a:xfrm>
          <a:custGeom>
            <a:avLst/>
            <a:gdLst/>
            <a:ahLst/>
            <a:cxnLst/>
            <a:rect l="l" t="t" r="r" b="b"/>
            <a:pathLst>
              <a:path w="242569" h="161290">
                <a:moveTo>
                  <a:pt x="20774" y="173"/>
                </a:moveTo>
                <a:lnTo>
                  <a:pt x="20312" y="0"/>
                </a:lnTo>
                <a:lnTo>
                  <a:pt x="20819" y="0"/>
                </a:lnTo>
                <a:lnTo>
                  <a:pt x="20774" y="173"/>
                </a:lnTo>
                <a:close/>
              </a:path>
              <a:path w="242569" h="161290">
                <a:moveTo>
                  <a:pt x="222417" y="160973"/>
                </a:moveTo>
                <a:lnTo>
                  <a:pt x="0" y="81248"/>
                </a:lnTo>
                <a:lnTo>
                  <a:pt x="10219" y="41005"/>
                </a:lnTo>
                <a:lnTo>
                  <a:pt x="15067" y="22121"/>
                </a:lnTo>
                <a:lnTo>
                  <a:pt x="20774" y="173"/>
                </a:lnTo>
                <a:lnTo>
                  <a:pt x="242221" y="82264"/>
                </a:lnTo>
                <a:lnTo>
                  <a:pt x="232129" y="121999"/>
                </a:lnTo>
                <a:lnTo>
                  <a:pt x="227582" y="140105"/>
                </a:lnTo>
                <a:lnTo>
                  <a:pt x="222417" y="160973"/>
                </a:lnTo>
                <a:close/>
              </a:path>
            </a:pathLst>
          </a:custGeom>
          <a:solidFill>
            <a:srgbClr val="6F9425">
              <a:alpha val="8999"/>
            </a:srgbClr>
          </a:solidFill>
        </p:spPr>
        <p:txBody>
          <a:bodyPr wrap="square" lIns="0" tIns="0" rIns="0" bIns="0" rtlCol="0"/>
          <a:lstStyle/>
          <a:p>
            <a:endParaRPr/>
          </a:p>
        </p:txBody>
      </p:sp>
      <p:sp>
        <p:nvSpPr>
          <p:cNvPr id="92" name="object 92"/>
          <p:cNvSpPr/>
          <p:nvPr/>
        </p:nvSpPr>
        <p:spPr>
          <a:xfrm>
            <a:off x="2557236" y="9885024"/>
            <a:ext cx="240029" cy="162560"/>
          </a:xfrm>
          <a:custGeom>
            <a:avLst/>
            <a:gdLst/>
            <a:ahLst/>
            <a:cxnLst/>
            <a:rect l="l" t="t" r="r" b="b"/>
            <a:pathLst>
              <a:path w="240030" h="162559">
                <a:moveTo>
                  <a:pt x="221402" y="161989"/>
                </a:moveTo>
                <a:lnTo>
                  <a:pt x="48667" y="101735"/>
                </a:lnTo>
                <a:lnTo>
                  <a:pt x="0" y="84295"/>
                </a:lnTo>
                <a:lnTo>
                  <a:pt x="18788" y="0"/>
                </a:lnTo>
                <a:lnTo>
                  <a:pt x="19296" y="0"/>
                </a:lnTo>
                <a:lnTo>
                  <a:pt x="191510" y="62658"/>
                </a:lnTo>
                <a:lnTo>
                  <a:pt x="239682" y="79725"/>
                </a:lnTo>
                <a:lnTo>
                  <a:pt x="221402" y="161989"/>
                </a:lnTo>
                <a:close/>
              </a:path>
            </a:pathLst>
          </a:custGeom>
          <a:solidFill>
            <a:srgbClr val="6F9425">
              <a:alpha val="8999"/>
            </a:srgbClr>
          </a:solidFill>
        </p:spPr>
        <p:txBody>
          <a:bodyPr wrap="square" lIns="0" tIns="0" rIns="0" bIns="0" rtlCol="0"/>
          <a:lstStyle/>
          <a:p>
            <a:endParaRPr/>
          </a:p>
        </p:txBody>
      </p:sp>
      <p:pic>
        <p:nvPicPr>
          <p:cNvPr id="66" name="object 66"/>
          <p:cNvPicPr/>
          <p:nvPr/>
        </p:nvPicPr>
        <p:blipFill>
          <a:blip r:embed="rId72" cstate="print"/>
          <a:stretch>
            <a:fillRect/>
          </a:stretch>
        </p:blipFill>
        <p:spPr>
          <a:xfrm>
            <a:off x="3075195" y="9859126"/>
            <a:ext cx="236636" cy="163512"/>
          </a:xfrm>
          <a:prstGeom prst="rect">
            <a:avLst/>
          </a:prstGeom>
        </p:spPr>
      </p:pic>
      <p:pic>
        <p:nvPicPr>
          <p:cNvPr id="40" name="object 40"/>
          <p:cNvPicPr/>
          <p:nvPr/>
        </p:nvPicPr>
        <p:blipFill>
          <a:blip r:embed="rId73" cstate="print"/>
          <a:stretch>
            <a:fillRect/>
          </a:stretch>
        </p:blipFill>
        <p:spPr>
          <a:xfrm>
            <a:off x="4059825" y="9905844"/>
            <a:ext cx="232065" cy="149294"/>
          </a:xfrm>
          <a:prstGeom prst="rect">
            <a:avLst/>
          </a:prstGeom>
        </p:spPr>
      </p:pic>
      <p:pic>
        <p:nvPicPr>
          <p:cNvPr id="44" name="object 44"/>
          <p:cNvPicPr/>
          <p:nvPr/>
        </p:nvPicPr>
        <p:blipFill>
          <a:blip r:embed="rId74" cstate="print"/>
          <a:stretch>
            <a:fillRect/>
          </a:stretch>
        </p:blipFill>
        <p:spPr>
          <a:xfrm>
            <a:off x="5953929" y="9880454"/>
            <a:ext cx="226987" cy="157926"/>
          </a:xfrm>
          <a:prstGeom prst="rect">
            <a:avLst/>
          </a:prstGeom>
        </p:spPr>
      </p:pic>
      <p:pic>
        <p:nvPicPr>
          <p:cNvPr id="74" name="object 74"/>
          <p:cNvPicPr/>
          <p:nvPr/>
        </p:nvPicPr>
        <p:blipFill>
          <a:blip r:embed="rId75" cstate="print"/>
          <a:stretch>
            <a:fillRect/>
          </a:stretch>
        </p:blipFill>
        <p:spPr>
          <a:xfrm>
            <a:off x="6887271" y="9836783"/>
            <a:ext cx="225464" cy="172652"/>
          </a:xfrm>
          <a:prstGeom prst="rect">
            <a:avLst/>
          </a:prstGeom>
        </p:spPr>
      </p:pic>
      <p:sp>
        <p:nvSpPr>
          <p:cNvPr id="155" name="object 155"/>
          <p:cNvSpPr/>
          <p:nvPr/>
        </p:nvSpPr>
        <p:spPr>
          <a:xfrm>
            <a:off x="9272422" y="9791081"/>
            <a:ext cx="226060" cy="172720"/>
          </a:xfrm>
          <a:custGeom>
            <a:avLst/>
            <a:gdLst/>
            <a:ahLst/>
            <a:cxnLst/>
            <a:rect l="l" t="t" r="r" b="b"/>
            <a:pathLst>
              <a:path w="226059" h="172720">
                <a:moveTo>
                  <a:pt x="507" y="172652"/>
                </a:moveTo>
                <a:lnTo>
                  <a:pt x="507" y="74647"/>
                </a:lnTo>
                <a:lnTo>
                  <a:pt x="0" y="74139"/>
                </a:lnTo>
                <a:lnTo>
                  <a:pt x="224956" y="0"/>
                </a:lnTo>
                <a:lnTo>
                  <a:pt x="225972" y="102068"/>
                </a:lnTo>
                <a:lnTo>
                  <a:pt x="507" y="172652"/>
                </a:lnTo>
                <a:close/>
              </a:path>
            </a:pathLst>
          </a:custGeom>
          <a:solidFill>
            <a:srgbClr val="6F9425">
              <a:alpha val="8999"/>
            </a:srgbClr>
          </a:solidFill>
        </p:spPr>
        <p:txBody>
          <a:bodyPr wrap="square" lIns="0" tIns="0" rIns="0" bIns="0" rtlCol="0"/>
          <a:lstStyle/>
          <a:p>
            <a:endParaRPr/>
          </a:p>
        </p:txBody>
      </p:sp>
      <p:pic>
        <p:nvPicPr>
          <p:cNvPr id="97" name="object 97"/>
          <p:cNvPicPr/>
          <p:nvPr/>
        </p:nvPicPr>
        <p:blipFill>
          <a:blip r:embed="rId76" cstate="print"/>
          <a:stretch>
            <a:fillRect/>
          </a:stretch>
        </p:blipFill>
        <p:spPr>
          <a:xfrm>
            <a:off x="7351911" y="9879438"/>
            <a:ext cx="225972" cy="170621"/>
          </a:xfrm>
          <a:prstGeom prst="rect">
            <a:avLst/>
          </a:prstGeom>
        </p:spPr>
      </p:pic>
      <p:sp>
        <p:nvSpPr>
          <p:cNvPr id="164" name="object 164"/>
          <p:cNvSpPr/>
          <p:nvPr/>
        </p:nvSpPr>
        <p:spPr>
          <a:xfrm>
            <a:off x="420909" y="9955101"/>
            <a:ext cx="252095" cy="160020"/>
          </a:xfrm>
          <a:custGeom>
            <a:avLst/>
            <a:gdLst/>
            <a:ahLst/>
            <a:cxnLst/>
            <a:rect l="l" t="t" r="r" b="b"/>
            <a:pathLst>
              <a:path w="252095" h="160020">
                <a:moveTo>
                  <a:pt x="226987" y="159450"/>
                </a:moveTo>
                <a:lnTo>
                  <a:pt x="0" y="98005"/>
                </a:lnTo>
                <a:lnTo>
                  <a:pt x="25897" y="0"/>
                </a:lnTo>
                <a:lnTo>
                  <a:pt x="251870" y="65506"/>
                </a:lnTo>
                <a:lnTo>
                  <a:pt x="226987" y="159450"/>
                </a:lnTo>
                <a:close/>
              </a:path>
            </a:pathLst>
          </a:custGeom>
          <a:solidFill>
            <a:srgbClr val="6F9425">
              <a:alpha val="8999"/>
            </a:srgbClr>
          </a:solidFill>
        </p:spPr>
        <p:txBody>
          <a:bodyPr wrap="square" lIns="0" tIns="0" rIns="0" bIns="0" rtlCol="0"/>
          <a:lstStyle/>
          <a:p>
            <a:endParaRPr/>
          </a:p>
        </p:txBody>
      </p:sp>
      <p:sp>
        <p:nvSpPr>
          <p:cNvPr id="149" name="object 149"/>
          <p:cNvSpPr/>
          <p:nvPr/>
        </p:nvSpPr>
        <p:spPr>
          <a:xfrm>
            <a:off x="965274" y="9905336"/>
            <a:ext cx="248920" cy="160020"/>
          </a:xfrm>
          <a:custGeom>
            <a:avLst/>
            <a:gdLst/>
            <a:ahLst/>
            <a:cxnLst/>
            <a:rect l="l" t="t" r="r" b="b"/>
            <a:pathLst>
              <a:path w="248919" h="160020">
                <a:moveTo>
                  <a:pt x="225464" y="159450"/>
                </a:moveTo>
                <a:lnTo>
                  <a:pt x="0" y="88865"/>
                </a:lnTo>
                <a:lnTo>
                  <a:pt x="23866" y="0"/>
                </a:lnTo>
                <a:lnTo>
                  <a:pt x="248823" y="74647"/>
                </a:lnTo>
                <a:lnTo>
                  <a:pt x="225464" y="159450"/>
                </a:lnTo>
                <a:close/>
              </a:path>
            </a:pathLst>
          </a:custGeom>
          <a:solidFill>
            <a:srgbClr val="6F9425">
              <a:alpha val="8999"/>
            </a:srgbClr>
          </a:solidFill>
        </p:spPr>
        <p:txBody>
          <a:bodyPr wrap="square" lIns="0" tIns="0" rIns="0" bIns="0" rtlCol="0"/>
          <a:lstStyle/>
          <a:p>
            <a:endParaRPr/>
          </a:p>
        </p:txBody>
      </p:sp>
      <p:pic>
        <p:nvPicPr>
          <p:cNvPr id="67" name="object 67"/>
          <p:cNvPicPr/>
          <p:nvPr/>
        </p:nvPicPr>
        <p:blipFill>
          <a:blip r:embed="rId77" cstate="print"/>
          <a:stretch>
            <a:fillRect/>
          </a:stretch>
        </p:blipFill>
        <p:spPr>
          <a:xfrm>
            <a:off x="3551514" y="10007913"/>
            <a:ext cx="235112" cy="149294"/>
          </a:xfrm>
          <a:prstGeom prst="rect">
            <a:avLst/>
          </a:prstGeom>
        </p:spPr>
      </p:pic>
      <p:pic>
        <p:nvPicPr>
          <p:cNvPr id="41" name="object 41"/>
          <p:cNvPicPr/>
          <p:nvPr/>
        </p:nvPicPr>
        <p:blipFill>
          <a:blip r:embed="rId78" cstate="print"/>
          <a:stretch>
            <a:fillRect/>
          </a:stretch>
        </p:blipFill>
        <p:spPr>
          <a:xfrm>
            <a:off x="4533097" y="9985061"/>
            <a:ext cx="231050" cy="132028"/>
          </a:xfrm>
          <a:prstGeom prst="rect">
            <a:avLst/>
          </a:prstGeom>
        </p:spPr>
      </p:pic>
      <p:pic>
        <p:nvPicPr>
          <p:cNvPr id="42" name="object 42"/>
          <p:cNvPicPr/>
          <p:nvPr/>
        </p:nvPicPr>
        <p:blipFill>
          <a:blip r:embed="rId79" cstate="print"/>
          <a:stretch>
            <a:fillRect/>
          </a:stretch>
        </p:blipFill>
        <p:spPr>
          <a:xfrm>
            <a:off x="5006877" y="10017560"/>
            <a:ext cx="229526" cy="117072"/>
          </a:xfrm>
          <a:prstGeom prst="rect">
            <a:avLst/>
          </a:prstGeom>
        </p:spPr>
      </p:pic>
      <p:pic>
        <p:nvPicPr>
          <p:cNvPr id="43" name="object 43"/>
          <p:cNvPicPr/>
          <p:nvPr/>
        </p:nvPicPr>
        <p:blipFill>
          <a:blip r:embed="rId80" cstate="print"/>
          <a:stretch>
            <a:fillRect/>
          </a:stretch>
        </p:blipFill>
        <p:spPr>
          <a:xfrm>
            <a:off x="5480657" y="9969827"/>
            <a:ext cx="228003" cy="139137"/>
          </a:xfrm>
          <a:prstGeom prst="rect">
            <a:avLst/>
          </a:prstGeom>
        </p:spPr>
      </p:pic>
      <p:sp>
        <p:nvSpPr>
          <p:cNvPr id="118" name="object 118"/>
          <p:cNvSpPr/>
          <p:nvPr/>
        </p:nvSpPr>
        <p:spPr>
          <a:xfrm>
            <a:off x="7824168" y="9901274"/>
            <a:ext cx="226060" cy="168275"/>
          </a:xfrm>
          <a:custGeom>
            <a:avLst/>
            <a:gdLst/>
            <a:ahLst/>
            <a:cxnLst/>
            <a:rect l="l" t="t" r="r" b="b"/>
            <a:pathLst>
              <a:path w="226059" h="168275">
                <a:moveTo>
                  <a:pt x="0" y="168082"/>
                </a:moveTo>
                <a:lnTo>
                  <a:pt x="4062" y="81756"/>
                </a:lnTo>
                <a:lnTo>
                  <a:pt x="3554" y="81756"/>
                </a:lnTo>
                <a:lnTo>
                  <a:pt x="225464" y="0"/>
                </a:lnTo>
                <a:lnTo>
                  <a:pt x="222417" y="89373"/>
                </a:lnTo>
                <a:lnTo>
                  <a:pt x="0" y="168082"/>
                </a:lnTo>
                <a:close/>
              </a:path>
            </a:pathLst>
          </a:custGeom>
          <a:solidFill>
            <a:srgbClr val="6F9425">
              <a:alpha val="8999"/>
            </a:srgbClr>
          </a:solidFill>
        </p:spPr>
        <p:txBody>
          <a:bodyPr wrap="square" lIns="0" tIns="0" rIns="0" bIns="0" rtlCol="0"/>
          <a:lstStyle/>
          <a:p>
            <a:endParaRPr/>
          </a:p>
        </p:txBody>
      </p:sp>
      <p:pic>
        <p:nvPicPr>
          <p:cNvPr id="93" name="object 93"/>
          <p:cNvPicPr/>
          <p:nvPr/>
        </p:nvPicPr>
        <p:blipFill>
          <a:blip r:embed="rId81" cstate="print"/>
          <a:stretch>
            <a:fillRect/>
          </a:stretch>
        </p:blipFill>
        <p:spPr>
          <a:xfrm>
            <a:off x="3036602" y="10051584"/>
            <a:ext cx="238159" cy="149294"/>
          </a:xfrm>
          <a:prstGeom prst="rect">
            <a:avLst/>
          </a:prstGeom>
        </p:spPr>
      </p:pic>
      <p:pic>
        <p:nvPicPr>
          <p:cNvPr id="73" name="object 73"/>
          <p:cNvPicPr/>
          <p:nvPr/>
        </p:nvPicPr>
        <p:blipFill>
          <a:blip r:embed="rId82" cstate="print"/>
          <a:stretch>
            <a:fillRect/>
          </a:stretch>
        </p:blipFill>
        <p:spPr>
          <a:xfrm>
            <a:off x="6410952" y="9988616"/>
            <a:ext cx="226987" cy="156911"/>
          </a:xfrm>
          <a:prstGeom prst="rect">
            <a:avLst/>
          </a:prstGeom>
        </p:spPr>
      </p:pic>
      <p:sp>
        <p:nvSpPr>
          <p:cNvPr id="137" name="object 137"/>
          <p:cNvSpPr/>
          <p:nvPr/>
        </p:nvSpPr>
        <p:spPr>
          <a:xfrm>
            <a:off x="8300994" y="9920062"/>
            <a:ext cx="226060" cy="166370"/>
          </a:xfrm>
          <a:custGeom>
            <a:avLst/>
            <a:gdLst/>
            <a:ahLst/>
            <a:cxnLst/>
            <a:rect l="l" t="t" r="r" b="b"/>
            <a:pathLst>
              <a:path w="226059" h="166370">
                <a:moveTo>
                  <a:pt x="0" y="166051"/>
                </a:moveTo>
                <a:lnTo>
                  <a:pt x="2539" y="79725"/>
                </a:lnTo>
                <a:lnTo>
                  <a:pt x="225972" y="0"/>
                </a:lnTo>
                <a:lnTo>
                  <a:pt x="223941" y="89881"/>
                </a:lnTo>
                <a:lnTo>
                  <a:pt x="0" y="166051"/>
                </a:lnTo>
                <a:close/>
              </a:path>
            </a:pathLst>
          </a:custGeom>
          <a:solidFill>
            <a:srgbClr val="6F9425">
              <a:alpha val="8999"/>
            </a:srgbClr>
          </a:solidFill>
        </p:spPr>
        <p:txBody>
          <a:bodyPr wrap="square" lIns="0" tIns="0" rIns="0" bIns="0" rtlCol="0"/>
          <a:lstStyle/>
          <a:p>
            <a:endParaRPr/>
          </a:p>
        </p:txBody>
      </p:sp>
      <p:sp>
        <p:nvSpPr>
          <p:cNvPr id="154" name="object 154"/>
          <p:cNvSpPr/>
          <p:nvPr/>
        </p:nvSpPr>
        <p:spPr>
          <a:xfrm>
            <a:off x="8784931" y="9952054"/>
            <a:ext cx="226060" cy="165100"/>
          </a:xfrm>
          <a:custGeom>
            <a:avLst/>
            <a:gdLst/>
            <a:ahLst/>
            <a:cxnLst/>
            <a:rect l="l" t="t" r="r" b="b"/>
            <a:pathLst>
              <a:path w="226059" h="165100">
                <a:moveTo>
                  <a:pt x="0" y="164528"/>
                </a:moveTo>
                <a:lnTo>
                  <a:pt x="1015" y="74647"/>
                </a:lnTo>
                <a:lnTo>
                  <a:pt x="507" y="74139"/>
                </a:lnTo>
                <a:lnTo>
                  <a:pt x="225464" y="0"/>
                </a:lnTo>
                <a:lnTo>
                  <a:pt x="225464" y="93943"/>
                </a:lnTo>
                <a:lnTo>
                  <a:pt x="0" y="164528"/>
                </a:lnTo>
                <a:close/>
              </a:path>
            </a:pathLst>
          </a:custGeom>
          <a:solidFill>
            <a:srgbClr val="6F9425">
              <a:alpha val="8999"/>
            </a:srgbClr>
          </a:solidFill>
        </p:spPr>
        <p:txBody>
          <a:bodyPr wrap="square" lIns="0" tIns="0" rIns="0" bIns="0" rtlCol="0"/>
          <a:lstStyle/>
          <a:p>
            <a:endParaRPr/>
          </a:p>
        </p:txBody>
      </p:sp>
      <p:sp>
        <p:nvSpPr>
          <p:cNvPr id="176" name="object 176"/>
          <p:cNvSpPr/>
          <p:nvPr/>
        </p:nvSpPr>
        <p:spPr>
          <a:xfrm>
            <a:off x="0" y="10073779"/>
            <a:ext cx="124460" cy="135255"/>
          </a:xfrm>
          <a:custGeom>
            <a:avLst/>
            <a:gdLst/>
            <a:ahLst/>
            <a:cxnLst/>
            <a:rect l="l" t="t" r="r" b="b"/>
            <a:pathLst>
              <a:path w="124460" h="135254">
                <a:moveTo>
                  <a:pt x="97439" y="134715"/>
                </a:moveTo>
                <a:lnTo>
                  <a:pt x="0" y="113141"/>
                </a:lnTo>
                <a:lnTo>
                  <a:pt x="0" y="0"/>
                </a:lnTo>
                <a:lnTo>
                  <a:pt x="124353" y="29600"/>
                </a:lnTo>
                <a:lnTo>
                  <a:pt x="97439" y="134715"/>
                </a:lnTo>
                <a:close/>
              </a:path>
            </a:pathLst>
          </a:custGeom>
          <a:solidFill>
            <a:srgbClr val="6F9425">
              <a:alpha val="8999"/>
            </a:srgbClr>
          </a:solidFill>
        </p:spPr>
        <p:txBody>
          <a:bodyPr wrap="square" lIns="0" tIns="0" rIns="0" bIns="0" rtlCol="0"/>
          <a:lstStyle/>
          <a:p>
            <a:endParaRPr/>
          </a:p>
        </p:txBody>
      </p:sp>
      <p:sp>
        <p:nvSpPr>
          <p:cNvPr id="150" name="object 150"/>
          <p:cNvSpPr/>
          <p:nvPr/>
        </p:nvSpPr>
        <p:spPr>
          <a:xfrm>
            <a:off x="1454288" y="10066310"/>
            <a:ext cx="247650" cy="150495"/>
          </a:xfrm>
          <a:custGeom>
            <a:avLst/>
            <a:gdLst/>
            <a:ahLst/>
            <a:cxnLst/>
            <a:rect l="l" t="t" r="r" b="b"/>
            <a:pathLst>
              <a:path w="247650" h="150495">
                <a:moveTo>
                  <a:pt x="225464" y="150309"/>
                </a:moveTo>
                <a:lnTo>
                  <a:pt x="0" y="80740"/>
                </a:lnTo>
                <a:lnTo>
                  <a:pt x="6133" y="59198"/>
                </a:lnTo>
                <a:lnTo>
                  <a:pt x="11362" y="40560"/>
                </a:lnTo>
                <a:lnTo>
                  <a:pt x="16495" y="21827"/>
                </a:lnTo>
                <a:lnTo>
                  <a:pt x="22343" y="0"/>
                </a:lnTo>
                <a:lnTo>
                  <a:pt x="247299" y="73123"/>
                </a:lnTo>
                <a:lnTo>
                  <a:pt x="241460" y="93895"/>
                </a:lnTo>
                <a:lnTo>
                  <a:pt x="231304" y="129537"/>
                </a:lnTo>
                <a:lnTo>
                  <a:pt x="225464" y="150309"/>
                </a:lnTo>
                <a:close/>
              </a:path>
            </a:pathLst>
          </a:custGeom>
          <a:solidFill>
            <a:srgbClr val="6F9425">
              <a:alpha val="8999"/>
            </a:srgbClr>
          </a:solidFill>
        </p:spPr>
        <p:txBody>
          <a:bodyPr wrap="square" lIns="0" tIns="0" rIns="0" bIns="0" rtlCol="0"/>
          <a:lstStyle/>
          <a:p>
            <a:endParaRPr/>
          </a:p>
        </p:txBody>
      </p:sp>
      <p:sp>
        <p:nvSpPr>
          <p:cNvPr id="133" name="object 133"/>
          <p:cNvSpPr/>
          <p:nvPr/>
        </p:nvSpPr>
        <p:spPr>
          <a:xfrm>
            <a:off x="1988497" y="10060216"/>
            <a:ext cx="244475" cy="149860"/>
          </a:xfrm>
          <a:custGeom>
            <a:avLst/>
            <a:gdLst/>
            <a:ahLst/>
            <a:cxnLst/>
            <a:rect l="l" t="t" r="r" b="b"/>
            <a:pathLst>
              <a:path w="244475" h="149859">
                <a:moveTo>
                  <a:pt x="223941" y="149294"/>
                </a:moveTo>
                <a:lnTo>
                  <a:pt x="0" y="76170"/>
                </a:lnTo>
                <a:lnTo>
                  <a:pt x="20819" y="0"/>
                </a:lnTo>
                <a:lnTo>
                  <a:pt x="244253" y="76170"/>
                </a:lnTo>
                <a:lnTo>
                  <a:pt x="223941" y="149294"/>
                </a:lnTo>
                <a:close/>
              </a:path>
            </a:pathLst>
          </a:custGeom>
          <a:solidFill>
            <a:srgbClr val="6F9425">
              <a:alpha val="8999"/>
            </a:srgbClr>
          </a:solidFill>
        </p:spPr>
        <p:txBody>
          <a:bodyPr wrap="square" lIns="0" tIns="0" rIns="0" bIns="0" rtlCol="0"/>
          <a:lstStyle/>
          <a:p>
            <a:endParaRPr/>
          </a:p>
        </p:txBody>
      </p:sp>
      <p:sp>
        <p:nvSpPr>
          <p:cNvPr id="114" name="object 114"/>
          <p:cNvSpPr/>
          <p:nvPr/>
        </p:nvSpPr>
        <p:spPr>
          <a:xfrm>
            <a:off x="2515596" y="10062247"/>
            <a:ext cx="241300" cy="149860"/>
          </a:xfrm>
          <a:custGeom>
            <a:avLst/>
            <a:gdLst/>
            <a:ahLst/>
            <a:cxnLst/>
            <a:rect l="l" t="t" r="r" b="b"/>
            <a:pathLst>
              <a:path w="241300" h="149859">
                <a:moveTo>
                  <a:pt x="222417" y="149294"/>
                </a:moveTo>
                <a:lnTo>
                  <a:pt x="91087" y="106662"/>
                </a:lnTo>
                <a:lnTo>
                  <a:pt x="0" y="76170"/>
                </a:lnTo>
                <a:lnTo>
                  <a:pt x="19296" y="0"/>
                </a:lnTo>
                <a:lnTo>
                  <a:pt x="150297" y="45226"/>
                </a:lnTo>
                <a:lnTo>
                  <a:pt x="241206" y="75662"/>
                </a:lnTo>
                <a:lnTo>
                  <a:pt x="222417" y="149294"/>
                </a:lnTo>
                <a:close/>
              </a:path>
            </a:pathLst>
          </a:custGeom>
          <a:solidFill>
            <a:srgbClr val="6F9425">
              <a:alpha val="8999"/>
            </a:srgbClr>
          </a:solidFill>
        </p:spPr>
        <p:txBody>
          <a:bodyPr wrap="square" lIns="0" tIns="0" rIns="0" bIns="0" rtlCol="0"/>
          <a:lstStyle/>
          <a:p>
            <a:endParaRPr/>
          </a:p>
        </p:txBody>
      </p:sp>
      <p:pic>
        <p:nvPicPr>
          <p:cNvPr id="95" name="object 95"/>
          <p:cNvPicPr/>
          <p:nvPr/>
        </p:nvPicPr>
        <p:blipFill>
          <a:blip r:embed="rId83" cstate="print"/>
          <a:stretch>
            <a:fillRect/>
          </a:stretch>
        </p:blipFill>
        <p:spPr>
          <a:xfrm>
            <a:off x="3515968" y="10196307"/>
            <a:ext cx="237143" cy="90691"/>
          </a:xfrm>
          <a:prstGeom prst="rect">
            <a:avLst/>
          </a:prstGeom>
        </p:spPr>
      </p:pic>
      <p:pic>
        <p:nvPicPr>
          <p:cNvPr id="68" name="object 68"/>
          <p:cNvPicPr/>
          <p:nvPr/>
        </p:nvPicPr>
        <p:blipFill>
          <a:blip r:embed="rId84" cstate="print"/>
          <a:stretch>
            <a:fillRect/>
          </a:stretch>
        </p:blipFill>
        <p:spPr>
          <a:xfrm>
            <a:off x="4027833" y="10126230"/>
            <a:ext cx="234097" cy="133044"/>
          </a:xfrm>
          <a:prstGeom prst="rect">
            <a:avLst/>
          </a:prstGeom>
        </p:spPr>
      </p:pic>
      <p:pic>
        <p:nvPicPr>
          <p:cNvPr id="72" name="object 72"/>
          <p:cNvPicPr/>
          <p:nvPr/>
        </p:nvPicPr>
        <p:blipFill>
          <a:blip r:embed="rId85" cstate="print"/>
          <a:stretch>
            <a:fillRect/>
          </a:stretch>
        </p:blipFill>
        <p:spPr>
          <a:xfrm>
            <a:off x="5934125" y="10112012"/>
            <a:ext cx="228511" cy="140153"/>
          </a:xfrm>
          <a:prstGeom prst="rect">
            <a:avLst/>
          </a:prstGeom>
        </p:spPr>
      </p:pic>
      <p:pic>
        <p:nvPicPr>
          <p:cNvPr id="96" name="object 96"/>
          <p:cNvPicPr/>
          <p:nvPr/>
        </p:nvPicPr>
        <p:blipFill>
          <a:blip r:embed="rId86" cstate="print"/>
          <a:stretch>
            <a:fillRect/>
          </a:stretch>
        </p:blipFill>
        <p:spPr>
          <a:xfrm>
            <a:off x="6872545" y="10047013"/>
            <a:ext cx="227495" cy="156403"/>
          </a:xfrm>
          <a:prstGeom prst="rect">
            <a:avLst/>
          </a:prstGeom>
        </p:spPr>
      </p:pic>
      <p:pic>
        <p:nvPicPr>
          <p:cNvPr id="117" name="object 117"/>
          <p:cNvPicPr/>
          <p:nvPr/>
        </p:nvPicPr>
        <p:blipFill>
          <a:blip r:embed="rId87" cstate="print"/>
          <a:stretch>
            <a:fillRect/>
          </a:stretch>
        </p:blipFill>
        <p:spPr>
          <a:xfrm>
            <a:off x="7341248" y="10074943"/>
            <a:ext cx="226987" cy="155387"/>
          </a:xfrm>
          <a:prstGeom prst="rect">
            <a:avLst/>
          </a:prstGeom>
        </p:spPr>
      </p:pic>
      <p:sp>
        <p:nvSpPr>
          <p:cNvPr id="168" name="object 168"/>
          <p:cNvSpPr/>
          <p:nvPr/>
        </p:nvSpPr>
        <p:spPr>
          <a:xfrm>
            <a:off x="9273437" y="10010959"/>
            <a:ext cx="227329" cy="163195"/>
          </a:xfrm>
          <a:custGeom>
            <a:avLst/>
            <a:gdLst/>
            <a:ahLst/>
            <a:cxnLst/>
            <a:rect l="l" t="t" r="r" b="b"/>
            <a:pathLst>
              <a:path w="227329" h="163195">
                <a:moveTo>
                  <a:pt x="0" y="163004"/>
                </a:moveTo>
                <a:lnTo>
                  <a:pt x="0" y="66014"/>
                </a:lnTo>
                <a:lnTo>
                  <a:pt x="225972" y="0"/>
                </a:lnTo>
                <a:lnTo>
                  <a:pt x="226987" y="101052"/>
                </a:lnTo>
                <a:lnTo>
                  <a:pt x="0" y="163004"/>
                </a:lnTo>
                <a:close/>
              </a:path>
            </a:pathLst>
          </a:custGeom>
          <a:solidFill>
            <a:srgbClr val="6F9425">
              <a:alpha val="8999"/>
            </a:srgbClr>
          </a:solidFill>
        </p:spPr>
        <p:txBody>
          <a:bodyPr wrap="square" lIns="0" tIns="0" rIns="0" bIns="0" rtlCol="0"/>
          <a:lstStyle/>
          <a:p>
            <a:endParaRPr/>
          </a:p>
        </p:txBody>
      </p:sp>
      <p:pic>
        <p:nvPicPr>
          <p:cNvPr id="177" name="object 177"/>
          <p:cNvPicPr/>
          <p:nvPr/>
        </p:nvPicPr>
        <p:blipFill>
          <a:blip r:embed="rId88" cstate="print"/>
          <a:stretch>
            <a:fillRect/>
          </a:stretch>
        </p:blipFill>
        <p:spPr>
          <a:xfrm>
            <a:off x="364035" y="10167870"/>
            <a:ext cx="253901" cy="119128"/>
          </a:xfrm>
          <a:prstGeom prst="rect">
            <a:avLst/>
          </a:prstGeom>
        </p:spPr>
      </p:pic>
      <p:sp>
        <p:nvSpPr>
          <p:cNvPr id="165" name="object 165"/>
          <p:cNvSpPr/>
          <p:nvPr/>
        </p:nvSpPr>
        <p:spPr>
          <a:xfrm>
            <a:off x="911955" y="10097793"/>
            <a:ext cx="251460" cy="151130"/>
          </a:xfrm>
          <a:custGeom>
            <a:avLst/>
            <a:gdLst/>
            <a:ahLst/>
            <a:cxnLst/>
            <a:rect l="l" t="t" r="r" b="b"/>
            <a:pathLst>
              <a:path w="251459" h="151129">
                <a:moveTo>
                  <a:pt x="226987" y="150817"/>
                </a:moveTo>
                <a:lnTo>
                  <a:pt x="0" y="88865"/>
                </a:lnTo>
                <a:lnTo>
                  <a:pt x="24374" y="0"/>
                </a:lnTo>
                <a:lnTo>
                  <a:pt x="24882" y="0"/>
                </a:lnTo>
                <a:lnTo>
                  <a:pt x="250854" y="66014"/>
                </a:lnTo>
                <a:lnTo>
                  <a:pt x="226987" y="150817"/>
                </a:lnTo>
                <a:close/>
              </a:path>
            </a:pathLst>
          </a:custGeom>
          <a:solidFill>
            <a:srgbClr val="6F9425">
              <a:alpha val="8999"/>
            </a:srgbClr>
          </a:solidFill>
        </p:spPr>
        <p:txBody>
          <a:bodyPr wrap="square" lIns="0" tIns="0" rIns="0" bIns="0" rtlCol="0"/>
          <a:lstStyle/>
          <a:p>
            <a:endParaRPr/>
          </a:p>
        </p:txBody>
      </p:sp>
      <p:sp>
        <p:nvSpPr>
          <p:cNvPr id="136" name="object 136"/>
          <p:cNvSpPr/>
          <p:nvPr/>
        </p:nvSpPr>
        <p:spPr>
          <a:xfrm>
            <a:off x="7815535" y="10090684"/>
            <a:ext cx="227329" cy="154940"/>
          </a:xfrm>
          <a:custGeom>
            <a:avLst/>
            <a:gdLst/>
            <a:ahLst/>
            <a:cxnLst/>
            <a:rect l="l" t="t" r="r" b="b"/>
            <a:pathLst>
              <a:path w="227329" h="154940">
                <a:moveTo>
                  <a:pt x="0" y="154879"/>
                </a:moveTo>
                <a:lnTo>
                  <a:pt x="4062" y="75662"/>
                </a:lnTo>
                <a:lnTo>
                  <a:pt x="3554" y="75154"/>
                </a:lnTo>
                <a:lnTo>
                  <a:pt x="226987" y="0"/>
                </a:lnTo>
                <a:lnTo>
                  <a:pt x="223941" y="82771"/>
                </a:lnTo>
                <a:lnTo>
                  <a:pt x="0" y="154879"/>
                </a:lnTo>
                <a:close/>
              </a:path>
            </a:pathLst>
          </a:custGeom>
          <a:solidFill>
            <a:srgbClr val="6F9425">
              <a:alpha val="8999"/>
            </a:srgbClr>
          </a:solidFill>
        </p:spPr>
        <p:txBody>
          <a:bodyPr wrap="square" lIns="0" tIns="0" rIns="0" bIns="0" rtlCol="0"/>
          <a:lstStyle/>
          <a:p>
            <a:endParaRPr/>
          </a:p>
        </p:txBody>
      </p:sp>
      <p:sp>
        <p:nvSpPr>
          <p:cNvPr id="151" name="object 151"/>
          <p:cNvSpPr/>
          <p:nvPr/>
        </p:nvSpPr>
        <p:spPr>
          <a:xfrm>
            <a:off x="1945406" y="10222713"/>
            <a:ext cx="226060" cy="64769"/>
          </a:xfrm>
          <a:custGeom>
            <a:avLst/>
            <a:gdLst/>
            <a:ahLst/>
            <a:cxnLst/>
            <a:rect l="l" t="t" r="r" b="b"/>
            <a:pathLst>
              <a:path w="226060" h="64770">
                <a:moveTo>
                  <a:pt x="18673" y="146"/>
                </a:moveTo>
                <a:lnTo>
                  <a:pt x="18208" y="0"/>
                </a:lnTo>
                <a:lnTo>
                  <a:pt x="18716" y="0"/>
                </a:lnTo>
                <a:lnTo>
                  <a:pt x="18673" y="146"/>
                </a:lnTo>
                <a:close/>
              </a:path>
              <a:path w="226060" h="64770">
                <a:moveTo>
                  <a:pt x="225849" y="64286"/>
                </a:moveTo>
                <a:lnTo>
                  <a:pt x="0" y="64286"/>
                </a:lnTo>
                <a:lnTo>
                  <a:pt x="3149" y="53628"/>
                </a:lnTo>
                <a:lnTo>
                  <a:pt x="8052" y="36752"/>
                </a:lnTo>
                <a:lnTo>
                  <a:pt x="12956" y="19780"/>
                </a:lnTo>
                <a:lnTo>
                  <a:pt x="18673" y="146"/>
                </a:lnTo>
                <a:lnTo>
                  <a:pt x="225849" y="64286"/>
                </a:lnTo>
                <a:close/>
              </a:path>
            </a:pathLst>
          </a:custGeom>
          <a:solidFill>
            <a:srgbClr val="6F9425">
              <a:alpha val="8999"/>
            </a:srgbClr>
          </a:solidFill>
        </p:spPr>
        <p:txBody>
          <a:bodyPr wrap="square" lIns="0" tIns="0" rIns="0" bIns="0" rtlCol="0"/>
          <a:lstStyle/>
          <a:p>
            <a:endParaRPr/>
          </a:p>
        </p:txBody>
      </p:sp>
      <p:sp>
        <p:nvSpPr>
          <p:cNvPr id="134" name="object 134"/>
          <p:cNvSpPr/>
          <p:nvPr/>
        </p:nvSpPr>
        <p:spPr>
          <a:xfrm>
            <a:off x="2475434" y="10222713"/>
            <a:ext cx="222885" cy="64769"/>
          </a:xfrm>
          <a:custGeom>
            <a:avLst/>
            <a:gdLst/>
            <a:ahLst/>
            <a:cxnLst/>
            <a:rect l="l" t="t" r="r" b="b"/>
            <a:pathLst>
              <a:path w="222885" h="64770">
                <a:moveTo>
                  <a:pt x="222394" y="64286"/>
                </a:moveTo>
                <a:lnTo>
                  <a:pt x="0" y="64286"/>
                </a:lnTo>
                <a:lnTo>
                  <a:pt x="17818" y="0"/>
                </a:lnTo>
                <a:lnTo>
                  <a:pt x="149733" y="41899"/>
                </a:lnTo>
                <a:lnTo>
                  <a:pt x="222394" y="64286"/>
                </a:lnTo>
                <a:close/>
              </a:path>
            </a:pathLst>
          </a:custGeom>
          <a:solidFill>
            <a:srgbClr val="6F9425">
              <a:alpha val="8999"/>
            </a:srgbClr>
          </a:solidFill>
        </p:spPr>
        <p:txBody>
          <a:bodyPr wrap="square" lIns="0" tIns="0" rIns="0" bIns="0" rtlCol="0"/>
          <a:lstStyle/>
          <a:p>
            <a:endParaRPr/>
          </a:p>
        </p:txBody>
      </p:sp>
      <p:sp>
        <p:nvSpPr>
          <p:cNvPr id="115" name="object 115"/>
          <p:cNvSpPr/>
          <p:nvPr/>
        </p:nvSpPr>
        <p:spPr>
          <a:xfrm>
            <a:off x="2999747" y="10220682"/>
            <a:ext cx="238125" cy="66675"/>
          </a:xfrm>
          <a:custGeom>
            <a:avLst/>
            <a:gdLst/>
            <a:ahLst/>
            <a:cxnLst/>
            <a:rect l="l" t="t" r="r" b="b"/>
            <a:pathLst>
              <a:path w="238125" h="66675">
                <a:moveTo>
                  <a:pt x="237751" y="66317"/>
                </a:moveTo>
                <a:lnTo>
                  <a:pt x="0" y="66317"/>
                </a:lnTo>
                <a:lnTo>
                  <a:pt x="16542" y="0"/>
                </a:lnTo>
                <a:lnTo>
                  <a:pt x="147543" y="39815"/>
                </a:lnTo>
                <a:lnTo>
                  <a:pt x="237751" y="66317"/>
                </a:lnTo>
                <a:close/>
              </a:path>
            </a:pathLst>
          </a:custGeom>
          <a:solidFill>
            <a:srgbClr val="6F9425">
              <a:alpha val="8999"/>
            </a:srgbClr>
          </a:solidFill>
        </p:spPr>
        <p:txBody>
          <a:bodyPr wrap="square" lIns="0" tIns="0" rIns="0" bIns="0" rtlCol="0"/>
          <a:lstStyle/>
          <a:p>
            <a:endParaRPr/>
          </a:p>
        </p:txBody>
      </p:sp>
      <p:pic>
        <p:nvPicPr>
          <p:cNvPr id="69" name="object 69"/>
          <p:cNvPicPr/>
          <p:nvPr/>
        </p:nvPicPr>
        <p:blipFill>
          <a:blip r:embed="rId89" cstate="print"/>
          <a:stretch>
            <a:fillRect/>
          </a:stretch>
        </p:blipFill>
        <p:spPr>
          <a:xfrm>
            <a:off x="4506584" y="10209510"/>
            <a:ext cx="230649" cy="77489"/>
          </a:xfrm>
          <a:prstGeom prst="rect">
            <a:avLst/>
          </a:prstGeom>
        </p:spPr>
      </p:pic>
      <p:sp>
        <p:nvSpPr>
          <p:cNvPr id="70" name="object 70"/>
          <p:cNvSpPr/>
          <p:nvPr/>
        </p:nvSpPr>
        <p:spPr>
          <a:xfrm>
            <a:off x="4988395" y="10248610"/>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8999"/>
            </a:srgbClr>
          </a:solidFill>
        </p:spPr>
        <p:txBody>
          <a:bodyPr wrap="square" lIns="0" tIns="0" rIns="0" bIns="0" rtlCol="0"/>
          <a:lstStyle/>
          <a:p>
            <a:endParaRPr/>
          </a:p>
        </p:txBody>
      </p:sp>
      <p:pic>
        <p:nvPicPr>
          <p:cNvPr id="71" name="object 71"/>
          <p:cNvPicPr/>
          <p:nvPr/>
        </p:nvPicPr>
        <p:blipFill>
          <a:blip r:embed="rId90" cstate="print"/>
          <a:stretch>
            <a:fillRect/>
          </a:stretch>
        </p:blipFill>
        <p:spPr>
          <a:xfrm>
            <a:off x="5461180" y="10200369"/>
            <a:ext cx="226153" cy="86629"/>
          </a:xfrm>
          <a:prstGeom prst="rect">
            <a:avLst/>
          </a:prstGeom>
        </p:spPr>
      </p:pic>
      <p:pic>
        <p:nvPicPr>
          <p:cNvPr id="94" name="object 94"/>
          <p:cNvPicPr/>
          <p:nvPr/>
        </p:nvPicPr>
        <p:blipFill>
          <a:blip r:embed="rId91" cstate="print"/>
          <a:stretch>
            <a:fillRect/>
          </a:stretch>
        </p:blipFill>
        <p:spPr>
          <a:xfrm>
            <a:off x="6397592" y="10192245"/>
            <a:ext cx="224098" cy="94754"/>
          </a:xfrm>
          <a:prstGeom prst="rect">
            <a:avLst/>
          </a:prstGeom>
        </p:spPr>
      </p:pic>
      <p:sp>
        <p:nvSpPr>
          <p:cNvPr id="116" name="object 116"/>
          <p:cNvSpPr/>
          <p:nvPr/>
        </p:nvSpPr>
        <p:spPr>
          <a:xfrm>
            <a:off x="6901510" y="10231853"/>
            <a:ext cx="186055" cy="55244"/>
          </a:xfrm>
          <a:custGeom>
            <a:avLst/>
            <a:gdLst/>
            <a:ahLst/>
            <a:cxnLst/>
            <a:rect l="l" t="t" r="r" b="b"/>
            <a:pathLst>
              <a:path w="186054" h="55245">
                <a:moveTo>
                  <a:pt x="181583" y="55145"/>
                </a:moveTo>
                <a:lnTo>
                  <a:pt x="0" y="55145"/>
                </a:lnTo>
                <a:lnTo>
                  <a:pt x="94926" y="27372"/>
                </a:lnTo>
                <a:lnTo>
                  <a:pt x="185835" y="0"/>
                </a:lnTo>
                <a:lnTo>
                  <a:pt x="181583" y="55145"/>
                </a:lnTo>
                <a:close/>
              </a:path>
            </a:pathLst>
          </a:custGeom>
          <a:solidFill>
            <a:srgbClr val="6F9425">
              <a:alpha val="8999"/>
            </a:srgbClr>
          </a:solidFill>
        </p:spPr>
        <p:txBody>
          <a:bodyPr wrap="square" lIns="0" tIns="0" rIns="0" bIns="0" rtlCol="0"/>
          <a:lstStyle/>
          <a:p>
            <a:endParaRPr/>
          </a:p>
        </p:txBody>
      </p:sp>
      <p:pic>
        <p:nvPicPr>
          <p:cNvPr id="153" name="object 153"/>
          <p:cNvPicPr/>
          <p:nvPr/>
        </p:nvPicPr>
        <p:blipFill>
          <a:blip r:embed="rId92" cstate="print"/>
          <a:stretch>
            <a:fillRect/>
          </a:stretch>
        </p:blipFill>
        <p:spPr>
          <a:xfrm>
            <a:off x="8295409" y="10112012"/>
            <a:ext cx="227495" cy="154372"/>
          </a:xfrm>
          <a:prstGeom prst="rect">
            <a:avLst/>
          </a:prstGeom>
        </p:spPr>
      </p:pic>
      <p:sp>
        <p:nvSpPr>
          <p:cNvPr id="166" name="object 166"/>
          <p:cNvSpPr/>
          <p:nvPr/>
        </p:nvSpPr>
        <p:spPr>
          <a:xfrm>
            <a:off x="1413767" y="10240486"/>
            <a:ext cx="175260" cy="46990"/>
          </a:xfrm>
          <a:custGeom>
            <a:avLst/>
            <a:gdLst/>
            <a:ahLst/>
            <a:cxnLst/>
            <a:rect l="l" t="t" r="r" b="b"/>
            <a:pathLst>
              <a:path w="175259" h="46990">
                <a:moveTo>
                  <a:pt x="174941" y="46513"/>
                </a:moveTo>
                <a:lnTo>
                  <a:pt x="0" y="46513"/>
                </a:lnTo>
                <a:lnTo>
                  <a:pt x="13100" y="507"/>
                </a:lnTo>
                <a:lnTo>
                  <a:pt x="13607" y="0"/>
                </a:lnTo>
                <a:lnTo>
                  <a:pt x="174941" y="46513"/>
                </a:lnTo>
                <a:close/>
              </a:path>
            </a:pathLst>
          </a:custGeom>
          <a:solidFill>
            <a:srgbClr val="6F9425">
              <a:alpha val="8999"/>
            </a:srgbClr>
          </a:solidFill>
        </p:spPr>
        <p:txBody>
          <a:bodyPr wrap="square" lIns="0" tIns="0" rIns="0" bIns="0" rtlCol="0"/>
          <a:lstStyle/>
          <a:p>
            <a:endParaRPr/>
          </a:p>
        </p:txBody>
      </p:sp>
      <p:sp>
        <p:nvSpPr>
          <p:cNvPr id="223" name="object 223"/>
          <p:cNvSpPr/>
          <p:nvPr/>
        </p:nvSpPr>
        <p:spPr>
          <a:xfrm>
            <a:off x="0" y="7092566"/>
            <a:ext cx="3458210" cy="3194685"/>
          </a:xfrm>
          <a:custGeom>
            <a:avLst/>
            <a:gdLst/>
            <a:ahLst/>
            <a:cxnLst/>
            <a:rect l="l" t="t" r="r" b="b"/>
            <a:pathLst>
              <a:path w="3458210" h="3194684">
                <a:moveTo>
                  <a:pt x="0" y="3194433"/>
                </a:moveTo>
                <a:lnTo>
                  <a:pt x="0" y="334546"/>
                </a:lnTo>
                <a:lnTo>
                  <a:pt x="167157" y="167388"/>
                </a:lnTo>
                <a:lnTo>
                  <a:pt x="204253" y="133420"/>
                </a:lnTo>
                <a:lnTo>
                  <a:pt x="243915" y="103040"/>
                </a:lnTo>
                <a:lnTo>
                  <a:pt x="285879" y="76357"/>
                </a:lnTo>
                <a:lnTo>
                  <a:pt x="329881" y="53480"/>
                </a:lnTo>
                <a:lnTo>
                  <a:pt x="375660" y="34517"/>
                </a:lnTo>
                <a:lnTo>
                  <a:pt x="422951" y="19579"/>
                </a:lnTo>
                <a:lnTo>
                  <a:pt x="471492" y="8774"/>
                </a:lnTo>
                <a:lnTo>
                  <a:pt x="521019" y="2211"/>
                </a:lnTo>
                <a:lnTo>
                  <a:pt x="571269" y="0"/>
                </a:lnTo>
                <a:lnTo>
                  <a:pt x="621518" y="2211"/>
                </a:lnTo>
                <a:lnTo>
                  <a:pt x="671045" y="8774"/>
                </a:lnTo>
                <a:lnTo>
                  <a:pt x="719586" y="19579"/>
                </a:lnTo>
                <a:lnTo>
                  <a:pt x="766878" y="34517"/>
                </a:lnTo>
                <a:lnTo>
                  <a:pt x="812657" y="53480"/>
                </a:lnTo>
                <a:lnTo>
                  <a:pt x="856660" y="76357"/>
                </a:lnTo>
                <a:lnTo>
                  <a:pt x="898624" y="103040"/>
                </a:lnTo>
                <a:lnTo>
                  <a:pt x="938285" y="133420"/>
                </a:lnTo>
                <a:lnTo>
                  <a:pt x="975381" y="167389"/>
                </a:lnTo>
                <a:lnTo>
                  <a:pt x="3290585" y="2482593"/>
                </a:lnTo>
                <a:lnTo>
                  <a:pt x="3324555" y="2519684"/>
                </a:lnTo>
                <a:lnTo>
                  <a:pt x="3354932" y="2559345"/>
                </a:lnTo>
                <a:lnTo>
                  <a:pt x="3381612" y="2601309"/>
                </a:lnTo>
                <a:lnTo>
                  <a:pt x="3404486" y="2645312"/>
                </a:lnTo>
                <a:lnTo>
                  <a:pt x="3423445" y="2691091"/>
                </a:lnTo>
                <a:lnTo>
                  <a:pt x="3438380" y="2738384"/>
                </a:lnTo>
                <a:lnTo>
                  <a:pt x="3449183" y="2786926"/>
                </a:lnTo>
                <a:lnTo>
                  <a:pt x="3455745" y="2836454"/>
                </a:lnTo>
                <a:lnTo>
                  <a:pt x="3457956" y="2886707"/>
                </a:lnTo>
                <a:lnTo>
                  <a:pt x="3455745" y="2936959"/>
                </a:lnTo>
                <a:lnTo>
                  <a:pt x="3449183" y="2986486"/>
                </a:lnTo>
                <a:lnTo>
                  <a:pt x="3438380" y="3035027"/>
                </a:lnTo>
                <a:lnTo>
                  <a:pt x="3423445" y="3082318"/>
                </a:lnTo>
                <a:lnTo>
                  <a:pt x="3404486" y="3128096"/>
                </a:lnTo>
                <a:lnTo>
                  <a:pt x="3381612" y="3172097"/>
                </a:lnTo>
                <a:lnTo>
                  <a:pt x="3367410" y="3194433"/>
                </a:lnTo>
                <a:lnTo>
                  <a:pt x="0" y="3194433"/>
                </a:lnTo>
                <a:close/>
              </a:path>
            </a:pathLst>
          </a:custGeom>
          <a:solidFill>
            <a:srgbClr val="171B20">
              <a:alpha val="75000"/>
            </a:srgbClr>
          </a:solidFill>
        </p:spPr>
        <p:txBody>
          <a:bodyPr wrap="square" lIns="0" tIns="0" rIns="0" bIns="0" rtlCol="0"/>
          <a:lstStyle/>
          <a:p>
            <a:endParaRPr/>
          </a:p>
        </p:txBody>
      </p:sp>
      <p:sp>
        <p:nvSpPr>
          <p:cNvPr id="185" name="object 185"/>
          <p:cNvSpPr/>
          <p:nvPr/>
        </p:nvSpPr>
        <p:spPr>
          <a:xfrm>
            <a:off x="18157448" y="8507301"/>
            <a:ext cx="130810" cy="84455"/>
          </a:xfrm>
          <a:custGeom>
            <a:avLst/>
            <a:gdLst/>
            <a:ahLst/>
            <a:cxnLst/>
            <a:rect l="l" t="t" r="r" b="b"/>
            <a:pathLst>
              <a:path w="130809" h="84454">
                <a:moveTo>
                  <a:pt x="26913" y="84348"/>
                </a:moveTo>
                <a:lnTo>
                  <a:pt x="0" y="38138"/>
                </a:lnTo>
                <a:lnTo>
                  <a:pt x="507" y="37630"/>
                </a:lnTo>
                <a:lnTo>
                  <a:pt x="130550" y="0"/>
                </a:lnTo>
                <a:lnTo>
                  <a:pt x="130550" y="51740"/>
                </a:lnTo>
                <a:lnTo>
                  <a:pt x="26913" y="84348"/>
                </a:lnTo>
                <a:close/>
              </a:path>
            </a:pathLst>
          </a:custGeom>
          <a:solidFill>
            <a:srgbClr val="6F9425">
              <a:alpha val="8999"/>
            </a:srgbClr>
          </a:solidFill>
        </p:spPr>
        <p:txBody>
          <a:bodyPr wrap="square" lIns="0" tIns="0" rIns="0" bIns="0" rtlCol="0"/>
          <a:lstStyle/>
          <a:p>
            <a:endParaRPr/>
          </a:p>
        </p:txBody>
      </p:sp>
      <p:sp>
        <p:nvSpPr>
          <p:cNvPr id="184" name="object 184"/>
          <p:cNvSpPr/>
          <p:nvPr/>
        </p:nvSpPr>
        <p:spPr>
          <a:xfrm>
            <a:off x="17663864" y="8623642"/>
            <a:ext cx="254000" cy="127000"/>
          </a:xfrm>
          <a:custGeom>
            <a:avLst/>
            <a:gdLst/>
            <a:ahLst/>
            <a:cxnLst/>
            <a:rect l="l" t="t" r="r" b="b"/>
            <a:pathLst>
              <a:path w="254000" h="127000">
                <a:moveTo>
                  <a:pt x="25390" y="126950"/>
                </a:moveTo>
                <a:lnTo>
                  <a:pt x="0" y="68045"/>
                </a:lnTo>
                <a:lnTo>
                  <a:pt x="507" y="68553"/>
                </a:lnTo>
                <a:lnTo>
                  <a:pt x="228003" y="0"/>
                </a:lnTo>
                <a:lnTo>
                  <a:pt x="253901" y="52811"/>
                </a:lnTo>
                <a:lnTo>
                  <a:pt x="25390" y="126950"/>
                </a:lnTo>
                <a:close/>
              </a:path>
            </a:pathLst>
          </a:custGeom>
          <a:solidFill>
            <a:srgbClr val="6F9425">
              <a:alpha val="8999"/>
            </a:srgbClr>
          </a:solidFill>
        </p:spPr>
        <p:txBody>
          <a:bodyPr wrap="square" lIns="0" tIns="0" rIns="0" bIns="0" rtlCol="0"/>
          <a:lstStyle/>
          <a:p>
            <a:endParaRPr/>
          </a:p>
        </p:txBody>
      </p:sp>
      <p:pic>
        <p:nvPicPr>
          <p:cNvPr id="192" name="object 192"/>
          <p:cNvPicPr/>
          <p:nvPr/>
        </p:nvPicPr>
        <p:blipFill>
          <a:blip r:embed="rId93" cstate="print"/>
          <a:stretch>
            <a:fillRect/>
          </a:stretch>
        </p:blipFill>
        <p:spPr>
          <a:xfrm>
            <a:off x="18215846" y="8620482"/>
            <a:ext cx="72153" cy="70697"/>
          </a:xfrm>
          <a:prstGeom prst="rect">
            <a:avLst/>
          </a:prstGeom>
        </p:spPr>
      </p:pic>
      <p:sp>
        <p:nvSpPr>
          <p:cNvPr id="183" name="object 183"/>
          <p:cNvSpPr/>
          <p:nvPr/>
        </p:nvSpPr>
        <p:spPr>
          <a:xfrm>
            <a:off x="17170280" y="8772936"/>
            <a:ext cx="252729" cy="141605"/>
          </a:xfrm>
          <a:custGeom>
            <a:avLst/>
            <a:gdLst/>
            <a:ahLst/>
            <a:cxnLst/>
            <a:rect l="l" t="t" r="r" b="b"/>
            <a:pathLst>
              <a:path w="252730" h="141604">
                <a:moveTo>
                  <a:pt x="23866" y="141169"/>
                </a:moveTo>
                <a:lnTo>
                  <a:pt x="0" y="69568"/>
                </a:lnTo>
                <a:lnTo>
                  <a:pt x="507" y="69568"/>
                </a:lnTo>
                <a:lnTo>
                  <a:pt x="228003" y="0"/>
                </a:lnTo>
                <a:lnTo>
                  <a:pt x="252378" y="65506"/>
                </a:lnTo>
                <a:lnTo>
                  <a:pt x="23866" y="141169"/>
                </a:lnTo>
                <a:close/>
              </a:path>
            </a:pathLst>
          </a:custGeom>
          <a:solidFill>
            <a:srgbClr val="6F9425">
              <a:alpha val="8999"/>
            </a:srgbClr>
          </a:solidFill>
        </p:spPr>
        <p:txBody>
          <a:bodyPr wrap="square" lIns="0" tIns="0" rIns="0" bIns="0" rtlCol="0"/>
          <a:lstStyle/>
          <a:p>
            <a:endParaRPr/>
          </a:p>
        </p:txBody>
      </p:sp>
      <p:sp>
        <p:nvSpPr>
          <p:cNvPr id="191" name="object 191"/>
          <p:cNvSpPr/>
          <p:nvPr/>
        </p:nvSpPr>
        <p:spPr>
          <a:xfrm>
            <a:off x="17719214" y="8737389"/>
            <a:ext cx="256540" cy="139700"/>
          </a:xfrm>
          <a:custGeom>
            <a:avLst/>
            <a:gdLst/>
            <a:ahLst/>
            <a:cxnLst/>
            <a:rect l="l" t="t" r="r" b="b"/>
            <a:pathLst>
              <a:path w="256540" h="139700">
                <a:moveTo>
                  <a:pt x="25897" y="139137"/>
                </a:moveTo>
                <a:lnTo>
                  <a:pt x="0" y="81248"/>
                </a:lnTo>
                <a:lnTo>
                  <a:pt x="507" y="81248"/>
                </a:lnTo>
                <a:lnTo>
                  <a:pt x="229526" y="0"/>
                </a:lnTo>
                <a:lnTo>
                  <a:pt x="255932" y="52303"/>
                </a:lnTo>
                <a:lnTo>
                  <a:pt x="25897" y="139137"/>
                </a:lnTo>
                <a:close/>
              </a:path>
            </a:pathLst>
          </a:custGeom>
          <a:solidFill>
            <a:srgbClr val="6F9425">
              <a:alpha val="8999"/>
            </a:srgbClr>
          </a:solidFill>
        </p:spPr>
        <p:txBody>
          <a:bodyPr wrap="square" lIns="0" tIns="0" rIns="0" bIns="0" rtlCol="0"/>
          <a:lstStyle/>
          <a:p>
            <a:endParaRPr/>
          </a:p>
        </p:txBody>
      </p:sp>
      <p:sp>
        <p:nvSpPr>
          <p:cNvPr id="199" name="object 199"/>
          <p:cNvSpPr/>
          <p:nvPr/>
        </p:nvSpPr>
        <p:spPr>
          <a:xfrm>
            <a:off x="18275765" y="8740242"/>
            <a:ext cx="12700" cy="26670"/>
          </a:xfrm>
          <a:custGeom>
            <a:avLst/>
            <a:gdLst/>
            <a:ahLst/>
            <a:cxnLst/>
            <a:rect l="l" t="t" r="r" b="b"/>
            <a:pathLst>
              <a:path w="12700" h="26670">
                <a:moveTo>
                  <a:pt x="12232" y="26151"/>
                </a:moveTo>
                <a:lnTo>
                  <a:pt x="7212" y="17229"/>
                </a:lnTo>
                <a:lnTo>
                  <a:pt x="232" y="4673"/>
                </a:lnTo>
                <a:lnTo>
                  <a:pt x="12232" y="0"/>
                </a:lnTo>
                <a:lnTo>
                  <a:pt x="12232" y="26151"/>
                </a:lnTo>
                <a:close/>
              </a:path>
              <a:path w="12700" h="26670">
                <a:moveTo>
                  <a:pt x="232" y="4673"/>
                </a:moveTo>
                <a:lnTo>
                  <a:pt x="0" y="4673"/>
                </a:lnTo>
                <a:lnTo>
                  <a:pt x="0" y="4256"/>
                </a:lnTo>
                <a:lnTo>
                  <a:pt x="232" y="4673"/>
                </a:lnTo>
                <a:close/>
              </a:path>
            </a:pathLst>
          </a:custGeom>
          <a:solidFill>
            <a:srgbClr val="6F9425">
              <a:alpha val="8999"/>
            </a:srgbClr>
          </a:solidFill>
        </p:spPr>
        <p:txBody>
          <a:bodyPr wrap="square" lIns="0" tIns="0" rIns="0" bIns="0" rtlCol="0"/>
          <a:lstStyle/>
          <a:p>
            <a:endParaRPr/>
          </a:p>
        </p:txBody>
      </p:sp>
      <p:sp>
        <p:nvSpPr>
          <p:cNvPr id="198" name="object 198"/>
          <p:cNvSpPr/>
          <p:nvPr/>
        </p:nvSpPr>
        <p:spPr>
          <a:xfrm>
            <a:off x="17776088" y="8852153"/>
            <a:ext cx="257810" cy="154305"/>
          </a:xfrm>
          <a:custGeom>
            <a:avLst/>
            <a:gdLst/>
            <a:ahLst/>
            <a:cxnLst/>
            <a:rect l="l" t="t" r="r" b="b"/>
            <a:pathLst>
              <a:path w="257809" h="154304">
                <a:moveTo>
                  <a:pt x="25897" y="153864"/>
                </a:moveTo>
                <a:lnTo>
                  <a:pt x="0" y="93435"/>
                </a:lnTo>
                <a:lnTo>
                  <a:pt x="230542" y="0"/>
                </a:lnTo>
                <a:lnTo>
                  <a:pt x="257456" y="54842"/>
                </a:lnTo>
                <a:lnTo>
                  <a:pt x="25897" y="153864"/>
                </a:lnTo>
                <a:close/>
              </a:path>
            </a:pathLst>
          </a:custGeom>
          <a:solidFill>
            <a:srgbClr val="6F9425">
              <a:alpha val="8999"/>
            </a:srgbClr>
          </a:solidFill>
        </p:spPr>
        <p:txBody>
          <a:bodyPr wrap="square" lIns="0" tIns="0" rIns="0" bIns="0" rtlCol="0"/>
          <a:lstStyle/>
          <a:p>
            <a:endParaRPr/>
          </a:p>
        </p:txBody>
      </p:sp>
      <p:sp>
        <p:nvSpPr>
          <p:cNvPr id="182" name="object 182"/>
          <p:cNvSpPr/>
          <p:nvPr/>
        </p:nvSpPr>
        <p:spPr>
          <a:xfrm>
            <a:off x="16677710" y="8923246"/>
            <a:ext cx="251460" cy="153035"/>
          </a:xfrm>
          <a:custGeom>
            <a:avLst/>
            <a:gdLst/>
            <a:ahLst/>
            <a:cxnLst/>
            <a:rect l="l" t="t" r="r" b="b"/>
            <a:pathLst>
              <a:path w="251459" h="153034">
                <a:moveTo>
                  <a:pt x="22343" y="152848"/>
                </a:moveTo>
                <a:lnTo>
                  <a:pt x="16210" y="130322"/>
                </a:lnTo>
                <a:lnTo>
                  <a:pt x="10981" y="110891"/>
                </a:lnTo>
                <a:lnTo>
                  <a:pt x="5847" y="91364"/>
                </a:lnTo>
                <a:lnTo>
                  <a:pt x="0" y="68553"/>
                </a:lnTo>
                <a:lnTo>
                  <a:pt x="227495" y="0"/>
                </a:lnTo>
                <a:lnTo>
                  <a:pt x="233644" y="21145"/>
                </a:lnTo>
                <a:lnTo>
                  <a:pt x="238984" y="39291"/>
                </a:lnTo>
                <a:lnTo>
                  <a:pt x="244419" y="57342"/>
                </a:lnTo>
                <a:lnTo>
                  <a:pt x="250854" y="78201"/>
                </a:lnTo>
                <a:lnTo>
                  <a:pt x="22343" y="152848"/>
                </a:lnTo>
                <a:close/>
              </a:path>
            </a:pathLst>
          </a:custGeom>
          <a:solidFill>
            <a:srgbClr val="6F9425">
              <a:alpha val="8999"/>
            </a:srgbClr>
          </a:solidFill>
        </p:spPr>
        <p:txBody>
          <a:bodyPr wrap="square" lIns="0" tIns="0" rIns="0" bIns="0" rtlCol="0"/>
          <a:lstStyle/>
          <a:p>
            <a:endParaRPr/>
          </a:p>
        </p:txBody>
      </p:sp>
      <p:sp>
        <p:nvSpPr>
          <p:cNvPr id="190" name="object 190"/>
          <p:cNvSpPr/>
          <p:nvPr/>
        </p:nvSpPr>
        <p:spPr>
          <a:xfrm>
            <a:off x="17222584" y="8914613"/>
            <a:ext cx="254635" cy="153670"/>
          </a:xfrm>
          <a:custGeom>
            <a:avLst/>
            <a:gdLst/>
            <a:ahLst/>
            <a:cxnLst/>
            <a:rect l="l" t="t" r="r" b="b"/>
            <a:pathLst>
              <a:path w="254634" h="153670">
                <a:moveTo>
                  <a:pt x="24374" y="153356"/>
                </a:moveTo>
                <a:lnTo>
                  <a:pt x="0" y="82264"/>
                </a:lnTo>
                <a:lnTo>
                  <a:pt x="507" y="82264"/>
                </a:lnTo>
                <a:lnTo>
                  <a:pt x="229526" y="0"/>
                </a:lnTo>
                <a:lnTo>
                  <a:pt x="254409" y="64998"/>
                </a:lnTo>
                <a:lnTo>
                  <a:pt x="24374" y="153356"/>
                </a:lnTo>
                <a:close/>
              </a:path>
            </a:pathLst>
          </a:custGeom>
          <a:solidFill>
            <a:srgbClr val="6F9425">
              <a:alpha val="8999"/>
            </a:srgbClr>
          </a:solidFill>
        </p:spPr>
        <p:txBody>
          <a:bodyPr wrap="square" lIns="0" tIns="0" rIns="0" bIns="0" rtlCol="0"/>
          <a:lstStyle/>
          <a:p>
            <a:endParaRPr/>
          </a:p>
        </p:txBody>
      </p:sp>
      <p:sp>
        <p:nvSpPr>
          <p:cNvPr id="181" name="object 181"/>
          <p:cNvSpPr/>
          <p:nvPr/>
        </p:nvSpPr>
        <p:spPr>
          <a:xfrm>
            <a:off x="16184126" y="9070509"/>
            <a:ext cx="249554" cy="162560"/>
          </a:xfrm>
          <a:custGeom>
            <a:avLst/>
            <a:gdLst/>
            <a:ahLst/>
            <a:cxnLst/>
            <a:rect l="l" t="t" r="r" b="b"/>
            <a:pathLst>
              <a:path w="249555" h="162559">
                <a:moveTo>
                  <a:pt x="20819" y="162496"/>
                </a:moveTo>
                <a:lnTo>
                  <a:pt x="0" y="65506"/>
                </a:lnTo>
                <a:lnTo>
                  <a:pt x="227495" y="0"/>
                </a:lnTo>
                <a:lnTo>
                  <a:pt x="249331" y="91404"/>
                </a:lnTo>
                <a:lnTo>
                  <a:pt x="20819" y="162496"/>
                </a:lnTo>
                <a:close/>
              </a:path>
            </a:pathLst>
          </a:custGeom>
          <a:solidFill>
            <a:srgbClr val="6F9425">
              <a:alpha val="8999"/>
            </a:srgbClr>
          </a:solidFill>
        </p:spPr>
        <p:txBody>
          <a:bodyPr wrap="square" lIns="0" tIns="0" rIns="0" bIns="0" rtlCol="0"/>
          <a:lstStyle/>
          <a:p>
            <a:endParaRPr/>
          </a:p>
        </p:txBody>
      </p:sp>
      <p:sp>
        <p:nvSpPr>
          <p:cNvPr id="189" name="object 189"/>
          <p:cNvSpPr/>
          <p:nvPr/>
        </p:nvSpPr>
        <p:spPr>
          <a:xfrm>
            <a:off x="16725952" y="9092851"/>
            <a:ext cx="253365" cy="165735"/>
          </a:xfrm>
          <a:custGeom>
            <a:avLst/>
            <a:gdLst/>
            <a:ahLst/>
            <a:cxnLst/>
            <a:rect l="l" t="t" r="r" b="b"/>
            <a:pathLst>
              <a:path w="253365" h="165734">
                <a:moveTo>
                  <a:pt x="22851" y="165543"/>
                </a:moveTo>
                <a:lnTo>
                  <a:pt x="0" y="81248"/>
                </a:lnTo>
                <a:lnTo>
                  <a:pt x="507" y="81756"/>
                </a:lnTo>
                <a:lnTo>
                  <a:pt x="229526" y="0"/>
                </a:lnTo>
                <a:lnTo>
                  <a:pt x="252885" y="78201"/>
                </a:lnTo>
                <a:lnTo>
                  <a:pt x="22851" y="165543"/>
                </a:lnTo>
                <a:close/>
              </a:path>
            </a:pathLst>
          </a:custGeom>
          <a:solidFill>
            <a:srgbClr val="6F9425">
              <a:alpha val="8999"/>
            </a:srgbClr>
          </a:solidFill>
        </p:spPr>
        <p:txBody>
          <a:bodyPr wrap="square" lIns="0" tIns="0" rIns="0" bIns="0" rtlCol="0"/>
          <a:lstStyle/>
          <a:p>
            <a:endParaRPr/>
          </a:p>
        </p:txBody>
      </p:sp>
      <p:sp>
        <p:nvSpPr>
          <p:cNvPr id="197" name="object 197"/>
          <p:cNvSpPr/>
          <p:nvPr/>
        </p:nvSpPr>
        <p:spPr>
          <a:xfrm>
            <a:off x="17275903" y="9056290"/>
            <a:ext cx="256540" cy="168910"/>
          </a:xfrm>
          <a:custGeom>
            <a:avLst/>
            <a:gdLst/>
            <a:ahLst/>
            <a:cxnLst/>
            <a:rect l="l" t="t" r="r" b="b"/>
            <a:pathLst>
              <a:path w="256540" h="168909">
                <a:moveTo>
                  <a:pt x="24374" y="168590"/>
                </a:moveTo>
                <a:lnTo>
                  <a:pt x="0" y="95466"/>
                </a:lnTo>
                <a:lnTo>
                  <a:pt x="230542" y="0"/>
                </a:lnTo>
                <a:lnTo>
                  <a:pt x="255932" y="67537"/>
                </a:lnTo>
                <a:lnTo>
                  <a:pt x="24374" y="168590"/>
                </a:lnTo>
                <a:close/>
              </a:path>
            </a:pathLst>
          </a:custGeom>
          <a:solidFill>
            <a:srgbClr val="6F9425">
              <a:alpha val="8999"/>
            </a:srgbClr>
          </a:solidFill>
        </p:spPr>
        <p:txBody>
          <a:bodyPr wrap="square" lIns="0" tIns="0" rIns="0" bIns="0" rtlCol="0"/>
          <a:lstStyle/>
          <a:p>
            <a:endParaRPr/>
          </a:p>
        </p:txBody>
      </p:sp>
      <p:sp>
        <p:nvSpPr>
          <p:cNvPr id="180" name="object 180"/>
          <p:cNvSpPr/>
          <p:nvPr/>
        </p:nvSpPr>
        <p:spPr>
          <a:xfrm>
            <a:off x="15690543" y="9209647"/>
            <a:ext cx="248285" cy="170180"/>
          </a:xfrm>
          <a:custGeom>
            <a:avLst/>
            <a:gdLst/>
            <a:ahLst/>
            <a:cxnLst/>
            <a:rect l="l" t="t" r="r" b="b"/>
            <a:pathLst>
              <a:path w="248284" h="170179">
                <a:moveTo>
                  <a:pt x="19296" y="169606"/>
                </a:moveTo>
                <a:lnTo>
                  <a:pt x="0" y="60428"/>
                </a:lnTo>
                <a:lnTo>
                  <a:pt x="134328" y="25292"/>
                </a:lnTo>
                <a:lnTo>
                  <a:pt x="227495" y="0"/>
                </a:lnTo>
                <a:lnTo>
                  <a:pt x="247807" y="103591"/>
                </a:lnTo>
                <a:lnTo>
                  <a:pt x="19296" y="169606"/>
                </a:lnTo>
                <a:close/>
              </a:path>
            </a:pathLst>
          </a:custGeom>
          <a:solidFill>
            <a:srgbClr val="6F9425">
              <a:alpha val="8999"/>
            </a:srgbClr>
          </a:solidFill>
        </p:spPr>
        <p:txBody>
          <a:bodyPr wrap="square" lIns="0" tIns="0" rIns="0" bIns="0" rtlCol="0"/>
          <a:lstStyle/>
          <a:p>
            <a:endParaRPr/>
          </a:p>
        </p:txBody>
      </p:sp>
      <p:pic>
        <p:nvPicPr>
          <p:cNvPr id="179" name="object 179"/>
          <p:cNvPicPr/>
          <p:nvPr/>
        </p:nvPicPr>
        <p:blipFill>
          <a:blip r:embed="rId94" cstate="print"/>
          <a:stretch>
            <a:fillRect/>
          </a:stretch>
        </p:blipFill>
        <p:spPr>
          <a:xfrm>
            <a:off x="15196450" y="9336597"/>
            <a:ext cx="246792" cy="174176"/>
          </a:xfrm>
          <a:prstGeom prst="rect">
            <a:avLst/>
          </a:prstGeom>
        </p:spPr>
      </p:pic>
      <p:sp>
        <p:nvSpPr>
          <p:cNvPr id="188" name="object 188"/>
          <p:cNvSpPr/>
          <p:nvPr/>
        </p:nvSpPr>
        <p:spPr>
          <a:xfrm>
            <a:off x="16229321" y="9268044"/>
            <a:ext cx="251460" cy="175260"/>
          </a:xfrm>
          <a:custGeom>
            <a:avLst/>
            <a:gdLst/>
            <a:ahLst/>
            <a:cxnLst/>
            <a:rect l="l" t="t" r="r" b="b"/>
            <a:pathLst>
              <a:path w="251459" h="175259">
                <a:moveTo>
                  <a:pt x="21327" y="175191"/>
                </a:moveTo>
                <a:lnTo>
                  <a:pt x="0" y="78201"/>
                </a:lnTo>
                <a:lnTo>
                  <a:pt x="507" y="78201"/>
                </a:lnTo>
                <a:lnTo>
                  <a:pt x="229526" y="0"/>
                </a:lnTo>
                <a:lnTo>
                  <a:pt x="251362" y="90896"/>
                </a:lnTo>
                <a:lnTo>
                  <a:pt x="21327" y="175191"/>
                </a:lnTo>
                <a:close/>
              </a:path>
            </a:pathLst>
          </a:custGeom>
          <a:solidFill>
            <a:srgbClr val="6F9425">
              <a:alpha val="8999"/>
            </a:srgbClr>
          </a:solidFill>
        </p:spPr>
        <p:txBody>
          <a:bodyPr wrap="square" lIns="0" tIns="0" rIns="0" bIns="0" rtlCol="0"/>
          <a:lstStyle/>
          <a:p>
            <a:endParaRPr/>
          </a:p>
        </p:txBody>
      </p:sp>
      <p:sp>
        <p:nvSpPr>
          <p:cNvPr id="196" name="object 196"/>
          <p:cNvSpPr/>
          <p:nvPr/>
        </p:nvSpPr>
        <p:spPr>
          <a:xfrm>
            <a:off x="16775717" y="9262966"/>
            <a:ext cx="254635" cy="180975"/>
          </a:xfrm>
          <a:custGeom>
            <a:avLst/>
            <a:gdLst/>
            <a:ahLst/>
            <a:cxnLst/>
            <a:rect l="l" t="t" r="r" b="b"/>
            <a:pathLst>
              <a:path w="254634" h="180975">
                <a:moveTo>
                  <a:pt x="22851" y="180777"/>
                </a:moveTo>
                <a:lnTo>
                  <a:pt x="0" y="94451"/>
                </a:lnTo>
                <a:lnTo>
                  <a:pt x="230542" y="0"/>
                </a:lnTo>
                <a:lnTo>
                  <a:pt x="254409" y="80232"/>
                </a:lnTo>
                <a:lnTo>
                  <a:pt x="22851" y="180777"/>
                </a:lnTo>
                <a:close/>
              </a:path>
            </a:pathLst>
          </a:custGeom>
          <a:solidFill>
            <a:srgbClr val="6F9425">
              <a:alpha val="8999"/>
            </a:srgbClr>
          </a:solidFill>
        </p:spPr>
        <p:txBody>
          <a:bodyPr wrap="square" lIns="0" tIns="0" rIns="0" bIns="0" rtlCol="0"/>
          <a:lstStyle/>
          <a:p>
            <a:endParaRPr/>
          </a:p>
        </p:txBody>
      </p:sp>
      <p:pic>
        <p:nvPicPr>
          <p:cNvPr id="187" name="object 187"/>
          <p:cNvPicPr/>
          <p:nvPr/>
        </p:nvPicPr>
        <p:blipFill>
          <a:blip r:embed="rId95" cstate="print"/>
          <a:stretch>
            <a:fillRect/>
          </a:stretch>
        </p:blipFill>
        <p:spPr>
          <a:xfrm>
            <a:off x="15732182" y="9434603"/>
            <a:ext cx="249839" cy="182301"/>
          </a:xfrm>
          <a:prstGeom prst="rect">
            <a:avLst/>
          </a:prstGeom>
        </p:spPr>
      </p:pic>
      <p:pic>
        <p:nvPicPr>
          <p:cNvPr id="195" name="object 195"/>
          <p:cNvPicPr/>
          <p:nvPr/>
        </p:nvPicPr>
        <p:blipFill>
          <a:blip r:embed="rId96" cstate="print"/>
          <a:stretch>
            <a:fillRect/>
          </a:stretch>
        </p:blipFill>
        <p:spPr>
          <a:xfrm>
            <a:off x="16276039" y="9466595"/>
            <a:ext cx="252885" cy="189918"/>
          </a:xfrm>
          <a:prstGeom prst="rect">
            <a:avLst/>
          </a:prstGeom>
        </p:spPr>
      </p:pic>
      <p:pic>
        <p:nvPicPr>
          <p:cNvPr id="186" name="object 186"/>
          <p:cNvPicPr/>
          <p:nvPr/>
        </p:nvPicPr>
        <p:blipFill>
          <a:blip r:embed="rId97" cstate="print"/>
          <a:stretch>
            <a:fillRect/>
          </a:stretch>
        </p:blipFill>
        <p:spPr>
          <a:xfrm>
            <a:off x="15235550" y="9586944"/>
            <a:ext cx="248315" cy="185855"/>
          </a:xfrm>
          <a:prstGeom prst="rect">
            <a:avLst/>
          </a:prstGeom>
        </p:spPr>
      </p:pic>
      <p:pic>
        <p:nvPicPr>
          <p:cNvPr id="194" name="object 194"/>
          <p:cNvPicPr/>
          <p:nvPr/>
        </p:nvPicPr>
        <p:blipFill>
          <a:blip r:embed="rId98" cstate="print"/>
          <a:stretch>
            <a:fillRect/>
          </a:stretch>
        </p:blipFill>
        <p:spPr>
          <a:xfrm>
            <a:off x="15775934" y="9660575"/>
            <a:ext cx="251280" cy="196011"/>
          </a:xfrm>
          <a:prstGeom prst="rect">
            <a:avLst/>
          </a:prstGeom>
        </p:spPr>
      </p:pic>
      <p:sp>
        <p:nvSpPr>
          <p:cNvPr id="203" name="object 203"/>
          <p:cNvSpPr/>
          <p:nvPr/>
        </p:nvSpPr>
        <p:spPr>
          <a:xfrm>
            <a:off x="16322248" y="9670223"/>
            <a:ext cx="255270" cy="207645"/>
          </a:xfrm>
          <a:custGeom>
            <a:avLst/>
            <a:gdLst/>
            <a:ahLst/>
            <a:cxnLst/>
            <a:rect l="l" t="t" r="r" b="b"/>
            <a:pathLst>
              <a:path w="255269" h="207645">
                <a:moveTo>
                  <a:pt x="21835" y="207183"/>
                </a:moveTo>
                <a:lnTo>
                  <a:pt x="0" y="103591"/>
                </a:lnTo>
                <a:lnTo>
                  <a:pt x="507" y="104099"/>
                </a:lnTo>
                <a:lnTo>
                  <a:pt x="232573" y="0"/>
                </a:lnTo>
                <a:lnTo>
                  <a:pt x="254917" y="97498"/>
                </a:lnTo>
                <a:lnTo>
                  <a:pt x="73034" y="183442"/>
                </a:lnTo>
                <a:lnTo>
                  <a:pt x="21835" y="207183"/>
                </a:lnTo>
                <a:close/>
              </a:path>
            </a:pathLst>
          </a:custGeom>
          <a:solidFill>
            <a:srgbClr val="6F9425">
              <a:alpha val="8999"/>
            </a:srgbClr>
          </a:solidFill>
        </p:spPr>
        <p:txBody>
          <a:bodyPr wrap="square" lIns="0" tIns="0" rIns="0" bIns="0" rtlCol="0"/>
          <a:lstStyle/>
          <a:p>
            <a:endParaRPr/>
          </a:p>
        </p:txBody>
      </p:sp>
      <p:pic>
        <p:nvPicPr>
          <p:cNvPr id="193" name="object 193"/>
          <p:cNvPicPr/>
          <p:nvPr/>
        </p:nvPicPr>
        <p:blipFill>
          <a:blip r:embed="rId99" cstate="print"/>
          <a:stretch>
            <a:fillRect/>
          </a:stretch>
        </p:blipFill>
        <p:spPr>
          <a:xfrm>
            <a:off x="15276244" y="9839829"/>
            <a:ext cx="249768" cy="199058"/>
          </a:xfrm>
          <a:prstGeom prst="rect">
            <a:avLst/>
          </a:prstGeom>
        </p:spPr>
      </p:pic>
      <p:pic>
        <p:nvPicPr>
          <p:cNvPr id="202" name="object 202"/>
          <p:cNvPicPr/>
          <p:nvPr/>
        </p:nvPicPr>
        <p:blipFill>
          <a:blip r:embed="rId100" cstate="print"/>
          <a:stretch>
            <a:fillRect/>
          </a:stretch>
        </p:blipFill>
        <p:spPr>
          <a:xfrm>
            <a:off x="15819017" y="9892134"/>
            <a:ext cx="253393" cy="212261"/>
          </a:xfrm>
          <a:prstGeom prst="rect">
            <a:avLst/>
          </a:prstGeom>
        </p:spPr>
      </p:pic>
      <p:sp>
        <p:nvSpPr>
          <p:cNvPr id="135" name="object 135"/>
          <p:cNvSpPr/>
          <p:nvPr/>
        </p:nvSpPr>
        <p:spPr>
          <a:xfrm>
            <a:off x="7442730" y="10250642"/>
            <a:ext cx="116205" cy="36830"/>
          </a:xfrm>
          <a:custGeom>
            <a:avLst/>
            <a:gdLst/>
            <a:ahLst/>
            <a:cxnLst/>
            <a:rect l="l" t="t" r="r" b="b"/>
            <a:pathLst>
              <a:path w="116204" h="36829">
                <a:moveTo>
                  <a:pt x="113686" y="36357"/>
                </a:moveTo>
                <a:lnTo>
                  <a:pt x="0" y="36357"/>
                </a:lnTo>
                <a:lnTo>
                  <a:pt x="66879" y="15518"/>
                </a:lnTo>
                <a:lnTo>
                  <a:pt x="115856" y="0"/>
                </a:lnTo>
                <a:lnTo>
                  <a:pt x="113686" y="36357"/>
                </a:lnTo>
                <a:close/>
              </a:path>
            </a:pathLst>
          </a:custGeom>
          <a:solidFill>
            <a:srgbClr val="6F9425">
              <a:alpha val="8999"/>
            </a:srgbClr>
          </a:solidFill>
        </p:spPr>
        <p:txBody>
          <a:bodyPr wrap="square" lIns="0" tIns="0" rIns="0" bIns="0" rtlCol="0"/>
          <a:lstStyle/>
          <a:p>
            <a:endParaRPr/>
          </a:p>
        </p:txBody>
      </p:sp>
      <p:sp>
        <p:nvSpPr>
          <p:cNvPr id="152" name="object 152"/>
          <p:cNvSpPr/>
          <p:nvPr/>
        </p:nvSpPr>
        <p:spPr>
          <a:xfrm>
            <a:off x="7969913" y="10266891"/>
            <a:ext cx="66040" cy="20320"/>
          </a:xfrm>
          <a:custGeom>
            <a:avLst/>
            <a:gdLst/>
            <a:ahLst/>
            <a:cxnLst/>
            <a:rect l="l" t="t" r="r" b="b"/>
            <a:pathLst>
              <a:path w="66040" h="20320">
                <a:moveTo>
                  <a:pt x="65079" y="20107"/>
                </a:moveTo>
                <a:lnTo>
                  <a:pt x="0" y="20107"/>
                </a:lnTo>
                <a:lnTo>
                  <a:pt x="66007" y="0"/>
                </a:lnTo>
                <a:lnTo>
                  <a:pt x="65079" y="20107"/>
                </a:lnTo>
                <a:close/>
              </a:path>
            </a:pathLst>
          </a:custGeom>
          <a:solidFill>
            <a:srgbClr val="6F9425">
              <a:alpha val="8999"/>
            </a:srgbClr>
          </a:solidFill>
        </p:spPr>
        <p:txBody>
          <a:bodyPr wrap="square" lIns="0" tIns="0" rIns="0" bIns="0" rtlCol="0"/>
          <a:lstStyle/>
          <a:p>
            <a:endParaRPr/>
          </a:p>
        </p:txBody>
      </p:sp>
      <p:sp>
        <p:nvSpPr>
          <p:cNvPr id="167" name="object 167"/>
          <p:cNvSpPr/>
          <p:nvPr/>
        </p:nvSpPr>
        <p:spPr>
          <a:xfrm>
            <a:off x="8781963" y="10154160"/>
            <a:ext cx="227329" cy="133350"/>
          </a:xfrm>
          <a:custGeom>
            <a:avLst/>
            <a:gdLst/>
            <a:ahLst/>
            <a:cxnLst/>
            <a:rect l="l" t="t" r="r" b="b"/>
            <a:pathLst>
              <a:path w="227329" h="133350">
                <a:moveTo>
                  <a:pt x="78762" y="132839"/>
                </a:moveTo>
                <a:lnTo>
                  <a:pt x="0" y="132839"/>
                </a:lnTo>
                <a:lnTo>
                  <a:pt x="935" y="66014"/>
                </a:lnTo>
                <a:lnTo>
                  <a:pt x="226908" y="0"/>
                </a:lnTo>
                <a:lnTo>
                  <a:pt x="226908" y="92420"/>
                </a:lnTo>
                <a:lnTo>
                  <a:pt x="78762" y="132839"/>
                </a:lnTo>
                <a:close/>
              </a:path>
            </a:pathLst>
          </a:custGeom>
          <a:solidFill>
            <a:srgbClr val="6F9425">
              <a:alpha val="8999"/>
            </a:srgbClr>
          </a:solidFill>
        </p:spPr>
        <p:txBody>
          <a:bodyPr wrap="square" lIns="0" tIns="0" rIns="0" bIns="0" rtlCol="0"/>
          <a:lstStyle/>
          <a:p>
            <a:endParaRPr/>
          </a:p>
        </p:txBody>
      </p:sp>
      <p:sp>
        <p:nvSpPr>
          <p:cNvPr id="178" name="object 178"/>
          <p:cNvSpPr/>
          <p:nvPr/>
        </p:nvSpPr>
        <p:spPr>
          <a:xfrm>
            <a:off x="9274452" y="10229314"/>
            <a:ext cx="227965" cy="57785"/>
          </a:xfrm>
          <a:custGeom>
            <a:avLst/>
            <a:gdLst/>
            <a:ahLst/>
            <a:cxnLst/>
            <a:rect l="l" t="t" r="r" b="b"/>
            <a:pathLst>
              <a:path w="227965" h="57784">
                <a:moveTo>
                  <a:pt x="227908" y="57684"/>
                </a:moveTo>
                <a:lnTo>
                  <a:pt x="0" y="57684"/>
                </a:lnTo>
                <a:lnTo>
                  <a:pt x="0" y="57381"/>
                </a:lnTo>
                <a:lnTo>
                  <a:pt x="227495" y="0"/>
                </a:lnTo>
                <a:lnTo>
                  <a:pt x="227908" y="57684"/>
                </a:lnTo>
                <a:close/>
              </a:path>
            </a:pathLst>
          </a:custGeom>
          <a:solidFill>
            <a:srgbClr val="6F9425">
              <a:alpha val="8999"/>
            </a:srgbClr>
          </a:solidFill>
        </p:spPr>
        <p:txBody>
          <a:bodyPr wrap="square" lIns="0" tIns="0" rIns="0" bIns="0" rtlCol="0"/>
          <a:lstStyle/>
          <a:p>
            <a:endParaRPr/>
          </a:p>
        </p:txBody>
      </p:sp>
      <p:pic>
        <p:nvPicPr>
          <p:cNvPr id="204" name="object 204"/>
          <p:cNvPicPr/>
          <p:nvPr/>
        </p:nvPicPr>
        <p:blipFill>
          <a:blip r:embed="rId101" cstate="print"/>
          <a:stretch>
            <a:fillRect/>
          </a:stretch>
        </p:blipFill>
        <p:spPr>
          <a:xfrm>
            <a:off x="9665808" y="3305702"/>
            <a:ext cx="5358496" cy="7076545"/>
          </a:xfrm>
          <a:prstGeom prst="rect">
            <a:avLst/>
          </a:prstGeom>
        </p:spPr>
      </p:pic>
      <p:sp>
        <p:nvSpPr>
          <p:cNvPr id="207" name="object 207"/>
          <p:cNvSpPr/>
          <p:nvPr/>
        </p:nvSpPr>
        <p:spPr>
          <a:xfrm>
            <a:off x="17831947" y="8974025"/>
            <a:ext cx="259715" cy="172085"/>
          </a:xfrm>
          <a:custGeom>
            <a:avLst/>
            <a:gdLst/>
            <a:ahLst/>
            <a:cxnLst/>
            <a:rect l="l" t="t" r="r" b="b"/>
            <a:pathLst>
              <a:path w="259715" h="172084">
                <a:moveTo>
                  <a:pt x="26405" y="171637"/>
                </a:moveTo>
                <a:lnTo>
                  <a:pt x="0" y="105115"/>
                </a:lnTo>
                <a:lnTo>
                  <a:pt x="507" y="105622"/>
                </a:lnTo>
                <a:lnTo>
                  <a:pt x="232573" y="0"/>
                </a:lnTo>
                <a:lnTo>
                  <a:pt x="259487" y="60936"/>
                </a:lnTo>
                <a:lnTo>
                  <a:pt x="26405" y="171637"/>
                </a:lnTo>
                <a:close/>
              </a:path>
            </a:pathLst>
          </a:custGeom>
          <a:solidFill>
            <a:srgbClr val="6F9425">
              <a:alpha val="8999"/>
            </a:srgbClr>
          </a:solidFill>
        </p:spPr>
        <p:txBody>
          <a:bodyPr wrap="square" lIns="0" tIns="0" rIns="0" bIns="0" rtlCol="0"/>
          <a:lstStyle/>
          <a:p>
            <a:endParaRPr/>
          </a:p>
        </p:txBody>
      </p:sp>
      <p:sp>
        <p:nvSpPr>
          <p:cNvPr id="212" name="object 212"/>
          <p:cNvSpPr/>
          <p:nvPr/>
        </p:nvSpPr>
        <p:spPr>
          <a:xfrm>
            <a:off x="17889836" y="9111640"/>
            <a:ext cx="261620" cy="193040"/>
          </a:xfrm>
          <a:custGeom>
            <a:avLst/>
            <a:gdLst/>
            <a:ahLst/>
            <a:cxnLst/>
            <a:rect l="l" t="t" r="r" b="b"/>
            <a:pathLst>
              <a:path w="261619" h="193040">
                <a:moveTo>
                  <a:pt x="26913" y="192965"/>
                </a:moveTo>
                <a:lnTo>
                  <a:pt x="0" y="116794"/>
                </a:lnTo>
                <a:lnTo>
                  <a:pt x="507" y="116794"/>
                </a:lnTo>
                <a:lnTo>
                  <a:pt x="234097" y="0"/>
                </a:lnTo>
                <a:lnTo>
                  <a:pt x="261518" y="71092"/>
                </a:lnTo>
                <a:lnTo>
                  <a:pt x="26913" y="192965"/>
                </a:lnTo>
                <a:close/>
              </a:path>
            </a:pathLst>
          </a:custGeom>
          <a:solidFill>
            <a:srgbClr val="6F9425">
              <a:alpha val="8999"/>
            </a:srgbClr>
          </a:solidFill>
        </p:spPr>
        <p:txBody>
          <a:bodyPr wrap="square" lIns="0" tIns="0" rIns="0" bIns="0" rtlCol="0"/>
          <a:lstStyle/>
          <a:p>
            <a:endParaRPr/>
          </a:p>
        </p:txBody>
      </p:sp>
      <p:sp>
        <p:nvSpPr>
          <p:cNvPr id="206" name="object 206"/>
          <p:cNvSpPr/>
          <p:nvPr/>
        </p:nvSpPr>
        <p:spPr>
          <a:xfrm>
            <a:off x="17328714" y="9204568"/>
            <a:ext cx="258445" cy="186690"/>
          </a:xfrm>
          <a:custGeom>
            <a:avLst/>
            <a:gdLst/>
            <a:ahLst/>
            <a:cxnLst/>
            <a:rect l="l" t="t" r="r" b="b"/>
            <a:pathLst>
              <a:path w="258444" h="186690">
                <a:moveTo>
                  <a:pt x="24882" y="186363"/>
                </a:moveTo>
                <a:lnTo>
                  <a:pt x="0" y="108162"/>
                </a:lnTo>
                <a:lnTo>
                  <a:pt x="507" y="108162"/>
                </a:lnTo>
                <a:lnTo>
                  <a:pt x="232573" y="0"/>
                </a:lnTo>
                <a:lnTo>
                  <a:pt x="257963" y="72615"/>
                </a:lnTo>
                <a:lnTo>
                  <a:pt x="24882" y="186363"/>
                </a:lnTo>
                <a:close/>
              </a:path>
            </a:pathLst>
          </a:custGeom>
          <a:solidFill>
            <a:srgbClr val="6F9425">
              <a:alpha val="8999"/>
            </a:srgbClr>
          </a:solidFill>
        </p:spPr>
        <p:txBody>
          <a:bodyPr wrap="square" lIns="0" tIns="0" rIns="0" bIns="0" rtlCol="0"/>
          <a:lstStyle/>
          <a:p>
            <a:endParaRPr/>
          </a:p>
        </p:txBody>
      </p:sp>
      <p:sp>
        <p:nvSpPr>
          <p:cNvPr id="216" name="object 216"/>
          <p:cNvSpPr/>
          <p:nvPr/>
        </p:nvSpPr>
        <p:spPr>
          <a:xfrm>
            <a:off x="17948233" y="9274137"/>
            <a:ext cx="263525" cy="217170"/>
          </a:xfrm>
          <a:custGeom>
            <a:avLst/>
            <a:gdLst/>
            <a:ahLst/>
            <a:cxnLst/>
            <a:rect l="l" t="t" r="r" b="b"/>
            <a:pathLst>
              <a:path w="263525" h="217170">
                <a:moveTo>
                  <a:pt x="26913" y="216831"/>
                </a:moveTo>
                <a:lnTo>
                  <a:pt x="19709" y="191782"/>
                </a:lnTo>
                <a:lnTo>
                  <a:pt x="13456" y="170685"/>
                </a:lnTo>
                <a:lnTo>
                  <a:pt x="7204" y="150063"/>
                </a:lnTo>
                <a:lnTo>
                  <a:pt x="132" y="126878"/>
                </a:lnTo>
                <a:lnTo>
                  <a:pt x="235112" y="0"/>
                </a:lnTo>
                <a:lnTo>
                  <a:pt x="242618" y="22335"/>
                </a:lnTo>
                <a:lnTo>
                  <a:pt x="249077" y="41957"/>
                </a:lnTo>
                <a:lnTo>
                  <a:pt x="255535" y="62055"/>
                </a:lnTo>
                <a:lnTo>
                  <a:pt x="263041" y="85818"/>
                </a:lnTo>
                <a:lnTo>
                  <a:pt x="26913" y="216831"/>
                </a:lnTo>
                <a:close/>
              </a:path>
              <a:path w="263525" h="217170">
                <a:moveTo>
                  <a:pt x="132" y="126878"/>
                </a:moveTo>
                <a:lnTo>
                  <a:pt x="0" y="126878"/>
                </a:lnTo>
                <a:lnTo>
                  <a:pt x="0" y="126442"/>
                </a:lnTo>
                <a:lnTo>
                  <a:pt x="132" y="126878"/>
                </a:lnTo>
                <a:close/>
              </a:path>
            </a:pathLst>
          </a:custGeom>
          <a:solidFill>
            <a:srgbClr val="6F9425">
              <a:alpha val="8999"/>
            </a:srgbClr>
          </a:solidFill>
        </p:spPr>
        <p:txBody>
          <a:bodyPr wrap="square" lIns="0" tIns="0" rIns="0" bIns="0" rtlCol="0"/>
          <a:lstStyle/>
          <a:p>
            <a:endParaRPr/>
          </a:p>
        </p:txBody>
      </p:sp>
      <p:sp>
        <p:nvSpPr>
          <p:cNvPr id="205" name="object 205"/>
          <p:cNvSpPr/>
          <p:nvPr/>
        </p:nvSpPr>
        <p:spPr>
          <a:xfrm>
            <a:off x="16825481" y="9439173"/>
            <a:ext cx="256540" cy="198755"/>
          </a:xfrm>
          <a:custGeom>
            <a:avLst/>
            <a:gdLst/>
            <a:ahLst/>
            <a:cxnLst/>
            <a:rect l="l" t="t" r="r" b="b"/>
            <a:pathLst>
              <a:path w="256540" h="198754">
                <a:moveTo>
                  <a:pt x="23358" y="198550"/>
                </a:moveTo>
                <a:lnTo>
                  <a:pt x="0" y="107654"/>
                </a:lnTo>
                <a:lnTo>
                  <a:pt x="507" y="107654"/>
                </a:lnTo>
                <a:lnTo>
                  <a:pt x="232573" y="0"/>
                </a:lnTo>
                <a:lnTo>
                  <a:pt x="256440" y="85310"/>
                </a:lnTo>
                <a:lnTo>
                  <a:pt x="23358" y="198550"/>
                </a:lnTo>
                <a:close/>
              </a:path>
            </a:pathLst>
          </a:custGeom>
          <a:solidFill>
            <a:srgbClr val="6F9425">
              <a:alpha val="8999"/>
            </a:srgbClr>
          </a:solidFill>
        </p:spPr>
        <p:txBody>
          <a:bodyPr wrap="square" lIns="0" tIns="0" rIns="0" bIns="0" rtlCol="0"/>
          <a:lstStyle/>
          <a:p>
            <a:endParaRPr/>
          </a:p>
        </p:txBody>
      </p:sp>
      <p:sp>
        <p:nvSpPr>
          <p:cNvPr id="211" name="object 211"/>
          <p:cNvSpPr/>
          <p:nvPr/>
        </p:nvSpPr>
        <p:spPr>
          <a:xfrm>
            <a:off x="17383049" y="9367573"/>
            <a:ext cx="260350" cy="207645"/>
          </a:xfrm>
          <a:custGeom>
            <a:avLst/>
            <a:gdLst/>
            <a:ahLst/>
            <a:cxnLst/>
            <a:rect l="l" t="t" r="r" b="b"/>
            <a:pathLst>
              <a:path w="260350" h="207645">
                <a:moveTo>
                  <a:pt x="25390" y="207183"/>
                </a:moveTo>
                <a:lnTo>
                  <a:pt x="0" y="119841"/>
                </a:lnTo>
                <a:lnTo>
                  <a:pt x="507" y="119841"/>
                </a:lnTo>
                <a:lnTo>
                  <a:pt x="234097" y="0"/>
                </a:lnTo>
                <a:lnTo>
                  <a:pt x="259995" y="81756"/>
                </a:lnTo>
                <a:lnTo>
                  <a:pt x="25390" y="207183"/>
                </a:lnTo>
                <a:close/>
              </a:path>
            </a:pathLst>
          </a:custGeom>
          <a:solidFill>
            <a:srgbClr val="6F9425">
              <a:alpha val="8999"/>
            </a:srgbClr>
          </a:solidFill>
        </p:spPr>
        <p:txBody>
          <a:bodyPr wrap="square" lIns="0" tIns="0" rIns="0" bIns="0" rtlCol="0"/>
          <a:lstStyle/>
          <a:p>
            <a:endParaRPr/>
          </a:p>
        </p:txBody>
      </p:sp>
      <p:sp>
        <p:nvSpPr>
          <p:cNvPr id="210" name="object 210"/>
          <p:cNvSpPr/>
          <p:nvPr/>
        </p:nvSpPr>
        <p:spPr>
          <a:xfrm>
            <a:off x="16876262" y="9628076"/>
            <a:ext cx="259079" cy="218440"/>
          </a:xfrm>
          <a:custGeom>
            <a:avLst/>
            <a:gdLst/>
            <a:ahLst/>
            <a:cxnLst/>
            <a:rect l="l" t="t" r="r" b="b"/>
            <a:pathLst>
              <a:path w="259080" h="218440">
                <a:moveTo>
                  <a:pt x="23866" y="218355"/>
                </a:moveTo>
                <a:lnTo>
                  <a:pt x="0" y="119841"/>
                </a:lnTo>
                <a:lnTo>
                  <a:pt x="507" y="119841"/>
                </a:lnTo>
                <a:lnTo>
                  <a:pt x="234097" y="0"/>
                </a:lnTo>
                <a:lnTo>
                  <a:pt x="258471" y="93435"/>
                </a:lnTo>
                <a:lnTo>
                  <a:pt x="23866" y="218355"/>
                </a:lnTo>
                <a:close/>
              </a:path>
            </a:pathLst>
          </a:custGeom>
          <a:solidFill>
            <a:srgbClr val="6F9425">
              <a:alpha val="8999"/>
            </a:srgbClr>
          </a:solidFill>
        </p:spPr>
        <p:txBody>
          <a:bodyPr wrap="square" lIns="0" tIns="0" rIns="0" bIns="0" rtlCol="0"/>
          <a:lstStyle/>
          <a:p>
            <a:endParaRPr/>
          </a:p>
        </p:txBody>
      </p:sp>
      <p:sp>
        <p:nvSpPr>
          <p:cNvPr id="215" name="object 215"/>
          <p:cNvSpPr/>
          <p:nvPr/>
        </p:nvSpPr>
        <p:spPr>
          <a:xfrm>
            <a:off x="17438400" y="9551906"/>
            <a:ext cx="261620" cy="231140"/>
          </a:xfrm>
          <a:custGeom>
            <a:avLst/>
            <a:gdLst/>
            <a:ahLst/>
            <a:cxnLst/>
            <a:rect l="l" t="t" r="r" b="b"/>
            <a:pathLst>
              <a:path w="261619" h="231140">
                <a:moveTo>
                  <a:pt x="25390" y="231050"/>
                </a:moveTo>
                <a:lnTo>
                  <a:pt x="0" y="131013"/>
                </a:lnTo>
                <a:lnTo>
                  <a:pt x="235112" y="0"/>
                </a:lnTo>
                <a:lnTo>
                  <a:pt x="261518" y="95466"/>
                </a:lnTo>
                <a:lnTo>
                  <a:pt x="25390" y="231050"/>
                </a:lnTo>
                <a:close/>
              </a:path>
            </a:pathLst>
          </a:custGeom>
          <a:solidFill>
            <a:srgbClr val="6F9425">
              <a:alpha val="8999"/>
            </a:srgbClr>
          </a:solidFill>
        </p:spPr>
        <p:txBody>
          <a:bodyPr wrap="square" lIns="0" tIns="0" rIns="0" bIns="0" rtlCol="0"/>
          <a:lstStyle/>
          <a:p>
            <a:endParaRPr/>
          </a:p>
        </p:txBody>
      </p:sp>
      <p:sp>
        <p:nvSpPr>
          <p:cNvPr id="219" name="object 219"/>
          <p:cNvSpPr/>
          <p:nvPr/>
        </p:nvSpPr>
        <p:spPr>
          <a:xfrm>
            <a:off x="18007759" y="9471165"/>
            <a:ext cx="265430" cy="244475"/>
          </a:xfrm>
          <a:custGeom>
            <a:avLst/>
            <a:gdLst/>
            <a:ahLst/>
            <a:cxnLst/>
            <a:rect l="l" t="t" r="r" b="b"/>
            <a:pathLst>
              <a:path w="265430" h="244475">
                <a:moveTo>
                  <a:pt x="27308" y="244253"/>
                </a:moveTo>
                <a:lnTo>
                  <a:pt x="19810" y="213840"/>
                </a:lnTo>
                <a:lnTo>
                  <a:pt x="13407" y="188331"/>
                </a:lnTo>
                <a:lnTo>
                  <a:pt x="0" y="135518"/>
                </a:lnTo>
                <a:lnTo>
                  <a:pt x="236523" y="0"/>
                </a:lnTo>
                <a:lnTo>
                  <a:pt x="244037" y="27429"/>
                </a:lnTo>
                <a:lnTo>
                  <a:pt x="250551" y="51478"/>
                </a:lnTo>
                <a:lnTo>
                  <a:pt x="257161" y="76194"/>
                </a:lnTo>
                <a:lnTo>
                  <a:pt x="264952" y="105590"/>
                </a:lnTo>
                <a:lnTo>
                  <a:pt x="79372" y="213455"/>
                </a:lnTo>
                <a:lnTo>
                  <a:pt x="27308" y="244253"/>
                </a:lnTo>
                <a:close/>
              </a:path>
            </a:pathLst>
          </a:custGeom>
          <a:solidFill>
            <a:srgbClr val="6F9425">
              <a:alpha val="8999"/>
            </a:srgbClr>
          </a:solidFill>
        </p:spPr>
        <p:txBody>
          <a:bodyPr wrap="square" lIns="0" tIns="0" rIns="0" bIns="0" rtlCol="0"/>
          <a:lstStyle/>
          <a:p>
            <a:endParaRPr/>
          </a:p>
        </p:txBody>
      </p:sp>
      <p:sp>
        <p:nvSpPr>
          <p:cNvPr id="209" name="object 209"/>
          <p:cNvSpPr/>
          <p:nvPr/>
        </p:nvSpPr>
        <p:spPr>
          <a:xfrm>
            <a:off x="16369982" y="9885532"/>
            <a:ext cx="257175" cy="226695"/>
          </a:xfrm>
          <a:custGeom>
            <a:avLst/>
            <a:gdLst/>
            <a:ahLst/>
            <a:cxnLst/>
            <a:rect l="l" t="t" r="r" b="b"/>
            <a:pathLst>
              <a:path w="257175" h="226695">
                <a:moveTo>
                  <a:pt x="22343" y="226480"/>
                </a:moveTo>
                <a:lnTo>
                  <a:pt x="0" y="116286"/>
                </a:lnTo>
                <a:lnTo>
                  <a:pt x="507" y="116286"/>
                </a:lnTo>
                <a:lnTo>
                  <a:pt x="182894" y="25841"/>
                </a:lnTo>
                <a:lnTo>
                  <a:pt x="234097" y="0"/>
                </a:lnTo>
                <a:lnTo>
                  <a:pt x="256948" y="105115"/>
                </a:lnTo>
                <a:lnTo>
                  <a:pt x="73797" y="200257"/>
                </a:lnTo>
                <a:lnTo>
                  <a:pt x="22343" y="226480"/>
                </a:lnTo>
                <a:close/>
              </a:path>
            </a:pathLst>
          </a:custGeom>
          <a:solidFill>
            <a:srgbClr val="6F9425">
              <a:alpha val="8999"/>
            </a:srgbClr>
          </a:solidFill>
        </p:spPr>
        <p:txBody>
          <a:bodyPr wrap="square" lIns="0" tIns="0" rIns="0" bIns="0" rtlCol="0"/>
          <a:lstStyle/>
          <a:p>
            <a:endParaRPr/>
          </a:p>
        </p:txBody>
      </p:sp>
      <p:sp>
        <p:nvSpPr>
          <p:cNvPr id="214" name="object 214"/>
          <p:cNvSpPr/>
          <p:nvPr/>
        </p:nvSpPr>
        <p:spPr>
          <a:xfrm>
            <a:off x="16928566" y="9836783"/>
            <a:ext cx="260350" cy="241300"/>
          </a:xfrm>
          <a:custGeom>
            <a:avLst/>
            <a:gdLst/>
            <a:ahLst/>
            <a:cxnLst/>
            <a:rect l="l" t="t" r="r" b="b"/>
            <a:pathLst>
              <a:path w="260350" h="241300">
                <a:moveTo>
                  <a:pt x="23866" y="240698"/>
                </a:moveTo>
                <a:lnTo>
                  <a:pt x="0" y="131013"/>
                </a:lnTo>
                <a:lnTo>
                  <a:pt x="235112" y="0"/>
                </a:lnTo>
                <a:lnTo>
                  <a:pt x="259995" y="105115"/>
                </a:lnTo>
                <a:lnTo>
                  <a:pt x="23866" y="240698"/>
                </a:lnTo>
                <a:close/>
              </a:path>
            </a:pathLst>
          </a:custGeom>
          <a:solidFill>
            <a:srgbClr val="6F9425">
              <a:alpha val="8999"/>
            </a:srgbClr>
          </a:solidFill>
        </p:spPr>
        <p:txBody>
          <a:bodyPr wrap="square" lIns="0" tIns="0" rIns="0" bIns="0" rtlCol="0"/>
          <a:lstStyle/>
          <a:p>
            <a:endParaRPr/>
          </a:p>
        </p:txBody>
      </p:sp>
      <p:sp>
        <p:nvSpPr>
          <p:cNvPr id="218" name="object 218"/>
          <p:cNvSpPr/>
          <p:nvPr/>
        </p:nvSpPr>
        <p:spPr>
          <a:xfrm>
            <a:off x="17493750" y="9768230"/>
            <a:ext cx="264160" cy="257175"/>
          </a:xfrm>
          <a:custGeom>
            <a:avLst/>
            <a:gdLst/>
            <a:ahLst/>
            <a:cxnLst/>
            <a:rect l="l" t="t" r="r" b="b"/>
            <a:pathLst>
              <a:path w="264159" h="257175">
                <a:moveTo>
                  <a:pt x="25897" y="256948"/>
                </a:moveTo>
                <a:lnTo>
                  <a:pt x="0" y="140153"/>
                </a:lnTo>
                <a:lnTo>
                  <a:pt x="507" y="140153"/>
                </a:lnTo>
                <a:lnTo>
                  <a:pt x="237143" y="0"/>
                </a:lnTo>
                <a:lnTo>
                  <a:pt x="263549" y="113240"/>
                </a:lnTo>
                <a:lnTo>
                  <a:pt x="25897" y="256948"/>
                </a:lnTo>
                <a:close/>
              </a:path>
            </a:pathLst>
          </a:custGeom>
          <a:solidFill>
            <a:srgbClr val="6F9425">
              <a:alpha val="8999"/>
            </a:srgbClr>
          </a:solidFill>
        </p:spPr>
        <p:txBody>
          <a:bodyPr wrap="square" lIns="0" tIns="0" rIns="0" bIns="0" rtlCol="0"/>
          <a:lstStyle/>
          <a:p>
            <a:endParaRPr/>
          </a:p>
        </p:txBody>
      </p:sp>
      <p:sp>
        <p:nvSpPr>
          <p:cNvPr id="221" name="object 221"/>
          <p:cNvSpPr/>
          <p:nvPr/>
        </p:nvSpPr>
        <p:spPr>
          <a:xfrm>
            <a:off x="18067059" y="9725304"/>
            <a:ext cx="220979" cy="265430"/>
          </a:xfrm>
          <a:custGeom>
            <a:avLst/>
            <a:gdLst/>
            <a:ahLst/>
            <a:cxnLst/>
            <a:rect l="l" t="t" r="r" b="b"/>
            <a:pathLst>
              <a:path w="220980" h="265429">
                <a:moveTo>
                  <a:pt x="27929" y="264834"/>
                </a:moveTo>
                <a:lnTo>
                  <a:pt x="0" y="131282"/>
                </a:lnTo>
                <a:lnTo>
                  <a:pt x="220939" y="0"/>
                </a:lnTo>
                <a:lnTo>
                  <a:pt x="220939" y="148439"/>
                </a:lnTo>
                <a:lnTo>
                  <a:pt x="80297" y="232875"/>
                </a:lnTo>
                <a:lnTo>
                  <a:pt x="27929" y="264834"/>
                </a:lnTo>
                <a:close/>
              </a:path>
            </a:pathLst>
          </a:custGeom>
          <a:solidFill>
            <a:srgbClr val="6F9425">
              <a:alpha val="8999"/>
            </a:srgbClr>
          </a:solidFill>
        </p:spPr>
        <p:txBody>
          <a:bodyPr wrap="square" lIns="0" tIns="0" rIns="0" bIns="0" rtlCol="0"/>
          <a:lstStyle/>
          <a:p>
            <a:endParaRPr/>
          </a:p>
        </p:txBody>
      </p:sp>
      <p:sp>
        <p:nvSpPr>
          <p:cNvPr id="200" name="object 200"/>
          <p:cNvSpPr/>
          <p:nvPr/>
        </p:nvSpPr>
        <p:spPr>
          <a:xfrm>
            <a:off x="15024365" y="10280094"/>
            <a:ext cx="22225" cy="6985"/>
          </a:xfrm>
          <a:custGeom>
            <a:avLst/>
            <a:gdLst/>
            <a:ahLst/>
            <a:cxnLst/>
            <a:rect l="l" t="t" r="r" b="b"/>
            <a:pathLst>
              <a:path w="22225" h="6984">
                <a:moveTo>
                  <a:pt x="21688" y="6904"/>
                </a:moveTo>
                <a:lnTo>
                  <a:pt x="0" y="6904"/>
                </a:lnTo>
                <a:lnTo>
                  <a:pt x="20759" y="0"/>
                </a:lnTo>
                <a:lnTo>
                  <a:pt x="21688" y="6904"/>
                </a:lnTo>
                <a:close/>
              </a:path>
            </a:pathLst>
          </a:custGeom>
          <a:solidFill>
            <a:srgbClr val="6F9425">
              <a:alpha val="8999"/>
            </a:srgbClr>
          </a:solidFill>
        </p:spPr>
        <p:txBody>
          <a:bodyPr wrap="square" lIns="0" tIns="0" rIns="0" bIns="0" rtlCol="0"/>
          <a:lstStyle/>
          <a:p>
            <a:endParaRPr/>
          </a:p>
        </p:txBody>
      </p:sp>
      <p:pic>
        <p:nvPicPr>
          <p:cNvPr id="201" name="object 201"/>
          <p:cNvPicPr/>
          <p:nvPr/>
        </p:nvPicPr>
        <p:blipFill>
          <a:blip r:embed="rId102" cstate="print"/>
          <a:stretch>
            <a:fillRect/>
          </a:stretch>
        </p:blipFill>
        <p:spPr>
          <a:xfrm>
            <a:off x="15315782" y="10097793"/>
            <a:ext cx="251870" cy="189205"/>
          </a:xfrm>
          <a:prstGeom prst="rect">
            <a:avLst/>
          </a:prstGeom>
        </p:spPr>
      </p:pic>
      <p:sp>
        <p:nvSpPr>
          <p:cNvPr id="208" name="object 208"/>
          <p:cNvSpPr/>
          <p:nvPr/>
        </p:nvSpPr>
        <p:spPr>
          <a:xfrm>
            <a:off x="15863194" y="10133848"/>
            <a:ext cx="255904" cy="153670"/>
          </a:xfrm>
          <a:custGeom>
            <a:avLst/>
            <a:gdLst/>
            <a:ahLst/>
            <a:cxnLst/>
            <a:rect l="l" t="t" r="r" b="b"/>
            <a:pathLst>
              <a:path w="255905" h="153670">
                <a:moveTo>
                  <a:pt x="180544" y="153151"/>
                </a:moveTo>
                <a:lnTo>
                  <a:pt x="7800" y="153151"/>
                </a:lnTo>
                <a:lnTo>
                  <a:pt x="0" y="109177"/>
                </a:lnTo>
                <a:lnTo>
                  <a:pt x="96185" y="65189"/>
                </a:lnTo>
                <a:lnTo>
                  <a:pt x="234097" y="0"/>
                </a:lnTo>
                <a:lnTo>
                  <a:pt x="255424" y="116286"/>
                </a:lnTo>
                <a:lnTo>
                  <a:pt x="180544" y="153151"/>
                </a:lnTo>
                <a:close/>
              </a:path>
            </a:pathLst>
          </a:custGeom>
          <a:solidFill>
            <a:srgbClr val="6F9425">
              <a:alpha val="8999"/>
            </a:srgbClr>
          </a:solidFill>
        </p:spPr>
        <p:txBody>
          <a:bodyPr wrap="square" lIns="0" tIns="0" rIns="0" bIns="0" rtlCol="0"/>
          <a:lstStyle/>
          <a:p>
            <a:endParaRPr/>
          </a:p>
        </p:txBody>
      </p:sp>
      <p:sp>
        <p:nvSpPr>
          <p:cNvPr id="213" name="object 213"/>
          <p:cNvSpPr/>
          <p:nvPr/>
        </p:nvSpPr>
        <p:spPr>
          <a:xfrm>
            <a:off x="16418307" y="10119121"/>
            <a:ext cx="258445" cy="168275"/>
          </a:xfrm>
          <a:custGeom>
            <a:avLst/>
            <a:gdLst/>
            <a:ahLst/>
            <a:cxnLst/>
            <a:rect l="l" t="t" r="r" b="b"/>
            <a:pathLst>
              <a:path w="258444" h="168275">
                <a:moveTo>
                  <a:pt x="164939" y="167877"/>
                </a:moveTo>
                <a:lnTo>
                  <a:pt x="7438" y="167877"/>
                </a:lnTo>
                <a:lnTo>
                  <a:pt x="0" y="127412"/>
                </a:lnTo>
                <a:lnTo>
                  <a:pt x="235027" y="0"/>
                </a:lnTo>
                <a:lnTo>
                  <a:pt x="251951" y="83692"/>
                </a:lnTo>
                <a:lnTo>
                  <a:pt x="258386" y="115271"/>
                </a:lnTo>
                <a:lnTo>
                  <a:pt x="164939" y="167877"/>
                </a:lnTo>
                <a:close/>
              </a:path>
            </a:pathLst>
          </a:custGeom>
          <a:solidFill>
            <a:srgbClr val="6F9425">
              <a:alpha val="8999"/>
            </a:srgbClr>
          </a:solidFill>
        </p:spPr>
        <p:txBody>
          <a:bodyPr wrap="square" lIns="0" tIns="0" rIns="0" bIns="0" rtlCol="0"/>
          <a:lstStyle/>
          <a:p>
            <a:endParaRPr/>
          </a:p>
        </p:txBody>
      </p:sp>
      <p:sp>
        <p:nvSpPr>
          <p:cNvPr id="217" name="object 217"/>
          <p:cNvSpPr/>
          <p:nvPr/>
        </p:nvSpPr>
        <p:spPr>
          <a:xfrm>
            <a:off x="16980361" y="10073419"/>
            <a:ext cx="262255" cy="213995"/>
          </a:xfrm>
          <a:custGeom>
            <a:avLst/>
            <a:gdLst/>
            <a:ahLst/>
            <a:cxnLst/>
            <a:rect l="l" t="t" r="r" b="b"/>
            <a:pathLst>
              <a:path w="262255" h="213995">
                <a:moveTo>
                  <a:pt x="109746" y="213580"/>
                </a:moveTo>
                <a:lnTo>
                  <a:pt x="14407" y="213580"/>
                </a:lnTo>
                <a:lnTo>
                  <a:pt x="0" y="140661"/>
                </a:lnTo>
                <a:lnTo>
                  <a:pt x="237143" y="0"/>
                </a:lnTo>
                <a:lnTo>
                  <a:pt x="255496" y="87548"/>
                </a:lnTo>
                <a:lnTo>
                  <a:pt x="262026" y="120857"/>
                </a:lnTo>
                <a:lnTo>
                  <a:pt x="109746" y="213580"/>
                </a:lnTo>
                <a:close/>
              </a:path>
            </a:pathLst>
          </a:custGeom>
          <a:solidFill>
            <a:srgbClr val="6F9425">
              <a:alpha val="8999"/>
            </a:srgbClr>
          </a:solidFill>
        </p:spPr>
        <p:txBody>
          <a:bodyPr wrap="square" lIns="0" tIns="0" rIns="0" bIns="0" rtlCol="0"/>
          <a:lstStyle/>
          <a:p>
            <a:endParaRPr/>
          </a:p>
        </p:txBody>
      </p:sp>
      <p:sp>
        <p:nvSpPr>
          <p:cNvPr id="220" name="object 220"/>
          <p:cNvSpPr/>
          <p:nvPr/>
        </p:nvSpPr>
        <p:spPr>
          <a:xfrm>
            <a:off x="17550623" y="10026193"/>
            <a:ext cx="266065" cy="260985"/>
          </a:xfrm>
          <a:custGeom>
            <a:avLst/>
            <a:gdLst/>
            <a:ahLst/>
            <a:cxnLst/>
            <a:rect l="l" t="t" r="r" b="b"/>
            <a:pathLst>
              <a:path w="266065" h="260984">
                <a:moveTo>
                  <a:pt x="66106" y="260805"/>
                </a:moveTo>
                <a:lnTo>
                  <a:pt x="21747" y="260805"/>
                </a:lnTo>
                <a:lnTo>
                  <a:pt x="0" y="147262"/>
                </a:lnTo>
                <a:lnTo>
                  <a:pt x="238667" y="0"/>
                </a:lnTo>
                <a:lnTo>
                  <a:pt x="258376" y="98188"/>
                </a:lnTo>
                <a:lnTo>
                  <a:pt x="265580" y="136091"/>
                </a:lnTo>
                <a:lnTo>
                  <a:pt x="66106" y="260805"/>
                </a:lnTo>
                <a:close/>
              </a:path>
            </a:pathLst>
          </a:custGeom>
          <a:solidFill>
            <a:srgbClr val="6F9425">
              <a:alpha val="8999"/>
            </a:srgbClr>
          </a:solidFill>
        </p:spPr>
        <p:txBody>
          <a:bodyPr wrap="square" lIns="0" tIns="0" rIns="0" bIns="0" rtlCol="0"/>
          <a:lstStyle/>
          <a:p>
            <a:endParaRPr/>
          </a:p>
        </p:txBody>
      </p:sp>
      <p:pic>
        <p:nvPicPr>
          <p:cNvPr id="222" name="object 222"/>
          <p:cNvPicPr/>
          <p:nvPr/>
        </p:nvPicPr>
        <p:blipFill>
          <a:blip r:embed="rId103" cstate="print"/>
          <a:stretch>
            <a:fillRect/>
          </a:stretch>
        </p:blipFill>
        <p:spPr>
          <a:xfrm>
            <a:off x="18127995" y="10074901"/>
            <a:ext cx="160003" cy="212097"/>
          </a:xfrm>
          <a:prstGeom prst="rect">
            <a:avLst/>
          </a:prstGeom>
        </p:spPr>
      </p:pic>
      <p:grpSp>
        <p:nvGrpSpPr>
          <p:cNvPr id="226" name="object 226"/>
          <p:cNvGrpSpPr/>
          <p:nvPr/>
        </p:nvGrpSpPr>
        <p:grpSpPr>
          <a:xfrm>
            <a:off x="3294552" y="-12160"/>
            <a:ext cx="14993619" cy="10273030"/>
            <a:chOff x="3294552" y="-12160"/>
            <a:chExt cx="14993619" cy="10273030"/>
          </a:xfrm>
        </p:grpSpPr>
        <p:pic>
          <p:nvPicPr>
            <p:cNvPr id="227" name="object 227"/>
            <p:cNvPicPr/>
            <p:nvPr/>
          </p:nvPicPr>
          <p:blipFill>
            <a:blip r:embed="rId104" cstate="print"/>
            <a:stretch>
              <a:fillRect/>
            </a:stretch>
          </p:blipFill>
          <p:spPr>
            <a:xfrm>
              <a:off x="16259273" y="-12160"/>
              <a:ext cx="2028727" cy="1887665"/>
            </a:xfrm>
            <a:prstGeom prst="rect">
              <a:avLst/>
            </a:prstGeom>
          </p:spPr>
        </p:pic>
        <p:pic>
          <p:nvPicPr>
            <p:cNvPr id="228" name="object 228"/>
            <p:cNvPicPr/>
            <p:nvPr/>
          </p:nvPicPr>
          <p:blipFill>
            <a:blip r:embed="rId105" cstate="print"/>
            <a:stretch>
              <a:fillRect/>
            </a:stretch>
          </p:blipFill>
          <p:spPr>
            <a:xfrm>
              <a:off x="3294552" y="1735476"/>
              <a:ext cx="13173089" cy="8524884"/>
            </a:xfrm>
            <a:prstGeom prst="rect">
              <a:avLst/>
            </a:prstGeom>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5249" y="0"/>
            <a:ext cx="18383250" cy="10287000"/>
            <a:chOff x="-95249" y="0"/>
            <a:chExt cx="18383250" cy="10287000"/>
          </a:xfrm>
        </p:grpSpPr>
        <p:sp>
          <p:nvSpPr>
            <p:cNvPr id="3" name="object 3"/>
            <p:cNvSpPr/>
            <p:nvPr/>
          </p:nvSpPr>
          <p:spPr>
            <a:xfrm>
              <a:off x="0" y="427335"/>
              <a:ext cx="7686040" cy="9432925"/>
            </a:xfrm>
            <a:custGeom>
              <a:avLst/>
              <a:gdLst/>
              <a:ahLst/>
              <a:cxnLst/>
              <a:rect l="l" t="t" r="r" b="b"/>
              <a:pathLst>
                <a:path w="7686040" h="9432925">
                  <a:moveTo>
                    <a:pt x="0" y="2772605"/>
                  </a:moveTo>
                  <a:lnTo>
                    <a:pt x="2633113" y="139492"/>
                  </a:lnTo>
                  <a:lnTo>
                    <a:pt x="2669284" y="106795"/>
                  </a:lnTo>
                  <a:lnTo>
                    <a:pt x="2707824" y="78461"/>
                  </a:lnTo>
                  <a:lnTo>
                    <a:pt x="2748396" y="54486"/>
                  </a:lnTo>
                  <a:lnTo>
                    <a:pt x="2790660" y="34870"/>
                  </a:lnTo>
                  <a:lnTo>
                    <a:pt x="2834279" y="19614"/>
                  </a:lnTo>
                  <a:lnTo>
                    <a:pt x="2878913" y="8716"/>
                  </a:lnTo>
                  <a:lnTo>
                    <a:pt x="2924224" y="2178"/>
                  </a:lnTo>
                  <a:lnTo>
                    <a:pt x="2969874" y="0"/>
                  </a:lnTo>
                  <a:lnTo>
                    <a:pt x="3015524" y="2180"/>
                  </a:lnTo>
                  <a:lnTo>
                    <a:pt x="3060835" y="8720"/>
                  </a:lnTo>
                  <a:lnTo>
                    <a:pt x="3105468" y="19619"/>
                  </a:lnTo>
                  <a:lnTo>
                    <a:pt x="3149086" y="34877"/>
                  </a:lnTo>
                  <a:lnTo>
                    <a:pt x="3191349" y="54493"/>
                  </a:lnTo>
                  <a:lnTo>
                    <a:pt x="3231919" y="78469"/>
                  </a:lnTo>
                  <a:lnTo>
                    <a:pt x="3270457" y="106803"/>
                  </a:lnTo>
                  <a:lnTo>
                    <a:pt x="3306627" y="139496"/>
                  </a:lnTo>
                  <a:lnTo>
                    <a:pt x="7546552" y="4379401"/>
                  </a:lnTo>
                  <a:lnTo>
                    <a:pt x="7579244" y="4415572"/>
                  </a:lnTo>
                  <a:lnTo>
                    <a:pt x="7607577" y="4454113"/>
                  </a:lnTo>
                  <a:lnTo>
                    <a:pt x="7631551" y="4494685"/>
                  </a:lnTo>
                  <a:lnTo>
                    <a:pt x="7651165" y="4536950"/>
                  </a:lnTo>
                  <a:lnTo>
                    <a:pt x="7666421" y="4580568"/>
                  </a:lnTo>
                  <a:lnTo>
                    <a:pt x="7677317" y="4625203"/>
                  </a:lnTo>
                  <a:lnTo>
                    <a:pt x="7683855" y="4670514"/>
                  </a:lnTo>
                  <a:lnTo>
                    <a:pt x="7686033" y="4716163"/>
                  </a:lnTo>
                  <a:lnTo>
                    <a:pt x="7683852" y="4761812"/>
                  </a:lnTo>
                  <a:lnTo>
                    <a:pt x="7677312" y="4807123"/>
                  </a:lnTo>
                  <a:lnTo>
                    <a:pt x="7666413" y="4851755"/>
                  </a:lnTo>
                  <a:lnTo>
                    <a:pt x="7651155" y="4895372"/>
                  </a:lnTo>
                  <a:lnTo>
                    <a:pt x="7631538" y="4937635"/>
                  </a:lnTo>
                  <a:lnTo>
                    <a:pt x="7607563" y="4978204"/>
                  </a:lnTo>
                  <a:lnTo>
                    <a:pt x="7579229" y="5016742"/>
                  </a:lnTo>
                  <a:lnTo>
                    <a:pt x="7546537" y="5052911"/>
                  </a:lnTo>
                  <a:lnTo>
                    <a:pt x="3306623" y="9292825"/>
                  </a:lnTo>
                  <a:lnTo>
                    <a:pt x="3270454" y="9325518"/>
                  </a:lnTo>
                  <a:lnTo>
                    <a:pt x="3231916" y="9353851"/>
                  </a:lnTo>
                  <a:lnTo>
                    <a:pt x="3191346" y="9377826"/>
                  </a:lnTo>
                  <a:lnTo>
                    <a:pt x="3149083" y="9397443"/>
                  </a:lnTo>
                  <a:lnTo>
                    <a:pt x="3105467" y="9412700"/>
                  </a:lnTo>
                  <a:lnTo>
                    <a:pt x="3060834" y="9423599"/>
                  </a:lnTo>
                  <a:lnTo>
                    <a:pt x="3015524" y="9430138"/>
                  </a:lnTo>
                  <a:lnTo>
                    <a:pt x="2969875" y="9432319"/>
                  </a:lnTo>
                  <a:lnTo>
                    <a:pt x="2924226" y="9430140"/>
                  </a:lnTo>
                  <a:lnTo>
                    <a:pt x="2878915" y="9423602"/>
                  </a:lnTo>
                  <a:lnTo>
                    <a:pt x="2834281" y="9412705"/>
                  </a:lnTo>
                  <a:lnTo>
                    <a:pt x="2790663" y="9397449"/>
                  </a:lnTo>
                  <a:lnTo>
                    <a:pt x="2748399" y="9377834"/>
                  </a:lnTo>
                  <a:lnTo>
                    <a:pt x="2707828" y="9353860"/>
                  </a:lnTo>
                  <a:lnTo>
                    <a:pt x="2669288" y="9325527"/>
                  </a:lnTo>
                  <a:lnTo>
                    <a:pt x="2633118" y="9292834"/>
                  </a:lnTo>
                  <a:lnTo>
                    <a:pt x="0" y="6659722"/>
                  </a:lnTo>
                </a:path>
              </a:pathLst>
            </a:custGeom>
            <a:ln w="190500">
              <a:solidFill>
                <a:srgbClr val="171B20"/>
              </a:solidFill>
            </a:ln>
          </p:spPr>
          <p:txBody>
            <a:bodyPr wrap="square" lIns="0" tIns="0" rIns="0" bIns="0" rtlCol="0"/>
            <a:lstStyle/>
            <a:p>
              <a:endParaRPr/>
            </a:p>
          </p:txBody>
        </p:sp>
        <p:pic>
          <p:nvPicPr>
            <p:cNvPr id="4" name="object 4"/>
            <p:cNvPicPr/>
            <p:nvPr/>
          </p:nvPicPr>
          <p:blipFill>
            <a:blip r:embed="rId2" cstate="print"/>
            <a:stretch>
              <a:fillRect/>
            </a:stretch>
          </p:blipFill>
          <p:spPr>
            <a:xfrm>
              <a:off x="0" y="1206805"/>
              <a:ext cx="7448906" cy="7873390"/>
            </a:xfrm>
            <a:prstGeom prst="rect">
              <a:avLst/>
            </a:prstGeom>
          </p:spPr>
        </p:pic>
        <p:pic>
          <p:nvPicPr>
            <p:cNvPr id="5" name="object 5"/>
            <p:cNvPicPr/>
            <p:nvPr/>
          </p:nvPicPr>
          <p:blipFill>
            <a:blip r:embed="rId3" cstate="print"/>
            <a:stretch>
              <a:fillRect/>
            </a:stretch>
          </p:blipFill>
          <p:spPr>
            <a:xfrm>
              <a:off x="9254215" y="7008022"/>
              <a:ext cx="848441" cy="848441"/>
            </a:xfrm>
            <a:prstGeom prst="rect">
              <a:avLst/>
            </a:prstGeom>
          </p:spPr>
        </p:pic>
      </p:grpSp>
      <p:sp>
        <p:nvSpPr>
          <p:cNvPr id="6" name="object 6"/>
          <p:cNvSpPr txBox="1"/>
          <p:nvPr/>
        </p:nvSpPr>
        <p:spPr>
          <a:xfrm>
            <a:off x="7870616" y="1286857"/>
            <a:ext cx="10160635" cy="2082800"/>
          </a:xfrm>
          <a:prstGeom prst="rect">
            <a:avLst/>
          </a:prstGeom>
        </p:spPr>
        <p:txBody>
          <a:bodyPr vert="horz" wrap="square" lIns="0" tIns="12700" rIns="0" bIns="0" rtlCol="0">
            <a:spAutoFit/>
          </a:bodyPr>
          <a:lstStyle/>
          <a:p>
            <a:pPr marL="12700" marR="5080" indent="240029" algn="just">
              <a:lnSpc>
                <a:spcPct val="135000"/>
              </a:lnSpc>
              <a:spcBef>
                <a:spcPts val="100"/>
              </a:spcBef>
            </a:pPr>
            <a:r>
              <a:rPr sz="2500" dirty="0">
                <a:solidFill>
                  <a:srgbClr val="FFFFFF"/>
                </a:solidFill>
                <a:latin typeface="Century Gothic"/>
                <a:cs typeface="Century Gothic"/>
              </a:rPr>
              <a:t>На</a:t>
            </a:r>
            <a:r>
              <a:rPr sz="2500" spc="270" dirty="0">
                <a:solidFill>
                  <a:srgbClr val="FFFFFF"/>
                </a:solidFill>
                <a:latin typeface="Century Gothic"/>
                <a:cs typeface="Century Gothic"/>
              </a:rPr>
              <a:t>  </a:t>
            </a:r>
            <a:r>
              <a:rPr sz="2500" spc="95" dirty="0">
                <a:solidFill>
                  <a:srgbClr val="FFFFFF"/>
                </a:solidFill>
                <a:latin typeface="Century Gothic"/>
                <a:cs typeface="Century Gothic"/>
              </a:rPr>
              <a:t>сьогодні</a:t>
            </a:r>
            <a:r>
              <a:rPr sz="2500" spc="270" dirty="0">
                <a:solidFill>
                  <a:srgbClr val="FFFFFF"/>
                </a:solidFill>
                <a:latin typeface="Century Gothic"/>
                <a:cs typeface="Century Gothic"/>
              </a:rPr>
              <a:t>  </a:t>
            </a:r>
            <a:r>
              <a:rPr sz="2500" dirty="0">
                <a:solidFill>
                  <a:srgbClr val="FFFFFF"/>
                </a:solidFill>
                <a:latin typeface="Century Gothic"/>
                <a:cs typeface="Century Gothic"/>
              </a:rPr>
              <a:t>існує</a:t>
            </a:r>
            <a:r>
              <a:rPr sz="2500" spc="275" dirty="0">
                <a:solidFill>
                  <a:srgbClr val="FFFFFF"/>
                </a:solidFill>
                <a:latin typeface="Century Gothic"/>
                <a:cs typeface="Century Gothic"/>
              </a:rPr>
              <a:t>  </a:t>
            </a:r>
            <a:r>
              <a:rPr sz="2500" spc="85" dirty="0">
                <a:solidFill>
                  <a:srgbClr val="FFFFFF"/>
                </a:solidFill>
                <a:latin typeface="Century Gothic"/>
                <a:cs typeface="Century Gothic"/>
              </a:rPr>
              <a:t>значна</a:t>
            </a:r>
            <a:r>
              <a:rPr sz="2500" spc="270" dirty="0">
                <a:solidFill>
                  <a:srgbClr val="FFFFFF"/>
                </a:solidFill>
                <a:latin typeface="Century Gothic"/>
                <a:cs typeface="Century Gothic"/>
              </a:rPr>
              <a:t>  </a:t>
            </a:r>
            <a:r>
              <a:rPr sz="2500" spc="180" dirty="0">
                <a:solidFill>
                  <a:srgbClr val="FFFFFF"/>
                </a:solidFill>
                <a:latin typeface="Century Gothic"/>
                <a:cs typeface="Century Gothic"/>
              </a:rPr>
              <a:t>кількість</a:t>
            </a:r>
            <a:r>
              <a:rPr sz="2500" spc="275" dirty="0">
                <a:solidFill>
                  <a:srgbClr val="FFFFFF"/>
                </a:solidFill>
                <a:latin typeface="Century Gothic"/>
                <a:cs typeface="Century Gothic"/>
              </a:rPr>
              <a:t>  </a:t>
            </a:r>
            <a:r>
              <a:rPr sz="2500" spc="65" dirty="0">
                <a:solidFill>
                  <a:srgbClr val="FFFFFF"/>
                </a:solidFill>
                <a:latin typeface="Century Gothic"/>
                <a:cs typeface="Century Gothic"/>
              </a:rPr>
              <a:t>методик</a:t>
            </a:r>
            <a:r>
              <a:rPr sz="2500" spc="270" dirty="0">
                <a:solidFill>
                  <a:srgbClr val="FFFFFF"/>
                </a:solidFill>
                <a:latin typeface="Century Gothic"/>
                <a:cs typeface="Century Gothic"/>
              </a:rPr>
              <a:t>  </a:t>
            </a:r>
            <a:r>
              <a:rPr sz="2500" spc="85" dirty="0">
                <a:solidFill>
                  <a:srgbClr val="FFFFFF"/>
                </a:solidFill>
                <a:latin typeface="Century Gothic"/>
                <a:cs typeface="Century Gothic"/>
              </a:rPr>
              <a:t>побудови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395" dirty="0">
                <a:solidFill>
                  <a:srgbClr val="FFFFFF"/>
                </a:solidFill>
                <a:latin typeface="Century Gothic"/>
                <a:cs typeface="Century Gothic"/>
              </a:rPr>
              <a:t> </a:t>
            </a:r>
            <a:r>
              <a:rPr sz="2500" spc="65" dirty="0">
                <a:solidFill>
                  <a:srgbClr val="FFFFFF"/>
                </a:solidFill>
                <a:latin typeface="Century Gothic"/>
                <a:cs typeface="Century Gothic"/>
              </a:rPr>
              <a:t>проте</a:t>
            </a:r>
            <a:r>
              <a:rPr sz="2500" spc="395" dirty="0">
                <a:solidFill>
                  <a:srgbClr val="FFFFFF"/>
                </a:solidFill>
                <a:latin typeface="Century Gothic"/>
                <a:cs typeface="Century Gothic"/>
              </a:rPr>
              <a:t> </a:t>
            </a:r>
            <a:r>
              <a:rPr sz="2500" spc="65" dirty="0">
                <a:solidFill>
                  <a:srgbClr val="FFFFFF"/>
                </a:solidFill>
                <a:latin typeface="Century Gothic"/>
                <a:cs typeface="Century Gothic"/>
              </a:rPr>
              <a:t>однією</a:t>
            </a:r>
            <a:r>
              <a:rPr sz="2500" spc="395" dirty="0">
                <a:solidFill>
                  <a:srgbClr val="FFFFFF"/>
                </a:solidFill>
                <a:latin typeface="Century Gothic"/>
                <a:cs typeface="Century Gothic"/>
              </a:rPr>
              <a:t> </a:t>
            </a:r>
            <a:r>
              <a:rPr sz="2500" spc="295" dirty="0">
                <a:solidFill>
                  <a:srgbClr val="FFFFFF"/>
                </a:solidFill>
                <a:latin typeface="Century Gothic"/>
                <a:cs typeface="Century Gothic"/>
              </a:rPr>
              <a:t>з</a:t>
            </a:r>
            <a:r>
              <a:rPr sz="2500" spc="395" dirty="0">
                <a:solidFill>
                  <a:srgbClr val="FFFFFF"/>
                </a:solidFill>
                <a:latin typeface="Century Gothic"/>
                <a:cs typeface="Century Gothic"/>
              </a:rPr>
              <a:t> </a:t>
            </a:r>
            <a:r>
              <a:rPr sz="2500" spc="85" dirty="0">
                <a:solidFill>
                  <a:srgbClr val="FFFFFF"/>
                </a:solidFill>
                <a:latin typeface="Century Gothic"/>
                <a:cs typeface="Century Gothic"/>
              </a:rPr>
              <a:t>найбільш</a:t>
            </a:r>
            <a:r>
              <a:rPr sz="2500" spc="400" dirty="0">
                <a:solidFill>
                  <a:srgbClr val="FFFFFF"/>
                </a:solidFill>
                <a:latin typeface="Century Gothic"/>
                <a:cs typeface="Century Gothic"/>
              </a:rPr>
              <a:t> </a:t>
            </a:r>
            <a:r>
              <a:rPr sz="2500" spc="80" dirty="0">
                <a:solidFill>
                  <a:srgbClr val="FFFFFF"/>
                </a:solidFill>
                <a:latin typeface="Century Gothic"/>
                <a:cs typeface="Century Gothic"/>
              </a:rPr>
              <a:t>поширених</a:t>
            </a:r>
            <a:r>
              <a:rPr sz="2500" spc="395" dirty="0">
                <a:solidFill>
                  <a:srgbClr val="FFFFFF"/>
                </a:solidFill>
                <a:latin typeface="Century Gothic"/>
                <a:cs typeface="Century Gothic"/>
              </a:rPr>
              <a:t> </a:t>
            </a:r>
            <a:r>
              <a:rPr sz="2500" dirty="0">
                <a:solidFill>
                  <a:srgbClr val="FFFFFF"/>
                </a:solidFill>
                <a:latin typeface="Century Gothic"/>
                <a:cs typeface="Century Gothic"/>
              </a:rPr>
              <a:t>та,</a:t>
            </a:r>
            <a:r>
              <a:rPr sz="2500" spc="395" dirty="0">
                <a:solidFill>
                  <a:srgbClr val="FFFFFF"/>
                </a:solidFill>
                <a:latin typeface="Century Gothic"/>
                <a:cs typeface="Century Gothic"/>
              </a:rPr>
              <a:t> </a:t>
            </a:r>
            <a:r>
              <a:rPr sz="2500" spc="-25" dirty="0">
                <a:solidFill>
                  <a:srgbClr val="FFFFFF"/>
                </a:solidFill>
                <a:latin typeface="Century Gothic"/>
                <a:cs typeface="Century Gothic"/>
              </a:rPr>
              <a:t>на </a:t>
            </a:r>
            <a:r>
              <a:rPr sz="2500" dirty="0">
                <a:solidFill>
                  <a:srgbClr val="FFFFFF"/>
                </a:solidFill>
                <a:latin typeface="Century Gothic"/>
                <a:cs typeface="Century Gothic"/>
              </a:rPr>
              <a:t>нашу</a:t>
            </a:r>
            <a:r>
              <a:rPr sz="2500" spc="415" dirty="0">
                <a:solidFill>
                  <a:srgbClr val="FFFFFF"/>
                </a:solidFill>
                <a:latin typeface="Century Gothic"/>
                <a:cs typeface="Century Gothic"/>
              </a:rPr>
              <a:t> </a:t>
            </a:r>
            <a:r>
              <a:rPr sz="2500" dirty="0">
                <a:solidFill>
                  <a:srgbClr val="FFFFFF"/>
                </a:solidFill>
                <a:latin typeface="Century Gothic"/>
                <a:cs typeface="Century Gothic"/>
              </a:rPr>
              <a:t>думку,</a:t>
            </a:r>
            <a:r>
              <a:rPr sz="2500" spc="420" dirty="0">
                <a:solidFill>
                  <a:srgbClr val="FFFFFF"/>
                </a:solidFill>
                <a:latin typeface="Century Gothic"/>
                <a:cs typeface="Century Gothic"/>
              </a:rPr>
              <a:t> </a:t>
            </a:r>
            <a:r>
              <a:rPr sz="2500" spc="85" dirty="0">
                <a:solidFill>
                  <a:srgbClr val="FFFFFF"/>
                </a:solidFill>
                <a:latin typeface="Century Gothic"/>
                <a:cs typeface="Century Gothic"/>
              </a:rPr>
              <a:t>найбільш</a:t>
            </a:r>
            <a:r>
              <a:rPr sz="2500" spc="420" dirty="0">
                <a:solidFill>
                  <a:srgbClr val="FFFFFF"/>
                </a:solidFill>
                <a:latin typeface="Century Gothic"/>
                <a:cs typeface="Century Gothic"/>
              </a:rPr>
              <a:t> </a:t>
            </a:r>
            <a:r>
              <a:rPr sz="2500" spc="70" dirty="0">
                <a:solidFill>
                  <a:srgbClr val="FFFFFF"/>
                </a:solidFill>
                <a:latin typeface="Century Gothic"/>
                <a:cs typeface="Century Gothic"/>
              </a:rPr>
              <a:t>простих</a:t>
            </a:r>
            <a:r>
              <a:rPr sz="2500" spc="415" dirty="0">
                <a:solidFill>
                  <a:srgbClr val="FFFFFF"/>
                </a:solidFill>
                <a:latin typeface="Century Gothic"/>
                <a:cs typeface="Century Gothic"/>
              </a:rPr>
              <a:t> </a:t>
            </a:r>
            <a:r>
              <a:rPr sz="2500" spc="80" dirty="0">
                <a:solidFill>
                  <a:srgbClr val="FFFFFF"/>
                </a:solidFill>
                <a:latin typeface="Century Gothic"/>
                <a:cs typeface="Century Gothic"/>
              </a:rPr>
              <a:t>у</a:t>
            </a:r>
            <a:r>
              <a:rPr sz="2500" spc="420" dirty="0">
                <a:solidFill>
                  <a:srgbClr val="FFFFFF"/>
                </a:solidFill>
                <a:latin typeface="Century Gothic"/>
                <a:cs typeface="Century Gothic"/>
              </a:rPr>
              <a:t> </a:t>
            </a:r>
            <a:r>
              <a:rPr sz="2500" spc="95" dirty="0">
                <a:solidFill>
                  <a:srgbClr val="FFFFFF"/>
                </a:solidFill>
                <a:latin typeface="Century Gothic"/>
                <a:cs typeface="Century Gothic"/>
              </a:rPr>
              <a:t>побудові</a:t>
            </a:r>
            <a:r>
              <a:rPr sz="2500" spc="420" dirty="0">
                <a:solidFill>
                  <a:srgbClr val="FFFFFF"/>
                </a:solidFill>
                <a:latin typeface="Century Gothic"/>
                <a:cs typeface="Century Gothic"/>
              </a:rPr>
              <a:t> </a:t>
            </a:r>
            <a:r>
              <a:rPr sz="2500" dirty="0">
                <a:solidFill>
                  <a:srgbClr val="FFFFFF"/>
                </a:solidFill>
                <a:latin typeface="Century Gothic"/>
                <a:cs typeface="Century Gothic"/>
              </a:rPr>
              <a:t>та</a:t>
            </a:r>
            <a:r>
              <a:rPr sz="2500" spc="415" dirty="0">
                <a:solidFill>
                  <a:srgbClr val="FFFFFF"/>
                </a:solidFill>
                <a:latin typeface="Century Gothic"/>
                <a:cs typeface="Century Gothic"/>
              </a:rPr>
              <a:t> </a:t>
            </a:r>
            <a:r>
              <a:rPr sz="2500" spc="165" dirty="0">
                <a:solidFill>
                  <a:srgbClr val="FFFFFF"/>
                </a:solidFill>
                <a:latin typeface="Century Gothic"/>
                <a:cs typeface="Century Gothic"/>
              </a:rPr>
              <a:t>сприйнятті</a:t>
            </a:r>
            <a:r>
              <a:rPr sz="2500" spc="420" dirty="0">
                <a:solidFill>
                  <a:srgbClr val="FFFFFF"/>
                </a:solidFill>
                <a:latin typeface="Century Gothic"/>
                <a:cs typeface="Century Gothic"/>
              </a:rPr>
              <a:t> </a:t>
            </a:r>
            <a:r>
              <a:rPr sz="2500" spc="-50" dirty="0">
                <a:solidFill>
                  <a:srgbClr val="FFFFFF"/>
                </a:solidFill>
                <a:latin typeface="Century Gothic"/>
                <a:cs typeface="Century Gothic"/>
              </a:rPr>
              <a:t>є </a:t>
            </a:r>
            <a:r>
              <a:rPr sz="2500" dirty="0">
                <a:solidFill>
                  <a:srgbClr val="FFFFFF"/>
                </a:solidFill>
                <a:latin typeface="Century Gothic"/>
                <a:cs typeface="Century Gothic"/>
              </a:rPr>
              <a:t>методика</a:t>
            </a:r>
            <a:r>
              <a:rPr sz="2500" spc="390" dirty="0">
                <a:solidFill>
                  <a:srgbClr val="FFFFFF"/>
                </a:solidFill>
                <a:latin typeface="Century Gothic"/>
                <a:cs typeface="Century Gothic"/>
              </a:rPr>
              <a:t>    </a:t>
            </a:r>
            <a:r>
              <a:rPr sz="2500" spc="204" dirty="0">
                <a:solidFill>
                  <a:srgbClr val="FFFFFF"/>
                </a:solidFill>
                <a:latin typeface="Century Gothic"/>
                <a:cs typeface="Century Gothic"/>
              </a:rPr>
              <a:t>Business</a:t>
            </a:r>
            <a:r>
              <a:rPr sz="2500" spc="390" dirty="0">
                <a:solidFill>
                  <a:srgbClr val="FFFFFF"/>
                </a:solidFill>
                <a:latin typeface="Century Gothic"/>
                <a:cs typeface="Century Gothic"/>
              </a:rPr>
              <a:t>    </a:t>
            </a:r>
            <a:r>
              <a:rPr sz="2500" dirty="0">
                <a:solidFill>
                  <a:srgbClr val="FFFFFF"/>
                </a:solidFill>
                <a:latin typeface="Century Gothic"/>
                <a:cs typeface="Century Gothic"/>
              </a:rPr>
              <a:t>Model</a:t>
            </a:r>
            <a:r>
              <a:rPr sz="2500" spc="390" dirty="0">
                <a:solidFill>
                  <a:srgbClr val="FFFFFF"/>
                </a:solidFill>
                <a:latin typeface="Century Gothic"/>
                <a:cs typeface="Century Gothic"/>
              </a:rPr>
              <a:t>    </a:t>
            </a:r>
            <a:r>
              <a:rPr sz="2500" dirty="0">
                <a:solidFill>
                  <a:srgbClr val="FFFFFF"/>
                </a:solidFill>
                <a:latin typeface="Century Gothic"/>
                <a:cs typeface="Century Gothic"/>
              </a:rPr>
              <a:t>Canvas,</a:t>
            </a:r>
            <a:r>
              <a:rPr sz="2500" spc="395" dirty="0">
                <a:solidFill>
                  <a:srgbClr val="FFFFFF"/>
                </a:solidFill>
                <a:latin typeface="Century Gothic"/>
                <a:cs typeface="Century Gothic"/>
              </a:rPr>
              <a:t>    </a:t>
            </a:r>
            <a:r>
              <a:rPr sz="2500" spc="-10" dirty="0">
                <a:solidFill>
                  <a:srgbClr val="FFFFFF"/>
                </a:solidFill>
                <a:latin typeface="Century Gothic"/>
                <a:cs typeface="Century Gothic"/>
              </a:rPr>
              <a:t>запропонована</a:t>
            </a:r>
            <a:endParaRPr sz="2500">
              <a:latin typeface="Century Gothic"/>
              <a:cs typeface="Century Gothic"/>
            </a:endParaRPr>
          </a:p>
        </p:txBody>
      </p:sp>
      <p:pic>
        <p:nvPicPr>
          <p:cNvPr id="11" name="object 11"/>
          <p:cNvPicPr/>
          <p:nvPr/>
        </p:nvPicPr>
        <p:blipFill>
          <a:blip r:embed="rId4" cstate="print"/>
          <a:stretch>
            <a:fillRect/>
          </a:stretch>
        </p:blipFill>
        <p:spPr>
          <a:xfrm>
            <a:off x="9829232" y="-10432"/>
            <a:ext cx="2394022" cy="1508525"/>
          </a:xfrm>
          <a:prstGeom prst="rect">
            <a:avLst/>
          </a:prstGeom>
        </p:spPr>
      </p:pic>
      <p:sp>
        <p:nvSpPr>
          <p:cNvPr id="7" name="object 7"/>
          <p:cNvSpPr txBox="1"/>
          <p:nvPr/>
        </p:nvSpPr>
        <p:spPr>
          <a:xfrm>
            <a:off x="7870616" y="3344257"/>
            <a:ext cx="6120765" cy="1054100"/>
          </a:xfrm>
          <a:prstGeom prst="rect">
            <a:avLst/>
          </a:prstGeom>
        </p:spPr>
        <p:txBody>
          <a:bodyPr vert="horz" wrap="square" lIns="0" tIns="12700" rIns="0" bIns="0" rtlCol="0">
            <a:spAutoFit/>
          </a:bodyPr>
          <a:lstStyle/>
          <a:p>
            <a:pPr marL="12700" marR="5080">
              <a:lnSpc>
                <a:spcPct val="135000"/>
              </a:lnSpc>
              <a:spcBef>
                <a:spcPts val="100"/>
              </a:spcBef>
              <a:tabLst>
                <a:tab pos="2073910" algn="l"/>
                <a:tab pos="2662555" algn="l"/>
                <a:tab pos="2759710" algn="l"/>
                <a:tab pos="5421630" algn="l"/>
              </a:tabLst>
            </a:pPr>
            <a:r>
              <a:rPr sz="2500" spc="-10" dirty="0">
                <a:solidFill>
                  <a:srgbClr val="FFFFFF"/>
                </a:solidFill>
                <a:latin typeface="Century Gothic"/>
                <a:cs typeface="Century Gothic"/>
              </a:rPr>
              <a:t>Олександром</a:t>
            </a:r>
            <a:r>
              <a:rPr sz="2500" dirty="0">
                <a:solidFill>
                  <a:srgbClr val="FFFFFF"/>
                </a:solidFill>
                <a:latin typeface="Century Gothic"/>
                <a:cs typeface="Century Gothic"/>
              </a:rPr>
              <a:t>		</a:t>
            </a:r>
            <a:r>
              <a:rPr sz="2500" spc="-10" dirty="0">
                <a:solidFill>
                  <a:srgbClr val="FFFFFF"/>
                </a:solidFill>
                <a:latin typeface="Century Gothic"/>
                <a:cs typeface="Century Gothic"/>
              </a:rPr>
              <a:t>Остервальдером. </a:t>
            </a:r>
            <a:r>
              <a:rPr sz="2500" spc="70" dirty="0">
                <a:solidFill>
                  <a:srgbClr val="FFFFFF"/>
                </a:solidFill>
                <a:latin typeface="Century Gothic"/>
                <a:cs typeface="Century Gothic"/>
              </a:rPr>
              <a:t>методики</a:t>
            </a:r>
            <a:r>
              <a:rPr sz="2500" dirty="0">
                <a:solidFill>
                  <a:srgbClr val="FFFFFF"/>
                </a:solidFill>
                <a:latin typeface="Century Gothic"/>
                <a:cs typeface="Century Gothic"/>
              </a:rPr>
              <a:t>	</a:t>
            </a:r>
            <a:r>
              <a:rPr sz="2500" spc="30" dirty="0">
                <a:solidFill>
                  <a:srgbClr val="FFFFFF"/>
                </a:solidFill>
                <a:latin typeface="Century Gothic"/>
                <a:cs typeface="Century Gothic"/>
              </a:rPr>
              <a:t>у</a:t>
            </a:r>
            <a:r>
              <a:rPr sz="2500"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spc="-10" dirty="0">
                <a:solidFill>
                  <a:srgbClr val="FFFFFF"/>
                </a:solidFill>
                <a:latin typeface="Century Gothic"/>
                <a:cs typeface="Century Gothic"/>
              </a:rPr>
              <a:t>моделі</a:t>
            </a:r>
            <a:r>
              <a:rPr sz="2500" dirty="0">
                <a:solidFill>
                  <a:srgbClr val="FFFFFF"/>
                </a:solidFill>
                <a:latin typeface="Century Gothic"/>
                <a:cs typeface="Century Gothic"/>
              </a:rPr>
              <a:t>	</a:t>
            </a:r>
            <a:r>
              <a:rPr sz="2500" spc="65" dirty="0">
                <a:solidFill>
                  <a:srgbClr val="FFFFFF"/>
                </a:solidFill>
                <a:latin typeface="Century Gothic"/>
                <a:cs typeface="Century Gothic"/>
              </a:rPr>
              <a:t>слід</a:t>
            </a:r>
            <a:endParaRPr sz="2500">
              <a:latin typeface="Century Gothic"/>
              <a:cs typeface="Century Gothic"/>
            </a:endParaRPr>
          </a:p>
        </p:txBody>
      </p:sp>
      <p:sp>
        <p:nvSpPr>
          <p:cNvPr id="8" name="object 8"/>
          <p:cNvSpPr txBox="1"/>
          <p:nvPr/>
        </p:nvSpPr>
        <p:spPr>
          <a:xfrm>
            <a:off x="13983298" y="3344257"/>
            <a:ext cx="4047490" cy="1054100"/>
          </a:xfrm>
          <a:prstGeom prst="rect">
            <a:avLst/>
          </a:prstGeom>
        </p:spPr>
        <p:txBody>
          <a:bodyPr vert="horz" wrap="square" lIns="0" tIns="12700" rIns="0" bIns="0" rtlCol="0">
            <a:spAutoFit/>
          </a:bodyPr>
          <a:lstStyle/>
          <a:p>
            <a:pPr marL="401955" marR="5080" indent="-389890">
              <a:lnSpc>
                <a:spcPct val="135000"/>
              </a:lnSpc>
              <a:spcBef>
                <a:spcPts val="100"/>
              </a:spcBef>
              <a:tabLst>
                <a:tab pos="2298700" algn="l"/>
                <a:tab pos="3128010" algn="l"/>
              </a:tabLst>
            </a:pPr>
            <a:r>
              <a:rPr sz="2500" spc="155" dirty="0">
                <a:solidFill>
                  <a:srgbClr val="FFFFFF"/>
                </a:solidFill>
                <a:latin typeface="Century Gothic"/>
                <a:cs typeface="Century Gothic"/>
              </a:rPr>
              <a:t>Відповідно</a:t>
            </a:r>
            <a:r>
              <a:rPr sz="2500" dirty="0">
                <a:solidFill>
                  <a:srgbClr val="FFFFFF"/>
                </a:solidFill>
                <a:latin typeface="Century Gothic"/>
                <a:cs typeface="Century Gothic"/>
              </a:rPr>
              <a:t>	</a:t>
            </a:r>
            <a:r>
              <a:rPr sz="2500" spc="-25" dirty="0">
                <a:solidFill>
                  <a:srgbClr val="FFFFFF"/>
                </a:solidFill>
                <a:latin typeface="Century Gothic"/>
                <a:cs typeface="Century Gothic"/>
              </a:rPr>
              <a:t>до</a:t>
            </a:r>
            <a:r>
              <a:rPr sz="2500" dirty="0">
                <a:solidFill>
                  <a:srgbClr val="FFFFFF"/>
                </a:solidFill>
                <a:latin typeface="Century Gothic"/>
                <a:cs typeface="Century Gothic"/>
              </a:rPr>
              <a:t>	</a:t>
            </a:r>
            <a:r>
              <a:rPr sz="2500" spc="-10" dirty="0">
                <a:solidFill>
                  <a:srgbClr val="FFFFFF"/>
                </a:solidFill>
                <a:latin typeface="Century Gothic"/>
                <a:cs typeface="Century Gothic"/>
              </a:rPr>
              <a:t>даної </a:t>
            </a:r>
            <a:r>
              <a:rPr sz="2500" spc="180" dirty="0">
                <a:solidFill>
                  <a:srgbClr val="FFFFFF"/>
                </a:solidFill>
                <a:latin typeface="Century Gothic"/>
                <a:cs typeface="Century Gothic"/>
              </a:rPr>
              <a:t>визначити</a:t>
            </a:r>
            <a:endParaRPr sz="2500">
              <a:latin typeface="Century Gothic"/>
              <a:cs typeface="Century Gothic"/>
            </a:endParaRPr>
          </a:p>
        </p:txBody>
      </p:sp>
      <p:sp>
        <p:nvSpPr>
          <p:cNvPr id="9" name="object 9"/>
          <p:cNvSpPr txBox="1"/>
          <p:nvPr/>
        </p:nvSpPr>
        <p:spPr>
          <a:xfrm>
            <a:off x="7870616" y="3858608"/>
            <a:ext cx="10160635" cy="1054100"/>
          </a:xfrm>
          <a:prstGeom prst="rect">
            <a:avLst/>
          </a:prstGeom>
        </p:spPr>
        <p:txBody>
          <a:bodyPr vert="horz" wrap="square" lIns="0" tIns="12700" rIns="0" bIns="0" rtlCol="0">
            <a:spAutoFit/>
          </a:bodyPr>
          <a:lstStyle/>
          <a:p>
            <a:pPr marL="12700" marR="5080" indent="8691245">
              <a:lnSpc>
                <a:spcPct val="135000"/>
              </a:lnSpc>
              <a:spcBef>
                <a:spcPts val="100"/>
              </a:spcBef>
              <a:tabLst>
                <a:tab pos="2641600" algn="l"/>
                <a:tab pos="4575175" algn="l"/>
                <a:tab pos="6838315" algn="l"/>
                <a:tab pos="8674735" algn="l"/>
              </a:tabLst>
            </a:pPr>
            <a:r>
              <a:rPr sz="2500" spc="65" dirty="0">
                <a:solidFill>
                  <a:srgbClr val="FFFFFF"/>
                </a:solidFill>
                <a:latin typeface="Century Gothic"/>
                <a:cs typeface="Century Gothic"/>
              </a:rPr>
              <a:t>наступні </a:t>
            </a:r>
            <a:r>
              <a:rPr sz="2500" spc="50" dirty="0">
                <a:solidFill>
                  <a:srgbClr val="FFFFFF"/>
                </a:solidFill>
                <a:latin typeface="Century Gothic"/>
                <a:cs typeface="Century Gothic"/>
              </a:rPr>
              <a:t>компоненти:</a:t>
            </a:r>
            <a:r>
              <a:rPr sz="2500" dirty="0">
                <a:solidFill>
                  <a:srgbClr val="FFFFFF"/>
                </a:solidFill>
                <a:latin typeface="Century Gothic"/>
                <a:cs typeface="Century Gothic"/>
              </a:rPr>
              <a:t>	</a:t>
            </a:r>
            <a:r>
              <a:rPr sz="2500" spc="120" dirty="0">
                <a:solidFill>
                  <a:srgbClr val="FFFFFF"/>
                </a:solidFill>
                <a:latin typeface="Century Gothic"/>
                <a:cs typeface="Century Gothic"/>
              </a:rPr>
              <a:t>ключова</a:t>
            </a:r>
            <a:r>
              <a:rPr sz="2500" dirty="0">
                <a:solidFill>
                  <a:srgbClr val="FFFFFF"/>
                </a:solidFill>
                <a:latin typeface="Century Gothic"/>
                <a:cs typeface="Century Gothic"/>
              </a:rPr>
              <a:t>	</a:t>
            </a:r>
            <a:r>
              <a:rPr sz="2500" spc="150" dirty="0">
                <a:solidFill>
                  <a:srgbClr val="FFFFFF"/>
                </a:solidFill>
                <a:latin typeface="Century Gothic"/>
                <a:cs typeface="Century Gothic"/>
              </a:rPr>
              <a:t>діяльність;</a:t>
            </a:r>
            <a:r>
              <a:rPr sz="2500" dirty="0">
                <a:solidFill>
                  <a:srgbClr val="FFFFFF"/>
                </a:solidFill>
                <a:latin typeface="Century Gothic"/>
                <a:cs typeface="Century Gothic"/>
              </a:rPr>
              <a:t>	</a:t>
            </a:r>
            <a:r>
              <a:rPr sz="2500" spc="185" dirty="0">
                <a:solidFill>
                  <a:srgbClr val="FFFFFF"/>
                </a:solidFill>
                <a:latin typeface="Century Gothic"/>
                <a:cs typeface="Century Gothic"/>
              </a:rPr>
              <a:t>ключові</a:t>
            </a:r>
            <a:r>
              <a:rPr sz="2500" dirty="0">
                <a:solidFill>
                  <a:srgbClr val="FFFFFF"/>
                </a:solidFill>
                <a:latin typeface="Century Gothic"/>
                <a:cs typeface="Century Gothic"/>
              </a:rPr>
              <a:t>	</a:t>
            </a:r>
            <a:r>
              <a:rPr sz="2500" spc="-40" dirty="0">
                <a:solidFill>
                  <a:srgbClr val="FFFFFF"/>
                </a:solidFill>
                <a:latin typeface="Century Gothic"/>
                <a:cs typeface="Century Gothic"/>
              </a:rPr>
              <a:t>ресурси;</a:t>
            </a:r>
            <a:endParaRPr sz="2500">
              <a:latin typeface="Century Gothic"/>
              <a:cs typeface="Century Gothic"/>
            </a:endParaRPr>
          </a:p>
        </p:txBody>
      </p:sp>
      <p:sp>
        <p:nvSpPr>
          <p:cNvPr id="10" name="object 10"/>
          <p:cNvSpPr txBox="1"/>
          <p:nvPr/>
        </p:nvSpPr>
        <p:spPr>
          <a:xfrm>
            <a:off x="7870616" y="4887308"/>
            <a:ext cx="10160635" cy="5168900"/>
          </a:xfrm>
          <a:prstGeom prst="rect">
            <a:avLst/>
          </a:prstGeom>
        </p:spPr>
        <p:txBody>
          <a:bodyPr vert="horz" wrap="square" lIns="0" tIns="12700" rIns="0" bIns="0" rtlCol="0">
            <a:spAutoFit/>
          </a:bodyPr>
          <a:lstStyle/>
          <a:p>
            <a:pPr marL="12700" marR="5080" algn="just">
              <a:lnSpc>
                <a:spcPct val="135000"/>
              </a:lnSpc>
              <a:spcBef>
                <a:spcPts val="100"/>
              </a:spcBef>
            </a:pPr>
            <a:r>
              <a:rPr sz="2500" dirty="0">
                <a:solidFill>
                  <a:srgbClr val="FFFFFF"/>
                </a:solidFill>
                <a:latin typeface="Century Gothic"/>
                <a:cs typeface="Century Gothic"/>
              </a:rPr>
              <a:t>партнери;</a:t>
            </a:r>
            <a:r>
              <a:rPr sz="2500" spc="300" dirty="0">
                <a:solidFill>
                  <a:srgbClr val="FFFFFF"/>
                </a:solidFill>
                <a:latin typeface="Century Gothic"/>
                <a:cs typeface="Century Gothic"/>
              </a:rPr>
              <a:t> </a:t>
            </a:r>
            <a:r>
              <a:rPr sz="2500" spc="75" dirty="0">
                <a:solidFill>
                  <a:srgbClr val="FFFFFF"/>
                </a:solidFill>
                <a:latin typeface="Century Gothic"/>
                <a:cs typeface="Century Gothic"/>
              </a:rPr>
              <a:t>ціннісна</a:t>
            </a:r>
            <a:r>
              <a:rPr sz="2500" spc="305" dirty="0">
                <a:solidFill>
                  <a:srgbClr val="FFFFFF"/>
                </a:solidFill>
                <a:latin typeface="Century Gothic"/>
                <a:cs typeface="Century Gothic"/>
              </a:rPr>
              <a:t> </a:t>
            </a:r>
            <a:r>
              <a:rPr sz="2500" spc="114" dirty="0">
                <a:solidFill>
                  <a:srgbClr val="FFFFFF"/>
                </a:solidFill>
                <a:latin typeface="Century Gothic"/>
                <a:cs typeface="Century Gothic"/>
              </a:rPr>
              <a:t>пропозиція;</a:t>
            </a:r>
            <a:r>
              <a:rPr sz="2500" spc="305" dirty="0">
                <a:solidFill>
                  <a:srgbClr val="FFFFFF"/>
                </a:solidFill>
                <a:latin typeface="Century Gothic"/>
                <a:cs typeface="Century Gothic"/>
              </a:rPr>
              <a:t> </a:t>
            </a:r>
            <a:r>
              <a:rPr sz="2500" spc="130" dirty="0">
                <a:solidFill>
                  <a:srgbClr val="FFFFFF"/>
                </a:solidFill>
                <a:latin typeface="Century Gothic"/>
                <a:cs typeface="Century Gothic"/>
              </a:rPr>
              <a:t>відносини</a:t>
            </a:r>
            <a:r>
              <a:rPr sz="2500" spc="300" dirty="0">
                <a:solidFill>
                  <a:srgbClr val="FFFFFF"/>
                </a:solidFill>
                <a:latin typeface="Century Gothic"/>
                <a:cs typeface="Century Gothic"/>
              </a:rPr>
              <a:t> </a:t>
            </a:r>
            <a:r>
              <a:rPr sz="2500" spc="245" dirty="0">
                <a:solidFill>
                  <a:srgbClr val="FFFFFF"/>
                </a:solidFill>
                <a:latin typeface="Century Gothic"/>
                <a:cs typeface="Century Gothic"/>
              </a:rPr>
              <a:t>зі</a:t>
            </a:r>
            <a:r>
              <a:rPr sz="2500" spc="305" dirty="0">
                <a:solidFill>
                  <a:srgbClr val="FFFFFF"/>
                </a:solidFill>
                <a:latin typeface="Century Gothic"/>
                <a:cs typeface="Century Gothic"/>
              </a:rPr>
              <a:t> </a:t>
            </a:r>
            <a:r>
              <a:rPr sz="2500" spc="-10" dirty="0">
                <a:solidFill>
                  <a:srgbClr val="FFFFFF"/>
                </a:solidFill>
                <a:latin typeface="Century Gothic"/>
                <a:cs typeface="Century Gothic"/>
              </a:rPr>
              <a:t>споживачами; </a:t>
            </a:r>
            <a:r>
              <a:rPr sz="2500" dirty="0">
                <a:solidFill>
                  <a:srgbClr val="FFFFFF"/>
                </a:solidFill>
                <a:latin typeface="Century Gothic"/>
                <a:cs typeface="Century Gothic"/>
              </a:rPr>
              <a:t>канали</a:t>
            </a:r>
            <a:r>
              <a:rPr sz="2500" spc="434" dirty="0">
                <a:solidFill>
                  <a:srgbClr val="FFFFFF"/>
                </a:solidFill>
                <a:latin typeface="Century Gothic"/>
                <a:cs typeface="Century Gothic"/>
              </a:rPr>
              <a:t> </a:t>
            </a:r>
            <a:r>
              <a:rPr sz="2500" spc="60" dirty="0">
                <a:solidFill>
                  <a:srgbClr val="FFFFFF"/>
                </a:solidFill>
                <a:latin typeface="Century Gothic"/>
                <a:cs typeface="Century Gothic"/>
              </a:rPr>
              <a:t>комунікації;</a:t>
            </a:r>
            <a:r>
              <a:rPr sz="2500" spc="440" dirty="0">
                <a:solidFill>
                  <a:srgbClr val="FFFFFF"/>
                </a:solidFill>
                <a:latin typeface="Century Gothic"/>
                <a:cs typeface="Century Gothic"/>
              </a:rPr>
              <a:t> </a:t>
            </a:r>
            <a:r>
              <a:rPr sz="2500" spc="175" dirty="0">
                <a:solidFill>
                  <a:srgbClr val="FFFFFF"/>
                </a:solidFill>
                <a:latin typeface="Century Gothic"/>
                <a:cs typeface="Century Gothic"/>
              </a:rPr>
              <a:t>цільові</a:t>
            </a:r>
            <a:r>
              <a:rPr sz="2500" spc="434" dirty="0">
                <a:solidFill>
                  <a:srgbClr val="FFFFFF"/>
                </a:solidFill>
                <a:latin typeface="Century Gothic"/>
                <a:cs typeface="Century Gothic"/>
              </a:rPr>
              <a:t> </a:t>
            </a:r>
            <a:r>
              <a:rPr sz="2500" spc="45" dirty="0">
                <a:solidFill>
                  <a:srgbClr val="FFFFFF"/>
                </a:solidFill>
                <a:latin typeface="Century Gothic"/>
                <a:cs typeface="Century Gothic"/>
              </a:rPr>
              <a:t>сегменти</a:t>
            </a:r>
            <a:r>
              <a:rPr sz="2500" spc="440" dirty="0">
                <a:solidFill>
                  <a:srgbClr val="FFFFFF"/>
                </a:solidFill>
                <a:latin typeface="Century Gothic"/>
                <a:cs typeface="Century Gothic"/>
              </a:rPr>
              <a:t> </a:t>
            </a:r>
            <a:r>
              <a:rPr sz="2500" spc="105" dirty="0">
                <a:solidFill>
                  <a:srgbClr val="FFFFFF"/>
                </a:solidFill>
                <a:latin typeface="Century Gothic"/>
                <a:cs typeface="Century Gothic"/>
              </a:rPr>
              <a:t>споживачів;</a:t>
            </a:r>
            <a:r>
              <a:rPr sz="2500" spc="434" dirty="0">
                <a:solidFill>
                  <a:srgbClr val="FFFFFF"/>
                </a:solidFill>
                <a:latin typeface="Century Gothic"/>
                <a:cs typeface="Century Gothic"/>
              </a:rPr>
              <a:t> </a:t>
            </a:r>
            <a:r>
              <a:rPr sz="2500" spc="-10" dirty="0">
                <a:solidFill>
                  <a:srgbClr val="FFFFFF"/>
                </a:solidFill>
                <a:latin typeface="Century Gothic"/>
                <a:cs typeface="Century Gothic"/>
              </a:rPr>
              <a:t>джерела </a:t>
            </a:r>
            <a:r>
              <a:rPr sz="2500" spc="90" dirty="0">
                <a:solidFill>
                  <a:srgbClr val="FFFFFF"/>
                </a:solidFill>
                <a:latin typeface="Century Gothic"/>
                <a:cs typeface="Century Gothic"/>
              </a:rPr>
              <a:t>доходів;</a:t>
            </a:r>
            <a:r>
              <a:rPr sz="2500" spc="-5" dirty="0">
                <a:solidFill>
                  <a:srgbClr val="FFFFFF"/>
                </a:solidFill>
                <a:latin typeface="Century Gothic"/>
                <a:cs typeface="Century Gothic"/>
              </a:rPr>
              <a:t> </a:t>
            </a:r>
            <a:r>
              <a:rPr sz="2500" spc="50" dirty="0">
                <a:solidFill>
                  <a:srgbClr val="FFFFFF"/>
                </a:solidFill>
                <a:latin typeface="Century Gothic"/>
                <a:cs typeface="Century Gothic"/>
              </a:rPr>
              <a:t>структура</a:t>
            </a:r>
            <a:r>
              <a:rPr sz="2500" spc="-5" dirty="0">
                <a:solidFill>
                  <a:srgbClr val="FFFFFF"/>
                </a:solidFill>
                <a:latin typeface="Century Gothic"/>
                <a:cs typeface="Century Gothic"/>
              </a:rPr>
              <a:t> </a:t>
            </a:r>
            <a:r>
              <a:rPr sz="2500" spc="85" dirty="0">
                <a:solidFill>
                  <a:srgbClr val="FFFFFF"/>
                </a:solidFill>
                <a:latin typeface="Century Gothic"/>
                <a:cs typeface="Century Gothic"/>
              </a:rPr>
              <a:t>витрат.</a:t>
            </a:r>
            <a:endParaRPr sz="2500" dirty="0">
              <a:latin typeface="Century Gothic"/>
              <a:cs typeface="Century Gothic"/>
            </a:endParaRPr>
          </a:p>
          <a:p>
            <a:pPr marL="12700" marR="5080" algn="just">
              <a:lnSpc>
                <a:spcPct val="135000"/>
              </a:lnSpc>
            </a:pPr>
            <a:r>
              <a:rPr sz="2500" dirty="0">
                <a:solidFill>
                  <a:srgbClr val="FFFFFF"/>
                </a:solidFill>
                <a:latin typeface="Century Gothic"/>
                <a:cs typeface="Century Gothic"/>
              </a:rPr>
              <a:t>Побудована</a:t>
            </a:r>
            <a:r>
              <a:rPr sz="2500" spc="405" dirty="0">
                <a:solidFill>
                  <a:srgbClr val="FFFFFF"/>
                </a:solidFill>
                <a:latin typeface="Century Gothic"/>
                <a:cs typeface="Century Gothic"/>
              </a:rPr>
              <a:t>   </a:t>
            </a:r>
            <a:r>
              <a:rPr sz="2500" dirty="0">
                <a:solidFill>
                  <a:srgbClr val="FFFFFF"/>
                </a:solidFill>
                <a:latin typeface="Century Gothic"/>
                <a:cs typeface="Century Gothic"/>
              </a:rPr>
              <a:t>модель</a:t>
            </a:r>
            <a:r>
              <a:rPr sz="2500" spc="405" dirty="0">
                <a:solidFill>
                  <a:srgbClr val="FFFFFF"/>
                </a:solidFill>
                <a:latin typeface="Century Gothic"/>
                <a:cs typeface="Century Gothic"/>
              </a:rPr>
              <a:t>   </a:t>
            </a:r>
            <a:r>
              <a:rPr sz="2500" dirty="0">
                <a:solidFill>
                  <a:srgbClr val="FFFFFF"/>
                </a:solidFill>
                <a:latin typeface="Century Gothic"/>
                <a:cs typeface="Century Gothic"/>
              </a:rPr>
              <a:t>надає</a:t>
            </a:r>
            <a:r>
              <a:rPr sz="2500" spc="405" dirty="0">
                <a:solidFill>
                  <a:srgbClr val="FFFFFF"/>
                </a:solidFill>
                <a:latin typeface="Century Gothic"/>
                <a:cs typeface="Century Gothic"/>
              </a:rPr>
              <a:t>   </a:t>
            </a:r>
            <a:r>
              <a:rPr sz="2500" spc="114" dirty="0">
                <a:solidFill>
                  <a:srgbClr val="FFFFFF"/>
                </a:solidFill>
                <a:latin typeface="Century Gothic"/>
                <a:cs typeface="Century Gothic"/>
              </a:rPr>
              <a:t>можливість</a:t>
            </a:r>
            <a:r>
              <a:rPr sz="2500" spc="409" dirty="0">
                <a:solidFill>
                  <a:srgbClr val="FFFFFF"/>
                </a:solidFill>
                <a:latin typeface="Century Gothic"/>
                <a:cs typeface="Century Gothic"/>
              </a:rPr>
              <a:t>   </a:t>
            </a:r>
            <a:r>
              <a:rPr sz="2500" spc="-10" dirty="0">
                <a:solidFill>
                  <a:srgbClr val="FFFFFF"/>
                </a:solidFill>
                <a:latin typeface="Century Gothic"/>
                <a:cs typeface="Century Gothic"/>
              </a:rPr>
              <a:t>майбутньому </a:t>
            </a:r>
            <a:r>
              <a:rPr sz="2500" dirty="0">
                <a:solidFill>
                  <a:srgbClr val="FFFFFF"/>
                </a:solidFill>
                <a:latin typeface="Century Gothic"/>
                <a:cs typeface="Century Gothic"/>
              </a:rPr>
              <a:t>бізнесмену</a:t>
            </a:r>
            <a:r>
              <a:rPr sz="2500" spc="290" dirty="0">
                <a:solidFill>
                  <a:srgbClr val="FFFFFF"/>
                </a:solidFill>
                <a:latin typeface="Century Gothic"/>
                <a:cs typeface="Century Gothic"/>
              </a:rPr>
              <a:t> </a:t>
            </a:r>
            <a:r>
              <a:rPr sz="2500" spc="90" dirty="0">
                <a:solidFill>
                  <a:srgbClr val="FFFFFF"/>
                </a:solidFill>
                <a:latin typeface="Century Gothic"/>
                <a:cs typeface="Century Gothic"/>
              </a:rPr>
              <a:t>зрозуміти,</a:t>
            </a:r>
            <a:r>
              <a:rPr sz="2500" spc="290" dirty="0">
                <a:solidFill>
                  <a:srgbClr val="FFFFFF"/>
                </a:solidFill>
                <a:latin typeface="Century Gothic"/>
                <a:cs typeface="Century Gothic"/>
              </a:rPr>
              <a:t> </a:t>
            </a:r>
            <a:r>
              <a:rPr sz="2500" spc="250" dirty="0">
                <a:solidFill>
                  <a:srgbClr val="FFFFFF"/>
                </a:solidFill>
                <a:latin typeface="Century Gothic"/>
                <a:cs typeface="Century Gothic"/>
              </a:rPr>
              <a:t>який</a:t>
            </a:r>
            <a:r>
              <a:rPr sz="2500" spc="295" dirty="0">
                <a:solidFill>
                  <a:srgbClr val="FFFFFF"/>
                </a:solidFill>
                <a:latin typeface="Century Gothic"/>
                <a:cs typeface="Century Gothic"/>
              </a:rPr>
              <a:t> </a:t>
            </a:r>
            <a:r>
              <a:rPr sz="2500" spc="120" dirty="0">
                <a:solidFill>
                  <a:srgbClr val="FFFFFF"/>
                </a:solidFill>
                <a:latin typeface="Century Gothic"/>
                <a:cs typeface="Century Gothic"/>
              </a:rPr>
              <a:t>продукт</a:t>
            </a:r>
            <a:r>
              <a:rPr sz="2500" spc="290" dirty="0">
                <a:solidFill>
                  <a:srgbClr val="FFFFFF"/>
                </a:solidFill>
                <a:latin typeface="Century Gothic"/>
                <a:cs typeface="Century Gothic"/>
              </a:rPr>
              <a:t> </a:t>
            </a:r>
            <a:r>
              <a:rPr sz="2500" spc="245" dirty="0">
                <a:solidFill>
                  <a:srgbClr val="FFFFFF"/>
                </a:solidFill>
                <a:latin typeface="Century Gothic"/>
                <a:cs typeface="Century Gothic"/>
              </a:rPr>
              <a:t>він</a:t>
            </a:r>
            <a:r>
              <a:rPr sz="2500" spc="295" dirty="0">
                <a:solidFill>
                  <a:srgbClr val="FFFFFF"/>
                </a:solidFill>
                <a:latin typeface="Century Gothic"/>
                <a:cs typeface="Century Gothic"/>
              </a:rPr>
              <a:t> </a:t>
            </a:r>
            <a:r>
              <a:rPr sz="2500" dirty="0">
                <a:solidFill>
                  <a:srgbClr val="FFFFFF"/>
                </a:solidFill>
                <a:latin typeface="Century Gothic"/>
                <a:cs typeface="Century Gothic"/>
              </a:rPr>
              <a:t>буде</a:t>
            </a:r>
            <a:r>
              <a:rPr sz="2500" spc="290" dirty="0">
                <a:solidFill>
                  <a:srgbClr val="FFFFFF"/>
                </a:solidFill>
                <a:latin typeface="Century Gothic"/>
                <a:cs typeface="Century Gothic"/>
              </a:rPr>
              <a:t> </a:t>
            </a:r>
            <a:r>
              <a:rPr sz="2500" spc="65" dirty="0">
                <a:solidFill>
                  <a:srgbClr val="FFFFFF"/>
                </a:solidFill>
                <a:latin typeface="Century Gothic"/>
                <a:cs typeface="Century Gothic"/>
              </a:rPr>
              <a:t>пропонувати, </a:t>
            </a:r>
            <a:r>
              <a:rPr sz="2500" spc="114" dirty="0">
                <a:solidFill>
                  <a:srgbClr val="FFFFFF"/>
                </a:solidFill>
                <a:latin typeface="Century Gothic"/>
                <a:cs typeface="Century Gothic"/>
              </a:rPr>
              <a:t>хто</a:t>
            </a:r>
            <a:r>
              <a:rPr sz="2500" spc="260" dirty="0">
                <a:solidFill>
                  <a:srgbClr val="FFFFFF"/>
                </a:solidFill>
                <a:latin typeface="Century Gothic"/>
                <a:cs typeface="Century Gothic"/>
              </a:rPr>
              <a:t>  </a:t>
            </a:r>
            <a:r>
              <a:rPr sz="2500" dirty="0">
                <a:solidFill>
                  <a:srgbClr val="FFFFFF"/>
                </a:solidFill>
                <a:latin typeface="Century Gothic"/>
                <a:cs typeface="Century Gothic"/>
              </a:rPr>
              <a:t>є</a:t>
            </a:r>
            <a:r>
              <a:rPr sz="2500" spc="265" dirty="0">
                <a:solidFill>
                  <a:srgbClr val="FFFFFF"/>
                </a:solidFill>
                <a:latin typeface="Century Gothic"/>
                <a:cs typeface="Century Gothic"/>
              </a:rPr>
              <a:t>  </a:t>
            </a:r>
            <a:r>
              <a:rPr sz="2500" spc="95" dirty="0">
                <a:solidFill>
                  <a:srgbClr val="FFFFFF"/>
                </a:solidFill>
                <a:latin typeface="Century Gothic"/>
                <a:cs typeface="Century Gothic"/>
              </a:rPr>
              <a:t>його</a:t>
            </a:r>
            <a:r>
              <a:rPr sz="2500" spc="265" dirty="0">
                <a:solidFill>
                  <a:srgbClr val="FFFFFF"/>
                </a:solidFill>
                <a:latin typeface="Century Gothic"/>
                <a:cs typeface="Century Gothic"/>
              </a:rPr>
              <a:t>  </a:t>
            </a:r>
            <a:r>
              <a:rPr sz="2500" spc="60" dirty="0">
                <a:solidFill>
                  <a:srgbClr val="FFFFFF"/>
                </a:solidFill>
                <a:latin typeface="Century Gothic"/>
                <a:cs typeface="Century Gothic"/>
              </a:rPr>
              <a:t>основними</a:t>
            </a:r>
            <a:r>
              <a:rPr sz="2500" spc="265" dirty="0">
                <a:solidFill>
                  <a:srgbClr val="FFFFFF"/>
                </a:solidFill>
                <a:latin typeface="Century Gothic"/>
                <a:cs typeface="Century Gothic"/>
              </a:rPr>
              <a:t>  </a:t>
            </a:r>
            <a:r>
              <a:rPr sz="2500" dirty="0">
                <a:solidFill>
                  <a:srgbClr val="FFFFFF"/>
                </a:solidFill>
                <a:latin typeface="Century Gothic"/>
                <a:cs typeface="Century Gothic"/>
              </a:rPr>
              <a:t>споживачами,</a:t>
            </a:r>
            <a:r>
              <a:rPr sz="2500" spc="260" dirty="0">
                <a:solidFill>
                  <a:srgbClr val="FFFFFF"/>
                </a:solidFill>
                <a:latin typeface="Century Gothic"/>
                <a:cs typeface="Century Gothic"/>
              </a:rPr>
              <a:t>  </a:t>
            </a:r>
            <a:r>
              <a:rPr sz="2500" dirty="0">
                <a:solidFill>
                  <a:srgbClr val="FFFFFF"/>
                </a:solidFill>
                <a:latin typeface="Century Gothic"/>
                <a:cs typeface="Century Gothic"/>
              </a:rPr>
              <a:t>що</a:t>
            </a:r>
            <a:r>
              <a:rPr sz="2500" spc="265" dirty="0">
                <a:solidFill>
                  <a:srgbClr val="FFFFFF"/>
                </a:solidFill>
                <a:latin typeface="Century Gothic"/>
                <a:cs typeface="Century Gothic"/>
              </a:rPr>
              <a:t>  </a:t>
            </a:r>
            <a:r>
              <a:rPr sz="2500" spc="85" dirty="0">
                <a:solidFill>
                  <a:srgbClr val="FFFFFF"/>
                </a:solidFill>
                <a:latin typeface="Century Gothic"/>
                <a:cs typeface="Century Gothic"/>
              </a:rPr>
              <a:t>потрібно</a:t>
            </a:r>
            <a:r>
              <a:rPr sz="2500" spc="265" dirty="0">
                <a:solidFill>
                  <a:srgbClr val="FFFFFF"/>
                </a:solidFill>
                <a:latin typeface="Century Gothic"/>
                <a:cs typeface="Century Gothic"/>
              </a:rPr>
              <a:t>  </a:t>
            </a:r>
            <a:r>
              <a:rPr sz="2500" spc="220" dirty="0">
                <a:solidFill>
                  <a:srgbClr val="FFFFFF"/>
                </a:solidFill>
                <a:latin typeface="Century Gothic"/>
                <a:cs typeface="Century Gothic"/>
              </a:rPr>
              <a:t>для </a:t>
            </a:r>
            <a:r>
              <a:rPr sz="2500" spc="110" dirty="0">
                <a:solidFill>
                  <a:srgbClr val="FFFFFF"/>
                </a:solidFill>
                <a:latin typeface="Century Gothic"/>
                <a:cs typeface="Century Gothic"/>
              </a:rPr>
              <a:t>виробництва </a:t>
            </a:r>
            <a:r>
              <a:rPr sz="2500" dirty="0">
                <a:solidFill>
                  <a:srgbClr val="FFFFFF"/>
                </a:solidFill>
                <a:latin typeface="Century Gothic"/>
                <a:cs typeface="Century Gothic"/>
              </a:rPr>
              <a:t>та </a:t>
            </a:r>
            <a:r>
              <a:rPr sz="2500" spc="140" dirty="0">
                <a:solidFill>
                  <a:srgbClr val="FFFFFF"/>
                </a:solidFill>
                <a:latin typeface="Century Gothic"/>
                <a:cs typeface="Century Gothic"/>
              </a:rPr>
              <a:t>інші </a:t>
            </a:r>
            <a:r>
              <a:rPr sz="2500" spc="170" dirty="0">
                <a:solidFill>
                  <a:srgbClr val="FFFFFF"/>
                </a:solidFill>
                <a:latin typeface="Century Gothic"/>
                <a:cs typeface="Century Gothic"/>
              </a:rPr>
              <a:t>важливі </a:t>
            </a:r>
            <a:r>
              <a:rPr sz="2500" spc="125" dirty="0">
                <a:solidFill>
                  <a:srgbClr val="FFFFFF"/>
                </a:solidFill>
                <a:latin typeface="Century Gothic"/>
                <a:cs typeface="Century Gothic"/>
              </a:rPr>
              <a:t>питання. </a:t>
            </a:r>
            <a:r>
              <a:rPr sz="2500" spc="55" dirty="0">
                <a:solidFill>
                  <a:srgbClr val="FFFFFF"/>
                </a:solidFill>
                <a:latin typeface="Century Gothic"/>
                <a:cs typeface="Century Gothic"/>
              </a:rPr>
              <a:t>Побудова </a:t>
            </a:r>
            <a:r>
              <a:rPr sz="2500" spc="60" dirty="0">
                <a:solidFill>
                  <a:srgbClr val="FFFFFF"/>
                </a:solidFill>
                <a:latin typeface="Century Gothic"/>
                <a:cs typeface="Century Gothic"/>
              </a:rPr>
              <a:t>бізнес-</a:t>
            </a:r>
            <a:r>
              <a:rPr sz="2500" dirty="0">
                <a:solidFill>
                  <a:srgbClr val="FFFFFF"/>
                </a:solidFill>
                <a:latin typeface="Century Gothic"/>
                <a:cs typeface="Century Gothic"/>
              </a:rPr>
              <a:t>моделі</a:t>
            </a:r>
            <a:r>
              <a:rPr sz="2500" spc="459" dirty="0">
                <a:solidFill>
                  <a:srgbClr val="FFFFFF"/>
                </a:solidFill>
                <a:latin typeface="Century Gothic"/>
                <a:cs typeface="Century Gothic"/>
              </a:rPr>
              <a:t>  </a:t>
            </a:r>
            <a:r>
              <a:rPr sz="2500" dirty="0">
                <a:solidFill>
                  <a:srgbClr val="FFFFFF"/>
                </a:solidFill>
                <a:latin typeface="Century Gothic"/>
                <a:cs typeface="Century Gothic"/>
              </a:rPr>
              <a:t>передує</a:t>
            </a:r>
            <a:r>
              <a:rPr sz="2500" spc="459" dirty="0">
                <a:solidFill>
                  <a:srgbClr val="FFFFFF"/>
                </a:solidFill>
                <a:latin typeface="Century Gothic"/>
                <a:cs typeface="Century Gothic"/>
              </a:rPr>
              <a:t>  </a:t>
            </a:r>
            <a:r>
              <a:rPr sz="2500" spc="55" dirty="0">
                <a:solidFill>
                  <a:srgbClr val="FFFFFF"/>
                </a:solidFill>
                <a:latin typeface="Century Gothic"/>
                <a:cs typeface="Century Gothic"/>
              </a:rPr>
              <a:t>стадії</a:t>
            </a:r>
            <a:r>
              <a:rPr sz="2500" spc="459" dirty="0">
                <a:solidFill>
                  <a:srgbClr val="FFFFFF"/>
                </a:solidFill>
                <a:latin typeface="Century Gothic"/>
                <a:cs typeface="Century Gothic"/>
              </a:rPr>
              <a:t>  </a:t>
            </a:r>
            <a:r>
              <a:rPr sz="2500" dirty="0">
                <a:solidFill>
                  <a:srgbClr val="FFFFFF"/>
                </a:solidFill>
                <a:latin typeface="Century Gothic"/>
                <a:cs typeface="Century Gothic"/>
              </a:rPr>
              <a:t>формування</a:t>
            </a:r>
            <a:r>
              <a:rPr sz="2500" spc="459" dirty="0">
                <a:solidFill>
                  <a:srgbClr val="FFFFFF"/>
                </a:solidFill>
                <a:latin typeface="Century Gothic"/>
                <a:cs typeface="Century Gothic"/>
              </a:rPr>
              <a:t>  </a:t>
            </a:r>
            <a:r>
              <a:rPr sz="2500" spc="70" dirty="0">
                <a:solidFill>
                  <a:srgbClr val="FFFFFF"/>
                </a:solidFill>
                <a:latin typeface="Century Gothic"/>
                <a:cs typeface="Century Gothic"/>
              </a:rPr>
              <a:t>бізнес-</a:t>
            </a:r>
            <a:r>
              <a:rPr sz="2500" dirty="0">
                <a:solidFill>
                  <a:srgbClr val="FFFFFF"/>
                </a:solidFill>
                <a:latin typeface="Century Gothic"/>
                <a:cs typeface="Century Gothic"/>
              </a:rPr>
              <a:t>плану,</a:t>
            </a:r>
            <a:r>
              <a:rPr sz="2500" spc="459" dirty="0">
                <a:solidFill>
                  <a:srgbClr val="FFFFFF"/>
                </a:solidFill>
                <a:latin typeface="Century Gothic"/>
                <a:cs typeface="Century Gothic"/>
              </a:rPr>
              <a:t>  </a:t>
            </a:r>
            <a:r>
              <a:rPr sz="2500" spc="-20" dirty="0">
                <a:solidFill>
                  <a:srgbClr val="FFFFFF"/>
                </a:solidFill>
                <a:latin typeface="Century Gothic"/>
                <a:cs typeface="Century Gothic"/>
              </a:rPr>
              <a:t>адже </a:t>
            </a:r>
            <a:r>
              <a:rPr sz="2500" spc="85" dirty="0">
                <a:solidFill>
                  <a:srgbClr val="FFFFFF"/>
                </a:solidFill>
                <a:latin typeface="Century Gothic"/>
                <a:cs typeface="Century Gothic"/>
              </a:rPr>
              <a:t>визначає</a:t>
            </a:r>
            <a:r>
              <a:rPr sz="2500" spc="490" dirty="0">
                <a:solidFill>
                  <a:srgbClr val="FFFFFF"/>
                </a:solidFill>
                <a:latin typeface="Century Gothic"/>
                <a:cs typeface="Century Gothic"/>
              </a:rPr>
              <a:t> </a:t>
            </a:r>
            <a:r>
              <a:rPr sz="2500" spc="80" dirty="0">
                <a:solidFill>
                  <a:srgbClr val="FFFFFF"/>
                </a:solidFill>
                <a:latin typeface="Century Gothic"/>
                <a:cs typeface="Century Gothic"/>
              </a:rPr>
              <a:t>загальне</a:t>
            </a:r>
            <a:r>
              <a:rPr sz="2500" spc="490" dirty="0">
                <a:solidFill>
                  <a:srgbClr val="FFFFFF"/>
                </a:solidFill>
                <a:latin typeface="Century Gothic"/>
                <a:cs typeface="Century Gothic"/>
              </a:rPr>
              <a:t> </a:t>
            </a:r>
            <a:r>
              <a:rPr sz="2500" spc="215" dirty="0">
                <a:solidFill>
                  <a:srgbClr val="FFFFFF"/>
                </a:solidFill>
                <a:latin typeface="Century Gothic"/>
                <a:cs typeface="Century Gothic"/>
              </a:rPr>
              <a:t>уявлення</a:t>
            </a:r>
            <a:r>
              <a:rPr sz="2500" spc="490" dirty="0">
                <a:solidFill>
                  <a:srgbClr val="FFFFFF"/>
                </a:solidFill>
                <a:latin typeface="Century Gothic"/>
                <a:cs typeface="Century Gothic"/>
              </a:rPr>
              <a:t> </a:t>
            </a:r>
            <a:r>
              <a:rPr sz="2500" dirty="0">
                <a:solidFill>
                  <a:srgbClr val="FFFFFF"/>
                </a:solidFill>
                <a:latin typeface="Century Gothic"/>
                <a:cs typeface="Century Gothic"/>
              </a:rPr>
              <a:t>про</a:t>
            </a:r>
            <a:r>
              <a:rPr sz="2500" spc="490" dirty="0">
                <a:solidFill>
                  <a:srgbClr val="FFFFFF"/>
                </a:solidFill>
                <a:latin typeface="Century Gothic"/>
                <a:cs typeface="Century Gothic"/>
              </a:rPr>
              <a:t> </a:t>
            </a:r>
            <a:r>
              <a:rPr sz="2500" dirty="0">
                <a:solidFill>
                  <a:srgbClr val="FFFFFF"/>
                </a:solidFill>
                <a:latin typeface="Century Gothic"/>
                <a:cs typeface="Century Gothic"/>
              </a:rPr>
              <a:t>бізнес,</a:t>
            </a:r>
            <a:r>
              <a:rPr sz="2500" spc="490" dirty="0">
                <a:solidFill>
                  <a:srgbClr val="FFFFFF"/>
                </a:solidFill>
                <a:latin typeface="Century Gothic"/>
                <a:cs typeface="Century Gothic"/>
              </a:rPr>
              <a:t> </a:t>
            </a:r>
            <a:r>
              <a:rPr sz="2500" dirty="0">
                <a:solidFill>
                  <a:srgbClr val="FFFFFF"/>
                </a:solidFill>
                <a:latin typeface="Century Gothic"/>
                <a:cs typeface="Century Gothic"/>
              </a:rPr>
              <a:t>на</a:t>
            </a:r>
            <a:r>
              <a:rPr sz="2500" spc="490" dirty="0">
                <a:solidFill>
                  <a:srgbClr val="FFFFFF"/>
                </a:solidFill>
                <a:latin typeface="Century Gothic"/>
                <a:cs typeface="Century Gothic"/>
              </a:rPr>
              <a:t> </a:t>
            </a:r>
            <a:r>
              <a:rPr sz="2500" spc="50" dirty="0">
                <a:solidFill>
                  <a:srgbClr val="FFFFFF"/>
                </a:solidFill>
                <a:latin typeface="Century Gothic"/>
                <a:cs typeface="Century Gothic"/>
              </a:rPr>
              <a:t>якому,</a:t>
            </a:r>
            <a:r>
              <a:rPr sz="2500" spc="490" dirty="0">
                <a:solidFill>
                  <a:srgbClr val="FFFFFF"/>
                </a:solidFill>
                <a:latin typeface="Century Gothic"/>
                <a:cs typeface="Century Gothic"/>
              </a:rPr>
              <a:t> </a:t>
            </a:r>
            <a:r>
              <a:rPr sz="2500" spc="80" dirty="0">
                <a:solidFill>
                  <a:srgbClr val="FFFFFF"/>
                </a:solidFill>
                <a:latin typeface="Century Gothic"/>
                <a:cs typeface="Century Gothic"/>
              </a:rPr>
              <a:t>у</a:t>
            </a:r>
            <a:r>
              <a:rPr sz="2500" spc="490" dirty="0">
                <a:solidFill>
                  <a:srgbClr val="FFFFFF"/>
                </a:solidFill>
                <a:latin typeface="Century Gothic"/>
                <a:cs typeface="Century Gothic"/>
              </a:rPr>
              <a:t> </a:t>
            </a:r>
            <a:r>
              <a:rPr sz="2500" spc="-20" dirty="0">
                <a:solidFill>
                  <a:srgbClr val="FFFFFF"/>
                </a:solidFill>
                <a:latin typeface="Century Gothic"/>
                <a:cs typeface="Century Gothic"/>
              </a:rPr>
              <a:t>свою </a:t>
            </a:r>
            <a:r>
              <a:rPr sz="2500" spc="90" dirty="0">
                <a:solidFill>
                  <a:srgbClr val="FFFFFF"/>
                </a:solidFill>
                <a:latin typeface="Century Gothic"/>
                <a:cs typeface="Century Gothic"/>
              </a:rPr>
              <a:t>чергу,</a:t>
            </a:r>
            <a:r>
              <a:rPr sz="2500" spc="70" dirty="0">
                <a:solidFill>
                  <a:srgbClr val="FFFFFF"/>
                </a:solidFill>
                <a:latin typeface="Century Gothic"/>
                <a:cs typeface="Century Gothic"/>
              </a:rPr>
              <a:t> </a:t>
            </a:r>
            <a:r>
              <a:rPr sz="2500" dirty="0">
                <a:solidFill>
                  <a:srgbClr val="FFFFFF"/>
                </a:solidFill>
                <a:latin typeface="Century Gothic"/>
                <a:cs typeface="Century Gothic"/>
              </a:rPr>
              <a:t>буде</a:t>
            </a:r>
            <a:r>
              <a:rPr sz="2500" spc="75" dirty="0">
                <a:solidFill>
                  <a:srgbClr val="FFFFFF"/>
                </a:solidFill>
                <a:latin typeface="Century Gothic"/>
                <a:cs typeface="Century Gothic"/>
              </a:rPr>
              <a:t> </a:t>
            </a:r>
            <a:r>
              <a:rPr sz="2500" spc="135" dirty="0">
                <a:solidFill>
                  <a:srgbClr val="FFFFFF"/>
                </a:solidFill>
                <a:latin typeface="Century Gothic"/>
                <a:cs typeface="Century Gothic"/>
              </a:rPr>
              <a:t>ґрунтуватися</a:t>
            </a:r>
            <a:r>
              <a:rPr sz="2500" spc="70" dirty="0">
                <a:solidFill>
                  <a:srgbClr val="FFFFFF"/>
                </a:solidFill>
                <a:latin typeface="Century Gothic"/>
                <a:cs typeface="Century Gothic"/>
              </a:rPr>
              <a:t> </a:t>
            </a:r>
            <a:r>
              <a:rPr sz="2500" dirty="0">
                <a:solidFill>
                  <a:srgbClr val="FFFFFF"/>
                </a:solidFill>
                <a:latin typeface="Century Gothic"/>
                <a:cs typeface="Century Gothic"/>
              </a:rPr>
              <a:t>подальша</a:t>
            </a:r>
            <a:r>
              <a:rPr sz="2500" spc="75" dirty="0">
                <a:solidFill>
                  <a:srgbClr val="FFFFFF"/>
                </a:solidFill>
                <a:latin typeface="Century Gothic"/>
                <a:cs typeface="Century Gothic"/>
              </a:rPr>
              <a:t> </a:t>
            </a:r>
            <a:r>
              <a:rPr sz="2500" dirty="0">
                <a:solidFill>
                  <a:srgbClr val="FFFFFF"/>
                </a:solidFill>
                <a:latin typeface="Century Gothic"/>
                <a:cs typeface="Century Gothic"/>
              </a:rPr>
              <a:t>розробка</a:t>
            </a:r>
            <a:r>
              <a:rPr sz="2500" spc="70" dirty="0">
                <a:solidFill>
                  <a:srgbClr val="FFFFFF"/>
                </a:solidFill>
                <a:latin typeface="Century Gothic"/>
                <a:cs typeface="Century Gothic"/>
              </a:rPr>
              <a:t> бізнес-</a:t>
            </a:r>
            <a:r>
              <a:rPr sz="2500" spc="-10" dirty="0">
                <a:solidFill>
                  <a:srgbClr val="FFFFFF"/>
                </a:solidFill>
                <a:latin typeface="Century Gothic"/>
                <a:cs typeface="Century Gothic"/>
              </a:rPr>
              <a:t>плану.</a:t>
            </a:r>
            <a:endParaRPr sz="2500" dirty="0">
              <a:latin typeface="Century Gothic"/>
              <a:cs typeface="Century Gothi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77200" y="246221"/>
            <a:ext cx="10058400" cy="9510296"/>
          </a:xfrm>
          <a:prstGeom prst="rect">
            <a:avLst/>
          </a:prstGeom>
        </p:spPr>
        <p:txBody>
          <a:bodyPr wrap="square">
            <a:spAutoFit/>
          </a:bodyPr>
          <a:lstStyle/>
          <a:p>
            <a:pPr algn="ctr"/>
            <a:r>
              <a:rPr lang="uk-UA" sz="3200" b="1" dirty="0" smtClean="0">
                <a:solidFill>
                  <a:schemeClr val="bg1"/>
                </a:solidFill>
              </a:rPr>
              <a:t>Основні етапи формування бізнес-моделі</a:t>
            </a:r>
          </a:p>
          <a:p>
            <a:pPr algn="just"/>
            <a:r>
              <a:rPr lang="ru-RU" sz="2000" b="1" dirty="0" smtClean="0">
                <a:solidFill>
                  <a:schemeClr val="bg1"/>
                </a:solidFill>
              </a:rPr>
              <a:t>1</a:t>
            </a:r>
          </a:p>
          <a:p>
            <a:pPr algn="just"/>
            <a:r>
              <a:rPr lang="uk-UA" sz="2000" dirty="0" smtClean="0">
                <a:solidFill>
                  <a:schemeClr val="bg1"/>
                </a:solidFill>
              </a:rPr>
              <a:t>Аналіз зовнішнього та внутрішнього середовища</a:t>
            </a:r>
          </a:p>
          <a:p>
            <a:pPr algn="just"/>
            <a:r>
              <a:rPr lang="uk-UA" sz="2000" dirty="0" smtClean="0">
                <a:solidFill>
                  <a:schemeClr val="bg1"/>
                </a:solidFill>
              </a:rPr>
              <a:t>Дослідження ринку, конкурентів, потреб споживачів, ресурсів підприємства, його сильних і слабких сторін, можливостей і загроз.</a:t>
            </a:r>
          </a:p>
          <a:p>
            <a:pPr algn="just"/>
            <a:r>
              <a:rPr lang="ru-RU" sz="2000" b="1" dirty="0" smtClean="0">
                <a:solidFill>
                  <a:schemeClr val="bg1"/>
                </a:solidFill>
              </a:rPr>
              <a:t>2</a:t>
            </a:r>
          </a:p>
          <a:p>
            <a:pPr algn="just"/>
            <a:r>
              <a:rPr lang="uk-UA" sz="2000" dirty="0" smtClean="0">
                <a:solidFill>
                  <a:schemeClr val="bg1"/>
                </a:solidFill>
              </a:rPr>
              <a:t>Визначення цільового ринку та клієнтів</a:t>
            </a:r>
          </a:p>
          <a:p>
            <a:pPr algn="just"/>
            <a:r>
              <a:rPr lang="uk-UA" sz="2000" dirty="0" smtClean="0">
                <a:solidFill>
                  <a:schemeClr val="bg1"/>
                </a:solidFill>
              </a:rPr>
              <a:t>Встановлення груп споживачів, на які орієнтуватиметься підприємство, і визначення їхніх основних потреб та очікувань.</a:t>
            </a:r>
          </a:p>
          <a:p>
            <a:pPr algn="just"/>
            <a:r>
              <a:rPr lang="ru-RU" sz="2000" b="1" dirty="0" smtClean="0">
                <a:solidFill>
                  <a:schemeClr val="bg1"/>
                </a:solidFill>
              </a:rPr>
              <a:t>3</a:t>
            </a:r>
          </a:p>
          <a:p>
            <a:pPr algn="just"/>
            <a:r>
              <a:rPr lang="uk-UA" sz="2000" dirty="0" smtClean="0">
                <a:solidFill>
                  <a:schemeClr val="bg1"/>
                </a:solidFill>
              </a:rPr>
              <a:t>Розроблення ціннісної пропозиції</a:t>
            </a:r>
          </a:p>
          <a:p>
            <a:pPr algn="just"/>
            <a:r>
              <a:rPr lang="uk-UA" sz="2000" dirty="0" smtClean="0">
                <a:solidFill>
                  <a:schemeClr val="bg1"/>
                </a:solidFill>
              </a:rPr>
              <a:t>Формування унікальних характеристик товарів або послуг, які задовольняють потреби клієнтів і відрізняють підприємство від конкурентів.</a:t>
            </a:r>
          </a:p>
          <a:p>
            <a:pPr algn="just"/>
            <a:r>
              <a:rPr lang="ru-RU" sz="2000" b="1" dirty="0" smtClean="0">
                <a:solidFill>
                  <a:schemeClr val="bg1"/>
                </a:solidFill>
              </a:rPr>
              <a:t>4</a:t>
            </a:r>
          </a:p>
          <a:p>
            <a:pPr algn="just"/>
            <a:r>
              <a:rPr lang="uk-UA" sz="2000" dirty="0" smtClean="0">
                <a:solidFill>
                  <a:schemeClr val="bg1"/>
                </a:solidFill>
              </a:rPr>
              <a:t>Визначення механізмів створення та реалізації цінності</a:t>
            </a:r>
          </a:p>
          <a:p>
            <a:pPr algn="just"/>
            <a:r>
              <a:rPr lang="uk-UA" sz="2000" dirty="0" smtClean="0">
                <a:solidFill>
                  <a:schemeClr val="bg1"/>
                </a:solidFill>
              </a:rPr>
              <a:t>Вибір ключових видів діяльності, ресурсів, партнерів, каналів збуту й способів взаємодії зі споживачами.</a:t>
            </a:r>
          </a:p>
          <a:p>
            <a:pPr algn="just"/>
            <a:r>
              <a:rPr lang="ru-RU" sz="2000" b="1" dirty="0" smtClean="0">
                <a:solidFill>
                  <a:schemeClr val="bg1"/>
                </a:solidFill>
              </a:rPr>
              <a:t>5</a:t>
            </a:r>
          </a:p>
          <a:p>
            <a:pPr algn="just"/>
            <a:r>
              <a:rPr lang="uk-UA" sz="2000" dirty="0" smtClean="0">
                <a:solidFill>
                  <a:schemeClr val="bg1"/>
                </a:solidFill>
              </a:rPr>
              <a:t>Формування фінансової моделі</a:t>
            </a:r>
          </a:p>
          <a:p>
            <a:pPr algn="just"/>
            <a:r>
              <a:rPr lang="uk-UA" sz="2000" dirty="0" smtClean="0">
                <a:solidFill>
                  <a:schemeClr val="bg1"/>
                </a:solidFill>
              </a:rPr>
              <a:t>Визначення джерел доходів, структури витрат, цінової політики, потреби у фінансуванні та очікуваної прибутковості.</a:t>
            </a:r>
          </a:p>
          <a:p>
            <a:pPr algn="just"/>
            <a:r>
              <a:rPr lang="ru-RU" sz="2000" b="1" dirty="0" smtClean="0">
                <a:solidFill>
                  <a:schemeClr val="bg1"/>
                </a:solidFill>
              </a:rPr>
              <a:t>6</a:t>
            </a:r>
          </a:p>
          <a:p>
            <a:pPr algn="just"/>
            <a:r>
              <a:rPr lang="uk-UA" sz="2000" dirty="0" smtClean="0">
                <a:solidFill>
                  <a:schemeClr val="bg1"/>
                </a:solidFill>
              </a:rPr>
              <a:t>Оцінювання та перевірка бізнес-моделі</a:t>
            </a:r>
          </a:p>
          <a:p>
            <a:pPr algn="just"/>
            <a:r>
              <a:rPr lang="uk-UA" sz="2000" dirty="0" smtClean="0">
                <a:solidFill>
                  <a:schemeClr val="bg1"/>
                </a:solidFill>
              </a:rPr>
              <a:t>Перевірка ринкового попиту, економічної доцільності та реалістичності припущень за допомогою аналізу, тестування продукту або запуску мінімально життєздатного </a:t>
            </a:r>
            <a:r>
              <a:rPr lang="ru-RU" sz="2000" dirty="0" smtClean="0">
                <a:solidFill>
                  <a:schemeClr val="bg1"/>
                </a:solidFill>
              </a:rPr>
              <a:t>продукту (</a:t>
            </a:r>
            <a:r>
              <a:rPr lang="en-US" sz="2000" dirty="0" smtClean="0">
                <a:solidFill>
                  <a:schemeClr val="bg1"/>
                </a:solidFill>
              </a:rPr>
              <a:t>MVP).</a:t>
            </a:r>
          </a:p>
          <a:p>
            <a:pPr algn="just"/>
            <a:r>
              <a:rPr lang="en-US" sz="2000" b="1" dirty="0" smtClean="0">
                <a:solidFill>
                  <a:schemeClr val="bg1"/>
                </a:solidFill>
              </a:rPr>
              <a:t>7</a:t>
            </a:r>
          </a:p>
          <a:p>
            <a:pPr algn="just"/>
            <a:r>
              <a:rPr lang="uk-UA" sz="2000" dirty="0" smtClean="0">
                <a:solidFill>
                  <a:schemeClr val="bg1"/>
                </a:solidFill>
              </a:rPr>
              <a:t>Упровадження та вдосконалення</a:t>
            </a:r>
          </a:p>
          <a:p>
            <a:pPr algn="just"/>
            <a:r>
              <a:rPr lang="uk-UA" sz="2000" dirty="0" smtClean="0">
                <a:solidFill>
                  <a:schemeClr val="bg1"/>
                </a:solidFill>
              </a:rPr>
              <a:t>Реалізація бізнес-моделі, моніторинг ключових показників діяльності та коригування її елементів відповідно до змін ринку й результатів роботи</a:t>
            </a:r>
            <a:r>
              <a:rPr lang="ru-RU" dirty="0" smtClean="0">
                <a:solidFill>
                  <a:schemeClr val="bg1"/>
                </a:solidFill>
              </a:rPr>
              <a:t>.</a:t>
            </a:r>
            <a:endParaRPr lang="ru-RU" dirty="0">
              <a:solidFill>
                <a:schemeClr val="bg1"/>
              </a:solidFill>
            </a:endParaRPr>
          </a:p>
        </p:txBody>
      </p:sp>
      <p:sp>
        <p:nvSpPr>
          <p:cNvPr id="3" name="Прямоугольник 2"/>
          <p:cNvSpPr/>
          <p:nvPr/>
        </p:nvSpPr>
        <p:spPr>
          <a:xfrm>
            <a:off x="381000" y="0"/>
            <a:ext cx="7315200" cy="10002738"/>
          </a:xfrm>
          <a:prstGeom prst="rect">
            <a:avLst/>
          </a:prstGeom>
        </p:spPr>
        <p:txBody>
          <a:bodyPr wrap="square">
            <a:spAutoFit/>
          </a:bodyPr>
          <a:lstStyle/>
          <a:p>
            <a:pPr algn="ctr"/>
            <a:r>
              <a:rPr lang="uk-UA" sz="2800" b="1" dirty="0" smtClean="0"/>
              <a:t>Інструменти формування бізнес-моделі</a:t>
            </a:r>
          </a:p>
          <a:p>
            <a:pPr algn="just"/>
            <a:r>
              <a:rPr lang="uk-UA" sz="2400" dirty="0" smtClean="0"/>
              <a:t>Для розроблення та оцінювання бізнес-моделі підприємства використовують такі інструменти</a:t>
            </a:r>
            <a:r>
              <a:rPr lang="ru-RU" sz="2400" dirty="0" smtClean="0"/>
              <a:t>:</a:t>
            </a:r>
          </a:p>
          <a:p>
            <a:pPr algn="just">
              <a:buFont typeface="Arial" panose="020B0604020202020204" pitchFamily="34" charset="0"/>
              <a:buChar char="•"/>
            </a:pPr>
            <a:r>
              <a:rPr lang="en-US" sz="2400" b="1" dirty="0" smtClean="0"/>
              <a:t>Business Model Canvas </a:t>
            </a:r>
            <a:r>
              <a:rPr lang="uk-UA" sz="2400" dirty="0"/>
              <a:t>-</a:t>
            </a:r>
            <a:r>
              <a:rPr lang="en-US" sz="2400" dirty="0" smtClean="0"/>
              <a:t> </a:t>
            </a:r>
            <a:r>
              <a:rPr lang="uk-UA" sz="2400" dirty="0" smtClean="0"/>
              <a:t>візуальне представлення дев’яти ключових компонентів бізнес-моделі.</a:t>
            </a:r>
          </a:p>
          <a:p>
            <a:pPr algn="just">
              <a:buFont typeface="Arial" panose="020B0604020202020204" pitchFamily="34" charset="0"/>
              <a:buChar char="•"/>
            </a:pPr>
            <a:r>
              <a:rPr lang="en-US" sz="2400" b="1" dirty="0" smtClean="0"/>
              <a:t>SWOT-</a:t>
            </a:r>
            <a:r>
              <a:rPr lang="uk-UA" sz="2400" b="1" dirty="0" smtClean="0"/>
              <a:t>аналіз </a:t>
            </a:r>
            <a:r>
              <a:rPr lang="uk-UA" sz="2400" dirty="0" smtClean="0"/>
              <a:t>- оцінювання сильних і слабких сторін підприємства, можливостей і загроз</a:t>
            </a:r>
            <a:r>
              <a:rPr lang="ru-RU" sz="2400" dirty="0" smtClean="0"/>
              <a:t>.</a:t>
            </a:r>
          </a:p>
          <a:p>
            <a:pPr algn="just">
              <a:buFont typeface="Arial" panose="020B0604020202020204" pitchFamily="34" charset="0"/>
              <a:buChar char="•"/>
            </a:pPr>
            <a:r>
              <a:rPr lang="en-US" sz="2400" b="1" dirty="0" smtClean="0"/>
              <a:t>PEST-</a:t>
            </a:r>
            <a:r>
              <a:rPr lang="uk-UA" sz="2400" b="1" dirty="0" smtClean="0"/>
              <a:t>аналіз</a:t>
            </a:r>
            <a:r>
              <a:rPr lang="ru-RU" sz="2400" b="1" dirty="0" smtClean="0"/>
              <a:t> </a:t>
            </a:r>
            <a:r>
              <a:rPr lang="ru-RU" sz="2400" dirty="0"/>
              <a:t>-</a:t>
            </a:r>
            <a:r>
              <a:rPr lang="ru-RU" sz="2400" dirty="0" smtClean="0"/>
              <a:t> </a:t>
            </a:r>
            <a:r>
              <a:rPr lang="uk-UA" sz="2400" dirty="0" smtClean="0"/>
              <a:t>дослідження політичних, економічних, соціальних і технологічних чинників зовнішнього середовища.</a:t>
            </a:r>
          </a:p>
          <a:p>
            <a:pPr algn="just">
              <a:buFont typeface="Arial" panose="020B0604020202020204" pitchFamily="34" charset="0"/>
              <a:buChar char="•"/>
            </a:pPr>
            <a:r>
              <a:rPr lang="uk-UA" sz="2400" b="1" dirty="0" smtClean="0"/>
              <a:t>Аналіз</a:t>
            </a:r>
            <a:r>
              <a:rPr lang="ru-RU" sz="2400" b="1" dirty="0" smtClean="0"/>
              <a:t> конкурентного </a:t>
            </a:r>
            <a:r>
              <a:rPr lang="uk-UA" sz="2400" b="1" dirty="0" smtClean="0"/>
              <a:t>середовища </a:t>
            </a:r>
            <a:r>
              <a:rPr lang="uk-UA" sz="2400" dirty="0"/>
              <a:t>-</a:t>
            </a:r>
            <a:r>
              <a:rPr lang="uk-UA" sz="2400" dirty="0" smtClean="0"/>
              <a:t> визначення позиції підприємства та джерел конкурентних переваг.</a:t>
            </a:r>
          </a:p>
          <a:p>
            <a:pPr algn="just">
              <a:buFont typeface="Arial" panose="020B0604020202020204" pitchFamily="34" charset="0"/>
              <a:buChar char="•"/>
            </a:pPr>
            <a:r>
              <a:rPr lang="uk-UA" sz="2400" b="1" dirty="0" smtClean="0"/>
              <a:t>Фінансове моделювання -</a:t>
            </a:r>
            <a:r>
              <a:rPr lang="uk-UA" sz="2400" dirty="0" smtClean="0"/>
              <a:t> прогнозування доходів, витрат, грошових потоків і прибутку</a:t>
            </a:r>
            <a:r>
              <a:rPr lang="ru-RU" sz="2400" dirty="0" smtClean="0"/>
              <a:t>.</a:t>
            </a:r>
          </a:p>
          <a:p>
            <a:pPr algn="just">
              <a:buFont typeface="Arial" panose="020B0604020202020204" pitchFamily="34" charset="0"/>
              <a:buChar char="•"/>
            </a:pPr>
            <a:r>
              <a:rPr lang="en-US" sz="2400" b="1" dirty="0" smtClean="0"/>
              <a:t>Lean Startup </a:t>
            </a:r>
            <a:r>
              <a:rPr lang="uk-UA" sz="2400" dirty="0" smtClean="0"/>
              <a:t>- перевірка бізнес-гіпотез за допомогою експериментів, зворотного зв’язку та поступового вдосконалення </a:t>
            </a:r>
            <a:r>
              <a:rPr lang="ru-RU" sz="2400" dirty="0" smtClean="0"/>
              <a:t>продукту.</a:t>
            </a:r>
          </a:p>
          <a:p>
            <a:pPr algn="just"/>
            <a:r>
              <a:rPr lang="uk-UA" sz="2000" dirty="0" smtClean="0"/>
              <a:t>	Формування бізнес-моделі є важливим етапом стратегічного управління підприємством. Воно передбачає комплексний аналіз ринку, визначення цільових споживачів, створення ціннісної пропозиції, організацію бізнес-процесів, розроблення фінансової моделі та постійне вдосконалення діяльності. Результатом має стати економічно обґрунтована й адаптивна система, яка забезпечує задоволення потреб клієнтів, прибутковість і довгострокову конкурентоспроможність підприємства</a:t>
            </a:r>
            <a:r>
              <a:rPr lang="ru-RU" sz="2400" dirty="0" smtClean="0"/>
              <a:t>.</a:t>
            </a:r>
            <a:endParaRPr lang="ru-RU" sz="2400" dirty="0"/>
          </a:p>
        </p:txBody>
      </p:sp>
    </p:spTree>
    <p:extLst>
      <p:ext uri="{BB962C8B-B14F-4D97-AF65-F5344CB8AC3E}">
        <p14:creationId xmlns:p14="http://schemas.microsoft.com/office/powerpoint/2010/main" val="31819808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368" cy="10287635"/>
            <a:chOff x="0" y="0"/>
            <a:chExt cx="18288368" cy="10287635"/>
          </a:xfrm>
        </p:grpSpPr>
        <p:sp>
          <p:nvSpPr>
            <p:cNvPr id="3" name="object 3"/>
            <p:cNvSpPr/>
            <p:nvPr/>
          </p:nvSpPr>
          <p:spPr>
            <a:xfrm>
              <a:off x="4950193" y="0"/>
              <a:ext cx="13338175" cy="10287000"/>
            </a:xfrm>
            <a:custGeom>
              <a:avLst/>
              <a:gdLst/>
              <a:ahLst/>
              <a:cxnLst/>
              <a:rect l="l" t="t" r="r" b="b"/>
              <a:pathLst>
                <a:path w="13338175" h="10287000">
                  <a:moveTo>
                    <a:pt x="0" y="10287000"/>
                  </a:moveTo>
                  <a:lnTo>
                    <a:pt x="13337806" y="10287000"/>
                  </a:lnTo>
                  <a:lnTo>
                    <a:pt x="13337806" y="0"/>
                  </a:lnTo>
                  <a:lnTo>
                    <a:pt x="0" y="0"/>
                  </a:lnTo>
                  <a:lnTo>
                    <a:pt x="0" y="10287000"/>
                  </a:lnTo>
                  <a:close/>
                </a:path>
              </a:pathLst>
            </a:custGeom>
            <a:solidFill>
              <a:srgbClr val="45494B"/>
            </a:solidFill>
          </p:spPr>
          <p:txBody>
            <a:bodyPr wrap="square" lIns="0" tIns="0" rIns="0" bIns="0" rtlCol="0"/>
            <a:lstStyle/>
            <a:p>
              <a:endParaRPr/>
            </a:p>
          </p:txBody>
        </p:sp>
        <p:sp>
          <p:nvSpPr>
            <p:cNvPr id="4" name="object 4"/>
            <p:cNvSpPr/>
            <p:nvPr/>
          </p:nvSpPr>
          <p:spPr>
            <a:xfrm>
              <a:off x="0" y="0"/>
              <a:ext cx="4950460" cy="10287635"/>
            </a:xfrm>
            <a:custGeom>
              <a:avLst/>
              <a:gdLst/>
              <a:ahLst/>
              <a:cxnLst/>
              <a:rect l="l" t="t" r="r" b="b"/>
              <a:pathLst>
                <a:path w="4950460" h="10287635">
                  <a:moveTo>
                    <a:pt x="4950193" y="10287121"/>
                  </a:moveTo>
                  <a:lnTo>
                    <a:pt x="0" y="10287121"/>
                  </a:lnTo>
                  <a:lnTo>
                    <a:pt x="0" y="0"/>
                  </a:lnTo>
                  <a:lnTo>
                    <a:pt x="4950193" y="0"/>
                  </a:lnTo>
                  <a:lnTo>
                    <a:pt x="4950193" y="10287121"/>
                  </a:lnTo>
                  <a:close/>
                </a:path>
              </a:pathLst>
            </a:custGeom>
            <a:solidFill>
              <a:srgbClr val="FFFFFF"/>
            </a:solidFill>
          </p:spPr>
          <p:txBody>
            <a:bodyPr wrap="square" lIns="0" tIns="0" rIns="0" bIns="0" rtlCol="0"/>
            <a:lstStyle/>
            <a:p>
              <a:endParaRPr/>
            </a:p>
          </p:txBody>
        </p:sp>
        <p:sp>
          <p:nvSpPr>
            <p:cNvPr id="5" name="object 5"/>
            <p:cNvSpPr/>
            <p:nvPr/>
          </p:nvSpPr>
          <p:spPr>
            <a:xfrm>
              <a:off x="0" y="7959127"/>
              <a:ext cx="1974850" cy="1059815"/>
            </a:xfrm>
            <a:custGeom>
              <a:avLst/>
              <a:gdLst/>
              <a:ahLst/>
              <a:cxnLst/>
              <a:rect l="l" t="t" r="r" b="b"/>
              <a:pathLst>
                <a:path w="1974850" h="1059815">
                  <a:moveTo>
                    <a:pt x="97434" y="44996"/>
                  </a:moveTo>
                  <a:lnTo>
                    <a:pt x="0" y="0"/>
                  </a:lnTo>
                  <a:lnTo>
                    <a:pt x="0" y="140525"/>
                  </a:lnTo>
                  <a:lnTo>
                    <a:pt x="71539" y="172961"/>
                  </a:lnTo>
                  <a:lnTo>
                    <a:pt x="78651" y="139115"/>
                  </a:lnTo>
                  <a:lnTo>
                    <a:pt x="97434" y="44996"/>
                  </a:lnTo>
                  <a:close/>
                </a:path>
                <a:path w="1974850" h="1059815">
                  <a:moveTo>
                    <a:pt x="566648" y="265899"/>
                  </a:moveTo>
                  <a:lnTo>
                    <a:pt x="350316" y="162814"/>
                  </a:lnTo>
                  <a:lnTo>
                    <a:pt x="349808" y="162814"/>
                  </a:lnTo>
                  <a:lnTo>
                    <a:pt x="324929" y="289763"/>
                  </a:lnTo>
                  <a:lnTo>
                    <a:pt x="542264" y="391833"/>
                  </a:lnTo>
                  <a:lnTo>
                    <a:pt x="566648" y="265899"/>
                  </a:lnTo>
                  <a:close/>
                </a:path>
                <a:path w="1974850" h="1059815">
                  <a:moveTo>
                    <a:pt x="1035850" y="492379"/>
                  </a:moveTo>
                  <a:lnTo>
                    <a:pt x="819531" y="387769"/>
                  </a:lnTo>
                  <a:lnTo>
                    <a:pt x="819023" y="387769"/>
                  </a:lnTo>
                  <a:lnTo>
                    <a:pt x="795667" y="512686"/>
                  </a:lnTo>
                  <a:lnTo>
                    <a:pt x="1013002" y="616788"/>
                  </a:lnTo>
                  <a:lnTo>
                    <a:pt x="1035850" y="492379"/>
                  </a:lnTo>
                  <a:close/>
                </a:path>
                <a:path w="1974850" h="1059815">
                  <a:moveTo>
                    <a:pt x="1505572" y="718350"/>
                  </a:moveTo>
                  <a:lnTo>
                    <a:pt x="1289240" y="614756"/>
                  </a:lnTo>
                  <a:lnTo>
                    <a:pt x="1288745" y="614756"/>
                  </a:lnTo>
                  <a:lnTo>
                    <a:pt x="1266393" y="738149"/>
                  </a:lnTo>
                  <a:lnTo>
                    <a:pt x="1483741" y="841235"/>
                  </a:lnTo>
                  <a:lnTo>
                    <a:pt x="1505572" y="718350"/>
                  </a:lnTo>
                  <a:close/>
                </a:path>
                <a:path w="1974850" h="1059815">
                  <a:moveTo>
                    <a:pt x="1974786" y="937717"/>
                  </a:moveTo>
                  <a:lnTo>
                    <a:pt x="1758454" y="837679"/>
                  </a:lnTo>
                  <a:lnTo>
                    <a:pt x="1757946" y="837679"/>
                  </a:lnTo>
                  <a:lnTo>
                    <a:pt x="1737131" y="960056"/>
                  </a:lnTo>
                  <a:lnTo>
                    <a:pt x="1954466" y="1059586"/>
                  </a:lnTo>
                  <a:lnTo>
                    <a:pt x="1974786" y="937717"/>
                  </a:lnTo>
                  <a:close/>
                </a:path>
              </a:pathLst>
            </a:custGeom>
            <a:solidFill>
              <a:srgbClr val="6F9425">
                <a:alpha val="9999"/>
              </a:srgbClr>
            </a:solidFill>
          </p:spPr>
          <p:txBody>
            <a:bodyPr wrap="square" lIns="0" tIns="0" rIns="0" bIns="0" rtlCol="0"/>
            <a:lstStyle/>
            <a:p>
              <a:endParaRPr/>
            </a:p>
          </p:txBody>
        </p:sp>
        <p:pic>
          <p:nvPicPr>
            <p:cNvPr id="6" name="object 6"/>
            <p:cNvPicPr/>
            <p:nvPr/>
          </p:nvPicPr>
          <p:blipFill>
            <a:blip r:embed="rId2" cstate="print"/>
            <a:stretch>
              <a:fillRect/>
            </a:stretch>
          </p:blipFill>
          <p:spPr>
            <a:xfrm>
              <a:off x="2207868" y="9010587"/>
              <a:ext cx="236128" cy="214800"/>
            </a:xfrm>
            <a:prstGeom prst="rect">
              <a:avLst/>
            </a:prstGeom>
          </p:spPr>
        </p:pic>
        <p:pic>
          <p:nvPicPr>
            <p:cNvPr id="7" name="object 7"/>
            <p:cNvPicPr/>
            <p:nvPr/>
          </p:nvPicPr>
          <p:blipFill>
            <a:blip r:embed="rId3" cstate="print"/>
            <a:stretch>
              <a:fillRect/>
            </a:stretch>
          </p:blipFill>
          <p:spPr>
            <a:xfrm>
              <a:off x="2678093" y="9208123"/>
              <a:ext cx="235112" cy="205660"/>
            </a:xfrm>
            <a:prstGeom prst="rect">
              <a:avLst/>
            </a:prstGeom>
          </p:spPr>
        </p:pic>
        <p:pic>
          <p:nvPicPr>
            <p:cNvPr id="8" name="object 8"/>
            <p:cNvPicPr/>
            <p:nvPr/>
          </p:nvPicPr>
          <p:blipFill>
            <a:blip r:embed="rId4" cstate="print"/>
            <a:stretch>
              <a:fillRect/>
            </a:stretch>
          </p:blipFill>
          <p:spPr>
            <a:xfrm>
              <a:off x="3149334" y="9384330"/>
              <a:ext cx="233589" cy="193980"/>
            </a:xfrm>
            <a:prstGeom prst="rect">
              <a:avLst/>
            </a:prstGeom>
          </p:spPr>
        </p:pic>
        <p:pic>
          <p:nvPicPr>
            <p:cNvPr id="9" name="object 9"/>
            <p:cNvPicPr/>
            <p:nvPr/>
          </p:nvPicPr>
          <p:blipFill>
            <a:blip r:embed="rId5" cstate="print"/>
            <a:stretch>
              <a:fillRect/>
            </a:stretch>
          </p:blipFill>
          <p:spPr>
            <a:xfrm>
              <a:off x="3619560" y="9532101"/>
              <a:ext cx="232573" cy="180777"/>
            </a:xfrm>
            <a:prstGeom prst="rect">
              <a:avLst/>
            </a:prstGeom>
          </p:spPr>
        </p:pic>
        <p:pic>
          <p:nvPicPr>
            <p:cNvPr id="10" name="object 10"/>
            <p:cNvPicPr/>
            <p:nvPr/>
          </p:nvPicPr>
          <p:blipFill>
            <a:blip r:embed="rId6" cstate="print"/>
            <a:stretch>
              <a:fillRect/>
            </a:stretch>
          </p:blipFill>
          <p:spPr>
            <a:xfrm>
              <a:off x="4090293" y="9645849"/>
              <a:ext cx="231050" cy="166051"/>
            </a:xfrm>
            <a:prstGeom prst="rect">
              <a:avLst/>
            </a:prstGeom>
          </p:spPr>
        </p:pic>
        <p:pic>
          <p:nvPicPr>
            <p:cNvPr id="11" name="object 11"/>
            <p:cNvPicPr/>
            <p:nvPr/>
          </p:nvPicPr>
          <p:blipFill>
            <a:blip r:embed="rId7" cstate="print"/>
            <a:stretch>
              <a:fillRect/>
            </a:stretch>
          </p:blipFill>
          <p:spPr>
            <a:xfrm>
              <a:off x="4561026" y="9719988"/>
              <a:ext cx="229526" cy="148786"/>
            </a:xfrm>
            <a:prstGeom prst="rect">
              <a:avLst/>
            </a:prstGeom>
          </p:spPr>
        </p:pic>
        <p:pic>
          <p:nvPicPr>
            <p:cNvPr id="12" name="object 12"/>
            <p:cNvPicPr/>
            <p:nvPr/>
          </p:nvPicPr>
          <p:blipFill>
            <a:blip r:embed="rId8" cstate="print"/>
            <a:stretch>
              <a:fillRect/>
            </a:stretch>
          </p:blipFill>
          <p:spPr>
            <a:xfrm>
              <a:off x="5031760" y="9743855"/>
              <a:ext cx="228511" cy="137098"/>
            </a:xfrm>
            <a:prstGeom prst="rect">
              <a:avLst/>
            </a:prstGeom>
          </p:spPr>
        </p:pic>
        <p:pic>
          <p:nvPicPr>
            <p:cNvPr id="13" name="object 13"/>
            <p:cNvPicPr/>
            <p:nvPr/>
          </p:nvPicPr>
          <p:blipFill>
            <a:blip r:embed="rId9" cstate="print"/>
            <a:stretch>
              <a:fillRect/>
            </a:stretch>
          </p:blipFill>
          <p:spPr>
            <a:xfrm>
              <a:off x="5502493" y="9699168"/>
              <a:ext cx="226987" cy="157418"/>
            </a:xfrm>
            <a:prstGeom prst="rect">
              <a:avLst/>
            </a:prstGeom>
          </p:spPr>
        </p:pic>
        <p:pic>
          <p:nvPicPr>
            <p:cNvPr id="14" name="object 14"/>
            <p:cNvPicPr/>
            <p:nvPr/>
          </p:nvPicPr>
          <p:blipFill>
            <a:blip r:embed="rId10" cstate="print"/>
            <a:stretch>
              <a:fillRect/>
            </a:stretch>
          </p:blipFill>
          <p:spPr>
            <a:xfrm>
              <a:off x="5973226" y="9609795"/>
              <a:ext cx="225464" cy="175699"/>
            </a:xfrm>
            <a:prstGeom prst="rect">
              <a:avLst/>
            </a:prstGeom>
          </p:spPr>
        </p:pic>
        <p:pic>
          <p:nvPicPr>
            <p:cNvPr id="15" name="object 15"/>
            <p:cNvPicPr/>
            <p:nvPr/>
          </p:nvPicPr>
          <p:blipFill>
            <a:blip r:embed="rId11" cstate="print"/>
            <a:stretch>
              <a:fillRect/>
            </a:stretch>
          </p:blipFill>
          <p:spPr>
            <a:xfrm>
              <a:off x="6443452" y="9483860"/>
              <a:ext cx="224448" cy="191949"/>
            </a:xfrm>
            <a:prstGeom prst="rect">
              <a:avLst/>
            </a:prstGeom>
          </p:spPr>
        </p:pic>
        <p:pic>
          <p:nvPicPr>
            <p:cNvPr id="16" name="object 16"/>
            <p:cNvPicPr/>
            <p:nvPr/>
          </p:nvPicPr>
          <p:blipFill>
            <a:blip r:embed="rId12" cstate="print"/>
            <a:stretch>
              <a:fillRect/>
            </a:stretch>
          </p:blipFill>
          <p:spPr>
            <a:xfrm>
              <a:off x="6914693" y="9325425"/>
              <a:ext cx="222925" cy="205660"/>
            </a:xfrm>
            <a:prstGeom prst="rect">
              <a:avLst/>
            </a:prstGeom>
          </p:spPr>
        </p:pic>
        <p:pic>
          <p:nvPicPr>
            <p:cNvPr id="17" name="object 17"/>
            <p:cNvPicPr/>
            <p:nvPr/>
          </p:nvPicPr>
          <p:blipFill>
            <a:blip r:embed="rId13" cstate="print"/>
            <a:stretch>
              <a:fillRect/>
            </a:stretch>
          </p:blipFill>
          <p:spPr>
            <a:xfrm>
              <a:off x="7384918" y="9141093"/>
              <a:ext cx="221909" cy="217847"/>
            </a:xfrm>
            <a:prstGeom prst="rect">
              <a:avLst/>
            </a:prstGeom>
          </p:spPr>
        </p:pic>
        <p:pic>
          <p:nvPicPr>
            <p:cNvPr id="18" name="object 18"/>
            <p:cNvPicPr/>
            <p:nvPr/>
          </p:nvPicPr>
          <p:blipFill>
            <a:blip r:embed="rId14" cstate="print"/>
            <a:stretch>
              <a:fillRect/>
            </a:stretch>
          </p:blipFill>
          <p:spPr>
            <a:xfrm>
              <a:off x="7855651" y="8937464"/>
              <a:ext cx="220386" cy="227495"/>
            </a:xfrm>
            <a:prstGeom prst="rect">
              <a:avLst/>
            </a:prstGeom>
          </p:spPr>
        </p:pic>
        <p:sp>
          <p:nvSpPr>
            <p:cNvPr id="19" name="object 19"/>
            <p:cNvSpPr/>
            <p:nvPr/>
          </p:nvSpPr>
          <p:spPr>
            <a:xfrm>
              <a:off x="8326374" y="8494153"/>
              <a:ext cx="688975" cy="460375"/>
            </a:xfrm>
            <a:custGeom>
              <a:avLst/>
              <a:gdLst/>
              <a:ahLst/>
              <a:cxnLst/>
              <a:rect l="l" t="t" r="r" b="b"/>
              <a:pathLst>
                <a:path w="688975" h="460375">
                  <a:moveTo>
                    <a:pt x="218871" y="225475"/>
                  </a:moveTo>
                  <a:lnTo>
                    <a:pt x="171551" y="247980"/>
                  </a:lnTo>
                  <a:lnTo>
                    <a:pt x="2540" y="327025"/>
                  </a:lnTo>
                  <a:lnTo>
                    <a:pt x="0" y="460070"/>
                  </a:lnTo>
                  <a:lnTo>
                    <a:pt x="217347" y="359016"/>
                  </a:lnTo>
                  <a:lnTo>
                    <a:pt x="218871" y="225475"/>
                  </a:lnTo>
                  <a:close/>
                </a:path>
                <a:path w="688975" h="460375">
                  <a:moveTo>
                    <a:pt x="688581" y="0"/>
                  </a:moveTo>
                  <a:lnTo>
                    <a:pt x="472262" y="104609"/>
                  </a:lnTo>
                  <a:lnTo>
                    <a:pt x="471246" y="238671"/>
                  </a:lnTo>
                  <a:lnTo>
                    <a:pt x="688581" y="135077"/>
                  </a:lnTo>
                  <a:lnTo>
                    <a:pt x="688581" y="0"/>
                  </a:lnTo>
                  <a:close/>
                </a:path>
              </a:pathLst>
            </a:custGeom>
            <a:solidFill>
              <a:srgbClr val="6F9425">
                <a:alpha val="9999"/>
              </a:srgbClr>
            </a:solidFill>
          </p:spPr>
          <p:txBody>
            <a:bodyPr wrap="square" lIns="0" tIns="0" rIns="0" bIns="0" rtlCol="0"/>
            <a:lstStyle/>
            <a:p>
              <a:endParaRPr/>
            </a:p>
          </p:txBody>
        </p:sp>
        <p:pic>
          <p:nvPicPr>
            <p:cNvPr id="20" name="object 20"/>
            <p:cNvPicPr/>
            <p:nvPr/>
          </p:nvPicPr>
          <p:blipFill>
            <a:blip r:embed="rId15" cstate="print"/>
            <a:stretch>
              <a:fillRect/>
            </a:stretch>
          </p:blipFill>
          <p:spPr>
            <a:xfrm>
              <a:off x="9267851" y="8267164"/>
              <a:ext cx="217339" cy="240190"/>
            </a:xfrm>
            <a:prstGeom prst="rect">
              <a:avLst/>
            </a:prstGeom>
          </p:spPr>
        </p:pic>
        <p:sp>
          <p:nvSpPr>
            <p:cNvPr id="21" name="object 21"/>
            <p:cNvSpPr/>
            <p:nvPr/>
          </p:nvSpPr>
          <p:spPr>
            <a:xfrm>
              <a:off x="9737061" y="8044746"/>
              <a:ext cx="219075" cy="240029"/>
            </a:xfrm>
            <a:custGeom>
              <a:avLst/>
              <a:gdLst/>
              <a:ahLst/>
              <a:cxnLst/>
              <a:rect l="l" t="t" r="r" b="b"/>
              <a:pathLst>
                <a:path w="219075" h="240029">
                  <a:moveTo>
                    <a:pt x="1523" y="239682"/>
                  </a:moveTo>
                  <a:lnTo>
                    <a:pt x="0" y="101560"/>
                  </a:lnTo>
                  <a:lnTo>
                    <a:pt x="216324" y="0"/>
                  </a:lnTo>
                  <a:lnTo>
                    <a:pt x="218863" y="138630"/>
                  </a:lnTo>
                  <a:lnTo>
                    <a:pt x="1523" y="239682"/>
                  </a:lnTo>
                  <a:close/>
                </a:path>
              </a:pathLst>
            </a:custGeom>
            <a:solidFill>
              <a:srgbClr val="6F9425">
                <a:alpha val="9999"/>
              </a:srgbClr>
            </a:solidFill>
          </p:spPr>
          <p:txBody>
            <a:bodyPr wrap="square" lIns="0" tIns="0" rIns="0" bIns="0" rtlCol="0"/>
            <a:lstStyle/>
            <a:p>
              <a:endParaRPr/>
            </a:p>
          </p:txBody>
        </p:sp>
        <p:pic>
          <p:nvPicPr>
            <p:cNvPr id="22" name="object 22"/>
            <p:cNvPicPr/>
            <p:nvPr/>
          </p:nvPicPr>
          <p:blipFill>
            <a:blip r:embed="rId16" cstate="print"/>
            <a:stretch>
              <a:fillRect/>
            </a:stretch>
          </p:blipFill>
          <p:spPr>
            <a:xfrm>
              <a:off x="10205763" y="7832992"/>
              <a:ext cx="220386" cy="235112"/>
            </a:xfrm>
            <a:prstGeom prst="rect">
              <a:avLst/>
            </a:prstGeom>
          </p:spPr>
        </p:pic>
        <p:pic>
          <p:nvPicPr>
            <p:cNvPr id="23" name="object 23"/>
            <p:cNvPicPr/>
            <p:nvPr/>
          </p:nvPicPr>
          <p:blipFill>
            <a:blip r:embed="rId17" cstate="print"/>
            <a:stretch>
              <a:fillRect/>
            </a:stretch>
          </p:blipFill>
          <p:spPr>
            <a:xfrm>
              <a:off x="10675481" y="7636980"/>
              <a:ext cx="221909" cy="228511"/>
            </a:xfrm>
            <a:prstGeom prst="rect">
              <a:avLst/>
            </a:prstGeom>
          </p:spPr>
        </p:pic>
        <p:pic>
          <p:nvPicPr>
            <p:cNvPr id="24" name="object 24"/>
            <p:cNvPicPr/>
            <p:nvPr/>
          </p:nvPicPr>
          <p:blipFill>
            <a:blip r:embed="rId18" cstate="print"/>
            <a:stretch>
              <a:fillRect/>
            </a:stretch>
          </p:blipFill>
          <p:spPr>
            <a:xfrm>
              <a:off x="11144691" y="7463820"/>
              <a:ext cx="222925" cy="217847"/>
            </a:xfrm>
            <a:prstGeom prst="rect">
              <a:avLst/>
            </a:prstGeom>
          </p:spPr>
        </p:pic>
        <p:pic>
          <p:nvPicPr>
            <p:cNvPr id="25" name="object 25"/>
            <p:cNvPicPr/>
            <p:nvPr/>
          </p:nvPicPr>
          <p:blipFill>
            <a:blip r:embed="rId19" cstate="print"/>
            <a:stretch>
              <a:fillRect/>
            </a:stretch>
          </p:blipFill>
          <p:spPr>
            <a:xfrm>
              <a:off x="11613900" y="7320111"/>
              <a:ext cx="224448" cy="204136"/>
            </a:xfrm>
            <a:prstGeom prst="rect">
              <a:avLst/>
            </a:prstGeom>
          </p:spPr>
        </p:pic>
        <p:pic>
          <p:nvPicPr>
            <p:cNvPr id="26" name="object 26"/>
            <p:cNvPicPr/>
            <p:nvPr/>
          </p:nvPicPr>
          <p:blipFill>
            <a:blip r:embed="rId20" cstate="print"/>
            <a:stretch>
              <a:fillRect/>
            </a:stretch>
          </p:blipFill>
          <p:spPr>
            <a:xfrm>
              <a:off x="12083644" y="7209410"/>
              <a:ext cx="225437" cy="187379"/>
            </a:xfrm>
            <a:prstGeom prst="rect">
              <a:avLst/>
            </a:prstGeom>
          </p:spPr>
        </p:pic>
        <p:pic>
          <p:nvPicPr>
            <p:cNvPr id="27" name="object 27"/>
            <p:cNvPicPr/>
            <p:nvPr/>
          </p:nvPicPr>
          <p:blipFill>
            <a:blip r:embed="rId21" cstate="print"/>
            <a:stretch>
              <a:fillRect/>
            </a:stretch>
          </p:blipFill>
          <p:spPr>
            <a:xfrm>
              <a:off x="12552828" y="7140857"/>
              <a:ext cx="226987" cy="167067"/>
            </a:xfrm>
            <a:prstGeom prst="rect">
              <a:avLst/>
            </a:prstGeom>
          </p:spPr>
        </p:pic>
        <p:pic>
          <p:nvPicPr>
            <p:cNvPr id="28" name="object 28"/>
            <p:cNvPicPr/>
            <p:nvPr/>
          </p:nvPicPr>
          <p:blipFill>
            <a:blip r:embed="rId22" cstate="print"/>
            <a:stretch>
              <a:fillRect/>
            </a:stretch>
          </p:blipFill>
          <p:spPr>
            <a:xfrm>
              <a:off x="13491755" y="7118006"/>
              <a:ext cx="229526" cy="142692"/>
            </a:xfrm>
            <a:prstGeom prst="rect">
              <a:avLst/>
            </a:prstGeom>
          </p:spPr>
        </p:pic>
        <p:pic>
          <p:nvPicPr>
            <p:cNvPr id="29" name="object 29"/>
            <p:cNvPicPr/>
            <p:nvPr/>
          </p:nvPicPr>
          <p:blipFill>
            <a:blip r:embed="rId23" cstate="print"/>
            <a:stretch>
              <a:fillRect/>
            </a:stretch>
          </p:blipFill>
          <p:spPr>
            <a:xfrm>
              <a:off x="13022038" y="7118514"/>
              <a:ext cx="228511" cy="143200"/>
            </a:xfrm>
            <a:prstGeom prst="rect">
              <a:avLst/>
            </a:prstGeom>
          </p:spPr>
        </p:pic>
        <p:pic>
          <p:nvPicPr>
            <p:cNvPr id="30" name="object 30"/>
            <p:cNvPicPr/>
            <p:nvPr/>
          </p:nvPicPr>
          <p:blipFill>
            <a:blip r:embed="rId24" cstate="print"/>
            <a:stretch>
              <a:fillRect/>
            </a:stretch>
          </p:blipFill>
          <p:spPr>
            <a:xfrm>
              <a:off x="13960966" y="7117498"/>
              <a:ext cx="231050" cy="145231"/>
            </a:xfrm>
            <a:prstGeom prst="rect">
              <a:avLst/>
            </a:prstGeom>
          </p:spPr>
        </p:pic>
        <p:sp>
          <p:nvSpPr>
            <p:cNvPr id="31" name="object 31"/>
            <p:cNvSpPr/>
            <p:nvPr/>
          </p:nvSpPr>
          <p:spPr>
            <a:xfrm>
              <a:off x="14430172" y="7117511"/>
              <a:ext cx="1174115" cy="146685"/>
            </a:xfrm>
            <a:custGeom>
              <a:avLst/>
              <a:gdLst/>
              <a:ahLst/>
              <a:cxnLst/>
              <a:rect l="l" t="t" r="r" b="b"/>
              <a:pathLst>
                <a:path w="1174115" h="146684">
                  <a:moveTo>
                    <a:pt x="232575" y="146240"/>
                  </a:moveTo>
                  <a:lnTo>
                    <a:pt x="216827" y="495"/>
                  </a:lnTo>
                  <a:lnTo>
                    <a:pt x="508" y="495"/>
                  </a:lnTo>
                  <a:lnTo>
                    <a:pt x="0" y="1003"/>
                  </a:lnTo>
                  <a:lnTo>
                    <a:pt x="15227" y="146240"/>
                  </a:lnTo>
                  <a:lnTo>
                    <a:pt x="232575" y="146240"/>
                  </a:lnTo>
                  <a:close/>
                </a:path>
                <a:path w="1174115" h="146684">
                  <a:moveTo>
                    <a:pt x="702792" y="145732"/>
                  </a:moveTo>
                  <a:lnTo>
                    <a:pt x="686041" y="495"/>
                  </a:lnTo>
                  <a:lnTo>
                    <a:pt x="469722" y="495"/>
                  </a:lnTo>
                  <a:lnTo>
                    <a:pt x="469214" y="0"/>
                  </a:lnTo>
                  <a:lnTo>
                    <a:pt x="485457" y="145732"/>
                  </a:lnTo>
                  <a:lnTo>
                    <a:pt x="702792" y="145732"/>
                  </a:lnTo>
                  <a:close/>
                </a:path>
                <a:path w="1174115" h="146684">
                  <a:moveTo>
                    <a:pt x="1173530" y="144716"/>
                  </a:moveTo>
                  <a:lnTo>
                    <a:pt x="1155255" y="495"/>
                  </a:lnTo>
                  <a:lnTo>
                    <a:pt x="938923" y="495"/>
                  </a:lnTo>
                  <a:lnTo>
                    <a:pt x="938415" y="495"/>
                  </a:lnTo>
                  <a:lnTo>
                    <a:pt x="956195" y="145224"/>
                  </a:lnTo>
                  <a:lnTo>
                    <a:pt x="1173530" y="144716"/>
                  </a:lnTo>
                  <a:close/>
                </a:path>
              </a:pathLst>
            </a:custGeom>
            <a:solidFill>
              <a:srgbClr val="6F9425">
                <a:alpha val="9999"/>
              </a:srgbClr>
            </a:solidFill>
          </p:spPr>
          <p:txBody>
            <a:bodyPr wrap="square" lIns="0" tIns="0" rIns="0" bIns="0" rtlCol="0"/>
            <a:lstStyle/>
            <a:p>
              <a:endParaRPr/>
            </a:p>
          </p:txBody>
        </p:sp>
        <p:pic>
          <p:nvPicPr>
            <p:cNvPr id="32" name="object 32"/>
            <p:cNvPicPr/>
            <p:nvPr/>
          </p:nvPicPr>
          <p:blipFill>
            <a:blip r:embed="rId25" cstate="print"/>
            <a:stretch>
              <a:fillRect/>
            </a:stretch>
          </p:blipFill>
          <p:spPr>
            <a:xfrm>
              <a:off x="15838821" y="7118006"/>
              <a:ext cx="236128" cy="143200"/>
            </a:xfrm>
            <a:prstGeom prst="rect">
              <a:avLst/>
            </a:prstGeom>
          </p:spPr>
        </p:pic>
        <p:sp>
          <p:nvSpPr>
            <p:cNvPr id="33" name="object 33"/>
            <p:cNvSpPr/>
            <p:nvPr/>
          </p:nvSpPr>
          <p:spPr>
            <a:xfrm>
              <a:off x="16307511" y="7117511"/>
              <a:ext cx="1650364" cy="140970"/>
            </a:xfrm>
            <a:custGeom>
              <a:avLst/>
              <a:gdLst/>
              <a:ahLst/>
              <a:cxnLst/>
              <a:rect l="l" t="t" r="r" b="b"/>
              <a:pathLst>
                <a:path w="1650365" h="140970">
                  <a:moveTo>
                    <a:pt x="237655" y="139636"/>
                  </a:moveTo>
                  <a:lnTo>
                    <a:pt x="216839" y="495"/>
                  </a:lnTo>
                  <a:lnTo>
                    <a:pt x="508" y="495"/>
                  </a:lnTo>
                  <a:lnTo>
                    <a:pt x="0" y="0"/>
                  </a:lnTo>
                  <a:lnTo>
                    <a:pt x="20320" y="140652"/>
                  </a:lnTo>
                  <a:lnTo>
                    <a:pt x="237655" y="139636"/>
                  </a:lnTo>
                  <a:close/>
                </a:path>
                <a:path w="1650365" h="140970">
                  <a:moveTo>
                    <a:pt x="708393" y="137096"/>
                  </a:moveTo>
                  <a:lnTo>
                    <a:pt x="686054" y="495"/>
                  </a:lnTo>
                  <a:lnTo>
                    <a:pt x="469722" y="495"/>
                  </a:lnTo>
                  <a:lnTo>
                    <a:pt x="469214" y="1003"/>
                  </a:lnTo>
                  <a:lnTo>
                    <a:pt x="491045" y="138620"/>
                  </a:lnTo>
                  <a:lnTo>
                    <a:pt x="708393" y="137096"/>
                  </a:lnTo>
                  <a:close/>
                </a:path>
                <a:path w="1650365" h="140970">
                  <a:moveTo>
                    <a:pt x="1178610" y="134048"/>
                  </a:moveTo>
                  <a:lnTo>
                    <a:pt x="1155255" y="495"/>
                  </a:lnTo>
                  <a:lnTo>
                    <a:pt x="938936" y="495"/>
                  </a:lnTo>
                  <a:lnTo>
                    <a:pt x="938428" y="1003"/>
                  </a:lnTo>
                  <a:lnTo>
                    <a:pt x="961275" y="135572"/>
                  </a:lnTo>
                  <a:lnTo>
                    <a:pt x="1178610" y="134048"/>
                  </a:lnTo>
                  <a:close/>
                </a:path>
                <a:path w="1650365" h="140970">
                  <a:moveTo>
                    <a:pt x="1649857" y="131013"/>
                  </a:moveTo>
                  <a:lnTo>
                    <a:pt x="1624977" y="495"/>
                  </a:lnTo>
                  <a:lnTo>
                    <a:pt x="1408645" y="495"/>
                  </a:lnTo>
                  <a:lnTo>
                    <a:pt x="1408137" y="1003"/>
                  </a:lnTo>
                  <a:lnTo>
                    <a:pt x="1432521" y="132524"/>
                  </a:lnTo>
                  <a:lnTo>
                    <a:pt x="1649857" y="131013"/>
                  </a:lnTo>
                  <a:close/>
                </a:path>
              </a:pathLst>
            </a:custGeom>
            <a:solidFill>
              <a:srgbClr val="6F9425">
                <a:alpha val="9999"/>
              </a:srgbClr>
            </a:solidFill>
          </p:spPr>
          <p:txBody>
            <a:bodyPr wrap="square" lIns="0" tIns="0" rIns="0" bIns="0" rtlCol="0"/>
            <a:lstStyle/>
            <a:p>
              <a:endParaRPr/>
            </a:p>
          </p:txBody>
        </p:sp>
        <p:pic>
          <p:nvPicPr>
            <p:cNvPr id="34" name="object 34"/>
            <p:cNvPicPr/>
            <p:nvPr/>
          </p:nvPicPr>
          <p:blipFill>
            <a:blip r:embed="rId26" cstate="print"/>
            <a:stretch>
              <a:fillRect/>
            </a:stretch>
          </p:blipFill>
          <p:spPr>
            <a:xfrm>
              <a:off x="18185668" y="7119018"/>
              <a:ext cx="102328" cy="126446"/>
            </a:xfrm>
            <a:prstGeom prst="rect">
              <a:avLst/>
            </a:prstGeom>
          </p:spPr>
        </p:pic>
        <p:sp>
          <p:nvSpPr>
            <p:cNvPr id="35" name="object 35"/>
            <p:cNvSpPr/>
            <p:nvPr/>
          </p:nvSpPr>
          <p:spPr>
            <a:xfrm>
              <a:off x="0" y="8259226"/>
              <a:ext cx="41910" cy="140970"/>
            </a:xfrm>
            <a:custGeom>
              <a:avLst/>
              <a:gdLst/>
              <a:ahLst/>
              <a:cxnLst/>
              <a:rect l="l" t="t" r="r" b="b"/>
              <a:pathLst>
                <a:path w="41910" h="140970">
                  <a:moveTo>
                    <a:pt x="15683" y="140474"/>
                  </a:moveTo>
                  <a:lnTo>
                    <a:pt x="0" y="133629"/>
                  </a:lnTo>
                  <a:lnTo>
                    <a:pt x="0" y="0"/>
                  </a:lnTo>
                  <a:lnTo>
                    <a:pt x="41581" y="18601"/>
                  </a:lnTo>
                  <a:lnTo>
                    <a:pt x="15683" y="140474"/>
                  </a:lnTo>
                  <a:close/>
                </a:path>
              </a:pathLst>
            </a:custGeom>
            <a:solidFill>
              <a:srgbClr val="6F9425">
                <a:alpha val="9999"/>
              </a:srgbClr>
            </a:solidFill>
          </p:spPr>
          <p:txBody>
            <a:bodyPr wrap="square" lIns="0" tIns="0" rIns="0" bIns="0" rtlCol="0"/>
            <a:lstStyle/>
            <a:p>
              <a:endParaRPr/>
            </a:p>
          </p:txBody>
        </p:sp>
        <p:pic>
          <p:nvPicPr>
            <p:cNvPr id="36" name="object 36"/>
            <p:cNvPicPr/>
            <p:nvPr/>
          </p:nvPicPr>
          <p:blipFill>
            <a:blip r:embed="rId27" cstate="print"/>
            <a:stretch>
              <a:fillRect/>
            </a:stretch>
          </p:blipFill>
          <p:spPr>
            <a:xfrm>
              <a:off x="271107" y="8393099"/>
              <a:ext cx="242729" cy="218863"/>
            </a:xfrm>
            <a:prstGeom prst="rect">
              <a:avLst/>
            </a:prstGeom>
          </p:spPr>
        </p:pic>
        <p:sp>
          <p:nvSpPr>
            <p:cNvPr id="37" name="object 37"/>
            <p:cNvSpPr/>
            <p:nvPr/>
          </p:nvSpPr>
          <p:spPr>
            <a:xfrm>
              <a:off x="744372" y="8612987"/>
              <a:ext cx="714375" cy="436880"/>
            </a:xfrm>
            <a:custGeom>
              <a:avLst/>
              <a:gdLst/>
              <a:ahLst/>
              <a:cxnLst/>
              <a:rect l="l" t="t" r="r" b="b"/>
              <a:pathLst>
                <a:path w="714375" h="436879">
                  <a:moveTo>
                    <a:pt x="241719" y="102577"/>
                  </a:moveTo>
                  <a:lnTo>
                    <a:pt x="23863" y="0"/>
                  </a:lnTo>
                  <a:lnTo>
                    <a:pt x="0" y="116789"/>
                  </a:lnTo>
                  <a:lnTo>
                    <a:pt x="218351" y="217843"/>
                  </a:lnTo>
                  <a:lnTo>
                    <a:pt x="224790" y="187413"/>
                  </a:lnTo>
                  <a:lnTo>
                    <a:pt x="241719" y="102577"/>
                  </a:lnTo>
                  <a:close/>
                </a:path>
                <a:path w="714375" h="436879">
                  <a:moveTo>
                    <a:pt x="713968" y="324485"/>
                  </a:moveTo>
                  <a:lnTo>
                    <a:pt x="496125" y="222415"/>
                  </a:lnTo>
                  <a:lnTo>
                    <a:pt x="490283" y="253619"/>
                  </a:lnTo>
                  <a:lnTo>
                    <a:pt x="473786" y="336169"/>
                  </a:lnTo>
                  <a:lnTo>
                    <a:pt x="692137" y="436702"/>
                  </a:lnTo>
                  <a:lnTo>
                    <a:pt x="713968" y="324485"/>
                  </a:lnTo>
                  <a:close/>
                </a:path>
              </a:pathLst>
            </a:custGeom>
            <a:solidFill>
              <a:srgbClr val="6F9425">
                <a:alpha val="9999"/>
              </a:srgbClr>
            </a:solidFill>
          </p:spPr>
          <p:txBody>
            <a:bodyPr wrap="square" lIns="0" tIns="0" rIns="0" bIns="0" rtlCol="0"/>
            <a:lstStyle/>
            <a:p>
              <a:endParaRPr/>
            </a:p>
          </p:txBody>
        </p:sp>
        <p:pic>
          <p:nvPicPr>
            <p:cNvPr id="38" name="object 38"/>
            <p:cNvPicPr/>
            <p:nvPr/>
          </p:nvPicPr>
          <p:blipFill>
            <a:blip r:embed="rId28" cstate="print"/>
            <a:stretch>
              <a:fillRect/>
            </a:stretch>
          </p:blipFill>
          <p:spPr>
            <a:xfrm>
              <a:off x="1691432" y="9054766"/>
              <a:ext cx="239175" cy="208199"/>
            </a:xfrm>
            <a:prstGeom prst="rect">
              <a:avLst/>
            </a:prstGeom>
          </p:spPr>
        </p:pic>
        <p:pic>
          <p:nvPicPr>
            <p:cNvPr id="39" name="object 39"/>
            <p:cNvPicPr/>
            <p:nvPr/>
          </p:nvPicPr>
          <p:blipFill>
            <a:blip r:embed="rId29" cstate="print"/>
            <a:stretch>
              <a:fillRect/>
            </a:stretch>
          </p:blipFill>
          <p:spPr>
            <a:xfrm>
              <a:off x="2165212" y="9266013"/>
              <a:ext cx="237651" cy="200582"/>
            </a:xfrm>
            <a:prstGeom prst="rect">
              <a:avLst/>
            </a:prstGeom>
          </p:spPr>
        </p:pic>
        <p:pic>
          <p:nvPicPr>
            <p:cNvPr id="40" name="object 40"/>
            <p:cNvPicPr/>
            <p:nvPr/>
          </p:nvPicPr>
          <p:blipFill>
            <a:blip r:embed="rId30" cstate="print"/>
            <a:stretch>
              <a:fillRect/>
            </a:stretch>
          </p:blipFill>
          <p:spPr>
            <a:xfrm>
              <a:off x="2638992" y="9462024"/>
              <a:ext cx="236128" cy="189918"/>
            </a:xfrm>
            <a:prstGeom prst="rect">
              <a:avLst/>
            </a:prstGeom>
          </p:spPr>
        </p:pic>
        <p:pic>
          <p:nvPicPr>
            <p:cNvPr id="41" name="object 41"/>
            <p:cNvPicPr/>
            <p:nvPr/>
          </p:nvPicPr>
          <p:blipFill>
            <a:blip r:embed="rId31" cstate="print"/>
            <a:stretch>
              <a:fillRect/>
            </a:stretch>
          </p:blipFill>
          <p:spPr>
            <a:xfrm>
              <a:off x="3112265" y="9638232"/>
              <a:ext cx="235112" cy="178238"/>
            </a:xfrm>
            <a:prstGeom prst="rect">
              <a:avLst/>
            </a:prstGeom>
          </p:spPr>
        </p:pic>
        <p:pic>
          <p:nvPicPr>
            <p:cNvPr id="42" name="object 42"/>
            <p:cNvPicPr/>
            <p:nvPr/>
          </p:nvPicPr>
          <p:blipFill>
            <a:blip r:embed="rId32" cstate="print"/>
            <a:stretch>
              <a:fillRect/>
            </a:stretch>
          </p:blipFill>
          <p:spPr>
            <a:xfrm>
              <a:off x="3586045" y="9788034"/>
              <a:ext cx="233589" cy="165035"/>
            </a:xfrm>
            <a:prstGeom prst="rect">
              <a:avLst/>
            </a:prstGeom>
          </p:spPr>
        </p:pic>
        <p:pic>
          <p:nvPicPr>
            <p:cNvPr id="43" name="object 43"/>
            <p:cNvPicPr/>
            <p:nvPr/>
          </p:nvPicPr>
          <p:blipFill>
            <a:blip r:embed="rId33" cstate="print"/>
            <a:stretch>
              <a:fillRect/>
            </a:stretch>
          </p:blipFill>
          <p:spPr>
            <a:xfrm>
              <a:off x="4533097" y="9985061"/>
              <a:ext cx="231050" cy="132028"/>
            </a:xfrm>
            <a:prstGeom prst="rect">
              <a:avLst/>
            </a:prstGeom>
          </p:spPr>
        </p:pic>
        <p:pic>
          <p:nvPicPr>
            <p:cNvPr id="44" name="object 44"/>
            <p:cNvPicPr/>
            <p:nvPr/>
          </p:nvPicPr>
          <p:blipFill>
            <a:blip r:embed="rId34" cstate="print"/>
            <a:stretch>
              <a:fillRect/>
            </a:stretch>
          </p:blipFill>
          <p:spPr>
            <a:xfrm>
              <a:off x="4059825" y="9905843"/>
              <a:ext cx="232065" cy="149294"/>
            </a:xfrm>
            <a:prstGeom prst="rect">
              <a:avLst/>
            </a:prstGeom>
          </p:spPr>
        </p:pic>
        <p:pic>
          <p:nvPicPr>
            <p:cNvPr id="45" name="object 45"/>
            <p:cNvPicPr/>
            <p:nvPr/>
          </p:nvPicPr>
          <p:blipFill>
            <a:blip r:embed="rId35" cstate="print"/>
            <a:stretch>
              <a:fillRect/>
            </a:stretch>
          </p:blipFill>
          <p:spPr>
            <a:xfrm>
              <a:off x="5006877" y="10017561"/>
              <a:ext cx="229526" cy="117072"/>
            </a:xfrm>
            <a:prstGeom prst="rect">
              <a:avLst/>
            </a:prstGeom>
          </p:spPr>
        </p:pic>
        <p:pic>
          <p:nvPicPr>
            <p:cNvPr id="46" name="object 46"/>
            <p:cNvPicPr/>
            <p:nvPr/>
          </p:nvPicPr>
          <p:blipFill>
            <a:blip r:embed="rId36" cstate="print"/>
            <a:stretch>
              <a:fillRect/>
            </a:stretch>
          </p:blipFill>
          <p:spPr>
            <a:xfrm>
              <a:off x="5480658" y="9969827"/>
              <a:ext cx="228003" cy="139137"/>
            </a:xfrm>
            <a:prstGeom prst="rect">
              <a:avLst/>
            </a:prstGeom>
          </p:spPr>
        </p:pic>
        <p:pic>
          <p:nvPicPr>
            <p:cNvPr id="47" name="object 47"/>
            <p:cNvPicPr/>
            <p:nvPr/>
          </p:nvPicPr>
          <p:blipFill>
            <a:blip r:embed="rId37" cstate="print"/>
            <a:stretch>
              <a:fillRect/>
            </a:stretch>
          </p:blipFill>
          <p:spPr>
            <a:xfrm>
              <a:off x="5953930" y="9880454"/>
              <a:ext cx="226987" cy="157926"/>
            </a:xfrm>
            <a:prstGeom prst="rect">
              <a:avLst/>
            </a:prstGeom>
          </p:spPr>
        </p:pic>
        <p:pic>
          <p:nvPicPr>
            <p:cNvPr id="48" name="object 48"/>
            <p:cNvPicPr/>
            <p:nvPr/>
          </p:nvPicPr>
          <p:blipFill>
            <a:blip r:embed="rId38" cstate="print"/>
            <a:stretch>
              <a:fillRect/>
            </a:stretch>
          </p:blipFill>
          <p:spPr>
            <a:xfrm>
              <a:off x="6427710" y="9754011"/>
              <a:ext cx="225464" cy="174684"/>
            </a:xfrm>
            <a:prstGeom prst="rect">
              <a:avLst/>
            </a:prstGeom>
          </p:spPr>
        </p:pic>
        <p:pic>
          <p:nvPicPr>
            <p:cNvPr id="49" name="object 49"/>
            <p:cNvPicPr/>
            <p:nvPr/>
          </p:nvPicPr>
          <p:blipFill>
            <a:blip r:embed="rId39" cstate="print"/>
            <a:stretch>
              <a:fillRect/>
            </a:stretch>
          </p:blipFill>
          <p:spPr>
            <a:xfrm>
              <a:off x="6901490" y="9597608"/>
              <a:ext cx="223941" cy="188902"/>
            </a:xfrm>
            <a:prstGeom prst="rect">
              <a:avLst/>
            </a:prstGeom>
          </p:spPr>
        </p:pic>
        <p:pic>
          <p:nvPicPr>
            <p:cNvPr id="50" name="object 50"/>
            <p:cNvPicPr/>
            <p:nvPr/>
          </p:nvPicPr>
          <p:blipFill>
            <a:blip r:embed="rId40" cstate="print"/>
            <a:stretch>
              <a:fillRect/>
            </a:stretch>
          </p:blipFill>
          <p:spPr>
            <a:xfrm>
              <a:off x="7848542" y="9215740"/>
              <a:ext cx="221402" cy="212261"/>
            </a:xfrm>
            <a:prstGeom prst="rect">
              <a:avLst/>
            </a:prstGeom>
          </p:spPr>
        </p:pic>
        <p:pic>
          <p:nvPicPr>
            <p:cNvPr id="51" name="object 51"/>
            <p:cNvPicPr/>
            <p:nvPr/>
          </p:nvPicPr>
          <p:blipFill>
            <a:blip r:embed="rId41" cstate="print"/>
            <a:stretch>
              <a:fillRect/>
            </a:stretch>
          </p:blipFill>
          <p:spPr>
            <a:xfrm>
              <a:off x="7374762" y="9415814"/>
              <a:ext cx="222925" cy="201597"/>
            </a:xfrm>
            <a:prstGeom prst="rect">
              <a:avLst/>
            </a:prstGeom>
          </p:spPr>
        </p:pic>
        <p:sp>
          <p:nvSpPr>
            <p:cNvPr id="52" name="object 52"/>
            <p:cNvSpPr/>
            <p:nvPr/>
          </p:nvSpPr>
          <p:spPr>
            <a:xfrm>
              <a:off x="8322322" y="9002463"/>
              <a:ext cx="220345" cy="220979"/>
            </a:xfrm>
            <a:custGeom>
              <a:avLst/>
              <a:gdLst/>
              <a:ahLst/>
              <a:cxnLst/>
              <a:rect l="l" t="t" r="r" b="b"/>
              <a:pathLst>
                <a:path w="220345" h="220979">
                  <a:moveTo>
                    <a:pt x="0" y="220386"/>
                  </a:moveTo>
                  <a:lnTo>
                    <a:pt x="2539" y="99529"/>
                  </a:lnTo>
                  <a:lnTo>
                    <a:pt x="2031" y="99529"/>
                  </a:lnTo>
                  <a:lnTo>
                    <a:pt x="219878" y="0"/>
                  </a:lnTo>
                  <a:lnTo>
                    <a:pt x="218355" y="121872"/>
                  </a:lnTo>
                  <a:lnTo>
                    <a:pt x="0" y="220386"/>
                  </a:lnTo>
                  <a:close/>
                </a:path>
              </a:pathLst>
            </a:custGeom>
            <a:solidFill>
              <a:srgbClr val="6F9425">
                <a:alpha val="9999"/>
              </a:srgbClr>
            </a:solidFill>
          </p:spPr>
          <p:txBody>
            <a:bodyPr wrap="square" lIns="0" tIns="0" rIns="0" bIns="0" rtlCol="0"/>
            <a:lstStyle/>
            <a:p>
              <a:endParaRPr/>
            </a:p>
          </p:txBody>
        </p:sp>
        <p:pic>
          <p:nvPicPr>
            <p:cNvPr id="53" name="object 53"/>
            <p:cNvPicPr/>
            <p:nvPr/>
          </p:nvPicPr>
          <p:blipFill>
            <a:blip r:embed="rId42" cstate="print"/>
            <a:stretch>
              <a:fillRect/>
            </a:stretch>
          </p:blipFill>
          <p:spPr>
            <a:xfrm>
              <a:off x="8796102" y="8781060"/>
              <a:ext cx="218355" cy="225972"/>
            </a:xfrm>
            <a:prstGeom prst="rect">
              <a:avLst/>
            </a:prstGeom>
          </p:spPr>
        </p:pic>
        <p:pic>
          <p:nvPicPr>
            <p:cNvPr id="54" name="object 54"/>
            <p:cNvPicPr/>
            <p:nvPr/>
          </p:nvPicPr>
          <p:blipFill>
            <a:blip r:embed="rId43" cstate="print"/>
            <a:stretch>
              <a:fillRect/>
            </a:stretch>
          </p:blipFill>
          <p:spPr>
            <a:xfrm>
              <a:off x="9268359" y="8558643"/>
              <a:ext cx="218863" cy="229019"/>
            </a:xfrm>
            <a:prstGeom prst="rect">
              <a:avLst/>
            </a:prstGeom>
          </p:spPr>
        </p:pic>
        <p:pic>
          <p:nvPicPr>
            <p:cNvPr id="55" name="object 55"/>
            <p:cNvPicPr/>
            <p:nvPr/>
          </p:nvPicPr>
          <p:blipFill>
            <a:blip r:embed="rId44" cstate="print"/>
            <a:stretch>
              <a:fillRect/>
            </a:stretch>
          </p:blipFill>
          <p:spPr>
            <a:xfrm>
              <a:off x="9740616" y="8340796"/>
              <a:ext cx="220386" cy="229526"/>
            </a:xfrm>
            <a:prstGeom prst="rect">
              <a:avLst/>
            </a:prstGeom>
          </p:spPr>
        </p:pic>
        <p:pic>
          <p:nvPicPr>
            <p:cNvPr id="56" name="object 56"/>
            <p:cNvPicPr/>
            <p:nvPr/>
          </p:nvPicPr>
          <p:blipFill>
            <a:blip r:embed="rId45" cstate="print"/>
            <a:stretch>
              <a:fillRect/>
            </a:stretch>
          </p:blipFill>
          <p:spPr>
            <a:xfrm>
              <a:off x="10212872" y="8132088"/>
              <a:ext cx="221402" cy="226987"/>
            </a:xfrm>
            <a:prstGeom prst="rect">
              <a:avLst/>
            </a:prstGeom>
          </p:spPr>
        </p:pic>
        <p:pic>
          <p:nvPicPr>
            <p:cNvPr id="57" name="object 57"/>
            <p:cNvPicPr/>
            <p:nvPr/>
          </p:nvPicPr>
          <p:blipFill>
            <a:blip r:embed="rId46" cstate="print"/>
            <a:stretch>
              <a:fillRect/>
            </a:stretch>
          </p:blipFill>
          <p:spPr>
            <a:xfrm>
              <a:off x="10685129" y="7940139"/>
              <a:ext cx="222925" cy="221402"/>
            </a:xfrm>
            <a:prstGeom prst="rect">
              <a:avLst/>
            </a:prstGeom>
          </p:spPr>
        </p:pic>
        <p:pic>
          <p:nvPicPr>
            <p:cNvPr id="58" name="object 58"/>
            <p:cNvPicPr/>
            <p:nvPr/>
          </p:nvPicPr>
          <p:blipFill>
            <a:blip r:embed="rId47" cstate="print"/>
            <a:stretch>
              <a:fillRect/>
            </a:stretch>
          </p:blipFill>
          <p:spPr>
            <a:xfrm>
              <a:off x="11157385" y="7769010"/>
              <a:ext cx="224448" cy="212769"/>
            </a:xfrm>
            <a:prstGeom prst="rect">
              <a:avLst/>
            </a:prstGeom>
          </p:spPr>
        </p:pic>
        <p:pic>
          <p:nvPicPr>
            <p:cNvPr id="59" name="object 59"/>
            <p:cNvPicPr/>
            <p:nvPr/>
          </p:nvPicPr>
          <p:blipFill>
            <a:blip r:embed="rId48" cstate="print"/>
            <a:stretch>
              <a:fillRect/>
            </a:stretch>
          </p:blipFill>
          <p:spPr>
            <a:xfrm>
              <a:off x="11629643" y="7625809"/>
              <a:ext cx="225464" cy="201597"/>
            </a:xfrm>
            <a:prstGeom prst="rect">
              <a:avLst/>
            </a:prstGeom>
          </p:spPr>
        </p:pic>
        <p:pic>
          <p:nvPicPr>
            <p:cNvPr id="60" name="object 60"/>
            <p:cNvPicPr/>
            <p:nvPr/>
          </p:nvPicPr>
          <p:blipFill>
            <a:blip r:embed="rId49" cstate="print"/>
            <a:stretch>
              <a:fillRect/>
            </a:stretch>
          </p:blipFill>
          <p:spPr>
            <a:xfrm>
              <a:off x="12101899" y="7515616"/>
              <a:ext cx="226987" cy="186871"/>
            </a:xfrm>
            <a:prstGeom prst="rect">
              <a:avLst/>
            </a:prstGeom>
          </p:spPr>
        </p:pic>
        <p:pic>
          <p:nvPicPr>
            <p:cNvPr id="61" name="object 61"/>
            <p:cNvPicPr/>
            <p:nvPr/>
          </p:nvPicPr>
          <p:blipFill>
            <a:blip r:embed="rId50" cstate="print"/>
            <a:stretch>
              <a:fillRect/>
            </a:stretch>
          </p:blipFill>
          <p:spPr>
            <a:xfrm>
              <a:off x="12574156" y="7445031"/>
              <a:ext cx="228511" cy="168082"/>
            </a:xfrm>
            <a:prstGeom prst="rect">
              <a:avLst/>
            </a:prstGeom>
          </p:spPr>
        </p:pic>
        <p:pic>
          <p:nvPicPr>
            <p:cNvPr id="62" name="object 62"/>
            <p:cNvPicPr/>
            <p:nvPr/>
          </p:nvPicPr>
          <p:blipFill>
            <a:blip r:embed="rId51" cstate="print"/>
            <a:stretch>
              <a:fillRect/>
            </a:stretch>
          </p:blipFill>
          <p:spPr>
            <a:xfrm>
              <a:off x="13046411" y="7419577"/>
              <a:ext cx="229526" cy="145295"/>
            </a:xfrm>
            <a:prstGeom prst="rect">
              <a:avLst/>
            </a:prstGeom>
          </p:spPr>
        </p:pic>
        <p:sp>
          <p:nvSpPr>
            <p:cNvPr id="63" name="object 63"/>
            <p:cNvSpPr/>
            <p:nvPr/>
          </p:nvSpPr>
          <p:spPr>
            <a:xfrm>
              <a:off x="13518669" y="7424211"/>
              <a:ext cx="231140" cy="146050"/>
            </a:xfrm>
            <a:custGeom>
              <a:avLst/>
              <a:gdLst/>
              <a:ahLst/>
              <a:cxnLst/>
              <a:rect l="l" t="t" r="r" b="b"/>
              <a:pathLst>
                <a:path w="231140" h="146050">
                  <a:moveTo>
                    <a:pt x="231050" y="145739"/>
                  </a:moveTo>
                  <a:lnTo>
                    <a:pt x="12695" y="142184"/>
                  </a:lnTo>
                  <a:lnTo>
                    <a:pt x="272" y="3046"/>
                  </a:lnTo>
                  <a:lnTo>
                    <a:pt x="210" y="2356"/>
                  </a:lnTo>
                  <a:lnTo>
                    <a:pt x="87" y="975"/>
                  </a:lnTo>
                  <a:lnTo>
                    <a:pt x="0" y="0"/>
                  </a:lnTo>
                  <a:lnTo>
                    <a:pt x="217847" y="3046"/>
                  </a:lnTo>
                  <a:lnTo>
                    <a:pt x="221267" y="41552"/>
                  </a:lnTo>
                  <a:lnTo>
                    <a:pt x="224258" y="74583"/>
                  </a:lnTo>
                  <a:lnTo>
                    <a:pt x="227344" y="107519"/>
                  </a:lnTo>
                  <a:lnTo>
                    <a:pt x="230896" y="144152"/>
                  </a:lnTo>
                  <a:lnTo>
                    <a:pt x="230975" y="144969"/>
                  </a:lnTo>
                  <a:lnTo>
                    <a:pt x="231050" y="145739"/>
                  </a:lnTo>
                  <a:close/>
                </a:path>
              </a:pathLst>
            </a:custGeom>
            <a:solidFill>
              <a:srgbClr val="6F9425">
                <a:alpha val="9999"/>
              </a:srgbClr>
            </a:solidFill>
          </p:spPr>
          <p:txBody>
            <a:bodyPr wrap="square" lIns="0" tIns="0" rIns="0" bIns="0" rtlCol="0"/>
            <a:lstStyle/>
            <a:p>
              <a:endParaRPr/>
            </a:p>
          </p:txBody>
        </p:sp>
        <p:pic>
          <p:nvPicPr>
            <p:cNvPr id="64" name="object 64"/>
            <p:cNvPicPr/>
            <p:nvPr/>
          </p:nvPicPr>
          <p:blipFill>
            <a:blip r:embed="rId52" cstate="print"/>
            <a:stretch>
              <a:fillRect/>
            </a:stretch>
          </p:blipFill>
          <p:spPr>
            <a:xfrm>
              <a:off x="13990926" y="7429797"/>
              <a:ext cx="232056" cy="144628"/>
            </a:xfrm>
            <a:prstGeom prst="rect">
              <a:avLst/>
            </a:prstGeom>
          </p:spPr>
        </p:pic>
        <p:pic>
          <p:nvPicPr>
            <p:cNvPr id="65" name="object 65"/>
            <p:cNvPicPr/>
            <p:nvPr/>
          </p:nvPicPr>
          <p:blipFill>
            <a:blip r:embed="rId53" cstate="print"/>
            <a:stretch>
              <a:fillRect/>
            </a:stretch>
          </p:blipFill>
          <p:spPr>
            <a:xfrm>
              <a:off x="14463182" y="7431829"/>
              <a:ext cx="233589" cy="142613"/>
            </a:xfrm>
            <a:prstGeom prst="rect">
              <a:avLst/>
            </a:prstGeom>
          </p:spPr>
        </p:pic>
        <p:pic>
          <p:nvPicPr>
            <p:cNvPr id="66" name="object 66"/>
            <p:cNvPicPr/>
            <p:nvPr/>
          </p:nvPicPr>
          <p:blipFill>
            <a:blip r:embed="rId54" cstate="print"/>
            <a:stretch>
              <a:fillRect/>
            </a:stretch>
          </p:blipFill>
          <p:spPr>
            <a:xfrm>
              <a:off x="14935428" y="7430305"/>
              <a:ext cx="235122" cy="142184"/>
            </a:xfrm>
            <a:prstGeom prst="rect">
              <a:avLst/>
            </a:prstGeom>
          </p:spPr>
        </p:pic>
        <p:sp>
          <p:nvSpPr>
            <p:cNvPr id="67" name="object 67"/>
            <p:cNvSpPr/>
            <p:nvPr/>
          </p:nvSpPr>
          <p:spPr>
            <a:xfrm>
              <a:off x="15407697" y="7426243"/>
              <a:ext cx="236220" cy="140335"/>
            </a:xfrm>
            <a:custGeom>
              <a:avLst/>
              <a:gdLst/>
              <a:ahLst/>
              <a:cxnLst/>
              <a:rect l="l" t="t" r="r" b="b"/>
              <a:pathLst>
                <a:path w="236219" h="140334">
                  <a:moveTo>
                    <a:pt x="17773" y="140153"/>
                  </a:moveTo>
                  <a:lnTo>
                    <a:pt x="0" y="2031"/>
                  </a:lnTo>
                  <a:lnTo>
                    <a:pt x="217847" y="0"/>
                  </a:lnTo>
                  <a:lnTo>
                    <a:pt x="236128" y="136598"/>
                  </a:lnTo>
                  <a:lnTo>
                    <a:pt x="17773" y="140153"/>
                  </a:lnTo>
                  <a:close/>
                </a:path>
              </a:pathLst>
            </a:custGeom>
            <a:solidFill>
              <a:srgbClr val="6F9425">
                <a:alpha val="9999"/>
              </a:srgbClr>
            </a:solidFill>
          </p:spPr>
          <p:txBody>
            <a:bodyPr wrap="square" lIns="0" tIns="0" rIns="0" bIns="0" rtlCol="0"/>
            <a:lstStyle/>
            <a:p>
              <a:endParaRPr/>
            </a:p>
          </p:txBody>
        </p:sp>
        <p:pic>
          <p:nvPicPr>
            <p:cNvPr id="68" name="object 68"/>
            <p:cNvPicPr/>
            <p:nvPr/>
          </p:nvPicPr>
          <p:blipFill>
            <a:blip r:embed="rId55" cstate="print"/>
            <a:stretch>
              <a:fillRect/>
            </a:stretch>
          </p:blipFill>
          <p:spPr>
            <a:xfrm>
              <a:off x="15879951" y="7420656"/>
              <a:ext cx="237651" cy="137106"/>
            </a:xfrm>
            <a:prstGeom prst="rect">
              <a:avLst/>
            </a:prstGeom>
          </p:spPr>
        </p:pic>
        <p:pic>
          <p:nvPicPr>
            <p:cNvPr id="69" name="object 69"/>
            <p:cNvPicPr/>
            <p:nvPr/>
          </p:nvPicPr>
          <p:blipFill>
            <a:blip r:embed="rId56" cstate="print"/>
            <a:stretch>
              <a:fillRect/>
            </a:stretch>
          </p:blipFill>
          <p:spPr>
            <a:xfrm>
              <a:off x="16352208" y="7414055"/>
              <a:ext cx="239175" cy="133552"/>
            </a:xfrm>
            <a:prstGeom prst="rect">
              <a:avLst/>
            </a:prstGeom>
          </p:spPr>
        </p:pic>
        <p:pic>
          <p:nvPicPr>
            <p:cNvPr id="70" name="object 70"/>
            <p:cNvPicPr/>
            <p:nvPr/>
          </p:nvPicPr>
          <p:blipFill>
            <a:blip r:embed="rId57" cstate="print"/>
            <a:stretch>
              <a:fillRect/>
            </a:stretch>
          </p:blipFill>
          <p:spPr>
            <a:xfrm>
              <a:off x="16824466" y="7405930"/>
              <a:ext cx="240190" cy="128981"/>
            </a:xfrm>
            <a:prstGeom prst="rect">
              <a:avLst/>
            </a:prstGeom>
          </p:spPr>
        </p:pic>
        <p:pic>
          <p:nvPicPr>
            <p:cNvPr id="71" name="object 71"/>
            <p:cNvPicPr/>
            <p:nvPr/>
          </p:nvPicPr>
          <p:blipFill>
            <a:blip r:embed="rId58" cstate="print"/>
            <a:stretch>
              <a:fillRect/>
            </a:stretch>
          </p:blipFill>
          <p:spPr>
            <a:xfrm>
              <a:off x="17296820" y="7398314"/>
              <a:ext cx="241616" cy="123903"/>
            </a:xfrm>
            <a:prstGeom prst="rect">
              <a:avLst/>
            </a:prstGeom>
          </p:spPr>
        </p:pic>
        <p:sp>
          <p:nvSpPr>
            <p:cNvPr id="72" name="object 72"/>
            <p:cNvSpPr/>
            <p:nvPr/>
          </p:nvSpPr>
          <p:spPr>
            <a:xfrm>
              <a:off x="17769484" y="7386535"/>
              <a:ext cx="518795" cy="123825"/>
            </a:xfrm>
            <a:custGeom>
              <a:avLst/>
              <a:gdLst/>
              <a:ahLst/>
              <a:cxnLst/>
              <a:rect l="l" t="t" r="r" b="b"/>
              <a:pathLst>
                <a:path w="518794" h="123825">
                  <a:moveTo>
                    <a:pt x="242722" y="117919"/>
                  </a:moveTo>
                  <a:lnTo>
                    <a:pt x="217335" y="4165"/>
                  </a:lnTo>
                  <a:lnTo>
                    <a:pt x="0" y="7721"/>
                  </a:lnTo>
                  <a:lnTo>
                    <a:pt x="24371" y="123507"/>
                  </a:lnTo>
                  <a:lnTo>
                    <a:pt x="242722" y="117919"/>
                  </a:lnTo>
                  <a:close/>
                </a:path>
                <a:path w="518794" h="123825">
                  <a:moveTo>
                    <a:pt x="518502" y="0"/>
                  </a:moveTo>
                  <a:lnTo>
                    <a:pt x="471741" y="609"/>
                  </a:lnTo>
                  <a:lnTo>
                    <a:pt x="478650" y="31483"/>
                  </a:lnTo>
                  <a:lnTo>
                    <a:pt x="484695" y="57556"/>
                  </a:lnTo>
                  <a:lnTo>
                    <a:pt x="497649" y="111823"/>
                  </a:lnTo>
                  <a:lnTo>
                    <a:pt x="518502" y="111340"/>
                  </a:lnTo>
                  <a:lnTo>
                    <a:pt x="518502" y="0"/>
                  </a:lnTo>
                  <a:close/>
                </a:path>
              </a:pathLst>
            </a:custGeom>
            <a:solidFill>
              <a:srgbClr val="6F9425">
                <a:alpha val="9999"/>
              </a:srgbClr>
            </a:solidFill>
          </p:spPr>
          <p:txBody>
            <a:bodyPr wrap="square" lIns="0" tIns="0" rIns="0" bIns="0" rtlCol="0"/>
            <a:lstStyle/>
            <a:p>
              <a:endParaRPr/>
            </a:p>
          </p:txBody>
        </p:sp>
        <p:pic>
          <p:nvPicPr>
            <p:cNvPr id="73" name="object 73"/>
            <p:cNvPicPr/>
            <p:nvPr/>
          </p:nvPicPr>
          <p:blipFill>
            <a:blip r:embed="rId59" cstate="print"/>
            <a:stretch>
              <a:fillRect/>
            </a:stretch>
          </p:blipFill>
          <p:spPr>
            <a:xfrm>
              <a:off x="215757" y="8649540"/>
              <a:ext cx="244760" cy="209214"/>
            </a:xfrm>
            <a:prstGeom prst="rect">
              <a:avLst/>
            </a:prstGeom>
          </p:spPr>
        </p:pic>
        <p:pic>
          <p:nvPicPr>
            <p:cNvPr id="74" name="object 74"/>
            <p:cNvPicPr/>
            <p:nvPr/>
          </p:nvPicPr>
          <p:blipFill>
            <a:blip r:embed="rId60" cstate="print"/>
            <a:stretch>
              <a:fillRect/>
            </a:stretch>
          </p:blipFill>
          <p:spPr>
            <a:xfrm>
              <a:off x="692584" y="8861293"/>
              <a:ext cx="243237" cy="206675"/>
            </a:xfrm>
            <a:prstGeom prst="rect">
              <a:avLst/>
            </a:prstGeom>
          </p:spPr>
        </p:pic>
        <p:pic>
          <p:nvPicPr>
            <p:cNvPr id="75" name="object 75"/>
            <p:cNvPicPr/>
            <p:nvPr/>
          </p:nvPicPr>
          <p:blipFill>
            <a:blip r:embed="rId61" cstate="print"/>
            <a:stretch>
              <a:fillRect/>
            </a:stretch>
          </p:blipFill>
          <p:spPr>
            <a:xfrm>
              <a:off x="1168903" y="9076602"/>
              <a:ext cx="242221" cy="202105"/>
            </a:xfrm>
            <a:prstGeom prst="rect">
              <a:avLst/>
            </a:prstGeom>
          </p:spPr>
        </p:pic>
        <p:sp>
          <p:nvSpPr>
            <p:cNvPr id="76" name="object 76"/>
            <p:cNvSpPr/>
            <p:nvPr/>
          </p:nvSpPr>
          <p:spPr>
            <a:xfrm>
              <a:off x="1645222" y="9289371"/>
              <a:ext cx="241300" cy="195580"/>
            </a:xfrm>
            <a:custGeom>
              <a:avLst/>
              <a:gdLst/>
              <a:ahLst/>
              <a:cxnLst/>
              <a:rect l="l" t="t" r="r" b="b"/>
              <a:pathLst>
                <a:path w="241300" h="195579">
                  <a:moveTo>
                    <a:pt x="219878" y="195504"/>
                  </a:moveTo>
                  <a:lnTo>
                    <a:pt x="0" y="101052"/>
                  </a:lnTo>
                  <a:lnTo>
                    <a:pt x="5760" y="74337"/>
                  </a:lnTo>
                  <a:lnTo>
                    <a:pt x="10663" y="51097"/>
                  </a:lnTo>
                  <a:lnTo>
                    <a:pt x="21327" y="0"/>
                  </a:lnTo>
                  <a:lnTo>
                    <a:pt x="240698" y="95974"/>
                  </a:lnTo>
                  <a:lnTo>
                    <a:pt x="235160" y="123165"/>
                  </a:lnTo>
                  <a:lnTo>
                    <a:pt x="230288" y="146310"/>
                  </a:lnTo>
                  <a:lnTo>
                    <a:pt x="225416" y="169169"/>
                  </a:lnTo>
                  <a:lnTo>
                    <a:pt x="219878" y="195504"/>
                  </a:lnTo>
                  <a:close/>
                </a:path>
              </a:pathLst>
            </a:custGeom>
            <a:solidFill>
              <a:srgbClr val="6F9425">
                <a:alpha val="9999"/>
              </a:srgbClr>
            </a:solidFill>
          </p:spPr>
          <p:txBody>
            <a:bodyPr wrap="square" lIns="0" tIns="0" rIns="0" bIns="0" rtlCol="0"/>
            <a:lstStyle/>
            <a:p>
              <a:endParaRPr/>
            </a:p>
          </p:txBody>
        </p:sp>
        <p:pic>
          <p:nvPicPr>
            <p:cNvPr id="77" name="object 77"/>
            <p:cNvPicPr/>
            <p:nvPr/>
          </p:nvPicPr>
          <p:blipFill>
            <a:blip r:embed="rId62" cstate="print"/>
            <a:stretch>
              <a:fillRect/>
            </a:stretch>
          </p:blipFill>
          <p:spPr>
            <a:xfrm>
              <a:off x="2122049" y="9494524"/>
              <a:ext cx="239175" cy="186363"/>
            </a:xfrm>
            <a:prstGeom prst="rect">
              <a:avLst/>
            </a:prstGeom>
          </p:spPr>
        </p:pic>
        <p:pic>
          <p:nvPicPr>
            <p:cNvPr id="78" name="object 78"/>
            <p:cNvPicPr/>
            <p:nvPr/>
          </p:nvPicPr>
          <p:blipFill>
            <a:blip r:embed="rId63" cstate="print"/>
            <a:stretch>
              <a:fillRect/>
            </a:stretch>
          </p:blipFill>
          <p:spPr>
            <a:xfrm>
              <a:off x="2598368" y="9686473"/>
              <a:ext cx="238159" cy="175699"/>
            </a:xfrm>
            <a:prstGeom prst="rect">
              <a:avLst/>
            </a:prstGeom>
          </p:spPr>
        </p:pic>
        <p:pic>
          <p:nvPicPr>
            <p:cNvPr id="79" name="object 79"/>
            <p:cNvPicPr/>
            <p:nvPr/>
          </p:nvPicPr>
          <p:blipFill>
            <a:blip r:embed="rId64" cstate="print"/>
            <a:stretch>
              <a:fillRect/>
            </a:stretch>
          </p:blipFill>
          <p:spPr>
            <a:xfrm>
              <a:off x="3075195" y="9859126"/>
              <a:ext cx="236636" cy="163512"/>
            </a:xfrm>
            <a:prstGeom prst="rect">
              <a:avLst/>
            </a:prstGeom>
          </p:spPr>
        </p:pic>
        <p:pic>
          <p:nvPicPr>
            <p:cNvPr id="80" name="object 80"/>
            <p:cNvPicPr/>
            <p:nvPr/>
          </p:nvPicPr>
          <p:blipFill>
            <a:blip r:embed="rId65" cstate="print"/>
            <a:stretch>
              <a:fillRect/>
            </a:stretch>
          </p:blipFill>
          <p:spPr>
            <a:xfrm>
              <a:off x="3551514" y="10007912"/>
              <a:ext cx="235112" cy="149294"/>
            </a:xfrm>
            <a:prstGeom prst="rect">
              <a:avLst/>
            </a:prstGeom>
          </p:spPr>
        </p:pic>
        <p:pic>
          <p:nvPicPr>
            <p:cNvPr id="81" name="object 81"/>
            <p:cNvPicPr/>
            <p:nvPr/>
          </p:nvPicPr>
          <p:blipFill>
            <a:blip r:embed="rId66" cstate="print"/>
            <a:stretch>
              <a:fillRect/>
            </a:stretch>
          </p:blipFill>
          <p:spPr>
            <a:xfrm>
              <a:off x="4027833" y="10126231"/>
              <a:ext cx="234097" cy="133044"/>
            </a:xfrm>
            <a:prstGeom prst="rect">
              <a:avLst/>
            </a:prstGeom>
          </p:spPr>
        </p:pic>
        <p:pic>
          <p:nvPicPr>
            <p:cNvPr id="82" name="object 82"/>
            <p:cNvPicPr/>
            <p:nvPr/>
          </p:nvPicPr>
          <p:blipFill>
            <a:blip r:embed="rId67" cstate="print"/>
            <a:stretch>
              <a:fillRect/>
            </a:stretch>
          </p:blipFill>
          <p:spPr>
            <a:xfrm>
              <a:off x="4506584" y="10209510"/>
              <a:ext cx="230649" cy="77489"/>
            </a:xfrm>
            <a:prstGeom prst="rect">
              <a:avLst/>
            </a:prstGeom>
          </p:spPr>
        </p:pic>
        <p:sp>
          <p:nvSpPr>
            <p:cNvPr id="83" name="object 83"/>
            <p:cNvSpPr/>
            <p:nvPr/>
          </p:nvSpPr>
          <p:spPr>
            <a:xfrm>
              <a:off x="4988395" y="10248611"/>
              <a:ext cx="224154" cy="38735"/>
            </a:xfrm>
            <a:custGeom>
              <a:avLst/>
              <a:gdLst/>
              <a:ahLst/>
              <a:cxnLst/>
              <a:rect l="l" t="t" r="r" b="b"/>
              <a:pathLst>
                <a:path w="224154" h="38734">
                  <a:moveTo>
                    <a:pt x="219157" y="38388"/>
                  </a:moveTo>
                  <a:lnTo>
                    <a:pt x="0" y="38388"/>
                  </a:lnTo>
                  <a:lnTo>
                    <a:pt x="4263" y="3046"/>
                  </a:lnTo>
                  <a:lnTo>
                    <a:pt x="63248" y="4713"/>
                  </a:lnTo>
                  <a:lnTo>
                    <a:pt x="113949" y="4570"/>
                  </a:lnTo>
                  <a:lnTo>
                    <a:pt x="164650" y="2903"/>
                  </a:lnTo>
                  <a:lnTo>
                    <a:pt x="223634" y="0"/>
                  </a:lnTo>
                  <a:lnTo>
                    <a:pt x="219157" y="38388"/>
                  </a:lnTo>
                  <a:close/>
                </a:path>
              </a:pathLst>
            </a:custGeom>
            <a:solidFill>
              <a:srgbClr val="6F9425">
                <a:alpha val="9999"/>
              </a:srgbClr>
            </a:solidFill>
          </p:spPr>
          <p:txBody>
            <a:bodyPr wrap="square" lIns="0" tIns="0" rIns="0" bIns="0" rtlCol="0"/>
            <a:lstStyle/>
            <a:p>
              <a:endParaRPr/>
            </a:p>
          </p:txBody>
        </p:sp>
        <p:pic>
          <p:nvPicPr>
            <p:cNvPr id="84" name="object 84"/>
            <p:cNvPicPr/>
            <p:nvPr/>
          </p:nvPicPr>
          <p:blipFill>
            <a:blip r:embed="rId68" cstate="print"/>
            <a:stretch>
              <a:fillRect/>
            </a:stretch>
          </p:blipFill>
          <p:spPr>
            <a:xfrm>
              <a:off x="5461180" y="10200370"/>
              <a:ext cx="226153" cy="86629"/>
            </a:xfrm>
            <a:prstGeom prst="rect">
              <a:avLst/>
            </a:prstGeom>
          </p:spPr>
        </p:pic>
        <p:pic>
          <p:nvPicPr>
            <p:cNvPr id="85" name="object 85"/>
            <p:cNvPicPr/>
            <p:nvPr/>
          </p:nvPicPr>
          <p:blipFill>
            <a:blip r:embed="rId69" cstate="print"/>
            <a:stretch>
              <a:fillRect/>
            </a:stretch>
          </p:blipFill>
          <p:spPr>
            <a:xfrm>
              <a:off x="5934125" y="10112012"/>
              <a:ext cx="228511" cy="140153"/>
            </a:xfrm>
            <a:prstGeom prst="rect">
              <a:avLst/>
            </a:prstGeom>
          </p:spPr>
        </p:pic>
        <p:pic>
          <p:nvPicPr>
            <p:cNvPr id="86" name="object 86"/>
            <p:cNvPicPr/>
            <p:nvPr/>
          </p:nvPicPr>
          <p:blipFill>
            <a:blip r:embed="rId70" cstate="print"/>
            <a:stretch>
              <a:fillRect/>
            </a:stretch>
          </p:blipFill>
          <p:spPr>
            <a:xfrm>
              <a:off x="6410952" y="9988616"/>
              <a:ext cx="226987" cy="156911"/>
            </a:xfrm>
            <a:prstGeom prst="rect">
              <a:avLst/>
            </a:prstGeom>
          </p:spPr>
        </p:pic>
        <p:pic>
          <p:nvPicPr>
            <p:cNvPr id="87" name="object 87"/>
            <p:cNvPicPr/>
            <p:nvPr/>
          </p:nvPicPr>
          <p:blipFill>
            <a:blip r:embed="rId71" cstate="print"/>
            <a:stretch>
              <a:fillRect/>
            </a:stretch>
          </p:blipFill>
          <p:spPr>
            <a:xfrm>
              <a:off x="6887272" y="9836783"/>
              <a:ext cx="225464" cy="172652"/>
            </a:xfrm>
            <a:prstGeom prst="rect">
              <a:avLst/>
            </a:prstGeom>
          </p:spPr>
        </p:pic>
        <p:pic>
          <p:nvPicPr>
            <p:cNvPr id="88" name="object 88"/>
            <p:cNvPicPr/>
            <p:nvPr/>
          </p:nvPicPr>
          <p:blipFill>
            <a:blip r:embed="rId72" cstate="print"/>
            <a:stretch>
              <a:fillRect/>
            </a:stretch>
          </p:blipFill>
          <p:spPr>
            <a:xfrm>
              <a:off x="7363591" y="9661083"/>
              <a:ext cx="224448" cy="186363"/>
            </a:xfrm>
            <a:prstGeom prst="rect">
              <a:avLst/>
            </a:prstGeom>
          </p:spPr>
        </p:pic>
        <p:pic>
          <p:nvPicPr>
            <p:cNvPr id="89" name="object 89"/>
            <p:cNvPicPr/>
            <p:nvPr/>
          </p:nvPicPr>
          <p:blipFill>
            <a:blip r:embed="rId73" cstate="print"/>
            <a:stretch>
              <a:fillRect/>
            </a:stretch>
          </p:blipFill>
          <p:spPr>
            <a:xfrm>
              <a:off x="7840417" y="9467102"/>
              <a:ext cx="222925" cy="197027"/>
            </a:xfrm>
            <a:prstGeom prst="rect">
              <a:avLst/>
            </a:prstGeom>
          </p:spPr>
        </p:pic>
        <p:sp>
          <p:nvSpPr>
            <p:cNvPr id="90" name="object 90"/>
            <p:cNvSpPr/>
            <p:nvPr/>
          </p:nvSpPr>
          <p:spPr>
            <a:xfrm>
              <a:off x="8317243" y="8831846"/>
              <a:ext cx="1172845" cy="635000"/>
            </a:xfrm>
            <a:custGeom>
              <a:avLst/>
              <a:gdLst/>
              <a:ahLst/>
              <a:cxnLst/>
              <a:rect l="l" t="t" r="r" b="b"/>
              <a:pathLst>
                <a:path w="1172845" h="635000">
                  <a:moveTo>
                    <a:pt x="221399" y="428586"/>
                  </a:moveTo>
                  <a:lnTo>
                    <a:pt x="2032" y="525068"/>
                  </a:lnTo>
                  <a:lnTo>
                    <a:pt x="2540" y="525068"/>
                  </a:lnTo>
                  <a:lnTo>
                    <a:pt x="0" y="634758"/>
                  </a:lnTo>
                  <a:lnTo>
                    <a:pt x="219875" y="540308"/>
                  </a:lnTo>
                  <a:lnTo>
                    <a:pt x="221399" y="428586"/>
                  </a:lnTo>
                  <a:close/>
                </a:path>
                <a:path w="1172845" h="635000">
                  <a:moveTo>
                    <a:pt x="696188" y="214807"/>
                  </a:moveTo>
                  <a:lnTo>
                    <a:pt x="476821" y="313829"/>
                  </a:lnTo>
                  <a:lnTo>
                    <a:pt x="477329" y="313829"/>
                  </a:lnTo>
                  <a:lnTo>
                    <a:pt x="476313" y="428078"/>
                  </a:lnTo>
                  <a:lnTo>
                    <a:pt x="696188" y="331089"/>
                  </a:lnTo>
                  <a:lnTo>
                    <a:pt x="696188" y="214807"/>
                  </a:lnTo>
                  <a:close/>
                </a:path>
                <a:path w="1172845" h="635000">
                  <a:moveTo>
                    <a:pt x="1172514" y="120345"/>
                  </a:moveTo>
                  <a:lnTo>
                    <a:pt x="1171498" y="0"/>
                  </a:lnTo>
                  <a:lnTo>
                    <a:pt x="952131" y="99021"/>
                  </a:lnTo>
                  <a:lnTo>
                    <a:pt x="952639" y="99021"/>
                  </a:lnTo>
                  <a:lnTo>
                    <a:pt x="952639" y="217335"/>
                  </a:lnTo>
                  <a:lnTo>
                    <a:pt x="1172514" y="120345"/>
                  </a:lnTo>
                  <a:close/>
                </a:path>
              </a:pathLst>
            </a:custGeom>
            <a:solidFill>
              <a:srgbClr val="6F9425">
                <a:alpha val="9999"/>
              </a:srgbClr>
            </a:solidFill>
          </p:spPr>
          <p:txBody>
            <a:bodyPr wrap="square" lIns="0" tIns="0" rIns="0" bIns="0" rtlCol="0"/>
            <a:lstStyle/>
            <a:p>
              <a:endParaRPr/>
            </a:p>
          </p:txBody>
        </p:sp>
        <p:pic>
          <p:nvPicPr>
            <p:cNvPr id="91" name="object 91"/>
            <p:cNvPicPr/>
            <p:nvPr/>
          </p:nvPicPr>
          <p:blipFill>
            <a:blip r:embed="rId74" cstate="print"/>
            <a:stretch>
              <a:fillRect/>
            </a:stretch>
          </p:blipFill>
          <p:spPr>
            <a:xfrm>
              <a:off x="9744678" y="8620595"/>
              <a:ext cx="221909" cy="219370"/>
            </a:xfrm>
            <a:prstGeom prst="rect">
              <a:avLst/>
            </a:prstGeom>
          </p:spPr>
        </p:pic>
        <p:pic>
          <p:nvPicPr>
            <p:cNvPr id="92" name="object 92"/>
            <p:cNvPicPr/>
            <p:nvPr/>
          </p:nvPicPr>
          <p:blipFill>
            <a:blip r:embed="rId75" cstate="print"/>
            <a:stretch>
              <a:fillRect/>
            </a:stretch>
          </p:blipFill>
          <p:spPr>
            <a:xfrm>
              <a:off x="10219474" y="8419505"/>
              <a:ext cx="222925" cy="218355"/>
            </a:xfrm>
            <a:prstGeom prst="rect">
              <a:avLst/>
            </a:prstGeom>
          </p:spPr>
        </p:pic>
        <p:pic>
          <p:nvPicPr>
            <p:cNvPr id="93" name="object 93"/>
            <p:cNvPicPr/>
            <p:nvPr/>
          </p:nvPicPr>
          <p:blipFill>
            <a:blip r:embed="rId76" cstate="print"/>
            <a:stretch>
              <a:fillRect/>
            </a:stretch>
          </p:blipFill>
          <p:spPr>
            <a:xfrm>
              <a:off x="10694777" y="8233141"/>
              <a:ext cx="224448" cy="214800"/>
            </a:xfrm>
            <a:prstGeom prst="rect">
              <a:avLst/>
            </a:prstGeom>
          </p:spPr>
        </p:pic>
        <p:pic>
          <p:nvPicPr>
            <p:cNvPr id="94" name="object 94"/>
            <p:cNvPicPr/>
            <p:nvPr/>
          </p:nvPicPr>
          <p:blipFill>
            <a:blip r:embed="rId77" cstate="print"/>
            <a:stretch>
              <a:fillRect/>
            </a:stretch>
          </p:blipFill>
          <p:spPr>
            <a:xfrm>
              <a:off x="11170081" y="8067090"/>
              <a:ext cx="225972" cy="207691"/>
            </a:xfrm>
            <a:prstGeom prst="rect">
              <a:avLst/>
            </a:prstGeom>
          </p:spPr>
        </p:pic>
        <p:pic>
          <p:nvPicPr>
            <p:cNvPr id="95" name="object 95"/>
            <p:cNvPicPr/>
            <p:nvPr/>
          </p:nvPicPr>
          <p:blipFill>
            <a:blip r:embed="rId78" cstate="print"/>
            <a:stretch>
              <a:fillRect/>
            </a:stretch>
          </p:blipFill>
          <p:spPr>
            <a:xfrm>
              <a:off x="11645411" y="7927444"/>
              <a:ext cx="226961" cy="197535"/>
            </a:xfrm>
            <a:prstGeom prst="rect">
              <a:avLst/>
            </a:prstGeom>
          </p:spPr>
        </p:pic>
        <p:pic>
          <p:nvPicPr>
            <p:cNvPr id="96" name="object 96"/>
            <p:cNvPicPr/>
            <p:nvPr/>
          </p:nvPicPr>
          <p:blipFill>
            <a:blip r:embed="rId79" cstate="print"/>
            <a:stretch>
              <a:fillRect/>
            </a:stretch>
          </p:blipFill>
          <p:spPr>
            <a:xfrm>
              <a:off x="12120180" y="7820298"/>
              <a:ext cx="228511" cy="184840"/>
            </a:xfrm>
            <a:prstGeom prst="rect">
              <a:avLst/>
            </a:prstGeom>
          </p:spPr>
        </p:pic>
        <p:pic>
          <p:nvPicPr>
            <p:cNvPr id="97" name="object 97"/>
            <p:cNvPicPr/>
            <p:nvPr/>
          </p:nvPicPr>
          <p:blipFill>
            <a:blip r:embed="rId80" cstate="print"/>
            <a:stretch>
              <a:fillRect/>
            </a:stretch>
          </p:blipFill>
          <p:spPr>
            <a:xfrm>
              <a:off x="12595484" y="7749713"/>
              <a:ext cx="230034" cy="168082"/>
            </a:xfrm>
            <a:prstGeom prst="rect">
              <a:avLst/>
            </a:prstGeom>
          </p:spPr>
        </p:pic>
        <p:pic>
          <p:nvPicPr>
            <p:cNvPr id="98" name="object 98"/>
            <p:cNvPicPr/>
            <p:nvPr/>
          </p:nvPicPr>
          <p:blipFill>
            <a:blip r:embed="rId81" cstate="print"/>
            <a:stretch>
              <a:fillRect/>
            </a:stretch>
          </p:blipFill>
          <p:spPr>
            <a:xfrm>
              <a:off x="13070787" y="7724902"/>
              <a:ext cx="231050" cy="146175"/>
            </a:xfrm>
            <a:prstGeom prst="rect">
              <a:avLst/>
            </a:prstGeom>
          </p:spPr>
        </p:pic>
        <p:sp>
          <p:nvSpPr>
            <p:cNvPr id="99" name="object 99"/>
            <p:cNvSpPr/>
            <p:nvPr/>
          </p:nvSpPr>
          <p:spPr>
            <a:xfrm>
              <a:off x="13546089" y="7732447"/>
              <a:ext cx="233045" cy="147320"/>
            </a:xfrm>
            <a:custGeom>
              <a:avLst/>
              <a:gdLst/>
              <a:ahLst/>
              <a:cxnLst/>
              <a:rect l="l" t="t" r="r" b="b"/>
              <a:pathLst>
                <a:path w="233044" h="147320">
                  <a:moveTo>
                    <a:pt x="232573" y="146755"/>
                  </a:moveTo>
                  <a:lnTo>
                    <a:pt x="12695" y="142692"/>
                  </a:lnTo>
                  <a:lnTo>
                    <a:pt x="197" y="2221"/>
                  </a:lnTo>
                  <a:lnTo>
                    <a:pt x="113" y="1277"/>
                  </a:lnTo>
                  <a:lnTo>
                    <a:pt x="0" y="0"/>
                  </a:lnTo>
                  <a:lnTo>
                    <a:pt x="219370" y="4062"/>
                  </a:lnTo>
                  <a:lnTo>
                    <a:pt x="222861" y="42568"/>
                  </a:lnTo>
                  <a:lnTo>
                    <a:pt x="229082" y="108534"/>
                  </a:lnTo>
                  <a:lnTo>
                    <a:pt x="232202" y="142692"/>
                  </a:lnTo>
                  <a:lnTo>
                    <a:pt x="232325" y="144041"/>
                  </a:lnTo>
                  <a:lnTo>
                    <a:pt x="232422" y="145104"/>
                  </a:lnTo>
                  <a:lnTo>
                    <a:pt x="232502" y="145977"/>
                  </a:lnTo>
                  <a:lnTo>
                    <a:pt x="232573" y="146755"/>
                  </a:lnTo>
                  <a:close/>
                </a:path>
              </a:pathLst>
            </a:custGeom>
            <a:solidFill>
              <a:srgbClr val="6F9425">
                <a:alpha val="9999"/>
              </a:srgbClr>
            </a:solidFill>
          </p:spPr>
          <p:txBody>
            <a:bodyPr wrap="square" lIns="0" tIns="0" rIns="0" bIns="0" rtlCol="0"/>
            <a:lstStyle/>
            <a:p>
              <a:endParaRPr/>
            </a:p>
          </p:txBody>
        </p:sp>
        <p:pic>
          <p:nvPicPr>
            <p:cNvPr id="100" name="object 100"/>
            <p:cNvPicPr/>
            <p:nvPr/>
          </p:nvPicPr>
          <p:blipFill>
            <a:blip r:embed="rId82" cstate="print"/>
            <a:stretch>
              <a:fillRect/>
            </a:stretch>
          </p:blipFill>
          <p:spPr>
            <a:xfrm>
              <a:off x="14020885" y="7739557"/>
              <a:ext cx="234097" cy="142184"/>
            </a:xfrm>
            <a:prstGeom prst="rect">
              <a:avLst/>
            </a:prstGeom>
          </p:spPr>
        </p:pic>
        <p:sp>
          <p:nvSpPr>
            <p:cNvPr id="101" name="object 101"/>
            <p:cNvSpPr/>
            <p:nvPr/>
          </p:nvSpPr>
          <p:spPr>
            <a:xfrm>
              <a:off x="14496189" y="7737525"/>
              <a:ext cx="236220" cy="142240"/>
            </a:xfrm>
            <a:custGeom>
              <a:avLst/>
              <a:gdLst/>
              <a:ahLst/>
              <a:cxnLst/>
              <a:rect l="l" t="t" r="r" b="b"/>
              <a:pathLst>
                <a:path w="236219" h="142240">
                  <a:moveTo>
                    <a:pt x="15741" y="142184"/>
                  </a:moveTo>
                  <a:lnTo>
                    <a:pt x="507" y="2031"/>
                  </a:lnTo>
                  <a:lnTo>
                    <a:pt x="0" y="2031"/>
                  </a:lnTo>
                  <a:lnTo>
                    <a:pt x="219370" y="0"/>
                  </a:lnTo>
                  <a:lnTo>
                    <a:pt x="235620" y="138630"/>
                  </a:lnTo>
                  <a:lnTo>
                    <a:pt x="15741" y="142184"/>
                  </a:lnTo>
                  <a:close/>
                </a:path>
              </a:pathLst>
            </a:custGeom>
            <a:solidFill>
              <a:srgbClr val="6F9425">
                <a:alpha val="9999"/>
              </a:srgbClr>
            </a:solidFill>
          </p:spPr>
          <p:txBody>
            <a:bodyPr wrap="square" lIns="0" tIns="0" rIns="0" bIns="0" rtlCol="0"/>
            <a:lstStyle/>
            <a:p>
              <a:endParaRPr/>
            </a:p>
          </p:txBody>
        </p:sp>
        <p:pic>
          <p:nvPicPr>
            <p:cNvPr id="102" name="object 102"/>
            <p:cNvPicPr/>
            <p:nvPr/>
          </p:nvPicPr>
          <p:blipFill>
            <a:blip r:embed="rId83" cstate="print"/>
            <a:stretch>
              <a:fillRect/>
            </a:stretch>
          </p:blipFill>
          <p:spPr>
            <a:xfrm>
              <a:off x="14971492" y="7729909"/>
              <a:ext cx="236636" cy="140661"/>
            </a:xfrm>
            <a:prstGeom prst="rect">
              <a:avLst/>
            </a:prstGeom>
          </p:spPr>
        </p:pic>
        <p:pic>
          <p:nvPicPr>
            <p:cNvPr id="103" name="object 103"/>
            <p:cNvPicPr/>
            <p:nvPr/>
          </p:nvPicPr>
          <p:blipFill>
            <a:blip r:embed="rId84" cstate="print"/>
            <a:stretch>
              <a:fillRect/>
            </a:stretch>
          </p:blipFill>
          <p:spPr>
            <a:xfrm>
              <a:off x="15446288" y="7717721"/>
              <a:ext cx="238159" cy="138122"/>
            </a:xfrm>
            <a:prstGeom prst="rect">
              <a:avLst/>
            </a:prstGeom>
          </p:spPr>
        </p:pic>
        <p:sp>
          <p:nvSpPr>
            <p:cNvPr id="104" name="object 104"/>
            <p:cNvSpPr/>
            <p:nvPr/>
          </p:nvSpPr>
          <p:spPr>
            <a:xfrm>
              <a:off x="15921585" y="7685226"/>
              <a:ext cx="716280" cy="151765"/>
            </a:xfrm>
            <a:custGeom>
              <a:avLst/>
              <a:gdLst/>
              <a:ahLst/>
              <a:cxnLst/>
              <a:rect l="l" t="t" r="r" b="b"/>
              <a:pathLst>
                <a:path w="716280" h="151765">
                  <a:moveTo>
                    <a:pt x="239687" y="141173"/>
                  </a:moveTo>
                  <a:lnTo>
                    <a:pt x="219379" y="17272"/>
                  </a:lnTo>
                  <a:lnTo>
                    <a:pt x="0" y="24879"/>
                  </a:lnTo>
                  <a:lnTo>
                    <a:pt x="508" y="24879"/>
                  </a:lnTo>
                  <a:lnTo>
                    <a:pt x="19812" y="151333"/>
                  </a:lnTo>
                  <a:lnTo>
                    <a:pt x="239687" y="141173"/>
                  </a:lnTo>
                  <a:close/>
                </a:path>
                <a:path w="716280" h="151765">
                  <a:moveTo>
                    <a:pt x="716000" y="117817"/>
                  </a:moveTo>
                  <a:lnTo>
                    <a:pt x="694677" y="0"/>
                  </a:lnTo>
                  <a:lnTo>
                    <a:pt x="475310" y="8128"/>
                  </a:lnTo>
                  <a:lnTo>
                    <a:pt x="496125" y="128981"/>
                  </a:lnTo>
                  <a:lnTo>
                    <a:pt x="716000" y="117817"/>
                  </a:lnTo>
                  <a:close/>
                </a:path>
              </a:pathLst>
            </a:custGeom>
            <a:solidFill>
              <a:srgbClr val="6F9425">
                <a:alpha val="9999"/>
              </a:srgbClr>
            </a:solidFill>
          </p:spPr>
          <p:txBody>
            <a:bodyPr wrap="square" lIns="0" tIns="0" rIns="0" bIns="0" rtlCol="0"/>
            <a:lstStyle/>
            <a:p>
              <a:endParaRPr/>
            </a:p>
          </p:txBody>
        </p:sp>
        <p:pic>
          <p:nvPicPr>
            <p:cNvPr id="105" name="object 105"/>
            <p:cNvPicPr/>
            <p:nvPr/>
          </p:nvPicPr>
          <p:blipFill>
            <a:blip r:embed="rId85" cstate="print"/>
            <a:stretch>
              <a:fillRect/>
            </a:stretch>
          </p:blipFill>
          <p:spPr>
            <a:xfrm>
              <a:off x="16872199" y="7666433"/>
              <a:ext cx="242221" cy="122888"/>
            </a:xfrm>
            <a:prstGeom prst="rect">
              <a:avLst/>
            </a:prstGeom>
          </p:spPr>
        </p:pic>
        <p:pic>
          <p:nvPicPr>
            <p:cNvPr id="106" name="object 106"/>
            <p:cNvPicPr/>
            <p:nvPr/>
          </p:nvPicPr>
          <p:blipFill>
            <a:blip r:embed="rId86" cstate="print"/>
            <a:stretch>
              <a:fillRect/>
            </a:stretch>
          </p:blipFill>
          <p:spPr>
            <a:xfrm>
              <a:off x="17347020" y="7646629"/>
              <a:ext cx="243720" cy="116286"/>
            </a:xfrm>
            <a:prstGeom prst="rect">
              <a:avLst/>
            </a:prstGeom>
          </p:spPr>
        </p:pic>
        <p:pic>
          <p:nvPicPr>
            <p:cNvPr id="107" name="object 107"/>
            <p:cNvPicPr/>
            <p:nvPr/>
          </p:nvPicPr>
          <p:blipFill>
            <a:blip r:embed="rId87" cstate="print"/>
            <a:stretch>
              <a:fillRect/>
            </a:stretch>
          </p:blipFill>
          <p:spPr>
            <a:xfrm>
              <a:off x="17822419" y="7627840"/>
              <a:ext cx="244639" cy="109177"/>
            </a:xfrm>
            <a:prstGeom prst="rect">
              <a:avLst/>
            </a:prstGeom>
          </p:spPr>
        </p:pic>
        <p:sp>
          <p:nvSpPr>
            <p:cNvPr id="108" name="object 108"/>
            <p:cNvSpPr/>
            <p:nvPr/>
          </p:nvSpPr>
          <p:spPr>
            <a:xfrm>
              <a:off x="159385" y="8894304"/>
              <a:ext cx="725170" cy="397510"/>
            </a:xfrm>
            <a:custGeom>
              <a:avLst/>
              <a:gdLst/>
              <a:ahLst/>
              <a:cxnLst/>
              <a:rect l="l" t="t" r="r" b="b"/>
              <a:pathLst>
                <a:path w="725169" h="397509">
                  <a:moveTo>
                    <a:pt x="246786" y="91909"/>
                  </a:moveTo>
                  <a:lnTo>
                    <a:pt x="26403" y="0"/>
                  </a:lnTo>
                  <a:lnTo>
                    <a:pt x="25895" y="0"/>
                  </a:lnTo>
                  <a:lnTo>
                    <a:pt x="0" y="109689"/>
                  </a:lnTo>
                  <a:lnTo>
                    <a:pt x="221399" y="199059"/>
                  </a:lnTo>
                  <a:lnTo>
                    <a:pt x="246786" y="91909"/>
                  </a:lnTo>
                  <a:close/>
                </a:path>
                <a:path w="725169" h="397509">
                  <a:moveTo>
                    <a:pt x="724636" y="295541"/>
                  </a:moveTo>
                  <a:lnTo>
                    <a:pt x="504253" y="201091"/>
                  </a:lnTo>
                  <a:lnTo>
                    <a:pt x="503745" y="201091"/>
                  </a:lnTo>
                  <a:lnTo>
                    <a:pt x="479361" y="305193"/>
                  </a:lnTo>
                  <a:lnTo>
                    <a:pt x="700773" y="397103"/>
                  </a:lnTo>
                  <a:lnTo>
                    <a:pt x="724636" y="295541"/>
                  </a:lnTo>
                  <a:close/>
                </a:path>
              </a:pathLst>
            </a:custGeom>
            <a:solidFill>
              <a:srgbClr val="6F9425">
                <a:alpha val="9999"/>
              </a:srgbClr>
            </a:solidFill>
          </p:spPr>
          <p:txBody>
            <a:bodyPr wrap="square" lIns="0" tIns="0" rIns="0" bIns="0" rtlCol="0"/>
            <a:lstStyle/>
            <a:p>
              <a:endParaRPr/>
            </a:p>
          </p:txBody>
        </p:sp>
        <p:pic>
          <p:nvPicPr>
            <p:cNvPr id="109" name="object 109"/>
            <p:cNvPicPr/>
            <p:nvPr/>
          </p:nvPicPr>
          <p:blipFill>
            <a:blip r:embed="rId88" cstate="print"/>
            <a:stretch>
              <a:fillRect/>
            </a:stretch>
          </p:blipFill>
          <p:spPr>
            <a:xfrm>
              <a:off x="1118630" y="9300542"/>
              <a:ext cx="243745" cy="190426"/>
            </a:xfrm>
            <a:prstGeom prst="rect">
              <a:avLst/>
            </a:prstGeom>
          </p:spPr>
        </p:pic>
        <p:sp>
          <p:nvSpPr>
            <p:cNvPr id="110" name="object 110"/>
            <p:cNvSpPr/>
            <p:nvPr/>
          </p:nvSpPr>
          <p:spPr>
            <a:xfrm>
              <a:off x="1597482" y="9503676"/>
              <a:ext cx="1199515" cy="543560"/>
            </a:xfrm>
            <a:custGeom>
              <a:avLst/>
              <a:gdLst/>
              <a:ahLst/>
              <a:cxnLst/>
              <a:rect l="l" t="t" r="r" b="b"/>
              <a:pathLst>
                <a:path w="1199514" h="543559">
                  <a:moveTo>
                    <a:pt x="242735" y="91909"/>
                  </a:moveTo>
                  <a:lnTo>
                    <a:pt x="22339" y="0"/>
                  </a:lnTo>
                  <a:lnTo>
                    <a:pt x="21831" y="0"/>
                  </a:lnTo>
                  <a:lnTo>
                    <a:pt x="0" y="93433"/>
                  </a:lnTo>
                  <a:lnTo>
                    <a:pt x="221399" y="182803"/>
                  </a:lnTo>
                  <a:lnTo>
                    <a:pt x="242735" y="91909"/>
                  </a:lnTo>
                  <a:close/>
                </a:path>
                <a:path w="1199514" h="543559">
                  <a:moveTo>
                    <a:pt x="721080" y="283349"/>
                  </a:moveTo>
                  <a:lnTo>
                    <a:pt x="672909" y="264668"/>
                  </a:lnTo>
                  <a:lnTo>
                    <a:pt x="500697" y="196519"/>
                  </a:lnTo>
                  <a:lnTo>
                    <a:pt x="500189" y="196519"/>
                  </a:lnTo>
                  <a:lnTo>
                    <a:pt x="479869" y="284873"/>
                  </a:lnTo>
                  <a:lnTo>
                    <a:pt x="701281" y="369671"/>
                  </a:lnTo>
                  <a:lnTo>
                    <a:pt x="721080" y="283349"/>
                  </a:lnTo>
                  <a:close/>
                </a:path>
                <a:path w="1199514" h="543559">
                  <a:moveTo>
                    <a:pt x="1199426" y="461073"/>
                  </a:moveTo>
                  <a:lnTo>
                    <a:pt x="1151255" y="444017"/>
                  </a:lnTo>
                  <a:lnTo>
                    <a:pt x="979043" y="381355"/>
                  </a:lnTo>
                  <a:lnTo>
                    <a:pt x="978535" y="381355"/>
                  </a:lnTo>
                  <a:lnTo>
                    <a:pt x="959751" y="465645"/>
                  </a:lnTo>
                  <a:lnTo>
                    <a:pt x="1008418" y="483095"/>
                  </a:lnTo>
                  <a:lnTo>
                    <a:pt x="1181150" y="543344"/>
                  </a:lnTo>
                  <a:lnTo>
                    <a:pt x="1199426" y="461073"/>
                  </a:lnTo>
                  <a:close/>
                </a:path>
              </a:pathLst>
            </a:custGeom>
            <a:solidFill>
              <a:srgbClr val="6F9425">
                <a:alpha val="9999"/>
              </a:srgbClr>
            </a:solidFill>
          </p:spPr>
          <p:txBody>
            <a:bodyPr wrap="square" lIns="0" tIns="0" rIns="0" bIns="0" rtlCol="0"/>
            <a:lstStyle/>
            <a:p>
              <a:endParaRPr/>
            </a:p>
          </p:txBody>
        </p:sp>
        <p:pic>
          <p:nvPicPr>
            <p:cNvPr id="111" name="object 111"/>
            <p:cNvPicPr/>
            <p:nvPr/>
          </p:nvPicPr>
          <p:blipFill>
            <a:blip r:embed="rId89" cstate="print"/>
            <a:stretch>
              <a:fillRect/>
            </a:stretch>
          </p:blipFill>
          <p:spPr>
            <a:xfrm>
              <a:off x="3515968" y="10196307"/>
              <a:ext cx="237143" cy="90691"/>
            </a:xfrm>
            <a:prstGeom prst="rect">
              <a:avLst/>
            </a:prstGeom>
          </p:spPr>
        </p:pic>
        <p:pic>
          <p:nvPicPr>
            <p:cNvPr id="112" name="object 112"/>
            <p:cNvPicPr/>
            <p:nvPr/>
          </p:nvPicPr>
          <p:blipFill>
            <a:blip r:embed="rId90" cstate="print"/>
            <a:stretch>
              <a:fillRect/>
            </a:stretch>
          </p:blipFill>
          <p:spPr>
            <a:xfrm>
              <a:off x="3036602" y="10051583"/>
              <a:ext cx="238159" cy="149294"/>
            </a:xfrm>
            <a:prstGeom prst="rect">
              <a:avLst/>
            </a:prstGeom>
          </p:spPr>
        </p:pic>
        <p:pic>
          <p:nvPicPr>
            <p:cNvPr id="113" name="object 113"/>
            <p:cNvPicPr/>
            <p:nvPr/>
          </p:nvPicPr>
          <p:blipFill>
            <a:blip r:embed="rId91" cstate="print"/>
            <a:stretch>
              <a:fillRect/>
            </a:stretch>
          </p:blipFill>
          <p:spPr>
            <a:xfrm>
              <a:off x="6397592" y="10192245"/>
              <a:ext cx="224098" cy="94754"/>
            </a:xfrm>
            <a:prstGeom prst="rect">
              <a:avLst/>
            </a:prstGeom>
          </p:spPr>
        </p:pic>
        <p:pic>
          <p:nvPicPr>
            <p:cNvPr id="114" name="object 114"/>
            <p:cNvPicPr/>
            <p:nvPr/>
          </p:nvPicPr>
          <p:blipFill>
            <a:blip r:embed="rId92" cstate="print"/>
            <a:stretch>
              <a:fillRect/>
            </a:stretch>
          </p:blipFill>
          <p:spPr>
            <a:xfrm>
              <a:off x="6872545" y="10047013"/>
              <a:ext cx="227495" cy="156403"/>
            </a:xfrm>
            <a:prstGeom prst="rect">
              <a:avLst/>
            </a:prstGeom>
          </p:spPr>
        </p:pic>
        <p:pic>
          <p:nvPicPr>
            <p:cNvPr id="115" name="object 115"/>
            <p:cNvPicPr/>
            <p:nvPr/>
          </p:nvPicPr>
          <p:blipFill>
            <a:blip r:embed="rId93" cstate="print"/>
            <a:stretch>
              <a:fillRect/>
            </a:stretch>
          </p:blipFill>
          <p:spPr>
            <a:xfrm>
              <a:off x="7351911" y="9879438"/>
              <a:ext cx="225972" cy="170621"/>
            </a:xfrm>
            <a:prstGeom prst="rect">
              <a:avLst/>
            </a:prstGeom>
          </p:spPr>
        </p:pic>
        <p:pic>
          <p:nvPicPr>
            <p:cNvPr id="116" name="object 116"/>
            <p:cNvPicPr/>
            <p:nvPr/>
          </p:nvPicPr>
          <p:blipFill>
            <a:blip r:embed="rId94" cstate="print"/>
            <a:stretch>
              <a:fillRect/>
            </a:stretch>
          </p:blipFill>
          <p:spPr>
            <a:xfrm>
              <a:off x="7831785" y="9694091"/>
              <a:ext cx="224448" cy="182301"/>
            </a:xfrm>
            <a:prstGeom prst="rect">
              <a:avLst/>
            </a:prstGeom>
          </p:spPr>
        </p:pic>
        <p:sp>
          <p:nvSpPr>
            <p:cNvPr id="117" name="object 117"/>
            <p:cNvSpPr/>
            <p:nvPr/>
          </p:nvSpPr>
          <p:spPr>
            <a:xfrm>
              <a:off x="8311147" y="8695753"/>
              <a:ext cx="2139950" cy="994410"/>
            </a:xfrm>
            <a:custGeom>
              <a:avLst/>
              <a:gdLst/>
              <a:ahLst/>
              <a:cxnLst/>
              <a:rect l="l" t="t" r="r" b="b"/>
              <a:pathLst>
                <a:path w="2139950" h="994409">
                  <a:moveTo>
                    <a:pt x="222923" y="801827"/>
                  </a:moveTo>
                  <a:lnTo>
                    <a:pt x="2540" y="893737"/>
                  </a:lnTo>
                  <a:lnTo>
                    <a:pt x="0" y="994283"/>
                  </a:lnTo>
                  <a:lnTo>
                    <a:pt x="221399" y="904913"/>
                  </a:lnTo>
                  <a:lnTo>
                    <a:pt x="222923" y="801827"/>
                  </a:lnTo>
                  <a:close/>
                </a:path>
                <a:path w="2139950" h="994409">
                  <a:moveTo>
                    <a:pt x="701268" y="598195"/>
                  </a:moveTo>
                  <a:lnTo>
                    <a:pt x="480885" y="692645"/>
                  </a:lnTo>
                  <a:lnTo>
                    <a:pt x="479869" y="798779"/>
                  </a:lnTo>
                  <a:lnTo>
                    <a:pt x="701268" y="706869"/>
                  </a:lnTo>
                  <a:lnTo>
                    <a:pt x="701268" y="598195"/>
                  </a:lnTo>
                  <a:close/>
                </a:path>
                <a:path w="2139950" h="994409">
                  <a:moveTo>
                    <a:pt x="1180642" y="506793"/>
                  </a:moveTo>
                  <a:lnTo>
                    <a:pt x="1179626" y="393039"/>
                  </a:lnTo>
                  <a:lnTo>
                    <a:pt x="959243" y="487489"/>
                  </a:lnTo>
                  <a:lnTo>
                    <a:pt x="959243" y="598703"/>
                  </a:lnTo>
                  <a:lnTo>
                    <a:pt x="1180642" y="506793"/>
                  </a:lnTo>
                  <a:close/>
                </a:path>
                <a:path w="2139950" h="994409">
                  <a:moveTo>
                    <a:pt x="1660004" y="311289"/>
                  </a:moveTo>
                  <a:lnTo>
                    <a:pt x="1657464" y="191947"/>
                  </a:lnTo>
                  <a:lnTo>
                    <a:pt x="1437081" y="283870"/>
                  </a:lnTo>
                  <a:lnTo>
                    <a:pt x="1438605" y="400659"/>
                  </a:lnTo>
                  <a:lnTo>
                    <a:pt x="1660004" y="311289"/>
                  </a:lnTo>
                  <a:close/>
                </a:path>
                <a:path w="2139950" h="994409">
                  <a:moveTo>
                    <a:pt x="2139365" y="124409"/>
                  </a:moveTo>
                  <a:lnTo>
                    <a:pt x="2135822" y="0"/>
                  </a:lnTo>
                  <a:lnTo>
                    <a:pt x="1915426" y="87350"/>
                  </a:lnTo>
                  <a:lnTo>
                    <a:pt x="1914918" y="86842"/>
                  </a:lnTo>
                  <a:lnTo>
                    <a:pt x="1917966" y="209219"/>
                  </a:lnTo>
                  <a:lnTo>
                    <a:pt x="2139365" y="124409"/>
                  </a:lnTo>
                  <a:close/>
                </a:path>
              </a:pathLst>
            </a:custGeom>
            <a:solidFill>
              <a:srgbClr val="6F9425">
                <a:alpha val="9999"/>
              </a:srgbClr>
            </a:solidFill>
          </p:spPr>
          <p:txBody>
            <a:bodyPr wrap="square" lIns="0" tIns="0" rIns="0" bIns="0" rtlCol="0"/>
            <a:lstStyle/>
            <a:p>
              <a:endParaRPr/>
            </a:p>
          </p:txBody>
        </p:sp>
        <p:pic>
          <p:nvPicPr>
            <p:cNvPr id="118" name="object 118"/>
            <p:cNvPicPr/>
            <p:nvPr/>
          </p:nvPicPr>
          <p:blipFill>
            <a:blip r:embed="rId95" cstate="print"/>
            <a:stretch>
              <a:fillRect/>
            </a:stretch>
          </p:blipFill>
          <p:spPr>
            <a:xfrm>
              <a:off x="10703918" y="8518527"/>
              <a:ext cx="225972" cy="207183"/>
            </a:xfrm>
            <a:prstGeom prst="rect">
              <a:avLst/>
            </a:prstGeom>
          </p:spPr>
        </p:pic>
        <p:pic>
          <p:nvPicPr>
            <p:cNvPr id="119" name="object 119"/>
            <p:cNvPicPr/>
            <p:nvPr/>
          </p:nvPicPr>
          <p:blipFill>
            <a:blip r:embed="rId96" cstate="print"/>
            <a:stretch>
              <a:fillRect/>
            </a:stretch>
          </p:blipFill>
          <p:spPr>
            <a:xfrm>
              <a:off x="11182268" y="8360092"/>
              <a:ext cx="227495" cy="201597"/>
            </a:xfrm>
            <a:prstGeom prst="rect">
              <a:avLst/>
            </a:prstGeom>
          </p:spPr>
        </p:pic>
        <p:pic>
          <p:nvPicPr>
            <p:cNvPr id="120" name="object 120"/>
            <p:cNvPicPr/>
            <p:nvPr/>
          </p:nvPicPr>
          <p:blipFill>
            <a:blip r:embed="rId97" cstate="print"/>
            <a:stretch>
              <a:fillRect/>
            </a:stretch>
          </p:blipFill>
          <p:spPr>
            <a:xfrm>
              <a:off x="11660618" y="8227048"/>
              <a:ext cx="228511" cy="193472"/>
            </a:xfrm>
            <a:prstGeom prst="rect">
              <a:avLst/>
            </a:prstGeom>
          </p:spPr>
        </p:pic>
        <p:pic>
          <p:nvPicPr>
            <p:cNvPr id="121" name="object 121"/>
            <p:cNvPicPr/>
            <p:nvPr/>
          </p:nvPicPr>
          <p:blipFill>
            <a:blip r:embed="rId98" cstate="print"/>
            <a:stretch>
              <a:fillRect/>
            </a:stretch>
          </p:blipFill>
          <p:spPr>
            <a:xfrm>
              <a:off x="12138461" y="8124472"/>
              <a:ext cx="230034" cy="182301"/>
            </a:xfrm>
            <a:prstGeom prst="rect">
              <a:avLst/>
            </a:prstGeom>
          </p:spPr>
        </p:pic>
        <p:pic>
          <p:nvPicPr>
            <p:cNvPr id="122" name="object 122"/>
            <p:cNvPicPr/>
            <p:nvPr/>
          </p:nvPicPr>
          <p:blipFill>
            <a:blip r:embed="rId99" cstate="print"/>
            <a:stretch>
              <a:fillRect/>
            </a:stretch>
          </p:blipFill>
          <p:spPr>
            <a:xfrm>
              <a:off x="12616811" y="8056426"/>
              <a:ext cx="231558" cy="167574"/>
            </a:xfrm>
            <a:prstGeom prst="rect">
              <a:avLst/>
            </a:prstGeom>
          </p:spPr>
        </p:pic>
        <p:pic>
          <p:nvPicPr>
            <p:cNvPr id="123" name="object 123"/>
            <p:cNvPicPr/>
            <p:nvPr/>
          </p:nvPicPr>
          <p:blipFill>
            <a:blip r:embed="rId100" cstate="print"/>
            <a:stretch>
              <a:fillRect/>
            </a:stretch>
          </p:blipFill>
          <p:spPr>
            <a:xfrm>
              <a:off x="13095162" y="8033258"/>
              <a:ext cx="232573" cy="146564"/>
            </a:xfrm>
            <a:prstGeom prst="rect">
              <a:avLst/>
            </a:prstGeom>
          </p:spPr>
        </p:pic>
        <p:pic>
          <p:nvPicPr>
            <p:cNvPr id="124" name="object 124"/>
            <p:cNvPicPr/>
            <p:nvPr/>
          </p:nvPicPr>
          <p:blipFill>
            <a:blip r:embed="rId101" cstate="print"/>
            <a:stretch>
              <a:fillRect/>
            </a:stretch>
          </p:blipFill>
          <p:spPr>
            <a:xfrm>
              <a:off x="13573004" y="8042715"/>
              <a:ext cx="234097" cy="146247"/>
            </a:xfrm>
            <a:prstGeom prst="rect">
              <a:avLst/>
            </a:prstGeom>
          </p:spPr>
        </p:pic>
        <p:pic>
          <p:nvPicPr>
            <p:cNvPr id="125" name="object 125"/>
            <p:cNvPicPr/>
            <p:nvPr/>
          </p:nvPicPr>
          <p:blipFill>
            <a:blip r:embed="rId102" cstate="print"/>
            <a:stretch>
              <a:fillRect/>
            </a:stretch>
          </p:blipFill>
          <p:spPr>
            <a:xfrm>
              <a:off x="14050846" y="8045762"/>
              <a:ext cx="235620" cy="142692"/>
            </a:xfrm>
            <a:prstGeom prst="rect">
              <a:avLst/>
            </a:prstGeom>
          </p:spPr>
        </p:pic>
        <p:pic>
          <p:nvPicPr>
            <p:cNvPr id="126" name="object 126"/>
            <p:cNvPicPr/>
            <p:nvPr/>
          </p:nvPicPr>
          <p:blipFill>
            <a:blip r:embed="rId103" cstate="print"/>
            <a:stretch>
              <a:fillRect/>
            </a:stretch>
          </p:blipFill>
          <p:spPr>
            <a:xfrm>
              <a:off x="14529197" y="8036114"/>
              <a:ext cx="237143" cy="143200"/>
            </a:xfrm>
            <a:prstGeom prst="rect">
              <a:avLst/>
            </a:prstGeom>
          </p:spPr>
        </p:pic>
        <p:pic>
          <p:nvPicPr>
            <p:cNvPr id="127" name="object 127"/>
            <p:cNvPicPr/>
            <p:nvPr/>
          </p:nvPicPr>
          <p:blipFill>
            <a:blip r:embed="rId104" cstate="print"/>
            <a:stretch>
              <a:fillRect/>
            </a:stretch>
          </p:blipFill>
          <p:spPr>
            <a:xfrm>
              <a:off x="15007609" y="8018341"/>
              <a:ext cx="238096" cy="141169"/>
            </a:xfrm>
            <a:prstGeom prst="rect">
              <a:avLst/>
            </a:prstGeom>
          </p:spPr>
        </p:pic>
        <p:sp>
          <p:nvSpPr>
            <p:cNvPr id="128" name="object 128"/>
            <p:cNvSpPr/>
            <p:nvPr/>
          </p:nvSpPr>
          <p:spPr>
            <a:xfrm>
              <a:off x="15485390" y="7934058"/>
              <a:ext cx="1199515" cy="198755"/>
            </a:xfrm>
            <a:custGeom>
              <a:avLst/>
              <a:gdLst/>
              <a:ahLst/>
              <a:cxnLst/>
              <a:rect l="l" t="t" r="r" b="b"/>
              <a:pathLst>
                <a:path w="1199515" h="198754">
                  <a:moveTo>
                    <a:pt x="239674" y="183819"/>
                  </a:moveTo>
                  <a:lnTo>
                    <a:pt x="220891" y="60934"/>
                  </a:lnTo>
                  <a:lnTo>
                    <a:pt x="508" y="72605"/>
                  </a:lnTo>
                  <a:lnTo>
                    <a:pt x="0" y="72097"/>
                  </a:lnTo>
                  <a:lnTo>
                    <a:pt x="18275" y="198539"/>
                  </a:lnTo>
                  <a:lnTo>
                    <a:pt x="239674" y="183819"/>
                  </a:lnTo>
                  <a:close/>
                </a:path>
                <a:path w="1199515" h="198754">
                  <a:moveTo>
                    <a:pt x="719556" y="148272"/>
                  </a:moveTo>
                  <a:lnTo>
                    <a:pt x="699236" y="32499"/>
                  </a:lnTo>
                  <a:lnTo>
                    <a:pt x="478853" y="46202"/>
                  </a:lnTo>
                  <a:lnTo>
                    <a:pt x="478345" y="46202"/>
                  </a:lnTo>
                  <a:lnTo>
                    <a:pt x="498144" y="165531"/>
                  </a:lnTo>
                  <a:lnTo>
                    <a:pt x="719556" y="148272"/>
                  </a:lnTo>
                  <a:close/>
                </a:path>
                <a:path w="1199515" h="198754">
                  <a:moveTo>
                    <a:pt x="1198918" y="107645"/>
                  </a:moveTo>
                  <a:lnTo>
                    <a:pt x="1177086" y="0"/>
                  </a:lnTo>
                  <a:lnTo>
                    <a:pt x="956691" y="15227"/>
                  </a:lnTo>
                  <a:lnTo>
                    <a:pt x="956183" y="14719"/>
                  </a:lnTo>
                  <a:lnTo>
                    <a:pt x="977519" y="126441"/>
                  </a:lnTo>
                  <a:lnTo>
                    <a:pt x="1198918" y="107645"/>
                  </a:lnTo>
                  <a:close/>
                </a:path>
              </a:pathLst>
            </a:custGeom>
            <a:solidFill>
              <a:srgbClr val="6F9425">
                <a:alpha val="9999"/>
              </a:srgbClr>
            </a:solidFill>
          </p:spPr>
          <p:txBody>
            <a:bodyPr wrap="square" lIns="0" tIns="0" rIns="0" bIns="0" rtlCol="0"/>
            <a:lstStyle/>
            <a:p>
              <a:endParaRPr/>
            </a:p>
          </p:txBody>
        </p:sp>
        <p:pic>
          <p:nvPicPr>
            <p:cNvPr id="129" name="object 129"/>
            <p:cNvPicPr/>
            <p:nvPr/>
          </p:nvPicPr>
          <p:blipFill>
            <a:blip r:embed="rId105" cstate="print"/>
            <a:stretch>
              <a:fillRect/>
            </a:stretch>
          </p:blipFill>
          <p:spPr>
            <a:xfrm>
              <a:off x="16920441" y="7900023"/>
              <a:ext cx="243745" cy="119333"/>
            </a:xfrm>
            <a:prstGeom prst="rect">
              <a:avLst/>
            </a:prstGeom>
          </p:spPr>
        </p:pic>
        <p:sp>
          <p:nvSpPr>
            <p:cNvPr id="130" name="object 130"/>
            <p:cNvSpPr/>
            <p:nvPr/>
          </p:nvSpPr>
          <p:spPr>
            <a:xfrm>
              <a:off x="17397769" y="7831988"/>
              <a:ext cx="725170" cy="145415"/>
            </a:xfrm>
            <a:custGeom>
              <a:avLst/>
              <a:gdLst/>
              <a:ahLst/>
              <a:cxnLst/>
              <a:rect l="l" t="t" r="r" b="b"/>
              <a:pathLst>
                <a:path w="725169" h="145415">
                  <a:moveTo>
                    <a:pt x="245275" y="125425"/>
                  </a:moveTo>
                  <a:lnTo>
                    <a:pt x="220891" y="34023"/>
                  </a:lnTo>
                  <a:lnTo>
                    <a:pt x="508" y="49758"/>
                  </a:lnTo>
                  <a:lnTo>
                    <a:pt x="0" y="49758"/>
                  </a:lnTo>
                  <a:lnTo>
                    <a:pt x="23863" y="145224"/>
                  </a:lnTo>
                  <a:lnTo>
                    <a:pt x="245275" y="125425"/>
                  </a:lnTo>
                  <a:close/>
                </a:path>
                <a:path w="725169" h="145415">
                  <a:moveTo>
                    <a:pt x="725144" y="83781"/>
                  </a:moveTo>
                  <a:lnTo>
                    <a:pt x="699249" y="0"/>
                  </a:lnTo>
                  <a:lnTo>
                    <a:pt x="478866" y="15227"/>
                  </a:lnTo>
                  <a:lnTo>
                    <a:pt x="478358" y="15227"/>
                  </a:lnTo>
                  <a:lnTo>
                    <a:pt x="503745" y="102577"/>
                  </a:lnTo>
                  <a:lnTo>
                    <a:pt x="725144" y="83781"/>
                  </a:lnTo>
                  <a:close/>
                </a:path>
              </a:pathLst>
            </a:custGeom>
            <a:solidFill>
              <a:srgbClr val="6F9425">
                <a:alpha val="9999"/>
              </a:srgbClr>
            </a:solidFill>
          </p:spPr>
          <p:txBody>
            <a:bodyPr wrap="square" lIns="0" tIns="0" rIns="0" bIns="0" rtlCol="0"/>
            <a:lstStyle/>
            <a:p>
              <a:endParaRPr/>
            </a:p>
          </p:txBody>
        </p:sp>
        <p:pic>
          <p:nvPicPr>
            <p:cNvPr id="131" name="object 131"/>
            <p:cNvPicPr/>
            <p:nvPr/>
          </p:nvPicPr>
          <p:blipFill>
            <a:blip r:embed="rId106" cstate="print"/>
            <a:stretch>
              <a:fillRect/>
            </a:stretch>
          </p:blipFill>
          <p:spPr>
            <a:xfrm>
              <a:off x="103533" y="9129921"/>
              <a:ext cx="247807" cy="189410"/>
            </a:xfrm>
            <a:prstGeom prst="rect">
              <a:avLst/>
            </a:prstGeom>
          </p:spPr>
        </p:pic>
        <p:pic>
          <p:nvPicPr>
            <p:cNvPr id="132" name="object 132"/>
            <p:cNvPicPr/>
            <p:nvPr/>
          </p:nvPicPr>
          <p:blipFill>
            <a:blip r:embed="rId107" cstate="print"/>
            <a:stretch>
              <a:fillRect/>
            </a:stretch>
          </p:blipFill>
          <p:spPr>
            <a:xfrm>
              <a:off x="585437" y="9318316"/>
              <a:ext cx="246792" cy="185348"/>
            </a:xfrm>
            <a:prstGeom prst="rect">
              <a:avLst/>
            </a:prstGeom>
          </p:spPr>
        </p:pic>
        <p:pic>
          <p:nvPicPr>
            <p:cNvPr id="133" name="object 133"/>
            <p:cNvPicPr/>
            <p:nvPr/>
          </p:nvPicPr>
          <p:blipFill>
            <a:blip r:embed="rId108" cstate="print"/>
            <a:stretch>
              <a:fillRect/>
            </a:stretch>
          </p:blipFill>
          <p:spPr>
            <a:xfrm>
              <a:off x="1068358" y="9510773"/>
              <a:ext cx="245268" cy="179254"/>
            </a:xfrm>
            <a:prstGeom prst="rect">
              <a:avLst/>
            </a:prstGeom>
          </p:spPr>
        </p:pic>
        <p:sp>
          <p:nvSpPr>
            <p:cNvPr id="134" name="object 134"/>
            <p:cNvSpPr/>
            <p:nvPr/>
          </p:nvSpPr>
          <p:spPr>
            <a:xfrm>
              <a:off x="1550758" y="9701720"/>
              <a:ext cx="5537200" cy="585470"/>
            </a:xfrm>
            <a:custGeom>
              <a:avLst/>
              <a:gdLst/>
              <a:ahLst/>
              <a:cxnLst/>
              <a:rect l="l" t="t" r="r" b="b"/>
              <a:pathLst>
                <a:path w="5537200" h="585470">
                  <a:moveTo>
                    <a:pt x="243751" y="86829"/>
                  </a:moveTo>
                  <a:lnTo>
                    <a:pt x="21844" y="508"/>
                  </a:lnTo>
                  <a:lnTo>
                    <a:pt x="21844" y="0"/>
                  </a:lnTo>
                  <a:lnTo>
                    <a:pt x="0" y="87337"/>
                  </a:lnTo>
                  <a:lnTo>
                    <a:pt x="222427" y="171119"/>
                  </a:lnTo>
                  <a:lnTo>
                    <a:pt x="243751" y="86829"/>
                  </a:lnTo>
                  <a:close/>
                </a:path>
                <a:path w="5537200" h="585470">
                  <a:moveTo>
                    <a:pt x="503745" y="185851"/>
                  </a:moveTo>
                  <a:lnTo>
                    <a:pt x="503237" y="185851"/>
                  </a:lnTo>
                  <a:lnTo>
                    <a:pt x="503707" y="186029"/>
                  </a:lnTo>
                  <a:lnTo>
                    <a:pt x="503745" y="185851"/>
                  </a:lnTo>
                  <a:close/>
                </a:path>
                <a:path w="5537200" h="585470">
                  <a:moveTo>
                    <a:pt x="725144" y="268109"/>
                  </a:moveTo>
                  <a:lnTo>
                    <a:pt x="503707" y="186029"/>
                  </a:lnTo>
                  <a:lnTo>
                    <a:pt x="497992" y="207975"/>
                  </a:lnTo>
                  <a:lnTo>
                    <a:pt x="493141" y="226860"/>
                  </a:lnTo>
                  <a:lnTo>
                    <a:pt x="482930" y="267093"/>
                  </a:lnTo>
                  <a:lnTo>
                    <a:pt x="705345" y="346824"/>
                  </a:lnTo>
                  <a:lnTo>
                    <a:pt x="710514" y="325958"/>
                  </a:lnTo>
                  <a:lnTo>
                    <a:pt x="715060" y="307848"/>
                  </a:lnTo>
                  <a:lnTo>
                    <a:pt x="725144" y="268109"/>
                  </a:lnTo>
                  <a:close/>
                </a:path>
                <a:path w="5537200" h="585470">
                  <a:moveTo>
                    <a:pt x="1206042" y="436194"/>
                  </a:moveTo>
                  <a:lnTo>
                    <a:pt x="1115123" y="405765"/>
                  </a:lnTo>
                  <a:lnTo>
                    <a:pt x="984123" y="360540"/>
                  </a:lnTo>
                  <a:lnTo>
                    <a:pt x="964831" y="436702"/>
                  </a:lnTo>
                  <a:lnTo>
                    <a:pt x="1055916" y="467194"/>
                  </a:lnTo>
                  <a:lnTo>
                    <a:pt x="1187246" y="509828"/>
                  </a:lnTo>
                  <a:lnTo>
                    <a:pt x="1206042" y="436194"/>
                  </a:lnTo>
                  <a:close/>
                </a:path>
                <a:path w="5537200" h="585470">
                  <a:moveTo>
                    <a:pt x="1686737" y="585279"/>
                  </a:moveTo>
                  <a:lnTo>
                    <a:pt x="1596529" y="558787"/>
                  </a:lnTo>
                  <a:lnTo>
                    <a:pt x="1465529" y="518972"/>
                  </a:lnTo>
                  <a:lnTo>
                    <a:pt x="1448981" y="585279"/>
                  </a:lnTo>
                  <a:lnTo>
                    <a:pt x="1686737" y="585279"/>
                  </a:lnTo>
                  <a:close/>
                </a:path>
                <a:path w="5537200" h="585470">
                  <a:moveTo>
                    <a:pt x="5536577" y="530136"/>
                  </a:moveTo>
                  <a:lnTo>
                    <a:pt x="5445671" y="557517"/>
                  </a:lnTo>
                  <a:lnTo>
                    <a:pt x="5350751" y="585279"/>
                  </a:lnTo>
                  <a:lnTo>
                    <a:pt x="5532323" y="585279"/>
                  </a:lnTo>
                  <a:lnTo>
                    <a:pt x="5536577" y="530136"/>
                  </a:lnTo>
                  <a:close/>
                </a:path>
              </a:pathLst>
            </a:custGeom>
            <a:solidFill>
              <a:srgbClr val="6F9425">
                <a:alpha val="9999"/>
              </a:srgbClr>
            </a:solidFill>
          </p:spPr>
          <p:txBody>
            <a:bodyPr wrap="square" lIns="0" tIns="0" rIns="0" bIns="0" rtlCol="0"/>
            <a:lstStyle/>
            <a:p>
              <a:endParaRPr/>
            </a:p>
          </p:txBody>
        </p:sp>
        <p:pic>
          <p:nvPicPr>
            <p:cNvPr id="135" name="object 135"/>
            <p:cNvPicPr/>
            <p:nvPr/>
          </p:nvPicPr>
          <p:blipFill>
            <a:blip r:embed="rId109" cstate="print"/>
            <a:stretch>
              <a:fillRect/>
            </a:stretch>
          </p:blipFill>
          <p:spPr>
            <a:xfrm>
              <a:off x="7341247" y="10074942"/>
              <a:ext cx="226987" cy="155387"/>
            </a:xfrm>
            <a:prstGeom prst="rect">
              <a:avLst/>
            </a:prstGeom>
          </p:spPr>
        </p:pic>
        <p:sp>
          <p:nvSpPr>
            <p:cNvPr id="136" name="object 136"/>
            <p:cNvSpPr/>
            <p:nvPr/>
          </p:nvSpPr>
          <p:spPr>
            <a:xfrm>
              <a:off x="7824165" y="9332544"/>
              <a:ext cx="1670050" cy="737235"/>
            </a:xfrm>
            <a:custGeom>
              <a:avLst/>
              <a:gdLst/>
              <a:ahLst/>
              <a:cxnLst/>
              <a:rect l="l" t="t" r="r" b="b"/>
              <a:pathLst>
                <a:path w="1670050" h="737234">
                  <a:moveTo>
                    <a:pt x="225463" y="568731"/>
                  </a:moveTo>
                  <a:lnTo>
                    <a:pt x="3556" y="650494"/>
                  </a:lnTo>
                  <a:lnTo>
                    <a:pt x="4064" y="650494"/>
                  </a:lnTo>
                  <a:lnTo>
                    <a:pt x="0" y="736815"/>
                  </a:lnTo>
                  <a:lnTo>
                    <a:pt x="222415" y="658114"/>
                  </a:lnTo>
                  <a:lnTo>
                    <a:pt x="225463" y="568731"/>
                  </a:lnTo>
                  <a:close/>
                </a:path>
                <a:path w="1670050" h="737234">
                  <a:moveTo>
                    <a:pt x="706348" y="383895"/>
                  </a:moveTo>
                  <a:lnTo>
                    <a:pt x="484441" y="470217"/>
                  </a:lnTo>
                  <a:lnTo>
                    <a:pt x="484441" y="469709"/>
                  </a:lnTo>
                  <a:lnTo>
                    <a:pt x="481901" y="562648"/>
                  </a:lnTo>
                  <a:lnTo>
                    <a:pt x="704316" y="479361"/>
                  </a:lnTo>
                  <a:lnTo>
                    <a:pt x="706348" y="383895"/>
                  </a:lnTo>
                  <a:close/>
                </a:path>
                <a:path w="1670050" h="737234">
                  <a:moveTo>
                    <a:pt x="1187742" y="192455"/>
                  </a:moveTo>
                  <a:lnTo>
                    <a:pt x="965835" y="281317"/>
                  </a:lnTo>
                  <a:lnTo>
                    <a:pt x="966343" y="281317"/>
                  </a:lnTo>
                  <a:lnTo>
                    <a:pt x="965327" y="380339"/>
                  </a:lnTo>
                  <a:lnTo>
                    <a:pt x="1187742" y="294525"/>
                  </a:lnTo>
                  <a:lnTo>
                    <a:pt x="1187742" y="192455"/>
                  </a:lnTo>
                  <a:close/>
                </a:path>
                <a:path w="1670050" h="737234">
                  <a:moveTo>
                    <a:pt x="1669656" y="108661"/>
                  </a:moveTo>
                  <a:lnTo>
                    <a:pt x="1668640" y="0"/>
                  </a:lnTo>
                  <a:lnTo>
                    <a:pt x="1446733" y="88861"/>
                  </a:lnTo>
                  <a:lnTo>
                    <a:pt x="1447241" y="88861"/>
                  </a:lnTo>
                  <a:lnTo>
                    <a:pt x="1447241" y="194487"/>
                  </a:lnTo>
                  <a:lnTo>
                    <a:pt x="1669656" y="108661"/>
                  </a:lnTo>
                  <a:close/>
                </a:path>
              </a:pathLst>
            </a:custGeom>
            <a:solidFill>
              <a:srgbClr val="6F9425">
                <a:alpha val="9999"/>
              </a:srgbClr>
            </a:solidFill>
          </p:spPr>
          <p:txBody>
            <a:bodyPr wrap="square" lIns="0" tIns="0" rIns="0" bIns="0" rtlCol="0"/>
            <a:lstStyle/>
            <a:p>
              <a:endParaRPr/>
            </a:p>
          </p:txBody>
        </p:sp>
        <p:pic>
          <p:nvPicPr>
            <p:cNvPr id="137" name="object 137"/>
            <p:cNvPicPr/>
            <p:nvPr/>
          </p:nvPicPr>
          <p:blipFill>
            <a:blip r:embed="rId110" cstate="print"/>
            <a:stretch>
              <a:fillRect/>
            </a:stretch>
          </p:blipFill>
          <p:spPr>
            <a:xfrm>
              <a:off x="9752294" y="9144140"/>
              <a:ext cx="224448" cy="198550"/>
            </a:xfrm>
            <a:prstGeom prst="rect">
              <a:avLst/>
            </a:prstGeom>
          </p:spPr>
        </p:pic>
        <p:pic>
          <p:nvPicPr>
            <p:cNvPr id="138" name="object 138"/>
            <p:cNvPicPr/>
            <p:nvPr/>
          </p:nvPicPr>
          <p:blipFill>
            <a:blip r:embed="rId111" cstate="print"/>
            <a:stretch>
              <a:fillRect/>
            </a:stretch>
          </p:blipFill>
          <p:spPr>
            <a:xfrm>
              <a:off x="10233185" y="8963870"/>
              <a:ext cx="225972" cy="200074"/>
            </a:xfrm>
            <a:prstGeom prst="rect">
              <a:avLst/>
            </a:prstGeom>
          </p:spPr>
        </p:pic>
        <p:pic>
          <p:nvPicPr>
            <p:cNvPr id="139" name="object 139"/>
            <p:cNvPicPr/>
            <p:nvPr/>
          </p:nvPicPr>
          <p:blipFill>
            <a:blip r:embed="rId112" cstate="print"/>
            <a:stretch>
              <a:fillRect/>
            </a:stretch>
          </p:blipFill>
          <p:spPr>
            <a:xfrm>
              <a:off x="10714581" y="8797310"/>
              <a:ext cx="226987" cy="199058"/>
            </a:xfrm>
            <a:prstGeom prst="rect">
              <a:avLst/>
            </a:prstGeom>
          </p:spPr>
        </p:pic>
        <p:pic>
          <p:nvPicPr>
            <p:cNvPr id="140" name="object 140"/>
            <p:cNvPicPr/>
            <p:nvPr/>
          </p:nvPicPr>
          <p:blipFill>
            <a:blip r:embed="rId113" cstate="print"/>
            <a:stretch>
              <a:fillRect/>
            </a:stretch>
          </p:blipFill>
          <p:spPr>
            <a:xfrm>
              <a:off x="11195471" y="8649032"/>
              <a:ext cx="228511" cy="196011"/>
            </a:xfrm>
            <a:prstGeom prst="rect">
              <a:avLst/>
            </a:prstGeom>
          </p:spPr>
        </p:pic>
        <p:pic>
          <p:nvPicPr>
            <p:cNvPr id="141" name="object 141"/>
            <p:cNvPicPr/>
            <p:nvPr/>
          </p:nvPicPr>
          <p:blipFill>
            <a:blip r:embed="rId114" cstate="print"/>
            <a:stretch>
              <a:fillRect/>
            </a:stretch>
          </p:blipFill>
          <p:spPr>
            <a:xfrm>
              <a:off x="11676868" y="8524112"/>
              <a:ext cx="230034" cy="189410"/>
            </a:xfrm>
            <a:prstGeom prst="rect">
              <a:avLst/>
            </a:prstGeom>
          </p:spPr>
        </p:pic>
        <p:pic>
          <p:nvPicPr>
            <p:cNvPr id="142" name="object 142"/>
            <p:cNvPicPr/>
            <p:nvPr/>
          </p:nvPicPr>
          <p:blipFill>
            <a:blip r:embed="rId115" cstate="print"/>
            <a:stretch>
              <a:fillRect/>
            </a:stretch>
          </p:blipFill>
          <p:spPr>
            <a:xfrm>
              <a:off x="12157862" y="8428138"/>
              <a:ext cx="231452" cy="179254"/>
            </a:xfrm>
            <a:prstGeom prst="rect">
              <a:avLst/>
            </a:prstGeom>
          </p:spPr>
        </p:pic>
        <p:pic>
          <p:nvPicPr>
            <p:cNvPr id="143" name="object 143"/>
            <p:cNvPicPr/>
            <p:nvPr/>
          </p:nvPicPr>
          <p:blipFill>
            <a:blip r:embed="rId116" cstate="print"/>
            <a:stretch>
              <a:fillRect/>
            </a:stretch>
          </p:blipFill>
          <p:spPr>
            <a:xfrm>
              <a:off x="12639155" y="8365678"/>
              <a:ext cx="232573" cy="167067"/>
            </a:xfrm>
            <a:prstGeom prst="rect">
              <a:avLst/>
            </a:prstGeom>
          </p:spPr>
        </p:pic>
        <p:pic>
          <p:nvPicPr>
            <p:cNvPr id="144" name="object 144"/>
            <p:cNvPicPr/>
            <p:nvPr/>
          </p:nvPicPr>
          <p:blipFill>
            <a:blip r:embed="rId117" cstate="print"/>
            <a:stretch>
              <a:fillRect/>
            </a:stretch>
          </p:blipFill>
          <p:spPr>
            <a:xfrm>
              <a:off x="13120044" y="8345239"/>
              <a:ext cx="234097" cy="148405"/>
            </a:xfrm>
            <a:prstGeom prst="rect">
              <a:avLst/>
            </a:prstGeom>
          </p:spPr>
        </p:pic>
        <p:pic>
          <p:nvPicPr>
            <p:cNvPr id="145" name="object 145"/>
            <p:cNvPicPr/>
            <p:nvPr/>
          </p:nvPicPr>
          <p:blipFill>
            <a:blip r:embed="rId118" cstate="print"/>
            <a:stretch>
              <a:fillRect/>
            </a:stretch>
          </p:blipFill>
          <p:spPr>
            <a:xfrm>
              <a:off x="13601441" y="8354506"/>
              <a:ext cx="235620" cy="144977"/>
            </a:xfrm>
            <a:prstGeom prst="rect">
              <a:avLst/>
            </a:prstGeom>
          </p:spPr>
        </p:pic>
        <p:pic>
          <p:nvPicPr>
            <p:cNvPr id="146" name="object 146"/>
            <p:cNvPicPr/>
            <p:nvPr/>
          </p:nvPicPr>
          <p:blipFill>
            <a:blip r:embed="rId119" cstate="print"/>
            <a:stretch>
              <a:fillRect/>
            </a:stretch>
          </p:blipFill>
          <p:spPr>
            <a:xfrm>
              <a:off x="14082331" y="8347904"/>
              <a:ext cx="237143" cy="145739"/>
            </a:xfrm>
            <a:prstGeom prst="rect">
              <a:avLst/>
            </a:prstGeom>
          </p:spPr>
        </p:pic>
        <p:sp>
          <p:nvSpPr>
            <p:cNvPr id="147" name="object 147"/>
            <p:cNvSpPr/>
            <p:nvPr/>
          </p:nvSpPr>
          <p:spPr>
            <a:xfrm>
              <a:off x="14563728" y="8328100"/>
              <a:ext cx="238760" cy="146685"/>
            </a:xfrm>
            <a:custGeom>
              <a:avLst/>
              <a:gdLst/>
              <a:ahLst/>
              <a:cxnLst/>
              <a:rect l="l" t="t" r="r" b="b"/>
              <a:pathLst>
                <a:path w="238759" h="146684">
                  <a:moveTo>
                    <a:pt x="15741" y="146247"/>
                  </a:moveTo>
                  <a:lnTo>
                    <a:pt x="0" y="10663"/>
                  </a:lnTo>
                  <a:lnTo>
                    <a:pt x="221909" y="0"/>
                  </a:lnTo>
                  <a:lnTo>
                    <a:pt x="238159" y="132536"/>
                  </a:lnTo>
                  <a:lnTo>
                    <a:pt x="75488" y="142819"/>
                  </a:lnTo>
                  <a:lnTo>
                    <a:pt x="15741" y="146247"/>
                  </a:lnTo>
                  <a:close/>
                </a:path>
              </a:pathLst>
            </a:custGeom>
            <a:solidFill>
              <a:srgbClr val="6F9425">
                <a:alpha val="9999"/>
              </a:srgbClr>
            </a:solidFill>
          </p:spPr>
          <p:txBody>
            <a:bodyPr wrap="square" lIns="0" tIns="0" rIns="0" bIns="0" rtlCol="0"/>
            <a:lstStyle/>
            <a:p>
              <a:endParaRPr/>
            </a:p>
          </p:txBody>
        </p:sp>
        <p:pic>
          <p:nvPicPr>
            <p:cNvPr id="148" name="object 148"/>
            <p:cNvPicPr/>
            <p:nvPr/>
          </p:nvPicPr>
          <p:blipFill>
            <a:blip r:embed="rId120" cstate="print"/>
            <a:stretch>
              <a:fillRect/>
            </a:stretch>
          </p:blipFill>
          <p:spPr>
            <a:xfrm>
              <a:off x="15044616" y="8297125"/>
              <a:ext cx="239682" cy="144216"/>
            </a:xfrm>
            <a:prstGeom prst="rect">
              <a:avLst/>
            </a:prstGeom>
          </p:spPr>
        </p:pic>
        <p:sp>
          <p:nvSpPr>
            <p:cNvPr id="149" name="object 149"/>
            <p:cNvSpPr/>
            <p:nvPr/>
          </p:nvSpPr>
          <p:spPr>
            <a:xfrm>
              <a:off x="15526013" y="8258532"/>
              <a:ext cx="241300" cy="140335"/>
            </a:xfrm>
            <a:custGeom>
              <a:avLst/>
              <a:gdLst/>
              <a:ahLst/>
              <a:cxnLst/>
              <a:rect l="l" t="t" r="r" b="b"/>
              <a:pathLst>
                <a:path w="241300" h="140334">
                  <a:moveTo>
                    <a:pt x="18788" y="140153"/>
                  </a:moveTo>
                  <a:lnTo>
                    <a:pt x="0" y="18788"/>
                  </a:lnTo>
                  <a:lnTo>
                    <a:pt x="221909" y="0"/>
                  </a:lnTo>
                  <a:lnTo>
                    <a:pt x="241206" y="117302"/>
                  </a:lnTo>
                  <a:lnTo>
                    <a:pt x="78534" y="134297"/>
                  </a:lnTo>
                  <a:lnTo>
                    <a:pt x="18788" y="140153"/>
                  </a:lnTo>
                  <a:close/>
                </a:path>
              </a:pathLst>
            </a:custGeom>
            <a:solidFill>
              <a:srgbClr val="6F9425">
                <a:alpha val="9999"/>
              </a:srgbClr>
            </a:solidFill>
          </p:spPr>
          <p:txBody>
            <a:bodyPr wrap="square" lIns="0" tIns="0" rIns="0" bIns="0" rtlCol="0"/>
            <a:lstStyle/>
            <a:p>
              <a:endParaRPr/>
            </a:p>
          </p:txBody>
        </p:sp>
        <p:pic>
          <p:nvPicPr>
            <p:cNvPr id="150" name="object 150"/>
            <p:cNvPicPr/>
            <p:nvPr/>
          </p:nvPicPr>
          <p:blipFill>
            <a:blip r:embed="rId121" cstate="print"/>
            <a:stretch>
              <a:fillRect/>
            </a:stretch>
          </p:blipFill>
          <p:spPr>
            <a:xfrm>
              <a:off x="16006959" y="8212321"/>
              <a:ext cx="242673" cy="134059"/>
            </a:xfrm>
            <a:prstGeom prst="rect">
              <a:avLst/>
            </a:prstGeom>
          </p:spPr>
        </p:pic>
        <p:pic>
          <p:nvPicPr>
            <p:cNvPr id="151" name="object 151"/>
            <p:cNvPicPr/>
            <p:nvPr/>
          </p:nvPicPr>
          <p:blipFill>
            <a:blip r:embed="rId122" cstate="print"/>
            <a:stretch>
              <a:fillRect/>
            </a:stretch>
          </p:blipFill>
          <p:spPr>
            <a:xfrm>
              <a:off x="16487792" y="8162557"/>
              <a:ext cx="243745" cy="126950"/>
            </a:xfrm>
            <a:prstGeom prst="rect">
              <a:avLst/>
            </a:prstGeom>
          </p:spPr>
        </p:pic>
        <p:pic>
          <p:nvPicPr>
            <p:cNvPr id="152" name="object 152"/>
            <p:cNvPicPr/>
            <p:nvPr/>
          </p:nvPicPr>
          <p:blipFill>
            <a:blip r:embed="rId123" cstate="print"/>
            <a:stretch>
              <a:fillRect/>
            </a:stretch>
          </p:blipFill>
          <p:spPr>
            <a:xfrm>
              <a:off x="16969189" y="8110253"/>
              <a:ext cx="245268" cy="118318"/>
            </a:xfrm>
            <a:prstGeom prst="rect">
              <a:avLst/>
            </a:prstGeom>
          </p:spPr>
        </p:pic>
        <p:pic>
          <p:nvPicPr>
            <p:cNvPr id="153" name="object 153"/>
            <p:cNvPicPr/>
            <p:nvPr/>
          </p:nvPicPr>
          <p:blipFill>
            <a:blip r:embed="rId124" cstate="print"/>
            <a:stretch>
              <a:fillRect/>
            </a:stretch>
          </p:blipFill>
          <p:spPr>
            <a:xfrm>
              <a:off x="17450079" y="8057442"/>
              <a:ext cx="246792" cy="108669"/>
            </a:xfrm>
            <a:prstGeom prst="rect">
              <a:avLst/>
            </a:prstGeom>
          </p:spPr>
        </p:pic>
        <p:sp>
          <p:nvSpPr>
            <p:cNvPr id="154" name="object 154"/>
            <p:cNvSpPr/>
            <p:nvPr/>
          </p:nvSpPr>
          <p:spPr>
            <a:xfrm>
              <a:off x="17931476" y="8006153"/>
              <a:ext cx="248920" cy="99060"/>
            </a:xfrm>
            <a:custGeom>
              <a:avLst/>
              <a:gdLst/>
              <a:ahLst/>
              <a:cxnLst/>
              <a:rect l="l" t="t" r="r" b="b"/>
              <a:pathLst>
                <a:path w="248919" h="99059">
                  <a:moveTo>
                    <a:pt x="25897" y="98513"/>
                  </a:moveTo>
                  <a:lnTo>
                    <a:pt x="507" y="23358"/>
                  </a:lnTo>
                  <a:lnTo>
                    <a:pt x="0" y="23358"/>
                  </a:lnTo>
                  <a:lnTo>
                    <a:pt x="221909" y="0"/>
                  </a:lnTo>
                  <a:lnTo>
                    <a:pt x="248315" y="71092"/>
                  </a:lnTo>
                  <a:lnTo>
                    <a:pt x="25897" y="98513"/>
                  </a:lnTo>
                  <a:close/>
                </a:path>
              </a:pathLst>
            </a:custGeom>
            <a:solidFill>
              <a:srgbClr val="6F9425">
                <a:alpha val="9999"/>
              </a:srgbClr>
            </a:solidFill>
          </p:spPr>
          <p:txBody>
            <a:bodyPr wrap="square" lIns="0" tIns="0" rIns="0" bIns="0" rtlCol="0"/>
            <a:lstStyle/>
            <a:p>
              <a:endParaRPr/>
            </a:p>
          </p:txBody>
        </p:sp>
        <p:pic>
          <p:nvPicPr>
            <p:cNvPr id="155" name="object 155"/>
            <p:cNvPicPr/>
            <p:nvPr/>
          </p:nvPicPr>
          <p:blipFill>
            <a:blip r:embed="rId125" cstate="print"/>
            <a:stretch>
              <a:fillRect/>
            </a:stretch>
          </p:blipFill>
          <p:spPr>
            <a:xfrm>
              <a:off x="46151" y="9360464"/>
              <a:ext cx="249839" cy="180777"/>
            </a:xfrm>
            <a:prstGeom prst="rect">
              <a:avLst/>
            </a:prstGeom>
          </p:spPr>
        </p:pic>
        <p:pic>
          <p:nvPicPr>
            <p:cNvPr id="156" name="object 156"/>
            <p:cNvPicPr/>
            <p:nvPr/>
          </p:nvPicPr>
          <p:blipFill>
            <a:blip r:embed="rId126" cstate="print"/>
            <a:stretch>
              <a:fillRect/>
            </a:stretch>
          </p:blipFill>
          <p:spPr>
            <a:xfrm>
              <a:off x="531610" y="9533624"/>
              <a:ext cx="248315" cy="175699"/>
            </a:xfrm>
            <a:prstGeom prst="rect">
              <a:avLst/>
            </a:prstGeom>
          </p:spPr>
        </p:pic>
        <p:pic>
          <p:nvPicPr>
            <p:cNvPr id="157" name="object 157"/>
            <p:cNvPicPr/>
            <p:nvPr/>
          </p:nvPicPr>
          <p:blipFill>
            <a:blip r:embed="rId127" cstate="print"/>
            <a:stretch>
              <a:fillRect/>
            </a:stretch>
          </p:blipFill>
          <p:spPr>
            <a:xfrm>
              <a:off x="1017578" y="9710848"/>
              <a:ext cx="246792" cy="169098"/>
            </a:xfrm>
            <a:prstGeom prst="rect">
              <a:avLst/>
            </a:prstGeom>
          </p:spPr>
        </p:pic>
        <p:sp>
          <p:nvSpPr>
            <p:cNvPr id="158" name="object 158"/>
            <p:cNvSpPr/>
            <p:nvPr/>
          </p:nvSpPr>
          <p:spPr>
            <a:xfrm>
              <a:off x="1502524" y="9888079"/>
              <a:ext cx="7025005" cy="399415"/>
            </a:xfrm>
            <a:custGeom>
              <a:avLst/>
              <a:gdLst/>
              <a:ahLst/>
              <a:cxnLst/>
              <a:rect l="l" t="t" r="r" b="b"/>
              <a:pathLst>
                <a:path w="7025005" h="399415">
                  <a:moveTo>
                    <a:pt x="245770" y="80225"/>
                  </a:moveTo>
                  <a:lnTo>
                    <a:pt x="22339" y="0"/>
                  </a:lnTo>
                  <a:lnTo>
                    <a:pt x="16281" y="22428"/>
                  </a:lnTo>
                  <a:lnTo>
                    <a:pt x="6057" y="60629"/>
                  </a:lnTo>
                  <a:lnTo>
                    <a:pt x="0" y="82765"/>
                  </a:lnTo>
                  <a:lnTo>
                    <a:pt x="223939" y="159956"/>
                  </a:lnTo>
                  <a:lnTo>
                    <a:pt x="229781" y="138785"/>
                  </a:lnTo>
                  <a:lnTo>
                    <a:pt x="234861" y="120472"/>
                  </a:lnTo>
                  <a:lnTo>
                    <a:pt x="239941" y="101968"/>
                  </a:lnTo>
                  <a:lnTo>
                    <a:pt x="245770" y="80225"/>
                  </a:lnTo>
                  <a:close/>
                </a:path>
                <a:path w="7025005" h="399415">
                  <a:moveTo>
                    <a:pt x="730224" y="248310"/>
                  </a:moveTo>
                  <a:lnTo>
                    <a:pt x="506780" y="172148"/>
                  </a:lnTo>
                  <a:lnTo>
                    <a:pt x="485965" y="248310"/>
                  </a:lnTo>
                  <a:lnTo>
                    <a:pt x="709904" y="321437"/>
                  </a:lnTo>
                  <a:lnTo>
                    <a:pt x="730224" y="248310"/>
                  </a:lnTo>
                  <a:close/>
                </a:path>
                <a:path w="7025005" h="399415">
                  <a:moveTo>
                    <a:pt x="1195298" y="398919"/>
                  </a:moveTo>
                  <a:lnTo>
                    <a:pt x="1122641" y="376542"/>
                  </a:lnTo>
                  <a:lnTo>
                    <a:pt x="990727" y="334645"/>
                  </a:lnTo>
                  <a:lnTo>
                    <a:pt x="972908" y="398919"/>
                  </a:lnTo>
                  <a:lnTo>
                    <a:pt x="1195298" y="398919"/>
                  </a:lnTo>
                  <a:close/>
                </a:path>
                <a:path w="7025005" h="399415">
                  <a:moveTo>
                    <a:pt x="6056058" y="362572"/>
                  </a:moveTo>
                  <a:lnTo>
                    <a:pt x="6007074" y="378091"/>
                  </a:lnTo>
                  <a:lnTo>
                    <a:pt x="5940196" y="398919"/>
                  </a:lnTo>
                  <a:lnTo>
                    <a:pt x="6053887" y="398919"/>
                  </a:lnTo>
                  <a:lnTo>
                    <a:pt x="6056058" y="362572"/>
                  </a:lnTo>
                  <a:close/>
                </a:path>
                <a:path w="7025005" h="399415">
                  <a:moveTo>
                    <a:pt x="6539992" y="202615"/>
                  </a:moveTo>
                  <a:lnTo>
                    <a:pt x="6316561" y="277761"/>
                  </a:lnTo>
                  <a:lnTo>
                    <a:pt x="6317069" y="278269"/>
                  </a:lnTo>
                  <a:lnTo>
                    <a:pt x="6313005" y="357492"/>
                  </a:lnTo>
                  <a:lnTo>
                    <a:pt x="6536944" y="285381"/>
                  </a:lnTo>
                  <a:lnTo>
                    <a:pt x="6539992" y="202615"/>
                  </a:lnTo>
                  <a:close/>
                </a:path>
                <a:path w="7025005" h="399415">
                  <a:moveTo>
                    <a:pt x="7024433" y="31991"/>
                  </a:moveTo>
                  <a:lnTo>
                    <a:pt x="6801002" y="111709"/>
                  </a:lnTo>
                  <a:lnTo>
                    <a:pt x="6798462" y="198043"/>
                  </a:lnTo>
                  <a:lnTo>
                    <a:pt x="7022401" y="121869"/>
                  </a:lnTo>
                  <a:lnTo>
                    <a:pt x="7024433" y="31991"/>
                  </a:lnTo>
                  <a:close/>
                </a:path>
              </a:pathLst>
            </a:custGeom>
            <a:solidFill>
              <a:srgbClr val="6F9425">
                <a:alpha val="9999"/>
              </a:srgbClr>
            </a:solidFill>
          </p:spPr>
          <p:txBody>
            <a:bodyPr wrap="square" lIns="0" tIns="0" rIns="0" bIns="0" rtlCol="0"/>
            <a:lstStyle/>
            <a:p>
              <a:endParaRPr/>
            </a:p>
          </p:txBody>
        </p:sp>
        <p:pic>
          <p:nvPicPr>
            <p:cNvPr id="159" name="object 159"/>
            <p:cNvPicPr/>
            <p:nvPr/>
          </p:nvPicPr>
          <p:blipFill>
            <a:blip r:embed="rId128" cstate="print"/>
            <a:stretch>
              <a:fillRect/>
            </a:stretch>
          </p:blipFill>
          <p:spPr>
            <a:xfrm>
              <a:off x="8786962" y="9743347"/>
              <a:ext cx="223941" cy="175191"/>
            </a:xfrm>
            <a:prstGeom prst="rect">
              <a:avLst/>
            </a:prstGeom>
          </p:spPr>
        </p:pic>
        <p:sp>
          <p:nvSpPr>
            <p:cNvPr id="160" name="object 160"/>
            <p:cNvSpPr/>
            <p:nvPr/>
          </p:nvSpPr>
          <p:spPr>
            <a:xfrm>
              <a:off x="9271914" y="9565616"/>
              <a:ext cx="224790" cy="182880"/>
            </a:xfrm>
            <a:custGeom>
              <a:avLst/>
              <a:gdLst/>
              <a:ahLst/>
              <a:cxnLst/>
              <a:rect l="l" t="t" r="r" b="b"/>
              <a:pathLst>
                <a:path w="224790" h="182879">
                  <a:moveTo>
                    <a:pt x="507" y="182809"/>
                  </a:moveTo>
                  <a:lnTo>
                    <a:pt x="507" y="81756"/>
                  </a:lnTo>
                  <a:lnTo>
                    <a:pt x="0" y="81756"/>
                  </a:lnTo>
                  <a:lnTo>
                    <a:pt x="223433" y="0"/>
                  </a:lnTo>
                  <a:lnTo>
                    <a:pt x="224448" y="104607"/>
                  </a:lnTo>
                  <a:lnTo>
                    <a:pt x="507" y="182809"/>
                  </a:lnTo>
                  <a:close/>
                </a:path>
              </a:pathLst>
            </a:custGeom>
            <a:solidFill>
              <a:srgbClr val="6F9425">
                <a:alpha val="9999"/>
              </a:srgbClr>
            </a:solidFill>
          </p:spPr>
          <p:txBody>
            <a:bodyPr wrap="square" lIns="0" tIns="0" rIns="0" bIns="0" rtlCol="0"/>
            <a:lstStyle/>
            <a:p>
              <a:endParaRPr/>
            </a:p>
          </p:txBody>
        </p:sp>
        <p:pic>
          <p:nvPicPr>
            <p:cNvPr id="161" name="object 161"/>
            <p:cNvPicPr/>
            <p:nvPr/>
          </p:nvPicPr>
          <p:blipFill>
            <a:blip r:embed="rId129" cstate="print"/>
            <a:stretch>
              <a:fillRect/>
            </a:stretch>
          </p:blipFill>
          <p:spPr>
            <a:xfrm>
              <a:off x="9755861" y="9391439"/>
              <a:ext cx="225960" cy="187887"/>
            </a:xfrm>
            <a:prstGeom prst="rect">
              <a:avLst/>
            </a:prstGeom>
          </p:spPr>
        </p:pic>
        <p:pic>
          <p:nvPicPr>
            <p:cNvPr id="162" name="object 162"/>
            <p:cNvPicPr/>
            <p:nvPr/>
          </p:nvPicPr>
          <p:blipFill>
            <a:blip r:embed="rId130" cstate="print"/>
            <a:stretch>
              <a:fillRect/>
            </a:stretch>
          </p:blipFill>
          <p:spPr>
            <a:xfrm>
              <a:off x="10240294" y="9225388"/>
              <a:ext cx="227495" cy="190933"/>
            </a:xfrm>
            <a:prstGeom prst="rect">
              <a:avLst/>
            </a:prstGeom>
          </p:spPr>
        </p:pic>
        <p:pic>
          <p:nvPicPr>
            <p:cNvPr id="163" name="object 163"/>
            <p:cNvPicPr/>
            <p:nvPr/>
          </p:nvPicPr>
          <p:blipFill>
            <a:blip r:embed="rId131" cstate="print"/>
            <a:stretch>
              <a:fillRect/>
            </a:stretch>
          </p:blipFill>
          <p:spPr>
            <a:xfrm>
              <a:off x="10724230" y="9071524"/>
              <a:ext cx="228511" cy="191441"/>
            </a:xfrm>
            <a:prstGeom prst="rect">
              <a:avLst/>
            </a:prstGeom>
          </p:spPr>
        </p:pic>
        <p:pic>
          <p:nvPicPr>
            <p:cNvPr id="164" name="object 164"/>
            <p:cNvPicPr/>
            <p:nvPr/>
          </p:nvPicPr>
          <p:blipFill>
            <a:blip r:embed="rId132" cstate="print"/>
            <a:stretch>
              <a:fillRect/>
            </a:stretch>
          </p:blipFill>
          <p:spPr>
            <a:xfrm>
              <a:off x="11208697" y="8935432"/>
              <a:ext cx="230010" cy="188902"/>
            </a:xfrm>
            <a:prstGeom prst="rect">
              <a:avLst/>
            </a:prstGeom>
          </p:spPr>
        </p:pic>
        <p:pic>
          <p:nvPicPr>
            <p:cNvPr id="165" name="object 165"/>
            <p:cNvPicPr/>
            <p:nvPr/>
          </p:nvPicPr>
          <p:blipFill>
            <a:blip r:embed="rId133" cstate="print"/>
            <a:stretch>
              <a:fillRect/>
            </a:stretch>
          </p:blipFill>
          <p:spPr>
            <a:xfrm>
              <a:off x="11692610" y="8821177"/>
              <a:ext cx="231558" cy="184332"/>
            </a:xfrm>
            <a:prstGeom prst="rect">
              <a:avLst/>
            </a:prstGeom>
          </p:spPr>
        </p:pic>
        <p:pic>
          <p:nvPicPr>
            <p:cNvPr id="166" name="object 166"/>
            <p:cNvPicPr/>
            <p:nvPr/>
          </p:nvPicPr>
          <p:blipFill>
            <a:blip r:embed="rId134" cstate="print"/>
            <a:stretch>
              <a:fillRect/>
            </a:stretch>
          </p:blipFill>
          <p:spPr>
            <a:xfrm>
              <a:off x="12177054" y="8733835"/>
              <a:ext cx="233081" cy="176207"/>
            </a:xfrm>
            <a:prstGeom prst="rect">
              <a:avLst/>
            </a:prstGeom>
          </p:spPr>
        </p:pic>
        <p:pic>
          <p:nvPicPr>
            <p:cNvPr id="167" name="object 167"/>
            <p:cNvPicPr/>
            <p:nvPr/>
          </p:nvPicPr>
          <p:blipFill>
            <a:blip r:embed="rId135" cstate="print"/>
            <a:stretch>
              <a:fillRect/>
            </a:stretch>
          </p:blipFill>
          <p:spPr>
            <a:xfrm>
              <a:off x="12660990" y="8677977"/>
              <a:ext cx="234604" cy="165543"/>
            </a:xfrm>
            <a:prstGeom prst="rect">
              <a:avLst/>
            </a:prstGeom>
          </p:spPr>
        </p:pic>
        <p:pic>
          <p:nvPicPr>
            <p:cNvPr id="168" name="object 168"/>
            <p:cNvPicPr/>
            <p:nvPr/>
          </p:nvPicPr>
          <p:blipFill>
            <a:blip r:embed="rId136" cstate="print"/>
            <a:stretch>
              <a:fillRect/>
            </a:stretch>
          </p:blipFill>
          <p:spPr>
            <a:xfrm>
              <a:off x="13145473" y="8660767"/>
              <a:ext cx="235580" cy="150254"/>
            </a:xfrm>
            <a:prstGeom prst="rect">
              <a:avLst/>
            </a:prstGeom>
          </p:spPr>
        </p:pic>
        <p:pic>
          <p:nvPicPr>
            <p:cNvPr id="169" name="object 169"/>
            <p:cNvPicPr/>
            <p:nvPr/>
          </p:nvPicPr>
          <p:blipFill>
            <a:blip r:embed="rId137" cstate="print"/>
            <a:stretch>
              <a:fillRect/>
            </a:stretch>
          </p:blipFill>
          <p:spPr>
            <a:xfrm>
              <a:off x="13629360" y="8665281"/>
              <a:ext cx="237153" cy="146755"/>
            </a:xfrm>
            <a:prstGeom prst="rect">
              <a:avLst/>
            </a:prstGeom>
          </p:spPr>
        </p:pic>
        <p:pic>
          <p:nvPicPr>
            <p:cNvPr id="170" name="object 170"/>
            <p:cNvPicPr/>
            <p:nvPr/>
          </p:nvPicPr>
          <p:blipFill>
            <a:blip r:embed="rId138" cstate="print"/>
            <a:stretch>
              <a:fillRect/>
            </a:stretch>
          </p:blipFill>
          <p:spPr>
            <a:xfrm>
              <a:off x="14113814" y="8647509"/>
              <a:ext cx="238667" cy="150309"/>
            </a:xfrm>
            <a:prstGeom prst="rect">
              <a:avLst/>
            </a:prstGeom>
          </p:spPr>
        </p:pic>
        <p:pic>
          <p:nvPicPr>
            <p:cNvPr id="171" name="object 171"/>
            <p:cNvPicPr/>
            <p:nvPr/>
          </p:nvPicPr>
          <p:blipFill>
            <a:blip r:embed="rId139" cstate="print"/>
            <a:stretch>
              <a:fillRect/>
            </a:stretch>
          </p:blipFill>
          <p:spPr>
            <a:xfrm>
              <a:off x="15082194" y="8566768"/>
              <a:ext cx="241714" cy="148278"/>
            </a:xfrm>
            <a:prstGeom prst="rect">
              <a:avLst/>
            </a:prstGeom>
          </p:spPr>
        </p:pic>
        <p:pic>
          <p:nvPicPr>
            <p:cNvPr id="172" name="object 172"/>
            <p:cNvPicPr/>
            <p:nvPr/>
          </p:nvPicPr>
          <p:blipFill>
            <a:blip r:embed="rId140" cstate="print"/>
            <a:stretch>
              <a:fillRect/>
            </a:stretch>
          </p:blipFill>
          <p:spPr>
            <a:xfrm>
              <a:off x="14597751" y="8613486"/>
              <a:ext cx="240190" cy="150817"/>
            </a:xfrm>
            <a:prstGeom prst="rect">
              <a:avLst/>
            </a:prstGeom>
          </p:spPr>
        </p:pic>
        <p:pic>
          <p:nvPicPr>
            <p:cNvPr id="173" name="object 173"/>
            <p:cNvPicPr/>
            <p:nvPr/>
          </p:nvPicPr>
          <p:blipFill>
            <a:blip r:embed="rId141" cstate="print"/>
            <a:stretch>
              <a:fillRect/>
            </a:stretch>
          </p:blipFill>
          <p:spPr>
            <a:xfrm>
              <a:off x="15566130" y="8509386"/>
              <a:ext cx="242729" cy="144216"/>
            </a:xfrm>
            <a:prstGeom prst="rect">
              <a:avLst/>
            </a:prstGeom>
          </p:spPr>
        </p:pic>
        <p:sp>
          <p:nvSpPr>
            <p:cNvPr id="174" name="object 174"/>
            <p:cNvSpPr/>
            <p:nvPr/>
          </p:nvSpPr>
          <p:spPr>
            <a:xfrm>
              <a:off x="16050564" y="8299157"/>
              <a:ext cx="1215390" cy="282575"/>
            </a:xfrm>
            <a:custGeom>
              <a:avLst/>
              <a:gdLst/>
              <a:ahLst/>
              <a:cxnLst/>
              <a:rect l="l" t="t" r="r" b="b"/>
              <a:pathLst>
                <a:path w="1215390" h="282575">
                  <a:moveTo>
                    <a:pt x="244259" y="246799"/>
                  </a:moveTo>
                  <a:lnTo>
                    <a:pt x="223443" y="144729"/>
                  </a:lnTo>
                  <a:lnTo>
                    <a:pt x="0" y="175704"/>
                  </a:lnTo>
                  <a:lnTo>
                    <a:pt x="20320" y="282346"/>
                  </a:lnTo>
                  <a:lnTo>
                    <a:pt x="80441" y="273075"/>
                  </a:lnTo>
                  <a:lnTo>
                    <a:pt x="244259" y="246799"/>
                  </a:lnTo>
                  <a:close/>
                </a:path>
                <a:path w="1215390" h="282575">
                  <a:moveTo>
                    <a:pt x="729716" y="165544"/>
                  </a:moveTo>
                  <a:lnTo>
                    <a:pt x="707377" y="74142"/>
                  </a:lnTo>
                  <a:lnTo>
                    <a:pt x="483946" y="107149"/>
                  </a:lnTo>
                  <a:lnTo>
                    <a:pt x="505777" y="203631"/>
                  </a:lnTo>
                  <a:lnTo>
                    <a:pt x="729716" y="165544"/>
                  </a:lnTo>
                  <a:close/>
                </a:path>
                <a:path w="1215390" h="282575">
                  <a:moveTo>
                    <a:pt x="1215174" y="80746"/>
                  </a:moveTo>
                  <a:lnTo>
                    <a:pt x="1191310" y="0"/>
                  </a:lnTo>
                  <a:lnTo>
                    <a:pt x="967879" y="34023"/>
                  </a:lnTo>
                  <a:lnTo>
                    <a:pt x="968387" y="34023"/>
                  </a:lnTo>
                  <a:lnTo>
                    <a:pt x="991235" y="119849"/>
                  </a:lnTo>
                  <a:lnTo>
                    <a:pt x="1215174" y="80746"/>
                  </a:lnTo>
                  <a:close/>
                </a:path>
              </a:pathLst>
            </a:custGeom>
            <a:solidFill>
              <a:srgbClr val="6F9425">
                <a:alpha val="9999"/>
              </a:srgbClr>
            </a:solidFill>
          </p:spPr>
          <p:txBody>
            <a:bodyPr wrap="square" lIns="0" tIns="0" rIns="0" bIns="0" rtlCol="0"/>
            <a:lstStyle/>
            <a:p>
              <a:endParaRPr/>
            </a:p>
          </p:txBody>
        </p:sp>
        <p:pic>
          <p:nvPicPr>
            <p:cNvPr id="175" name="object 175"/>
            <p:cNvPicPr/>
            <p:nvPr/>
          </p:nvPicPr>
          <p:blipFill>
            <a:blip r:embed="rId142" cstate="print"/>
            <a:stretch>
              <a:fillRect/>
            </a:stretch>
          </p:blipFill>
          <p:spPr>
            <a:xfrm>
              <a:off x="17502890" y="8225017"/>
              <a:ext cx="248315" cy="108669"/>
            </a:xfrm>
            <a:prstGeom prst="rect">
              <a:avLst/>
            </a:prstGeom>
          </p:spPr>
        </p:pic>
        <p:pic>
          <p:nvPicPr>
            <p:cNvPr id="176" name="object 176"/>
            <p:cNvPicPr/>
            <p:nvPr/>
          </p:nvPicPr>
          <p:blipFill>
            <a:blip r:embed="rId143" cstate="print"/>
            <a:stretch>
              <a:fillRect/>
            </a:stretch>
          </p:blipFill>
          <p:spPr>
            <a:xfrm>
              <a:off x="17986826" y="8153924"/>
              <a:ext cx="249839" cy="96990"/>
            </a:xfrm>
            <a:prstGeom prst="rect">
              <a:avLst/>
            </a:prstGeom>
          </p:spPr>
        </p:pic>
        <p:sp>
          <p:nvSpPr>
            <p:cNvPr id="177" name="object 177"/>
            <p:cNvSpPr/>
            <p:nvPr/>
          </p:nvSpPr>
          <p:spPr>
            <a:xfrm>
              <a:off x="0" y="9588474"/>
              <a:ext cx="8035925" cy="699135"/>
            </a:xfrm>
            <a:custGeom>
              <a:avLst/>
              <a:gdLst/>
              <a:ahLst/>
              <a:cxnLst/>
              <a:rect l="l" t="t" r="r" b="b"/>
              <a:pathLst>
                <a:path w="8035925" h="699134">
                  <a:moveTo>
                    <a:pt x="239623" y="71094"/>
                  </a:moveTo>
                  <a:lnTo>
                    <a:pt x="14655" y="0"/>
                  </a:lnTo>
                  <a:lnTo>
                    <a:pt x="0" y="57264"/>
                  </a:lnTo>
                  <a:lnTo>
                    <a:pt x="0" y="108762"/>
                  </a:lnTo>
                  <a:lnTo>
                    <a:pt x="213207" y="172656"/>
                  </a:lnTo>
                  <a:lnTo>
                    <a:pt x="239623" y="71094"/>
                  </a:lnTo>
                  <a:close/>
                </a:path>
                <a:path w="8035925" h="699134">
                  <a:moveTo>
                    <a:pt x="727113" y="230035"/>
                  </a:moveTo>
                  <a:lnTo>
                    <a:pt x="502158" y="156400"/>
                  </a:lnTo>
                  <a:lnTo>
                    <a:pt x="502158" y="155892"/>
                  </a:lnTo>
                  <a:lnTo>
                    <a:pt x="476758" y="252882"/>
                  </a:lnTo>
                  <a:lnTo>
                    <a:pt x="702221" y="322961"/>
                  </a:lnTo>
                  <a:lnTo>
                    <a:pt x="727113" y="230035"/>
                  </a:lnTo>
                  <a:close/>
                </a:path>
                <a:path w="8035925" h="699134">
                  <a:moveTo>
                    <a:pt x="1214094" y="391515"/>
                  </a:moveTo>
                  <a:lnTo>
                    <a:pt x="989139" y="316865"/>
                  </a:lnTo>
                  <a:lnTo>
                    <a:pt x="965263" y="405739"/>
                  </a:lnTo>
                  <a:lnTo>
                    <a:pt x="1190726" y="476313"/>
                  </a:lnTo>
                  <a:lnTo>
                    <a:pt x="1214094" y="391515"/>
                  </a:lnTo>
                  <a:close/>
                </a:path>
                <a:path w="8035925" h="699134">
                  <a:moveTo>
                    <a:pt x="1701584" y="550964"/>
                  </a:moveTo>
                  <a:lnTo>
                    <a:pt x="1476629" y="477837"/>
                  </a:lnTo>
                  <a:lnTo>
                    <a:pt x="1470774" y="499668"/>
                  </a:lnTo>
                  <a:lnTo>
                    <a:pt x="1465643" y="518401"/>
                  </a:lnTo>
                  <a:lnTo>
                    <a:pt x="1460411" y="537044"/>
                  </a:lnTo>
                  <a:lnTo>
                    <a:pt x="1454277" y="558584"/>
                  </a:lnTo>
                  <a:lnTo>
                    <a:pt x="1679752" y="628154"/>
                  </a:lnTo>
                  <a:lnTo>
                    <a:pt x="1685582" y="607377"/>
                  </a:lnTo>
                  <a:lnTo>
                    <a:pt x="1695742" y="571741"/>
                  </a:lnTo>
                  <a:lnTo>
                    <a:pt x="1701584" y="550964"/>
                  </a:lnTo>
                  <a:close/>
                </a:path>
                <a:path w="8035925" h="699134">
                  <a:moveTo>
                    <a:pt x="1964118" y="634250"/>
                  </a:moveTo>
                  <a:lnTo>
                    <a:pt x="1963610" y="634250"/>
                  </a:lnTo>
                  <a:lnTo>
                    <a:pt x="1964067" y="634390"/>
                  </a:lnTo>
                  <a:lnTo>
                    <a:pt x="1964118" y="634250"/>
                  </a:lnTo>
                  <a:close/>
                </a:path>
                <a:path w="8035925" h="699134">
                  <a:moveTo>
                    <a:pt x="2171255" y="698525"/>
                  </a:moveTo>
                  <a:lnTo>
                    <a:pt x="1964067" y="634390"/>
                  </a:lnTo>
                  <a:lnTo>
                    <a:pt x="1958352" y="654024"/>
                  </a:lnTo>
                  <a:lnTo>
                    <a:pt x="1953450" y="670991"/>
                  </a:lnTo>
                  <a:lnTo>
                    <a:pt x="1948548" y="687870"/>
                  </a:lnTo>
                  <a:lnTo>
                    <a:pt x="1945398" y="698525"/>
                  </a:lnTo>
                  <a:lnTo>
                    <a:pt x="2171255" y="698525"/>
                  </a:lnTo>
                  <a:close/>
                </a:path>
                <a:path w="8035925" h="699134">
                  <a:moveTo>
                    <a:pt x="8035912" y="678421"/>
                  </a:moveTo>
                  <a:lnTo>
                    <a:pt x="7969910" y="698525"/>
                  </a:lnTo>
                  <a:lnTo>
                    <a:pt x="8034985" y="698525"/>
                  </a:lnTo>
                  <a:lnTo>
                    <a:pt x="8035912" y="678421"/>
                  </a:lnTo>
                  <a:close/>
                </a:path>
              </a:pathLst>
            </a:custGeom>
            <a:solidFill>
              <a:srgbClr val="6F9425">
                <a:alpha val="9999"/>
              </a:srgbClr>
            </a:solidFill>
          </p:spPr>
          <p:txBody>
            <a:bodyPr wrap="square" lIns="0" tIns="0" rIns="0" bIns="0" rtlCol="0"/>
            <a:lstStyle/>
            <a:p>
              <a:endParaRPr/>
            </a:p>
          </p:txBody>
        </p:sp>
        <p:pic>
          <p:nvPicPr>
            <p:cNvPr id="178" name="object 178"/>
            <p:cNvPicPr/>
            <p:nvPr/>
          </p:nvPicPr>
          <p:blipFill>
            <a:blip r:embed="rId144" cstate="print"/>
            <a:stretch>
              <a:fillRect/>
            </a:stretch>
          </p:blipFill>
          <p:spPr>
            <a:xfrm>
              <a:off x="8295408" y="10112012"/>
              <a:ext cx="227495" cy="154372"/>
            </a:xfrm>
            <a:prstGeom prst="rect">
              <a:avLst/>
            </a:prstGeom>
          </p:spPr>
        </p:pic>
        <p:sp>
          <p:nvSpPr>
            <p:cNvPr id="179" name="object 179"/>
            <p:cNvSpPr/>
            <p:nvPr/>
          </p:nvSpPr>
          <p:spPr>
            <a:xfrm>
              <a:off x="8784920" y="9632657"/>
              <a:ext cx="1202690" cy="484505"/>
            </a:xfrm>
            <a:custGeom>
              <a:avLst/>
              <a:gdLst/>
              <a:ahLst/>
              <a:cxnLst/>
              <a:rect l="l" t="t" r="r" b="b"/>
              <a:pathLst>
                <a:path w="1202690" h="484504">
                  <a:moveTo>
                    <a:pt x="225475" y="319405"/>
                  </a:moveTo>
                  <a:lnTo>
                    <a:pt x="508" y="393547"/>
                  </a:lnTo>
                  <a:lnTo>
                    <a:pt x="1016" y="394055"/>
                  </a:lnTo>
                  <a:lnTo>
                    <a:pt x="0" y="483933"/>
                  </a:lnTo>
                  <a:lnTo>
                    <a:pt x="225475" y="413346"/>
                  </a:lnTo>
                  <a:lnTo>
                    <a:pt x="225475" y="319405"/>
                  </a:lnTo>
                  <a:close/>
                </a:path>
                <a:path w="1202690" h="484504">
                  <a:moveTo>
                    <a:pt x="713473" y="260502"/>
                  </a:moveTo>
                  <a:lnTo>
                    <a:pt x="712457" y="158432"/>
                  </a:lnTo>
                  <a:lnTo>
                    <a:pt x="487489" y="232575"/>
                  </a:lnTo>
                  <a:lnTo>
                    <a:pt x="487997" y="233083"/>
                  </a:lnTo>
                  <a:lnTo>
                    <a:pt x="487997" y="331089"/>
                  </a:lnTo>
                  <a:lnTo>
                    <a:pt x="713473" y="260502"/>
                  </a:lnTo>
                  <a:close/>
                </a:path>
                <a:path w="1202690" h="484504">
                  <a:moveTo>
                    <a:pt x="1202486" y="110185"/>
                  </a:moveTo>
                  <a:lnTo>
                    <a:pt x="1199946" y="0"/>
                  </a:lnTo>
                  <a:lnTo>
                    <a:pt x="974991" y="72097"/>
                  </a:lnTo>
                  <a:lnTo>
                    <a:pt x="977023" y="178739"/>
                  </a:lnTo>
                  <a:lnTo>
                    <a:pt x="1202486" y="110185"/>
                  </a:lnTo>
                  <a:close/>
                </a:path>
              </a:pathLst>
            </a:custGeom>
            <a:solidFill>
              <a:srgbClr val="6F9425">
                <a:alpha val="9999"/>
              </a:srgbClr>
            </a:solidFill>
          </p:spPr>
          <p:txBody>
            <a:bodyPr wrap="square" lIns="0" tIns="0" rIns="0" bIns="0" rtlCol="0"/>
            <a:lstStyle/>
            <a:p>
              <a:endParaRPr/>
            </a:p>
          </p:txBody>
        </p:sp>
        <p:pic>
          <p:nvPicPr>
            <p:cNvPr id="180" name="object 180"/>
            <p:cNvPicPr/>
            <p:nvPr/>
          </p:nvPicPr>
          <p:blipFill>
            <a:blip r:embed="rId145" cstate="print"/>
            <a:stretch>
              <a:fillRect/>
            </a:stretch>
          </p:blipFill>
          <p:spPr>
            <a:xfrm>
              <a:off x="10247403" y="9482337"/>
              <a:ext cx="229019" cy="182301"/>
            </a:xfrm>
            <a:prstGeom prst="rect">
              <a:avLst/>
            </a:prstGeom>
          </p:spPr>
        </p:pic>
        <p:pic>
          <p:nvPicPr>
            <p:cNvPr id="181" name="object 181"/>
            <p:cNvPicPr/>
            <p:nvPr/>
          </p:nvPicPr>
          <p:blipFill>
            <a:blip r:embed="rId146" cstate="print"/>
            <a:stretch>
              <a:fillRect/>
            </a:stretch>
          </p:blipFill>
          <p:spPr>
            <a:xfrm>
              <a:off x="10734386" y="9343198"/>
              <a:ext cx="230542" cy="183824"/>
            </a:xfrm>
            <a:prstGeom prst="rect">
              <a:avLst/>
            </a:prstGeom>
          </p:spPr>
        </p:pic>
        <p:pic>
          <p:nvPicPr>
            <p:cNvPr id="182" name="object 182"/>
            <p:cNvPicPr/>
            <p:nvPr/>
          </p:nvPicPr>
          <p:blipFill>
            <a:blip r:embed="rId147" cstate="print"/>
            <a:stretch>
              <a:fillRect/>
            </a:stretch>
          </p:blipFill>
          <p:spPr>
            <a:xfrm>
              <a:off x="11221877" y="9220818"/>
              <a:ext cx="231558" cy="183316"/>
            </a:xfrm>
            <a:prstGeom prst="rect">
              <a:avLst/>
            </a:prstGeom>
          </p:spPr>
        </p:pic>
        <p:pic>
          <p:nvPicPr>
            <p:cNvPr id="183" name="object 183"/>
            <p:cNvPicPr/>
            <p:nvPr/>
          </p:nvPicPr>
          <p:blipFill>
            <a:blip r:embed="rId148" cstate="print"/>
            <a:stretch>
              <a:fillRect/>
            </a:stretch>
          </p:blipFill>
          <p:spPr>
            <a:xfrm>
              <a:off x="11708860" y="9118750"/>
              <a:ext cx="233081" cy="179254"/>
            </a:xfrm>
            <a:prstGeom prst="rect">
              <a:avLst/>
            </a:prstGeom>
          </p:spPr>
        </p:pic>
        <p:pic>
          <p:nvPicPr>
            <p:cNvPr id="184" name="object 184"/>
            <p:cNvPicPr/>
            <p:nvPr/>
          </p:nvPicPr>
          <p:blipFill>
            <a:blip r:embed="rId149" cstate="print"/>
            <a:stretch>
              <a:fillRect/>
            </a:stretch>
          </p:blipFill>
          <p:spPr>
            <a:xfrm>
              <a:off x="12196383" y="9041564"/>
              <a:ext cx="234572" cy="172652"/>
            </a:xfrm>
            <a:prstGeom prst="rect">
              <a:avLst/>
            </a:prstGeom>
          </p:spPr>
        </p:pic>
        <p:pic>
          <p:nvPicPr>
            <p:cNvPr id="185" name="object 185"/>
            <p:cNvPicPr/>
            <p:nvPr/>
          </p:nvPicPr>
          <p:blipFill>
            <a:blip r:embed="rId150" cstate="print"/>
            <a:stretch>
              <a:fillRect/>
            </a:stretch>
          </p:blipFill>
          <p:spPr>
            <a:xfrm>
              <a:off x="12683333" y="8993830"/>
              <a:ext cx="236128" cy="163512"/>
            </a:xfrm>
            <a:prstGeom prst="rect">
              <a:avLst/>
            </a:prstGeom>
          </p:spPr>
        </p:pic>
        <p:pic>
          <p:nvPicPr>
            <p:cNvPr id="186" name="object 186"/>
            <p:cNvPicPr/>
            <p:nvPr/>
          </p:nvPicPr>
          <p:blipFill>
            <a:blip r:embed="rId151" cstate="print"/>
            <a:stretch>
              <a:fillRect/>
            </a:stretch>
          </p:blipFill>
          <p:spPr>
            <a:xfrm>
              <a:off x="13170824" y="8980310"/>
              <a:ext cx="237651" cy="151134"/>
            </a:xfrm>
            <a:prstGeom prst="rect">
              <a:avLst/>
            </a:prstGeom>
          </p:spPr>
        </p:pic>
        <p:pic>
          <p:nvPicPr>
            <p:cNvPr id="187" name="object 187"/>
            <p:cNvPicPr/>
            <p:nvPr/>
          </p:nvPicPr>
          <p:blipFill>
            <a:blip r:embed="rId152" cstate="print"/>
            <a:stretch>
              <a:fillRect/>
            </a:stretch>
          </p:blipFill>
          <p:spPr>
            <a:xfrm>
              <a:off x="13657806" y="8974534"/>
              <a:ext cx="238667" cy="152848"/>
            </a:xfrm>
            <a:prstGeom prst="rect">
              <a:avLst/>
            </a:prstGeom>
          </p:spPr>
        </p:pic>
        <p:pic>
          <p:nvPicPr>
            <p:cNvPr id="188" name="object 188"/>
            <p:cNvPicPr/>
            <p:nvPr/>
          </p:nvPicPr>
          <p:blipFill>
            <a:blip r:embed="rId153" cstate="print"/>
            <a:stretch>
              <a:fillRect/>
            </a:stretch>
          </p:blipFill>
          <p:spPr>
            <a:xfrm>
              <a:off x="14145298" y="8944066"/>
              <a:ext cx="240190" cy="156911"/>
            </a:xfrm>
            <a:prstGeom prst="rect">
              <a:avLst/>
            </a:prstGeom>
          </p:spPr>
        </p:pic>
        <p:pic>
          <p:nvPicPr>
            <p:cNvPr id="189" name="object 189"/>
            <p:cNvPicPr/>
            <p:nvPr/>
          </p:nvPicPr>
          <p:blipFill>
            <a:blip r:embed="rId154" cstate="print"/>
            <a:stretch>
              <a:fillRect/>
            </a:stretch>
          </p:blipFill>
          <p:spPr>
            <a:xfrm>
              <a:off x="14632342" y="8893793"/>
              <a:ext cx="241652" cy="156911"/>
            </a:xfrm>
            <a:prstGeom prst="rect">
              <a:avLst/>
            </a:prstGeom>
          </p:spPr>
        </p:pic>
        <p:pic>
          <p:nvPicPr>
            <p:cNvPr id="190" name="object 190"/>
            <p:cNvPicPr/>
            <p:nvPr/>
          </p:nvPicPr>
          <p:blipFill>
            <a:blip r:embed="rId155" cstate="print"/>
            <a:stretch>
              <a:fillRect/>
            </a:stretch>
          </p:blipFill>
          <p:spPr>
            <a:xfrm>
              <a:off x="15119772" y="8828794"/>
              <a:ext cx="243237" cy="155387"/>
            </a:xfrm>
            <a:prstGeom prst="rect">
              <a:avLst/>
            </a:prstGeom>
          </p:spPr>
        </p:pic>
        <p:sp>
          <p:nvSpPr>
            <p:cNvPr id="191" name="object 191"/>
            <p:cNvSpPr/>
            <p:nvPr/>
          </p:nvSpPr>
          <p:spPr>
            <a:xfrm>
              <a:off x="15607260" y="8661729"/>
              <a:ext cx="733425" cy="239395"/>
            </a:xfrm>
            <a:custGeom>
              <a:avLst/>
              <a:gdLst/>
              <a:ahLst/>
              <a:cxnLst/>
              <a:rect l="l" t="t" r="r" b="b"/>
              <a:pathLst>
                <a:path w="733425" h="239395">
                  <a:moveTo>
                    <a:pt x="244754" y="196519"/>
                  </a:moveTo>
                  <a:lnTo>
                    <a:pt x="224955" y="88366"/>
                  </a:lnTo>
                  <a:lnTo>
                    <a:pt x="0" y="125933"/>
                  </a:lnTo>
                  <a:lnTo>
                    <a:pt x="508" y="125933"/>
                  </a:lnTo>
                  <a:lnTo>
                    <a:pt x="19291" y="239179"/>
                  </a:lnTo>
                  <a:lnTo>
                    <a:pt x="244754" y="196519"/>
                  </a:lnTo>
                  <a:close/>
                </a:path>
                <a:path w="733425" h="239395">
                  <a:moveTo>
                    <a:pt x="733259" y="96989"/>
                  </a:moveTo>
                  <a:lnTo>
                    <a:pt x="711936" y="0"/>
                  </a:lnTo>
                  <a:lnTo>
                    <a:pt x="486981" y="41643"/>
                  </a:lnTo>
                  <a:lnTo>
                    <a:pt x="487489" y="41643"/>
                  </a:lnTo>
                  <a:lnTo>
                    <a:pt x="507796" y="143713"/>
                  </a:lnTo>
                  <a:lnTo>
                    <a:pt x="733259" y="96989"/>
                  </a:lnTo>
                  <a:close/>
                </a:path>
              </a:pathLst>
            </a:custGeom>
            <a:solidFill>
              <a:srgbClr val="6F9425">
                <a:alpha val="9999"/>
              </a:srgbClr>
            </a:solidFill>
          </p:spPr>
          <p:txBody>
            <a:bodyPr wrap="square" lIns="0" tIns="0" rIns="0" bIns="0" rtlCol="0"/>
            <a:lstStyle/>
            <a:p>
              <a:endParaRPr/>
            </a:p>
          </p:txBody>
        </p:sp>
        <p:pic>
          <p:nvPicPr>
            <p:cNvPr id="192" name="object 192"/>
            <p:cNvPicPr/>
            <p:nvPr/>
          </p:nvPicPr>
          <p:blipFill>
            <a:blip r:embed="rId156" cstate="print"/>
            <a:stretch>
              <a:fillRect/>
            </a:stretch>
          </p:blipFill>
          <p:spPr>
            <a:xfrm>
              <a:off x="16581850" y="8567276"/>
              <a:ext cx="247185" cy="134567"/>
            </a:xfrm>
            <a:prstGeom prst="rect">
              <a:avLst/>
            </a:prstGeom>
          </p:spPr>
        </p:pic>
        <p:sp>
          <p:nvSpPr>
            <p:cNvPr id="193" name="object 193"/>
            <p:cNvSpPr/>
            <p:nvPr/>
          </p:nvSpPr>
          <p:spPr>
            <a:xfrm>
              <a:off x="0" y="8278342"/>
              <a:ext cx="18288000" cy="2009139"/>
            </a:xfrm>
            <a:custGeom>
              <a:avLst/>
              <a:gdLst/>
              <a:ahLst/>
              <a:cxnLst/>
              <a:rect l="l" t="t" r="r" b="b"/>
              <a:pathLst>
                <a:path w="18288000" h="2009140">
                  <a:moveTo>
                    <a:pt x="182232" y="1601609"/>
                  </a:moveTo>
                  <a:lnTo>
                    <a:pt x="0" y="1550708"/>
                  </a:lnTo>
                  <a:lnTo>
                    <a:pt x="0" y="1663598"/>
                  </a:lnTo>
                  <a:lnTo>
                    <a:pt x="155829" y="1704187"/>
                  </a:lnTo>
                  <a:lnTo>
                    <a:pt x="182232" y="1601609"/>
                  </a:lnTo>
                  <a:close/>
                </a:path>
                <a:path w="18288000" h="2009140">
                  <a:moveTo>
                    <a:pt x="672769" y="1742274"/>
                  </a:moveTo>
                  <a:lnTo>
                    <a:pt x="446798" y="1676768"/>
                  </a:lnTo>
                  <a:lnTo>
                    <a:pt x="420903" y="1774774"/>
                  </a:lnTo>
                  <a:lnTo>
                    <a:pt x="647890" y="1836216"/>
                  </a:lnTo>
                  <a:lnTo>
                    <a:pt x="672769" y="1742274"/>
                  </a:lnTo>
                  <a:close/>
                </a:path>
                <a:path w="18288000" h="2009140">
                  <a:moveTo>
                    <a:pt x="1162799" y="1885467"/>
                  </a:moveTo>
                  <a:lnTo>
                    <a:pt x="936828" y="1819452"/>
                  </a:lnTo>
                  <a:lnTo>
                    <a:pt x="936320" y="1819452"/>
                  </a:lnTo>
                  <a:lnTo>
                    <a:pt x="911948" y="1908327"/>
                  </a:lnTo>
                  <a:lnTo>
                    <a:pt x="1138936" y="1970278"/>
                  </a:lnTo>
                  <a:lnTo>
                    <a:pt x="1162799" y="1885467"/>
                  </a:lnTo>
                  <a:close/>
                </a:path>
                <a:path w="18288000" h="2009140">
                  <a:moveTo>
                    <a:pt x="1588706" y="2008657"/>
                  </a:moveTo>
                  <a:lnTo>
                    <a:pt x="1427365" y="1962150"/>
                  </a:lnTo>
                  <a:lnTo>
                    <a:pt x="1426857" y="1962658"/>
                  </a:lnTo>
                  <a:lnTo>
                    <a:pt x="1413764" y="2008657"/>
                  </a:lnTo>
                  <a:lnTo>
                    <a:pt x="1588706" y="2008657"/>
                  </a:lnTo>
                  <a:close/>
                </a:path>
                <a:path w="18288000" h="2009140">
                  <a:moveTo>
                    <a:pt x="9008872" y="1875828"/>
                  </a:moveTo>
                  <a:lnTo>
                    <a:pt x="8782888" y="1941842"/>
                  </a:lnTo>
                  <a:lnTo>
                    <a:pt x="8781961" y="2008657"/>
                  </a:lnTo>
                  <a:lnTo>
                    <a:pt x="8860714" y="2008657"/>
                  </a:lnTo>
                  <a:lnTo>
                    <a:pt x="9008872" y="1968246"/>
                  </a:lnTo>
                  <a:lnTo>
                    <a:pt x="9008872" y="1875828"/>
                  </a:lnTo>
                  <a:close/>
                </a:path>
                <a:path w="18288000" h="2009140">
                  <a:moveTo>
                    <a:pt x="9500425" y="1833676"/>
                  </a:moveTo>
                  <a:lnTo>
                    <a:pt x="9499409" y="1732622"/>
                  </a:lnTo>
                  <a:lnTo>
                    <a:pt x="9273426" y="1798637"/>
                  </a:lnTo>
                  <a:lnTo>
                    <a:pt x="9273426" y="1895627"/>
                  </a:lnTo>
                  <a:lnTo>
                    <a:pt x="9500425" y="1833676"/>
                  </a:lnTo>
                  <a:close/>
                </a:path>
                <a:path w="18288000" h="2009140">
                  <a:moveTo>
                    <a:pt x="9992474" y="1702155"/>
                  </a:moveTo>
                  <a:lnTo>
                    <a:pt x="9989947" y="1592465"/>
                  </a:lnTo>
                  <a:lnTo>
                    <a:pt x="9763963" y="1656448"/>
                  </a:lnTo>
                  <a:lnTo>
                    <a:pt x="9763455" y="1656448"/>
                  </a:lnTo>
                  <a:lnTo>
                    <a:pt x="9765487" y="1762074"/>
                  </a:lnTo>
                  <a:lnTo>
                    <a:pt x="9992474" y="1702155"/>
                  </a:lnTo>
                  <a:close/>
                </a:path>
                <a:path w="18288000" h="2009140">
                  <a:moveTo>
                    <a:pt x="10484028" y="1576730"/>
                  </a:moveTo>
                  <a:lnTo>
                    <a:pt x="10479976" y="1458912"/>
                  </a:lnTo>
                  <a:lnTo>
                    <a:pt x="10253993" y="1519351"/>
                  </a:lnTo>
                  <a:lnTo>
                    <a:pt x="10257041" y="1633601"/>
                  </a:lnTo>
                  <a:lnTo>
                    <a:pt x="10306825" y="1620862"/>
                  </a:lnTo>
                  <a:lnTo>
                    <a:pt x="10484028" y="1576730"/>
                  </a:lnTo>
                  <a:close/>
                </a:path>
                <a:path w="18288000" h="2009140">
                  <a:moveTo>
                    <a:pt x="10976089" y="1461960"/>
                  </a:moveTo>
                  <a:lnTo>
                    <a:pt x="10970514" y="1336535"/>
                  </a:lnTo>
                  <a:lnTo>
                    <a:pt x="10920971" y="1348282"/>
                  </a:lnTo>
                  <a:lnTo>
                    <a:pt x="10744543" y="1391386"/>
                  </a:lnTo>
                  <a:lnTo>
                    <a:pt x="10749102" y="1513255"/>
                  </a:lnTo>
                  <a:lnTo>
                    <a:pt x="10976089" y="1461960"/>
                  </a:lnTo>
                  <a:close/>
                </a:path>
                <a:path w="18288000" h="2009140">
                  <a:moveTo>
                    <a:pt x="17317543" y="265074"/>
                  </a:moveTo>
                  <a:lnTo>
                    <a:pt x="17293667" y="191439"/>
                  </a:lnTo>
                  <a:lnTo>
                    <a:pt x="17068711" y="236639"/>
                  </a:lnTo>
                  <a:lnTo>
                    <a:pt x="17092079" y="315849"/>
                  </a:lnTo>
                  <a:lnTo>
                    <a:pt x="17317543" y="265074"/>
                  </a:lnTo>
                  <a:close/>
                </a:path>
                <a:path w="18288000" h="2009140">
                  <a:moveTo>
                    <a:pt x="17806556" y="156908"/>
                  </a:moveTo>
                  <a:lnTo>
                    <a:pt x="17799723" y="140436"/>
                  </a:lnTo>
                  <a:lnTo>
                    <a:pt x="17793856" y="126060"/>
                  </a:lnTo>
                  <a:lnTo>
                    <a:pt x="17787989" y="111493"/>
                  </a:lnTo>
                  <a:lnTo>
                    <a:pt x="17781156" y="94449"/>
                  </a:lnTo>
                  <a:lnTo>
                    <a:pt x="17556201" y="139141"/>
                  </a:lnTo>
                  <a:lnTo>
                    <a:pt x="17568647" y="173482"/>
                  </a:lnTo>
                  <a:lnTo>
                    <a:pt x="17574337" y="188912"/>
                  </a:lnTo>
                  <a:lnTo>
                    <a:pt x="17581093" y="206679"/>
                  </a:lnTo>
                  <a:lnTo>
                    <a:pt x="17806556" y="156908"/>
                  </a:lnTo>
                  <a:close/>
                </a:path>
                <a:path w="18288000" h="2009140">
                  <a:moveTo>
                    <a:pt x="18287988" y="38176"/>
                  </a:moveTo>
                  <a:lnTo>
                    <a:pt x="18268150" y="0"/>
                  </a:lnTo>
                  <a:lnTo>
                    <a:pt x="18043182" y="42659"/>
                  </a:lnTo>
                  <a:lnTo>
                    <a:pt x="18069598" y="99021"/>
                  </a:lnTo>
                  <a:lnTo>
                    <a:pt x="18287988" y="52768"/>
                  </a:lnTo>
                  <a:lnTo>
                    <a:pt x="18287988" y="38176"/>
                  </a:lnTo>
                  <a:close/>
                </a:path>
              </a:pathLst>
            </a:custGeom>
            <a:solidFill>
              <a:srgbClr val="6F9425">
                <a:alpha val="9999"/>
              </a:srgbClr>
            </a:solidFill>
          </p:spPr>
          <p:txBody>
            <a:bodyPr wrap="square" lIns="0" tIns="0" rIns="0" bIns="0" rtlCol="0"/>
            <a:lstStyle/>
            <a:p>
              <a:endParaRPr/>
            </a:p>
          </p:txBody>
        </p:sp>
        <p:pic>
          <p:nvPicPr>
            <p:cNvPr id="194" name="object 194"/>
            <p:cNvPicPr/>
            <p:nvPr/>
          </p:nvPicPr>
          <p:blipFill>
            <a:blip r:embed="rId157" cstate="print"/>
            <a:stretch>
              <a:fillRect/>
            </a:stretch>
          </p:blipFill>
          <p:spPr>
            <a:xfrm>
              <a:off x="11235103" y="9507218"/>
              <a:ext cx="233057" cy="176715"/>
            </a:xfrm>
            <a:prstGeom prst="rect">
              <a:avLst/>
            </a:prstGeom>
          </p:spPr>
        </p:pic>
        <p:pic>
          <p:nvPicPr>
            <p:cNvPr id="195" name="object 195"/>
            <p:cNvPicPr/>
            <p:nvPr/>
          </p:nvPicPr>
          <p:blipFill>
            <a:blip r:embed="rId158" cstate="print"/>
            <a:stretch>
              <a:fillRect/>
            </a:stretch>
          </p:blipFill>
          <p:spPr>
            <a:xfrm>
              <a:off x="11725110" y="9418353"/>
              <a:ext cx="234604" cy="174684"/>
            </a:xfrm>
            <a:prstGeom prst="rect">
              <a:avLst/>
            </a:prstGeom>
          </p:spPr>
        </p:pic>
        <p:pic>
          <p:nvPicPr>
            <p:cNvPr id="196" name="object 196"/>
            <p:cNvPicPr/>
            <p:nvPr/>
          </p:nvPicPr>
          <p:blipFill>
            <a:blip r:embed="rId159" cstate="print"/>
            <a:stretch>
              <a:fillRect/>
            </a:stretch>
          </p:blipFill>
          <p:spPr>
            <a:xfrm>
              <a:off x="12215140" y="9352339"/>
              <a:ext cx="236128" cy="169606"/>
            </a:xfrm>
            <a:prstGeom prst="rect">
              <a:avLst/>
            </a:prstGeom>
          </p:spPr>
        </p:pic>
        <p:pic>
          <p:nvPicPr>
            <p:cNvPr id="197" name="object 197"/>
            <p:cNvPicPr/>
            <p:nvPr/>
          </p:nvPicPr>
          <p:blipFill>
            <a:blip r:embed="rId160" cstate="print"/>
            <a:stretch>
              <a:fillRect/>
            </a:stretch>
          </p:blipFill>
          <p:spPr>
            <a:xfrm>
              <a:off x="12705677" y="9313746"/>
              <a:ext cx="237651" cy="161481"/>
            </a:xfrm>
            <a:prstGeom prst="rect">
              <a:avLst/>
            </a:prstGeom>
          </p:spPr>
        </p:pic>
        <p:pic>
          <p:nvPicPr>
            <p:cNvPr id="198" name="object 198"/>
            <p:cNvPicPr/>
            <p:nvPr/>
          </p:nvPicPr>
          <p:blipFill>
            <a:blip r:embed="rId161" cstate="print"/>
            <a:stretch>
              <a:fillRect/>
            </a:stretch>
          </p:blipFill>
          <p:spPr>
            <a:xfrm>
              <a:off x="13686244" y="9285309"/>
              <a:ext cx="240698" cy="158942"/>
            </a:xfrm>
            <a:prstGeom prst="rect">
              <a:avLst/>
            </a:prstGeom>
          </p:spPr>
        </p:pic>
        <p:pic>
          <p:nvPicPr>
            <p:cNvPr id="199" name="object 199"/>
            <p:cNvPicPr/>
            <p:nvPr/>
          </p:nvPicPr>
          <p:blipFill>
            <a:blip r:embed="rId162" cstate="print"/>
            <a:stretch>
              <a:fillRect/>
            </a:stretch>
          </p:blipFill>
          <p:spPr>
            <a:xfrm>
              <a:off x="13196215" y="9304097"/>
              <a:ext cx="239175" cy="150817"/>
            </a:xfrm>
            <a:prstGeom prst="rect">
              <a:avLst/>
            </a:prstGeom>
          </p:spPr>
        </p:pic>
        <p:pic>
          <p:nvPicPr>
            <p:cNvPr id="200" name="object 200"/>
            <p:cNvPicPr/>
            <p:nvPr/>
          </p:nvPicPr>
          <p:blipFill>
            <a:blip r:embed="rId163" cstate="print"/>
            <a:stretch>
              <a:fillRect/>
            </a:stretch>
          </p:blipFill>
          <p:spPr>
            <a:xfrm>
              <a:off x="14177290" y="9239607"/>
              <a:ext cx="241714" cy="164020"/>
            </a:xfrm>
            <a:prstGeom prst="rect">
              <a:avLst/>
            </a:prstGeom>
          </p:spPr>
        </p:pic>
        <p:pic>
          <p:nvPicPr>
            <p:cNvPr id="201" name="object 201"/>
            <p:cNvPicPr/>
            <p:nvPr/>
          </p:nvPicPr>
          <p:blipFill>
            <a:blip r:embed="rId164" cstate="print"/>
            <a:stretch>
              <a:fillRect/>
            </a:stretch>
          </p:blipFill>
          <p:spPr>
            <a:xfrm>
              <a:off x="14667827" y="9171561"/>
              <a:ext cx="243237" cy="165543"/>
            </a:xfrm>
            <a:prstGeom prst="rect">
              <a:avLst/>
            </a:prstGeom>
          </p:spPr>
        </p:pic>
        <p:pic>
          <p:nvPicPr>
            <p:cNvPr id="202" name="object 202"/>
            <p:cNvPicPr/>
            <p:nvPr/>
          </p:nvPicPr>
          <p:blipFill>
            <a:blip r:embed="rId165" cstate="print"/>
            <a:stretch>
              <a:fillRect/>
            </a:stretch>
          </p:blipFill>
          <p:spPr>
            <a:xfrm>
              <a:off x="15157349" y="9084219"/>
              <a:ext cx="244760" cy="164020"/>
            </a:xfrm>
            <a:prstGeom prst="rect">
              <a:avLst/>
            </a:prstGeom>
          </p:spPr>
        </p:pic>
        <p:pic>
          <p:nvPicPr>
            <p:cNvPr id="203" name="object 203"/>
            <p:cNvPicPr/>
            <p:nvPr/>
          </p:nvPicPr>
          <p:blipFill>
            <a:blip r:embed="rId166" cstate="print"/>
            <a:stretch>
              <a:fillRect/>
            </a:stretch>
          </p:blipFill>
          <p:spPr>
            <a:xfrm>
              <a:off x="15647887" y="8982150"/>
              <a:ext cx="246284" cy="158942"/>
            </a:xfrm>
            <a:prstGeom prst="rect">
              <a:avLst/>
            </a:prstGeom>
          </p:spPr>
        </p:pic>
        <p:sp>
          <p:nvSpPr>
            <p:cNvPr id="204" name="object 204"/>
            <p:cNvSpPr/>
            <p:nvPr/>
          </p:nvSpPr>
          <p:spPr>
            <a:xfrm>
              <a:off x="0" y="8394585"/>
              <a:ext cx="18288000" cy="1814195"/>
            </a:xfrm>
            <a:custGeom>
              <a:avLst/>
              <a:gdLst/>
              <a:ahLst/>
              <a:cxnLst/>
              <a:rect l="l" t="t" r="r" b="b"/>
              <a:pathLst>
                <a:path w="18288000" h="1814195">
                  <a:moveTo>
                    <a:pt x="124345" y="1708797"/>
                  </a:moveTo>
                  <a:lnTo>
                    <a:pt x="0" y="1679206"/>
                  </a:lnTo>
                  <a:lnTo>
                    <a:pt x="0" y="1792338"/>
                  </a:lnTo>
                  <a:lnTo>
                    <a:pt x="97434" y="1813915"/>
                  </a:lnTo>
                  <a:lnTo>
                    <a:pt x="124345" y="1708797"/>
                  </a:lnTo>
                  <a:close/>
                </a:path>
                <a:path w="18288000" h="1814195">
                  <a:moveTo>
                    <a:pt x="16386226" y="568274"/>
                  </a:moveTo>
                  <a:lnTo>
                    <a:pt x="16364903" y="474840"/>
                  </a:lnTo>
                  <a:lnTo>
                    <a:pt x="16138932" y="528154"/>
                  </a:lnTo>
                  <a:lnTo>
                    <a:pt x="16138424" y="528154"/>
                  </a:lnTo>
                  <a:lnTo>
                    <a:pt x="16159239" y="627176"/>
                  </a:lnTo>
                  <a:lnTo>
                    <a:pt x="16386226" y="568274"/>
                  </a:lnTo>
                  <a:close/>
                </a:path>
                <a:path w="18288000" h="1814195">
                  <a:moveTo>
                    <a:pt x="16877780" y="436245"/>
                  </a:moveTo>
                  <a:lnTo>
                    <a:pt x="16854932" y="355511"/>
                  </a:lnTo>
                  <a:lnTo>
                    <a:pt x="16628961" y="411365"/>
                  </a:lnTo>
                  <a:lnTo>
                    <a:pt x="16628453" y="410857"/>
                  </a:lnTo>
                  <a:lnTo>
                    <a:pt x="16650792" y="497687"/>
                  </a:lnTo>
                  <a:lnTo>
                    <a:pt x="16877780" y="436245"/>
                  </a:lnTo>
                  <a:close/>
                </a:path>
                <a:path w="18288000" h="1814195">
                  <a:moveTo>
                    <a:pt x="17369841" y="300659"/>
                  </a:moveTo>
                  <a:lnTo>
                    <a:pt x="17345470" y="232105"/>
                  </a:lnTo>
                  <a:lnTo>
                    <a:pt x="17119499" y="288988"/>
                  </a:lnTo>
                  <a:lnTo>
                    <a:pt x="17118991" y="289496"/>
                  </a:lnTo>
                  <a:lnTo>
                    <a:pt x="17142854" y="363626"/>
                  </a:lnTo>
                  <a:lnTo>
                    <a:pt x="17369841" y="300659"/>
                  </a:lnTo>
                  <a:close/>
                </a:path>
                <a:path w="18288000" h="1814195">
                  <a:moveTo>
                    <a:pt x="17861903" y="165582"/>
                  </a:moveTo>
                  <a:lnTo>
                    <a:pt x="17854791" y="150787"/>
                  </a:lnTo>
                  <a:lnTo>
                    <a:pt x="17848758" y="137782"/>
                  </a:lnTo>
                  <a:lnTo>
                    <a:pt x="17842840" y="124599"/>
                  </a:lnTo>
                  <a:lnTo>
                    <a:pt x="17836007" y="109220"/>
                  </a:lnTo>
                  <a:lnTo>
                    <a:pt x="17610036" y="165582"/>
                  </a:lnTo>
                  <a:lnTo>
                    <a:pt x="17616564" y="182549"/>
                  </a:lnTo>
                  <a:lnTo>
                    <a:pt x="17622279" y="196938"/>
                  </a:lnTo>
                  <a:lnTo>
                    <a:pt x="17628096" y="211150"/>
                  </a:lnTo>
                  <a:lnTo>
                    <a:pt x="17634916" y="227545"/>
                  </a:lnTo>
                  <a:lnTo>
                    <a:pt x="17861903" y="165582"/>
                  </a:lnTo>
                  <a:close/>
                </a:path>
                <a:path w="18288000" h="1814195">
                  <a:moveTo>
                    <a:pt x="18287988" y="0"/>
                  </a:moveTo>
                  <a:lnTo>
                    <a:pt x="18100574" y="44729"/>
                  </a:lnTo>
                  <a:lnTo>
                    <a:pt x="18100574" y="45237"/>
                  </a:lnTo>
                  <a:lnTo>
                    <a:pt x="18126977" y="95008"/>
                  </a:lnTo>
                  <a:lnTo>
                    <a:pt x="18287988" y="52590"/>
                  </a:lnTo>
                  <a:lnTo>
                    <a:pt x="18287988" y="0"/>
                  </a:lnTo>
                  <a:close/>
                </a:path>
              </a:pathLst>
            </a:custGeom>
            <a:solidFill>
              <a:srgbClr val="6F9425">
                <a:alpha val="9999"/>
              </a:srgbClr>
            </a:solidFill>
          </p:spPr>
          <p:txBody>
            <a:bodyPr wrap="square" lIns="0" tIns="0" rIns="0" bIns="0" rtlCol="0"/>
            <a:lstStyle/>
            <a:p>
              <a:endParaRPr/>
            </a:p>
          </p:txBody>
        </p:sp>
        <p:pic>
          <p:nvPicPr>
            <p:cNvPr id="205" name="object 205"/>
            <p:cNvPicPr/>
            <p:nvPr/>
          </p:nvPicPr>
          <p:blipFill>
            <a:blip r:embed="rId167" cstate="print"/>
            <a:stretch>
              <a:fillRect/>
            </a:stretch>
          </p:blipFill>
          <p:spPr>
            <a:xfrm>
              <a:off x="364035" y="10167870"/>
              <a:ext cx="253901" cy="119128"/>
            </a:xfrm>
            <a:prstGeom prst="rect">
              <a:avLst/>
            </a:prstGeom>
          </p:spPr>
        </p:pic>
        <p:sp>
          <p:nvSpPr>
            <p:cNvPr id="206" name="object 206"/>
            <p:cNvSpPr/>
            <p:nvPr/>
          </p:nvSpPr>
          <p:spPr>
            <a:xfrm>
              <a:off x="9274441" y="10108463"/>
              <a:ext cx="723900" cy="179070"/>
            </a:xfrm>
            <a:custGeom>
              <a:avLst/>
              <a:gdLst/>
              <a:ahLst/>
              <a:cxnLst/>
              <a:rect l="l" t="t" r="r" b="b"/>
              <a:pathLst>
                <a:path w="723900" h="179070">
                  <a:moveTo>
                    <a:pt x="227914" y="178536"/>
                  </a:moveTo>
                  <a:lnTo>
                    <a:pt x="227495" y="120853"/>
                  </a:lnTo>
                  <a:lnTo>
                    <a:pt x="0" y="178244"/>
                  </a:lnTo>
                  <a:lnTo>
                    <a:pt x="0" y="178536"/>
                  </a:lnTo>
                  <a:lnTo>
                    <a:pt x="227914" y="178536"/>
                  </a:lnTo>
                  <a:close/>
                </a:path>
                <a:path w="723900" h="179070">
                  <a:moveTo>
                    <a:pt x="723620" y="110197"/>
                  </a:moveTo>
                  <a:lnTo>
                    <a:pt x="721080" y="0"/>
                  </a:lnTo>
                  <a:lnTo>
                    <a:pt x="493585" y="55346"/>
                  </a:lnTo>
                  <a:lnTo>
                    <a:pt x="493077" y="55346"/>
                  </a:lnTo>
                  <a:lnTo>
                    <a:pt x="495109" y="161480"/>
                  </a:lnTo>
                  <a:lnTo>
                    <a:pt x="723620" y="110197"/>
                  </a:lnTo>
                  <a:close/>
                </a:path>
              </a:pathLst>
            </a:custGeom>
            <a:solidFill>
              <a:srgbClr val="6F9425">
                <a:alpha val="9999"/>
              </a:srgbClr>
            </a:solidFill>
          </p:spPr>
          <p:txBody>
            <a:bodyPr wrap="square" lIns="0" tIns="0" rIns="0" bIns="0" rtlCol="0"/>
            <a:lstStyle/>
            <a:p>
              <a:endParaRPr/>
            </a:p>
          </p:txBody>
        </p:sp>
        <p:pic>
          <p:nvPicPr>
            <p:cNvPr id="207" name="object 207"/>
            <p:cNvPicPr/>
            <p:nvPr/>
          </p:nvPicPr>
          <p:blipFill>
            <a:blip r:embed="rId168" cstate="print"/>
            <a:stretch>
              <a:fillRect/>
            </a:stretch>
          </p:blipFill>
          <p:spPr>
            <a:xfrm>
              <a:off x="10261114" y="9992678"/>
              <a:ext cx="232065" cy="167067"/>
            </a:xfrm>
            <a:prstGeom prst="rect">
              <a:avLst/>
            </a:prstGeom>
          </p:spPr>
        </p:pic>
        <p:pic>
          <p:nvPicPr>
            <p:cNvPr id="208" name="object 208"/>
            <p:cNvPicPr/>
            <p:nvPr/>
          </p:nvPicPr>
          <p:blipFill>
            <a:blip r:embed="rId169" cstate="print"/>
            <a:stretch>
              <a:fillRect/>
            </a:stretch>
          </p:blipFill>
          <p:spPr>
            <a:xfrm>
              <a:off x="10755205" y="9887563"/>
              <a:ext cx="233081" cy="170621"/>
            </a:xfrm>
            <a:prstGeom prst="rect">
              <a:avLst/>
            </a:prstGeom>
          </p:spPr>
        </p:pic>
        <p:pic>
          <p:nvPicPr>
            <p:cNvPr id="209" name="object 209"/>
            <p:cNvPicPr/>
            <p:nvPr/>
          </p:nvPicPr>
          <p:blipFill>
            <a:blip r:embed="rId170" cstate="print"/>
            <a:stretch>
              <a:fillRect/>
            </a:stretch>
          </p:blipFill>
          <p:spPr>
            <a:xfrm>
              <a:off x="11248282" y="9795650"/>
              <a:ext cx="234604" cy="171637"/>
            </a:xfrm>
            <a:prstGeom prst="rect">
              <a:avLst/>
            </a:prstGeom>
          </p:spPr>
        </p:pic>
        <p:pic>
          <p:nvPicPr>
            <p:cNvPr id="210" name="object 210"/>
            <p:cNvPicPr/>
            <p:nvPr/>
          </p:nvPicPr>
          <p:blipFill>
            <a:blip r:embed="rId171" cstate="print"/>
            <a:stretch>
              <a:fillRect/>
            </a:stretch>
          </p:blipFill>
          <p:spPr>
            <a:xfrm>
              <a:off x="11741866" y="9721511"/>
              <a:ext cx="236128" cy="170113"/>
            </a:xfrm>
            <a:prstGeom prst="rect">
              <a:avLst/>
            </a:prstGeom>
          </p:spPr>
        </p:pic>
        <p:pic>
          <p:nvPicPr>
            <p:cNvPr id="211" name="object 211"/>
            <p:cNvPicPr/>
            <p:nvPr/>
          </p:nvPicPr>
          <p:blipFill>
            <a:blip r:embed="rId172" cstate="print"/>
            <a:stretch>
              <a:fillRect/>
            </a:stretch>
          </p:blipFill>
          <p:spPr>
            <a:xfrm>
              <a:off x="12235451" y="9667684"/>
              <a:ext cx="237651" cy="166559"/>
            </a:xfrm>
            <a:prstGeom prst="rect">
              <a:avLst/>
            </a:prstGeom>
          </p:spPr>
        </p:pic>
        <p:pic>
          <p:nvPicPr>
            <p:cNvPr id="212" name="object 212"/>
            <p:cNvPicPr/>
            <p:nvPr/>
          </p:nvPicPr>
          <p:blipFill>
            <a:blip r:embed="rId173" cstate="print"/>
            <a:stretch>
              <a:fillRect/>
            </a:stretch>
          </p:blipFill>
          <p:spPr>
            <a:xfrm>
              <a:off x="12728528" y="9637724"/>
              <a:ext cx="239175" cy="159957"/>
            </a:xfrm>
            <a:prstGeom prst="rect">
              <a:avLst/>
            </a:prstGeom>
          </p:spPr>
        </p:pic>
        <p:pic>
          <p:nvPicPr>
            <p:cNvPr id="213" name="object 213"/>
            <p:cNvPicPr/>
            <p:nvPr/>
          </p:nvPicPr>
          <p:blipFill>
            <a:blip r:embed="rId174" cstate="print"/>
            <a:stretch>
              <a:fillRect/>
            </a:stretch>
          </p:blipFill>
          <p:spPr>
            <a:xfrm>
              <a:off x="13222112" y="9629599"/>
              <a:ext cx="240698" cy="156403"/>
            </a:xfrm>
            <a:prstGeom prst="rect">
              <a:avLst/>
            </a:prstGeom>
          </p:spPr>
        </p:pic>
        <p:pic>
          <p:nvPicPr>
            <p:cNvPr id="214" name="object 214"/>
            <p:cNvPicPr/>
            <p:nvPr/>
          </p:nvPicPr>
          <p:blipFill>
            <a:blip r:embed="rId175" cstate="print"/>
            <a:stretch>
              <a:fillRect/>
            </a:stretch>
          </p:blipFill>
          <p:spPr>
            <a:xfrm>
              <a:off x="13715696" y="9597608"/>
              <a:ext cx="242221" cy="166051"/>
            </a:xfrm>
            <a:prstGeom prst="rect">
              <a:avLst/>
            </a:prstGeom>
          </p:spPr>
        </p:pic>
        <p:pic>
          <p:nvPicPr>
            <p:cNvPr id="215" name="object 215"/>
            <p:cNvPicPr/>
            <p:nvPr/>
          </p:nvPicPr>
          <p:blipFill>
            <a:blip r:embed="rId176" cstate="print"/>
            <a:stretch>
              <a:fillRect/>
            </a:stretch>
          </p:blipFill>
          <p:spPr>
            <a:xfrm>
              <a:off x="14209281" y="9534640"/>
              <a:ext cx="243745" cy="173160"/>
            </a:xfrm>
            <a:prstGeom prst="rect">
              <a:avLst/>
            </a:prstGeom>
          </p:spPr>
        </p:pic>
        <p:pic>
          <p:nvPicPr>
            <p:cNvPr id="216" name="object 216"/>
            <p:cNvPicPr/>
            <p:nvPr/>
          </p:nvPicPr>
          <p:blipFill>
            <a:blip r:embed="rId177" cstate="print"/>
            <a:stretch>
              <a:fillRect/>
            </a:stretch>
          </p:blipFill>
          <p:spPr>
            <a:xfrm>
              <a:off x="14702865" y="9446282"/>
              <a:ext cx="245268" cy="174684"/>
            </a:xfrm>
            <a:prstGeom prst="rect">
              <a:avLst/>
            </a:prstGeom>
          </p:spPr>
        </p:pic>
        <p:pic>
          <p:nvPicPr>
            <p:cNvPr id="217" name="object 217"/>
            <p:cNvPicPr/>
            <p:nvPr/>
          </p:nvPicPr>
          <p:blipFill>
            <a:blip r:embed="rId178" cstate="print"/>
            <a:stretch>
              <a:fillRect/>
            </a:stretch>
          </p:blipFill>
          <p:spPr>
            <a:xfrm>
              <a:off x="15196451" y="9336597"/>
              <a:ext cx="246792" cy="174176"/>
            </a:xfrm>
            <a:prstGeom prst="rect">
              <a:avLst/>
            </a:prstGeom>
          </p:spPr>
        </p:pic>
        <p:sp>
          <p:nvSpPr>
            <p:cNvPr id="218" name="object 218"/>
            <p:cNvSpPr/>
            <p:nvPr/>
          </p:nvSpPr>
          <p:spPr>
            <a:xfrm>
              <a:off x="10314546" y="8507310"/>
              <a:ext cx="7973695" cy="1779905"/>
            </a:xfrm>
            <a:custGeom>
              <a:avLst/>
              <a:gdLst/>
              <a:ahLst/>
              <a:cxnLst/>
              <a:rect l="l" t="t" r="r" b="b"/>
              <a:pathLst>
                <a:path w="7973694" h="1779904">
                  <a:moveTo>
                    <a:pt x="184340" y="1779689"/>
                  </a:moveTo>
                  <a:lnTo>
                    <a:pt x="183197" y="1744865"/>
                  </a:lnTo>
                  <a:lnTo>
                    <a:pt x="0" y="1779689"/>
                  </a:lnTo>
                  <a:lnTo>
                    <a:pt x="184340" y="1779689"/>
                  </a:lnTo>
                  <a:close/>
                </a:path>
                <a:path w="7973694" h="1779904">
                  <a:moveTo>
                    <a:pt x="685126" y="1779689"/>
                  </a:moveTo>
                  <a:lnTo>
                    <a:pt x="679831" y="1657007"/>
                  </a:lnTo>
                  <a:lnTo>
                    <a:pt x="450303" y="1696110"/>
                  </a:lnTo>
                  <a:lnTo>
                    <a:pt x="453669" y="1779689"/>
                  </a:lnTo>
                  <a:lnTo>
                    <a:pt x="685126" y="1779689"/>
                  </a:lnTo>
                  <a:close/>
                </a:path>
                <a:path w="7973694" h="1779904">
                  <a:moveTo>
                    <a:pt x="5623801" y="805929"/>
                  </a:moveTo>
                  <a:lnTo>
                    <a:pt x="5603481" y="702348"/>
                  </a:lnTo>
                  <a:lnTo>
                    <a:pt x="5510314" y="727633"/>
                  </a:lnTo>
                  <a:lnTo>
                    <a:pt x="5375986" y="762774"/>
                  </a:lnTo>
                  <a:lnTo>
                    <a:pt x="5395290" y="871943"/>
                  </a:lnTo>
                  <a:lnTo>
                    <a:pt x="5623801" y="805929"/>
                  </a:lnTo>
                  <a:close/>
                </a:path>
                <a:path w="7973694" h="1779904">
                  <a:moveTo>
                    <a:pt x="6118911" y="654608"/>
                  </a:moveTo>
                  <a:lnTo>
                    <a:pt x="6097067" y="563206"/>
                  </a:lnTo>
                  <a:lnTo>
                    <a:pt x="5869571" y="628713"/>
                  </a:lnTo>
                  <a:lnTo>
                    <a:pt x="5890399" y="725703"/>
                  </a:lnTo>
                  <a:lnTo>
                    <a:pt x="6118911" y="654608"/>
                  </a:lnTo>
                  <a:close/>
                </a:path>
                <a:path w="7973694" h="1779904">
                  <a:moveTo>
                    <a:pt x="6614007" y="494144"/>
                  </a:moveTo>
                  <a:lnTo>
                    <a:pt x="6607581" y="473278"/>
                  </a:lnTo>
                  <a:lnTo>
                    <a:pt x="6602146" y="455231"/>
                  </a:lnTo>
                  <a:lnTo>
                    <a:pt x="6596799" y="437083"/>
                  </a:lnTo>
                  <a:lnTo>
                    <a:pt x="6590652" y="415937"/>
                  </a:lnTo>
                  <a:lnTo>
                    <a:pt x="6363157" y="484492"/>
                  </a:lnTo>
                  <a:lnTo>
                    <a:pt x="6369012" y="507301"/>
                  </a:lnTo>
                  <a:lnTo>
                    <a:pt x="6374143" y="526834"/>
                  </a:lnTo>
                  <a:lnTo>
                    <a:pt x="6379362" y="546265"/>
                  </a:lnTo>
                  <a:lnTo>
                    <a:pt x="6385496" y="568794"/>
                  </a:lnTo>
                  <a:lnTo>
                    <a:pt x="6614007" y="494144"/>
                  </a:lnTo>
                  <a:close/>
                </a:path>
                <a:path w="7973694" h="1779904">
                  <a:moveTo>
                    <a:pt x="7108101" y="331139"/>
                  </a:moveTo>
                  <a:lnTo>
                    <a:pt x="7083730" y="265633"/>
                  </a:lnTo>
                  <a:lnTo>
                    <a:pt x="6856235" y="335203"/>
                  </a:lnTo>
                  <a:lnTo>
                    <a:pt x="6855727" y="335203"/>
                  </a:lnTo>
                  <a:lnTo>
                    <a:pt x="6879590" y="406806"/>
                  </a:lnTo>
                  <a:lnTo>
                    <a:pt x="7108101" y="331139"/>
                  </a:lnTo>
                  <a:close/>
                </a:path>
                <a:path w="7973694" h="1779904">
                  <a:moveTo>
                    <a:pt x="7603210" y="169151"/>
                  </a:moveTo>
                  <a:lnTo>
                    <a:pt x="7577315" y="116332"/>
                  </a:lnTo>
                  <a:lnTo>
                    <a:pt x="7349820" y="184886"/>
                  </a:lnTo>
                  <a:lnTo>
                    <a:pt x="7349312" y="184378"/>
                  </a:lnTo>
                  <a:lnTo>
                    <a:pt x="7374699" y="243293"/>
                  </a:lnTo>
                  <a:lnTo>
                    <a:pt x="7603210" y="169151"/>
                  </a:lnTo>
                  <a:close/>
                </a:path>
                <a:path w="7973694" h="1779904">
                  <a:moveTo>
                    <a:pt x="7973441" y="0"/>
                  </a:moveTo>
                  <a:lnTo>
                    <a:pt x="7843406" y="37630"/>
                  </a:lnTo>
                  <a:lnTo>
                    <a:pt x="7842898" y="38138"/>
                  </a:lnTo>
                  <a:lnTo>
                    <a:pt x="7869809" y="84340"/>
                  </a:lnTo>
                  <a:lnTo>
                    <a:pt x="7973441" y="51739"/>
                  </a:lnTo>
                  <a:lnTo>
                    <a:pt x="7973441" y="0"/>
                  </a:lnTo>
                  <a:close/>
                </a:path>
              </a:pathLst>
            </a:custGeom>
            <a:solidFill>
              <a:srgbClr val="6F9425">
                <a:alpha val="9999"/>
              </a:srgbClr>
            </a:solidFill>
          </p:spPr>
          <p:txBody>
            <a:bodyPr wrap="square" lIns="0" tIns="0" rIns="0" bIns="0" rtlCol="0"/>
            <a:lstStyle/>
            <a:p>
              <a:endParaRPr/>
            </a:p>
          </p:txBody>
        </p:sp>
        <p:pic>
          <p:nvPicPr>
            <p:cNvPr id="219" name="object 219"/>
            <p:cNvPicPr/>
            <p:nvPr/>
          </p:nvPicPr>
          <p:blipFill>
            <a:blip r:embed="rId179" cstate="print"/>
            <a:stretch>
              <a:fillRect/>
            </a:stretch>
          </p:blipFill>
          <p:spPr>
            <a:xfrm>
              <a:off x="11261485" y="10089161"/>
              <a:ext cx="236636" cy="167067"/>
            </a:xfrm>
            <a:prstGeom prst="rect">
              <a:avLst/>
            </a:prstGeom>
          </p:spPr>
        </p:pic>
        <p:pic>
          <p:nvPicPr>
            <p:cNvPr id="220" name="object 220"/>
            <p:cNvPicPr/>
            <p:nvPr/>
          </p:nvPicPr>
          <p:blipFill>
            <a:blip r:embed="rId180" cstate="print"/>
            <a:stretch>
              <a:fillRect/>
            </a:stretch>
          </p:blipFill>
          <p:spPr>
            <a:xfrm>
              <a:off x="11759132" y="10028224"/>
              <a:ext cx="237651" cy="166559"/>
            </a:xfrm>
            <a:prstGeom prst="rect">
              <a:avLst/>
            </a:prstGeom>
          </p:spPr>
        </p:pic>
        <p:pic>
          <p:nvPicPr>
            <p:cNvPr id="221" name="object 221"/>
            <p:cNvPicPr/>
            <p:nvPr/>
          </p:nvPicPr>
          <p:blipFill>
            <a:blip r:embed="rId181" cstate="print"/>
            <a:stretch>
              <a:fillRect/>
            </a:stretch>
          </p:blipFill>
          <p:spPr>
            <a:xfrm>
              <a:off x="12255763" y="9987092"/>
              <a:ext cx="239175" cy="163512"/>
            </a:xfrm>
            <a:prstGeom prst="rect">
              <a:avLst/>
            </a:prstGeom>
          </p:spPr>
        </p:pic>
        <p:pic>
          <p:nvPicPr>
            <p:cNvPr id="222" name="object 222"/>
            <p:cNvPicPr/>
            <p:nvPr/>
          </p:nvPicPr>
          <p:blipFill>
            <a:blip r:embed="rId182" cstate="print"/>
            <a:stretch>
              <a:fillRect/>
            </a:stretch>
          </p:blipFill>
          <p:spPr>
            <a:xfrm>
              <a:off x="12752394" y="9967288"/>
              <a:ext cx="240698" cy="157926"/>
            </a:xfrm>
            <a:prstGeom prst="rect">
              <a:avLst/>
            </a:prstGeom>
          </p:spPr>
        </p:pic>
        <p:pic>
          <p:nvPicPr>
            <p:cNvPr id="223" name="object 223"/>
            <p:cNvPicPr/>
            <p:nvPr/>
          </p:nvPicPr>
          <p:blipFill>
            <a:blip r:embed="rId183" cstate="print"/>
            <a:stretch>
              <a:fillRect/>
            </a:stretch>
          </p:blipFill>
          <p:spPr>
            <a:xfrm>
              <a:off x="13249025" y="9957132"/>
              <a:ext cx="242221" cy="162496"/>
            </a:xfrm>
            <a:prstGeom prst="rect">
              <a:avLst/>
            </a:prstGeom>
          </p:spPr>
        </p:pic>
        <p:pic>
          <p:nvPicPr>
            <p:cNvPr id="224" name="object 224"/>
            <p:cNvPicPr/>
            <p:nvPr/>
          </p:nvPicPr>
          <p:blipFill>
            <a:blip r:embed="rId184" cstate="print"/>
            <a:stretch>
              <a:fillRect/>
            </a:stretch>
          </p:blipFill>
          <p:spPr>
            <a:xfrm>
              <a:off x="13745657" y="9910921"/>
              <a:ext cx="243745" cy="174684"/>
            </a:xfrm>
            <a:prstGeom prst="rect">
              <a:avLst/>
            </a:prstGeom>
          </p:spPr>
        </p:pic>
        <p:pic>
          <p:nvPicPr>
            <p:cNvPr id="225" name="object 225"/>
            <p:cNvPicPr/>
            <p:nvPr/>
          </p:nvPicPr>
          <p:blipFill>
            <a:blip r:embed="rId185" cstate="print"/>
            <a:stretch>
              <a:fillRect/>
            </a:stretch>
          </p:blipFill>
          <p:spPr>
            <a:xfrm>
              <a:off x="14242848" y="9830689"/>
              <a:ext cx="245215" cy="182301"/>
            </a:xfrm>
            <a:prstGeom prst="rect">
              <a:avLst/>
            </a:prstGeom>
          </p:spPr>
        </p:pic>
        <p:pic>
          <p:nvPicPr>
            <p:cNvPr id="226" name="object 226"/>
            <p:cNvPicPr/>
            <p:nvPr/>
          </p:nvPicPr>
          <p:blipFill>
            <a:blip r:embed="rId186" cstate="print"/>
            <a:stretch>
              <a:fillRect/>
            </a:stretch>
          </p:blipFill>
          <p:spPr>
            <a:xfrm>
              <a:off x="14738919" y="9721004"/>
              <a:ext cx="246792" cy="186363"/>
            </a:xfrm>
            <a:prstGeom prst="rect">
              <a:avLst/>
            </a:prstGeom>
          </p:spPr>
        </p:pic>
        <p:pic>
          <p:nvPicPr>
            <p:cNvPr id="227" name="object 227"/>
            <p:cNvPicPr/>
            <p:nvPr/>
          </p:nvPicPr>
          <p:blipFill>
            <a:blip r:embed="rId187" cstate="print"/>
            <a:stretch>
              <a:fillRect/>
            </a:stretch>
          </p:blipFill>
          <p:spPr>
            <a:xfrm>
              <a:off x="15235551" y="9586944"/>
              <a:ext cx="248315" cy="185855"/>
            </a:xfrm>
            <a:prstGeom prst="rect">
              <a:avLst/>
            </a:prstGeom>
          </p:spPr>
        </p:pic>
        <p:pic>
          <p:nvPicPr>
            <p:cNvPr id="228" name="object 228"/>
            <p:cNvPicPr/>
            <p:nvPr/>
          </p:nvPicPr>
          <p:blipFill>
            <a:blip r:embed="rId188" cstate="print"/>
            <a:stretch>
              <a:fillRect/>
            </a:stretch>
          </p:blipFill>
          <p:spPr>
            <a:xfrm>
              <a:off x="15732182" y="9434603"/>
              <a:ext cx="249839" cy="182301"/>
            </a:xfrm>
            <a:prstGeom prst="rect">
              <a:avLst/>
            </a:prstGeom>
          </p:spPr>
        </p:pic>
        <p:sp>
          <p:nvSpPr>
            <p:cNvPr id="229" name="object 229"/>
            <p:cNvSpPr/>
            <p:nvPr/>
          </p:nvSpPr>
          <p:spPr>
            <a:xfrm>
              <a:off x="16229318" y="8737396"/>
              <a:ext cx="1746250" cy="706120"/>
            </a:xfrm>
            <a:custGeom>
              <a:avLst/>
              <a:gdLst/>
              <a:ahLst/>
              <a:cxnLst/>
              <a:rect l="l" t="t" r="r" b="b"/>
              <a:pathLst>
                <a:path w="1746250" h="706120">
                  <a:moveTo>
                    <a:pt x="251358" y="621550"/>
                  </a:moveTo>
                  <a:lnTo>
                    <a:pt x="229527" y="530656"/>
                  </a:lnTo>
                  <a:lnTo>
                    <a:pt x="508" y="608850"/>
                  </a:lnTo>
                  <a:lnTo>
                    <a:pt x="0" y="608850"/>
                  </a:lnTo>
                  <a:lnTo>
                    <a:pt x="21323" y="705840"/>
                  </a:lnTo>
                  <a:lnTo>
                    <a:pt x="251358" y="621550"/>
                  </a:lnTo>
                  <a:close/>
                </a:path>
                <a:path w="1746250" h="706120">
                  <a:moveTo>
                    <a:pt x="749515" y="433666"/>
                  </a:moveTo>
                  <a:lnTo>
                    <a:pt x="726160" y="355460"/>
                  </a:lnTo>
                  <a:lnTo>
                    <a:pt x="497141" y="437222"/>
                  </a:lnTo>
                  <a:lnTo>
                    <a:pt x="496633" y="436714"/>
                  </a:lnTo>
                  <a:lnTo>
                    <a:pt x="519480" y="521004"/>
                  </a:lnTo>
                  <a:lnTo>
                    <a:pt x="749515" y="433666"/>
                  </a:lnTo>
                  <a:close/>
                </a:path>
                <a:path w="1746250" h="706120">
                  <a:moveTo>
                    <a:pt x="1247673" y="242227"/>
                  </a:moveTo>
                  <a:lnTo>
                    <a:pt x="1222781" y="177228"/>
                  </a:lnTo>
                  <a:lnTo>
                    <a:pt x="993762" y="259486"/>
                  </a:lnTo>
                  <a:lnTo>
                    <a:pt x="993267" y="259486"/>
                  </a:lnTo>
                  <a:lnTo>
                    <a:pt x="1017638" y="330581"/>
                  </a:lnTo>
                  <a:lnTo>
                    <a:pt x="1247673" y="242227"/>
                  </a:lnTo>
                  <a:close/>
                </a:path>
                <a:path w="1746250" h="706120">
                  <a:moveTo>
                    <a:pt x="1745830" y="52298"/>
                  </a:moveTo>
                  <a:lnTo>
                    <a:pt x="1719414" y="0"/>
                  </a:lnTo>
                  <a:lnTo>
                    <a:pt x="1490395" y="81254"/>
                  </a:lnTo>
                  <a:lnTo>
                    <a:pt x="1489887" y="81254"/>
                  </a:lnTo>
                  <a:lnTo>
                    <a:pt x="1515795" y="139141"/>
                  </a:lnTo>
                  <a:lnTo>
                    <a:pt x="1745830" y="52298"/>
                  </a:lnTo>
                  <a:close/>
                </a:path>
              </a:pathLst>
            </a:custGeom>
            <a:solidFill>
              <a:srgbClr val="6F9425">
                <a:alpha val="9999"/>
              </a:srgbClr>
            </a:solidFill>
          </p:spPr>
          <p:txBody>
            <a:bodyPr wrap="square" lIns="0" tIns="0" rIns="0" bIns="0" rtlCol="0"/>
            <a:lstStyle/>
            <a:p>
              <a:endParaRPr/>
            </a:p>
          </p:txBody>
        </p:sp>
        <p:sp>
          <p:nvSpPr>
            <p:cNvPr id="230" name="object 230"/>
            <p:cNvSpPr/>
            <p:nvPr/>
          </p:nvSpPr>
          <p:spPr>
            <a:xfrm>
              <a:off x="13775616" y="10227790"/>
              <a:ext cx="237490" cy="59690"/>
            </a:xfrm>
            <a:custGeom>
              <a:avLst/>
              <a:gdLst/>
              <a:ahLst/>
              <a:cxnLst/>
              <a:rect l="l" t="t" r="r" b="b"/>
              <a:pathLst>
                <a:path w="237490" h="59690">
                  <a:moveTo>
                    <a:pt x="236991" y="59208"/>
                  </a:moveTo>
                  <a:lnTo>
                    <a:pt x="2449" y="59208"/>
                  </a:lnTo>
                  <a:lnTo>
                    <a:pt x="0" y="33007"/>
                  </a:lnTo>
                  <a:lnTo>
                    <a:pt x="95113" y="20949"/>
                  </a:lnTo>
                  <a:lnTo>
                    <a:pt x="136810" y="14982"/>
                  </a:lnTo>
                  <a:lnTo>
                    <a:pt x="231050" y="0"/>
                  </a:lnTo>
                  <a:lnTo>
                    <a:pt x="236991" y="59208"/>
                  </a:lnTo>
                  <a:close/>
                </a:path>
              </a:pathLst>
            </a:custGeom>
            <a:solidFill>
              <a:srgbClr val="6F9425">
                <a:alpha val="9999"/>
              </a:srgbClr>
            </a:solidFill>
          </p:spPr>
          <p:txBody>
            <a:bodyPr wrap="square" lIns="0" tIns="0" rIns="0" bIns="0" rtlCol="0"/>
            <a:lstStyle/>
            <a:p>
              <a:endParaRPr/>
            </a:p>
          </p:txBody>
        </p:sp>
        <p:pic>
          <p:nvPicPr>
            <p:cNvPr id="231" name="object 231"/>
            <p:cNvPicPr/>
            <p:nvPr/>
          </p:nvPicPr>
          <p:blipFill>
            <a:blip r:embed="rId189" cstate="print"/>
            <a:stretch>
              <a:fillRect/>
            </a:stretch>
          </p:blipFill>
          <p:spPr>
            <a:xfrm>
              <a:off x="14275294" y="10129785"/>
              <a:ext cx="247299" cy="157214"/>
            </a:xfrm>
            <a:prstGeom prst="rect">
              <a:avLst/>
            </a:prstGeom>
          </p:spPr>
        </p:pic>
        <p:pic>
          <p:nvPicPr>
            <p:cNvPr id="232" name="object 232"/>
            <p:cNvPicPr/>
            <p:nvPr/>
          </p:nvPicPr>
          <p:blipFill>
            <a:blip r:embed="rId190" cstate="print"/>
            <a:stretch>
              <a:fillRect/>
            </a:stretch>
          </p:blipFill>
          <p:spPr>
            <a:xfrm>
              <a:off x="14775481" y="9997756"/>
              <a:ext cx="248823" cy="198550"/>
            </a:xfrm>
            <a:prstGeom prst="rect">
              <a:avLst/>
            </a:prstGeom>
          </p:spPr>
        </p:pic>
        <p:pic>
          <p:nvPicPr>
            <p:cNvPr id="233" name="object 233"/>
            <p:cNvPicPr/>
            <p:nvPr/>
          </p:nvPicPr>
          <p:blipFill>
            <a:blip r:embed="rId191" cstate="print"/>
            <a:stretch>
              <a:fillRect/>
            </a:stretch>
          </p:blipFill>
          <p:spPr>
            <a:xfrm>
              <a:off x="15276244" y="9839830"/>
              <a:ext cx="249768" cy="199058"/>
            </a:xfrm>
            <a:prstGeom prst="rect">
              <a:avLst/>
            </a:prstGeom>
          </p:spPr>
        </p:pic>
        <p:pic>
          <p:nvPicPr>
            <p:cNvPr id="234" name="object 234"/>
            <p:cNvPicPr/>
            <p:nvPr/>
          </p:nvPicPr>
          <p:blipFill>
            <a:blip r:embed="rId192" cstate="print"/>
            <a:stretch>
              <a:fillRect/>
            </a:stretch>
          </p:blipFill>
          <p:spPr>
            <a:xfrm>
              <a:off x="15775935" y="9660575"/>
              <a:ext cx="251280" cy="196011"/>
            </a:xfrm>
            <a:prstGeom prst="rect">
              <a:avLst/>
            </a:prstGeom>
          </p:spPr>
        </p:pic>
        <p:pic>
          <p:nvPicPr>
            <p:cNvPr id="235" name="object 235"/>
            <p:cNvPicPr/>
            <p:nvPr/>
          </p:nvPicPr>
          <p:blipFill>
            <a:blip r:embed="rId193" cstate="print"/>
            <a:stretch>
              <a:fillRect/>
            </a:stretch>
          </p:blipFill>
          <p:spPr>
            <a:xfrm>
              <a:off x="16276039" y="9466594"/>
              <a:ext cx="252885" cy="189918"/>
            </a:xfrm>
            <a:prstGeom prst="rect">
              <a:avLst/>
            </a:prstGeom>
          </p:spPr>
        </p:pic>
        <p:sp>
          <p:nvSpPr>
            <p:cNvPr id="236" name="object 236"/>
            <p:cNvSpPr/>
            <p:nvPr/>
          </p:nvSpPr>
          <p:spPr>
            <a:xfrm>
              <a:off x="15024354" y="8740253"/>
              <a:ext cx="3263900" cy="1546860"/>
            </a:xfrm>
            <a:custGeom>
              <a:avLst/>
              <a:gdLst/>
              <a:ahLst/>
              <a:cxnLst/>
              <a:rect l="l" t="t" r="r" b="b"/>
              <a:pathLst>
                <a:path w="3263900" h="1546859">
                  <a:moveTo>
                    <a:pt x="21691" y="1546745"/>
                  </a:moveTo>
                  <a:lnTo>
                    <a:pt x="20764" y="1539849"/>
                  </a:lnTo>
                  <a:lnTo>
                    <a:pt x="0" y="1546745"/>
                  </a:lnTo>
                  <a:lnTo>
                    <a:pt x="21691" y="1546745"/>
                  </a:lnTo>
                  <a:close/>
                </a:path>
                <a:path w="3263900" h="1546859">
                  <a:moveTo>
                    <a:pt x="2005761" y="602945"/>
                  </a:moveTo>
                  <a:lnTo>
                    <a:pt x="1981898" y="522719"/>
                  </a:lnTo>
                  <a:lnTo>
                    <a:pt x="1751355" y="617169"/>
                  </a:lnTo>
                  <a:lnTo>
                    <a:pt x="1774202" y="703491"/>
                  </a:lnTo>
                  <a:lnTo>
                    <a:pt x="2005761" y="602945"/>
                  </a:lnTo>
                  <a:close/>
                </a:path>
                <a:path w="3263900" h="1546859">
                  <a:moveTo>
                    <a:pt x="2507475" y="383578"/>
                  </a:moveTo>
                  <a:lnTo>
                    <a:pt x="2482088" y="316039"/>
                  </a:lnTo>
                  <a:lnTo>
                    <a:pt x="2251545" y="411505"/>
                  </a:lnTo>
                  <a:lnTo>
                    <a:pt x="2275916" y="484632"/>
                  </a:lnTo>
                  <a:lnTo>
                    <a:pt x="2507475" y="383578"/>
                  </a:lnTo>
                  <a:close/>
                </a:path>
                <a:path w="3263900" h="1546859">
                  <a:moveTo>
                    <a:pt x="3009188" y="166751"/>
                  </a:moveTo>
                  <a:lnTo>
                    <a:pt x="2982277" y="111899"/>
                  </a:lnTo>
                  <a:lnTo>
                    <a:pt x="2751734" y="205346"/>
                  </a:lnTo>
                  <a:lnTo>
                    <a:pt x="2777629" y="265772"/>
                  </a:lnTo>
                  <a:lnTo>
                    <a:pt x="3009188" y="166751"/>
                  </a:lnTo>
                  <a:close/>
                </a:path>
                <a:path w="3263900" h="1546859">
                  <a:moveTo>
                    <a:pt x="3251631" y="4673"/>
                  </a:moveTo>
                  <a:lnTo>
                    <a:pt x="3251403" y="4254"/>
                  </a:lnTo>
                  <a:lnTo>
                    <a:pt x="3251403" y="4673"/>
                  </a:lnTo>
                  <a:lnTo>
                    <a:pt x="3251631" y="4673"/>
                  </a:lnTo>
                  <a:close/>
                </a:path>
                <a:path w="3263900" h="1546859">
                  <a:moveTo>
                    <a:pt x="3263633" y="0"/>
                  </a:moveTo>
                  <a:lnTo>
                    <a:pt x="3251631" y="4673"/>
                  </a:lnTo>
                  <a:lnTo>
                    <a:pt x="3258616" y="17221"/>
                  </a:lnTo>
                  <a:lnTo>
                    <a:pt x="3263633" y="26149"/>
                  </a:lnTo>
                  <a:lnTo>
                    <a:pt x="3263633" y="0"/>
                  </a:lnTo>
                  <a:close/>
                </a:path>
              </a:pathLst>
            </a:custGeom>
            <a:solidFill>
              <a:srgbClr val="6F9425">
                <a:alpha val="9999"/>
              </a:srgbClr>
            </a:solidFill>
          </p:spPr>
          <p:txBody>
            <a:bodyPr wrap="square" lIns="0" tIns="0" rIns="0" bIns="0" rtlCol="0"/>
            <a:lstStyle/>
            <a:p>
              <a:endParaRPr/>
            </a:p>
          </p:txBody>
        </p:sp>
        <p:pic>
          <p:nvPicPr>
            <p:cNvPr id="237" name="object 237"/>
            <p:cNvPicPr/>
            <p:nvPr/>
          </p:nvPicPr>
          <p:blipFill>
            <a:blip r:embed="rId194" cstate="print"/>
            <a:stretch>
              <a:fillRect/>
            </a:stretch>
          </p:blipFill>
          <p:spPr>
            <a:xfrm>
              <a:off x="15315783" y="10097793"/>
              <a:ext cx="251870" cy="189205"/>
            </a:xfrm>
            <a:prstGeom prst="rect">
              <a:avLst/>
            </a:prstGeom>
          </p:spPr>
        </p:pic>
        <p:pic>
          <p:nvPicPr>
            <p:cNvPr id="238" name="object 238"/>
            <p:cNvPicPr/>
            <p:nvPr/>
          </p:nvPicPr>
          <p:blipFill>
            <a:blip r:embed="rId195" cstate="print"/>
            <a:stretch>
              <a:fillRect/>
            </a:stretch>
          </p:blipFill>
          <p:spPr>
            <a:xfrm>
              <a:off x="15819016" y="9892133"/>
              <a:ext cx="253393" cy="212261"/>
            </a:xfrm>
            <a:prstGeom prst="rect">
              <a:avLst/>
            </a:prstGeom>
          </p:spPr>
        </p:pic>
        <p:sp>
          <p:nvSpPr>
            <p:cNvPr id="239" name="object 239"/>
            <p:cNvSpPr/>
            <p:nvPr/>
          </p:nvSpPr>
          <p:spPr>
            <a:xfrm>
              <a:off x="15863190" y="8974035"/>
              <a:ext cx="2425065" cy="1313180"/>
            </a:xfrm>
            <a:custGeom>
              <a:avLst/>
              <a:gdLst/>
              <a:ahLst/>
              <a:cxnLst/>
              <a:rect l="l" t="t" r="r" b="b"/>
              <a:pathLst>
                <a:path w="2425065" h="1313179">
                  <a:moveTo>
                    <a:pt x="255422" y="1276108"/>
                  </a:moveTo>
                  <a:lnTo>
                    <a:pt x="234099" y="1159814"/>
                  </a:lnTo>
                  <a:lnTo>
                    <a:pt x="96189" y="1225003"/>
                  </a:lnTo>
                  <a:lnTo>
                    <a:pt x="0" y="1268996"/>
                  </a:lnTo>
                  <a:lnTo>
                    <a:pt x="7797" y="1312964"/>
                  </a:lnTo>
                  <a:lnTo>
                    <a:pt x="180543" y="1312964"/>
                  </a:lnTo>
                  <a:lnTo>
                    <a:pt x="255422" y="1276108"/>
                  </a:lnTo>
                  <a:close/>
                </a:path>
                <a:path w="2425065" h="1313179">
                  <a:moveTo>
                    <a:pt x="713968" y="793699"/>
                  </a:moveTo>
                  <a:lnTo>
                    <a:pt x="691629" y="696188"/>
                  </a:lnTo>
                  <a:lnTo>
                    <a:pt x="459562" y="800290"/>
                  </a:lnTo>
                  <a:lnTo>
                    <a:pt x="459054" y="799782"/>
                  </a:lnTo>
                  <a:lnTo>
                    <a:pt x="480885" y="903376"/>
                  </a:lnTo>
                  <a:lnTo>
                    <a:pt x="532091" y="879640"/>
                  </a:lnTo>
                  <a:lnTo>
                    <a:pt x="713968" y="793699"/>
                  </a:lnTo>
                  <a:close/>
                </a:path>
                <a:path w="2425065" h="1313179">
                  <a:moveTo>
                    <a:pt x="763739" y="1016622"/>
                  </a:moveTo>
                  <a:lnTo>
                    <a:pt x="740879" y="911504"/>
                  </a:lnTo>
                  <a:lnTo>
                    <a:pt x="689686" y="937348"/>
                  </a:lnTo>
                  <a:lnTo>
                    <a:pt x="507301" y="1027785"/>
                  </a:lnTo>
                  <a:lnTo>
                    <a:pt x="506793" y="1027785"/>
                  </a:lnTo>
                  <a:lnTo>
                    <a:pt x="529132" y="1137983"/>
                  </a:lnTo>
                  <a:lnTo>
                    <a:pt x="580580" y="1111758"/>
                  </a:lnTo>
                  <a:lnTo>
                    <a:pt x="763739" y="1016622"/>
                  </a:lnTo>
                  <a:close/>
                </a:path>
                <a:path w="2425065" h="1313179">
                  <a:moveTo>
                    <a:pt x="813498" y="1260360"/>
                  </a:moveTo>
                  <a:lnTo>
                    <a:pt x="807059" y="1228788"/>
                  </a:lnTo>
                  <a:lnTo>
                    <a:pt x="790143" y="1145095"/>
                  </a:lnTo>
                  <a:lnTo>
                    <a:pt x="555117" y="1272501"/>
                  </a:lnTo>
                  <a:lnTo>
                    <a:pt x="562546" y="1312964"/>
                  </a:lnTo>
                  <a:lnTo>
                    <a:pt x="720051" y="1312964"/>
                  </a:lnTo>
                  <a:lnTo>
                    <a:pt x="813498" y="1260360"/>
                  </a:lnTo>
                  <a:close/>
                </a:path>
                <a:path w="2425065" h="1313179">
                  <a:moveTo>
                    <a:pt x="1218730" y="550456"/>
                  </a:moveTo>
                  <a:lnTo>
                    <a:pt x="1194866" y="465150"/>
                  </a:lnTo>
                  <a:lnTo>
                    <a:pt x="962799" y="572795"/>
                  </a:lnTo>
                  <a:lnTo>
                    <a:pt x="962291" y="572795"/>
                  </a:lnTo>
                  <a:lnTo>
                    <a:pt x="985647" y="663689"/>
                  </a:lnTo>
                  <a:lnTo>
                    <a:pt x="1218730" y="550456"/>
                  </a:lnTo>
                  <a:close/>
                </a:path>
                <a:path w="2425065" h="1313179">
                  <a:moveTo>
                    <a:pt x="1271536" y="747483"/>
                  </a:moveTo>
                  <a:lnTo>
                    <a:pt x="1247165" y="654050"/>
                  </a:lnTo>
                  <a:lnTo>
                    <a:pt x="1013574" y="773887"/>
                  </a:lnTo>
                  <a:lnTo>
                    <a:pt x="1013066" y="773887"/>
                  </a:lnTo>
                  <a:lnTo>
                    <a:pt x="1036929" y="872401"/>
                  </a:lnTo>
                  <a:lnTo>
                    <a:pt x="1271536" y="747483"/>
                  </a:lnTo>
                  <a:close/>
                </a:path>
                <a:path w="2425065" h="1313179">
                  <a:moveTo>
                    <a:pt x="1325372" y="967867"/>
                  </a:moveTo>
                  <a:lnTo>
                    <a:pt x="1300480" y="862749"/>
                  </a:lnTo>
                  <a:lnTo>
                    <a:pt x="1065377" y="993762"/>
                  </a:lnTo>
                  <a:lnTo>
                    <a:pt x="1089240" y="1103452"/>
                  </a:lnTo>
                  <a:lnTo>
                    <a:pt x="1325372" y="967867"/>
                  </a:lnTo>
                  <a:close/>
                </a:path>
                <a:path w="2425065" h="1313179">
                  <a:moveTo>
                    <a:pt x="1379194" y="1220241"/>
                  </a:moveTo>
                  <a:lnTo>
                    <a:pt x="1372666" y="1186942"/>
                  </a:lnTo>
                  <a:lnTo>
                    <a:pt x="1354315" y="1099388"/>
                  </a:lnTo>
                  <a:lnTo>
                    <a:pt x="1117168" y="1240053"/>
                  </a:lnTo>
                  <a:lnTo>
                    <a:pt x="1131570" y="1312964"/>
                  </a:lnTo>
                  <a:lnTo>
                    <a:pt x="1226908" y="1312964"/>
                  </a:lnTo>
                  <a:lnTo>
                    <a:pt x="1379194" y="1220241"/>
                  </a:lnTo>
                  <a:close/>
                </a:path>
                <a:path w="2425065" h="1313179">
                  <a:moveTo>
                    <a:pt x="1723478" y="303161"/>
                  </a:moveTo>
                  <a:lnTo>
                    <a:pt x="1698091" y="230543"/>
                  </a:lnTo>
                  <a:lnTo>
                    <a:pt x="1466024" y="338696"/>
                  </a:lnTo>
                  <a:lnTo>
                    <a:pt x="1465516" y="338696"/>
                  </a:lnTo>
                  <a:lnTo>
                    <a:pt x="1490408" y="416902"/>
                  </a:lnTo>
                  <a:lnTo>
                    <a:pt x="1723478" y="303161"/>
                  </a:lnTo>
                  <a:close/>
                </a:path>
                <a:path w="2425065" h="1313179">
                  <a:moveTo>
                    <a:pt x="1779854" y="475297"/>
                  </a:moveTo>
                  <a:lnTo>
                    <a:pt x="1753946" y="393547"/>
                  </a:lnTo>
                  <a:lnTo>
                    <a:pt x="1520367" y="513384"/>
                  </a:lnTo>
                  <a:lnTo>
                    <a:pt x="1519859" y="513384"/>
                  </a:lnTo>
                  <a:lnTo>
                    <a:pt x="1545247" y="600722"/>
                  </a:lnTo>
                  <a:lnTo>
                    <a:pt x="1779854" y="475297"/>
                  </a:lnTo>
                  <a:close/>
                </a:path>
                <a:path w="2425065" h="1313179">
                  <a:moveTo>
                    <a:pt x="1836724" y="673341"/>
                  </a:moveTo>
                  <a:lnTo>
                    <a:pt x="1810321" y="577875"/>
                  </a:lnTo>
                  <a:lnTo>
                    <a:pt x="1575206" y="708888"/>
                  </a:lnTo>
                  <a:lnTo>
                    <a:pt x="1600593" y="808926"/>
                  </a:lnTo>
                  <a:lnTo>
                    <a:pt x="1836724" y="673341"/>
                  </a:lnTo>
                  <a:close/>
                </a:path>
                <a:path w="2425065" h="1313179">
                  <a:moveTo>
                    <a:pt x="1894103" y="907440"/>
                  </a:moveTo>
                  <a:lnTo>
                    <a:pt x="1867700" y="794194"/>
                  </a:lnTo>
                  <a:lnTo>
                    <a:pt x="1631061" y="934351"/>
                  </a:lnTo>
                  <a:lnTo>
                    <a:pt x="1630553" y="934351"/>
                  </a:lnTo>
                  <a:lnTo>
                    <a:pt x="1656448" y="1051153"/>
                  </a:lnTo>
                  <a:lnTo>
                    <a:pt x="1894103" y="907440"/>
                  </a:lnTo>
                  <a:close/>
                </a:path>
                <a:path w="2425065" h="1313179">
                  <a:moveTo>
                    <a:pt x="1953006" y="1188250"/>
                  </a:moveTo>
                  <a:lnTo>
                    <a:pt x="1945805" y="1150353"/>
                  </a:lnTo>
                  <a:lnTo>
                    <a:pt x="1926094" y="1052169"/>
                  </a:lnTo>
                  <a:lnTo>
                    <a:pt x="1687423" y="1199426"/>
                  </a:lnTo>
                  <a:lnTo>
                    <a:pt x="1709178" y="1312964"/>
                  </a:lnTo>
                  <a:lnTo>
                    <a:pt x="1753539" y="1312964"/>
                  </a:lnTo>
                  <a:lnTo>
                    <a:pt x="1953006" y="1188250"/>
                  </a:lnTo>
                  <a:close/>
                </a:path>
                <a:path w="2425065" h="1313179">
                  <a:moveTo>
                    <a:pt x="2085174" y="426986"/>
                  </a:moveTo>
                  <a:lnTo>
                    <a:pt x="2085035" y="426554"/>
                  </a:lnTo>
                  <a:lnTo>
                    <a:pt x="2085035" y="426986"/>
                  </a:lnTo>
                  <a:lnTo>
                    <a:pt x="2085174" y="426986"/>
                  </a:lnTo>
                  <a:close/>
                </a:path>
                <a:path w="2425065" h="1313179">
                  <a:moveTo>
                    <a:pt x="2228240" y="60934"/>
                  </a:moveTo>
                  <a:lnTo>
                    <a:pt x="2201329" y="0"/>
                  </a:lnTo>
                  <a:lnTo>
                    <a:pt x="1969262" y="105625"/>
                  </a:lnTo>
                  <a:lnTo>
                    <a:pt x="1968754" y="105117"/>
                  </a:lnTo>
                  <a:lnTo>
                    <a:pt x="1995157" y="171640"/>
                  </a:lnTo>
                  <a:lnTo>
                    <a:pt x="2228240" y="60934"/>
                  </a:lnTo>
                  <a:close/>
                </a:path>
                <a:path w="2425065" h="1313179">
                  <a:moveTo>
                    <a:pt x="2288159" y="208699"/>
                  </a:moveTo>
                  <a:lnTo>
                    <a:pt x="2260739" y="137617"/>
                  </a:lnTo>
                  <a:lnTo>
                    <a:pt x="2027148" y="254406"/>
                  </a:lnTo>
                  <a:lnTo>
                    <a:pt x="2026640" y="254406"/>
                  </a:lnTo>
                  <a:lnTo>
                    <a:pt x="2053551" y="330581"/>
                  </a:lnTo>
                  <a:lnTo>
                    <a:pt x="2288159" y="208699"/>
                  </a:lnTo>
                  <a:close/>
                </a:path>
                <a:path w="2425065" h="1313179">
                  <a:moveTo>
                    <a:pt x="2348077" y="385927"/>
                  </a:moveTo>
                  <a:lnTo>
                    <a:pt x="2340572" y="362165"/>
                  </a:lnTo>
                  <a:lnTo>
                    <a:pt x="2334120" y="342061"/>
                  </a:lnTo>
                  <a:lnTo>
                    <a:pt x="2327656" y="322440"/>
                  </a:lnTo>
                  <a:lnTo>
                    <a:pt x="2320150" y="300113"/>
                  </a:lnTo>
                  <a:lnTo>
                    <a:pt x="2085174" y="426986"/>
                  </a:lnTo>
                  <a:lnTo>
                    <a:pt x="2092248" y="450176"/>
                  </a:lnTo>
                  <a:lnTo>
                    <a:pt x="2098497" y="470789"/>
                  </a:lnTo>
                  <a:lnTo>
                    <a:pt x="2104745" y="491896"/>
                  </a:lnTo>
                  <a:lnTo>
                    <a:pt x="2111946" y="516940"/>
                  </a:lnTo>
                  <a:lnTo>
                    <a:pt x="2348077" y="385927"/>
                  </a:lnTo>
                  <a:close/>
                </a:path>
                <a:path w="2425065" h="1313179">
                  <a:moveTo>
                    <a:pt x="2409520" y="602729"/>
                  </a:moveTo>
                  <a:lnTo>
                    <a:pt x="2401722" y="573328"/>
                  </a:lnTo>
                  <a:lnTo>
                    <a:pt x="2395118" y="548614"/>
                  </a:lnTo>
                  <a:lnTo>
                    <a:pt x="2388603" y="524560"/>
                  </a:lnTo>
                  <a:lnTo>
                    <a:pt x="2381085" y="497141"/>
                  </a:lnTo>
                  <a:lnTo>
                    <a:pt x="2144560" y="632650"/>
                  </a:lnTo>
                  <a:lnTo>
                    <a:pt x="2157971" y="685469"/>
                  </a:lnTo>
                  <a:lnTo>
                    <a:pt x="2164372" y="710971"/>
                  </a:lnTo>
                  <a:lnTo>
                    <a:pt x="2171877" y="741387"/>
                  </a:lnTo>
                  <a:lnTo>
                    <a:pt x="2223935" y="710590"/>
                  </a:lnTo>
                  <a:lnTo>
                    <a:pt x="2409520" y="602729"/>
                  </a:lnTo>
                  <a:close/>
                </a:path>
                <a:path w="2425065" h="1313179">
                  <a:moveTo>
                    <a:pt x="2424798" y="751281"/>
                  </a:moveTo>
                  <a:lnTo>
                    <a:pt x="2203869" y="882561"/>
                  </a:lnTo>
                  <a:lnTo>
                    <a:pt x="2231796" y="1016114"/>
                  </a:lnTo>
                  <a:lnTo>
                    <a:pt x="2284158" y="984148"/>
                  </a:lnTo>
                  <a:lnTo>
                    <a:pt x="2424798" y="899718"/>
                  </a:lnTo>
                  <a:lnTo>
                    <a:pt x="2424798" y="751281"/>
                  </a:lnTo>
                  <a:close/>
                </a:path>
              </a:pathLst>
            </a:custGeom>
            <a:solidFill>
              <a:srgbClr val="6F9425">
                <a:alpha val="9999"/>
              </a:srgbClr>
            </a:solidFill>
          </p:spPr>
          <p:txBody>
            <a:bodyPr wrap="square" lIns="0" tIns="0" rIns="0" bIns="0" rtlCol="0"/>
            <a:lstStyle/>
            <a:p>
              <a:endParaRPr/>
            </a:p>
          </p:txBody>
        </p:sp>
        <p:pic>
          <p:nvPicPr>
            <p:cNvPr id="240" name="object 240"/>
            <p:cNvPicPr/>
            <p:nvPr/>
          </p:nvPicPr>
          <p:blipFill>
            <a:blip r:embed="rId196" cstate="print"/>
            <a:stretch>
              <a:fillRect/>
            </a:stretch>
          </p:blipFill>
          <p:spPr>
            <a:xfrm>
              <a:off x="18127994" y="10074901"/>
              <a:ext cx="160003" cy="212097"/>
            </a:xfrm>
            <a:prstGeom prst="rect">
              <a:avLst/>
            </a:prstGeom>
          </p:spPr>
        </p:pic>
        <p:sp>
          <p:nvSpPr>
            <p:cNvPr id="241" name="object 241"/>
            <p:cNvSpPr/>
            <p:nvPr/>
          </p:nvSpPr>
          <p:spPr>
            <a:xfrm>
              <a:off x="3" y="803493"/>
              <a:ext cx="4142740" cy="8680450"/>
            </a:xfrm>
            <a:custGeom>
              <a:avLst/>
              <a:gdLst/>
              <a:ahLst/>
              <a:cxnLst/>
              <a:rect l="l" t="t" r="r" b="b"/>
              <a:pathLst>
                <a:path w="4142740" h="8680450">
                  <a:moveTo>
                    <a:pt x="0" y="0"/>
                  </a:moveTo>
                  <a:lnTo>
                    <a:pt x="4003249" y="4003244"/>
                  </a:lnTo>
                  <a:lnTo>
                    <a:pt x="4035941" y="4039415"/>
                  </a:lnTo>
                  <a:lnTo>
                    <a:pt x="4064274" y="4077956"/>
                  </a:lnTo>
                  <a:lnTo>
                    <a:pt x="4088248" y="4118528"/>
                  </a:lnTo>
                  <a:lnTo>
                    <a:pt x="4107863" y="4160792"/>
                  </a:lnTo>
                  <a:lnTo>
                    <a:pt x="4123119" y="4204411"/>
                  </a:lnTo>
                  <a:lnTo>
                    <a:pt x="4134015" y="4249045"/>
                  </a:lnTo>
                  <a:lnTo>
                    <a:pt x="4140552" y="4294356"/>
                  </a:lnTo>
                  <a:lnTo>
                    <a:pt x="4142730" y="4340006"/>
                  </a:lnTo>
                  <a:lnTo>
                    <a:pt x="4140549" y="4385655"/>
                  </a:lnTo>
                  <a:lnTo>
                    <a:pt x="4134009" y="4430965"/>
                  </a:lnTo>
                  <a:lnTo>
                    <a:pt x="4123110" y="4475598"/>
                  </a:lnTo>
                  <a:lnTo>
                    <a:pt x="4107853" y="4519215"/>
                  </a:lnTo>
                  <a:lnTo>
                    <a:pt x="4088236" y="4561477"/>
                  </a:lnTo>
                  <a:lnTo>
                    <a:pt x="4064261" y="4602047"/>
                  </a:lnTo>
                  <a:lnTo>
                    <a:pt x="4035927" y="4640585"/>
                  </a:lnTo>
                  <a:lnTo>
                    <a:pt x="4003234" y="4676754"/>
                  </a:lnTo>
                  <a:lnTo>
                    <a:pt x="5" y="8680007"/>
                  </a:lnTo>
                </a:path>
              </a:pathLst>
            </a:custGeom>
            <a:ln w="190500">
              <a:solidFill>
                <a:srgbClr val="171B20"/>
              </a:solidFill>
            </a:ln>
          </p:spPr>
          <p:txBody>
            <a:bodyPr wrap="square" lIns="0" tIns="0" rIns="0" bIns="0" rtlCol="0"/>
            <a:lstStyle/>
            <a:p>
              <a:endParaRPr/>
            </a:p>
          </p:txBody>
        </p:sp>
        <p:sp>
          <p:nvSpPr>
            <p:cNvPr id="242" name="object 242"/>
            <p:cNvSpPr/>
            <p:nvPr/>
          </p:nvSpPr>
          <p:spPr>
            <a:xfrm>
              <a:off x="3642702" y="879411"/>
              <a:ext cx="3308985" cy="3308985"/>
            </a:xfrm>
            <a:custGeom>
              <a:avLst/>
              <a:gdLst/>
              <a:ahLst/>
              <a:cxnLst/>
              <a:rect l="l" t="t" r="r" b="b"/>
              <a:pathLst>
                <a:path w="3308984" h="3308985">
                  <a:moveTo>
                    <a:pt x="3240676" y="1470701"/>
                  </a:moveTo>
                  <a:lnTo>
                    <a:pt x="3278611" y="1526476"/>
                  </a:lnTo>
                  <a:lnTo>
                    <a:pt x="3295350" y="1567719"/>
                  </a:lnTo>
                  <a:lnTo>
                    <a:pt x="3305393" y="1610627"/>
                  </a:lnTo>
                  <a:lnTo>
                    <a:pt x="3308741" y="1654367"/>
                  </a:lnTo>
                  <a:lnTo>
                    <a:pt x="3305392" y="1698106"/>
                  </a:lnTo>
                  <a:lnTo>
                    <a:pt x="3295348" y="1741014"/>
                  </a:lnTo>
                  <a:lnTo>
                    <a:pt x="3278609" y="1782257"/>
                  </a:lnTo>
                  <a:lnTo>
                    <a:pt x="3255173" y="1821003"/>
                  </a:lnTo>
                  <a:lnTo>
                    <a:pt x="3240660" y="1838058"/>
                  </a:lnTo>
                </a:path>
                <a:path w="3308984" h="3308985">
                  <a:moveTo>
                    <a:pt x="1838251" y="3240478"/>
                  </a:moveTo>
                  <a:lnTo>
                    <a:pt x="1782243" y="3278586"/>
                  </a:lnTo>
                  <a:lnTo>
                    <a:pt x="1741003" y="3295324"/>
                  </a:lnTo>
                  <a:lnTo>
                    <a:pt x="1698100" y="3305367"/>
                  </a:lnTo>
                  <a:lnTo>
                    <a:pt x="1654364" y="3308716"/>
                  </a:lnTo>
                  <a:lnTo>
                    <a:pt x="1610628" y="3305370"/>
                  </a:lnTo>
                  <a:lnTo>
                    <a:pt x="1567723" y="3295330"/>
                  </a:lnTo>
                  <a:lnTo>
                    <a:pt x="1526481" y="3278595"/>
                  </a:lnTo>
                  <a:lnTo>
                    <a:pt x="1487735" y="3255165"/>
                  </a:lnTo>
                  <a:lnTo>
                    <a:pt x="1452316" y="3225038"/>
                  </a:lnTo>
                  <a:lnTo>
                    <a:pt x="83690" y="1856417"/>
                  </a:lnTo>
                  <a:lnTo>
                    <a:pt x="53562" y="1820998"/>
                  </a:lnTo>
                  <a:lnTo>
                    <a:pt x="30128" y="1782252"/>
                  </a:lnTo>
                  <a:lnTo>
                    <a:pt x="13390" y="1741010"/>
                  </a:lnTo>
                  <a:lnTo>
                    <a:pt x="3347" y="1698104"/>
                  </a:lnTo>
                  <a:lnTo>
                    <a:pt x="0" y="1654366"/>
                  </a:lnTo>
                  <a:lnTo>
                    <a:pt x="3347" y="1610628"/>
                  </a:lnTo>
                  <a:lnTo>
                    <a:pt x="13390" y="1567722"/>
                  </a:lnTo>
                  <a:lnTo>
                    <a:pt x="30127" y="1526480"/>
                  </a:lnTo>
                  <a:lnTo>
                    <a:pt x="53561" y="1487733"/>
                  </a:lnTo>
                  <a:lnTo>
                    <a:pt x="83689" y="1452314"/>
                  </a:lnTo>
                  <a:lnTo>
                    <a:pt x="1452310" y="83687"/>
                  </a:lnTo>
                  <a:lnTo>
                    <a:pt x="1487728" y="53558"/>
                  </a:lnTo>
                  <a:lnTo>
                    <a:pt x="1526475" y="30125"/>
                  </a:lnTo>
                  <a:lnTo>
                    <a:pt x="1567718" y="13388"/>
                  </a:lnTo>
                  <a:lnTo>
                    <a:pt x="1610625" y="3346"/>
                  </a:lnTo>
                  <a:lnTo>
                    <a:pt x="1654363" y="0"/>
                  </a:lnTo>
                  <a:lnTo>
                    <a:pt x="1698101" y="3348"/>
                  </a:lnTo>
                  <a:lnTo>
                    <a:pt x="1741007" y="13392"/>
                  </a:lnTo>
                  <a:lnTo>
                    <a:pt x="1782248" y="30131"/>
                  </a:lnTo>
                  <a:lnTo>
                    <a:pt x="1820993" y="53566"/>
                  </a:lnTo>
                  <a:lnTo>
                    <a:pt x="1838069" y="68090"/>
                  </a:lnTo>
                </a:path>
              </a:pathLst>
            </a:custGeom>
            <a:ln w="190500">
              <a:solidFill>
                <a:srgbClr val="6F9425"/>
              </a:solidFill>
            </a:ln>
          </p:spPr>
          <p:txBody>
            <a:bodyPr wrap="square" lIns="0" tIns="0" rIns="0" bIns="0" rtlCol="0"/>
            <a:lstStyle/>
            <a:p>
              <a:endParaRPr/>
            </a:p>
          </p:txBody>
        </p:sp>
        <p:pic>
          <p:nvPicPr>
            <p:cNvPr id="243" name="object 243"/>
            <p:cNvPicPr/>
            <p:nvPr/>
          </p:nvPicPr>
          <p:blipFill>
            <a:blip r:embed="rId197" cstate="print"/>
            <a:stretch>
              <a:fillRect/>
            </a:stretch>
          </p:blipFill>
          <p:spPr>
            <a:xfrm>
              <a:off x="3763811" y="849973"/>
              <a:ext cx="3308806" cy="3308803"/>
            </a:xfrm>
            <a:prstGeom prst="rect">
              <a:avLst/>
            </a:prstGeom>
          </p:spPr>
        </p:pic>
        <p:sp>
          <p:nvSpPr>
            <p:cNvPr id="244" name="object 244"/>
            <p:cNvSpPr/>
            <p:nvPr/>
          </p:nvSpPr>
          <p:spPr>
            <a:xfrm>
              <a:off x="1900306" y="6129169"/>
              <a:ext cx="3248025" cy="3248025"/>
            </a:xfrm>
            <a:custGeom>
              <a:avLst/>
              <a:gdLst/>
              <a:ahLst/>
              <a:cxnLst/>
              <a:rect l="l" t="t" r="r" b="b"/>
              <a:pathLst>
                <a:path w="3248025" h="3248025">
                  <a:moveTo>
                    <a:pt x="83688" y="1421920"/>
                  </a:moveTo>
                  <a:lnTo>
                    <a:pt x="1421898" y="83685"/>
                  </a:lnTo>
                  <a:lnTo>
                    <a:pt x="1457326" y="53568"/>
                  </a:lnTo>
                  <a:lnTo>
                    <a:pt x="1496071" y="30132"/>
                  </a:lnTo>
                  <a:lnTo>
                    <a:pt x="1537312" y="13392"/>
                  </a:lnTo>
                  <a:lnTo>
                    <a:pt x="1580218" y="3347"/>
                  </a:lnTo>
                  <a:lnTo>
                    <a:pt x="1623954" y="0"/>
                  </a:lnTo>
                  <a:lnTo>
                    <a:pt x="1667694" y="3347"/>
                  </a:lnTo>
                  <a:lnTo>
                    <a:pt x="1710600" y="13392"/>
                  </a:lnTo>
                  <a:lnTo>
                    <a:pt x="1751841" y="30132"/>
                  </a:lnTo>
                  <a:lnTo>
                    <a:pt x="1790586" y="53568"/>
                  </a:lnTo>
                  <a:lnTo>
                    <a:pt x="1826003" y="83698"/>
                  </a:lnTo>
                  <a:lnTo>
                    <a:pt x="3164224" y="1421919"/>
                  </a:lnTo>
                  <a:lnTo>
                    <a:pt x="3194352" y="1457338"/>
                  </a:lnTo>
                  <a:lnTo>
                    <a:pt x="3217785" y="1496084"/>
                  </a:lnTo>
                  <a:lnTo>
                    <a:pt x="3234522" y="1537326"/>
                  </a:lnTo>
                  <a:lnTo>
                    <a:pt x="3244563" y="1580230"/>
                  </a:lnTo>
                  <a:lnTo>
                    <a:pt x="3247909" y="1623966"/>
                  </a:lnTo>
                  <a:lnTo>
                    <a:pt x="3244558" y="1667701"/>
                  </a:lnTo>
                  <a:lnTo>
                    <a:pt x="3234513" y="1710603"/>
                  </a:lnTo>
                  <a:lnTo>
                    <a:pt x="3217773" y="1751841"/>
                  </a:lnTo>
                  <a:lnTo>
                    <a:pt x="3194338" y="1790583"/>
                  </a:lnTo>
                  <a:lnTo>
                    <a:pt x="3164208" y="1825998"/>
                  </a:lnTo>
                  <a:lnTo>
                    <a:pt x="1825988" y="3164218"/>
                  </a:lnTo>
                  <a:lnTo>
                    <a:pt x="1790572" y="3194344"/>
                  </a:lnTo>
                  <a:lnTo>
                    <a:pt x="1751830" y="3217775"/>
                  </a:lnTo>
                  <a:lnTo>
                    <a:pt x="1710592" y="3234513"/>
                  </a:lnTo>
                  <a:lnTo>
                    <a:pt x="1667690" y="3244555"/>
                  </a:lnTo>
                  <a:lnTo>
                    <a:pt x="1623957" y="3247902"/>
                  </a:lnTo>
                  <a:lnTo>
                    <a:pt x="1580223" y="3244554"/>
                  </a:lnTo>
                  <a:lnTo>
                    <a:pt x="1537322" y="3234512"/>
                  </a:lnTo>
                  <a:lnTo>
                    <a:pt x="1496085" y="3217775"/>
                  </a:lnTo>
                  <a:lnTo>
                    <a:pt x="1457342" y="3194344"/>
                  </a:lnTo>
                  <a:lnTo>
                    <a:pt x="1421911" y="3164231"/>
                  </a:lnTo>
                  <a:lnTo>
                    <a:pt x="83689" y="1826011"/>
                  </a:lnTo>
                  <a:lnTo>
                    <a:pt x="53572" y="1790587"/>
                  </a:lnTo>
                  <a:lnTo>
                    <a:pt x="30137" y="1751845"/>
                  </a:lnTo>
                  <a:lnTo>
                    <a:pt x="13396" y="1710606"/>
                  </a:lnTo>
                  <a:lnTo>
                    <a:pt x="3350" y="1667703"/>
                  </a:lnTo>
                  <a:lnTo>
                    <a:pt x="0" y="1623966"/>
                  </a:lnTo>
                  <a:lnTo>
                    <a:pt x="3345" y="1580229"/>
                  </a:lnTo>
                  <a:lnTo>
                    <a:pt x="13387" y="1537323"/>
                  </a:lnTo>
                  <a:lnTo>
                    <a:pt x="30125" y="1496082"/>
                  </a:lnTo>
                  <a:lnTo>
                    <a:pt x="53558" y="1457336"/>
                  </a:lnTo>
                  <a:lnTo>
                    <a:pt x="83688" y="1421920"/>
                  </a:lnTo>
                </a:path>
              </a:pathLst>
            </a:custGeom>
            <a:ln w="190500">
              <a:solidFill>
                <a:srgbClr val="6F9425"/>
              </a:solidFill>
            </a:ln>
          </p:spPr>
          <p:txBody>
            <a:bodyPr wrap="square" lIns="0" tIns="0" rIns="0" bIns="0" rtlCol="0"/>
            <a:lstStyle/>
            <a:p>
              <a:endParaRPr/>
            </a:p>
          </p:txBody>
        </p:sp>
        <p:pic>
          <p:nvPicPr>
            <p:cNvPr id="245" name="object 245"/>
            <p:cNvPicPr/>
            <p:nvPr/>
          </p:nvPicPr>
          <p:blipFill>
            <a:blip r:embed="rId198" cstate="print"/>
            <a:stretch>
              <a:fillRect/>
            </a:stretch>
          </p:blipFill>
          <p:spPr>
            <a:xfrm>
              <a:off x="1833642" y="6043784"/>
              <a:ext cx="3308794" cy="3308802"/>
            </a:xfrm>
            <a:prstGeom prst="rect">
              <a:avLst/>
            </a:prstGeom>
          </p:spPr>
        </p:pic>
        <p:pic>
          <p:nvPicPr>
            <p:cNvPr id="246" name="object 246"/>
            <p:cNvPicPr/>
            <p:nvPr/>
          </p:nvPicPr>
          <p:blipFill>
            <a:blip r:embed="rId199" cstate="print"/>
            <a:stretch>
              <a:fillRect/>
            </a:stretch>
          </p:blipFill>
          <p:spPr>
            <a:xfrm>
              <a:off x="17510179" y="4365772"/>
              <a:ext cx="777819" cy="1555516"/>
            </a:xfrm>
            <a:prstGeom prst="rect">
              <a:avLst/>
            </a:prstGeom>
          </p:spPr>
        </p:pic>
      </p:grpSp>
      <p:pic>
        <p:nvPicPr>
          <p:cNvPr id="251" name="object 251"/>
          <p:cNvPicPr/>
          <p:nvPr/>
        </p:nvPicPr>
        <p:blipFill>
          <a:blip r:embed="rId200" cstate="print"/>
          <a:stretch>
            <a:fillRect/>
          </a:stretch>
        </p:blipFill>
        <p:spPr>
          <a:xfrm>
            <a:off x="651721" y="3087"/>
            <a:ext cx="3270579" cy="2152820"/>
          </a:xfrm>
          <a:prstGeom prst="rect">
            <a:avLst/>
          </a:prstGeom>
        </p:spPr>
      </p:pic>
      <p:sp>
        <p:nvSpPr>
          <p:cNvPr id="248" name="object 248" descr="$PPTXTitle"/>
          <p:cNvSpPr txBox="1">
            <a:spLocks noGrp="1"/>
          </p:cNvSpPr>
          <p:nvPr>
            <p:ph type="title"/>
          </p:nvPr>
        </p:nvSpPr>
        <p:spPr>
          <a:xfrm>
            <a:off x="6964097" y="886778"/>
            <a:ext cx="9272270" cy="330200"/>
          </a:xfrm>
          <a:prstGeom prst="rect">
            <a:avLst/>
          </a:prstGeom>
        </p:spPr>
        <p:txBody>
          <a:bodyPr vert="horz" wrap="square" lIns="0" tIns="12700" rIns="0" bIns="0" rtlCol="0">
            <a:spAutoFit/>
          </a:bodyPr>
          <a:lstStyle/>
          <a:p>
            <a:pPr marL="12700">
              <a:lnSpc>
                <a:spcPct val="100000"/>
              </a:lnSpc>
              <a:spcBef>
                <a:spcPts val="100"/>
              </a:spcBef>
            </a:pPr>
            <a:r>
              <a:rPr sz="2000" b="0" spc="-195" dirty="0">
                <a:solidFill>
                  <a:srgbClr val="FFFFFF"/>
                </a:solidFill>
                <a:latin typeface="Calibri"/>
                <a:cs typeface="Calibri"/>
              </a:rPr>
              <a:t>1.</a:t>
            </a:r>
            <a:r>
              <a:rPr sz="2000" b="0" spc="-215" dirty="0">
                <a:solidFill>
                  <a:srgbClr val="FFFFFF"/>
                </a:solidFill>
                <a:latin typeface="Calibri"/>
                <a:cs typeface="Calibri"/>
              </a:rPr>
              <a:t> </a:t>
            </a:r>
            <a:r>
              <a:rPr sz="2000" b="0" dirty="0">
                <a:solidFill>
                  <a:srgbClr val="FFFFFF"/>
                </a:solidFill>
                <a:latin typeface="Century Gothic"/>
                <a:cs typeface="Century Gothic"/>
              </a:rPr>
              <a:t>Що</a:t>
            </a:r>
            <a:r>
              <a:rPr sz="2000" b="0" spc="95" dirty="0">
                <a:solidFill>
                  <a:srgbClr val="FFFFFF"/>
                </a:solidFill>
                <a:latin typeface="Century Gothic"/>
                <a:cs typeface="Century Gothic"/>
              </a:rPr>
              <a:t> </a:t>
            </a:r>
            <a:r>
              <a:rPr sz="2000" b="0" dirty="0">
                <a:solidFill>
                  <a:srgbClr val="FFFFFF"/>
                </a:solidFill>
                <a:latin typeface="Century Gothic"/>
                <a:cs typeface="Century Gothic"/>
              </a:rPr>
              <a:t>таке</a:t>
            </a:r>
            <a:r>
              <a:rPr sz="2000" b="0" spc="95" dirty="0">
                <a:solidFill>
                  <a:srgbClr val="FFFFFF"/>
                </a:solidFill>
                <a:latin typeface="Century Gothic"/>
                <a:cs typeface="Century Gothic"/>
              </a:rPr>
              <a:t> </a:t>
            </a:r>
            <a:r>
              <a:rPr sz="2000" b="0" spc="50" dirty="0">
                <a:solidFill>
                  <a:srgbClr val="FFFFFF"/>
                </a:solidFill>
                <a:latin typeface="Century Gothic"/>
                <a:cs typeface="Century Gothic"/>
              </a:rPr>
              <a:t>бізнес-</a:t>
            </a:r>
            <a:r>
              <a:rPr sz="2000" b="0" dirty="0">
                <a:solidFill>
                  <a:srgbClr val="FFFFFF"/>
                </a:solidFill>
                <a:latin typeface="Century Gothic"/>
                <a:cs typeface="Century Gothic"/>
              </a:rPr>
              <a:t>модель</a:t>
            </a:r>
            <a:r>
              <a:rPr sz="2000" b="0" spc="95" dirty="0">
                <a:solidFill>
                  <a:srgbClr val="FFFFFF"/>
                </a:solidFill>
                <a:latin typeface="Century Gothic"/>
                <a:cs typeface="Century Gothic"/>
              </a:rPr>
              <a:t> </a:t>
            </a:r>
            <a:r>
              <a:rPr sz="2000" b="0" dirty="0">
                <a:solidFill>
                  <a:srgbClr val="FFFFFF"/>
                </a:solidFill>
                <a:latin typeface="Century Gothic"/>
                <a:cs typeface="Century Gothic"/>
              </a:rPr>
              <a:t>підприємства</a:t>
            </a:r>
            <a:r>
              <a:rPr sz="2000" b="0" spc="95" dirty="0">
                <a:solidFill>
                  <a:srgbClr val="FFFFFF"/>
                </a:solidFill>
                <a:latin typeface="Century Gothic"/>
                <a:cs typeface="Century Gothic"/>
              </a:rPr>
              <a:t> </a:t>
            </a:r>
            <a:r>
              <a:rPr sz="2000" b="0" dirty="0">
                <a:solidFill>
                  <a:srgbClr val="FFFFFF"/>
                </a:solidFill>
                <a:latin typeface="Century Gothic"/>
                <a:cs typeface="Century Gothic"/>
              </a:rPr>
              <a:t>та</a:t>
            </a:r>
            <a:r>
              <a:rPr sz="2000" b="0" spc="95" dirty="0">
                <a:solidFill>
                  <a:srgbClr val="FFFFFF"/>
                </a:solidFill>
                <a:latin typeface="Century Gothic"/>
                <a:cs typeface="Century Gothic"/>
              </a:rPr>
              <a:t> </a:t>
            </a:r>
            <a:r>
              <a:rPr sz="2000" b="0" spc="220" dirty="0">
                <a:solidFill>
                  <a:srgbClr val="FFFFFF"/>
                </a:solidFill>
                <a:latin typeface="Century Gothic"/>
                <a:cs typeface="Century Gothic"/>
              </a:rPr>
              <a:t>які</a:t>
            </a:r>
            <a:r>
              <a:rPr sz="2000" b="0" spc="95" dirty="0">
                <a:solidFill>
                  <a:srgbClr val="FFFFFF"/>
                </a:solidFill>
                <a:latin typeface="Century Gothic"/>
                <a:cs typeface="Century Gothic"/>
              </a:rPr>
              <a:t> </a:t>
            </a:r>
            <a:r>
              <a:rPr sz="2000" b="0" spc="150" dirty="0">
                <a:solidFill>
                  <a:srgbClr val="FFFFFF"/>
                </a:solidFill>
                <a:latin typeface="Century Gothic"/>
                <a:cs typeface="Century Gothic"/>
              </a:rPr>
              <a:t>її</a:t>
            </a:r>
            <a:r>
              <a:rPr sz="2000" b="0" spc="95" dirty="0">
                <a:solidFill>
                  <a:srgbClr val="FFFFFF"/>
                </a:solidFill>
                <a:latin typeface="Century Gothic"/>
                <a:cs typeface="Century Gothic"/>
              </a:rPr>
              <a:t> </a:t>
            </a:r>
            <a:r>
              <a:rPr sz="2000" b="0" spc="155" dirty="0">
                <a:solidFill>
                  <a:srgbClr val="FFFFFF"/>
                </a:solidFill>
                <a:latin typeface="Century Gothic"/>
                <a:cs typeface="Century Gothic"/>
              </a:rPr>
              <a:t>ключові</a:t>
            </a:r>
            <a:r>
              <a:rPr sz="2000" b="0" spc="100" dirty="0">
                <a:solidFill>
                  <a:srgbClr val="FFFFFF"/>
                </a:solidFill>
                <a:latin typeface="Century Gothic"/>
                <a:cs typeface="Century Gothic"/>
              </a:rPr>
              <a:t> </a:t>
            </a:r>
            <a:r>
              <a:rPr sz="2000" b="0" spc="45" dirty="0">
                <a:solidFill>
                  <a:srgbClr val="FFFFFF"/>
                </a:solidFill>
                <a:latin typeface="Century Gothic"/>
                <a:cs typeface="Century Gothic"/>
              </a:rPr>
              <a:t>компоненти?</a:t>
            </a:r>
            <a:endParaRPr sz="2000">
              <a:latin typeface="Century Gothic"/>
              <a:cs typeface="Century Gothic"/>
            </a:endParaRPr>
          </a:p>
        </p:txBody>
      </p:sp>
      <p:sp>
        <p:nvSpPr>
          <p:cNvPr id="247" name="object 247"/>
          <p:cNvSpPr txBox="1"/>
          <p:nvPr/>
        </p:nvSpPr>
        <p:spPr>
          <a:xfrm>
            <a:off x="939800" y="3957708"/>
            <a:ext cx="4920615" cy="1593215"/>
          </a:xfrm>
          <a:prstGeom prst="rect">
            <a:avLst/>
          </a:prstGeom>
        </p:spPr>
        <p:txBody>
          <a:bodyPr vert="horz" wrap="square" lIns="0" tIns="151765" rIns="0" bIns="0" rtlCol="0">
            <a:spAutoFit/>
          </a:bodyPr>
          <a:lstStyle/>
          <a:p>
            <a:pPr marL="12700" marR="5080">
              <a:lnSpc>
                <a:spcPts val="5630"/>
              </a:lnSpc>
              <a:spcBef>
                <a:spcPts val="1195"/>
              </a:spcBef>
            </a:pPr>
            <a:r>
              <a:rPr sz="5600" b="1" spc="-295" dirty="0">
                <a:solidFill>
                  <a:srgbClr val="6F9425"/>
                </a:solidFill>
                <a:latin typeface="Verdana"/>
                <a:cs typeface="Verdana"/>
              </a:rPr>
              <a:t>Питання</a:t>
            </a:r>
            <a:r>
              <a:rPr sz="5600" b="1" spc="-600" dirty="0">
                <a:solidFill>
                  <a:srgbClr val="6F9425"/>
                </a:solidFill>
                <a:latin typeface="Verdana"/>
                <a:cs typeface="Verdana"/>
              </a:rPr>
              <a:t> </a:t>
            </a:r>
            <a:r>
              <a:rPr sz="5600" b="1" spc="-300" dirty="0">
                <a:solidFill>
                  <a:srgbClr val="6F9425"/>
                </a:solidFill>
                <a:latin typeface="Verdana"/>
                <a:cs typeface="Verdana"/>
              </a:rPr>
              <a:t>для </a:t>
            </a:r>
            <a:r>
              <a:rPr sz="5600" b="1" spc="-320" dirty="0">
                <a:solidFill>
                  <a:srgbClr val="6F9425"/>
                </a:solidFill>
                <a:latin typeface="Verdana"/>
                <a:cs typeface="Verdana"/>
              </a:rPr>
              <a:t>обговорення</a:t>
            </a:r>
            <a:endParaRPr sz="5600">
              <a:latin typeface="Verdana"/>
              <a:cs typeface="Verdana"/>
            </a:endParaRPr>
          </a:p>
        </p:txBody>
      </p:sp>
      <p:sp>
        <p:nvSpPr>
          <p:cNvPr id="249" name="object 249"/>
          <p:cNvSpPr txBox="1"/>
          <p:nvPr/>
        </p:nvSpPr>
        <p:spPr>
          <a:xfrm>
            <a:off x="6795922" y="1191502"/>
            <a:ext cx="11151235" cy="4940300"/>
          </a:xfrm>
          <a:prstGeom prst="rect">
            <a:avLst/>
          </a:prstGeom>
        </p:spPr>
        <p:txBody>
          <a:bodyPr vert="horz" wrap="square" lIns="0" tIns="117475" rIns="0" bIns="0" rtlCol="0">
            <a:spAutoFit/>
          </a:bodyPr>
          <a:lstStyle/>
          <a:p>
            <a:pPr marL="350520" indent="-222885">
              <a:lnSpc>
                <a:spcPct val="100000"/>
              </a:lnSpc>
              <a:spcBef>
                <a:spcPts val="925"/>
              </a:spcBef>
              <a:buFont typeface="Calibri"/>
              <a:buAutoNum type="arabicPeriod" startAt="2"/>
              <a:tabLst>
                <a:tab pos="350520" algn="l"/>
              </a:tabLst>
            </a:pPr>
            <a:r>
              <a:rPr sz="2000" spc="135" dirty="0">
                <a:solidFill>
                  <a:srgbClr val="FFFFFF"/>
                </a:solidFill>
                <a:latin typeface="Century Gothic"/>
                <a:cs typeface="Century Gothic"/>
              </a:rPr>
              <a:t>Яке</a:t>
            </a:r>
            <a:r>
              <a:rPr sz="2000" spc="35" dirty="0">
                <a:solidFill>
                  <a:srgbClr val="FFFFFF"/>
                </a:solidFill>
                <a:latin typeface="Century Gothic"/>
                <a:cs typeface="Century Gothic"/>
              </a:rPr>
              <a:t> </a:t>
            </a:r>
            <a:r>
              <a:rPr sz="2000" spc="95" dirty="0">
                <a:solidFill>
                  <a:srgbClr val="FFFFFF"/>
                </a:solidFill>
                <a:latin typeface="Century Gothic"/>
                <a:cs typeface="Century Gothic"/>
              </a:rPr>
              <a:t>головне</a:t>
            </a:r>
            <a:r>
              <a:rPr sz="2000" spc="35" dirty="0">
                <a:solidFill>
                  <a:srgbClr val="FFFFFF"/>
                </a:solidFill>
                <a:latin typeface="Century Gothic"/>
                <a:cs typeface="Century Gothic"/>
              </a:rPr>
              <a:t> </a:t>
            </a:r>
            <a:r>
              <a:rPr sz="2000" spc="105" dirty="0">
                <a:solidFill>
                  <a:srgbClr val="FFFFFF"/>
                </a:solidFill>
                <a:latin typeface="Century Gothic"/>
                <a:cs typeface="Century Gothic"/>
              </a:rPr>
              <a:t>завдання</a:t>
            </a:r>
            <a:r>
              <a:rPr sz="2000" spc="35"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dirty="0">
                <a:solidFill>
                  <a:srgbClr val="FFFFFF"/>
                </a:solidFill>
                <a:latin typeface="Century Gothic"/>
                <a:cs typeface="Century Gothic"/>
              </a:rPr>
              <a:t>моделі</a:t>
            </a:r>
            <a:r>
              <a:rPr sz="2000" spc="35" dirty="0">
                <a:solidFill>
                  <a:srgbClr val="FFFFFF"/>
                </a:solidFill>
                <a:latin typeface="Century Gothic"/>
                <a:cs typeface="Century Gothic"/>
              </a:rPr>
              <a:t> </a:t>
            </a:r>
            <a:r>
              <a:rPr sz="2000" spc="-10" dirty="0">
                <a:solidFill>
                  <a:srgbClr val="FFFFFF"/>
                </a:solidFill>
                <a:latin typeface="Century Gothic"/>
                <a:cs typeface="Century Gothic"/>
              </a:rPr>
              <a:t>компанії?</a:t>
            </a:r>
            <a:endParaRPr sz="2000">
              <a:latin typeface="Century Gothic"/>
              <a:cs typeface="Century Gothic"/>
            </a:endParaRPr>
          </a:p>
          <a:p>
            <a:pPr marL="350520" indent="-221615">
              <a:lnSpc>
                <a:spcPct val="100000"/>
              </a:lnSpc>
              <a:spcBef>
                <a:spcPts val="825"/>
              </a:spcBef>
              <a:buFont typeface="Calibri"/>
              <a:buAutoNum type="arabicPeriod" startAt="2"/>
              <a:tabLst>
                <a:tab pos="350520" algn="l"/>
              </a:tabLst>
            </a:pPr>
            <a:r>
              <a:rPr sz="2000" spc="90" dirty="0">
                <a:solidFill>
                  <a:srgbClr val="FFFFFF"/>
                </a:solidFill>
                <a:latin typeface="Century Gothic"/>
                <a:cs typeface="Century Gothic"/>
              </a:rPr>
              <a:t>У</a:t>
            </a:r>
            <a:r>
              <a:rPr sz="2000" spc="-5" dirty="0">
                <a:solidFill>
                  <a:srgbClr val="FFFFFF"/>
                </a:solidFill>
                <a:latin typeface="Century Gothic"/>
                <a:cs typeface="Century Gothic"/>
              </a:rPr>
              <a:t> </a:t>
            </a:r>
            <a:r>
              <a:rPr sz="2000" spc="190" dirty="0">
                <a:solidFill>
                  <a:srgbClr val="FFFFFF"/>
                </a:solidFill>
                <a:latin typeface="Century Gothic"/>
                <a:cs typeface="Century Gothic"/>
              </a:rPr>
              <a:t>яких</a:t>
            </a:r>
            <a:r>
              <a:rPr sz="2000" spc="-5" dirty="0">
                <a:solidFill>
                  <a:srgbClr val="FFFFFF"/>
                </a:solidFill>
                <a:latin typeface="Century Gothic"/>
                <a:cs typeface="Century Gothic"/>
              </a:rPr>
              <a:t> </a:t>
            </a:r>
            <a:r>
              <a:rPr sz="2000" spc="70" dirty="0">
                <a:solidFill>
                  <a:srgbClr val="FFFFFF"/>
                </a:solidFill>
                <a:latin typeface="Century Gothic"/>
                <a:cs typeface="Century Gothic"/>
              </a:rPr>
              <a:t>випадках</a:t>
            </a:r>
            <a:r>
              <a:rPr sz="2000" spc="-5" dirty="0">
                <a:solidFill>
                  <a:srgbClr val="FFFFFF"/>
                </a:solidFill>
                <a:latin typeface="Century Gothic"/>
                <a:cs typeface="Century Gothic"/>
              </a:rPr>
              <a:t> </a:t>
            </a:r>
            <a:r>
              <a:rPr sz="2000" spc="95" dirty="0">
                <a:solidFill>
                  <a:srgbClr val="FFFFFF"/>
                </a:solidFill>
                <a:latin typeface="Century Gothic"/>
                <a:cs typeface="Century Gothic"/>
              </a:rPr>
              <a:t>доцільно</a:t>
            </a:r>
            <a:r>
              <a:rPr sz="2000" spc="-5" dirty="0">
                <a:solidFill>
                  <a:srgbClr val="FFFFFF"/>
                </a:solidFill>
                <a:latin typeface="Century Gothic"/>
                <a:cs typeface="Century Gothic"/>
              </a:rPr>
              <a:t> </a:t>
            </a:r>
            <a:r>
              <a:rPr sz="2000" spc="75" dirty="0">
                <a:solidFill>
                  <a:srgbClr val="FFFFFF"/>
                </a:solidFill>
                <a:latin typeface="Century Gothic"/>
                <a:cs typeface="Century Gothic"/>
              </a:rPr>
              <a:t>створювати</a:t>
            </a:r>
            <a:r>
              <a:rPr sz="2000" spc="-5"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spc="-10" dirty="0">
                <a:solidFill>
                  <a:srgbClr val="FFFFFF"/>
                </a:solidFill>
                <a:latin typeface="Century Gothic"/>
                <a:cs typeface="Century Gothic"/>
              </a:rPr>
              <a:t>модель?</a:t>
            </a:r>
            <a:endParaRPr sz="2000">
              <a:latin typeface="Century Gothic"/>
              <a:cs typeface="Century Gothic"/>
            </a:endParaRPr>
          </a:p>
          <a:p>
            <a:pPr marL="350520" indent="-246379">
              <a:lnSpc>
                <a:spcPct val="100000"/>
              </a:lnSpc>
              <a:spcBef>
                <a:spcPts val="825"/>
              </a:spcBef>
              <a:buFont typeface="Calibri"/>
              <a:buAutoNum type="arabicPeriod" startAt="2"/>
              <a:tabLst>
                <a:tab pos="350520" algn="l"/>
              </a:tabLst>
            </a:pPr>
            <a:r>
              <a:rPr sz="2000" spc="55" dirty="0">
                <a:solidFill>
                  <a:srgbClr val="FFFFFF"/>
                </a:solidFill>
                <a:latin typeface="Century Gothic"/>
                <a:cs typeface="Century Gothic"/>
              </a:rPr>
              <a:t>Чому</a:t>
            </a:r>
            <a:r>
              <a:rPr sz="2000" spc="135"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dirty="0">
                <a:solidFill>
                  <a:srgbClr val="FFFFFF"/>
                </a:solidFill>
                <a:latin typeface="Century Gothic"/>
                <a:cs typeface="Century Gothic"/>
              </a:rPr>
              <a:t>модель</a:t>
            </a:r>
            <a:r>
              <a:rPr sz="2000" spc="140" dirty="0">
                <a:solidFill>
                  <a:srgbClr val="FFFFFF"/>
                </a:solidFill>
                <a:latin typeface="Century Gothic"/>
                <a:cs typeface="Century Gothic"/>
              </a:rPr>
              <a:t> </a:t>
            </a:r>
            <a:r>
              <a:rPr sz="2000" spc="95" dirty="0">
                <a:solidFill>
                  <a:srgbClr val="FFFFFF"/>
                </a:solidFill>
                <a:latin typeface="Century Gothic"/>
                <a:cs typeface="Century Gothic"/>
              </a:rPr>
              <a:t>вважають</a:t>
            </a:r>
            <a:r>
              <a:rPr sz="2000" spc="140" dirty="0">
                <a:solidFill>
                  <a:srgbClr val="FFFFFF"/>
                </a:solidFill>
                <a:latin typeface="Century Gothic"/>
                <a:cs typeface="Century Gothic"/>
              </a:rPr>
              <a:t> </a:t>
            </a:r>
            <a:r>
              <a:rPr sz="2000" dirty="0">
                <a:solidFill>
                  <a:srgbClr val="FFFFFF"/>
                </a:solidFill>
                <a:latin typeface="Century Gothic"/>
                <a:cs typeface="Century Gothic"/>
              </a:rPr>
              <a:t>комплексною</a:t>
            </a:r>
            <a:r>
              <a:rPr sz="2000" spc="140" dirty="0">
                <a:solidFill>
                  <a:srgbClr val="FFFFFF"/>
                </a:solidFill>
                <a:latin typeface="Century Gothic"/>
                <a:cs typeface="Century Gothic"/>
              </a:rPr>
              <a:t> </a:t>
            </a:r>
            <a:r>
              <a:rPr sz="2000" spc="-10" dirty="0">
                <a:solidFill>
                  <a:srgbClr val="FFFFFF"/>
                </a:solidFill>
                <a:latin typeface="Century Gothic"/>
                <a:cs typeface="Century Gothic"/>
              </a:rPr>
              <a:t>категорією?</a:t>
            </a:r>
            <a:endParaRPr sz="2000">
              <a:latin typeface="Century Gothic"/>
              <a:cs typeface="Century Gothic"/>
            </a:endParaRPr>
          </a:p>
          <a:p>
            <a:pPr marL="350520" indent="-222250">
              <a:lnSpc>
                <a:spcPct val="100000"/>
              </a:lnSpc>
              <a:spcBef>
                <a:spcPts val="825"/>
              </a:spcBef>
              <a:buFont typeface="Calibri"/>
              <a:buAutoNum type="arabicPeriod" startAt="2"/>
              <a:tabLst>
                <a:tab pos="350520" algn="l"/>
              </a:tabLst>
            </a:pPr>
            <a:r>
              <a:rPr sz="2000" spc="210" dirty="0">
                <a:solidFill>
                  <a:srgbClr val="FFFFFF"/>
                </a:solidFill>
                <a:latin typeface="Century Gothic"/>
                <a:cs typeface="Century Gothic"/>
              </a:rPr>
              <a:t>Які</a:t>
            </a:r>
            <a:r>
              <a:rPr sz="2000" spc="40" dirty="0">
                <a:solidFill>
                  <a:srgbClr val="FFFFFF"/>
                </a:solidFill>
                <a:latin typeface="Century Gothic"/>
                <a:cs typeface="Century Gothic"/>
              </a:rPr>
              <a:t> </a:t>
            </a:r>
            <a:r>
              <a:rPr sz="2000" spc="105" dirty="0">
                <a:solidFill>
                  <a:srgbClr val="FFFFFF"/>
                </a:solidFill>
                <a:latin typeface="Century Gothic"/>
                <a:cs typeface="Century Gothic"/>
              </a:rPr>
              <a:t>завдання</a:t>
            </a:r>
            <a:r>
              <a:rPr sz="2000" spc="45" dirty="0">
                <a:solidFill>
                  <a:srgbClr val="FFFFFF"/>
                </a:solidFill>
                <a:latin typeface="Century Gothic"/>
                <a:cs typeface="Century Gothic"/>
              </a:rPr>
              <a:t> </a:t>
            </a:r>
            <a:r>
              <a:rPr sz="2000" spc="-180" dirty="0">
                <a:solidFill>
                  <a:srgbClr val="FFFFFF"/>
                </a:solidFill>
                <a:latin typeface="Century Gothic"/>
                <a:cs typeface="Century Gothic"/>
              </a:rPr>
              <a:t>має</a:t>
            </a:r>
            <a:r>
              <a:rPr sz="2000" spc="40" dirty="0">
                <a:solidFill>
                  <a:srgbClr val="FFFFFF"/>
                </a:solidFill>
                <a:latin typeface="Century Gothic"/>
                <a:cs typeface="Century Gothic"/>
              </a:rPr>
              <a:t> </a:t>
            </a:r>
            <a:r>
              <a:rPr sz="2000" spc="95" dirty="0">
                <a:solidFill>
                  <a:srgbClr val="FFFFFF"/>
                </a:solidFill>
                <a:latin typeface="Century Gothic"/>
                <a:cs typeface="Century Gothic"/>
              </a:rPr>
              <a:t>забезпечити</a:t>
            </a:r>
            <a:r>
              <a:rPr sz="2000" spc="45" dirty="0">
                <a:solidFill>
                  <a:srgbClr val="FFFFFF"/>
                </a:solidFill>
                <a:latin typeface="Century Gothic"/>
                <a:cs typeface="Century Gothic"/>
              </a:rPr>
              <a:t> </a:t>
            </a:r>
            <a:r>
              <a:rPr sz="2000" dirty="0">
                <a:solidFill>
                  <a:srgbClr val="FFFFFF"/>
                </a:solidFill>
                <a:latin typeface="Century Gothic"/>
                <a:cs typeface="Century Gothic"/>
              </a:rPr>
              <a:t>ефективна</a:t>
            </a:r>
            <a:r>
              <a:rPr sz="2000" spc="40"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dirty="0">
                <a:solidFill>
                  <a:srgbClr val="FFFFFF"/>
                </a:solidFill>
                <a:latin typeface="Century Gothic"/>
                <a:cs typeface="Century Gothic"/>
              </a:rPr>
              <a:t>модель</a:t>
            </a:r>
            <a:r>
              <a:rPr sz="2000" spc="45" dirty="0">
                <a:solidFill>
                  <a:srgbClr val="FFFFFF"/>
                </a:solidFill>
                <a:latin typeface="Century Gothic"/>
                <a:cs typeface="Century Gothic"/>
              </a:rPr>
              <a:t> </a:t>
            </a:r>
            <a:r>
              <a:rPr sz="2000" spc="-10" dirty="0">
                <a:solidFill>
                  <a:srgbClr val="FFFFFF"/>
                </a:solidFill>
                <a:latin typeface="Century Gothic"/>
                <a:cs typeface="Century Gothic"/>
              </a:rPr>
              <a:t>підприємства?</a:t>
            </a:r>
            <a:endParaRPr sz="2000">
              <a:latin typeface="Century Gothic"/>
              <a:cs typeface="Century Gothic"/>
            </a:endParaRPr>
          </a:p>
          <a:p>
            <a:pPr marL="349885" indent="-232410">
              <a:lnSpc>
                <a:spcPct val="100000"/>
              </a:lnSpc>
              <a:spcBef>
                <a:spcPts val="825"/>
              </a:spcBef>
              <a:buFont typeface="Calibri"/>
              <a:buAutoNum type="arabicPeriod" startAt="2"/>
              <a:tabLst>
                <a:tab pos="349885" algn="l"/>
              </a:tabLst>
            </a:pPr>
            <a:r>
              <a:rPr sz="2000" spc="235" dirty="0">
                <a:solidFill>
                  <a:srgbClr val="FFFFFF"/>
                </a:solidFill>
                <a:latin typeface="Century Gothic"/>
                <a:cs typeface="Century Gothic"/>
              </a:rPr>
              <a:t>Як</a:t>
            </a:r>
            <a:r>
              <a:rPr sz="2000" spc="20"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dirty="0">
                <a:solidFill>
                  <a:srgbClr val="FFFFFF"/>
                </a:solidFill>
                <a:latin typeface="Century Gothic"/>
                <a:cs typeface="Century Gothic"/>
              </a:rPr>
              <a:t>модель</a:t>
            </a:r>
            <a:r>
              <a:rPr sz="2000" spc="25" dirty="0">
                <a:solidFill>
                  <a:srgbClr val="FFFFFF"/>
                </a:solidFill>
                <a:latin typeface="Century Gothic"/>
                <a:cs typeface="Century Gothic"/>
              </a:rPr>
              <a:t> </a:t>
            </a:r>
            <a:r>
              <a:rPr sz="2000" spc="-30" dirty="0">
                <a:solidFill>
                  <a:srgbClr val="FFFFFF"/>
                </a:solidFill>
                <a:latin typeface="Century Gothic"/>
                <a:cs typeface="Century Gothic"/>
              </a:rPr>
              <a:t>допомагає</a:t>
            </a:r>
            <a:r>
              <a:rPr sz="2000" spc="25" dirty="0">
                <a:solidFill>
                  <a:srgbClr val="FFFFFF"/>
                </a:solidFill>
                <a:latin typeface="Century Gothic"/>
                <a:cs typeface="Century Gothic"/>
              </a:rPr>
              <a:t> </a:t>
            </a:r>
            <a:r>
              <a:rPr sz="2000" spc="120" dirty="0">
                <a:solidFill>
                  <a:srgbClr val="FFFFFF"/>
                </a:solidFill>
                <a:latin typeface="Century Gothic"/>
                <a:cs typeface="Century Gothic"/>
              </a:rPr>
              <a:t>візуалізувати</a:t>
            </a:r>
            <a:r>
              <a:rPr sz="2000" spc="25" dirty="0">
                <a:solidFill>
                  <a:srgbClr val="FFFFFF"/>
                </a:solidFill>
                <a:latin typeface="Century Gothic"/>
                <a:cs typeface="Century Gothic"/>
              </a:rPr>
              <a:t> </a:t>
            </a:r>
            <a:r>
              <a:rPr sz="2000" spc="50" dirty="0">
                <a:solidFill>
                  <a:srgbClr val="FFFFFF"/>
                </a:solidFill>
                <a:latin typeface="Century Gothic"/>
                <a:cs typeface="Century Gothic"/>
              </a:rPr>
              <a:t>стратегію</a:t>
            </a:r>
            <a:r>
              <a:rPr sz="2000" spc="20" dirty="0">
                <a:solidFill>
                  <a:srgbClr val="FFFFFF"/>
                </a:solidFill>
                <a:latin typeface="Century Gothic"/>
                <a:cs typeface="Century Gothic"/>
              </a:rPr>
              <a:t> </a:t>
            </a:r>
            <a:r>
              <a:rPr sz="2000" spc="-10" dirty="0">
                <a:solidFill>
                  <a:srgbClr val="FFFFFF"/>
                </a:solidFill>
                <a:latin typeface="Century Gothic"/>
                <a:cs typeface="Century Gothic"/>
              </a:rPr>
              <a:t>компанії?</a:t>
            </a:r>
            <a:endParaRPr sz="2000">
              <a:latin typeface="Century Gothic"/>
              <a:cs typeface="Century Gothic"/>
            </a:endParaRPr>
          </a:p>
          <a:p>
            <a:pPr marL="349885" marR="5080" indent="-227965">
              <a:lnSpc>
                <a:spcPct val="134400"/>
              </a:lnSpc>
              <a:buFont typeface="Calibri"/>
              <a:buAutoNum type="arabicPeriod" startAt="2"/>
              <a:tabLst>
                <a:tab pos="351155" algn="l"/>
              </a:tabLst>
            </a:pPr>
            <a:r>
              <a:rPr sz="2000" spc="90" dirty="0">
                <a:solidFill>
                  <a:srgbClr val="FFFFFF"/>
                </a:solidFill>
                <a:latin typeface="Century Gothic"/>
                <a:cs typeface="Century Gothic"/>
              </a:rPr>
              <a:t>У</a:t>
            </a:r>
            <a:r>
              <a:rPr sz="2000" spc="475" dirty="0">
                <a:solidFill>
                  <a:srgbClr val="FFFFFF"/>
                </a:solidFill>
                <a:latin typeface="Century Gothic"/>
                <a:cs typeface="Century Gothic"/>
              </a:rPr>
              <a:t> </a:t>
            </a:r>
            <a:r>
              <a:rPr sz="2000" dirty="0">
                <a:solidFill>
                  <a:srgbClr val="FFFFFF"/>
                </a:solidFill>
                <a:latin typeface="Century Gothic"/>
                <a:cs typeface="Century Gothic"/>
              </a:rPr>
              <a:t>чому</a:t>
            </a:r>
            <a:r>
              <a:rPr sz="2000" spc="480" dirty="0">
                <a:solidFill>
                  <a:srgbClr val="FFFFFF"/>
                </a:solidFill>
                <a:latin typeface="Century Gothic"/>
                <a:cs typeface="Century Gothic"/>
              </a:rPr>
              <a:t> </a:t>
            </a:r>
            <a:r>
              <a:rPr sz="2000" spc="65" dirty="0">
                <a:solidFill>
                  <a:srgbClr val="FFFFFF"/>
                </a:solidFill>
                <a:latin typeface="Century Gothic"/>
                <a:cs typeface="Century Gothic"/>
              </a:rPr>
              <a:t>полягає</a:t>
            </a:r>
            <a:r>
              <a:rPr sz="2000" spc="475" dirty="0">
                <a:solidFill>
                  <a:srgbClr val="FFFFFF"/>
                </a:solidFill>
                <a:latin typeface="Century Gothic"/>
                <a:cs typeface="Century Gothic"/>
              </a:rPr>
              <a:t> </a:t>
            </a:r>
            <a:r>
              <a:rPr sz="2000" spc="110" dirty="0">
                <a:solidFill>
                  <a:srgbClr val="FFFFFF"/>
                </a:solidFill>
                <a:latin typeface="Century Gothic"/>
                <a:cs typeface="Century Gothic"/>
              </a:rPr>
              <a:t>відмінність</a:t>
            </a:r>
            <a:r>
              <a:rPr sz="2000" spc="480" dirty="0">
                <a:solidFill>
                  <a:srgbClr val="FFFFFF"/>
                </a:solidFill>
                <a:latin typeface="Century Gothic"/>
                <a:cs typeface="Century Gothic"/>
              </a:rPr>
              <a:t> </a:t>
            </a:r>
            <a:r>
              <a:rPr sz="2000" dirty="0">
                <a:solidFill>
                  <a:srgbClr val="FFFFFF"/>
                </a:solidFill>
                <a:latin typeface="Century Gothic"/>
                <a:cs typeface="Century Gothic"/>
              </a:rPr>
              <a:t>між</a:t>
            </a:r>
            <a:r>
              <a:rPr sz="2000" spc="475" dirty="0">
                <a:solidFill>
                  <a:srgbClr val="FFFFFF"/>
                </a:solidFill>
                <a:latin typeface="Century Gothic"/>
                <a:cs typeface="Century Gothic"/>
              </a:rPr>
              <a:t> </a:t>
            </a:r>
            <a:r>
              <a:rPr sz="2000" spc="-30" dirty="0">
                <a:solidFill>
                  <a:srgbClr val="FFFFFF"/>
                </a:solidFill>
                <a:latin typeface="Century Gothic"/>
                <a:cs typeface="Century Gothic"/>
              </a:rPr>
              <a:t>формальним,</a:t>
            </a:r>
            <a:r>
              <a:rPr sz="2000" spc="480" dirty="0">
                <a:solidFill>
                  <a:srgbClr val="FFFFFF"/>
                </a:solidFill>
                <a:latin typeface="Century Gothic"/>
                <a:cs typeface="Century Gothic"/>
              </a:rPr>
              <a:t> </a:t>
            </a:r>
            <a:r>
              <a:rPr sz="2000" dirty="0">
                <a:solidFill>
                  <a:srgbClr val="FFFFFF"/>
                </a:solidFill>
                <a:latin typeface="Century Gothic"/>
                <a:cs typeface="Century Gothic"/>
              </a:rPr>
              <a:t>гуманітарним,</a:t>
            </a:r>
            <a:r>
              <a:rPr sz="2000" spc="475" dirty="0">
                <a:solidFill>
                  <a:srgbClr val="FFFFFF"/>
                </a:solidFill>
                <a:latin typeface="Century Gothic"/>
                <a:cs typeface="Century Gothic"/>
              </a:rPr>
              <a:t> </a:t>
            </a:r>
            <a:r>
              <a:rPr sz="2000" spc="100" dirty="0">
                <a:solidFill>
                  <a:srgbClr val="FFFFFF"/>
                </a:solidFill>
                <a:latin typeface="Century Gothic"/>
                <a:cs typeface="Century Gothic"/>
              </a:rPr>
              <a:t>онтологічним</a:t>
            </a:r>
            <a:r>
              <a:rPr sz="2000" spc="480" dirty="0">
                <a:solidFill>
                  <a:srgbClr val="FFFFFF"/>
                </a:solidFill>
                <a:latin typeface="Century Gothic"/>
                <a:cs typeface="Century Gothic"/>
              </a:rPr>
              <a:t> </a:t>
            </a:r>
            <a:r>
              <a:rPr sz="2000" spc="-25" dirty="0">
                <a:solidFill>
                  <a:srgbClr val="FFFFFF"/>
                </a:solidFill>
                <a:latin typeface="Century Gothic"/>
                <a:cs typeface="Century Gothic"/>
              </a:rPr>
              <a:t>та 	</a:t>
            </a:r>
            <a:r>
              <a:rPr sz="2000" spc="70" dirty="0">
                <a:solidFill>
                  <a:srgbClr val="FFFFFF"/>
                </a:solidFill>
                <a:latin typeface="Century Gothic"/>
                <a:cs typeface="Century Gothic"/>
              </a:rPr>
              <a:t>управлінським</a:t>
            </a:r>
            <a:r>
              <a:rPr sz="2000" spc="-5" dirty="0">
                <a:solidFill>
                  <a:srgbClr val="FFFFFF"/>
                </a:solidFill>
                <a:latin typeface="Century Gothic"/>
                <a:cs typeface="Century Gothic"/>
              </a:rPr>
              <a:t> </a:t>
            </a:r>
            <a:r>
              <a:rPr sz="2000" spc="-10" dirty="0">
                <a:solidFill>
                  <a:srgbClr val="FFFFFF"/>
                </a:solidFill>
                <a:latin typeface="Century Gothic"/>
                <a:cs typeface="Century Gothic"/>
              </a:rPr>
              <a:t>підходами?</a:t>
            </a:r>
            <a:endParaRPr sz="2000">
              <a:latin typeface="Century Gothic"/>
              <a:cs typeface="Century Gothic"/>
            </a:endParaRPr>
          </a:p>
          <a:p>
            <a:pPr marL="350520" indent="-240665">
              <a:lnSpc>
                <a:spcPct val="100000"/>
              </a:lnSpc>
              <a:spcBef>
                <a:spcPts val="825"/>
              </a:spcBef>
              <a:buFont typeface="Calibri"/>
              <a:buAutoNum type="arabicPeriod" startAt="2"/>
              <a:tabLst>
                <a:tab pos="350520" algn="l"/>
              </a:tabLst>
            </a:pPr>
            <a:r>
              <a:rPr sz="2000" spc="210" dirty="0">
                <a:solidFill>
                  <a:srgbClr val="FFFFFF"/>
                </a:solidFill>
                <a:latin typeface="Century Gothic"/>
                <a:cs typeface="Century Gothic"/>
              </a:rPr>
              <a:t>Які</a:t>
            </a:r>
            <a:r>
              <a:rPr sz="2000" spc="-20" dirty="0">
                <a:solidFill>
                  <a:srgbClr val="FFFFFF"/>
                </a:solidFill>
                <a:latin typeface="Century Gothic"/>
                <a:cs typeface="Century Gothic"/>
              </a:rPr>
              <a:t> </a:t>
            </a:r>
            <a:r>
              <a:rPr sz="2000" spc="60" dirty="0">
                <a:solidFill>
                  <a:srgbClr val="FFFFFF"/>
                </a:solidFill>
                <a:latin typeface="Century Gothic"/>
                <a:cs typeface="Century Gothic"/>
              </a:rPr>
              <a:t>переваги</a:t>
            </a:r>
            <a:r>
              <a:rPr sz="2000" spc="-20" dirty="0">
                <a:solidFill>
                  <a:srgbClr val="FFFFFF"/>
                </a:solidFill>
                <a:latin typeface="Century Gothic"/>
                <a:cs typeface="Century Gothic"/>
              </a:rPr>
              <a:t> </a:t>
            </a:r>
            <a:r>
              <a:rPr sz="2000" dirty="0">
                <a:solidFill>
                  <a:srgbClr val="FFFFFF"/>
                </a:solidFill>
                <a:latin typeface="Century Gothic"/>
                <a:cs typeface="Century Gothic"/>
              </a:rPr>
              <a:t>та</a:t>
            </a:r>
            <a:r>
              <a:rPr sz="2000" spc="-20" dirty="0">
                <a:solidFill>
                  <a:srgbClr val="FFFFFF"/>
                </a:solidFill>
                <a:latin typeface="Century Gothic"/>
                <a:cs typeface="Century Gothic"/>
              </a:rPr>
              <a:t> </a:t>
            </a:r>
            <a:r>
              <a:rPr sz="2000" spc="100" dirty="0">
                <a:solidFill>
                  <a:srgbClr val="FFFFFF"/>
                </a:solidFill>
                <a:latin typeface="Century Gothic"/>
                <a:cs typeface="Century Gothic"/>
              </a:rPr>
              <a:t>недоліки</a:t>
            </a:r>
            <a:r>
              <a:rPr sz="2000" spc="-20" dirty="0">
                <a:solidFill>
                  <a:srgbClr val="FFFFFF"/>
                </a:solidFill>
                <a:latin typeface="Century Gothic"/>
                <a:cs typeface="Century Gothic"/>
              </a:rPr>
              <a:t> </a:t>
            </a:r>
            <a:r>
              <a:rPr sz="2000" spc="-25" dirty="0">
                <a:solidFill>
                  <a:srgbClr val="FFFFFF"/>
                </a:solidFill>
                <a:latin typeface="Century Gothic"/>
                <a:cs typeface="Century Gothic"/>
              </a:rPr>
              <a:t>формального</a:t>
            </a:r>
            <a:r>
              <a:rPr sz="2000" spc="-20" dirty="0">
                <a:solidFill>
                  <a:srgbClr val="FFFFFF"/>
                </a:solidFill>
                <a:latin typeface="Century Gothic"/>
                <a:cs typeface="Century Gothic"/>
              </a:rPr>
              <a:t> </a:t>
            </a:r>
            <a:r>
              <a:rPr sz="2000" spc="60" dirty="0">
                <a:solidFill>
                  <a:srgbClr val="FFFFFF"/>
                </a:solidFill>
                <a:latin typeface="Century Gothic"/>
                <a:cs typeface="Century Gothic"/>
              </a:rPr>
              <a:t>підходу?</a:t>
            </a:r>
            <a:endParaRPr sz="2000">
              <a:latin typeface="Century Gothic"/>
              <a:cs typeface="Century Gothic"/>
            </a:endParaRPr>
          </a:p>
          <a:p>
            <a:pPr marL="349885" indent="-232410">
              <a:lnSpc>
                <a:spcPct val="100000"/>
              </a:lnSpc>
              <a:spcBef>
                <a:spcPts val="825"/>
              </a:spcBef>
              <a:buFont typeface="Calibri"/>
              <a:buAutoNum type="arabicPeriod" startAt="2"/>
              <a:tabLst>
                <a:tab pos="349885" algn="l"/>
              </a:tabLst>
            </a:pPr>
            <a:r>
              <a:rPr sz="2000" spc="55" dirty="0">
                <a:solidFill>
                  <a:srgbClr val="FFFFFF"/>
                </a:solidFill>
                <a:latin typeface="Century Gothic"/>
                <a:cs typeface="Century Gothic"/>
              </a:rPr>
              <a:t>Чому</a:t>
            </a:r>
            <a:r>
              <a:rPr sz="2000" spc="45" dirty="0">
                <a:solidFill>
                  <a:srgbClr val="FFFFFF"/>
                </a:solidFill>
                <a:latin typeface="Century Gothic"/>
                <a:cs typeface="Century Gothic"/>
              </a:rPr>
              <a:t> </a:t>
            </a:r>
            <a:r>
              <a:rPr sz="2000" spc="55" dirty="0">
                <a:solidFill>
                  <a:srgbClr val="FFFFFF"/>
                </a:solidFill>
                <a:latin typeface="Century Gothic"/>
                <a:cs typeface="Century Gothic"/>
              </a:rPr>
              <a:t>гуманітарний</a:t>
            </a:r>
            <a:r>
              <a:rPr sz="2000" spc="50" dirty="0">
                <a:solidFill>
                  <a:srgbClr val="FFFFFF"/>
                </a:solidFill>
                <a:latin typeface="Century Gothic"/>
                <a:cs typeface="Century Gothic"/>
              </a:rPr>
              <a:t> </a:t>
            </a:r>
            <a:r>
              <a:rPr sz="2000" spc="130" dirty="0">
                <a:solidFill>
                  <a:srgbClr val="FFFFFF"/>
                </a:solidFill>
                <a:latin typeface="Century Gothic"/>
                <a:cs typeface="Century Gothic"/>
              </a:rPr>
              <a:t>підхід</a:t>
            </a:r>
            <a:r>
              <a:rPr sz="2000" spc="50" dirty="0">
                <a:solidFill>
                  <a:srgbClr val="FFFFFF"/>
                </a:solidFill>
                <a:latin typeface="Century Gothic"/>
                <a:cs typeface="Century Gothic"/>
              </a:rPr>
              <a:t> </a:t>
            </a:r>
            <a:r>
              <a:rPr sz="2000" spc="120" dirty="0">
                <a:solidFill>
                  <a:srgbClr val="FFFFFF"/>
                </a:solidFill>
                <a:latin typeface="Century Gothic"/>
                <a:cs typeface="Century Gothic"/>
              </a:rPr>
              <a:t>пов’язують</a:t>
            </a:r>
            <a:r>
              <a:rPr sz="2000" spc="50" dirty="0">
                <a:solidFill>
                  <a:srgbClr val="FFFFFF"/>
                </a:solidFill>
                <a:latin typeface="Century Gothic"/>
                <a:cs typeface="Century Gothic"/>
              </a:rPr>
              <a:t> </a:t>
            </a:r>
            <a:r>
              <a:rPr sz="2000" spc="195" dirty="0">
                <a:solidFill>
                  <a:srgbClr val="FFFFFF"/>
                </a:solidFill>
                <a:latin typeface="Century Gothic"/>
                <a:cs typeface="Century Gothic"/>
              </a:rPr>
              <a:t>із</a:t>
            </a:r>
            <a:r>
              <a:rPr sz="2000" spc="50" dirty="0">
                <a:solidFill>
                  <a:srgbClr val="FFFFFF"/>
                </a:solidFill>
                <a:latin typeface="Century Gothic"/>
                <a:cs typeface="Century Gothic"/>
              </a:rPr>
              <a:t> </a:t>
            </a:r>
            <a:r>
              <a:rPr sz="2000" dirty="0">
                <a:solidFill>
                  <a:srgbClr val="FFFFFF"/>
                </a:solidFill>
                <a:latin typeface="Century Gothic"/>
                <a:cs typeface="Century Gothic"/>
              </a:rPr>
              <a:t>соціологією</a:t>
            </a:r>
            <a:r>
              <a:rPr sz="2000" spc="50" dirty="0">
                <a:solidFill>
                  <a:srgbClr val="FFFFFF"/>
                </a:solidFill>
                <a:latin typeface="Century Gothic"/>
                <a:cs typeface="Century Gothic"/>
              </a:rPr>
              <a:t> </a:t>
            </a:r>
            <a:r>
              <a:rPr sz="2000" dirty="0">
                <a:solidFill>
                  <a:srgbClr val="FFFFFF"/>
                </a:solidFill>
                <a:latin typeface="Century Gothic"/>
                <a:cs typeface="Century Gothic"/>
              </a:rPr>
              <a:t>та</a:t>
            </a:r>
            <a:r>
              <a:rPr sz="2000" spc="50" dirty="0">
                <a:solidFill>
                  <a:srgbClr val="FFFFFF"/>
                </a:solidFill>
                <a:latin typeface="Century Gothic"/>
                <a:cs typeface="Century Gothic"/>
              </a:rPr>
              <a:t> </a:t>
            </a:r>
            <a:r>
              <a:rPr sz="2000" spc="35" dirty="0">
                <a:solidFill>
                  <a:srgbClr val="FFFFFF"/>
                </a:solidFill>
                <a:latin typeface="Century Gothic"/>
                <a:cs typeface="Century Gothic"/>
              </a:rPr>
              <a:t>психологією?</a:t>
            </a:r>
            <a:endParaRPr sz="2000">
              <a:latin typeface="Century Gothic"/>
              <a:cs typeface="Century Gothic"/>
            </a:endParaRPr>
          </a:p>
          <a:p>
            <a:pPr marL="350520" indent="-337820">
              <a:lnSpc>
                <a:spcPct val="100000"/>
              </a:lnSpc>
              <a:spcBef>
                <a:spcPts val="825"/>
              </a:spcBef>
              <a:buFont typeface="Calibri"/>
              <a:buAutoNum type="arabicPeriod" startAt="2"/>
              <a:tabLst>
                <a:tab pos="350520" algn="l"/>
              </a:tabLst>
            </a:pPr>
            <a:r>
              <a:rPr sz="2000" spc="210" dirty="0">
                <a:solidFill>
                  <a:srgbClr val="FFFFFF"/>
                </a:solidFill>
                <a:latin typeface="Century Gothic"/>
                <a:cs typeface="Century Gothic"/>
              </a:rPr>
              <a:t>Які</a:t>
            </a:r>
            <a:r>
              <a:rPr sz="2000" spc="120" dirty="0">
                <a:solidFill>
                  <a:srgbClr val="FFFFFF"/>
                </a:solidFill>
                <a:latin typeface="Century Gothic"/>
                <a:cs typeface="Century Gothic"/>
              </a:rPr>
              <a:t> </a:t>
            </a:r>
            <a:r>
              <a:rPr sz="2000" spc="65" dirty="0">
                <a:solidFill>
                  <a:srgbClr val="FFFFFF"/>
                </a:solidFill>
                <a:latin typeface="Century Gothic"/>
                <a:cs typeface="Century Gothic"/>
              </a:rPr>
              <a:t>основні</a:t>
            </a:r>
            <a:r>
              <a:rPr sz="2000" spc="120" dirty="0">
                <a:solidFill>
                  <a:srgbClr val="FFFFFF"/>
                </a:solidFill>
                <a:latin typeface="Century Gothic"/>
                <a:cs typeface="Century Gothic"/>
              </a:rPr>
              <a:t> </a:t>
            </a:r>
            <a:r>
              <a:rPr sz="2000" dirty="0">
                <a:solidFill>
                  <a:srgbClr val="FFFFFF"/>
                </a:solidFill>
                <a:latin typeface="Century Gothic"/>
                <a:cs typeface="Century Gothic"/>
              </a:rPr>
              <a:t>елементи</a:t>
            </a:r>
            <a:r>
              <a:rPr sz="2000" spc="125" dirty="0">
                <a:solidFill>
                  <a:srgbClr val="FFFFFF"/>
                </a:solidFill>
                <a:latin typeface="Century Gothic"/>
                <a:cs typeface="Century Gothic"/>
              </a:rPr>
              <a:t> </a:t>
            </a:r>
            <a:r>
              <a:rPr sz="2000" spc="170" dirty="0">
                <a:solidFill>
                  <a:srgbClr val="FFFFFF"/>
                </a:solidFill>
                <a:latin typeface="Century Gothic"/>
                <a:cs typeface="Century Gothic"/>
              </a:rPr>
              <a:t>входять</a:t>
            </a:r>
            <a:r>
              <a:rPr sz="2000" spc="120" dirty="0">
                <a:solidFill>
                  <a:srgbClr val="FFFFFF"/>
                </a:solidFill>
                <a:latin typeface="Century Gothic"/>
                <a:cs typeface="Century Gothic"/>
              </a:rPr>
              <a:t> </a:t>
            </a:r>
            <a:r>
              <a:rPr sz="2000" spc="60" dirty="0">
                <a:solidFill>
                  <a:srgbClr val="FFFFFF"/>
                </a:solidFill>
                <a:latin typeface="Century Gothic"/>
                <a:cs typeface="Century Gothic"/>
              </a:rPr>
              <a:t>у</a:t>
            </a:r>
            <a:r>
              <a:rPr sz="2000" spc="120" dirty="0">
                <a:solidFill>
                  <a:srgbClr val="FFFFFF"/>
                </a:solidFill>
                <a:latin typeface="Century Gothic"/>
                <a:cs typeface="Century Gothic"/>
              </a:rPr>
              <a:t> </a:t>
            </a:r>
            <a:r>
              <a:rPr sz="2000" dirty="0">
                <a:solidFill>
                  <a:srgbClr val="FFFFFF"/>
                </a:solidFill>
                <a:latin typeface="Century Gothic"/>
                <a:cs typeface="Century Gothic"/>
              </a:rPr>
              <a:t>гуманітарну</a:t>
            </a:r>
            <a:r>
              <a:rPr sz="2000" spc="125"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spc="-10" dirty="0">
                <a:solidFill>
                  <a:srgbClr val="FFFFFF"/>
                </a:solidFill>
                <a:latin typeface="Century Gothic"/>
                <a:cs typeface="Century Gothic"/>
              </a:rPr>
              <a:t>модель?</a:t>
            </a:r>
            <a:endParaRPr sz="2000">
              <a:latin typeface="Century Gothic"/>
              <a:cs typeface="Century Gothic"/>
            </a:endParaRPr>
          </a:p>
          <a:p>
            <a:pPr marL="349885" indent="-333375">
              <a:lnSpc>
                <a:spcPct val="100000"/>
              </a:lnSpc>
              <a:spcBef>
                <a:spcPts val="825"/>
              </a:spcBef>
              <a:buFont typeface="Calibri"/>
              <a:buAutoNum type="arabicPeriod" startAt="2"/>
              <a:tabLst>
                <a:tab pos="349885" algn="l"/>
              </a:tabLst>
            </a:pPr>
            <a:r>
              <a:rPr sz="2000" spc="114" dirty="0">
                <a:solidFill>
                  <a:srgbClr val="FFFFFF"/>
                </a:solidFill>
                <a:latin typeface="Century Gothic"/>
                <a:cs typeface="Century Gothic"/>
              </a:rPr>
              <a:t>Чим</a:t>
            </a:r>
            <a:r>
              <a:rPr sz="2000" dirty="0">
                <a:solidFill>
                  <a:srgbClr val="FFFFFF"/>
                </a:solidFill>
                <a:latin typeface="Century Gothic"/>
                <a:cs typeface="Century Gothic"/>
              </a:rPr>
              <a:t> </a:t>
            </a:r>
            <a:r>
              <a:rPr sz="2000" spc="75" dirty="0">
                <a:solidFill>
                  <a:srgbClr val="FFFFFF"/>
                </a:solidFill>
                <a:latin typeface="Century Gothic"/>
                <a:cs typeface="Century Gothic"/>
              </a:rPr>
              <a:t>універсальність</a:t>
            </a:r>
            <a:r>
              <a:rPr sz="2000" dirty="0">
                <a:solidFill>
                  <a:srgbClr val="FFFFFF"/>
                </a:solidFill>
                <a:latin typeface="Century Gothic"/>
                <a:cs typeface="Century Gothic"/>
              </a:rPr>
              <a:t> </a:t>
            </a:r>
            <a:r>
              <a:rPr sz="2000" spc="105" dirty="0">
                <a:solidFill>
                  <a:srgbClr val="FFFFFF"/>
                </a:solidFill>
                <a:latin typeface="Century Gothic"/>
                <a:cs typeface="Century Gothic"/>
              </a:rPr>
              <a:t>онтологічного</a:t>
            </a:r>
            <a:r>
              <a:rPr sz="2000" spc="5" dirty="0">
                <a:solidFill>
                  <a:srgbClr val="FFFFFF"/>
                </a:solidFill>
                <a:latin typeface="Century Gothic"/>
                <a:cs typeface="Century Gothic"/>
              </a:rPr>
              <a:t> </a:t>
            </a:r>
            <a:r>
              <a:rPr sz="2000" spc="90" dirty="0">
                <a:solidFill>
                  <a:srgbClr val="FFFFFF"/>
                </a:solidFill>
                <a:latin typeface="Century Gothic"/>
                <a:cs typeface="Century Gothic"/>
              </a:rPr>
              <a:t>підходу</a:t>
            </a:r>
            <a:r>
              <a:rPr sz="2000" dirty="0">
                <a:solidFill>
                  <a:srgbClr val="FFFFFF"/>
                </a:solidFill>
                <a:latin typeface="Century Gothic"/>
                <a:cs typeface="Century Gothic"/>
              </a:rPr>
              <a:t> корисна</a:t>
            </a:r>
            <a:r>
              <a:rPr sz="2000" spc="5" dirty="0">
                <a:solidFill>
                  <a:srgbClr val="FFFFFF"/>
                </a:solidFill>
                <a:latin typeface="Century Gothic"/>
                <a:cs typeface="Century Gothic"/>
              </a:rPr>
              <a:t> </a:t>
            </a:r>
            <a:r>
              <a:rPr sz="2000" spc="195" dirty="0">
                <a:solidFill>
                  <a:srgbClr val="FFFFFF"/>
                </a:solidFill>
                <a:latin typeface="Century Gothic"/>
                <a:cs typeface="Century Gothic"/>
              </a:rPr>
              <a:t>для</a:t>
            </a:r>
            <a:r>
              <a:rPr sz="2000" dirty="0">
                <a:solidFill>
                  <a:srgbClr val="FFFFFF"/>
                </a:solidFill>
                <a:latin typeface="Century Gothic"/>
                <a:cs typeface="Century Gothic"/>
              </a:rPr>
              <a:t> </a:t>
            </a:r>
            <a:r>
              <a:rPr sz="2000" spc="-10" dirty="0">
                <a:solidFill>
                  <a:srgbClr val="FFFFFF"/>
                </a:solidFill>
                <a:latin typeface="Century Gothic"/>
                <a:cs typeface="Century Gothic"/>
              </a:rPr>
              <a:t>бізнесу?</a:t>
            </a:r>
            <a:endParaRPr sz="2000">
              <a:latin typeface="Century Gothic"/>
              <a:cs typeface="Century Gothic"/>
            </a:endParaRPr>
          </a:p>
          <a:p>
            <a:pPr marL="349885" indent="-333375">
              <a:lnSpc>
                <a:spcPct val="100000"/>
              </a:lnSpc>
              <a:spcBef>
                <a:spcPts val="825"/>
              </a:spcBef>
              <a:buFont typeface="Calibri"/>
              <a:buAutoNum type="arabicPeriod" startAt="2"/>
              <a:tabLst>
                <a:tab pos="349885" algn="l"/>
              </a:tabLst>
            </a:pPr>
            <a:r>
              <a:rPr sz="2000" spc="90" dirty="0">
                <a:solidFill>
                  <a:srgbClr val="FFFFFF"/>
                </a:solidFill>
                <a:latin typeface="Century Gothic"/>
                <a:cs typeface="Century Gothic"/>
              </a:rPr>
              <a:t>У</a:t>
            </a:r>
            <a:r>
              <a:rPr sz="2000" spc="30" dirty="0">
                <a:solidFill>
                  <a:srgbClr val="FFFFFF"/>
                </a:solidFill>
                <a:latin typeface="Century Gothic"/>
                <a:cs typeface="Century Gothic"/>
              </a:rPr>
              <a:t> </a:t>
            </a:r>
            <a:r>
              <a:rPr sz="2000" dirty="0">
                <a:solidFill>
                  <a:srgbClr val="FFFFFF"/>
                </a:solidFill>
                <a:latin typeface="Century Gothic"/>
                <a:cs typeface="Century Gothic"/>
              </a:rPr>
              <a:t>чому</a:t>
            </a:r>
            <a:r>
              <a:rPr sz="2000" spc="35" dirty="0">
                <a:solidFill>
                  <a:srgbClr val="FFFFFF"/>
                </a:solidFill>
                <a:latin typeface="Century Gothic"/>
                <a:cs typeface="Century Gothic"/>
              </a:rPr>
              <a:t> </a:t>
            </a:r>
            <a:r>
              <a:rPr sz="2000" spc="65" dirty="0">
                <a:solidFill>
                  <a:srgbClr val="FFFFFF"/>
                </a:solidFill>
                <a:latin typeface="Century Gothic"/>
                <a:cs typeface="Century Gothic"/>
              </a:rPr>
              <a:t>полягає</a:t>
            </a:r>
            <a:r>
              <a:rPr sz="2000" spc="30" dirty="0">
                <a:solidFill>
                  <a:srgbClr val="FFFFFF"/>
                </a:solidFill>
                <a:latin typeface="Century Gothic"/>
                <a:cs typeface="Century Gothic"/>
              </a:rPr>
              <a:t> </a:t>
            </a:r>
            <a:r>
              <a:rPr sz="2000" spc="60" dirty="0">
                <a:solidFill>
                  <a:srgbClr val="FFFFFF"/>
                </a:solidFill>
                <a:latin typeface="Century Gothic"/>
                <a:cs typeface="Century Gothic"/>
              </a:rPr>
              <a:t>особливість</a:t>
            </a:r>
            <a:r>
              <a:rPr sz="2000" spc="35" dirty="0">
                <a:solidFill>
                  <a:srgbClr val="FFFFFF"/>
                </a:solidFill>
                <a:latin typeface="Century Gothic"/>
                <a:cs typeface="Century Gothic"/>
              </a:rPr>
              <a:t> </a:t>
            </a:r>
            <a:r>
              <a:rPr sz="2000" spc="75" dirty="0">
                <a:solidFill>
                  <a:srgbClr val="FFFFFF"/>
                </a:solidFill>
                <a:latin typeface="Century Gothic"/>
                <a:cs typeface="Century Gothic"/>
              </a:rPr>
              <a:t>управлінського</a:t>
            </a:r>
            <a:r>
              <a:rPr sz="2000" spc="30" dirty="0">
                <a:solidFill>
                  <a:srgbClr val="FFFFFF"/>
                </a:solidFill>
                <a:latin typeface="Century Gothic"/>
                <a:cs typeface="Century Gothic"/>
              </a:rPr>
              <a:t> </a:t>
            </a:r>
            <a:r>
              <a:rPr sz="2000" spc="60" dirty="0">
                <a:solidFill>
                  <a:srgbClr val="FFFFFF"/>
                </a:solidFill>
                <a:latin typeface="Century Gothic"/>
                <a:cs typeface="Century Gothic"/>
              </a:rPr>
              <a:t>підходу?</a:t>
            </a:r>
            <a:endParaRPr sz="2000">
              <a:latin typeface="Century Gothic"/>
              <a:cs typeface="Century Gothic"/>
            </a:endParaRPr>
          </a:p>
        </p:txBody>
      </p:sp>
      <p:sp>
        <p:nvSpPr>
          <p:cNvPr id="250" name="object 250"/>
          <p:cNvSpPr txBox="1"/>
          <p:nvPr/>
        </p:nvSpPr>
        <p:spPr>
          <a:xfrm>
            <a:off x="6743386" y="6106402"/>
            <a:ext cx="11203305" cy="3711575"/>
          </a:xfrm>
          <a:prstGeom prst="rect">
            <a:avLst/>
          </a:prstGeom>
        </p:spPr>
        <p:txBody>
          <a:bodyPr vert="horz" wrap="square" lIns="0" tIns="12700" rIns="0" bIns="0" rtlCol="0">
            <a:spAutoFit/>
          </a:bodyPr>
          <a:lstStyle/>
          <a:p>
            <a:pPr marL="401955" marR="5080" indent="-333375">
              <a:lnSpc>
                <a:spcPct val="134400"/>
              </a:lnSpc>
              <a:spcBef>
                <a:spcPts val="100"/>
              </a:spcBef>
              <a:buFont typeface="Calibri"/>
              <a:buAutoNum type="arabicPeriod" startAt="13"/>
              <a:tabLst>
                <a:tab pos="403860" algn="l"/>
                <a:tab pos="1007110" algn="l"/>
                <a:tab pos="2170430" algn="l"/>
                <a:tab pos="3147060" algn="l"/>
                <a:tab pos="5036820" algn="l"/>
                <a:tab pos="7111365" algn="l"/>
                <a:tab pos="9367520" algn="l"/>
                <a:tab pos="9706610" algn="l"/>
              </a:tabLst>
            </a:pPr>
            <a:r>
              <a:rPr sz="2000" spc="185" dirty="0">
                <a:solidFill>
                  <a:srgbClr val="FFFFFF"/>
                </a:solidFill>
                <a:latin typeface="Century Gothic"/>
                <a:cs typeface="Century Gothic"/>
              </a:rPr>
              <a:t>Які</a:t>
            </a:r>
            <a:r>
              <a:rPr sz="2000" dirty="0">
                <a:solidFill>
                  <a:srgbClr val="FFFFFF"/>
                </a:solidFill>
                <a:latin typeface="Century Gothic"/>
                <a:cs typeface="Century Gothic"/>
              </a:rPr>
              <a:t>	</a:t>
            </a:r>
            <a:r>
              <a:rPr sz="2000" spc="114" dirty="0">
                <a:solidFill>
                  <a:srgbClr val="FFFFFF"/>
                </a:solidFill>
                <a:latin typeface="Century Gothic"/>
                <a:cs typeface="Century Gothic"/>
              </a:rPr>
              <a:t>чотири</a:t>
            </a:r>
            <a:r>
              <a:rPr sz="2000" dirty="0">
                <a:solidFill>
                  <a:srgbClr val="FFFFFF"/>
                </a:solidFill>
                <a:latin typeface="Century Gothic"/>
                <a:cs typeface="Century Gothic"/>
              </a:rPr>
              <a:t>	</a:t>
            </a:r>
            <a:r>
              <a:rPr sz="2000" spc="30" dirty="0">
                <a:solidFill>
                  <a:srgbClr val="FFFFFF"/>
                </a:solidFill>
                <a:latin typeface="Century Gothic"/>
                <a:cs typeface="Century Gothic"/>
              </a:rPr>
              <a:t>етапи</a:t>
            </a:r>
            <a:r>
              <a:rPr sz="2000" dirty="0">
                <a:solidFill>
                  <a:srgbClr val="FFFFFF"/>
                </a:solidFill>
                <a:latin typeface="Century Gothic"/>
                <a:cs typeface="Century Gothic"/>
              </a:rPr>
              <a:t>	</a:t>
            </a:r>
            <a:r>
              <a:rPr sz="2000" spc="-10" dirty="0">
                <a:solidFill>
                  <a:srgbClr val="FFFFFF"/>
                </a:solidFill>
                <a:latin typeface="Century Gothic"/>
                <a:cs typeface="Century Gothic"/>
              </a:rPr>
              <a:t>формування</a:t>
            </a:r>
            <a:r>
              <a:rPr sz="2000"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spc="-10" dirty="0">
                <a:solidFill>
                  <a:srgbClr val="FFFFFF"/>
                </a:solidFill>
                <a:latin typeface="Century Gothic"/>
                <a:cs typeface="Century Gothic"/>
              </a:rPr>
              <a:t>моделі</a:t>
            </a:r>
            <a:r>
              <a:rPr sz="2000" dirty="0">
                <a:solidFill>
                  <a:srgbClr val="FFFFFF"/>
                </a:solidFill>
                <a:latin typeface="Century Gothic"/>
                <a:cs typeface="Century Gothic"/>
              </a:rPr>
              <a:t>	</a:t>
            </a:r>
            <a:r>
              <a:rPr sz="2000" spc="75" dirty="0">
                <a:solidFill>
                  <a:srgbClr val="FFFFFF"/>
                </a:solidFill>
                <a:latin typeface="Century Gothic"/>
                <a:cs typeface="Century Gothic"/>
              </a:rPr>
              <a:t>виокремлюють</a:t>
            </a:r>
            <a:r>
              <a:rPr sz="2000" dirty="0">
                <a:solidFill>
                  <a:srgbClr val="FFFFFF"/>
                </a:solidFill>
                <a:latin typeface="Century Gothic"/>
                <a:cs typeface="Century Gothic"/>
              </a:rPr>
              <a:t>	</a:t>
            </a:r>
            <a:r>
              <a:rPr sz="2000" spc="10" dirty="0">
                <a:solidFill>
                  <a:srgbClr val="FFFFFF"/>
                </a:solidFill>
                <a:latin typeface="Century Gothic"/>
                <a:cs typeface="Century Gothic"/>
              </a:rPr>
              <a:t>у</a:t>
            </a:r>
            <a:r>
              <a:rPr sz="2000" dirty="0">
                <a:solidFill>
                  <a:srgbClr val="FFFFFF"/>
                </a:solidFill>
                <a:latin typeface="Century Gothic"/>
                <a:cs typeface="Century Gothic"/>
              </a:rPr>
              <a:t>	</a:t>
            </a:r>
            <a:r>
              <a:rPr sz="2000" spc="70" dirty="0">
                <a:solidFill>
                  <a:srgbClr val="FFFFFF"/>
                </a:solidFill>
                <a:latin typeface="Century Gothic"/>
                <a:cs typeface="Century Gothic"/>
              </a:rPr>
              <a:t>зарубіжній 	</a:t>
            </a:r>
            <a:r>
              <a:rPr sz="2000" spc="60" dirty="0">
                <a:solidFill>
                  <a:srgbClr val="FFFFFF"/>
                </a:solidFill>
                <a:latin typeface="Century Gothic"/>
                <a:cs typeface="Century Gothic"/>
              </a:rPr>
              <a:t>практиці?</a:t>
            </a:r>
            <a:endParaRPr sz="2000">
              <a:latin typeface="Century Gothic"/>
              <a:cs typeface="Century Gothic"/>
            </a:endParaRPr>
          </a:p>
          <a:p>
            <a:pPr marL="402590" indent="-337185">
              <a:lnSpc>
                <a:spcPct val="100000"/>
              </a:lnSpc>
              <a:spcBef>
                <a:spcPts val="825"/>
              </a:spcBef>
              <a:buFont typeface="Calibri"/>
              <a:buAutoNum type="arabicPeriod" startAt="13"/>
              <a:tabLst>
                <a:tab pos="402590" algn="l"/>
              </a:tabLst>
            </a:pPr>
            <a:r>
              <a:rPr sz="2000" dirty="0">
                <a:solidFill>
                  <a:srgbClr val="FFFFFF"/>
                </a:solidFill>
                <a:latin typeface="Century Gothic"/>
                <a:cs typeface="Century Gothic"/>
              </a:rPr>
              <a:t>Що</a:t>
            </a:r>
            <a:r>
              <a:rPr sz="2000" spc="20" dirty="0">
                <a:solidFill>
                  <a:srgbClr val="FFFFFF"/>
                </a:solidFill>
                <a:latin typeface="Century Gothic"/>
                <a:cs typeface="Century Gothic"/>
              </a:rPr>
              <a:t> </a:t>
            </a:r>
            <a:r>
              <a:rPr sz="2000" spc="90" dirty="0">
                <a:solidFill>
                  <a:srgbClr val="FFFFFF"/>
                </a:solidFill>
                <a:latin typeface="Century Gothic"/>
                <a:cs typeface="Century Gothic"/>
              </a:rPr>
              <a:t>включає</a:t>
            </a:r>
            <a:r>
              <a:rPr sz="2000" spc="25" dirty="0">
                <a:solidFill>
                  <a:srgbClr val="FFFFFF"/>
                </a:solidFill>
                <a:latin typeface="Century Gothic"/>
                <a:cs typeface="Century Gothic"/>
              </a:rPr>
              <a:t> </a:t>
            </a:r>
            <a:r>
              <a:rPr sz="2000" dirty="0">
                <a:solidFill>
                  <a:srgbClr val="FFFFFF"/>
                </a:solidFill>
                <a:latin typeface="Century Gothic"/>
                <a:cs typeface="Century Gothic"/>
              </a:rPr>
              <a:t>етап</a:t>
            </a:r>
            <a:r>
              <a:rPr sz="2000" spc="25" dirty="0">
                <a:solidFill>
                  <a:srgbClr val="FFFFFF"/>
                </a:solidFill>
                <a:latin typeface="Century Gothic"/>
                <a:cs typeface="Century Gothic"/>
              </a:rPr>
              <a:t> </a:t>
            </a:r>
            <a:r>
              <a:rPr sz="2000" spc="50" dirty="0">
                <a:solidFill>
                  <a:srgbClr val="FFFFFF"/>
                </a:solidFill>
                <a:latin typeface="Century Gothic"/>
                <a:cs typeface="Century Gothic"/>
              </a:rPr>
              <a:t>генерації</a:t>
            </a:r>
            <a:r>
              <a:rPr sz="2000" spc="25" dirty="0">
                <a:solidFill>
                  <a:srgbClr val="FFFFFF"/>
                </a:solidFill>
                <a:latin typeface="Century Gothic"/>
                <a:cs typeface="Century Gothic"/>
              </a:rPr>
              <a:t> </a:t>
            </a:r>
            <a:r>
              <a:rPr sz="2000" spc="50" dirty="0">
                <a:solidFill>
                  <a:srgbClr val="FFFFFF"/>
                </a:solidFill>
                <a:latin typeface="Century Gothic"/>
                <a:cs typeface="Century Gothic"/>
              </a:rPr>
              <a:t>ідеї?</a:t>
            </a:r>
            <a:endParaRPr sz="2000">
              <a:latin typeface="Century Gothic"/>
              <a:cs typeface="Century Gothic"/>
            </a:endParaRPr>
          </a:p>
          <a:p>
            <a:pPr marL="402590" indent="-333375">
              <a:lnSpc>
                <a:spcPct val="100000"/>
              </a:lnSpc>
              <a:spcBef>
                <a:spcPts val="825"/>
              </a:spcBef>
              <a:buFont typeface="Calibri"/>
              <a:buAutoNum type="arabicPeriod" startAt="13"/>
              <a:tabLst>
                <a:tab pos="402590" algn="l"/>
              </a:tabLst>
            </a:pPr>
            <a:r>
              <a:rPr sz="2000" spc="210" dirty="0">
                <a:solidFill>
                  <a:srgbClr val="FFFFFF"/>
                </a:solidFill>
                <a:latin typeface="Century Gothic"/>
                <a:cs typeface="Century Gothic"/>
              </a:rPr>
              <a:t>Які</a:t>
            </a:r>
            <a:r>
              <a:rPr sz="2000" spc="30" dirty="0">
                <a:solidFill>
                  <a:srgbClr val="FFFFFF"/>
                </a:solidFill>
                <a:latin typeface="Century Gothic"/>
                <a:cs typeface="Century Gothic"/>
              </a:rPr>
              <a:t> </a:t>
            </a:r>
            <a:r>
              <a:rPr sz="2000" spc="-30" dirty="0">
                <a:solidFill>
                  <a:srgbClr val="FFFFFF"/>
                </a:solidFill>
                <a:latin typeface="Century Gothic"/>
                <a:cs typeface="Century Gothic"/>
              </a:rPr>
              <a:t>фактори</a:t>
            </a:r>
            <a:r>
              <a:rPr sz="2000" spc="30" dirty="0">
                <a:solidFill>
                  <a:srgbClr val="FFFFFF"/>
                </a:solidFill>
                <a:latin typeface="Century Gothic"/>
                <a:cs typeface="Century Gothic"/>
              </a:rPr>
              <a:t> </a:t>
            </a:r>
            <a:r>
              <a:rPr sz="2000" spc="90" dirty="0">
                <a:solidFill>
                  <a:srgbClr val="FFFFFF"/>
                </a:solidFill>
                <a:latin typeface="Century Gothic"/>
                <a:cs typeface="Century Gothic"/>
              </a:rPr>
              <a:t>враховуються</a:t>
            </a:r>
            <a:r>
              <a:rPr sz="2000" spc="30" dirty="0">
                <a:solidFill>
                  <a:srgbClr val="FFFFFF"/>
                </a:solidFill>
                <a:latin typeface="Century Gothic"/>
                <a:cs typeface="Century Gothic"/>
              </a:rPr>
              <a:t> </a:t>
            </a:r>
            <a:r>
              <a:rPr sz="2000" dirty="0">
                <a:solidFill>
                  <a:srgbClr val="FFFFFF"/>
                </a:solidFill>
                <a:latin typeface="Century Gothic"/>
                <a:cs typeface="Century Gothic"/>
              </a:rPr>
              <a:t>на</a:t>
            </a:r>
            <a:r>
              <a:rPr sz="2000" spc="30" dirty="0">
                <a:solidFill>
                  <a:srgbClr val="FFFFFF"/>
                </a:solidFill>
                <a:latin typeface="Century Gothic"/>
                <a:cs typeface="Century Gothic"/>
              </a:rPr>
              <a:t> </a:t>
            </a:r>
            <a:r>
              <a:rPr sz="2000" spc="50" dirty="0">
                <a:solidFill>
                  <a:srgbClr val="FFFFFF"/>
                </a:solidFill>
                <a:latin typeface="Century Gothic"/>
                <a:cs typeface="Century Gothic"/>
              </a:rPr>
              <a:t>етапі</a:t>
            </a:r>
            <a:r>
              <a:rPr sz="2000" spc="30" dirty="0">
                <a:solidFill>
                  <a:srgbClr val="FFFFFF"/>
                </a:solidFill>
                <a:latin typeface="Century Gothic"/>
                <a:cs typeface="Century Gothic"/>
              </a:rPr>
              <a:t> </a:t>
            </a:r>
            <a:r>
              <a:rPr sz="2000" spc="145" dirty="0">
                <a:solidFill>
                  <a:srgbClr val="FFFFFF"/>
                </a:solidFill>
                <a:latin typeface="Century Gothic"/>
                <a:cs typeface="Century Gothic"/>
              </a:rPr>
              <a:t>визначення</a:t>
            </a:r>
            <a:r>
              <a:rPr sz="2000" spc="30" dirty="0">
                <a:solidFill>
                  <a:srgbClr val="FFFFFF"/>
                </a:solidFill>
                <a:latin typeface="Century Gothic"/>
                <a:cs typeface="Century Gothic"/>
              </a:rPr>
              <a:t> </a:t>
            </a:r>
            <a:r>
              <a:rPr sz="2000" dirty="0">
                <a:solidFill>
                  <a:srgbClr val="FFFFFF"/>
                </a:solidFill>
                <a:latin typeface="Century Gothic"/>
                <a:cs typeface="Century Gothic"/>
              </a:rPr>
              <a:t>реальності</a:t>
            </a:r>
            <a:r>
              <a:rPr sz="2000" spc="30" dirty="0">
                <a:solidFill>
                  <a:srgbClr val="FFFFFF"/>
                </a:solidFill>
                <a:latin typeface="Century Gothic"/>
                <a:cs typeface="Century Gothic"/>
              </a:rPr>
              <a:t> </a:t>
            </a:r>
            <a:r>
              <a:rPr sz="2000" dirty="0">
                <a:solidFill>
                  <a:srgbClr val="FFFFFF"/>
                </a:solidFill>
                <a:latin typeface="Century Gothic"/>
                <a:cs typeface="Century Gothic"/>
              </a:rPr>
              <a:t>та</a:t>
            </a:r>
            <a:r>
              <a:rPr sz="2000" spc="30" dirty="0">
                <a:solidFill>
                  <a:srgbClr val="FFFFFF"/>
                </a:solidFill>
                <a:latin typeface="Century Gothic"/>
                <a:cs typeface="Century Gothic"/>
              </a:rPr>
              <a:t> </a:t>
            </a:r>
            <a:r>
              <a:rPr sz="2000" spc="65" dirty="0">
                <a:solidFill>
                  <a:srgbClr val="FFFFFF"/>
                </a:solidFill>
                <a:latin typeface="Century Gothic"/>
                <a:cs typeface="Century Gothic"/>
              </a:rPr>
              <a:t>досяжності</a:t>
            </a:r>
            <a:r>
              <a:rPr sz="2000" spc="30" dirty="0">
                <a:solidFill>
                  <a:srgbClr val="FFFFFF"/>
                </a:solidFill>
                <a:latin typeface="Century Gothic"/>
                <a:cs typeface="Century Gothic"/>
              </a:rPr>
              <a:t> </a:t>
            </a:r>
            <a:r>
              <a:rPr sz="2000" spc="50" dirty="0">
                <a:solidFill>
                  <a:srgbClr val="FFFFFF"/>
                </a:solidFill>
                <a:latin typeface="Century Gothic"/>
                <a:cs typeface="Century Gothic"/>
              </a:rPr>
              <a:t>ідеї?</a:t>
            </a:r>
            <a:endParaRPr sz="2000">
              <a:latin typeface="Century Gothic"/>
              <a:cs typeface="Century Gothic"/>
            </a:endParaRPr>
          </a:p>
          <a:p>
            <a:pPr marL="402590" indent="-333375">
              <a:lnSpc>
                <a:spcPct val="100000"/>
              </a:lnSpc>
              <a:spcBef>
                <a:spcPts val="825"/>
              </a:spcBef>
              <a:buFont typeface="Calibri"/>
              <a:buAutoNum type="arabicPeriod" startAt="13"/>
              <a:tabLst>
                <a:tab pos="402590" algn="l"/>
              </a:tabLst>
            </a:pPr>
            <a:r>
              <a:rPr sz="2000" spc="90" dirty="0">
                <a:solidFill>
                  <a:srgbClr val="FFFFFF"/>
                </a:solidFill>
                <a:latin typeface="Century Gothic"/>
                <a:cs typeface="Century Gothic"/>
              </a:rPr>
              <a:t>У</a:t>
            </a:r>
            <a:r>
              <a:rPr sz="2000" spc="20" dirty="0">
                <a:solidFill>
                  <a:srgbClr val="FFFFFF"/>
                </a:solidFill>
                <a:latin typeface="Century Gothic"/>
                <a:cs typeface="Century Gothic"/>
              </a:rPr>
              <a:t> </a:t>
            </a:r>
            <a:r>
              <a:rPr sz="2000" dirty="0">
                <a:solidFill>
                  <a:srgbClr val="FFFFFF"/>
                </a:solidFill>
                <a:latin typeface="Century Gothic"/>
                <a:cs typeface="Century Gothic"/>
              </a:rPr>
              <a:t>чому</a:t>
            </a:r>
            <a:r>
              <a:rPr sz="2000" spc="20" dirty="0">
                <a:solidFill>
                  <a:srgbClr val="FFFFFF"/>
                </a:solidFill>
                <a:latin typeface="Century Gothic"/>
                <a:cs typeface="Century Gothic"/>
              </a:rPr>
              <a:t> </a:t>
            </a:r>
            <a:r>
              <a:rPr sz="2000" spc="150" dirty="0">
                <a:solidFill>
                  <a:srgbClr val="FFFFFF"/>
                </a:solidFill>
                <a:latin typeface="Century Gothic"/>
                <a:cs typeface="Century Gothic"/>
              </a:rPr>
              <a:t>різниця</a:t>
            </a:r>
            <a:r>
              <a:rPr sz="2000" spc="20" dirty="0">
                <a:solidFill>
                  <a:srgbClr val="FFFFFF"/>
                </a:solidFill>
                <a:latin typeface="Century Gothic"/>
                <a:cs typeface="Century Gothic"/>
              </a:rPr>
              <a:t> </a:t>
            </a:r>
            <a:r>
              <a:rPr sz="2000" dirty="0">
                <a:solidFill>
                  <a:srgbClr val="FFFFFF"/>
                </a:solidFill>
                <a:latin typeface="Century Gothic"/>
                <a:cs typeface="Century Gothic"/>
              </a:rPr>
              <a:t>між</a:t>
            </a:r>
            <a:r>
              <a:rPr sz="2000" spc="20" dirty="0">
                <a:solidFill>
                  <a:srgbClr val="FFFFFF"/>
                </a:solidFill>
                <a:latin typeface="Century Gothic"/>
                <a:cs typeface="Century Gothic"/>
              </a:rPr>
              <a:t> </a:t>
            </a:r>
            <a:r>
              <a:rPr sz="2000" spc="45" dirty="0">
                <a:solidFill>
                  <a:srgbClr val="FFFFFF"/>
                </a:solidFill>
                <a:latin typeface="Century Gothic"/>
                <a:cs typeface="Century Gothic"/>
              </a:rPr>
              <a:t>макетуванням</a:t>
            </a:r>
            <a:r>
              <a:rPr sz="2000" spc="20" dirty="0">
                <a:solidFill>
                  <a:srgbClr val="FFFFFF"/>
                </a:solidFill>
                <a:latin typeface="Century Gothic"/>
                <a:cs typeface="Century Gothic"/>
              </a:rPr>
              <a:t> </a:t>
            </a:r>
            <a:r>
              <a:rPr sz="2000" spc="195" dirty="0">
                <a:solidFill>
                  <a:srgbClr val="FFFFFF"/>
                </a:solidFill>
                <a:latin typeface="Century Gothic"/>
                <a:cs typeface="Century Gothic"/>
              </a:rPr>
              <a:t>для</a:t>
            </a:r>
            <a:r>
              <a:rPr sz="2000" spc="20" dirty="0">
                <a:solidFill>
                  <a:srgbClr val="FFFFFF"/>
                </a:solidFill>
                <a:latin typeface="Century Gothic"/>
                <a:cs typeface="Century Gothic"/>
              </a:rPr>
              <a:t> </a:t>
            </a:r>
            <a:r>
              <a:rPr sz="2000" spc="90" dirty="0">
                <a:solidFill>
                  <a:srgbClr val="FFFFFF"/>
                </a:solidFill>
                <a:latin typeface="Century Gothic"/>
                <a:cs typeface="Century Gothic"/>
              </a:rPr>
              <a:t>нового</a:t>
            </a:r>
            <a:r>
              <a:rPr sz="2000" spc="20" dirty="0">
                <a:solidFill>
                  <a:srgbClr val="FFFFFF"/>
                </a:solidFill>
                <a:latin typeface="Century Gothic"/>
                <a:cs typeface="Century Gothic"/>
              </a:rPr>
              <a:t> </a:t>
            </a:r>
            <a:r>
              <a:rPr sz="2000" dirty="0">
                <a:solidFill>
                  <a:srgbClr val="FFFFFF"/>
                </a:solidFill>
                <a:latin typeface="Century Gothic"/>
                <a:cs typeface="Century Gothic"/>
              </a:rPr>
              <a:t>та</a:t>
            </a:r>
            <a:r>
              <a:rPr sz="2000" spc="20" dirty="0">
                <a:solidFill>
                  <a:srgbClr val="FFFFFF"/>
                </a:solidFill>
                <a:latin typeface="Century Gothic"/>
                <a:cs typeface="Century Gothic"/>
              </a:rPr>
              <a:t> </a:t>
            </a:r>
            <a:r>
              <a:rPr sz="2000" spc="110" dirty="0">
                <a:solidFill>
                  <a:srgbClr val="FFFFFF"/>
                </a:solidFill>
                <a:latin typeface="Century Gothic"/>
                <a:cs typeface="Century Gothic"/>
              </a:rPr>
              <a:t>діючого</a:t>
            </a:r>
            <a:r>
              <a:rPr sz="2000" spc="20" dirty="0">
                <a:solidFill>
                  <a:srgbClr val="FFFFFF"/>
                </a:solidFill>
                <a:latin typeface="Century Gothic"/>
                <a:cs typeface="Century Gothic"/>
              </a:rPr>
              <a:t> </a:t>
            </a:r>
            <a:r>
              <a:rPr sz="2000" spc="-10" dirty="0">
                <a:solidFill>
                  <a:srgbClr val="FFFFFF"/>
                </a:solidFill>
                <a:latin typeface="Century Gothic"/>
                <a:cs typeface="Century Gothic"/>
              </a:rPr>
              <a:t>підприємства?</a:t>
            </a:r>
            <a:endParaRPr sz="2000">
              <a:latin typeface="Century Gothic"/>
              <a:cs typeface="Century Gothic"/>
            </a:endParaRPr>
          </a:p>
          <a:p>
            <a:pPr marL="402590" indent="-333375">
              <a:lnSpc>
                <a:spcPct val="100000"/>
              </a:lnSpc>
              <a:spcBef>
                <a:spcPts val="825"/>
              </a:spcBef>
              <a:buFont typeface="Calibri"/>
              <a:buAutoNum type="arabicPeriod" startAt="13"/>
              <a:tabLst>
                <a:tab pos="402590" algn="l"/>
              </a:tabLst>
            </a:pPr>
            <a:r>
              <a:rPr sz="2000" dirty="0">
                <a:solidFill>
                  <a:srgbClr val="FFFFFF"/>
                </a:solidFill>
                <a:latin typeface="Century Gothic"/>
                <a:cs typeface="Century Gothic"/>
              </a:rPr>
              <a:t>Що</a:t>
            </a:r>
            <a:r>
              <a:rPr sz="2000" spc="10" dirty="0">
                <a:solidFill>
                  <a:srgbClr val="FFFFFF"/>
                </a:solidFill>
                <a:latin typeface="Century Gothic"/>
                <a:cs typeface="Century Gothic"/>
              </a:rPr>
              <a:t> </a:t>
            </a:r>
            <a:r>
              <a:rPr sz="2000" spc="-10" dirty="0">
                <a:solidFill>
                  <a:srgbClr val="FFFFFF"/>
                </a:solidFill>
                <a:latin typeface="Century Gothic"/>
                <a:cs typeface="Century Gothic"/>
              </a:rPr>
              <a:t>передбачає</a:t>
            </a:r>
            <a:r>
              <a:rPr sz="2000" spc="10" dirty="0">
                <a:solidFill>
                  <a:srgbClr val="FFFFFF"/>
                </a:solidFill>
                <a:latin typeface="Century Gothic"/>
                <a:cs typeface="Century Gothic"/>
              </a:rPr>
              <a:t> </a:t>
            </a:r>
            <a:r>
              <a:rPr sz="2000" dirty="0">
                <a:solidFill>
                  <a:srgbClr val="FFFFFF"/>
                </a:solidFill>
                <a:latin typeface="Century Gothic"/>
                <a:cs typeface="Century Gothic"/>
              </a:rPr>
              <a:t>етап</a:t>
            </a:r>
            <a:r>
              <a:rPr sz="2000" spc="10" dirty="0">
                <a:solidFill>
                  <a:srgbClr val="FFFFFF"/>
                </a:solidFill>
                <a:latin typeface="Century Gothic"/>
                <a:cs typeface="Century Gothic"/>
              </a:rPr>
              <a:t> </a:t>
            </a:r>
            <a:r>
              <a:rPr sz="2000" spc="180" dirty="0">
                <a:solidFill>
                  <a:srgbClr val="FFFFFF"/>
                </a:solidFill>
                <a:latin typeface="Century Gothic"/>
                <a:cs typeface="Century Gothic"/>
              </a:rPr>
              <a:t>прийняття</a:t>
            </a:r>
            <a:r>
              <a:rPr sz="2000" spc="10" dirty="0">
                <a:solidFill>
                  <a:srgbClr val="FFFFFF"/>
                </a:solidFill>
                <a:latin typeface="Century Gothic"/>
                <a:cs typeface="Century Gothic"/>
              </a:rPr>
              <a:t> </a:t>
            </a:r>
            <a:r>
              <a:rPr sz="2000" spc="70" dirty="0">
                <a:solidFill>
                  <a:srgbClr val="FFFFFF"/>
                </a:solidFill>
                <a:latin typeface="Century Gothic"/>
                <a:cs typeface="Century Gothic"/>
              </a:rPr>
              <a:t>рішень</a:t>
            </a:r>
            <a:r>
              <a:rPr sz="2000" spc="10" dirty="0">
                <a:solidFill>
                  <a:srgbClr val="FFFFFF"/>
                </a:solidFill>
                <a:latin typeface="Century Gothic"/>
                <a:cs typeface="Century Gothic"/>
              </a:rPr>
              <a:t> </a:t>
            </a:r>
            <a:r>
              <a:rPr sz="2000" spc="60" dirty="0">
                <a:solidFill>
                  <a:srgbClr val="FFFFFF"/>
                </a:solidFill>
                <a:latin typeface="Century Gothic"/>
                <a:cs typeface="Century Gothic"/>
              </a:rPr>
              <a:t>у</a:t>
            </a:r>
            <a:r>
              <a:rPr sz="2000" spc="15" dirty="0">
                <a:solidFill>
                  <a:srgbClr val="FFFFFF"/>
                </a:solidFill>
                <a:latin typeface="Century Gothic"/>
                <a:cs typeface="Century Gothic"/>
              </a:rPr>
              <a:t> </a:t>
            </a:r>
            <a:r>
              <a:rPr sz="2000" dirty="0">
                <a:solidFill>
                  <a:srgbClr val="FFFFFF"/>
                </a:solidFill>
                <a:latin typeface="Century Gothic"/>
                <a:cs typeface="Century Gothic"/>
              </a:rPr>
              <a:t>процесі</a:t>
            </a:r>
            <a:r>
              <a:rPr sz="2000" spc="10" dirty="0">
                <a:solidFill>
                  <a:srgbClr val="FFFFFF"/>
                </a:solidFill>
                <a:latin typeface="Century Gothic"/>
                <a:cs typeface="Century Gothic"/>
              </a:rPr>
              <a:t> </a:t>
            </a:r>
            <a:r>
              <a:rPr sz="2000" dirty="0">
                <a:solidFill>
                  <a:srgbClr val="FFFFFF"/>
                </a:solidFill>
                <a:latin typeface="Century Gothic"/>
                <a:cs typeface="Century Gothic"/>
              </a:rPr>
              <a:t>формування</a:t>
            </a:r>
            <a:r>
              <a:rPr sz="2000" spc="10"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spc="-10" dirty="0">
                <a:solidFill>
                  <a:srgbClr val="FFFFFF"/>
                </a:solidFill>
                <a:latin typeface="Century Gothic"/>
                <a:cs typeface="Century Gothic"/>
              </a:rPr>
              <a:t>моделі?</a:t>
            </a:r>
            <a:endParaRPr sz="2000">
              <a:latin typeface="Century Gothic"/>
              <a:cs typeface="Century Gothic"/>
            </a:endParaRPr>
          </a:p>
          <a:p>
            <a:pPr marL="402590" indent="-333375">
              <a:lnSpc>
                <a:spcPct val="100000"/>
              </a:lnSpc>
              <a:spcBef>
                <a:spcPts val="825"/>
              </a:spcBef>
              <a:buFont typeface="Calibri"/>
              <a:buAutoNum type="arabicPeriod" startAt="13"/>
              <a:tabLst>
                <a:tab pos="402590" algn="l"/>
              </a:tabLst>
            </a:pPr>
            <a:r>
              <a:rPr sz="2000" spc="210" dirty="0">
                <a:solidFill>
                  <a:srgbClr val="FFFFFF"/>
                </a:solidFill>
                <a:latin typeface="Century Gothic"/>
                <a:cs typeface="Century Gothic"/>
              </a:rPr>
              <a:t>Які</a:t>
            </a:r>
            <a:r>
              <a:rPr sz="2000" spc="45" dirty="0">
                <a:solidFill>
                  <a:srgbClr val="FFFFFF"/>
                </a:solidFill>
                <a:latin typeface="Century Gothic"/>
                <a:cs typeface="Century Gothic"/>
              </a:rPr>
              <a:t> </a:t>
            </a:r>
            <a:r>
              <a:rPr sz="2000" spc="85" dirty="0">
                <a:solidFill>
                  <a:srgbClr val="FFFFFF"/>
                </a:solidFill>
                <a:latin typeface="Century Gothic"/>
                <a:cs typeface="Century Gothic"/>
              </a:rPr>
              <a:t>структурні</a:t>
            </a:r>
            <a:r>
              <a:rPr sz="2000" spc="50" dirty="0">
                <a:solidFill>
                  <a:srgbClr val="FFFFFF"/>
                </a:solidFill>
                <a:latin typeface="Century Gothic"/>
                <a:cs typeface="Century Gothic"/>
              </a:rPr>
              <a:t> </a:t>
            </a:r>
            <a:r>
              <a:rPr sz="2000" dirty="0">
                <a:solidFill>
                  <a:srgbClr val="FFFFFF"/>
                </a:solidFill>
                <a:latin typeface="Century Gothic"/>
                <a:cs typeface="Century Gothic"/>
              </a:rPr>
              <a:t>елементи</a:t>
            </a:r>
            <a:r>
              <a:rPr sz="2000" spc="50" dirty="0">
                <a:solidFill>
                  <a:srgbClr val="FFFFFF"/>
                </a:solidFill>
                <a:latin typeface="Century Gothic"/>
                <a:cs typeface="Century Gothic"/>
              </a:rPr>
              <a:t> бізнес-</a:t>
            </a:r>
            <a:r>
              <a:rPr sz="2000" dirty="0">
                <a:solidFill>
                  <a:srgbClr val="FFFFFF"/>
                </a:solidFill>
                <a:latin typeface="Century Gothic"/>
                <a:cs typeface="Century Gothic"/>
              </a:rPr>
              <a:t>моделі</a:t>
            </a:r>
            <a:r>
              <a:rPr sz="2000" spc="45" dirty="0">
                <a:solidFill>
                  <a:srgbClr val="FFFFFF"/>
                </a:solidFill>
                <a:latin typeface="Century Gothic"/>
                <a:cs typeface="Century Gothic"/>
              </a:rPr>
              <a:t> </a:t>
            </a:r>
            <a:r>
              <a:rPr sz="2000" dirty="0">
                <a:solidFill>
                  <a:srgbClr val="FFFFFF"/>
                </a:solidFill>
                <a:latin typeface="Century Gothic"/>
                <a:cs typeface="Century Gothic"/>
              </a:rPr>
              <a:t>можна</a:t>
            </a:r>
            <a:r>
              <a:rPr sz="2000" spc="50" dirty="0">
                <a:solidFill>
                  <a:srgbClr val="FFFFFF"/>
                </a:solidFill>
                <a:latin typeface="Century Gothic"/>
                <a:cs typeface="Century Gothic"/>
              </a:rPr>
              <a:t> </a:t>
            </a:r>
            <a:r>
              <a:rPr sz="2000" spc="95" dirty="0">
                <a:solidFill>
                  <a:srgbClr val="FFFFFF"/>
                </a:solidFill>
                <a:latin typeface="Century Gothic"/>
                <a:cs typeface="Century Gothic"/>
              </a:rPr>
              <a:t>вважати</a:t>
            </a:r>
            <a:r>
              <a:rPr sz="2000" spc="50" dirty="0">
                <a:solidFill>
                  <a:srgbClr val="FFFFFF"/>
                </a:solidFill>
                <a:latin typeface="Century Gothic"/>
                <a:cs typeface="Century Gothic"/>
              </a:rPr>
              <a:t> </a:t>
            </a:r>
            <a:r>
              <a:rPr sz="2000" spc="75" dirty="0">
                <a:solidFill>
                  <a:srgbClr val="FFFFFF"/>
                </a:solidFill>
                <a:latin typeface="Century Gothic"/>
                <a:cs typeface="Century Gothic"/>
              </a:rPr>
              <a:t>типовими?</a:t>
            </a:r>
            <a:endParaRPr sz="2000">
              <a:latin typeface="Century Gothic"/>
              <a:cs typeface="Century Gothic"/>
            </a:endParaRPr>
          </a:p>
          <a:p>
            <a:pPr marL="402590" indent="-333375">
              <a:lnSpc>
                <a:spcPct val="100000"/>
              </a:lnSpc>
              <a:spcBef>
                <a:spcPts val="825"/>
              </a:spcBef>
              <a:buFont typeface="Calibri"/>
              <a:buAutoNum type="arabicPeriod" startAt="13"/>
              <a:tabLst>
                <a:tab pos="402590" algn="l"/>
              </a:tabLst>
            </a:pPr>
            <a:r>
              <a:rPr sz="2000" spc="135" dirty="0">
                <a:solidFill>
                  <a:srgbClr val="FFFFFF"/>
                </a:solidFill>
                <a:latin typeface="Century Gothic"/>
                <a:cs typeface="Century Gothic"/>
              </a:rPr>
              <a:t>Яке</a:t>
            </a:r>
            <a:r>
              <a:rPr sz="2000" spc="25" dirty="0">
                <a:solidFill>
                  <a:srgbClr val="FFFFFF"/>
                </a:solidFill>
                <a:latin typeface="Century Gothic"/>
                <a:cs typeface="Century Gothic"/>
              </a:rPr>
              <a:t> </a:t>
            </a:r>
            <a:r>
              <a:rPr sz="2000" spc="130" dirty="0">
                <a:solidFill>
                  <a:srgbClr val="FFFFFF"/>
                </a:solidFill>
                <a:latin typeface="Century Gothic"/>
                <a:cs typeface="Century Gothic"/>
              </a:rPr>
              <a:t>значення</a:t>
            </a:r>
            <a:r>
              <a:rPr sz="2000" spc="30" dirty="0">
                <a:solidFill>
                  <a:srgbClr val="FFFFFF"/>
                </a:solidFill>
                <a:latin typeface="Century Gothic"/>
                <a:cs typeface="Century Gothic"/>
              </a:rPr>
              <a:t> </a:t>
            </a:r>
            <a:r>
              <a:rPr sz="2000" spc="-180" dirty="0">
                <a:solidFill>
                  <a:srgbClr val="FFFFFF"/>
                </a:solidFill>
                <a:latin typeface="Century Gothic"/>
                <a:cs typeface="Century Gothic"/>
              </a:rPr>
              <a:t>має</a:t>
            </a:r>
            <a:r>
              <a:rPr sz="2000" spc="30" dirty="0">
                <a:solidFill>
                  <a:srgbClr val="FFFFFF"/>
                </a:solidFill>
                <a:latin typeface="Century Gothic"/>
                <a:cs typeface="Century Gothic"/>
              </a:rPr>
              <a:t> </a:t>
            </a:r>
            <a:r>
              <a:rPr sz="2000" dirty="0">
                <a:solidFill>
                  <a:srgbClr val="FFFFFF"/>
                </a:solidFill>
                <a:latin typeface="Century Gothic"/>
                <a:cs typeface="Century Gothic"/>
              </a:rPr>
              <a:t>методика</a:t>
            </a:r>
            <a:r>
              <a:rPr sz="2000" spc="30" dirty="0">
                <a:solidFill>
                  <a:srgbClr val="FFFFFF"/>
                </a:solidFill>
                <a:latin typeface="Century Gothic"/>
                <a:cs typeface="Century Gothic"/>
              </a:rPr>
              <a:t> </a:t>
            </a:r>
            <a:r>
              <a:rPr sz="2000" spc="165" dirty="0">
                <a:solidFill>
                  <a:srgbClr val="FFFFFF"/>
                </a:solidFill>
                <a:latin typeface="Century Gothic"/>
                <a:cs typeface="Century Gothic"/>
              </a:rPr>
              <a:t>Business</a:t>
            </a:r>
            <a:r>
              <a:rPr sz="2000" spc="30" dirty="0">
                <a:solidFill>
                  <a:srgbClr val="FFFFFF"/>
                </a:solidFill>
                <a:latin typeface="Century Gothic"/>
                <a:cs typeface="Century Gothic"/>
              </a:rPr>
              <a:t> </a:t>
            </a:r>
            <a:r>
              <a:rPr sz="2000" dirty="0">
                <a:solidFill>
                  <a:srgbClr val="FFFFFF"/>
                </a:solidFill>
                <a:latin typeface="Century Gothic"/>
                <a:cs typeface="Century Gothic"/>
              </a:rPr>
              <a:t>Model</a:t>
            </a:r>
            <a:r>
              <a:rPr sz="2000" spc="30" dirty="0">
                <a:solidFill>
                  <a:srgbClr val="FFFFFF"/>
                </a:solidFill>
                <a:latin typeface="Century Gothic"/>
                <a:cs typeface="Century Gothic"/>
              </a:rPr>
              <a:t> </a:t>
            </a:r>
            <a:r>
              <a:rPr sz="2000" spc="-10" dirty="0">
                <a:solidFill>
                  <a:srgbClr val="FFFFFF"/>
                </a:solidFill>
                <a:latin typeface="Century Gothic"/>
                <a:cs typeface="Century Gothic"/>
              </a:rPr>
              <a:t>Canvas?</a:t>
            </a:r>
            <a:endParaRPr sz="2000">
              <a:latin typeface="Century Gothic"/>
              <a:cs typeface="Century Gothic"/>
            </a:endParaRPr>
          </a:p>
          <a:p>
            <a:pPr marL="402590" indent="-389890">
              <a:lnSpc>
                <a:spcPct val="100000"/>
              </a:lnSpc>
              <a:spcBef>
                <a:spcPts val="825"/>
              </a:spcBef>
              <a:buFont typeface="Calibri"/>
              <a:buAutoNum type="arabicPeriod" startAt="13"/>
              <a:tabLst>
                <a:tab pos="402590" algn="l"/>
              </a:tabLst>
            </a:pPr>
            <a:r>
              <a:rPr sz="2000" spc="114" dirty="0">
                <a:solidFill>
                  <a:srgbClr val="FFFFFF"/>
                </a:solidFill>
                <a:latin typeface="Century Gothic"/>
                <a:cs typeface="Century Gothic"/>
              </a:rPr>
              <a:t>Чим</a:t>
            </a:r>
            <a:r>
              <a:rPr sz="2000" spc="40"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dirty="0">
                <a:solidFill>
                  <a:srgbClr val="FFFFFF"/>
                </a:solidFill>
                <a:latin typeface="Century Gothic"/>
                <a:cs typeface="Century Gothic"/>
              </a:rPr>
              <a:t>модель</a:t>
            </a:r>
            <a:r>
              <a:rPr sz="2000" spc="45" dirty="0">
                <a:solidFill>
                  <a:srgbClr val="FFFFFF"/>
                </a:solidFill>
                <a:latin typeface="Century Gothic"/>
                <a:cs typeface="Century Gothic"/>
              </a:rPr>
              <a:t> </a:t>
            </a:r>
            <a:r>
              <a:rPr sz="2000" spc="140" dirty="0">
                <a:solidFill>
                  <a:srgbClr val="FFFFFF"/>
                </a:solidFill>
                <a:latin typeface="Century Gothic"/>
                <a:cs typeface="Century Gothic"/>
              </a:rPr>
              <a:t>відрізняється</a:t>
            </a:r>
            <a:r>
              <a:rPr sz="2000" spc="45" dirty="0">
                <a:solidFill>
                  <a:srgbClr val="FFFFFF"/>
                </a:solidFill>
                <a:latin typeface="Century Gothic"/>
                <a:cs typeface="Century Gothic"/>
              </a:rPr>
              <a:t> </a:t>
            </a:r>
            <a:r>
              <a:rPr sz="2000" spc="180" dirty="0">
                <a:solidFill>
                  <a:srgbClr val="FFFFFF"/>
                </a:solidFill>
                <a:latin typeface="Century Gothic"/>
                <a:cs typeface="Century Gothic"/>
              </a:rPr>
              <a:t>від</a:t>
            </a:r>
            <a:r>
              <a:rPr sz="2000" spc="40" dirty="0">
                <a:solidFill>
                  <a:srgbClr val="FFFFFF"/>
                </a:solidFill>
                <a:latin typeface="Century Gothic"/>
                <a:cs typeface="Century Gothic"/>
              </a:rPr>
              <a:t> </a:t>
            </a:r>
            <a:r>
              <a:rPr sz="2000" spc="50" dirty="0">
                <a:solidFill>
                  <a:srgbClr val="FFFFFF"/>
                </a:solidFill>
                <a:latin typeface="Century Gothic"/>
                <a:cs typeface="Century Gothic"/>
              </a:rPr>
              <a:t>бізнес-</a:t>
            </a:r>
            <a:r>
              <a:rPr sz="2000" spc="-10" dirty="0">
                <a:solidFill>
                  <a:srgbClr val="FFFFFF"/>
                </a:solidFill>
                <a:latin typeface="Century Gothic"/>
                <a:cs typeface="Century Gothic"/>
              </a:rPr>
              <a:t>плану?</a:t>
            </a:r>
            <a:endParaRPr sz="2000">
              <a:latin typeface="Century Gothic"/>
              <a:cs typeface="Century Gothic"/>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549</TotalTime>
  <Words>3068</Words>
  <Application>Microsoft Office PowerPoint</Application>
  <PresentationFormat>Произвольный</PresentationFormat>
  <Paragraphs>377</Paragraphs>
  <Slides>46</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46</vt:i4>
      </vt:variant>
    </vt:vector>
  </HeadingPairs>
  <TitlesOfParts>
    <vt:vector size="51" baseType="lpstr">
      <vt:lpstr>Arial</vt:lpstr>
      <vt:lpstr>Calibri</vt:lpstr>
      <vt:lpstr>Century Gothic</vt:lpstr>
      <vt:lpstr>Verdana</vt:lpstr>
      <vt:lpstr>Office Theme</vt:lpstr>
      <vt:lpstr>Презентация PowerPoint</vt:lpstr>
      <vt:lpstr>Бізнес-модель підприємства: поняття та ключові компоненти</vt:lpstr>
      <vt:lpstr>1. Бізнес-модель підприємства: поняття та ключові компоненти</vt:lpstr>
      <vt:lpstr>Презентация PowerPoint</vt:lpstr>
      <vt:lpstr>Презентация PowerPoint</vt:lpstr>
      <vt:lpstr>Презентация PowerPoint</vt:lpstr>
      <vt:lpstr>Презентация PowerPoint</vt:lpstr>
      <vt:lpstr>Формування ефективної бізнес-моделі підприємства повинно забезпечити виконання таких завдань:</vt:lpstr>
      <vt:lpstr>Формування ефективної бізнес-моделі підприємства повинно забезпечити виконання таких завдань:</vt:lpstr>
      <vt:lpstr>Формування ефективної бізнес-моделі підприємства повинно забезпечити виконання таких завдань:</vt:lpstr>
      <vt:lpstr>Формування ефективної бізнес-моделі підприємства повинно забезпечити виконання таких завдань:</vt:lpstr>
      <vt:lpstr>Презентация PowerPoint</vt:lpstr>
      <vt:lpstr>2. Підходи до формування бізнес-моделі</vt:lpstr>
      <vt:lpstr>Для формування</vt:lpstr>
      <vt:lpstr>При цьому структуру бізнес-моделі</vt:lpstr>
      <vt:lpstr>Формальний підхід ґрунтується на послідовному,  процесноорієнтованому</vt:lpstr>
      <vt:lpstr>Водночас формальний підхід певною мірою забюрократизований, тож, не передбачає</vt:lpstr>
      <vt:lpstr>Гуманітарний підприємство як</vt:lpstr>
      <vt:lpstr>Гуманітарний підхід передбачає формування</vt:lpstr>
      <vt:lpstr>За гуманітарним підходом аналізуються етапи</vt:lpstr>
      <vt:lpstr>Онтологічний підхід ґрунтується на так званому «онтологічному інжинірингу», який передбачає розробку понятійної сфери в межах єдиної системи взаємозалежних компонентів. Інжиніринг, у свою чергу, є технологією організаційного управління, яка заснована на використанні точних описів діяльності підприємства, його процесів, структур, цілей та інших компонентів – у формі карт, моделей, схем тощо.</vt:lpstr>
      <vt:lpstr>Презентация PowerPoint</vt:lpstr>
      <vt:lpstr>Презентация PowerPoint</vt:lpstr>
      <vt:lpstr>Управлінський підхід</vt:lpstr>
      <vt:lpstr>Презентация PowerPoint</vt:lpstr>
      <vt:lpstr>Презентация PowerPoint</vt:lpstr>
      <vt:lpstr>Презентация PowerPoint</vt:lpstr>
      <vt:lpstr>Презентация PowerPoint</vt:lpstr>
      <vt:lpstr>Презентация PowerPoint</vt:lpstr>
      <vt:lpstr>Генерація ідеї</vt:lpstr>
      <vt:lpstr>Визначення реальності та досяжності створеної ідеї</vt:lpstr>
      <vt:lpstr>Макетування</vt:lpstr>
      <vt:lpstr>Прийняття рішень</vt:lpstr>
      <vt:lpstr>Презентация PowerPoint</vt:lpstr>
      <vt:lpstr>Організаційна форма (структура)</vt:lpstr>
      <vt:lpstr>Концепція порядок</vt:lpstr>
      <vt:lpstr>Концепція</vt:lpstr>
      <vt:lpstr>Презентация PowerPoint</vt:lpstr>
      <vt:lpstr>Конфігурація компетенцій</vt:lpstr>
      <vt:lpstr>Концепція доходів</vt:lpstr>
      <vt:lpstr>Концепція комунікацій</vt:lpstr>
      <vt:lpstr>Концепція виконання</vt:lpstr>
      <vt:lpstr>Ключові засади формування бізнес-моделі підприємства</vt:lpstr>
      <vt:lpstr>Презентация PowerPoint</vt:lpstr>
      <vt:lpstr>Презентация PowerPoint</vt:lpstr>
      <vt:lpstr>1. Що таке бізнес-модель підприємства та які її ключові компоненти?</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ОДПТБС 4</dc:title>
  <dc:creator>Катерина Бужимська</dc:creator>
  <cp:keywords>DAGyXu89kho,BAFfBgB4H9I,0</cp:keywords>
  <cp:lastModifiedBy>Asus</cp:lastModifiedBy>
  <cp:revision>25</cp:revision>
  <dcterms:created xsi:type="dcterms:W3CDTF">2026-08-23T11:38:44Z</dcterms:created>
  <dcterms:modified xsi:type="dcterms:W3CDTF">2026-10-21T10:16:39Z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v10.0.20070.1</vt:lpwstr>
  </property>
  <property fmtid="{D5CDD505-2E9C-101B-9397-08002B2CF9AE}" pid="3" name="Created">
    <vt:filetime>2025-11-11T00:00:00Z</vt:filetime>
  </property>
  <property fmtid="{D5CDD505-2E9C-101B-9397-08002B2CF9AE}" pid="4" name="Creator">
    <vt:lpwstr>Canva</vt:lpwstr>
  </property>
  <property fmtid="{D5CDD505-2E9C-101B-9397-08002B2CF9AE}" pid="5" name="LastSaved">
    <vt:filetime>2026-08-23T00:00:00Z</vt:filetime>
  </property>
  <property fmtid="{D5CDD505-2E9C-101B-9397-08002B2CF9AE}" pid="6" name="Producer">
    <vt:lpwstr>3-Heights(TM) PDF Security Shell 4.8.25.2 (http://www.pdf-tools.com)</vt:lpwstr>
  </property>
</Properties>
</file>