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7" r:id="rId2"/>
    <p:sldId id="263" r:id="rId3"/>
    <p:sldId id="289" r:id="rId4"/>
    <p:sldId id="276" r:id="rId5"/>
    <p:sldId id="290" r:id="rId6"/>
    <p:sldId id="283" r:id="rId7"/>
    <p:sldId id="288" r:id="rId8"/>
    <p:sldId id="291" r:id="rId9"/>
    <p:sldId id="292" r:id="rId10"/>
    <p:sldId id="293" r:id="rId11"/>
    <p:sldId id="287" r:id="rId12"/>
    <p:sldId id="285" r:id="rId13"/>
    <p:sldId id="294" r:id="rId14"/>
    <p:sldId id="295" r:id="rId15"/>
    <p:sldId id="28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19" autoAdjust="0"/>
  </p:normalViewPr>
  <p:slideViewPr>
    <p:cSldViewPr snapToGrid="0">
      <p:cViewPr varScale="1">
        <p:scale>
          <a:sx n="93" d="100"/>
          <a:sy n="93" d="100"/>
        </p:scale>
        <p:origin x="7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C93EB-A248-462B-9A73-0D796DBE5220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08893-D23B-4A92-9518-486ADB21FC2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449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08893-D23B-4A92-9518-486ADB21FC24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5396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89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443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96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307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852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6936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1073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036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413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5082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6912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0260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7671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8207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0088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743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C9F789A-9D0B-4E29-B113-7C1791EE836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7428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780" y="443621"/>
            <a:ext cx="11108602" cy="4227968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в спеціальність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7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6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05235" y="1700428"/>
            <a:ext cx="4618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 РІВЕНЬ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3" y="147782"/>
            <a:ext cx="7147592" cy="64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19537"/>
            <a:ext cx="10353761" cy="1326321"/>
          </a:xfrm>
        </p:spPr>
        <p:txBody>
          <a:bodyPr>
            <a:normAutofit/>
          </a:bodyPr>
          <a:lstStyle/>
          <a:p>
            <a: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чого нам мережевий рівень?</a:t>
            </a:r>
            <a:b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 можливий І</a:t>
            </a:r>
            <a:r>
              <a:rPr lang="en-US" sz="3200" cap="non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nternet</a:t>
            </a:r>
            <a:r>
              <a:rPr lang="en-US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200" cap="non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thernet</a:t>
            </a:r>
            <a:r>
              <a:rPr lang="uk-UA" sz="32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’і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7" y="1668066"/>
            <a:ext cx="8493363" cy="3587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755" y="5375564"/>
            <a:ext cx="39845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 технології канального рівня!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 комутації містить всі МАС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MTU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Вічні проблеми з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STP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546" y="5975728"/>
            <a:ext cx="3204297" cy="27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9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070" y="527128"/>
            <a:ext cx="1083498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МЕРЕЖЕВОГО РІВНЯ: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як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без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ТСР/ІР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протоколом без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Tx/>
              <a:buChar char="-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хост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призначається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протоколу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21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206" y="443634"/>
            <a:ext cx="9345757" cy="622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7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863" y="415106"/>
            <a:ext cx="1142027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маршрутизируют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установкою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установки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кожному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пакет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зчитує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Лист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пакет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пристрою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 доставлено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установки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 порядку,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відправлена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пройти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маршрутами.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703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50" y="1062182"/>
            <a:ext cx="11855250" cy="470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1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869" y="193965"/>
            <a:ext cx="4452532" cy="1042754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uk-UA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7358" y="1236719"/>
            <a:ext cx="2309695" cy="4901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(32 біта)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855191"/>
            <a:ext cx="4433455" cy="1509261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3127" y="4366331"/>
            <a:ext cx="11865574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 адрес IP 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192.168.5.0/24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означає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похилої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риски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означає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одиничних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розрядів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масці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Для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наведеного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прикладу маска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мати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двійковий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11111111.11111111.11111111.00000000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 ж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десятковому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255.255.255.0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24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розряди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адреси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IP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відводяться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номер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решта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32-24  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розрядів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повної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адреси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адреси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хостів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адресу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широкомовну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адресу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Разом,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192.168.5.0/24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означає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діапазон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адрес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хостів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192.168.5.1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до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192.168.5.254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 само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192.168.5.0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адреса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 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192.168.5.255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широкомовна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адреса </a:t>
            </a:r>
            <a:r>
              <a:rPr kumimoji="0" lang="ru-RU" altLang="uk-UA" sz="16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мережі</a:t>
            </a:r>
            <a:r>
              <a:rPr kumimoji="0" lang="ru-RU" altLang="uk-UA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426" y="1855191"/>
            <a:ext cx="7331574" cy="1469900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6090778" y="439024"/>
            <a:ext cx="4452532" cy="10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uk-UA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і маска мережі</a:t>
            </a:r>
          </a:p>
        </p:txBody>
      </p:sp>
    </p:spTree>
    <p:extLst>
      <p:ext uri="{BB962C8B-B14F-4D97-AF65-F5344CB8AC3E}">
        <p14:creationId xmlns:p14="http://schemas.microsoft.com/office/powerpoint/2010/main" val="261604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2001" y="188418"/>
            <a:ext cx="6940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Classless Inter-Domain Routing,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CIDR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67" y="1092856"/>
            <a:ext cx="11109066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8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935" y="285213"/>
            <a:ext cx="8619259" cy="657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72116" y="235093"/>
            <a:ext cx="4618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IPv4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99" y="758313"/>
            <a:ext cx="10585518" cy="581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43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IPv6 pack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81" y="0"/>
            <a:ext cx="10107038" cy="699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8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26" y="291523"/>
            <a:ext cx="10711873" cy="63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98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53" y="150074"/>
            <a:ext cx="11030238" cy="619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1152618" y="467513"/>
            <a:ext cx="1391201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Адреса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0217" y="467513"/>
            <a:ext cx="1574418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</a:rPr>
              <a:t>Інтерфейс</a:t>
            </a:r>
            <a:endParaRPr lang="uk-U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249" y="2484582"/>
            <a:ext cx="10353761" cy="132632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204139861"/>
      </p:ext>
    </p:extLst>
  </p:cSld>
  <p:clrMapOvr>
    <a:masterClrMapping/>
  </p:clrMapOvr>
</p:sld>
</file>

<file path=ppt/theme/theme1.xml><?xml version="1.0" encoding="utf-8"?>
<a:theme xmlns:a="http://schemas.openxmlformats.org/drawingml/2006/main" name="Глибина">
  <a:themeElements>
    <a:clrScheme name="Гли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и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и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TM04033923[[fn=Глибина]]</Template>
  <TotalTime>891</TotalTime>
  <Words>72</Words>
  <Application>Microsoft Office PowerPoint</Application>
  <PresentationFormat>Широкоэкранный</PresentationFormat>
  <Paragraphs>32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Times New Roman</vt:lpstr>
      <vt:lpstr>Wingdings</vt:lpstr>
      <vt:lpstr>Глибина</vt:lpstr>
      <vt:lpstr>Введення в спеціальність  Лекція 7 </vt:lpstr>
      <vt:lpstr>Презентация PowerPoint</vt:lpstr>
      <vt:lpstr>Для чого нам мережевий рівень? Чи можливий Іnternet на Еthernet’і</vt:lpstr>
      <vt:lpstr>Презентация PowerPoint</vt:lpstr>
      <vt:lpstr>Презентация PowerPoint</vt:lpstr>
      <vt:lpstr>Презентация PowerPoint</vt:lpstr>
      <vt:lpstr>Презентация PowerPoint</vt:lpstr>
      <vt:lpstr>IP-адреса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  амбітний?   Творчий?  розумієшся на   сучасних технологіях?</dc:title>
  <dc:creator>homer</dc:creator>
  <cp:lastModifiedBy>Vadim M</cp:lastModifiedBy>
  <cp:revision>67</cp:revision>
  <dcterms:created xsi:type="dcterms:W3CDTF">2017-11-21T17:19:25Z</dcterms:created>
  <dcterms:modified xsi:type="dcterms:W3CDTF">2025-05-08T08:01:52Z</dcterms:modified>
</cp:coreProperties>
</file>