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9" r:id="rId3"/>
    <p:sldId id="260" r:id="rId4"/>
    <p:sldId id="368" r:id="rId5"/>
    <p:sldId id="310" r:id="rId6"/>
    <p:sldId id="399" r:id="rId7"/>
    <p:sldId id="376" r:id="rId8"/>
    <p:sldId id="334" r:id="rId9"/>
    <p:sldId id="371" r:id="rId10"/>
    <p:sldId id="335" r:id="rId11"/>
    <p:sldId id="336" r:id="rId12"/>
    <p:sldId id="337" r:id="rId13"/>
    <p:sldId id="338" r:id="rId14"/>
    <p:sldId id="339" r:id="rId15"/>
    <p:sldId id="340" r:id="rId16"/>
    <p:sldId id="341" r:id="rId17"/>
    <p:sldId id="400" r:id="rId18"/>
    <p:sldId id="401" r:id="rId19"/>
    <p:sldId id="402" r:id="rId20"/>
    <p:sldId id="382" r:id="rId21"/>
    <p:sldId id="385" r:id="rId22"/>
    <p:sldId id="383" r:id="rId23"/>
    <p:sldId id="384" r:id="rId24"/>
    <p:sldId id="303" r:id="rId25"/>
    <p:sldId id="299" r:id="rId26"/>
    <p:sldId id="436" r:id="rId27"/>
    <p:sldId id="415" r:id="rId28"/>
    <p:sldId id="416" r:id="rId29"/>
    <p:sldId id="417" r:id="rId30"/>
    <p:sldId id="403" r:id="rId31"/>
    <p:sldId id="429" r:id="rId32"/>
    <p:sldId id="405" r:id="rId33"/>
    <p:sldId id="406" r:id="rId34"/>
    <p:sldId id="433" r:id="rId35"/>
    <p:sldId id="431" r:id="rId36"/>
    <p:sldId id="435" r:id="rId37"/>
    <p:sldId id="434" r:id="rId38"/>
    <p:sldId id="432" r:id="rId39"/>
    <p:sldId id="300" r:id="rId40"/>
    <p:sldId id="457" r:id="rId41"/>
    <p:sldId id="430" r:id="rId42"/>
    <p:sldId id="458" r:id="rId43"/>
    <p:sldId id="356" r:id="rId44"/>
    <p:sldId id="352" r:id="rId45"/>
    <p:sldId id="466" r:id="rId46"/>
    <p:sldId id="467" r:id="rId47"/>
    <p:sldId id="282" r:id="rId4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7FF"/>
    <a:srgbClr val="FFF6D1"/>
    <a:srgbClr val="F9ECD7"/>
    <a:srgbClr val="DAF6DA"/>
    <a:srgbClr val="E1FAFB"/>
    <a:srgbClr val="FDE9FB"/>
    <a:srgbClr val="FBD5F7"/>
    <a:srgbClr val="FFEEA7"/>
    <a:srgbClr val="D7F6F5"/>
    <a:srgbClr val="F9E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23" autoAdjust="0"/>
    <p:restoredTop sz="69136" autoAdjust="0"/>
  </p:normalViewPr>
  <p:slideViewPr>
    <p:cSldViewPr snapToGrid="0">
      <p:cViewPr varScale="1">
        <p:scale>
          <a:sx n="81" d="100"/>
          <a:sy n="81" d="100"/>
        </p:scale>
        <p:origin x="1014" y="6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05T11:49:06.34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0 152,'25'-10,"0"1,0 1,46-8,-37 8,56-13,1 4,163-9,296 26,-225 2,-307-3,0 0,21-6,28-2,46-1,38 0,693 9,-399 2,-415 1,39 6,25 2,757-9,-413-3,-79 2,-343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09.069"/>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0 112,'12'-1,"-1"0,0-1,18-5,-3 0,-8 2,1-1,-1-1,-1 0,21-12,-23 10,0 2,1 0,-1 1,1 0,33-6,-18 9,53 3,-61 1,-5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10.852"/>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12.792"/>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0 110,'18'-1,"-1"-1,0 0,1-1,-1-1,-1-1,1-1,-1 0,0-1,0 0,15-11,-13 10,1 1,0 1,0 0,1 2,-1 0,25-2,-21 3,15 0,-20 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14.450"/>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16.414"/>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1,'4'0,"4"0,5 0,4 0,3 0,2 0,0 0,1 0,0 0,-1 0,-3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18.313"/>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0,'461'0,"-442"0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20.121"/>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67,'16'-1,"0"-1,0 0,0-1,0-1,22-7,-4 1,-9 4,30-3,7-2,-5 4,-39 6</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22.639"/>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0,'4'0,"5"0,4 0,4 0,3 0,2 0,0 0,1 0,0 0,0 0,0 0,-1 0,-4 4,-1 5,-3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24.478"/>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1,'395'0,"-377"0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27.146"/>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46,'4'0,"4"0,6 0,-1-3,2-2,2 0,-2-3,0 1,2 0,1 3,1 0,2 3,0 0,1 1,0 0,1 0,-5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28.971"/>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0,'7'0,"7"0,4 0,3 0,2 0,0 0,1 0,-1 0,0 0,-1 0,-3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31.042"/>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0,'3'0,"6"0,5 0,3 0,3 0,1 0,2 0,0 0,0 0,-1 0,1 0,-4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33.066"/>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1 1,'3'0,"6"0,4 0,5 0,2 0,1 0,2 0,0 0,0 0,-4 4,-2 1,1-1,-4 4,0 0,-2-2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1T07:56:35.181"/>
    </inkml:context>
    <inkml:brush xml:id="br0">
      <inkml:brushProperty name="width" value="0.5" units="cm"/>
      <inkml:brushProperty name="height" value="1" units="cm"/>
      <inkml:brushProperty name="color" value="#A2D762"/>
      <inkml:brushProperty name="tip" value="rectangle"/>
      <inkml:brushProperty name="rasterOp" value="maskPen"/>
      <inkml:brushProperty name="ignorePressure" value="1"/>
    </inkml:brush>
  </inkml:definitions>
  <inkml:trace contextRef="#ctx0" brushRef="#br0">0 0,'4'0,"5"0,4 0,4 0,2 0,3 0,0 0,1 0,0 0,0 0,-1 0,1 0,-1 0,0 0,-4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4:45.867"/>
    </inkml:context>
    <inkml:brush xml:id="br0">
      <inkml:brushProperty name="width" value="0.2" units="cm"/>
      <inkml:brushProperty name="height" value="0.2" units="cm"/>
      <inkml:brushProperty name="color" value="#004F8B"/>
      <inkml:brushProperty name="ignorePressure" value="1"/>
    </inkml:brush>
  </inkml:definitions>
  <inkml:trace contextRef="#ctx0" brushRef="#br0">5320 671,'-12'-9,"-19"-10,-1 1,-1 2,-43-16,-111-28,104 35,-365-108,-583-94,607 166,-541-9,827 70,0 6,-205 34,250-21,1 3,1 4,1 5,-133 64,128-45,-150 105,188-113,3 3,1 2,-76 87,111-112,1 2,1 0,0 1,2 1,1 0,1 1,2 0,0 1,2 0,1 0,1 1,2 0,1 0,1 0,1 0,2 0,4 33,7 22,3 0,5-1,2-1,62 144,-57-168,3-1,3-1,2-2,2-2,2-1,3-2,1-2,3-2,61 47,-51-50,2-2,1-3,3-2,0-4,2-1,1-4,1-3,87 19,-29-19,2-6,1-5,-1-5,191-15,500-102,-256-13,-480 99,-1-3,-2-5,0-2,127-79,130-127,-114 79,137-115,-312 234,-2-2,-2-2,-2-1,-1-3,38-65,-65 93,-1 0,0-1,-2 0,0-1,-2 0,0 0,-2-1,-1 0,-1 0,-1 0,-1 0,-1 0,-1 0,-2 0,0 0,-2 0,-13-42,10 40,-2 0,0 1,-2 0,-29-46,35 63,0 1,0 0,-1 0,0 0,-1 1,1 0,-1 1,-1-1,1 2,-1-1,0 1,-1 1,1-1,-1 2,0-1,-15-2,-12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4:53.574"/>
    </inkml:context>
    <inkml:brush xml:id="br0">
      <inkml:brushProperty name="width" value="0.2" units="cm"/>
      <inkml:brushProperty name="height" value="0.2" units="cm"/>
      <inkml:brushProperty name="color" value="#004F8B"/>
      <inkml:brushProperty name="ignorePressure" value="1"/>
    </inkml:brush>
  </inkml:definitions>
  <inkml:trace contextRef="#ctx0" brushRef="#br0">8766 494,'-16'-10,"-212"-128,153 98,-93-36,56 37,-1 5,-1 4,-141-16,-358-6,-380 49,131 4,553-12,-279-4,0 34,-119 63,3 31,441-69,100-18,-434 81,447-72,-278 103,371-114,1 2,1 3,1 2,-87 68,109-72,0 2,2 1,1 1,2 2,1 0,1 2,-35 69,43-71,2 2,2 0,1 1,2 0,1 1,2 0,-5 73,11-85,2 1,1-1,1 0,1 0,1 0,1 0,1-1,1 0,1 0,2-1,0-1,25 38,-13-30,2 0,1-2,1-1,1-1,2-1,0-2,2-1,40 22,0-7,2-3,144 46,-59-36,239 34,171-11,-424-52,1021 39,-84-47,-579 0,-1-47,-103-27,205-28,-458 78,1003-142,-1095 149,341-69,-304 55,-2-3,110-49,-159 57,-2-1,0-2,-2-1,0-2,54-50,-65 49,0 0,-2-2,-1 0,-1-1,-2-2,0 0,16-42,-17 33,-2-2,20-81,-33 109,0-1,-1 1,-1 0,-1-1,0 0,-1 1,0-1,-1 1,-1 0,0 0,-1 0,-10-25,-77-138,74 149,-1 0,-1 1,-45-47,50 60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2.163"/>
    </inkml:context>
    <inkml:brush xml:id="br0">
      <inkml:brushProperty name="width" value="0.2" units="cm"/>
      <inkml:brushProperty name="height" value="0.2" units="cm"/>
      <inkml:brushProperty name="color" value="#E71224"/>
      <inkml:brushProperty name="ignorePressure" value="1"/>
    </inkml:brush>
  </inkml:definitions>
  <inkml:trace contextRef="#ctx0" brushRef="#br0">6221 518,'-9'-1,"1"0,-1 0,1-1,-1 0,1-1,-8-3,-11-4,-140-46,-259-128,329 140,-2 4,-2 4,-1 5,-1 4,-1 5,-170-14,16 21,-343 23,-254 95,-381 132,1094-203,-232 83,297-84,2 3,2 3,1 3,-100 75,80-43,4 5,3 3,3 4,-82 111,136-157,2 0,1 2,2 1,2 1,2 0,-23 76,36-94,0 0,2 0,1 0,0 1,2 0,1-1,1 1,1 0,1-1,1 1,1-1,2 0,0-1,14 30,-6-24,1-1,2 0,0-2,2 0,1-1,2-1,42 37,-14-20,3-2,106 58,-81-57,2-3,144 43,-104-47,164 22,133-14,0-23,-264-12,566 33,-206-8,-278-23,0-11,0-10,0-10,-2-11,-2-9,256-84,-218 24,-213 76,0-3,81-58,-106 64,0-2,-2-1,-1-2,51-63,-62 66,0-1,-2 0,-1-1,-2-1,0 0,-2-1,8-36,-9 21,-3 0,2-59,-6-94,-4 125,1 19,-3-1,-14-84,10 110,0 0,-2 0,-1 1,-1 0,-2 1,-20-34,4 18,-2 2,-1 1,-2 1,-49-42,18 24</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4.112"/>
    </inkml:context>
    <inkml:brush xml:id="br0">
      <inkml:brushProperty name="width" value="0.2" units="cm"/>
      <inkml:brushProperty name="height" value="0.2" units="cm"/>
      <inkml:brushProperty name="color" value="#E71224"/>
      <inkml:brushProperty name="ignorePressure" value="1"/>
    </inkml:brush>
  </inkml:definitions>
  <inkml:trace contextRef="#ctx0" brushRef="#br0">8736 572,'-17'-11,"-62"-38,-3 3,-2 4,-1 3,-156-47,90 50,-260-29,-162 25,-637 5,359 15,0-25,787 40,-748-48,-1 64,470 22,1 16,-391 107,343-32,315-94,2 3,2 3,-71 49,117-69,2 1,0 2,1 0,1 1,0 1,-20 29,32-38,1 1,1 0,0 0,0 1,1 0,1 0,1 0,0 0,0 1,2 0,0 0,0 0,2 28,4-7,1-1,1 0,3 0,0 0,2-1,22 44,-11-32,3-1,1-1,61 76,-46-74,2-1,2-3,1-1,3-3,105 64,-57-49,3-5,156 55,-70-45,1-8,232 30,395 5,946-17,-903-46,-421-5,803 8,-1018-33,276-46,-389 34,-1-4,-2-4,-1-6,157-72,-205 78,-1-3,-2-2,-1-3,-2-2,63-61,-85 72,-2-2,-1-1,-1 0,-2-2,-1-1,-1 0,-2-2,-2 0,23-70,-34 86,-1 0,0-1,-2 1,0-1,-1 1,-1-1,-1 1,-1-1,0 1,-2 0,0 0,-1 0,-1 0,0 1,-2 0,0 0,-1 0,-1 1,-1 1,0 0,-21-23,-9-6,-3 2,-55-43,-108-69,185 139,-239-163,129 93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5.932"/>
    </inkml:context>
    <inkml:brush xml:id="br0">
      <inkml:brushProperty name="width" value="0.2" units="cm"/>
      <inkml:brushProperty name="height" value="0.2" units="cm"/>
      <inkml:brushProperty name="color" value="#E71224"/>
      <inkml:brushProperty name="ignorePressure" value="1"/>
    </inkml:brush>
  </inkml:definitions>
  <inkml:trace contextRef="#ctx0" brushRef="#br0">8973 811,'0'0,"0"0,-17-13,-9-4,0 1,-1 1,-1 1,-39-13,-125-33,162 52,-728-166,405 101,-1-6,-671-133,739 167,-471-13,427 65,0 14,-343 67,-641 185,439-81,706-160,-187 41,254-47,-139 54,197-61,1 1,1 3,1 1,1 2,1 1,1 2,2 2,1 2,-34 40,45-44,1 2,1 0,2 2,1 0,2 1,1 1,2 0,1 1,2 1,2 0,-9 69,15-76,2 1,2 0,1 0,1 0,1 0,2-1,1 1,1-2,2 1,1-1,1-1,1 0,2 0,1-2,1 0,1-1,1 0,1-2,38 35,-14-21,1-2,3-2,0-2,2-2,1-2,85 31,-25-19,2-6,145 24,1-18,417 9,266-59,-812 8,126-4,2392-69,-2521 72,612-26,-5-40,-580 46,158-46,-245 51,-1-4,-1-2,-1-3,105-63,-143 74,-1-1,-1-1,-1-1,-1-1,-1 0,29-39,-38 43,-1 0,-1-1,0-1,-1 1,-1-2,-1 1,-1-1,-1 0,0 0,2-31,-6 20,-1 0,-1 1,-2-1,-1 0,-2 1,-1-1,-1 2,-2-1,-1 1,-1 1,-1 0,-1 0,-2 2,-1 0,-1 0,-1 2,-1 0,-31-27,11 16</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7.536"/>
    </inkml:context>
    <inkml:brush xml:id="br0">
      <inkml:brushProperty name="width" value="0.2" units="cm"/>
      <inkml:brushProperty name="height" value="0.2" units="cm"/>
      <inkml:brushProperty name="color" value="#E71224"/>
      <inkml:brushProperty name="ignorePressure" value="1"/>
    </inkml:brush>
  </inkml:definitions>
  <inkml:trace contextRef="#ctx0" brushRef="#br0">0 1,'8'15,"-3"-7,435 862,-230-313,-26 11,109 303,-236-725,87 158,-99-224,3-2,4-3,82 94,-92-123,58 84,-63-69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8.671"/>
    </inkml:context>
    <inkml:brush xml:id="br0">
      <inkml:brushProperty name="width" value="0.2" units="cm"/>
      <inkml:brushProperty name="height" value="0.2" units="cm"/>
      <inkml:brushProperty name="color" value="#E71224"/>
      <inkml:brushProperty name="ignorePressure" value="1"/>
    </inkml:brush>
  </inkml:definitions>
  <inkml:trace contextRef="#ctx0" brushRef="#br0">6264 0,'-359'157,"26"-13,-556 363,42 75,-1702 1438,2072-1628,20-17,393-320,-180 144,239-195,3-3,1 1,-1-1,0 0,0 0,1 0,-1 0,0 0,0 0,0 0,0 0,0-1,0 1,0-1,0 0,-3 1,-2-5</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39.963"/>
    </inkml:context>
    <inkml:brush xml:id="br0">
      <inkml:brushProperty name="width" value="0.2" units="cm"/>
      <inkml:brushProperty name="height" value="0.2" units="cm"/>
      <inkml:brushProperty name="color" value="#E71224"/>
      <inkml:brushProperty name="ignorePressure" value="1"/>
    </inkml:brush>
  </inkml:definitions>
  <inkml:trace contextRef="#ctx0" brushRef="#br0">10228 0,'-18'1,"8"1,-166 24,1 8,2 7,-291 110,-891 411,1196-494,-1803 792,606-259,-27-64,929-377,-308 106,-7-28,646-205,-248 77,299-84,1 3,2 3,-68 43,109-58,-12 8,-59 46,98-69,4-2</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1.272"/>
    </inkml:context>
    <inkml:brush xml:id="br0">
      <inkml:brushProperty name="width" value="0.2" units="cm"/>
      <inkml:brushProperty name="height" value="0.2" units="cm"/>
      <inkml:brushProperty name="color" value="#E71224"/>
      <inkml:brushProperty name="ignorePressure" value="1"/>
    </inkml:brush>
  </inkml:definitions>
  <inkml:trace contextRef="#ctx0" brushRef="#br0">166 1,'0'0,"-1"2,-20 426,14-242,3-79,-23 365,15-355,-55 227,40-254</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1.960"/>
    </inkml:context>
    <inkml:brush xml:id="br0">
      <inkml:brushProperty name="width" value="0.2" units="cm"/>
      <inkml:brushProperty name="height" value="0.2" units="cm"/>
      <inkml:brushProperty name="color" value="#E71224"/>
      <inkml:brushProperty name="ignorePressure" value="1"/>
    </inkml:brush>
  </inkml:definitions>
  <inkml:trace contextRef="#ctx0" brushRef="#br0">590 96,'19'-10,"21"-6,1 1,1 1,0 3,0 1,1 2,0 3,1 1,-1 2,1 1,0 3,43 7,-66-6,0 2,0 0,-1 1,0 0,0 2,0 1,-1 0,19 13,-29-16,0 0,-1 1,0 0,0 0,-1 1,0-1,0 2,-1-1,0 1,-1 0,0 0,0 0,-1 1,0 0,0 0,-1 0,-1 0,2 13,-3-10,0 0,-1 0,-1-1,0 1,-1 0,0 0,-1-1,0 1,-1-1,-1 0,0 0,0-1,-1 1,-1-1,0 0,0-1,-1 0,0 0,-13 11,0-2,0-1,-2-1,0-1,-1 0,0-2,-1-1,-49 18,7-9,-2-3,0-3,-1-3,-87 5,34-12,-197-15,118-19,133 12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2.663"/>
    </inkml:context>
    <inkml:brush xml:id="br0">
      <inkml:brushProperty name="width" value="0.2" units="cm"/>
      <inkml:brushProperty name="height" value="0.2" units="cm"/>
      <inkml:brushProperty name="color" value="#E71224"/>
      <inkml:brushProperty name="ignorePressure" value="1"/>
    </inkml:brush>
  </inkml:definitions>
  <inkml:trace contextRef="#ctx0" brushRef="#br0">320 1,'8'134,"-11"-54,-27 148,-38 77,30-145,6-15,-96 361,100-424</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3.527"/>
    </inkml:context>
    <inkml:brush xml:id="br0">
      <inkml:brushProperty name="width" value="0.2" units="cm"/>
      <inkml:brushProperty name="height" value="0.2" units="cm"/>
      <inkml:brushProperty name="color" value="#E71224"/>
      <inkml:brushProperty name="ignorePressure" value="1"/>
    </inkml:brush>
  </inkml:definitions>
  <inkml:trace contextRef="#ctx0" brushRef="#br0">0 130,'0'0,"2"-2,9-10,1 0,1 1,-1 1,2 0,-1 0,1 1,1 1,-1 1,1 0,1 0,-1 2,1 0,0 1,1 0,-1 2,0 0,18 0,3 1,0 2,0 2,-1 1,0 2,38 11,-54-11,0 0,0 1,-1 1,0 1,0 1,-1 1,0 0,-1 1,0 1,19 19,-30-25,0 0,0 1,-1 0,0-1,0 2,-1-1,0 0,0 1,-1 0,0 0,0 0,-1 0,-1 0,1 1,-2-1,1 1,-1-1,0 0,-1 1,0-1,-1 0,0 0,0 1,-8 15,1-3,-2-1,0 0,-1-1,-1-1,-1 0,-1 0,-1-2,-33 31,3-10,-2-2,-2-2,-1-2,-1-2,-1-3,-89 32,134-56,-55 15,58-17,1 0,-1 0,1-1,-1 0,0 0,1 0,-1 0,1-1,-1 0,1 0,-7-2,10 3,0-1,0 1,-1-1,1 1,0-1,0 0,0 1,1-1,-1 0,0 0,0 1,0-1,0 0,1 0,-1 0,0 0,1 0,-1 0,1 0,-1 0,1-1,0 1,-1 0,1 0,0 0,0 0,0-1,0 1,0 0,0 0,0 0,0 0,0-1,0 1,1 0,-1 0,0 0,1 0,-1 0,1 0,0 0,-1 0,1 0,0 0,0-1,2-2,0 0,0 1,0 0,0 0,0-1,1 2,-1-1,1 0,0 1,8-4,-6 4,0 1,0 0,0 0,1 0,-1 1,0 0,1 0,-1 1,0 0,0 0,1 0,-1 1,0 0,0 0,0 0,-1 1,1 0,8 6,4 3,-1 1,0 0,-1 1,17 20,43 56,77 118,-8-8,-97-141,1-3,82 72,-103-104,1-1,1-2,2-1,0-1,1-2,63 24,5-11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4.404"/>
    </inkml:context>
    <inkml:brush xml:id="br0">
      <inkml:brushProperty name="width" value="0.2" units="cm"/>
      <inkml:brushProperty name="height" value="0.2" units="cm"/>
      <inkml:brushProperty name="color" value="#E71224"/>
      <inkml:brushProperty name="ignorePressure" value="1"/>
    </inkml:brush>
  </inkml:definitions>
  <inkml:trace contextRef="#ctx0" brushRef="#br0">276 311,'-14'5,"1"1,1 0,-1 1,1 1,1 0,-1 0,1 1,1 1,-1 0,2 0,-1 1,2 0,-1 0,-8 18,2-1,1 0,1 1,1 0,2 1,-7 32,9-19,1 0,3 1,1 0,6 88,5-64,2 0,28 97,-29-131,2-2,1 1,1-1,2-1,35 54,-43-74,1-1,0 0,1 0,0-1,1 0,0-1,0 0,0 0,1-1,0 0,1-1,0-1,-1 0,2 0,-1-1,0-1,1 0,23 2,-14-4,0-1,-1-1,1-2,0 0,0-1,-1-1,0-1,0 0,-1-2,1-1,-2 0,1-2,-1 0,21-17,-14 8,0-2,-1-1,-2-2,0 0,-2-1,0-1,-2-1,24-47,-19 24,-1-2,-4 0,-1-1,-3-1,12-85,-19 75,-3 0,-3-1,-2 0,-14-98,9 130,-2-1,-1 1,-1 0,-2 0,-29-61,34 82,-1 1,-1 0,0 1,0 0,-1 0,-1 1,1 0,-2 0,1 1,-1 1,-1 0,0 0,0 1,0 0,-1 2,0-1,-23-6,15 8,1 1,-1 1,0 0,0 2,1 1,-1 0,0 1,0 1,1 2,0 0,0 0,0 2,0 1,1 0,-30 19,12-3,0 1,2 1,2 2,0 2,2 1,-37 47,-25 44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5.938"/>
    </inkml:context>
    <inkml:brush xml:id="br0">
      <inkml:brushProperty name="width" value="0.2" units="cm"/>
      <inkml:brushProperty name="height" value="0.2" units="cm"/>
      <inkml:brushProperty name="color" value="#E71224"/>
      <inkml:brushProperty name="ignorePressure" value="1"/>
    </inkml:brush>
  </inkml:definitions>
  <inkml:trace contextRef="#ctx0" brushRef="#br0">0 423,'3'-2,"0"0,0 0,-1 0,1-1,-1 1,0-1,3-2,6-7,12-9,2 1,0 1,1 1,1 2,1 1,0 0,1 2,54-16,-41 17,1 2,1 2,0 2,0 2,77 2,-105 3,1 1,0 0,-1 1,1 0,-1 2,0 0,24 11,-31-11,0 0,0 0,-1 1,0 0,0 1,-1 0,1 0,-2 0,1 1,-1 0,0 0,0 1,7 16,-6-6,0-1,-2 1,0 1,-1-1,-1 1,-1-1,-1 1,-2 33,-3 5,-21 95,4-58,-3-2,-5-1,-3-1,-51 99,78-180,0 0,0 0,-1-1,0 0,0 0,-1-1,-1 1,-9 7,16-15,0 0,0 0,0 0,0-1,0 1,0-1,0 1,0-1,-1 1,1-1,0 0,0 1,-1-1,1 0,0 0,0 0,-1 0,1 0,0 0,0 0,-1-1,1 1,0 0,0-1,-1 1,1-1,0 1,0-1,0 1,0-1,0 0,0 0,0 1,0-1,0 0,0 0,0 0,0-2,-3-2,0-1,1 0,0 0,0 0,1-1,-2-7,-6-26,1 0,2-1,2 0,1-50,18-168,-8 204,3 0,3 0,2 2,2-1,2 2,3 0,38-68,-42 92,1 1,1 0,2 1,0 2,46-41,-47 49,1 0,1 2,0 0,1 2,0 0,1 1,0 2,28-7,-29 10,0 1,0 2,1 0,-1 2,1 0,-1 1,1 2,0 0,-1 2,0 0,0 2,0 1,-1 0,0 2,0 0,-1 2,0 0,-1 1,0 1,-1 1,24 23,-17-12,-1 1,-1 1,-2 1,0 1,-2 1,-2 1,0 1,13 37,-15-29,-3 1,-1 1,-2 0,-2 0,-2 1,2 61,-8-58,-2 0,-1 0,-3-1,-2 0,-1 0,-3 0,-2-2,-1 1,-2-2,-2 0,-2-1,-2-2,-52 70,58-88,-29 28,40-44,0 0,1 0,-1-1,-1 0,1 0,-1-1,1 1,-1-2,0 1,-9 2,15-5,-1 1,0-1,1 0,-1 0,0 0,1 0,-1 0,0 0,1 0,-1 0,1-1,-1 1,0 0,1-1,-1 0,1 1,-1-1,1 0,-1 0,1 1,0-1,-1 0,1-1,0 1,0 0,0 0,0 0,0-1,0 1,0-1,0 1,0-1,1 1,-1-1,1 1,-1-1,1 1,0-1,-1-2,0-5,0 0,1-1,0 1,0-1,3-16,20-80,61-178,-80 272,157-400,-120 329,2 2,98-135,-123 192,0 1,2 1,0 1,2 1,28-22,-43 37,1 0,0 0,-1 1,1 0,1 0,-1 1,0 0,1 0,0 1,-1 0,1 1,0 0,0 0,0 1,0 0,0 0,0 1,0 0,0 1,-1 0,13 5,-5 0,-1 1,0 1,-1 0,1 1,-2 1,1 0,-2 1,1 0,-2 1,0 0,12 18,-3 0,-1 1,-1 1,-2 1,15 44,-15-26,-3 1,-2 0,-2 0,-2 1,-3 0,-2 0,-7 73,-13 31,-45 184,59-326,1-4,0 1,1 0,0 0,1 1,1 21,0-33,1 1,-1-1,1 1,0 0,-1-1,1 0,0 1,0-1,1 1,-1-1,0 0,1 0,0 0,-1 0,1 0,0 0,0 0,0 0,0-1,0 1,1-1,-1 0,0 1,1-1,-1 0,1-1,-1 1,1 0,-1-1,1 1,-1-1,1 0,0 0,3 0,49-3,3-5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6.753"/>
    </inkml:context>
    <inkml:brush xml:id="br0">
      <inkml:brushProperty name="width" value="0.2" units="cm"/>
      <inkml:brushProperty name="height" value="0.2" units="cm"/>
      <inkml:brushProperty name="color" value="#E71224"/>
      <inkml:brushProperty name="ignorePressure" value="1"/>
    </inkml:brush>
  </inkml:definitions>
  <inkml:trace contextRef="#ctx0" brushRef="#br0">269 321,'-12'11,"-24"21,1 2,2 1,-38 54,60-74,2 0,-1 1,2 0,0 1,1 0,1 0,0 0,2 1,0 0,0 0,2 0,-1 23,5-8,2 1,1-1,1 0,2 0,1 0,2-1,1-1,19 36,-7-21,3-1,1-2,2-1,59 64,-69-85,1-2,0 0,2-1,0-2,1 0,0-1,1-2,1 0,0-2,1-1,30 7,-40-12,1-2,0 0,0-1,0-1,0-1,1 0,-1-2,0 0,0-1,-1 0,1-2,-1 0,1-1,-2 0,1-2,-1 0,0-1,22-16,-24 14,0-1,-1 0,0-1,-1-1,-1 0,0 0,0-1,11-25,-10 16,-2-1,-1 0,-1 0,-1-1,5-33,-6 6,-2 0,-3 0,-2 0,-2 0,-14-69,3 47,-4 1,-40-110,40 140,-1 1,-2 1,-2 0,-2 2,-38-47,50 71,0 1,-1 1,-1 0,-1 1,1 1,-2 0,-18-9,25 16,1 0,-2 1,1 0,0 1,-1 0,1 0,-1 2,0-1,0 1,0 1,0 0,1 0,-1 1,-18 4,13-1,0 1,0 1,1 1,0 0,-16 10,-65 51,-5 17</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7.279"/>
    </inkml:context>
    <inkml:brush xml:id="br0">
      <inkml:brushProperty name="width" value="0.2" units="cm"/>
      <inkml:brushProperty name="height" value="0.2" units="cm"/>
      <inkml:brushProperty name="color" value="#E71224"/>
      <inkml:brushProperty name="ignorePressure" value="1"/>
    </inkml:brush>
  </inkml:definitions>
  <inkml:trace contextRef="#ctx0" brushRef="#br0">58 0,'0'0,"0"0,0 0,-2 17,-1 20,-1 25,1 24,0 23,1 19,-1 21,-1 15,-1 10,-1 4,-2-1,0-7,2-33</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7.836"/>
    </inkml:context>
    <inkml:brush xml:id="br0">
      <inkml:brushProperty name="width" value="0.2" units="cm"/>
      <inkml:brushProperty name="height" value="0.2" units="cm"/>
      <inkml:brushProperty name="color" value="#E71224"/>
      <inkml:brushProperty name="ignorePressure" value="1"/>
    </inkml:brush>
  </inkml:definitions>
  <inkml:trace contextRef="#ctx0" brushRef="#br0">0 1,'0'0,"4"0,280 30,1-1,252-25,-1-36,-476 27,-36 4,14-3,76 5,-111-1,0 0,0 0,0 0,0 1,0 0,0-1,0 1,0 0,0 0,-1 1,1-1,0 1,-1-1,1 1,-1 0,0 0,1 0,-1 0,3 3,-4-2,0 0,0 0,-1 0,1 0,0 1,-1-1,0 0,0 0,0 0,0 0,0 0,-1 0,1 0,-1 0,0 1,0-2,0 1,-3 5,-8 20,-2-1,-1 0,-1 0,-21 23,-84 97,94-116,-52 58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8.240"/>
    </inkml:context>
    <inkml:brush xml:id="br0">
      <inkml:brushProperty name="width" value="0.2" units="cm"/>
      <inkml:brushProperty name="height" value="0.2" units="cm"/>
      <inkml:brushProperty name="color" value="#E71224"/>
      <inkml:brushProperty name="ignorePressure" value="1"/>
    </inkml:brush>
  </inkml:definitions>
  <inkml:trace contextRef="#ctx0" brushRef="#br0">36 1,'0'0,"0"0,0 0,-9 22,-3 21,3 21,4-2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8.820"/>
    </inkml:context>
    <inkml:brush xml:id="br0">
      <inkml:brushProperty name="width" value="0.2" units="cm"/>
      <inkml:brushProperty name="height" value="0.2" units="cm"/>
      <inkml:brushProperty name="color" value="#E71224"/>
      <inkml:brushProperty name="ignorePressure" value="1"/>
    </inkml:brush>
  </inkml:definitions>
  <inkml:trace contextRef="#ctx0" brushRef="#br0">7 1,'0'0,"10"27,5 27,1 26,-3 23,-4 22,-8 19,-5 14,-7 5,-3-1,-3-9,3-14,4-30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49.219"/>
    </inkml:context>
    <inkml:brush xml:id="br0">
      <inkml:brushProperty name="width" value="0.2" units="cm"/>
      <inkml:brushProperty name="height" value="0.2" units="cm"/>
      <inkml:brushProperty name="color" value="#E71224"/>
      <inkml:brushProperty name="ignorePressure" value="1"/>
    </inkml:brush>
  </inkml:definitions>
  <inkml:trace contextRef="#ctx0" brushRef="#br0">1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50.207"/>
    </inkml:context>
    <inkml:brush xml:id="br0">
      <inkml:brushProperty name="width" value="0.2" units="cm"/>
      <inkml:brushProperty name="height" value="0.2" units="cm"/>
      <inkml:brushProperty name="color" value="#E71224"/>
      <inkml:brushProperty name="ignorePressure" value="1"/>
    </inkml:brush>
  </inkml:definitions>
  <inkml:trace contextRef="#ctx0" brushRef="#br0">326 1,'0'0,"-6"0,-1 1,0 0,1 0,-1 1,1 0,0 0,0 1,0-1,0 1,0 1,0-1,-7 6,2 0,1 0,-1 1,1 0,-15 21,6-3,2 1,0 1,2 1,2 0,0 1,-9 40,6-6,3 1,-5 79,12-73,4 0,12 119,-6-155,2 0,2-1,1 1,2-2,1 0,2 0,19 34,-25-55,0-1,1 0,1-1,0 0,0 0,1-1,1-1,0 1,0-2,1 0,0 0,20 9,-22-14,0 1,1-2,-1 0,1 0,-1-1,1 0,0-1,0 0,0-1,0-1,-1 0,1 0,0-1,-1-1,1 0,20-8,-16 4,-1 0,0-1,-1-1,0 0,0-1,-1-1,0 0,-1 0,15-18,-12 9,0 0,-1-2,-2 1,0-2,15-38,-11 13,-2-1,-3-1,-1 1,-3-2,1-84,-7 92,-2-1,-2 1,-2 0,-2 0,-2 0,-2 1,-20-53,23 76,0-1,-2 2,0-1,-1 2,-1-1,0 2,-2-1,0 2,0 0,-2 0,1 2,-2 0,0 0,0 2,-1 0,-1 1,-22-8,22 11,-1 2,0 0,0 1,0 1,0 1,-31 1,-31 6</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51.262"/>
    </inkml:context>
    <inkml:brush xml:id="br0">
      <inkml:brushProperty name="width" value="0.2" units="cm"/>
      <inkml:brushProperty name="height" value="0.2" units="cm"/>
      <inkml:brushProperty name="color" value="#E71224"/>
      <inkml:brushProperty name="ignorePressure" value="1"/>
    </inkml:brush>
  </inkml:definitions>
  <inkml:trace contextRef="#ctx0" brushRef="#br0">170 1742,'-1'-4,"-37"-119,1 5,-34-185,60 227,4 0,3-91,5 128,3-1,1 1,1 0,3 0,1 0,15-36,-21 64,1 0,0 0,1 1,0 0,1 0,0 0,14-14,-18 21,0 0,0 1,0-1,1 1,-1 0,1 0,-1 0,1 0,0 1,0-1,0 1,-1 0,1 0,0 1,1-1,-1 1,0 0,0 0,0 0,0 1,0-1,0 1,0 0,0 0,6 3,0 0,1 2,-1-1,-1 2,1-1,-1 1,0 1,0-1,13 17,3 7,26 43,30 64,77 180,-59-109,55 80,-104-205,80 101,-120-173,37 43,-43-51,0 0,0 0,1-1,0 0,-1 0,1 0,0 0,0-1,11 4,-15-6,1 1,-1-1,1 0,-1 0,1 0,0 0,-1 0,1-1,-1 1,1 0,-1-1,1 1,-1-1,0 1,1-1,-1 0,1 0,-1 0,0 0,0 0,0 0,1 0,-1 0,0 0,0 0,0 0,-1-1,1 1,0 0,0-1,-1 1,1-1,-1 1,1-4,3-5,-2-1,1 0,0-19,-2 27,3-348,-6 245,0 30,-1-547,47 4,-37 551,-7 53</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4:56.778"/>
    </inkml:context>
    <inkml:brush xml:id="br0">
      <inkml:brushProperty name="width" value="0.2" units="cm"/>
      <inkml:brushProperty name="height" value="0.2" units="cm"/>
      <inkml:brushProperty name="color" value="#004F8B"/>
      <inkml:brushProperty name="ignorePressure" value="1"/>
    </inkml:brush>
  </inkml:definitions>
  <inkml:trace contextRef="#ctx0" brushRef="#br0">6282 636,'-36'-2,"1"-1,0-1,-67-18,-101-44,105 32,-80-26,-465-148,-12 43,461 134,-1 9,-292 4,-392 63,833-41,-379 33,5 22,303-33,2 5,1 4,-110 52,73-17,-226 142,319-176,3 4,1 1,2 3,2 2,-60 72,87-89,2 1,1 0,1 2,-25 59,34-65,1-1,2 2,0-1,2 1,1 0,1 0,1 32,3-36,1-1,0 1,2-1,1 1,1-1,0 0,2-1,14 30,-7-24,1 0,1-1,2-1,0 0,35 33,-7-17,1-1,2-3,1-2,2-2,95 43,-26-23,2-6,201 50,-139-58,225 20,198-27,-3-32,-533-1,-53 1,810-28,-664 13,1-8,314-85,-50-45,-318 104,181-108,-256 133,-2-2,0-1,-2-2,39-41,-52 45,0-1,-1 0,-2-1,-1-2,-1 1,18-46,-12 13,23-107,-3-69,-31 170,-8 51,23-183,-24 172,-2 1,0-1,-2 1,-1 0,-9-38,-8 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4:58.511"/>
    </inkml:context>
    <inkml:brush xml:id="br0">
      <inkml:brushProperty name="width" value="0.2" units="cm"/>
      <inkml:brushProperty name="height" value="0.2" units="cm"/>
      <inkml:brushProperty name="color" value="#004F8B"/>
      <inkml:brushProperty name="ignorePressure" value="1"/>
    </inkml:brush>
  </inkml:definitions>
  <inkml:trace contextRef="#ctx0" brushRef="#br0">0 4754,'12'3,"0"0,-1-1,1 0,0-1,0-1,0 1,0-2,0 0,0 0,16-4,15-6,57-21,-98 31,76-30,127-69,66-62,-153 88,1327-783,44 79,-428 297,276-132,-619 254,589-277,-588 305,-233 105,-448 208,35-16,-66 31,0 1,1 0,-1 0,1 0,0 1,0 0,10 0,3 5</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4:59.840"/>
    </inkml:context>
    <inkml:brush xml:id="br0">
      <inkml:brushProperty name="width" value="0.2" units="cm"/>
      <inkml:brushProperty name="height" value="0.2" units="cm"/>
      <inkml:brushProperty name="color" value="#004F8B"/>
      <inkml:brushProperty name="ignorePressure" value="1"/>
    </inkml:brush>
  </inkml:definitions>
  <inkml:trace contextRef="#ctx0" brushRef="#br0">436 4138,'-7'-80,"1"28,-19-450,6 102,0 64,-24-360,-33 3,-100-151,166 805,-37-180,43 195,2-1,0 1,2-1,1 0,1 1,9-47,2 36,-12 33,0 1,0-1,0 1,0-1,0 1,0-1,1 1,-1 0,0 0,1 0,-1 0,1 0,-1 0,1 0,0 0,-1 0,3 0,11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1.280"/>
    </inkml:context>
    <inkml:brush xml:id="br0">
      <inkml:brushProperty name="width" value="0.2" units="cm"/>
      <inkml:brushProperty name="height" value="0.2" units="cm"/>
      <inkml:brushProperty name="color" value="#004F8B"/>
      <inkml:brushProperty name="ignorePressure" value="1"/>
    </inkml:brush>
  </inkml:definitions>
  <inkml:trace contextRef="#ctx0" brushRef="#br0">8825 7064,'-9'-18,"-2"0,0 1,-2 1,0 0,0 1,-1 0,-33-25,-110-65,69 50,-285-201,-19-13,-1881-1304,2241 1549,-1005-739,19-24,816 626,-518-424,30-29,-222-274,697 692,-11-12,159 140,-72-92,129 146,-115-141,121 151,-9-15,13 14</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2.914"/>
    </inkml:context>
    <inkml:brush xml:id="br0">
      <inkml:brushProperty name="width" value="0.2" units="cm"/>
      <inkml:brushProperty name="height" value="0.2" units="cm"/>
      <inkml:brushProperty name="color" value="#004F8B"/>
      <inkml:brushProperty name="ignorePressure" value="1"/>
    </inkml:brush>
  </inkml:definitions>
  <inkml:trace contextRef="#ctx0" brushRef="#br0">1 1,'3'1,"-1"1,1 0,-1 0,1 0,-1 1,0-1,0 0,0 1,2 3,-1-2,4 6,0 0,-1 1,0 0,0 1,-1-1,-1 1,0 0,0 0,2 20,0 13,0 61,-5-78,-3 369,-2-73,24-4,-12-267</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3.870"/>
    </inkml:context>
    <inkml:brush xml:id="br0">
      <inkml:brushProperty name="width" value="0.2" units="cm"/>
      <inkml:brushProperty name="height" value="0.2" units="cm"/>
      <inkml:brushProperty name="color" value="#004F8B"/>
      <inkml:brushProperty name="ignorePressure" value="1"/>
    </inkml:brush>
  </inkml:definitions>
  <inkml:trace contextRef="#ctx0" brushRef="#br0">168 83,'14'-4,"195"-49,-161 43,0 3,72-1,-98 7,0 2,1 1,-1 0,0 2,0 1,-1 0,34 14,-48-16,0 0,1 1,-2-1,1 2,0-1,-1 1,0 0,0 0,0 1,-1 0,0 0,0 0,0 1,-1-1,0 1,0 0,-1 1,0-1,0 0,0 1,-1 0,0-1,-1 1,1 11,-1-11,-1 0,0 0,-1 0,0 0,0 0,0 0,-1 0,0 0,-1-1,0 1,0-1,0 0,-1 0,0 0,-1 0,1-1,-1 1,-1-1,1 0,-1-1,0 0,0 0,0 0,-1 0,0-1,0 0,0-1,0 1,-16 4,-13 1,-1-2,1-1,-47 2,-114-7,152-1,-24 0,-1-3,-120-21,155 15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4.828"/>
    </inkml:context>
    <inkml:brush xml:id="br0">
      <inkml:brushProperty name="width" value="0.2" units="cm"/>
      <inkml:brushProperty name="height" value="0.2" units="cm"/>
      <inkml:brushProperty name="color" value="#004F8B"/>
      <inkml:brushProperty name="ignorePressure" value="1"/>
    </inkml:brush>
  </inkml:definitions>
  <inkml:trace contextRef="#ctx0" brushRef="#br0">155 1,'0'0,"0"7,-1 1,0 0,0-1,-4 9,-2 15,-22 246,7-58,-6-2,-13 123,22-1,19-301,8 53,-2-54</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5.822"/>
    </inkml:context>
    <inkml:brush xml:id="br0">
      <inkml:brushProperty name="width" value="0.2" units="cm"/>
      <inkml:brushProperty name="height" value="0.2" units="cm"/>
      <inkml:brushProperty name="color" value="#004F8B"/>
      <inkml:brushProperty name="ignorePressure" value="1"/>
    </inkml:brush>
  </inkml:definitions>
  <inkml:trace contextRef="#ctx0" brushRef="#br0">193 379,'0'-15,"1"6,0 0,1 1,0-1,0 0,1 1,0 0,0 0,1 0,8-13,-3 9,0 0,1 0,0 1,1 0,12-10,7-2,1 2,1 1,58-27,-55 32,0 0,1 3,50-12,-69 20,0 2,0-1,0 2,0 0,1 1,-1 1,0 1,0 0,28 8,-38-8,0 1,-1-1,1 1,-1 1,0-1,0 1,0 0,0 0,-1 1,0-1,0 1,0 1,0-1,-1 1,0-1,0 1,0 1,3 7,-4-5,0 1,0-1,-1 0,-1 1,1-1,-2 1,1 0,-1-1,-1 1,0 0,0-1,-1 1,-2 9,-6 10,0-1,-2 0,-1 0,-1-2,-1 1,-1-2,-2 0,-27 30,-1-6,-2-1,-91 68,67-63,-79 43,109-72,-1-3,-1-1,-71 21,104-38,-1 0,0-1,0 0,-21 0,30-2,1 0,-1 0,0-1,0 1,1-1,-1 1,0-1,1 0,-1 0,1-1,-4-1,5 2,0 0,-1 0,1 0,0-1,0 1,0 0,0-1,0 1,1-1,-1 1,0-1,1 1,-1-1,1 1,-1-1,1 0,0 1,0-1,-1 0,1-1,1-4,0 0,0 0,1 0,-1 1,1-1,1 1,-1-1,1 1,0 0,1 0,0 0,0 1,7-10,-3 6,1 0,0 1,0-1,1 2,0-1,20-10,-24 14,1 1,0 0,0 1,0 0,0 0,0 0,1 1,-1 0,0 0,1 1,-1 0,0 1,15 1,-12 1,0 0,-1 0,1 1,-1 1,0-1,0 1,0 1,-1-1,8 9,11 11,-2 1,-1 1,-2 1,31 49,12 25,-16-23,86 104,-116-161,1-1,1 0,0-2,2 0,0-2,1 0,1-2,49 23,11-7</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6.638"/>
    </inkml:context>
    <inkml:brush xml:id="br0">
      <inkml:brushProperty name="width" value="0.2" units="cm"/>
      <inkml:brushProperty name="height" value="0.2" units="cm"/>
      <inkml:brushProperty name="color" value="#004F8B"/>
      <inkml:brushProperty name="ignorePressure" value="1"/>
    </inkml:brush>
  </inkml:definitions>
  <inkml:trace contextRef="#ctx0" brushRef="#br0">194 270,'-12'14,"-7"11,2 1,1 1,0 0,2 1,2 1,0 0,2 0,-8 38,3 9,2 2,-1 86,9 4,6-140,1-1,1 0,2 0,8 30,-11-50,1 0,-1 1,1-2,0 1,1 0,0-1,0 1,0-1,1 0,-1 0,2-1,-1 0,1 0,-1 0,1 0,0-1,1 0,-1 0,1-1,0 0,0 0,0 0,0-1,0 0,1-1,-1 1,1-1,-1-1,9 0,6-1,-1-1,1-1,-1 0,0-2,0-1,-1-1,1 0,-1-1,-1-2,0 0,0-1,-1 0,23-20,-11 6,-2-1,0-2,-2 0,0-2,-3-1,32-53,-33 45,-2-1,-2 0,-2-1,-1-1,-2-1,-2 0,-2 0,3-50,-10 65,-1 0,-2-1,-1 1,-1 0,-13-51,10 58,-1 1,-1-1,-1 2,0-1,-2 2,0-1,-1 1,-20-22,19 26,-1 1,0 1,0 0,-1 1,-1 1,0 0,0 1,-1 1,0 0,-1 1,-31-7,-31-4</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7.326"/>
    </inkml:context>
    <inkml:brush xml:id="br0">
      <inkml:brushProperty name="width" value="0.2" units="cm"/>
      <inkml:brushProperty name="height" value="0.2" units="cm"/>
      <inkml:brushProperty name="color" value="#004F8B"/>
      <inkml:brushProperty name="ignorePressure" value="1"/>
    </inkml:brush>
  </inkml:definitions>
  <inkml:trace contextRef="#ctx0" brushRef="#br0">78 1,'0'0,"9"18,4 18,2 16,-2 14,-4 13,-5 12,-6 14,-6 12,-7 11,-4 3,-3-4,-2-8,3-14,3-17,6-24</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8.048"/>
    </inkml:context>
    <inkml:brush xml:id="br0">
      <inkml:brushProperty name="width" value="0.2" units="cm"/>
      <inkml:brushProperty name="height" value="0.2" units="cm"/>
      <inkml:brushProperty name="color" value="#004F8B"/>
      <inkml:brushProperty name="ignorePressure" value="1"/>
    </inkml:brush>
  </inkml:definitions>
  <inkml:trace contextRef="#ctx0" brushRef="#br0">613 149,'9'-15,"-3"6,1 0,0 1,1-1,-1 2,2-1,-1 1,1 0,0 1,13-8,-6 6,0 1,0 1,0 1,0 0,26-4,-2 4,0 2,1 1,-1 3,58 7,-40 0,0 2,-1 2,0 3,-1 3,72 32,-97-34,0 0,-1 2,-1 2,31 26,-41-29,-2 0,0 0,-1 2,-1 0,0 1,18 36,-24-39,-1 0,-1 1,-1 0,0 0,-2 0,0 1,-1-1,-1 1,0 35,-3-32,-2 0,0 1,-1-1,-2-1,0 1,-1-1,-15 32,3-19,-1 0,-1-2,-2 0,-1-1,-2-2,0-1,-2 0,-2-2,-43 30,21-22,0-2,-2-2,-2-3,0-2,-112 32,113-43,-2-2,1-2,-1-3,-1-3,1-2,-84-7,103 0,-1-1,1-2,0-2,0-2,1-1,-41-21,54 22,-1-2,2 0,0-2,1-1,1 0,0-2,1 0,1-1,-23-33,33 41,1-1,1 0,0-1,1 0,0 0,1 0,1 0,-5-24,5-21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8.734"/>
    </inkml:context>
    <inkml:brush xml:id="br0">
      <inkml:brushProperty name="width" value="0.2" units="cm"/>
      <inkml:brushProperty name="height" value="0.2" units="cm"/>
      <inkml:brushProperty name="color" value="#004F8B"/>
      <inkml:brushProperty name="ignorePressure" value="1"/>
    </inkml:brush>
  </inkml:definitions>
  <inkml:trace contextRef="#ctx0" brushRef="#br0">0 1,'16'68,"-4"1,-2 0,0 86,-7-96,6 104,7 108,-7-185,22 94,-26-158,0 0,2 0,1-1,1 0,20 35,-26-50,1 0,-1-1,1 1,1-1,-1 0,1 0,0-1,0 0,0 0,1 0,-1 0,1-1,0 0,0 0,0 0,0-1,1 0,-1 0,1-1,-1 1,1-2,0 1,-1-1,8 0,-2-2,1 0,-1-1,0-1,0 0,0-1,-1 0,0 0,0-2,0 1,0-1,-1-1,0 0,11-12,6-7,-2-2,0 0,23-39,26-53,-5-4,66-168,-117 250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9.070"/>
    </inkml:context>
    <inkml:brush xml:id="br0">
      <inkml:brushProperty name="width" value="0.2" units="cm"/>
      <inkml:brushProperty name="height" value="0.2" units="cm"/>
      <inkml:brushProperty name="color" value="#004F8B"/>
      <inkml:brushProperty name="ignorePressure" value="1"/>
    </inkml:brush>
  </inkml:definitions>
  <inkml:trace contextRef="#ctx0" brushRef="#br0">165 1,'0'0,"-2"2,-11 18,1 0,1 1,1 1,0-1,-11 45,-18 120,15-13,8 0,9 261,19-278,-9-129,2-1,1 0,16 44,-19-64,0 1,-1-1,2 0,-1 0,1 0,0 0,0-1,1 1,-1-1,1 0,0-1,8 6,-9-8,0 0,0 0,0 0,0-1,1 1,-1-1,1 0,-1-1,0 1,1-1,-1 0,1 0,-1 0,1 0,-1-1,1 0,-1 0,1 0,3-2,55-26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09.708"/>
    </inkml:context>
    <inkml:brush xml:id="br0">
      <inkml:brushProperty name="width" value="0.2" units="cm"/>
      <inkml:brushProperty name="height" value="0.2" units="cm"/>
      <inkml:brushProperty name="color" value="#004F8B"/>
      <inkml:brushProperty name="ignorePressure" value="1"/>
    </inkml:brush>
  </inkml:definitions>
  <inkml:trace contextRef="#ctx0" brushRef="#br0">715 135,'0'0,"-2"-1,-4-3,-33-19,0 1,-2 1,0 3,-50-15,78 29,0 1,-1 1,1 0,-1 1,0 1,1 0,-26 3,30-1,-1 1,0 0,0 0,1 1,0 0,0 0,0 1,0 0,1 1,0 0,-14 13,8-4,0 1,2 0,0 1,0 1,2 0,0 0,-13 37,4 0,-18 88,24-81,3 1,-4 92,13-131,1 0,2 1,0-1,2 0,0 0,2 0,1-1,0 0,18 35,-18-44,2-1,0 1,0-2,2 1,-1-1,1-1,1 0,0 0,1-1,17 11,-10-11,-1 0,1 0,1-2,0-1,0 0,40 6,-19-8,0-2,0-2,0-2,0-1,0-2,0-2,52-15,36-17</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10.091"/>
    </inkml:context>
    <inkml:brush xml:id="br0">
      <inkml:brushProperty name="width" value="0.2" units="cm"/>
      <inkml:brushProperty name="height" value="0.2" units="cm"/>
      <inkml:brushProperty name="color" value="#004F8B"/>
      <inkml:brushProperty name="ignorePressure" value="1"/>
    </inkml:brush>
  </inkml:definitions>
  <inkml:trace contextRef="#ctx0" brushRef="#br0">27 1,'0'0,"0"0,-1 16,-2 21,-1 26,1 30,0 27,1 20,0 15,0 7,1 0,-1-4,-1-13,2-19,2-25,0-29</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10.651"/>
    </inkml:context>
    <inkml:brush xml:id="br0">
      <inkml:brushProperty name="width" value="0.2" units="cm"/>
      <inkml:brushProperty name="height" value="0.2" units="cm"/>
      <inkml:brushProperty name="color" value="#004F8B"/>
      <inkml:brushProperty name="ignorePressure" value="1"/>
    </inkml:brush>
  </inkml:definitions>
  <inkml:trace contextRef="#ctx0" brushRef="#br0">0 38,'352'-13,"-209"4,843-6,-970 15,-3 0,0 1,25 3,-38-4,0 0,1 0,-1 0,0 0,1 0,-1 0,0 0,1 1,-1-1,0 0,0 0,1 0,-1 0,0 0,0 0,1 1,-1-1,0 0,0 0,1 0,-1 1,0-1,0 0,0 0,1 1,-1-1,0 0,0 0,0 1,0-1,0 0,0 1,1-1,-1 0,0 1,0-1,0 0,-9 11,-25 9,29-17,-12 6,0 2,1 0,1 0,0 1,0 1,-20 25,8-3</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5:11.146"/>
    </inkml:context>
    <inkml:brush xml:id="br0">
      <inkml:brushProperty name="width" value="0.2" units="cm"/>
      <inkml:brushProperty name="height" value="0.2" units="cm"/>
      <inkml:brushProperty name="color" value="#004F8B"/>
      <inkml:brushProperty name="ignorePressure" value="1"/>
    </inkml:brush>
  </inkml:definitions>
  <inkml:trace contextRef="#ctx0" brushRef="#br0">1 0,'0'0,"0"0,0 0,17 16,13 9,13 9,-2-2</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6:23.808"/>
    </inkml:context>
    <inkml:brush xml:id="br0">
      <inkml:brushProperty name="width" value="0.2" units="cm"/>
      <inkml:brushProperty name="height" value="0.2" units="cm"/>
      <inkml:brushProperty name="color" value="#004F8B"/>
      <inkml:brushProperty name="ignorePressure" value="1"/>
    </inkml:brush>
  </inkml:definitions>
  <inkml:trace contextRef="#ctx0" brushRef="#br0">7476 334,'-4'-1,"-1136"-219,834 179,-549-2,450 54,-498-4,531-26,-354-8,528 29,-328 46,352-17,2 8,2 8,-275 114,362-123,2 4,2 3,2 4,-96 79,87-54,4 3,4 4,-79 103,132-152,2 1,0 1,3 1,0 1,3 1,-16 46,27-65,2 0,0 0,0 0,2 1,0-1,1 1,1 0,1-1,1 1,0 0,1-1,2 0,-1 0,2 0,13 29,-4-20,1 0,1-1,2 0,0-2,2 0,44 39,-14-20,2-3,71 41,-19-23,3-4,2-4,218 65,-120-61,282 35,430-18,5-69,-254-5,-187 12,282 0,-4-45,-285-31,-393 48,-1-3,-1-3,124-58,-173 67,0-2,-1-2,0-1,-2-1,-1-2,0 0,38-46,-50 49,-1 0,-1-1,0-1,-2 0,-1-1,-1 0,-1-1,-1 0,-1-1,-2 0,5-37,-7 21,-2-1,-2 1,-2-1,-15-81,-54-165,52 222,2 5,-48-163,50 184,-1 0,-3 1,-27-46,7 28</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30T20:16:25.114"/>
    </inkml:context>
    <inkml:brush xml:id="br0">
      <inkml:brushProperty name="width" value="0.2" units="cm"/>
      <inkml:brushProperty name="height" value="0.2" units="cm"/>
      <inkml:brushProperty name="color" value="#004F8B"/>
      <inkml:brushProperty name="ignorePressure" value="1"/>
    </inkml:brush>
  </inkml:definitions>
  <inkml:trace contextRef="#ctx0" brushRef="#br0">0 10386,'2'-17,"14"-105,63-237,73-111,-84 268,42-131,547-1623,-153 672,63 27,-313 672,-45-18,37-397,-73 265,47 12,-12 212,-105 283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4531-92AA-47C6-95C3-F6C06507BCD8}" type="datetimeFigureOut">
              <a:rPr lang="uk-UA" smtClean="0"/>
              <a:t>09.09.2026</a:t>
            </a:fld>
            <a:endParaRPr lang="uk-UA"/>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FC5DE-5AF5-4CDB-ADDB-6AE1999E0AAF}" type="slidenum">
              <a:rPr lang="uk-UA" smtClean="0"/>
              <a:t>‹№›</a:t>
            </a:fld>
            <a:endParaRPr lang="uk-UA"/>
          </a:p>
        </p:txBody>
      </p:sp>
    </p:spTree>
    <p:extLst>
      <p:ext uri="{BB962C8B-B14F-4D97-AF65-F5344CB8AC3E}">
        <p14:creationId xmlns:p14="http://schemas.microsoft.com/office/powerpoint/2010/main" val="294591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Маркетинг – це про мову</a:t>
            </a:r>
            <a:br>
              <a:rPr lang="uk-UA" dirty="0"/>
            </a:br>
            <a:r>
              <a:rPr lang="uk-UA" dirty="0"/>
              <a:t>Маркетинг – це діяльність</a:t>
            </a:r>
          </a:p>
          <a:p>
            <a:r>
              <a:rPr lang="uk-UA" dirty="0"/>
              <a:t>Маркетинг – це процес управління</a:t>
            </a:r>
          </a:p>
          <a:p>
            <a:r>
              <a:rPr lang="uk-UA" dirty="0"/>
              <a:t>Маркетинг – це надання клієнтам того, чого вони хочуть</a:t>
            </a:r>
          </a:p>
          <a:p>
            <a:r>
              <a:rPr lang="uk-UA" dirty="0"/>
              <a:t>Маркетинг визначає та передбачає вимоги клієнтів</a:t>
            </a:r>
            <a:br>
              <a:rPr lang="uk-UA" dirty="0"/>
            </a:br>
            <a:r>
              <a:rPr lang="uk-UA" dirty="0"/>
              <a:t>Маркетинг – це про обмін</a:t>
            </a:r>
          </a:p>
          <a:p>
            <a:r>
              <a:rPr lang="uk-UA" dirty="0"/>
              <a:t>Маркетинг – це про соціальне</a:t>
            </a:r>
          </a:p>
          <a:p>
            <a:r>
              <a:rPr lang="uk-UA" dirty="0"/>
              <a:t>Маркетинг базується на довірчих відносинах</a:t>
            </a:r>
          </a:p>
          <a:p>
            <a:r>
              <a:rPr lang="uk-UA" dirty="0"/>
              <a:t>Маркетинг – це про виконання обіцянок</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4</a:t>
            </a:fld>
            <a:endParaRPr lang="uk-UA"/>
          </a:p>
        </p:txBody>
      </p:sp>
    </p:spTree>
    <p:extLst>
      <p:ext uri="{BB962C8B-B14F-4D97-AF65-F5344CB8AC3E}">
        <p14:creationId xmlns:p14="http://schemas.microsoft.com/office/powerpoint/2010/main" val="3219835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6</a:t>
            </a:fld>
            <a:endParaRPr lang="uk-UA"/>
          </a:p>
        </p:txBody>
      </p:sp>
    </p:spTree>
    <p:extLst>
      <p:ext uri="{BB962C8B-B14F-4D97-AF65-F5344CB8AC3E}">
        <p14:creationId xmlns:p14="http://schemas.microsoft.com/office/powerpoint/2010/main" val="2902528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Маркетинг – це прикладна наука, що означає її безпосередню орієнтацію на практичне застосування. На відміну від фундаментальних дисциплін, які вивчають явища заради розуміння закономірностей, маркетинг народився з конкретних бізнес-потреб та існує для вирішення реальних комерційних завдань. Кожна маркетингова концепція, модель чи інструмент створюються не для теоретичних досліджень, а для того, щоб компанії могли їх застосувати у своїй діяльності. Маркетингові теорії завжди перевіряються практикою – якщо концепція не дає результатів у реальному бізнесі, вона втрачає свою наукову цінність.</a:t>
            </a:r>
          </a:p>
          <a:p>
            <a:r>
              <a:rPr lang="uk-UA" dirty="0"/>
              <a:t>Прикладний характер маркетингу проявляється в тому, що маркетологи постійно шукають відповіді на конкретні бізнес-питання: як збільшити продажі, як залучити нових клієнтів, як утримати існуючих, як вивести новий продукт на ринок, як протистояти конкурентам. Маркетингова освіта також має прикладний фокус – студенти не лише вивчають теорії, а й аналізують бізнес-кейси, розробляють стратегії, досліджують реальні бренди, працюють з даними. Це робить маркетинг однією з найбільш практично орієнтованих бізнес-дисциплін, де теорія завжди супроводжується практичним застосуванням, а ефективність оцінюється конкретними бізнес-результатами.</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8</a:t>
            </a:fld>
            <a:endParaRPr lang="uk-UA"/>
          </a:p>
        </p:txBody>
      </p:sp>
    </p:spTree>
    <p:extLst>
      <p:ext uri="{BB962C8B-B14F-4D97-AF65-F5344CB8AC3E}">
        <p14:creationId xmlns:p14="http://schemas.microsoft.com/office/powerpoint/2010/main" val="1095936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12</a:t>
            </a:fld>
            <a:endParaRPr lang="uk-UA"/>
          </a:p>
        </p:txBody>
      </p:sp>
    </p:spTree>
    <p:extLst>
      <p:ext uri="{BB962C8B-B14F-4D97-AF65-F5344CB8AC3E}">
        <p14:creationId xmlns:p14="http://schemas.microsoft.com/office/powerpoint/2010/main" val="3635370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13</a:t>
            </a:fld>
            <a:endParaRPr lang="uk-UA"/>
          </a:p>
        </p:txBody>
      </p:sp>
    </p:spTree>
    <p:extLst>
      <p:ext uri="{BB962C8B-B14F-4D97-AF65-F5344CB8AC3E}">
        <p14:creationId xmlns:p14="http://schemas.microsoft.com/office/powerpoint/2010/main" val="361459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14</a:t>
            </a:fld>
            <a:endParaRPr lang="uk-UA"/>
          </a:p>
        </p:txBody>
      </p:sp>
    </p:spTree>
    <p:extLst>
      <p:ext uri="{BB962C8B-B14F-4D97-AF65-F5344CB8AC3E}">
        <p14:creationId xmlns:p14="http://schemas.microsoft.com/office/powerpoint/2010/main" val="3465626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Історія маркетингової думки охоплює кілька важливих напрямків, які разом формують наше сучасне розуміння маркетингу як науки. Теорія маркетингу – це загальний термін, який об'єднує всі концептуальні розробки в цій галузі, від ранніх ідей про дистрибуцію до сучасних цифрових моделей.</a:t>
            </a:r>
          </a:p>
          <a:p>
            <a:r>
              <a:rPr lang="uk-UA" dirty="0"/>
              <a:t>Вивчення маркетингових ідей та концепцій передбачає аналіз ключових понять, які сформували маркетингову науку. Це такі концепції, як концепт 4</a:t>
            </a:r>
            <a:r>
              <a:rPr lang="en-US" dirty="0"/>
              <a:t>P, </a:t>
            </a:r>
            <a:r>
              <a:rPr lang="uk-UA" dirty="0"/>
              <a:t>сегментація ринку, позиціювання, життєвий цикл продукту, споживча цінність. Кожна з цих ідей має свою історію виникнення, розвитку та трансформації під впливом змін у бізнес-середовищі.</a:t>
            </a:r>
          </a:p>
          <a:p>
            <a:r>
              <a:rPr lang="uk-UA" dirty="0"/>
              <a:t>Дослідження шкіл маркетингової думки показує, що маркетинг розвивався не лінійно, а через зміну різних підходів та парадигм. Існували товарна школа, функціональна школа, інституційна школа, школа управління маркетингом, школа поведінки споживачів та інші. Кожна школа пропонувала свій погляд на сутність маркетингу та його роль у бізнесі.</a:t>
            </a:r>
          </a:p>
          <a:p>
            <a:r>
              <a:rPr lang="uk-UA" dirty="0"/>
              <a:t>Викладання маркетингової дисципліни також є важливою складовою історії маркетингової думки. Те, як маркетинг викладається в університетах, які підручники використовуються, які кейси аналізуються – все це впливає на формування маркетингового мислення наступних поколінь фахівців та розвиток науки загалом.</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16</a:t>
            </a:fld>
            <a:endParaRPr lang="uk-UA"/>
          </a:p>
        </p:txBody>
      </p:sp>
    </p:spTree>
    <p:extLst>
      <p:ext uri="{BB962C8B-B14F-4D97-AF65-F5344CB8AC3E}">
        <p14:creationId xmlns:p14="http://schemas.microsoft.com/office/powerpoint/2010/main" val="1154855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Едвард Девід Джонс вважається одним з піонерів викладання маркетингу в університетах. У 1902 році в Мічиганському університеті він розпочав викладання курсу "Дистрибутивні та регулятивні індустрії США". Це був один з перших систематизованих курсів, який розглядав проблеми розподілу товарів та функціонування торгівлі як окрему область знань.</a:t>
            </a:r>
          </a:p>
          <a:p>
            <a:r>
              <a:rPr lang="uk-UA" dirty="0"/>
              <a:t>Джонс зосередився на вивченні каналів дистрибуції, ролі посередників, регулюванні торгівлі. Його підхід був переважно описовим – він намагався класифікувати різні типи торгівельних установ, описати їхні функції, проаналізувати їхню роль в економічній системі. Це відповідало інституційному підходу до вивчення маркетингу, який був популярним на початку двадцятого століття.</a:t>
            </a:r>
          </a:p>
          <a:p>
            <a:r>
              <a:rPr lang="uk-UA" dirty="0"/>
              <a:t>Внесок Джонса полягає не стільки в створенні революційних теорій, скільки в легітимізації маркетингу як академічної дисципліни. Він показав, що проблеми торгівлі та дистрибуції заслуговують на серйозне наукове вивчення в рамках університетської освіти. Це відкрило шлях для подальшого розвитку маркетингової науки.</a:t>
            </a:r>
          </a:p>
          <a:p>
            <a:r>
              <a:rPr lang="uk-UA" dirty="0"/>
              <a:t>Час, коли Джонс почав викладати свій курс, був періодом бурхливого розвитку американської економіки, зростання масового виробництва та формування національних ринків. </a:t>
            </a:r>
            <a:r>
              <a:rPr lang="uk-UA" b="1" dirty="0"/>
              <a:t>Саме ці процеси створили попит на систематизовані знання про те, як ефективно доставляти товари від виробників до споживачів</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17</a:t>
            </a:fld>
            <a:endParaRPr lang="uk-UA"/>
          </a:p>
        </p:txBody>
      </p:sp>
    </p:spTree>
    <p:extLst>
      <p:ext uri="{BB962C8B-B14F-4D97-AF65-F5344CB8AC3E}">
        <p14:creationId xmlns:p14="http://schemas.microsoft.com/office/powerpoint/2010/main" val="1472361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err="1"/>
              <a:t>Саймон</a:t>
            </a:r>
            <a:r>
              <a:rPr lang="uk-UA" dirty="0"/>
              <a:t> </a:t>
            </a:r>
            <a:r>
              <a:rPr lang="uk-UA" dirty="0" err="1"/>
              <a:t>Літман</a:t>
            </a:r>
            <a:r>
              <a:rPr lang="uk-UA" dirty="0"/>
              <a:t> працював у Каліфорнійському університеті та в період 1902-1903 років викладав курс "Техніка торгівлі та комерції". Його підхід був більш практичним, ніж у Джонса, зосереджуючись на конкретних методах та техніках ведення торгівельної діяльності.</a:t>
            </a:r>
          </a:p>
          <a:p>
            <a:r>
              <a:rPr lang="uk-UA" dirty="0" err="1"/>
              <a:t>Літман</a:t>
            </a:r>
            <a:r>
              <a:rPr lang="uk-UA" dirty="0"/>
              <a:t> приділяв увагу операційним аспектам торгівлі – </a:t>
            </a:r>
            <a:r>
              <a:rPr lang="uk-UA" b="1" dirty="0"/>
              <a:t>як організувати торгову точку, як вести облік, як встановлювати ціни, як взаємодіяти з постачальниками та покупцями. </a:t>
            </a:r>
            <a:r>
              <a:rPr lang="uk-UA" dirty="0"/>
              <a:t>Це був прикладний курс, який готував студентів до реальної роботи в торгівельному бізнесі. Такий практичний фокус відповідав запитам того часу, коли бізнес потребував кваліфікованих фахівців.</a:t>
            </a:r>
          </a:p>
          <a:p>
            <a:r>
              <a:rPr lang="uk-UA" dirty="0"/>
              <a:t>Важливість внеску </a:t>
            </a:r>
            <a:r>
              <a:rPr lang="uk-UA" dirty="0" err="1"/>
              <a:t>Літмана</a:t>
            </a:r>
            <a:r>
              <a:rPr lang="uk-UA" dirty="0"/>
              <a:t> полягає в тому, що він показав необхідність не лише теоретичного осмислення маркетингових процесів, а й практичної підготовки майбутніх маркетологів. Маркетинг – це не лише концепції та ідеї, а й конкретні навички та компетенції, які можна і потрібно викладати в університетах.</a:t>
            </a:r>
          </a:p>
          <a:p>
            <a:r>
              <a:rPr lang="uk-UA" dirty="0" err="1"/>
              <a:t>Літман</a:t>
            </a:r>
            <a:r>
              <a:rPr lang="uk-UA" dirty="0"/>
              <a:t>, як і Джонс, працював у той період, коли маркетинг ще не мав чіткого визначення як окрема дисципліна. Їхні курси були експериментальними спробами знайти правильний баланс між теорією та практикою, між описом існуючих практик та формуванням нових підходів до торгівлі</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18</a:t>
            </a:fld>
            <a:endParaRPr lang="uk-UA"/>
          </a:p>
        </p:txBody>
      </p:sp>
    </p:spTree>
    <p:extLst>
      <p:ext uri="{BB962C8B-B14F-4D97-AF65-F5344CB8AC3E}">
        <p14:creationId xmlns:p14="http://schemas.microsoft.com/office/powerpoint/2010/main" val="2158038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err="1"/>
              <a:t>Ральф</a:t>
            </a:r>
            <a:r>
              <a:rPr lang="uk-UA" dirty="0"/>
              <a:t> </a:t>
            </a:r>
            <a:r>
              <a:rPr lang="uk-UA" dirty="0" err="1"/>
              <a:t>Старр</a:t>
            </a:r>
            <a:r>
              <a:rPr lang="uk-UA" dirty="0"/>
              <a:t> </a:t>
            </a:r>
            <a:r>
              <a:rPr lang="uk-UA" dirty="0" err="1"/>
              <a:t>Батлер</a:t>
            </a:r>
            <a:r>
              <a:rPr lang="uk-UA" dirty="0"/>
              <a:t> з Університету </a:t>
            </a:r>
            <a:r>
              <a:rPr lang="uk-UA" dirty="0" err="1"/>
              <a:t>Вісконсіна</a:t>
            </a:r>
            <a:r>
              <a:rPr lang="uk-UA" dirty="0"/>
              <a:t> в 1910 році запровадив курс "Маркетингові методи". Це був важливий крок у становленні маркетингу, оскільки сама назва курсу вже використовувала термін "маркетинг", який на той час тільки починав входити в академічний обіг.</a:t>
            </a:r>
          </a:p>
          <a:p>
            <a:r>
              <a:rPr lang="uk-UA" dirty="0" err="1"/>
              <a:t>Батлер</a:t>
            </a:r>
            <a:r>
              <a:rPr lang="uk-UA" dirty="0"/>
              <a:t> зосередився саме на методах маркетингу – систематизованих способах вирішення маркетингових завдань. Це був рух від простого опису торговельних практик до аналізу конкретних методів та інструментів, які можна застосовувати для досягнення комерційних цілей. Такий підхід наближав маркетинг до статусу справжньої науки з власним методологічним апаратом.</a:t>
            </a:r>
          </a:p>
          <a:p>
            <a:r>
              <a:rPr lang="uk-UA" dirty="0"/>
              <a:t>Курс </a:t>
            </a:r>
            <a:r>
              <a:rPr lang="uk-UA" dirty="0" err="1"/>
              <a:t>Батлера</a:t>
            </a:r>
            <a:r>
              <a:rPr lang="uk-UA" dirty="0"/>
              <a:t> відображав зростаюче розуміння того, що маркетинг – це не просто торгівля чи дистрибуція, а комплексна діяльність, яка вимагає спеціальних знань та навичок. Маркетингові методи охоплювали рекламу, ціноутворення, дослідження ринку, управління збутом – всі ті елементи, які пізніше стануть класичними складовими концепту 4</a:t>
            </a:r>
            <a:r>
              <a:rPr lang="en-US" dirty="0"/>
              <a:t>P.</a:t>
            </a:r>
          </a:p>
          <a:p>
            <a:r>
              <a:rPr lang="uk-UA" dirty="0" err="1"/>
              <a:t>Батлер</a:t>
            </a:r>
            <a:r>
              <a:rPr lang="uk-UA" dirty="0"/>
              <a:t>, як і його попередники, працював в епоху, коли маркетинг як наука робив свої перші кроки. Але саме ці перші кроки, зроблені Джонсом, </a:t>
            </a:r>
            <a:r>
              <a:rPr lang="uk-UA" dirty="0" err="1"/>
              <a:t>Літманом</a:t>
            </a:r>
            <a:r>
              <a:rPr lang="uk-UA" dirty="0"/>
              <a:t>, </a:t>
            </a:r>
            <a:r>
              <a:rPr lang="uk-UA" dirty="0" err="1"/>
              <a:t>Батлером</a:t>
            </a:r>
            <a:r>
              <a:rPr lang="uk-UA" dirty="0"/>
              <a:t> та їхніми сучасниками, створили фундамент для бурхливого розвитку маркетингової науки у наступні десятиліття.</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19</a:t>
            </a:fld>
            <a:endParaRPr lang="uk-UA"/>
          </a:p>
        </p:txBody>
      </p:sp>
    </p:spTree>
    <p:extLst>
      <p:ext uri="{BB962C8B-B14F-4D97-AF65-F5344CB8AC3E}">
        <p14:creationId xmlns:p14="http://schemas.microsoft.com/office/powerpoint/2010/main" val="95313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Пол </a:t>
            </a:r>
            <a:r>
              <a:rPr lang="uk-UA" dirty="0" err="1"/>
              <a:t>Черінгтон</a:t>
            </a:r>
            <a:r>
              <a:rPr lang="uk-UA" dirty="0"/>
              <a:t> – один із піонерів академічного маркетингу, який зробив кілька важливих внесків у становлення дисципліни. У 1908 році </a:t>
            </a:r>
            <a:r>
              <a:rPr lang="uk-UA" dirty="0" err="1"/>
              <a:t>Черінгтон</a:t>
            </a:r>
            <a:r>
              <a:rPr lang="uk-UA" dirty="0"/>
              <a:t> розпочав викладати курс "Комерційна організація та методи" (</a:t>
            </a:r>
            <a:r>
              <a:rPr lang="en-US" dirty="0"/>
              <a:t>Commercial Organization and Methods) </a:t>
            </a:r>
            <a:r>
              <a:rPr lang="uk-UA" dirty="0"/>
              <a:t>у </a:t>
            </a:r>
            <a:r>
              <a:rPr lang="en-US" dirty="0"/>
              <a:t>Graduate School of Business Administration </a:t>
            </a:r>
            <a:r>
              <a:rPr lang="uk-UA" dirty="0"/>
              <a:t>Гарвардського університету. Це був один із перших систематизованих курсів, присвячених маркетинговій проблематиці. На перше заняття прийшло лише 7 студентів, але це був початок нової ери.</a:t>
            </a:r>
          </a:p>
          <a:p>
            <a:r>
              <a:rPr lang="uk-UA" dirty="0"/>
              <a:t>Його книга "</a:t>
            </a:r>
            <a:r>
              <a:rPr lang="en-US" dirty="0"/>
              <a:t>Advertising as a Business Force" (1913) </a:t>
            </a:r>
            <a:r>
              <a:rPr lang="uk-UA" dirty="0"/>
              <a:t>стала однією з перших спроб наукового осмислення реклами не просто як мистецтва переконання, а як серйозного бізнес-інструменту з вимірюваним впливом на комерційні результати. Книга "</a:t>
            </a:r>
            <a:r>
              <a:rPr lang="en-US" dirty="0"/>
              <a:t>The Elements of Marketing" (1920) </a:t>
            </a:r>
            <a:r>
              <a:rPr lang="uk-UA" dirty="0"/>
              <a:t>стала одним із перших системних підручників, де маркетинг розглядався як окрема дисципліна з власним понятійним апаратом та методологією.</a:t>
            </a:r>
          </a:p>
          <a:p>
            <a:r>
              <a:rPr lang="uk-UA" dirty="0" err="1"/>
              <a:t>Черінгтон</a:t>
            </a:r>
            <a:r>
              <a:rPr lang="uk-UA" dirty="0"/>
              <a:t> також розробив типологію домогосподарств "</a:t>
            </a:r>
            <a:r>
              <a:rPr lang="en-US" dirty="0"/>
              <a:t>ABCD" – </a:t>
            </a:r>
            <a:r>
              <a:rPr lang="uk-UA" dirty="0"/>
              <a:t>один із перших інструментів соціально-демографічної сегментації ринку, який дозволяв класифікувати споживачів за їхніми економічними можливостями та соціальним статусом. Як перший президент Американської маркетингової асоціації (1931), він сприяв </a:t>
            </a:r>
            <a:r>
              <a:rPr lang="uk-UA" dirty="0" err="1"/>
              <a:t>інституціоналізації</a:t>
            </a:r>
            <a:r>
              <a:rPr lang="uk-UA" dirty="0"/>
              <a:t> маркетингу як професії та науки, об'єднуючи академіків та практиків.</a:t>
            </a:r>
          </a:p>
          <a:p>
            <a:r>
              <a:rPr lang="uk-UA" dirty="0"/>
              <a:t>Після академічної кар'єри </a:t>
            </a:r>
            <a:r>
              <a:rPr lang="uk-UA" dirty="0" err="1"/>
              <a:t>Черінгтон</a:t>
            </a:r>
            <a:r>
              <a:rPr lang="uk-UA" dirty="0"/>
              <a:t> працював директором досліджень в рекламному агентстві </a:t>
            </a:r>
            <a:r>
              <a:rPr lang="en-US" dirty="0"/>
              <a:t>J. Walter Thompson (1922-1931), </a:t>
            </a:r>
            <a:r>
              <a:rPr lang="uk-UA" dirty="0"/>
              <a:t>де застосовував наукові методи до практичних маркетингових завдань, показуючи, що академічні знання можуть безпосередньо покращувати бізнес-результати. </a:t>
            </a:r>
            <a:r>
              <a:rPr lang="uk-UA" dirty="0" err="1"/>
              <a:t>Черінгтон</a:t>
            </a:r>
            <a:r>
              <a:rPr lang="uk-UA" dirty="0"/>
              <a:t> втілює ідеальний зв'язок між теорією і практикою маркетингу – від викладання до наукових публікацій, від досліджень до практичної роботи в бізнесі, від індивідуальної роботи до створення професійної спільноти.</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20</a:t>
            </a:fld>
            <a:endParaRPr lang="uk-UA"/>
          </a:p>
        </p:txBody>
      </p:sp>
    </p:spTree>
    <p:extLst>
      <p:ext uri="{BB962C8B-B14F-4D97-AF65-F5344CB8AC3E}">
        <p14:creationId xmlns:p14="http://schemas.microsoft.com/office/powerpoint/2010/main" val="1938462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Це промова </a:t>
            </a:r>
            <a:r>
              <a:rPr lang="uk-UA" dirty="0" err="1"/>
              <a:t>Черінгтона</a:t>
            </a:r>
            <a:r>
              <a:rPr lang="uk-UA" dirty="0"/>
              <a:t> на щорічному з'їзді </a:t>
            </a:r>
            <a:r>
              <a:rPr lang="en-US" dirty="0"/>
              <a:t>American Marketing Society </a:t>
            </a:r>
            <a:r>
              <a:rPr lang="uk-UA" dirty="0"/>
              <a:t>у листопаді 1936 року, опублікована в </a:t>
            </a:r>
            <a:r>
              <a:rPr lang="en-US" dirty="0"/>
              <a:t>Journal of Marketing </a:t>
            </a:r>
            <a:r>
              <a:rPr lang="uk-UA" dirty="0"/>
              <a:t>у січні 1937 року. Стаття присвячена парадоксальній проблемі - як маркетологам продавати маркетингові послуги бізнесу. Назва "</a:t>
            </a:r>
            <a:r>
              <a:rPr lang="en-US" dirty="0"/>
              <a:t>Marketing </a:t>
            </a:r>
            <a:r>
              <a:rPr lang="en-US" dirty="0" err="1"/>
              <a:t>Marketing</a:t>
            </a:r>
            <a:r>
              <a:rPr lang="en-US" dirty="0"/>
              <a:t>" </a:t>
            </a:r>
            <a:r>
              <a:rPr lang="uk-UA" dirty="0"/>
              <a:t>є грою слів.</a:t>
            </a:r>
          </a:p>
          <a:p>
            <a:r>
              <a:rPr lang="uk-UA" dirty="0" err="1"/>
              <a:t>Черінгтон</a:t>
            </a:r>
            <a:r>
              <a:rPr lang="uk-UA" dirty="0"/>
              <a:t> аналізує виклик: світ довго обходився без маркетингу як окремої професії, і тепер потрібно переконати бізнес у його цінності. Він цитує британського психолога </a:t>
            </a:r>
            <a:r>
              <a:rPr lang="uk-UA" dirty="0" err="1"/>
              <a:t>Троттера</a:t>
            </a:r>
            <a:r>
              <a:rPr lang="uk-UA" dirty="0"/>
              <a:t> про те, що справжні професіонали змушені поєднувати експертизу з "мистецтвом комівояжера", щоб заробляти на життя.</a:t>
            </a:r>
          </a:p>
          <a:p>
            <a:r>
              <a:rPr lang="uk-UA" dirty="0"/>
              <a:t>Автор розглядає чотири методи продажу маркетингових послуг: спільні продажі з іншими консультантами (провальні), встановлення високих стандартів (недостатньо), кейс-стаді (проблематичні через конфіденційність), особистий підхід (найперспективніший).</a:t>
            </a:r>
          </a:p>
          <a:p>
            <a:r>
              <a:rPr lang="uk-UA" dirty="0" err="1"/>
              <a:t>Черінгтон</a:t>
            </a:r>
            <a:r>
              <a:rPr lang="uk-UA" dirty="0"/>
              <a:t> пропонує шість принципів професійної етики: уникати цінової конкуренції, фокусуватися на якості роботи, розділяти особисту та інституційну репутацію, поважати спеціалізацію колег, залишатися відкритими до інновацій, наголошувати на реальних досягненнях замість обіцянок.</a:t>
            </a:r>
          </a:p>
          <a:p>
            <a:r>
              <a:rPr lang="uk-UA" dirty="0"/>
              <a:t>Головний висновок: </a:t>
            </a:r>
            <a:r>
              <a:rPr lang="uk-UA" b="1" dirty="0"/>
              <a:t>найкраща реклама маркетингових послуг - це задоволені клієнти</a:t>
            </a:r>
            <a:r>
              <a:rPr lang="uk-UA" dirty="0"/>
              <a:t>, які самі добровільно розповідають про результати. Замість самореклами потрібно дбати про якість роботи і дозволити клієнтам хвалитися нею.</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21</a:t>
            </a:fld>
            <a:endParaRPr lang="uk-UA"/>
          </a:p>
        </p:txBody>
      </p:sp>
    </p:spTree>
    <p:extLst>
      <p:ext uri="{BB962C8B-B14F-4D97-AF65-F5344CB8AC3E}">
        <p14:creationId xmlns:p14="http://schemas.microsoft.com/office/powerpoint/2010/main" val="1416158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err="1"/>
              <a:t>Арч</a:t>
            </a:r>
            <a:r>
              <a:rPr lang="uk-UA" dirty="0"/>
              <a:t> </a:t>
            </a:r>
            <a:r>
              <a:rPr lang="uk-UA" dirty="0" err="1"/>
              <a:t>Вілкінсон</a:t>
            </a:r>
            <a:r>
              <a:rPr lang="uk-UA" dirty="0"/>
              <a:t> Шоу – американський підприємець, видавець та теоретик менеджменту, який зробив значний внесок у розвиток маркетингової думки. На відміну від інших піонерів маркетингу, Шоу прийшов у науку з практичного бізнесу, що надало його ідеям особливої цінності.</a:t>
            </a:r>
          </a:p>
          <a:p>
            <a:r>
              <a:rPr lang="uk-UA" dirty="0"/>
              <a:t>У 1899 році Шоу заснував компанію </a:t>
            </a:r>
            <a:r>
              <a:rPr lang="en-US" dirty="0"/>
              <a:t>Shaw-Walker (</a:t>
            </a:r>
            <a:r>
              <a:rPr lang="uk-UA" dirty="0"/>
              <a:t>офісне обладнання), а у 1903 році створив видавництво </a:t>
            </a:r>
            <a:r>
              <a:rPr lang="en-US" dirty="0"/>
              <a:t>A.W. Shaw Company </a:t>
            </a:r>
            <a:r>
              <a:rPr lang="uk-UA" dirty="0"/>
              <a:t>та журнал </a:t>
            </a:r>
            <a:r>
              <a:rPr lang="en-US" dirty="0"/>
              <a:t>System, </a:t>
            </a:r>
            <a:r>
              <a:rPr lang="uk-UA" dirty="0"/>
              <a:t>який став надзвичайно впливовим бізнес-виданням. У 1927 році журнал був куплений </a:t>
            </a:r>
            <a:r>
              <a:rPr lang="en-US" dirty="0"/>
              <a:t>McGraw-Hill </a:t>
            </a:r>
            <a:r>
              <a:rPr lang="uk-UA" dirty="0"/>
              <a:t>і перейменований на </a:t>
            </a:r>
            <a:r>
              <a:rPr lang="en-US" dirty="0"/>
              <a:t>Business Week.</a:t>
            </a:r>
          </a:p>
          <a:p>
            <a:r>
              <a:rPr lang="uk-UA" dirty="0"/>
              <a:t>У 1910 році Шоу поїхав вивчати економіку в Гарвардський університет, де подружився з Едвіном Гаєм, першим деканом </a:t>
            </a:r>
            <a:r>
              <a:rPr lang="en-US" dirty="0"/>
              <a:t>Harvard Business School. </a:t>
            </a:r>
            <a:r>
              <a:rPr lang="uk-UA" dirty="0"/>
              <a:t>Вже у 1911 році Шоу став викладачем у </a:t>
            </a:r>
            <a:r>
              <a:rPr lang="en-US" dirty="0"/>
              <a:t>Harvard Business School </a:t>
            </a:r>
            <a:r>
              <a:rPr lang="uk-UA" dirty="0"/>
              <a:t>та запровадив перший курс з </a:t>
            </a:r>
            <a:r>
              <a:rPr lang="en-US" dirty="0"/>
              <a:t>Business Policy (</a:t>
            </a:r>
            <a:r>
              <a:rPr lang="uk-UA" dirty="0"/>
              <a:t>Бізнес-політики).</a:t>
            </a:r>
          </a:p>
          <a:p>
            <a:r>
              <a:rPr lang="uk-UA" dirty="0"/>
              <a:t>У серпні 1912 року в </a:t>
            </a:r>
            <a:r>
              <a:rPr lang="en-US" dirty="0"/>
              <a:t>Quarterly Journal of Economics </a:t>
            </a:r>
            <a:r>
              <a:rPr lang="uk-UA" dirty="0"/>
              <a:t>Шоу опублікував статтю "</a:t>
            </a:r>
            <a:r>
              <a:rPr lang="en-US" dirty="0"/>
              <a:t>Some Problems in Market Distribution", </a:t>
            </a:r>
            <a:r>
              <a:rPr lang="uk-UA" dirty="0"/>
              <a:t>яка стала класичною працею маркетингових досліджень. </a:t>
            </a:r>
          </a:p>
          <a:p>
            <a:r>
              <a:rPr lang="uk-UA" b="1" dirty="0"/>
              <a:t>У ній він вперше систематизував п'ять основних функцій посередників у маркетингу: </a:t>
            </a:r>
          </a:p>
          <a:p>
            <a:r>
              <a:rPr lang="uk-UA" b="1" dirty="0"/>
              <a:t>розподіл ризику, </a:t>
            </a:r>
          </a:p>
          <a:p>
            <a:r>
              <a:rPr lang="uk-UA" b="1" dirty="0"/>
              <a:t>транспортування товарів, </a:t>
            </a:r>
          </a:p>
          <a:p>
            <a:r>
              <a:rPr lang="uk-UA" b="1" dirty="0"/>
              <a:t>фінансування операцій, </a:t>
            </a:r>
          </a:p>
          <a:p>
            <a:r>
              <a:rPr lang="uk-UA" b="1" dirty="0"/>
              <a:t>продаж товарів та збір, </a:t>
            </a:r>
          </a:p>
          <a:p>
            <a:r>
              <a:rPr lang="uk-UA" b="1" dirty="0"/>
              <a:t>Сортування</a:t>
            </a:r>
          </a:p>
          <a:p>
            <a:r>
              <a:rPr lang="uk-UA" b="1" dirty="0"/>
              <a:t>перевідправлення. </a:t>
            </a:r>
          </a:p>
          <a:p>
            <a:r>
              <a:rPr lang="uk-UA" b="1" dirty="0"/>
              <a:t>Це було народженням функціонального підходу до вивчення маркетингу.</a:t>
            </a:r>
          </a:p>
          <a:p>
            <a:r>
              <a:rPr lang="uk-UA" dirty="0"/>
              <a:t>У 1916 році Шоу опублікував книгу "</a:t>
            </a:r>
            <a:r>
              <a:rPr lang="en-US" dirty="0"/>
              <a:t>An Approach to Business Problems", </a:t>
            </a:r>
            <a:r>
              <a:rPr lang="uk-UA" dirty="0"/>
              <a:t>де розвинув свої ідеї про систематизацію бізнес-процесів. Разом з Едвіном Гаєм він допоміг створити </a:t>
            </a:r>
            <a:r>
              <a:rPr lang="en-US" dirty="0"/>
              <a:t>Harvard Bureau of Business Research, </a:t>
            </a:r>
            <a:r>
              <a:rPr lang="uk-UA" dirty="0"/>
              <a:t>яке також фінансував. Під час Першої світової війни Шоу служив секретарем </a:t>
            </a:r>
            <a:r>
              <a:rPr lang="en-US" dirty="0"/>
              <a:t>Commercial Economy Board, </a:t>
            </a:r>
            <a:r>
              <a:rPr lang="uk-UA" dirty="0"/>
              <a:t>пізніше став членом ради директорів </a:t>
            </a:r>
            <a:r>
              <a:rPr lang="en-US" dirty="0"/>
              <a:t>Kellogg Company.</a:t>
            </a:r>
          </a:p>
          <a:p>
            <a:r>
              <a:rPr lang="uk-UA" dirty="0"/>
              <a:t>У 1950 році Шоу отримав престижну нагороду </a:t>
            </a:r>
            <a:r>
              <a:rPr lang="en-US" dirty="0"/>
              <a:t>Converse Award </a:t>
            </a:r>
            <a:r>
              <a:rPr lang="uk-UA" dirty="0"/>
              <a:t>за свій внесок у розвиток маркетингу. Унікальність Шоу полягає в поєднанні практичного бізнес-досвіду з академічною строгістю. Завдяки йому маркетинг почали розглядати не просто як продаж, а як систему взаємопов'язаних функцій, кожна з яких створює цінність у процесі руху товару від виробника до споживача.</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22</a:t>
            </a:fld>
            <a:endParaRPr lang="uk-UA"/>
          </a:p>
        </p:txBody>
      </p:sp>
    </p:spTree>
    <p:extLst>
      <p:ext uri="{BB962C8B-B14F-4D97-AF65-F5344CB8AC3E}">
        <p14:creationId xmlns:p14="http://schemas.microsoft.com/office/powerpoint/2010/main" val="3351004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err="1"/>
              <a:t>Фред</a:t>
            </a:r>
            <a:r>
              <a:rPr lang="uk-UA" dirty="0"/>
              <a:t> Емерсон </a:t>
            </a:r>
            <a:r>
              <a:rPr lang="uk-UA" dirty="0" err="1"/>
              <a:t>Кларк</a:t>
            </a:r>
            <a:r>
              <a:rPr lang="uk-UA" dirty="0"/>
              <a:t> – американський маркетолог та викладач </a:t>
            </a:r>
            <a:r>
              <a:rPr lang="en-US" dirty="0"/>
              <a:t>Northwestern University, </a:t>
            </a:r>
            <a:r>
              <a:rPr lang="uk-UA" dirty="0"/>
              <a:t>автор одного з перших системних підручників з маркетингу.</a:t>
            </a:r>
          </a:p>
          <a:p>
            <a:r>
              <a:rPr lang="uk-UA" dirty="0"/>
              <a:t>У 1922 році </a:t>
            </a:r>
            <a:r>
              <a:rPr lang="uk-UA" dirty="0" err="1"/>
              <a:t>Кларк</a:t>
            </a:r>
            <a:r>
              <a:rPr lang="uk-UA" dirty="0"/>
              <a:t> опублікував книгу "</a:t>
            </a:r>
            <a:r>
              <a:rPr lang="en-US" dirty="0"/>
              <a:t>Principles of Marketing" (</a:t>
            </a:r>
            <a:r>
              <a:rPr lang="uk-UA" dirty="0"/>
              <a:t>Принципи маркетингу), яка стала класичним текстом у галузі. Це був один із перших підручників, де маркетинг розглядався як окрема наукова дисципліна з власними принципами та методологією, а не просто як частина економіки. Книга складалася з 570 сторінок і містила численні діаграми та ілюстрації. Друге видання підручника у 1930-х роках було визнано одним із найкращих підручників з маркетингу свого часу.</a:t>
            </a:r>
          </a:p>
          <a:p>
            <a:r>
              <a:rPr lang="uk-UA" dirty="0" err="1"/>
              <a:t>Кларк</a:t>
            </a:r>
            <a:r>
              <a:rPr lang="uk-UA" dirty="0"/>
              <a:t> викладав маркетинг у </a:t>
            </a:r>
            <a:r>
              <a:rPr lang="en-US" dirty="0"/>
              <a:t>Northwestern University, </a:t>
            </a:r>
            <a:r>
              <a:rPr lang="uk-UA" dirty="0"/>
              <a:t>де готував нове покоління маркетологів. Серед його студентів був Роберт </a:t>
            </a:r>
            <a:r>
              <a:rPr lang="uk-UA" dirty="0" err="1"/>
              <a:t>Бартельс</a:t>
            </a:r>
            <a:r>
              <a:rPr lang="uk-UA" dirty="0"/>
              <a:t>, який у 1936 році навчався на програмі </a:t>
            </a:r>
            <a:r>
              <a:rPr lang="en-US" dirty="0"/>
              <a:t>MBA </a:t>
            </a:r>
            <a:r>
              <a:rPr lang="uk-UA" dirty="0"/>
              <a:t>і згодом став відомим істориком маркетингової думки. </a:t>
            </a:r>
            <a:r>
              <a:rPr lang="uk-UA" dirty="0" err="1"/>
              <a:t>Бартельс</a:t>
            </a:r>
            <a:r>
              <a:rPr lang="uk-UA" dirty="0"/>
              <a:t> згадував </a:t>
            </a:r>
            <a:r>
              <a:rPr lang="uk-UA" dirty="0" err="1"/>
              <a:t>Кларка</a:t>
            </a:r>
            <a:r>
              <a:rPr lang="uk-UA" dirty="0"/>
              <a:t> як свого ментора і підкреслював, що саме </a:t>
            </a:r>
            <a:r>
              <a:rPr lang="uk-UA" dirty="0" err="1"/>
              <a:t>Кларк</a:t>
            </a:r>
            <a:r>
              <a:rPr lang="uk-UA" dirty="0"/>
              <a:t> заклав початок систематичної маркетингової думки.</a:t>
            </a:r>
          </a:p>
          <a:p>
            <a:r>
              <a:rPr lang="uk-UA" dirty="0"/>
              <a:t>Підручник </a:t>
            </a:r>
            <a:r>
              <a:rPr lang="uk-UA" dirty="0" err="1"/>
              <a:t>Кларка</a:t>
            </a:r>
            <a:r>
              <a:rPr lang="uk-UA" dirty="0"/>
              <a:t> охоплював ціноутворення, дистрибуцію, продаж та інші аспекти маркетингової діяльності. Він розвивав функціональний підхід до маркетингу, продовжуючи роботу Арча Шоу та інших піонерів. У книзі маркетинг представлявся не як мистецтво продажу, а як систематизована діяльність з власними принципами.</a:t>
            </a:r>
          </a:p>
          <a:p>
            <a:r>
              <a:rPr lang="uk-UA" dirty="0"/>
              <a:t>Головний внесок </a:t>
            </a:r>
            <a:r>
              <a:rPr lang="uk-UA" dirty="0" err="1"/>
              <a:t>Кларка</a:t>
            </a:r>
            <a:r>
              <a:rPr lang="uk-UA" dirty="0"/>
              <a:t> – це педагогічна та методична робота, створення навчальних матеріалів, які дозволили систематично викладати маркетинг у вищих навчальних закладах. Завдяки таким викладачам як </a:t>
            </a:r>
            <a:r>
              <a:rPr lang="uk-UA" dirty="0" err="1"/>
              <a:t>Кларк</a:t>
            </a:r>
            <a:r>
              <a:rPr lang="uk-UA" dirty="0"/>
              <a:t>, маркетинг перетворився з набору практичних порад на систематизовану академічну дисципліну з чітким понятійним апаратом.</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23</a:t>
            </a:fld>
            <a:endParaRPr lang="uk-UA"/>
          </a:p>
        </p:txBody>
      </p:sp>
    </p:spTree>
    <p:extLst>
      <p:ext uri="{BB962C8B-B14F-4D97-AF65-F5344CB8AC3E}">
        <p14:creationId xmlns:p14="http://schemas.microsoft.com/office/powerpoint/2010/main" val="3663540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Ніл Борден, американський науковець, професор реклами у Вищій школі ділового адміністрування Гарвардського університету.</a:t>
            </a:r>
          </a:p>
          <a:p>
            <a:r>
              <a:rPr lang="uk-UA" dirty="0"/>
              <a:t>Борден обіймав посаду президента Національної асоціації викладачів маркетингу, а також національного президента Американської асоціації маркетингу у 1953–1954 роках. З 1956 по 1962 рік він був головою правління </a:t>
            </a:r>
            <a:r>
              <a:rPr lang="en-US" dirty="0"/>
              <a:t>Harvard Business Review. </a:t>
            </a:r>
            <a:r>
              <a:rPr lang="uk-UA" dirty="0"/>
              <a:t>Викладацьку діяльність залишив у 1962 році та зосередився на письменницькій роботі.</a:t>
            </a:r>
          </a:p>
          <a:p>
            <a:r>
              <a:rPr lang="uk-UA" dirty="0"/>
              <a:t>Саме в цей період, у 1953 році, в своїй президентській промові до </a:t>
            </a:r>
            <a:r>
              <a:rPr lang="en-US" dirty="0"/>
              <a:t>AMA </a:t>
            </a:r>
            <a:r>
              <a:rPr lang="uk-UA" dirty="0"/>
              <a:t>він озвучив концепцію </a:t>
            </a:r>
            <a:r>
              <a:rPr lang="en-US" dirty="0"/>
              <a:t>marketing mix.</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27</a:t>
            </a:fld>
            <a:endParaRPr lang="uk-UA"/>
          </a:p>
        </p:txBody>
      </p:sp>
    </p:spTree>
    <p:extLst>
      <p:ext uri="{BB962C8B-B14F-4D97-AF65-F5344CB8AC3E}">
        <p14:creationId xmlns:p14="http://schemas.microsoft.com/office/powerpoint/2010/main" val="2861352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Ось як виглядає оригінальна робота (фрагмент) Бордена «</a:t>
            </a:r>
            <a:r>
              <a:rPr lang="en-US" dirty="0"/>
              <a:t>The Concept of the Marketing Mix». </a:t>
            </a:r>
            <a:r>
              <a:rPr lang="uk-UA" dirty="0"/>
              <a:t>Тут він перелічує усі 12 елементів маркетингового </a:t>
            </a:r>
            <a:r>
              <a:rPr lang="uk-UA" dirty="0" err="1"/>
              <a:t>міксу</a:t>
            </a:r>
            <a:r>
              <a:rPr lang="uk-UA" dirty="0"/>
              <a:t> з детальним описом кожного. Цю статтю він опублікував у 1964 році.</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28</a:t>
            </a:fld>
            <a:endParaRPr lang="uk-UA"/>
          </a:p>
        </p:txBody>
      </p:sp>
    </p:spTree>
    <p:extLst>
      <p:ext uri="{BB962C8B-B14F-4D97-AF65-F5344CB8AC3E}">
        <p14:creationId xmlns:p14="http://schemas.microsoft.com/office/powerpoint/2010/main" val="1415967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Концепція </a:t>
            </a:r>
            <a:r>
              <a:rPr lang="en-US" dirty="0"/>
              <a:t>marketing mix, </a:t>
            </a:r>
            <a:r>
              <a:rPr lang="uk-UA" dirty="0"/>
              <a:t>яку у 1953 році запропонував Ніл Борден. Це набір інструментів маркетингу, які компанія використовує, щоб досягти своїх цілей.</a:t>
            </a:r>
          </a:p>
          <a:p>
            <a:r>
              <a:rPr lang="uk-UA" dirty="0"/>
              <a:t>Термін Борден запозичив у Джеймса Каллітона, який описував маркетолога як «</a:t>
            </a:r>
            <a:r>
              <a:rPr lang="en-US" dirty="0"/>
              <a:t>mixer of ingredients», </a:t>
            </a:r>
            <a:r>
              <a:rPr lang="uk-UA" dirty="0"/>
              <a:t>людину, що змішує інгредієнти.</a:t>
            </a:r>
          </a:p>
          <a:p>
            <a:r>
              <a:rPr lang="uk-UA" dirty="0"/>
              <a:t>Уявіть маркетолога як </a:t>
            </a:r>
            <a:r>
              <a:rPr lang="uk-UA" dirty="0" err="1"/>
              <a:t>кухаря</a:t>
            </a:r>
            <a:r>
              <a:rPr lang="uk-UA" dirty="0"/>
              <a:t>. У </a:t>
            </a:r>
            <a:r>
              <a:rPr lang="uk-UA" dirty="0" err="1"/>
              <a:t>кухаря</a:t>
            </a:r>
            <a:r>
              <a:rPr lang="uk-UA" dirty="0"/>
              <a:t> є інгредієнти, з яких він готує страву. Так само і в маркетингу є набір інструментів. Це може бути ціна, продукт, канали розподілу, комунікації.</a:t>
            </a:r>
          </a:p>
          <a:p>
            <a:r>
              <a:rPr lang="uk-UA" dirty="0"/>
              <a:t>Коли кухар бере ці інгредієнти і поєднує їх у певній пропорції та послідовності, у нього виходить готова страва, рецепт. У маркетингу компанія поєднує свої інструменти певним чином і отримує план дій для досягнення результату.</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29</a:t>
            </a:fld>
            <a:endParaRPr lang="uk-UA"/>
          </a:p>
        </p:txBody>
      </p:sp>
    </p:spTree>
    <p:extLst>
      <p:ext uri="{BB962C8B-B14F-4D97-AF65-F5344CB8AC3E}">
        <p14:creationId xmlns:p14="http://schemas.microsoft.com/office/powerpoint/2010/main" val="1958193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Борден виділив 12 елементів, з яких складається </a:t>
            </a:r>
            <a:r>
              <a:rPr lang="en-US" dirty="0"/>
              <a:t>marketing mix. </a:t>
            </a:r>
            <a:r>
              <a:rPr lang="uk-UA" dirty="0"/>
              <a:t>Розглянемо їх по черзі.</a:t>
            </a:r>
          </a:p>
          <a:p>
            <a:r>
              <a:rPr lang="uk-UA" dirty="0"/>
              <a:t>Перший, продуктове планування. Сюди входять рішення про асортимент, якість, дизайн товару.</a:t>
            </a:r>
          </a:p>
          <a:p>
            <a:r>
              <a:rPr lang="uk-UA" dirty="0"/>
              <a:t>Другий, ціноутворення. Компанія визначає рівень цін, знижки, умови оплати.</a:t>
            </a:r>
          </a:p>
          <a:p>
            <a:r>
              <a:rPr lang="uk-UA" dirty="0"/>
              <a:t>Третій, брендинг. Це створення імені, образу та впізнаваності товару чи компанії.</a:t>
            </a:r>
          </a:p>
          <a:p>
            <a:r>
              <a:rPr lang="uk-UA" dirty="0"/>
              <a:t>Четвертий, канали дистрибуції. Йдеться про те, як товар потрапляє від виробника до споживача.</a:t>
            </a:r>
          </a:p>
          <a:p>
            <a:r>
              <a:rPr lang="uk-UA" dirty="0"/>
              <a:t>П'ятий, особистий продаж. Це безпосередня взаємодія продавця з покупцем.</a:t>
            </a:r>
          </a:p>
          <a:p>
            <a:r>
              <a:rPr lang="uk-UA" dirty="0"/>
              <a:t>Шостий, реклама. Інформування споживачів через різні медіа.</a:t>
            </a:r>
          </a:p>
          <a:p>
            <a:r>
              <a:rPr lang="uk-UA" dirty="0"/>
              <a:t>Сьомий, стимулювання збуту. Це акції, знижки, конкурси, які підштовхують до покупки.</a:t>
            </a:r>
          </a:p>
          <a:p>
            <a:r>
              <a:rPr lang="uk-UA" dirty="0"/>
              <a:t>Восьмий, паковання. Зовнішній вигляд і функціональність упаковки товару.</a:t>
            </a:r>
          </a:p>
          <a:p>
            <a:r>
              <a:rPr lang="uk-UA" dirty="0"/>
              <a:t>Дев'ятий, представлення. Йдеться про викладку товару в місцях продажу.</a:t>
            </a:r>
          </a:p>
          <a:p>
            <a:r>
              <a:rPr lang="uk-UA" dirty="0"/>
              <a:t>Десятий, обслуговування. Це підтримка клієнтів до і після покупки.</a:t>
            </a:r>
          </a:p>
          <a:p>
            <a:r>
              <a:rPr lang="uk-UA" dirty="0"/>
              <a:t>Одинадцятий, фізичний розподіл, або доступність. Це логістика, що забезпечує наявність товару там, де він потрібен.</a:t>
            </a:r>
          </a:p>
          <a:p>
            <a:r>
              <a:rPr lang="uk-UA" dirty="0"/>
              <a:t>І дванадцятий, збір та аналіз даних. Компанія постійно досліджує ринок, щоб приймати обґрунтовані рішення.</a:t>
            </a:r>
          </a:p>
          <a:p>
            <a:r>
              <a:rPr lang="uk-UA" dirty="0"/>
              <a:t>Далі за раніше наданим текстом ідуть слайди про групування </a:t>
            </a:r>
            <a:r>
              <a:rPr lang="en-US" dirty="0"/>
              <a:t>Product </a:t>
            </a:r>
            <a:r>
              <a:rPr lang="uk-UA" dirty="0"/>
              <a:t>і </a:t>
            </a:r>
            <a:r>
              <a:rPr lang="en-US" dirty="0"/>
              <a:t>Promotion, </a:t>
            </a:r>
            <a:r>
              <a:rPr lang="uk-UA" dirty="0"/>
              <a:t>ринкові сили та спадщину концепції, вони залишаються без змін.</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30</a:t>
            </a:fld>
            <a:endParaRPr lang="uk-UA"/>
          </a:p>
        </p:txBody>
      </p:sp>
    </p:spTree>
    <p:extLst>
      <p:ext uri="{BB962C8B-B14F-4D97-AF65-F5344CB8AC3E}">
        <p14:creationId xmlns:p14="http://schemas.microsoft.com/office/powerpoint/2010/main" val="295215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ru-RU" dirty="0" err="1"/>
              <a:t>Якщо</a:t>
            </a:r>
            <a:r>
              <a:rPr lang="ru-RU" dirty="0"/>
              <a:t> </a:t>
            </a:r>
            <a:r>
              <a:rPr lang="ru-RU" dirty="0" err="1"/>
              <a:t>подивитись</a:t>
            </a:r>
            <a:r>
              <a:rPr lang="ru-RU" dirty="0"/>
              <a:t> на </a:t>
            </a:r>
            <a:r>
              <a:rPr lang="ru-RU" dirty="0" err="1"/>
              <a:t>ці</a:t>
            </a:r>
            <a:r>
              <a:rPr lang="ru-RU" dirty="0"/>
              <a:t> 12 </a:t>
            </a:r>
            <a:r>
              <a:rPr lang="ru-RU" dirty="0" err="1"/>
              <a:t>елементів</a:t>
            </a:r>
            <a:r>
              <a:rPr lang="ru-RU" dirty="0"/>
              <a:t> </a:t>
            </a:r>
            <a:r>
              <a:rPr lang="ru-RU" dirty="0" err="1"/>
              <a:t>уважніше</a:t>
            </a:r>
            <a:r>
              <a:rPr lang="ru-RU" dirty="0"/>
              <a:t>, </a:t>
            </a:r>
            <a:r>
              <a:rPr lang="ru-RU" dirty="0" err="1"/>
              <a:t>частина</a:t>
            </a:r>
            <a:r>
              <a:rPr lang="ru-RU" dirty="0"/>
              <a:t> з них </a:t>
            </a:r>
            <a:r>
              <a:rPr lang="ru-RU" dirty="0" err="1"/>
              <a:t>групується</a:t>
            </a:r>
            <a:r>
              <a:rPr lang="ru-RU" dirty="0"/>
              <a:t> </a:t>
            </a:r>
            <a:r>
              <a:rPr lang="ru-RU" dirty="0" err="1"/>
              <a:t>навколо</a:t>
            </a:r>
            <a:r>
              <a:rPr lang="ru-RU" dirty="0"/>
              <a:t> продукту. </a:t>
            </a:r>
            <a:r>
              <a:rPr lang="ru-RU" dirty="0" err="1"/>
              <a:t>Це</a:t>
            </a:r>
            <a:r>
              <a:rPr lang="ru-RU" dirty="0"/>
              <a:t> </a:t>
            </a:r>
            <a:r>
              <a:rPr lang="ru-RU" dirty="0" err="1"/>
              <a:t>продуктове</a:t>
            </a:r>
            <a:r>
              <a:rPr lang="ru-RU" dirty="0"/>
              <a:t> </a:t>
            </a:r>
            <a:r>
              <a:rPr lang="ru-RU" dirty="0" err="1"/>
              <a:t>планування</a:t>
            </a:r>
            <a:r>
              <a:rPr lang="ru-RU" dirty="0"/>
              <a:t>, брендинг і паковання.</a:t>
            </a:r>
          </a:p>
          <a:p>
            <a:r>
              <a:rPr lang="ru-RU" dirty="0" err="1"/>
              <a:t>Інша</a:t>
            </a:r>
            <a:r>
              <a:rPr lang="ru-RU" dirty="0"/>
              <a:t> </a:t>
            </a:r>
            <a:r>
              <a:rPr lang="ru-RU" dirty="0" err="1"/>
              <a:t>частина</a:t>
            </a:r>
            <a:r>
              <a:rPr lang="ru-RU" dirty="0"/>
              <a:t> </a:t>
            </a:r>
            <a:r>
              <a:rPr lang="ru-RU" dirty="0" err="1"/>
              <a:t>стосується</a:t>
            </a:r>
            <a:r>
              <a:rPr lang="ru-RU" dirty="0"/>
              <a:t> </a:t>
            </a:r>
            <a:r>
              <a:rPr lang="ru-RU" dirty="0" err="1"/>
              <a:t>просування</a:t>
            </a:r>
            <a:r>
              <a:rPr lang="ru-RU" dirty="0"/>
              <a:t>. </a:t>
            </a:r>
            <a:r>
              <a:rPr lang="ru-RU" dirty="0" err="1"/>
              <a:t>Це</a:t>
            </a:r>
            <a:r>
              <a:rPr lang="ru-RU" dirty="0"/>
              <a:t> </a:t>
            </a:r>
            <a:r>
              <a:rPr lang="ru-RU" dirty="0" err="1"/>
              <a:t>особистий</a:t>
            </a:r>
            <a:r>
              <a:rPr lang="ru-RU" dirty="0"/>
              <a:t> продаж, реклама, </a:t>
            </a:r>
            <a:r>
              <a:rPr lang="ru-RU" dirty="0" err="1"/>
              <a:t>стимулювання</a:t>
            </a:r>
            <a:r>
              <a:rPr lang="ru-RU" dirty="0"/>
              <a:t> </a:t>
            </a:r>
            <a:r>
              <a:rPr lang="ru-RU" dirty="0" err="1"/>
              <a:t>збуту</a:t>
            </a:r>
            <a:r>
              <a:rPr lang="ru-RU" dirty="0"/>
              <a:t> і </a:t>
            </a:r>
            <a:r>
              <a:rPr lang="ru-RU" dirty="0" err="1"/>
              <a:t>обслуговування</a:t>
            </a:r>
            <a:r>
              <a:rPr lang="ru-RU" dirty="0"/>
              <a:t>.</a:t>
            </a:r>
          </a:p>
          <a:p>
            <a:r>
              <a:rPr lang="ru-RU" dirty="0"/>
              <a:t>Так </a:t>
            </a:r>
            <a:r>
              <a:rPr lang="ru-RU" dirty="0" err="1"/>
              <a:t>поступово</a:t>
            </a:r>
            <a:r>
              <a:rPr lang="ru-RU" dirty="0"/>
              <a:t> </a:t>
            </a:r>
            <a:r>
              <a:rPr lang="ru-RU" dirty="0" err="1"/>
              <a:t>проглядається</a:t>
            </a:r>
            <a:r>
              <a:rPr lang="ru-RU" dirty="0"/>
              <a:t> структура, яка </a:t>
            </a:r>
            <a:r>
              <a:rPr lang="ru-RU" dirty="0" err="1"/>
              <a:t>пізніше</a:t>
            </a:r>
            <a:r>
              <a:rPr lang="ru-RU" dirty="0"/>
              <a:t> </a:t>
            </a:r>
            <a:r>
              <a:rPr lang="ru-RU" dirty="0" err="1"/>
              <a:t>ляже</a:t>
            </a:r>
            <a:r>
              <a:rPr lang="ru-RU" dirty="0"/>
              <a:t> в основу </a:t>
            </a:r>
            <a:r>
              <a:rPr lang="ru-RU" dirty="0" err="1"/>
              <a:t>спрощеної</a:t>
            </a:r>
            <a:r>
              <a:rPr lang="ru-RU" dirty="0"/>
              <a:t> </a:t>
            </a:r>
            <a:r>
              <a:rPr lang="ru-RU" dirty="0" err="1"/>
              <a:t>моделі</a:t>
            </a:r>
            <a:r>
              <a:rPr lang="ru-RU" dirty="0"/>
              <a:t> 4P.</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31</a:t>
            </a:fld>
            <a:endParaRPr lang="uk-UA"/>
          </a:p>
        </p:txBody>
      </p:sp>
    </p:spTree>
    <p:extLst>
      <p:ext uri="{BB962C8B-B14F-4D97-AF65-F5344CB8AC3E}">
        <p14:creationId xmlns:p14="http://schemas.microsoft.com/office/powerpoint/2010/main" val="300182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Борден наголошував, що маркетинг </a:t>
            </a:r>
            <a:r>
              <a:rPr lang="uk-UA" dirty="0" err="1"/>
              <a:t>мікс</a:t>
            </a:r>
            <a:r>
              <a:rPr lang="uk-UA" dirty="0"/>
              <a:t> має адаптуватися до зовнішніх ринкових сил.</a:t>
            </a:r>
          </a:p>
          <a:p>
            <a:r>
              <a:rPr lang="uk-UA" dirty="0"/>
              <a:t>Це поведінка споживачів, їхня мотивація і купівельні звички. Це дії конкурентів, їхні стратегії та інновації. Це торговельні партнери, роздрібна торгівля і дистриб'ютори. Це урядова політика і регулювання. Це економічні умови і купівельна спроможність. І це технології, які відкривають нові можливості виробництва та комунікації.</a:t>
            </a:r>
          </a:p>
          <a:p>
            <a:r>
              <a:rPr lang="uk-UA" dirty="0"/>
              <a:t>Тобто компанія постійно підлаштовує свій набір інструментів під ці зовнішні умови.</a:t>
            </a:r>
          </a:p>
          <a:p>
            <a:r>
              <a:rPr lang="uk-UA" dirty="0"/>
              <a:t>Наведу простий приклад. Уявіть виробника морозива. Влітку, коли спека і споживачі активно купують морозиво, компанія збільшує виробництво і рекламу. А коли конкурент випускає новий смак, компанія може відповісти власною новинкою або знижкою. Якщо ж уряд підвищує податки на цукор, виробник змінює рецептуру або ціну.</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32</a:t>
            </a:fld>
            <a:endParaRPr lang="uk-UA"/>
          </a:p>
        </p:txBody>
      </p:sp>
    </p:spTree>
    <p:extLst>
      <p:ext uri="{BB962C8B-B14F-4D97-AF65-F5344CB8AC3E}">
        <p14:creationId xmlns:p14="http://schemas.microsoft.com/office/powerpoint/2010/main" val="3447425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ru-RU" dirty="0" err="1"/>
              <a:t>Концепція</a:t>
            </a:r>
            <a:r>
              <a:rPr lang="ru-RU" dirty="0"/>
              <a:t> Бордена стала основою для </a:t>
            </a:r>
            <a:r>
              <a:rPr lang="ru-RU" dirty="0" err="1"/>
              <a:t>подальшого</a:t>
            </a:r>
            <a:r>
              <a:rPr lang="ru-RU" dirty="0"/>
              <a:t> </a:t>
            </a:r>
            <a:r>
              <a:rPr lang="ru-RU" dirty="0" err="1"/>
              <a:t>розвитку</a:t>
            </a:r>
            <a:r>
              <a:rPr lang="ru-RU" dirty="0"/>
              <a:t> </a:t>
            </a:r>
            <a:r>
              <a:rPr lang="ru-RU" dirty="0" err="1"/>
              <a:t>маркетингової</a:t>
            </a:r>
            <a:r>
              <a:rPr lang="ru-RU" dirty="0"/>
              <a:t> </a:t>
            </a:r>
            <a:r>
              <a:rPr lang="ru-RU" dirty="0" err="1"/>
              <a:t>теорії</a:t>
            </a:r>
            <a:r>
              <a:rPr lang="ru-RU" dirty="0"/>
              <a:t>.</a:t>
            </a:r>
          </a:p>
          <a:p>
            <a:r>
              <a:rPr lang="ru-RU" dirty="0"/>
              <a:t>У 1953 </a:t>
            </a:r>
            <a:r>
              <a:rPr lang="ru-RU" dirty="0" err="1"/>
              <a:t>році</a:t>
            </a:r>
            <a:r>
              <a:rPr lang="ru-RU" dirty="0"/>
              <a:t> Борден </a:t>
            </a:r>
            <a:r>
              <a:rPr lang="ru-RU" dirty="0" err="1"/>
              <a:t>запропонував</a:t>
            </a:r>
            <a:r>
              <a:rPr lang="ru-RU" dirty="0"/>
              <a:t> 12 </a:t>
            </a:r>
            <a:r>
              <a:rPr lang="ru-RU" dirty="0" err="1"/>
              <a:t>елементів</a:t>
            </a:r>
            <a:r>
              <a:rPr lang="ru-RU" dirty="0"/>
              <a:t> маркетинг </a:t>
            </a:r>
            <a:r>
              <a:rPr lang="ru-RU" dirty="0" err="1"/>
              <a:t>мікс</a:t>
            </a:r>
            <a:r>
              <a:rPr lang="ru-RU" dirty="0"/>
              <a:t>. У 1960 </a:t>
            </a:r>
            <a:r>
              <a:rPr lang="ru-RU" dirty="0" err="1"/>
              <a:t>році</a:t>
            </a:r>
            <a:r>
              <a:rPr lang="ru-RU" dirty="0"/>
              <a:t> МакКарті </a:t>
            </a:r>
            <a:r>
              <a:rPr lang="ru-RU" dirty="0" err="1"/>
              <a:t>спростив</a:t>
            </a:r>
            <a:r>
              <a:rPr lang="ru-RU" dirty="0"/>
              <a:t> </a:t>
            </a:r>
            <a:r>
              <a:rPr lang="ru-RU" dirty="0" err="1"/>
              <a:t>цю</a:t>
            </a:r>
            <a:r>
              <a:rPr lang="ru-RU" dirty="0"/>
              <a:t> модель до 4P. А в 1967 </a:t>
            </a:r>
            <a:r>
              <a:rPr lang="ru-RU" dirty="0" err="1"/>
              <a:t>році</a:t>
            </a:r>
            <a:r>
              <a:rPr lang="ru-RU" dirty="0"/>
              <a:t> Котлер </a:t>
            </a:r>
            <a:r>
              <a:rPr lang="ru-RU" dirty="0" err="1"/>
              <a:t>популяризував</a:t>
            </a:r>
            <a:r>
              <a:rPr lang="ru-RU" dirty="0"/>
              <a:t> і </a:t>
            </a:r>
            <a:r>
              <a:rPr lang="ru-RU" dirty="0" err="1"/>
              <a:t>стандартизував</a:t>
            </a:r>
            <a:r>
              <a:rPr lang="ru-RU" dirty="0"/>
              <a:t> </a:t>
            </a:r>
            <a:r>
              <a:rPr lang="ru-RU" dirty="0" err="1"/>
              <a:t>цей</a:t>
            </a:r>
            <a:r>
              <a:rPr lang="ru-RU" dirty="0"/>
              <a:t> </a:t>
            </a:r>
            <a:r>
              <a:rPr lang="ru-RU" dirty="0" err="1"/>
              <a:t>підхід</a:t>
            </a:r>
            <a:r>
              <a:rPr lang="ru-RU" dirty="0"/>
              <a:t>.</a:t>
            </a:r>
          </a:p>
          <a:p>
            <a:r>
              <a:rPr lang="ru-RU" dirty="0"/>
              <a:t>Борден створив основу для </a:t>
            </a:r>
            <a:r>
              <a:rPr lang="ru-RU" dirty="0" err="1"/>
              <a:t>розуміння</a:t>
            </a:r>
            <a:r>
              <a:rPr lang="ru-RU" dirty="0"/>
              <a:t> маркетингу як </a:t>
            </a:r>
            <a:r>
              <a:rPr lang="ru-RU" dirty="0" err="1"/>
              <a:t>системи</a:t>
            </a:r>
            <a:r>
              <a:rPr lang="ru-RU" dirty="0"/>
              <a:t> </a:t>
            </a:r>
            <a:r>
              <a:rPr lang="ru-RU" dirty="0" err="1"/>
              <a:t>взаємопов'язаних</a:t>
            </a:r>
            <a:r>
              <a:rPr lang="ru-RU" dirty="0"/>
              <a:t> </a:t>
            </a:r>
            <a:r>
              <a:rPr lang="ru-RU" dirty="0" err="1"/>
              <a:t>інструментів</a:t>
            </a:r>
            <a:r>
              <a:rPr lang="ru-RU" dirty="0"/>
              <a:t>, а не набору </a:t>
            </a:r>
            <a:r>
              <a:rPr lang="ru-RU" dirty="0" err="1"/>
              <a:t>окремих</a:t>
            </a:r>
            <a:r>
              <a:rPr lang="ru-RU" dirty="0"/>
              <a:t> тактик.</a:t>
            </a:r>
          </a:p>
          <a:p>
            <a:endParaRPr lang="uk-UA" dirty="0"/>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33</a:t>
            </a:fld>
            <a:endParaRPr lang="uk-UA"/>
          </a:p>
        </p:txBody>
      </p:sp>
    </p:spTree>
    <p:extLst>
      <p:ext uri="{BB962C8B-B14F-4D97-AF65-F5344CB8AC3E}">
        <p14:creationId xmlns:p14="http://schemas.microsoft.com/office/powerpoint/2010/main" val="1450437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uk-UA" dirty="0"/>
              <a:t>Модель 4</a:t>
            </a:r>
            <a:r>
              <a:rPr lang="en-US" dirty="0"/>
              <a:t>P, </a:t>
            </a:r>
            <a:r>
              <a:rPr lang="uk-UA" dirty="0"/>
              <a:t>яку запропонував МакКарті у 1960 році, і сьогодні залишається базовою в навчальній літературі. Але в умовах цифровізації вона поступово змінюється.</a:t>
            </a:r>
          </a:p>
          <a:p>
            <a:r>
              <a:rPr lang="uk-UA" dirty="0"/>
              <a:t>У 1990 році </a:t>
            </a:r>
            <a:r>
              <a:rPr lang="uk-UA" dirty="0" err="1"/>
              <a:t>Лаутерборн</a:t>
            </a:r>
            <a:r>
              <a:rPr lang="uk-UA" dirty="0"/>
              <a:t> запропонував альтернативну модель 4</a:t>
            </a:r>
            <a:r>
              <a:rPr lang="en-US" dirty="0"/>
              <a:t>C, </a:t>
            </a:r>
            <a:r>
              <a:rPr lang="uk-UA" dirty="0"/>
              <a:t>яка переорієнтовує логіку з виробника на споживача.</a:t>
            </a:r>
          </a:p>
          <a:p>
            <a:r>
              <a:rPr lang="uk-UA" dirty="0"/>
              <a:t>Аналіз 34 українських навчальних видань з маркетингу за період з 1998 по 2024 рік показав цікаву картину. Три елементи 4</a:t>
            </a:r>
            <a:r>
              <a:rPr lang="en-US" dirty="0"/>
              <a:t>P, </a:t>
            </a:r>
            <a:r>
              <a:rPr lang="uk-UA" dirty="0"/>
              <a:t>продукт, ціна і місце, присутні практично у всіх виданнях. А ось четвертий елемент, просування, зустрічається лише у невеликій частці видань. Натомість комунікація, елемент з моделі 4</a:t>
            </a:r>
            <a:r>
              <a:rPr lang="en-US" dirty="0"/>
              <a:t>C, </a:t>
            </a:r>
            <a:r>
              <a:rPr lang="uk-UA" dirty="0"/>
              <a:t>присутня у переважній більшості видань.</a:t>
            </a:r>
          </a:p>
          <a:p>
            <a:r>
              <a:rPr lang="uk-UA" dirty="0"/>
              <a:t>Тобто на практиці склалась гібридна модель, три </a:t>
            </a:r>
            <a:r>
              <a:rPr lang="en-US" dirty="0"/>
              <a:t>P </a:t>
            </a:r>
            <a:r>
              <a:rPr lang="uk-UA" dirty="0"/>
              <a:t>плюс одне </a:t>
            </a:r>
            <a:r>
              <a:rPr lang="en-US" dirty="0"/>
              <a:t>C. </a:t>
            </a:r>
            <a:r>
              <a:rPr lang="uk-UA" dirty="0"/>
              <a:t>Це відбулося стихійно, без повного переходу на клієнтоорієнтовану логіку 4</a:t>
            </a:r>
            <a:r>
              <a:rPr lang="en-US" dirty="0"/>
              <a:t>C, </a:t>
            </a:r>
            <a:r>
              <a:rPr lang="uk-UA" dirty="0"/>
              <a:t>просто тому що інформаційна природа цифрових технологій ближча саме до комунікаційної складової маркетингу.</a:t>
            </a:r>
          </a:p>
          <a:p>
            <a:r>
              <a:rPr lang="uk-UA" dirty="0"/>
              <a:t>Так ми бачимо, що концепція маркетинг </a:t>
            </a:r>
            <a:r>
              <a:rPr lang="uk-UA" dirty="0" err="1"/>
              <a:t>мікс</a:t>
            </a:r>
            <a:r>
              <a:rPr lang="uk-UA" dirty="0"/>
              <a:t> продовжує адаптуватися до нових умов навіть сьогодні.</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sp>
      <p:sp>
        <p:nvSpPr>
          <p:cNvPr id="3" name="Місце для нотаток 2"/>
          <p:cNvSpPr>
            <a:spLocks noGrp="1"/>
          </p:cNvSpPr>
          <p:nvPr>
            <p:ph type="body" idx="1"/>
          </p:nvPr>
        </p:nvSpPr>
        <p:spPr/>
        <p:txBody>
          <a:bodyPr/>
          <a:lstStyle/>
          <a:p>
            <a:r>
              <a:rPr lang="uk-UA" dirty="0"/>
              <a:t>Маркетинг як наукова дисципліна пройшов тривалий шлях становлення від практичної діяльності до теоретичного осмислення. Хоча торгівля та обмін існували з давніх часів, системне вивчення маркетингових процесів розпочалося лише на початку двадцятого століття. Саме тоді в провідних американських університетах почали викладати перші курси, присвячені проблемам дистрибуції, торгівлі та комерції.</a:t>
            </a:r>
          </a:p>
          <a:p>
            <a:r>
              <a:rPr lang="uk-UA" dirty="0"/>
              <a:t>Становлення маркетингу як науки відбувалося в контексті індустріалізації та розвитку масового виробництва. Підприємства зіткнулися з новими викликами: як ефективно розподіляти великі обсяги продукції, як досягати віддалених ринків, як конкурувати в умовах зростаючої пропозиції. Ці практичні проблеми вимагали теоретичного осмислення та створення систематизованих знань.</a:t>
            </a:r>
          </a:p>
          <a:p>
            <a:r>
              <a:rPr lang="uk-UA" dirty="0"/>
              <a:t>Перші університетські курси з маркетингу з'явилися майже одночасно в кількох провідних американських університетах на початку 1900-х років. Це були піонерські спроби викладачів узагальнити досвід бізнесу та створити концептуальні основи нової дисципліни. Саме ці перші курси заклали фундамент для розвитку маркетингу як повноцінної наукової галузі.</a:t>
            </a:r>
          </a:p>
          <a:p>
            <a:r>
              <a:rPr lang="uk-UA" dirty="0"/>
              <a:t>Важливо розуміти, що маркетинг як наука народився не в теоретичному вакуумі, а як відповідь на реальні потреби бізнесу. Практика завжди випереджала теорію, і саме спостереження за успішними та неуспішними комерційними практиками дало матеріал для перших маркетингових концепцій та моделей</a:t>
            </a:r>
          </a:p>
        </p:txBody>
      </p:sp>
      <p:sp>
        <p:nvSpPr>
          <p:cNvPr id="4" name="Місце для номера слайда 3"/>
          <p:cNvSpPr>
            <a:spLocks noGrp="1"/>
          </p:cNvSpPr>
          <p:nvPr>
            <p:ph type="sldNum" sz="quarter" idx="5"/>
          </p:nvPr>
        </p:nvSpPr>
        <p:spPr/>
        <p:txBody>
          <a:bodyPr/>
          <a:lstStyle/>
          <a:p>
            <a:fld id="{655FC5DE-5AF5-4CDB-ADDB-6AE1999E0AAF}" type="slidenum">
              <a:rPr lang="uk-UA" smtClean="0"/>
              <a:t>39</a:t>
            </a:fld>
            <a:endParaRPr lang="uk-UA"/>
          </a:p>
        </p:txBody>
      </p:sp>
    </p:spTree>
    <p:extLst>
      <p:ext uri="{BB962C8B-B14F-4D97-AF65-F5344CB8AC3E}">
        <p14:creationId xmlns:p14="http://schemas.microsoft.com/office/powerpoint/2010/main" val="1228887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A04EB8-377A-4AF3-8E8E-3D4E893373BA}"/>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E49FA6E6-A168-40CE-9D4A-3C470477F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2896DBB8-7D2C-4622-9C1F-F634C9B5BF28}"/>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371668BA-5D8B-4192-A1AA-24FFC64D322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5B905B4-F848-44D2-AA1F-8CDBBE299646}"/>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32897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A2630C-5D02-4A6B-A797-9EC84FFD1C4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A104FC4A-5E98-4E01-926D-A6561666B345}"/>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B2E5FC4-F794-4CC5-AE47-A9D24CBDA68A}"/>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9B0FD4BF-0D52-4A54-B4BE-D2EB04BFA6B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7FFE2319-786B-4CCB-BDBA-B4B50C1AE07B}"/>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688678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C8D089-96BD-488C-9A25-D8A9B2F2D9C6}"/>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950FCFC8-3108-4956-8768-2FE72704F35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6A7AC5C9-3874-4808-81AF-51D62059F9BC}"/>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99729E16-6AC3-4AEE-ACC2-308E695A924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DD3BD6C-924A-42A3-8AC4-B6C1D11B5AB0}"/>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3642159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4686B8-F3A6-4BCF-AA88-CE287E84DF9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2FC5277B-165E-455F-BC58-A774971A64BB}"/>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7B0B116D-6844-45F6-9AA3-4CDE4B1B8C23}"/>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913844C7-2ED2-497B-8928-EF9AA6F2F4CC}"/>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6" name="Місце для нижнього колонтитула 5">
            <a:extLst>
              <a:ext uri="{FF2B5EF4-FFF2-40B4-BE49-F238E27FC236}">
                <a16:creationId xmlns:a16="http://schemas.microsoft.com/office/drawing/2014/main" id="{C29E20BA-5435-4CF3-8B45-2AC9982AB37B}"/>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1B438FF3-AF2A-4052-928B-3CEA9D75D6A7}"/>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27377773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79F608A-BBB9-45AE-9DF3-49DBADF01D80}"/>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725B6D6-55E2-4B4F-B974-4C3FA1833B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7F4B2F33-0AB0-43A4-ADAC-18F0172E4196}"/>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28F7840-3198-4DAB-99CF-2D92607873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CCEFDD60-33D9-45FE-8BFC-2203E204DE64}"/>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242A0BF8-7CEE-4CB9-8219-D4E7CE34B771}"/>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8" name="Місце для нижнього колонтитула 7">
            <a:extLst>
              <a:ext uri="{FF2B5EF4-FFF2-40B4-BE49-F238E27FC236}">
                <a16:creationId xmlns:a16="http://schemas.microsoft.com/office/drawing/2014/main" id="{67755583-358C-4239-9913-649BAC5A8DA4}"/>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838663D6-347C-486E-BB94-CEDEEDB304A8}"/>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1856881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42DA431-F906-4BF5-A47F-563A8EF04C34}"/>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B55C736A-9FCB-401B-BDEE-548B949E22D3}"/>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4" name="Місце для нижнього колонтитула 3">
            <a:extLst>
              <a:ext uri="{FF2B5EF4-FFF2-40B4-BE49-F238E27FC236}">
                <a16:creationId xmlns:a16="http://schemas.microsoft.com/office/drawing/2014/main" id="{685ECA6D-545A-4E15-92D0-36E04BBAA871}"/>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D8379D6B-CECC-43A1-BF1E-E27C1CA44F28}"/>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1577729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C85861E0-A21E-4D2D-84F2-DACB90A3C937}"/>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3" name="Місце для нижнього колонтитула 2">
            <a:extLst>
              <a:ext uri="{FF2B5EF4-FFF2-40B4-BE49-F238E27FC236}">
                <a16:creationId xmlns:a16="http://schemas.microsoft.com/office/drawing/2014/main" id="{9625E22E-36D8-4DC1-B872-058D35B4204F}"/>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0CAAD8D9-0CB1-445E-9538-3D68F5B84F45}"/>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381611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074AB1-A613-4ED0-8D12-7331C9BA9EE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FA51E20A-85CB-4CD0-B84B-9F82BDD26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896CBD60-462E-427D-A10B-147C2D7907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56B73886-CCD1-4F52-88AA-E9B453A7691A}"/>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6" name="Місце для нижнього колонтитула 5">
            <a:extLst>
              <a:ext uri="{FF2B5EF4-FFF2-40B4-BE49-F238E27FC236}">
                <a16:creationId xmlns:a16="http://schemas.microsoft.com/office/drawing/2014/main" id="{7D429CEF-AD9D-4A57-BD8D-4CE5B047ADF4}"/>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09B3F150-9D30-4BCF-A2AB-419E26A96AAD}"/>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841271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25A72F0-F3A9-463B-8040-ECE22B8445FC}"/>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FAF553FC-7EA7-4B6E-AF9E-F906FF3718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3D5BC8A6-E432-452A-A72F-78A6F3181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314E30CD-9282-45A4-948C-38326010C3F3}"/>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6" name="Місце для нижнього колонтитула 5">
            <a:extLst>
              <a:ext uri="{FF2B5EF4-FFF2-40B4-BE49-F238E27FC236}">
                <a16:creationId xmlns:a16="http://schemas.microsoft.com/office/drawing/2014/main" id="{C1A9F4B6-0482-4853-A073-BEF28525331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9BB5B7BF-0CB3-4124-B946-50F380C9C3B0}"/>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404556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DE71F9-F99B-4F13-8638-F4455101DF3B}"/>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C82E40AA-67E0-4516-9A02-FACB666F92AD}"/>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5F4A0110-4124-4B3B-8601-F84F156AD6E3}"/>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D793EA0F-9B8C-4F49-85E6-85581970F44F}"/>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B7DBD6E-C42C-4FF0-860A-D902DEE869E7}"/>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3967732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382FD0CA-F38F-4457-9AD9-1908A59652DC}"/>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1BBC030-C24E-48D7-A143-B5C04CDC08B2}"/>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FB11F42-9DE6-4934-81D7-E2B14DFC9D65}"/>
              </a:ext>
            </a:extLst>
          </p:cNvPr>
          <p:cNvSpPr>
            <a:spLocks noGrp="1"/>
          </p:cNvSpPr>
          <p:nvPr>
            <p:ph type="dt" sz="half" idx="10"/>
          </p:nvPr>
        </p:nvSpPr>
        <p:spPr/>
        <p:txBody>
          <a:body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0A166C5F-909C-4C9C-906B-1E68BD9D4797}"/>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8F4BE35-0F29-4FB1-AAB4-928B90777A9A}"/>
              </a:ext>
            </a:extLst>
          </p:cNvPr>
          <p:cNvSpPr>
            <a:spLocks noGrp="1"/>
          </p:cNvSpPr>
          <p:nvPr>
            <p:ph type="sldNum" sz="quarter" idx="12"/>
          </p:nvPr>
        </p:nvSpPr>
        <p:spPr/>
        <p:txBody>
          <a:bodyPr/>
          <a:lstStyle/>
          <a:p>
            <a:fld id="{D38A762E-1829-4304-85CB-926454754A9B}" type="slidenum">
              <a:rPr lang="uk-UA" smtClean="0"/>
              <a:t>‹№›</a:t>
            </a:fld>
            <a:endParaRPr lang="uk-UA"/>
          </a:p>
        </p:txBody>
      </p:sp>
    </p:spTree>
    <p:extLst>
      <p:ext uri="{BB962C8B-B14F-4D97-AF65-F5344CB8AC3E}">
        <p14:creationId xmlns:p14="http://schemas.microsoft.com/office/powerpoint/2010/main" val="2402787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91986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09.09.2026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extLst>
      <p:ext uri="{BB962C8B-B14F-4D97-AF65-F5344CB8AC3E}">
        <p14:creationId xmlns:p14="http://schemas.microsoft.com/office/powerpoint/2010/main" val="702009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36DEB1EB-A2CF-436A-A666-F2863F11F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72AE9D6-BE43-471C-9294-98D121AD05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F8570034-6948-4A2F-8375-5187443C91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FF59C-F015-4CDE-BED3-4AF679CB410E}" type="datetimeFigureOut">
              <a:rPr lang="uk-UA" smtClean="0"/>
              <a:t>09.09.2026</a:t>
            </a:fld>
            <a:endParaRPr lang="uk-UA"/>
          </a:p>
        </p:txBody>
      </p:sp>
      <p:sp>
        <p:nvSpPr>
          <p:cNvPr id="5" name="Місце для нижнього колонтитула 4">
            <a:extLst>
              <a:ext uri="{FF2B5EF4-FFF2-40B4-BE49-F238E27FC236}">
                <a16:creationId xmlns:a16="http://schemas.microsoft.com/office/drawing/2014/main" id="{FAEAC2F7-D52F-4C69-B24D-23A4C05682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627BEBCD-D6E8-4C1B-938E-940ECC7BD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8A762E-1829-4304-85CB-926454754A9B}" type="slidenum">
              <a:rPr lang="uk-UA" smtClean="0"/>
              <a:t>‹№›</a:t>
            </a:fld>
            <a:endParaRPr lang="uk-UA"/>
          </a:p>
        </p:txBody>
      </p:sp>
    </p:spTree>
    <p:extLst>
      <p:ext uri="{BB962C8B-B14F-4D97-AF65-F5344CB8AC3E}">
        <p14:creationId xmlns:p14="http://schemas.microsoft.com/office/powerpoint/2010/main" val="1697179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9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ustomXml" Target="../ink/ink1.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customXml" Target="../ink/ink6.xml"/><Relationship Id="rId18" Type="http://schemas.openxmlformats.org/officeDocument/2006/relationships/image" Target="../media/image310.png"/><Relationship Id="rId26" Type="http://schemas.openxmlformats.org/officeDocument/2006/relationships/image" Target="../media/image350.png"/><Relationship Id="rId3" Type="http://schemas.openxmlformats.org/officeDocument/2006/relationships/image" Target="../media/image24.png"/><Relationship Id="rId21" Type="http://schemas.openxmlformats.org/officeDocument/2006/relationships/customXml" Target="../ink/ink10.xml"/><Relationship Id="rId7" Type="http://schemas.openxmlformats.org/officeDocument/2006/relationships/image" Target="../media/image260.png"/><Relationship Id="rId12" Type="http://schemas.openxmlformats.org/officeDocument/2006/relationships/customXml" Target="../ink/ink5.xml"/><Relationship Id="rId17" Type="http://schemas.openxmlformats.org/officeDocument/2006/relationships/customXml" Target="../ink/ink8.xml"/><Relationship Id="rId25" Type="http://schemas.openxmlformats.org/officeDocument/2006/relationships/customXml" Target="../ink/ink12.xml"/><Relationship Id="rId2" Type="http://schemas.openxmlformats.org/officeDocument/2006/relationships/notesSlide" Target="../notesSlides/notesSlide16.xml"/><Relationship Id="rId16" Type="http://schemas.openxmlformats.org/officeDocument/2006/relationships/image" Target="../media/image300.png"/><Relationship Id="rId20" Type="http://schemas.openxmlformats.org/officeDocument/2006/relationships/image" Target="../media/image320.png"/><Relationship Id="rId29" Type="http://schemas.openxmlformats.org/officeDocument/2006/relationships/image" Target="../media/image360.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280.png"/><Relationship Id="rId24" Type="http://schemas.openxmlformats.org/officeDocument/2006/relationships/image" Target="../media/image340.png"/><Relationship Id="rId32" Type="http://schemas.openxmlformats.org/officeDocument/2006/relationships/image" Target="../media/image1.png"/><Relationship Id="rId5" Type="http://schemas.openxmlformats.org/officeDocument/2006/relationships/image" Target="../media/image26.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customXml" Target="../ink/ink14.xml"/><Relationship Id="rId10" Type="http://schemas.openxmlformats.org/officeDocument/2006/relationships/customXml" Target="../ink/ink4.xml"/><Relationship Id="rId19" Type="http://schemas.openxmlformats.org/officeDocument/2006/relationships/customXml" Target="../ink/ink9.xml"/><Relationship Id="rId31" Type="http://schemas.openxmlformats.org/officeDocument/2006/relationships/image" Target="../media/image370.png"/><Relationship Id="rId4" Type="http://schemas.openxmlformats.org/officeDocument/2006/relationships/image" Target="../media/image25.png"/><Relationship Id="rId9" Type="http://schemas.openxmlformats.org/officeDocument/2006/relationships/image" Target="../media/image270.png"/><Relationship Id="rId14" Type="http://schemas.openxmlformats.org/officeDocument/2006/relationships/image" Target="../media/image290.png"/><Relationship Id="rId22" Type="http://schemas.openxmlformats.org/officeDocument/2006/relationships/image" Target="../media/image330.png"/><Relationship Id="rId27" Type="http://schemas.openxmlformats.org/officeDocument/2006/relationships/customXml" Target="../ink/ink13.xml"/><Relationship Id="rId30" Type="http://schemas.openxmlformats.org/officeDocument/2006/relationships/customXml" Target="../ink/ink1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6" Type="http://schemas.openxmlformats.org/officeDocument/2006/relationships/customXml" Target="../ink/ink27.xml"/><Relationship Id="rId21" Type="http://schemas.openxmlformats.org/officeDocument/2006/relationships/image" Target="../media/image180.png"/><Relationship Id="rId42" Type="http://schemas.openxmlformats.org/officeDocument/2006/relationships/customXml" Target="../ink/ink35.xml"/><Relationship Id="rId47" Type="http://schemas.openxmlformats.org/officeDocument/2006/relationships/image" Target="../media/image31.png"/><Relationship Id="rId63" Type="http://schemas.openxmlformats.org/officeDocument/2006/relationships/image" Target="../media/image39.png"/><Relationship Id="rId68" Type="http://schemas.openxmlformats.org/officeDocument/2006/relationships/customXml" Target="../ink/ink48.xml"/><Relationship Id="rId84" Type="http://schemas.openxmlformats.org/officeDocument/2006/relationships/customXml" Target="../ink/ink56.xml"/><Relationship Id="rId16" Type="http://schemas.openxmlformats.org/officeDocument/2006/relationships/customXml" Target="../ink/ink22.xml"/><Relationship Id="rId11" Type="http://schemas.openxmlformats.org/officeDocument/2006/relationships/image" Target="../media/image130.png"/><Relationship Id="rId32" Type="http://schemas.openxmlformats.org/officeDocument/2006/relationships/customXml" Target="../ink/ink30.xml"/><Relationship Id="rId37" Type="http://schemas.openxmlformats.org/officeDocument/2006/relationships/image" Target="../media/image261.png"/><Relationship Id="rId53" Type="http://schemas.openxmlformats.org/officeDocument/2006/relationships/image" Target="../media/image34.png"/><Relationship Id="rId58" Type="http://schemas.openxmlformats.org/officeDocument/2006/relationships/customXml" Target="../ink/ink43.xml"/><Relationship Id="rId74" Type="http://schemas.openxmlformats.org/officeDocument/2006/relationships/customXml" Target="../ink/ink51.xml"/><Relationship Id="rId79" Type="http://schemas.openxmlformats.org/officeDocument/2006/relationships/image" Target="../media/image47.png"/><Relationship Id="rId5" Type="http://schemas.openxmlformats.org/officeDocument/2006/relationships/image" Target="../media/image100.png"/><Relationship Id="rId19" Type="http://schemas.openxmlformats.org/officeDocument/2006/relationships/image" Target="../media/image170.png"/><Relationship Id="rId14" Type="http://schemas.openxmlformats.org/officeDocument/2006/relationships/customXml" Target="../ink/ink21.xml"/><Relationship Id="rId22" Type="http://schemas.openxmlformats.org/officeDocument/2006/relationships/customXml" Target="../ink/ink25.xml"/><Relationship Id="rId27" Type="http://schemas.openxmlformats.org/officeDocument/2006/relationships/image" Target="../media/image210.png"/><Relationship Id="rId30" Type="http://schemas.openxmlformats.org/officeDocument/2006/relationships/customXml" Target="../ink/ink29.xml"/><Relationship Id="rId35" Type="http://schemas.openxmlformats.org/officeDocument/2006/relationships/image" Target="../media/image250.png"/><Relationship Id="rId43" Type="http://schemas.openxmlformats.org/officeDocument/2006/relationships/image" Target="../media/image29.png"/><Relationship Id="rId48" Type="http://schemas.openxmlformats.org/officeDocument/2006/relationships/customXml" Target="../ink/ink38.xml"/><Relationship Id="rId56" Type="http://schemas.openxmlformats.org/officeDocument/2006/relationships/customXml" Target="../ink/ink42.xml"/><Relationship Id="rId64" Type="http://schemas.openxmlformats.org/officeDocument/2006/relationships/customXml" Target="../ink/ink46.xml"/><Relationship Id="rId69" Type="http://schemas.openxmlformats.org/officeDocument/2006/relationships/image" Target="../media/image42.png"/><Relationship Id="rId77" Type="http://schemas.openxmlformats.org/officeDocument/2006/relationships/image" Target="../media/image46.png"/><Relationship Id="rId8" Type="http://schemas.openxmlformats.org/officeDocument/2006/relationships/customXml" Target="../ink/ink18.xml"/><Relationship Id="rId51" Type="http://schemas.openxmlformats.org/officeDocument/2006/relationships/image" Target="../media/image33.png"/><Relationship Id="rId72" Type="http://schemas.openxmlformats.org/officeDocument/2006/relationships/customXml" Target="../ink/ink50.xml"/><Relationship Id="rId80" Type="http://schemas.openxmlformats.org/officeDocument/2006/relationships/customXml" Target="../ink/ink54.xml"/><Relationship Id="rId85" Type="http://schemas.openxmlformats.org/officeDocument/2006/relationships/image" Target="../media/image50.png"/><Relationship Id="rId3" Type="http://schemas.openxmlformats.org/officeDocument/2006/relationships/image" Target="../media/image1.png"/><Relationship Id="rId12" Type="http://schemas.openxmlformats.org/officeDocument/2006/relationships/customXml" Target="../ink/ink20.xml"/><Relationship Id="rId17" Type="http://schemas.openxmlformats.org/officeDocument/2006/relationships/image" Target="../media/image16.png"/><Relationship Id="rId25" Type="http://schemas.openxmlformats.org/officeDocument/2006/relationships/image" Target="../media/image200.png"/><Relationship Id="rId33" Type="http://schemas.openxmlformats.org/officeDocument/2006/relationships/image" Target="../media/image240.png"/><Relationship Id="rId38" Type="http://schemas.openxmlformats.org/officeDocument/2006/relationships/customXml" Target="../ink/ink33.xml"/><Relationship Id="rId46" Type="http://schemas.openxmlformats.org/officeDocument/2006/relationships/customXml" Target="../ink/ink37.xml"/><Relationship Id="rId59" Type="http://schemas.openxmlformats.org/officeDocument/2006/relationships/image" Target="../media/image37.png"/><Relationship Id="rId67" Type="http://schemas.openxmlformats.org/officeDocument/2006/relationships/image" Target="../media/image41.png"/><Relationship Id="rId20" Type="http://schemas.openxmlformats.org/officeDocument/2006/relationships/customXml" Target="../ink/ink24.xml"/><Relationship Id="rId41" Type="http://schemas.openxmlformats.org/officeDocument/2006/relationships/image" Target="../media/image28.png"/><Relationship Id="rId54" Type="http://schemas.openxmlformats.org/officeDocument/2006/relationships/customXml" Target="../ink/ink41.xml"/><Relationship Id="rId62" Type="http://schemas.openxmlformats.org/officeDocument/2006/relationships/customXml" Target="../ink/ink45.xml"/><Relationship Id="rId70" Type="http://schemas.openxmlformats.org/officeDocument/2006/relationships/customXml" Target="../ink/ink49.xml"/><Relationship Id="rId75" Type="http://schemas.openxmlformats.org/officeDocument/2006/relationships/image" Target="../media/image45.png"/><Relationship Id="rId83"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customXml" Target="../ink/ink17.xml"/><Relationship Id="rId15" Type="http://schemas.openxmlformats.org/officeDocument/2006/relationships/image" Target="../media/image15.png"/><Relationship Id="rId23" Type="http://schemas.openxmlformats.org/officeDocument/2006/relationships/image" Target="../media/image190.png"/><Relationship Id="rId28" Type="http://schemas.openxmlformats.org/officeDocument/2006/relationships/customXml" Target="../ink/ink28.xml"/><Relationship Id="rId36" Type="http://schemas.openxmlformats.org/officeDocument/2006/relationships/customXml" Target="../ink/ink32.xml"/><Relationship Id="rId49" Type="http://schemas.openxmlformats.org/officeDocument/2006/relationships/image" Target="../media/image32.png"/><Relationship Id="rId57" Type="http://schemas.openxmlformats.org/officeDocument/2006/relationships/image" Target="../media/image36.png"/><Relationship Id="rId10" Type="http://schemas.openxmlformats.org/officeDocument/2006/relationships/customXml" Target="../ink/ink19.xml"/><Relationship Id="rId31" Type="http://schemas.openxmlformats.org/officeDocument/2006/relationships/image" Target="../media/image23.png"/><Relationship Id="rId44" Type="http://schemas.openxmlformats.org/officeDocument/2006/relationships/customXml" Target="../ink/ink36.xml"/><Relationship Id="rId52" Type="http://schemas.openxmlformats.org/officeDocument/2006/relationships/customXml" Target="../ink/ink40.xml"/><Relationship Id="rId60" Type="http://schemas.openxmlformats.org/officeDocument/2006/relationships/customXml" Target="../ink/ink44.xml"/><Relationship Id="rId65" Type="http://schemas.openxmlformats.org/officeDocument/2006/relationships/image" Target="../media/image40.png"/><Relationship Id="rId73" Type="http://schemas.openxmlformats.org/officeDocument/2006/relationships/image" Target="../media/image44.png"/><Relationship Id="rId78" Type="http://schemas.openxmlformats.org/officeDocument/2006/relationships/customXml" Target="../ink/ink53.xml"/><Relationship Id="rId81" Type="http://schemas.openxmlformats.org/officeDocument/2006/relationships/image" Target="../media/image48.png"/><Relationship Id="rId4" Type="http://schemas.openxmlformats.org/officeDocument/2006/relationships/customXml" Target="../ink/ink16.xml"/><Relationship Id="rId9" Type="http://schemas.openxmlformats.org/officeDocument/2006/relationships/image" Target="../media/image120.png"/><Relationship Id="rId13" Type="http://schemas.openxmlformats.org/officeDocument/2006/relationships/image" Target="../media/image14.png"/><Relationship Id="rId18" Type="http://schemas.openxmlformats.org/officeDocument/2006/relationships/customXml" Target="../ink/ink23.xml"/><Relationship Id="rId39" Type="http://schemas.openxmlformats.org/officeDocument/2006/relationships/image" Target="../media/image27.png"/><Relationship Id="rId34" Type="http://schemas.openxmlformats.org/officeDocument/2006/relationships/customXml" Target="../ink/ink31.xml"/><Relationship Id="rId50" Type="http://schemas.openxmlformats.org/officeDocument/2006/relationships/customXml" Target="../ink/ink39.xml"/><Relationship Id="rId55" Type="http://schemas.openxmlformats.org/officeDocument/2006/relationships/image" Target="../media/image35.png"/><Relationship Id="rId76" Type="http://schemas.openxmlformats.org/officeDocument/2006/relationships/customXml" Target="../ink/ink52.xml"/><Relationship Id="rId7" Type="http://schemas.openxmlformats.org/officeDocument/2006/relationships/image" Target="../media/image110.png"/><Relationship Id="rId71" Type="http://schemas.openxmlformats.org/officeDocument/2006/relationships/image" Target="../media/image43.png"/><Relationship Id="rId2" Type="http://schemas.openxmlformats.org/officeDocument/2006/relationships/notesSlide" Target="../notesSlides/notesSlide19.xml"/><Relationship Id="rId29" Type="http://schemas.openxmlformats.org/officeDocument/2006/relationships/image" Target="../media/image220.png"/><Relationship Id="rId24" Type="http://schemas.openxmlformats.org/officeDocument/2006/relationships/customXml" Target="../ink/ink26.xml"/><Relationship Id="rId40" Type="http://schemas.openxmlformats.org/officeDocument/2006/relationships/customXml" Target="../ink/ink34.xml"/><Relationship Id="rId45" Type="http://schemas.openxmlformats.org/officeDocument/2006/relationships/image" Target="../media/image30.png"/><Relationship Id="rId66" Type="http://schemas.openxmlformats.org/officeDocument/2006/relationships/customXml" Target="../ink/ink47.xml"/><Relationship Id="rId61" Type="http://schemas.openxmlformats.org/officeDocument/2006/relationships/image" Target="../media/image38.png"/><Relationship Id="rId82" Type="http://schemas.openxmlformats.org/officeDocument/2006/relationships/customXml" Target="../ink/ink5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image" Target="../media/image55.png"/></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Подзаголовок 2">
            <a:extLst>
              <a:ext uri="{FF2B5EF4-FFF2-40B4-BE49-F238E27FC236}">
                <a16:creationId xmlns:a16="http://schemas.microsoft.com/office/drawing/2014/main" id="{245D5B45-C21B-43B0-B254-48E1A3F7DBFC}"/>
              </a:ext>
            </a:extLst>
          </p:cNvPr>
          <p:cNvSpPr txBox="1">
            <a:spLocks/>
          </p:cNvSpPr>
          <p:nvPr/>
        </p:nvSpPr>
        <p:spPr>
          <a:xfrm>
            <a:off x="5442439" y="639377"/>
            <a:ext cx="6192012" cy="1497153"/>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r">
              <a:spcBef>
                <a:spcPts val="0"/>
              </a:spcBef>
              <a:spcAft>
                <a:spcPts val="0"/>
              </a:spcAft>
            </a:pPr>
            <a:r>
              <a:rPr lang="uk-UA" i="1" kern="0" dirty="0">
                <a:solidFill>
                  <a:schemeClr val="tx1"/>
                </a:solidFill>
                <a:latin typeface="Times New Roman" pitchFamily="18" charset="0"/>
                <a:cs typeface="Times New Roman" pitchFamily="18" charset="0"/>
              </a:rPr>
              <a:t>Лектор курсу «Сучасні теорії маркетингу» -  </a:t>
            </a:r>
            <a:r>
              <a:rPr lang="en-US" i="1" kern="0" dirty="0">
                <a:solidFill>
                  <a:schemeClr val="tx1"/>
                </a:solidFill>
                <a:latin typeface="Times New Roman" pitchFamily="18" charset="0"/>
                <a:cs typeface="Times New Roman" pitchFamily="18" charset="0"/>
              </a:rPr>
              <a:t>PhD </a:t>
            </a:r>
            <a:r>
              <a:rPr lang="uk-UA" b="1" i="1" kern="0" dirty="0">
                <a:solidFill>
                  <a:schemeClr val="tx1"/>
                </a:solidFill>
                <a:latin typeface="Times New Roman" pitchFamily="18" charset="0"/>
                <a:cs typeface="Times New Roman" pitchFamily="18" charset="0"/>
              </a:rPr>
              <a:t>Тетяна Завалій</a:t>
            </a:r>
          </a:p>
          <a:p>
            <a:pPr algn="r">
              <a:spcBef>
                <a:spcPts val="0"/>
              </a:spcBef>
              <a:spcAft>
                <a:spcPts val="0"/>
              </a:spcAft>
            </a:pPr>
            <a:r>
              <a:rPr lang="uk-UA" i="1" kern="0" dirty="0">
                <a:solidFill>
                  <a:schemeClr val="tx1"/>
                </a:solidFill>
                <a:latin typeface="Times New Roman" pitchFamily="18" charset="0"/>
                <a:cs typeface="Times New Roman" pitchFamily="18" charset="0"/>
              </a:rPr>
              <a:t>Кафедра маркетингу</a:t>
            </a:r>
            <a:endParaRPr lang="ru-RU" i="1" kern="0" dirty="0">
              <a:solidFill>
                <a:schemeClr val="tx1"/>
              </a:solidFill>
              <a:latin typeface="Times New Roman" pitchFamily="18" charset="0"/>
              <a:cs typeface="Times New Roman" pitchFamily="18" charset="0"/>
            </a:endParaRPr>
          </a:p>
        </p:txBody>
      </p:sp>
      <p:sp>
        <p:nvSpPr>
          <p:cNvPr id="5" name="Подзаголовок 2">
            <a:extLst>
              <a:ext uri="{FF2B5EF4-FFF2-40B4-BE49-F238E27FC236}">
                <a16:creationId xmlns:a16="http://schemas.microsoft.com/office/drawing/2014/main" id="{FE25EAEB-7C1B-4CD2-9348-4BFBB9248DBB}"/>
              </a:ext>
            </a:extLst>
          </p:cNvPr>
          <p:cNvSpPr txBox="1">
            <a:spLocks/>
          </p:cNvSpPr>
          <p:nvPr/>
        </p:nvSpPr>
        <p:spPr>
          <a:xfrm>
            <a:off x="1549400" y="2441674"/>
            <a:ext cx="9474199" cy="3374926"/>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pPr>
            <a:r>
              <a:rPr lang="uk-UA" sz="4800" b="1" kern="0" dirty="0">
                <a:solidFill>
                  <a:schemeClr val="tx1"/>
                </a:solidFill>
                <a:latin typeface="Times New Roman" pitchFamily="18" charset="0"/>
                <a:cs typeface="Times New Roman" pitchFamily="18" charset="0"/>
              </a:rPr>
              <a:t>Тема 1</a:t>
            </a:r>
            <a:endParaRPr lang="en-US" sz="4800" b="1" kern="0" dirty="0">
              <a:solidFill>
                <a:schemeClr val="tx1"/>
              </a:solidFill>
              <a:latin typeface="Times New Roman" pitchFamily="18" charset="0"/>
              <a:cs typeface="Times New Roman" pitchFamily="18" charset="0"/>
            </a:endParaRPr>
          </a:p>
          <a:p>
            <a:pPr algn="ctr">
              <a:spcBef>
                <a:spcPts val="0"/>
              </a:spcBef>
              <a:spcAft>
                <a:spcPts val="0"/>
              </a:spcAft>
            </a:pPr>
            <a:r>
              <a:rPr lang="uk-UA" sz="4000" b="1" kern="0" dirty="0">
                <a:solidFill>
                  <a:schemeClr val="tx1"/>
                </a:solidFill>
                <a:latin typeface="Times New Roman" pitchFamily="18" charset="0"/>
                <a:cs typeface="Times New Roman" pitchFamily="18" charset="0"/>
              </a:rPr>
              <a:t>Розвиток маркетингової думки:</a:t>
            </a:r>
          </a:p>
          <a:p>
            <a:pPr algn="ctr">
              <a:spcBef>
                <a:spcPts val="0"/>
              </a:spcBef>
              <a:spcAft>
                <a:spcPts val="0"/>
              </a:spcAft>
            </a:pPr>
            <a:r>
              <a:rPr lang="uk-UA" sz="4000" kern="0" dirty="0">
                <a:solidFill>
                  <a:schemeClr val="tx1"/>
                </a:solidFill>
                <a:latin typeface="Times New Roman" pitchFamily="18" charset="0"/>
                <a:cs typeface="Times New Roman" pitchFamily="18" charset="0"/>
              </a:rPr>
              <a:t>від традиційного до цифрового маркетингу </a:t>
            </a:r>
            <a:endParaRPr lang="ru-RU" sz="4000" kern="0" dirty="0">
              <a:solidFill>
                <a:schemeClr val="tx1"/>
              </a:solidFill>
              <a:latin typeface="Times New Roman" pitchFamily="18" charset="0"/>
              <a:cs typeface="Times New Roman" pitchFamily="18" charset="0"/>
            </a:endParaRPr>
          </a:p>
        </p:txBody>
      </p:sp>
      <p:pic>
        <p:nvPicPr>
          <p:cNvPr id="6" name="Рисунок 5">
            <a:extLst>
              <a:ext uri="{FF2B5EF4-FFF2-40B4-BE49-F238E27FC236}">
                <a16:creationId xmlns:a16="http://schemas.microsoft.com/office/drawing/2014/main" id="{261E1A0C-C431-4CE5-8B98-0DCA9847F7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293521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одзаголовок 2">
            <a:extLst>
              <a:ext uri="{FF2B5EF4-FFF2-40B4-BE49-F238E27FC236}">
                <a16:creationId xmlns:a16="http://schemas.microsoft.com/office/drawing/2014/main" id="{44A22FDD-AE47-4395-9683-052365D9D011}"/>
              </a:ext>
            </a:extLst>
          </p:cNvPr>
          <p:cNvSpPr txBox="1">
            <a:spLocks/>
          </p:cNvSpPr>
          <p:nvPr/>
        </p:nvSpPr>
        <p:spPr>
          <a:xfrm>
            <a:off x="1295401" y="1763334"/>
            <a:ext cx="9838266" cy="3652727"/>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pPr>
            <a:r>
              <a:rPr lang="uk-UA" sz="3400" b="1" kern="0" dirty="0">
                <a:solidFill>
                  <a:schemeClr val="tx1"/>
                </a:solidFill>
                <a:latin typeface="Times New Roman" pitchFamily="18" charset="0"/>
                <a:cs typeface="Times New Roman" pitchFamily="18" charset="0"/>
              </a:rPr>
              <a:t>План лекції</a:t>
            </a:r>
          </a:p>
          <a:p>
            <a:pPr>
              <a:spcBef>
                <a:spcPts val="0"/>
              </a:spcBef>
              <a:spcAft>
                <a:spcPts val="0"/>
              </a:spcAft>
            </a:pPr>
            <a:endParaRPr lang="uk-UA" sz="2800" kern="0" dirty="0">
              <a:solidFill>
                <a:schemeClr val="tx1"/>
              </a:solidFill>
              <a:latin typeface="Times New Roman" pitchFamily="18" charset="0"/>
              <a:cs typeface="Times New Roman" pitchFamily="18" charset="0"/>
            </a:endParaRPr>
          </a:p>
          <a:p>
            <a:pPr>
              <a:spcBef>
                <a:spcPts val="0"/>
              </a:spcBef>
              <a:spcAft>
                <a:spcPts val="0"/>
              </a:spcAft>
              <a:tabLst>
                <a:tab pos="5029200" algn="l"/>
              </a:tabLst>
            </a:pPr>
            <a:r>
              <a:rPr lang="uk-UA" sz="2800" kern="0" dirty="0">
                <a:solidFill>
                  <a:schemeClr val="tx1"/>
                </a:solidFill>
                <a:latin typeface="Times New Roman" pitchFamily="18" charset="0"/>
                <a:cs typeface="Times New Roman" pitchFamily="18" charset="0"/>
              </a:rPr>
              <a:t>1.Періодизація розвитку маркетингу як наукової дисципліни</a:t>
            </a:r>
          </a:p>
          <a:p>
            <a:pPr>
              <a:spcBef>
                <a:spcPts val="0"/>
              </a:spcBef>
              <a:spcAft>
                <a:spcPts val="0"/>
              </a:spcAft>
              <a:tabLst>
                <a:tab pos="5029200" algn="l"/>
              </a:tabLst>
            </a:pPr>
            <a:r>
              <a:rPr lang="uk-UA" sz="2800" kern="0" dirty="0">
                <a:solidFill>
                  <a:schemeClr val="tx1"/>
                </a:solidFill>
                <a:latin typeface="Times New Roman" pitchFamily="18" charset="0"/>
                <a:cs typeface="Times New Roman" pitchFamily="18" charset="0"/>
              </a:rPr>
              <a:t>2.Від «</a:t>
            </a:r>
            <a:r>
              <a:rPr lang="en-US" sz="2800" kern="0" dirty="0">
                <a:solidFill>
                  <a:schemeClr val="tx1"/>
                </a:solidFill>
                <a:latin typeface="Times New Roman" pitchFamily="18" charset="0"/>
                <a:cs typeface="Times New Roman" pitchFamily="18" charset="0"/>
              </a:rPr>
              <a:t>marketing mix</a:t>
            </a:r>
            <a:r>
              <a:rPr lang="uk-UA" sz="2800" kern="0" dirty="0">
                <a:solidFill>
                  <a:schemeClr val="tx1"/>
                </a:solidFill>
                <a:latin typeface="Times New Roman" pitchFamily="18" charset="0"/>
                <a:cs typeface="Times New Roman" pitchFamily="18" charset="0"/>
              </a:rPr>
              <a:t>» до гібридних моделей комплексу маркетингу</a:t>
            </a:r>
          </a:p>
          <a:p>
            <a:pPr>
              <a:spcBef>
                <a:spcPts val="0"/>
              </a:spcBef>
              <a:spcAft>
                <a:spcPts val="0"/>
              </a:spcAft>
              <a:tabLst>
                <a:tab pos="5029200" algn="l"/>
              </a:tabLst>
            </a:pPr>
            <a:r>
              <a:rPr lang="uk-UA" sz="2800" kern="0" dirty="0">
                <a:solidFill>
                  <a:schemeClr val="tx1"/>
                </a:solidFill>
                <a:latin typeface="Times New Roman" pitchFamily="18" charset="0"/>
                <a:cs typeface="Times New Roman" pitchFamily="18" charset="0"/>
              </a:rPr>
              <a:t>3.Теоретичні передумови становлення цифрового маркетингу</a:t>
            </a:r>
          </a:p>
          <a:p>
            <a:pPr>
              <a:spcBef>
                <a:spcPts val="0"/>
              </a:spcBef>
              <a:spcAft>
                <a:spcPts val="0"/>
              </a:spcAft>
            </a:pPr>
            <a:endParaRPr lang="uk-UA" sz="2800" kern="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C9891BC2-6B64-4EB9-A1FD-95AD919AD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1255249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одзаголовок 2">
            <a:extLst>
              <a:ext uri="{FF2B5EF4-FFF2-40B4-BE49-F238E27FC236}">
                <a16:creationId xmlns:a16="http://schemas.microsoft.com/office/drawing/2014/main" id="{C3A05CD2-04FD-4CDB-822A-5E3B9E3C0C07}"/>
              </a:ext>
            </a:extLst>
          </p:cNvPr>
          <p:cNvSpPr txBox="1">
            <a:spLocks/>
          </p:cNvSpPr>
          <p:nvPr/>
        </p:nvSpPr>
        <p:spPr>
          <a:xfrm>
            <a:off x="1588827" y="3015641"/>
            <a:ext cx="9014345" cy="1183825"/>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pPr>
            <a:r>
              <a:rPr lang="uk-UA" sz="3600" kern="0" dirty="0">
                <a:solidFill>
                  <a:schemeClr val="tx1"/>
                </a:solidFill>
                <a:latin typeface="Times New Roman" pitchFamily="18" charset="0"/>
                <a:cs typeface="Times New Roman" pitchFamily="18" charset="0"/>
              </a:rPr>
              <a:t>1.Періодизація розвитку маркетингу як наукової дисципліни</a:t>
            </a:r>
            <a:endParaRPr lang="uk-UA" sz="3600" b="1" kern="0" dirty="0">
              <a:solidFill>
                <a:schemeClr val="tx1"/>
              </a:solidFill>
              <a:latin typeface="Times New Roman" pitchFamily="18" charset="0"/>
              <a:cs typeface="Times New Roman" pitchFamily="18" charset="0"/>
            </a:endParaRPr>
          </a:p>
          <a:p>
            <a:pPr algn="ctr">
              <a:spcBef>
                <a:spcPts val="0"/>
              </a:spcBef>
              <a:spcAft>
                <a:spcPts val="0"/>
              </a:spcAft>
            </a:pPr>
            <a:endParaRPr lang="uk-UA" sz="3600" b="1" kern="0" dirty="0">
              <a:solidFill>
                <a:schemeClr val="tx1"/>
              </a:solidFill>
              <a:latin typeface="Times New Roman" pitchFamily="18" charset="0"/>
              <a:cs typeface="Times New Roman" pitchFamily="18" charset="0"/>
            </a:endParaRPr>
          </a:p>
        </p:txBody>
      </p:sp>
      <p:pic>
        <p:nvPicPr>
          <p:cNvPr id="7" name="Рисунок 6">
            <a:extLst>
              <a:ext uri="{FF2B5EF4-FFF2-40B4-BE49-F238E27FC236}">
                <a16:creationId xmlns:a16="http://schemas.microsoft.com/office/drawing/2014/main" id="{3503B96E-0DB8-4B0F-99CA-F91AE2C34D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19458739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Рисунок 11">
            <a:extLst>
              <a:ext uri="{FF2B5EF4-FFF2-40B4-BE49-F238E27FC236}">
                <a16:creationId xmlns:a16="http://schemas.microsoft.com/office/drawing/2014/main" id="{716DFA17-6546-01EF-022E-CED6F2CB585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Объект 3">
            <a:extLst>
              <a:ext uri="{FF2B5EF4-FFF2-40B4-BE49-F238E27FC236}">
                <a16:creationId xmlns:a16="http://schemas.microsoft.com/office/drawing/2014/main" id="{C7D5C274-960A-B819-8A65-730FB4C04651}"/>
              </a:ext>
            </a:extLst>
          </p:cNvPr>
          <p:cNvSpPr txBox="1">
            <a:spLocks/>
          </p:cNvSpPr>
          <p:nvPr/>
        </p:nvSpPr>
        <p:spPr>
          <a:xfrm>
            <a:off x="2695143" y="905152"/>
            <a:ext cx="5760640" cy="3375787"/>
          </a:xfrm>
          <a:prstGeom prst="rect">
            <a:avLst/>
          </a:prstGeom>
          <a:solidFill>
            <a:schemeClr val="accent3">
              <a:lumMod val="60000"/>
              <a:lumOff val="40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3500" i="1" dirty="0">
                <a:solidFill>
                  <a:schemeClr val="tx1"/>
                </a:solidFill>
                <a:latin typeface="Times New Roman" pitchFamily="18" charset="0"/>
                <a:cs typeface="Times New Roman" pitchFamily="18" charset="0"/>
              </a:rPr>
              <a:t>За Ф. Котлером</a:t>
            </a:r>
          </a:p>
          <a:p>
            <a:pPr marL="0" indent="0" algn="ctr">
              <a:spcBef>
                <a:spcPts val="0"/>
              </a:spcBef>
              <a:spcAft>
                <a:spcPts val="0"/>
              </a:spcAft>
              <a:buNone/>
            </a:pPr>
            <a:r>
              <a:rPr lang="uk-UA" sz="3500" b="1" i="1" dirty="0">
                <a:solidFill>
                  <a:schemeClr val="tx1"/>
                </a:solidFill>
                <a:latin typeface="Times New Roman" pitchFamily="18" charset="0"/>
                <a:cs typeface="Times New Roman" pitchFamily="18" charset="0"/>
              </a:rPr>
              <a:t>маркетинг </a:t>
            </a:r>
            <a:r>
              <a:rPr lang="uk-UA" sz="3500" i="1" dirty="0">
                <a:solidFill>
                  <a:schemeClr val="tx1"/>
                </a:solidFill>
                <a:latin typeface="Times New Roman" pitchFamily="18" charset="0"/>
                <a:cs typeface="Times New Roman" pitchFamily="18" charset="0"/>
              </a:rPr>
              <a:t>– це людська діяльність, спрямована на задоволення потреб і бажань через процеси обміну</a:t>
            </a:r>
          </a:p>
        </p:txBody>
      </p:sp>
      <p:sp>
        <p:nvSpPr>
          <p:cNvPr id="5" name="TextBox 4">
            <a:extLst>
              <a:ext uri="{FF2B5EF4-FFF2-40B4-BE49-F238E27FC236}">
                <a16:creationId xmlns:a16="http://schemas.microsoft.com/office/drawing/2014/main" id="{6BBDA445-56EA-C546-FBF1-17D6241ABDB9}"/>
              </a:ext>
            </a:extLst>
          </p:cNvPr>
          <p:cNvSpPr txBox="1"/>
          <p:nvPr/>
        </p:nvSpPr>
        <p:spPr>
          <a:xfrm>
            <a:off x="750533" y="4525756"/>
            <a:ext cx="6388021" cy="1600438"/>
          </a:xfrm>
          <a:prstGeom prst="rect">
            <a:avLst/>
          </a:prstGeom>
          <a:noFill/>
        </p:spPr>
        <p:txBody>
          <a:bodyPr wrap="square">
            <a:spAutoFit/>
          </a:bodyPr>
          <a:lstStyle/>
          <a:p>
            <a:r>
              <a:rPr lang="en-US" sz="2200" b="1" dirty="0">
                <a:solidFill>
                  <a:schemeClr val="accent2">
                    <a:lumMod val="75000"/>
                  </a:schemeClr>
                </a:solidFill>
                <a:latin typeface="Times New Roman" panose="02020603050405020304" pitchFamily="18" charset="0"/>
                <a:cs typeface="Times New Roman" panose="02020603050405020304" pitchFamily="18" charset="0"/>
              </a:rPr>
              <a:t>Marketing is human activity directed at satisfying needs and wants through exchange processes </a:t>
            </a:r>
            <a:r>
              <a:rPr lang="en-US" dirty="0">
                <a:latin typeface="Times New Roman" panose="02020603050405020304" pitchFamily="18" charset="0"/>
                <a:cs typeface="Times New Roman" panose="02020603050405020304" pitchFamily="18" charset="0"/>
              </a:rPr>
              <a:t>(p. 6).</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Kotler, P. (1983). Principles of marketing (2nd ed.). New York: Prentice-Hall, Inc.</a:t>
            </a:r>
            <a:endParaRPr lang="uk-UA"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74EF20F6-298B-4E6E-A1BF-7215A0C12891}"/>
              </a:ext>
            </a:extLst>
          </p:cNvPr>
          <p:cNvPicPr>
            <a:picLocks noChangeAspect="1"/>
          </p:cNvPicPr>
          <p:nvPr/>
        </p:nvPicPr>
        <p:blipFill>
          <a:blip r:embed="rId4"/>
          <a:stretch>
            <a:fillRect/>
          </a:stretch>
        </p:blipFill>
        <p:spPr>
          <a:xfrm>
            <a:off x="8240818" y="2259023"/>
            <a:ext cx="3200649" cy="4043831"/>
          </a:xfrm>
          <a:prstGeom prst="rect">
            <a:avLst/>
          </a:prstGeom>
        </p:spPr>
      </p:pic>
    </p:spTree>
    <p:extLst>
      <p:ext uri="{BB962C8B-B14F-4D97-AF65-F5344CB8AC3E}">
        <p14:creationId xmlns:p14="http://schemas.microsoft.com/office/powerpoint/2010/main" val="4253998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Наголос у слові «маркетинг»">
            <a:extLst>
              <a:ext uri="{FF2B5EF4-FFF2-40B4-BE49-F238E27FC236}">
                <a16:creationId xmlns:a16="http://schemas.microsoft.com/office/drawing/2014/main" id="{5618E71D-0FF3-429F-8C50-E07A9BDE4F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6027" y="761999"/>
            <a:ext cx="6899946" cy="5334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183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1C19E0D-1566-4C87-A441-DFCADE3406FF}"/>
              </a:ext>
            </a:extLst>
          </p:cNvPr>
          <p:cNvSpPr txBox="1"/>
          <p:nvPr/>
        </p:nvSpPr>
        <p:spPr>
          <a:xfrm>
            <a:off x="729095" y="1232359"/>
            <a:ext cx="10733810" cy="1323439"/>
          </a:xfrm>
          <a:prstGeom prst="rect">
            <a:avLst/>
          </a:prstGeom>
          <a:noFill/>
        </p:spPr>
        <p:txBody>
          <a:bodyPr wrap="square">
            <a:spAutoFit/>
          </a:bodyPr>
          <a:lstStyle/>
          <a:p>
            <a:pPr algn="ctr"/>
            <a:r>
              <a:rPr lang="uk-UA" sz="4000" b="1" dirty="0">
                <a:solidFill>
                  <a:schemeClr val="accent2">
                    <a:lumMod val="75000"/>
                  </a:schemeClr>
                </a:solidFill>
                <a:latin typeface="Times New Roman" panose="02020603050405020304" pitchFamily="18" charset="0"/>
                <a:cs typeface="Times New Roman" panose="02020603050405020304" pitchFamily="18" charset="0"/>
              </a:rPr>
              <a:t>А які англіцизми </a:t>
            </a:r>
            <a:r>
              <a:rPr lang="uk-UA" sz="4000" b="1" dirty="0">
                <a:latin typeface="Times New Roman" panose="02020603050405020304" pitchFamily="18" charset="0"/>
                <a:cs typeface="Times New Roman" panose="02020603050405020304" pitchFamily="18" charset="0"/>
              </a:rPr>
              <a:t>В МАРКЕТИНГУ</a:t>
            </a:r>
          </a:p>
          <a:p>
            <a:pPr algn="ctr"/>
            <a:r>
              <a:rPr lang="uk-UA" sz="4000" b="1" dirty="0">
                <a:solidFill>
                  <a:schemeClr val="accent2">
                    <a:lumMod val="75000"/>
                  </a:schemeClr>
                </a:solidFill>
                <a:latin typeface="Times New Roman" panose="02020603050405020304" pitchFamily="18" charset="0"/>
                <a:cs typeface="Times New Roman" panose="02020603050405020304" pitchFamily="18" charset="0"/>
              </a:rPr>
              <a:t>ви знаєте?</a:t>
            </a:r>
            <a:endParaRPr lang="uk-UA" sz="400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4EE3E13C-9AD3-49E0-A0EA-44ED452B648C}"/>
              </a:ext>
            </a:extLst>
          </p:cNvPr>
          <p:cNvPicPr>
            <a:picLocks noChangeAspect="1"/>
          </p:cNvPicPr>
          <p:nvPr/>
        </p:nvPicPr>
        <p:blipFill rotWithShape="1">
          <a:blip r:embed="rId4"/>
          <a:srcRect t="50469"/>
          <a:stretch/>
        </p:blipFill>
        <p:spPr>
          <a:xfrm>
            <a:off x="3225328" y="2603788"/>
            <a:ext cx="2607245" cy="3396827"/>
          </a:xfrm>
          <a:prstGeom prst="rect">
            <a:avLst/>
          </a:prstGeom>
        </p:spPr>
      </p:pic>
      <p:pic>
        <p:nvPicPr>
          <p:cNvPr id="15" name="Рисунок 14">
            <a:extLst>
              <a:ext uri="{FF2B5EF4-FFF2-40B4-BE49-F238E27FC236}">
                <a16:creationId xmlns:a16="http://schemas.microsoft.com/office/drawing/2014/main" id="{2FBDEA25-2738-4D0D-8319-E12FE35711C6}"/>
              </a:ext>
            </a:extLst>
          </p:cNvPr>
          <p:cNvPicPr>
            <a:picLocks noChangeAspect="1"/>
          </p:cNvPicPr>
          <p:nvPr/>
        </p:nvPicPr>
        <p:blipFill rotWithShape="1">
          <a:blip r:embed="rId4"/>
          <a:srcRect b="50259"/>
          <a:stretch/>
        </p:blipFill>
        <p:spPr>
          <a:xfrm>
            <a:off x="618083" y="2596573"/>
            <a:ext cx="2607245" cy="3411259"/>
          </a:xfrm>
          <a:prstGeom prst="rect">
            <a:avLst/>
          </a:prstGeom>
        </p:spPr>
      </p:pic>
      <p:pic>
        <p:nvPicPr>
          <p:cNvPr id="20" name="Рисунок 19">
            <a:extLst>
              <a:ext uri="{FF2B5EF4-FFF2-40B4-BE49-F238E27FC236}">
                <a16:creationId xmlns:a16="http://schemas.microsoft.com/office/drawing/2014/main" id="{0ECAD831-37D3-4751-A90D-130C12AACC56}"/>
              </a:ext>
            </a:extLst>
          </p:cNvPr>
          <p:cNvPicPr>
            <a:picLocks noChangeAspect="1"/>
          </p:cNvPicPr>
          <p:nvPr/>
        </p:nvPicPr>
        <p:blipFill rotWithShape="1">
          <a:blip r:embed="rId5"/>
          <a:srcRect b="50469"/>
          <a:stretch/>
        </p:blipFill>
        <p:spPr>
          <a:xfrm>
            <a:off x="5832573" y="2603787"/>
            <a:ext cx="3016489" cy="3396827"/>
          </a:xfrm>
          <a:prstGeom prst="rect">
            <a:avLst/>
          </a:prstGeom>
        </p:spPr>
      </p:pic>
      <p:pic>
        <p:nvPicPr>
          <p:cNvPr id="22" name="Рисунок 21">
            <a:extLst>
              <a:ext uri="{FF2B5EF4-FFF2-40B4-BE49-F238E27FC236}">
                <a16:creationId xmlns:a16="http://schemas.microsoft.com/office/drawing/2014/main" id="{57A0D208-D22E-4557-8453-A70B1CE3CD81}"/>
              </a:ext>
            </a:extLst>
          </p:cNvPr>
          <p:cNvPicPr>
            <a:picLocks noChangeAspect="1"/>
          </p:cNvPicPr>
          <p:nvPr/>
        </p:nvPicPr>
        <p:blipFill rotWithShape="1">
          <a:blip r:embed="rId5"/>
          <a:srcRect t="50259"/>
          <a:stretch/>
        </p:blipFill>
        <p:spPr>
          <a:xfrm>
            <a:off x="8849062" y="2596574"/>
            <a:ext cx="3016489" cy="3411260"/>
          </a:xfrm>
          <a:prstGeom prst="rect">
            <a:avLst/>
          </a:prstGeom>
        </p:spPr>
      </p:pic>
      <mc:AlternateContent xmlns:mc="http://schemas.openxmlformats.org/markup-compatibility/2006" xmlns:p14="http://schemas.microsoft.com/office/powerpoint/2010/main">
        <mc:Choice Requires="p14">
          <p:contentPart p14:bwMode="auto" r:id="rId6">
            <p14:nvContentPartPr>
              <p14:cNvPr id="2" name="Рукописні дані 1">
                <a:extLst>
                  <a:ext uri="{FF2B5EF4-FFF2-40B4-BE49-F238E27FC236}">
                    <a16:creationId xmlns:a16="http://schemas.microsoft.com/office/drawing/2014/main" id="{30E6CF60-3EEB-48F0-ADBC-E2A98EFEC00F}"/>
                  </a:ext>
                </a:extLst>
              </p14:cNvPr>
              <p14:cNvContentPartPr/>
              <p14:nvPr/>
            </p14:nvContentPartPr>
            <p14:xfrm>
              <a:off x="6251533" y="3433600"/>
              <a:ext cx="1815120" cy="55080"/>
            </p14:xfrm>
          </p:contentPart>
        </mc:Choice>
        <mc:Fallback xmlns="">
          <p:pic>
            <p:nvPicPr>
              <p:cNvPr id="2" name="Рукописні дані 1">
                <a:extLst>
                  <a:ext uri="{FF2B5EF4-FFF2-40B4-BE49-F238E27FC236}">
                    <a16:creationId xmlns:a16="http://schemas.microsoft.com/office/drawing/2014/main" id="{30E6CF60-3EEB-48F0-ADBC-E2A98EFEC00F}"/>
                  </a:ext>
                </a:extLst>
              </p:cNvPr>
              <p:cNvPicPr/>
              <p:nvPr/>
            </p:nvPicPr>
            <p:blipFill>
              <a:blip r:embed="rId7"/>
              <a:stretch>
                <a:fillRect/>
              </a:stretch>
            </p:blipFill>
            <p:spPr>
              <a:xfrm>
                <a:off x="6161533" y="3253600"/>
                <a:ext cx="1994760" cy="414720"/>
              </a:xfrm>
              <a:prstGeom prst="rect">
                <a:avLst/>
              </a:prstGeom>
            </p:spPr>
          </p:pic>
        </mc:Fallback>
      </mc:AlternateContent>
    </p:spTree>
    <p:extLst>
      <p:ext uri="{BB962C8B-B14F-4D97-AF65-F5344CB8AC3E}">
        <p14:creationId xmlns:p14="http://schemas.microsoft.com/office/powerpoint/2010/main" val="2675327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11">
            <a:extLst>
              <a:ext uri="{FF2B5EF4-FFF2-40B4-BE49-F238E27FC236}">
                <a16:creationId xmlns:a16="http://schemas.microsoft.com/office/drawing/2014/main" id="{716DFA17-6546-01EF-022E-CED6F2CB585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AC76095F-3E04-4EA1-AFD4-8EA7A8F9177C}"/>
              </a:ext>
            </a:extLst>
          </p:cNvPr>
          <p:cNvSpPr txBox="1"/>
          <p:nvPr/>
        </p:nvSpPr>
        <p:spPr>
          <a:xfrm>
            <a:off x="566534" y="1905506"/>
            <a:ext cx="6096000" cy="3046988"/>
          </a:xfrm>
          <a:prstGeom prst="rect">
            <a:avLst/>
          </a:prstGeom>
          <a:noFill/>
        </p:spPr>
        <p:txBody>
          <a:bodyPr wrap="square">
            <a:spAutoFit/>
          </a:bodyPr>
          <a:lstStyle/>
          <a:p>
            <a:r>
              <a:rPr lang="uk-UA" sz="2400" dirty="0">
                <a:latin typeface="Times New Roman" panose="02020603050405020304" pitchFamily="18" charset="0"/>
                <a:cs typeface="Times New Roman" panose="02020603050405020304" pitchFamily="18" charset="0"/>
              </a:rPr>
              <a:t>Відсутність </a:t>
            </a:r>
            <a:r>
              <a:rPr lang="uk-UA" sz="2400" b="1" dirty="0">
                <a:latin typeface="Times New Roman" panose="02020603050405020304" pitchFamily="18" charset="0"/>
                <a:cs typeface="Times New Roman" panose="02020603050405020304" pitchFamily="18" charset="0"/>
              </a:rPr>
              <a:t>достатньої термінологічної грамотності </a:t>
            </a:r>
            <a:r>
              <a:rPr lang="uk-UA" sz="2400" dirty="0">
                <a:latin typeface="Times New Roman" panose="02020603050405020304" pitchFamily="18" charset="0"/>
                <a:cs typeface="Times New Roman" panose="02020603050405020304" pitchFamily="18" charset="0"/>
              </a:rPr>
              <a:t>вважається серйозною перешкодою для розуміння предмета. Безумовно, студенти з хорошим знанням словникового запасу швидше засвоюють матеріал, краще передають свої знання та раніше розпочинають критичний аналіз обговорюваного матеріалу</a:t>
            </a:r>
          </a:p>
        </p:txBody>
      </p:sp>
      <p:pic>
        <p:nvPicPr>
          <p:cNvPr id="9" name="Рисунок 8">
            <a:extLst>
              <a:ext uri="{FF2B5EF4-FFF2-40B4-BE49-F238E27FC236}">
                <a16:creationId xmlns:a16="http://schemas.microsoft.com/office/drawing/2014/main" id="{9D0363D5-6878-470D-A6C5-B9AD35868653}"/>
              </a:ext>
            </a:extLst>
          </p:cNvPr>
          <p:cNvPicPr>
            <a:picLocks noChangeAspect="1"/>
          </p:cNvPicPr>
          <p:nvPr/>
        </p:nvPicPr>
        <p:blipFill>
          <a:blip r:embed="rId3"/>
          <a:stretch>
            <a:fillRect/>
          </a:stretch>
        </p:blipFill>
        <p:spPr>
          <a:xfrm>
            <a:off x="6760599" y="0"/>
            <a:ext cx="4712615" cy="6858000"/>
          </a:xfrm>
          <a:prstGeom prst="rect">
            <a:avLst/>
          </a:prstGeom>
        </p:spPr>
      </p:pic>
    </p:spTree>
    <p:extLst>
      <p:ext uri="{BB962C8B-B14F-4D97-AF65-F5344CB8AC3E}">
        <p14:creationId xmlns:p14="http://schemas.microsoft.com/office/powerpoint/2010/main" val="3733262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4AB357E-0BE8-02A5-721C-657F3FFBD554}"/>
            </a:ext>
          </a:extLst>
        </p:cNvPr>
        <p:cNvGrpSpPr/>
        <p:nvPr/>
      </p:nvGrpSpPr>
      <p:grpSpPr>
        <a:xfrm>
          <a:off x="0" y="0"/>
          <a:ext cx="0" cy="0"/>
          <a:chOff x="0" y="0"/>
          <a:chExt cx="0" cy="0"/>
        </a:xfrm>
      </p:grpSpPr>
      <p:sp>
        <p:nvSpPr>
          <p:cNvPr id="8" name="Заголовок 1">
            <a:extLst>
              <a:ext uri="{FF2B5EF4-FFF2-40B4-BE49-F238E27FC236}">
                <a16:creationId xmlns:a16="http://schemas.microsoft.com/office/drawing/2014/main" id="{52C1CAE6-94ED-F945-EA5D-2B9946DDC95C}"/>
              </a:ext>
            </a:extLst>
          </p:cNvPr>
          <p:cNvSpPr txBox="1">
            <a:spLocks/>
          </p:cNvSpPr>
          <p:nvPr/>
        </p:nvSpPr>
        <p:spPr>
          <a:xfrm>
            <a:off x="696686" y="1434729"/>
            <a:ext cx="10861104" cy="2804762"/>
          </a:xfrm>
        </p:spPr>
        <p:txBody>
          <a:bodyPr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US" sz="4000" kern="0" spc="0" dirty="0">
                <a:solidFill>
                  <a:schemeClr val="bg1">
                    <a:lumMod val="65000"/>
                  </a:schemeClr>
                </a:solidFill>
                <a:latin typeface="Times New Roman" panose="02020603050405020304" pitchFamily="18" charset="0"/>
                <a:cs typeface="Times New Roman" panose="02020603050405020304" pitchFamily="18" charset="0"/>
              </a:rPr>
              <a:t>Marketing</a:t>
            </a:r>
            <a:r>
              <a:rPr lang="en-US" sz="4000" b="1" kern="0" spc="0" dirty="0">
                <a:solidFill>
                  <a:schemeClr val="bg1">
                    <a:lumMod val="65000"/>
                  </a:schemeClr>
                </a:solidFill>
                <a:latin typeface="Times New Roman" panose="02020603050405020304" pitchFamily="18" charset="0"/>
                <a:cs typeface="Times New Roman" panose="02020603050405020304" pitchFamily="18" charset="0"/>
              </a:rPr>
              <a:t> </a:t>
            </a:r>
            <a:r>
              <a:rPr lang="en-US" sz="4000" kern="0" spc="0" dirty="0">
                <a:solidFill>
                  <a:schemeClr val="bg1">
                    <a:lumMod val="65000"/>
                  </a:schemeClr>
                </a:solidFill>
                <a:latin typeface="Times New Roman" panose="02020603050405020304" pitchFamily="18" charset="0"/>
                <a:cs typeface="Times New Roman" panose="02020603050405020304" pitchFamily="18" charset="0"/>
              </a:rPr>
              <a:t>is an applied science</a:t>
            </a:r>
            <a:endParaRPr lang="uk-UA" sz="4000" kern="0" spc="0" dirty="0">
              <a:solidFill>
                <a:schemeClr val="bg1">
                  <a:lumMod val="65000"/>
                </a:schemeClr>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endParaRPr lang="uk-UA" altLang="uk-UA" sz="4000" kern="0" spc="0" dirty="0">
              <a:solidFill>
                <a:srgbClr val="202124"/>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endParaRPr lang="uk-UA" altLang="uk-UA" sz="4000" kern="0" spc="0" dirty="0">
              <a:solidFill>
                <a:srgbClr val="202124"/>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r>
              <a:rPr lang="uk-UA" altLang="uk-UA" sz="4000" kern="0" spc="0" dirty="0">
                <a:solidFill>
                  <a:srgbClr val="202124"/>
                </a:solidFill>
                <a:latin typeface="Times New Roman" panose="02020603050405020304" pitchFamily="18" charset="0"/>
                <a:cs typeface="Times New Roman" panose="02020603050405020304" pitchFamily="18" charset="0"/>
              </a:rPr>
              <a:t>МАРКЕТИНГ – ЦЕ </a:t>
            </a:r>
            <a:r>
              <a:rPr lang="uk-UA" altLang="uk-UA" sz="4000" b="1" kern="0" spc="0" dirty="0">
                <a:solidFill>
                  <a:srgbClr val="202124"/>
                </a:solidFill>
                <a:latin typeface="Times New Roman" panose="02020603050405020304" pitchFamily="18" charset="0"/>
                <a:cs typeface="Times New Roman" panose="02020603050405020304" pitchFamily="18" charset="0"/>
              </a:rPr>
              <a:t>ПРИКЛАДНА</a:t>
            </a:r>
            <a:r>
              <a:rPr lang="uk-UA" altLang="uk-UA" sz="4000" kern="0" spc="0" dirty="0">
                <a:solidFill>
                  <a:srgbClr val="202124"/>
                </a:solidFill>
                <a:latin typeface="Times New Roman" panose="02020603050405020304" pitchFamily="18" charset="0"/>
                <a:cs typeface="Times New Roman" panose="02020603050405020304" pitchFamily="18" charset="0"/>
              </a:rPr>
              <a:t> НАУКА</a:t>
            </a:r>
            <a:endParaRPr lang="uk-UA" altLang="uk-UA" sz="4000" kern="0" spc="0" dirty="0">
              <a:solidFill>
                <a:srgbClr val="9DF9C7"/>
              </a:solidFill>
              <a:latin typeface="Times New Roman" panose="02020603050405020304" pitchFamily="18" charset="0"/>
              <a:cs typeface="Times New Roman" panose="02020603050405020304" pitchFamily="18" charset="0"/>
            </a:endParaRPr>
          </a:p>
        </p:txBody>
      </p:sp>
      <p:pic>
        <p:nvPicPr>
          <p:cNvPr id="21" name="Рисунок 11">
            <a:extLst>
              <a:ext uri="{FF2B5EF4-FFF2-40B4-BE49-F238E27FC236}">
                <a16:creationId xmlns:a16="http://schemas.microsoft.com/office/drawing/2014/main" id="{1347757A-A414-4E6D-895A-91BBED9D6A2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4043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a:extLst>
            <a:ext uri="{FF2B5EF4-FFF2-40B4-BE49-F238E27FC236}">
              <a16:creationId xmlns:a16="http://schemas.microsoft.com/office/drawing/2014/main" id="{44AB357E-0BE8-02A5-721C-657F3FFBD554}"/>
            </a:ext>
          </a:extLst>
        </p:cNvPr>
        <p:cNvGrpSpPr/>
        <p:nvPr/>
      </p:nvGrpSpPr>
      <p:grpSpPr>
        <a:xfrm>
          <a:off x="0" y="0"/>
          <a:ext cx="0" cy="0"/>
          <a:chOff x="0" y="0"/>
          <a:chExt cx="0" cy="0"/>
        </a:xfrm>
      </p:grpSpPr>
      <p:pic>
        <p:nvPicPr>
          <p:cNvPr id="3" name="Рисунок 11">
            <a:extLst>
              <a:ext uri="{FF2B5EF4-FFF2-40B4-BE49-F238E27FC236}">
                <a16:creationId xmlns:a16="http://schemas.microsoft.com/office/drawing/2014/main" id="{9CACE78F-E5F0-4156-8929-FA60D67D354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1">
            <a:extLst>
              <a:ext uri="{FF2B5EF4-FFF2-40B4-BE49-F238E27FC236}">
                <a16:creationId xmlns:a16="http://schemas.microsoft.com/office/drawing/2014/main" id="{FA3D4DCE-5DB9-4AE3-9DF0-03E371D941A8}"/>
              </a:ext>
            </a:extLst>
          </p:cNvPr>
          <p:cNvSpPr>
            <a:spLocks noGrp="1"/>
          </p:cNvSpPr>
          <p:nvPr>
            <p:ph type="ctrTitle"/>
          </p:nvPr>
        </p:nvSpPr>
        <p:spPr>
          <a:xfrm>
            <a:off x="2868107" y="1202820"/>
            <a:ext cx="6657868" cy="1447800"/>
          </a:xfrm>
        </p:spPr>
        <p:txBody>
          <a:bodyPr anchor="t" anchorCtr="0"/>
          <a:lstStyle/>
          <a:p>
            <a:pPr marL="0" marR="0" lvl="0" indent="0" algn="ctr" defTabSz="914400" rtl="0" eaLnBrk="0" fontAlgn="base" latinLnBrk="0" hangingPunct="0">
              <a:lnSpc>
                <a:spcPct val="100000"/>
              </a:lnSpc>
              <a:spcBef>
                <a:spcPct val="0"/>
              </a:spcBef>
              <a:spcAft>
                <a:spcPct val="0"/>
              </a:spcAft>
              <a:buClrTx/>
              <a:buSzTx/>
              <a:buFontTx/>
              <a:buNone/>
              <a:tabLst/>
            </a:pPr>
            <a:r>
              <a:rPr lang="uk-UA" sz="4000" b="1" kern="0" spc="0" dirty="0">
                <a:solidFill>
                  <a:srgbClr val="202124"/>
                </a:solidFill>
                <a:latin typeface="Times New Roman" panose="02020603050405020304" pitchFamily="18" charset="0"/>
                <a:cs typeface="Times New Roman" panose="02020603050405020304" pitchFamily="18" charset="0"/>
              </a:rPr>
              <a:t>Історію маркетингу </a:t>
            </a:r>
            <a:r>
              <a:rPr lang="uk-UA" sz="4000" kern="0" spc="0" dirty="0">
                <a:solidFill>
                  <a:srgbClr val="202124"/>
                </a:solidFill>
                <a:latin typeface="Times New Roman" panose="02020603050405020304" pitchFamily="18" charset="0"/>
                <a:cs typeface="Times New Roman" panose="02020603050405020304" pitchFamily="18" charset="0"/>
              </a:rPr>
              <a:t>поділяють на</a:t>
            </a:r>
            <a:endParaRPr lang="uk-UA" altLang="uk-UA" sz="4000" kern="0" spc="0" dirty="0">
              <a:solidFill>
                <a:srgbClr val="9DF9C7"/>
              </a:solidFill>
              <a:latin typeface="Times New Roman" panose="02020603050405020304" pitchFamily="18" charset="0"/>
              <a:cs typeface="Times New Roman" panose="02020603050405020304" pitchFamily="18" charset="0"/>
            </a:endParaRPr>
          </a:p>
        </p:txBody>
      </p:sp>
      <p:sp>
        <p:nvSpPr>
          <p:cNvPr id="5" name="Заголовок 1">
            <a:extLst>
              <a:ext uri="{FF2B5EF4-FFF2-40B4-BE49-F238E27FC236}">
                <a16:creationId xmlns:a16="http://schemas.microsoft.com/office/drawing/2014/main" id="{A937CB66-6207-4153-A74D-96C5B3C6B604}"/>
              </a:ext>
            </a:extLst>
          </p:cNvPr>
          <p:cNvSpPr txBox="1">
            <a:spLocks/>
          </p:cNvSpPr>
          <p:nvPr/>
        </p:nvSpPr>
        <p:spPr>
          <a:xfrm>
            <a:off x="953620" y="3256425"/>
            <a:ext cx="5065750" cy="2458999"/>
          </a:xfrm>
          <a:prstGeom prst="rect">
            <a:avLst/>
          </a:prstGeom>
          <a:solidFill>
            <a:schemeClr val="accent3">
              <a:lumMod val="60000"/>
              <a:lumOff val="40000"/>
            </a:schemeClr>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rgbClr val="0070C0"/>
                </a:solidFill>
                <a:latin typeface="Times New Roman" panose="02020603050405020304" pitchFamily="18" charset="0"/>
                <a:cs typeface="Times New Roman" panose="02020603050405020304" pitchFamily="18" charset="0"/>
              </a:rPr>
              <a:t>Історію </a:t>
            </a:r>
            <a:endParaRPr lang="en-US" sz="4000" kern="0" spc="0" dirty="0">
              <a:solidFill>
                <a:srgbClr val="0070C0"/>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r>
              <a:rPr lang="uk-UA" sz="4000" b="1" kern="0" spc="0" dirty="0">
                <a:solidFill>
                  <a:srgbClr val="0070C0"/>
                </a:solidFill>
                <a:latin typeface="Times New Roman" panose="02020603050405020304" pitchFamily="18" charset="0"/>
                <a:cs typeface="Times New Roman" panose="02020603050405020304" pitchFamily="18" charset="0"/>
              </a:rPr>
              <a:t>практики</a:t>
            </a:r>
            <a:r>
              <a:rPr lang="en-US" sz="4000" kern="0" spc="0" dirty="0">
                <a:solidFill>
                  <a:srgbClr val="0070C0"/>
                </a:solidFill>
                <a:latin typeface="Times New Roman" panose="02020603050405020304" pitchFamily="18" charset="0"/>
                <a:cs typeface="Times New Roman" panose="02020603050405020304" pitchFamily="18" charset="0"/>
              </a:rPr>
              <a:t> </a:t>
            </a:r>
            <a:r>
              <a:rPr lang="uk-UA" sz="4000" kern="0" spc="0" dirty="0">
                <a:solidFill>
                  <a:srgbClr val="0070C0"/>
                </a:solidFill>
                <a:latin typeface="Times New Roman" panose="02020603050405020304" pitchFamily="18" charset="0"/>
                <a:cs typeface="Times New Roman" panose="02020603050405020304" pitchFamily="18" charset="0"/>
              </a:rPr>
              <a:t>маркетингу</a:t>
            </a:r>
          </a:p>
          <a:p>
            <a:pPr algn="ctr" eaLnBrk="0" fontAlgn="base" hangingPunct="0">
              <a:lnSpc>
                <a:spcPct val="100000"/>
              </a:lnSpc>
              <a:spcAft>
                <a:spcPct val="0"/>
              </a:spcAft>
            </a:pPr>
            <a:r>
              <a:rPr lang="uk-UA" sz="2500" kern="0" spc="0" dirty="0">
                <a:solidFill>
                  <a:schemeClr val="tx1"/>
                </a:solidFill>
                <a:latin typeface="Times New Roman" panose="02020603050405020304" pitchFamily="18" charset="0"/>
                <a:cs typeface="Times New Roman" panose="02020603050405020304" pitchFamily="18" charset="0"/>
              </a:rPr>
              <a:t>з моменту знаходження перших доказів (артефактів) подібних практик</a:t>
            </a:r>
          </a:p>
        </p:txBody>
      </p:sp>
      <p:sp>
        <p:nvSpPr>
          <p:cNvPr id="6" name="Заголовок 1">
            <a:extLst>
              <a:ext uri="{FF2B5EF4-FFF2-40B4-BE49-F238E27FC236}">
                <a16:creationId xmlns:a16="http://schemas.microsoft.com/office/drawing/2014/main" id="{F9CC1F75-E186-46D2-836C-6B9675D225C6}"/>
              </a:ext>
            </a:extLst>
          </p:cNvPr>
          <p:cNvSpPr txBox="1">
            <a:spLocks/>
          </p:cNvSpPr>
          <p:nvPr/>
        </p:nvSpPr>
        <p:spPr>
          <a:xfrm>
            <a:off x="6186278" y="3256425"/>
            <a:ext cx="5065750" cy="2458997"/>
          </a:xfrm>
          <a:prstGeom prst="rect">
            <a:avLst/>
          </a:prstGeom>
          <a:solidFill>
            <a:schemeClr val="accent3">
              <a:lumMod val="60000"/>
              <a:lumOff val="40000"/>
            </a:schemeClr>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accent6">
                    <a:lumMod val="75000"/>
                  </a:schemeClr>
                </a:solidFill>
                <a:latin typeface="Times New Roman" panose="02020603050405020304" pitchFamily="18" charset="0"/>
                <a:cs typeface="Times New Roman" panose="02020603050405020304" pitchFamily="18" charset="0"/>
              </a:rPr>
              <a:t>Історію</a:t>
            </a:r>
          </a:p>
          <a:p>
            <a:pPr algn="ctr" eaLnBrk="0" fontAlgn="base" hangingPunct="0">
              <a:lnSpc>
                <a:spcPct val="100000"/>
              </a:lnSpc>
              <a:spcAft>
                <a:spcPct val="0"/>
              </a:spcAft>
            </a:pPr>
            <a:r>
              <a:rPr lang="uk-UA" sz="4000" kern="0" spc="0" dirty="0">
                <a:solidFill>
                  <a:schemeClr val="accent6">
                    <a:lumMod val="75000"/>
                  </a:schemeClr>
                </a:solidFill>
                <a:latin typeface="Times New Roman" panose="02020603050405020304" pitchFamily="18" charset="0"/>
                <a:cs typeface="Times New Roman" panose="02020603050405020304" pitchFamily="18" charset="0"/>
              </a:rPr>
              <a:t>маркетингової </a:t>
            </a:r>
            <a:r>
              <a:rPr lang="uk-UA" sz="4000" b="1" kern="0" spc="0" dirty="0">
                <a:solidFill>
                  <a:schemeClr val="accent6">
                    <a:lumMod val="75000"/>
                  </a:schemeClr>
                </a:solidFill>
                <a:latin typeface="Times New Roman" panose="02020603050405020304" pitchFamily="18" charset="0"/>
                <a:cs typeface="Times New Roman" panose="02020603050405020304" pitchFamily="18" charset="0"/>
              </a:rPr>
              <a:t>думки</a:t>
            </a:r>
          </a:p>
          <a:p>
            <a:pPr algn="ctr" eaLnBrk="0" fontAlgn="base" hangingPunct="0">
              <a:lnSpc>
                <a:spcPct val="100000"/>
              </a:lnSpc>
              <a:spcAft>
                <a:spcPct val="0"/>
              </a:spcAft>
            </a:pPr>
            <a:r>
              <a:rPr lang="uk-UA" altLang="uk-UA" sz="2500" kern="0" spc="0" dirty="0">
                <a:solidFill>
                  <a:schemeClr val="tx1"/>
                </a:solidFill>
                <a:latin typeface="Times New Roman" panose="02020603050405020304" pitchFamily="18" charset="0"/>
                <a:cs typeface="Times New Roman" panose="02020603050405020304" pitchFamily="18" charset="0"/>
              </a:rPr>
              <a:t>з початку ХХ ст., коли почали формуватися ідеї, концепції маркетингу </a:t>
            </a:r>
          </a:p>
        </p:txBody>
      </p:sp>
      <p:cxnSp>
        <p:nvCxnSpPr>
          <p:cNvPr id="9" name="Пряма зі стрілкою 8">
            <a:extLst>
              <a:ext uri="{FF2B5EF4-FFF2-40B4-BE49-F238E27FC236}">
                <a16:creationId xmlns:a16="http://schemas.microsoft.com/office/drawing/2014/main" id="{D3611280-DE62-4E2B-98D7-65B041D89B3F}"/>
              </a:ext>
            </a:extLst>
          </p:cNvPr>
          <p:cNvCxnSpPr>
            <a:cxnSpLocks/>
          </p:cNvCxnSpPr>
          <p:nvPr/>
        </p:nvCxnSpPr>
        <p:spPr>
          <a:xfrm flipH="1">
            <a:off x="3615733" y="2451388"/>
            <a:ext cx="2570545" cy="771713"/>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Пряма зі стрілкою 9">
            <a:extLst>
              <a:ext uri="{FF2B5EF4-FFF2-40B4-BE49-F238E27FC236}">
                <a16:creationId xmlns:a16="http://schemas.microsoft.com/office/drawing/2014/main" id="{2F194EBD-0885-4911-BF1D-7E3F0429D65F}"/>
              </a:ext>
            </a:extLst>
          </p:cNvPr>
          <p:cNvCxnSpPr>
            <a:cxnSpLocks/>
          </p:cNvCxnSpPr>
          <p:nvPr/>
        </p:nvCxnSpPr>
        <p:spPr>
          <a:xfrm>
            <a:off x="6186278" y="2451388"/>
            <a:ext cx="2924617" cy="763292"/>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69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77E5C7AC-34D7-372F-07C3-CDA877C84C6F}"/>
              </a:ext>
            </a:extLst>
          </p:cNvPr>
          <p:cNvPicPr>
            <a:picLocks noChangeAspect="1"/>
          </p:cNvPicPr>
          <p:nvPr/>
        </p:nvPicPr>
        <p:blipFill>
          <a:blip r:embed="rId2"/>
          <a:stretch>
            <a:fillRect/>
          </a:stretch>
        </p:blipFill>
        <p:spPr>
          <a:xfrm>
            <a:off x="285750" y="1646733"/>
            <a:ext cx="11677650" cy="4276725"/>
          </a:xfrm>
          <a:prstGeom prst="rect">
            <a:avLst/>
          </a:prstGeom>
        </p:spPr>
      </p:pic>
      <p:sp>
        <p:nvSpPr>
          <p:cNvPr id="14" name="Заголовок 1">
            <a:extLst>
              <a:ext uri="{FF2B5EF4-FFF2-40B4-BE49-F238E27FC236}">
                <a16:creationId xmlns:a16="http://schemas.microsoft.com/office/drawing/2014/main" id="{32694859-EB5F-5E5A-F288-99215FC39695}"/>
              </a:ext>
            </a:extLst>
          </p:cNvPr>
          <p:cNvSpPr txBox="1">
            <a:spLocks/>
          </p:cNvSpPr>
          <p:nvPr/>
        </p:nvSpPr>
        <p:spPr>
          <a:xfrm>
            <a:off x="7797124" y="5613646"/>
            <a:ext cx="4238845" cy="24768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just">
              <a:lnSpc>
                <a:spcPct val="90000"/>
              </a:lnSpc>
            </a:pPr>
            <a:r>
              <a:rPr lang="en-US" sz="1400" kern="0" spc="0" dirty="0">
                <a:solidFill>
                  <a:schemeClr val="bg1"/>
                </a:solidFill>
                <a:latin typeface="Times New Roman" panose="02020603050405020304" pitchFamily="18" charset="0"/>
                <a:cs typeface="Times New Roman" panose="02020603050405020304" pitchFamily="18" charset="0"/>
              </a:rPr>
              <a:t>URL</a:t>
            </a:r>
            <a:r>
              <a:rPr lang="uk-UA" sz="1400" kern="0" spc="0" dirty="0">
                <a:solidFill>
                  <a:schemeClr val="bg1"/>
                </a:solidFill>
                <a:latin typeface="Times New Roman" panose="02020603050405020304" pitchFamily="18" charset="0"/>
                <a:cs typeface="Times New Roman" panose="02020603050405020304" pitchFamily="18" charset="0"/>
              </a:rPr>
              <a:t>: </a:t>
            </a:r>
            <a:r>
              <a:rPr lang="en-US" sz="1400" kern="0" spc="0" dirty="0">
                <a:solidFill>
                  <a:schemeClr val="bg1"/>
                </a:solidFill>
                <a:latin typeface="Times New Roman" panose="02020603050405020304" pitchFamily="18" charset="0"/>
                <a:cs typeface="Times New Roman" panose="02020603050405020304" pitchFamily="18" charset="0"/>
              </a:rPr>
              <a:t>https://marketing.museum/marketing-history/</a:t>
            </a:r>
            <a:endParaRPr lang="uk-UA" altLang="uk-UA" sz="1400" kern="0" spc="0" dirty="0">
              <a:solidFill>
                <a:schemeClr val="bg1"/>
              </a:solidFill>
              <a:latin typeface="Times New Roman" panose="02020603050405020304" pitchFamily="18" charset="0"/>
              <a:cs typeface="Times New Roman" panose="02020603050405020304" pitchFamily="18" charset="0"/>
            </a:endParaRPr>
          </a:p>
        </p:txBody>
      </p:sp>
      <p:sp>
        <p:nvSpPr>
          <p:cNvPr id="9" name="Заголовок 1">
            <a:extLst>
              <a:ext uri="{FF2B5EF4-FFF2-40B4-BE49-F238E27FC236}">
                <a16:creationId xmlns:a16="http://schemas.microsoft.com/office/drawing/2014/main" id="{DD484B04-DCBB-4E1A-9BC0-62C36F95DB2D}"/>
              </a:ext>
            </a:extLst>
          </p:cNvPr>
          <p:cNvSpPr txBox="1">
            <a:spLocks/>
          </p:cNvSpPr>
          <p:nvPr/>
        </p:nvSpPr>
        <p:spPr>
          <a:xfrm>
            <a:off x="2686776" y="633425"/>
            <a:ext cx="6875597"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rgbClr val="0070C0"/>
                </a:solidFill>
                <a:latin typeface="Times New Roman" panose="02020603050405020304" pitchFamily="18" charset="0"/>
                <a:cs typeface="Times New Roman" panose="02020603050405020304" pitchFamily="18" charset="0"/>
              </a:rPr>
              <a:t>Історія </a:t>
            </a:r>
            <a:r>
              <a:rPr lang="uk-UA" sz="4000" b="1" kern="0" spc="0" dirty="0">
                <a:solidFill>
                  <a:srgbClr val="0070C0"/>
                </a:solidFill>
                <a:latin typeface="Times New Roman" panose="02020603050405020304" pitchFamily="18" charset="0"/>
                <a:cs typeface="Times New Roman" panose="02020603050405020304" pitchFamily="18" charset="0"/>
              </a:rPr>
              <a:t>практики</a:t>
            </a:r>
            <a:r>
              <a:rPr lang="uk-UA" sz="4000" kern="0" spc="0" dirty="0">
                <a:solidFill>
                  <a:srgbClr val="0070C0"/>
                </a:solidFill>
                <a:latin typeface="Times New Roman" panose="02020603050405020304" pitchFamily="18" charset="0"/>
                <a:cs typeface="Times New Roman" panose="02020603050405020304" pitchFamily="18" charset="0"/>
              </a:rPr>
              <a:t> маркетингу</a:t>
            </a:r>
          </a:p>
        </p:txBody>
      </p:sp>
    </p:spTree>
    <p:extLst>
      <p:ext uri="{BB962C8B-B14F-4D97-AF65-F5344CB8AC3E}">
        <p14:creationId xmlns:p14="http://schemas.microsoft.com/office/powerpoint/2010/main" val="1966058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2050" name="Picture 2" descr="First Records of Marketing Practice">
            <a:extLst>
              <a:ext uri="{FF2B5EF4-FFF2-40B4-BE49-F238E27FC236}">
                <a16:creationId xmlns:a16="http://schemas.microsoft.com/office/drawing/2014/main" id="{5AE128FD-A7B3-33A4-F05E-06FC2F98AA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93" r="4362"/>
          <a:stretch/>
        </p:blipFill>
        <p:spPr bwMode="auto">
          <a:xfrm>
            <a:off x="398805" y="1415579"/>
            <a:ext cx="8837560" cy="4619390"/>
          </a:xfrm>
          <a:prstGeom prst="rect">
            <a:avLst/>
          </a:prstGeom>
          <a:noFill/>
          <a:extLst>
            <a:ext uri="{909E8E84-426E-40DD-AFC4-6F175D3DCCD1}">
              <a14:hiddenFill xmlns:a14="http://schemas.microsoft.com/office/drawing/2010/main">
                <a:solidFill>
                  <a:srgbClr val="FFFFFF"/>
                </a:solidFill>
              </a14:hiddenFill>
            </a:ext>
          </a:extLst>
        </p:spPr>
      </p:pic>
      <p:sp>
        <p:nvSpPr>
          <p:cNvPr id="8" name="Заголовок 1">
            <a:extLst>
              <a:ext uri="{FF2B5EF4-FFF2-40B4-BE49-F238E27FC236}">
                <a16:creationId xmlns:a16="http://schemas.microsoft.com/office/drawing/2014/main" id="{2E92115D-1FB3-497F-A31F-4A7E5A252C53}"/>
              </a:ext>
            </a:extLst>
          </p:cNvPr>
          <p:cNvSpPr txBox="1">
            <a:spLocks/>
          </p:cNvSpPr>
          <p:nvPr/>
        </p:nvSpPr>
        <p:spPr>
          <a:xfrm>
            <a:off x="91125" y="306128"/>
            <a:ext cx="12009749"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AU" sz="4000" kern="0" spc="0" dirty="0">
                <a:solidFill>
                  <a:srgbClr val="BDA789"/>
                </a:solidFill>
                <a:latin typeface="Times New Roman" panose="02020603050405020304" pitchFamily="18" charset="0"/>
                <a:cs typeface="Times New Roman" panose="02020603050405020304" pitchFamily="18" charset="0"/>
              </a:rPr>
              <a:t>History of marketing practice</a:t>
            </a:r>
            <a:endParaRPr lang="uk-UA" sz="4000" kern="0" spc="0" dirty="0">
              <a:solidFill>
                <a:srgbClr val="BDA789"/>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BDE14D69-F6F2-470C-B97B-F7484D48DDE6}"/>
              </a:ext>
            </a:extLst>
          </p:cNvPr>
          <p:cNvSpPr txBox="1">
            <a:spLocks/>
          </p:cNvSpPr>
          <p:nvPr/>
        </p:nvSpPr>
        <p:spPr>
          <a:xfrm>
            <a:off x="9164776" y="1981901"/>
            <a:ext cx="2936098" cy="2894198"/>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2500" b="1" kern="0" spc="0" dirty="0">
                <a:solidFill>
                  <a:srgbClr val="0070C0"/>
                </a:solidFill>
                <a:latin typeface="Times New Roman" panose="02020603050405020304" pitchFamily="18" charset="0"/>
                <a:cs typeface="Times New Roman" panose="02020603050405020304" pitchFamily="18" charset="0"/>
              </a:rPr>
              <a:t>1750 р. до н.е</a:t>
            </a:r>
            <a:r>
              <a:rPr lang="uk-UA" sz="2500" b="1" kern="0" spc="0" dirty="0">
                <a:solidFill>
                  <a:schemeClr val="tx1"/>
                </a:solidFill>
                <a:latin typeface="Times New Roman" panose="02020603050405020304" pitchFamily="18" charset="0"/>
                <a:cs typeface="Times New Roman" panose="02020603050405020304" pitchFamily="18" charset="0"/>
              </a:rPr>
              <a:t>.</a:t>
            </a:r>
          </a:p>
          <a:p>
            <a:pPr algn="ctr" eaLnBrk="0" fontAlgn="base" hangingPunct="0">
              <a:lnSpc>
                <a:spcPct val="100000"/>
              </a:lnSpc>
              <a:spcAft>
                <a:spcPct val="0"/>
              </a:spcAft>
            </a:pPr>
            <a:r>
              <a:rPr lang="uk-UA" sz="2500" kern="0" spc="0" dirty="0">
                <a:solidFill>
                  <a:schemeClr val="bg1"/>
                </a:solidFill>
                <a:latin typeface="Times New Roman" panose="02020603050405020304" pitchFamily="18" charset="0"/>
                <a:cs typeface="Times New Roman" panose="02020603050405020304" pitchFamily="18" charset="0"/>
              </a:rPr>
              <a:t>Клинописна глиняна табличка як </a:t>
            </a:r>
            <a:r>
              <a:rPr lang="uk-UA" sz="2500" b="1" kern="0" spc="0" dirty="0">
                <a:solidFill>
                  <a:schemeClr val="bg1"/>
                </a:solidFill>
                <a:latin typeface="Times New Roman" panose="02020603050405020304" pitchFamily="18" charset="0"/>
                <a:cs typeface="Times New Roman" panose="02020603050405020304" pitchFamily="18" charset="0"/>
              </a:rPr>
              <a:t>форма листа зі скаргою від клієнта</a:t>
            </a:r>
          </a:p>
          <a:p>
            <a:pPr algn="ctr" eaLnBrk="0" fontAlgn="base" hangingPunct="0">
              <a:lnSpc>
                <a:spcPct val="100000"/>
              </a:lnSpc>
              <a:spcAft>
                <a:spcPct val="0"/>
              </a:spcAft>
            </a:pPr>
            <a:r>
              <a:rPr lang="uk-UA" sz="1500" kern="0" spc="0" dirty="0">
                <a:solidFill>
                  <a:schemeClr val="bg1"/>
                </a:solidFill>
                <a:latin typeface="Times New Roman" panose="02020603050405020304" pitchFamily="18" charset="0"/>
                <a:cs typeface="Times New Roman" panose="02020603050405020304" pitchFamily="18" charset="0"/>
              </a:rPr>
              <a:t>(стародавня Месопотамія, </a:t>
            </a:r>
          </a:p>
          <a:p>
            <a:pPr algn="ctr" eaLnBrk="0" fontAlgn="base" hangingPunct="0">
              <a:lnSpc>
                <a:spcPct val="100000"/>
              </a:lnSpc>
              <a:spcAft>
                <a:spcPct val="0"/>
              </a:spcAft>
            </a:pPr>
            <a:r>
              <a:rPr lang="uk-UA" sz="1500" kern="0" spc="0" dirty="0">
                <a:solidFill>
                  <a:schemeClr val="bg1"/>
                </a:solidFill>
                <a:latin typeface="Times New Roman" panose="02020603050405020304" pitchFamily="18" charset="0"/>
                <a:cs typeface="Times New Roman" panose="02020603050405020304" pitchFamily="18" charset="0"/>
              </a:rPr>
              <a:t>місто Ур, нині територія Іраку)</a:t>
            </a:r>
          </a:p>
        </p:txBody>
      </p:sp>
    </p:spTree>
    <p:extLst>
      <p:ext uri="{BB962C8B-B14F-4D97-AF65-F5344CB8AC3E}">
        <p14:creationId xmlns:p14="http://schemas.microsoft.com/office/powerpoint/2010/main" val="3152029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076" name="Picture 4" descr="Записи маркетингової практики в Римській імперії">
            <a:extLst>
              <a:ext uri="{FF2B5EF4-FFF2-40B4-BE49-F238E27FC236}">
                <a16:creationId xmlns:a16="http://schemas.microsoft.com/office/drawing/2014/main" id="{5C36297E-E6D0-16C2-9C0A-9FBEA8D9AC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88" b="23945"/>
          <a:stretch/>
        </p:blipFill>
        <p:spPr bwMode="auto">
          <a:xfrm>
            <a:off x="677117" y="1105339"/>
            <a:ext cx="10729791" cy="4930218"/>
          </a:xfrm>
          <a:prstGeom prst="rect">
            <a:avLst/>
          </a:prstGeom>
          <a:noFill/>
          <a:extLst>
            <a:ext uri="{909E8E84-426E-40DD-AFC4-6F175D3DCCD1}">
              <a14:hiddenFill xmlns:a14="http://schemas.microsoft.com/office/drawing/2010/main">
                <a:solidFill>
                  <a:srgbClr val="FFFFFF"/>
                </a:solidFill>
              </a14:hiddenFill>
            </a:ext>
          </a:extLst>
        </p:spPr>
      </p:pic>
      <p:sp>
        <p:nvSpPr>
          <p:cNvPr id="7" name="Заголовок 1">
            <a:extLst>
              <a:ext uri="{FF2B5EF4-FFF2-40B4-BE49-F238E27FC236}">
                <a16:creationId xmlns:a16="http://schemas.microsoft.com/office/drawing/2014/main" id="{3E6AD5A6-2E6A-FB8B-BD04-CDD3351D1D82}"/>
              </a:ext>
            </a:extLst>
          </p:cNvPr>
          <p:cNvSpPr txBox="1">
            <a:spLocks/>
          </p:cNvSpPr>
          <p:nvPr/>
        </p:nvSpPr>
        <p:spPr>
          <a:xfrm>
            <a:off x="1030430" y="4968293"/>
            <a:ext cx="10131137" cy="1568735"/>
          </a:xfrm>
          <a:prstGeom prst="rect">
            <a:avLst/>
          </a:prstGeom>
          <a:solidFill>
            <a:schemeClr val="bg1">
              <a:lumMod val="50000"/>
            </a:schemeClr>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2400" b="1" kern="0" spc="0" dirty="0">
                <a:solidFill>
                  <a:srgbClr val="0070C0"/>
                </a:solidFill>
                <a:latin typeface="Times New Roman" panose="02020603050405020304" pitchFamily="18" charset="0"/>
                <a:cs typeface="Times New Roman" panose="02020603050405020304" pitchFamily="18" charset="0"/>
              </a:rPr>
              <a:t>79 р. н. е.</a:t>
            </a:r>
          </a:p>
          <a:p>
            <a:pPr algn="ctr" eaLnBrk="0" fontAlgn="base" hangingPunct="0">
              <a:lnSpc>
                <a:spcPct val="100000"/>
              </a:lnSpc>
              <a:spcAft>
                <a:spcPct val="0"/>
              </a:spcAft>
            </a:pPr>
            <a:r>
              <a:rPr lang="uk-UA" sz="2400" b="1" kern="0" spc="0" dirty="0">
                <a:solidFill>
                  <a:schemeClr val="bg1"/>
                </a:solidFill>
                <a:latin typeface="Times New Roman" panose="02020603050405020304" pitchFamily="18" charset="0"/>
                <a:cs typeface="Times New Roman" panose="02020603050405020304" pitchFamily="18" charset="0"/>
              </a:rPr>
              <a:t>Рекламні оголошення </a:t>
            </a:r>
            <a:r>
              <a:rPr lang="uk-UA" sz="2400" kern="0" spc="0" dirty="0">
                <a:solidFill>
                  <a:schemeClr val="bg1"/>
                </a:solidFill>
                <a:latin typeface="Times New Roman" panose="02020603050405020304" pitchFamily="18" charset="0"/>
                <a:cs typeface="Times New Roman" panose="02020603050405020304" pitchFamily="18" charset="0"/>
              </a:rPr>
              <a:t>на стіні будівель, які зберіглися завдяки попелу після виверження вулкану Везувій</a:t>
            </a:r>
          </a:p>
          <a:p>
            <a:pPr algn="ctr" eaLnBrk="0" fontAlgn="base" hangingPunct="0">
              <a:lnSpc>
                <a:spcPct val="100000"/>
              </a:lnSpc>
              <a:spcAft>
                <a:spcPct val="0"/>
              </a:spcAft>
            </a:pPr>
            <a:r>
              <a:rPr lang="uk-UA" sz="2400" kern="0" spc="0" dirty="0">
                <a:solidFill>
                  <a:schemeClr val="bg1"/>
                </a:solidFill>
                <a:latin typeface="Times New Roman" panose="02020603050405020304" pitchFamily="18" charset="0"/>
                <a:cs typeface="Times New Roman" panose="02020603050405020304" pitchFamily="18" charset="0"/>
              </a:rPr>
              <a:t>(нині територія Італії)</a:t>
            </a:r>
            <a:endParaRPr lang="en-US" sz="2400" kern="0" spc="0" dirty="0">
              <a:solidFill>
                <a:schemeClr val="bg1"/>
              </a:solidFill>
              <a:latin typeface="Times New Roman" panose="02020603050405020304" pitchFamily="18" charset="0"/>
              <a:cs typeface="Times New Roman" panose="02020603050405020304" pitchFamily="18" charset="0"/>
            </a:endParaRPr>
          </a:p>
        </p:txBody>
      </p:sp>
      <p:sp>
        <p:nvSpPr>
          <p:cNvPr id="9" name="Заголовок 1">
            <a:extLst>
              <a:ext uri="{FF2B5EF4-FFF2-40B4-BE49-F238E27FC236}">
                <a16:creationId xmlns:a16="http://schemas.microsoft.com/office/drawing/2014/main" id="{340BF862-905C-4EE2-9729-97269AB3EE49}"/>
              </a:ext>
            </a:extLst>
          </p:cNvPr>
          <p:cNvSpPr txBox="1">
            <a:spLocks/>
          </p:cNvSpPr>
          <p:nvPr/>
        </p:nvSpPr>
        <p:spPr>
          <a:xfrm>
            <a:off x="91125" y="306128"/>
            <a:ext cx="12009749"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AU" sz="4000" kern="0" spc="0" dirty="0">
                <a:solidFill>
                  <a:srgbClr val="BDA789"/>
                </a:solidFill>
                <a:latin typeface="Times New Roman" panose="02020603050405020304" pitchFamily="18" charset="0"/>
                <a:cs typeface="Times New Roman" panose="02020603050405020304" pitchFamily="18" charset="0"/>
              </a:rPr>
              <a:t>History of marketing practice</a:t>
            </a:r>
            <a:endParaRPr lang="uk-UA" sz="4000" kern="0" spc="0" dirty="0">
              <a:solidFill>
                <a:srgbClr val="BDA78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104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592462BC-2E07-09E7-E05C-833894DA75F9}"/>
            </a:ext>
          </a:extLst>
        </p:cNvPr>
        <p:cNvGrpSpPr/>
        <p:nvPr/>
      </p:nvGrpSpPr>
      <p:grpSpPr>
        <a:xfrm>
          <a:off x="0" y="0"/>
          <a:ext cx="0" cy="0"/>
          <a:chOff x="0" y="0"/>
          <a:chExt cx="0" cy="0"/>
        </a:xfrm>
      </p:grpSpPr>
      <p:sp>
        <p:nvSpPr>
          <p:cNvPr id="7" name="Заголовок 1">
            <a:extLst>
              <a:ext uri="{FF2B5EF4-FFF2-40B4-BE49-F238E27FC236}">
                <a16:creationId xmlns:a16="http://schemas.microsoft.com/office/drawing/2014/main" id="{648008E7-30B0-22D1-A05F-5F5275F68933}"/>
              </a:ext>
            </a:extLst>
          </p:cNvPr>
          <p:cNvSpPr txBox="1">
            <a:spLocks/>
          </p:cNvSpPr>
          <p:nvPr/>
        </p:nvSpPr>
        <p:spPr>
          <a:xfrm>
            <a:off x="6315354" y="1651516"/>
            <a:ext cx="5135428" cy="4333648"/>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3200" b="1" kern="0" spc="0" dirty="0">
                <a:solidFill>
                  <a:schemeClr val="bg2">
                    <a:lumMod val="20000"/>
                    <a:lumOff val="80000"/>
                  </a:schemeClr>
                </a:solidFill>
                <a:latin typeface="Times New Roman" panose="02020603050405020304" pitchFamily="18" charset="0"/>
                <a:cs typeface="Times New Roman" panose="02020603050405020304" pitchFamily="18" charset="0"/>
              </a:rPr>
              <a:t>Перша</a:t>
            </a:r>
            <a:r>
              <a:rPr lang="uk-UA" sz="3200" b="1" kern="0" spc="0" dirty="0">
                <a:solidFill>
                  <a:schemeClr val="tx1"/>
                </a:solidFill>
                <a:latin typeface="Times New Roman" panose="02020603050405020304" pitchFamily="18" charset="0"/>
                <a:cs typeface="Times New Roman" panose="02020603050405020304" pitchFamily="18" charset="0"/>
              </a:rPr>
              <a:t> </a:t>
            </a:r>
            <a:r>
              <a:rPr lang="uk-UA" sz="3200" b="1" kern="0" spc="0" dirty="0">
                <a:solidFill>
                  <a:schemeClr val="bg2">
                    <a:lumMod val="20000"/>
                    <a:lumOff val="80000"/>
                  </a:schemeClr>
                </a:solidFill>
                <a:latin typeface="Times New Roman" panose="02020603050405020304" pitchFamily="18" charset="0"/>
                <a:cs typeface="Times New Roman" panose="02020603050405020304" pitchFamily="18" charset="0"/>
              </a:rPr>
              <a:t>друкована реклама</a:t>
            </a:r>
          </a:p>
          <a:p>
            <a:pPr algn="ctr" eaLnBrk="0" fontAlgn="base" hangingPunct="0">
              <a:lnSpc>
                <a:spcPct val="100000"/>
              </a:lnSpc>
              <a:spcAft>
                <a:spcPct val="0"/>
              </a:spcAft>
            </a:pPr>
            <a:r>
              <a:rPr lang="uk-UA" sz="2500" kern="0" spc="0" dirty="0">
                <a:solidFill>
                  <a:schemeClr val="bg2">
                    <a:lumMod val="20000"/>
                    <a:lumOff val="80000"/>
                  </a:schemeClr>
                </a:solidFill>
                <a:latin typeface="Times New Roman" panose="02020603050405020304" pitchFamily="18" charset="0"/>
                <a:cs typeface="Times New Roman" panose="02020603050405020304" pitchFamily="18" charset="0"/>
              </a:rPr>
              <a:t>960-1279 роки нашої ери</a:t>
            </a:r>
          </a:p>
          <a:p>
            <a:pPr algn="ctr" eaLnBrk="0" fontAlgn="base" hangingPunct="0">
              <a:lnSpc>
                <a:spcPct val="100000"/>
              </a:lnSpc>
              <a:spcAft>
                <a:spcPct val="0"/>
              </a:spcAft>
            </a:pPr>
            <a:endParaRPr lang="uk-UA" sz="2500" kern="0" spc="0" dirty="0">
              <a:solidFill>
                <a:schemeClr val="bg2">
                  <a:lumMod val="20000"/>
                  <a:lumOff val="80000"/>
                </a:schemeClr>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r>
              <a:rPr lang="uk-UA" sz="2500" kern="0" spc="0" dirty="0">
                <a:solidFill>
                  <a:schemeClr val="bg2">
                    <a:lumMod val="20000"/>
                    <a:lumOff val="80000"/>
                  </a:schemeClr>
                </a:solidFill>
                <a:latin typeface="Times New Roman" panose="02020603050405020304" pitchFamily="18" charset="0"/>
                <a:cs typeface="Times New Roman" panose="02020603050405020304" pitchFamily="18" charset="0"/>
              </a:rPr>
              <a:t>Китайський сімейний бізнес, що продає голки, першим використав бронзову друковану форму для виготовлення стандартизованих друкованих постерів для реклами свого бізнесу</a:t>
            </a:r>
          </a:p>
          <a:p>
            <a:pPr algn="ctr" eaLnBrk="0" fontAlgn="base" hangingPunct="0">
              <a:lnSpc>
                <a:spcPct val="100000"/>
              </a:lnSpc>
              <a:spcAft>
                <a:spcPct val="0"/>
              </a:spcAft>
            </a:pPr>
            <a:endParaRPr lang="en-US" sz="2500" kern="0" spc="0"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040C39ED-2CF4-EBEF-43F1-75CC79469274}"/>
              </a:ext>
            </a:extLst>
          </p:cNvPr>
          <p:cNvPicPr>
            <a:picLocks noChangeAspect="1"/>
          </p:cNvPicPr>
          <p:nvPr/>
        </p:nvPicPr>
        <p:blipFill>
          <a:blip r:embed="rId3"/>
          <a:stretch>
            <a:fillRect/>
          </a:stretch>
        </p:blipFill>
        <p:spPr>
          <a:xfrm>
            <a:off x="1520794" y="1040558"/>
            <a:ext cx="4794560" cy="5445994"/>
          </a:xfrm>
          <a:prstGeom prst="rect">
            <a:avLst/>
          </a:prstGeom>
        </p:spPr>
      </p:pic>
      <p:sp>
        <p:nvSpPr>
          <p:cNvPr id="9" name="Заголовок 1">
            <a:extLst>
              <a:ext uri="{FF2B5EF4-FFF2-40B4-BE49-F238E27FC236}">
                <a16:creationId xmlns:a16="http://schemas.microsoft.com/office/drawing/2014/main" id="{69608BC0-2C00-4BA7-BC89-EB5A0864EEC4}"/>
              </a:ext>
            </a:extLst>
          </p:cNvPr>
          <p:cNvSpPr txBox="1">
            <a:spLocks/>
          </p:cNvSpPr>
          <p:nvPr/>
        </p:nvSpPr>
        <p:spPr>
          <a:xfrm>
            <a:off x="91125" y="314079"/>
            <a:ext cx="12009749"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AU" sz="4000" kern="0" spc="0" dirty="0">
                <a:solidFill>
                  <a:srgbClr val="BDA789"/>
                </a:solidFill>
                <a:latin typeface="Times New Roman" panose="02020603050405020304" pitchFamily="18" charset="0"/>
                <a:cs typeface="Times New Roman" panose="02020603050405020304" pitchFamily="18" charset="0"/>
              </a:rPr>
              <a:t>History of marketing practice</a:t>
            </a:r>
            <a:endParaRPr lang="uk-UA" sz="4000" kern="0" spc="0" dirty="0">
              <a:solidFill>
                <a:srgbClr val="BDA78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545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3" name="Рисунок 2" descr="Перші торгові виставки">
            <a:extLst>
              <a:ext uri="{FF2B5EF4-FFF2-40B4-BE49-F238E27FC236}">
                <a16:creationId xmlns:a16="http://schemas.microsoft.com/office/drawing/2014/main" id="{CCABB05A-1EDF-91BA-EEED-02404D29A9D8}"/>
              </a:ext>
            </a:extLst>
          </p:cNvPr>
          <p:cNvPicPr>
            <a:picLocks noChangeAspect="1"/>
          </p:cNvPicPr>
          <p:nvPr/>
        </p:nvPicPr>
        <p:blipFill rotWithShape="1">
          <a:blip r:embed="rId3">
            <a:extLst>
              <a:ext uri="{28A0092B-C50C-407E-A947-70E740481C1C}">
                <a14:useLocalDpi xmlns:a14="http://schemas.microsoft.com/office/drawing/2010/main" val="0"/>
              </a:ext>
            </a:extLst>
          </a:blip>
          <a:srcRect l="7180" t="65582" r="42306" b="12154"/>
          <a:stretch/>
        </p:blipFill>
        <p:spPr bwMode="auto">
          <a:xfrm>
            <a:off x="771768" y="2327765"/>
            <a:ext cx="10648461" cy="4345690"/>
          </a:xfrm>
          <a:prstGeom prst="rect">
            <a:avLst/>
          </a:prstGeom>
          <a:ln>
            <a:noFill/>
          </a:ln>
          <a:effectLst>
            <a:outerShdw blurRad="292100" dist="139700" dir="2700000" algn="tl" rotWithShape="0">
              <a:srgbClr val="333333">
                <a:alpha val="65000"/>
              </a:srgbClr>
            </a:outerShdw>
          </a:effectLst>
        </p:spPr>
      </p:pic>
      <p:sp>
        <p:nvSpPr>
          <p:cNvPr id="10" name="Заголовок 1">
            <a:extLst>
              <a:ext uri="{FF2B5EF4-FFF2-40B4-BE49-F238E27FC236}">
                <a16:creationId xmlns:a16="http://schemas.microsoft.com/office/drawing/2014/main" id="{4FB2F83A-0B3F-B43F-7EE8-FEC7AACF5246}"/>
              </a:ext>
            </a:extLst>
          </p:cNvPr>
          <p:cNvSpPr txBox="1">
            <a:spLocks/>
          </p:cNvSpPr>
          <p:nvPr/>
        </p:nvSpPr>
        <p:spPr>
          <a:xfrm>
            <a:off x="193964" y="905082"/>
            <a:ext cx="11821770" cy="1363171"/>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3200" kern="0" spc="0" dirty="0">
                <a:solidFill>
                  <a:schemeClr val="bg1"/>
                </a:solidFill>
                <a:latin typeface="Times New Roman" panose="02020603050405020304" pitchFamily="18" charset="0"/>
                <a:cs typeface="Times New Roman" panose="02020603050405020304" pitchFamily="18" charset="0"/>
              </a:rPr>
              <a:t>Внутрішній вигляд </a:t>
            </a:r>
            <a:r>
              <a:rPr lang="en-US" sz="3200" kern="0" spc="0" dirty="0">
                <a:solidFill>
                  <a:schemeClr val="bg1"/>
                </a:solidFill>
                <a:latin typeface="Times New Roman" panose="02020603050405020304" pitchFamily="18" charset="0"/>
                <a:cs typeface="Times New Roman" panose="02020603050405020304" pitchFamily="18" charset="0"/>
              </a:rPr>
              <a:t>Vladislav Hall </a:t>
            </a:r>
            <a:r>
              <a:rPr lang="uk-UA" sz="3200" kern="0" spc="0" dirty="0">
                <a:solidFill>
                  <a:schemeClr val="bg1"/>
                </a:solidFill>
                <a:latin typeface="Times New Roman" panose="02020603050405020304" pitchFamily="18" charset="0"/>
                <a:cs typeface="Times New Roman" panose="02020603050405020304" pitchFamily="18" charset="0"/>
              </a:rPr>
              <a:t>в Празькому Граді під час </a:t>
            </a:r>
            <a:r>
              <a:rPr lang="uk-UA" sz="3200" b="1" kern="0" spc="0" dirty="0">
                <a:solidFill>
                  <a:schemeClr val="bg1"/>
                </a:solidFill>
                <a:latin typeface="Times New Roman" panose="02020603050405020304" pitchFamily="18" charset="0"/>
                <a:cs typeface="Times New Roman" panose="02020603050405020304" pitchFamily="18" charset="0"/>
              </a:rPr>
              <a:t>щорічного ярмарку</a:t>
            </a:r>
            <a:endParaRPr lang="en-US" sz="3200" b="1" kern="0" spc="0" dirty="0">
              <a:solidFill>
                <a:schemeClr val="bg1"/>
              </a:solidFill>
              <a:latin typeface="Times New Roman" panose="02020603050405020304" pitchFamily="18" charset="0"/>
              <a:cs typeface="Times New Roman" panose="02020603050405020304" pitchFamily="18" charset="0"/>
            </a:endParaRPr>
          </a:p>
          <a:p>
            <a:pPr algn="ctr" eaLnBrk="0" fontAlgn="base" hangingPunct="0">
              <a:lnSpc>
                <a:spcPct val="100000"/>
              </a:lnSpc>
              <a:spcAft>
                <a:spcPct val="0"/>
              </a:spcAft>
            </a:pPr>
            <a:r>
              <a:rPr lang="en-AU" sz="2500" kern="0" spc="0" dirty="0">
                <a:solidFill>
                  <a:schemeClr val="bg2">
                    <a:lumMod val="20000"/>
                    <a:lumOff val="80000"/>
                  </a:schemeClr>
                </a:solidFill>
                <a:latin typeface="Times New Roman" panose="02020603050405020304" pitchFamily="18" charset="0"/>
                <a:cs typeface="Times New Roman" panose="02020603050405020304" pitchFamily="18" charset="0"/>
              </a:rPr>
              <a:t>11</a:t>
            </a:r>
            <a:r>
              <a:rPr lang="en-AU" sz="2500" kern="0" spc="0" baseline="30000" dirty="0">
                <a:solidFill>
                  <a:schemeClr val="bg2">
                    <a:lumMod val="20000"/>
                    <a:lumOff val="80000"/>
                  </a:schemeClr>
                </a:solidFill>
                <a:latin typeface="Times New Roman" panose="02020603050405020304" pitchFamily="18" charset="0"/>
                <a:cs typeface="Times New Roman" panose="02020603050405020304" pitchFamily="18" charset="0"/>
              </a:rPr>
              <a:t>th</a:t>
            </a:r>
            <a:r>
              <a:rPr lang="en-AU" sz="2500" kern="0" spc="0" dirty="0">
                <a:solidFill>
                  <a:schemeClr val="bg2">
                    <a:lumMod val="20000"/>
                    <a:lumOff val="80000"/>
                  </a:schemeClr>
                </a:solidFill>
                <a:latin typeface="Times New Roman" panose="02020603050405020304" pitchFamily="18" charset="0"/>
                <a:cs typeface="Times New Roman" panose="02020603050405020304" pitchFamily="18" charset="0"/>
              </a:rPr>
              <a:t> Century AD</a:t>
            </a:r>
            <a:endParaRPr lang="uk-UA" sz="2500" kern="0" spc="0" dirty="0">
              <a:solidFill>
                <a:schemeClr val="bg2">
                  <a:lumMod val="20000"/>
                  <a:lumOff val="80000"/>
                </a:schemeClr>
              </a:solidFill>
              <a:latin typeface="Times New Roman" panose="02020603050405020304" pitchFamily="18" charset="0"/>
              <a:cs typeface="Times New Roman" panose="02020603050405020304" pitchFamily="18" charset="0"/>
            </a:endParaRPr>
          </a:p>
        </p:txBody>
      </p:sp>
      <p:sp>
        <p:nvSpPr>
          <p:cNvPr id="8" name="Заголовок 1">
            <a:extLst>
              <a:ext uri="{FF2B5EF4-FFF2-40B4-BE49-F238E27FC236}">
                <a16:creationId xmlns:a16="http://schemas.microsoft.com/office/drawing/2014/main" id="{E79E9CD6-F144-4B98-804C-1DE994A10193}"/>
              </a:ext>
            </a:extLst>
          </p:cNvPr>
          <p:cNvSpPr txBox="1">
            <a:spLocks/>
          </p:cNvSpPr>
          <p:nvPr/>
        </p:nvSpPr>
        <p:spPr>
          <a:xfrm>
            <a:off x="91125" y="306128"/>
            <a:ext cx="12009749"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AU" sz="4000" kern="0" spc="0" dirty="0">
                <a:solidFill>
                  <a:srgbClr val="BDA789"/>
                </a:solidFill>
                <a:latin typeface="Times New Roman" panose="02020603050405020304" pitchFamily="18" charset="0"/>
                <a:cs typeface="Times New Roman" panose="02020603050405020304" pitchFamily="18" charset="0"/>
              </a:rPr>
              <a:t>History of marketing practice</a:t>
            </a:r>
            <a:endParaRPr lang="uk-UA" sz="4000" kern="0" spc="0" dirty="0">
              <a:solidFill>
                <a:srgbClr val="BDA78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6798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D2A46EC8-B5DF-A054-4543-DDACA12728E9}"/>
              </a:ext>
            </a:extLst>
          </p:cNvPr>
          <p:cNvPicPr>
            <a:picLocks noChangeAspect="1"/>
          </p:cNvPicPr>
          <p:nvPr/>
        </p:nvPicPr>
        <p:blipFill rotWithShape="1">
          <a:blip r:embed="rId2">
            <a:extLst>
              <a:ext uri="{28A0092B-C50C-407E-A947-70E740481C1C}">
                <a14:useLocalDpi xmlns:a14="http://schemas.microsoft.com/office/drawing/2010/main" val="0"/>
              </a:ext>
            </a:extLst>
          </a:blip>
          <a:srcRect t="12917" b="24792"/>
          <a:stretch/>
        </p:blipFill>
        <p:spPr>
          <a:xfrm>
            <a:off x="4503510" y="1015732"/>
            <a:ext cx="4081462" cy="5649804"/>
          </a:xfrm>
          <a:prstGeom prst="rect">
            <a:avLst/>
          </a:prstGeom>
        </p:spPr>
      </p:pic>
      <p:sp>
        <p:nvSpPr>
          <p:cNvPr id="7" name="TextBox 6">
            <a:extLst>
              <a:ext uri="{FF2B5EF4-FFF2-40B4-BE49-F238E27FC236}">
                <a16:creationId xmlns:a16="http://schemas.microsoft.com/office/drawing/2014/main" id="{42A26B3D-83B7-56E9-65CB-2BBFE8525F18}"/>
              </a:ext>
            </a:extLst>
          </p:cNvPr>
          <p:cNvSpPr txBox="1"/>
          <p:nvPr/>
        </p:nvSpPr>
        <p:spPr>
          <a:xfrm>
            <a:off x="8584972" y="1813172"/>
            <a:ext cx="3349474" cy="3231654"/>
          </a:xfrm>
          <a:prstGeom prst="rect">
            <a:avLst/>
          </a:prstGeom>
          <a:noFill/>
        </p:spPr>
        <p:txBody>
          <a:bodyPr wrap="square">
            <a:spAutoFit/>
          </a:bodyPr>
          <a:lstStyle/>
          <a:p>
            <a:pPr algn="ctr"/>
            <a:r>
              <a:rPr lang="en-US" sz="4000" b="1" dirty="0">
                <a:solidFill>
                  <a:schemeClr val="bg1"/>
                </a:solidFill>
                <a:latin typeface="Times New Roman" panose="02020603050405020304" pitchFamily="18" charset="0"/>
                <a:cs typeface="Times New Roman" panose="02020603050405020304" pitchFamily="18" charset="0"/>
              </a:rPr>
              <a:t>Ukraine, </a:t>
            </a:r>
          </a:p>
          <a:p>
            <a:pPr algn="ctr"/>
            <a:r>
              <a:rPr lang="en-US" sz="4000" b="1" dirty="0">
                <a:solidFill>
                  <a:schemeClr val="bg1"/>
                </a:solidFill>
                <a:latin typeface="Times New Roman" panose="02020603050405020304" pitchFamily="18" charset="0"/>
                <a:cs typeface="Times New Roman" panose="02020603050405020304" pitchFamily="18" charset="0"/>
              </a:rPr>
              <a:t>middle 20</a:t>
            </a:r>
            <a:r>
              <a:rPr lang="en-US" sz="4000" b="1" baseline="30000" dirty="0">
                <a:solidFill>
                  <a:schemeClr val="bg1"/>
                </a:solidFill>
                <a:latin typeface="Times New Roman" panose="02020603050405020304" pitchFamily="18" charset="0"/>
                <a:cs typeface="Times New Roman" panose="02020603050405020304" pitchFamily="18" charset="0"/>
              </a:rPr>
              <a:t>th</a:t>
            </a:r>
            <a:r>
              <a:rPr lang="en-US" sz="4000" b="1" dirty="0">
                <a:solidFill>
                  <a:schemeClr val="bg1"/>
                </a:solidFill>
                <a:latin typeface="Times New Roman" panose="02020603050405020304" pitchFamily="18" charset="0"/>
                <a:cs typeface="Times New Roman" panose="02020603050405020304" pitchFamily="18" charset="0"/>
              </a:rPr>
              <a:t> century</a:t>
            </a:r>
          </a:p>
          <a:p>
            <a:pPr algn="ctr"/>
            <a:endParaRPr lang="en-US" sz="2800" b="1" dirty="0">
              <a:solidFill>
                <a:schemeClr val="bg1"/>
              </a:solidFill>
              <a:latin typeface="Times New Roman" panose="02020603050405020304" pitchFamily="18" charset="0"/>
              <a:cs typeface="Times New Roman" panose="02020603050405020304" pitchFamily="18" charset="0"/>
            </a:endParaRPr>
          </a:p>
          <a:p>
            <a:pPr algn="ctr"/>
            <a:r>
              <a:rPr lang="en-US" sz="2800" dirty="0">
                <a:solidFill>
                  <a:schemeClr val="bg1"/>
                </a:solidFill>
                <a:latin typeface="Times New Roman" panose="02020603050405020304" pitchFamily="18" charset="0"/>
                <a:cs typeface="Times New Roman" panose="02020603050405020304" pitchFamily="18" charset="0"/>
              </a:rPr>
              <a:t>Photo with advertisement</a:t>
            </a:r>
            <a:endParaRPr lang="uk-UA" sz="2800" dirty="0">
              <a:solidFill>
                <a:schemeClr val="bg1"/>
              </a:solidFill>
              <a:latin typeface="Times New Roman" panose="02020603050405020304" pitchFamily="18" charset="0"/>
              <a:cs typeface="Times New Roman" panose="02020603050405020304" pitchFamily="18" charset="0"/>
            </a:endParaRPr>
          </a:p>
        </p:txBody>
      </p:sp>
      <p:sp>
        <p:nvSpPr>
          <p:cNvPr id="6" name="Заголовок 1">
            <a:extLst>
              <a:ext uri="{FF2B5EF4-FFF2-40B4-BE49-F238E27FC236}">
                <a16:creationId xmlns:a16="http://schemas.microsoft.com/office/drawing/2014/main" id="{D0098C6B-D34E-4BDF-B5F5-1D00770B08BF}"/>
              </a:ext>
            </a:extLst>
          </p:cNvPr>
          <p:cNvSpPr txBox="1">
            <a:spLocks/>
          </p:cNvSpPr>
          <p:nvPr/>
        </p:nvSpPr>
        <p:spPr>
          <a:xfrm>
            <a:off x="91125" y="306128"/>
            <a:ext cx="12009749" cy="726479"/>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en-AU" sz="4000" kern="0" spc="0" dirty="0">
                <a:solidFill>
                  <a:srgbClr val="BDA789"/>
                </a:solidFill>
                <a:latin typeface="Times New Roman" panose="02020603050405020304" pitchFamily="18" charset="0"/>
                <a:cs typeface="Times New Roman" panose="02020603050405020304" pitchFamily="18" charset="0"/>
              </a:rPr>
              <a:t>History of marketing practice</a:t>
            </a:r>
            <a:endParaRPr lang="uk-UA" sz="4000" kern="0" spc="0" dirty="0">
              <a:solidFill>
                <a:srgbClr val="BDA789"/>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1293EA04-AB9D-41AC-9768-6BD1EB3BD523}"/>
              </a:ext>
            </a:extLst>
          </p:cNvPr>
          <p:cNvSpPr txBox="1"/>
          <p:nvPr/>
        </p:nvSpPr>
        <p:spPr>
          <a:xfrm>
            <a:off x="468836" y="1874728"/>
            <a:ext cx="4081462" cy="3108543"/>
          </a:xfrm>
          <a:prstGeom prst="rect">
            <a:avLst/>
          </a:prstGeom>
          <a:noFill/>
        </p:spPr>
        <p:txBody>
          <a:bodyPr wrap="square">
            <a:spAutoFit/>
          </a:bodyPr>
          <a:lstStyle/>
          <a:p>
            <a:pPr algn="ctr"/>
            <a:r>
              <a:rPr lang="uk-UA" sz="2800" b="1" i="0" dirty="0">
                <a:solidFill>
                  <a:schemeClr val="bg1"/>
                </a:solidFill>
                <a:effectLst/>
                <a:latin typeface="Times New Roman" panose="02020603050405020304" pitchFamily="18" charset="0"/>
                <a:cs typeface="Times New Roman" panose="02020603050405020304" pitchFamily="18" charset="0"/>
              </a:rPr>
              <a:t>Петро Аврамович Потапенко</a:t>
            </a:r>
          </a:p>
          <a:p>
            <a:pPr algn="ctr"/>
            <a:r>
              <a:rPr lang="uk-UA" sz="2800" b="1" i="0" dirty="0">
                <a:solidFill>
                  <a:schemeClr val="bg1"/>
                </a:solidFill>
                <a:effectLst/>
                <a:latin typeface="Times New Roman" panose="02020603050405020304" pitchFamily="18" charset="0"/>
                <a:cs typeface="Times New Roman" panose="02020603050405020304" pitchFamily="18" charset="0"/>
              </a:rPr>
              <a:t>(1914-1999) </a:t>
            </a:r>
          </a:p>
          <a:p>
            <a:pPr algn="ctr"/>
            <a:r>
              <a:rPr lang="uk-UA" sz="2800" b="0" i="0" dirty="0">
                <a:solidFill>
                  <a:schemeClr val="bg1"/>
                </a:solidFill>
                <a:effectLst/>
                <a:latin typeface="Times New Roman" panose="02020603050405020304" pitchFamily="18" charset="0"/>
                <a:cs typeface="Times New Roman" panose="02020603050405020304" pitchFamily="18" charset="0"/>
              </a:rPr>
              <a:t>– український бандурист, хоровий диригент, народився в с. Березівка, на Житомирщині </a:t>
            </a:r>
            <a:endParaRPr lang="uk-UA" sz="2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4178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13" name="Рисунок 11">
            <a:extLst>
              <a:ext uri="{FF2B5EF4-FFF2-40B4-BE49-F238E27FC236}">
                <a16:creationId xmlns:a16="http://schemas.microsoft.com/office/drawing/2014/main" id="{A43DB67F-D287-4528-9B21-E9CFDFEEFA8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Заголовок 1">
            <a:extLst>
              <a:ext uri="{FF2B5EF4-FFF2-40B4-BE49-F238E27FC236}">
                <a16:creationId xmlns:a16="http://schemas.microsoft.com/office/drawing/2014/main" id="{3423FCB0-5347-43B1-BF36-41D2784A07AB}"/>
              </a:ext>
            </a:extLst>
          </p:cNvPr>
          <p:cNvSpPr txBox="1">
            <a:spLocks/>
          </p:cNvSpPr>
          <p:nvPr/>
        </p:nvSpPr>
        <p:spPr>
          <a:xfrm>
            <a:off x="1725478" y="1225054"/>
            <a:ext cx="8741044" cy="826715"/>
          </a:xfrm>
          <a:prstGeom prst="rect">
            <a:avLst/>
          </a:prstGeom>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rgbClr val="00B050"/>
                </a:solidFill>
                <a:latin typeface="Times New Roman" panose="02020603050405020304" pitchFamily="18" charset="0"/>
                <a:cs typeface="Times New Roman" panose="02020603050405020304" pitchFamily="18" charset="0"/>
              </a:rPr>
              <a:t>Історія маркетингової </a:t>
            </a:r>
            <a:r>
              <a:rPr lang="uk-UA" sz="4000" b="1" kern="0" spc="0" dirty="0">
                <a:solidFill>
                  <a:srgbClr val="00B050"/>
                </a:solidFill>
                <a:latin typeface="Times New Roman" panose="02020603050405020304" pitchFamily="18" charset="0"/>
                <a:cs typeface="Times New Roman" panose="02020603050405020304" pitchFamily="18" charset="0"/>
              </a:rPr>
              <a:t>думки</a:t>
            </a:r>
          </a:p>
        </p:txBody>
      </p:sp>
      <p:sp>
        <p:nvSpPr>
          <p:cNvPr id="16" name="Овал 15">
            <a:extLst>
              <a:ext uri="{FF2B5EF4-FFF2-40B4-BE49-F238E27FC236}">
                <a16:creationId xmlns:a16="http://schemas.microsoft.com/office/drawing/2014/main" id="{833DD1AC-B391-4B9F-B9A9-32FFCA2E4957}"/>
              </a:ext>
            </a:extLst>
          </p:cNvPr>
          <p:cNvSpPr/>
          <p:nvPr/>
        </p:nvSpPr>
        <p:spPr>
          <a:xfrm>
            <a:off x="3013364" y="2293471"/>
            <a:ext cx="9178636" cy="3486832"/>
          </a:xfrm>
          <a:prstGeom prst="ellipse">
            <a:avLst/>
          </a:prstGeom>
          <a:solidFill>
            <a:srgbClr val="C7F5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uk-UA" sz="5000" dirty="0">
                <a:solidFill>
                  <a:srgbClr val="C00000"/>
                </a:solidFill>
                <a:latin typeface="Times New Roman" panose="02020603050405020304" pitchFamily="18" charset="0"/>
                <a:cs typeface="Times New Roman" panose="02020603050405020304" pitchFamily="18" charset="0"/>
              </a:rPr>
              <a:t>ПРАКТИКА</a:t>
            </a:r>
          </a:p>
          <a:p>
            <a:pPr algn="ctr">
              <a:lnSpc>
                <a:spcPct val="80000"/>
              </a:lnSpc>
            </a:pPr>
            <a:r>
              <a:rPr lang="uk-UA" sz="5000" dirty="0">
                <a:solidFill>
                  <a:srgbClr val="C00000"/>
                </a:solidFill>
                <a:latin typeface="Times New Roman" panose="02020603050405020304" pitchFamily="18" charset="0"/>
                <a:cs typeface="Times New Roman" panose="02020603050405020304" pitchFamily="18" charset="0"/>
              </a:rPr>
              <a:t>маркетингу</a:t>
            </a:r>
          </a:p>
        </p:txBody>
      </p:sp>
      <p:sp>
        <p:nvSpPr>
          <p:cNvPr id="17" name="Овал 16">
            <a:extLst>
              <a:ext uri="{FF2B5EF4-FFF2-40B4-BE49-F238E27FC236}">
                <a16:creationId xmlns:a16="http://schemas.microsoft.com/office/drawing/2014/main" id="{8DF7B396-AA79-49D9-B4B9-99AC0601AD7D}"/>
              </a:ext>
            </a:extLst>
          </p:cNvPr>
          <p:cNvSpPr/>
          <p:nvPr/>
        </p:nvSpPr>
        <p:spPr>
          <a:xfrm>
            <a:off x="723899" y="3045555"/>
            <a:ext cx="4972051" cy="2059979"/>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uk-UA" sz="5000" dirty="0">
                <a:solidFill>
                  <a:schemeClr val="accent5">
                    <a:lumMod val="75000"/>
                  </a:schemeClr>
                </a:solidFill>
                <a:latin typeface="Times New Roman" panose="02020603050405020304" pitchFamily="18" charset="0"/>
                <a:cs typeface="Times New Roman" panose="02020603050405020304" pitchFamily="18" charset="0"/>
              </a:rPr>
              <a:t>ТЕОРІЯ</a:t>
            </a:r>
          </a:p>
          <a:p>
            <a:pPr algn="ctr">
              <a:lnSpc>
                <a:spcPct val="80000"/>
              </a:lnSpc>
            </a:pPr>
            <a:r>
              <a:rPr lang="uk-UA" sz="5000" dirty="0">
                <a:solidFill>
                  <a:schemeClr val="accent5">
                    <a:lumMod val="75000"/>
                  </a:schemeClr>
                </a:solidFill>
                <a:latin typeface="Times New Roman" panose="02020603050405020304" pitchFamily="18" charset="0"/>
                <a:cs typeface="Times New Roman" panose="02020603050405020304" pitchFamily="18" charset="0"/>
              </a:rPr>
              <a:t>маркетингу</a:t>
            </a:r>
          </a:p>
        </p:txBody>
      </p:sp>
      <p:cxnSp>
        <p:nvCxnSpPr>
          <p:cNvPr id="18" name="Пряма зі стрілкою 17">
            <a:extLst>
              <a:ext uri="{FF2B5EF4-FFF2-40B4-BE49-F238E27FC236}">
                <a16:creationId xmlns:a16="http://schemas.microsoft.com/office/drawing/2014/main" id="{C60FB080-DD85-4931-AFFF-4FF8A4756BFD}"/>
              </a:ext>
            </a:extLst>
          </p:cNvPr>
          <p:cNvCxnSpPr>
            <a:cxnSpLocks/>
          </p:cNvCxnSpPr>
          <p:nvPr/>
        </p:nvCxnSpPr>
        <p:spPr>
          <a:xfrm flipH="1">
            <a:off x="3114675" y="2126521"/>
            <a:ext cx="3116268" cy="1145317"/>
          </a:xfrm>
          <a:prstGeom prst="straightConnector1">
            <a:avLst/>
          </a:prstGeom>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Овал 18">
            <a:extLst>
              <a:ext uri="{FF2B5EF4-FFF2-40B4-BE49-F238E27FC236}">
                <a16:creationId xmlns:a16="http://schemas.microsoft.com/office/drawing/2014/main" id="{8D88BF84-E574-4CCB-89EC-D94EA394DB7D}"/>
              </a:ext>
            </a:extLst>
          </p:cNvPr>
          <p:cNvSpPr/>
          <p:nvPr/>
        </p:nvSpPr>
        <p:spPr>
          <a:xfrm>
            <a:off x="117235" y="4643096"/>
            <a:ext cx="2606251" cy="1215774"/>
          </a:xfrm>
          <a:prstGeom prst="ellipse">
            <a:avLst/>
          </a:prstGeom>
          <a:solidFill>
            <a:srgbClr val="EAD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i="0" dirty="0">
                <a:solidFill>
                  <a:schemeClr val="tx1"/>
                </a:solidFill>
                <a:effectLst/>
                <a:latin typeface="Times New Roman" panose="02020603050405020304" pitchFamily="18" charset="0"/>
                <a:cs typeface="Times New Roman" panose="02020603050405020304" pitchFamily="18" charset="0"/>
              </a:rPr>
              <a:t>дослідження ідей та концепцій маркетингу</a:t>
            </a:r>
            <a:endParaRPr lang="uk-UA" dirty="0">
              <a:solidFill>
                <a:schemeClr val="tx1"/>
              </a:solidFill>
              <a:latin typeface="Times New Roman" panose="02020603050405020304" pitchFamily="18" charset="0"/>
              <a:cs typeface="Times New Roman" panose="02020603050405020304" pitchFamily="18" charset="0"/>
            </a:endParaRPr>
          </a:p>
        </p:txBody>
      </p:sp>
      <p:sp>
        <p:nvSpPr>
          <p:cNvPr id="20" name="Овал 19">
            <a:extLst>
              <a:ext uri="{FF2B5EF4-FFF2-40B4-BE49-F238E27FC236}">
                <a16:creationId xmlns:a16="http://schemas.microsoft.com/office/drawing/2014/main" id="{8EA442C4-2296-44D7-96E1-64DD9E2DAB2D}"/>
              </a:ext>
            </a:extLst>
          </p:cNvPr>
          <p:cNvSpPr/>
          <p:nvPr/>
        </p:nvSpPr>
        <p:spPr>
          <a:xfrm>
            <a:off x="2066558" y="4680878"/>
            <a:ext cx="2606251" cy="1215774"/>
          </a:xfrm>
          <a:prstGeom prst="ellipse">
            <a:avLst/>
          </a:prstGeom>
          <a:solidFill>
            <a:srgbClr val="EAD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i="0" dirty="0">
                <a:solidFill>
                  <a:schemeClr val="tx1"/>
                </a:solidFill>
                <a:effectLst/>
                <a:latin typeface="Times New Roman" panose="02020603050405020304" pitchFamily="18" charset="0"/>
                <a:cs typeface="Times New Roman" panose="02020603050405020304" pitchFamily="18" charset="0"/>
              </a:rPr>
              <a:t>вивчення шкіл маркетингової думки</a:t>
            </a:r>
            <a:endParaRPr lang="uk-UA" dirty="0">
              <a:solidFill>
                <a:schemeClr val="tx1"/>
              </a:solidFill>
              <a:latin typeface="Times New Roman" panose="02020603050405020304" pitchFamily="18" charset="0"/>
              <a:cs typeface="Times New Roman" panose="02020603050405020304" pitchFamily="18" charset="0"/>
            </a:endParaRPr>
          </a:p>
        </p:txBody>
      </p:sp>
      <p:sp>
        <p:nvSpPr>
          <p:cNvPr id="21" name="Овал 20">
            <a:extLst>
              <a:ext uri="{FF2B5EF4-FFF2-40B4-BE49-F238E27FC236}">
                <a16:creationId xmlns:a16="http://schemas.microsoft.com/office/drawing/2014/main" id="{116B47B8-F36C-416C-B910-BABA685A5957}"/>
              </a:ext>
            </a:extLst>
          </p:cNvPr>
          <p:cNvSpPr/>
          <p:nvPr/>
        </p:nvSpPr>
        <p:spPr>
          <a:xfrm>
            <a:off x="4171152" y="4564529"/>
            <a:ext cx="2606251" cy="1215774"/>
          </a:xfrm>
          <a:prstGeom prst="ellipse">
            <a:avLst/>
          </a:prstGeom>
          <a:solidFill>
            <a:srgbClr val="EADC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solidFill>
                  <a:schemeClr val="tx1"/>
                </a:solidFill>
                <a:latin typeface="Times New Roman" panose="02020603050405020304" pitchFamily="18" charset="0"/>
                <a:cs typeface="Times New Roman" panose="02020603050405020304" pitchFamily="18" charset="0"/>
              </a:rPr>
              <a:t>викладання дисципліни маркетингу</a:t>
            </a:r>
          </a:p>
        </p:txBody>
      </p:sp>
    </p:spTree>
    <p:extLst>
      <p:ext uri="{BB962C8B-B14F-4D97-AF65-F5344CB8AC3E}">
        <p14:creationId xmlns:p14="http://schemas.microsoft.com/office/powerpoint/2010/main" val="3236590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5743998" y="1962097"/>
            <a:ext cx="4536073"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Edward David Jones</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AU" sz="2800" dirty="0">
                <a:solidFill>
                  <a:schemeClr val="tx1">
                    <a:lumMod val="50000"/>
                  </a:schemeClr>
                </a:solidFill>
                <a:latin typeface="Times New Roman" panose="02020603050405020304" pitchFamily="18" charset="0"/>
                <a:cs typeface="Times New Roman" panose="02020603050405020304" pitchFamily="18" charset="0"/>
              </a:rPr>
              <a:t>(1870-1944)</a:t>
            </a:r>
          </a:p>
        </p:txBody>
      </p:sp>
      <p:sp>
        <p:nvSpPr>
          <p:cNvPr id="12" name="Заголовок 1">
            <a:extLst>
              <a:ext uri="{FF2B5EF4-FFF2-40B4-BE49-F238E27FC236}">
                <a16:creationId xmlns:a16="http://schemas.microsoft.com/office/drawing/2014/main" id="{E4E2F119-3C5A-43A2-9505-8E84EF1C3A97}"/>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sp>
        <p:nvSpPr>
          <p:cNvPr id="14" name="TextBox 13">
            <a:extLst>
              <a:ext uri="{FF2B5EF4-FFF2-40B4-BE49-F238E27FC236}">
                <a16:creationId xmlns:a16="http://schemas.microsoft.com/office/drawing/2014/main" id="{8235E33E-2714-4012-B3B5-2396B1310697}"/>
              </a:ext>
            </a:extLst>
          </p:cNvPr>
          <p:cNvSpPr txBox="1"/>
          <p:nvPr/>
        </p:nvSpPr>
        <p:spPr>
          <a:xfrm>
            <a:off x="5743998" y="3820661"/>
            <a:ext cx="4536073" cy="1246495"/>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Course </a:t>
            </a:r>
            <a:r>
              <a:rPr lang="uk-UA" sz="2500" dirty="0">
                <a:solidFill>
                  <a:schemeClr val="tx1">
                    <a:lumMod val="50000"/>
                  </a:schemeClr>
                </a:solidFill>
                <a:latin typeface="Times New Roman" panose="02020603050405020304" pitchFamily="18" charset="0"/>
                <a:cs typeface="Times New Roman" panose="02020603050405020304" pitchFamily="18" charset="0"/>
              </a:rPr>
              <a:t>«</a:t>
            </a:r>
            <a:r>
              <a:rPr lang="en-US" sz="2500" dirty="0">
                <a:solidFill>
                  <a:schemeClr val="tx1">
                    <a:lumMod val="50000"/>
                  </a:schemeClr>
                </a:solidFill>
                <a:latin typeface="Times New Roman" panose="02020603050405020304" pitchFamily="18" charset="0"/>
                <a:cs typeface="Times New Roman" panose="02020603050405020304" pitchFamily="18" charset="0"/>
              </a:rPr>
              <a:t>The Distributive and Regulative Industries of the US</a:t>
            </a:r>
            <a:r>
              <a:rPr lang="uk-UA" sz="2500" dirty="0">
                <a:solidFill>
                  <a:schemeClr val="tx1">
                    <a:lumMod val="50000"/>
                  </a:schemeClr>
                </a:solidFill>
                <a:latin typeface="Times New Roman" panose="02020603050405020304" pitchFamily="18" charset="0"/>
                <a:cs typeface="Times New Roman" panose="02020603050405020304" pitchFamily="18" charset="0"/>
              </a:rPr>
              <a:t>»</a:t>
            </a:r>
          </a:p>
          <a:p>
            <a:pPr algn="ctr"/>
            <a:r>
              <a:rPr lang="uk-UA" sz="2500" dirty="0">
                <a:solidFill>
                  <a:schemeClr val="tx1">
                    <a:lumMod val="50000"/>
                  </a:schemeClr>
                </a:solidFill>
                <a:latin typeface="Times New Roman" panose="02020603050405020304" pitchFamily="18" charset="0"/>
                <a:cs typeface="Times New Roman" panose="02020603050405020304" pitchFamily="18" charset="0"/>
              </a:rPr>
              <a:t>(1902)</a:t>
            </a:r>
          </a:p>
        </p:txBody>
      </p:sp>
      <p:sp>
        <p:nvSpPr>
          <p:cNvPr id="18" name="TextBox 17">
            <a:extLst>
              <a:ext uri="{FF2B5EF4-FFF2-40B4-BE49-F238E27FC236}">
                <a16:creationId xmlns:a16="http://schemas.microsoft.com/office/drawing/2014/main" id="{BE3B7F87-ED16-4CF6-ADFA-9092DCFC075C}"/>
              </a:ext>
            </a:extLst>
          </p:cNvPr>
          <p:cNvSpPr txBox="1"/>
          <p:nvPr/>
        </p:nvSpPr>
        <p:spPr>
          <a:xfrm>
            <a:off x="5743999" y="3240389"/>
            <a:ext cx="4536074" cy="47705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University of Michigan</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34ECD305-5867-4BAA-80DD-5367B89605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946" y="1534661"/>
            <a:ext cx="3286125" cy="4572000"/>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11">
            <a:extLst>
              <a:ext uri="{FF2B5EF4-FFF2-40B4-BE49-F238E27FC236}">
                <a16:creationId xmlns:a16="http://schemas.microsoft.com/office/drawing/2014/main" id="{1322C48F-E18D-47CE-8E41-A86BE39DCB1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5221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6096000" y="2189637"/>
            <a:ext cx="4536074"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Simon Litman</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AU" sz="2800" dirty="0">
                <a:solidFill>
                  <a:schemeClr val="tx1">
                    <a:lumMod val="50000"/>
                  </a:schemeClr>
                </a:solidFill>
                <a:latin typeface="Times New Roman" panose="02020603050405020304" pitchFamily="18" charset="0"/>
                <a:cs typeface="Times New Roman" panose="02020603050405020304" pitchFamily="18" charset="0"/>
              </a:rPr>
              <a:t>(1873-1965)</a:t>
            </a:r>
          </a:p>
        </p:txBody>
      </p:sp>
      <p:sp>
        <p:nvSpPr>
          <p:cNvPr id="14" name="TextBox 13">
            <a:extLst>
              <a:ext uri="{FF2B5EF4-FFF2-40B4-BE49-F238E27FC236}">
                <a16:creationId xmlns:a16="http://schemas.microsoft.com/office/drawing/2014/main" id="{8235E33E-2714-4012-B3B5-2396B1310697}"/>
              </a:ext>
            </a:extLst>
          </p:cNvPr>
          <p:cNvSpPr txBox="1"/>
          <p:nvPr/>
        </p:nvSpPr>
        <p:spPr>
          <a:xfrm>
            <a:off x="6096000" y="4053902"/>
            <a:ext cx="4536074" cy="1246495"/>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Course </a:t>
            </a:r>
            <a:r>
              <a:rPr lang="uk-UA" sz="2500" dirty="0">
                <a:solidFill>
                  <a:schemeClr val="tx1">
                    <a:lumMod val="50000"/>
                  </a:schemeClr>
                </a:solidFill>
                <a:latin typeface="Times New Roman" panose="02020603050405020304" pitchFamily="18" charset="0"/>
                <a:cs typeface="Times New Roman" panose="02020603050405020304" pitchFamily="18" charset="0"/>
              </a:rPr>
              <a:t>«</a:t>
            </a:r>
            <a:r>
              <a:rPr lang="en-US" sz="2500" dirty="0">
                <a:solidFill>
                  <a:schemeClr val="tx1">
                    <a:lumMod val="50000"/>
                  </a:schemeClr>
                </a:solidFill>
                <a:latin typeface="Times New Roman" panose="02020603050405020304" pitchFamily="18" charset="0"/>
                <a:cs typeface="Times New Roman" panose="02020603050405020304" pitchFamily="18" charset="0"/>
              </a:rPr>
              <a:t>The Technique of Trade and Commerce</a:t>
            </a:r>
            <a:r>
              <a:rPr lang="uk-UA" sz="2500" dirty="0">
                <a:solidFill>
                  <a:schemeClr val="tx1">
                    <a:lumMod val="50000"/>
                  </a:schemeClr>
                </a:solidFill>
                <a:latin typeface="Times New Roman" panose="02020603050405020304" pitchFamily="18" charset="0"/>
                <a:cs typeface="Times New Roman" panose="02020603050405020304" pitchFamily="18" charset="0"/>
              </a:rPr>
              <a:t>»</a:t>
            </a:r>
          </a:p>
          <a:p>
            <a:pPr algn="ctr"/>
            <a:r>
              <a:rPr lang="uk-UA" sz="2500" dirty="0">
                <a:solidFill>
                  <a:schemeClr val="tx1">
                    <a:lumMod val="50000"/>
                  </a:schemeClr>
                </a:solidFill>
                <a:latin typeface="Times New Roman" panose="02020603050405020304" pitchFamily="18" charset="0"/>
                <a:cs typeface="Times New Roman" panose="02020603050405020304" pitchFamily="18" charset="0"/>
              </a:rPr>
              <a:t>(1902-1903)</a:t>
            </a:r>
          </a:p>
        </p:txBody>
      </p:sp>
      <p:sp>
        <p:nvSpPr>
          <p:cNvPr id="10" name="TextBox 9">
            <a:extLst>
              <a:ext uri="{FF2B5EF4-FFF2-40B4-BE49-F238E27FC236}">
                <a16:creationId xmlns:a16="http://schemas.microsoft.com/office/drawing/2014/main" id="{865B3CB6-EAB6-436C-9E99-DE866F00787B}"/>
              </a:ext>
            </a:extLst>
          </p:cNvPr>
          <p:cNvSpPr txBox="1"/>
          <p:nvPr/>
        </p:nvSpPr>
        <p:spPr>
          <a:xfrm>
            <a:off x="6096000" y="3490759"/>
            <a:ext cx="4536074" cy="47705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University of California</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45F2006A-E048-4165-9145-77E4D2BB40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75"/>
          <a:stretch/>
        </p:blipFill>
        <p:spPr bwMode="auto">
          <a:xfrm>
            <a:off x="1773381" y="1528082"/>
            <a:ext cx="4159827" cy="4879462"/>
          </a:xfrm>
          <a:prstGeom prst="rect">
            <a:avLst/>
          </a:prstGeom>
          <a:noFill/>
          <a:extLst>
            <a:ext uri="{909E8E84-426E-40DD-AFC4-6F175D3DCCD1}">
              <a14:hiddenFill xmlns:a14="http://schemas.microsoft.com/office/drawing/2010/main">
                <a:solidFill>
                  <a:srgbClr val="FFFFFF"/>
                </a:solidFill>
              </a14:hiddenFill>
            </a:ext>
          </a:extLst>
        </p:spPr>
      </p:pic>
      <p:sp>
        <p:nvSpPr>
          <p:cNvPr id="9" name="Заголовок 1">
            <a:extLst>
              <a:ext uri="{FF2B5EF4-FFF2-40B4-BE49-F238E27FC236}">
                <a16:creationId xmlns:a16="http://schemas.microsoft.com/office/drawing/2014/main" id="{6601D8E3-EE52-4B4C-8CCA-C63C5970A375}"/>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11" name="Рисунок 11">
            <a:extLst>
              <a:ext uri="{FF2B5EF4-FFF2-40B4-BE49-F238E27FC236}">
                <a16:creationId xmlns:a16="http://schemas.microsoft.com/office/drawing/2014/main" id="{ABFBE321-5D12-4E76-A74E-1DE673E6DBB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873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6090231" y="2217346"/>
            <a:ext cx="4536073"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Ralph Starr Butler</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AU" sz="2800" dirty="0">
                <a:solidFill>
                  <a:schemeClr val="tx1">
                    <a:lumMod val="50000"/>
                  </a:schemeClr>
                </a:solidFill>
                <a:latin typeface="Times New Roman" panose="02020603050405020304" pitchFamily="18" charset="0"/>
                <a:cs typeface="Times New Roman" panose="02020603050405020304" pitchFamily="18" charset="0"/>
              </a:rPr>
              <a:t>(1882-1971)</a:t>
            </a:r>
          </a:p>
        </p:txBody>
      </p:sp>
      <p:sp>
        <p:nvSpPr>
          <p:cNvPr id="14" name="TextBox 13">
            <a:extLst>
              <a:ext uri="{FF2B5EF4-FFF2-40B4-BE49-F238E27FC236}">
                <a16:creationId xmlns:a16="http://schemas.microsoft.com/office/drawing/2014/main" id="{8235E33E-2714-4012-B3B5-2396B1310697}"/>
              </a:ext>
            </a:extLst>
          </p:cNvPr>
          <p:cNvSpPr txBox="1"/>
          <p:nvPr/>
        </p:nvSpPr>
        <p:spPr>
          <a:xfrm>
            <a:off x="6090232" y="4002052"/>
            <a:ext cx="4536073" cy="86177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Course </a:t>
            </a:r>
            <a:r>
              <a:rPr lang="uk-UA" sz="2500" dirty="0">
                <a:solidFill>
                  <a:schemeClr val="tx1">
                    <a:lumMod val="50000"/>
                  </a:schemeClr>
                </a:solidFill>
                <a:latin typeface="Times New Roman" panose="02020603050405020304" pitchFamily="18" charset="0"/>
                <a:cs typeface="Times New Roman" panose="02020603050405020304" pitchFamily="18" charset="0"/>
              </a:rPr>
              <a:t>«</a:t>
            </a:r>
            <a:r>
              <a:rPr lang="en-US" sz="2500" dirty="0">
                <a:solidFill>
                  <a:schemeClr val="tx1">
                    <a:lumMod val="50000"/>
                  </a:schemeClr>
                </a:solidFill>
                <a:latin typeface="Times New Roman" panose="02020603050405020304" pitchFamily="18" charset="0"/>
                <a:cs typeface="Times New Roman" panose="02020603050405020304" pitchFamily="18" charset="0"/>
              </a:rPr>
              <a:t>Marketing Methods</a:t>
            </a:r>
            <a:r>
              <a:rPr lang="uk-UA" sz="2500" dirty="0">
                <a:solidFill>
                  <a:schemeClr val="tx1">
                    <a:lumMod val="50000"/>
                  </a:schemeClr>
                </a:solidFill>
                <a:latin typeface="Times New Roman" panose="02020603050405020304" pitchFamily="18" charset="0"/>
                <a:cs typeface="Times New Roman" panose="02020603050405020304" pitchFamily="18" charset="0"/>
              </a:rPr>
              <a:t>»</a:t>
            </a:r>
          </a:p>
          <a:p>
            <a:pPr algn="ctr"/>
            <a:r>
              <a:rPr lang="uk-UA" sz="2500" dirty="0">
                <a:solidFill>
                  <a:schemeClr val="tx1">
                    <a:lumMod val="50000"/>
                  </a:schemeClr>
                </a:solidFill>
                <a:latin typeface="Times New Roman" panose="02020603050405020304" pitchFamily="18" charset="0"/>
                <a:cs typeface="Times New Roman" panose="02020603050405020304" pitchFamily="18" charset="0"/>
              </a:rPr>
              <a:t>(19</a:t>
            </a:r>
            <a:r>
              <a:rPr lang="en-US" sz="2500" dirty="0">
                <a:solidFill>
                  <a:schemeClr val="tx1">
                    <a:lumMod val="50000"/>
                  </a:schemeClr>
                </a:solidFill>
                <a:latin typeface="Times New Roman" panose="02020603050405020304" pitchFamily="18" charset="0"/>
                <a:cs typeface="Times New Roman" panose="02020603050405020304" pitchFamily="18" charset="0"/>
              </a:rPr>
              <a:t>10</a:t>
            </a:r>
            <a:r>
              <a:rPr lang="uk-UA" sz="2500" dirty="0">
                <a:solidFill>
                  <a:schemeClr val="tx1">
                    <a:lumMod val="50000"/>
                  </a:schemeClr>
                </a:solidFill>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865B3CB6-EAB6-436C-9E99-DE866F00787B}"/>
              </a:ext>
            </a:extLst>
          </p:cNvPr>
          <p:cNvSpPr txBox="1"/>
          <p:nvPr/>
        </p:nvSpPr>
        <p:spPr>
          <a:xfrm>
            <a:off x="6090232" y="3409781"/>
            <a:ext cx="4536073" cy="47705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University of Wisconsin</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18F775D3-D0F3-416B-83C9-BD9D4710E7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44" t="11217" r="9671" b="20597"/>
          <a:stretch/>
        </p:blipFill>
        <p:spPr bwMode="auto">
          <a:xfrm>
            <a:off x="2225964" y="1488479"/>
            <a:ext cx="3537528" cy="4676262"/>
          </a:xfrm>
          <a:prstGeom prst="rect">
            <a:avLst/>
          </a:prstGeom>
          <a:noFill/>
          <a:extLst>
            <a:ext uri="{909E8E84-426E-40DD-AFC4-6F175D3DCCD1}">
              <a14:hiddenFill xmlns:a14="http://schemas.microsoft.com/office/drawing/2010/main">
                <a:solidFill>
                  <a:srgbClr val="FFFFFF"/>
                </a:solidFill>
              </a14:hiddenFill>
            </a:ext>
          </a:extLst>
        </p:spPr>
      </p:pic>
      <p:sp>
        <p:nvSpPr>
          <p:cNvPr id="9" name="Заголовок 1">
            <a:extLst>
              <a:ext uri="{FF2B5EF4-FFF2-40B4-BE49-F238E27FC236}">
                <a16:creationId xmlns:a16="http://schemas.microsoft.com/office/drawing/2014/main" id="{BA8D03A2-8B5C-4E01-89B1-27D59E2B58F2}"/>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12" name="Рисунок 11">
            <a:extLst>
              <a:ext uri="{FF2B5EF4-FFF2-40B4-BE49-F238E27FC236}">
                <a16:creationId xmlns:a16="http://schemas.microsoft.com/office/drawing/2014/main" id="{3332A49B-851D-4CFF-BBA1-EF32174640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5300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5417493" y="1731838"/>
            <a:ext cx="5587963"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Paul Terry Cherington</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AU" sz="2800" dirty="0">
                <a:solidFill>
                  <a:schemeClr val="tx1">
                    <a:lumMod val="50000"/>
                  </a:schemeClr>
                </a:solidFill>
                <a:latin typeface="Times New Roman" panose="02020603050405020304" pitchFamily="18" charset="0"/>
                <a:cs typeface="Times New Roman" panose="02020603050405020304" pitchFamily="18" charset="0"/>
              </a:rPr>
              <a:t>(18</a:t>
            </a:r>
            <a:r>
              <a:rPr lang="uk-UA" sz="2800" dirty="0">
                <a:solidFill>
                  <a:schemeClr val="tx1">
                    <a:lumMod val="50000"/>
                  </a:schemeClr>
                </a:solidFill>
                <a:latin typeface="Times New Roman" panose="02020603050405020304" pitchFamily="18" charset="0"/>
                <a:cs typeface="Times New Roman" panose="02020603050405020304" pitchFamily="18" charset="0"/>
              </a:rPr>
              <a:t>76</a:t>
            </a:r>
            <a:r>
              <a:rPr lang="en-AU" sz="2800" dirty="0">
                <a:solidFill>
                  <a:schemeClr val="tx1">
                    <a:lumMod val="50000"/>
                  </a:schemeClr>
                </a:solidFill>
                <a:latin typeface="Times New Roman" panose="02020603050405020304" pitchFamily="18" charset="0"/>
                <a:cs typeface="Times New Roman" panose="02020603050405020304" pitchFamily="18" charset="0"/>
              </a:rPr>
              <a:t>-19</a:t>
            </a:r>
            <a:r>
              <a:rPr lang="uk-UA" sz="2800" dirty="0">
                <a:solidFill>
                  <a:schemeClr val="tx1">
                    <a:lumMod val="50000"/>
                  </a:schemeClr>
                </a:solidFill>
                <a:latin typeface="Times New Roman" panose="02020603050405020304" pitchFamily="18" charset="0"/>
                <a:cs typeface="Times New Roman" panose="02020603050405020304" pitchFamily="18" charset="0"/>
              </a:rPr>
              <a:t>43</a:t>
            </a:r>
            <a:r>
              <a:rPr lang="en-AU" sz="2800" dirty="0">
                <a:solidFill>
                  <a:schemeClr val="tx1">
                    <a:lumMod val="50000"/>
                  </a:schemeClr>
                </a:solidFill>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8235E33E-2714-4012-B3B5-2396B1310697}"/>
              </a:ext>
            </a:extLst>
          </p:cNvPr>
          <p:cNvSpPr txBox="1"/>
          <p:nvPr/>
        </p:nvSpPr>
        <p:spPr>
          <a:xfrm>
            <a:off x="5417494" y="3916208"/>
            <a:ext cx="5587962" cy="1754326"/>
          </a:xfrm>
          <a:prstGeom prst="rect">
            <a:avLst/>
          </a:prstGeom>
          <a:solidFill>
            <a:srgbClr val="B4BBE4"/>
          </a:solidFill>
        </p:spPr>
        <p:txBody>
          <a:bodyPr wrap="square">
            <a:spAutoFit/>
          </a:bodyPr>
          <a:lstStyle/>
          <a:p>
            <a:pPr algn="ctr"/>
            <a:r>
              <a:rPr lang="en-US" dirty="0">
                <a:solidFill>
                  <a:schemeClr val="tx1">
                    <a:lumMod val="50000"/>
                  </a:schemeClr>
                </a:solidFill>
                <a:latin typeface="Times New Roman" panose="02020603050405020304" pitchFamily="18" charset="0"/>
                <a:cs typeface="Times New Roman" panose="02020603050405020304" pitchFamily="18" charset="0"/>
              </a:rPr>
              <a:t>Course </a:t>
            </a:r>
            <a:r>
              <a:rPr lang="uk-UA" dirty="0">
                <a:solidFill>
                  <a:schemeClr val="tx1">
                    <a:lumMod val="50000"/>
                  </a:schemeClr>
                </a:solidFill>
                <a:latin typeface="Times New Roman" panose="02020603050405020304" pitchFamily="18" charset="0"/>
                <a:cs typeface="Times New Roman" panose="02020603050405020304" pitchFamily="18" charset="0"/>
              </a:rPr>
              <a:t>«</a:t>
            </a:r>
            <a:r>
              <a:rPr lang="en-US" dirty="0">
                <a:solidFill>
                  <a:schemeClr val="tx1">
                    <a:lumMod val="50000"/>
                  </a:schemeClr>
                </a:solidFill>
                <a:latin typeface="Times New Roman" panose="02020603050405020304" pitchFamily="18" charset="0"/>
                <a:cs typeface="Times New Roman" panose="02020603050405020304" pitchFamily="18" charset="0"/>
              </a:rPr>
              <a:t>Commercial Organization and Methods</a:t>
            </a:r>
            <a:r>
              <a:rPr lang="uk-UA" dirty="0">
                <a:solidFill>
                  <a:schemeClr val="tx1">
                    <a:lumMod val="50000"/>
                  </a:schemeClr>
                </a:solidFill>
                <a:latin typeface="Times New Roman" panose="02020603050405020304" pitchFamily="18" charset="0"/>
                <a:cs typeface="Times New Roman" panose="02020603050405020304" pitchFamily="18" charset="0"/>
              </a:rPr>
              <a:t>» (1908)</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US" dirty="0">
                <a:solidFill>
                  <a:schemeClr val="tx1">
                    <a:lumMod val="50000"/>
                  </a:schemeClr>
                </a:solidFill>
                <a:latin typeface="Times New Roman" panose="02020603050405020304" pitchFamily="18" charset="0"/>
                <a:cs typeface="Times New Roman" panose="02020603050405020304" pitchFamily="18" charset="0"/>
              </a:rPr>
              <a:t>Book </a:t>
            </a:r>
            <a:r>
              <a:rPr lang="uk-UA" dirty="0">
                <a:solidFill>
                  <a:schemeClr val="tx1">
                    <a:lumMod val="50000"/>
                  </a:schemeClr>
                </a:solidFill>
                <a:latin typeface="Times New Roman" panose="02020603050405020304" pitchFamily="18" charset="0"/>
                <a:cs typeface="Times New Roman" panose="02020603050405020304" pitchFamily="18" charset="0"/>
              </a:rPr>
              <a:t>«</a:t>
            </a:r>
            <a:r>
              <a:rPr lang="en-US" dirty="0">
                <a:solidFill>
                  <a:schemeClr val="tx1">
                    <a:lumMod val="50000"/>
                  </a:schemeClr>
                </a:solidFill>
                <a:latin typeface="Times New Roman" panose="02020603050405020304" pitchFamily="18" charset="0"/>
                <a:cs typeface="Times New Roman" panose="02020603050405020304" pitchFamily="18" charset="0"/>
              </a:rPr>
              <a:t>Advertising as a business force</a:t>
            </a:r>
            <a:r>
              <a:rPr lang="uk-UA" dirty="0">
                <a:solidFill>
                  <a:schemeClr val="tx1">
                    <a:lumMod val="50000"/>
                  </a:schemeClr>
                </a:solidFill>
                <a:latin typeface="Times New Roman" panose="02020603050405020304" pitchFamily="18" charset="0"/>
                <a:cs typeface="Times New Roman" panose="02020603050405020304" pitchFamily="18" charset="0"/>
              </a:rPr>
              <a:t>» (1913)</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US" dirty="0">
                <a:solidFill>
                  <a:schemeClr val="tx1">
                    <a:lumMod val="50000"/>
                  </a:schemeClr>
                </a:solidFill>
                <a:latin typeface="Times New Roman" panose="02020603050405020304" pitchFamily="18" charset="0"/>
                <a:cs typeface="Times New Roman" panose="02020603050405020304" pitchFamily="18" charset="0"/>
              </a:rPr>
              <a:t>Book </a:t>
            </a:r>
            <a:r>
              <a:rPr lang="uk-UA" dirty="0">
                <a:solidFill>
                  <a:schemeClr val="tx1">
                    <a:lumMod val="50000"/>
                  </a:schemeClr>
                </a:solidFill>
                <a:latin typeface="Times New Roman" panose="02020603050405020304" pitchFamily="18" charset="0"/>
                <a:cs typeface="Times New Roman" panose="02020603050405020304" pitchFamily="18" charset="0"/>
              </a:rPr>
              <a:t>«</a:t>
            </a:r>
            <a:r>
              <a:rPr lang="en-US" dirty="0">
                <a:solidFill>
                  <a:schemeClr val="tx1">
                    <a:lumMod val="50000"/>
                  </a:schemeClr>
                </a:solidFill>
                <a:latin typeface="Times New Roman" panose="02020603050405020304" pitchFamily="18" charset="0"/>
                <a:cs typeface="Times New Roman" panose="02020603050405020304" pitchFamily="18" charset="0"/>
              </a:rPr>
              <a:t>The Elements of Marketing</a:t>
            </a:r>
            <a:r>
              <a:rPr lang="uk-UA" dirty="0">
                <a:solidFill>
                  <a:schemeClr val="tx1">
                    <a:lumMod val="50000"/>
                  </a:schemeClr>
                </a:solidFill>
                <a:latin typeface="Times New Roman" panose="02020603050405020304" pitchFamily="18" charset="0"/>
                <a:cs typeface="Times New Roman" panose="02020603050405020304" pitchFamily="18" charset="0"/>
              </a:rPr>
              <a:t>»</a:t>
            </a:r>
          </a:p>
          <a:p>
            <a:pPr algn="ctr"/>
            <a:r>
              <a:rPr lang="uk-UA" dirty="0">
                <a:solidFill>
                  <a:schemeClr val="tx1">
                    <a:lumMod val="50000"/>
                  </a:schemeClr>
                </a:solidFill>
                <a:latin typeface="Times New Roman" panose="02020603050405020304" pitchFamily="18" charset="0"/>
                <a:cs typeface="Times New Roman" panose="02020603050405020304" pitchFamily="18" charset="0"/>
              </a:rPr>
              <a:t>(19</a:t>
            </a:r>
            <a:r>
              <a:rPr lang="en-US" dirty="0">
                <a:solidFill>
                  <a:schemeClr val="tx1">
                    <a:lumMod val="50000"/>
                  </a:schemeClr>
                </a:solidFill>
                <a:latin typeface="Times New Roman" panose="02020603050405020304" pitchFamily="18" charset="0"/>
                <a:cs typeface="Times New Roman" panose="02020603050405020304" pitchFamily="18" charset="0"/>
              </a:rPr>
              <a:t>20</a:t>
            </a:r>
            <a:r>
              <a:rPr lang="uk-UA" dirty="0">
                <a:solidFill>
                  <a:schemeClr val="tx1">
                    <a:lumMod val="50000"/>
                  </a:schemeClr>
                </a:solidFill>
                <a:latin typeface="Times New Roman" panose="02020603050405020304" pitchFamily="18" charset="0"/>
                <a:cs typeface="Times New Roman" panose="02020603050405020304" pitchFamily="18" charset="0"/>
              </a:rPr>
              <a:t>)</a:t>
            </a:r>
          </a:p>
          <a:p>
            <a:pPr algn="ctr"/>
            <a:r>
              <a:rPr lang="en-US" dirty="0">
                <a:solidFill>
                  <a:schemeClr val="tx1">
                    <a:lumMod val="50000"/>
                  </a:schemeClr>
                </a:solidFill>
                <a:latin typeface="Times New Roman" panose="02020603050405020304" pitchFamily="18" charset="0"/>
                <a:cs typeface="Times New Roman" panose="02020603050405020304" pitchFamily="18" charset="0"/>
              </a:rPr>
              <a:t>The first President of the American Marketing Association (1931)</a:t>
            </a:r>
          </a:p>
        </p:txBody>
      </p:sp>
      <p:sp>
        <p:nvSpPr>
          <p:cNvPr id="10" name="TextBox 9">
            <a:extLst>
              <a:ext uri="{FF2B5EF4-FFF2-40B4-BE49-F238E27FC236}">
                <a16:creationId xmlns:a16="http://schemas.microsoft.com/office/drawing/2014/main" id="{865B3CB6-EAB6-436C-9E99-DE866F00787B}"/>
              </a:ext>
            </a:extLst>
          </p:cNvPr>
          <p:cNvSpPr txBox="1"/>
          <p:nvPr/>
        </p:nvSpPr>
        <p:spPr>
          <a:xfrm>
            <a:off x="5417494" y="2931745"/>
            <a:ext cx="5587963" cy="86177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Graduate School of Business Administration at Harvard</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60B8B231-1A41-43EF-B302-917DCAB0418A}"/>
              </a:ext>
            </a:extLst>
          </p:cNvPr>
          <p:cNvPicPr>
            <a:picLocks noChangeAspect="1"/>
          </p:cNvPicPr>
          <p:nvPr/>
        </p:nvPicPr>
        <p:blipFill rotWithShape="1">
          <a:blip r:embed="rId3"/>
          <a:srcRect l="2404" r="4603"/>
          <a:stretch/>
        </p:blipFill>
        <p:spPr>
          <a:xfrm>
            <a:off x="1638136" y="1519974"/>
            <a:ext cx="3537529" cy="4682280"/>
          </a:xfrm>
          <a:prstGeom prst="rect">
            <a:avLst/>
          </a:prstGeom>
        </p:spPr>
      </p:pic>
      <p:sp>
        <p:nvSpPr>
          <p:cNvPr id="9" name="Заголовок 1">
            <a:extLst>
              <a:ext uri="{FF2B5EF4-FFF2-40B4-BE49-F238E27FC236}">
                <a16:creationId xmlns:a16="http://schemas.microsoft.com/office/drawing/2014/main" id="{5E3BB327-506C-417D-A655-3AF9B29D4B5B}"/>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13" name="Рисунок 11">
            <a:extLst>
              <a:ext uri="{FF2B5EF4-FFF2-40B4-BE49-F238E27FC236}">
                <a16:creationId xmlns:a16="http://schemas.microsoft.com/office/drawing/2014/main" id="{5C5CC6FC-BB51-4453-A041-222EB36B015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5310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5045202" y="1519859"/>
            <a:ext cx="5587963"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Paul Terry Cherington</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AU" sz="2800" dirty="0">
                <a:solidFill>
                  <a:schemeClr val="tx1">
                    <a:lumMod val="50000"/>
                  </a:schemeClr>
                </a:solidFill>
                <a:latin typeface="Times New Roman" panose="02020603050405020304" pitchFamily="18" charset="0"/>
                <a:cs typeface="Times New Roman" panose="02020603050405020304" pitchFamily="18" charset="0"/>
              </a:rPr>
              <a:t>(18</a:t>
            </a:r>
            <a:r>
              <a:rPr lang="uk-UA" sz="2800" dirty="0">
                <a:solidFill>
                  <a:schemeClr val="tx1">
                    <a:lumMod val="50000"/>
                  </a:schemeClr>
                </a:solidFill>
                <a:latin typeface="Times New Roman" panose="02020603050405020304" pitchFamily="18" charset="0"/>
                <a:cs typeface="Times New Roman" panose="02020603050405020304" pitchFamily="18" charset="0"/>
              </a:rPr>
              <a:t>76</a:t>
            </a:r>
            <a:r>
              <a:rPr lang="en-AU" sz="2800" dirty="0">
                <a:solidFill>
                  <a:schemeClr val="tx1">
                    <a:lumMod val="50000"/>
                  </a:schemeClr>
                </a:solidFill>
                <a:latin typeface="Times New Roman" panose="02020603050405020304" pitchFamily="18" charset="0"/>
                <a:cs typeface="Times New Roman" panose="02020603050405020304" pitchFamily="18" charset="0"/>
              </a:rPr>
              <a:t>-19</a:t>
            </a:r>
            <a:r>
              <a:rPr lang="uk-UA" sz="2800" dirty="0">
                <a:solidFill>
                  <a:schemeClr val="tx1">
                    <a:lumMod val="50000"/>
                  </a:schemeClr>
                </a:solidFill>
                <a:latin typeface="Times New Roman" panose="02020603050405020304" pitchFamily="18" charset="0"/>
                <a:cs typeface="Times New Roman" panose="02020603050405020304" pitchFamily="18" charset="0"/>
              </a:rPr>
              <a:t>43</a:t>
            </a:r>
            <a:r>
              <a:rPr lang="en-AU" sz="2800" dirty="0">
                <a:solidFill>
                  <a:schemeClr val="tx1">
                    <a:lumMod val="50000"/>
                  </a:schemeClr>
                </a:solidFill>
                <a:latin typeface="Times New Roman" panose="02020603050405020304" pitchFamily="18" charset="0"/>
                <a:cs typeface="Times New Roman" panose="02020603050405020304" pitchFamily="18" charset="0"/>
              </a:rPr>
              <a:t>)</a:t>
            </a:r>
          </a:p>
        </p:txBody>
      </p:sp>
      <p:sp>
        <p:nvSpPr>
          <p:cNvPr id="9" name="Заголовок 1">
            <a:extLst>
              <a:ext uri="{FF2B5EF4-FFF2-40B4-BE49-F238E27FC236}">
                <a16:creationId xmlns:a16="http://schemas.microsoft.com/office/drawing/2014/main" id="{5E3BB327-506C-417D-A655-3AF9B29D4B5B}"/>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3" name="Рисунок 2">
            <a:extLst>
              <a:ext uri="{FF2B5EF4-FFF2-40B4-BE49-F238E27FC236}">
                <a16:creationId xmlns:a16="http://schemas.microsoft.com/office/drawing/2014/main" id="{36F2CCBD-ACA2-468B-B8D1-825254A7342C}"/>
              </a:ext>
            </a:extLst>
          </p:cNvPr>
          <p:cNvPicPr>
            <a:picLocks noChangeAspect="1"/>
          </p:cNvPicPr>
          <p:nvPr/>
        </p:nvPicPr>
        <p:blipFill>
          <a:blip r:embed="rId3"/>
          <a:stretch>
            <a:fillRect/>
          </a:stretch>
        </p:blipFill>
        <p:spPr>
          <a:xfrm>
            <a:off x="594555" y="1419738"/>
            <a:ext cx="3575435" cy="5336177"/>
          </a:xfrm>
          <a:prstGeom prst="rect">
            <a:avLst/>
          </a:prstGeom>
        </p:spPr>
      </p:pic>
      <p:pic>
        <p:nvPicPr>
          <p:cNvPr id="5" name="Рисунок 4">
            <a:extLst>
              <a:ext uri="{FF2B5EF4-FFF2-40B4-BE49-F238E27FC236}">
                <a16:creationId xmlns:a16="http://schemas.microsoft.com/office/drawing/2014/main" id="{5DB98FC4-013C-4E2A-8CBB-6EF2AC611B50}"/>
              </a:ext>
            </a:extLst>
          </p:cNvPr>
          <p:cNvPicPr>
            <a:picLocks noChangeAspect="1"/>
          </p:cNvPicPr>
          <p:nvPr/>
        </p:nvPicPr>
        <p:blipFill>
          <a:blip r:embed="rId4"/>
          <a:stretch>
            <a:fillRect/>
          </a:stretch>
        </p:blipFill>
        <p:spPr>
          <a:xfrm>
            <a:off x="2275959" y="2597077"/>
            <a:ext cx="7468934" cy="1800750"/>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4362D616-687D-40AC-BC44-6004582C49CD}"/>
              </a:ext>
            </a:extLst>
          </p:cNvPr>
          <p:cNvSpPr txBox="1"/>
          <p:nvPr/>
        </p:nvSpPr>
        <p:spPr>
          <a:xfrm>
            <a:off x="6260048" y="4328576"/>
            <a:ext cx="5587963" cy="400110"/>
          </a:xfrm>
          <a:prstGeom prst="rect">
            <a:avLst/>
          </a:prstGeom>
          <a:solidFill>
            <a:srgbClr val="E2C5FF"/>
          </a:solidFill>
        </p:spPr>
        <p:txBody>
          <a:bodyPr wrap="square">
            <a:spAutoFit/>
          </a:bodyPr>
          <a:lstStyle/>
          <a:p>
            <a:pPr algn="ctr"/>
            <a:r>
              <a:rPr lang="uk-UA" sz="2000" dirty="0">
                <a:solidFill>
                  <a:schemeClr val="tx1">
                    <a:lumMod val="50000"/>
                  </a:schemeClr>
                </a:solidFill>
                <a:latin typeface="Times New Roman" panose="02020603050405020304" pitchFamily="18" charset="0"/>
                <a:cs typeface="Times New Roman" panose="02020603050405020304" pitchFamily="18" charset="0"/>
              </a:rPr>
              <a:t>Стаття в «</a:t>
            </a:r>
            <a:r>
              <a:rPr lang="en-US" sz="2000" dirty="0">
                <a:solidFill>
                  <a:schemeClr val="tx1">
                    <a:lumMod val="50000"/>
                  </a:schemeClr>
                </a:solidFill>
                <a:latin typeface="Times New Roman" panose="02020603050405020304" pitchFamily="18" charset="0"/>
                <a:cs typeface="Times New Roman" panose="02020603050405020304" pitchFamily="18" charset="0"/>
              </a:rPr>
              <a:t>Journal of Marketing</a:t>
            </a:r>
            <a:r>
              <a:rPr lang="uk-UA" sz="2000" dirty="0">
                <a:solidFill>
                  <a:schemeClr val="tx1">
                    <a:lumMod val="50000"/>
                  </a:schemeClr>
                </a:solidFill>
                <a:latin typeface="Times New Roman" panose="02020603050405020304" pitchFamily="18" charset="0"/>
                <a:cs typeface="Times New Roman" panose="02020603050405020304" pitchFamily="18" charset="0"/>
              </a:rPr>
              <a:t>»</a:t>
            </a:r>
            <a:r>
              <a:rPr lang="en-US" sz="2000" dirty="0">
                <a:solidFill>
                  <a:schemeClr val="tx1">
                    <a:lumMod val="50000"/>
                  </a:schemeClr>
                </a:solidFill>
                <a:latin typeface="Times New Roman" panose="02020603050405020304" pitchFamily="18" charset="0"/>
                <a:cs typeface="Times New Roman" panose="02020603050405020304" pitchFamily="18" charset="0"/>
              </a:rPr>
              <a:t> (1937)</a:t>
            </a:r>
            <a:endParaRPr lang="en-AU" sz="20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15" name="Рисунок 11">
            <a:extLst>
              <a:ext uri="{FF2B5EF4-FFF2-40B4-BE49-F238E27FC236}">
                <a16:creationId xmlns:a16="http://schemas.microsoft.com/office/drawing/2014/main" id="{AC7297F8-45CB-462F-BA5C-C639BCD81B4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8A79ED66-B6E9-4029-A73D-8C78F2C0A84F}"/>
              </a:ext>
            </a:extLst>
          </p:cNvPr>
          <p:cNvSpPr txBox="1"/>
          <p:nvPr/>
        </p:nvSpPr>
        <p:spPr>
          <a:xfrm>
            <a:off x="4263607" y="4798289"/>
            <a:ext cx="5587963" cy="830997"/>
          </a:xfrm>
          <a:prstGeom prst="rect">
            <a:avLst/>
          </a:prstGeom>
          <a:solidFill>
            <a:schemeClr val="bg1">
              <a:lumMod val="95000"/>
            </a:schemeClr>
          </a:solidFill>
        </p:spPr>
        <p:txBody>
          <a:bodyPr wrap="square">
            <a:spAutoFit/>
          </a:bodyPr>
          <a:lstStyle/>
          <a:p>
            <a:pPr algn="ctr"/>
            <a:r>
              <a:rPr lang="uk-UA" sz="1200" dirty="0">
                <a:solidFill>
                  <a:schemeClr val="tx1">
                    <a:lumMod val="50000"/>
                  </a:schemeClr>
                </a:solidFill>
                <a:latin typeface="Times New Roman" panose="02020603050405020304" pitchFamily="18" charset="0"/>
                <a:cs typeface="Times New Roman" panose="02020603050405020304" pitchFamily="18" charset="0"/>
              </a:rPr>
              <a:t>Термін «комівояжер» (</a:t>
            </a:r>
            <a:r>
              <a:rPr lang="en-US" sz="1200" dirty="0">
                <a:solidFill>
                  <a:schemeClr val="tx1">
                    <a:lumMod val="50000"/>
                  </a:schemeClr>
                </a:solidFill>
                <a:latin typeface="Times New Roman" panose="02020603050405020304" pitchFamily="18" charset="0"/>
                <a:cs typeface="Times New Roman" panose="02020603050405020304" pitchFamily="18" charset="0"/>
              </a:rPr>
              <a:t>bagman), </a:t>
            </a:r>
            <a:r>
              <a:rPr lang="uk-UA" sz="1200" dirty="0">
                <a:solidFill>
                  <a:schemeClr val="tx1">
                    <a:lumMod val="50000"/>
                  </a:schemeClr>
                </a:solidFill>
                <a:latin typeface="Times New Roman" panose="02020603050405020304" pitchFamily="18" charset="0"/>
                <a:cs typeface="Times New Roman" panose="02020603050405020304" pitchFamily="18" charset="0"/>
              </a:rPr>
              <a:t>я припускаю, є британським еквівалентом того, що ми називаємо мандрівним продавцем. У будь-якому випадку, тут ми маємо вражаюче твердження про те, що є однією зі справжніх проблем маркетингу як науки, – а саме, – як продавати маркетинг</a:t>
            </a:r>
            <a:endParaRPr lang="en-AU" sz="1200" dirty="0">
              <a:solidFill>
                <a:schemeClr val="tx1">
                  <a:lumMod val="50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BF63B8-AFB2-4E69-A4EF-2557C5069052}"/>
              </a:ext>
            </a:extLst>
          </p:cNvPr>
          <p:cNvSpPr txBox="1"/>
          <p:nvPr/>
        </p:nvSpPr>
        <p:spPr>
          <a:xfrm>
            <a:off x="5225143" y="5698889"/>
            <a:ext cx="6506935" cy="830997"/>
          </a:xfrm>
          <a:prstGeom prst="rect">
            <a:avLst/>
          </a:prstGeom>
          <a:solidFill>
            <a:schemeClr val="bg1">
              <a:lumMod val="95000"/>
            </a:schemeClr>
          </a:solidFill>
        </p:spPr>
        <p:txBody>
          <a:bodyPr wrap="square">
            <a:spAutoFit/>
          </a:bodyPr>
          <a:lstStyle/>
          <a:p>
            <a:r>
              <a:rPr lang="uk-UA" sz="1200" b="1" dirty="0">
                <a:solidFill>
                  <a:schemeClr val="tx1">
                    <a:lumMod val="50000"/>
                  </a:schemeClr>
                </a:solidFill>
                <a:latin typeface="Times New Roman" panose="02020603050405020304" pitchFamily="18" charset="0"/>
                <a:cs typeface="Times New Roman" panose="02020603050405020304" pitchFamily="18" charset="0"/>
              </a:rPr>
              <a:t>Жодна форма продажу не може порівнятися з тією, що робиться для нас</a:t>
            </a:r>
            <a:r>
              <a:rPr lang="uk-UA" sz="1200" dirty="0">
                <a:solidFill>
                  <a:schemeClr val="tx1">
                    <a:lumMod val="50000"/>
                  </a:schemeClr>
                </a:solidFill>
                <a:latin typeface="Times New Roman" panose="02020603050405020304" pitchFamily="18" charset="0"/>
                <a:cs typeface="Times New Roman" panose="02020603050405020304" pitchFamily="18" charset="0"/>
              </a:rPr>
              <a:t>, більш-менш добровільно, </a:t>
            </a:r>
            <a:r>
              <a:rPr lang="uk-UA" sz="1200" b="1" dirty="0">
                <a:solidFill>
                  <a:schemeClr val="tx1">
                    <a:lumMod val="50000"/>
                  </a:schemeClr>
                </a:solidFill>
                <a:latin typeface="Times New Roman" panose="02020603050405020304" pitchFamily="18" charset="0"/>
                <a:cs typeface="Times New Roman" panose="02020603050405020304" pitchFamily="18" charset="0"/>
              </a:rPr>
              <a:t>задоволеними клієнтами</a:t>
            </a:r>
            <a:r>
              <a:rPr lang="uk-UA" sz="1200" dirty="0">
                <a:solidFill>
                  <a:schemeClr val="tx1">
                    <a:lumMod val="50000"/>
                  </a:schemeClr>
                </a:solidFill>
                <a:latin typeface="Times New Roman" panose="02020603050405020304" pitchFamily="18" charset="0"/>
                <a:cs typeface="Times New Roman" panose="02020603050405020304" pitchFamily="18" charset="0"/>
              </a:rPr>
              <a:t>. Отже, це обговорення «мистецтва комівояжера» веде назад до «практики спеціалізму,» – </a:t>
            </a:r>
            <a:r>
              <a:rPr lang="uk-UA" sz="1200" b="1" dirty="0">
                <a:solidFill>
                  <a:schemeClr val="tx1">
                    <a:lumMod val="50000"/>
                  </a:schemeClr>
                </a:solidFill>
                <a:latin typeface="Times New Roman" panose="02020603050405020304" pitchFamily="18" charset="0"/>
                <a:cs typeface="Times New Roman" panose="02020603050405020304" pitchFamily="18" charset="0"/>
              </a:rPr>
              <a:t>не хвалькуватості нашими чеснотами</a:t>
            </a:r>
            <a:r>
              <a:rPr lang="uk-UA" sz="1200" dirty="0">
                <a:solidFill>
                  <a:schemeClr val="tx1">
                    <a:lumMod val="50000"/>
                  </a:schemeClr>
                </a:solidFill>
                <a:latin typeface="Times New Roman" panose="02020603050405020304" pitchFamily="18" charset="0"/>
                <a:cs typeface="Times New Roman" panose="02020603050405020304" pitchFamily="18" charset="0"/>
              </a:rPr>
              <a:t>, а забезпечення того, щоб вони були там, і </a:t>
            </a:r>
            <a:r>
              <a:rPr lang="uk-UA" sz="1200" b="1" dirty="0">
                <a:solidFill>
                  <a:schemeClr val="tx1">
                    <a:lumMod val="50000"/>
                  </a:schemeClr>
                </a:solidFill>
                <a:latin typeface="Times New Roman" panose="02020603050405020304" pitchFamily="18" charset="0"/>
                <a:cs typeface="Times New Roman" panose="02020603050405020304" pitchFamily="18" charset="0"/>
              </a:rPr>
              <a:t>змушення наших клієнтів хвалитися ними за нас</a:t>
            </a:r>
          </a:p>
        </p:txBody>
      </p:sp>
    </p:spTree>
    <p:extLst>
      <p:ext uri="{BB962C8B-B14F-4D97-AF65-F5344CB8AC3E}">
        <p14:creationId xmlns:p14="http://schemas.microsoft.com/office/powerpoint/2010/main" val="2190262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5280333" y="1866950"/>
            <a:ext cx="5587962"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Arch Wilkinson Shaw</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uk-UA" sz="2800" dirty="0">
                <a:solidFill>
                  <a:schemeClr val="tx1">
                    <a:lumMod val="50000"/>
                  </a:schemeClr>
                </a:solidFill>
                <a:latin typeface="Times New Roman" panose="02020603050405020304" pitchFamily="18" charset="0"/>
                <a:cs typeface="Times New Roman" panose="02020603050405020304" pitchFamily="18" charset="0"/>
              </a:rPr>
              <a:t>(</a:t>
            </a:r>
            <a:r>
              <a:rPr lang="en-US" sz="2800" dirty="0">
                <a:solidFill>
                  <a:schemeClr val="tx1">
                    <a:lumMod val="50000"/>
                  </a:schemeClr>
                </a:solidFill>
                <a:latin typeface="Times New Roman" panose="02020603050405020304" pitchFamily="18" charset="0"/>
                <a:cs typeface="Times New Roman" panose="02020603050405020304" pitchFamily="18" charset="0"/>
              </a:rPr>
              <a:t>1876-1962</a:t>
            </a:r>
            <a:r>
              <a:rPr lang="uk-UA" sz="2800" dirty="0">
                <a:solidFill>
                  <a:schemeClr val="tx1">
                    <a:lumMod val="50000"/>
                  </a:schemeClr>
                </a:solidFill>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8235E33E-2714-4012-B3B5-2396B1310697}"/>
              </a:ext>
            </a:extLst>
          </p:cNvPr>
          <p:cNvSpPr txBox="1"/>
          <p:nvPr/>
        </p:nvSpPr>
        <p:spPr>
          <a:xfrm>
            <a:off x="5280333" y="3910311"/>
            <a:ext cx="5587962" cy="1815882"/>
          </a:xfrm>
          <a:prstGeom prst="rect">
            <a:avLst/>
          </a:prstGeom>
          <a:solidFill>
            <a:srgbClr val="B4BBE4"/>
          </a:solidFill>
        </p:spPr>
        <p:txBody>
          <a:bodyPr wrap="square">
            <a:spAutoFit/>
          </a:bodyPr>
          <a:lstStyle/>
          <a:p>
            <a:pPr algn="ctr"/>
            <a:r>
              <a:rPr lang="en-US" sz="2200" dirty="0">
                <a:solidFill>
                  <a:schemeClr val="tx1">
                    <a:lumMod val="50000"/>
                  </a:schemeClr>
                </a:solidFill>
                <a:latin typeface="Times New Roman" panose="02020603050405020304" pitchFamily="18" charset="0"/>
                <a:cs typeface="Times New Roman" panose="02020603050405020304" pitchFamily="18" charset="0"/>
              </a:rPr>
              <a:t>Course «Business Policy» (1911)</a:t>
            </a:r>
            <a:endParaRPr lang="uk-UA" sz="2200"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US" sz="2200" dirty="0">
                <a:solidFill>
                  <a:schemeClr val="tx1">
                    <a:lumMod val="50000"/>
                  </a:schemeClr>
                </a:solidFill>
                <a:latin typeface="Times New Roman" panose="02020603050405020304" pitchFamily="18" charset="0"/>
                <a:cs typeface="Times New Roman" panose="02020603050405020304" pitchFamily="18" charset="0"/>
              </a:rPr>
              <a:t>Article «Some Problems in Market Distribution» (1912)</a:t>
            </a:r>
            <a:endParaRPr lang="uk-UA" sz="2200" dirty="0">
              <a:solidFill>
                <a:schemeClr val="tx1">
                  <a:lumMod val="50000"/>
                </a:schemeClr>
              </a:solidFill>
              <a:latin typeface="Times New Roman" panose="02020603050405020304" pitchFamily="18" charset="0"/>
              <a:cs typeface="Times New Roman" panose="02020603050405020304" pitchFamily="18" charset="0"/>
            </a:endParaRPr>
          </a:p>
          <a:p>
            <a:pPr algn="ctr"/>
            <a:r>
              <a:rPr lang="en-US" sz="2200" dirty="0">
                <a:solidFill>
                  <a:schemeClr val="tx1">
                    <a:lumMod val="50000"/>
                  </a:schemeClr>
                </a:solidFill>
                <a:latin typeface="Times New Roman" panose="02020603050405020304" pitchFamily="18" charset="0"/>
                <a:cs typeface="Times New Roman" panose="02020603050405020304" pitchFamily="18" charset="0"/>
              </a:rPr>
              <a:t>Book «An Approach to Business Problems» (1916)</a:t>
            </a:r>
          </a:p>
        </p:txBody>
      </p:sp>
      <p:sp>
        <p:nvSpPr>
          <p:cNvPr id="10" name="TextBox 9">
            <a:extLst>
              <a:ext uri="{FF2B5EF4-FFF2-40B4-BE49-F238E27FC236}">
                <a16:creationId xmlns:a16="http://schemas.microsoft.com/office/drawing/2014/main" id="{865B3CB6-EAB6-436C-9E99-DE866F00787B}"/>
              </a:ext>
            </a:extLst>
          </p:cNvPr>
          <p:cNvSpPr txBox="1"/>
          <p:nvPr/>
        </p:nvSpPr>
        <p:spPr>
          <a:xfrm>
            <a:off x="5280333" y="3190473"/>
            <a:ext cx="5587963" cy="47705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Harvard Business School</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sp>
        <p:nvSpPr>
          <p:cNvPr id="9" name="Заголовок 1">
            <a:extLst>
              <a:ext uri="{FF2B5EF4-FFF2-40B4-BE49-F238E27FC236}">
                <a16:creationId xmlns:a16="http://schemas.microsoft.com/office/drawing/2014/main" id="{5E3BB327-506C-417D-A655-3AF9B29D4B5B}"/>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3" name="Рисунок 2">
            <a:extLst>
              <a:ext uri="{FF2B5EF4-FFF2-40B4-BE49-F238E27FC236}">
                <a16:creationId xmlns:a16="http://schemas.microsoft.com/office/drawing/2014/main" id="{2505FD2C-B82C-45E3-946D-FC6FECF3EF41}"/>
              </a:ext>
            </a:extLst>
          </p:cNvPr>
          <p:cNvPicPr>
            <a:picLocks noChangeAspect="1"/>
          </p:cNvPicPr>
          <p:nvPr/>
        </p:nvPicPr>
        <p:blipFill>
          <a:blip r:embed="rId3"/>
          <a:stretch>
            <a:fillRect/>
          </a:stretch>
        </p:blipFill>
        <p:spPr>
          <a:xfrm>
            <a:off x="1705306" y="1645920"/>
            <a:ext cx="3200382" cy="4672382"/>
          </a:xfrm>
          <a:prstGeom prst="rect">
            <a:avLst/>
          </a:prstGeom>
        </p:spPr>
      </p:pic>
      <p:pic>
        <p:nvPicPr>
          <p:cNvPr id="11" name="Рисунок 11">
            <a:extLst>
              <a:ext uri="{FF2B5EF4-FFF2-40B4-BE49-F238E27FC236}">
                <a16:creationId xmlns:a16="http://schemas.microsoft.com/office/drawing/2014/main" id="{418FFDFA-E710-4037-A2CB-BC122CB339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4603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E787292E-6C6A-1E19-69AB-4B529D9FEFB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8D1A11E-697E-94A4-4EFB-F9EEB4A22E4D}"/>
              </a:ext>
            </a:extLst>
          </p:cNvPr>
          <p:cNvSpPr txBox="1"/>
          <p:nvPr/>
        </p:nvSpPr>
        <p:spPr>
          <a:xfrm>
            <a:off x="5280333" y="1866950"/>
            <a:ext cx="5587962" cy="1077218"/>
          </a:xfrm>
          <a:prstGeom prst="rect">
            <a:avLst/>
          </a:prstGeom>
          <a:noFill/>
        </p:spPr>
        <p:txBody>
          <a:bodyPr wrap="square">
            <a:spAutoFit/>
          </a:bodyPr>
          <a:lstStyle/>
          <a:p>
            <a:pPr algn="ctr"/>
            <a:r>
              <a:rPr lang="en-US" sz="3600" b="1" dirty="0">
                <a:solidFill>
                  <a:schemeClr val="tx1">
                    <a:lumMod val="50000"/>
                  </a:schemeClr>
                </a:solidFill>
                <a:latin typeface="Times New Roman" panose="02020603050405020304" pitchFamily="18" charset="0"/>
                <a:cs typeface="Times New Roman" panose="02020603050405020304" pitchFamily="18" charset="0"/>
              </a:rPr>
              <a:t>Fred</a:t>
            </a:r>
            <a:r>
              <a:rPr lang="en-US" sz="3600" dirty="0"/>
              <a:t> </a:t>
            </a:r>
            <a:r>
              <a:rPr lang="en-US" sz="3600" b="1" dirty="0">
                <a:solidFill>
                  <a:schemeClr val="tx1">
                    <a:lumMod val="50000"/>
                  </a:schemeClr>
                </a:solidFill>
                <a:latin typeface="Times New Roman" panose="02020603050405020304" pitchFamily="18" charset="0"/>
                <a:cs typeface="Times New Roman" panose="02020603050405020304" pitchFamily="18" charset="0"/>
              </a:rPr>
              <a:t>Emerson Clark</a:t>
            </a:r>
            <a:endParaRPr lang="uk-UA" sz="3600" b="1" dirty="0">
              <a:solidFill>
                <a:schemeClr val="tx1">
                  <a:lumMod val="50000"/>
                </a:schemeClr>
              </a:solidFill>
              <a:latin typeface="Times New Roman" panose="02020603050405020304" pitchFamily="18" charset="0"/>
              <a:cs typeface="Times New Roman" panose="02020603050405020304" pitchFamily="18" charset="0"/>
            </a:endParaRPr>
          </a:p>
          <a:p>
            <a:pPr algn="ctr"/>
            <a:r>
              <a:rPr lang="uk-UA" sz="2800" dirty="0">
                <a:solidFill>
                  <a:schemeClr val="tx1">
                    <a:lumMod val="50000"/>
                  </a:schemeClr>
                </a:solidFill>
                <a:latin typeface="Times New Roman" panose="02020603050405020304" pitchFamily="18" charset="0"/>
                <a:cs typeface="Times New Roman" panose="02020603050405020304" pitchFamily="18" charset="0"/>
              </a:rPr>
              <a:t>(</a:t>
            </a:r>
            <a:r>
              <a:rPr lang="en-US" sz="2800" dirty="0">
                <a:solidFill>
                  <a:schemeClr val="tx1">
                    <a:lumMod val="50000"/>
                  </a:schemeClr>
                </a:solidFill>
                <a:latin typeface="Times New Roman" panose="02020603050405020304" pitchFamily="18" charset="0"/>
                <a:cs typeface="Times New Roman" panose="02020603050405020304" pitchFamily="18" charset="0"/>
              </a:rPr>
              <a:t>1</a:t>
            </a:r>
            <a:r>
              <a:rPr lang="uk-UA" sz="2800" dirty="0">
                <a:solidFill>
                  <a:schemeClr val="tx1">
                    <a:lumMod val="50000"/>
                  </a:schemeClr>
                </a:solidFill>
                <a:latin typeface="Times New Roman" panose="02020603050405020304" pitchFamily="18" charset="0"/>
                <a:cs typeface="Times New Roman" panose="02020603050405020304" pitchFamily="18" charset="0"/>
              </a:rPr>
              <a:t>890</a:t>
            </a:r>
            <a:r>
              <a:rPr lang="en-US" sz="2800" dirty="0">
                <a:solidFill>
                  <a:schemeClr val="tx1">
                    <a:lumMod val="50000"/>
                  </a:schemeClr>
                </a:solidFill>
                <a:latin typeface="Times New Roman" panose="02020603050405020304" pitchFamily="18" charset="0"/>
                <a:cs typeface="Times New Roman" panose="02020603050405020304" pitchFamily="18" charset="0"/>
              </a:rPr>
              <a:t>-19</a:t>
            </a:r>
            <a:r>
              <a:rPr lang="uk-UA" sz="2800" dirty="0">
                <a:solidFill>
                  <a:schemeClr val="tx1">
                    <a:lumMod val="50000"/>
                  </a:schemeClr>
                </a:solidFill>
                <a:latin typeface="Times New Roman" panose="02020603050405020304" pitchFamily="18" charset="0"/>
                <a:cs typeface="Times New Roman" panose="02020603050405020304" pitchFamily="18" charset="0"/>
              </a:rPr>
              <a:t>48)</a:t>
            </a:r>
          </a:p>
        </p:txBody>
      </p:sp>
      <p:sp>
        <p:nvSpPr>
          <p:cNvPr id="14" name="TextBox 13">
            <a:extLst>
              <a:ext uri="{FF2B5EF4-FFF2-40B4-BE49-F238E27FC236}">
                <a16:creationId xmlns:a16="http://schemas.microsoft.com/office/drawing/2014/main" id="{8235E33E-2714-4012-B3B5-2396B1310697}"/>
              </a:ext>
            </a:extLst>
          </p:cNvPr>
          <p:cNvSpPr txBox="1"/>
          <p:nvPr/>
        </p:nvSpPr>
        <p:spPr>
          <a:xfrm>
            <a:off x="5280333" y="3910311"/>
            <a:ext cx="5587962" cy="769441"/>
          </a:xfrm>
          <a:prstGeom prst="rect">
            <a:avLst/>
          </a:prstGeom>
          <a:solidFill>
            <a:srgbClr val="B4BBE4"/>
          </a:solidFill>
        </p:spPr>
        <p:txBody>
          <a:bodyPr wrap="square">
            <a:spAutoFit/>
          </a:bodyPr>
          <a:lstStyle/>
          <a:p>
            <a:pPr algn="ctr"/>
            <a:r>
              <a:rPr lang="en-US" sz="2200" dirty="0">
                <a:solidFill>
                  <a:schemeClr val="tx1">
                    <a:lumMod val="50000"/>
                  </a:schemeClr>
                </a:solidFill>
                <a:latin typeface="Times New Roman" panose="02020603050405020304" pitchFamily="18" charset="0"/>
                <a:cs typeface="Times New Roman" panose="02020603050405020304" pitchFamily="18" charset="0"/>
              </a:rPr>
              <a:t>Book </a:t>
            </a:r>
            <a:r>
              <a:rPr lang="uk-UA" sz="2200" dirty="0">
                <a:solidFill>
                  <a:schemeClr val="tx1">
                    <a:lumMod val="50000"/>
                  </a:schemeClr>
                </a:solidFill>
                <a:latin typeface="Times New Roman" panose="02020603050405020304" pitchFamily="18" charset="0"/>
                <a:cs typeface="Times New Roman" panose="02020603050405020304" pitchFamily="18" charset="0"/>
              </a:rPr>
              <a:t>«</a:t>
            </a:r>
            <a:r>
              <a:rPr lang="en-US" sz="2200" dirty="0">
                <a:solidFill>
                  <a:schemeClr val="tx1">
                    <a:lumMod val="50000"/>
                  </a:schemeClr>
                </a:solidFill>
                <a:latin typeface="Times New Roman" panose="02020603050405020304" pitchFamily="18" charset="0"/>
                <a:cs typeface="Times New Roman" panose="02020603050405020304" pitchFamily="18" charset="0"/>
              </a:rPr>
              <a:t>Principles of Marketing</a:t>
            </a:r>
            <a:r>
              <a:rPr lang="uk-UA" sz="2200" dirty="0">
                <a:solidFill>
                  <a:schemeClr val="tx1">
                    <a:lumMod val="50000"/>
                  </a:schemeClr>
                </a:solidFill>
                <a:latin typeface="Times New Roman" panose="02020603050405020304" pitchFamily="18" charset="0"/>
                <a:cs typeface="Times New Roman" panose="02020603050405020304" pitchFamily="18" charset="0"/>
              </a:rPr>
              <a:t>»</a:t>
            </a:r>
            <a:r>
              <a:rPr lang="en-US" sz="2200" dirty="0">
                <a:solidFill>
                  <a:schemeClr val="tx1">
                    <a:lumMod val="50000"/>
                  </a:schemeClr>
                </a:solidFill>
                <a:latin typeface="Times New Roman" panose="02020603050405020304" pitchFamily="18" charset="0"/>
                <a:cs typeface="Times New Roman" panose="02020603050405020304" pitchFamily="18" charset="0"/>
              </a:rPr>
              <a:t> (1922)</a:t>
            </a:r>
          </a:p>
          <a:p>
            <a:pPr algn="ctr"/>
            <a:r>
              <a:rPr lang="en-US" sz="2200" dirty="0">
                <a:solidFill>
                  <a:schemeClr val="tx1">
                    <a:lumMod val="50000"/>
                  </a:schemeClr>
                </a:solidFill>
                <a:latin typeface="Times New Roman" panose="02020603050405020304" pitchFamily="18" charset="0"/>
                <a:cs typeface="Times New Roman" panose="02020603050405020304" pitchFamily="18" charset="0"/>
              </a:rPr>
              <a:t>Mentor of Robert Bartels</a:t>
            </a:r>
            <a:endParaRPr lang="uk-UA" sz="2200" dirty="0">
              <a:solidFill>
                <a:schemeClr val="tx1">
                  <a:lumMod val="50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865B3CB6-EAB6-436C-9E99-DE866F00787B}"/>
              </a:ext>
            </a:extLst>
          </p:cNvPr>
          <p:cNvSpPr txBox="1"/>
          <p:nvPr/>
        </p:nvSpPr>
        <p:spPr>
          <a:xfrm>
            <a:off x="5280333" y="3190473"/>
            <a:ext cx="5587963" cy="477054"/>
          </a:xfrm>
          <a:prstGeom prst="rect">
            <a:avLst/>
          </a:prstGeom>
          <a:solidFill>
            <a:srgbClr val="B4BBE4"/>
          </a:solidFill>
        </p:spPr>
        <p:txBody>
          <a:bodyPr wrap="square">
            <a:spAutoFit/>
          </a:bodyPr>
          <a:lstStyle/>
          <a:p>
            <a:pPr algn="ctr"/>
            <a:r>
              <a:rPr lang="en-US" sz="2500" dirty="0">
                <a:solidFill>
                  <a:schemeClr val="tx1">
                    <a:lumMod val="50000"/>
                  </a:schemeClr>
                </a:solidFill>
                <a:latin typeface="Times New Roman" panose="02020603050405020304" pitchFamily="18" charset="0"/>
                <a:cs typeface="Times New Roman" panose="02020603050405020304" pitchFamily="18" charset="0"/>
              </a:rPr>
              <a:t>Northwestern University</a:t>
            </a:r>
            <a:endParaRPr lang="uk-UA" sz="2500" dirty="0">
              <a:solidFill>
                <a:schemeClr val="tx1">
                  <a:lumMod val="50000"/>
                </a:schemeClr>
              </a:solidFill>
              <a:latin typeface="Times New Roman" panose="02020603050405020304" pitchFamily="18" charset="0"/>
              <a:cs typeface="Times New Roman" panose="02020603050405020304" pitchFamily="18" charset="0"/>
            </a:endParaRPr>
          </a:p>
        </p:txBody>
      </p:sp>
      <p:sp>
        <p:nvSpPr>
          <p:cNvPr id="9" name="Заголовок 1">
            <a:extLst>
              <a:ext uri="{FF2B5EF4-FFF2-40B4-BE49-F238E27FC236}">
                <a16:creationId xmlns:a16="http://schemas.microsoft.com/office/drawing/2014/main" id="{5E3BB327-506C-417D-A655-3AF9B29D4B5B}"/>
              </a:ext>
            </a:extLst>
          </p:cNvPr>
          <p:cNvSpPr txBox="1">
            <a:spLocks/>
          </p:cNvSpPr>
          <p:nvPr/>
        </p:nvSpPr>
        <p:spPr>
          <a:xfrm>
            <a:off x="293914" y="693259"/>
            <a:ext cx="11554097" cy="726479"/>
          </a:xfrm>
          <a:prstGeom prst="rect">
            <a:avLst/>
          </a:prstGeom>
          <a:solidFill>
            <a:srgbClr val="FFF6D1"/>
          </a:solidFill>
        </p:spPr>
        <p:txBody>
          <a:bodyPr vert="horz" lIns="91440" tIns="45720" rIns="91440" bIns="45720" rtlCol="0" anchor="t" anchorCtr="0">
            <a:noAutofit/>
          </a:bodyPr>
          <a:lstStyle>
            <a:lvl1pPr algn="l" defTabSz="914400" rtl="0" eaLnBrk="1" latinLnBrk="0" hangingPunct="1">
              <a:lnSpc>
                <a:spcPct val="80000"/>
              </a:lnSpc>
              <a:spcBef>
                <a:spcPct val="0"/>
              </a:spcBef>
              <a:buNone/>
              <a:defRPr sz="8800" kern="1200" spc="-120" baseline="0">
                <a:solidFill>
                  <a:srgbClr val="FFFFFF"/>
                </a:solidFill>
                <a:latin typeface="+mj-lt"/>
                <a:ea typeface="+mj-ea"/>
                <a:cs typeface="+mj-cs"/>
              </a:defRPr>
            </a:lvl1pPr>
          </a:lstStyle>
          <a:p>
            <a:pPr algn="ctr" eaLnBrk="0" fontAlgn="base" hangingPunct="0">
              <a:lnSpc>
                <a:spcPct val="100000"/>
              </a:lnSpc>
              <a:spcAft>
                <a:spcPct val="0"/>
              </a:spcAft>
            </a:pPr>
            <a:r>
              <a:rPr lang="uk-UA" sz="4000" kern="0" spc="0" dirty="0">
                <a:solidFill>
                  <a:schemeClr val="bg2">
                    <a:lumMod val="50000"/>
                  </a:schemeClr>
                </a:solidFill>
                <a:latin typeface="Times New Roman" panose="02020603050405020304" pitchFamily="18" charset="0"/>
                <a:cs typeface="Times New Roman" panose="02020603050405020304" pitchFamily="18" charset="0"/>
              </a:rPr>
              <a:t>Засновники теорії маркетингу</a:t>
            </a:r>
          </a:p>
        </p:txBody>
      </p:sp>
      <p:pic>
        <p:nvPicPr>
          <p:cNvPr id="7" name="Рисунок 6">
            <a:extLst>
              <a:ext uri="{FF2B5EF4-FFF2-40B4-BE49-F238E27FC236}">
                <a16:creationId xmlns:a16="http://schemas.microsoft.com/office/drawing/2014/main" id="{385DA850-7B39-4997-A5CF-0EA6629E8EF2}"/>
              </a:ext>
            </a:extLst>
          </p:cNvPr>
          <p:cNvPicPr>
            <a:picLocks noChangeAspect="1"/>
          </p:cNvPicPr>
          <p:nvPr/>
        </p:nvPicPr>
        <p:blipFill>
          <a:blip r:embed="rId3"/>
          <a:stretch>
            <a:fillRect/>
          </a:stretch>
        </p:blipFill>
        <p:spPr>
          <a:xfrm>
            <a:off x="1825838" y="1600199"/>
            <a:ext cx="3304272" cy="4767943"/>
          </a:xfrm>
          <a:prstGeom prst="rect">
            <a:avLst/>
          </a:prstGeom>
        </p:spPr>
      </p:pic>
      <p:pic>
        <p:nvPicPr>
          <p:cNvPr id="11" name="Рисунок 11">
            <a:extLst>
              <a:ext uri="{FF2B5EF4-FFF2-40B4-BE49-F238E27FC236}">
                <a16:creationId xmlns:a16="http://schemas.microsoft.com/office/drawing/2014/main" id="{4E139D46-C842-4BA2-A7B0-934342303D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7839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9" name="Рисунок 11">
            <a:extLst>
              <a:ext uri="{FF2B5EF4-FFF2-40B4-BE49-F238E27FC236}">
                <a16:creationId xmlns:a16="http://schemas.microsoft.com/office/drawing/2014/main" id="{FD82886D-6143-47D9-A1DD-9804FF8DC5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A0D7C6BD-2ED0-4520-84FA-AC041C65FF9B}"/>
              </a:ext>
            </a:extLst>
          </p:cNvPr>
          <p:cNvSpPr txBox="1"/>
          <p:nvPr/>
        </p:nvSpPr>
        <p:spPr>
          <a:xfrm>
            <a:off x="762544" y="1877594"/>
            <a:ext cx="6097088" cy="4093428"/>
          </a:xfrm>
          <a:prstGeom prst="rect">
            <a:avLst/>
          </a:prstGeom>
          <a:noFill/>
        </p:spPr>
        <p:txBody>
          <a:bodyPr wrap="square">
            <a:spAutoFit/>
          </a:bodyPr>
          <a:lstStyle/>
          <a:p>
            <a:pPr indent="358775" algn="just"/>
            <a:r>
              <a:rPr lang="uk-UA" sz="2000" dirty="0">
                <a:latin typeface="Times New Roman" panose="02020603050405020304" pitchFamily="18" charset="0"/>
                <a:cs typeface="Times New Roman" panose="02020603050405020304" pitchFamily="18" charset="0"/>
              </a:rPr>
              <a:t>Знання засновників маркетингової думки допомагає розуміти, як </a:t>
            </a:r>
            <a:r>
              <a:rPr lang="uk-UA" sz="2000" b="1" dirty="0">
                <a:latin typeface="Times New Roman" panose="02020603050405020304" pitchFamily="18" charset="0"/>
                <a:cs typeface="Times New Roman" panose="02020603050405020304" pitchFamily="18" charset="0"/>
              </a:rPr>
              <a:t>маркетинг перетворився з практичної діяльності на академічну дисципліну з власним понятійним апаратом та методологією</a:t>
            </a:r>
            <a:r>
              <a:rPr lang="uk-UA" sz="2000" dirty="0">
                <a:latin typeface="Times New Roman" panose="02020603050405020304" pitchFamily="18" charset="0"/>
                <a:cs typeface="Times New Roman" panose="02020603050405020304" pitchFamily="18" charset="0"/>
              </a:rPr>
              <a:t>. Це дає розуміння концептуальних основ, на яких побудована вся сучасна маркетингова наука.</a:t>
            </a:r>
          </a:p>
          <a:p>
            <a:pPr indent="358775" algn="just"/>
            <a:r>
              <a:rPr lang="uk-UA" sz="2000" b="1" dirty="0">
                <a:latin typeface="Times New Roman" panose="02020603050405020304" pitchFamily="18" charset="0"/>
                <a:cs typeface="Times New Roman" panose="02020603050405020304" pitchFamily="18" charset="0"/>
              </a:rPr>
              <a:t>Маркетинг як наукова дисципліна виник в США </a:t>
            </a:r>
            <a:r>
              <a:rPr lang="uk-UA" sz="2000" dirty="0">
                <a:latin typeface="Times New Roman" panose="02020603050405020304" pitchFamily="18" charset="0"/>
                <a:cs typeface="Times New Roman" panose="02020603050405020304" pitchFamily="18" charset="0"/>
              </a:rPr>
              <a:t>з конкретних причин. Масове виробництво створило проблему ефективної дистрибуції на географічно віддалених ринках. Американські університети першими відкрилися для бізнес-освіти, практики стали викладачами, а прагматизм вимагав, щоб теорія служила практиці</a:t>
            </a:r>
          </a:p>
        </p:txBody>
      </p:sp>
      <p:pic>
        <p:nvPicPr>
          <p:cNvPr id="12" name="Рисунок 11">
            <a:extLst>
              <a:ext uri="{FF2B5EF4-FFF2-40B4-BE49-F238E27FC236}">
                <a16:creationId xmlns:a16="http://schemas.microsoft.com/office/drawing/2014/main" id="{A910DEBA-E6BE-4263-9BEF-8F12D334F18B}"/>
              </a:ext>
            </a:extLst>
          </p:cNvPr>
          <p:cNvPicPr>
            <a:picLocks noChangeAspect="1"/>
          </p:cNvPicPr>
          <p:nvPr/>
        </p:nvPicPr>
        <p:blipFill>
          <a:blip r:embed="rId3"/>
          <a:stretch>
            <a:fillRect/>
          </a:stretch>
        </p:blipFill>
        <p:spPr>
          <a:xfrm>
            <a:off x="7054424" y="0"/>
            <a:ext cx="4288010" cy="6858000"/>
          </a:xfrm>
          <a:prstGeom prst="rect">
            <a:avLst/>
          </a:prstGeom>
        </p:spPr>
      </p:pic>
    </p:spTree>
    <p:extLst>
      <p:ext uri="{BB962C8B-B14F-4D97-AF65-F5344CB8AC3E}">
        <p14:creationId xmlns:p14="http://schemas.microsoft.com/office/powerpoint/2010/main" val="3771315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одзаголовок 2">
            <a:extLst>
              <a:ext uri="{FF2B5EF4-FFF2-40B4-BE49-F238E27FC236}">
                <a16:creationId xmlns:a16="http://schemas.microsoft.com/office/drawing/2014/main" id="{C3A05CD2-04FD-4CDB-822A-5E3B9E3C0C07}"/>
              </a:ext>
            </a:extLst>
          </p:cNvPr>
          <p:cNvSpPr txBox="1">
            <a:spLocks/>
          </p:cNvSpPr>
          <p:nvPr/>
        </p:nvSpPr>
        <p:spPr>
          <a:xfrm>
            <a:off x="1588827" y="3015642"/>
            <a:ext cx="9014345" cy="1327758"/>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3600" kern="0" dirty="0">
                <a:solidFill>
                  <a:schemeClr val="tx1"/>
                </a:solidFill>
                <a:latin typeface="Times New Roman" pitchFamily="18" charset="0"/>
                <a:cs typeface="Times New Roman" pitchFamily="18" charset="0"/>
              </a:rPr>
              <a:t>2.Від «</a:t>
            </a:r>
            <a:r>
              <a:rPr lang="en-US" sz="3600" kern="0" dirty="0">
                <a:solidFill>
                  <a:schemeClr val="tx1"/>
                </a:solidFill>
                <a:latin typeface="Times New Roman" pitchFamily="18" charset="0"/>
                <a:cs typeface="Times New Roman" pitchFamily="18" charset="0"/>
              </a:rPr>
              <a:t>marketing mix</a:t>
            </a:r>
            <a:r>
              <a:rPr lang="uk-UA" sz="3600" kern="0" dirty="0">
                <a:solidFill>
                  <a:schemeClr val="tx1"/>
                </a:solidFill>
                <a:latin typeface="Times New Roman" pitchFamily="18" charset="0"/>
                <a:cs typeface="Times New Roman" pitchFamily="18" charset="0"/>
              </a:rPr>
              <a:t>» до гібридних моделей комплексу маркетингу</a:t>
            </a:r>
          </a:p>
          <a:p>
            <a:pPr algn="ctr">
              <a:spcBef>
                <a:spcPts val="0"/>
              </a:spcBef>
              <a:spcAft>
                <a:spcPts val="0"/>
              </a:spcAft>
              <a:tabLst>
                <a:tab pos="5029200" algn="l"/>
              </a:tabLst>
            </a:pPr>
            <a:endParaRPr lang="uk-UA" sz="3600" b="1" kern="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3F8C19D0-6316-4C20-BFC6-19F9F9A09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4043297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одзаголовок 2">
            <a:extLst>
              <a:ext uri="{FF2B5EF4-FFF2-40B4-BE49-F238E27FC236}">
                <a16:creationId xmlns:a16="http://schemas.microsoft.com/office/drawing/2014/main" id="{C3A05CD2-04FD-4CDB-822A-5E3B9E3C0C07}"/>
              </a:ext>
            </a:extLst>
          </p:cNvPr>
          <p:cNvSpPr txBox="1">
            <a:spLocks/>
          </p:cNvSpPr>
          <p:nvPr/>
        </p:nvSpPr>
        <p:spPr>
          <a:xfrm>
            <a:off x="1588826" y="2321376"/>
            <a:ext cx="9014345" cy="2555425"/>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3600" b="1" kern="0" dirty="0">
                <a:solidFill>
                  <a:schemeClr val="tx1"/>
                </a:solidFill>
                <a:latin typeface="Times New Roman" pitchFamily="18" charset="0"/>
                <a:cs typeface="Times New Roman" pitchFamily="18" charset="0"/>
              </a:rPr>
              <a:t>Комплекс маркетингу </a:t>
            </a:r>
          </a:p>
          <a:p>
            <a:pPr algn="ctr">
              <a:spcBef>
                <a:spcPts val="0"/>
              </a:spcBef>
              <a:spcAft>
                <a:spcPts val="0"/>
              </a:spcAft>
              <a:tabLst>
                <a:tab pos="5029200" algn="l"/>
              </a:tabLst>
            </a:pPr>
            <a:r>
              <a:rPr lang="uk-UA" sz="3600" kern="0" dirty="0">
                <a:solidFill>
                  <a:schemeClr val="tx1"/>
                </a:solidFill>
                <a:latin typeface="Times New Roman" pitchFamily="18" charset="0"/>
                <a:cs typeface="Times New Roman" pitchFamily="18" charset="0"/>
              </a:rPr>
              <a:t>– це сукупність маркетингових інструментів, якими компанія керує для досягнення своїх цілей на цільовому ринку</a:t>
            </a:r>
          </a:p>
          <a:p>
            <a:pPr algn="ctr">
              <a:spcBef>
                <a:spcPts val="0"/>
              </a:spcBef>
              <a:spcAft>
                <a:spcPts val="0"/>
              </a:spcAft>
              <a:tabLst>
                <a:tab pos="5029200" algn="l"/>
              </a:tabLst>
            </a:pPr>
            <a:endParaRPr lang="uk-UA" sz="3600" b="1" kern="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3F8C19D0-6316-4C20-BFC6-19F9F9A093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2197580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9E79974-56B0-4CA2-861F-7B25CCD6FCEE}"/>
              </a:ext>
            </a:extLst>
          </p:cNvPr>
          <p:cNvSpPr txBox="1"/>
          <p:nvPr/>
        </p:nvSpPr>
        <p:spPr>
          <a:xfrm>
            <a:off x="5349410" y="1412021"/>
            <a:ext cx="6337042" cy="4247317"/>
          </a:xfrm>
          <a:prstGeom prst="rect">
            <a:avLst/>
          </a:prstGeom>
          <a:noFill/>
        </p:spPr>
        <p:txBody>
          <a:bodyPr wrap="square">
            <a:spAutoFit/>
          </a:bodyPr>
          <a:lstStyle/>
          <a:p>
            <a:pPr algn="ctr"/>
            <a:r>
              <a:rPr lang="uk-UA" sz="2400" b="1" dirty="0">
                <a:latin typeface="Times New Roman" panose="02020603050405020304" pitchFamily="18" charset="0"/>
                <a:cs typeface="Times New Roman" panose="02020603050405020304" pitchFamily="18" charset="0"/>
              </a:rPr>
              <a:t>Ніл Борден</a:t>
            </a:r>
          </a:p>
          <a:p>
            <a:pPr algn="ctr"/>
            <a:r>
              <a:rPr lang="uk-UA" sz="2400" b="0" i="0" dirty="0">
                <a:solidFill>
                  <a:srgbClr val="202122"/>
                </a:solidFill>
                <a:effectLst/>
                <a:latin typeface="Times New Roman" panose="02020603050405020304" pitchFamily="18" charset="0"/>
                <a:cs typeface="Times New Roman" panose="02020603050405020304" pitchFamily="18" charset="0"/>
              </a:rPr>
              <a:t>(1895-1980)</a:t>
            </a:r>
            <a:endParaRPr lang="en-US" sz="2400" b="0" i="0" dirty="0">
              <a:solidFill>
                <a:srgbClr val="202122"/>
              </a:solidFill>
              <a:effectLst/>
              <a:latin typeface="Times New Roman" panose="02020603050405020304" pitchFamily="18" charset="0"/>
              <a:cs typeface="Times New Roman" panose="02020603050405020304" pitchFamily="18" charset="0"/>
            </a:endParaRPr>
          </a:p>
          <a:p>
            <a:pPr algn="ctr"/>
            <a:r>
              <a:rPr lang="en-US" sz="2400" dirty="0">
                <a:solidFill>
                  <a:srgbClr val="202122"/>
                </a:solidFill>
                <a:latin typeface="Times New Roman" panose="02020603050405020304" pitchFamily="18" charset="0"/>
                <a:cs typeface="Times New Roman" panose="02020603050405020304" pitchFamily="18" charset="0"/>
              </a:rPr>
              <a:t>– </a:t>
            </a:r>
            <a:r>
              <a:rPr lang="uk-UA" sz="2400" dirty="0">
                <a:latin typeface="Times New Roman" panose="02020603050405020304" pitchFamily="18" charset="0"/>
                <a:cs typeface="Times New Roman" panose="02020603050405020304" pitchFamily="18" charset="0"/>
              </a:rPr>
              <a:t>американський науковець, професор реклами у Вищій школі ділового адміністрування Гарвардського університету. Він ввів термін </a:t>
            </a:r>
            <a:r>
              <a:rPr lang="uk-UA" sz="2400" b="1"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marketing mix</a:t>
            </a:r>
            <a:r>
              <a:rPr lang="uk-UA" sz="2400" b="1" dirty="0">
                <a:latin typeface="Times New Roman" panose="02020603050405020304" pitchFamily="18" charset="0"/>
                <a:cs typeface="Times New Roman" panose="02020603050405020304" pitchFamily="18" charset="0"/>
              </a:rPr>
              <a:t>»</a:t>
            </a:r>
          </a:p>
          <a:p>
            <a:pPr algn="ctr"/>
            <a:endParaRPr lang="uk-UA" b="1" dirty="0">
              <a:latin typeface="Times New Roman" panose="02020603050405020304" pitchFamily="18" charset="0"/>
              <a:cs typeface="Times New Roman" panose="02020603050405020304" pitchFamily="18" charset="0"/>
            </a:endParaRPr>
          </a:p>
          <a:p>
            <a:pPr algn="ctr"/>
            <a:r>
              <a:rPr lang="uk-UA" dirty="0">
                <a:latin typeface="Times New Roman" panose="02020603050405020304" pitchFamily="18" charset="0"/>
                <a:cs typeface="Times New Roman" panose="02020603050405020304" pitchFamily="18" charset="0"/>
              </a:rPr>
              <a:t>Борден обіймав посаду президента Національної асоціації викладачів маркетингу, а також національного президента (1953-1954) Американської асоціації маркетингу. Протягом 1956-1962 років він був головою правління </a:t>
            </a:r>
            <a:r>
              <a:rPr lang="en-US" dirty="0">
                <a:latin typeface="Times New Roman" panose="02020603050405020304" pitchFamily="18" charset="0"/>
                <a:cs typeface="Times New Roman" panose="02020603050405020304" pitchFamily="18" charset="0"/>
              </a:rPr>
              <a:t>Harvard Business Review. </a:t>
            </a:r>
            <a:r>
              <a:rPr lang="uk-UA" dirty="0">
                <a:latin typeface="Times New Roman" panose="02020603050405020304" pitchFamily="18" charset="0"/>
                <a:cs typeface="Times New Roman" panose="02020603050405020304" pitchFamily="18" charset="0"/>
              </a:rPr>
              <a:t>Він залишив викладацьку діяльність у 1962 році та зосередився на письменницькій діяльності</a:t>
            </a:r>
          </a:p>
        </p:txBody>
      </p:sp>
      <p:pic>
        <p:nvPicPr>
          <p:cNvPr id="5122" name="Picture 2">
            <a:extLst>
              <a:ext uri="{FF2B5EF4-FFF2-40B4-BE49-F238E27FC236}">
                <a16:creationId xmlns:a16="http://schemas.microsoft.com/office/drawing/2014/main" id="{504D9A44-CDF1-48BF-811C-32A5A14C6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550" y="782906"/>
            <a:ext cx="4196330" cy="5292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989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08AB583-D713-4B6F-9E6B-2AB60249F840}"/>
              </a:ext>
            </a:extLst>
          </p:cNvPr>
          <p:cNvPicPr>
            <a:picLocks noChangeAspect="1"/>
          </p:cNvPicPr>
          <p:nvPr/>
        </p:nvPicPr>
        <p:blipFill rotWithShape="1">
          <a:blip r:embed="rId3"/>
          <a:srcRect b="68786"/>
          <a:stretch/>
        </p:blipFill>
        <p:spPr>
          <a:xfrm>
            <a:off x="2912357" y="246379"/>
            <a:ext cx="6010926" cy="541898"/>
          </a:xfrm>
          <a:prstGeom prst="rect">
            <a:avLst/>
          </a:prstGeom>
        </p:spPr>
      </p:pic>
      <p:pic>
        <p:nvPicPr>
          <p:cNvPr id="5" name="Рисунок 4">
            <a:extLst>
              <a:ext uri="{FF2B5EF4-FFF2-40B4-BE49-F238E27FC236}">
                <a16:creationId xmlns:a16="http://schemas.microsoft.com/office/drawing/2014/main" id="{69C09B87-4700-43FD-B3B4-E9892434ED2B}"/>
              </a:ext>
            </a:extLst>
          </p:cNvPr>
          <p:cNvPicPr>
            <a:picLocks noChangeAspect="1"/>
          </p:cNvPicPr>
          <p:nvPr/>
        </p:nvPicPr>
        <p:blipFill>
          <a:blip r:embed="rId4"/>
          <a:stretch>
            <a:fillRect/>
          </a:stretch>
        </p:blipFill>
        <p:spPr>
          <a:xfrm>
            <a:off x="855964" y="1355630"/>
            <a:ext cx="4943525" cy="4161899"/>
          </a:xfrm>
          <a:prstGeom prst="rect">
            <a:avLst/>
          </a:prstGeom>
        </p:spPr>
      </p:pic>
      <p:pic>
        <p:nvPicPr>
          <p:cNvPr id="9" name="Рисунок 8">
            <a:extLst>
              <a:ext uri="{FF2B5EF4-FFF2-40B4-BE49-F238E27FC236}">
                <a16:creationId xmlns:a16="http://schemas.microsoft.com/office/drawing/2014/main" id="{72DD31EA-2A0C-4BE5-A876-A29CEF4BBC83}"/>
              </a:ext>
            </a:extLst>
          </p:cNvPr>
          <p:cNvPicPr>
            <a:picLocks noChangeAspect="1"/>
          </p:cNvPicPr>
          <p:nvPr/>
        </p:nvPicPr>
        <p:blipFill rotWithShape="1">
          <a:blip r:embed="rId5"/>
          <a:srcRect t="18276"/>
          <a:stretch/>
        </p:blipFill>
        <p:spPr>
          <a:xfrm>
            <a:off x="6095999" y="1355630"/>
            <a:ext cx="5240035" cy="5147286"/>
          </a:xfrm>
          <a:prstGeom prst="rect">
            <a:avLst/>
          </a:prstGeom>
        </p:spPr>
      </p:pic>
      <p:pic>
        <p:nvPicPr>
          <p:cNvPr id="11" name="Рисунок 10">
            <a:extLst>
              <a:ext uri="{FF2B5EF4-FFF2-40B4-BE49-F238E27FC236}">
                <a16:creationId xmlns:a16="http://schemas.microsoft.com/office/drawing/2014/main" id="{5BE1A496-497E-498A-B102-D3ABC075D18F}"/>
              </a:ext>
            </a:extLst>
          </p:cNvPr>
          <p:cNvPicPr>
            <a:picLocks noChangeAspect="1"/>
          </p:cNvPicPr>
          <p:nvPr/>
        </p:nvPicPr>
        <p:blipFill rotWithShape="1">
          <a:blip r:embed="rId5"/>
          <a:srcRect b="81865"/>
          <a:stretch/>
        </p:blipFill>
        <p:spPr>
          <a:xfrm>
            <a:off x="855964" y="5425353"/>
            <a:ext cx="4943526" cy="1077563"/>
          </a:xfrm>
          <a:prstGeom prst="rect">
            <a:avLst/>
          </a:prstGeom>
        </p:spPr>
      </p:pic>
      <p:pic>
        <p:nvPicPr>
          <p:cNvPr id="12" name="Рисунок 11">
            <a:extLst>
              <a:ext uri="{FF2B5EF4-FFF2-40B4-BE49-F238E27FC236}">
                <a16:creationId xmlns:a16="http://schemas.microsoft.com/office/drawing/2014/main" id="{27778212-57E9-4F24-A258-8A7935A2E879}"/>
              </a:ext>
            </a:extLst>
          </p:cNvPr>
          <p:cNvPicPr>
            <a:picLocks noChangeAspect="1"/>
          </p:cNvPicPr>
          <p:nvPr/>
        </p:nvPicPr>
        <p:blipFill rotWithShape="1">
          <a:blip r:embed="rId3"/>
          <a:srcRect t="73637"/>
          <a:stretch/>
        </p:blipFill>
        <p:spPr>
          <a:xfrm>
            <a:off x="2912357" y="843119"/>
            <a:ext cx="6010926" cy="457669"/>
          </a:xfrm>
          <a:prstGeom prst="rect">
            <a:avLst/>
          </a:prstGeom>
        </p:spPr>
      </p:pic>
      <mc:AlternateContent xmlns:mc="http://schemas.openxmlformats.org/markup-compatibility/2006" xmlns:p14="http://schemas.microsoft.com/office/powerpoint/2010/main">
        <mc:Choice Requires="p14">
          <p:contentPart p14:bwMode="auto" r:id="rId6">
            <p14:nvContentPartPr>
              <p14:cNvPr id="4" name="Рукописні дані 3">
                <a:extLst>
                  <a:ext uri="{FF2B5EF4-FFF2-40B4-BE49-F238E27FC236}">
                    <a16:creationId xmlns:a16="http://schemas.microsoft.com/office/drawing/2014/main" id="{AD5DDC2B-A957-40A0-BB86-A6209750FE3B}"/>
                  </a:ext>
                </a:extLst>
              </p14:cNvPr>
              <p14:cNvContentPartPr/>
              <p14:nvPr/>
            </p14:nvContentPartPr>
            <p14:xfrm>
              <a:off x="6156062" y="1465486"/>
              <a:ext cx="173160" cy="40680"/>
            </p14:xfrm>
          </p:contentPart>
        </mc:Choice>
        <mc:Fallback xmlns="">
          <p:pic>
            <p:nvPicPr>
              <p:cNvPr id="4" name="Рукописні дані 3">
                <a:extLst>
                  <a:ext uri="{FF2B5EF4-FFF2-40B4-BE49-F238E27FC236}">
                    <a16:creationId xmlns:a16="http://schemas.microsoft.com/office/drawing/2014/main" id="{AD5DDC2B-A957-40A0-BB86-A6209750FE3B}"/>
                  </a:ext>
                </a:extLst>
              </p:cNvPr>
              <p:cNvPicPr/>
              <p:nvPr/>
            </p:nvPicPr>
            <p:blipFill>
              <a:blip r:embed="rId7"/>
              <a:stretch>
                <a:fillRect/>
              </a:stretch>
            </p:blipFill>
            <p:spPr>
              <a:xfrm>
                <a:off x="6066062" y="1285486"/>
                <a:ext cx="352800" cy="400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Рукописні дані 6">
                <a:extLst>
                  <a:ext uri="{FF2B5EF4-FFF2-40B4-BE49-F238E27FC236}">
                    <a16:creationId xmlns:a16="http://schemas.microsoft.com/office/drawing/2014/main" id="{9C23CE9D-DDCB-4822-B8C7-D21335BA7EE6}"/>
                  </a:ext>
                </a:extLst>
              </p14:cNvPr>
              <p14:cNvContentPartPr/>
              <p14:nvPr/>
            </p14:nvContentPartPr>
            <p14:xfrm>
              <a:off x="6258662" y="2892886"/>
              <a:ext cx="360" cy="360"/>
            </p14:xfrm>
          </p:contentPart>
        </mc:Choice>
        <mc:Fallback xmlns="">
          <p:pic>
            <p:nvPicPr>
              <p:cNvPr id="7" name="Рукописні дані 6">
                <a:extLst>
                  <a:ext uri="{FF2B5EF4-FFF2-40B4-BE49-F238E27FC236}">
                    <a16:creationId xmlns:a16="http://schemas.microsoft.com/office/drawing/2014/main" id="{9C23CE9D-DDCB-4822-B8C7-D21335BA7EE6}"/>
                  </a:ext>
                </a:extLst>
              </p:cNvPr>
              <p:cNvPicPr/>
              <p:nvPr/>
            </p:nvPicPr>
            <p:blipFill>
              <a:blip r:embed="rId9"/>
              <a:stretch>
                <a:fillRect/>
              </a:stretch>
            </p:blipFill>
            <p:spPr>
              <a:xfrm>
                <a:off x="6169022" y="271324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Рукописні дані 12">
                <a:extLst>
                  <a:ext uri="{FF2B5EF4-FFF2-40B4-BE49-F238E27FC236}">
                    <a16:creationId xmlns:a16="http://schemas.microsoft.com/office/drawing/2014/main" id="{478A00DC-95A8-4226-A372-271122CB0D78}"/>
                  </a:ext>
                </a:extLst>
              </p14:cNvPr>
              <p14:cNvContentPartPr/>
              <p14:nvPr/>
            </p14:nvContentPartPr>
            <p14:xfrm>
              <a:off x="6163982" y="2900446"/>
              <a:ext cx="156960" cy="39600"/>
            </p14:xfrm>
          </p:contentPart>
        </mc:Choice>
        <mc:Fallback xmlns="">
          <p:pic>
            <p:nvPicPr>
              <p:cNvPr id="13" name="Рукописні дані 12">
                <a:extLst>
                  <a:ext uri="{FF2B5EF4-FFF2-40B4-BE49-F238E27FC236}">
                    <a16:creationId xmlns:a16="http://schemas.microsoft.com/office/drawing/2014/main" id="{478A00DC-95A8-4226-A372-271122CB0D78}"/>
                  </a:ext>
                </a:extLst>
              </p:cNvPr>
              <p:cNvPicPr/>
              <p:nvPr/>
            </p:nvPicPr>
            <p:blipFill>
              <a:blip r:embed="rId11"/>
              <a:stretch>
                <a:fillRect/>
              </a:stretch>
            </p:blipFill>
            <p:spPr>
              <a:xfrm>
                <a:off x="6073982" y="2720806"/>
                <a:ext cx="336600" cy="39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Рукописні дані 13">
                <a:extLst>
                  <a:ext uri="{FF2B5EF4-FFF2-40B4-BE49-F238E27FC236}">
                    <a16:creationId xmlns:a16="http://schemas.microsoft.com/office/drawing/2014/main" id="{2C3CB34B-953A-4336-A351-FEA5CFCD5C95}"/>
                  </a:ext>
                </a:extLst>
              </p14:cNvPr>
              <p14:cNvContentPartPr/>
              <p14:nvPr/>
            </p14:nvContentPartPr>
            <p14:xfrm>
              <a:off x="6266582" y="3783526"/>
              <a:ext cx="360" cy="360"/>
            </p14:xfrm>
          </p:contentPart>
        </mc:Choice>
        <mc:Fallback xmlns="">
          <p:pic>
            <p:nvPicPr>
              <p:cNvPr id="14" name="Рукописні дані 13">
                <a:extLst>
                  <a:ext uri="{FF2B5EF4-FFF2-40B4-BE49-F238E27FC236}">
                    <a16:creationId xmlns:a16="http://schemas.microsoft.com/office/drawing/2014/main" id="{2C3CB34B-953A-4336-A351-FEA5CFCD5C95}"/>
                  </a:ext>
                </a:extLst>
              </p:cNvPr>
              <p:cNvPicPr/>
              <p:nvPr/>
            </p:nvPicPr>
            <p:blipFill>
              <a:blip r:embed="rId9"/>
              <a:stretch>
                <a:fillRect/>
              </a:stretch>
            </p:blipFill>
            <p:spPr>
              <a:xfrm>
                <a:off x="6176942" y="3603886"/>
                <a:ext cx="1800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Рукописні дані 14">
                <a:extLst>
                  <a:ext uri="{FF2B5EF4-FFF2-40B4-BE49-F238E27FC236}">
                    <a16:creationId xmlns:a16="http://schemas.microsoft.com/office/drawing/2014/main" id="{B1079F4F-F2DB-4E5E-95ED-E2FE35A5FBEE}"/>
                  </a:ext>
                </a:extLst>
              </p14:cNvPr>
              <p14:cNvContentPartPr/>
              <p14:nvPr/>
            </p14:nvContentPartPr>
            <p14:xfrm>
              <a:off x="6132662" y="3822766"/>
              <a:ext cx="69840" cy="360"/>
            </p14:xfrm>
          </p:contentPart>
        </mc:Choice>
        <mc:Fallback xmlns="">
          <p:pic>
            <p:nvPicPr>
              <p:cNvPr id="15" name="Рукописні дані 14">
                <a:extLst>
                  <a:ext uri="{FF2B5EF4-FFF2-40B4-BE49-F238E27FC236}">
                    <a16:creationId xmlns:a16="http://schemas.microsoft.com/office/drawing/2014/main" id="{B1079F4F-F2DB-4E5E-95ED-E2FE35A5FBEE}"/>
                  </a:ext>
                </a:extLst>
              </p:cNvPr>
              <p:cNvPicPr/>
              <p:nvPr/>
            </p:nvPicPr>
            <p:blipFill>
              <a:blip r:embed="rId14"/>
              <a:stretch>
                <a:fillRect/>
              </a:stretch>
            </p:blipFill>
            <p:spPr>
              <a:xfrm>
                <a:off x="6043022" y="3643126"/>
                <a:ext cx="24948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Рукописні дані 15">
                <a:extLst>
                  <a:ext uri="{FF2B5EF4-FFF2-40B4-BE49-F238E27FC236}">
                    <a16:creationId xmlns:a16="http://schemas.microsoft.com/office/drawing/2014/main" id="{C75A8659-4186-4152-8372-78A6AB7F0DAF}"/>
                  </a:ext>
                </a:extLst>
              </p14:cNvPr>
              <p14:cNvContentPartPr/>
              <p14:nvPr/>
            </p14:nvContentPartPr>
            <p14:xfrm>
              <a:off x="6179822" y="4169806"/>
              <a:ext cx="172800" cy="360"/>
            </p14:xfrm>
          </p:contentPart>
        </mc:Choice>
        <mc:Fallback xmlns="">
          <p:pic>
            <p:nvPicPr>
              <p:cNvPr id="16" name="Рукописні дані 15">
                <a:extLst>
                  <a:ext uri="{FF2B5EF4-FFF2-40B4-BE49-F238E27FC236}">
                    <a16:creationId xmlns:a16="http://schemas.microsoft.com/office/drawing/2014/main" id="{C75A8659-4186-4152-8372-78A6AB7F0DAF}"/>
                  </a:ext>
                </a:extLst>
              </p:cNvPr>
              <p:cNvPicPr/>
              <p:nvPr/>
            </p:nvPicPr>
            <p:blipFill>
              <a:blip r:embed="rId16"/>
              <a:stretch>
                <a:fillRect/>
              </a:stretch>
            </p:blipFill>
            <p:spPr>
              <a:xfrm>
                <a:off x="6089822" y="3989806"/>
                <a:ext cx="35244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Рукописні дані 16">
                <a:extLst>
                  <a:ext uri="{FF2B5EF4-FFF2-40B4-BE49-F238E27FC236}">
                    <a16:creationId xmlns:a16="http://schemas.microsoft.com/office/drawing/2014/main" id="{A872615A-2D67-4B38-B469-B1202ACE26DE}"/>
                  </a:ext>
                </a:extLst>
              </p14:cNvPr>
              <p14:cNvContentPartPr/>
              <p14:nvPr/>
            </p14:nvContentPartPr>
            <p14:xfrm>
              <a:off x="6124742" y="4737166"/>
              <a:ext cx="133200" cy="24480"/>
            </p14:xfrm>
          </p:contentPart>
        </mc:Choice>
        <mc:Fallback xmlns="">
          <p:pic>
            <p:nvPicPr>
              <p:cNvPr id="17" name="Рукописні дані 16">
                <a:extLst>
                  <a:ext uri="{FF2B5EF4-FFF2-40B4-BE49-F238E27FC236}">
                    <a16:creationId xmlns:a16="http://schemas.microsoft.com/office/drawing/2014/main" id="{A872615A-2D67-4B38-B469-B1202ACE26DE}"/>
                  </a:ext>
                </a:extLst>
              </p:cNvPr>
              <p:cNvPicPr/>
              <p:nvPr/>
            </p:nvPicPr>
            <p:blipFill>
              <a:blip r:embed="rId18"/>
              <a:stretch>
                <a:fillRect/>
              </a:stretch>
            </p:blipFill>
            <p:spPr>
              <a:xfrm>
                <a:off x="6035102" y="4557166"/>
                <a:ext cx="312840" cy="3841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8" name="Рукописні дані 17">
                <a:extLst>
                  <a:ext uri="{FF2B5EF4-FFF2-40B4-BE49-F238E27FC236}">
                    <a16:creationId xmlns:a16="http://schemas.microsoft.com/office/drawing/2014/main" id="{6C59A0DF-6E78-419B-826C-F45ACAD5131C}"/>
                  </a:ext>
                </a:extLst>
              </p14:cNvPr>
              <p14:cNvContentPartPr/>
              <p14:nvPr/>
            </p14:nvContentPartPr>
            <p14:xfrm>
              <a:off x="6195662" y="5060446"/>
              <a:ext cx="97560" cy="8280"/>
            </p14:xfrm>
          </p:contentPart>
        </mc:Choice>
        <mc:Fallback xmlns="">
          <p:pic>
            <p:nvPicPr>
              <p:cNvPr id="18" name="Рукописні дані 17">
                <a:extLst>
                  <a:ext uri="{FF2B5EF4-FFF2-40B4-BE49-F238E27FC236}">
                    <a16:creationId xmlns:a16="http://schemas.microsoft.com/office/drawing/2014/main" id="{6C59A0DF-6E78-419B-826C-F45ACAD5131C}"/>
                  </a:ext>
                </a:extLst>
              </p:cNvPr>
              <p:cNvPicPr/>
              <p:nvPr/>
            </p:nvPicPr>
            <p:blipFill>
              <a:blip r:embed="rId20"/>
              <a:stretch>
                <a:fillRect/>
              </a:stretch>
            </p:blipFill>
            <p:spPr>
              <a:xfrm>
                <a:off x="6105662" y="4880446"/>
                <a:ext cx="2772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Рукописні дані 18">
                <a:extLst>
                  <a:ext uri="{FF2B5EF4-FFF2-40B4-BE49-F238E27FC236}">
                    <a16:creationId xmlns:a16="http://schemas.microsoft.com/office/drawing/2014/main" id="{1404313E-1C58-40D6-8E73-4E95E44D9B70}"/>
                  </a:ext>
                </a:extLst>
              </p14:cNvPr>
              <p14:cNvContentPartPr/>
              <p14:nvPr/>
            </p14:nvContentPartPr>
            <p14:xfrm>
              <a:off x="6093422" y="5864686"/>
              <a:ext cx="149040" cy="360"/>
            </p14:xfrm>
          </p:contentPart>
        </mc:Choice>
        <mc:Fallback xmlns="">
          <p:pic>
            <p:nvPicPr>
              <p:cNvPr id="19" name="Рукописні дані 18">
                <a:extLst>
                  <a:ext uri="{FF2B5EF4-FFF2-40B4-BE49-F238E27FC236}">
                    <a16:creationId xmlns:a16="http://schemas.microsoft.com/office/drawing/2014/main" id="{1404313E-1C58-40D6-8E73-4E95E44D9B70}"/>
                  </a:ext>
                </a:extLst>
              </p:cNvPr>
              <p:cNvPicPr/>
              <p:nvPr/>
            </p:nvPicPr>
            <p:blipFill>
              <a:blip r:embed="rId22"/>
              <a:stretch>
                <a:fillRect/>
              </a:stretch>
            </p:blipFill>
            <p:spPr>
              <a:xfrm>
                <a:off x="6003422" y="5685046"/>
                <a:ext cx="32868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Рукописні дані 19">
                <a:extLst>
                  <a:ext uri="{FF2B5EF4-FFF2-40B4-BE49-F238E27FC236}">
                    <a16:creationId xmlns:a16="http://schemas.microsoft.com/office/drawing/2014/main" id="{392FAB65-F1B5-4A42-AA2E-36C75B483EF8}"/>
                  </a:ext>
                </a:extLst>
              </p14:cNvPr>
              <p14:cNvContentPartPr/>
              <p14:nvPr/>
            </p14:nvContentPartPr>
            <p14:xfrm>
              <a:off x="961262" y="1820086"/>
              <a:ext cx="101880" cy="16560"/>
            </p14:xfrm>
          </p:contentPart>
        </mc:Choice>
        <mc:Fallback xmlns="">
          <p:pic>
            <p:nvPicPr>
              <p:cNvPr id="20" name="Рукописні дані 19">
                <a:extLst>
                  <a:ext uri="{FF2B5EF4-FFF2-40B4-BE49-F238E27FC236}">
                    <a16:creationId xmlns:a16="http://schemas.microsoft.com/office/drawing/2014/main" id="{392FAB65-F1B5-4A42-AA2E-36C75B483EF8}"/>
                  </a:ext>
                </a:extLst>
              </p:cNvPr>
              <p:cNvPicPr/>
              <p:nvPr/>
            </p:nvPicPr>
            <p:blipFill>
              <a:blip r:embed="rId24"/>
              <a:stretch>
                <a:fillRect/>
              </a:stretch>
            </p:blipFill>
            <p:spPr>
              <a:xfrm>
                <a:off x="871622" y="1640446"/>
                <a:ext cx="281520" cy="376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1" name="Рукописні дані 20">
                <a:extLst>
                  <a:ext uri="{FF2B5EF4-FFF2-40B4-BE49-F238E27FC236}">
                    <a16:creationId xmlns:a16="http://schemas.microsoft.com/office/drawing/2014/main" id="{88E72E2C-8BE8-4A61-A1C0-6FF9A4FE964A}"/>
                  </a:ext>
                </a:extLst>
              </p14:cNvPr>
              <p14:cNvContentPartPr/>
              <p14:nvPr/>
            </p14:nvContentPartPr>
            <p14:xfrm>
              <a:off x="969182" y="2790286"/>
              <a:ext cx="78480" cy="360"/>
            </p14:xfrm>
          </p:contentPart>
        </mc:Choice>
        <mc:Fallback xmlns="">
          <p:pic>
            <p:nvPicPr>
              <p:cNvPr id="21" name="Рукописні дані 20">
                <a:extLst>
                  <a:ext uri="{FF2B5EF4-FFF2-40B4-BE49-F238E27FC236}">
                    <a16:creationId xmlns:a16="http://schemas.microsoft.com/office/drawing/2014/main" id="{88E72E2C-8BE8-4A61-A1C0-6FF9A4FE964A}"/>
                  </a:ext>
                </a:extLst>
              </p:cNvPr>
              <p:cNvPicPr/>
              <p:nvPr/>
            </p:nvPicPr>
            <p:blipFill>
              <a:blip r:embed="rId26"/>
              <a:stretch>
                <a:fillRect/>
              </a:stretch>
            </p:blipFill>
            <p:spPr>
              <a:xfrm>
                <a:off x="879542" y="2610286"/>
                <a:ext cx="2581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2" name="Рукописні дані 21">
                <a:extLst>
                  <a:ext uri="{FF2B5EF4-FFF2-40B4-BE49-F238E27FC236}">
                    <a16:creationId xmlns:a16="http://schemas.microsoft.com/office/drawing/2014/main" id="{32CD0A41-070E-404E-8A1A-AC78B60275DD}"/>
                  </a:ext>
                </a:extLst>
              </p14:cNvPr>
              <p14:cNvContentPartPr/>
              <p14:nvPr/>
            </p14:nvContentPartPr>
            <p14:xfrm>
              <a:off x="992942" y="3838606"/>
              <a:ext cx="78480" cy="360"/>
            </p14:xfrm>
          </p:contentPart>
        </mc:Choice>
        <mc:Fallback xmlns="">
          <p:pic>
            <p:nvPicPr>
              <p:cNvPr id="22" name="Рукописні дані 21">
                <a:extLst>
                  <a:ext uri="{FF2B5EF4-FFF2-40B4-BE49-F238E27FC236}">
                    <a16:creationId xmlns:a16="http://schemas.microsoft.com/office/drawing/2014/main" id="{32CD0A41-070E-404E-8A1A-AC78B60275DD}"/>
                  </a:ext>
                </a:extLst>
              </p:cNvPr>
              <p:cNvPicPr/>
              <p:nvPr/>
            </p:nvPicPr>
            <p:blipFill>
              <a:blip r:embed="rId26"/>
              <a:stretch>
                <a:fillRect/>
              </a:stretch>
            </p:blipFill>
            <p:spPr>
              <a:xfrm>
                <a:off x="903302" y="3658606"/>
                <a:ext cx="25812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Рукописні дані 22">
                <a:extLst>
                  <a:ext uri="{FF2B5EF4-FFF2-40B4-BE49-F238E27FC236}">
                    <a16:creationId xmlns:a16="http://schemas.microsoft.com/office/drawing/2014/main" id="{B4717638-8143-4390-9905-B6BA38E71D5E}"/>
                  </a:ext>
                </a:extLst>
              </p14:cNvPr>
              <p14:cNvContentPartPr/>
              <p14:nvPr/>
            </p14:nvContentPartPr>
            <p14:xfrm>
              <a:off x="1016702" y="4461406"/>
              <a:ext cx="89280" cy="12960"/>
            </p14:xfrm>
          </p:contentPart>
        </mc:Choice>
        <mc:Fallback xmlns="">
          <p:pic>
            <p:nvPicPr>
              <p:cNvPr id="23" name="Рукописні дані 22">
                <a:extLst>
                  <a:ext uri="{FF2B5EF4-FFF2-40B4-BE49-F238E27FC236}">
                    <a16:creationId xmlns:a16="http://schemas.microsoft.com/office/drawing/2014/main" id="{B4717638-8143-4390-9905-B6BA38E71D5E}"/>
                  </a:ext>
                </a:extLst>
              </p:cNvPr>
              <p:cNvPicPr/>
              <p:nvPr/>
            </p:nvPicPr>
            <p:blipFill>
              <a:blip r:embed="rId29"/>
              <a:stretch>
                <a:fillRect/>
              </a:stretch>
            </p:blipFill>
            <p:spPr>
              <a:xfrm>
                <a:off x="927062" y="4281766"/>
                <a:ext cx="26892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Рукописні дані 23">
                <a:extLst>
                  <a:ext uri="{FF2B5EF4-FFF2-40B4-BE49-F238E27FC236}">
                    <a16:creationId xmlns:a16="http://schemas.microsoft.com/office/drawing/2014/main" id="{18BD121E-9100-4CC2-8208-BCD0A2485267}"/>
                  </a:ext>
                </a:extLst>
              </p14:cNvPr>
              <p14:cNvContentPartPr/>
              <p14:nvPr/>
            </p14:nvContentPartPr>
            <p14:xfrm>
              <a:off x="914462" y="5659846"/>
              <a:ext cx="101880" cy="360"/>
            </p14:xfrm>
          </p:contentPart>
        </mc:Choice>
        <mc:Fallback xmlns="">
          <p:pic>
            <p:nvPicPr>
              <p:cNvPr id="24" name="Рукописні дані 23">
                <a:extLst>
                  <a:ext uri="{FF2B5EF4-FFF2-40B4-BE49-F238E27FC236}">
                    <a16:creationId xmlns:a16="http://schemas.microsoft.com/office/drawing/2014/main" id="{18BD121E-9100-4CC2-8208-BCD0A2485267}"/>
                  </a:ext>
                </a:extLst>
              </p:cNvPr>
              <p:cNvPicPr/>
              <p:nvPr/>
            </p:nvPicPr>
            <p:blipFill>
              <a:blip r:embed="rId31"/>
              <a:stretch>
                <a:fillRect/>
              </a:stretch>
            </p:blipFill>
            <p:spPr>
              <a:xfrm>
                <a:off x="824462" y="5479846"/>
                <a:ext cx="281520" cy="360000"/>
              </a:xfrm>
              <a:prstGeom prst="rect">
                <a:avLst/>
              </a:prstGeom>
            </p:spPr>
          </p:pic>
        </mc:Fallback>
      </mc:AlternateContent>
      <p:pic>
        <p:nvPicPr>
          <p:cNvPr id="25" name="Рисунок 11">
            <a:extLst>
              <a:ext uri="{FF2B5EF4-FFF2-40B4-BE49-F238E27FC236}">
                <a16:creationId xmlns:a16="http://schemas.microsoft.com/office/drawing/2014/main" id="{B2A89110-A91D-4BF8-8634-54F5AF39687B}"/>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292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37E43CA-C965-4B45-A3D4-39422C01F5A8}"/>
              </a:ext>
            </a:extLst>
          </p:cNvPr>
          <p:cNvSpPr txBox="1"/>
          <p:nvPr/>
        </p:nvSpPr>
        <p:spPr>
          <a:xfrm>
            <a:off x="799749" y="1296345"/>
            <a:ext cx="6652611" cy="3293209"/>
          </a:xfrm>
          <a:prstGeom prst="rect">
            <a:avLst/>
          </a:prstGeom>
          <a:solidFill>
            <a:srgbClr val="ABE9FF"/>
          </a:solidFill>
          <a:effectLst>
            <a:outerShdw blurRad="50800" dist="38100" dir="2700000" algn="tl" rotWithShape="0">
              <a:prstClr val="black">
                <a:alpha val="40000"/>
              </a:prstClr>
            </a:outerShdw>
          </a:effectLst>
        </p:spPr>
        <p:txBody>
          <a:bodyPr wrap="square">
            <a:spAutoFit/>
          </a:bodyPr>
          <a:lstStyle/>
          <a:p>
            <a:pPr algn="ctr"/>
            <a:r>
              <a:rPr lang="uk-UA" sz="4400" b="1" dirty="0">
                <a:latin typeface="Times New Roman" panose="02020603050405020304" pitchFamily="18" charset="0"/>
                <a:cs typeface="Times New Roman" panose="02020603050405020304" pitchFamily="18" charset="0"/>
              </a:rPr>
              <a:t>Концепція</a:t>
            </a:r>
          </a:p>
          <a:p>
            <a:pPr algn="ctr"/>
            <a:r>
              <a:rPr lang="en-US" sz="4400" b="1" dirty="0">
                <a:latin typeface="Times New Roman" panose="02020603050405020304" pitchFamily="18" charset="0"/>
                <a:cs typeface="Times New Roman" panose="02020603050405020304" pitchFamily="18" charset="0"/>
              </a:rPr>
              <a:t>marketing-mix</a:t>
            </a:r>
          </a:p>
          <a:p>
            <a:pPr algn="ctr"/>
            <a:r>
              <a:rPr lang="uk-UA" sz="3600" dirty="0">
                <a:latin typeface="Times New Roman" panose="02020603050405020304" pitchFamily="18" charset="0"/>
                <a:cs typeface="Times New Roman" panose="02020603050405020304" pitchFamily="18" charset="0"/>
              </a:rPr>
              <a:t>Ніл Борден, 1953 рік</a:t>
            </a:r>
          </a:p>
          <a:p>
            <a:pPr algn="ctr"/>
            <a:endParaRPr lang="uk-UA" sz="3600" dirty="0">
              <a:latin typeface="Times New Roman" panose="02020603050405020304" pitchFamily="18" charset="0"/>
              <a:cs typeface="Times New Roman" panose="02020603050405020304" pitchFamily="18" charset="0"/>
            </a:endParaRPr>
          </a:p>
          <a:p>
            <a:pPr algn="ctr"/>
            <a:r>
              <a:rPr lang="uk-UA" sz="2400" dirty="0">
                <a:latin typeface="Times New Roman" panose="02020603050405020304" pitchFamily="18" charset="0"/>
                <a:cs typeface="Times New Roman" panose="02020603050405020304" pitchFamily="18" charset="0"/>
              </a:rPr>
              <a:t>Набір інструментів маркетингу для досягнення цілей компанії</a:t>
            </a:r>
          </a:p>
        </p:txBody>
      </p:sp>
      <p:pic>
        <p:nvPicPr>
          <p:cNvPr id="7" name="Рисунок 11">
            <a:extLst>
              <a:ext uri="{FF2B5EF4-FFF2-40B4-BE49-F238E27FC236}">
                <a16:creationId xmlns:a16="http://schemas.microsoft.com/office/drawing/2014/main" id="{07E48581-40AD-4206-BF2B-748E94E53A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EB963191-B21A-45E1-9DFC-0CC0287B523A}"/>
              </a:ext>
            </a:extLst>
          </p:cNvPr>
          <p:cNvSpPr txBox="1"/>
          <p:nvPr/>
        </p:nvSpPr>
        <p:spPr>
          <a:xfrm>
            <a:off x="799749" y="4797146"/>
            <a:ext cx="6652612" cy="1015663"/>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a:spAutoFit/>
          </a:bodyPr>
          <a:lstStyle/>
          <a:p>
            <a:pPr algn="ctr"/>
            <a:r>
              <a:rPr lang="uk-UA" sz="2000" b="1" dirty="0">
                <a:latin typeface="Times New Roman" panose="02020603050405020304" pitchFamily="18" charset="0"/>
                <a:cs typeface="Times New Roman" panose="02020603050405020304" pitchFamily="18" charset="0"/>
              </a:rPr>
              <a:t>Походження концепції </a:t>
            </a:r>
          </a:p>
          <a:p>
            <a:pPr algn="ctr"/>
            <a:r>
              <a:rPr lang="uk-UA" sz="2000" dirty="0">
                <a:latin typeface="Times New Roman" panose="02020603050405020304" pitchFamily="18" charset="0"/>
                <a:cs typeface="Times New Roman" panose="02020603050405020304" pitchFamily="18" charset="0"/>
              </a:rPr>
              <a:t>Ніл Борден запозичив термін у Джеймса Каллітона, який описував маркетолога як «</a:t>
            </a:r>
            <a:r>
              <a:rPr lang="en-US" sz="2000" dirty="0">
                <a:latin typeface="Times New Roman" panose="02020603050405020304" pitchFamily="18" charset="0"/>
                <a:cs typeface="Times New Roman" panose="02020603050405020304" pitchFamily="18" charset="0"/>
              </a:rPr>
              <a:t>mixer of ingredients</a:t>
            </a:r>
            <a:r>
              <a:rPr lang="uk-UA" sz="2000"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5CDB5E55-CC7A-4C7E-8601-FA1011D41D34}"/>
              </a:ext>
            </a:extLst>
          </p:cNvPr>
          <p:cNvSpPr txBox="1"/>
          <p:nvPr/>
        </p:nvSpPr>
        <p:spPr>
          <a:xfrm>
            <a:off x="7597487" y="2013641"/>
            <a:ext cx="4251613" cy="400110"/>
          </a:xfrm>
          <a:prstGeom prst="rect">
            <a:avLst/>
          </a:prstGeom>
          <a:solidFill>
            <a:srgbClr val="F0E1FF"/>
          </a:solidFill>
          <a:effectLst>
            <a:outerShdw blurRad="50800" dist="38100" dir="2700000" algn="tl" rotWithShape="0">
              <a:prstClr val="black">
                <a:alpha val="40000"/>
              </a:prstClr>
            </a:outerShdw>
          </a:effectLst>
        </p:spPr>
        <p:txBody>
          <a:bodyPr wrap="square">
            <a:spAutoFit/>
          </a:bodyPr>
          <a:lstStyle/>
          <a:p>
            <a:pPr algn="ctr"/>
            <a:r>
              <a:rPr lang="uk-UA" sz="2000" b="1" dirty="0">
                <a:solidFill>
                  <a:srgbClr val="7030A0"/>
                </a:solidFill>
                <a:latin typeface="Times New Roman" panose="02020603050405020304" pitchFamily="18" charset="0"/>
                <a:cs typeface="Times New Roman" panose="02020603050405020304" pitchFamily="18" charset="0"/>
              </a:rPr>
              <a:t>Кухар</a:t>
            </a:r>
            <a:r>
              <a:rPr lang="uk-UA" sz="2000" b="1" dirty="0">
                <a:latin typeface="Times New Roman" panose="02020603050405020304" pitchFamily="18" charset="0"/>
                <a:cs typeface="Times New Roman" panose="02020603050405020304" pitchFamily="18" charset="0"/>
              </a:rPr>
              <a:t> = МАРКЕТОЛОГ</a:t>
            </a:r>
            <a:endParaRPr lang="uk-UA" sz="20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DB1F845A-9828-46F2-AD2D-8C79BC3B5463}"/>
              </a:ext>
            </a:extLst>
          </p:cNvPr>
          <p:cNvSpPr txBox="1"/>
          <p:nvPr/>
        </p:nvSpPr>
        <p:spPr>
          <a:xfrm>
            <a:off x="7597487" y="2864361"/>
            <a:ext cx="4251613" cy="707886"/>
          </a:xfrm>
          <a:prstGeom prst="rect">
            <a:avLst/>
          </a:prstGeom>
          <a:solidFill>
            <a:srgbClr val="F0E1FF"/>
          </a:solidFill>
          <a:effectLst>
            <a:outerShdw blurRad="50800" dist="38100" dir="2700000" algn="tl" rotWithShape="0">
              <a:prstClr val="black">
                <a:alpha val="40000"/>
              </a:prstClr>
            </a:outerShdw>
          </a:effectLst>
        </p:spPr>
        <p:txBody>
          <a:bodyPr wrap="square">
            <a:spAutoFit/>
          </a:bodyPr>
          <a:lstStyle/>
          <a:p>
            <a:pPr algn="ctr"/>
            <a:r>
              <a:rPr lang="uk-UA" sz="2000" b="1" dirty="0">
                <a:solidFill>
                  <a:srgbClr val="7030A0"/>
                </a:solidFill>
                <a:latin typeface="Times New Roman" panose="02020603050405020304" pitchFamily="18" charset="0"/>
                <a:cs typeface="Times New Roman" panose="02020603050405020304" pitchFamily="18" charset="0"/>
              </a:rPr>
              <a:t>Інгредієнти</a:t>
            </a:r>
            <a:r>
              <a:rPr lang="uk-UA" sz="2000" b="1" dirty="0">
                <a:latin typeface="Times New Roman" panose="02020603050405020304" pitchFamily="18" charset="0"/>
                <a:cs typeface="Times New Roman" panose="02020603050405020304" pitchFamily="18" charset="0"/>
              </a:rPr>
              <a:t> = МАРКЕТИНГОВІ ІНСТРУМЕНТИ</a:t>
            </a:r>
            <a:endParaRPr lang="uk-UA" sz="20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73144B5B-9213-4141-9075-2CA0848C7E48}"/>
              </a:ext>
            </a:extLst>
          </p:cNvPr>
          <p:cNvSpPr txBox="1"/>
          <p:nvPr/>
        </p:nvSpPr>
        <p:spPr>
          <a:xfrm>
            <a:off x="7666067" y="4022857"/>
            <a:ext cx="4251613" cy="707886"/>
          </a:xfrm>
          <a:prstGeom prst="rect">
            <a:avLst/>
          </a:prstGeom>
          <a:solidFill>
            <a:srgbClr val="F0E1FF"/>
          </a:solidFill>
          <a:effectLst>
            <a:outerShdw blurRad="50800" dist="38100" dir="2700000" algn="tl" rotWithShape="0">
              <a:prstClr val="black">
                <a:alpha val="40000"/>
              </a:prstClr>
            </a:outerShdw>
          </a:effectLst>
        </p:spPr>
        <p:txBody>
          <a:bodyPr wrap="square">
            <a:spAutoFit/>
          </a:bodyPr>
          <a:lstStyle/>
          <a:p>
            <a:pPr algn="ctr"/>
            <a:r>
              <a:rPr lang="uk-UA" sz="2000" b="1" dirty="0">
                <a:solidFill>
                  <a:srgbClr val="7030A0"/>
                </a:solidFill>
                <a:latin typeface="Times New Roman" panose="02020603050405020304" pitchFamily="18" charset="0"/>
                <a:cs typeface="Times New Roman" panose="02020603050405020304" pitchFamily="18" charset="0"/>
              </a:rPr>
              <a:t>Рецепт</a:t>
            </a:r>
            <a:r>
              <a:rPr lang="uk-UA" sz="2000" b="1" dirty="0">
                <a:latin typeface="Times New Roman" panose="02020603050405020304" pitchFamily="18" charset="0"/>
                <a:cs typeface="Times New Roman" panose="02020603050405020304" pitchFamily="18" charset="0"/>
              </a:rPr>
              <a:t> = МАРКЕТИНГОВА СТРАТЕГІЯ</a:t>
            </a:r>
            <a:endParaRPr lang="uk-UA" sz="2000" dirty="0">
              <a:latin typeface="Times New Roman" panose="02020603050405020304" pitchFamily="18" charset="0"/>
              <a:cs typeface="Times New Roman" panose="02020603050405020304" pitchFamily="18" charset="0"/>
            </a:endParaRPr>
          </a:p>
        </p:txBody>
      </p:sp>
      <p:sp>
        <p:nvSpPr>
          <p:cNvPr id="14" name="Стрілка: униз 13">
            <a:extLst>
              <a:ext uri="{FF2B5EF4-FFF2-40B4-BE49-F238E27FC236}">
                <a16:creationId xmlns:a16="http://schemas.microsoft.com/office/drawing/2014/main" id="{B2E8BDA3-3446-4CD8-B04C-2E2FF0813E32}"/>
              </a:ext>
            </a:extLst>
          </p:cNvPr>
          <p:cNvSpPr/>
          <p:nvPr/>
        </p:nvSpPr>
        <p:spPr>
          <a:xfrm>
            <a:off x="9249315" y="2413751"/>
            <a:ext cx="947956" cy="450610"/>
          </a:xfrm>
          <a:prstGeom prst="downArrow">
            <a:avLst/>
          </a:prstGeom>
          <a:solidFill>
            <a:schemeClr val="bg1">
              <a:lumMod val="65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
        <p:nvSpPr>
          <p:cNvPr id="15" name="Стрілка: униз 14">
            <a:extLst>
              <a:ext uri="{FF2B5EF4-FFF2-40B4-BE49-F238E27FC236}">
                <a16:creationId xmlns:a16="http://schemas.microsoft.com/office/drawing/2014/main" id="{701C6664-CF1E-4E54-A884-D70CC1D23E60}"/>
              </a:ext>
            </a:extLst>
          </p:cNvPr>
          <p:cNvSpPr/>
          <p:nvPr/>
        </p:nvSpPr>
        <p:spPr>
          <a:xfrm>
            <a:off x="9249315" y="3579867"/>
            <a:ext cx="947956" cy="450610"/>
          </a:xfrm>
          <a:prstGeom prst="downArrow">
            <a:avLst/>
          </a:prstGeom>
          <a:solidFill>
            <a:schemeClr val="bg1">
              <a:lumMod val="65000"/>
            </a:schemeClr>
          </a:solidFill>
          <a:ln>
            <a:solidFill>
              <a:schemeClr val="tx1">
                <a:lumMod val="50000"/>
                <a:lumOff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spTree>
    <p:extLst>
      <p:ext uri="{BB962C8B-B14F-4D97-AF65-F5344CB8AC3E}">
        <p14:creationId xmlns:p14="http://schemas.microsoft.com/office/powerpoint/2010/main" val="3504053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F81C03D7-138F-4CFB-87A4-217617C8D51F}"/>
              </a:ext>
            </a:extLst>
          </p:cNvPr>
          <p:cNvSpPr txBox="1">
            <a:spLocks/>
          </p:cNvSpPr>
          <p:nvPr/>
        </p:nvSpPr>
        <p:spPr>
          <a:xfrm>
            <a:off x="397531" y="2605196"/>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1.</a:t>
            </a:r>
            <a:r>
              <a:rPr lang="uk-UA" sz="2000" b="1" kern="0" dirty="0">
                <a:solidFill>
                  <a:schemeClr val="tx1"/>
                </a:solidFill>
                <a:latin typeface="Times New Roman" pitchFamily="18" charset="0"/>
                <a:cs typeface="Times New Roman" pitchFamily="18" charset="0"/>
              </a:rPr>
              <a:t>Продуктове планування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product planning)</a:t>
            </a:r>
            <a:endParaRPr lang="uk-UA" sz="2000" kern="0" dirty="0">
              <a:solidFill>
                <a:schemeClr val="tx1"/>
              </a:solidFill>
              <a:latin typeface="Times New Roman" pitchFamily="18" charset="0"/>
              <a:cs typeface="Times New Roman" pitchFamily="18" charset="0"/>
            </a:endParaRPr>
          </a:p>
        </p:txBody>
      </p:sp>
      <p:sp>
        <p:nvSpPr>
          <p:cNvPr id="5" name="Подзаголовок 2">
            <a:extLst>
              <a:ext uri="{FF2B5EF4-FFF2-40B4-BE49-F238E27FC236}">
                <a16:creationId xmlns:a16="http://schemas.microsoft.com/office/drawing/2014/main" id="{EAEA036F-1003-4A9C-BF01-6B2A439D3EDF}"/>
              </a:ext>
            </a:extLst>
          </p:cNvPr>
          <p:cNvSpPr txBox="1">
            <a:spLocks/>
          </p:cNvSpPr>
          <p:nvPr/>
        </p:nvSpPr>
        <p:spPr>
          <a:xfrm>
            <a:off x="3788967" y="2605196"/>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2.</a:t>
            </a:r>
            <a:r>
              <a:rPr lang="uk-UA" sz="2000" b="1" kern="0" dirty="0">
                <a:solidFill>
                  <a:schemeClr val="tx1"/>
                </a:solidFill>
                <a:latin typeface="Times New Roman" pitchFamily="18" charset="0"/>
                <a:cs typeface="Times New Roman" pitchFamily="18" charset="0"/>
              </a:rPr>
              <a:t>Ціноутворення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pricing)</a:t>
            </a:r>
            <a:endParaRPr lang="uk-UA" sz="2000" kern="0" dirty="0">
              <a:solidFill>
                <a:schemeClr val="tx1"/>
              </a:solidFill>
              <a:latin typeface="Times New Roman" pitchFamily="18" charset="0"/>
              <a:cs typeface="Times New Roman" pitchFamily="18" charset="0"/>
            </a:endParaRPr>
          </a:p>
        </p:txBody>
      </p:sp>
      <p:sp>
        <p:nvSpPr>
          <p:cNvPr id="6" name="Подзаголовок 2">
            <a:extLst>
              <a:ext uri="{FF2B5EF4-FFF2-40B4-BE49-F238E27FC236}">
                <a16:creationId xmlns:a16="http://schemas.microsoft.com/office/drawing/2014/main" id="{AE1CD6B5-CB15-464B-881A-7EF8D6EFFE24}"/>
              </a:ext>
            </a:extLst>
          </p:cNvPr>
          <p:cNvSpPr txBox="1">
            <a:spLocks/>
          </p:cNvSpPr>
          <p:nvPr/>
        </p:nvSpPr>
        <p:spPr>
          <a:xfrm>
            <a:off x="6300347" y="2605196"/>
            <a:ext cx="2161071"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3</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Брендинг</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branding)</a:t>
            </a:r>
            <a:endParaRPr lang="uk-UA" sz="2000" kern="0" dirty="0">
              <a:solidFill>
                <a:schemeClr val="tx1"/>
              </a:solidFill>
              <a:latin typeface="Times New Roman" pitchFamily="18" charset="0"/>
              <a:cs typeface="Times New Roman" pitchFamily="18" charset="0"/>
            </a:endParaRPr>
          </a:p>
        </p:txBody>
      </p:sp>
      <p:sp>
        <p:nvSpPr>
          <p:cNvPr id="7" name="Подзаголовок 2">
            <a:extLst>
              <a:ext uri="{FF2B5EF4-FFF2-40B4-BE49-F238E27FC236}">
                <a16:creationId xmlns:a16="http://schemas.microsoft.com/office/drawing/2014/main" id="{E4DDFF4B-5599-4A3C-9F07-153C30EC592D}"/>
              </a:ext>
            </a:extLst>
          </p:cNvPr>
          <p:cNvSpPr txBox="1">
            <a:spLocks/>
          </p:cNvSpPr>
          <p:nvPr/>
        </p:nvSpPr>
        <p:spPr>
          <a:xfrm>
            <a:off x="8629277" y="2605195"/>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4</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Канали дистрибуції</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channels of distributions)</a:t>
            </a:r>
            <a:endParaRPr lang="uk-UA" sz="2000" kern="0" dirty="0">
              <a:solidFill>
                <a:schemeClr val="tx1"/>
              </a:solidFill>
              <a:latin typeface="Times New Roman" pitchFamily="18" charset="0"/>
              <a:cs typeface="Times New Roman" pitchFamily="18" charset="0"/>
            </a:endParaRPr>
          </a:p>
        </p:txBody>
      </p:sp>
      <p:sp>
        <p:nvSpPr>
          <p:cNvPr id="8" name="Подзаголовок 2">
            <a:extLst>
              <a:ext uri="{FF2B5EF4-FFF2-40B4-BE49-F238E27FC236}">
                <a16:creationId xmlns:a16="http://schemas.microsoft.com/office/drawing/2014/main" id="{1A7DFFFB-4CBE-4445-8A3A-52A7798014ED}"/>
              </a:ext>
            </a:extLst>
          </p:cNvPr>
          <p:cNvSpPr txBox="1">
            <a:spLocks/>
          </p:cNvSpPr>
          <p:nvPr/>
        </p:nvSpPr>
        <p:spPr>
          <a:xfrm>
            <a:off x="397531" y="3572706"/>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5.</a:t>
            </a:r>
            <a:r>
              <a:rPr lang="uk-UA" sz="2000" b="1" kern="0" dirty="0">
                <a:solidFill>
                  <a:schemeClr val="tx1"/>
                </a:solidFill>
                <a:latin typeface="Times New Roman" pitchFamily="18" charset="0"/>
                <a:cs typeface="Times New Roman" pitchFamily="18" charset="0"/>
              </a:rPr>
              <a:t>Особистий продаж</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personal selling)</a:t>
            </a:r>
            <a:endParaRPr lang="uk-UA" sz="2000" kern="0" dirty="0">
              <a:solidFill>
                <a:schemeClr val="tx1"/>
              </a:solidFill>
              <a:latin typeface="Times New Roman" pitchFamily="18" charset="0"/>
              <a:cs typeface="Times New Roman" pitchFamily="18" charset="0"/>
            </a:endParaRPr>
          </a:p>
        </p:txBody>
      </p:sp>
      <p:sp>
        <p:nvSpPr>
          <p:cNvPr id="9" name="Подзаголовок 2">
            <a:extLst>
              <a:ext uri="{FF2B5EF4-FFF2-40B4-BE49-F238E27FC236}">
                <a16:creationId xmlns:a16="http://schemas.microsoft.com/office/drawing/2014/main" id="{964ECAA4-AEB0-4935-B4CE-D69EE1B6866B}"/>
              </a:ext>
            </a:extLst>
          </p:cNvPr>
          <p:cNvSpPr txBox="1">
            <a:spLocks/>
          </p:cNvSpPr>
          <p:nvPr/>
        </p:nvSpPr>
        <p:spPr>
          <a:xfrm>
            <a:off x="1853967" y="1365816"/>
            <a:ext cx="8690994" cy="764307"/>
          </a:xfrm>
          <a:prstGeom prst="rect">
            <a:avLst/>
          </a:prstGeom>
          <a:solidFill>
            <a:schemeClr val="accent6">
              <a:lumMod val="60000"/>
              <a:lumOff val="4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3600" b="1" kern="0" dirty="0">
                <a:solidFill>
                  <a:schemeClr val="tx1"/>
                </a:solidFill>
                <a:latin typeface="Times New Roman" pitchFamily="18" charset="0"/>
                <a:cs typeface="Times New Roman" pitchFamily="18" charset="0"/>
              </a:rPr>
              <a:t>1</a:t>
            </a:r>
            <a:r>
              <a:rPr lang="uk-UA" sz="3600" b="1" kern="0" dirty="0">
                <a:solidFill>
                  <a:schemeClr val="tx1"/>
                </a:solidFill>
                <a:latin typeface="Times New Roman" pitchFamily="18" charset="0"/>
                <a:cs typeface="Times New Roman" pitchFamily="18" charset="0"/>
              </a:rPr>
              <a:t>2 елементів </a:t>
            </a:r>
            <a:r>
              <a:rPr lang="en-US" sz="3600" b="1" kern="0" dirty="0">
                <a:solidFill>
                  <a:schemeClr val="tx1"/>
                </a:solidFill>
                <a:latin typeface="Times New Roman" pitchFamily="18" charset="0"/>
                <a:cs typeface="Times New Roman" pitchFamily="18" charset="0"/>
              </a:rPr>
              <a:t>marketing-mix</a:t>
            </a:r>
            <a:r>
              <a:rPr lang="uk-UA" sz="3600" b="1" kern="0" dirty="0">
                <a:solidFill>
                  <a:schemeClr val="tx1"/>
                </a:solidFill>
                <a:latin typeface="Times New Roman" pitchFamily="18" charset="0"/>
                <a:cs typeface="Times New Roman" pitchFamily="18" charset="0"/>
              </a:rPr>
              <a:t> Бордена</a:t>
            </a:r>
            <a:endParaRPr lang="uk-UA" sz="3600" kern="0" dirty="0">
              <a:solidFill>
                <a:schemeClr val="tx1"/>
              </a:solidFill>
              <a:latin typeface="Times New Roman" pitchFamily="18" charset="0"/>
              <a:cs typeface="Times New Roman" pitchFamily="18" charset="0"/>
            </a:endParaRPr>
          </a:p>
        </p:txBody>
      </p:sp>
      <p:sp>
        <p:nvSpPr>
          <p:cNvPr id="10" name="Подзаголовок 2">
            <a:extLst>
              <a:ext uri="{FF2B5EF4-FFF2-40B4-BE49-F238E27FC236}">
                <a16:creationId xmlns:a16="http://schemas.microsoft.com/office/drawing/2014/main" id="{D02399A7-9173-472F-AC2B-793F0D951380}"/>
              </a:ext>
            </a:extLst>
          </p:cNvPr>
          <p:cNvSpPr txBox="1">
            <a:spLocks/>
          </p:cNvSpPr>
          <p:nvPr/>
        </p:nvSpPr>
        <p:spPr>
          <a:xfrm>
            <a:off x="3788967" y="3572706"/>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6</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Реклама</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advertising)</a:t>
            </a:r>
            <a:endParaRPr lang="uk-UA" sz="2000" kern="0" dirty="0">
              <a:solidFill>
                <a:schemeClr val="tx1"/>
              </a:solidFill>
              <a:latin typeface="Times New Roman" pitchFamily="18" charset="0"/>
              <a:cs typeface="Times New Roman" pitchFamily="18" charset="0"/>
            </a:endParaRPr>
          </a:p>
        </p:txBody>
      </p:sp>
      <p:sp>
        <p:nvSpPr>
          <p:cNvPr id="11" name="Подзаголовок 2">
            <a:extLst>
              <a:ext uri="{FF2B5EF4-FFF2-40B4-BE49-F238E27FC236}">
                <a16:creationId xmlns:a16="http://schemas.microsoft.com/office/drawing/2014/main" id="{D7B0F4F2-F0A4-42BB-B900-D20AF4A0CDD0}"/>
              </a:ext>
            </a:extLst>
          </p:cNvPr>
          <p:cNvSpPr txBox="1">
            <a:spLocks/>
          </p:cNvSpPr>
          <p:nvPr/>
        </p:nvSpPr>
        <p:spPr>
          <a:xfrm>
            <a:off x="6300347" y="3572705"/>
            <a:ext cx="2940245"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7.</a:t>
            </a:r>
            <a:r>
              <a:rPr lang="uk-UA" sz="2000" b="1" kern="0" dirty="0">
                <a:solidFill>
                  <a:schemeClr val="tx1"/>
                </a:solidFill>
                <a:latin typeface="Times New Roman" pitchFamily="18" charset="0"/>
                <a:cs typeface="Times New Roman" pitchFamily="18" charset="0"/>
              </a:rPr>
              <a:t>Стимулювання збуту</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promotions)</a:t>
            </a:r>
            <a:endParaRPr lang="uk-UA" sz="2000" kern="0" dirty="0">
              <a:solidFill>
                <a:schemeClr val="tx1"/>
              </a:solidFill>
              <a:latin typeface="Times New Roman" pitchFamily="18" charset="0"/>
              <a:cs typeface="Times New Roman" pitchFamily="18" charset="0"/>
            </a:endParaRPr>
          </a:p>
        </p:txBody>
      </p:sp>
      <p:sp>
        <p:nvSpPr>
          <p:cNvPr id="12" name="Подзаголовок 2">
            <a:extLst>
              <a:ext uri="{FF2B5EF4-FFF2-40B4-BE49-F238E27FC236}">
                <a16:creationId xmlns:a16="http://schemas.microsoft.com/office/drawing/2014/main" id="{62E42E69-A616-4090-A187-A22CA80C1AD6}"/>
              </a:ext>
            </a:extLst>
          </p:cNvPr>
          <p:cNvSpPr txBox="1">
            <a:spLocks/>
          </p:cNvSpPr>
          <p:nvPr/>
        </p:nvSpPr>
        <p:spPr>
          <a:xfrm>
            <a:off x="9509333" y="3572704"/>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8</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Паковання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packaging)</a:t>
            </a:r>
            <a:endParaRPr lang="uk-UA" sz="2000" kern="0" dirty="0">
              <a:solidFill>
                <a:schemeClr val="tx1"/>
              </a:solidFill>
              <a:latin typeface="Times New Roman" pitchFamily="18" charset="0"/>
              <a:cs typeface="Times New Roman" pitchFamily="18" charset="0"/>
            </a:endParaRPr>
          </a:p>
        </p:txBody>
      </p:sp>
      <p:sp>
        <p:nvSpPr>
          <p:cNvPr id="15" name="Подзаголовок 2">
            <a:extLst>
              <a:ext uri="{FF2B5EF4-FFF2-40B4-BE49-F238E27FC236}">
                <a16:creationId xmlns:a16="http://schemas.microsoft.com/office/drawing/2014/main" id="{B4B83018-96FF-4A69-A571-C92CAE64630A}"/>
              </a:ext>
            </a:extLst>
          </p:cNvPr>
          <p:cNvSpPr txBox="1">
            <a:spLocks/>
          </p:cNvSpPr>
          <p:nvPr/>
        </p:nvSpPr>
        <p:spPr>
          <a:xfrm>
            <a:off x="397531" y="4540216"/>
            <a:ext cx="2680520"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9</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Представлення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display)</a:t>
            </a:r>
            <a:endParaRPr lang="uk-UA" sz="2000" kern="0" dirty="0">
              <a:solidFill>
                <a:schemeClr val="tx1"/>
              </a:solidFill>
              <a:latin typeface="Times New Roman" pitchFamily="18" charset="0"/>
              <a:cs typeface="Times New Roman" pitchFamily="18" charset="0"/>
            </a:endParaRPr>
          </a:p>
        </p:txBody>
      </p:sp>
      <p:sp>
        <p:nvSpPr>
          <p:cNvPr id="18" name="Подзаголовок 2">
            <a:extLst>
              <a:ext uri="{FF2B5EF4-FFF2-40B4-BE49-F238E27FC236}">
                <a16:creationId xmlns:a16="http://schemas.microsoft.com/office/drawing/2014/main" id="{6F86094A-43F0-465C-B4BC-DBC5854C10F7}"/>
              </a:ext>
            </a:extLst>
          </p:cNvPr>
          <p:cNvSpPr txBox="1">
            <a:spLocks/>
          </p:cNvSpPr>
          <p:nvPr/>
        </p:nvSpPr>
        <p:spPr>
          <a:xfrm>
            <a:off x="3260933" y="4540215"/>
            <a:ext cx="2680520"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10</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Обслуговування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servicing)</a:t>
            </a:r>
            <a:endParaRPr lang="uk-UA" sz="2000" kern="0" dirty="0">
              <a:solidFill>
                <a:schemeClr val="tx1"/>
              </a:solidFill>
              <a:latin typeface="Times New Roman" pitchFamily="18" charset="0"/>
              <a:cs typeface="Times New Roman" pitchFamily="18" charset="0"/>
            </a:endParaRPr>
          </a:p>
        </p:txBody>
      </p:sp>
      <p:sp>
        <p:nvSpPr>
          <p:cNvPr id="19" name="Подзаголовок 2">
            <a:extLst>
              <a:ext uri="{FF2B5EF4-FFF2-40B4-BE49-F238E27FC236}">
                <a16:creationId xmlns:a16="http://schemas.microsoft.com/office/drawing/2014/main" id="{707006ED-A31A-4BAA-A286-1B8182609EAF}"/>
              </a:ext>
            </a:extLst>
          </p:cNvPr>
          <p:cNvSpPr txBox="1">
            <a:spLocks/>
          </p:cNvSpPr>
          <p:nvPr/>
        </p:nvSpPr>
        <p:spPr>
          <a:xfrm>
            <a:off x="6124335" y="4540214"/>
            <a:ext cx="2680520" cy="1077043"/>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11</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Фізичний розподіл / Доступність</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physical handling)</a:t>
            </a:r>
            <a:endParaRPr lang="uk-UA" sz="2000" kern="0" dirty="0">
              <a:solidFill>
                <a:schemeClr val="tx1"/>
              </a:solidFill>
              <a:latin typeface="Times New Roman" pitchFamily="18" charset="0"/>
              <a:cs typeface="Times New Roman" pitchFamily="18" charset="0"/>
            </a:endParaRPr>
          </a:p>
        </p:txBody>
      </p:sp>
      <p:sp>
        <p:nvSpPr>
          <p:cNvPr id="22" name="Подзаголовок 2">
            <a:extLst>
              <a:ext uri="{FF2B5EF4-FFF2-40B4-BE49-F238E27FC236}">
                <a16:creationId xmlns:a16="http://schemas.microsoft.com/office/drawing/2014/main" id="{AB9600BF-FF38-487F-966C-CB554E667DFE}"/>
              </a:ext>
            </a:extLst>
          </p:cNvPr>
          <p:cNvSpPr txBox="1">
            <a:spLocks/>
          </p:cNvSpPr>
          <p:nvPr/>
        </p:nvSpPr>
        <p:spPr>
          <a:xfrm>
            <a:off x="8978212" y="4540213"/>
            <a:ext cx="2875852" cy="1077043"/>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12</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Збір </a:t>
            </a:r>
          </a:p>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та аналіз даних </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fact finding and analysis)</a:t>
            </a:r>
            <a:endParaRPr lang="uk-UA" sz="2000" kern="0" dirty="0">
              <a:solidFill>
                <a:schemeClr val="tx1"/>
              </a:solidFill>
              <a:latin typeface="Times New Roman" pitchFamily="18" charset="0"/>
              <a:cs typeface="Times New Roman" pitchFamily="18" charset="0"/>
            </a:endParaRPr>
          </a:p>
        </p:txBody>
      </p:sp>
      <p:pic>
        <p:nvPicPr>
          <p:cNvPr id="16" name="Рисунок 11">
            <a:extLst>
              <a:ext uri="{FF2B5EF4-FFF2-40B4-BE49-F238E27FC236}">
                <a16:creationId xmlns:a16="http://schemas.microsoft.com/office/drawing/2014/main" id="{B94B025B-686D-415E-AE95-C77396C611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3793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F81C03D7-138F-4CFB-87A4-217617C8D51F}"/>
              </a:ext>
            </a:extLst>
          </p:cNvPr>
          <p:cNvSpPr txBox="1">
            <a:spLocks/>
          </p:cNvSpPr>
          <p:nvPr/>
        </p:nvSpPr>
        <p:spPr>
          <a:xfrm>
            <a:off x="397531" y="2605196"/>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1.</a:t>
            </a:r>
            <a:r>
              <a:rPr lang="uk-UA" sz="2000" b="1" kern="0" dirty="0">
                <a:solidFill>
                  <a:schemeClr val="tx1"/>
                </a:solidFill>
                <a:latin typeface="Times New Roman" pitchFamily="18" charset="0"/>
                <a:cs typeface="Times New Roman" pitchFamily="18" charset="0"/>
              </a:rPr>
              <a:t>Продуктове планування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product planning)</a:t>
            </a:r>
            <a:endParaRPr lang="uk-UA" sz="2000" kern="0" dirty="0">
              <a:solidFill>
                <a:schemeClr val="tx1"/>
              </a:solidFill>
              <a:latin typeface="Times New Roman" pitchFamily="18" charset="0"/>
              <a:cs typeface="Times New Roman" pitchFamily="18" charset="0"/>
            </a:endParaRPr>
          </a:p>
        </p:txBody>
      </p:sp>
      <p:sp>
        <p:nvSpPr>
          <p:cNvPr id="5" name="Подзаголовок 2">
            <a:extLst>
              <a:ext uri="{FF2B5EF4-FFF2-40B4-BE49-F238E27FC236}">
                <a16:creationId xmlns:a16="http://schemas.microsoft.com/office/drawing/2014/main" id="{EAEA036F-1003-4A9C-BF01-6B2A439D3EDF}"/>
              </a:ext>
            </a:extLst>
          </p:cNvPr>
          <p:cNvSpPr txBox="1">
            <a:spLocks/>
          </p:cNvSpPr>
          <p:nvPr/>
        </p:nvSpPr>
        <p:spPr>
          <a:xfrm>
            <a:off x="3788967" y="2605196"/>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2.</a:t>
            </a:r>
            <a:r>
              <a:rPr lang="uk-UA" sz="2000" b="1" kern="0" dirty="0">
                <a:solidFill>
                  <a:schemeClr val="tx1"/>
                </a:solidFill>
                <a:latin typeface="Times New Roman" pitchFamily="18" charset="0"/>
                <a:cs typeface="Times New Roman" pitchFamily="18" charset="0"/>
              </a:rPr>
              <a:t>Ціноутворення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pricing)</a:t>
            </a:r>
            <a:endParaRPr lang="uk-UA" sz="2000" kern="0" dirty="0">
              <a:solidFill>
                <a:schemeClr val="tx1"/>
              </a:solidFill>
              <a:latin typeface="Times New Roman" pitchFamily="18" charset="0"/>
              <a:cs typeface="Times New Roman" pitchFamily="18" charset="0"/>
            </a:endParaRPr>
          </a:p>
        </p:txBody>
      </p:sp>
      <p:sp>
        <p:nvSpPr>
          <p:cNvPr id="6" name="Подзаголовок 2">
            <a:extLst>
              <a:ext uri="{FF2B5EF4-FFF2-40B4-BE49-F238E27FC236}">
                <a16:creationId xmlns:a16="http://schemas.microsoft.com/office/drawing/2014/main" id="{AE1CD6B5-CB15-464B-881A-7EF8D6EFFE24}"/>
              </a:ext>
            </a:extLst>
          </p:cNvPr>
          <p:cNvSpPr txBox="1">
            <a:spLocks/>
          </p:cNvSpPr>
          <p:nvPr/>
        </p:nvSpPr>
        <p:spPr>
          <a:xfrm>
            <a:off x="6300347" y="2605196"/>
            <a:ext cx="2161071"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3</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Брендинг</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branding)</a:t>
            </a:r>
            <a:endParaRPr lang="uk-UA" sz="2000" kern="0" dirty="0">
              <a:solidFill>
                <a:schemeClr val="tx1"/>
              </a:solidFill>
              <a:latin typeface="Times New Roman" pitchFamily="18" charset="0"/>
              <a:cs typeface="Times New Roman" pitchFamily="18" charset="0"/>
            </a:endParaRPr>
          </a:p>
        </p:txBody>
      </p:sp>
      <p:sp>
        <p:nvSpPr>
          <p:cNvPr id="7" name="Подзаголовок 2">
            <a:extLst>
              <a:ext uri="{FF2B5EF4-FFF2-40B4-BE49-F238E27FC236}">
                <a16:creationId xmlns:a16="http://schemas.microsoft.com/office/drawing/2014/main" id="{E4DDFF4B-5599-4A3C-9F07-153C30EC592D}"/>
              </a:ext>
            </a:extLst>
          </p:cNvPr>
          <p:cNvSpPr txBox="1">
            <a:spLocks/>
          </p:cNvSpPr>
          <p:nvPr/>
        </p:nvSpPr>
        <p:spPr>
          <a:xfrm>
            <a:off x="8629277" y="2605195"/>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4</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Канали дистрибуції</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channels of distributions)</a:t>
            </a:r>
            <a:endParaRPr lang="uk-UA" sz="2000" kern="0" dirty="0">
              <a:solidFill>
                <a:schemeClr val="tx1"/>
              </a:solidFill>
              <a:latin typeface="Times New Roman" pitchFamily="18" charset="0"/>
              <a:cs typeface="Times New Roman" pitchFamily="18" charset="0"/>
            </a:endParaRPr>
          </a:p>
        </p:txBody>
      </p:sp>
      <p:sp>
        <p:nvSpPr>
          <p:cNvPr id="8" name="Подзаголовок 2">
            <a:extLst>
              <a:ext uri="{FF2B5EF4-FFF2-40B4-BE49-F238E27FC236}">
                <a16:creationId xmlns:a16="http://schemas.microsoft.com/office/drawing/2014/main" id="{1A7DFFFB-4CBE-4445-8A3A-52A7798014ED}"/>
              </a:ext>
            </a:extLst>
          </p:cNvPr>
          <p:cNvSpPr txBox="1">
            <a:spLocks/>
          </p:cNvSpPr>
          <p:nvPr/>
        </p:nvSpPr>
        <p:spPr>
          <a:xfrm>
            <a:off x="397531" y="3572706"/>
            <a:ext cx="3234312"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5.</a:t>
            </a:r>
            <a:r>
              <a:rPr lang="uk-UA" sz="2000" b="1" kern="0" dirty="0">
                <a:solidFill>
                  <a:schemeClr val="tx1"/>
                </a:solidFill>
                <a:latin typeface="Times New Roman" pitchFamily="18" charset="0"/>
                <a:cs typeface="Times New Roman" pitchFamily="18" charset="0"/>
              </a:rPr>
              <a:t>Особистий продаж</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personal selling)</a:t>
            </a:r>
            <a:endParaRPr lang="uk-UA" sz="2000" kern="0" dirty="0">
              <a:solidFill>
                <a:schemeClr val="tx1"/>
              </a:solidFill>
              <a:latin typeface="Times New Roman" pitchFamily="18" charset="0"/>
              <a:cs typeface="Times New Roman" pitchFamily="18" charset="0"/>
            </a:endParaRPr>
          </a:p>
        </p:txBody>
      </p:sp>
      <p:sp>
        <p:nvSpPr>
          <p:cNvPr id="9" name="Подзаголовок 2">
            <a:extLst>
              <a:ext uri="{FF2B5EF4-FFF2-40B4-BE49-F238E27FC236}">
                <a16:creationId xmlns:a16="http://schemas.microsoft.com/office/drawing/2014/main" id="{964ECAA4-AEB0-4935-B4CE-D69EE1B6866B}"/>
              </a:ext>
            </a:extLst>
          </p:cNvPr>
          <p:cNvSpPr txBox="1">
            <a:spLocks/>
          </p:cNvSpPr>
          <p:nvPr/>
        </p:nvSpPr>
        <p:spPr>
          <a:xfrm>
            <a:off x="1853967" y="1365816"/>
            <a:ext cx="8690994" cy="764307"/>
          </a:xfrm>
          <a:prstGeom prst="rect">
            <a:avLst/>
          </a:prstGeom>
          <a:solidFill>
            <a:schemeClr val="accent6">
              <a:lumMod val="60000"/>
              <a:lumOff val="4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3600" b="1" kern="0" dirty="0">
                <a:solidFill>
                  <a:schemeClr val="tx1"/>
                </a:solidFill>
                <a:latin typeface="Times New Roman" pitchFamily="18" charset="0"/>
                <a:cs typeface="Times New Roman" pitchFamily="18" charset="0"/>
              </a:rPr>
              <a:t>1</a:t>
            </a:r>
            <a:r>
              <a:rPr lang="uk-UA" sz="3600" b="1" kern="0" dirty="0">
                <a:solidFill>
                  <a:schemeClr val="tx1"/>
                </a:solidFill>
                <a:latin typeface="Times New Roman" pitchFamily="18" charset="0"/>
                <a:cs typeface="Times New Roman" pitchFamily="18" charset="0"/>
              </a:rPr>
              <a:t>2 елементів </a:t>
            </a:r>
            <a:r>
              <a:rPr lang="en-US" sz="3600" b="1" kern="0" dirty="0">
                <a:solidFill>
                  <a:schemeClr val="tx1"/>
                </a:solidFill>
                <a:latin typeface="Times New Roman" pitchFamily="18" charset="0"/>
                <a:cs typeface="Times New Roman" pitchFamily="18" charset="0"/>
              </a:rPr>
              <a:t>marketing-mix</a:t>
            </a:r>
            <a:r>
              <a:rPr lang="uk-UA" sz="3600" b="1" kern="0" dirty="0">
                <a:solidFill>
                  <a:schemeClr val="tx1"/>
                </a:solidFill>
                <a:latin typeface="Times New Roman" pitchFamily="18" charset="0"/>
                <a:cs typeface="Times New Roman" pitchFamily="18" charset="0"/>
              </a:rPr>
              <a:t> Бордена</a:t>
            </a:r>
            <a:endParaRPr lang="uk-UA" sz="3600" kern="0" dirty="0">
              <a:solidFill>
                <a:schemeClr val="tx1"/>
              </a:solidFill>
              <a:latin typeface="Times New Roman" pitchFamily="18" charset="0"/>
              <a:cs typeface="Times New Roman" pitchFamily="18" charset="0"/>
            </a:endParaRPr>
          </a:p>
        </p:txBody>
      </p:sp>
      <p:sp>
        <p:nvSpPr>
          <p:cNvPr id="10" name="Подзаголовок 2">
            <a:extLst>
              <a:ext uri="{FF2B5EF4-FFF2-40B4-BE49-F238E27FC236}">
                <a16:creationId xmlns:a16="http://schemas.microsoft.com/office/drawing/2014/main" id="{D02399A7-9173-472F-AC2B-793F0D951380}"/>
              </a:ext>
            </a:extLst>
          </p:cNvPr>
          <p:cNvSpPr txBox="1">
            <a:spLocks/>
          </p:cNvSpPr>
          <p:nvPr/>
        </p:nvSpPr>
        <p:spPr>
          <a:xfrm>
            <a:off x="3788967" y="3572706"/>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6</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Реклама</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advertising)</a:t>
            </a:r>
            <a:endParaRPr lang="uk-UA" sz="2000" kern="0" dirty="0">
              <a:solidFill>
                <a:schemeClr val="tx1"/>
              </a:solidFill>
              <a:latin typeface="Times New Roman" pitchFamily="18" charset="0"/>
              <a:cs typeface="Times New Roman" pitchFamily="18" charset="0"/>
            </a:endParaRPr>
          </a:p>
        </p:txBody>
      </p:sp>
      <p:sp>
        <p:nvSpPr>
          <p:cNvPr id="11" name="Подзаголовок 2">
            <a:extLst>
              <a:ext uri="{FF2B5EF4-FFF2-40B4-BE49-F238E27FC236}">
                <a16:creationId xmlns:a16="http://schemas.microsoft.com/office/drawing/2014/main" id="{D7B0F4F2-F0A4-42BB-B900-D20AF4A0CDD0}"/>
              </a:ext>
            </a:extLst>
          </p:cNvPr>
          <p:cNvSpPr txBox="1">
            <a:spLocks/>
          </p:cNvSpPr>
          <p:nvPr/>
        </p:nvSpPr>
        <p:spPr>
          <a:xfrm>
            <a:off x="6300347" y="3572705"/>
            <a:ext cx="2940245"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000" b="1" kern="0" dirty="0">
                <a:solidFill>
                  <a:schemeClr val="tx1"/>
                </a:solidFill>
                <a:latin typeface="Times New Roman" pitchFamily="18" charset="0"/>
                <a:cs typeface="Times New Roman" pitchFamily="18" charset="0"/>
              </a:rPr>
              <a:t>7.</a:t>
            </a:r>
            <a:r>
              <a:rPr lang="uk-UA" sz="2000" b="1" kern="0" dirty="0">
                <a:solidFill>
                  <a:schemeClr val="tx1"/>
                </a:solidFill>
                <a:latin typeface="Times New Roman" pitchFamily="18" charset="0"/>
                <a:cs typeface="Times New Roman" pitchFamily="18" charset="0"/>
              </a:rPr>
              <a:t>Стимулювання збуту</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promotions)</a:t>
            </a:r>
            <a:endParaRPr lang="uk-UA" sz="2000" kern="0" dirty="0">
              <a:solidFill>
                <a:schemeClr val="tx1"/>
              </a:solidFill>
              <a:latin typeface="Times New Roman" pitchFamily="18" charset="0"/>
              <a:cs typeface="Times New Roman" pitchFamily="18" charset="0"/>
            </a:endParaRPr>
          </a:p>
        </p:txBody>
      </p:sp>
      <p:sp>
        <p:nvSpPr>
          <p:cNvPr id="12" name="Подзаголовок 2">
            <a:extLst>
              <a:ext uri="{FF2B5EF4-FFF2-40B4-BE49-F238E27FC236}">
                <a16:creationId xmlns:a16="http://schemas.microsoft.com/office/drawing/2014/main" id="{62E42E69-A616-4090-A187-A22CA80C1AD6}"/>
              </a:ext>
            </a:extLst>
          </p:cNvPr>
          <p:cNvSpPr txBox="1">
            <a:spLocks/>
          </p:cNvSpPr>
          <p:nvPr/>
        </p:nvSpPr>
        <p:spPr>
          <a:xfrm>
            <a:off x="9509333" y="3572704"/>
            <a:ext cx="2354256"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8</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Паковання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packaging)</a:t>
            </a:r>
            <a:endParaRPr lang="uk-UA" sz="2000" kern="0" dirty="0">
              <a:solidFill>
                <a:schemeClr val="tx1"/>
              </a:solidFill>
              <a:latin typeface="Times New Roman" pitchFamily="18" charset="0"/>
              <a:cs typeface="Times New Roman" pitchFamily="18" charset="0"/>
            </a:endParaRPr>
          </a:p>
        </p:txBody>
      </p:sp>
      <p:sp>
        <p:nvSpPr>
          <p:cNvPr id="15" name="Подзаголовок 2">
            <a:extLst>
              <a:ext uri="{FF2B5EF4-FFF2-40B4-BE49-F238E27FC236}">
                <a16:creationId xmlns:a16="http://schemas.microsoft.com/office/drawing/2014/main" id="{B4B83018-96FF-4A69-A571-C92CAE64630A}"/>
              </a:ext>
            </a:extLst>
          </p:cNvPr>
          <p:cNvSpPr txBox="1">
            <a:spLocks/>
          </p:cNvSpPr>
          <p:nvPr/>
        </p:nvSpPr>
        <p:spPr>
          <a:xfrm>
            <a:off x="397531" y="4540216"/>
            <a:ext cx="2680520"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9</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Представлення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display)</a:t>
            </a:r>
            <a:endParaRPr lang="uk-UA" sz="2000" kern="0" dirty="0">
              <a:solidFill>
                <a:schemeClr val="tx1"/>
              </a:solidFill>
              <a:latin typeface="Times New Roman" pitchFamily="18" charset="0"/>
              <a:cs typeface="Times New Roman" pitchFamily="18" charset="0"/>
            </a:endParaRPr>
          </a:p>
        </p:txBody>
      </p:sp>
      <p:sp>
        <p:nvSpPr>
          <p:cNvPr id="18" name="Подзаголовок 2">
            <a:extLst>
              <a:ext uri="{FF2B5EF4-FFF2-40B4-BE49-F238E27FC236}">
                <a16:creationId xmlns:a16="http://schemas.microsoft.com/office/drawing/2014/main" id="{6F86094A-43F0-465C-B4BC-DBC5854C10F7}"/>
              </a:ext>
            </a:extLst>
          </p:cNvPr>
          <p:cNvSpPr txBox="1">
            <a:spLocks/>
          </p:cNvSpPr>
          <p:nvPr/>
        </p:nvSpPr>
        <p:spPr>
          <a:xfrm>
            <a:off x="3260933" y="4540215"/>
            <a:ext cx="2680520" cy="764307"/>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10</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Обслуговування</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servicing)</a:t>
            </a:r>
            <a:endParaRPr lang="uk-UA" sz="2000" kern="0" dirty="0">
              <a:solidFill>
                <a:schemeClr val="tx1"/>
              </a:solidFill>
              <a:latin typeface="Times New Roman" pitchFamily="18" charset="0"/>
              <a:cs typeface="Times New Roman" pitchFamily="18" charset="0"/>
            </a:endParaRPr>
          </a:p>
        </p:txBody>
      </p:sp>
      <p:sp>
        <p:nvSpPr>
          <p:cNvPr id="19" name="Подзаголовок 2">
            <a:extLst>
              <a:ext uri="{FF2B5EF4-FFF2-40B4-BE49-F238E27FC236}">
                <a16:creationId xmlns:a16="http://schemas.microsoft.com/office/drawing/2014/main" id="{707006ED-A31A-4BAA-A286-1B8182609EAF}"/>
              </a:ext>
            </a:extLst>
          </p:cNvPr>
          <p:cNvSpPr txBox="1">
            <a:spLocks/>
          </p:cNvSpPr>
          <p:nvPr/>
        </p:nvSpPr>
        <p:spPr>
          <a:xfrm>
            <a:off x="6124335" y="4540214"/>
            <a:ext cx="2680520" cy="1077043"/>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11</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Фізичний розподіл / Доступність</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physical handling)</a:t>
            </a:r>
            <a:endParaRPr lang="uk-UA" sz="2000" kern="0" dirty="0">
              <a:solidFill>
                <a:schemeClr val="tx1"/>
              </a:solidFill>
              <a:latin typeface="Times New Roman" pitchFamily="18" charset="0"/>
              <a:cs typeface="Times New Roman" pitchFamily="18" charset="0"/>
            </a:endParaRPr>
          </a:p>
        </p:txBody>
      </p:sp>
      <p:sp>
        <p:nvSpPr>
          <p:cNvPr id="22" name="Подзаголовок 2">
            <a:extLst>
              <a:ext uri="{FF2B5EF4-FFF2-40B4-BE49-F238E27FC236}">
                <a16:creationId xmlns:a16="http://schemas.microsoft.com/office/drawing/2014/main" id="{AB9600BF-FF38-487F-966C-CB554E667DFE}"/>
              </a:ext>
            </a:extLst>
          </p:cNvPr>
          <p:cNvSpPr txBox="1">
            <a:spLocks/>
          </p:cNvSpPr>
          <p:nvPr/>
        </p:nvSpPr>
        <p:spPr>
          <a:xfrm>
            <a:off x="8987737" y="4540213"/>
            <a:ext cx="2875852" cy="1077043"/>
          </a:xfrm>
          <a:prstGeom prst="rect">
            <a:avLst/>
          </a:prstGeom>
          <a:solidFill>
            <a:schemeClr val="accent3">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12</a:t>
            </a:r>
            <a:r>
              <a:rPr lang="en-US" sz="2000" b="1" kern="0" dirty="0">
                <a:solidFill>
                  <a:schemeClr val="tx1"/>
                </a:solidFill>
                <a:latin typeface="Times New Roman" pitchFamily="18" charset="0"/>
                <a:cs typeface="Times New Roman" pitchFamily="18" charset="0"/>
              </a:rPr>
              <a:t>.</a:t>
            </a:r>
            <a:r>
              <a:rPr lang="uk-UA" sz="2000" b="1" kern="0" dirty="0">
                <a:solidFill>
                  <a:schemeClr val="tx1"/>
                </a:solidFill>
                <a:latin typeface="Times New Roman" pitchFamily="18" charset="0"/>
                <a:cs typeface="Times New Roman" pitchFamily="18" charset="0"/>
              </a:rPr>
              <a:t>Збір </a:t>
            </a:r>
          </a:p>
          <a:p>
            <a:pPr algn="ctr">
              <a:spcBef>
                <a:spcPts val="0"/>
              </a:spcBef>
              <a:spcAft>
                <a:spcPts val="0"/>
              </a:spcAft>
              <a:tabLst>
                <a:tab pos="5029200" algn="l"/>
              </a:tabLst>
            </a:pPr>
            <a:r>
              <a:rPr lang="uk-UA" sz="2000" b="1" kern="0" dirty="0">
                <a:solidFill>
                  <a:schemeClr val="tx1"/>
                </a:solidFill>
                <a:latin typeface="Times New Roman" pitchFamily="18" charset="0"/>
                <a:cs typeface="Times New Roman" pitchFamily="18" charset="0"/>
              </a:rPr>
              <a:t>та аналіз даних </a:t>
            </a:r>
          </a:p>
          <a:p>
            <a:pPr algn="ctr">
              <a:spcBef>
                <a:spcPts val="0"/>
              </a:spcBef>
              <a:spcAft>
                <a:spcPts val="0"/>
              </a:spcAft>
              <a:tabLst>
                <a:tab pos="5029200" algn="l"/>
              </a:tabLst>
            </a:pPr>
            <a:r>
              <a:rPr lang="uk-UA" sz="2000" kern="0" dirty="0">
                <a:solidFill>
                  <a:schemeClr val="tx1"/>
                </a:solidFill>
                <a:latin typeface="Times New Roman" pitchFamily="18" charset="0"/>
                <a:cs typeface="Times New Roman" pitchFamily="18" charset="0"/>
              </a:rPr>
              <a:t>(</a:t>
            </a:r>
            <a:r>
              <a:rPr lang="en-US" sz="2000" kern="0" dirty="0">
                <a:solidFill>
                  <a:schemeClr val="tx1"/>
                </a:solidFill>
                <a:latin typeface="Times New Roman" pitchFamily="18" charset="0"/>
                <a:cs typeface="Times New Roman" pitchFamily="18" charset="0"/>
              </a:rPr>
              <a:t>fact finding and analysis)</a:t>
            </a:r>
            <a:endParaRPr lang="uk-UA" sz="2000" kern="0" dirty="0">
              <a:solidFill>
                <a:schemeClr val="tx1"/>
              </a:solidFill>
              <a:latin typeface="Times New Roman" pitchFamily="18" charset="0"/>
              <a:cs typeface="Times New Roman" pitchFamily="18" charset="0"/>
            </a:endParaRPr>
          </a:p>
        </p:txBody>
      </p:sp>
      <p:pic>
        <p:nvPicPr>
          <p:cNvPr id="16" name="Рисунок 11">
            <a:extLst>
              <a:ext uri="{FF2B5EF4-FFF2-40B4-BE49-F238E27FC236}">
                <a16:creationId xmlns:a16="http://schemas.microsoft.com/office/drawing/2014/main" id="{B94B025B-686D-415E-AE95-C77396C6113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59" name="Рукописні дані 58">
                <a:extLst>
                  <a:ext uri="{FF2B5EF4-FFF2-40B4-BE49-F238E27FC236}">
                    <a16:creationId xmlns:a16="http://schemas.microsoft.com/office/drawing/2014/main" id="{1E847190-D21C-49BB-BC69-B0A88A414622}"/>
                  </a:ext>
                </a:extLst>
              </p14:cNvPr>
              <p14:cNvContentPartPr/>
              <p14:nvPr/>
            </p14:nvContentPartPr>
            <p14:xfrm>
              <a:off x="6534360" y="2433660"/>
              <a:ext cx="1915560" cy="978840"/>
            </p14:xfrm>
          </p:contentPart>
        </mc:Choice>
        <mc:Fallback xmlns="">
          <p:pic>
            <p:nvPicPr>
              <p:cNvPr id="59" name="Рукописні дані 58">
                <a:extLst>
                  <a:ext uri="{FF2B5EF4-FFF2-40B4-BE49-F238E27FC236}">
                    <a16:creationId xmlns:a16="http://schemas.microsoft.com/office/drawing/2014/main" id="{1E847190-D21C-49BB-BC69-B0A88A414622}"/>
                  </a:ext>
                </a:extLst>
              </p:cNvPr>
              <p:cNvPicPr/>
              <p:nvPr/>
            </p:nvPicPr>
            <p:blipFill>
              <a:blip r:embed="rId5"/>
              <a:stretch>
                <a:fillRect/>
              </a:stretch>
            </p:blipFill>
            <p:spPr>
              <a:xfrm>
                <a:off x="6498360" y="2398020"/>
                <a:ext cx="1987200" cy="1050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1" name="Рукописні дані 60">
                <a:extLst>
                  <a:ext uri="{FF2B5EF4-FFF2-40B4-BE49-F238E27FC236}">
                    <a16:creationId xmlns:a16="http://schemas.microsoft.com/office/drawing/2014/main" id="{E93ABB88-2633-4DA4-9818-134EA65B6258}"/>
                  </a:ext>
                </a:extLst>
              </p14:cNvPr>
              <p14:cNvContentPartPr/>
              <p14:nvPr/>
            </p14:nvContentPartPr>
            <p14:xfrm>
              <a:off x="423000" y="2406300"/>
              <a:ext cx="3224520" cy="894960"/>
            </p14:xfrm>
          </p:contentPart>
        </mc:Choice>
        <mc:Fallback xmlns="">
          <p:pic>
            <p:nvPicPr>
              <p:cNvPr id="61" name="Рукописні дані 60">
                <a:extLst>
                  <a:ext uri="{FF2B5EF4-FFF2-40B4-BE49-F238E27FC236}">
                    <a16:creationId xmlns:a16="http://schemas.microsoft.com/office/drawing/2014/main" id="{E93ABB88-2633-4DA4-9818-134EA65B6258}"/>
                  </a:ext>
                </a:extLst>
              </p:cNvPr>
              <p:cNvPicPr/>
              <p:nvPr/>
            </p:nvPicPr>
            <p:blipFill>
              <a:blip r:embed="rId7"/>
              <a:stretch>
                <a:fillRect/>
              </a:stretch>
            </p:blipFill>
            <p:spPr>
              <a:xfrm>
                <a:off x="387000" y="2370660"/>
                <a:ext cx="3296160" cy="966600"/>
              </a:xfrm>
              <a:prstGeom prst="rect">
                <a:avLst/>
              </a:prstGeom>
            </p:spPr>
          </p:pic>
        </mc:Fallback>
      </mc:AlternateContent>
      <p:grpSp>
        <p:nvGrpSpPr>
          <p:cNvPr id="107" name="Групувати 106">
            <a:extLst>
              <a:ext uri="{FF2B5EF4-FFF2-40B4-BE49-F238E27FC236}">
                <a16:creationId xmlns:a16="http://schemas.microsoft.com/office/drawing/2014/main" id="{13928A88-F4DF-4CCD-A363-7E6B03B85058}"/>
              </a:ext>
            </a:extLst>
          </p:cNvPr>
          <p:cNvGrpSpPr/>
          <p:nvPr/>
        </p:nvGrpSpPr>
        <p:grpSpPr>
          <a:xfrm>
            <a:off x="307080" y="3386940"/>
            <a:ext cx="9114840" cy="3054600"/>
            <a:chOff x="307080" y="3386940"/>
            <a:chExt cx="9114840" cy="3054600"/>
          </a:xfrm>
        </p:grpSpPr>
        <mc:AlternateContent xmlns:mc="http://schemas.openxmlformats.org/markup-compatibility/2006" xmlns:p14="http://schemas.microsoft.com/office/powerpoint/2010/main">
          <mc:Choice Requires="p14">
            <p:contentPart p14:bwMode="auto" r:id="rId8">
              <p14:nvContentPartPr>
                <p14:cNvPr id="84" name="Рукописні дані 83">
                  <a:extLst>
                    <a:ext uri="{FF2B5EF4-FFF2-40B4-BE49-F238E27FC236}">
                      <a16:creationId xmlns:a16="http://schemas.microsoft.com/office/drawing/2014/main" id="{6118DDEB-E678-404D-B2D0-2A702ED81769}"/>
                    </a:ext>
                  </a:extLst>
                </p14:cNvPr>
                <p14:cNvContentPartPr/>
                <p14:nvPr/>
              </p14:nvContentPartPr>
              <p14:xfrm>
                <a:off x="3821400" y="3389460"/>
                <a:ext cx="2268720" cy="1016280"/>
              </p14:xfrm>
            </p:contentPart>
          </mc:Choice>
          <mc:Fallback xmlns="">
            <p:pic>
              <p:nvPicPr>
                <p:cNvPr id="84" name="Рукописні дані 83">
                  <a:extLst>
                    <a:ext uri="{FF2B5EF4-FFF2-40B4-BE49-F238E27FC236}">
                      <a16:creationId xmlns:a16="http://schemas.microsoft.com/office/drawing/2014/main" id="{6118DDEB-E678-404D-B2D0-2A702ED81769}"/>
                    </a:ext>
                  </a:extLst>
                </p:cNvPr>
                <p:cNvPicPr/>
                <p:nvPr/>
              </p:nvPicPr>
              <p:blipFill>
                <a:blip r:embed="rId9"/>
                <a:stretch>
                  <a:fillRect/>
                </a:stretch>
              </p:blipFill>
              <p:spPr>
                <a:xfrm>
                  <a:off x="3785760" y="3353820"/>
                  <a:ext cx="2340360" cy="1087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5" name="Рукописні дані 84">
                  <a:extLst>
                    <a:ext uri="{FF2B5EF4-FFF2-40B4-BE49-F238E27FC236}">
                      <a16:creationId xmlns:a16="http://schemas.microsoft.com/office/drawing/2014/main" id="{DAD46D4B-5DA9-4DD0-913F-A297AE4878FA}"/>
                    </a:ext>
                  </a:extLst>
                </p14:cNvPr>
                <p14:cNvContentPartPr/>
                <p14:nvPr/>
              </p14:nvContentPartPr>
              <p14:xfrm>
                <a:off x="6179760" y="3535260"/>
                <a:ext cx="3242160" cy="867600"/>
              </p14:xfrm>
            </p:contentPart>
          </mc:Choice>
          <mc:Fallback xmlns="">
            <p:pic>
              <p:nvPicPr>
                <p:cNvPr id="85" name="Рукописні дані 84">
                  <a:extLst>
                    <a:ext uri="{FF2B5EF4-FFF2-40B4-BE49-F238E27FC236}">
                      <a16:creationId xmlns:a16="http://schemas.microsoft.com/office/drawing/2014/main" id="{DAD46D4B-5DA9-4DD0-913F-A297AE4878FA}"/>
                    </a:ext>
                  </a:extLst>
                </p:cNvPr>
                <p:cNvPicPr/>
                <p:nvPr/>
              </p:nvPicPr>
              <p:blipFill>
                <a:blip r:embed="rId11"/>
                <a:stretch>
                  <a:fillRect/>
                </a:stretch>
              </p:blipFill>
              <p:spPr>
                <a:xfrm>
                  <a:off x="6143760" y="3499260"/>
                  <a:ext cx="3313800" cy="93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7" name="Рукописні дані 86">
                  <a:extLst>
                    <a:ext uri="{FF2B5EF4-FFF2-40B4-BE49-F238E27FC236}">
                      <a16:creationId xmlns:a16="http://schemas.microsoft.com/office/drawing/2014/main" id="{FC7EE8DC-F2A3-4BA9-8EBB-6B3CBE43C914}"/>
                    </a:ext>
                  </a:extLst>
                </p14:cNvPr>
                <p14:cNvContentPartPr/>
                <p14:nvPr/>
              </p14:nvContentPartPr>
              <p14:xfrm>
                <a:off x="307080" y="3386940"/>
                <a:ext cx="3230280" cy="950760"/>
              </p14:xfrm>
            </p:contentPart>
          </mc:Choice>
          <mc:Fallback xmlns="">
            <p:pic>
              <p:nvPicPr>
                <p:cNvPr id="87" name="Рукописні дані 86">
                  <a:extLst>
                    <a:ext uri="{FF2B5EF4-FFF2-40B4-BE49-F238E27FC236}">
                      <a16:creationId xmlns:a16="http://schemas.microsoft.com/office/drawing/2014/main" id="{FC7EE8DC-F2A3-4BA9-8EBB-6B3CBE43C914}"/>
                    </a:ext>
                  </a:extLst>
                </p:cNvPr>
                <p:cNvPicPr/>
                <p:nvPr/>
              </p:nvPicPr>
              <p:blipFill>
                <a:blip r:embed="rId13"/>
                <a:stretch>
                  <a:fillRect/>
                </a:stretch>
              </p:blipFill>
              <p:spPr>
                <a:xfrm>
                  <a:off x="271080" y="3350940"/>
                  <a:ext cx="3301920" cy="1022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9" name="Рукописні дані 88">
                  <a:extLst>
                    <a:ext uri="{FF2B5EF4-FFF2-40B4-BE49-F238E27FC236}">
                      <a16:creationId xmlns:a16="http://schemas.microsoft.com/office/drawing/2014/main" id="{2EE74656-0CEA-4EFC-A08B-2EF7E5A6D904}"/>
                    </a:ext>
                  </a:extLst>
                </p14:cNvPr>
                <p14:cNvContentPartPr/>
                <p14:nvPr/>
              </p14:nvContentPartPr>
              <p14:xfrm>
                <a:off x="2929680" y="4245900"/>
                <a:ext cx="648000" cy="1432440"/>
              </p14:xfrm>
            </p:contentPart>
          </mc:Choice>
          <mc:Fallback xmlns="">
            <p:pic>
              <p:nvPicPr>
                <p:cNvPr id="89" name="Рукописні дані 88">
                  <a:extLst>
                    <a:ext uri="{FF2B5EF4-FFF2-40B4-BE49-F238E27FC236}">
                      <a16:creationId xmlns:a16="http://schemas.microsoft.com/office/drawing/2014/main" id="{2EE74656-0CEA-4EFC-A08B-2EF7E5A6D904}"/>
                    </a:ext>
                  </a:extLst>
                </p:cNvPr>
                <p:cNvPicPr/>
                <p:nvPr/>
              </p:nvPicPr>
              <p:blipFill>
                <a:blip r:embed="rId15"/>
                <a:stretch>
                  <a:fillRect/>
                </a:stretch>
              </p:blipFill>
              <p:spPr>
                <a:xfrm>
                  <a:off x="2893680" y="4210260"/>
                  <a:ext cx="719640" cy="15040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0" name="Рукописні дані 89">
                  <a:extLst>
                    <a:ext uri="{FF2B5EF4-FFF2-40B4-BE49-F238E27FC236}">
                      <a16:creationId xmlns:a16="http://schemas.microsoft.com/office/drawing/2014/main" id="{5521E857-EBEF-4A12-B274-F88F7390C6CD}"/>
                    </a:ext>
                  </a:extLst>
                </p14:cNvPr>
                <p14:cNvContentPartPr/>
                <p14:nvPr/>
              </p14:nvContentPartPr>
              <p14:xfrm>
                <a:off x="3615480" y="4252020"/>
                <a:ext cx="2255400" cy="1601640"/>
              </p14:xfrm>
            </p:contentPart>
          </mc:Choice>
          <mc:Fallback xmlns="">
            <p:pic>
              <p:nvPicPr>
                <p:cNvPr id="90" name="Рукописні дані 89">
                  <a:extLst>
                    <a:ext uri="{FF2B5EF4-FFF2-40B4-BE49-F238E27FC236}">
                      <a16:creationId xmlns:a16="http://schemas.microsoft.com/office/drawing/2014/main" id="{5521E857-EBEF-4A12-B274-F88F7390C6CD}"/>
                    </a:ext>
                  </a:extLst>
                </p:cNvPr>
                <p:cNvPicPr/>
                <p:nvPr/>
              </p:nvPicPr>
              <p:blipFill>
                <a:blip r:embed="rId17"/>
                <a:stretch>
                  <a:fillRect/>
                </a:stretch>
              </p:blipFill>
              <p:spPr>
                <a:xfrm>
                  <a:off x="3579480" y="4216020"/>
                  <a:ext cx="2327040" cy="1673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1" name="Рукописні дані 90">
                  <a:extLst>
                    <a:ext uri="{FF2B5EF4-FFF2-40B4-BE49-F238E27FC236}">
                      <a16:creationId xmlns:a16="http://schemas.microsoft.com/office/drawing/2014/main" id="{52DE26C9-6917-433E-B99A-F83DFBE10BA3}"/>
                    </a:ext>
                  </a:extLst>
                </p14:cNvPr>
                <p14:cNvContentPartPr/>
                <p14:nvPr/>
              </p14:nvContentPartPr>
              <p14:xfrm>
                <a:off x="3890880" y="4308180"/>
                <a:ext cx="3682080" cy="1428480"/>
              </p14:xfrm>
            </p:contentPart>
          </mc:Choice>
          <mc:Fallback xmlns="">
            <p:pic>
              <p:nvPicPr>
                <p:cNvPr id="91" name="Рукописні дані 90">
                  <a:extLst>
                    <a:ext uri="{FF2B5EF4-FFF2-40B4-BE49-F238E27FC236}">
                      <a16:creationId xmlns:a16="http://schemas.microsoft.com/office/drawing/2014/main" id="{52DE26C9-6917-433E-B99A-F83DFBE10BA3}"/>
                    </a:ext>
                  </a:extLst>
                </p:cNvPr>
                <p:cNvPicPr/>
                <p:nvPr/>
              </p:nvPicPr>
              <p:blipFill>
                <a:blip r:embed="rId19"/>
                <a:stretch>
                  <a:fillRect/>
                </a:stretch>
              </p:blipFill>
              <p:spPr>
                <a:xfrm>
                  <a:off x="3855240" y="4272180"/>
                  <a:ext cx="3753720" cy="1500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3" name="Рукописні дані 92">
                  <a:extLst>
                    <a:ext uri="{FF2B5EF4-FFF2-40B4-BE49-F238E27FC236}">
                      <a16:creationId xmlns:a16="http://schemas.microsoft.com/office/drawing/2014/main" id="{7501A11E-947E-4EA7-B307-BA10C4E00252}"/>
                    </a:ext>
                  </a:extLst>
                </p14:cNvPr>
                <p14:cNvContentPartPr/>
                <p14:nvPr/>
              </p14:nvContentPartPr>
              <p14:xfrm>
                <a:off x="2570040" y="5728380"/>
                <a:ext cx="59760" cy="628920"/>
              </p14:xfrm>
            </p:contentPart>
          </mc:Choice>
          <mc:Fallback xmlns="">
            <p:pic>
              <p:nvPicPr>
                <p:cNvPr id="93" name="Рукописні дані 92">
                  <a:extLst>
                    <a:ext uri="{FF2B5EF4-FFF2-40B4-BE49-F238E27FC236}">
                      <a16:creationId xmlns:a16="http://schemas.microsoft.com/office/drawing/2014/main" id="{7501A11E-947E-4EA7-B307-BA10C4E00252}"/>
                    </a:ext>
                  </a:extLst>
                </p:cNvPr>
                <p:cNvPicPr/>
                <p:nvPr/>
              </p:nvPicPr>
              <p:blipFill>
                <a:blip r:embed="rId21"/>
                <a:stretch>
                  <a:fillRect/>
                </a:stretch>
              </p:blipFill>
              <p:spPr>
                <a:xfrm>
                  <a:off x="2534040" y="5692740"/>
                  <a:ext cx="131400" cy="7005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4" name="Рукописні дані 93">
                  <a:extLst>
                    <a:ext uri="{FF2B5EF4-FFF2-40B4-BE49-F238E27FC236}">
                      <a16:creationId xmlns:a16="http://schemas.microsoft.com/office/drawing/2014/main" id="{6E02C470-6CCD-432B-845A-749E928DB891}"/>
                    </a:ext>
                  </a:extLst>
                </p14:cNvPr>
                <p14:cNvContentPartPr/>
                <p14:nvPr/>
              </p14:nvContentPartPr>
              <p14:xfrm>
                <a:off x="2433600" y="5766900"/>
                <a:ext cx="531720" cy="267840"/>
              </p14:xfrm>
            </p:contentPart>
          </mc:Choice>
          <mc:Fallback xmlns="">
            <p:pic>
              <p:nvPicPr>
                <p:cNvPr id="94" name="Рукописні дані 93">
                  <a:extLst>
                    <a:ext uri="{FF2B5EF4-FFF2-40B4-BE49-F238E27FC236}">
                      <a16:creationId xmlns:a16="http://schemas.microsoft.com/office/drawing/2014/main" id="{6E02C470-6CCD-432B-845A-749E928DB891}"/>
                    </a:ext>
                  </a:extLst>
                </p:cNvPr>
                <p:cNvPicPr/>
                <p:nvPr/>
              </p:nvPicPr>
              <p:blipFill>
                <a:blip r:embed="rId23"/>
                <a:stretch>
                  <a:fillRect/>
                </a:stretch>
              </p:blipFill>
              <p:spPr>
                <a:xfrm>
                  <a:off x="2397960" y="5730900"/>
                  <a:ext cx="60336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5" name="Рукописні дані 94">
                  <a:extLst>
                    <a:ext uri="{FF2B5EF4-FFF2-40B4-BE49-F238E27FC236}">
                      <a16:creationId xmlns:a16="http://schemas.microsoft.com/office/drawing/2014/main" id="{940A4C4E-85EE-453F-8134-039B0E967EFE}"/>
                    </a:ext>
                  </a:extLst>
                </p14:cNvPr>
                <p14:cNvContentPartPr/>
                <p14:nvPr/>
              </p14:nvContentPartPr>
              <p14:xfrm>
                <a:off x="2974680" y="5823420"/>
                <a:ext cx="118440" cy="590760"/>
              </p14:xfrm>
            </p:contentPart>
          </mc:Choice>
          <mc:Fallback xmlns="">
            <p:pic>
              <p:nvPicPr>
                <p:cNvPr id="95" name="Рукописні дані 94">
                  <a:extLst>
                    <a:ext uri="{FF2B5EF4-FFF2-40B4-BE49-F238E27FC236}">
                      <a16:creationId xmlns:a16="http://schemas.microsoft.com/office/drawing/2014/main" id="{940A4C4E-85EE-453F-8134-039B0E967EFE}"/>
                    </a:ext>
                  </a:extLst>
                </p:cNvPr>
                <p:cNvPicPr/>
                <p:nvPr/>
              </p:nvPicPr>
              <p:blipFill>
                <a:blip r:embed="rId25"/>
                <a:stretch>
                  <a:fillRect/>
                </a:stretch>
              </p:blipFill>
              <p:spPr>
                <a:xfrm>
                  <a:off x="2939040" y="5787780"/>
                  <a:ext cx="190080" cy="6624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6" name="Рукописні дані 95">
                  <a:extLst>
                    <a:ext uri="{FF2B5EF4-FFF2-40B4-BE49-F238E27FC236}">
                      <a16:creationId xmlns:a16="http://schemas.microsoft.com/office/drawing/2014/main" id="{95DCA58A-EF78-4352-9FD4-2C4F5F586F3B}"/>
                    </a:ext>
                  </a:extLst>
                </p14:cNvPr>
                <p14:cNvContentPartPr/>
                <p14:nvPr/>
              </p14:nvContentPartPr>
              <p14:xfrm>
                <a:off x="3064680" y="5781660"/>
                <a:ext cx="475200" cy="659880"/>
              </p14:xfrm>
            </p:contentPart>
          </mc:Choice>
          <mc:Fallback xmlns="">
            <p:pic>
              <p:nvPicPr>
                <p:cNvPr id="96" name="Рукописні дані 95">
                  <a:extLst>
                    <a:ext uri="{FF2B5EF4-FFF2-40B4-BE49-F238E27FC236}">
                      <a16:creationId xmlns:a16="http://schemas.microsoft.com/office/drawing/2014/main" id="{95DCA58A-EF78-4352-9FD4-2C4F5F586F3B}"/>
                    </a:ext>
                  </a:extLst>
                </p:cNvPr>
                <p:cNvPicPr/>
                <p:nvPr/>
              </p:nvPicPr>
              <p:blipFill>
                <a:blip r:embed="rId27"/>
                <a:stretch>
                  <a:fillRect/>
                </a:stretch>
              </p:blipFill>
              <p:spPr>
                <a:xfrm>
                  <a:off x="3028680" y="5745660"/>
                  <a:ext cx="546840" cy="731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7" name="Рукописні дані 96">
                  <a:extLst>
                    <a:ext uri="{FF2B5EF4-FFF2-40B4-BE49-F238E27FC236}">
                      <a16:creationId xmlns:a16="http://schemas.microsoft.com/office/drawing/2014/main" id="{7E1CF87D-DE78-4078-B9BA-EFDF5EB05BCF}"/>
                    </a:ext>
                  </a:extLst>
                </p14:cNvPr>
                <p14:cNvContentPartPr/>
                <p14:nvPr/>
              </p14:nvContentPartPr>
              <p14:xfrm>
                <a:off x="3495600" y="5752140"/>
                <a:ext cx="394200" cy="595800"/>
              </p14:xfrm>
            </p:contentPart>
          </mc:Choice>
          <mc:Fallback xmlns="">
            <p:pic>
              <p:nvPicPr>
                <p:cNvPr id="97" name="Рукописні дані 96">
                  <a:extLst>
                    <a:ext uri="{FF2B5EF4-FFF2-40B4-BE49-F238E27FC236}">
                      <a16:creationId xmlns:a16="http://schemas.microsoft.com/office/drawing/2014/main" id="{7E1CF87D-DE78-4078-B9BA-EFDF5EB05BCF}"/>
                    </a:ext>
                  </a:extLst>
                </p:cNvPr>
                <p:cNvPicPr/>
                <p:nvPr/>
              </p:nvPicPr>
              <p:blipFill>
                <a:blip r:embed="rId29"/>
                <a:stretch>
                  <a:fillRect/>
                </a:stretch>
              </p:blipFill>
              <p:spPr>
                <a:xfrm>
                  <a:off x="3459960" y="5716140"/>
                  <a:ext cx="465840" cy="667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98" name="Рукописні дані 97">
                  <a:extLst>
                    <a:ext uri="{FF2B5EF4-FFF2-40B4-BE49-F238E27FC236}">
                      <a16:creationId xmlns:a16="http://schemas.microsoft.com/office/drawing/2014/main" id="{12BA7AC2-85FB-46FD-B32C-21BAE1DD2186}"/>
                    </a:ext>
                  </a:extLst>
                </p14:cNvPr>
                <p14:cNvContentPartPr/>
                <p14:nvPr/>
              </p14:nvContentPartPr>
              <p14:xfrm>
                <a:off x="4034880" y="5810820"/>
                <a:ext cx="1001160" cy="588600"/>
              </p14:xfrm>
            </p:contentPart>
          </mc:Choice>
          <mc:Fallback xmlns="">
            <p:pic>
              <p:nvPicPr>
                <p:cNvPr id="98" name="Рукописні дані 97">
                  <a:extLst>
                    <a:ext uri="{FF2B5EF4-FFF2-40B4-BE49-F238E27FC236}">
                      <a16:creationId xmlns:a16="http://schemas.microsoft.com/office/drawing/2014/main" id="{12BA7AC2-85FB-46FD-B32C-21BAE1DD2186}"/>
                    </a:ext>
                  </a:extLst>
                </p:cNvPr>
                <p:cNvPicPr/>
                <p:nvPr/>
              </p:nvPicPr>
              <p:blipFill>
                <a:blip r:embed="rId31"/>
                <a:stretch>
                  <a:fillRect/>
                </a:stretch>
              </p:blipFill>
              <p:spPr>
                <a:xfrm>
                  <a:off x="3998880" y="5775180"/>
                  <a:ext cx="1072800" cy="6602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9" name="Рукописні дані 98">
                  <a:extLst>
                    <a:ext uri="{FF2B5EF4-FFF2-40B4-BE49-F238E27FC236}">
                      <a16:creationId xmlns:a16="http://schemas.microsoft.com/office/drawing/2014/main" id="{FFF7BF95-07B2-41BF-BA05-B07F3CC8331C}"/>
                    </a:ext>
                  </a:extLst>
                </p14:cNvPr>
                <p14:cNvContentPartPr/>
                <p14:nvPr/>
              </p14:nvContentPartPr>
              <p14:xfrm>
                <a:off x="5151240" y="5778060"/>
                <a:ext cx="412920" cy="568080"/>
              </p14:xfrm>
            </p:contentPart>
          </mc:Choice>
          <mc:Fallback xmlns="">
            <p:pic>
              <p:nvPicPr>
                <p:cNvPr id="99" name="Рукописні дані 98">
                  <a:extLst>
                    <a:ext uri="{FF2B5EF4-FFF2-40B4-BE49-F238E27FC236}">
                      <a16:creationId xmlns:a16="http://schemas.microsoft.com/office/drawing/2014/main" id="{FFF7BF95-07B2-41BF-BA05-B07F3CC8331C}"/>
                    </a:ext>
                  </a:extLst>
                </p:cNvPr>
                <p:cNvPicPr/>
                <p:nvPr/>
              </p:nvPicPr>
              <p:blipFill>
                <a:blip r:embed="rId33"/>
                <a:stretch>
                  <a:fillRect/>
                </a:stretch>
              </p:blipFill>
              <p:spPr>
                <a:xfrm>
                  <a:off x="5115240" y="5742420"/>
                  <a:ext cx="484560" cy="639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0" name="Рукописні дані 99">
                  <a:extLst>
                    <a:ext uri="{FF2B5EF4-FFF2-40B4-BE49-F238E27FC236}">
                      <a16:creationId xmlns:a16="http://schemas.microsoft.com/office/drawing/2014/main" id="{655D79DA-082F-4A66-8809-D2A56DEAC788}"/>
                    </a:ext>
                  </a:extLst>
                </p14:cNvPr>
                <p14:cNvContentPartPr/>
                <p14:nvPr/>
              </p14:nvContentPartPr>
              <p14:xfrm>
                <a:off x="5787000" y="5807940"/>
                <a:ext cx="20880" cy="572040"/>
              </p14:xfrm>
            </p:contentPart>
          </mc:Choice>
          <mc:Fallback xmlns="">
            <p:pic>
              <p:nvPicPr>
                <p:cNvPr id="100" name="Рукописні дані 99">
                  <a:extLst>
                    <a:ext uri="{FF2B5EF4-FFF2-40B4-BE49-F238E27FC236}">
                      <a16:creationId xmlns:a16="http://schemas.microsoft.com/office/drawing/2014/main" id="{655D79DA-082F-4A66-8809-D2A56DEAC788}"/>
                    </a:ext>
                  </a:extLst>
                </p:cNvPr>
                <p:cNvPicPr/>
                <p:nvPr/>
              </p:nvPicPr>
              <p:blipFill>
                <a:blip r:embed="rId35"/>
                <a:stretch>
                  <a:fillRect/>
                </a:stretch>
              </p:blipFill>
              <p:spPr>
                <a:xfrm>
                  <a:off x="5751360" y="5771940"/>
                  <a:ext cx="92520" cy="6436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1" name="Рукописні дані 100">
                  <a:extLst>
                    <a:ext uri="{FF2B5EF4-FFF2-40B4-BE49-F238E27FC236}">
                      <a16:creationId xmlns:a16="http://schemas.microsoft.com/office/drawing/2014/main" id="{DEA58254-F6EC-4814-8999-735B55F81094}"/>
                    </a:ext>
                  </a:extLst>
                </p14:cNvPr>
                <p14:cNvContentPartPr/>
                <p14:nvPr/>
              </p14:nvContentPartPr>
              <p14:xfrm>
                <a:off x="5582880" y="5794620"/>
                <a:ext cx="700200" cy="193680"/>
              </p14:xfrm>
            </p:contentPart>
          </mc:Choice>
          <mc:Fallback xmlns="">
            <p:pic>
              <p:nvPicPr>
                <p:cNvPr id="101" name="Рукописні дані 100">
                  <a:extLst>
                    <a:ext uri="{FF2B5EF4-FFF2-40B4-BE49-F238E27FC236}">
                      <a16:creationId xmlns:a16="http://schemas.microsoft.com/office/drawing/2014/main" id="{DEA58254-F6EC-4814-8999-735B55F81094}"/>
                    </a:ext>
                  </a:extLst>
                </p:cNvPr>
                <p:cNvPicPr/>
                <p:nvPr/>
              </p:nvPicPr>
              <p:blipFill>
                <a:blip r:embed="rId37"/>
                <a:stretch>
                  <a:fillRect/>
                </a:stretch>
              </p:blipFill>
              <p:spPr>
                <a:xfrm>
                  <a:off x="5546880" y="5758980"/>
                  <a:ext cx="771840" cy="2653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02" name="Рукописні дані 101">
                  <a:extLst>
                    <a:ext uri="{FF2B5EF4-FFF2-40B4-BE49-F238E27FC236}">
                      <a16:creationId xmlns:a16="http://schemas.microsoft.com/office/drawing/2014/main" id="{D3C75D5F-F6CC-4AC9-9AEE-8B075657D5A9}"/>
                    </a:ext>
                  </a:extLst>
                </p14:cNvPr>
                <p14:cNvContentPartPr/>
                <p14:nvPr/>
              </p14:nvContentPartPr>
              <p14:xfrm>
                <a:off x="5597280" y="5781300"/>
                <a:ext cx="12960" cy="69480"/>
              </p14:xfrm>
            </p:contentPart>
          </mc:Choice>
          <mc:Fallback xmlns="">
            <p:pic>
              <p:nvPicPr>
                <p:cNvPr id="102" name="Рукописні дані 101">
                  <a:extLst>
                    <a:ext uri="{FF2B5EF4-FFF2-40B4-BE49-F238E27FC236}">
                      <a16:creationId xmlns:a16="http://schemas.microsoft.com/office/drawing/2014/main" id="{D3C75D5F-F6CC-4AC9-9AEE-8B075657D5A9}"/>
                    </a:ext>
                  </a:extLst>
                </p:cNvPr>
                <p:cNvPicPr/>
                <p:nvPr/>
              </p:nvPicPr>
              <p:blipFill>
                <a:blip r:embed="rId39"/>
                <a:stretch>
                  <a:fillRect/>
                </a:stretch>
              </p:blipFill>
              <p:spPr>
                <a:xfrm>
                  <a:off x="5561640" y="5745660"/>
                  <a:ext cx="8460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3" name="Рукописні дані 102">
                  <a:extLst>
                    <a:ext uri="{FF2B5EF4-FFF2-40B4-BE49-F238E27FC236}">
                      <a16:creationId xmlns:a16="http://schemas.microsoft.com/office/drawing/2014/main" id="{F778B00E-FBBC-4418-8F97-6320A5E4F42D}"/>
                    </a:ext>
                  </a:extLst>
                </p14:cNvPr>
                <p14:cNvContentPartPr/>
                <p14:nvPr/>
              </p14:nvContentPartPr>
              <p14:xfrm>
                <a:off x="6388560" y="5812620"/>
                <a:ext cx="25920" cy="510480"/>
              </p14:xfrm>
            </p:contentPart>
          </mc:Choice>
          <mc:Fallback xmlns="">
            <p:pic>
              <p:nvPicPr>
                <p:cNvPr id="103" name="Рукописні дані 102">
                  <a:extLst>
                    <a:ext uri="{FF2B5EF4-FFF2-40B4-BE49-F238E27FC236}">
                      <a16:creationId xmlns:a16="http://schemas.microsoft.com/office/drawing/2014/main" id="{F778B00E-FBBC-4418-8F97-6320A5E4F42D}"/>
                    </a:ext>
                  </a:extLst>
                </p:cNvPr>
                <p:cNvPicPr/>
                <p:nvPr/>
              </p:nvPicPr>
              <p:blipFill>
                <a:blip r:embed="rId41"/>
                <a:stretch>
                  <a:fillRect/>
                </a:stretch>
              </p:blipFill>
              <p:spPr>
                <a:xfrm>
                  <a:off x="6352920" y="5776980"/>
                  <a:ext cx="97560" cy="5821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4" name="Рукописні дані 103">
                  <a:extLst>
                    <a:ext uri="{FF2B5EF4-FFF2-40B4-BE49-F238E27FC236}">
                      <a16:creationId xmlns:a16="http://schemas.microsoft.com/office/drawing/2014/main" id="{1DC008F1-A1FA-4A37-A82A-3C0CEE7A71C7}"/>
                    </a:ext>
                  </a:extLst>
                </p14:cNvPr>
                <p14:cNvContentPartPr/>
                <p14:nvPr/>
              </p14:nvContentPartPr>
              <p14:xfrm>
                <a:off x="6512040" y="5567460"/>
                <a:ext cx="360" cy="360"/>
              </p14:xfrm>
            </p:contentPart>
          </mc:Choice>
          <mc:Fallback xmlns="">
            <p:pic>
              <p:nvPicPr>
                <p:cNvPr id="104" name="Рукописні дані 103">
                  <a:extLst>
                    <a:ext uri="{FF2B5EF4-FFF2-40B4-BE49-F238E27FC236}">
                      <a16:creationId xmlns:a16="http://schemas.microsoft.com/office/drawing/2014/main" id="{1DC008F1-A1FA-4A37-A82A-3C0CEE7A71C7}"/>
                    </a:ext>
                  </a:extLst>
                </p:cNvPr>
                <p:cNvPicPr/>
                <p:nvPr/>
              </p:nvPicPr>
              <p:blipFill>
                <a:blip r:embed="rId43"/>
                <a:stretch>
                  <a:fillRect/>
                </a:stretch>
              </p:blipFill>
              <p:spPr>
                <a:xfrm>
                  <a:off x="6476400" y="5531820"/>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5" name="Рукописні дані 104">
                  <a:extLst>
                    <a:ext uri="{FF2B5EF4-FFF2-40B4-BE49-F238E27FC236}">
                      <a16:creationId xmlns:a16="http://schemas.microsoft.com/office/drawing/2014/main" id="{C7124836-2D3B-4F61-92D7-6980CD74564E}"/>
                    </a:ext>
                  </a:extLst>
                </p14:cNvPr>
                <p14:cNvContentPartPr/>
                <p14:nvPr/>
              </p14:nvContentPartPr>
              <p14:xfrm>
                <a:off x="6698520" y="5824140"/>
                <a:ext cx="288720" cy="529560"/>
              </p14:xfrm>
            </p:contentPart>
          </mc:Choice>
          <mc:Fallback xmlns="">
            <p:pic>
              <p:nvPicPr>
                <p:cNvPr id="105" name="Рукописні дані 104">
                  <a:extLst>
                    <a:ext uri="{FF2B5EF4-FFF2-40B4-BE49-F238E27FC236}">
                      <a16:creationId xmlns:a16="http://schemas.microsoft.com/office/drawing/2014/main" id="{C7124836-2D3B-4F61-92D7-6980CD74564E}"/>
                    </a:ext>
                  </a:extLst>
                </p:cNvPr>
                <p:cNvPicPr/>
                <p:nvPr/>
              </p:nvPicPr>
              <p:blipFill>
                <a:blip r:embed="rId45"/>
                <a:stretch>
                  <a:fillRect/>
                </a:stretch>
              </p:blipFill>
              <p:spPr>
                <a:xfrm>
                  <a:off x="6662520" y="5788500"/>
                  <a:ext cx="360360" cy="6012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6" name="Рукописні дані 105">
                  <a:extLst>
                    <a:ext uri="{FF2B5EF4-FFF2-40B4-BE49-F238E27FC236}">
                      <a16:creationId xmlns:a16="http://schemas.microsoft.com/office/drawing/2014/main" id="{90C4BB40-9E24-43C1-96C5-2F2889091C82}"/>
                    </a:ext>
                  </a:extLst>
                </p14:cNvPr>
                <p14:cNvContentPartPr/>
                <p14:nvPr/>
              </p14:nvContentPartPr>
              <p14:xfrm>
                <a:off x="7058520" y="5704620"/>
                <a:ext cx="464400" cy="703440"/>
              </p14:xfrm>
            </p:contentPart>
          </mc:Choice>
          <mc:Fallback xmlns="">
            <p:pic>
              <p:nvPicPr>
                <p:cNvPr id="106" name="Рукописні дані 105">
                  <a:extLst>
                    <a:ext uri="{FF2B5EF4-FFF2-40B4-BE49-F238E27FC236}">
                      <a16:creationId xmlns:a16="http://schemas.microsoft.com/office/drawing/2014/main" id="{90C4BB40-9E24-43C1-96C5-2F2889091C82}"/>
                    </a:ext>
                  </a:extLst>
                </p:cNvPr>
                <p:cNvPicPr/>
                <p:nvPr/>
              </p:nvPicPr>
              <p:blipFill>
                <a:blip r:embed="rId47"/>
                <a:stretch>
                  <a:fillRect/>
                </a:stretch>
              </p:blipFill>
              <p:spPr>
                <a:xfrm>
                  <a:off x="7022880" y="5668620"/>
                  <a:ext cx="536040" cy="775080"/>
                </a:xfrm>
                <a:prstGeom prst="rect">
                  <a:avLst/>
                </a:prstGeom>
              </p:spPr>
            </p:pic>
          </mc:Fallback>
        </mc:AlternateContent>
      </p:grpSp>
      <p:grpSp>
        <p:nvGrpSpPr>
          <p:cNvPr id="110" name="Групувати 109">
            <a:extLst>
              <a:ext uri="{FF2B5EF4-FFF2-40B4-BE49-F238E27FC236}">
                <a16:creationId xmlns:a16="http://schemas.microsoft.com/office/drawing/2014/main" id="{752A37D2-90C6-4944-8B7B-3BB919ECBD39}"/>
              </a:ext>
            </a:extLst>
          </p:cNvPr>
          <p:cNvGrpSpPr/>
          <p:nvPr/>
        </p:nvGrpSpPr>
        <p:grpSpPr>
          <a:xfrm>
            <a:off x="3231720" y="255300"/>
            <a:ext cx="8555400" cy="5117400"/>
            <a:chOff x="3231720" y="255300"/>
            <a:chExt cx="8555400" cy="5117400"/>
          </a:xfrm>
        </p:grpSpPr>
        <mc:AlternateContent xmlns:mc="http://schemas.openxmlformats.org/markup-compatibility/2006" xmlns:p14="http://schemas.microsoft.com/office/powerpoint/2010/main">
          <mc:Choice Requires="p14">
            <p:contentPart p14:bwMode="auto" r:id="rId48">
              <p14:nvContentPartPr>
                <p14:cNvPr id="62" name="Рукописні дані 61">
                  <a:extLst>
                    <a:ext uri="{FF2B5EF4-FFF2-40B4-BE49-F238E27FC236}">
                      <a16:creationId xmlns:a16="http://schemas.microsoft.com/office/drawing/2014/main" id="{6088AB77-B820-49D7-93A6-8684325A396C}"/>
                    </a:ext>
                  </a:extLst>
                </p14:cNvPr>
                <p14:cNvContentPartPr/>
                <p14:nvPr/>
              </p14:nvContentPartPr>
              <p14:xfrm>
                <a:off x="9525600" y="3427980"/>
                <a:ext cx="2261520" cy="861840"/>
              </p14:xfrm>
            </p:contentPart>
          </mc:Choice>
          <mc:Fallback xmlns="">
            <p:pic>
              <p:nvPicPr>
                <p:cNvPr id="62" name="Рукописні дані 61">
                  <a:extLst>
                    <a:ext uri="{FF2B5EF4-FFF2-40B4-BE49-F238E27FC236}">
                      <a16:creationId xmlns:a16="http://schemas.microsoft.com/office/drawing/2014/main" id="{6088AB77-B820-49D7-93A6-8684325A396C}"/>
                    </a:ext>
                  </a:extLst>
                </p:cNvPr>
                <p:cNvPicPr/>
                <p:nvPr/>
              </p:nvPicPr>
              <p:blipFill>
                <a:blip r:embed="rId49"/>
                <a:stretch>
                  <a:fillRect/>
                </a:stretch>
              </p:blipFill>
              <p:spPr>
                <a:xfrm>
                  <a:off x="9489600" y="3392340"/>
                  <a:ext cx="2333160" cy="93348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3" name="Рукописні дані 62">
                  <a:extLst>
                    <a:ext uri="{FF2B5EF4-FFF2-40B4-BE49-F238E27FC236}">
                      <a16:creationId xmlns:a16="http://schemas.microsoft.com/office/drawing/2014/main" id="{BD46FC1F-73EB-42E1-A0D9-D93113ED436B}"/>
                    </a:ext>
                  </a:extLst>
                </p14:cNvPr>
                <p14:cNvContentPartPr/>
                <p14:nvPr/>
              </p14:nvContentPartPr>
              <p14:xfrm>
                <a:off x="3624480" y="890340"/>
                <a:ext cx="3502800" cy="1715760"/>
              </p14:xfrm>
            </p:contentPart>
          </mc:Choice>
          <mc:Fallback xmlns="">
            <p:pic>
              <p:nvPicPr>
                <p:cNvPr id="63" name="Рукописні дані 62">
                  <a:extLst>
                    <a:ext uri="{FF2B5EF4-FFF2-40B4-BE49-F238E27FC236}">
                      <a16:creationId xmlns:a16="http://schemas.microsoft.com/office/drawing/2014/main" id="{BD46FC1F-73EB-42E1-A0D9-D93113ED436B}"/>
                    </a:ext>
                  </a:extLst>
                </p:cNvPr>
                <p:cNvPicPr/>
                <p:nvPr/>
              </p:nvPicPr>
              <p:blipFill>
                <a:blip r:embed="rId51"/>
                <a:stretch>
                  <a:fillRect/>
                </a:stretch>
              </p:blipFill>
              <p:spPr>
                <a:xfrm>
                  <a:off x="3588480" y="854340"/>
                  <a:ext cx="3574440" cy="17874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4" name="Рукописні дані 63">
                  <a:extLst>
                    <a:ext uri="{FF2B5EF4-FFF2-40B4-BE49-F238E27FC236}">
                      <a16:creationId xmlns:a16="http://schemas.microsoft.com/office/drawing/2014/main" id="{E17434D2-1B67-4099-8998-DFB4332AC5CC}"/>
                    </a:ext>
                  </a:extLst>
                </p14:cNvPr>
                <p14:cNvContentPartPr/>
                <p14:nvPr/>
              </p14:nvContentPartPr>
              <p14:xfrm>
                <a:off x="7223760" y="853980"/>
                <a:ext cx="157320" cy="1489680"/>
              </p14:xfrm>
            </p:contentPart>
          </mc:Choice>
          <mc:Fallback xmlns="">
            <p:pic>
              <p:nvPicPr>
                <p:cNvPr id="64" name="Рукописні дані 63">
                  <a:extLst>
                    <a:ext uri="{FF2B5EF4-FFF2-40B4-BE49-F238E27FC236}">
                      <a16:creationId xmlns:a16="http://schemas.microsoft.com/office/drawing/2014/main" id="{E17434D2-1B67-4099-8998-DFB4332AC5CC}"/>
                    </a:ext>
                  </a:extLst>
                </p:cNvPr>
                <p:cNvPicPr/>
                <p:nvPr/>
              </p:nvPicPr>
              <p:blipFill>
                <a:blip r:embed="rId53"/>
                <a:stretch>
                  <a:fillRect/>
                </a:stretch>
              </p:blipFill>
              <p:spPr>
                <a:xfrm>
                  <a:off x="7187760" y="818340"/>
                  <a:ext cx="228960" cy="1561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6" name="Рукописні дані 65">
                  <a:extLst>
                    <a:ext uri="{FF2B5EF4-FFF2-40B4-BE49-F238E27FC236}">
                      <a16:creationId xmlns:a16="http://schemas.microsoft.com/office/drawing/2014/main" id="{773EA80D-ACB3-4573-AB67-AA8CC17DC898}"/>
                    </a:ext>
                  </a:extLst>
                </p14:cNvPr>
                <p14:cNvContentPartPr/>
                <p14:nvPr/>
              </p14:nvContentPartPr>
              <p14:xfrm>
                <a:off x="7332840" y="892500"/>
                <a:ext cx="3177360" cy="2543400"/>
              </p14:xfrm>
            </p:contentPart>
          </mc:Choice>
          <mc:Fallback xmlns="">
            <p:pic>
              <p:nvPicPr>
                <p:cNvPr id="66" name="Рукописні дані 65">
                  <a:extLst>
                    <a:ext uri="{FF2B5EF4-FFF2-40B4-BE49-F238E27FC236}">
                      <a16:creationId xmlns:a16="http://schemas.microsoft.com/office/drawing/2014/main" id="{773EA80D-ACB3-4573-AB67-AA8CC17DC898}"/>
                    </a:ext>
                  </a:extLst>
                </p:cNvPr>
                <p:cNvPicPr/>
                <p:nvPr/>
              </p:nvPicPr>
              <p:blipFill>
                <a:blip r:embed="rId55"/>
                <a:stretch>
                  <a:fillRect/>
                </a:stretch>
              </p:blipFill>
              <p:spPr>
                <a:xfrm>
                  <a:off x="7297200" y="856500"/>
                  <a:ext cx="3249000" cy="26150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68" name="Рукописні дані 67">
                  <a:extLst>
                    <a:ext uri="{FF2B5EF4-FFF2-40B4-BE49-F238E27FC236}">
                      <a16:creationId xmlns:a16="http://schemas.microsoft.com/office/drawing/2014/main" id="{3A7B1BA1-9383-4144-8C0B-9B8BC527DF09}"/>
                    </a:ext>
                  </a:extLst>
                </p14:cNvPr>
                <p14:cNvContentPartPr/>
                <p14:nvPr/>
              </p14:nvContentPartPr>
              <p14:xfrm>
                <a:off x="6204600" y="313260"/>
                <a:ext cx="42840" cy="516960"/>
              </p14:xfrm>
            </p:contentPart>
          </mc:Choice>
          <mc:Fallback xmlns="">
            <p:pic>
              <p:nvPicPr>
                <p:cNvPr id="68" name="Рукописні дані 67">
                  <a:extLst>
                    <a:ext uri="{FF2B5EF4-FFF2-40B4-BE49-F238E27FC236}">
                      <a16:creationId xmlns:a16="http://schemas.microsoft.com/office/drawing/2014/main" id="{3A7B1BA1-9383-4144-8C0B-9B8BC527DF09}"/>
                    </a:ext>
                  </a:extLst>
                </p:cNvPr>
                <p:cNvPicPr/>
                <p:nvPr/>
              </p:nvPicPr>
              <p:blipFill>
                <a:blip r:embed="rId57"/>
                <a:stretch>
                  <a:fillRect/>
                </a:stretch>
              </p:blipFill>
              <p:spPr>
                <a:xfrm>
                  <a:off x="6168960" y="277620"/>
                  <a:ext cx="114480" cy="5886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69" name="Рукописні дані 68">
                  <a:extLst>
                    <a:ext uri="{FF2B5EF4-FFF2-40B4-BE49-F238E27FC236}">
                      <a16:creationId xmlns:a16="http://schemas.microsoft.com/office/drawing/2014/main" id="{417C6AC3-F34E-46F5-9235-DDD41C3AD54D}"/>
                    </a:ext>
                  </a:extLst>
                </p14:cNvPr>
                <p14:cNvContentPartPr/>
                <p14:nvPr/>
              </p14:nvContentPartPr>
              <p14:xfrm>
                <a:off x="6228360" y="358260"/>
                <a:ext cx="336240" cy="153000"/>
              </p14:xfrm>
            </p:contentPart>
          </mc:Choice>
          <mc:Fallback xmlns="">
            <p:pic>
              <p:nvPicPr>
                <p:cNvPr id="69" name="Рукописні дані 68">
                  <a:extLst>
                    <a:ext uri="{FF2B5EF4-FFF2-40B4-BE49-F238E27FC236}">
                      <a16:creationId xmlns:a16="http://schemas.microsoft.com/office/drawing/2014/main" id="{417C6AC3-F34E-46F5-9235-DDD41C3AD54D}"/>
                    </a:ext>
                  </a:extLst>
                </p:cNvPr>
                <p:cNvPicPr/>
                <p:nvPr/>
              </p:nvPicPr>
              <p:blipFill>
                <a:blip r:embed="rId59"/>
                <a:stretch>
                  <a:fillRect/>
                </a:stretch>
              </p:blipFill>
              <p:spPr>
                <a:xfrm>
                  <a:off x="6192720" y="322260"/>
                  <a:ext cx="40788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71" name="Рукописні дані 70">
                  <a:extLst>
                    <a:ext uri="{FF2B5EF4-FFF2-40B4-BE49-F238E27FC236}">
                      <a16:creationId xmlns:a16="http://schemas.microsoft.com/office/drawing/2014/main" id="{AAC780FD-A6DA-46DA-8C17-3413A82FDFA4}"/>
                    </a:ext>
                  </a:extLst>
                </p14:cNvPr>
                <p14:cNvContentPartPr/>
                <p14:nvPr/>
              </p14:nvContentPartPr>
              <p14:xfrm>
                <a:off x="6685920" y="359700"/>
                <a:ext cx="56160" cy="588960"/>
              </p14:xfrm>
            </p:contentPart>
          </mc:Choice>
          <mc:Fallback xmlns="">
            <p:pic>
              <p:nvPicPr>
                <p:cNvPr id="71" name="Рукописні дані 70">
                  <a:extLst>
                    <a:ext uri="{FF2B5EF4-FFF2-40B4-BE49-F238E27FC236}">
                      <a16:creationId xmlns:a16="http://schemas.microsoft.com/office/drawing/2014/main" id="{AAC780FD-A6DA-46DA-8C17-3413A82FDFA4}"/>
                    </a:ext>
                  </a:extLst>
                </p:cNvPr>
                <p:cNvPicPr/>
                <p:nvPr/>
              </p:nvPicPr>
              <p:blipFill>
                <a:blip r:embed="rId61"/>
                <a:stretch>
                  <a:fillRect/>
                </a:stretch>
              </p:blipFill>
              <p:spPr>
                <a:xfrm>
                  <a:off x="6650280" y="324060"/>
                  <a:ext cx="127800" cy="660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3" name="Рукописні дані 72">
                  <a:extLst>
                    <a:ext uri="{FF2B5EF4-FFF2-40B4-BE49-F238E27FC236}">
                      <a16:creationId xmlns:a16="http://schemas.microsoft.com/office/drawing/2014/main" id="{A409B512-DC98-4149-8783-8C0C5E3D5BD0}"/>
                    </a:ext>
                  </a:extLst>
                </p14:cNvPr>
                <p14:cNvContentPartPr/>
                <p14:nvPr/>
              </p14:nvContentPartPr>
              <p14:xfrm>
                <a:off x="6689880" y="319740"/>
                <a:ext cx="387360" cy="574200"/>
              </p14:xfrm>
            </p:contentPart>
          </mc:Choice>
          <mc:Fallback xmlns="">
            <p:pic>
              <p:nvPicPr>
                <p:cNvPr id="73" name="Рукописні дані 72">
                  <a:extLst>
                    <a:ext uri="{FF2B5EF4-FFF2-40B4-BE49-F238E27FC236}">
                      <a16:creationId xmlns:a16="http://schemas.microsoft.com/office/drawing/2014/main" id="{A409B512-DC98-4149-8783-8C0C5E3D5BD0}"/>
                    </a:ext>
                  </a:extLst>
                </p:cNvPr>
                <p:cNvPicPr/>
                <p:nvPr/>
              </p:nvPicPr>
              <p:blipFill>
                <a:blip r:embed="rId63"/>
                <a:stretch>
                  <a:fillRect/>
                </a:stretch>
              </p:blipFill>
              <p:spPr>
                <a:xfrm>
                  <a:off x="6653880" y="283740"/>
                  <a:ext cx="459000" cy="6458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74" name="Рукописні дані 73">
                  <a:extLst>
                    <a:ext uri="{FF2B5EF4-FFF2-40B4-BE49-F238E27FC236}">
                      <a16:creationId xmlns:a16="http://schemas.microsoft.com/office/drawing/2014/main" id="{22F56B76-0EF2-4169-81A4-9F609B474C07}"/>
                    </a:ext>
                  </a:extLst>
                </p14:cNvPr>
                <p14:cNvContentPartPr/>
                <p14:nvPr/>
              </p14:nvContentPartPr>
              <p14:xfrm>
                <a:off x="7268040" y="255300"/>
                <a:ext cx="308880" cy="487440"/>
              </p14:xfrm>
            </p:contentPart>
          </mc:Choice>
          <mc:Fallback xmlns="">
            <p:pic>
              <p:nvPicPr>
                <p:cNvPr id="74" name="Рукописні дані 73">
                  <a:extLst>
                    <a:ext uri="{FF2B5EF4-FFF2-40B4-BE49-F238E27FC236}">
                      <a16:creationId xmlns:a16="http://schemas.microsoft.com/office/drawing/2014/main" id="{22F56B76-0EF2-4169-81A4-9F609B474C07}"/>
                    </a:ext>
                  </a:extLst>
                </p:cNvPr>
                <p:cNvPicPr/>
                <p:nvPr/>
              </p:nvPicPr>
              <p:blipFill>
                <a:blip r:embed="rId65"/>
                <a:stretch>
                  <a:fillRect/>
                </a:stretch>
              </p:blipFill>
              <p:spPr>
                <a:xfrm>
                  <a:off x="7232400" y="219300"/>
                  <a:ext cx="380520" cy="5590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5" name="Рукописні дані 74">
                  <a:extLst>
                    <a:ext uri="{FF2B5EF4-FFF2-40B4-BE49-F238E27FC236}">
                      <a16:creationId xmlns:a16="http://schemas.microsoft.com/office/drawing/2014/main" id="{8F4FE6AA-7ADC-4C4F-9168-2F4AD667E3FF}"/>
                    </a:ext>
                  </a:extLst>
                </p14:cNvPr>
                <p14:cNvContentPartPr/>
                <p14:nvPr/>
              </p14:nvContentPartPr>
              <p14:xfrm>
                <a:off x="7800840" y="277620"/>
                <a:ext cx="51120" cy="477720"/>
              </p14:xfrm>
            </p:contentPart>
          </mc:Choice>
          <mc:Fallback xmlns="">
            <p:pic>
              <p:nvPicPr>
                <p:cNvPr id="75" name="Рукописні дані 74">
                  <a:extLst>
                    <a:ext uri="{FF2B5EF4-FFF2-40B4-BE49-F238E27FC236}">
                      <a16:creationId xmlns:a16="http://schemas.microsoft.com/office/drawing/2014/main" id="{8F4FE6AA-7ADC-4C4F-9168-2F4AD667E3FF}"/>
                    </a:ext>
                  </a:extLst>
                </p:cNvPr>
                <p:cNvPicPr/>
                <p:nvPr/>
              </p:nvPicPr>
              <p:blipFill>
                <a:blip r:embed="rId67"/>
                <a:stretch>
                  <a:fillRect/>
                </a:stretch>
              </p:blipFill>
              <p:spPr>
                <a:xfrm>
                  <a:off x="7764840" y="241980"/>
                  <a:ext cx="122760" cy="54936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76" name="Рукописні дані 75">
                  <a:extLst>
                    <a:ext uri="{FF2B5EF4-FFF2-40B4-BE49-F238E27FC236}">
                      <a16:creationId xmlns:a16="http://schemas.microsoft.com/office/drawing/2014/main" id="{148703BC-AD27-4A2B-9ED4-64AACC141A58}"/>
                    </a:ext>
                  </a:extLst>
                </p14:cNvPr>
                <p14:cNvContentPartPr/>
                <p14:nvPr/>
              </p14:nvContentPartPr>
              <p14:xfrm>
                <a:off x="7680600" y="350700"/>
                <a:ext cx="674640" cy="507600"/>
              </p14:xfrm>
            </p:contentPart>
          </mc:Choice>
          <mc:Fallback xmlns="">
            <p:pic>
              <p:nvPicPr>
                <p:cNvPr id="76" name="Рукописні дані 75">
                  <a:extLst>
                    <a:ext uri="{FF2B5EF4-FFF2-40B4-BE49-F238E27FC236}">
                      <a16:creationId xmlns:a16="http://schemas.microsoft.com/office/drawing/2014/main" id="{148703BC-AD27-4A2B-9ED4-64AACC141A58}"/>
                    </a:ext>
                  </a:extLst>
                </p:cNvPr>
                <p:cNvPicPr/>
                <p:nvPr/>
              </p:nvPicPr>
              <p:blipFill>
                <a:blip r:embed="rId69"/>
                <a:stretch>
                  <a:fillRect/>
                </a:stretch>
              </p:blipFill>
              <p:spPr>
                <a:xfrm>
                  <a:off x="7644960" y="314700"/>
                  <a:ext cx="746280" cy="5792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77" name="Рукописні дані 76">
                  <a:extLst>
                    <a:ext uri="{FF2B5EF4-FFF2-40B4-BE49-F238E27FC236}">
                      <a16:creationId xmlns:a16="http://schemas.microsoft.com/office/drawing/2014/main" id="{F1D46619-28C1-4CBA-80F8-775389D8DD7F}"/>
                    </a:ext>
                  </a:extLst>
                </p14:cNvPr>
                <p14:cNvContentPartPr/>
                <p14:nvPr/>
              </p14:nvContentPartPr>
              <p14:xfrm>
                <a:off x="8468280" y="369780"/>
                <a:ext cx="329040" cy="491400"/>
              </p14:xfrm>
            </p:contentPart>
          </mc:Choice>
          <mc:Fallback xmlns="">
            <p:pic>
              <p:nvPicPr>
                <p:cNvPr id="77" name="Рукописні дані 76">
                  <a:extLst>
                    <a:ext uri="{FF2B5EF4-FFF2-40B4-BE49-F238E27FC236}">
                      <a16:creationId xmlns:a16="http://schemas.microsoft.com/office/drawing/2014/main" id="{F1D46619-28C1-4CBA-80F8-775389D8DD7F}"/>
                    </a:ext>
                  </a:extLst>
                </p:cNvPr>
                <p:cNvPicPr/>
                <p:nvPr/>
              </p:nvPicPr>
              <p:blipFill>
                <a:blip r:embed="rId71"/>
                <a:stretch>
                  <a:fillRect/>
                </a:stretch>
              </p:blipFill>
              <p:spPr>
                <a:xfrm>
                  <a:off x="8432280" y="334140"/>
                  <a:ext cx="400680" cy="5630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78" name="Рукописні дані 77">
                  <a:extLst>
                    <a:ext uri="{FF2B5EF4-FFF2-40B4-BE49-F238E27FC236}">
                      <a16:creationId xmlns:a16="http://schemas.microsoft.com/office/drawing/2014/main" id="{16E01A17-E334-44A9-9DDA-2E0F6A07FABA}"/>
                    </a:ext>
                  </a:extLst>
                </p14:cNvPr>
                <p14:cNvContentPartPr/>
                <p14:nvPr/>
              </p14:nvContentPartPr>
              <p14:xfrm>
                <a:off x="8809200" y="344580"/>
                <a:ext cx="94320" cy="553320"/>
              </p14:xfrm>
            </p:contentPart>
          </mc:Choice>
          <mc:Fallback xmlns="">
            <p:pic>
              <p:nvPicPr>
                <p:cNvPr id="78" name="Рукописні дані 77">
                  <a:extLst>
                    <a:ext uri="{FF2B5EF4-FFF2-40B4-BE49-F238E27FC236}">
                      <a16:creationId xmlns:a16="http://schemas.microsoft.com/office/drawing/2014/main" id="{16E01A17-E334-44A9-9DDA-2E0F6A07FABA}"/>
                    </a:ext>
                  </a:extLst>
                </p:cNvPr>
                <p:cNvPicPr/>
                <p:nvPr/>
              </p:nvPicPr>
              <p:blipFill>
                <a:blip r:embed="rId73"/>
                <a:stretch>
                  <a:fillRect/>
                </a:stretch>
              </p:blipFill>
              <p:spPr>
                <a:xfrm>
                  <a:off x="8773200" y="308940"/>
                  <a:ext cx="165960" cy="6249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79" name="Рукописні дані 78">
                  <a:extLst>
                    <a:ext uri="{FF2B5EF4-FFF2-40B4-BE49-F238E27FC236}">
                      <a16:creationId xmlns:a16="http://schemas.microsoft.com/office/drawing/2014/main" id="{D575E654-6732-4CE9-A1A1-2F085715722F}"/>
                    </a:ext>
                  </a:extLst>
                </p14:cNvPr>
                <p14:cNvContentPartPr/>
                <p14:nvPr/>
              </p14:nvContentPartPr>
              <p14:xfrm>
                <a:off x="9139680" y="380580"/>
                <a:ext cx="321120" cy="434880"/>
              </p14:xfrm>
            </p:contentPart>
          </mc:Choice>
          <mc:Fallback xmlns="">
            <p:pic>
              <p:nvPicPr>
                <p:cNvPr id="79" name="Рукописні дані 78">
                  <a:extLst>
                    <a:ext uri="{FF2B5EF4-FFF2-40B4-BE49-F238E27FC236}">
                      <a16:creationId xmlns:a16="http://schemas.microsoft.com/office/drawing/2014/main" id="{D575E654-6732-4CE9-A1A1-2F085715722F}"/>
                    </a:ext>
                  </a:extLst>
                </p:cNvPr>
                <p:cNvPicPr/>
                <p:nvPr/>
              </p:nvPicPr>
              <p:blipFill>
                <a:blip r:embed="rId75"/>
                <a:stretch>
                  <a:fillRect/>
                </a:stretch>
              </p:blipFill>
              <p:spPr>
                <a:xfrm>
                  <a:off x="9103680" y="344940"/>
                  <a:ext cx="392760" cy="5065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80" name="Рукописні дані 79">
                  <a:extLst>
                    <a:ext uri="{FF2B5EF4-FFF2-40B4-BE49-F238E27FC236}">
                      <a16:creationId xmlns:a16="http://schemas.microsoft.com/office/drawing/2014/main" id="{3BDFF144-D8DB-491D-A7EB-910A018C04EA}"/>
                    </a:ext>
                  </a:extLst>
                </p14:cNvPr>
                <p14:cNvContentPartPr/>
                <p14:nvPr/>
              </p14:nvContentPartPr>
              <p14:xfrm>
                <a:off x="9742680" y="357180"/>
                <a:ext cx="10080" cy="558720"/>
              </p14:xfrm>
            </p:contentPart>
          </mc:Choice>
          <mc:Fallback xmlns="">
            <p:pic>
              <p:nvPicPr>
                <p:cNvPr id="80" name="Рукописні дані 79">
                  <a:extLst>
                    <a:ext uri="{FF2B5EF4-FFF2-40B4-BE49-F238E27FC236}">
                      <a16:creationId xmlns:a16="http://schemas.microsoft.com/office/drawing/2014/main" id="{3BDFF144-D8DB-491D-A7EB-910A018C04EA}"/>
                    </a:ext>
                  </a:extLst>
                </p:cNvPr>
                <p:cNvPicPr/>
                <p:nvPr/>
              </p:nvPicPr>
              <p:blipFill>
                <a:blip r:embed="rId77"/>
                <a:stretch>
                  <a:fillRect/>
                </a:stretch>
              </p:blipFill>
              <p:spPr>
                <a:xfrm>
                  <a:off x="9706680" y="321540"/>
                  <a:ext cx="81720" cy="6303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81" name="Рукописні дані 80">
                  <a:extLst>
                    <a:ext uri="{FF2B5EF4-FFF2-40B4-BE49-F238E27FC236}">
                      <a16:creationId xmlns:a16="http://schemas.microsoft.com/office/drawing/2014/main" id="{13B9AFC1-1E59-4723-B754-B255263BE914}"/>
                    </a:ext>
                  </a:extLst>
                </p14:cNvPr>
                <p14:cNvContentPartPr/>
                <p14:nvPr/>
              </p14:nvContentPartPr>
              <p14:xfrm>
                <a:off x="9568080" y="373380"/>
                <a:ext cx="565200" cy="67320"/>
              </p14:xfrm>
            </p:contentPart>
          </mc:Choice>
          <mc:Fallback xmlns="">
            <p:pic>
              <p:nvPicPr>
                <p:cNvPr id="81" name="Рукописні дані 80">
                  <a:extLst>
                    <a:ext uri="{FF2B5EF4-FFF2-40B4-BE49-F238E27FC236}">
                      <a16:creationId xmlns:a16="http://schemas.microsoft.com/office/drawing/2014/main" id="{13B9AFC1-1E59-4723-B754-B255263BE914}"/>
                    </a:ext>
                  </a:extLst>
                </p:cNvPr>
                <p:cNvPicPr/>
                <p:nvPr/>
              </p:nvPicPr>
              <p:blipFill>
                <a:blip r:embed="rId79"/>
                <a:stretch>
                  <a:fillRect/>
                </a:stretch>
              </p:blipFill>
              <p:spPr>
                <a:xfrm>
                  <a:off x="9532080" y="337740"/>
                  <a:ext cx="6368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82" name="Рукописні дані 81">
                  <a:extLst>
                    <a:ext uri="{FF2B5EF4-FFF2-40B4-BE49-F238E27FC236}">
                      <a16:creationId xmlns:a16="http://schemas.microsoft.com/office/drawing/2014/main" id="{24F80F65-345F-4302-A700-C44374CFDC41}"/>
                    </a:ext>
                  </a:extLst>
                </p14:cNvPr>
                <p14:cNvContentPartPr/>
                <p14:nvPr/>
              </p14:nvContentPartPr>
              <p14:xfrm>
                <a:off x="9526320" y="410460"/>
                <a:ext cx="47520" cy="38520"/>
              </p14:xfrm>
            </p:contentPart>
          </mc:Choice>
          <mc:Fallback xmlns="">
            <p:pic>
              <p:nvPicPr>
                <p:cNvPr id="82" name="Рукописні дані 81">
                  <a:extLst>
                    <a:ext uri="{FF2B5EF4-FFF2-40B4-BE49-F238E27FC236}">
                      <a16:creationId xmlns:a16="http://schemas.microsoft.com/office/drawing/2014/main" id="{24F80F65-345F-4302-A700-C44374CFDC41}"/>
                    </a:ext>
                  </a:extLst>
                </p:cNvPr>
                <p:cNvPicPr/>
                <p:nvPr/>
              </p:nvPicPr>
              <p:blipFill>
                <a:blip r:embed="rId81"/>
                <a:stretch>
                  <a:fillRect/>
                </a:stretch>
              </p:blipFill>
              <p:spPr>
                <a:xfrm>
                  <a:off x="9490680" y="374460"/>
                  <a:ext cx="1191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08" name="Рукописні дані 107">
                  <a:extLst>
                    <a:ext uri="{FF2B5EF4-FFF2-40B4-BE49-F238E27FC236}">
                      <a16:creationId xmlns:a16="http://schemas.microsoft.com/office/drawing/2014/main" id="{7ED428BC-4CA7-4146-994C-FB5061DFD564}"/>
                    </a:ext>
                  </a:extLst>
                </p14:cNvPr>
                <p14:cNvContentPartPr/>
                <p14:nvPr/>
              </p14:nvContentPartPr>
              <p14:xfrm>
                <a:off x="3231720" y="4455420"/>
                <a:ext cx="2766600" cy="917280"/>
              </p14:xfrm>
            </p:contentPart>
          </mc:Choice>
          <mc:Fallback xmlns="">
            <p:pic>
              <p:nvPicPr>
                <p:cNvPr id="108" name="Рукописні дані 107">
                  <a:extLst>
                    <a:ext uri="{FF2B5EF4-FFF2-40B4-BE49-F238E27FC236}">
                      <a16:creationId xmlns:a16="http://schemas.microsoft.com/office/drawing/2014/main" id="{7ED428BC-4CA7-4146-994C-FB5061DFD564}"/>
                    </a:ext>
                  </a:extLst>
                </p:cNvPr>
                <p:cNvPicPr/>
                <p:nvPr/>
              </p:nvPicPr>
              <p:blipFill>
                <a:blip r:embed="rId83"/>
                <a:stretch>
                  <a:fillRect/>
                </a:stretch>
              </p:blipFill>
              <p:spPr>
                <a:xfrm>
                  <a:off x="3195720" y="4419780"/>
                  <a:ext cx="2838240" cy="9889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09" name="Рукописні дані 108">
                  <a:extLst>
                    <a:ext uri="{FF2B5EF4-FFF2-40B4-BE49-F238E27FC236}">
                      <a16:creationId xmlns:a16="http://schemas.microsoft.com/office/drawing/2014/main" id="{B3DF7015-8843-4217-9483-BECD69C498D6}"/>
                    </a:ext>
                  </a:extLst>
                </p14:cNvPr>
                <p14:cNvContentPartPr/>
                <p14:nvPr/>
              </p14:nvContentPartPr>
              <p14:xfrm>
                <a:off x="5892120" y="825180"/>
                <a:ext cx="1284480" cy="3739320"/>
              </p14:xfrm>
            </p:contentPart>
          </mc:Choice>
          <mc:Fallback xmlns="">
            <p:pic>
              <p:nvPicPr>
                <p:cNvPr id="109" name="Рукописні дані 108">
                  <a:extLst>
                    <a:ext uri="{FF2B5EF4-FFF2-40B4-BE49-F238E27FC236}">
                      <a16:creationId xmlns:a16="http://schemas.microsoft.com/office/drawing/2014/main" id="{B3DF7015-8843-4217-9483-BECD69C498D6}"/>
                    </a:ext>
                  </a:extLst>
                </p:cNvPr>
                <p:cNvPicPr/>
                <p:nvPr/>
              </p:nvPicPr>
              <p:blipFill>
                <a:blip r:embed="rId85"/>
                <a:stretch>
                  <a:fillRect/>
                </a:stretch>
              </p:blipFill>
              <p:spPr>
                <a:xfrm>
                  <a:off x="5856120" y="789540"/>
                  <a:ext cx="1356120" cy="3810960"/>
                </a:xfrm>
                <a:prstGeom prst="rect">
                  <a:avLst/>
                </a:prstGeom>
              </p:spPr>
            </p:pic>
          </mc:Fallback>
        </mc:AlternateContent>
      </p:grpSp>
    </p:spTree>
    <p:extLst>
      <p:ext uri="{BB962C8B-B14F-4D97-AF65-F5344CB8AC3E}">
        <p14:creationId xmlns:p14="http://schemas.microsoft.com/office/powerpoint/2010/main" val="8819761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a:extLst>
              <a:ext uri="{FF2B5EF4-FFF2-40B4-BE49-F238E27FC236}">
                <a16:creationId xmlns:a16="http://schemas.microsoft.com/office/drawing/2014/main" id="{2B6FAFD4-32E3-4545-B92E-F195CADEC020}"/>
              </a:ext>
            </a:extLst>
          </p:cNvPr>
          <p:cNvSpPr/>
          <p:nvPr/>
        </p:nvSpPr>
        <p:spPr>
          <a:xfrm>
            <a:off x="1615440" y="777240"/>
            <a:ext cx="8595360" cy="777240"/>
          </a:xfrm>
          <a:prstGeom prst="rect">
            <a:avLst/>
          </a:prstGeom>
          <a:noFill/>
          <a:ln/>
        </p:spPr>
        <p:txBody>
          <a:bodyPr wrap="square" rtlCol="0" anchor="ctr"/>
          <a:lstStyle/>
          <a:p>
            <a:pPr marL="0" indent="0" algn="ctr">
              <a:buNone/>
            </a:pPr>
            <a:r>
              <a:rPr lang="en-US" sz="2800" b="1" dirty="0">
                <a:solidFill>
                  <a:srgbClr val="000000"/>
                </a:solidFill>
                <a:latin typeface="Times New Roman" pitchFamily="34" charset="0"/>
                <a:ea typeface="Times New Roman" pitchFamily="34" charset="-122"/>
                <a:cs typeface="Times New Roman" pitchFamily="34" charset="-120"/>
              </a:rPr>
              <a:t>Ринкові сили та маркетинг-мікс</a:t>
            </a:r>
            <a:endParaRPr lang="en-US" sz="2800" dirty="0"/>
          </a:p>
        </p:txBody>
      </p:sp>
      <p:sp>
        <p:nvSpPr>
          <p:cNvPr id="6" name="Text 2">
            <a:extLst>
              <a:ext uri="{FF2B5EF4-FFF2-40B4-BE49-F238E27FC236}">
                <a16:creationId xmlns:a16="http://schemas.microsoft.com/office/drawing/2014/main" id="{DF673E06-5235-4E6B-A22B-06F859F9F74E}"/>
              </a:ext>
            </a:extLst>
          </p:cNvPr>
          <p:cNvSpPr/>
          <p:nvPr/>
        </p:nvSpPr>
        <p:spPr>
          <a:xfrm>
            <a:off x="1798320" y="1554480"/>
            <a:ext cx="8229600" cy="891540"/>
          </a:xfrm>
          <a:prstGeom prst="rect">
            <a:avLst/>
          </a:prstGeom>
          <a:noFill/>
          <a:ln/>
        </p:spPr>
        <p:txBody>
          <a:bodyPr wrap="square" rtlCol="0" anchor="ctr"/>
          <a:lstStyle/>
          <a:p>
            <a:pPr marL="0" indent="0" algn="ctr">
              <a:buNone/>
            </a:pPr>
            <a:r>
              <a:rPr lang="en-US" sz="2400" dirty="0">
                <a:solidFill>
                  <a:srgbClr val="000000"/>
                </a:solidFill>
                <a:latin typeface="Times New Roman" pitchFamily="34" charset="0"/>
                <a:ea typeface="Times New Roman" pitchFamily="34" charset="-122"/>
                <a:cs typeface="Times New Roman" pitchFamily="34" charset="-120"/>
              </a:rPr>
              <a:t>Борден наголошував, </a:t>
            </a:r>
            <a:r>
              <a:rPr lang="uk-UA" sz="2400" dirty="0">
                <a:solidFill>
                  <a:srgbClr val="000000"/>
                </a:solidFill>
                <a:latin typeface="Times New Roman" pitchFamily="34" charset="0"/>
                <a:ea typeface="Times New Roman" pitchFamily="34" charset="-122"/>
                <a:cs typeface="Times New Roman" pitchFamily="34" charset="-120"/>
              </a:rPr>
              <a:t>що</a:t>
            </a:r>
            <a:r>
              <a:rPr lang="en-US" sz="2400" dirty="0">
                <a:solidFill>
                  <a:srgbClr val="000000"/>
                </a:solidFill>
                <a:latin typeface="Times New Roman" pitchFamily="34" charset="0"/>
                <a:ea typeface="Times New Roman" pitchFamily="34" charset="-122"/>
                <a:cs typeface="Times New Roman" pitchFamily="34" charset="-120"/>
              </a:rPr>
              <a:t> marketing mix </a:t>
            </a:r>
            <a:r>
              <a:rPr lang="uk-UA" sz="2400" dirty="0">
                <a:solidFill>
                  <a:srgbClr val="000000"/>
                </a:solidFill>
                <a:latin typeface="Times New Roman" pitchFamily="34" charset="0"/>
                <a:ea typeface="Times New Roman" pitchFamily="34" charset="-122"/>
                <a:cs typeface="Times New Roman" pitchFamily="34" charset="-120"/>
              </a:rPr>
              <a:t>має</a:t>
            </a:r>
            <a:r>
              <a:rPr lang="en-US" sz="2400" dirty="0">
                <a:solidFill>
                  <a:srgbClr val="000000"/>
                </a:solidFill>
                <a:latin typeface="Times New Roman" pitchFamily="34" charset="0"/>
                <a:ea typeface="Times New Roman" pitchFamily="34" charset="-122"/>
                <a:cs typeface="Times New Roman" pitchFamily="34" charset="-120"/>
              </a:rPr>
              <a:t> адаптуватися до зовнішніх ринкових сил</a:t>
            </a:r>
            <a:endParaRPr lang="en-US" sz="2400" dirty="0"/>
          </a:p>
        </p:txBody>
      </p:sp>
      <p:sp>
        <p:nvSpPr>
          <p:cNvPr id="7" name="Shape 3">
            <a:extLst>
              <a:ext uri="{FF2B5EF4-FFF2-40B4-BE49-F238E27FC236}">
                <a16:creationId xmlns:a16="http://schemas.microsoft.com/office/drawing/2014/main" id="{A8C8CF1A-A1A9-49E4-8626-008085937718}"/>
              </a:ext>
            </a:extLst>
          </p:cNvPr>
          <p:cNvSpPr/>
          <p:nvPr/>
        </p:nvSpPr>
        <p:spPr>
          <a:xfrm>
            <a:off x="1752600" y="258318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8" name="Text 4">
            <a:extLst>
              <a:ext uri="{FF2B5EF4-FFF2-40B4-BE49-F238E27FC236}">
                <a16:creationId xmlns:a16="http://schemas.microsoft.com/office/drawing/2014/main" id="{EE6AB9DB-721B-492E-AA2A-B24FD4EFFFCA}"/>
              </a:ext>
            </a:extLst>
          </p:cNvPr>
          <p:cNvSpPr/>
          <p:nvPr/>
        </p:nvSpPr>
        <p:spPr>
          <a:xfrm>
            <a:off x="1752600" y="258318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anose="02020603050405020304" pitchFamily="18" charset="0"/>
                <a:ea typeface="Times New Roman" pitchFamily="34" charset="-122"/>
                <a:cs typeface="Times New Roman" panose="02020603050405020304" pitchFamily="18" charset="0"/>
              </a:rPr>
              <a:t>Поведінка споживачів</a:t>
            </a:r>
            <a:endParaRPr lang="uk-UA" dirty="0">
              <a:latin typeface="Times New Roman" panose="02020603050405020304" pitchFamily="18" charset="0"/>
              <a:cs typeface="Times New Roman" panose="02020603050405020304" pitchFamily="18" charset="0"/>
            </a:endParaRPr>
          </a:p>
          <a:p>
            <a:pPr marL="0" indent="0" algn="ctr">
              <a:buNone/>
            </a:pPr>
            <a:r>
              <a:rPr lang="uk-UA" dirty="0">
                <a:solidFill>
                  <a:srgbClr val="000000"/>
                </a:solidFill>
                <a:latin typeface="Times New Roman" panose="02020603050405020304" pitchFamily="18" charset="0"/>
                <a:ea typeface="Times New Roman" pitchFamily="34" charset="-122"/>
                <a:cs typeface="Times New Roman" panose="02020603050405020304" pitchFamily="18" charset="0"/>
              </a:rPr>
              <a:t>Мотивація, купівельні звички, реакції</a:t>
            </a:r>
            <a:endParaRPr lang="uk-UA" dirty="0">
              <a:latin typeface="Times New Roman" panose="02020603050405020304" pitchFamily="18" charset="0"/>
              <a:cs typeface="Times New Roman" panose="02020603050405020304" pitchFamily="18" charset="0"/>
            </a:endParaRPr>
          </a:p>
        </p:txBody>
      </p:sp>
      <p:sp>
        <p:nvSpPr>
          <p:cNvPr id="9" name="Shape 5">
            <a:extLst>
              <a:ext uri="{FF2B5EF4-FFF2-40B4-BE49-F238E27FC236}">
                <a16:creationId xmlns:a16="http://schemas.microsoft.com/office/drawing/2014/main" id="{B79EF44C-A592-408B-9D83-E61F9285DAA9}"/>
              </a:ext>
            </a:extLst>
          </p:cNvPr>
          <p:cNvSpPr/>
          <p:nvPr/>
        </p:nvSpPr>
        <p:spPr>
          <a:xfrm>
            <a:off x="4587240" y="258318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10" name="Text 6">
            <a:extLst>
              <a:ext uri="{FF2B5EF4-FFF2-40B4-BE49-F238E27FC236}">
                <a16:creationId xmlns:a16="http://schemas.microsoft.com/office/drawing/2014/main" id="{0A9F8D8B-FB4A-4C22-BF5B-F0CB77E1FEC8}"/>
              </a:ext>
            </a:extLst>
          </p:cNvPr>
          <p:cNvSpPr/>
          <p:nvPr/>
        </p:nvSpPr>
        <p:spPr>
          <a:xfrm>
            <a:off x="4587240" y="258318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anose="02020603050405020304" pitchFamily="18" charset="0"/>
                <a:ea typeface="Times New Roman" pitchFamily="34" charset="-122"/>
                <a:cs typeface="Times New Roman" panose="02020603050405020304" pitchFamily="18" charset="0"/>
              </a:rPr>
              <a:t>Дії конкурентів</a:t>
            </a:r>
            <a:endParaRPr lang="uk-UA" dirty="0">
              <a:latin typeface="Times New Roman" panose="02020603050405020304" pitchFamily="18" charset="0"/>
              <a:cs typeface="Times New Roman" panose="02020603050405020304" pitchFamily="18" charset="0"/>
            </a:endParaRPr>
          </a:p>
          <a:p>
            <a:pPr marL="0" indent="0" algn="ctr">
              <a:buNone/>
            </a:pPr>
            <a:r>
              <a:rPr lang="uk-UA" dirty="0">
                <a:solidFill>
                  <a:srgbClr val="000000"/>
                </a:solidFill>
                <a:latin typeface="Times New Roman" panose="02020603050405020304" pitchFamily="18" charset="0"/>
                <a:ea typeface="Times New Roman" pitchFamily="34" charset="-122"/>
                <a:cs typeface="Times New Roman" panose="02020603050405020304" pitchFamily="18" charset="0"/>
              </a:rPr>
              <a:t>Стратегії, позиціювання, інновації</a:t>
            </a:r>
            <a:endParaRPr lang="uk-UA" dirty="0">
              <a:latin typeface="Times New Roman" panose="02020603050405020304" pitchFamily="18" charset="0"/>
              <a:cs typeface="Times New Roman" panose="02020603050405020304" pitchFamily="18" charset="0"/>
            </a:endParaRPr>
          </a:p>
        </p:txBody>
      </p:sp>
      <p:sp>
        <p:nvSpPr>
          <p:cNvPr id="11" name="Shape 7">
            <a:extLst>
              <a:ext uri="{FF2B5EF4-FFF2-40B4-BE49-F238E27FC236}">
                <a16:creationId xmlns:a16="http://schemas.microsoft.com/office/drawing/2014/main" id="{A414D7F9-812B-4095-8556-BCE9A9764B8C}"/>
              </a:ext>
            </a:extLst>
          </p:cNvPr>
          <p:cNvSpPr/>
          <p:nvPr/>
        </p:nvSpPr>
        <p:spPr>
          <a:xfrm>
            <a:off x="7421880" y="258318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12" name="Text 8">
            <a:extLst>
              <a:ext uri="{FF2B5EF4-FFF2-40B4-BE49-F238E27FC236}">
                <a16:creationId xmlns:a16="http://schemas.microsoft.com/office/drawing/2014/main" id="{001FD2B2-EB72-46FF-9505-9C255FAA73DC}"/>
              </a:ext>
            </a:extLst>
          </p:cNvPr>
          <p:cNvSpPr/>
          <p:nvPr/>
        </p:nvSpPr>
        <p:spPr>
          <a:xfrm>
            <a:off x="7421880" y="258318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itchFamily="34" charset="0"/>
                <a:ea typeface="Times New Roman" pitchFamily="34" charset="-122"/>
                <a:cs typeface="Times New Roman" pitchFamily="34" charset="-120"/>
              </a:rPr>
              <a:t>Торговельні партнери</a:t>
            </a:r>
            <a:endParaRPr lang="uk-UA" dirty="0"/>
          </a:p>
          <a:p>
            <a:pPr marL="0" indent="0" algn="ctr">
              <a:buNone/>
            </a:pPr>
            <a:r>
              <a:rPr lang="uk-UA" dirty="0">
                <a:solidFill>
                  <a:srgbClr val="000000"/>
                </a:solidFill>
                <a:latin typeface="Times New Roman" pitchFamily="34" charset="0"/>
                <a:ea typeface="Times New Roman" pitchFamily="34" charset="-122"/>
                <a:cs typeface="Times New Roman" pitchFamily="34" charset="-120"/>
              </a:rPr>
              <a:t>Роздрібна торгівля, дистриб’ютори</a:t>
            </a:r>
            <a:endParaRPr lang="uk-UA" dirty="0"/>
          </a:p>
        </p:txBody>
      </p:sp>
      <p:sp>
        <p:nvSpPr>
          <p:cNvPr id="13" name="Shape 9">
            <a:extLst>
              <a:ext uri="{FF2B5EF4-FFF2-40B4-BE49-F238E27FC236}">
                <a16:creationId xmlns:a16="http://schemas.microsoft.com/office/drawing/2014/main" id="{98E76905-616D-4340-BB8D-D8EBB29B5A03}"/>
              </a:ext>
            </a:extLst>
          </p:cNvPr>
          <p:cNvSpPr/>
          <p:nvPr/>
        </p:nvSpPr>
        <p:spPr>
          <a:xfrm>
            <a:off x="1752600" y="404622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14" name="Text 10">
            <a:extLst>
              <a:ext uri="{FF2B5EF4-FFF2-40B4-BE49-F238E27FC236}">
                <a16:creationId xmlns:a16="http://schemas.microsoft.com/office/drawing/2014/main" id="{D621DCC9-4AE7-4C0E-ADD0-E3977AAAFA58}"/>
              </a:ext>
            </a:extLst>
          </p:cNvPr>
          <p:cNvSpPr/>
          <p:nvPr/>
        </p:nvSpPr>
        <p:spPr>
          <a:xfrm>
            <a:off x="1752600" y="404622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itchFamily="34" charset="0"/>
                <a:ea typeface="Times New Roman" pitchFamily="34" charset="-122"/>
                <a:cs typeface="Times New Roman" pitchFamily="34" charset="-120"/>
              </a:rPr>
              <a:t>Урядова політика</a:t>
            </a:r>
            <a:endParaRPr lang="uk-UA" dirty="0"/>
          </a:p>
          <a:p>
            <a:pPr marL="0" indent="0" algn="ctr">
              <a:buNone/>
            </a:pPr>
            <a:r>
              <a:rPr lang="uk-UA" dirty="0">
                <a:solidFill>
                  <a:srgbClr val="000000"/>
                </a:solidFill>
                <a:latin typeface="Times New Roman" pitchFamily="34" charset="0"/>
                <a:ea typeface="Times New Roman" pitchFamily="34" charset="-122"/>
                <a:cs typeface="Times New Roman" pitchFamily="34" charset="-120"/>
              </a:rPr>
              <a:t>Регулювання, законодавство</a:t>
            </a:r>
            <a:endParaRPr lang="uk-UA" dirty="0"/>
          </a:p>
        </p:txBody>
      </p:sp>
      <p:sp>
        <p:nvSpPr>
          <p:cNvPr id="15" name="Shape 11">
            <a:extLst>
              <a:ext uri="{FF2B5EF4-FFF2-40B4-BE49-F238E27FC236}">
                <a16:creationId xmlns:a16="http://schemas.microsoft.com/office/drawing/2014/main" id="{04F7BFD2-1D1E-4EEE-94A2-3782F61DE006}"/>
              </a:ext>
            </a:extLst>
          </p:cNvPr>
          <p:cNvSpPr/>
          <p:nvPr/>
        </p:nvSpPr>
        <p:spPr>
          <a:xfrm>
            <a:off x="4587240" y="404622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16" name="Text 12">
            <a:extLst>
              <a:ext uri="{FF2B5EF4-FFF2-40B4-BE49-F238E27FC236}">
                <a16:creationId xmlns:a16="http://schemas.microsoft.com/office/drawing/2014/main" id="{27F09E19-B537-4C00-9197-20B304467277}"/>
              </a:ext>
            </a:extLst>
          </p:cNvPr>
          <p:cNvSpPr/>
          <p:nvPr/>
        </p:nvSpPr>
        <p:spPr>
          <a:xfrm>
            <a:off x="4587240" y="404622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itchFamily="34" charset="0"/>
                <a:ea typeface="Times New Roman" pitchFamily="34" charset="-122"/>
                <a:cs typeface="Times New Roman" pitchFamily="34" charset="-120"/>
              </a:rPr>
              <a:t>Економічні умови</a:t>
            </a:r>
            <a:endParaRPr lang="uk-UA" dirty="0"/>
          </a:p>
          <a:p>
            <a:pPr marL="0" indent="0" algn="ctr">
              <a:buNone/>
            </a:pPr>
            <a:r>
              <a:rPr lang="uk-UA" dirty="0">
                <a:solidFill>
                  <a:srgbClr val="000000"/>
                </a:solidFill>
                <a:latin typeface="Times New Roman" pitchFamily="34" charset="0"/>
                <a:ea typeface="Times New Roman" pitchFamily="34" charset="-122"/>
                <a:cs typeface="Times New Roman" pitchFamily="34" charset="-120"/>
              </a:rPr>
              <a:t>Купівельна спроможність, тренди</a:t>
            </a:r>
            <a:endParaRPr lang="uk-UA" dirty="0"/>
          </a:p>
        </p:txBody>
      </p:sp>
      <p:sp>
        <p:nvSpPr>
          <p:cNvPr id="17" name="Shape 13">
            <a:extLst>
              <a:ext uri="{FF2B5EF4-FFF2-40B4-BE49-F238E27FC236}">
                <a16:creationId xmlns:a16="http://schemas.microsoft.com/office/drawing/2014/main" id="{9E4E94D4-2B76-4BDF-8AFF-05B01A70C599}"/>
              </a:ext>
            </a:extLst>
          </p:cNvPr>
          <p:cNvSpPr/>
          <p:nvPr/>
        </p:nvSpPr>
        <p:spPr>
          <a:xfrm>
            <a:off x="7421880" y="4046220"/>
            <a:ext cx="2651760" cy="1371600"/>
          </a:xfrm>
          <a:prstGeom prst="roundRect">
            <a:avLst>
              <a:gd name="adj" fmla="val 5333"/>
            </a:avLst>
          </a:prstGeom>
          <a:solidFill>
            <a:srgbClr val="FFFFFF"/>
          </a:solidFill>
          <a:ln w="19050">
            <a:solidFill>
              <a:srgbClr val="2C4A1A"/>
            </a:solidFill>
            <a:prstDash val="solid"/>
          </a:ln>
          <a:effectLst>
            <a:outerShdw blurRad="50800" dist="25400" dir="2700000" algn="bl" rotWithShape="0">
              <a:srgbClr val="000000">
                <a:alpha val="8000"/>
              </a:srgbClr>
            </a:outerShdw>
          </a:effectLst>
        </p:spPr>
      </p:sp>
      <p:sp>
        <p:nvSpPr>
          <p:cNvPr id="18" name="Text 14">
            <a:extLst>
              <a:ext uri="{FF2B5EF4-FFF2-40B4-BE49-F238E27FC236}">
                <a16:creationId xmlns:a16="http://schemas.microsoft.com/office/drawing/2014/main" id="{1D4ACE39-BBEB-4B44-99F5-96ECA37A5C9B}"/>
              </a:ext>
            </a:extLst>
          </p:cNvPr>
          <p:cNvSpPr/>
          <p:nvPr/>
        </p:nvSpPr>
        <p:spPr>
          <a:xfrm>
            <a:off x="7421880" y="4046220"/>
            <a:ext cx="2651760" cy="1371600"/>
          </a:xfrm>
          <a:prstGeom prst="rect">
            <a:avLst/>
          </a:prstGeom>
          <a:noFill/>
          <a:ln/>
        </p:spPr>
        <p:txBody>
          <a:bodyPr wrap="square" lIns="127000" tIns="127000" rIns="127000" bIns="127000" rtlCol="0" anchor="ctr"/>
          <a:lstStyle/>
          <a:p>
            <a:pPr marL="0" indent="0" algn="ctr">
              <a:buNone/>
            </a:pPr>
            <a:r>
              <a:rPr lang="uk-UA" b="1" dirty="0">
                <a:solidFill>
                  <a:srgbClr val="000000"/>
                </a:solidFill>
                <a:latin typeface="Times New Roman" pitchFamily="34" charset="0"/>
                <a:ea typeface="Times New Roman" pitchFamily="34" charset="-122"/>
                <a:cs typeface="Times New Roman" pitchFamily="34" charset="-120"/>
              </a:rPr>
              <a:t>Технології</a:t>
            </a:r>
            <a:endParaRPr lang="uk-UA" dirty="0"/>
          </a:p>
          <a:p>
            <a:pPr marL="0" indent="0" algn="ctr">
              <a:buNone/>
            </a:pPr>
            <a:r>
              <a:rPr lang="uk-UA" dirty="0">
                <a:solidFill>
                  <a:srgbClr val="000000"/>
                </a:solidFill>
                <a:latin typeface="Times New Roman" pitchFamily="34" charset="0"/>
                <a:ea typeface="Times New Roman" pitchFamily="34" charset="-122"/>
                <a:cs typeface="Times New Roman" pitchFamily="34" charset="-120"/>
              </a:rPr>
              <a:t>Нові можливості виробництва та комунікації</a:t>
            </a:r>
            <a:endParaRPr lang="uk-UA" dirty="0"/>
          </a:p>
        </p:txBody>
      </p:sp>
      <p:pic>
        <p:nvPicPr>
          <p:cNvPr id="19" name="Рисунок 11">
            <a:extLst>
              <a:ext uri="{FF2B5EF4-FFF2-40B4-BE49-F238E27FC236}">
                <a16:creationId xmlns:a16="http://schemas.microsoft.com/office/drawing/2014/main" id="{6827DF9C-7E29-4CCB-B5CA-6ABDE8F4458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106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1">
            <a:extLst>
              <a:ext uri="{FF2B5EF4-FFF2-40B4-BE49-F238E27FC236}">
                <a16:creationId xmlns:a16="http://schemas.microsoft.com/office/drawing/2014/main" id="{9703D61A-B644-4575-8710-BC956D172397}"/>
              </a:ext>
            </a:extLst>
          </p:cNvPr>
          <p:cNvSpPr/>
          <p:nvPr/>
        </p:nvSpPr>
        <p:spPr>
          <a:xfrm>
            <a:off x="2819400" y="1173480"/>
            <a:ext cx="6400800" cy="685800"/>
          </a:xfrm>
          <a:prstGeom prst="rect">
            <a:avLst/>
          </a:prstGeom>
          <a:solidFill>
            <a:schemeClr val="accent6">
              <a:lumMod val="40000"/>
              <a:lumOff val="60000"/>
            </a:schemeClr>
          </a:solidFill>
          <a:ln/>
        </p:spPr>
        <p:txBody>
          <a:bodyPr wrap="square" lIns="0" tIns="0" rIns="0" bIns="0" rtlCol="0" anchor="ctr"/>
          <a:lstStyle/>
          <a:p>
            <a:pPr marL="0" indent="0" algn="ctr">
              <a:buNone/>
            </a:pPr>
            <a:r>
              <a:rPr lang="en-US" sz="2800" b="1" dirty="0">
                <a:latin typeface="Times New Roman" panose="02020603050405020304" pitchFamily="18" charset="0"/>
                <a:cs typeface="Times New Roman" panose="02020603050405020304" pitchFamily="18" charset="0"/>
              </a:rPr>
              <a:t>Спадщина концепції</a:t>
            </a:r>
            <a:endParaRPr lang="en-US" sz="2800" dirty="0">
              <a:latin typeface="Times New Roman" panose="02020603050405020304" pitchFamily="18" charset="0"/>
              <a:cs typeface="Times New Roman" panose="02020603050405020304" pitchFamily="18" charset="0"/>
            </a:endParaRPr>
          </a:p>
        </p:txBody>
      </p:sp>
      <p:sp>
        <p:nvSpPr>
          <p:cNvPr id="7" name="Text 2">
            <a:extLst>
              <a:ext uri="{FF2B5EF4-FFF2-40B4-BE49-F238E27FC236}">
                <a16:creationId xmlns:a16="http://schemas.microsoft.com/office/drawing/2014/main" id="{4B25A891-BCCF-4A74-96D5-17FB2EB47D6E}"/>
              </a:ext>
            </a:extLst>
          </p:cNvPr>
          <p:cNvSpPr/>
          <p:nvPr/>
        </p:nvSpPr>
        <p:spPr>
          <a:xfrm>
            <a:off x="833932" y="2150016"/>
            <a:ext cx="10658246" cy="548640"/>
          </a:xfrm>
          <a:prstGeom prst="rect">
            <a:avLst/>
          </a:prstGeom>
          <a:noFill/>
          <a:ln/>
        </p:spPr>
        <p:txBody>
          <a:bodyPr wrap="square" rtlCol="0" anchor="ctr"/>
          <a:lstStyle/>
          <a:p>
            <a:pPr marL="0" indent="0" algn="ctr">
              <a:buNone/>
            </a:pPr>
            <a:r>
              <a:rPr lang="en-US" sz="2000" b="1" dirty="0">
                <a:latin typeface="Times New Roman" panose="02020603050405020304" pitchFamily="18" charset="0"/>
                <a:cs typeface="Times New Roman" panose="02020603050405020304" pitchFamily="18" charset="0"/>
              </a:rPr>
              <a:t>Концепція Бордена стала основою для подальшого розвитку маркетингової теорії</a:t>
            </a:r>
          </a:p>
        </p:txBody>
      </p:sp>
      <p:sp>
        <p:nvSpPr>
          <p:cNvPr id="9" name="Text 4">
            <a:extLst>
              <a:ext uri="{FF2B5EF4-FFF2-40B4-BE49-F238E27FC236}">
                <a16:creationId xmlns:a16="http://schemas.microsoft.com/office/drawing/2014/main" id="{14547D5E-ACEA-494A-8967-550C61763EE3}"/>
              </a:ext>
            </a:extLst>
          </p:cNvPr>
          <p:cNvSpPr/>
          <p:nvPr/>
        </p:nvSpPr>
        <p:spPr>
          <a:xfrm>
            <a:off x="2921812" y="3025140"/>
            <a:ext cx="6195975" cy="594360"/>
          </a:xfrm>
          <a:prstGeom prst="rect">
            <a:avLst/>
          </a:prstGeom>
          <a:noFill/>
          <a:ln/>
        </p:spPr>
        <p:txBody>
          <a:bodyPr wrap="square" lIns="0" tIns="0" rIns="0" bIns="0" rtlCol="0" anchor="ctr"/>
          <a:lstStyle/>
          <a:p>
            <a:pPr marL="0" indent="0" algn="ctr">
              <a:buNone/>
            </a:pPr>
            <a:r>
              <a:rPr lang="en-US" sz="2000" b="1" dirty="0">
                <a:solidFill>
                  <a:srgbClr val="2C2C2C"/>
                </a:solidFill>
                <a:latin typeface="Times New Roman" panose="02020603050405020304" pitchFamily="18" charset="0"/>
                <a:cs typeface="Times New Roman" panose="02020603050405020304" pitchFamily="18" charset="0"/>
              </a:rPr>
              <a:t>1953</a:t>
            </a:r>
            <a:r>
              <a:rPr lang="uk-UA" sz="2000" b="1" dirty="0">
                <a:solidFill>
                  <a:srgbClr val="2C2C2C"/>
                </a:solidFill>
                <a:latin typeface="Times New Roman" panose="02020603050405020304" pitchFamily="18" charset="0"/>
                <a:cs typeface="Times New Roman" panose="02020603050405020304" pitchFamily="18" charset="0"/>
              </a:rPr>
              <a:t> рік</a:t>
            </a:r>
            <a:r>
              <a:rPr lang="uk-UA" sz="2000" dirty="0">
                <a:solidFill>
                  <a:srgbClr val="2C2C2C"/>
                </a:solidFill>
                <a:latin typeface="Times New Roman" panose="02020603050405020304" pitchFamily="18" charset="0"/>
                <a:cs typeface="Times New Roman" panose="02020603050405020304" pitchFamily="18" charset="0"/>
              </a:rPr>
              <a:t> </a:t>
            </a:r>
            <a:r>
              <a:rPr lang="uk-UA" sz="2000" b="1" dirty="0">
                <a:solidFill>
                  <a:srgbClr val="2C2C2C"/>
                </a:solidFill>
                <a:latin typeface="Times New Roman" panose="02020603050405020304" pitchFamily="18" charset="0"/>
                <a:cs typeface="Times New Roman" panose="02020603050405020304" pitchFamily="18" charset="0"/>
              </a:rPr>
              <a:t>– </a:t>
            </a:r>
            <a:r>
              <a:rPr lang="en-US" sz="2000" b="1" dirty="0">
                <a:solidFill>
                  <a:srgbClr val="2C2C2C"/>
                </a:solidFill>
                <a:latin typeface="Times New Roman" panose="02020603050405020304" pitchFamily="18" charset="0"/>
                <a:cs typeface="Times New Roman" panose="02020603050405020304" pitchFamily="18" charset="0"/>
              </a:rPr>
              <a:t>Борден</a:t>
            </a:r>
            <a:r>
              <a:rPr lang="en-US" sz="2000" dirty="0">
                <a:solidFill>
                  <a:srgbClr val="2C2C2C"/>
                </a:solidFill>
                <a:latin typeface="Times New Roman" panose="02020603050405020304" pitchFamily="18" charset="0"/>
                <a:cs typeface="Times New Roman" panose="02020603050405020304" pitchFamily="18" charset="0"/>
              </a:rPr>
              <a:t>: 12 </a:t>
            </a:r>
            <a:r>
              <a:rPr lang="uk-UA" sz="2000" dirty="0">
                <a:solidFill>
                  <a:srgbClr val="2C2C2C"/>
                </a:solidFill>
                <a:latin typeface="Times New Roman" panose="02020603050405020304" pitchFamily="18" charset="0"/>
                <a:cs typeface="Times New Roman" panose="02020603050405020304" pitchFamily="18" charset="0"/>
              </a:rPr>
              <a:t>елементів</a:t>
            </a:r>
            <a:r>
              <a:rPr lang="en-US" sz="2000" dirty="0">
                <a:solidFill>
                  <a:srgbClr val="2C2C2C"/>
                </a:solidFill>
                <a:latin typeface="Times New Roman" panose="02020603050405020304" pitchFamily="18" charset="0"/>
                <a:cs typeface="Times New Roman" panose="02020603050405020304" pitchFamily="18" charset="0"/>
              </a:rPr>
              <a:t> marketing-mix</a:t>
            </a:r>
            <a:endParaRPr lang="en-US" sz="2000" dirty="0">
              <a:latin typeface="Times New Roman" panose="02020603050405020304" pitchFamily="18" charset="0"/>
              <a:cs typeface="Times New Roman" panose="02020603050405020304" pitchFamily="18" charset="0"/>
            </a:endParaRPr>
          </a:p>
        </p:txBody>
      </p:sp>
      <p:sp>
        <p:nvSpPr>
          <p:cNvPr id="13" name="Text 8">
            <a:extLst>
              <a:ext uri="{FF2B5EF4-FFF2-40B4-BE49-F238E27FC236}">
                <a16:creationId xmlns:a16="http://schemas.microsoft.com/office/drawing/2014/main" id="{57E14FC0-2D49-490B-9B33-13417550B018}"/>
              </a:ext>
            </a:extLst>
          </p:cNvPr>
          <p:cNvSpPr/>
          <p:nvPr/>
        </p:nvSpPr>
        <p:spPr>
          <a:xfrm>
            <a:off x="3341826" y="3413760"/>
            <a:ext cx="4572000" cy="594360"/>
          </a:xfrm>
          <a:prstGeom prst="rect">
            <a:avLst/>
          </a:prstGeom>
          <a:noFill/>
          <a:ln/>
        </p:spPr>
        <p:txBody>
          <a:bodyPr wrap="square" lIns="0" tIns="0" rIns="0" bIns="0" rtlCol="0" anchor="ctr"/>
          <a:lstStyle/>
          <a:p>
            <a:pPr marL="0" indent="0" algn="ctr">
              <a:buNone/>
            </a:pPr>
            <a:r>
              <a:rPr lang="en-US" sz="2000" b="1" dirty="0">
                <a:solidFill>
                  <a:srgbClr val="2C2C2C"/>
                </a:solidFill>
                <a:latin typeface="Times New Roman" panose="02020603050405020304" pitchFamily="18" charset="0"/>
                <a:cs typeface="Times New Roman" panose="02020603050405020304" pitchFamily="18" charset="0"/>
              </a:rPr>
              <a:t>1960 </a:t>
            </a:r>
            <a:r>
              <a:rPr lang="uk-UA" sz="2000" b="1" dirty="0">
                <a:solidFill>
                  <a:srgbClr val="2C2C2C"/>
                </a:solidFill>
                <a:latin typeface="Times New Roman" panose="02020603050405020304" pitchFamily="18" charset="0"/>
                <a:cs typeface="Times New Roman" panose="02020603050405020304" pitchFamily="18" charset="0"/>
              </a:rPr>
              <a:t>рік – </a:t>
            </a:r>
            <a:r>
              <a:rPr lang="en-US" sz="2000" b="1" dirty="0">
                <a:solidFill>
                  <a:srgbClr val="2C2C2C"/>
                </a:solidFill>
                <a:latin typeface="Times New Roman" panose="02020603050405020304" pitchFamily="18" charset="0"/>
                <a:cs typeface="Times New Roman" panose="02020603050405020304" pitchFamily="18" charset="0"/>
              </a:rPr>
              <a:t>МакКарті</a:t>
            </a:r>
            <a:r>
              <a:rPr lang="en-US" sz="2000" dirty="0">
                <a:solidFill>
                  <a:srgbClr val="2C2C2C"/>
                </a:solidFill>
                <a:latin typeface="Times New Roman" panose="02020603050405020304" pitchFamily="18" charset="0"/>
                <a:cs typeface="Times New Roman" panose="02020603050405020304" pitchFamily="18" charset="0"/>
              </a:rPr>
              <a:t>: спрощення до 4P</a:t>
            </a:r>
            <a:endParaRPr lang="en-US" sz="2000" dirty="0">
              <a:latin typeface="Times New Roman" panose="02020603050405020304" pitchFamily="18" charset="0"/>
              <a:cs typeface="Times New Roman" panose="02020603050405020304" pitchFamily="18" charset="0"/>
            </a:endParaRPr>
          </a:p>
        </p:txBody>
      </p:sp>
      <p:sp>
        <p:nvSpPr>
          <p:cNvPr id="16" name="Text 11">
            <a:extLst>
              <a:ext uri="{FF2B5EF4-FFF2-40B4-BE49-F238E27FC236}">
                <a16:creationId xmlns:a16="http://schemas.microsoft.com/office/drawing/2014/main" id="{E8EC678B-253B-4EE8-8AFD-AA04FDC98F89}"/>
              </a:ext>
            </a:extLst>
          </p:cNvPr>
          <p:cNvSpPr/>
          <p:nvPr/>
        </p:nvSpPr>
        <p:spPr>
          <a:xfrm>
            <a:off x="2986429" y="3825240"/>
            <a:ext cx="6627572" cy="594360"/>
          </a:xfrm>
          <a:prstGeom prst="rect">
            <a:avLst/>
          </a:prstGeom>
          <a:noFill/>
          <a:ln/>
        </p:spPr>
        <p:txBody>
          <a:bodyPr wrap="square" lIns="0" tIns="0" rIns="0" bIns="0" rtlCol="0" anchor="ctr"/>
          <a:lstStyle/>
          <a:p>
            <a:pPr marL="0" indent="0" algn="ctr">
              <a:buNone/>
            </a:pPr>
            <a:r>
              <a:rPr lang="en-US" sz="2000" b="1" dirty="0">
                <a:solidFill>
                  <a:srgbClr val="2C2C2C"/>
                </a:solidFill>
                <a:latin typeface="Times New Roman" panose="02020603050405020304" pitchFamily="18" charset="0"/>
                <a:cs typeface="Times New Roman" panose="02020603050405020304" pitchFamily="18" charset="0"/>
              </a:rPr>
              <a:t>1967</a:t>
            </a:r>
            <a:r>
              <a:rPr lang="uk-UA" sz="2000" b="1" dirty="0">
                <a:solidFill>
                  <a:srgbClr val="2C2C2C"/>
                </a:solidFill>
                <a:latin typeface="Times New Roman" panose="02020603050405020304" pitchFamily="18" charset="0"/>
                <a:cs typeface="Times New Roman" panose="02020603050405020304" pitchFamily="18" charset="0"/>
              </a:rPr>
              <a:t> рік – </a:t>
            </a:r>
            <a:r>
              <a:rPr lang="en-US" sz="2000" b="1" dirty="0">
                <a:solidFill>
                  <a:srgbClr val="2C2C2C"/>
                </a:solidFill>
                <a:latin typeface="Times New Roman" panose="02020603050405020304" pitchFamily="18" charset="0"/>
                <a:cs typeface="Times New Roman" panose="02020603050405020304" pitchFamily="18" charset="0"/>
              </a:rPr>
              <a:t>Котлер</a:t>
            </a:r>
            <a:r>
              <a:rPr lang="en-US" sz="2000" dirty="0">
                <a:solidFill>
                  <a:srgbClr val="2C2C2C"/>
                </a:solidFill>
                <a:latin typeface="Times New Roman" panose="02020603050405020304" pitchFamily="18" charset="0"/>
                <a:cs typeface="Times New Roman" panose="02020603050405020304" pitchFamily="18" charset="0"/>
              </a:rPr>
              <a:t>: популяризація та стандартизація</a:t>
            </a:r>
            <a:endParaRPr lang="en-US" sz="2000" dirty="0">
              <a:latin typeface="Times New Roman" panose="02020603050405020304" pitchFamily="18" charset="0"/>
              <a:cs typeface="Times New Roman" panose="02020603050405020304" pitchFamily="18" charset="0"/>
            </a:endParaRPr>
          </a:p>
        </p:txBody>
      </p:sp>
      <p:sp>
        <p:nvSpPr>
          <p:cNvPr id="18" name="Text 13">
            <a:extLst>
              <a:ext uri="{FF2B5EF4-FFF2-40B4-BE49-F238E27FC236}">
                <a16:creationId xmlns:a16="http://schemas.microsoft.com/office/drawing/2014/main" id="{5DB5AF00-DA26-4F4D-96D3-15790B5B8DE6}"/>
              </a:ext>
            </a:extLst>
          </p:cNvPr>
          <p:cNvSpPr/>
          <p:nvPr/>
        </p:nvSpPr>
        <p:spPr>
          <a:xfrm>
            <a:off x="940002" y="4808220"/>
            <a:ext cx="10446106" cy="1211580"/>
          </a:xfrm>
          <a:prstGeom prst="rect">
            <a:avLst/>
          </a:prstGeom>
          <a:solidFill>
            <a:schemeClr val="accent4">
              <a:lumMod val="40000"/>
              <a:lumOff val="60000"/>
            </a:schemeClr>
          </a:solidFill>
          <a:ln/>
          <a:effectLst>
            <a:outerShdw blurRad="50800" dist="38100" dir="2700000" algn="tl" rotWithShape="0">
              <a:prstClr val="black">
                <a:alpha val="40000"/>
              </a:prstClr>
            </a:outerShdw>
          </a:effectLst>
        </p:spPr>
        <p:txBody>
          <a:bodyPr wrap="square" lIns="101600" tIns="101600" rIns="101600" bIns="101600" rtlCol="0" anchor="ctr"/>
          <a:lstStyle/>
          <a:p>
            <a:pPr marL="0" indent="0" algn="ctr">
              <a:buNone/>
            </a:pPr>
            <a:r>
              <a:rPr lang="uk-UA" sz="2800" b="1" dirty="0">
                <a:latin typeface="Times New Roman" panose="02020603050405020304" pitchFamily="18" charset="0"/>
                <a:cs typeface="Times New Roman" panose="02020603050405020304" pitchFamily="18" charset="0"/>
              </a:rPr>
              <a:t>Ніл Борден </a:t>
            </a:r>
            <a:r>
              <a:rPr lang="uk-UA" sz="2800" dirty="0">
                <a:latin typeface="Times New Roman" panose="02020603050405020304" pitchFamily="18" charset="0"/>
                <a:cs typeface="Times New Roman" panose="02020603050405020304" pitchFamily="18" charset="0"/>
              </a:rPr>
              <a:t>створив фундамент для розуміння маркетингу як системи взаємопов’язаних інструментів, а не набору окремих тактик</a:t>
            </a:r>
          </a:p>
        </p:txBody>
      </p:sp>
      <p:pic>
        <p:nvPicPr>
          <p:cNvPr id="19" name="Рисунок 11">
            <a:extLst>
              <a:ext uri="{FF2B5EF4-FFF2-40B4-BE49-F238E27FC236}">
                <a16:creationId xmlns:a16="http://schemas.microsoft.com/office/drawing/2014/main" id="{E536AD20-C316-4733-A0B5-239E373FC1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9617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7AFBD49-FE4D-439D-83F4-CBFAD893E11E}"/>
              </a:ext>
            </a:extLst>
          </p:cNvPr>
          <p:cNvSpPr txBox="1">
            <a:spLocks/>
          </p:cNvSpPr>
          <p:nvPr/>
        </p:nvSpPr>
        <p:spPr>
          <a:xfrm>
            <a:off x="1882008" y="1371756"/>
            <a:ext cx="8690994" cy="727706"/>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3600" b="1" dirty="0">
                <a:solidFill>
                  <a:srgbClr val="1A1A1A"/>
                </a:solidFill>
                <a:latin typeface="Times New Roman" panose="02020603050405020304" pitchFamily="18" charset="0"/>
                <a:ea typeface="Times New Roman" pitchFamily="34" charset="-122"/>
                <a:cs typeface="Times New Roman" panose="02020603050405020304" pitchFamily="18" charset="0"/>
              </a:rPr>
              <a:t>Від 12 елементів до 4</a:t>
            </a:r>
            <a:endParaRPr lang="uk-UA" sz="3600" dirty="0">
              <a:latin typeface="Times New Roman" panose="02020603050405020304" pitchFamily="18" charset="0"/>
              <a:cs typeface="Times New Roman" panose="02020603050405020304" pitchFamily="18" charset="0"/>
            </a:endParaRPr>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44F94E3F-AC88-4B07-B554-A995B5F7B6F9}"/>
              </a:ext>
            </a:extLst>
          </p:cNvPr>
          <p:cNvSpPr txBox="1"/>
          <p:nvPr/>
        </p:nvSpPr>
        <p:spPr>
          <a:xfrm>
            <a:off x="1958645" y="2748730"/>
            <a:ext cx="8614357" cy="646331"/>
          </a:xfrm>
          <a:prstGeom prst="rect">
            <a:avLst/>
          </a:prstGeom>
          <a:noFill/>
        </p:spPr>
        <p:txBody>
          <a:bodyPr wrap="square">
            <a:spAutoFit/>
          </a:bodyPr>
          <a:lstStyle/>
          <a:p>
            <a:pPr algn="ctr"/>
            <a:r>
              <a:rPr lang="uk-UA" sz="3600" dirty="0">
                <a:latin typeface="Times New Roman" panose="02020603050405020304" pitchFamily="18" charset="0"/>
                <a:cs typeface="Times New Roman" panose="02020603050405020304" pitchFamily="18" charset="0"/>
              </a:rPr>
              <a:t>12 елементів Бордена (1953 рік)</a:t>
            </a:r>
          </a:p>
        </p:txBody>
      </p:sp>
      <p:sp>
        <p:nvSpPr>
          <p:cNvPr id="5" name="TextBox 4">
            <a:extLst>
              <a:ext uri="{FF2B5EF4-FFF2-40B4-BE49-F238E27FC236}">
                <a16:creationId xmlns:a16="http://schemas.microsoft.com/office/drawing/2014/main" id="{73CD9B0A-72C6-4085-9EFB-C944536D3772}"/>
              </a:ext>
            </a:extLst>
          </p:cNvPr>
          <p:cNvSpPr txBox="1"/>
          <p:nvPr/>
        </p:nvSpPr>
        <p:spPr>
          <a:xfrm>
            <a:off x="1958645" y="4920208"/>
            <a:ext cx="8614357" cy="646331"/>
          </a:xfrm>
          <a:prstGeom prst="rect">
            <a:avLst/>
          </a:prstGeom>
          <a:noFill/>
        </p:spPr>
        <p:txBody>
          <a:bodyPr wrap="square">
            <a:spAutoFit/>
          </a:bodyPr>
          <a:lstStyle/>
          <a:p>
            <a:pPr algn="ctr"/>
            <a:r>
              <a:rPr lang="uk-UA" sz="3600" dirty="0">
                <a:latin typeface="Times New Roman" panose="02020603050405020304" pitchFamily="18" charset="0"/>
                <a:cs typeface="Times New Roman" panose="02020603050405020304" pitchFamily="18" charset="0"/>
              </a:rPr>
              <a:t>4</a:t>
            </a:r>
            <a:r>
              <a:rPr lang="en-US" sz="3600" dirty="0">
                <a:latin typeface="Times New Roman" panose="02020603050405020304" pitchFamily="18" charset="0"/>
                <a:cs typeface="Times New Roman" panose="02020603050405020304" pitchFamily="18" charset="0"/>
              </a:rPr>
              <a:t>P</a:t>
            </a:r>
            <a:r>
              <a:rPr lang="uk-UA" sz="3600" dirty="0">
                <a:latin typeface="Times New Roman" panose="02020603050405020304" pitchFamily="18" charset="0"/>
                <a:cs typeface="Times New Roman" panose="02020603050405020304" pitchFamily="18" charset="0"/>
              </a:rPr>
              <a:t> елементів МакКарті (1960 рік)</a:t>
            </a:r>
          </a:p>
        </p:txBody>
      </p:sp>
      <p:sp>
        <p:nvSpPr>
          <p:cNvPr id="2" name="Стрілка: униз 1">
            <a:extLst>
              <a:ext uri="{FF2B5EF4-FFF2-40B4-BE49-F238E27FC236}">
                <a16:creationId xmlns:a16="http://schemas.microsoft.com/office/drawing/2014/main" id="{F0594031-8EC0-43F0-B14E-0EDA35F9AA5B}"/>
              </a:ext>
            </a:extLst>
          </p:cNvPr>
          <p:cNvSpPr/>
          <p:nvPr/>
        </p:nvSpPr>
        <p:spPr>
          <a:xfrm>
            <a:off x="2727181" y="3655217"/>
            <a:ext cx="6883603" cy="1004835"/>
          </a:xfrm>
          <a:prstGeom prst="downArrow">
            <a:avLst>
              <a:gd name="adj1" fmla="val 6381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latin typeface="Times New Roman" panose="02020603050405020304" pitchFamily="18" charset="0"/>
                <a:cs typeface="Times New Roman" panose="02020603050405020304" pitchFamily="18" charset="0"/>
              </a:rPr>
              <a:t>Спрощення та систематизація</a:t>
            </a:r>
          </a:p>
        </p:txBody>
      </p:sp>
      <p:pic>
        <p:nvPicPr>
          <p:cNvPr id="7" name="Рисунок 11">
            <a:extLst>
              <a:ext uri="{FF2B5EF4-FFF2-40B4-BE49-F238E27FC236}">
                <a16:creationId xmlns:a16="http://schemas.microsoft.com/office/drawing/2014/main" id="{BA610E6F-745E-4357-812E-4633A0ED4A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6398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7AFBD49-FE4D-439D-83F4-CBFAD893E11E}"/>
              </a:ext>
            </a:extLst>
          </p:cNvPr>
          <p:cNvSpPr txBox="1">
            <a:spLocks/>
          </p:cNvSpPr>
          <p:nvPr/>
        </p:nvSpPr>
        <p:spPr>
          <a:xfrm>
            <a:off x="2284349" y="1455724"/>
            <a:ext cx="7697684" cy="751637"/>
          </a:xfrm>
          <a:prstGeom prst="rect">
            <a:avLst/>
          </a:prstGeom>
          <a:solidFill>
            <a:schemeClr val="accent2">
              <a:lumMod val="60000"/>
              <a:lumOff val="4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4000" b="1" dirty="0">
                <a:solidFill>
                  <a:srgbClr val="1A1A1A"/>
                </a:solidFill>
                <a:latin typeface="Times New Roman" panose="02020603050405020304" pitchFamily="18" charset="0"/>
                <a:cs typeface="Times New Roman" panose="02020603050405020304" pitchFamily="18" charset="0"/>
              </a:rPr>
              <a:t>Елементи </a:t>
            </a:r>
            <a:r>
              <a:rPr lang="en-US" sz="4000" b="1" dirty="0">
                <a:solidFill>
                  <a:srgbClr val="1A1A1A"/>
                </a:solidFill>
                <a:latin typeface="Times New Roman" panose="02020603050405020304" pitchFamily="18" charset="0"/>
                <a:cs typeface="Times New Roman" panose="02020603050405020304" pitchFamily="18" charset="0"/>
              </a:rPr>
              <a:t>4P</a:t>
            </a:r>
            <a:endParaRPr lang="uk-UA" sz="4000" b="1" dirty="0">
              <a:latin typeface="Times New Roman" panose="02020603050405020304" pitchFamily="18" charset="0"/>
              <a:cs typeface="Times New Roman" panose="02020603050405020304" pitchFamily="18" charset="0"/>
            </a:endParaRPr>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4" name="Подзаголовок 2">
            <a:extLst>
              <a:ext uri="{FF2B5EF4-FFF2-40B4-BE49-F238E27FC236}">
                <a16:creationId xmlns:a16="http://schemas.microsoft.com/office/drawing/2014/main" id="{842C0E93-7C07-4048-A8F0-8724AA6422C3}"/>
              </a:ext>
            </a:extLst>
          </p:cNvPr>
          <p:cNvSpPr txBox="1">
            <a:spLocks/>
          </p:cNvSpPr>
          <p:nvPr/>
        </p:nvSpPr>
        <p:spPr>
          <a:xfrm>
            <a:off x="6209391" y="3844745"/>
            <a:ext cx="3772642" cy="1597762"/>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PROMOTION</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Просування</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Політика просування</a:t>
            </a:r>
            <a:endParaRPr lang="uk-UA" sz="2400" dirty="0">
              <a:solidFill>
                <a:schemeClr val="bg1">
                  <a:lumMod val="50000"/>
                </a:schemeClr>
              </a:solidFill>
            </a:endParaRPr>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5" name="Подзаголовок 2">
            <a:extLst>
              <a:ext uri="{FF2B5EF4-FFF2-40B4-BE49-F238E27FC236}">
                <a16:creationId xmlns:a16="http://schemas.microsoft.com/office/drawing/2014/main" id="{11CFB12C-4DDA-4E23-A310-3C974496EA08}"/>
              </a:ext>
            </a:extLst>
          </p:cNvPr>
          <p:cNvSpPr txBox="1">
            <a:spLocks/>
          </p:cNvSpPr>
          <p:nvPr/>
        </p:nvSpPr>
        <p:spPr>
          <a:xfrm>
            <a:off x="6209391" y="2350163"/>
            <a:ext cx="3772642" cy="1342183"/>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PRICE</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Ціна</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Цінова політика</a:t>
            </a:r>
            <a:endParaRPr lang="uk-UA" sz="2400" dirty="0">
              <a:solidFill>
                <a:schemeClr val="bg1">
                  <a:lumMod val="50000"/>
                </a:schemeClr>
              </a:solidFill>
            </a:endParaRPr>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6" name="Подзаголовок 2">
            <a:extLst>
              <a:ext uri="{FF2B5EF4-FFF2-40B4-BE49-F238E27FC236}">
                <a16:creationId xmlns:a16="http://schemas.microsoft.com/office/drawing/2014/main" id="{15E850ED-8738-4956-89E8-3A4D69F5EDFB}"/>
              </a:ext>
            </a:extLst>
          </p:cNvPr>
          <p:cNvSpPr txBox="1">
            <a:spLocks/>
          </p:cNvSpPr>
          <p:nvPr/>
        </p:nvSpPr>
        <p:spPr>
          <a:xfrm>
            <a:off x="2284349" y="3844746"/>
            <a:ext cx="3772642" cy="1597762"/>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PLACE</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Місце</a:t>
            </a:r>
            <a:endParaRPr lang="uk-UA" sz="2400" dirty="0">
              <a:solidFill>
                <a:schemeClr val="bg1">
                  <a:lumMod val="50000"/>
                </a:schemeClr>
              </a:solidFill>
            </a:endParaRP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Політика розподілу чи збуту</a:t>
            </a:r>
          </a:p>
        </p:txBody>
      </p:sp>
      <p:sp>
        <p:nvSpPr>
          <p:cNvPr id="7" name="Подзаголовок 2">
            <a:extLst>
              <a:ext uri="{FF2B5EF4-FFF2-40B4-BE49-F238E27FC236}">
                <a16:creationId xmlns:a16="http://schemas.microsoft.com/office/drawing/2014/main" id="{667A5FE0-9F9B-4A5D-8194-18394AF21A1B}"/>
              </a:ext>
            </a:extLst>
          </p:cNvPr>
          <p:cNvSpPr txBox="1">
            <a:spLocks/>
          </p:cNvSpPr>
          <p:nvPr/>
        </p:nvSpPr>
        <p:spPr>
          <a:xfrm>
            <a:off x="2284349" y="2350163"/>
            <a:ext cx="3772642" cy="1342183"/>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PRODUCT</a:t>
            </a: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Продукт</a:t>
            </a:r>
            <a:endParaRPr lang="uk-UA" sz="2400" dirty="0">
              <a:solidFill>
                <a:schemeClr val="bg1">
                  <a:lumMod val="50000"/>
                </a:schemeClr>
              </a:solidFill>
            </a:endParaRPr>
          </a:p>
          <a:p>
            <a:pPr algn="ctr">
              <a:spcBef>
                <a:spcPts val="0"/>
              </a:spcBef>
              <a:spcAft>
                <a:spcPts val="0"/>
              </a:spcAft>
              <a:tabLst>
                <a:tab pos="5029200" algn="l"/>
              </a:tabLst>
            </a:pPr>
            <a:r>
              <a:rPr lang="uk-UA" sz="2400" dirty="0">
                <a:solidFill>
                  <a:schemeClr val="bg1">
                    <a:lumMod val="50000"/>
                  </a:schemeClr>
                </a:solidFill>
                <a:latin typeface="Times New Roman" pitchFamily="34" charset="0"/>
                <a:cs typeface="Times New Roman" pitchFamily="34" charset="-120"/>
              </a:rPr>
              <a:t>Товарна політика</a:t>
            </a:r>
          </a:p>
        </p:txBody>
      </p:sp>
      <p:pic>
        <p:nvPicPr>
          <p:cNvPr id="8" name="Рисунок 11">
            <a:extLst>
              <a:ext uri="{FF2B5EF4-FFF2-40B4-BE49-F238E27FC236}">
                <a16:creationId xmlns:a16="http://schemas.microsoft.com/office/drawing/2014/main" id="{FDBF7982-D606-485E-9BF7-5AC414C82CB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516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7AFBD49-FE4D-439D-83F4-CBFAD893E11E}"/>
              </a:ext>
            </a:extLst>
          </p:cNvPr>
          <p:cNvSpPr txBox="1">
            <a:spLocks/>
          </p:cNvSpPr>
          <p:nvPr/>
        </p:nvSpPr>
        <p:spPr>
          <a:xfrm>
            <a:off x="2284349" y="1455724"/>
            <a:ext cx="7697684" cy="751637"/>
          </a:xfrm>
          <a:prstGeom prst="rect">
            <a:avLst/>
          </a:prstGeom>
          <a:solidFill>
            <a:schemeClr val="accent2">
              <a:lumMod val="60000"/>
              <a:lumOff val="4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4000" b="1" dirty="0">
                <a:solidFill>
                  <a:srgbClr val="1A1A1A"/>
                </a:solidFill>
                <a:latin typeface="Times New Roman" panose="02020603050405020304" pitchFamily="18" charset="0"/>
                <a:cs typeface="Times New Roman" panose="02020603050405020304" pitchFamily="18" charset="0"/>
              </a:rPr>
              <a:t>Елементи </a:t>
            </a:r>
            <a:r>
              <a:rPr lang="en-US" sz="4000" b="1" dirty="0">
                <a:solidFill>
                  <a:srgbClr val="1A1A1A"/>
                </a:solidFill>
                <a:latin typeface="Times New Roman" panose="02020603050405020304" pitchFamily="18" charset="0"/>
                <a:cs typeface="Times New Roman" panose="02020603050405020304" pitchFamily="18" charset="0"/>
              </a:rPr>
              <a:t>4P</a:t>
            </a:r>
            <a:endParaRPr lang="uk-UA" sz="4000" b="1" dirty="0">
              <a:latin typeface="Times New Roman" panose="02020603050405020304" pitchFamily="18" charset="0"/>
              <a:cs typeface="Times New Roman" panose="02020603050405020304" pitchFamily="18" charset="0"/>
            </a:endParaRPr>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4" name="Подзаголовок 2">
            <a:extLst>
              <a:ext uri="{FF2B5EF4-FFF2-40B4-BE49-F238E27FC236}">
                <a16:creationId xmlns:a16="http://schemas.microsoft.com/office/drawing/2014/main" id="{842C0E93-7C07-4048-A8F0-8724AA6422C3}"/>
              </a:ext>
            </a:extLst>
          </p:cNvPr>
          <p:cNvSpPr txBox="1">
            <a:spLocks/>
          </p:cNvSpPr>
          <p:nvPr/>
        </p:nvSpPr>
        <p:spPr>
          <a:xfrm>
            <a:off x="6209391" y="4254056"/>
            <a:ext cx="5178548" cy="1941917"/>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PROMOTION</a:t>
            </a:r>
          </a:p>
          <a:p>
            <a:pPr>
              <a:spcBef>
                <a:spcPts val="0"/>
              </a:spcBef>
              <a:spcAft>
                <a:spcPts val="0"/>
              </a:spcAft>
              <a:tabLst>
                <a:tab pos="5029200" algn="l"/>
              </a:tabLst>
            </a:pPr>
            <a:r>
              <a:rPr lang="uk-UA" sz="1600" dirty="0">
                <a:latin typeface="Times New Roman" panose="02020603050405020304" pitchFamily="18" charset="0"/>
                <a:cs typeface="Times New Roman" panose="02020603050405020304" pitchFamily="18" charset="0"/>
              </a:rPr>
              <a:t>Це реклама, стимулювання збуту</a:t>
            </a:r>
            <a:r>
              <a:rPr lang="en-US" sz="1600"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зв’язки з громадськістю (піар) та особистий продаж. Сюди входить і розмір рекламного бюджету, і вибір повідомлення, яке компанія хоче донести, і формат акцій для стимулювання покупок, і безпосередня робота продавців з клієнтами</a:t>
            </a:r>
          </a:p>
        </p:txBody>
      </p:sp>
      <p:sp>
        <p:nvSpPr>
          <p:cNvPr id="5" name="Подзаголовок 2">
            <a:extLst>
              <a:ext uri="{FF2B5EF4-FFF2-40B4-BE49-F238E27FC236}">
                <a16:creationId xmlns:a16="http://schemas.microsoft.com/office/drawing/2014/main" id="{11CFB12C-4DDA-4E23-A310-3C974496EA08}"/>
              </a:ext>
            </a:extLst>
          </p:cNvPr>
          <p:cNvSpPr txBox="1">
            <a:spLocks/>
          </p:cNvSpPr>
          <p:nvPr/>
        </p:nvSpPr>
        <p:spPr>
          <a:xfrm>
            <a:off x="6172197" y="2350163"/>
            <a:ext cx="5215742" cy="1754326"/>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PRICE</a:t>
            </a:r>
          </a:p>
          <a:p>
            <a:r>
              <a:rPr lang="uk-UA" sz="1600" dirty="0">
                <a:latin typeface="Times New Roman" panose="02020603050405020304" pitchFamily="18" charset="0"/>
                <a:cs typeface="Times New Roman" panose="02020603050405020304" pitchFamily="18" charset="0"/>
              </a:rPr>
              <a:t>Це рівень цін, знижки та умови оплати. Компанія вирішує, яку цінову стратегію обрати, чи встановлювати єдину ціну для всіх, чи диференціювати її залежно від каналу продажу. Сюди ж входять питання торговельних націнок як для самої компанії, так і для посередників</a:t>
            </a:r>
          </a:p>
        </p:txBody>
      </p:sp>
      <p:sp>
        <p:nvSpPr>
          <p:cNvPr id="6" name="Подзаголовок 2">
            <a:extLst>
              <a:ext uri="{FF2B5EF4-FFF2-40B4-BE49-F238E27FC236}">
                <a16:creationId xmlns:a16="http://schemas.microsoft.com/office/drawing/2014/main" id="{15E850ED-8738-4956-89E8-3A4D69F5EDFB}"/>
              </a:ext>
            </a:extLst>
          </p:cNvPr>
          <p:cNvSpPr txBox="1">
            <a:spLocks/>
          </p:cNvSpPr>
          <p:nvPr/>
        </p:nvSpPr>
        <p:spPr>
          <a:xfrm>
            <a:off x="841248" y="4254057"/>
            <a:ext cx="5215743" cy="1941916"/>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PLACE</a:t>
            </a:r>
            <a:endParaRPr lang="en-US" sz="2400" b="1" dirty="0">
              <a:solidFill>
                <a:schemeClr val="bg1">
                  <a:lumMod val="50000"/>
                </a:schemeClr>
              </a:solidFill>
              <a:latin typeface="Times New Roman" pitchFamily="34" charset="0"/>
              <a:cs typeface="Times New Roman" pitchFamily="34" charset="-120"/>
            </a:endParaRPr>
          </a:p>
          <a:p>
            <a:pPr>
              <a:tabLst>
                <a:tab pos="5029200" algn="l"/>
              </a:tabLst>
            </a:pPr>
            <a:r>
              <a:rPr lang="uk-UA" sz="1600" dirty="0">
                <a:latin typeface="Times New Roman" panose="02020603050405020304" pitchFamily="18" charset="0"/>
                <a:cs typeface="Times New Roman" panose="02020603050405020304" pitchFamily="18" charset="0"/>
              </a:rPr>
              <a:t>Це канали дистрибуції та доставка товару до споживача. Компанія обирає, через які канали товар піде від виробника до кінцевого покупця, скільки посередників залучити до продажу, тобто чи буде розподіл інтенсивним, селективним чи ексклюзивним, і як налагодити співпрацю з торговельними партнерами</a:t>
            </a:r>
          </a:p>
          <a:p>
            <a:pPr algn="ctr">
              <a:spcBef>
                <a:spcPts val="0"/>
              </a:spcBef>
              <a:spcAft>
                <a:spcPts val="0"/>
              </a:spcAft>
              <a:tabLst>
                <a:tab pos="5029200" algn="l"/>
              </a:tabLst>
            </a:pPr>
            <a:endParaRPr lang="en-US" sz="2400" b="1" dirty="0">
              <a:solidFill>
                <a:srgbClr val="1A1A1A"/>
              </a:solidFill>
              <a:latin typeface="Times New Roman" pitchFamily="34" charset="0"/>
              <a:cs typeface="Times New Roman" pitchFamily="34" charset="-120"/>
            </a:endParaRPr>
          </a:p>
        </p:txBody>
      </p:sp>
      <p:sp>
        <p:nvSpPr>
          <p:cNvPr id="7" name="Подзаголовок 2">
            <a:extLst>
              <a:ext uri="{FF2B5EF4-FFF2-40B4-BE49-F238E27FC236}">
                <a16:creationId xmlns:a16="http://schemas.microsoft.com/office/drawing/2014/main" id="{667A5FE0-9F9B-4A5D-8194-18394AF21A1B}"/>
              </a:ext>
            </a:extLst>
          </p:cNvPr>
          <p:cNvSpPr txBox="1">
            <a:spLocks/>
          </p:cNvSpPr>
          <p:nvPr/>
        </p:nvSpPr>
        <p:spPr>
          <a:xfrm>
            <a:off x="841248" y="2350163"/>
            <a:ext cx="5215743" cy="1754326"/>
          </a:xfrm>
          <a:prstGeom prst="rect">
            <a:avLst/>
          </a:prstGeom>
          <a:solidFill>
            <a:schemeClr val="accent6">
              <a:lumMod val="40000"/>
              <a:lumOff val="6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en-US" sz="2400" b="1" dirty="0">
                <a:solidFill>
                  <a:srgbClr val="1A1A1A"/>
                </a:solidFill>
                <a:latin typeface="Times New Roman" pitchFamily="34" charset="0"/>
                <a:cs typeface="Times New Roman" pitchFamily="34" charset="-120"/>
              </a:rPr>
              <a:t>PRODUCT</a:t>
            </a:r>
          </a:p>
          <a:p>
            <a:r>
              <a:rPr lang="uk-UA" sz="1600" dirty="0">
                <a:latin typeface="Times New Roman" panose="02020603050405020304" pitchFamily="18" charset="0"/>
                <a:cs typeface="Times New Roman" panose="02020603050405020304" pitchFamily="18" charset="0"/>
              </a:rPr>
              <a:t>Це рішення про асортимент, якість та дизайн товару. Компанія визначає, які товарні лінії пропонувати, а також займається розробкою нових продуктів. Сюди входить і політика щодо якості, і питання дизайну паковання, і рішення про широту асортименту</a:t>
            </a:r>
          </a:p>
        </p:txBody>
      </p:sp>
      <p:pic>
        <p:nvPicPr>
          <p:cNvPr id="9" name="Рисунок 11">
            <a:extLst>
              <a:ext uri="{FF2B5EF4-FFF2-40B4-BE49-F238E27FC236}">
                <a16:creationId xmlns:a16="http://schemas.microsoft.com/office/drawing/2014/main" id="{4B1EA0A1-0513-4994-BDD5-19C7D24943E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163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a:extLst>
              <a:ext uri="{FF2B5EF4-FFF2-40B4-BE49-F238E27FC236}">
                <a16:creationId xmlns:a16="http://schemas.microsoft.com/office/drawing/2014/main" id="{87AFBD49-FE4D-439D-83F4-CBFAD893E11E}"/>
              </a:ext>
            </a:extLst>
          </p:cNvPr>
          <p:cNvSpPr txBox="1">
            <a:spLocks/>
          </p:cNvSpPr>
          <p:nvPr/>
        </p:nvSpPr>
        <p:spPr>
          <a:xfrm>
            <a:off x="1882008" y="1664363"/>
            <a:ext cx="8690994" cy="1854247"/>
          </a:xfrm>
          <a:prstGeom prst="rect">
            <a:avLst/>
          </a:prstGeom>
          <a:solidFill>
            <a:schemeClr val="accent6">
              <a:lumMod val="60000"/>
              <a:lumOff val="40000"/>
            </a:schemeClr>
          </a:solidFill>
          <a:effectLst>
            <a:outerShdw blurRad="50800" dist="38100" dir="2700000" algn="tl" rotWithShape="0">
              <a:prstClr val="black">
                <a:alpha val="40000"/>
              </a:prstClr>
            </a:outerShdw>
          </a:effectLst>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tabLst>
                <a:tab pos="5029200" algn="l"/>
              </a:tabLst>
            </a:pPr>
            <a:r>
              <a:rPr lang="uk-UA" sz="3200" b="1" dirty="0">
                <a:solidFill>
                  <a:srgbClr val="1A1A1A"/>
                </a:solidFill>
                <a:latin typeface="Times New Roman" pitchFamily="34" charset="0"/>
                <a:ea typeface="Times New Roman" pitchFamily="34" charset="-122"/>
                <a:cs typeface="Times New Roman" pitchFamily="34" charset="-120"/>
              </a:rPr>
              <a:t>Модель 4P</a:t>
            </a:r>
          </a:p>
          <a:p>
            <a:pPr algn="ctr">
              <a:spcBef>
                <a:spcPts val="0"/>
              </a:spcBef>
              <a:spcAft>
                <a:spcPts val="0"/>
              </a:spcAft>
              <a:tabLst>
                <a:tab pos="5029200" algn="l"/>
              </a:tabLst>
            </a:pPr>
            <a:r>
              <a:rPr lang="en-US" sz="2800" dirty="0">
                <a:solidFill>
                  <a:srgbClr val="1A1A1A"/>
                </a:solidFill>
                <a:latin typeface="Times New Roman" pitchFamily="34" charset="0"/>
                <a:ea typeface="Times New Roman" pitchFamily="34" charset="-122"/>
                <a:cs typeface="Times New Roman" pitchFamily="34" charset="-120"/>
              </a:rPr>
              <a:t>– </a:t>
            </a:r>
            <a:r>
              <a:rPr lang="uk-UA" sz="2800" dirty="0">
                <a:solidFill>
                  <a:srgbClr val="1A1A1A"/>
                </a:solidFill>
                <a:latin typeface="Times New Roman" pitchFamily="34" charset="0"/>
                <a:ea typeface="Times New Roman" pitchFamily="34" charset="-122"/>
                <a:cs typeface="Times New Roman" pitchFamily="34" charset="-120"/>
              </a:rPr>
              <a:t>це найпопулярніший спосіб пояснити </a:t>
            </a:r>
            <a:r>
              <a:rPr lang="uk-UA" sz="2800" b="1" dirty="0">
                <a:solidFill>
                  <a:srgbClr val="1A1A1A"/>
                </a:solidFill>
                <a:latin typeface="Times New Roman" pitchFamily="34" charset="0"/>
                <a:ea typeface="Times New Roman" pitchFamily="34" charset="-122"/>
                <a:cs typeface="Times New Roman" pitchFamily="34" charset="-120"/>
              </a:rPr>
              <a:t>комплекс маркетингу</a:t>
            </a:r>
            <a:r>
              <a:rPr lang="uk-UA" sz="2800" dirty="0">
                <a:solidFill>
                  <a:srgbClr val="1A1A1A"/>
                </a:solidFill>
                <a:latin typeface="Times New Roman" pitchFamily="34" charset="0"/>
                <a:ea typeface="Times New Roman" pitchFamily="34" charset="-122"/>
                <a:cs typeface="Times New Roman" pitchFamily="34" charset="-120"/>
              </a:rPr>
              <a:t>. Її використовують в бізнесі і навчанні по всьому світу вже понад 60 років</a:t>
            </a:r>
            <a:endParaRPr lang="uk-UA" sz="2800" dirty="0"/>
          </a:p>
          <a:p>
            <a:pPr algn="ctr">
              <a:spcBef>
                <a:spcPts val="0"/>
              </a:spcBef>
              <a:spcAft>
                <a:spcPts val="0"/>
              </a:spcAft>
              <a:tabLst>
                <a:tab pos="5029200" algn="l"/>
              </a:tabLst>
            </a:pPr>
            <a:endParaRPr lang="uk-UA" sz="3600" kern="0" dirty="0">
              <a:solidFill>
                <a:schemeClr val="tx1"/>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44F94E3F-AC88-4B07-B554-A995B5F7B6F9}"/>
              </a:ext>
            </a:extLst>
          </p:cNvPr>
          <p:cNvSpPr txBox="1"/>
          <p:nvPr/>
        </p:nvSpPr>
        <p:spPr>
          <a:xfrm>
            <a:off x="1788821" y="4130237"/>
            <a:ext cx="8614357" cy="1200329"/>
          </a:xfrm>
          <a:prstGeom prst="rect">
            <a:avLst/>
          </a:prstGeom>
          <a:noFill/>
        </p:spPr>
        <p:txBody>
          <a:bodyPr wrap="square">
            <a:spAutoFit/>
          </a:bodyPr>
          <a:lstStyle/>
          <a:p>
            <a:pPr algn="ctr"/>
            <a:r>
              <a:rPr lang="uk-UA" sz="3600" i="1" dirty="0">
                <a:latin typeface="Times New Roman" panose="02020603050405020304" pitchFamily="18" charset="0"/>
                <a:cs typeface="Times New Roman" panose="02020603050405020304" pitchFamily="18" charset="0"/>
              </a:rPr>
              <a:t>Але чи залишається ця модель актуальною сьогодні?</a:t>
            </a:r>
          </a:p>
        </p:txBody>
      </p:sp>
      <p:pic>
        <p:nvPicPr>
          <p:cNvPr id="5" name="Рисунок 11">
            <a:extLst>
              <a:ext uri="{FF2B5EF4-FFF2-40B4-BE49-F238E27FC236}">
                <a16:creationId xmlns:a16="http://schemas.microsoft.com/office/drawing/2014/main" id="{4E359F66-6244-4E4A-A950-CA4F58ADD20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4687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63880" y="564185"/>
            <a:ext cx="11064240" cy="822960"/>
          </a:xfrm>
          <a:prstGeom prst="rect">
            <a:avLst/>
          </a:prstGeom>
          <a:solidFill>
            <a:schemeClr val="accent6">
              <a:lumMod val="60000"/>
              <a:lumOff val="40000"/>
            </a:schemeClr>
          </a:solidFill>
          <a:ln/>
          <a:effectLst>
            <a:outerShdw blurRad="50800" dist="38100" dir="2700000" algn="tl" rotWithShape="0">
              <a:prstClr val="black">
                <a:alpha val="40000"/>
              </a:prstClr>
            </a:outerShdw>
          </a:effectLst>
        </p:spPr>
        <p:txBody>
          <a:bodyPr wrap="square" rtlCol="0" anchor="ctr"/>
          <a:lstStyle/>
          <a:p>
            <a:pPr marL="0" indent="0" algn="ctr">
              <a:buNone/>
            </a:pPr>
            <a:r>
              <a:rPr lang="uk-UA" sz="2600" b="1" dirty="0">
                <a:solidFill>
                  <a:srgbClr val="1A1A1A"/>
                </a:solidFill>
                <a:latin typeface="Times New Roman" pitchFamily="34" charset="0"/>
                <a:ea typeface="Times New Roman" pitchFamily="34" charset="-122"/>
                <a:cs typeface="Times New Roman" pitchFamily="34" charset="-120"/>
              </a:rPr>
              <a:t>Гібридизація комплексу маркетингу в умовах цифровізації</a:t>
            </a:r>
            <a:endParaRPr lang="uk-UA" sz="2600" dirty="0"/>
          </a:p>
        </p:txBody>
      </p:sp>
      <p:sp>
        <p:nvSpPr>
          <p:cNvPr id="4" name="Text 2"/>
          <p:cNvSpPr/>
          <p:nvPr/>
        </p:nvSpPr>
        <p:spPr>
          <a:xfrm>
            <a:off x="1244600" y="1717700"/>
            <a:ext cx="4572000" cy="621792"/>
          </a:xfrm>
          <a:prstGeom prst="rect">
            <a:avLst/>
          </a:prstGeom>
          <a:noFill/>
          <a:ln/>
        </p:spPr>
        <p:txBody>
          <a:bodyPr wrap="square" rtlCol="0" anchor="ctr"/>
          <a:lstStyle/>
          <a:p>
            <a:pPr marL="0" indent="0" algn="ctr">
              <a:buNone/>
            </a:pPr>
            <a:r>
              <a:rPr lang="en-US" sz="3200" b="1" dirty="0">
                <a:solidFill>
                  <a:srgbClr val="1A1A1A"/>
                </a:solidFill>
                <a:latin typeface="Times New Roman" pitchFamily="34" charset="0"/>
                <a:ea typeface="Times New Roman" pitchFamily="34" charset="-122"/>
                <a:cs typeface="Times New Roman" pitchFamily="34" charset="-120"/>
              </a:rPr>
              <a:t>Модель «4P»</a:t>
            </a:r>
            <a:endParaRPr lang="en-US" sz="3200" dirty="0"/>
          </a:p>
        </p:txBody>
      </p:sp>
      <p:sp>
        <p:nvSpPr>
          <p:cNvPr id="5" name="Text 3"/>
          <p:cNvSpPr/>
          <p:nvPr/>
        </p:nvSpPr>
        <p:spPr>
          <a:xfrm>
            <a:off x="6365240" y="1772564"/>
            <a:ext cx="4572000" cy="566928"/>
          </a:xfrm>
          <a:prstGeom prst="rect">
            <a:avLst/>
          </a:prstGeom>
          <a:noFill/>
          <a:ln/>
        </p:spPr>
        <p:txBody>
          <a:bodyPr wrap="square" rtlCol="0" anchor="ctr"/>
          <a:lstStyle/>
          <a:p>
            <a:pPr marL="0" indent="0" algn="ctr">
              <a:buNone/>
            </a:pPr>
            <a:r>
              <a:rPr lang="en-US" sz="3200" b="1" dirty="0">
                <a:solidFill>
                  <a:srgbClr val="1A1A1A"/>
                </a:solidFill>
                <a:latin typeface="Times New Roman" pitchFamily="34" charset="0"/>
                <a:ea typeface="Times New Roman" pitchFamily="34" charset="-122"/>
                <a:cs typeface="Times New Roman" pitchFamily="34" charset="-120"/>
              </a:rPr>
              <a:t>Модель «4C»</a:t>
            </a:r>
            <a:endParaRPr lang="en-US" sz="3200" dirty="0"/>
          </a:p>
        </p:txBody>
      </p:sp>
      <p:sp>
        <p:nvSpPr>
          <p:cNvPr id="7" name="Text 5"/>
          <p:cNvSpPr/>
          <p:nvPr/>
        </p:nvSpPr>
        <p:spPr>
          <a:xfrm>
            <a:off x="1244600" y="2476652"/>
            <a:ext cx="4480560" cy="566928"/>
          </a:xfrm>
          <a:prstGeom prst="rect">
            <a:avLst/>
          </a:prstGeom>
          <a:solidFill>
            <a:schemeClr val="accent6">
              <a:lumMod val="60000"/>
              <a:lumOff val="40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Product</a:t>
            </a:r>
            <a:endParaRPr lang="en-US" sz="1600" dirty="0"/>
          </a:p>
        </p:txBody>
      </p:sp>
      <p:sp>
        <p:nvSpPr>
          <p:cNvPr id="8" name="Shape 6"/>
          <p:cNvSpPr/>
          <p:nvPr/>
        </p:nvSpPr>
        <p:spPr>
          <a:xfrm>
            <a:off x="4810760" y="2558948"/>
            <a:ext cx="822960" cy="402336"/>
          </a:xfrm>
          <a:prstGeom prst="roundRect">
            <a:avLst>
              <a:gd name="adj" fmla="val 9091"/>
            </a:avLst>
          </a:prstGeom>
          <a:solidFill>
            <a:srgbClr val="FFFFFF"/>
          </a:solidFill>
          <a:ln w="9525">
            <a:solidFill>
              <a:srgbClr val="C7D6BE"/>
            </a:solidFill>
            <a:prstDash val="solid"/>
          </a:ln>
        </p:spPr>
      </p:sp>
      <p:sp>
        <p:nvSpPr>
          <p:cNvPr id="9" name="Text 7"/>
          <p:cNvSpPr/>
          <p:nvPr/>
        </p:nvSpPr>
        <p:spPr>
          <a:xfrm>
            <a:off x="4810760" y="2558948"/>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100%</a:t>
            </a:r>
            <a:endParaRPr lang="en-US" sz="1200" dirty="0"/>
          </a:p>
        </p:txBody>
      </p:sp>
      <p:sp>
        <p:nvSpPr>
          <p:cNvPr id="11" name="Text 9"/>
          <p:cNvSpPr/>
          <p:nvPr/>
        </p:nvSpPr>
        <p:spPr>
          <a:xfrm>
            <a:off x="1244600" y="3180740"/>
            <a:ext cx="4480560" cy="566928"/>
          </a:xfrm>
          <a:prstGeom prst="rect">
            <a:avLst/>
          </a:prstGeom>
          <a:solidFill>
            <a:schemeClr val="accent6">
              <a:lumMod val="60000"/>
              <a:lumOff val="40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Price</a:t>
            </a:r>
            <a:endParaRPr lang="en-US" sz="1600" dirty="0"/>
          </a:p>
        </p:txBody>
      </p:sp>
      <p:sp>
        <p:nvSpPr>
          <p:cNvPr id="12" name="Shape 10"/>
          <p:cNvSpPr/>
          <p:nvPr/>
        </p:nvSpPr>
        <p:spPr>
          <a:xfrm>
            <a:off x="4810760" y="3263036"/>
            <a:ext cx="822960" cy="402336"/>
          </a:xfrm>
          <a:prstGeom prst="roundRect">
            <a:avLst>
              <a:gd name="adj" fmla="val 9091"/>
            </a:avLst>
          </a:prstGeom>
          <a:solidFill>
            <a:srgbClr val="FFFFFF"/>
          </a:solidFill>
          <a:ln w="9525">
            <a:solidFill>
              <a:srgbClr val="C7D6BE"/>
            </a:solidFill>
            <a:prstDash val="solid"/>
          </a:ln>
        </p:spPr>
      </p:sp>
      <p:sp>
        <p:nvSpPr>
          <p:cNvPr id="13" name="Text 11"/>
          <p:cNvSpPr/>
          <p:nvPr/>
        </p:nvSpPr>
        <p:spPr>
          <a:xfrm>
            <a:off x="4810760" y="3263036"/>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100%</a:t>
            </a:r>
            <a:endParaRPr lang="en-US" sz="1200" dirty="0"/>
          </a:p>
        </p:txBody>
      </p:sp>
      <p:sp>
        <p:nvSpPr>
          <p:cNvPr id="15" name="Text 13"/>
          <p:cNvSpPr/>
          <p:nvPr/>
        </p:nvSpPr>
        <p:spPr>
          <a:xfrm>
            <a:off x="1244600" y="3884828"/>
            <a:ext cx="4480560" cy="566928"/>
          </a:xfrm>
          <a:prstGeom prst="rect">
            <a:avLst/>
          </a:prstGeom>
          <a:solidFill>
            <a:schemeClr val="accent6">
              <a:lumMod val="60000"/>
              <a:lumOff val="40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Place</a:t>
            </a:r>
            <a:endParaRPr lang="en-US" sz="1600" dirty="0"/>
          </a:p>
        </p:txBody>
      </p:sp>
      <p:sp>
        <p:nvSpPr>
          <p:cNvPr id="16" name="Shape 14"/>
          <p:cNvSpPr/>
          <p:nvPr/>
        </p:nvSpPr>
        <p:spPr>
          <a:xfrm>
            <a:off x="4810760" y="3967124"/>
            <a:ext cx="822960" cy="402336"/>
          </a:xfrm>
          <a:prstGeom prst="roundRect">
            <a:avLst>
              <a:gd name="adj" fmla="val 9091"/>
            </a:avLst>
          </a:prstGeom>
          <a:solidFill>
            <a:srgbClr val="FFFFFF"/>
          </a:solidFill>
          <a:ln w="9525">
            <a:solidFill>
              <a:srgbClr val="C7D6BE"/>
            </a:solidFill>
            <a:prstDash val="solid"/>
          </a:ln>
        </p:spPr>
      </p:sp>
      <p:sp>
        <p:nvSpPr>
          <p:cNvPr id="17" name="Text 15"/>
          <p:cNvSpPr/>
          <p:nvPr/>
        </p:nvSpPr>
        <p:spPr>
          <a:xfrm>
            <a:off x="4810760" y="3967124"/>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100%</a:t>
            </a:r>
            <a:endParaRPr lang="en-US" sz="1200" dirty="0"/>
          </a:p>
        </p:txBody>
      </p:sp>
      <p:sp>
        <p:nvSpPr>
          <p:cNvPr id="19" name="Text 17"/>
          <p:cNvSpPr/>
          <p:nvPr/>
        </p:nvSpPr>
        <p:spPr>
          <a:xfrm>
            <a:off x="1244600" y="4588916"/>
            <a:ext cx="4480560" cy="621792"/>
          </a:xfrm>
          <a:prstGeom prst="rect">
            <a:avLst/>
          </a:prstGeom>
          <a:solidFill>
            <a:schemeClr val="bg1">
              <a:lumMod val="85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Promotion</a:t>
            </a:r>
            <a:endParaRPr lang="en-US" sz="1600" dirty="0"/>
          </a:p>
        </p:txBody>
      </p:sp>
      <p:sp>
        <p:nvSpPr>
          <p:cNvPr id="20" name="Shape 18"/>
          <p:cNvSpPr/>
          <p:nvPr/>
        </p:nvSpPr>
        <p:spPr>
          <a:xfrm>
            <a:off x="4810760" y="4671212"/>
            <a:ext cx="822960" cy="402336"/>
          </a:xfrm>
          <a:prstGeom prst="roundRect">
            <a:avLst>
              <a:gd name="adj" fmla="val 9091"/>
            </a:avLst>
          </a:prstGeom>
          <a:solidFill>
            <a:srgbClr val="FFFFFF"/>
          </a:solidFill>
          <a:ln w="9525">
            <a:solidFill>
              <a:srgbClr val="C7D6BE"/>
            </a:solidFill>
            <a:prstDash val="solid"/>
          </a:ln>
        </p:spPr>
      </p:sp>
      <p:sp>
        <p:nvSpPr>
          <p:cNvPr id="21" name="Text 19"/>
          <p:cNvSpPr/>
          <p:nvPr/>
        </p:nvSpPr>
        <p:spPr>
          <a:xfrm>
            <a:off x="4810760" y="4671212"/>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11,8%</a:t>
            </a:r>
            <a:endParaRPr lang="en-US" sz="1200" dirty="0"/>
          </a:p>
        </p:txBody>
      </p:sp>
      <p:sp>
        <p:nvSpPr>
          <p:cNvPr id="23" name="Text 21"/>
          <p:cNvSpPr/>
          <p:nvPr/>
        </p:nvSpPr>
        <p:spPr>
          <a:xfrm>
            <a:off x="6365240" y="2476652"/>
            <a:ext cx="4541520" cy="566928"/>
          </a:xfrm>
          <a:prstGeom prst="rect">
            <a:avLst/>
          </a:prstGeom>
          <a:solidFill>
            <a:schemeClr val="bg1">
              <a:lumMod val="85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Customer wants and needs</a:t>
            </a:r>
            <a:endParaRPr lang="en-US" sz="1600" dirty="0"/>
          </a:p>
        </p:txBody>
      </p:sp>
      <p:sp>
        <p:nvSpPr>
          <p:cNvPr id="24" name="Shape 22"/>
          <p:cNvSpPr/>
          <p:nvPr/>
        </p:nvSpPr>
        <p:spPr>
          <a:xfrm>
            <a:off x="9931400" y="2558948"/>
            <a:ext cx="822960" cy="402336"/>
          </a:xfrm>
          <a:prstGeom prst="roundRect">
            <a:avLst>
              <a:gd name="adj" fmla="val 9091"/>
            </a:avLst>
          </a:prstGeom>
          <a:solidFill>
            <a:srgbClr val="FFFFFF"/>
          </a:solidFill>
          <a:ln w="9525">
            <a:solidFill>
              <a:srgbClr val="C7D6BE"/>
            </a:solidFill>
            <a:prstDash val="solid"/>
          </a:ln>
        </p:spPr>
      </p:sp>
      <p:sp>
        <p:nvSpPr>
          <p:cNvPr id="25" name="Text 23"/>
          <p:cNvSpPr/>
          <p:nvPr/>
        </p:nvSpPr>
        <p:spPr>
          <a:xfrm>
            <a:off x="9931400" y="2558948"/>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8,8%</a:t>
            </a:r>
            <a:endParaRPr lang="en-US" sz="1200" dirty="0"/>
          </a:p>
        </p:txBody>
      </p:sp>
      <p:sp>
        <p:nvSpPr>
          <p:cNvPr id="27" name="Text 25"/>
          <p:cNvSpPr/>
          <p:nvPr/>
        </p:nvSpPr>
        <p:spPr>
          <a:xfrm>
            <a:off x="6365240" y="3180740"/>
            <a:ext cx="4541520" cy="566928"/>
          </a:xfrm>
          <a:prstGeom prst="rect">
            <a:avLst/>
          </a:prstGeom>
          <a:solidFill>
            <a:schemeClr val="bg1">
              <a:lumMod val="95000"/>
            </a:schemeClr>
          </a:solidFill>
          <a:ln/>
        </p:spPr>
        <p:txBody>
          <a:bodyPr wrap="square" rtlCol="0" anchor="ctr"/>
          <a:lstStyle/>
          <a:p>
            <a:pPr marL="0" indent="0" algn="l">
              <a:buNone/>
            </a:pPr>
            <a:r>
              <a:rPr lang="en-US" sz="1600" dirty="0">
                <a:latin typeface="Times New Roman" pitchFamily="34" charset="0"/>
                <a:ea typeface="Times New Roman" pitchFamily="34" charset="-122"/>
                <a:cs typeface="Times New Roman" pitchFamily="34" charset="-120"/>
              </a:rPr>
              <a:t>Cost to satisfy</a:t>
            </a:r>
            <a:endParaRPr lang="en-US" sz="1600" dirty="0"/>
          </a:p>
        </p:txBody>
      </p:sp>
      <p:sp>
        <p:nvSpPr>
          <p:cNvPr id="28" name="Shape 26"/>
          <p:cNvSpPr/>
          <p:nvPr/>
        </p:nvSpPr>
        <p:spPr>
          <a:xfrm>
            <a:off x="9931400" y="3263036"/>
            <a:ext cx="822960" cy="402336"/>
          </a:xfrm>
          <a:prstGeom prst="roundRect">
            <a:avLst>
              <a:gd name="adj" fmla="val 9091"/>
            </a:avLst>
          </a:prstGeom>
          <a:solidFill>
            <a:srgbClr val="FFFFFF"/>
          </a:solidFill>
          <a:ln w="9525">
            <a:solidFill>
              <a:srgbClr val="C7D6BE"/>
            </a:solidFill>
            <a:prstDash val="solid"/>
          </a:ln>
        </p:spPr>
      </p:sp>
      <p:sp>
        <p:nvSpPr>
          <p:cNvPr id="29" name="Text 27"/>
          <p:cNvSpPr/>
          <p:nvPr/>
        </p:nvSpPr>
        <p:spPr>
          <a:xfrm>
            <a:off x="9931400" y="3263036"/>
            <a:ext cx="822960" cy="402336"/>
          </a:xfrm>
          <a:prstGeom prst="rect">
            <a:avLst/>
          </a:prstGeom>
          <a:noFill/>
          <a:ln/>
        </p:spPr>
        <p:txBody>
          <a:bodyPr wrap="square" rtlCol="0" anchor="ctr"/>
          <a:lstStyle/>
          <a:p>
            <a:pPr marL="0" indent="0" algn="ctr">
              <a:buNone/>
            </a:pPr>
            <a:r>
              <a:rPr lang="en-US" sz="1200" dirty="0">
                <a:solidFill>
                  <a:srgbClr val="8A8A8A"/>
                </a:solidFill>
                <a:latin typeface="Times New Roman" pitchFamily="34" charset="0"/>
                <a:ea typeface="Times New Roman" pitchFamily="34" charset="-122"/>
                <a:cs typeface="Times New Roman" pitchFamily="34" charset="-120"/>
              </a:rPr>
              <a:t>0%</a:t>
            </a:r>
            <a:endParaRPr lang="en-US" sz="1200" dirty="0"/>
          </a:p>
        </p:txBody>
      </p:sp>
      <p:sp>
        <p:nvSpPr>
          <p:cNvPr id="31" name="Text 29"/>
          <p:cNvSpPr/>
          <p:nvPr/>
        </p:nvSpPr>
        <p:spPr>
          <a:xfrm>
            <a:off x="6365240" y="3884828"/>
            <a:ext cx="4541520" cy="566928"/>
          </a:xfrm>
          <a:prstGeom prst="rect">
            <a:avLst/>
          </a:prstGeom>
          <a:solidFill>
            <a:schemeClr val="bg1">
              <a:lumMod val="95000"/>
            </a:schemeClr>
          </a:solidFill>
          <a:ln/>
        </p:spPr>
        <p:txBody>
          <a:bodyPr wrap="square" rtlCol="0" anchor="ctr"/>
          <a:lstStyle/>
          <a:p>
            <a:pPr marL="0" indent="0" algn="l">
              <a:buNone/>
            </a:pPr>
            <a:r>
              <a:rPr lang="en-US" sz="1600" dirty="0">
                <a:latin typeface="Times New Roman" pitchFamily="34" charset="0"/>
                <a:ea typeface="Times New Roman" pitchFamily="34" charset="-122"/>
                <a:cs typeface="Times New Roman" pitchFamily="34" charset="-120"/>
              </a:rPr>
              <a:t>Convenience to buy</a:t>
            </a:r>
            <a:endParaRPr lang="en-US" sz="1600" dirty="0"/>
          </a:p>
        </p:txBody>
      </p:sp>
      <p:sp>
        <p:nvSpPr>
          <p:cNvPr id="32" name="Shape 30"/>
          <p:cNvSpPr/>
          <p:nvPr/>
        </p:nvSpPr>
        <p:spPr>
          <a:xfrm>
            <a:off x="9931400" y="3967124"/>
            <a:ext cx="822960" cy="402336"/>
          </a:xfrm>
          <a:prstGeom prst="roundRect">
            <a:avLst>
              <a:gd name="adj" fmla="val 9091"/>
            </a:avLst>
          </a:prstGeom>
          <a:solidFill>
            <a:srgbClr val="FFFFFF"/>
          </a:solidFill>
          <a:ln w="9525">
            <a:solidFill>
              <a:srgbClr val="C7D6BE"/>
            </a:solidFill>
            <a:prstDash val="solid"/>
          </a:ln>
        </p:spPr>
      </p:sp>
      <p:sp>
        <p:nvSpPr>
          <p:cNvPr id="33" name="Text 31"/>
          <p:cNvSpPr/>
          <p:nvPr/>
        </p:nvSpPr>
        <p:spPr>
          <a:xfrm>
            <a:off x="9931400" y="3967124"/>
            <a:ext cx="822960" cy="402336"/>
          </a:xfrm>
          <a:prstGeom prst="rect">
            <a:avLst/>
          </a:prstGeom>
          <a:noFill/>
          <a:ln/>
        </p:spPr>
        <p:txBody>
          <a:bodyPr wrap="square" rtlCol="0" anchor="ctr"/>
          <a:lstStyle/>
          <a:p>
            <a:pPr marL="0" indent="0" algn="ctr">
              <a:buNone/>
            </a:pPr>
            <a:r>
              <a:rPr lang="en-US" sz="1200" dirty="0">
                <a:solidFill>
                  <a:srgbClr val="8A8A8A"/>
                </a:solidFill>
                <a:latin typeface="Times New Roman" pitchFamily="34" charset="0"/>
                <a:ea typeface="Times New Roman" pitchFamily="34" charset="-122"/>
                <a:cs typeface="Times New Roman" pitchFamily="34" charset="-120"/>
              </a:rPr>
              <a:t>0%</a:t>
            </a:r>
            <a:endParaRPr lang="en-US" sz="1200" dirty="0"/>
          </a:p>
        </p:txBody>
      </p:sp>
      <p:sp>
        <p:nvSpPr>
          <p:cNvPr id="35" name="Text 33"/>
          <p:cNvSpPr/>
          <p:nvPr/>
        </p:nvSpPr>
        <p:spPr>
          <a:xfrm>
            <a:off x="6365240" y="4588916"/>
            <a:ext cx="4572000" cy="566928"/>
          </a:xfrm>
          <a:prstGeom prst="rect">
            <a:avLst/>
          </a:prstGeom>
          <a:solidFill>
            <a:schemeClr val="accent6">
              <a:lumMod val="60000"/>
              <a:lumOff val="40000"/>
            </a:schemeClr>
          </a:solidFill>
          <a:ln/>
        </p:spPr>
        <p:txBody>
          <a:bodyPr wrap="square" rtlCol="0" anchor="ctr"/>
          <a:lstStyle/>
          <a:p>
            <a:pPr marL="0" indent="0" algn="l">
              <a:buNone/>
            </a:pPr>
            <a:r>
              <a:rPr lang="en-US" sz="1600" dirty="0">
                <a:solidFill>
                  <a:srgbClr val="2B2B2B"/>
                </a:solidFill>
                <a:latin typeface="Times New Roman" pitchFamily="34" charset="0"/>
                <a:ea typeface="Times New Roman" pitchFamily="34" charset="-122"/>
                <a:cs typeface="Times New Roman" pitchFamily="34" charset="-120"/>
              </a:rPr>
              <a:t>Communication</a:t>
            </a:r>
            <a:endParaRPr lang="en-US" sz="1600" dirty="0"/>
          </a:p>
        </p:txBody>
      </p:sp>
      <p:sp>
        <p:nvSpPr>
          <p:cNvPr id="36" name="Shape 34"/>
          <p:cNvSpPr/>
          <p:nvPr/>
        </p:nvSpPr>
        <p:spPr>
          <a:xfrm>
            <a:off x="9931400" y="4671212"/>
            <a:ext cx="822960" cy="402336"/>
          </a:xfrm>
          <a:prstGeom prst="roundRect">
            <a:avLst>
              <a:gd name="adj" fmla="val 9091"/>
            </a:avLst>
          </a:prstGeom>
          <a:solidFill>
            <a:srgbClr val="FFFFFF"/>
          </a:solidFill>
          <a:ln w="9525">
            <a:solidFill>
              <a:srgbClr val="C7D6BE"/>
            </a:solidFill>
            <a:prstDash val="solid"/>
          </a:ln>
        </p:spPr>
      </p:sp>
      <p:sp>
        <p:nvSpPr>
          <p:cNvPr id="37" name="Text 35"/>
          <p:cNvSpPr/>
          <p:nvPr/>
        </p:nvSpPr>
        <p:spPr>
          <a:xfrm>
            <a:off x="9931400" y="4671212"/>
            <a:ext cx="822960" cy="402336"/>
          </a:xfrm>
          <a:prstGeom prst="rect">
            <a:avLst/>
          </a:prstGeom>
          <a:noFill/>
          <a:ln/>
        </p:spPr>
        <p:txBody>
          <a:bodyPr wrap="square" rtlCol="0" anchor="ctr"/>
          <a:lstStyle/>
          <a:p>
            <a:pPr marL="0" indent="0" algn="ctr">
              <a:buNone/>
            </a:pPr>
            <a:r>
              <a:rPr lang="en-US" sz="1200" b="1" dirty="0">
                <a:solidFill>
                  <a:srgbClr val="2B2B2B"/>
                </a:solidFill>
                <a:latin typeface="Times New Roman" pitchFamily="34" charset="0"/>
                <a:ea typeface="Times New Roman" pitchFamily="34" charset="-122"/>
                <a:cs typeface="Times New Roman" pitchFamily="34" charset="-120"/>
              </a:rPr>
              <a:t>88,2%</a:t>
            </a:r>
            <a:endParaRPr lang="en-US" sz="1200" dirty="0"/>
          </a:p>
        </p:txBody>
      </p:sp>
      <p:sp>
        <p:nvSpPr>
          <p:cNvPr id="38" name="Text 36"/>
          <p:cNvSpPr/>
          <p:nvPr/>
        </p:nvSpPr>
        <p:spPr>
          <a:xfrm>
            <a:off x="8925560" y="5338724"/>
            <a:ext cx="2011680" cy="274320"/>
          </a:xfrm>
          <a:prstGeom prst="rect">
            <a:avLst/>
          </a:prstGeom>
          <a:noFill/>
          <a:ln/>
        </p:spPr>
        <p:txBody>
          <a:bodyPr wrap="square" rtlCol="0" anchor="ctr"/>
          <a:lstStyle/>
          <a:p>
            <a:pPr marL="0" indent="0" algn="r">
              <a:buNone/>
            </a:pPr>
            <a:r>
              <a:rPr lang="en-US" sz="1100" i="1" dirty="0">
                <a:solidFill>
                  <a:srgbClr val="8A8A8A"/>
                </a:solidFill>
                <a:latin typeface="Times New Roman" pitchFamily="34" charset="0"/>
                <a:ea typeface="Times New Roman" pitchFamily="34" charset="-122"/>
                <a:cs typeface="Times New Roman" pitchFamily="34" charset="-120"/>
              </a:rPr>
              <a:t>N = 34, 1998-2024</a:t>
            </a:r>
            <a:endParaRPr lang="en-US" sz="1100" dirty="0"/>
          </a:p>
        </p:txBody>
      </p:sp>
      <p:sp>
        <p:nvSpPr>
          <p:cNvPr id="39" name="Text 37"/>
          <p:cNvSpPr/>
          <p:nvPr/>
        </p:nvSpPr>
        <p:spPr>
          <a:xfrm>
            <a:off x="548640" y="5943600"/>
            <a:ext cx="11247120" cy="457200"/>
          </a:xfrm>
          <a:prstGeom prst="rect">
            <a:avLst/>
          </a:prstGeom>
          <a:noFill/>
          <a:ln/>
        </p:spPr>
        <p:txBody>
          <a:bodyPr wrap="square" rtlCol="0" anchor="ctr"/>
          <a:lstStyle/>
          <a:p>
            <a:pPr marL="0" indent="0" algn="l">
              <a:buNone/>
            </a:pPr>
            <a:r>
              <a:rPr lang="en-US" sz="1600" dirty="0">
                <a:solidFill>
                  <a:srgbClr val="555555"/>
                </a:solidFill>
                <a:latin typeface="Times New Roman" pitchFamily="34" charset="0"/>
                <a:ea typeface="Times New Roman" pitchFamily="34" charset="-122"/>
                <a:cs typeface="Times New Roman" pitchFamily="34" charset="-120"/>
              </a:rPr>
              <a:t>Завалій Т.О. Гібридизація комплексу маркетингу в умовах цифровізації. Всеукр. наук.-практ. онлайн-конф. здобувачів вищої освіти і молодих учених, присвяченої Дню науки, 15 травня 2026 р., Житомир. С. 634-635.</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pic>
        <p:nvPicPr>
          <p:cNvPr id="8" name="Рисунок 11">
            <a:extLst>
              <a:ext uri="{FF2B5EF4-FFF2-40B4-BE49-F238E27FC236}">
                <a16:creationId xmlns:a16="http://schemas.microsoft.com/office/drawing/2014/main" id="{D32825F5-D392-4F25-A9B3-4C0465F0C91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одзаголовок 2">
            <a:extLst>
              <a:ext uri="{FF2B5EF4-FFF2-40B4-BE49-F238E27FC236}">
                <a16:creationId xmlns:a16="http://schemas.microsoft.com/office/drawing/2014/main" id="{C3A05CD2-04FD-4CDB-822A-5E3B9E3C0C07}"/>
              </a:ext>
            </a:extLst>
          </p:cNvPr>
          <p:cNvSpPr txBox="1">
            <a:spLocks/>
          </p:cNvSpPr>
          <p:nvPr/>
        </p:nvSpPr>
        <p:spPr>
          <a:xfrm>
            <a:off x="1588827" y="3015641"/>
            <a:ext cx="9014345" cy="1234625"/>
          </a:xfrm>
          <a:prstGeom prst="rect">
            <a:avLst/>
          </a:prstGeom>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pPr>
            <a:r>
              <a:rPr lang="uk-UA" sz="3600" kern="0" dirty="0">
                <a:solidFill>
                  <a:schemeClr val="tx1"/>
                </a:solidFill>
                <a:latin typeface="Times New Roman" pitchFamily="18" charset="0"/>
                <a:cs typeface="Times New Roman" pitchFamily="18" charset="0"/>
              </a:rPr>
              <a:t>3.Теоретичні передумови становлення цифрового маркетингу</a:t>
            </a:r>
          </a:p>
          <a:p>
            <a:pPr algn="ctr">
              <a:spcBef>
                <a:spcPts val="0"/>
              </a:spcBef>
              <a:spcAft>
                <a:spcPts val="0"/>
              </a:spcAft>
            </a:pPr>
            <a:endParaRPr lang="uk-UA" sz="3600" b="1" kern="0" dirty="0">
              <a:solidFill>
                <a:schemeClr val="tx1"/>
              </a:solidFill>
              <a:latin typeface="Times New Roman" pitchFamily="18" charset="0"/>
              <a:cs typeface="Times New Roman" pitchFamily="18" charset="0"/>
            </a:endParaRPr>
          </a:p>
        </p:txBody>
      </p:sp>
      <p:pic>
        <p:nvPicPr>
          <p:cNvPr id="4" name="Рисунок 3">
            <a:extLst>
              <a:ext uri="{FF2B5EF4-FFF2-40B4-BE49-F238E27FC236}">
                <a16:creationId xmlns:a16="http://schemas.microsoft.com/office/drawing/2014/main" id="{E7F33619-D54F-4CC3-B214-04AAE008B1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2874" y="6276975"/>
            <a:ext cx="4286250" cy="476250"/>
          </a:xfrm>
          <a:prstGeom prst="rect">
            <a:avLst/>
          </a:prstGeom>
        </p:spPr>
      </p:pic>
    </p:spTree>
    <p:extLst>
      <p:ext uri="{BB962C8B-B14F-4D97-AF65-F5344CB8AC3E}">
        <p14:creationId xmlns:p14="http://schemas.microsoft.com/office/powerpoint/2010/main" val="162006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3">
            <a:extLst>
              <a:ext uri="{FF2B5EF4-FFF2-40B4-BE49-F238E27FC236}">
                <a16:creationId xmlns:a16="http://schemas.microsoft.com/office/drawing/2014/main" id="{249AF9F5-3C91-A523-1808-2C2EEF797A93}"/>
              </a:ext>
            </a:extLst>
          </p:cNvPr>
          <p:cNvSpPr txBox="1">
            <a:spLocks/>
          </p:cNvSpPr>
          <p:nvPr/>
        </p:nvSpPr>
        <p:spPr>
          <a:xfrm>
            <a:off x="2639617" y="3342581"/>
            <a:ext cx="2757829" cy="1701925"/>
          </a:xfrm>
          <a:prstGeom prst="rect">
            <a:avLst/>
          </a:prstGeom>
          <a:solidFill>
            <a:schemeClr val="accent3">
              <a:lumMod val="40000"/>
              <a:lumOff val="60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3500" i="1" dirty="0">
                <a:solidFill>
                  <a:schemeClr val="accent3">
                    <a:lumMod val="50000"/>
                  </a:schemeClr>
                </a:solidFill>
                <a:latin typeface="Times New Roman" panose="02020603050405020304" pitchFamily="18" charset="0"/>
                <a:cs typeface="Times New Roman" panose="02020603050405020304" pitchFamily="18" charset="0"/>
              </a:rPr>
              <a:t>цифровий</a:t>
            </a:r>
            <a:r>
              <a:rPr lang="uk-UA" sz="3500" dirty="0">
                <a:solidFill>
                  <a:schemeClr val="accent3">
                    <a:lumMod val="50000"/>
                  </a:schemeClr>
                </a:solidFill>
                <a:latin typeface="Times New Roman" panose="02020603050405020304" pitchFamily="18" charset="0"/>
                <a:cs typeface="Times New Roman" panose="02020603050405020304" pitchFamily="18" charset="0"/>
              </a:rPr>
              <a:t> (</a:t>
            </a:r>
            <a:r>
              <a:rPr lang="uk-UA" sz="3500" i="1" dirty="0">
                <a:solidFill>
                  <a:schemeClr val="accent3">
                    <a:lumMod val="50000"/>
                  </a:schemeClr>
                </a:solidFill>
                <a:latin typeface="Times New Roman" panose="02020603050405020304" pitchFamily="18" charset="0"/>
                <a:cs typeface="Times New Roman" panose="02020603050405020304" pitchFamily="18" charset="0"/>
              </a:rPr>
              <a:t>діджитал-)</a:t>
            </a:r>
            <a:r>
              <a:rPr lang="uk-UA" sz="3500" dirty="0">
                <a:solidFill>
                  <a:schemeClr val="accent3">
                    <a:lumMod val="50000"/>
                  </a:schemeClr>
                </a:solidFill>
                <a:latin typeface="Times New Roman" panose="02020603050405020304" pitchFamily="18" charset="0"/>
                <a:cs typeface="Times New Roman" panose="02020603050405020304" pitchFamily="18" charset="0"/>
              </a:rPr>
              <a:t> </a:t>
            </a:r>
            <a:r>
              <a:rPr lang="uk-UA" sz="3500" i="1" dirty="0">
                <a:solidFill>
                  <a:schemeClr val="accent3">
                    <a:lumMod val="50000"/>
                  </a:schemeClr>
                </a:solidFill>
                <a:latin typeface="Times New Roman" panose="02020603050405020304" pitchFamily="18" charset="0"/>
                <a:cs typeface="Times New Roman" panose="02020603050405020304" pitchFamily="18" charset="0"/>
              </a:rPr>
              <a:t>маркетинг</a:t>
            </a:r>
          </a:p>
        </p:txBody>
      </p:sp>
      <p:sp>
        <p:nvSpPr>
          <p:cNvPr id="2" name="Объект 3">
            <a:extLst>
              <a:ext uri="{FF2B5EF4-FFF2-40B4-BE49-F238E27FC236}">
                <a16:creationId xmlns:a16="http://schemas.microsoft.com/office/drawing/2014/main" id="{321C1D87-12BD-A290-E27D-8B8F5C74002F}"/>
              </a:ext>
            </a:extLst>
          </p:cNvPr>
          <p:cNvSpPr txBox="1">
            <a:spLocks/>
          </p:cNvSpPr>
          <p:nvPr/>
        </p:nvSpPr>
        <p:spPr>
          <a:xfrm>
            <a:off x="2943975" y="1700809"/>
            <a:ext cx="6768752" cy="1288351"/>
          </a:xfrm>
          <a:prstGeom prst="rect">
            <a:avLst/>
          </a:prstGeom>
          <a:solidFill>
            <a:schemeClr val="bg1">
              <a:lumMod val="85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3500" i="1" dirty="0">
                <a:solidFill>
                  <a:srgbClr val="000000"/>
                </a:solidFill>
                <a:latin typeface="Times New Roman" panose="02020603050405020304" pitchFamily="18" charset="0"/>
                <a:cs typeface="Times New Roman" panose="02020603050405020304" pitchFamily="18" charset="0"/>
              </a:rPr>
              <a:t>Чи можна використовувати </a:t>
            </a:r>
            <a:r>
              <a:rPr lang="uk-UA" sz="3500" b="1" i="1" dirty="0">
                <a:solidFill>
                  <a:schemeClr val="tx1"/>
                </a:solidFill>
                <a:latin typeface="Times New Roman" panose="02020603050405020304" pitchFamily="18" charset="0"/>
                <a:cs typeface="Times New Roman" panose="02020603050405020304" pitchFamily="18" charset="0"/>
              </a:rPr>
              <a:t>аналогічно</a:t>
            </a:r>
            <a:r>
              <a:rPr lang="uk-UA" sz="3500" i="1" dirty="0">
                <a:solidFill>
                  <a:schemeClr val="bg1">
                    <a:lumMod val="65000"/>
                  </a:schemeClr>
                </a:solidFill>
                <a:latin typeface="Times New Roman" panose="02020603050405020304" pitchFamily="18" charset="0"/>
                <a:cs typeface="Times New Roman" panose="02020603050405020304" pitchFamily="18" charset="0"/>
              </a:rPr>
              <a:t> </a:t>
            </a:r>
            <a:r>
              <a:rPr lang="uk-UA" sz="3500" i="1" dirty="0">
                <a:solidFill>
                  <a:srgbClr val="000000"/>
                </a:solidFill>
                <a:latin typeface="Times New Roman" panose="02020603050405020304" pitchFamily="18" charset="0"/>
                <a:cs typeface="Times New Roman" panose="02020603050405020304" pitchFamily="18" charset="0"/>
              </a:rPr>
              <a:t>такі поняття як</a:t>
            </a:r>
          </a:p>
        </p:txBody>
      </p:sp>
      <p:sp>
        <p:nvSpPr>
          <p:cNvPr id="3" name="Объект 3">
            <a:extLst>
              <a:ext uri="{FF2B5EF4-FFF2-40B4-BE49-F238E27FC236}">
                <a16:creationId xmlns:a16="http://schemas.microsoft.com/office/drawing/2014/main" id="{98536774-AD6F-7717-BE42-D1F5A9C1A18E}"/>
              </a:ext>
            </a:extLst>
          </p:cNvPr>
          <p:cNvSpPr txBox="1">
            <a:spLocks/>
          </p:cNvSpPr>
          <p:nvPr/>
        </p:nvSpPr>
        <p:spPr>
          <a:xfrm>
            <a:off x="7104112" y="3372481"/>
            <a:ext cx="2808312" cy="1288351"/>
          </a:xfrm>
          <a:prstGeom prst="rect">
            <a:avLst/>
          </a:prstGeom>
          <a:solidFill>
            <a:srgbClr val="E7C2F8"/>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3500" i="1" dirty="0">
                <a:solidFill>
                  <a:srgbClr val="7030A0"/>
                </a:solidFill>
                <a:latin typeface="Times New Roman" panose="02020603050405020304" pitchFamily="18" charset="0"/>
                <a:cs typeface="Times New Roman" panose="02020603050405020304" pitchFamily="18" charset="0"/>
              </a:rPr>
              <a:t>інтернет-маркетинг</a:t>
            </a:r>
          </a:p>
        </p:txBody>
      </p:sp>
      <p:cxnSp>
        <p:nvCxnSpPr>
          <p:cNvPr id="5" name="Пряма зі стрілкою 4">
            <a:extLst>
              <a:ext uri="{FF2B5EF4-FFF2-40B4-BE49-F238E27FC236}">
                <a16:creationId xmlns:a16="http://schemas.microsoft.com/office/drawing/2014/main" id="{B42903AD-D00B-63F2-0542-DDF201EB58A8}"/>
              </a:ext>
            </a:extLst>
          </p:cNvPr>
          <p:cNvCxnSpPr>
            <a:cxnSpLocks/>
            <a:stCxn id="2" idx="2"/>
            <a:endCxn id="8" idx="0"/>
          </p:cNvCxnSpPr>
          <p:nvPr/>
        </p:nvCxnSpPr>
        <p:spPr>
          <a:xfrm flipH="1">
            <a:off x="4018531" y="2989160"/>
            <a:ext cx="2309820" cy="3534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Пряма зі стрілкою 5">
            <a:extLst>
              <a:ext uri="{FF2B5EF4-FFF2-40B4-BE49-F238E27FC236}">
                <a16:creationId xmlns:a16="http://schemas.microsoft.com/office/drawing/2014/main" id="{6D056E6B-87BE-915A-C2D6-ABB8C8158C84}"/>
              </a:ext>
            </a:extLst>
          </p:cNvPr>
          <p:cNvCxnSpPr>
            <a:cxnSpLocks/>
            <a:stCxn id="2" idx="2"/>
            <a:endCxn id="3" idx="0"/>
          </p:cNvCxnSpPr>
          <p:nvPr/>
        </p:nvCxnSpPr>
        <p:spPr>
          <a:xfrm>
            <a:off x="6328352" y="2989160"/>
            <a:ext cx="2179917" cy="3833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9" name="Рисунок 18">
            <a:extLst>
              <a:ext uri="{FF2B5EF4-FFF2-40B4-BE49-F238E27FC236}">
                <a16:creationId xmlns:a16="http://schemas.microsoft.com/office/drawing/2014/main" id="{3BA265F1-BE56-192F-D34B-3BF2C22D8F2A}"/>
              </a:ext>
            </a:extLst>
          </p:cNvPr>
          <p:cNvPicPr>
            <a:picLocks noChangeAspect="1"/>
          </p:cNvPicPr>
          <p:nvPr/>
        </p:nvPicPr>
        <p:blipFill>
          <a:blip r:embed="rId2"/>
          <a:stretch>
            <a:fillRect/>
          </a:stretch>
        </p:blipFill>
        <p:spPr>
          <a:xfrm>
            <a:off x="5495667" y="3360056"/>
            <a:ext cx="1473324" cy="2360667"/>
          </a:xfrm>
          <a:prstGeom prst="rect">
            <a:avLst/>
          </a:prstGeom>
        </p:spPr>
      </p:pic>
      <p:pic>
        <p:nvPicPr>
          <p:cNvPr id="9" name="Рисунок 11">
            <a:extLst>
              <a:ext uri="{FF2B5EF4-FFF2-40B4-BE49-F238E27FC236}">
                <a16:creationId xmlns:a16="http://schemas.microsoft.com/office/drawing/2014/main" id="{02CBC881-51E6-4BA3-A0A7-0F148840C7A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782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3">
            <a:extLst>
              <a:ext uri="{FF2B5EF4-FFF2-40B4-BE49-F238E27FC236}">
                <a16:creationId xmlns:a16="http://schemas.microsoft.com/office/drawing/2014/main" id="{249AF9F5-3C91-A523-1808-2C2EEF797A93}"/>
              </a:ext>
            </a:extLst>
          </p:cNvPr>
          <p:cNvSpPr txBox="1">
            <a:spLocks/>
          </p:cNvSpPr>
          <p:nvPr/>
        </p:nvSpPr>
        <p:spPr>
          <a:xfrm>
            <a:off x="2175545" y="2912100"/>
            <a:ext cx="3117869" cy="2245093"/>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b="1" i="1" dirty="0">
                <a:solidFill>
                  <a:schemeClr val="accent3">
                    <a:lumMod val="50000"/>
                  </a:schemeClr>
                </a:solidFill>
                <a:latin typeface="Times New Roman" panose="02020603050405020304" pitchFamily="18" charset="0"/>
                <a:cs typeface="Times New Roman" panose="02020603050405020304" pitchFamily="18" charset="0"/>
              </a:rPr>
              <a:t>цифровий</a:t>
            </a:r>
            <a:r>
              <a:rPr lang="uk-UA" b="1" dirty="0">
                <a:solidFill>
                  <a:schemeClr val="accent3">
                    <a:lumMod val="50000"/>
                  </a:schemeClr>
                </a:solidFill>
                <a:latin typeface="Times New Roman" panose="02020603050405020304" pitchFamily="18" charset="0"/>
                <a:cs typeface="Times New Roman" panose="02020603050405020304" pitchFamily="18" charset="0"/>
              </a:rPr>
              <a:t> (</a:t>
            </a:r>
            <a:r>
              <a:rPr lang="uk-UA" b="1" i="1" dirty="0">
                <a:solidFill>
                  <a:schemeClr val="accent3">
                    <a:lumMod val="50000"/>
                  </a:schemeClr>
                </a:solidFill>
                <a:latin typeface="Times New Roman" panose="02020603050405020304" pitchFamily="18" charset="0"/>
                <a:cs typeface="Times New Roman" panose="02020603050405020304" pitchFamily="18" charset="0"/>
              </a:rPr>
              <a:t>діджитал-) маркетинг </a:t>
            </a:r>
          </a:p>
          <a:p>
            <a:pPr marL="0" indent="0" algn="ctr">
              <a:spcBef>
                <a:spcPts val="0"/>
              </a:spcBef>
              <a:spcAft>
                <a:spcPts val="0"/>
              </a:spcAft>
              <a:buNone/>
            </a:pPr>
            <a:r>
              <a:rPr lang="uk-UA" i="1" dirty="0">
                <a:solidFill>
                  <a:schemeClr val="accent3">
                    <a:lumMod val="50000"/>
                  </a:schemeClr>
                </a:solidFill>
                <a:latin typeface="Times New Roman" panose="02020603050405020304" pitchFamily="18" charset="0"/>
                <a:cs typeface="Times New Roman" panose="02020603050405020304" pitchFamily="18" charset="0"/>
              </a:rPr>
              <a:t>- це спосіб просування бізнесу через використання цифрових технологій</a:t>
            </a:r>
          </a:p>
        </p:txBody>
      </p:sp>
      <p:sp>
        <p:nvSpPr>
          <p:cNvPr id="2" name="Объект 3">
            <a:extLst>
              <a:ext uri="{FF2B5EF4-FFF2-40B4-BE49-F238E27FC236}">
                <a16:creationId xmlns:a16="http://schemas.microsoft.com/office/drawing/2014/main" id="{321C1D87-12BD-A290-E27D-8B8F5C74002F}"/>
              </a:ext>
            </a:extLst>
          </p:cNvPr>
          <p:cNvSpPr txBox="1">
            <a:spLocks/>
          </p:cNvSpPr>
          <p:nvPr/>
        </p:nvSpPr>
        <p:spPr>
          <a:xfrm>
            <a:off x="2814799" y="1548024"/>
            <a:ext cx="6768752" cy="953641"/>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2500" i="1" dirty="0">
                <a:solidFill>
                  <a:srgbClr val="000000"/>
                </a:solidFill>
                <a:latin typeface="Times New Roman" panose="02020603050405020304" pitchFamily="18" charset="0"/>
                <a:cs typeface="Times New Roman" panose="02020603050405020304" pitchFamily="18" charset="0"/>
              </a:rPr>
              <a:t>Чи можна використовувати </a:t>
            </a:r>
            <a:r>
              <a:rPr lang="uk-UA" sz="2500" i="1" dirty="0">
                <a:solidFill>
                  <a:schemeClr val="tx1"/>
                </a:solidFill>
                <a:latin typeface="Times New Roman" panose="02020603050405020304" pitchFamily="18" charset="0"/>
                <a:cs typeface="Times New Roman" panose="02020603050405020304" pitchFamily="18" charset="0"/>
              </a:rPr>
              <a:t>аналогічно</a:t>
            </a:r>
            <a:r>
              <a:rPr lang="uk-UA" sz="2500" i="1" dirty="0">
                <a:solidFill>
                  <a:schemeClr val="bg1">
                    <a:lumMod val="65000"/>
                  </a:schemeClr>
                </a:solidFill>
                <a:latin typeface="Times New Roman" panose="02020603050405020304" pitchFamily="18" charset="0"/>
                <a:cs typeface="Times New Roman" panose="02020603050405020304" pitchFamily="18" charset="0"/>
              </a:rPr>
              <a:t> </a:t>
            </a:r>
            <a:r>
              <a:rPr lang="uk-UA" sz="2500" i="1" dirty="0">
                <a:solidFill>
                  <a:srgbClr val="000000"/>
                </a:solidFill>
                <a:latin typeface="Times New Roman" panose="02020603050405020304" pitchFamily="18" charset="0"/>
                <a:cs typeface="Times New Roman" panose="02020603050405020304" pitchFamily="18" charset="0"/>
              </a:rPr>
              <a:t>такі поняття як</a:t>
            </a:r>
          </a:p>
        </p:txBody>
      </p:sp>
      <p:sp>
        <p:nvSpPr>
          <p:cNvPr id="3" name="Объект 3">
            <a:extLst>
              <a:ext uri="{FF2B5EF4-FFF2-40B4-BE49-F238E27FC236}">
                <a16:creationId xmlns:a16="http://schemas.microsoft.com/office/drawing/2014/main" id="{98536774-AD6F-7717-BE42-D1F5A9C1A18E}"/>
              </a:ext>
            </a:extLst>
          </p:cNvPr>
          <p:cNvSpPr txBox="1">
            <a:spLocks/>
          </p:cNvSpPr>
          <p:nvPr/>
        </p:nvSpPr>
        <p:spPr>
          <a:xfrm>
            <a:off x="7309237" y="2897424"/>
            <a:ext cx="2808312" cy="1813669"/>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b="1" i="1" dirty="0">
                <a:solidFill>
                  <a:srgbClr val="7030A0"/>
                </a:solidFill>
                <a:latin typeface="Times New Roman" panose="02020603050405020304" pitchFamily="18" charset="0"/>
                <a:cs typeface="Times New Roman" panose="02020603050405020304" pitchFamily="18" charset="0"/>
              </a:rPr>
              <a:t>інтернет-маркетинг </a:t>
            </a:r>
            <a:r>
              <a:rPr lang="uk-UA" i="1" dirty="0">
                <a:solidFill>
                  <a:srgbClr val="7030A0"/>
                </a:solidFill>
                <a:latin typeface="Times New Roman" panose="02020603050405020304" pitchFamily="18" charset="0"/>
                <a:cs typeface="Times New Roman" panose="02020603050405020304" pitchFamily="18" charset="0"/>
              </a:rPr>
              <a:t>– це спосіб просування бізнесу через мережу «Інтернет»</a:t>
            </a:r>
          </a:p>
        </p:txBody>
      </p:sp>
      <p:cxnSp>
        <p:nvCxnSpPr>
          <p:cNvPr id="5" name="Пряма зі стрілкою 4">
            <a:extLst>
              <a:ext uri="{FF2B5EF4-FFF2-40B4-BE49-F238E27FC236}">
                <a16:creationId xmlns:a16="http://schemas.microsoft.com/office/drawing/2014/main" id="{B42903AD-D00B-63F2-0542-DDF201EB58A8}"/>
              </a:ext>
            </a:extLst>
          </p:cNvPr>
          <p:cNvCxnSpPr>
            <a:cxnSpLocks/>
            <a:stCxn id="2" idx="2"/>
            <a:endCxn id="8" idx="0"/>
          </p:cNvCxnSpPr>
          <p:nvPr/>
        </p:nvCxnSpPr>
        <p:spPr>
          <a:xfrm flipH="1">
            <a:off x="3734479" y="2501665"/>
            <a:ext cx="2464696" cy="41043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Пряма зі стрілкою 5">
            <a:extLst>
              <a:ext uri="{FF2B5EF4-FFF2-40B4-BE49-F238E27FC236}">
                <a16:creationId xmlns:a16="http://schemas.microsoft.com/office/drawing/2014/main" id="{6D056E6B-87BE-915A-C2D6-ABB8C8158C84}"/>
              </a:ext>
            </a:extLst>
          </p:cNvPr>
          <p:cNvCxnSpPr>
            <a:cxnSpLocks/>
            <a:stCxn id="2" idx="2"/>
            <a:endCxn id="3" idx="0"/>
          </p:cNvCxnSpPr>
          <p:nvPr/>
        </p:nvCxnSpPr>
        <p:spPr>
          <a:xfrm>
            <a:off x="6199175" y="2501665"/>
            <a:ext cx="2514218" cy="39575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4" name="Рисунок 23">
            <a:extLst>
              <a:ext uri="{FF2B5EF4-FFF2-40B4-BE49-F238E27FC236}">
                <a16:creationId xmlns:a16="http://schemas.microsoft.com/office/drawing/2014/main" id="{034F1FE1-F400-E873-757E-731A6ECBD160}"/>
              </a:ext>
            </a:extLst>
          </p:cNvPr>
          <p:cNvPicPr>
            <a:picLocks noChangeAspect="1"/>
          </p:cNvPicPr>
          <p:nvPr/>
        </p:nvPicPr>
        <p:blipFill>
          <a:blip r:embed="rId2"/>
          <a:stretch>
            <a:fillRect/>
          </a:stretch>
        </p:blipFill>
        <p:spPr>
          <a:xfrm>
            <a:off x="5228883" y="2882318"/>
            <a:ext cx="2080354" cy="1382674"/>
          </a:xfrm>
          <a:prstGeom prst="rect">
            <a:avLst/>
          </a:prstGeom>
        </p:spPr>
      </p:pic>
      <p:pic>
        <p:nvPicPr>
          <p:cNvPr id="9" name="Рисунок 11">
            <a:extLst>
              <a:ext uri="{FF2B5EF4-FFF2-40B4-BE49-F238E27FC236}">
                <a16:creationId xmlns:a16="http://schemas.microsoft.com/office/drawing/2014/main" id="{9C3B3C43-62AC-45E8-AAF6-2B289845C7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6470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3">
            <a:extLst>
              <a:ext uri="{FF2B5EF4-FFF2-40B4-BE49-F238E27FC236}">
                <a16:creationId xmlns:a16="http://schemas.microsoft.com/office/drawing/2014/main" id="{321C1D87-12BD-A290-E27D-8B8F5C74002F}"/>
              </a:ext>
            </a:extLst>
          </p:cNvPr>
          <p:cNvSpPr txBox="1">
            <a:spLocks/>
          </p:cNvSpPr>
          <p:nvPr/>
        </p:nvSpPr>
        <p:spPr>
          <a:xfrm>
            <a:off x="2711624" y="1058077"/>
            <a:ext cx="6768752" cy="534691"/>
          </a:xfrm>
          <a:prstGeom prst="rect">
            <a:avLst/>
          </a:prstGeom>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ctr">
              <a:spcBef>
                <a:spcPts val="0"/>
              </a:spcBef>
              <a:spcAft>
                <a:spcPts val="0"/>
              </a:spcAft>
              <a:buNone/>
            </a:pPr>
            <a:r>
              <a:rPr lang="uk-UA" sz="2500" b="1" i="1" dirty="0">
                <a:solidFill>
                  <a:srgbClr val="000000"/>
                </a:solidFill>
                <a:latin typeface="Times New Roman" panose="02020603050405020304" pitchFamily="18" charset="0"/>
                <a:cs typeface="Times New Roman" panose="02020603050405020304" pitchFamily="18" charset="0"/>
              </a:rPr>
              <a:t>ДІДЖИТАЛ-МАРКЕТИНГ:</a:t>
            </a:r>
            <a:r>
              <a:rPr lang="uk-UA" sz="2500" i="1" dirty="0">
                <a:solidFill>
                  <a:srgbClr val="000000"/>
                </a:solidFill>
                <a:latin typeface="Times New Roman" panose="02020603050405020304" pitchFamily="18" charset="0"/>
                <a:cs typeface="Times New Roman" panose="02020603050405020304" pitchFamily="18" charset="0"/>
              </a:rPr>
              <a:t> історичні події</a:t>
            </a:r>
          </a:p>
        </p:txBody>
      </p:sp>
      <p:pic>
        <p:nvPicPr>
          <p:cNvPr id="20" name="Рисунок 19">
            <a:extLst>
              <a:ext uri="{FF2B5EF4-FFF2-40B4-BE49-F238E27FC236}">
                <a16:creationId xmlns:a16="http://schemas.microsoft.com/office/drawing/2014/main" id="{FBF62631-315B-952C-8CA9-692CE42D025E}"/>
              </a:ext>
            </a:extLst>
          </p:cNvPr>
          <p:cNvPicPr>
            <a:picLocks noChangeAspect="1"/>
          </p:cNvPicPr>
          <p:nvPr/>
        </p:nvPicPr>
        <p:blipFill>
          <a:blip r:embed="rId2"/>
          <a:stretch>
            <a:fillRect/>
          </a:stretch>
        </p:blipFill>
        <p:spPr>
          <a:xfrm>
            <a:off x="2172280" y="1859795"/>
            <a:ext cx="3238565" cy="647713"/>
          </a:xfrm>
          <a:prstGeom prst="rect">
            <a:avLst/>
          </a:prstGeom>
        </p:spPr>
      </p:pic>
      <p:pic>
        <p:nvPicPr>
          <p:cNvPr id="22" name="Рисунок 21">
            <a:extLst>
              <a:ext uri="{FF2B5EF4-FFF2-40B4-BE49-F238E27FC236}">
                <a16:creationId xmlns:a16="http://schemas.microsoft.com/office/drawing/2014/main" id="{C46A36F7-A441-3033-AFED-47D820B08781}"/>
              </a:ext>
            </a:extLst>
          </p:cNvPr>
          <p:cNvPicPr>
            <a:picLocks noChangeAspect="1"/>
          </p:cNvPicPr>
          <p:nvPr/>
        </p:nvPicPr>
        <p:blipFill>
          <a:blip r:embed="rId3"/>
          <a:stretch>
            <a:fillRect/>
          </a:stretch>
        </p:blipFill>
        <p:spPr>
          <a:xfrm>
            <a:off x="2110670" y="3074795"/>
            <a:ext cx="3300175" cy="660035"/>
          </a:xfrm>
          <a:prstGeom prst="rect">
            <a:avLst/>
          </a:prstGeom>
        </p:spPr>
      </p:pic>
      <p:pic>
        <p:nvPicPr>
          <p:cNvPr id="26" name="Рисунок 25">
            <a:extLst>
              <a:ext uri="{FF2B5EF4-FFF2-40B4-BE49-F238E27FC236}">
                <a16:creationId xmlns:a16="http://schemas.microsoft.com/office/drawing/2014/main" id="{FF989029-1B91-A79F-1CF5-F971C509D16B}"/>
              </a:ext>
            </a:extLst>
          </p:cNvPr>
          <p:cNvPicPr>
            <a:picLocks noChangeAspect="1"/>
          </p:cNvPicPr>
          <p:nvPr/>
        </p:nvPicPr>
        <p:blipFill>
          <a:blip r:embed="rId4"/>
          <a:stretch>
            <a:fillRect/>
          </a:stretch>
        </p:blipFill>
        <p:spPr>
          <a:xfrm>
            <a:off x="2110669" y="4473301"/>
            <a:ext cx="3300175" cy="715038"/>
          </a:xfrm>
          <a:prstGeom prst="rect">
            <a:avLst/>
          </a:prstGeom>
        </p:spPr>
      </p:pic>
      <p:sp>
        <p:nvSpPr>
          <p:cNvPr id="27" name="Объект 3">
            <a:extLst>
              <a:ext uri="{FF2B5EF4-FFF2-40B4-BE49-F238E27FC236}">
                <a16:creationId xmlns:a16="http://schemas.microsoft.com/office/drawing/2014/main" id="{35B22C60-B29D-B06E-962D-6008BDB30C40}"/>
              </a:ext>
            </a:extLst>
          </p:cNvPr>
          <p:cNvSpPr txBox="1">
            <a:spLocks/>
          </p:cNvSpPr>
          <p:nvPr/>
        </p:nvSpPr>
        <p:spPr>
          <a:xfrm>
            <a:off x="5465951" y="1530293"/>
            <a:ext cx="4861620" cy="1281367"/>
          </a:xfrm>
          <a:prstGeom prst="rect">
            <a:avLst/>
          </a:prstGeom>
          <a:solidFill>
            <a:schemeClr val="bg1">
              <a:lumMod val="95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just">
              <a:spcBef>
                <a:spcPts val="0"/>
              </a:spcBef>
              <a:spcAft>
                <a:spcPts val="0"/>
              </a:spcAft>
              <a:buNone/>
            </a:pPr>
            <a:r>
              <a:rPr lang="uk-UA" sz="1300" dirty="0">
                <a:solidFill>
                  <a:srgbClr val="000000"/>
                </a:solidFill>
                <a:latin typeface="Times New Roman" panose="02020603050405020304" pitchFamily="18" charset="0"/>
                <a:cs typeface="Times New Roman" panose="02020603050405020304" pitchFamily="18" charset="0"/>
              </a:rPr>
              <a:t>Перше використання терміну «</a:t>
            </a:r>
            <a:r>
              <a:rPr lang="en-US" sz="1300" dirty="0">
                <a:solidFill>
                  <a:srgbClr val="000000"/>
                </a:solidFill>
                <a:latin typeface="Times New Roman" panose="02020603050405020304" pitchFamily="18" charset="0"/>
                <a:cs typeface="Times New Roman" panose="02020603050405020304" pitchFamily="18" charset="0"/>
              </a:rPr>
              <a:t>digital marketing</a:t>
            </a:r>
            <a:r>
              <a:rPr lang="uk-UA" sz="1300" dirty="0">
                <a:solidFill>
                  <a:srgbClr val="000000"/>
                </a:solidFill>
                <a:latin typeface="Times New Roman" panose="02020603050405020304" pitchFamily="18" charset="0"/>
                <a:cs typeface="Times New Roman" panose="02020603050405020304" pitchFamily="18" charset="0"/>
              </a:rPr>
              <a:t>» (1990), запуск першої пошукової системи: </a:t>
            </a:r>
            <a:r>
              <a:rPr lang="en-US" sz="1300" dirty="0">
                <a:solidFill>
                  <a:srgbClr val="000000"/>
                </a:solidFill>
                <a:latin typeface="Times New Roman" panose="02020603050405020304" pitchFamily="18" charset="0"/>
                <a:cs typeface="Times New Roman" panose="02020603050405020304" pitchFamily="18" charset="0"/>
              </a:rPr>
              <a:t>Archie</a:t>
            </a:r>
            <a:r>
              <a:rPr lang="uk-UA" sz="1300" dirty="0">
                <a:solidFill>
                  <a:srgbClr val="000000"/>
                </a:solidFill>
                <a:latin typeface="Times New Roman" panose="02020603050405020304" pitchFamily="18" charset="0"/>
                <a:cs typeface="Times New Roman" panose="02020603050405020304" pitchFamily="18" charset="0"/>
              </a:rPr>
              <a:t> (1990), перший клікабельний веб-рекламний банер (1994), перша транзакція </a:t>
            </a:r>
            <a:r>
              <a:rPr lang="en-US" sz="1300" dirty="0">
                <a:solidFill>
                  <a:srgbClr val="000000"/>
                </a:solidFill>
                <a:latin typeface="Times New Roman" panose="02020603050405020304" pitchFamily="18" charset="0"/>
                <a:cs typeface="Times New Roman" panose="02020603050405020304" pitchFamily="18" charset="0"/>
              </a:rPr>
              <a:t>e-</a:t>
            </a:r>
            <a:r>
              <a:rPr lang="uk-UA" sz="1300" dirty="0">
                <a:solidFill>
                  <a:srgbClr val="000000"/>
                </a:solidFill>
                <a:latin typeface="Times New Roman" panose="02020603050405020304" pitchFamily="18" charset="0"/>
                <a:cs typeface="Times New Roman" panose="02020603050405020304" pitchFamily="18" charset="0"/>
              </a:rPr>
              <a:t>комерції через </a:t>
            </a:r>
            <a:r>
              <a:rPr lang="en-US" sz="1300" dirty="0">
                <a:solidFill>
                  <a:srgbClr val="000000"/>
                </a:solidFill>
                <a:latin typeface="Times New Roman" panose="02020603050405020304" pitchFamily="18" charset="0"/>
                <a:cs typeface="Times New Roman" panose="02020603050405020304" pitchFamily="18" charset="0"/>
              </a:rPr>
              <a:t>Netmarket (1994)</a:t>
            </a:r>
            <a:r>
              <a:rPr lang="uk-UA" sz="1300" dirty="0">
                <a:solidFill>
                  <a:srgbClr val="000000"/>
                </a:solidFill>
                <a:latin typeface="Times New Roman" panose="02020603050405020304" pitchFamily="18" charset="0"/>
                <a:cs typeface="Times New Roman" panose="02020603050405020304" pitchFamily="18" charset="0"/>
              </a:rPr>
              <a:t>, запуск </a:t>
            </a:r>
            <a:r>
              <a:rPr lang="en-US" sz="1300" dirty="0">
                <a:solidFill>
                  <a:srgbClr val="000000"/>
                </a:solidFill>
                <a:latin typeface="Times New Roman" panose="02020603050405020304" pitchFamily="18" charset="0"/>
                <a:cs typeface="Times New Roman" panose="02020603050405020304" pitchFamily="18" charset="0"/>
              </a:rPr>
              <a:t>Yahoo</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1995</a:t>
            </a:r>
            <a:r>
              <a:rPr lang="uk-UA" sz="1300" dirty="0">
                <a:solidFill>
                  <a:srgbClr val="000000"/>
                </a:solidFill>
                <a:latin typeface="Times New Roman" panose="02020603050405020304" pitchFamily="18" charset="0"/>
                <a:cs typeface="Times New Roman" panose="02020603050405020304" pitchFamily="18" charset="0"/>
              </a:rPr>
              <a:t>), запуск першої соціальної мережі: </a:t>
            </a:r>
            <a:r>
              <a:rPr lang="en-US" sz="1300" dirty="0">
                <a:solidFill>
                  <a:srgbClr val="000000"/>
                </a:solidFill>
                <a:latin typeface="Times New Roman" panose="02020603050405020304" pitchFamily="18" charset="0"/>
                <a:cs typeface="Times New Roman" panose="02020603050405020304" pitchFamily="18" charset="0"/>
              </a:rPr>
              <a:t>SixDegrees.com</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1997</a:t>
            </a:r>
            <a:r>
              <a:rPr lang="uk-UA" sz="1300" dirty="0">
                <a:solidFill>
                  <a:srgbClr val="000000"/>
                </a:solidFill>
                <a:latin typeface="Times New Roman" panose="02020603050405020304" pitchFamily="18" charset="0"/>
                <a:cs typeface="Times New Roman" panose="02020603050405020304" pitchFamily="18" charset="0"/>
              </a:rPr>
              <a:t>), започаткування </a:t>
            </a:r>
            <a:r>
              <a:rPr lang="en-US" sz="1300" dirty="0">
                <a:solidFill>
                  <a:srgbClr val="000000"/>
                </a:solidFill>
                <a:latin typeface="Times New Roman" panose="02020603050405020304" pitchFamily="18" charset="0"/>
                <a:cs typeface="Times New Roman" panose="02020603050405020304" pitchFamily="18" charset="0"/>
              </a:rPr>
              <a:t>Google</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1998</a:t>
            </a:r>
            <a:r>
              <a:rPr lang="uk-UA" sz="1300" dirty="0">
                <a:solidFill>
                  <a:srgbClr val="000000"/>
                </a:solidFill>
                <a:latin typeface="Times New Roman" panose="02020603050405020304" pitchFamily="18" charset="0"/>
                <a:cs typeface="Times New Roman" panose="02020603050405020304" pitchFamily="18" charset="0"/>
              </a:rPr>
              <a:t>), запуск веб-пошукової системи </a:t>
            </a:r>
            <a:r>
              <a:rPr lang="en-US" sz="1300" dirty="0">
                <a:solidFill>
                  <a:srgbClr val="000000"/>
                </a:solidFill>
                <a:latin typeface="Times New Roman" panose="02020603050405020304" pitchFamily="18" charset="0"/>
                <a:cs typeface="Times New Roman" panose="02020603050405020304" pitchFamily="18" charset="0"/>
              </a:rPr>
              <a:t>Microsoft</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1998</a:t>
            </a:r>
            <a:r>
              <a:rPr lang="uk-UA" sz="1300" dirty="0">
                <a:solidFill>
                  <a:srgbClr val="000000"/>
                </a:solidFill>
                <a:latin typeface="Times New Roman" panose="02020603050405020304" pitchFamily="18" charset="0"/>
                <a:cs typeface="Times New Roman" panose="02020603050405020304" pitchFamily="18" charset="0"/>
              </a:rPr>
              <a:t>)</a:t>
            </a:r>
            <a:endParaRPr lang="uk-UA" sz="1300" i="1" dirty="0">
              <a:solidFill>
                <a:srgbClr val="000000"/>
              </a:solidFill>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4B820B57-9BB8-84C8-17A5-28C7BE0A6769}"/>
              </a:ext>
            </a:extLst>
          </p:cNvPr>
          <p:cNvSpPr txBox="1"/>
          <p:nvPr/>
        </p:nvSpPr>
        <p:spPr>
          <a:xfrm>
            <a:off x="2141980" y="5853425"/>
            <a:ext cx="5760640" cy="276999"/>
          </a:xfrm>
          <a:prstGeom prst="rect">
            <a:avLst/>
          </a:prstGeom>
          <a:noFill/>
        </p:spPr>
        <p:txBody>
          <a:bodyPr wrap="square">
            <a:spAutoFit/>
          </a:bodyPr>
          <a:lstStyle/>
          <a:p>
            <a:r>
              <a:rPr lang="uk-UA" sz="1000" i="1" dirty="0">
                <a:latin typeface="Times New Roman" pitchFamily="18" charset="0"/>
                <a:cs typeface="Times New Roman" pitchFamily="18" charset="0"/>
              </a:rPr>
              <a:t>Джерело: </a:t>
            </a:r>
            <a:r>
              <a:rPr lang="en-US" sz="1000" i="1" dirty="0">
                <a:latin typeface="Times New Roman" pitchFamily="18" charset="0"/>
                <a:cs typeface="Times New Roman" pitchFamily="18" charset="0"/>
              </a:rPr>
              <a:t>https://www.webcentral.au/blog/brief-history-of-digital-marketing-1990-2020</a:t>
            </a:r>
            <a:r>
              <a:rPr lang="en-US" sz="1200" dirty="0">
                <a:latin typeface="Times New Roman" panose="02020603050405020304" pitchFamily="18" charset="0"/>
                <a:cs typeface="Times New Roman" panose="02020603050405020304" pitchFamily="18" charset="0"/>
              </a:rPr>
              <a:t>/</a:t>
            </a:r>
            <a:endParaRPr lang="uk-UA" sz="1200" dirty="0">
              <a:latin typeface="Times New Roman" panose="02020603050405020304" pitchFamily="18" charset="0"/>
              <a:cs typeface="Times New Roman" panose="02020603050405020304" pitchFamily="18" charset="0"/>
            </a:endParaRPr>
          </a:p>
        </p:txBody>
      </p:sp>
      <p:sp>
        <p:nvSpPr>
          <p:cNvPr id="30" name="Объект 3">
            <a:extLst>
              <a:ext uri="{FF2B5EF4-FFF2-40B4-BE49-F238E27FC236}">
                <a16:creationId xmlns:a16="http://schemas.microsoft.com/office/drawing/2014/main" id="{935459B9-A9D5-DA3C-31E7-80DE8891AB81}"/>
              </a:ext>
            </a:extLst>
          </p:cNvPr>
          <p:cNvSpPr txBox="1">
            <a:spLocks/>
          </p:cNvSpPr>
          <p:nvPr/>
        </p:nvSpPr>
        <p:spPr>
          <a:xfrm>
            <a:off x="5465951" y="2789021"/>
            <a:ext cx="4861620" cy="1281367"/>
          </a:xfrm>
          <a:prstGeom prst="rect">
            <a:avLst/>
          </a:prstGeom>
          <a:solidFill>
            <a:schemeClr val="bg1">
              <a:lumMod val="85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just">
              <a:spcBef>
                <a:spcPts val="0"/>
              </a:spcBef>
              <a:spcAft>
                <a:spcPts val="0"/>
              </a:spcAft>
              <a:buNone/>
            </a:pPr>
            <a:r>
              <a:rPr lang="uk-UA" sz="1300" dirty="0">
                <a:solidFill>
                  <a:srgbClr val="000000"/>
                </a:solidFill>
                <a:latin typeface="Times New Roman" panose="02020603050405020304" pitchFamily="18" charset="0"/>
                <a:cs typeface="Times New Roman" panose="02020603050405020304" pitchFamily="18" charset="0"/>
              </a:rPr>
              <a:t>Перша мобільна маркетингова кампанія </a:t>
            </a:r>
            <a:r>
              <a:rPr lang="en-US" sz="1300" dirty="0">
                <a:solidFill>
                  <a:srgbClr val="000000"/>
                </a:solidFill>
                <a:latin typeface="Times New Roman" panose="02020603050405020304" pitchFamily="18" charset="0"/>
                <a:cs typeface="Times New Roman" panose="02020603050405020304" pitchFamily="18" charset="0"/>
              </a:rPr>
              <a:t>Universal Music</a:t>
            </a:r>
            <a:r>
              <a:rPr lang="uk-UA" sz="1300" dirty="0">
                <a:solidFill>
                  <a:srgbClr val="000000"/>
                </a:solidFill>
                <a:latin typeface="Times New Roman" panose="02020603050405020304" pitchFamily="18" charset="0"/>
                <a:cs typeface="Times New Roman" panose="02020603050405020304" pitchFamily="18" charset="0"/>
              </a:rPr>
              <a:t> (2001), Запуск </a:t>
            </a:r>
            <a:r>
              <a:rPr lang="en-US" sz="1300" dirty="0">
                <a:solidFill>
                  <a:srgbClr val="000000"/>
                </a:solidFill>
                <a:latin typeface="Times New Roman" panose="02020603050405020304" pitchFamily="18" charset="0"/>
                <a:cs typeface="Times New Roman" panose="02020603050405020304" pitchFamily="18" charset="0"/>
              </a:rPr>
              <a:t>LinkedIn (2003)</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WordPress</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2003</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Google </a:t>
            </a:r>
            <a:r>
              <a:rPr lang="uk-UA" sz="1300" dirty="0">
                <a:solidFill>
                  <a:srgbClr val="000000"/>
                </a:solidFill>
                <a:latin typeface="Times New Roman" panose="02020603050405020304" pitchFamily="18" charset="0"/>
                <a:cs typeface="Times New Roman" panose="02020603050405020304" pitchFamily="18" charset="0"/>
              </a:rPr>
              <a:t>стає загальнодоступним; запуск </a:t>
            </a:r>
            <a:r>
              <a:rPr lang="en-US" sz="1300" dirty="0">
                <a:solidFill>
                  <a:srgbClr val="000000"/>
                </a:solidFill>
                <a:latin typeface="Times New Roman" panose="02020603050405020304" pitchFamily="18" charset="0"/>
                <a:cs typeface="Times New Roman" panose="02020603050405020304" pitchFamily="18" charset="0"/>
              </a:rPr>
              <a:t>Gmail</a:t>
            </a:r>
            <a:r>
              <a:rPr lang="uk-UA" sz="1300" dirty="0">
                <a:solidFill>
                  <a:srgbClr val="000000"/>
                </a:solidFill>
                <a:latin typeface="Times New Roman" panose="02020603050405020304" pitchFamily="18" charset="0"/>
                <a:cs typeface="Times New Roman" panose="02020603050405020304" pitchFamily="18" charset="0"/>
              </a:rPr>
              <a:t> (2004), запуск </a:t>
            </a:r>
            <a:r>
              <a:rPr lang="en-US" sz="1300" dirty="0">
                <a:solidFill>
                  <a:srgbClr val="000000"/>
                </a:solidFill>
                <a:latin typeface="Times New Roman" panose="02020603050405020304" pitchFamily="18" charset="0"/>
                <a:cs typeface="Times New Roman" panose="02020603050405020304" pitchFamily="18" charset="0"/>
              </a:rPr>
              <a:t>Facebook</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2004</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YouTube</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2005</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Twitter</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2006</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Hulu</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2008</a:t>
            </a:r>
            <a:r>
              <a:rPr lang="uk-UA" sz="1300" dirty="0">
                <a:solidFill>
                  <a:srgbClr val="000000"/>
                </a:solidFill>
                <a:latin typeface="Times New Roman" panose="02020603050405020304" pitchFamily="18" charset="0"/>
                <a:cs typeface="Times New Roman" panose="02020603050405020304" pitchFamily="18" charset="0"/>
              </a:rPr>
              <a:t>), випуск </a:t>
            </a:r>
            <a:r>
              <a:rPr lang="en-US" sz="1300" dirty="0">
                <a:solidFill>
                  <a:srgbClr val="000000"/>
                </a:solidFill>
                <a:latin typeface="Times New Roman" panose="02020603050405020304" pitchFamily="18" charset="0"/>
                <a:cs typeface="Times New Roman" panose="02020603050405020304" pitchFamily="18" charset="0"/>
              </a:rPr>
              <a:t>iPhone</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2007</a:t>
            </a:r>
            <a:r>
              <a:rPr lang="uk-UA" sz="1300" dirty="0">
                <a:solidFill>
                  <a:srgbClr val="000000"/>
                </a:solidFill>
                <a:latin typeface="Times New Roman" panose="02020603050405020304" pitchFamily="18" charset="0"/>
                <a:cs typeface="Times New Roman" panose="02020603050405020304" pitchFamily="18" charset="0"/>
              </a:rPr>
              <a:t>), запуск результатів пошукової системи </a:t>
            </a:r>
            <a:r>
              <a:rPr lang="en-US" sz="1300" dirty="0">
                <a:solidFill>
                  <a:srgbClr val="000000"/>
                </a:solidFill>
                <a:latin typeface="Times New Roman" panose="02020603050405020304" pitchFamily="18" charset="0"/>
                <a:cs typeface="Times New Roman" panose="02020603050405020304" pitchFamily="18" charset="0"/>
              </a:rPr>
              <a:t>Google </a:t>
            </a:r>
            <a:r>
              <a:rPr lang="uk-UA" sz="1300" dirty="0">
                <a:solidFill>
                  <a:srgbClr val="000000"/>
                </a:solidFill>
                <a:latin typeface="Times New Roman" panose="02020603050405020304" pitchFamily="18" charset="0"/>
                <a:cs typeface="Times New Roman" panose="02020603050405020304" pitchFamily="18" charset="0"/>
              </a:rPr>
              <a:t>у реальному часі</a:t>
            </a:r>
            <a:r>
              <a:rPr lang="en-US" sz="1300" dirty="0">
                <a:solidFill>
                  <a:srgbClr val="000000"/>
                </a:solidFill>
                <a:latin typeface="Times New Roman" panose="02020603050405020304" pitchFamily="18" charset="0"/>
                <a:cs typeface="Times New Roman" panose="02020603050405020304" pitchFamily="18" charset="0"/>
              </a:rPr>
              <a:t> (</a:t>
            </a:r>
            <a:r>
              <a:rPr lang="uk-UA" sz="1300" dirty="0">
                <a:solidFill>
                  <a:srgbClr val="000000"/>
                </a:solidFill>
                <a:latin typeface="Times New Roman" panose="02020603050405020304" pitchFamily="18" charset="0"/>
                <a:cs typeface="Times New Roman" panose="02020603050405020304" pitchFamily="18" charset="0"/>
              </a:rPr>
              <a:t>2009</a:t>
            </a:r>
            <a:r>
              <a:rPr lang="en-US" sz="1300" dirty="0">
                <a:solidFill>
                  <a:srgbClr val="000000"/>
                </a:solidFill>
                <a:latin typeface="Times New Roman" panose="02020603050405020304" pitchFamily="18" charset="0"/>
                <a:cs typeface="Times New Roman" panose="02020603050405020304" pitchFamily="18" charset="0"/>
              </a:rPr>
              <a:t>)</a:t>
            </a:r>
            <a:r>
              <a:rPr lang="uk-UA" sz="1300" dirty="0">
                <a:solidFill>
                  <a:srgbClr val="000000"/>
                </a:solidFill>
                <a:latin typeface="Times New Roman" panose="02020603050405020304" pitchFamily="18" charset="0"/>
                <a:cs typeface="Times New Roman" panose="02020603050405020304" pitchFamily="18" charset="0"/>
              </a:rPr>
              <a:t>, запуск </a:t>
            </a:r>
            <a:r>
              <a:rPr lang="en-US" sz="1300" dirty="0">
                <a:solidFill>
                  <a:srgbClr val="000000"/>
                </a:solidFill>
                <a:latin typeface="Times New Roman" panose="02020603050405020304" pitchFamily="18" charset="0"/>
                <a:cs typeface="Times New Roman" panose="02020603050405020304" pitchFamily="18" charset="0"/>
              </a:rPr>
              <a:t>WhatsApp</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2009</a:t>
            </a:r>
            <a:r>
              <a:rPr lang="uk-UA" sz="1300" dirty="0">
                <a:solidFill>
                  <a:srgbClr val="000000"/>
                </a:solidFill>
                <a:latin typeface="Times New Roman" panose="02020603050405020304" pitchFamily="18" charset="0"/>
                <a:cs typeface="Times New Roman" panose="02020603050405020304" pitchFamily="18" charset="0"/>
              </a:rPr>
              <a:t>)</a:t>
            </a:r>
            <a:endParaRPr lang="uk-UA" sz="1300" i="1" dirty="0">
              <a:solidFill>
                <a:srgbClr val="000000"/>
              </a:solidFill>
              <a:latin typeface="Times New Roman" panose="02020603050405020304" pitchFamily="18" charset="0"/>
              <a:cs typeface="Times New Roman" panose="02020603050405020304" pitchFamily="18" charset="0"/>
            </a:endParaRPr>
          </a:p>
        </p:txBody>
      </p:sp>
      <p:sp>
        <p:nvSpPr>
          <p:cNvPr id="33" name="Объект 3">
            <a:extLst>
              <a:ext uri="{FF2B5EF4-FFF2-40B4-BE49-F238E27FC236}">
                <a16:creationId xmlns:a16="http://schemas.microsoft.com/office/drawing/2014/main" id="{F7F04819-8002-256F-0981-E88E4B465051}"/>
              </a:ext>
            </a:extLst>
          </p:cNvPr>
          <p:cNvSpPr txBox="1">
            <a:spLocks/>
          </p:cNvSpPr>
          <p:nvPr/>
        </p:nvSpPr>
        <p:spPr>
          <a:xfrm>
            <a:off x="5465951" y="4055538"/>
            <a:ext cx="4861620" cy="1748083"/>
          </a:xfrm>
          <a:prstGeom prst="rect">
            <a:avLst/>
          </a:prstGeom>
          <a:solidFill>
            <a:schemeClr val="bg1">
              <a:lumMod val="75000"/>
            </a:schemeClr>
          </a:solidFill>
        </p:spPr>
        <p:txBody>
          <a:bodyPr vert="horz" lIns="91440" tIns="45720" rIns="91440" bIns="45720" rtlCol="0">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0" indent="0" algn="just">
              <a:spcBef>
                <a:spcPts val="0"/>
              </a:spcBef>
              <a:spcAft>
                <a:spcPts val="0"/>
              </a:spcAft>
              <a:buNone/>
            </a:pPr>
            <a:r>
              <a:rPr lang="uk-UA" sz="1300" dirty="0">
                <a:solidFill>
                  <a:srgbClr val="000000"/>
                </a:solidFill>
                <a:latin typeface="Times New Roman" panose="02020603050405020304" pitchFamily="18" charset="0"/>
                <a:cs typeface="Times New Roman" panose="02020603050405020304" pitchFamily="18" charset="0"/>
              </a:rPr>
              <a:t>Запуск </a:t>
            </a:r>
            <a:r>
              <a:rPr lang="en-US" sz="1300" dirty="0">
                <a:solidFill>
                  <a:srgbClr val="000000"/>
                </a:solidFill>
                <a:latin typeface="Times New Roman" panose="02020603050405020304" pitchFamily="18" charset="0"/>
                <a:cs typeface="Times New Roman" panose="02020603050405020304" pitchFamily="18" charset="0"/>
              </a:rPr>
              <a:t>Instagram</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2010</a:t>
            </a:r>
            <a:r>
              <a:rPr lang="uk-UA" sz="1300" dirty="0">
                <a:solidFill>
                  <a:srgbClr val="000000"/>
                </a:solidFill>
                <a:latin typeface="Times New Roman" panose="02020603050405020304" pitchFamily="18" charset="0"/>
                <a:cs typeface="Times New Roman" panose="02020603050405020304" pitchFamily="18" charset="0"/>
              </a:rPr>
              <a:t>), використання Інтернету перевищує відсоток телеглядачів серед молоді (2011), запуск </a:t>
            </a:r>
            <a:r>
              <a:rPr lang="en-US" sz="1300" dirty="0">
                <a:solidFill>
                  <a:srgbClr val="000000"/>
                </a:solidFill>
                <a:latin typeface="Times New Roman" panose="02020603050405020304" pitchFamily="18" charset="0"/>
                <a:cs typeface="Times New Roman" panose="02020603050405020304" pitchFamily="18" charset="0"/>
              </a:rPr>
              <a:t>Snapchat</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2011</a:t>
            </a:r>
            <a:r>
              <a:rPr lang="uk-UA" sz="1300" dirty="0">
                <a:solidFill>
                  <a:srgbClr val="000000"/>
                </a:solidFill>
                <a:latin typeface="Times New Roman" panose="02020603050405020304" pitchFamily="18" charset="0"/>
                <a:cs typeface="Times New Roman" panose="02020603050405020304" pitchFamily="18" charset="0"/>
              </a:rPr>
              <a:t>), 64% рекламодавців очікують збільшення бюджету соціальних мереж (2013), </a:t>
            </a:r>
            <a:r>
              <a:rPr lang="en-US" sz="1300" dirty="0">
                <a:solidFill>
                  <a:srgbClr val="000000"/>
                </a:solidFill>
                <a:latin typeface="Times New Roman" panose="02020603050405020304" pitchFamily="18" charset="0"/>
                <a:cs typeface="Times New Roman" panose="02020603050405020304" pitchFamily="18" charset="0"/>
              </a:rPr>
              <a:t>Amazon </a:t>
            </a:r>
            <a:r>
              <a:rPr lang="uk-UA" sz="1300" dirty="0">
                <a:solidFill>
                  <a:srgbClr val="000000"/>
                </a:solidFill>
                <a:latin typeface="Times New Roman" panose="02020603050405020304" pitchFamily="18" charset="0"/>
                <a:cs typeface="Times New Roman" panose="02020603050405020304" pitchFamily="18" charset="0"/>
              </a:rPr>
              <a:t>домінує в електронній комерції (2013), запуск месенджера </a:t>
            </a:r>
            <a:r>
              <a:rPr lang="en-US" sz="1300" dirty="0">
                <a:solidFill>
                  <a:srgbClr val="000000"/>
                </a:solidFill>
                <a:latin typeface="Times New Roman" panose="02020603050405020304" pitchFamily="18" charset="0"/>
                <a:cs typeface="Times New Roman" panose="02020603050405020304" pitchFamily="18" charset="0"/>
              </a:rPr>
              <a:t>Facebook </a:t>
            </a:r>
            <a:r>
              <a:rPr lang="uk-UA" sz="1300" dirty="0">
                <a:solidFill>
                  <a:srgbClr val="000000"/>
                </a:solidFill>
                <a:latin typeface="Times New Roman" panose="02020603050405020304" pitchFamily="18" charset="0"/>
                <a:cs typeface="Times New Roman" panose="02020603050405020304" pitchFamily="18" charset="0"/>
              </a:rPr>
              <a:t>(</a:t>
            </a:r>
            <a:r>
              <a:rPr lang="en-US" sz="1300" dirty="0">
                <a:solidFill>
                  <a:srgbClr val="000000"/>
                </a:solidFill>
                <a:latin typeface="Times New Roman" panose="02020603050405020304" pitchFamily="18" charset="0"/>
                <a:cs typeface="Times New Roman" panose="02020603050405020304" pitchFamily="18" charset="0"/>
              </a:rPr>
              <a:t>2014</a:t>
            </a:r>
            <a:r>
              <a:rPr lang="uk-UA" sz="1300" dirty="0">
                <a:solidFill>
                  <a:srgbClr val="000000"/>
                </a:solidFill>
                <a:latin typeface="Times New Roman" panose="02020603050405020304" pitchFamily="18" charset="0"/>
                <a:cs typeface="Times New Roman" panose="02020603050405020304" pitchFamily="18" charset="0"/>
              </a:rPr>
              <a:t>), </a:t>
            </a:r>
            <a:r>
              <a:rPr lang="en-US" sz="1300" dirty="0">
                <a:solidFill>
                  <a:srgbClr val="000000"/>
                </a:solidFill>
                <a:latin typeface="Times New Roman" panose="02020603050405020304" pitchFamily="18" charset="0"/>
                <a:cs typeface="Times New Roman" panose="02020603050405020304" pitchFamily="18" charset="0"/>
              </a:rPr>
              <a:t>LinkedIn </a:t>
            </a:r>
            <a:r>
              <a:rPr lang="uk-UA" sz="1300" dirty="0">
                <a:solidFill>
                  <a:srgbClr val="000000"/>
                </a:solidFill>
                <a:latin typeface="Times New Roman" panose="02020603050405020304" pitchFamily="18" charset="0"/>
                <a:cs typeface="Times New Roman" panose="02020603050405020304" pitchFamily="18" charset="0"/>
              </a:rPr>
              <a:t>пропонує персоналізовану рекламу (2014), використання мобільних пристроїв перевищує трафік веб-переглядача комп’ютера (2014), розвиток контент-маркетингу (2015)</a:t>
            </a:r>
          </a:p>
        </p:txBody>
      </p:sp>
      <p:pic>
        <p:nvPicPr>
          <p:cNvPr id="12" name="Рисунок 11">
            <a:extLst>
              <a:ext uri="{FF2B5EF4-FFF2-40B4-BE49-F238E27FC236}">
                <a16:creationId xmlns:a16="http://schemas.microsoft.com/office/drawing/2014/main" id="{006AFA3B-05E8-4DEE-81A2-C3113B44968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3617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378628" y="1485930"/>
            <a:ext cx="7740146" cy="4001095"/>
          </a:xfrm>
          <a:prstGeom prst="rect">
            <a:avLst/>
          </a:prstGeom>
        </p:spPr>
        <p:txBody>
          <a:bodyPr wrap="square">
            <a:spAutoFit/>
          </a:bodyPr>
          <a:lstStyle/>
          <a:p>
            <a:pPr algn="ctr">
              <a:lnSpc>
                <a:spcPct val="90000"/>
              </a:lnSpc>
            </a:pPr>
            <a:r>
              <a:rPr lang="uk-UA" sz="4000" b="1" dirty="0">
                <a:solidFill>
                  <a:schemeClr val="accent4">
                    <a:lumMod val="50000"/>
                  </a:schemeClr>
                </a:solidFill>
                <a:latin typeface="Times New Roman" pitchFamily="18" charset="0"/>
                <a:cs typeface="Times New Roman" pitchFamily="18" charset="0"/>
              </a:rPr>
              <a:t>ЦИФРОВИЙ МАРКЕТИНГ</a:t>
            </a:r>
            <a:r>
              <a:rPr lang="uk-UA" sz="4000" b="1" dirty="0">
                <a:latin typeface="Times New Roman" pitchFamily="18" charset="0"/>
                <a:cs typeface="Times New Roman" pitchFamily="18" charset="0"/>
              </a:rPr>
              <a:t> </a:t>
            </a:r>
          </a:p>
          <a:p>
            <a:pPr algn="ctr">
              <a:lnSpc>
                <a:spcPct val="90000"/>
              </a:lnSpc>
            </a:pPr>
            <a:r>
              <a:rPr lang="uk-UA" sz="4000" b="1" dirty="0">
                <a:solidFill>
                  <a:schemeClr val="accent4">
                    <a:lumMod val="50000"/>
                  </a:schemeClr>
                </a:solidFill>
                <a:latin typeface="Times New Roman" pitchFamily="18" charset="0"/>
                <a:cs typeface="Times New Roman" pitchFamily="18" charset="0"/>
              </a:rPr>
              <a:t>– </a:t>
            </a:r>
            <a:r>
              <a:rPr lang="uk-UA" sz="4000" dirty="0">
                <a:solidFill>
                  <a:schemeClr val="accent4">
                    <a:lumMod val="50000"/>
                  </a:schemeClr>
                </a:solidFill>
                <a:latin typeface="Times New Roman" pitchFamily="18" charset="0"/>
                <a:cs typeface="Times New Roman" pitchFamily="18" charset="0"/>
              </a:rPr>
              <a:t>драйвер розвитку для сучасного бізнесу</a:t>
            </a:r>
          </a:p>
          <a:p>
            <a:pPr algn="ctr"/>
            <a:endParaRPr lang="uk-UA" sz="2400" dirty="0">
              <a:latin typeface="Times New Roman" pitchFamily="18" charset="0"/>
              <a:cs typeface="Times New Roman" pitchFamily="18" charset="0"/>
            </a:endParaRPr>
          </a:p>
          <a:p>
            <a:pPr marL="342900" indent="-342900" algn="just">
              <a:buFont typeface="Wingdings" panose="05000000000000000000" pitchFamily="2" charset="2"/>
              <a:buChar char="v"/>
            </a:pPr>
            <a:r>
              <a:rPr lang="uk-UA" sz="2200" dirty="0">
                <a:latin typeface="Times New Roman" pitchFamily="18" charset="0"/>
                <a:cs typeface="Times New Roman" pitchFamily="18" charset="0"/>
              </a:rPr>
              <a:t>Поліпшення клієнтського досвіду</a:t>
            </a:r>
          </a:p>
          <a:p>
            <a:pPr marL="342900" indent="-342900" algn="just">
              <a:buFont typeface="Wingdings" panose="05000000000000000000" pitchFamily="2" charset="2"/>
              <a:buChar char="v"/>
            </a:pPr>
            <a:r>
              <a:rPr lang="uk-UA" sz="2200" dirty="0">
                <a:latin typeface="Times New Roman" pitchFamily="18" charset="0"/>
                <a:cs typeface="Times New Roman" pitchFamily="18" charset="0"/>
              </a:rPr>
              <a:t>Гнучкість і прискорення бізнес-процесів</a:t>
            </a:r>
          </a:p>
          <a:p>
            <a:pPr marL="342900" indent="-342900" algn="just">
              <a:buFont typeface="Wingdings" panose="05000000000000000000" pitchFamily="2" charset="2"/>
              <a:buChar char="v"/>
            </a:pPr>
            <a:r>
              <a:rPr lang="uk-UA" sz="2200" dirty="0">
                <a:latin typeface="Times New Roman" pitchFamily="18" charset="0"/>
                <a:cs typeface="Times New Roman" pitchFamily="18" charset="0"/>
              </a:rPr>
              <a:t>Інноваційні можливості для розвитку бізнесу</a:t>
            </a:r>
          </a:p>
          <a:p>
            <a:pPr marL="342900" indent="-342900" algn="just">
              <a:buFont typeface="Wingdings" panose="05000000000000000000" pitchFamily="2" charset="2"/>
              <a:buChar char="v"/>
            </a:pPr>
            <a:r>
              <a:rPr lang="uk-UA" sz="2200" dirty="0">
                <a:latin typeface="Times New Roman" pitchFamily="18" charset="0"/>
                <a:cs typeface="Times New Roman" pitchFamily="18" charset="0"/>
              </a:rPr>
              <a:t>Використання сучасних технологій для роботи з даними</a:t>
            </a:r>
          </a:p>
          <a:p>
            <a:pPr marL="342900" indent="-342900" algn="just">
              <a:buFont typeface="Wingdings" panose="05000000000000000000" pitchFamily="2" charset="2"/>
              <a:buChar char="v"/>
            </a:pPr>
            <a:r>
              <a:rPr lang="uk-UA" sz="2200" dirty="0">
                <a:latin typeface="Times New Roman" pitchFamily="18" charset="0"/>
                <a:cs typeface="Times New Roman" pitchFamily="18" charset="0"/>
              </a:rPr>
              <a:t>Партнерство і співробітництво</a:t>
            </a:r>
            <a:endParaRPr lang="uk-UA" sz="2200" dirty="0">
              <a:solidFill>
                <a:schemeClr val="tx1">
                  <a:lumMod val="50000"/>
                  <a:lumOff val="50000"/>
                </a:schemeClr>
              </a:solidFill>
              <a:latin typeface="Times New Roman" pitchFamily="18" charset="0"/>
              <a:cs typeface="Times New Roman" pitchFamily="18" charset="0"/>
            </a:endParaRPr>
          </a:p>
          <a:p>
            <a:pPr algn="just"/>
            <a:endParaRPr lang="uk-UA" sz="1200" dirty="0">
              <a:solidFill>
                <a:schemeClr val="tx1">
                  <a:lumMod val="50000"/>
                  <a:lumOff val="50000"/>
                </a:schemeClr>
              </a:solidFill>
              <a:latin typeface="Times New Roman" pitchFamily="18" charset="0"/>
              <a:cs typeface="Times New Roman" pitchFamily="18" charset="0"/>
            </a:endParaRPr>
          </a:p>
        </p:txBody>
      </p:sp>
      <p:sp>
        <p:nvSpPr>
          <p:cNvPr id="15" name="Прямоугольник 14"/>
          <p:cNvSpPr/>
          <p:nvPr/>
        </p:nvSpPr>
        <p:spPr>
          <a:xfrm>
            <a:off x="2378628" y="5678467"/>
            <a:ext cx="7389780" cy="246221"/>
          </a:xfrm>
          <a:prstGeom prst="rect">
            <a:avLst/>
          </a:prstGeom>
        </p:spPr>
        <p:txBody>
          <a:bodyPr wrap="square">
            <a:spAutoFit/>
          </a:bodyPr>
          <a:lstStyle/>
          <a:p>
            <a:r>
              <a:rPr lang="uk-UA" sz="1000" i="1" dirty="0">
                <a:latin typeface="Times New Roman" pitchFamily="18" charset="0"/>
                <a:cs typeface="Times New Roman" pitchFamily="18" charset="0"/>
              </a:rPr>
              <a:t>Джерело: </a:t>
            </a:r>
            <a:r>
              <a:rPr lang="en-US" sz="1000" i="1" dirty="0">
                <a:latin typeface="Times New Roman" pitchFamily="18" charset="0"/>
                <a:cs typeface="Times New Roman" pitchFamily="18" charset="0"/>
              </a:rPr>
              <a:t>https://www.terrasoft.ua/page/digital-transformation</a:t>
            </a:r>
            <a:endParaRPr lang="uk-UA" sz="1000" i="1" dirty="0">
              <a:latin typeface="Times New Roman" pitchFamily="18" charset="0"/>
              <a:cs typeface="Times New Roman" pitchFamily="18" charset="0"/>
            </a:endParaRPr>
          </a:p>
        </p:txBody>
      </p:sp>
      <p:pic>
        <p:nvPicPr>
          <p:cNvPr id="5" name="Рисунок 11">
            <a:extLst>
              <a:ext uri="{FF2B5EF4-FFF2-40B4-BE49-F238E27FC236}">
                <a16:creationId xmlns:a16="http://schemas.microsoft.com/office/drawing/2014/main" id="{A3D45DB1-8779-4F01-8032-51D35F8E3C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5942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Объект 2"/>
          <p:cNvSpPr>
            <a:spLocks noGrp="1"/>
          </p:cNvSpPr>
          <p:nvPr>
            <p:ph sz="quarter" idx="13"/>
          </p:nvPr>
        </p:nvSpPr>
        <p:spPr>
          <a:xfrm>
            <a:off x="965200" y="2032531"/>
            <a:ext cx="10405534" cy="2151525"/>
          </a:xfrm>
        </p:spPr>
        <p:txBody>
          <a:bodyPr>
            <a:noAutofit/>
          </a:bodyPr>
          <a:lstStyle/>
          <a:p>
            <a:pPr marL="45720" indent="0" algn="just">
              <a:buNone/>
            </a:pPr>
            <a:r>
              <a:rPr lang="uk-UA" b="1" dirty="0">
                <a:solidFill>
                  <a:schemeClr val="tx1"/>
                </a:solidFill>
                <a:latin typeface="Times New Roman" pitchFamily="18" charset="0"/>
                <a:cs typeface="Times New Roman" pitchFamily="18" charset="0"/>
              </a:rPr>
              <a:t>Цифровий маркетинг </a:t>
            </a:r>
            <a:r>
              <a:rPr lang="uk-UA" i="1" dirty="0">
                <a:solidFill>
                  <a:schemeClr val="tx1"/>
                </a:solidFill>
                <a:latin typeface="Times New Roman" pitchFamily="18" charset="0"/>
                <a:cs typeface="Times New Roman" pitchFamily="18" charset="0"/>
              </a:rPr>
              <a:t>(з англ. </a:t>
            </a:r>
            <a:r>
              <a:rPr lang="en-US" i="1" dirty="0">
                <a:solidFill>
                  <a:schemeClr val="tx1"/>
                </a:solidFill>
                <a:latin typeface="Times New Roman" pitchFamily="18" charset="0"/>
                <a:cs typeface="Times New Roman" pitchFamily="18" charset="0"/>
              </a:rPr>
              <a:t>digital marketing)</a:t>
            </a:r>
            <a:r>
              <a:rPr lang="uk-UA" dirty="0">
                <a:solidFill>
                  <a:schemeClr val="tx1"/>
                </a:solidFill>
                <a:latin typeface="Times New Roman" pitchFamily="18" charset="0"/>
                <a:cs typeface="Times New Roman" pitchFamily="18" charset="0"/>
              </a:rPr>
              <a:t> передбачає використання цифрових і соціальних каналів для просування бренду та охоплення споживачів. Цей вид маркетингу можна здійснити в інтернеті, соціальних мережах, пошукових системах, мобільних пристроях чи інших каналах</a:t>
            </a:r>
          </a:p>
        </p:txBody>
      </p:sp>
      <p:pic>
        <p:nvPicPr>
          <p:cNvPr id="27" name="Picture 2" descr="C:\Users\admin\Desktop\Новый рисунок (7).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358" y="676141"/>
            <a:ext cx="6875092" cy="1060105"/>
          </a:xfrm>
          <a:prstGeom prst="rect">
            <a:avLst/>
          </a:prstGeom>
          <a:noFill/>
          <a:extLst>
            <a:ext uri="{909E8E84-426E-40DD-AFC4-6F175D3DCCD1}">
              <a14:hiddenFill xmlns:a14="http://schemas.microsoft.com/office/drawing/2010/main">
                <a:solidFill>
                  <a:srgbClr val="FFFFFF"/>
                </a:solidFill>
              </a14:hiddenFill>
            </a:ext>
          </a:extLst>
        </p:spPr>
      </p:pic>
      <p:sp>
        <p:nvSpPr>
          <p:cNvPr id="4" name="Овал 3"/>
          <p:cNvSpPr/>
          <p:nvPr/>
        </p:nvSpPr>
        <p:spPr>
          <a:xfrm>
            <a:off x="3361267" y="4486818"/>
            <a:ext cx="3557653" cy="11649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400" dirty="0">
                <a:latin typeface="Times New Roman" pitchFamily="18" charset="0"/>
                <a:cs typeface="Times New Roman" pitchFamily="18" charset="0"/>
              </a:rPr>
              <a:t>Інтернет-маркетинг</a:t>
            </a:r>
          </a:p>
        </p:txBody>
      </p:sp>
      <p:sp>
        <p:nvSpPr>
          <p:cNvPr id="5" name="Овал 4"/>
          <p:cNvSpPr/>
          <p:nvPr/>
        </p:nvSpPr>
        <p:spPr>
          <a:xfrm>
            <a:off x="2912533" y="4309276"/>
            <a:ext cx="6665907" cy="15188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uk-UA" dirty="0">
                <a:solidFill>
                  <a:schemeClr val="tx1"/>
                </a:solidFill>
                <a:latin typeface="Times New Roman" pitchFamily="18" charset="0"/>
                <a:cs typeface="Times New Roman" pitchFamily="18" charset="0"/>
              </a:rPr>
              <a:t>ЦИФРОВИЙ </a:t>
            </a:r>
          </a:p>
          <a:p>
            <a:pPr algn="r"/>
            <a:r>
              <a:rPr lang="uk-UA" dirty="0">
                <a:solidFill>
                  <a:schemeClr val="tx1"/>
                </a:solidFill>
                <a:latin typeface="Times New Roman" pitchFamily="18" charset="0"/>
                <a:cs typeface="Times New Roman" pitchFamily="18" charset="0"/>
              </a:rPr>
              <a:t>МАРКЕТИНГ</a:t>
            </a:r>
          </a:p>
        </p:txBody>
      </p:sp>
      <p:pic>
        <p:nvPicPr>
          <p:cNvPr id="7" name="Рисунок 11">
            <a:extLst>
              <a:ext uri="{FF2B5EF4-FFF2-40B4-BE49-F238E27FC236}">
                <a16:creationId xmlns:a16="http://schemas.microsoft.com/office/drawing/2014/main" id="{57D1915A-7800-4D9A-83C1-82BED92640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393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E3E7BE83-6E77-49F0-B5A0-B8180E62F97E}"/>
              </a:ext>
            </a:extLst>
          </p:cNvPr>
          <p:cNvPicPr>
            <a:picLocks noChangeAspect="1"/>
          </p:cNvPicPr>
          <p:nvPr/>
        </p:nvPicPr>
        <p:blipFill>
          <a:blip r:embed="rId2"/>
          <a:stretch>
            <a:fillRect/>
          </a:stretch>
        </p:blipFill>
        <p:spPr>
          <a:xfrm>
            <a:off x="1524000" y="807249"/>
            <a:ext cx="9144000" cy="5243502"/>
          </a:xfrm>
          <a:prstGeom prst="rect">
            <a:avLst/>
          </a:prstGeom>
        </p:spPr>
      </p:pic>
      <p:pic>
        <p:nvPicPr>
          <p:cNvPr id="3" name="Рисунок 11">
            <a:extLst>
              <a:ext uri="{FF2B5EF4-FFF2-40B4-BE49-F238E27FC236}">
                <a16:creationId xmlns:a16="http://schemas.microsoft.com/office/drawing/2014/main" id="{CDF9BD13-2A2D-43D3-9AAC-F4351453E6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3944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398C2F5B-6FF0-412B-A158-FE483FD13CA8}"/>
              </a:ext>
            </a:extLst>
          </p:cNvPr>
          <p:cNvPicPr>
            <a:picLocks noChangeAspect="1"/>
          </p:cNvPicPr>
          <p:nvPr/>
        </p:nvPicPr>
        <p:blipFill rotWithShape="1">
          <a:blip r:embed="rId2"/>
          <a:srcRect t="6467" b="12117"/>
          <a:stretch/>
        </p:blipFill>
        <p:spPr>
          <a:xfrm>
            <a:off x="661029" y="1471748"/>
            <a:ext cx="11095541" cy="5040546"/>
          </a:xfrm>
          <a:prstGeom prst="rect">
            <a:avLst/>
          </a:prstGeom>
        </p:spPr>
      </p:pic>
      <p:pic>
        <p:nvPicPr>
          <p:cNvPr id="4" name="Рисунок 11">
            <a:extLst>
              <a:ext uri="{FF2B5EF4-FFF2-40B4-BE49-F238E27FC236}">
                <a16:creationId xmlns:a16="http://schemas.microsoft.com/office/drawing/2014/main" id="{6A7C0552-9D8F-4B69-B4B8-FDB039FB8C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226021"/>
            <a:ext cx="2048878" cy="82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одзаголовок 2">
            <a:extLst>
              <a:ext uri="{FF2B5EF4-FFF2-40B4-BE49-F238E27FC236}">
                <a16:creationId xmlns:a16="http://schemas.microsoft.com/office/drawing/2014/main" id="{F7575FE3-C5F6-47B2-BF45-9BFC5755F385}"/>
              </a:ext>
            </a:extLst>
          </p:cNvPr>
          <p:cNvSpPr txBox="1">
            <a:spLocks/>
          </p:cNvSpPr>
          <p:nvPr/>
        </p:nvSpPr>
        <p:spPr>
          <a:xfrm>
            <a:off x="2646432" y="408900"/>
            <a:ext cx="8988219" cy="993179"/>
          </a:xfrm>
          <a:prstGeom prst="rect">
            <a:avLst/>
          </a:prstGeom>
          <a:solidFill>
            <a:schemeClr val="accent2">
              <a:lumMod val="40000"/>
              <a:lumOff val="60000"/>
            </a:schemeClr>
          </a:solidFill>
        </p:spPr>
        <p:txBody>
          <a:bodyPr vert="horz" lIns="91440" tIns="45720" rIns="91440" bIns="45720" rtlCol="0" anchor="t" anchorCtr="0">
            <a:noAutofit/>
          </a:bodyPr>
          <a:lstStyle>
            <a:lvl1pPr marL="0" indent="0" algn="l" defTabSz="914400" rtl="0" eaLnBrk="1" latinLnBrk="0" hangingPunct="1">
              <a:spcBef>
                <a:spcPct val="20000"/>
              </a:spcBef>
              <a:spcAft>
                <a:spcPts val="300"/>
              </a:spcAft>
              <a:buClr>
                <a:schemeClr val="accent6">
                  <a:lumMod val="75000"/>
                </a:schemeClr>
              </a:buClr>
              <a:buSzPct val="130000"/>
              <a:buFont typeface="Georgia" pitchFamily="18" charset="0"/>
              <a:buNone/>
              <a:defRPr sz="2200" kern="1200">
                <a:solidFill>
                  <a:schemeClr val="tx2"/>
                </a:solidFill>
                <a:latin typeface="+mn-lt"/>
                <a:ea typeface="+mn-ea"/>
                <a:cs typeface="+mn-cs"/>
              </a:defRPr>
            </a:lvl1pPr>
            <a:lvl2pPr marL="457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5pPr>
            <a:lvl6pPr marL="22860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spcAft>
                <a:spcPts val="300"/>
              </a:spcAft>
              <a:buClr>
                <a:schemeClr val="accent6">
                  <a:lumMod val="75000"/>
                </a:schemeClr>
              </a:buClr>
              <a:buSzPct val="130000"/>
              <a:buFont typeface="Georgia" pitchFamily="18" charset="0"/>
              <a:buNone/>
              <a:defRPr sz="1400" kern="1200">
                <a:solidFill>
                  <a:schemeClr val="tx1">
                    <a:tint val="75000"/>
                  </a:schemeClr>
                </a:solidFill>
                <a:latin typeface="+mn-lt"/>
                <a:ea typeface="+mn-ea"/>
                <a:cs typeface="+mn-cs"/>
              </a:defRPr>
            </a:lvl9pPr>
          </a:lstStyle>
          <a:p>
            <a:pPr algn="ctr">
              <a:spcBef>
                <a:spcPts val="0"/>
              </a:spcBef>
              <a:spcAft>
                <a:spcPts val="0"/>
              </a:spcAft>
            </a:pPr>
            <a:r>
              <a:rPr lang="uk-UA" sz="2800" kern="0" dirty="0">
                <a:solidFill>
                  <a:schemeClr val="tx1"/>
                </a:solidFill>
                <a:latin typeface="Times New Roman" pitchFamily="18" charset="0"/>
                <a:cs typeface="Times New Roman" pitchFamily="18" charset="0"/>
              </a:rPr>
              <a:t>Гештальт-переключення у контексті переходу</a:t>
            </a:r>
          </a:p>
          <a:p>
            <a:pPr algn="ctr">
              <a:spcBef>
                <a:spcPts val="0"/>
              </a:spcBef>
              <a:spcAft>
                <a:spcPts val="0"/>
              </a:spcAft>
            </a:pPr>
            <a:r>
              <a:rPr lang="uk-UA" sz="2800" kern="0" dirty="0">
                <a:solidFill>
                  <a:schemeClr val="tx1"/>
                </a:solidFill>
                <a:latin typeface="Times New Roman" pitchFamily="18" charset="0"/>
                <a:cs typeface="Times New Roman" pitchFamily="18" charset="0"/>
              </a:rPr>
              <a:t>до нової маркетингової парадигми</a:t>
            </a:r>
          </a:p>
        </p:txBody>
      </p:sp>
    </p:spTree>
    <p:extLst>
      <p:ext uri="{BB962C8B-B14F-4D97-AF65-F5344CB8AC3E}">
        <p14:creationId xmlns:p14="http://schemas.microsoft.com/office/powerpoint/2010/main" val="41383594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E9FBD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664AFC-67C7-4856-B44D-61D9B4C3AAEA}"/>
              </a:ext>
            </a:extLst>
          </p:cNvPr>
          <p:cNvSpPr txBox="1"/>
          <p:nvPr/>
        </p:nvSpPr>
        <p:spPr>
          <a:xfrm>
            <a:off x="2959509" y="3136612"/>
            <a:ext cx="6097136" cy="584775"/>
          </a:xfrm>
          <a:prstGeom prst="rect">
            <a:avLst/>
          </a:prstGeom>
          <a:noFill/>
        </p:spPr>
        <p:txBody>
          <a:bodyPr wrap="square">
            <a:spAutoFit/>
          </a:bodyPr>
          <a:lstStyle/>
          <a:p>
            <a:pPr algn="ctr"/>
            <a:r>
              <a:rPr lang="uk-UA" sz="3200" b="1" dirty="0">
                <a:solidFill>
                  <a:srgbClr val="00002E"/>
                </a:solidFill>
                <a:latin typeface="Times New Roman" panose="02020603050405020304" pitchFamily="18" charset="0"/>
                <a:cs typeface="Times New Roman" panose="02020603050405020304" pitchFamily="18" charset="0"/>
              </a:rPr>
              <a:t>Дякую за увагу!</a:t>
            </a:r>
            <a:endParaRPr lang="uk-UA" b="1" dirty="0">
              <a:solidFill>
                <a:srgbClr val="00002E"/>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1065007"/>
      </p:ext>
    </p:extLst>
  </p:cSld>
  <p:clrMapOvr>
    <a:masterClrMapping/>
  </p:clrMapOvr>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2545</TotalTime>
  <Words>5042</Words>
  <Application>Microsoft Office PowerPoint</Application>
  <PresentationFormat>Широкий екран</PresentationFormat>
  <Paragraphs>399</Paragraphs>
  <Slides>47</Slides>
  <Notes>23</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47</vt:i4>
      </vt:variant>
    </vt:vector>
  </HeadingPairs>
  <TitlesOfParts>
    <vt:vector size="54" baseType="lpstr">
      <vt:lpstr>Arial</vt:lpstr>
      <vt:lpstr>Calibri</vt:lpstr>
      <vt:lpstr>Calibri Light</vt:lpstr>
      <vt:lpstr>Georgia</vt:lpstr>
      <vt:lpstr>Times New Roman</vt:lpstr>
      <vt:lpstr>Wingdings</vt:lpstr>
      <vt:lpstr>Тема Office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Історію маркетингу поділяють на</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User</dc:creator>
  <cp:lastModifiedBy>User</cp:lastModifiedBy>
  <cp:revision>175</cp:revision>
  <dcterms:created xsi:type="dcterms:W3CDTF">2025-08-16T12:27:41Z</dcterms:created>
  <dcterms:modified xsi:type="dcterms:W3CDTF">2026-09-09T18:52:12Z</dcterms:modified>
</cp:coreProperties>
</file>