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7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3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6434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828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7  ·  ЗАВДАННЯ ТА ПИТАННЯ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24688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Особливості ризик-менеджменту в сучасній організації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Практичні ситуації  ·  Задачі  ·  Питання для самоперевірки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7  ·  ЗАВДАННЯ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блоку завдань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Практичні ситуації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на організацію РМ, функції, структуру служби та документи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262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5262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262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задач: функції РМ, оргструктура, програма РМ, розподіл ролей, документообіг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838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1838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124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4124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4124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питань для самоперевірки та семінару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  ·  ЗАВДАННЯ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12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1. Функції ризик-менеджменту на підприємстві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середньому виробничому підприємстві ризик-менеджмент «розпорошений»: фінансист відповідає за страхування, юрист — за договори, охоронець — за фізичну безпеку, а загальної координації немає. Після інциденту керівництво вирішує «запровадити ризик-менеджмент».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які основні функції ризик-менеджменту (ідентифікація, оцінка, реагування, моніторинг, звітність) тут відсутні або дублюються? Як розподілити відповідальність, щоб система працювала цілісно?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2. Де розмістити службу ризик-менеджменту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Компанія розглядає три варіанти: (1) окремий підрозділ ризик-менеджменту при CEO; (2) функція всередині фінансового департаменту; (3) аутсорсинг ключових процесів + внутрішній координатор. Кожен варіант має плюси й мінуси щодо незалежності, компетенцій і вартості.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які переваги та ризики кожного варіанту організаційної структури? Які фактори (розмір компанії, галузь, регуляторні вимоги) впливають на вибір? Запропонуйте схему підпорядкування.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12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3. Програма ризик-менеджменту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Керівництво доручає підготувати «Програму ризик-менеджменту». У наявних документах є політика безпеки, страхові поліси та окремі регламенти, але немає єдиного документа, що описує цілі, обсяг, ролі, методи, звітність і перегляд системи РМ.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які обов’язкові розділи має містити програма (політика) ризик-менеджменту підприємства? Хто має затверджувати документ і як часто його переглядати? Як забезпечити, щоб програма не залишалася «на папері»?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4. Документальне забезпечення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Аудитор зауважує: реєстр ризиків застарілий, карти ризиків не оновлювалися 2 роки, протоколи рішень комітету з ризиків відсутні, а звіти перед наглядовою радою — формальні. Компанія готується до зовнішнього аудиту системи управління.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який мінімальний набір документів потрібен для дієвого ризик-менеджменту? Як організувати цикл «ідентифікація → оцінка → рішення → моніторинг → документування»? Які типові помилки в документообігу РМ?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12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5. РМ як вид управлінської діяльності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828800"/>
            <a:ext cx="109728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компанії ризик-менеджмент сприймається як «додаткова бюрократія». Лінійні керівники вважають, що оцінка ризиків гальмує рішення, а топ-менеджмент — що РМ має «захищати» від сюрпризів. Після кількох інцидентів постає питання: як інтегрувати РМ у повсякденне управління, а не робити його окремим «паралельним» процесом.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Чим ризик-менеджмент відрізняється від інших видів управлінської діяльності (планування, контролінг, внутрішній аудит)?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Які інструменти допомагають «вбудувати» РМ у прийняття рішень (KRI, ліміти, stage-gate, чеклісти)?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 сформулювати апетит до ризику та довести його до лінійних підрозділів?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Які типові бар’єри впровадження РМ в організації і як їх долати?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12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1. Функції ризик-менеджменту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Перелічіть основні функції ризик-менеджменту в господарській діяльності. Для кожної функції наведіть 1–2 конкретні дії/документи на прикладі виробничого або торговельного підприємства.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Ідентифікація ризиків — які інструменти та джерела інформації?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Оцінювання — якішкальні та матричні підходи доцільні?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Реагування, моніторинг і звітність — хто відповідає і як часто?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2. Організаційна структура служби РМ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компанії середнього розміру (250 працівників, 3 виробничі майданчики) запропонуйте організаційно-структурну схему служби / функції ризик-менеджменту.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Де підпорядкувати (CEO / CFO / окремий CRO)?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Які ролі: ризик-менеджер, власники ризиків, комітет з ризиків?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 забезпечити незалежність оцінки від операційних інтересів?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Намалюйте спрощену схему підпорядкування та інформаційних потоків.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12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3. Зміст програми ризик-менеджменту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Складіть орієнтовну структуру Програми (Політики) ризик-менеджменту підприємства (8–10 розділів).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Цілі та сфера застосування.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Ролі та відповідальність, апетит до ризику, методи.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Звітність, перегляд, взаємодія з іншими системами управління.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4. Документи системи РМ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Складіть мінімальний перелік документів, необхідних для функціонування системи ризик-менеджменту.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Стратегічний рівень (політика, апетит, програма).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Операційний рівень (реєстр, карти, плани реагування).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Звітність і контроль (протоколи, звіти, KRI).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 забезпечити актуальність і «живість» документів?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12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РМ як управлінська діяльність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Інтеграція РМ у управління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83080"/>
            <a:ext cx="109728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Опишіть, як ризик-менеджмент має взаємодіяти з іншими процесами управління на підприємстві.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Зі стратегічним плануванням і бюджетуванням.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З проєктним управлінням і змінами.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З внутрішнім контролем і аудитом.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З комплаєнсом і Continuity (BCP).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Сформулюйте 3–4 принципи, які роблять РМ «вбудованим», а не паралельним процесом.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12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1–4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основні особливості ризик-менеджменту в сучасній організації порівняно з традиційним «страхуванням ризиків»?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Назвіть ключові функції ризик-менеджменту в господарській діяльності та коротко розкрийте кожну.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варіанти організаційно-структурного розміщення служби / функції ризик-менеджменту існують? Які плюси й мінуси?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має містити Програма (Політика) ризик-менеджменту підприємства?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12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5–8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Який мінімальний набір документів забезпечує дієвість системи ризик-менеджменту?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Чим ризик-менеджмент як вид управлінської діяльності відрізняється від внутрішнього аудиту та комплаєнсу?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сформулювати та впровадити апетит організації до ризику?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типові проблеми впровадження ризик-менеджменту в українських підприємствах і шляхи їх подолання?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12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ДЛЯ ОБГОВОРЕННЯ НА СЕМІНАРІ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Теми для дискусії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Централізація vs децентралізація РМ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37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повинен ризик-менеджмент бути централізованою службою, чи краще «вбудовувати» відповідальність у лінійні підрозділи? Які гібридні моделі працюють?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71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Документи vs культура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достатньо якісних документів і регламентів, чи без культури управління ризиками система залишається формальною?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63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РМ і стратегія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51206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зробити так, щоб ризик-менеджмент впливав на стратегічні рішення, а не лише «закривав» операційні ризики?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7  ·  ЗАВДАННЯ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12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1031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Тема 7. Завдання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926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 ·  5 задач  ·  8 питань  ·  теми для дискусії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Функції РМ, оргструктура, програма, документи, інтеграція в управління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1223</Words>
  <Application>Microsoft Macintosh PowerPoint</Application>
  <PresentationFormat>Широкоэкранный</PresentationFormat>
  <Paragraphs>152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5. Завдання та питання для закріплення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2026-09-03T10:59:11Z</dcterms:created>
  <dcterms:modified xsi:type="dcterms:W3CDTF">2026-09-07T08:22:23Z</dcterms:modified>
</cp:coreProperties>
</file>