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9" r:id="rId9"/>
    <p:sldId id="261" r:id="rId10"/>
    <p:sldId id="262" r:id="rId11"/>
    <p:sldId id="263" r:id="rId12"/>
    <p:sldId id="264" r:id="rId13"/>
    <p:sldId id="265" r:id="rId14"/>
    <p:sldId id="268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598"/>
  </p:normalViewPr>
  <p:slideViewPr>
    <p:cSldViewPr snapToGrid="0">
      <p:cViewPr varScale="1">
        <p:scale>
          <a:sx n="119" d="100"/>
          <a:sy n="119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7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8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D062DC-2720-48D2-AC5C-A636CD33BC3B}" type="doc">
      <dgm:prSet loTypeId="urn:microsoft.com/office/officeart/2005/8/layout/vList2" loCatId="list" qsTypeId="urn:microsoft.com/office/officeart/2005/8/quickstyle/simple1#7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B9B60AE5-F6DE-456B-AD39-EB2348EB8693}">
      <dgm:prSet/>
      <dgm:spPr/>
      <dgm:t>
        <a:bodyPr/>
        <a:lstStyle/>
        <a:p>
          <a:r>
            <a:rPr lang="ru-RU" b="1"/>
            <a:t>За змістом </a:t>
          </a:r>
          <a:r>
            <a:rPr lang="ru-RU"/>
            <a:t>вони поділяються на такі групи:</a:t>
          </a:r>
          <a:endParaRPr lang="en-US"/>
        </a:p>
      </dgm:t>
    </dgm:pt>
    <dgm:pt modelId="{BB44A485-0130-4EDB-A794-01966EC51BA4}" type="parTrans" cxnId="{1A8444BB-A314-4931-A258-C90F9F19B37C}">
      <dgm:prSet/>
      <dgm:spPr/>
      <dgm:t>
        <a:bodyPr/>
        <a:lstStyle/>
        <a:p>
          <a:endParaRPr lang="en-US"/>
        </a:p>
      </dgm:t>
    </dgm:pt>
    <dgm:pt modelId="{5DD60355-7FC5-4B45-90DD-8970EE1758C3}" type="sibTrans" cxnId="{1A8444BB-A314-4931-A258-C90F9F19B37C}">
      <dgm:prSet/>
      <dgm:spPr/>
      <dgm:t>
        <a:bodyPr/>
        <a:lstStyle/>
        <a:p>
          <a:endParaRPr lang="en-US"/>
        </a:p>
      </dgm:t>
    </dgm:pt>
    <dgm:pt modelId="{919EAC6D-C572-46B6-A404-5D5732D4E257}">
      <dgm:prSet/>
      <dgm:spPr/>
      <dgm:t>
        <a:bodyPr/>
        <a:lstStyle/>
        <a:p>
          <a:r>
            <a:rPr lang="ru-RU"/>
            <a:t>відносини, що виникають із закріпленням засад конституційного ладу України. </a:t>
          </a:r>
          <a:endParaRPr lang="en-US"/>
        </a:p>
      </dgm:t>
    </dgm:pt>
    <dgm:pt modelId="{2E93E6D4-018F-48E3-830C-397246137742}" type="parTrans" cxnId="{60AAA2E5-B8DB-4FE5-92AD-F90BD1F33C82}">
      <dgm:prSet/>
      <dgm:spPr/>
      <dgm:t>
        <a:bodyPr/>
        <a:lstStyle/>
        <a:p>
          <a:endParaRPr lang="en-US"/>
        </a:p>
      </dgm:t>
    </dgm:pt>
    <dgm:pt modelId="{EDD26511-3560-4A64-B604-476FC16C1A06}" type="sibTrans" cxnId="{60AAA2E5-B8DB-4FE5-92AD-F90BD1F33C82}">
      <dgm:prSet/>
      <dgm:spPr/>
      <dgm:t>
        <a:bodyPr/>
        <a:lstStyle/>
        <a:p>
          <a:endParaRPr lang="en-US"/>
        </a:p>
      </dgm:t>
    </dgm:pt>
    <dgm:pt modelId="{366BEF89-87C8-4AF6-AEC1-C787636D91A3}">
      <dgm:prSet/>
      <dgm:spPr/>
      <dgm:t>
        <a:bodyPr/>
        <a:lstStyle/>
        <a:p>
          <a:r>
            <a:rPr lang="ru-RU"/>
            <a:t>відносини, що виникають із закріпленням та охороною конституційно-правового статусу людини і громадянина .</a:t>
          </a:r>
          <a:endParaRPr lang="en-US"/>
        </a:p>
      </dgm:t>
    </dgm:pt>
    <dgm:pt modelId="{C9E12916-609A-41F1-B8D9-D69A6F831254}" type="parTrans" cxnId="{F597B77E-AABB-4782-9C53-443D3CED3DCA}">
      <dgm:prSet/>
      <dgm:spPr/>
      <dgm:t>
        <a:bodyPr/>
        <a:lstStyle/>
        <a:p>
          <a:endParaRPr lang="en-US"/>
        </a:p>
      </dgm:t>
    </dgm:pt>
    <dgm:pt modelId="{3BBAB2FD-0295-4BA3-AB62-A106656A7FEC}" type="sibTrans" cxnId="{F597B77E-AABB-4782-9C53-443D3CED3DCA}">
      <dgm:prSet/>
      <dgm:spPr/>
      <dgm:t>
        <a:bodyPr/>
        <a:lstStyle/>
        <a:p>
          <a:endParaRPr lang="en-US"/>
        </a:p>
      </dgm:t>
    </dgm:pt>
    <dgm:pt modelId="{8F0C8BB8-FE78-45EB-BCF3-2C960E3083A3}">
      <dgm:prSet/>
      <dgm:spPr/>
      <dgm:t>
        <a:bodyPr/>
        <a:lstStyle/>
        <a:p>
          <a:r>
            <a:rPr lang="ru-RU"/>
            <a:t>відносини, що виникають у процесі народного волевиявлення.</a:t>
          </a:r>
          <a:endParaRPr lang="en-US"/>
        </a:p>
      </dgm:t>
    </dgm:pt>
    <dgm:pt modelId="{CE06D981-3CF9-4AA9-97BA-61C3278BAEF3}" type="parTrans" cxnId="{8F44541C-6A8B-46AA-AD43-3A5E2FE226C0}">
      <dgm:prSet/>
      <dgm:spPr/>
      <dgm:t>
        <a:bodyPr/>
        <a:lstStyle/>
        <a:p>
          <a:endParaRPr lang="en-US"/>
        </a:p>
      </dgm:t>
    </dgm:pt>
    <dgm:pt modelId="{C5A7BE05-3B20-4A35-95EB-FC82664D9092}" type="sibTrans" cxnId="{8F44541C-6A8B-46AA-AD43-3A5E2FE226C0}">
      <dgm:prSet/>
      <dgm:spPr/>
      <dgm:t>
        <a:bodyPr/>
        <a:lstStyle/>
        <a:p>
          <a:endParaRPr lang="en-US"/>
        </a:p>
      </dgm:t>
    </dgm:pt>
    <dgm:pt modelId="{13F67C72-8F55-4C60-8690-2907A981B81C}">
      <dgm:prSet/>
      <dgm:spPr/>
      <dgm:t>
        <a:bodyPr/>
        <a:lstStyle/>
        <a:p>
          <a:r>
            <a:rPr lang="ru-RU"/>
            <a:t>відносини, що виникають у процесі організації та функціонування системи органів державної владі.</a:t>
          </a:r>
          <a:endParaRPr lang="en-US"/>
        </a:p>
      </dgm:t>
    </dgm:pt>
    <dgm:pt modelId="{2650CBFB-95BE-4EC6-A18A-3D0E4540A427}" type="parTrans" cxnId="{60A034CC-0618-42DB-8CB7-7B2C33261C41}">
      <dgm:prSet/>
      <dgm:spPr/>
      <dgm:t>
        <a:bodyPr/>
        <a:lstStyle/>
        <a:p>
          <a:endParaRPr lang="en-US"/>
        </a:p>
      </dgm:t>
    </dgm:pt>
    <dgm:pt modelId="{76B12442-9BC2-49CF-B3FA-5ADF64DDEC7B}" type="sibTrans" cxnId="{60A034CC-0618-42DB-8CB7-7B2C33261C41}">
      <dgm:prSet/>
      <dgm:spPr/>
      <dgm:t>
        <a:bodyPr/>
        <a:lstStyle/>
        <a:p>
          <a:endParaRPr lang="en-US"/>
        </a:p>
      </dgm:t>
    </dgm:pt>
    <dgm:pt modelId="{270C4A71-3E69-41DA-9F2C-62F331E1853A}">
      <dgm:prSet/>
      <dgm:spPr/>
      <dgm:t>
        <a:bodyPr/>
        <a:lstStyle/>
        <a:p>
          <a:r>
            <a:rPr lang="ru-RU"/>
            <a:t>відносини, що виникають у процесі встановлення територіального устрою України і відносини між Україною в цілому та її складовими частинами.</a:t>
          </a:r>
          <a:endParaRPr lang="en-US"/>
        </a:p>
      </dgm:t>
    </dgm:pt>
    <dgm:pt modelId="{FEA4223B-E166-43C8-A1FD-1D5D46C50A69}" type="parTrans" cxnId="{E1DB004D-B151-4AA1-A696-B40E750E953C}">
      <dgm:prSet/>
      <dgm:spPr/>
      <dgm:t>
        <a:bodyPr/>
        <a:lstStyle/>
        <a:p>
          <a:endParaRPr lang="en-US"/>
        </a:p>
      </dgm:t>
    </dgm:pt>
    <dgm:pt modelId="{B62102C8-EB73-47F3-8B20-D5EBF2EFEC37}" type="sibTrans" cxnId="{E1DB004D-B151-4AA1-A696-B40E750E953C}">
      <dgm:prSet/>
      <dgm:spPr/>
      <dgm:t>
        <a:bodyPr/>
        <a:lstStyle/>
        <a:p>
          <a:endParaRPr lang="en-US"/>
        </a:p>
      </dgm:t>
    </dgm:pt>
    <dgm:pt modelId="{5C449A20-EBA2-4655-AD92-61334CC16365}">
      <dgm:prSet/>
      <dgm:spPr/>
      <dgm:t>
        <a:bodyPr/>
        <a:lstStyle/>
        <a:p>
          <a:r>
            <a:rPr lang="ru-RU"/>
            <a:t>відносини, що виникають у процесі організації та функціонування місцевого самоврядування.</a:t>
          </a:r>
          <a:endParaRPr lang="en-US"/>
        </a:p>
      </dgm:t>
    </dgm:pt>
    <dgm:pt modelId="{ED271E76-E001-46CF-9C09-6980E8982113}" type="parTrans" cxnId="{16EB3953-7319-4139-AECF-43C8C3BDE459}">
      <dgm:prSet/>
      <dgm:spPr/>
      <dgm:t>
        <a:bodyPr/>
        <a:lstStyle/>
        <a:p>
          <a:endParaRPr lang="en-US"/>
        </a:p>
      </dgm:t>
    </dgm:pt>
    <dgm:pt modelId="{9DCAFF1E-6F84-439E-B53C-A41A34D1F29C}" type="sibTrans" cxnId="{16EB3953-7319-4139-AECF-43C8C3BDE459}">
      <dgm:prSet/>
      <dgm:spPr/>
      <dgm:t>
        <a:bodyPr/>
        <a:lstStyle/>
        <a:p>
          <a:endParaRPr lang="en-US"/>
        </a:p>
      </dgm:t>
    </dgm:pt>
    <dgm:pt modelId="{09BA436C-923E-AC4D-964D-2456153EB07E}" type="pres">
      <dgm:prSet presAssocID="{28D062DC-2720-48D2-AC5C-A636CD33BC3B}" presName="linear" presStyleCnt="0">
        <dgm:presLayoutVars>
          <dgm:animLvl val="lvl"/>
          <dgm:resizeHandles val="exact"/>
        </dgm:presLayoutVars>
      </dgm:prSet>
      <dgm:spPr/>
    </dgm:pt>
    <dgm:pt modelId="{5279F62B-3751-F743-8D2C-D6E1EFDBC0D5}" type="pres">
      <dgm:prSet presAssocID="{B9B60AE5-F6DE-456B-AD39-EB2348EB869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2630376-9FCD-5E49-A619-FE4C05CA453E}" type="pres">
      <dgm:prSet presAssocID="{5DD60355-7FC5-4B45-90DD-8970EE1758C3}" presName="spacer" presStyleCnt="0"/>
      <dgm:spPr/>
    </dgm:pt>
    <dgm:pt modelId="{25A64EEE-916A-5041-A841-2612ECB8DC2F}" type="pres">
      <dgm:prSet presAssocID="{919EAC6D-C572-46B6-A404-5D5732D4E25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0B000D9-FD9C-EB4D-89A8-E242DDB77C4C}" type="pres">
      <dgm:prSet presAssocID="{EDD26511-3560-4A64-B604-476FC16C1A06}" presName="spacer" presStyleCnt="0"/>
      <dgm:spPr/>
    </dgm:pt>
    <dgm:pt modelId="{8C65C94E-F0AA-DA4A-A63B-6CE05F1A7DB4}" type="pres">
      <dgm:prSet presAssocID="{366BEF89-87C8-4AF6-AEC1-C787636D91A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F696C28-5B82-6E42-A4A5-75ED781BD75B}" type="pres">
      <dgm:prSet presAssocID="{3BBAB2FD-0295-4BA3-AB62-A106656A7FEC}" presName="spacer" presStyleCnt="0"/>
      <dgm:spPr/>
    </dgm:pt>
    <dgm:pt modelId="{5BFD524F-DAE3-5849-83D0-92EB8739C19F}" type="pres">
      <dgm:prSet presAssocID="{8F0C8BB8-FE78-45EB-BCF3-2C960E3083A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A79A620-4A19-4846-BE75-C8E4FEBE8512}" type="pres">
      <dgm:prSet presAssocID="{C5A7BE05-3B20-4A35-95EB-FC82664D9092}" presName="spacer" presStyleCnt="0"/>
      <dgm:spPr/>
    </dgm:pt>
    <dgm:pt modelId="{2DCE8767-8AC1-5347-BC44-3FD6CAED1E75}" type="pres">
      <dgm:prSet presAssocID="{13F67C72-8F55-4C60-8690-2907A981B81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452DA262-01ED-714F-B4C2-8A5F3E4A81DC}" type="pres">
      <dgm:prSet presAssocID="{76B12442-9BC2-49CF-B3FA-5ADF64DDEC7B}" presName="spacer" presStyleCnt="0"/>
      <dgm:spPr/>
    </dgm:pt>
    <dgm:pt modelId="{87A7A0FE-B7CF-5142-A346-315BC20BC547}" type="pres">
      <dgm:prSet presAssocID="{270C4A71-3E69-41DA-9F2C-62F331E1853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E0B7DCA-EB76-E84A-A310-B37D30A41DC9}" type="pres">
      <dgm:prSet presAssocID="{B62102C8-EB73-47F3-8B20-D5EBF2EFEC37}" presName="spacer" presStyleCnt="0"/>
      <dgm:spPr/>
    </dgm:pt>
    <dgm:pt modelId="{37CC20F2-D513-BB45-B122-C86D00741FA6}" type="pres">
      <dgm:prSet presAssocID="{5C449A20-EBA2-4655-AD92-61334CC1636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F191012-635C-724B-A530-A7B6C1DA0025}" type="presOf" srcId="{5C449A20-EBA2-4655-AD92-61334CC16365}" destId="{37CC20F2-D513-BB45-B122-C86D00741FA6}" srcOrd="0" destOrd="0" presId="urn:microsoft.com/office/officeart/2005/8/layout/vList2"/>
    <dgm:cxn modelId="{8F44541C-6A8B-46AA-AD43-3A5E2FE226C0}" srcId="{28D062DC-2720-48D2-AC5C-A636CD33BC3B}" destId="{8F0C8BB8-FE78-45EB-BCF3-2C960E3083A3}" srcOrd="3" destOrd="0" parTransId="{CE06D981-3CF9-4AA9-97BA-61C3278BAEF3}" sibTransId="{C5A7BE05-3B20-4A35-95EB-FC82664D9092}"/>
    <dgm:cxn modelId="{2510581C-AFD7-2044-84AD-16B8A8A89F48}" type="presOf" srcId="{8F0C8BB8-FE78-45EB-BCF3-2C960E3083A3}" destId="{5BFD524F-DAE3-5849-83D0-92EB8739C19F}" srcOrd="0" destOrd="0" presId="urn:microsoft.com/office/officeart/2005/8/layout/vList2"/>
    <dgm:cxn modelId="{C1D10039-0CC0-AE4E-9A9C-C245D3F79971}" type="presOf" srcId="{B9B60AE5-F6DE-456B-AD39-EB2348EB8693}" destId="{5279F62B-3751-F743-8D2C-D6E1EFDBC0D5}" srcOrd="0" destOrd="0" presId="urn:microsoft.com/office/officeart/2005/8/layout/vList2"/>
    <dgm:cxn modelId="{E1DB004D-B151-4AA1-A696-B40E750E953C}" srcId="{28D062DC-2720-48D2-AC5C-A636CD33BC3B}" destId="{270C4A71-3E69-41DA-9F2C-62F331E1853A}" srcOrd="5" destOrd="0" parTransId="{FEA4223B-E166-43C8-A1FD-1D5D46C50A69}" sibTransId="{B62102C8-EB73-47F3-8B20-D5EBF2EFEC37}"/>
    <dgm:cxn modelId="{13A45450-ADE5-D640-B4A5-F3671158D93E}" type="presOf" srcId="{366BEF89-87C8-4AF6-AEC1-C787636D91A3}" destId="{8C65C94E-F0AA-DA4A-A63B-6CE05F1A7DB4}" srcOrd="0" destOrd="0" presId="urn:microsoft.com/office/officeart/2005/8/layout/vList2"/>
    <dgm:cxn modelId="{16EB3953-7319-4139-AECF-43C8C3BDE459}" srcId="{28D062DC-2720-48D2-AC5C-A636CD33BC3B}" destId="{5C449A20-EBA2-4655-AD92-61334CC16365}" srcOrd="6" destOrd="0" parTransId="{ED271E76-E001-46CF-9C09-6980E8982113}" sibTransId="{9DCAFF1E-6F84-439E-B53C-A41A34D1F29C}"/>
    <dgm:cxn modelId="{346FEE79-5868-6747-96ED-DF5F27DF69C7}" type="presOf" srcId="{13F67C72-8F55-4C60-8690-2907A981B81C}" destId="{2DCE8767-8AC1-5347-BC44-3FD6CAED1E75}" srcOrd="0" destOrd="0" presId="urn:microsoft.com/office/officeart/2005/8/layout/vList2"/>
    <dgm:cxn modelId="{F597B77E-AABB-4782-9C53-443D3CED3DCA}" srcId="{28D062DC-2720-48D2-AC5C-A636CD33BC3B}" destId="{366BEF89-87C8-4AF6-AEC1-C787636D91A3}" srcOrd="2" destOrd="0" parTransId="{C9E12916-609A-41F1-B8D9-D69A6F831254}" sibTransId="{3BBAB2FD-0295-4BA3-AB62-A106656A7FEC}"/>
    <dgm:cxn modelId="{B4C64286-BD72-684E-8B3E-129DABF8EF63}" type="presOf" srcId="{270C4A71-3E69-41DA-9F2C-62F331E1853A}" destId="{87A7A0FE-B7CF-5142-A346-315BC20BC547}" srcOrd="0" destOrd="0" presId="urn:microsoft.com/office/officeart/2005/8/layout/vList2"/>
    <dgm:cxn modelId="{DDD1838B-5B6B-FC48-938F-27177EDE7BE2}" type="presOf" srcId="{919EAC6D-C572-46B6-A404-5D5732D4E257}" destId="{25A64EEE-916A-5041-A841-2612ECB8DC2F}" srcOrd="0" destOrd="0" presId="urn:microsoft.com/office/officeart/2005/8/layout/vList2"/>
    <dgm:cxn modelId="{1A8444BB-A314-4931-A258-C90F9F19B37C}" srcId="{28D062DC-2720-48D2-AC5C-A636CD33BC3B}" destId="{B9B60AE5-F6DE-456B-AD39-EB2348EB8693}" srcOrd="0" destOrd="0" parTransId="{BB44A485-0130-4EDB-A794-01966EC51BA4}" sibTransId="{5DD60355-7FC5-4B45-90DD-8970EE1758C3}"/>
    <dgm:cxn modelId="{60A034CC-0618-42DB-8CB7-7B2C33261C41}" srcId="{28D062DC-2720-48D2-AC5C-A636CD33BC3B}" destId="{13F67C72-8F55-4C60-8690-2907A981B81C}" srcOrd="4" destOrd="0" parTransId="{2650CBFB-95BE-4EC6-A18A-3D0E4540A427}" sibTransId="{76B12442-9BC2-49CF-B3FA-5ADF64DDEC7B}"/>
    <dgm:cxn modelId="{60AAA2E5-B8DB-4FE5-92AD-F90BD1F33C82}" srcId="{28D062DC-2720-48D2-AC5C-A636CD33BC3B}" destId="{919EAC6D-C572-46B6-A404-5D5732D4E257}" srcOrd="1" destOrd="0" parTransId="{2E93E6D4-018F-48E3-830C-397246137742}" sibTransId="{EDD26511-3560-4A64-B604-476FC16C1A06}"/>
    <dgm:cxn modelId="{F3CF8DFC-807B-9D47-BC5B-098A2ADCB26C}" type="presOf" srcId="{28D062DC-2720-48D2-AC5C-A636CD33BC3B}" destId="{09BA436C-923E-AC4D-964D-2456153EB07E}" srcOrd="0" destOrd="0" presId="urn:microsoft.com/office/officeart/2005/8/layout/vList2"/>
    <dgm:cxn modelId="{E08A20F6-1168-C745-AF85-EA1448112866}" type="presParOf" srcId="{09BA436C-923E-AC4D-964D-2456153EB07E}" destId="{5279F62B-3751-F743-8D2C-D6E1EFDBC0D5}" srcOrd="0" destOrd="0" presId="urn:microsoft.com/office/officeart/2005/8/layout/vList2"/>
    <dgm:cxn modelId="{A2CE2352-6883-6C48-AE71-2D21F6FEC015}" type="presParOf" srcId="{09BA436C-923E-AC4D-964D-2456153EB07E}" destId="{A2630376-9FCD-5E49-A619-FE4C05CA453E}" srcOrd="1" destOrd="0" presId="urn:microsoft.com/office/officeart/2005/8/layout/vList2"/>
    <dgm:cxn modelId="{F1E04E53-17BC-424F-8B93-E5DC46338595}" type="presParOf" srcId="{09BA436C-923E-AC4D-964D-2456153EB07E}" destId="{25A64EEE-916A-5041-A841-2612ECB8DC2F}" srcOrd="2" destOrd="0" presId="urn:microsoft.com/office/officeart/2005/8/layout/vList2"/>
    <dgm:cxn modelId="{F321F9C6-B007-ED47-BF58-3D51F7302CDB}" type="presParOf" srcId="{09BA436C-923E-AC4D-964D-2456153EB07E}" destId="{F0B000D9-FD9C-EB4D-89A8-E242DDB77C4C}" srcOrd="3" destOrd="0" presId="urn:microsoft.com/office/officeart/2005/8/layout/vList2"/>
    <dgm:cxn modelId="{6FC3B27C-2946-6F40-A9A7-03A91815EA44}" type="presParOf" srcId="{09BA436C-923E-AC4D-964D-2456153EB07E}" destId="{8C65C94E-F0AA-DA4A-A63B-6CE05F1A7DB4}" srcOrd="4" destOrd="0" presId="urn:microsoft.com/office/officeart/2005/8/layout/vList2"/>
    <dgm:cxn modelId="{1FB9A509-E3E1-254D-B41A-BD523958D795}" type="presParOf" srcId="{09BA436C-923E-AC4D-964D-2456153EB07E}" destId="{1F696C28-5B82-6E42-A4A5-75ED781BD75B}" srcOrd="5" destOrd="0" presId="urn:microsoft.com/office/officeart/2005/8/layout/vList2"/>
    <dgm:cxn modelId="{7BC2AFB9-4D6D-584F-9B9C-29FE03B3AB2E}" type="presParOf" srcId="{09BA436C-923E-AC4D-964D-2456153EB07E}" destId="{5BFD524F-DAE3-5849-83D0-92EB8739C19F}" srcOrd="6" destOrd="0" presId="urn:microsoft.com/office/officeart/2005/8/layout/vList2"/>
    <dgm:cxn modelId="{F04C99C4-0388-1448-B856-83E6890D678E}" type="presParOf" srcId="{09BA436C-923E-AC4D-964D-2456153EB07E}" destId="{6A79A620-4A19-4846-BE75-C8E4FEBE8512}" srcOrd="7" destOrd="0" presId="urn:microsoft.com/office/officeart/2005/8/layout/vList2"/>
    <dgm:cxn modelId="{AF0A8F4F-832B-7E40-9FBF-B238DD5BCFF1}" type="presParOf" srcId="{09BA436C-923E-AC4D-964D-2456153EB07E}" destId="{2DCE8767-8AC1-5347-BC44-3FD6CAED1E75}" srcOrd="8" destOrd="0" presId="urn:microsoft.com/office/officeart/2005/8/layout/vList2"/>
    <dgm:cxn modelId="{00ABD9AE-5E6C-574B-B2FB-A2177406F0A2}" type="presParOf" srcId="{09BA436C-923E-AC4D-964D-2456153EB07E}" destId="{452DA262-01ED-714F-B4C2-8A5F3E4A81DC}" srcOrd="9" destOrd="0" presId="urn:microsoft.com/office/officeart/2005/8/layout/vList2"/>
    <dgm:cxn modelId="{A100F452-FCF3-6841-9CA1-3BA12F06C0B9}" type="presParOf" srcId="{09BA436C-923E-AC4D-964D-2456153EB07E}" destId="{87A7A0FE-B7CF-5142-A346-315BC20BC547}" srcOrd="10" destOrd="0" presId="urn:microsoft.com/office/officeart/2005/8/layout/vList2"/>
    <dgm:cxn modelId="{0BF515C2-BB71-4741-9FD9-013E25697DF8}" type="presParOf" srcId="{09BA436C-923E-AC4D-964D-2456153EB07E}" destId="{AE0B7DCA-EB76-E84A-A310-B37D30A41DC9}" srcOrd="11" destOrd="0" presId="urn:microsoft.com/office/officeart/2005/8/layout/vList2"/>
    <dgm:cxn modelId="{2983C28E-A9EF-524D-B2BD-8ABE691FF29A}" type="presParOf" srcId="{09BA436C-923E-AC4D-964D-2456153EB07E}" destId="{37CC20F2-D513-BB45-B122-C86D00741FA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DAFE1-A5A8-42D4-8CAF-2CC9FFCCB6CC}" type="doc">
      <dgm:prSet loTypeId="urn:microsoft.com/office/officeart/2005/8/layout/vList2" loCatId="list" qsTypeId="urn:microsoft.com/office/officeart/2005/8/quickstyle/simple1#8" qsCatId="simple" csTypeId="urn:microsoft.com/office/officeart/2005/8/colors/colorful5#5" csCatId="colorful"/>
      <dgm:spPr/>
      <dgm:t>
        <a:bodyPr/>
        <a:lstStyle/>
        <a:p>
          <a:endParaRPr lang="en-US"/>
        </a:p>
      </dgm:t>
    </dgm:pt>
    <dgm:pt modelId="{1890F966-30FB-4F8C-AB3F-3228C69431F9}">
      <dgm:prSet/>
      <dgm:spPr/>
      <dgm:t>
        <a:bodyPr/>
        <a:lstStyle/>
        <a:p>
          <a:r>
            <a:rPr lang="ru-RU"/>
            <a:t>Народ України </a:t>
          </a:r>
          <a:endParaRPr lang="en-US"/>
        </a:p>
      </dgm:t>
    </dgm:pt>
    <dgm:pt modelId="{FD0E77EA-7CF8-4779-AC1B-2A2E2BAEB7BC}" type="parTrans" cxnId="{3DC87B34-1919-4BEC-86E4-027860192F6A}">
      <dgm:prSet/>
      <dgm:spPr/>
      <dgm:t>
        <a:bodyPr/>
        <a:lstStyle/>
        <a:p>
          <a:endParaRPr lang="en-US"/>
        </a:p>
      </dgm:t>
    </dgm:pt>
    <dgm:pt modelId="{E76E1FF4-9D9D-4F2A-8067-24E15C3FB7D8}" type="sibTrans" cxnId="{3DC87B34-1919-4BEC-86E4-027860192F6A}">
      <dgm:prSet/>
      <dgm:spPr/>
      <dgm:t>
        <a:bodyPr/>
        <a:lstStyle/>
        <a:p>
          <a:endParaRPr lang="en-US"/>
        </a:p>
      </dgm:t>
    </dgm:pt>
    <dgm:pt modelId="{E6C81992-B4B2-4783-8DC6-B4B508609BDB}">
      <dgm:prSet/>
      <dgm:spPr/>
      <dgm:t>
        <a:bodyPr/>
        <a:lstStyle/>
        <a:p>
          <a:r>
            <a:rPr lang="ru-RU"/>
            <a:t>Держава Україна</a:t>
          </a:r>
          <a:endParaRPr lang="en-US"/>
        </a:p>
      </dgm:t>
    </dgm:pt>
    <dgm:pt modelId="{4744199F-E6EB-4CA6-B2B4-ACCC3DFC1699}" type="parTrans" cxnId="{6D6DEE09-737E-4843-B99B-FF865C000D48}">
      <dgm:prSet/>
      <dgm:spPr/>
      <dgm:t>
        <a:bodyPr/>
        <a:lstStyle/>
        <a:p>
          <a:endParaRPr lang="en-US"/>
        </a:p>
      </dgm:t>
    </dgm:pt>
    <dgm:pt modelId="{800C7FED-B896-4ADD-8E0B-E57A9314B56E}" type="sibTrans" cxnId="{6D6DEE09-737E-4843-B99B-FF865C000D48}">
      <dgm:prSet/>
      <dgm:spPr/>
      <dgm:t>
        <a:bodyPr/>
        <a:lstStyle/>
        <a:p>
          <a:endParaRPr lang="en-US"/>
        </a:p>
      </dgm:t>
    </dgm:pt>
    <dgm:pt modelId="{3CE3314D-C206-4C9B-8F49-6C135F4C19FF}">
      <dgm:prSet/>
      <dgm:spPr/>
      <dgm:t>
        <a:bodyPr/>
        <a:lstStyle/>
        <a:p>
          <a:r>
            <a:rPr lang="ru-RU"/>
            <a:t>Органи державної влади </a:t>
          </a:r>
          <a:endParaRPr lang="en-US"/>
        </a:p>
      </dgm:t>
    </dgm:pt>
    <dgm:pt modelId="{2ACF4CFC-8819-430D-AAFC-8D18E9ED0535}" type="parTrans" cxnId="{55644529-5317-469D-9411-0A96EE6668AE}">
      <dgm:prSet/>
      <dgm:spPr/>
      <dgm:t>
        <a:bodyPr/>
        <a:lstStyle/>
        <a:p>
          <a:endParaRPr lang="en-US"/>
        </a:p>
      </dgm:t>
    </dgm:pt>
    <dgm:pt modelId="{FD4FE81F-E092-4A86-8255-33FDCEBD966C}" type="sibTrans" cxnId="{55644529-5317-469D-9411-0A96EE6668AE}">
      <dgm:prSet/>
      <dgm:spPr/>
      <dgm:t>
        <a:bodyPr/>
        <a:lstStyle/>
        <a:p>
          <a:endParaRPr lang="en-US"/>
        </a:p>
      </dgm:t>
    </dgm:pt>
    <dgm:pt modelId="{2F436F4F-3F0E-4D4B-A928-B9E99C4ADCCB}">
      <dgm:prSet/>
      <dgm:spPr/>
      <dgm:t>
        <a:bodyPr/>
        <a:lstStyle/>
        <a:p>
          <a:r>
            <a:rPr lang="ru-RU"/>
            <a:t>Територіальні громади</a:t>
          </a:r>
          <a:endParaRPr lang="en-US"/>
        </a:p>
      </dgm:t>
    </dgm:pt>
    <dgm:pt modelId="{D3AC9D0C-5EC3-4E56-A647-D66E91AD7FBA}" type="parTrans" cxnId="{BD0D0344-F2E6-40FC-A3DD-892F3D84322F}">
      <dgm:prSet/>
      <dgm:spPr/>
      <dgm:t>
        <a:bodyPr/>
        <a:lstStyle/>
        <a:p>
          <a:endParaRPr lang="en-US"/>
        </a:p>
      </dgm:t>
    </dgm:pt>
    <dgm:pt modelId="{CCE5EF41-FA3B-41BA-BDA3-ABC5FE7CE5DC}" type="sibTrans" cxnId="{BD0D0344-F2E6-40FC-A3DD-892F3D84322F}">
      <dgm:prSet/>
      <dgm:spPr/>
      <dgm:t>
        <a:bodyPr/>
        <a:lstStyle/>
        <a:p>
          <a:endParaRPr lang="en-US"/>
        </a:p>
      </dgm:t>
    </dgm:pt>
    <dgm:pt modelId="{A2D3EE77-1474-467B-ADD6-46CCF2F4F713}">
      <dgm:prSet/>
      <dgm:spPr/>
      <dgm:t>
        <a:bodyPr/>
        <a:lstStyle/>
        <a:p>
          <a:r>
            <a:rPr lang="ru-RU"/>
            <a:t>Політичні партії та громадські об’єднання</a:t>
          </a:r>
          <a:endParaRPr lang="en-US"/>
        </a:p>
      </dgm:t>
    </dgm:pt>
    <dgm:pt modelId="{61ACE630-9615-44EB-AA04-5F717FC9152D}" type="parTrans" cxnId="{1864538C-2396-4B1A-86E6-6F07C77CE007}">
      <dgm:prSet/>
      <dgm:spPr/>
      <dgm:t>
        <a:bodyPr/>
        <a:lstStyle/>
        <a:p>
          <a:endParaRPr lang="en-US"/>
        </a:p>
      </dgm:t>
    </dgm:pt>
    <dgm:pt modelId="{6856B401-F130-4AD4-8602-64AC8984C6AA}" type="sibTrans" cxnId="{1864538C-2396-4B1A-86E6-6F07C77CE007}">
      <dgm:prSet/>
      <dgm:spPr/>
      <dgm:t>
        <a:bodyPr/>
        <a:lstStyle/>
        <a:p>
          <a:endParaRPr lang="en-US"/>
        </a:p>
      </dgm:t>
    </dgm:pt>
    <dgm:pt modelId="{5FDA1B89-F423-4AE7-B09C-3210DEE92B12}">
      <dgm:prSet/>
      <dgm:spPr/>
      <dgm:t>
        <a:bodyPr/>
        <a:lstStyle/>
        <a:p>
          <a:r>
            <a:rPr lang="ru-RU"/>
            <a:t>Фізичні особи</a:t>
          </a:r>
          <a:endParaRPr lang="en-US"/>
        </a:p>
      </dgm:t>
    </dgm:pt>
    <dgm:pt modelId="{4D1CB509-C66A-4542-80E7-64B4E9A4EA9D}" type="parTrans" cxnId="{70468FCC-4581-4B21-87D4-FF11AA27C616}">
      <dgm:prSet/>
      <dgm:spPr/>
      <dgm:t>
        <a:bodyPr/>
        <a:lstStyle/>
        <a:p>
          <a:endParaRPr lang="en-US"/>
        </a:p>
      </dgm:t>
    </dgm:pt>
    <dgm:pt modelId="{D1E81513-2F87-4BD2-9458-19F530BCE112}" type="sibTrans" cxnId="{70468FCC-4581-4B21-87D4-FF11AA27C616}">
      <dgm:prSet/>
      <dgm:spPr/>
      <dgm:t>
        <a:bodyPr/>
        <a:lstStyle/>
        <a:p>
          <a:endParaRPr lang="en-US"/>
        </a:p>
      </dgm:t>
    </dgm:pt>
    <dgm:pt modelId="{C9206618-4C2F-CF42-A337-E25D927F6B73}" type="pres">
      <dgm:prSet presAssocID="{819DAFE1-A5A8-42D4-8CAF-2CC9FFCCB6CC}" presName="linear" presStyleCnt="0">
        <dgm:presLayoutVars>
          <dgm:animLvl val="lvl"/>
          <dgm:resizeHandles val="exact"/>
        </dgm:presLayoutVars>
      </dgm:prSet>
      <dgm:spPr/>
    </dgm:pt>
    <dgm:pt modelId="{92E2AE76-C21A-3A4D-A71A-E8BFD47123D6}" type="pres">
      <dgm:prSet presAssocID="{1890F966-30FB-4F8C-AB3F-3228C69431F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8EAFAA3-F38D-B048-846D-EECA566CD94E}" type="pres">
      <dgm:prSet presAssocID="{E76E1FF4-9D9D-4F2A-8067-24E15C3FB7D8}" presName="spacer" presStyleCnt="0"/>
      <dgm:spPr/>
    </dgm:pt>
    <dgm:pt modelId="{34AA374A-CA46-DD4A-A398-789C7CD3D56B}" type="pres">
      <dgm:prSet presAssocID="{E6C81992-B4B2-4783-8DC6-B4B508609BD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DC311DF-45B9-9D46-9EFF-EBA98502F014}" type="pres">
      <dgm:prSet presAssocID="{800C7FED-B896-4ADD-8E0B-E57A9314B56E}" presName="spacer" presStyleCnt="0"/>
      <dgm:spPr/>
    </dgm:pt>
    <dgm:pt modelId="{DDF5E8AF-AC95-5146-9C33-BD9A2D14FCAA}" type="pres">
      <dgm:prSet presAssocID="{3CE3314D-C206-4C9B-8F49-6C135F4C19F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4B84490-EAF2-8F4F-8F25-211A5C431689}" type="pres">
      <dgm:prSet presAssocID="{FD4FE81F-E092-4A86-8255-33FDCEBD966C}" presName="spacer" presStyleCnt="0"/>
      <dgm:spPr/>
    </dgm:pt>
    <dgm:pt modelId="{08ADE385-5C4F-C94F-A66C-FE5789DFCEDE}" type="pres">
      <dgm:prSet presAssocID="{2F436F4F-3F0E-4D4B-A928-B9E99C4ADCC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E8090D7-3ED3-7B47-AC75-F4482B665787}" type="pres">
      <dgm:prSet presAssocID="{CCE5EF41-FA3B-41BA-BDA3-ABC5FE7CE5DC}" presName="spacer" presStyleCnt="0"/>
      <dgm:spPr/>
    </dgm:pt>
    <dgm:pt modelId="{3118E0A4-9FA9-1149-8AB4-23475C9AB43B}" type="pres">
      <dgm:prSet presAssocID="{A2D3EE77-1474-467B-ADD6-46CCF2F4F71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8754CFD-1019-8C48-8F10-6281EEB2B110}" type="pres">
      <dgm:prSet presAssocID="{6856B401-F130-4AD4-8602-64AC8984C6AA}" presName="spacer" presStyleCnt="0"/>
      <dgm:spPr/>
    </dgm:pt>
    <dgm:pt modelId="{A0A1E645-9FE1-D94C-8F04-6D12E2DBCBCC}" type="pres">
      <dgm:prSet presAssocID="{5FDA1B89-F423-4AE7-B09C-3210DEE92B1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D6DEE09-737E-4843-B99B-FF865C000D48}" srcId="{819DAFE1-A5A8-42D4-8CAF-2CC9FFCCB6CC}" destId="{E6C81992-B4B2-4783-8DC6-B4B508609BDB}" srcOrd="1" destOrd="0" parTransId="{4744199F-E6EB-4CA6-B2B4-ACCC3DFC1699}" sibTransId="{800C7FED-B896-4ADD-8E0B-E57A9314B56E}"/>
    <dgm:cxn modelId="{EEE60811-64AA-3746-93A6-326C77F9C283}" type="presOf" srcId="{819DAFE1-A5A8-42D4-8CAF-2CC9FFCCB6CC}" destId="{C9206618-4C2F-CF42-A337-E25D927F6B73}" srcOrd="0" destOrd="0" presId="urn:microsoft.com/office/officeart/2005/8/layout/vList2"/>
    <dgm:cxn modelId="{55644529-5317-469D-9411-0A96EE6668AE}" srcId="{819DAFE1-A5A8-42D4-8CAF-2CC9FFCCB6CC}" destId="{3CE3314D-C206-4C9B-8F49-6C135F4C19FF}" srcOrd="2" destOrd="0" parTransId="{2ACF4CFC-8819-430D-AAFC-8D18E9ED0535}" sibTransId="{FD4FE81F-E092-4A86-8255-33FDCEBD966C}"/>
    <dgm:cxn modelId="{22EC132F-7F82-964F-A46F-4BCF61AB1323}" type="presOf" srcId="{5FDA1B89-F423-4AE7-B09C-3210DEE92B12}" destId="{A0A1E645-9FE1-D94C-8F04-6D12E2DBCBCC}" srcOrd="0" destOrd="0" presId="urn:microsoft.com/office/officeart/2005/8/layout/vList2"/>
    <dgm:cxn modelId="{A20F8A30-AE61-E044-8D82-FE2186EA6B3C}" type="presOf" srcId="{3CE3314D-C206-4C9B-8F49-6C135F4C19FF}" destId="{DDF5E8AF-AC95-5146-9C33-BD9A2D14FCAA}" srcOrd="0" destOrd="0" presId="urn:microsoft.com/office/officeart/2005/8/layout/vList2"/>
    <dgm:cxn modelId="{3DC87B34-1919-4BEC-86E4-027860192F6A}" srcId="{819DAFE1-A5A8-42D4-8CAF-2CC9FFCCB6CC}" destId="{1890F966-30FB-4F8C-AB3F-3228C69431F9}" srcOrd="0" destOrd="0" parTransId="{FD0E77EA-7CF8-4779-AC1B-2A2E2BAEB7BC}" sibTransId="{E76E1FF4-9D9D-4F2A-8067-24E15C3FB7D8}"/>
    <dgm:cxn modelId="{BD0D0344-F2E6-40FC-A3DD-892F3D84322F}" srcId="{819DAFE1-A5A8-42D4-8CAF-2CC9FFCCB6CC}" destId="{2F436F4F-3F0E-4D4B-A928-B9E99C4ADCCB}" srcOrd="3" destOrd="0" parTransId="{D3AC9D0C-5EC3-4E56-A647-D66E91AD7FBA}" sibTransId="{CCE5EF41-FA3B-41BA-BDA3-ABC5FE7CE5DC}"/>
    <dgm:cxn modelId="{0B16367C-EBB9-654A-95C6-09BB3A22278B}" type="presOf" srcId="{E6C81992-B4B2-4783-8DC6-B4B508609BDB}" destId="{34AA374A-CA46-DD4A-A398-789C7CD3D56B}" srcOrd="0" destOrd="0" presId="urn:microsoft.com/office/officeart/2005/8/layout/vList2"/>
    <dgm:cxn modelId="{1864538C-2396-4B1A-86E6-6F07C77CE007}" srcId="{819DAFE1-A5A8-42D4-8CAF-2CC9FFCCB6CC}" destId="{A2D3EE77-1474-467B-ADD6-46CCF2F4F713}" srcOrd="4" destOrd="0" parTransId="{61ACE630-9615-44EB-AA04-5F717FC9152D}" sibTransId="{6856B401-F130-4AD4-8602-64AC8984C6AA}"/>
    <dgm:cxn modelId="{3D825690-A2A0-5C42-AEF8-307A491FEAFD}" type="presOf" srcId="{A2D3EE77-1474-467B-ADD6-46CCF2F4F713}" destId="{3118E0A4-9FA9-1149-8AB4-23475C9AB43B}" srcOrd="0" destOrd="0" presId="urn:microsoft.com/office/officeart/2005/8/layout/vList2"/>
    <dgm:cxn modelId="{4E4160AD-9A07-F74E-A76A-996E6F4F39F1}" type="presOf" srcId="{1890F966-30FB-4F8C-AB3F-3228C69431F9}" destId="{92E2AE76-C21A-3A4D-A71A-E8BFD47123D6}" srcOrd="0" destOrd="0" presId="urn:microsoft.com/office/officeart/2005/8/layout/vList2"/>
    <dgm:cxn modelId="{70468FCC-4581-4B21-87D4-FF11AA27C616}" srcId="{819DAFE1-A5A8-42D4-8CAF-2CC9FFCCB6CC}" destId="{5FDA1B89-F423-4AE7-B09C-3210DEE92B12}" srcOrd="5" destOrd="0" parTransId="{4D1CB509-C66A-4542-80E7-64B4E9A4EA9D}" sibTransId="{D1E81513-2F87-4BD2-9458-19F530BCE112}"/>
    <dgm:cxn modelId="{1CF147D2-E9BB-A445-BAC4-61723EC342B4}" type="presOf" srcId="{2F436F4F-3F0E-4D4B-A928-B9E99C4ADCCB}" destId="{08ADE385-5C4F-C94F-A66C-FE5789DFCEDE}" srcOrd="0" destOrd="0" presId="urn:microsoft.com/office/officeart/2005/8/layout/vList2"/>
    <dgm:cxn modelId="{7AA79BF4-7F5D-C244-8B38-E6EA762CF2D3}" type="presParOf" srcId="{C9206618-4C2F-CF42-A337-E25D927F6B73}" destId="{92E2AE76-C21A-3A4D-A71A-E8BFD47123D6}" srcOrd="0" destOrd="0" presId="urn:microsoft.com/office/officeart/2005/8/layout/vList2"/>
    <dgm:cxn modelId="{7A016B2D-574C-744F-8EFC-06DEC0C8BE33}" type="presParOf" srcId="{C9206618-4C2F-CF42-A337-E25D927F6B73}" destId="{A8EAFAA3-F38D-B048-846D-EECA566CD94E}" srcOrd="1" destOrd="0" presId="urn:microsoft.com/office/officeart/2005/8/layout/vList2"/>
    <dgm:cxn modelId="{9FCF7E97-628C-234C-95B1-0684F67613CF}" type="presParOf" srcId="{C9206618-4C2F-CF42-A337-E25D927F6B73}" destId="{34AA374A-CA46-DD4A-A398-789C7CD3D56B}" srcOrd="2" destOrd="0" presId="urn:microsoft.com/office/officeart/2005/8/layout/vList2"/>
    <dgm:cxn modelId="{C1D15FD3-3CDF-234D-98D1-555DF9AECCDD}" type="presParOf" srcId="{C9206618-4C2F-CF42-A337-E25D927F6B73}" destId="{6DC311DF-45B9-9D46-9EFF-EBA98502F014}" srcOrd="3" destOrd="0" presId="urn:microsoft.com/office/officeart/2005/8/layout/vList2"/>
    <dgm:cxn modelId="{F15F488C-1A1A-A442-8EFC-9B932B08B8E6}" type="presParOf" srcId="{C9206618-4C2F-CF42-A337-E25D927F6B73}" destId="{DDF5E8AF-AC95-5146-9C33-BD9A2D14FCAA}" srcOrd="4" destOrd="0" presId="urn:microsoft.com/office/officeart/2005/8/layout/vList2"/>
    <dgm:cxn modelId="{9FB2608A-943C-224C-8A88-44E3BA643C7E}" type="presParOf" srcId="{C9206618-4C2F-CF42-A337-E25D927F6B73}" destId="{94B84490-EAF2-8F4F-8F25-211A5C431689}" srcOrd="5" destOrd="0" presId="urn:microsoft.com/office/officeart/2005/8/layout/vList2"/>
    <dgm:cxn modelId="{4C6DA12F-4BC3-8046-A985-E440BDE9DC31}" type="presParOf" srcId="{C9206618-4C2F-CF42-A337-E25D927F6B73}" destId="{08ADE385-5C4F-C94F-A66C-FE5789DFCEDE}" srcOrd="6" destOrd="0" presId="urn:microsoft.com/office/officeart/2005/8/layout/vList2"/>
    <dgm:cxn modelId="{CC01DB0E-27C6-0D44-BBA1-8A062B8EFB39}" type="presParOf" srcId="{C9206618-4C2F-CF42-A337-E25D927F6B73}" destId="{4E8090D7-3ED3-7B47-AC75-F4482B665787}" srcOrd="7" destOrd="0" presId="urn:microsoft.com/office/officeart/2005/8/layout/vList2"/>
    <dgm:cxn modelId="{F91AAB5F-BD36-A244-BB10-62F0C544F0AF}" type="presParOf" srcId="{C9206618-4C2F-CF42-A337-E25D927F6B73}" destId="{3118E0A4-9FA9-1149-8AB4-23475C9AB43B}" srcOrd="8" destOrd="0" presId="urn:microsoft.com/office/officeart/2005/8/layout/vList2"/>
    <dgm:cxn modelId="{ACCD3A27-6720-E143-B421-D6A44ED367F4}" type="presParOf" srcId="{C9206618-4C2F-CF42-A337-E25D927F6B73}" destId="{38754CFD-1019-8C48-8F10-6281EEB2B110}" srcOrd="9" destOrd="0" presId="urn:microsoft.com/office/officeart/2005/8/layout/vList2"/>
    <dgm:cxn modelId="{7104CC97-3D45-754E-ABFE-D0EAA60B3C25}" type="presParOf" srcId="{C9206618-4C2F-CF42-A337-E25D927F6B73}" destId="{A0A1E645-9FE1-D94C-8F04-6D12E2DBCBC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9EAB10-62A9-49D3-B3B1-889AD529B4E1}" type="doc">
      <dgm:prSet loTypeId="urn:microsoft.com/office/officeart/2005/8/layout/vList2" loCatId="list" qsTypeId="urn:microsoft.com/office/officeart/2005/8/quickstyle/simple1#9" qsCatId="simple" csTypeId="urn:microsoft.com/office/officeart/2005/8/colors/colorful5#6" csCatId="colorful"/>
      <dgm:spPr/>
      <dgm:t>
        <a:bodyPr/>
        <a:lstStyle/>
        <a:p>
          <a:endParaRPr lang="en-US"/>
        </a:p>
      </dgm:t>
    </dgm:pt>
    <dgm:pt modelId="{03A2FC84-DD9F-4BAD-A01D-E0392EA32F7A}">
      <dgm:prSet/>
      <dgm:spPr/>
      <dgm:t>
        <a:bodyPr/>
        <a:lstStyle/>
        <a:p>
          <a:r>
            <a:rPr lang="ru-RU"/>
            <a:t>Об’єктом виступає те, з приводу чого виникають правовідносини:</a:t>
          </a:r>
          <a:endParaRPr lang="en-US"/>
        </a:p>
      </dgm:t>
    </dgm:pt>
    <dgm:pt modelId="{D08FFBA5-9664-4FAE-99B6-62587A97D5D9}" type="parTrans" cxnId="{888E7504-8043-4625-93A8-38341172B98D}">
      <dgm:prSet/>
      <dgm:spPr/>
      <dgm:t>
        <a:bodyPr/>
        <a:lstStyle/>
        <a:p>
          <a:endParaRPr lang="en-US"/>
        </a:p>
      </dgm:t>
    </dgm:pt>
    <dgm:pt modelId="{214EFFA7-526A-46F2-BEA7-7CB58440F54B}" type="sibTrans" cxnId="{888E7504-8043-4625-93A8-38341172B98D}">
      <dgm:prSet/>
      <dgm:spPr/>
      <dgm:t>
        <a:bodyPr/>
        <a:lstStyle/>
        <a:p>
          <a:endParaRPr lang="en-US"/>
        </a:p>
      </dgm:t>
    </dgm:pt>
    <dgm:pt modelId="{9D801EE6-57E3-481C-8DBB-B5C61B144497}">
      <dgm:prSet/>
      <dgm:spPr/>
      <dgm:t>
        <a:bodyPr/>
        <a:lstStyle/>
        <a:p>
          <a:r>
            <a:rPr lang="ru-RU" b="1"/>
            <a:t>державна влада</a:t>
          </a:r>
          <a:r>
            <a:rPr lang="ru-RU"/>
            <a:t> та порядок її здійснення;</a:t>
          </a:r>
          <a:endParaRPr lang="en-US"/>
        </a:p>
      </dgm:t>
    </dgm:pt>
    <dgm:pt modelId="{146B9422-A6B2-4336-80ED-66F7D9F3D95F}" type="parTrans" cxnId="{4F7B3D7C-74BD-42AD-A71D-01A944C75890}">
      <dgm:prSet/>
      <dgm:spPr/>
      <dgm:t>
        <a:bodyPr/>
        <a:lstStyle/>
        <a:p>
          <a:endParaRPr lang="en-US"/>
        </a:p>
      </dgm:t>
    </dgm:pt>
    <dgm:pt modelId="{95CEB892-E423-42FB-B05F-46C041863184}" type="sibTrans" cxnId="{4F7B3D7C-74BD-42AD-A71D-01A944C75890}">
      <dgm:prSet/>
      <dgm:spPr/>
      <dgm:t>
        <a:bodyPr/>
        <a:lstStyle/>
        <a:p>
          <a:endParaRPr lang="en-US"/>
        </a:p>
      </dgm:t>
    </dgm:pt>
    <dgm:pt modelId="{4EC1B908-3DDF-45FA-BE02-C4523D53A811}">
      <dgm:prSet/>
      <dgm:spPr/>
      <dgm:t>
        <a:bodyPr/>
        <a:lstStyle/>
        <a:p>
          <a:r>
            <a:rPr lang="ru-RU" b="1"/>
            <a:t>права, свободи й обов’язки людини і громадянина</a:t>
          </a:r>
          <a:r>
            <a:rPr lang="ru-RU"/>
            <a:t>;</a:t>
          </a:r>
          <a:endParaRPr lang="en-US"/>
        </a:p>
      </dgm:t>
    </dgm:pt>
    <dgm:pt modelId="{95D08F31-39BF-4D21-BD94-20B0B7D26AFA}" type="parTrans" cxnId="{DAFDB8A2-9B69-4899-B520-84A002D953CB}">
      <dgm:prSet/>
      <dgm:spPr/>
      <dgm:t>
        <a:bodyPr/>
        <a:lstStyle/>
        <a:p>
          <a:endParaRPr lang="en-US"/>
        </a:p>
      </dgm:t>
    </dgm:pt>
    <dgm:pt modelId="{24ECF2EB-31DC-43E6-83F4-54EA61954B60}" type="sibTrans" cxnId="{DAFDB8A2-9B69-4899-B520-84A002D953CB}">
      <dgm:prSet/>
      <dgm:spPr/>
      <dgm:t>
        <a:bodyPr/>
        <a:lstStyle/>
        <a:p>
          <a:endParaRPr lang="en-US"/>
        </a:p>
      </dgm:t>
    </dgm:pt>
    <dgm:pt modelId="{E63DE3C4-4EFF-45E8-B715-7939813EDD53}">
      <dgm:prSet/>
      <dgm:spPr/>
      <dgm:t>
        <a:bodyPr/>
        <a:lstStyle/>
        <a:p>
          <a:r>
            <a:rPr lang="ru-RU" b="1"/>
            <a:t>територія України та її адміністративно-територіальний устрій</a:t>
          </a:r>
          <a:r>
            <a:rPr lang="ru-RU"/>
            <a:t>;</a:t>
          </a:r>
          <a:endParaRPr lang="en-US"/>
        </a:p>
      </dgm:t>
    </dgm:pt>
    <dgm:pt modelId="{67D6E522-5B49-42DD-991B-89B4A93AD21B}" type="parTrans" cxnId="{8575AEB7-E8A6-48D1-9D92-BE8B943E10AE}">
      <dgm:prSet/>
      <dgm:spPr/>
      <dgm:t>
        <a:bodyPr/>
        <a:lstStyle/>
        <a:p>
          <a:endParaRPr lang="en-US"/>
        </a:p>
      </dgm:t>
    </dgm:pt>
    <dgm:pt modelId="{84210B4A-AB63-4E61-AFA6-CA5501116F7C}" type="sibTrans" cxnId="{8575AEB7-E8A6-48D1-9D92-BE8B943E10AE}">
      <dgm:prSet/>
      <dgm:spPr/>
      <dgm:t>
        <a:bodyPr/>
        <a:lstStyle/>
        <a:p>
          <a:endParaRPr lang="en-US"/>
        </a:p>
      </dgm:t>
    </dgm:pt>
    <dgm:pt modelId="{2A8349B2-E6B1-477C-A1B7-2B457C767962}">
      <dgm:prSet/>
      <dgm:spPr/>
      <dgm:t>
        <a:bodyPr/>
        <a:lstStyle/>
        <a:p>
          <a:r>
            <a:rPr lang="ru-RU" b="1"/>
            <a:t>державні символи</a:t>
          </a:r>
          <a:r>
            <a:rPr lang="ru-RU"/>
            <a:t> (прапор, герб, гімн);</a:t>
          </a:r>
          <a:endParaRPr lang="en-US"/>
        </a:p>
      </dgm:t>
    </dgm:pt>
    <dgm:pt modelId="{1640CB0C-7D0B-4604-901A-E3B4B80967C4}" type="parTrans" cxnId="{FB25B3B3-0C96-490D-BAC8-C08B4F3EE8B2}">
      <dgm:prSet/>
      <dgm:spPr/>
      <dgm:t>
        <a:bodyPr/>
        <a:lstStyle/>
        <a:p>
          <a:endParaRPr lang="en-US"/>
        </a:p>
      </dgm:t>
    </dgm:pt>
    <dgm:pt modelId="{68C392A7-573C-4C6D-8DE6-84418D6BA4EC}" type="sibTrans" cxnId="{FB25B3B3-0C96-490D-BAC8-C08B4F3EE8B2}">
      <dgm:prSet/>
      <dgm:spPr/>
      <dgm:t>
        <a:bodyPr/>
        <a:lstStyle/>
        <a:p>
          <a:endParaRPr lang="en-US"/>
        </a:p>
      </dgm:t>
    </dgm:pt>
    <dgm:pt modelId="{BB83861F-51B2-404C-AD9C-2D4352C5E691}">
      <dgm:prSet/>
      <dgm:spPr/>
      <dgm:t>
        <a:bodyPr/>
        <a:lstStyle/>
        <a:p>
          <a:r>
            <a:rPr lang="ru-RU" b="1"/>
            <a:t>політичний процес</a:t>
          </a:r>
          <a:r>
            <a:rPr lang="ru-RU"/>
            <a:t> (вибори, референдуми, діяльність парламенту);</a:t>
          </a:r>
          <a:endParaRPr lang="en-US"/>
        </a:p>
      </dgm:t>
    </dgm:pt>
    <dgm:pt modelId="{3187D878-9834-4055-883A-760F80476A23}" type="parTrans" cxnId="{72276EFB-866A-465D-8513-DA661197C199}">
      <dgm:prSet/>
      <dgm:spPr/>
      <dgm:t>
        <a:bodyPr/>
        <a:lstStyle/>
        <a:p>
          <a:endParaRPr lang="en-US"/>
        </a:p>
      </dgm:t>
    </dgm:pt>
    <dgm:pt modelId="{A94AA09F-97FB-4A5E-BD51-10D580F7F4EE}" type="sibTrans" cxnId="{72276EFB-866A-465D-8513-DA661197C199}">
      <dgm:prSet/>
      <dgm:spPr/>
      <dgm:t>
        <a:bodyPr/>
        <a:lstStyle/>
        <a:p>
          <a:endParaRPr lang="en-US"/>
        </a:p>
      </dgm:t>
    </dgm:pt>
    <dgm:pt modelId="{C3B60154-4A3A-4F8C-B385-CADDC8E01F8E}">
      <dgm:prSet/>
      <dgm:spPr/>
      <dgm:t>
        <a:bodyPr/>
        <a:lstStyle/>
        <a:p>
          <a:r>
            <a:rPr lang="ru-RU" b="1"/>
            <a:t>державний лад та форми правління</a:t>
          </a:r>
          <a:r>
            <a:rPr lang="ru-RU"/>
            <a:t>.</a:t>
          </a:r>
          <a:endParaRPr lang="en-US"/>
        </a:p>
      </dgm:t>
    </dgm:pt>
    <dgm:pt modelId="{80BF312E-6DC9-491F-BF8E-BF88D22E5394}" type="parTrans" cxnId="{465D4698-8104-4029-A3EB-7D4836D0F1A9}">
      <dgm:prSet/>
      <dgm:spPr/>
      <dgm:t>
        <a:bodyPr/>
        <a:lstStyle/>
        <a:p>
          <a:endParaRPr lang="en-US"/>
        </a:p>
      </dgm:t>
    </dgm:pt>
    <dgm:pt modelId="{50CAE15C-11CD-4853-B1F1-3F744DFF88AB}" type="sibTrans" cxnId="{465D4698-8104-4029-A3EB-7D4836D0F1A9}">
      <dgm:prSet/>
      <dgm:spPr/>
      <dgm:t>
        <a:bodyPr/>
        <a:lstStyle/>
        <a:p>
          <a:endParaRPr lang="en-US"/>
        </a:p>
      </dgm:t>
    </dgm:pt>
    <dgm:pt modelId="{3EF75183-09DF-EF43-9703-44488B5DC13D}" type="pres">
      <dgm:prSet presAssocID="{1F9EAB10-62A9-49D3-B3B1-889AD529B4E1}" presName="linear" presStyleCnt="0">
        <dgm:presLayoutVars>
          <dgm:animLvl val="lvl"/>
          <dgm:resizeHandles val="exact"/>
        </dgm:presLayoutVars>
      </dgm:prSet>
      <dgm:spPr/>
    </dgm:pt>
    <dgm:pt modelId="{9CB93452-3B50-0146-B977-1462052C9B41}" type="pres">
      <dgm:prSet presAssocID="{03A2FC84-DD9F-4BAD-A01D-E0392EA32F7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32ED7F7-1DB8-614E-9679-5B4A294A3CE0}" type="pres">
      <dgm:prSet presAssocID="{214EFFA7-526A-46F2-BEA7-7CB58440F54B}" presName="spacer" presStyleCnt="0"/>
      <dgm:spPr/>
    </dgm:pt>
    <dgm:pt modelId="{8115F127-1FC1-884F-96FA-0D647AE59892}" type="pres">
      <dgm:prSet presAssocID="{9D801EE6-57E3-481C-8DBB-B5C61B14449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9150F51-3C0F-4F4D-AE08-250915D36841}" type="pres">
      <dgm:prSet presAssocID="{95CEB892-E423-42FB-B05F-46C041863184}" presName="spacer" presStyleCnt="0"/>
      <dgm:spPr/>
    </dgm:pt>
    <dgm:pt modelId="{50BEFD02-D438-F846-8972-5D608285CF2A}" type="pres">
      <dgm:prSet presAssocID="{4EC1B908-3DDF-45FA-BE02-C4523D53A81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88E5147-1A22-CA4D-BACD-2A0B76F7734F}" type="pres">
      <dgm:prSet presAssocID="{24ECF2EB-31DC-43E6-83F4-54EA61954B60}" presName="spacer" presStyleCnt="0"/>
      <dgm:spPr/>
    </dgm:pt>
    <dgm:pt modelId="{1AD68ACE-69D5-2444-B21E-1E03ABA18CAF}" type="pres">
      <dgm:prSet presAssocID="{E63DE3C4-4EFF-45E8-B715-7939813EDD5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4923306-8B2C-5A46-A60C-9A3E6DC9C3DE}" type="pres">
      <dgm:prSet presAssocID="{84210B4A-AB63-4E61-AFA6-CA5501116F7C}" presName="spacer" presStyleCnt="0"/>
      <dgm:spPr/>
    </dgm:pt>
    <dgm:pt modelId="{DFD04D8D-1047-7843-AD84-5BF861F7D38C}" type="pres">
      <dgm:prSet presAssocID="{2A8349B2-E6B1-477C-A1B7-2B457C767962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F12E3BA-32DE-9044-8335-8BE57DD577FF}" type="pres">
      <dgm:prSet presAssocID="{68C392A7-573C-4C6D-8DE6-84418D6BA4EC}" presName="spacer" presStyleCnt="0"/>
      <dgm:spPr/>
    </dgm:pt>
    <dgm:pt modelId="{15B23919-874F-294C-B8A5-7029524EAE3D}" type="pres">
      <dgm:prSet presAssocID="{BB83861F-51B2-404C-AD9C-2D4352C5E69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491B41C-581B-9A44-BB95-1C155A16338C}" type="pres">
      <dgm:prSet presAssocID="{A94AA09F-97FB-4A5E-BD51-10D580F7F4EE}" presName="spacer" presStyleCnt="0"/>
      <dgm:spPr/>
    </dgm:pt>
    <dgm:pt modelId="{9E518050-ED58-CB48-ADEB-E5F9A90F24CE}" type="pres">
      <dgm:prSet presAssocID="{C3B60154-4A3A-4F8C-B385-CADDC8E01F8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0D155F01-06F0-304C-B55B-0134FF5DFABB}" type="presOf" srcId="{BB83861F-51B2-404C-AD9C-2D4352C5E691}" destId="{15B23919-874F-294C-B8A5-7029524EAE3D}" srcOrd="0" destOrd="0" presId="urn:microsoft.com/office/officeart/2005/8/layout/vList2"/>
    <dgm:cxn modelId="{888E7504-8043-4625-93A8-38341172B98D}" srcId="{1F9EAB10-62A9-49D3-B3B1-889AD529B4E1}" destId="{03A2FC84-DD9F-4BAD-A01D-E0392EA32F7A}" srcOrd="0" destOrd="0" parTransId="{D08FFBA5-9664-4FAE-99B6-62587A97D5D9}" sibTransId="{214EFFA7-526A-46F2-BEA7-7CB58440F54B}"/>
    <dgm:cxn modelId="{2425A030-B084-D44D-A4A7-3FBAEAE436E8}" type="presOf" srcId="{2A8349B2-E6B1-477C-A1B7-2B457C767962}" destId="{DFD04D8D-1047-7843-AD84-5BF861F7D38C}" srcOrd="0" destOrd="0" presId="urn:microsoft.com/office/officeart/2005/8/layout/vList2"/>
    <dgm:cxn modelId="{56EB4C51-DFA4-A84C-B614-D09533974A19}" type="presOf" srcId="{03A2FC84-DD9F-4BAD-A01D-E0392EA32F7A}" destId="{9CB93452-3B50-0146-B977-1462052C9B41}" srcOrd="0" destOrd="0" presId="urn:microsoft.com/office/officeart/2005/8/layout/vList2"/>
    <dgm:cxn modelId="{4F7B3D7C-74BD-42AD-A71D-01A944C75890}" srcId="{1F9EAB10-62A9-49D3-B3B1-889AD529B4E1}" destId="{9D801EE6-57E3-481C-8DBB-B5C61B144497}" srcOrd="1" destOrd="0" parTransId="{146B9422-A6B2-4336-80ED-66F7D9F3D95F}" sibTransId="{95CEB892-E423-42FB-B05F-46C041863184}"/>
    <dgm:cxn modelId="{2399A292-6BEC-664F-B774-3C0F395A5E96}" type="presOf" srcId="{E63DE3C4-4EFF-45E8-B715-7939813EDD53}" destId="{1AD68ACE-69D5-2444-B21E-1E03ABA18CAF}" srcOrd="0" destOrd="0" presId="urn:microsoft.com/office/officeart/2005/8/layout/vList2"/>
    <dgm:cxn modelId="{BF996994-1AC7-094A-B5B6-EF3722F6D5D4}" type="presOf" srcId="{9D801EE6-57E3-481C-8DBB-B5C61B144497}" destId="{8115F127-1FC1-884F-96FA-0D647AE59892}" srcOrd="0" destOrd="0" presId="urn:microsoft.com/office/officeart/2005/8/layout/vList2"/>
    <dgm:cxn modelId="{465D4698-8104-4029-A3EB-7D4836D0F1A9}" srcId="{1F9EAB10-62A9-49D3-B3B1-889AD529B4E1}" destId="{C3B60154-4A3A-4F8C-B385-CADDC8E01F8E}" srcOrd="6" destOrd="0" parTransId="{80BF312E-6DC9-491F-BF8E-BF88D22E5394}" sibTransId="{50CAE15C-11CD-4853-B1F1-3F744DFF88AB}"/>
    <dgm:cxn modelId="{DAFDB8A2-9B69-4899-B520-84A002D953CB}" srcId="{1F9EAB10-62A9-49D3-B3B1-889AD529B4E1}" destId="{4EC1B908-3DDF-45FA-BE02-C4523D53A811}" srcOrd="2" destOrd="0" parTransId="{95D08F31-39BF-4D21-BD94-20B0B7D26AFA}" sibTransId="{24ECF2EB-31DC-43E6-83F4-54EA61954B60}"/>
    <dgm:cxn modelId="{5955B8A5-5540-6847-9C1F-4B26B89F41F9}" type="presOf" srcId="{C3B60154-4A3A-4F8C-B385-CADDC8E01F8E}" destId="{9E518050-ED58-CB48-ADEB-E5F9A90F24CE}" srcOrd="0" destOrd="0" presId="urn:microsoft.com/office/officeart/2005/8/layout/vList2"/>
    <dgm:cxn modelId="{FB25B3B3-0C96-490D-BAC8-C08B4F3EE8B2}" srcId="{1F9EAB10-62A9-49D3-B3B1-889AD529B4E1}" destId="{2A8349B2-E6B1-477C-A1B7-2B457C767962}" srcOrd="4" destOrd="0" parTransId="{1640CB0C-7D0B-4604-901A-E3B4B80967C4}" sibTransId="{68C392A7-573C-4C6D-8DE6-84418D6BA4EC}"/>
    <dgm:cxn modelId="{0BFD83B7-BAC2-7043-9D9D-4278D22B2FE7}" type="presOf" srcId="{4EC1B908-3DDF-45FA-BE02-C4523D53A811}" destId="{50BEFD02-D438-F846-8972-5D608285CF2A}" srcOrd="0" destOrd="0" presId="urn:microsoft.com/office/officeart/2005/8/layout/vList2"/>
    <dgm:cxn modelId="{8575AEB7-E8A6-48D1-9D92-BE8B943E10AE}" srcId="{1F9EAB10-62A9-49D3-B3B1-889AD529B4E1}" destId="{E63DE3C4-4EFF-45E8-B715-7939813EDD53}" srcOrd="3" destOrd="0" parTransId="{67D6E522-5B49-42DD-991B-89B4A93AD21B}" sibTransId="{84210B4A-AB63-4E61-AFA6-CA5501116F7C}"/>
    <dgm:cxn modelId="{DA887DE8-5F9F-BE41-98CA-A94753574B0C}" type="presOf" srcId="{1F9EAB10-62A9-49D3-B3B1-889AD529B4E1}" destId="{3EF75183-09DF-EF43-9703-44488B5DC13D}" srcOrd="0" destOrd="0" presId="urn:microsoft.com/office/officeart/2005/8/layout/vList2"/>
    <dgm:cxn modelId="{72276EFB-866A-465D-8513-DA661197C199}" srcId="{1F9EAB10-62A9-49D3-B3B1-889AD529B4E1}" destId="{BB83861F-51B2-404C-AD9C-2D4352C5E691}" srcOrd="5" destOrd="0" parTransId="{3187D878-9834-4055-883A-760F80476A23}" sibTransId="{A94AA09F-97FB-4A5E-BD51-10D580F7F4EE}"/>
    <dgm:cxn modelId="{76ACF676-49D3-614B-B75F-0707B0EE1928}" type="presParOf" srcId="{3EF75183-09DF-EF43-9703-44488B5DC13D}" destId="{9CB93452-3B50-0146-B977-1462052C9B41}" srcOrd="0" destOrd="0" presId="urn:microsoft.com/office/officeart/2005/8/layout/vList2"/>
    <dgm:cxn modelId="{B89E636C-1991-4444-BE69-D3193951585D}" type="presParOf" srcId="{3EF75183-09DF-EF43-9703-44488B5DC13D}" destId="{232ED7F7-1DB8-614E-9679-5B4A294A3CE0}" srcOrd="1" destOrd="0" presId="urn:microsoft.com/office/officeart/2005/8/layout/vList2"/>
    <dgm:cxn modelId="{FB084806-75F1-F347-8BF0-66FAB0E9913B}" type="presParOf" srcId="{3EF75183-09DF-EF43-9703-44488B5DC13D}" destId="{8115F127-1FC1-884F-96FA-0D647AE59892}" srcOrd="2" destOrd="0" presId="urn:microsoft.com/office/officeart/2005/8/layout/vList2"/>
    <dgm:cxn modelId="{F52524AE-B085-B240-A829-06FA047C82F0}" type="presParOf" srcId="{3EF75183-09DF-EF43-9703-44488B5DC13D}" destId="{39150F51-3C0F-4F4D-AE08-250915D36841}" srcOrd="3" destOrd="0" presId="urn:microsoft.com/office/officeart/2005/8/layout/vList2"/>
    <dgm:cxn modelId="{27771BFF-C691-7345-8AFD-BD9F9F5A22F8}" type="presParOf" srcId="{3EF75183-09DF-EF43-9703-44488B5DC13D}" destId="{50BEFD02-D438-F846-8972-5D608285CF2A}" srcOrd="4" destOrd="0" presId="urn:microsoft.com/office/officeart/2005/8/layout/vList2"/>
    <dgm:cxn modelId="{6309DB0F-D3D9-104F-9CE4-0423BA1E70EA}" type="presParOf" srcId="{3EF75183-09DF-EF43-9703-44488B5DC13D}" destId="{788E5147-1A22-CA4D-BACD-2A0B76F7734F}" srcOrd="5" destOrd="0" presId="urn:microsoft.com/office/officeart/2005/8/layout/vList2"/>
    <dgm:cxn modelId="{F4059688-A5A0-8940-85DC-145B6239F854}" type="presParOf" srcId="{3EF75183-09DF-EF43-9703-44488B5DC13D}" destId="{1AD68ACE-69D5-2444-B21E-1E03ABA18CAF}" srcOrd="6" destOrd="0" presId="urn:microsoft.com/office/officeart/2005/8/layout/vList2"/>
    <dgm:cxn modelId="{7F86D005-79E0-5E4E-AFFC-AAFE80F39B1F}" type="presParOf" srcId="{3EF75183-09DF-EF43-9703-44488B5DC13D}" destId="{C4923306-8B2C-5A46-A60C-9A3E6DC9C3DE}" srcOrd="7" destOrd="0" presId="urn:microsoft.com/office/officeart/2005/8/layout/vList2"/>
    <dgm:cxn modelId="{9F122CFC-9EE6-DF4A-84CA-E514A2E1F1EC}" type="presParOf" srcId="{3EF75183-09DF-EF43-9703-44488B5DC13D}" destId="{DFD04D8D-1047-7843-AD84-5BF861F7D38C}" srcOrd="8" destOrd="0" presId="urn:microsoft.com/office/officeart/2005/8/layout/vList2"/>
    <dgm:cxn modelId="{AEF24131-7C6F-EC41-B655-95AB209EEC88}" type="presParOf" srcId="{3EF75183-09DF-EF43-9703-44488B5DC13D}" destId="{6F12E3BA-32DE-9044-8335-8BE57DD577FF}" srcOrd="9" destOrd="0" presId="urn:microsoft.com/office/officeart/2005/8/layout/vList2"/>
    <dgm:cxn modelId="{9069598E-0B6E-3243-B621-BDDA832D36CB}" type="presParOf" srcId="{3EF75183-09DF-EF43-9703-44488B5DC13D}" destId="{15B23919-874F-294C-B8A5-7029524EAE3D}" srcOrd="10" destOrd="0" presId="urn:microsoft.com/office/officeart/2005/8/layout/vList2"/>
    <dgm:cxn modelId="{4E7A1C94-0BE9-8645-BF93-DDF0FA06D0CB}" type="presParOf" srcId="{3EF75183-09DF-EF43-9703-44488B5DC13D}" destId="{8491B41C-581B-9A44-BB95-1C155A16338C}" srcOrd="11" destOrd="0" presId="urn:microsoft.com/office/officeart/2005/8/layout/vList2"/>
    <dgm:cxn modelId="{ED836E27-2BCE-304D-92CC-B82B981E8F1B}" type="presParOf" srcId="{3EF75183-09DF-EF43-9703-44488B5DC13D}" destId="{9E518050-ED58-CB48-ADEB-E5F9A90F24CE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A4C285-3C76-43A3-A0DC-4408BBD3CD83}" type="doc">
      <dgm:prSet loTypeId="urn:microsoft.com/office/officeart/2005/8/layout/vList2" loCatId="list" qsTypeId="urn:microsoft.com/office/officeart/2005/8/quickstyle/simple1#10" qsCatId="simple" csTypeId="urn:microsoft.com/office/officeart/2005/8/colors/colorful5#7" csCatId="colorful"/>
      <dgm:spPr/>
      <dgm:t>
        <a:bodyPr/>
        <a:lstStyle/>
        <a:p>
          <a:endParaRPr lang="en-US"/>
        </a:p>
      </dgm:t>
    </dgm:pt>
    <dgm:pt modelId="{AA674B4F-E850-485A-A2BD-F9AA4C699D4A}">
      <dgm:prSet/>
      <dgm:spPr/>
      <dgm:t>
        <a:bodyPr/>
        <a:lstStyle/>
        <a:p>
          <a:r>
            <a:rPr lang="uk-UA"/>
            <a:t>За сферою дії об’єкти можуть бути :</a:t>
          </a:r>
          <a:endParaRPr lang="en-US"/>
        </a:p>
      </dgm:t>
    </dgm:pt>
    <dgm:pt modelId="{325CFF17-5954-4021-852C-F9355081CFCE}" type="parTrans" cxnId="{83D66456-2C37-412E-81D9-CAA00B058F3A}">
      <dgm:prSet/>
      <dgm:spPr/>
      <dgm:t>
        <a:bodyPr/>
        <a:lstStyle/>
        <a:p>
          <a:endParaRPr lang="en-US"/>
        </a:p>
      </dgm:t>
    </dgm:pt>
    <dgm:pt modelId="{121E3013-EA37-4B19-9E79-911182B895D4}" type="sibTrans" cxnId="{83D66456-2C37-412E-81D9-CAA00B058F3A}">
      <dgm:prSet/>
      <dgm:spPr/>
      <dgm:t>
        <a:bodyPr/>
        <a:lstStyle/>
        <a:p>
          <a:endParaRPr lang="en-US"/>
        </a:p>
      </dgm:t>
    </dgm:pt>
    <dgm:pt modelId="{88270400-5E1E-4C60-8A83-12C6F362DE21}">
      <dgm:prSet/>
      <dgm:spPr/>
      <dgm:t>
        <a:bodyPr/>
        <a:lstStyle/>
        <a:p>
          <a:r>
            <a:rPr lang="uk-UA"/>
            <a:t>політичними </a:t>
          </a:r>
          <a:endParaRPr lang="en-US"/>
        </a:p>
      </dgm:t>
    </dgm:pt>
    <dgm:pt modelId="{391F005A-E1A5-47DB-A226-AE86599D36CD}" type="parTrans" cxnId="{4CC58153-A32E-4E11-A206-B5BAD439DC3C}">
      <dgm:prSet/>
      <dgm:spPr/>
      <dgm:t>
        <a:bodyPr/>
        <a:lstStyle/>
        <a:p>
          <a:endParaRPr lang="en-US"/>
        </a:p>
      </dgm:t>
    </dgm:pt>
    <dgm:pt modelId="{38396820-F2D2-4C5F-8C83-AC961E77D1A0}" type="sibTrans" cxnId="{4CC58153-A32E-4E11-A206-B5BAD439DC3C}">
      <dgm:prSet/>
      <dgm:spPr/>
      <dgm:t>
        <a:bodyPr/>
        <a:lstStyle/>
        <a:p>
          <a:endParaRPr lang="en-US"/>
        </a:p>
      </dgm:t>
    </dgm:pt>
    <dgm:pt modelId="{07640FB3-51D8-438C-83E6-83F277BA4CF3}">
      <dgm:prSet/>
      <dgm:spPr/>
      <dgm:t>
        <a:bodyPr/>
        <a:lstStyle/>
        <a:p>
          <a:r>
            <a:rPr lang="uk-UA"/>
            <a:t>економічними </a:t>
          </a:r>
          <a:endParaRPr lang="en-US"/>
        </a:p>
      </dgm:t>
    </dgm:pt>
    <dgm:pt modelId="{CF56A672-65A9-47BE-84CA-151D635AA0D7}" type="parTrans" cxnId="{2A5B2311-E75E-4BA8-83BB-F1639E30102E}">
      <dgm:prSet/>
      <dgm:spPr/>
      <dgm:t>
        <a:bodyPr/>
        <a:lstStyle/>
        <a:p>
          <a:endParaRPr lang="en-US"/>
        </a:p>
      </dgm:t>
    </dgm:pt>
    <dgm:pt modelId="{8A822F07-E86D-4EC0-A93B-4E7AA870CBC0}" type="sibTrans" cxnId="{2A5B2311-E75E-4BA8-83BB-F1639E30102E}">
      <dgm:prSet/>
      <dgm:spPr/>
      <dgm:t>
        <a:bodyPr/>
        <a:lstStyle/>
        <a:p>
          <a:endParaRPr lang="en-US"/>
        </a:p>
      </dgm:t>
    </dgm:pt>
    <dgm:pt modelId="{0FD183AE-F292-4971-8C60-577371A10068}">
      <dgm:prSet/>
      <dgm:spPr/>
      <dgm:t>
        <a:bodyPr/>
        <a:lstStyle/>
        <a:p>
          <a:r>
            <a:rPr lang="uk-UA"/>
            <a:t>соціальними </a:t>
          </a:r>
          <a:endParaRPr lang="en-US"/>
        </a:p>
      </dgm:t>
    </dgm:pt>
    <dgm:pt modelId="{B13D5F95-B094-4D09-B33C-C0CCB460E909}" type="parTrans" cxnId="{D60AD694-16EA-4940-B1D1-969CB7509F3D}">
      <dgm:prSet/>
      <dgm:spPr/>
      <dgm:t>
        <a:bodyPr/>
        <a:lstStyle/>
        <a:p>
          <a:endParaRPr lang="en-US"/>
        </a:p>
      </dgm:t>
    </dgm:pt>
    <dgm:pt modelId="{68698C19-A714-4D24-87C2-A47A63E82156}" type="sibTrans" cxnId="{D60AD694-16EA-4940-B1D1-969CB7509F3D}">
      <dgm:prSet/>
      <dgm:spPr/>
      <dgm:t>
        <a:bodyPr/>
        <a:lstStyle/>
        <a:p>
          <a:endParaRPr lang="en-US"/>
        </a:p>
      </dgm:t>
    </dgm:pt>
    <dgm:pt modelId="{E69B6EAE-3AE9-4416-92DD-211B6A2287A8}">
      <dgm:prSet/>
      <dgm:spPr/>
      <dgm:t>
        <a:bodyPr/>
        <a:lstStyle/>
        <a:p>
          <a:r>
            <a:rPr lang="uk-UA"/>
            <a:t>культурні </a:t>
          </a:r>
          <a:endParaRPr lang="en-US"/>
        </a:p>
      </dgm:t>
    </dgm:pt>
    <dgm:pt modelId="{1D629271-C9B9-45B1-B701-80565B510947}" type="parTrans" cxnId="{964668AC-A960-44C4-8D6A-3B6AADB093D9}">
      <dgm:prSet/>
      <dgm:spPr/>
      <dgm:t>
        <a:bodyPr/>
        <a:lstStyle/>
        <a:p>
          <a:endParaRPr lang="en-US"/>
        </a:p>
      </dgm:t>
    </dgm:pt>
    <dgm:pt modelId="{19B62B8F-86AB-453C-B1FB-D920DD57E78B}" type="sibTrans" cxnId="{964668AC-A960-44C4-8D6A-3B6AADB093D9}">
      <dgm:prSet/>
      <dgm:spPr/>
      <dgm:t>
        <a:bodyPr/>
        <a:lstStyle/>
        <a:p>
          <a:endParaRPr lang="en-US"/>
        </a:p>
      </dgm:t>
    </dgm:pt>
    <dgm:pt modelId="{F7102C75-D3DB-47F0-890E-727577AA2762}">
      <dgm:prSet/>
      <dgm:spPr/>
      <dgm:t>
        <a:bodyPr/>
        <a:lstStyle/>
        <a:p>
          <a:r>
            <a:rPr lang="uk-UA"/>
            <a:t>інформаційними </a:t>
          </a:r>
          <a:endParaRPr lang="en-US"/>
        </a:p>
      </dgm:t>
    </dgm:pt>
    <dgm:pt modelId="{DD8E55F9-424C-4E4C-8B24-06BACB4D5CD0}" type="parTrans" cxnId="{4E9C1430-2BAE-4FE9-80E9-D1438DA906C3}">
      <dgm:prSet/>
      <dgm:spPr/>
      <dgm:t>
        <a:bodyPr/>
        <a:lstStyle/>
        <a:p>
          <a:endParaRPr lang="en-US"/>
        </a:p>
      </dgm:t>
    </dgm:pt>
    <dgm:pt modelId="{2A890956-DE1F-4686-A5EF-4C8143C14C8B}" type="sibTrans" cxnId="{4E9C1430-2BAE-4FE9-80E9-D1438DA906C3}">
      <dgm:prSet/>
      <dgm:spPr/>
      <dgm:t>
        <a:bodyPr/>
        <a:lstStyle/>
        <a:p>
          <a:endParaRPr lang="en-US"/>
        </a:p>
      </dgm:t>
    </dgm:pt>
    <dgm:pt modelId="{79DB1E68-4B59-4DD1-A8F9-9021F7B6C9E7}">
      <dgm:prSet/>
      <dgm:spPr/>
      <dgm:t>
        <a:bodyPr/>
        <a:lstStyle/>
        <a:p>
          <a:r>
            <a:rPr lang="uk-UA"/>
            <a:t>екологічними тощо.</a:t>
          </a:r>
          <a:endParaRPr lang="en-US"/>
        </a:p>
      </dgm:t>
    </dgm:pt>
    <dgm:pt modelId="{8C2BF99F-1331-41C9-9B7A-AF56F2AD5772}" type="parTrans" cxnId="{42176AC1-93A8-40C0-97D2-1C4D62E8F20C}">
      <dgm:prSet/>
      <dgm:spPr/>
      <dgm:t>
        <a:bodyPr/>
        <a:lstStyle/>
        <a:p>
          <a:endParaRPr lang="en-US"/>
        </a:p>
      </dgm:t>
    </dgm:pt>
    <dgm:pt modelId="{2AEAC4C8-77A1-44AE-96CD-0CE5FC3E491F}" type="sibTrans" cxnId="{42176AC1-93A8-40C0-97D2-1C4D62E8F20C}">
      <dgm:prSet/>
      <dgm:spPr/>
      <dgm:t>
        <a:bodyPr/>
        <a:lstStyle/>
        <a:p>
          <a:endParaRPr lang="en-US"/>
        </a:p>
      </dgm:t>
    </dgm:pt>
    <dgm:pt modelId="{6BC708EE-0C90-2947-AEC3-7718E65F3689}" type="pres">
      <dgm:prSet presAssocID="{36A4C285-3C76-43A3-A0DC-4408BBD3CD83}" presName="linear" presStyleCnt="0">
        <dgm:presLayoutVars>
          <dgm:animLvl val="lvl"/>
          <dgm:resizeHandles val="exact"/>
        </dgm:presLayoutVars>
      </dgm:prSet>
      <dgm:spPr/>
    </dgm:pt>
    <dgm:pt modelId="{D41B65B0-6B64-F743-BE68-31063E1339E1}" type="pres">
      <dgm:prSet presAssocID="{AA674B4F-E850-485A-A2BD-F9AA4C699D4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EB0A8D7-4544-6D43-B7E1-51AFEC4C55A9}" type="pres">
      <dgm:prSet presAssocID="{121E3013-EA37-4B19-9E79-911182B895D4}" presName="spacer" presStyleCnt="0"/>
      <dgm:spPr/>
    </dgm:pt>
    <dgm:pt modelId="{0CB5CE05-1DA7-C64F-B9AD-79E36294A882}" type="pres">
      <dgm:prSet presAssocID="{88270400-5E1E-4C60-8A83-12C6F362DE2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98A1066-7489-E041-8CD3-CDF5C8904957}" type="pres">
      <dgm:prSet presAssocID="{38396820-F2D2-4C5F-8C83-AC961E77D1A0}" presName="spacer" presStyleCnt="0"/>
      <dgm:spPr/>
    </dgm:pt>
    <dgm:pt modelId="{40E0120B-F22A-1F4C-AE9E-C1AC06500AB3}" type="pres">
      <dgm:prSet presAssocID="{07640FB3-51D8-438C-83E6-83F277BA4CF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4EBAC74-3724-FC43-A4E5-173E39F24419}" type="pres">
      <dgm:prSet presAssocID="{8A822F07-E86D-4EC0-A93B-4E7AA870CBC0}" presName="spacer" presStyleCnt="0"/>
      <dgm:spPr/>
    </dgm:pt>
    <dgm:pt modelId="{F3F3B16F-8E43-0649-880F-7906924B065F}" type="pres">
      <dgm:prSet presAssocID="{0FD183AE-F292-4971-8C60-577371A1006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725DADD-5CA9-E54F-B4EA-118BB146582B}" type="pres">
      <dgm:prSet presAssocID="{68698C19-A714-4D24-87C2-A47A63E82156}" presName="spacer" presStyleCnt="0"/>
      <dgm:spPr/>
    </dgm:pt>
    <dgm:pt modelId="{17F2FED3-4B5C-7947-972C-25E988B77DCA}" type="pres">
      <dgm:prSet presAssocID="{E69B6EAE-3AE9-4416-92DD-211B6A2287A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E0673E9-1134-4D4E-8AB1-055601255C57}" type="pres">
      <dgm:prSet presAssocID="{19B62B8F-86AB-453C-B1FB-D920DD57E78B}" presName="spacer" presStyleCnt="0"/>
      <dgm:spPr/>
    </dgm:pt>
    <dgm:pt modelId="{DF0C4698-095F-9646-BED3-F6940172B353}" type="pres">
      <dgm:prSet presAssocID="{F7102C75-D3DB-47F0-890E-727577AA2762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C4813262-8FAF-C448-8168-CE209BB7EE14}" type="pres">
      <dgm:prSet presAssocID="{2A890956-DE1F-4686-A5EF-4C8143C14C8B}" presName="spacer" presStyleCnt="0"/>
      <dgm:spPr/>
    </dgm:pt>
    <dgm:pt modelId="{52BF258A-DE5F-7A4F-BBAE-84A3D8EEF262}" type="pres">
      <dgm:prSet presAssocID="{79DB1E68-4B59-4DD1-A8F9-9021F7B6C9E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2A5B2311-E75E-4BA8-83BB-F1639E30102E}" srcId="{36A4C285-3C76-43A3-A0DC-4408BBD3CD83}" destId="{07640FB3-51D8-438C-83E6-83F277BA4CF3}" srcOrd="2" destOrd="0" parTransId="{CF56A672-65A9-47BE-84CA-151D635AA0D7}" sibTransId="{8A822F07-E86D-4EC0-A93B-4E7AA870CBC0}"/>
    <dgm:cxn modelId="{7A8B2422-2C1D-0B41-B635-7E3C3935118F}" type="presOf" srcId="{F7102C75-D3DB-47F0-890E-727577AA2762}" destId="{DF0C4698-095F-9646-BED3-F6940172B353}" srcOrd="0" destOrd="0" presId="urn:microsoft.com/office/officeart/2005/8/layout/vList2"/>
    <dgm:cxn modelId="{4E9C1430-2BAE-4FE9-80E9-D1438DA906C3}" srcId="{36A4C285-3C76-43A3-A0DC-4408BBD3CD83}" destId="{F7102C75-D3DB-47F0-890E-727577AA2762}" srcOrd="5" destOrd="0" parTransId="{DD8E55F9-424C-4E4C-8B24-06BACB4D5CD0}" sibTransId="{2A890956-DE1F-4686-A5EF-4C8143C14C8B}"/>
    <dgm:cxn modelId="{33E76F3E-9EF7-F849-A319-47F9D3CE08A6}" type="presOf" srcId="{0FD183AE-F292-4971-8C60-577371A10068}" destId="{F3F3B16F-8E43-0649-880F-7906924B065F}" srcOrd="0" destOrd="0" presId="urn:microsoft.com/office/officeart/2005/8/layout/vList2"/>
    <dgm:cxn modelId="{4CC58153-A32E-4E11-A206-B5BAD439DC3C}" srcId="{36A4C285-3C76-43A3-A0DC-4408BBD3CD83}" destId="{88270400-5E1E-4C60-8A83-12C6F362DE21}" srcOrd="1" destOrd="0" parTransId="{391F005A-E1A5-47DB-A226-AE86599D36CD}" sibTransId="{38396820-F2D2-4C5F-8C83-AC961E77D1A0}"/>
    <dgm:cxn modelId="{83D66456-2C37-412E-81D9-CAA00B058F3A}" srcId="{36A4C285-3C76-43A3-A0DC-4408BBD3CD83}" destId="{AA674B4F-E850-485A-A2BD-F9AA4C699D4A}" srcOrd="0" destOrd="0" parTransId="{325CFF17-5954-4021-852C-F9355081CFCE}" sibTransId="{121E3013-EA37-4B19-9E79-911182B895D4}"/>
    <dgm:cxn modelId="{CFF71677-9148-5649-9EFA-ECE68494CE91}" type="presOf" srcId="{07640FB3-51D8-438C-83E6-83F277BA4CF3}" destId="{40E0120B-F22A-1F4C-AE9E-C1AC06500AB3}" srcOrd="0" destOrd="0" presId="urn:microsoft.com/office/officeart/2005/8/layout/vList2"/>
    <dgm:cxn modelId="{5DDD6077-6067-834C-96C4-841BA85FF325}" type="presOf" srcId="{E69B6EAE-3AE9-4416-92DD-211B6A2287A8}" destId="{17F2FED3-4B5C-7947-972C-25E988B77DCA}" srcOrd="0" destOrd="0" presId="urn:microsoft.com/office/officeart/2005/8/layout/vList2"/>
    <dgm:cxn modelId="{CEB95383-1FD9-7446-ABF1-159D1ADBD044}" type="presOf" srcId="{88270400-5E1E-4C60-8A83-12C6F362DE21}" destId="{0CB5CE05-1DA7-C64F-B9AD-79E36294A882}" srcOrd="0" destOrd="0" presId="urn:microsoft.com/office/officeart/2005/8/layout/vList2"/>
    <dgm:cxn modelId="{D60AD694-16EA-4940-B1D1-969CB7509F3D}" srcId="{36A4C285-3C76-43A3-A0DC-4408BBD3CD83}" destId="{0FD183AE-F292-4971-8C60-577371A10068}" srcOrd="3" destOrd="0" parTransId="{B13D5F95-B094-4D09-B33C-C0CCB460E909}" sibTransId="{68698C19-A714-4D24-87C2-A47A63E82156}"/>
    <dgm:cxn modelId="{9382F6AB-BEDA-2648-B72F-7B3799FB0BA4}" type="presOf" srcId="{79DB1E68-4B59-4DD1-A8F9-9021F7B6C9E7}" destId="{52BF258A-DE5F-7A4F-BBAE-84A3D8EEF262}" srcOrd="0" destOrd="0" presId="urn:microsoft.com/office/officeart/2005/8/layout/vList2"/>
    <dgm:cxn modelId="{964668AC-A960-44C4-8D6A-3B6AADB093D9}" srcId="{36A4C285-3C76-43A3-A0DC-4408BBD3CD83}" destId="{E69B6EAE-3AE9-4416-92DD-211B6A2287A8}" srcOrd="4" destOrd="0" parTransId="{1D629271-C9B9-45B1-B701-80565B510947}" sibTransId="{19B62B8F-86AB-453C-B1FB-D920DD57E78B}"/>
    <dgm:cxn modelId="{99FBA4B2-8915-FD4C-A787-A69C4E8DF2AF}" type="presOf" srcId="{36A4C285-3C76-43A3-A0DC-4408BBD3CD83}" destId="{6BC708EE-0C90-2947-AEC3-7718E65F3689}" srcOrd="0" destOrd="0" presId="urn:microsoft.com/office/officeart/2005/8/layout/vList2"/>
    <dgm:cxn modelId="{42176AC1-93A8-40C0-97D2-1C4D62E8F20C}" srcId="{36A4C285-3C76-43A3-A0DC-4408BBD3CD83}" destId="{79DB1E68-4B59-4DD1-A8F9-9021F7B6C9E7}" srcOrd="6" destOrd="0" parTransId="{8C2BF99F-1331-41C9-9B7A-AF56F2AD5772}" sibTransId="{2AEAC4C8-77A1-44AE-96CD-0CE5FC3E491F}"/>
    <dgm:cxn modelId="{B41E0AC5-CE0C-BE4B-8557-3B1698C2BF7B}" type="presOf" srcId="{AA674B4F-E850-485A-A2BD-F9AA4C699D4A}" destId="{D41B65B0-6B64-F743-BE68-31063E1339E1}" srcOrd="0" destOrd="0" presId="urn:microsoft.com/office/officeart/2005/8/layout/vList2"/>
    <dgm:cxn modelId="{E7C2E2DF-3102-A44B-ABFB-D974A91F99A2}" type="presParOf" srcId="{6BC708EE-0C90-2947-AEC3-7718E65F3689}" destId="{D41B65B0-6B64-F743-BE68-31063E1339E1}" srcOrd="0" destOrd="0" presId="urn:microsoft.com/office/officeart/2005/8/layout/vList2"/>
    <dgm:cxn modelId="{055709BA-970E-1B47-9406-8C7504737058}" type="presParOf" srcId="{6BC708EE-0C90-2947-AEC3-7718E65F3689}" destId="{6EB0A8D7-4544-6D43-B7E1-51AFEC4C55A9}" srcOrd="1" destOrd="0" presId="urn:microsoft.com/office/officeart/2005/8/layout/vList2"/>
    <dgm:cxn modelId="{638F459A-8161-5440-801A-34C995EB1CA6}" type="presParOf" srcId="{6BC708EE-0C90-2947-AEC3-7718E65F3689}" destId="{0CB5CE05-1DA7-C64F-B9AD-79E36294A882}" srcOrd="2" destOrd="0" presId="urn:microsoft.com/office/officeart/2005/8/layout/vList2"/>
    <dgm:cxn modelId="{59FA7747-9EE8-764B-9B24-8569F4E17CBC}" type="presParOf" srcId="{6BC708EE-0C90-2947-AEC3-7718E65F3689}" destId="{E98A1066-7489-E041-8CD3-CDF5C8904957}" srcOrd="3" destOrd="0" presId="urn:microsoft.com/office/officeart/2005/8/layout/vList2"/>
    <dgm:cxn modelId="{9AE17E68-6D05-B446-9147-E2B6FA9B5883}" type="presParOf" srcId="{6BC708EE-0C90-2947-AEC3-7718E65F3689}" destId="{40E0120B-F22A-1F4C-AE9E-C1AC06500AB3}" srcOrd="4" destOrd="0" presId="urn:microsoft.com/office/officeart/2005/8/layout/vList2"/>
    <dgm:cxn modelId="{8012755F-0F55-A84A-A681-84C5D9A23FBF}" type="presParOf" srcId="{6BC708EE-0C90-2947-AEC3-7718E65F3689}" destId="{D4EBAC74-3724-FC43-A4E5-173E39F24419}" srcOrd="5" destOrd="0" presId="urn:microsoft.com/office/officeart/2005/8/layout/vList2"/>
    <dgm:cxn modelId="{191DB450-E035-1748-B465-A9314DC8D52B}" type="presParOf" srcId="{6BC708EE-0C90-2947-AEC3-7718E65F3689}" destId="{F3F3B16F-8E43-0649-880F-7906924B065F}" srcOrd="6" destOrd="0" presId="urn:microsoft.com/office/officeart/2005/8/layout/vList2"/>
    <dgm:cxn modelId="{F2096A4B-1444-3148-AA0E-D6F217677C5C}" type="presParOf" srcId="{6BC708EE-0C90-2947-AEC3-7718E65F3689}" destId="{A725DADD-5CA9-E54F-B4EA-118BB146582B}" srcOrd="7" destOrd="0" presId="urn:microsoft.com/office/officeart/2005/8/layout/vList2"/>
    <dgm:cxn modelId="{4DFCE81F-5305-D349-8A25-448F9AA3907F}" type="presParOf" srcId="{6BC708EE-0C90-2947-AEC3-7718E65F3689}" destId="{17F2FED3-4B5C-7947-972C-25E988B77DCA}" srcOrd="8" destOrd="0" presId="urn:microsoft.com/office/officeart/2005/8/layout/vList2"/>
    <dgm:cxn modelId="{117B9D99-ADD5-8248-963B-AEB63AB88C30}" type="presParOf" srcId="{6BC708EE-0C90-2947-AEC3-7718E65F3689}" destId="{CE0673E9-1134-4D4E-8AB1-055601255C57}" srcOrd="9" destOrd="0" presId="urn:microsoft.com/office/officeart/2005/8/layout/vList2"/>
    <dgm:cxn modelId="{3F62D711-6F1F-1144-BBCA-A6FEA06295F9}" type="presParOf" srcId="{6BC708EE-0C90-2947-AEC3-7718E65F3689}" destId="{DF0C4698-095F-9646-BED3-F6940172B353}" srcOrd="10" destOrd="0" presId="urn:microsoft.com/office/officeart/2005/8/layout/vList2"/>
    <dgm:cxn modelId="{6556706B-E2F6-0644-8AF5-DB198D27ADDD}" type="presParOf" srcId="{6BC708EE-0C90-2947-AEC3-7718E65F3689}" destId="{C4813262-8FAF-C448-8168-CE209BB7EE14}" srcOrd="11" destOrd="0" presId="urn:microsoft.com/office/officeart/2005/8/layout/vList2"/>
    <dgm:cxn modelId="{49D16531-189F-DD48-9188-CE219AEFC6AD}" type="presParOf" srcId="{6BC708EE-0C90-2947-AEC3-7718E65F3689}" destId="{52BF258A-DE5F-7A4F-BBAE-84A3D8EEF2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403A2D-DABF-4CBF-9FC1-2BA3FC2A32F6}" type="doc">
      <dgm:prSet loTypeId="urn:microsoft.com/office/officeart/2005/8/layout/vList2" loCatId="list" qsTypeId="urn:microsoft.com/office/officeart/2005/8/quickstyle/simple1#11" qsCatId="simple" csTypeId="urn:microsoft.com/office/officeart/2005/8/colors/colorful5#8" csCatId="colorful" phldr="1"/>
      <dgm:spPr/>
      <dgm:t>
        <a:bodyPr/>
        <a:lstStyle/>
        <a:p>
          <a:endParaRPr lang="en-US"/>
        </a:p>
      </dgm:t>
    </dgm:pt>
    <dgm:pt modelId="{F7DAB216-98FC-4C79-92A6-D23657FD47C9}">
      <dgm:prSet/>
      <dgm:spPr/>
      <dgm:t>
        <a:bodyPr/>
        <a:lstStyle/>
        <a:p>
          <a:r>
            <a:rPr lang="ru-RU"/>
            <a:t>Події - це юридичні факти, що не залежать від волі суб'єктів </a:t>
          </a:r>
          <a:endParaRPr lang="en-US"/>
        </a:p>
      </dgm:t>
    </dgm:pt>
    <dgm:pt modelId="{33ABA41D-5117-4494-9809-67345132744B}" type="parTrans" cxnId="{B80B9386-8AE2-4B18-B077-09CC2AC240C3}">
      <dgm:prSet/>
      <dgm:spPr/>
      <dgm:t>
        <a:bodyPr/>
        <a:lstStyle/>
        <a:p>
          <a:endParaRPr lang="en-US"/>
        </a:p>
      </dgm:t>
    </dgm:pt>
    <dgm:pt modelId="{3664624E-D533-4686-BD3F-579FF28918DB}" type="sibTrans" cxnId="{B80B9386-8AE2-4B18-B077-09CC2AC240C3}">
      <dgm:prSet/>
      <dgm:spPr/>
      <dgm:t>
        <a:bodyPr/>
        <a:lstStyle/>
        <a:p>
          <a:endParaRPr lang="en-US"/>
        </a:p>
      </dgm:t>
    </dgm:pt>
    <dgm:pt modelId="{510F6138-15E9-42B2-A35D-1DBBAB274B51}">
      <dgm:prSet/>
      <dgm:spPr/>
      <dgm:t>
        <a:bodyPr/>
        <a:lstStyle/>
        <a:p>
          <a:r>
            <a:rPr lang="ru-RU" dirty="0" err="1"/>
            <a:t>Дії</a:t>
          </a:r>
          <a:r>
            <a:rPr lang="ru-RU" dirty="0"/>
            <a:t> - </a:t>
          </a: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юридичні</a:t>
          </a:r>
          <a:r>
            <a:rPr lang="ru-RU" dirty="0"/>
            <a:t> </a:t>
          </a:r>
          <a:r>
            <a:rPr lang="ru-RU" dirty="0" err="1"/>
            <a:t>факти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залежать</a:t>
          </a:r>
          <a:r>
            <a:rPr lang="ru-RU" dirty="0"/>
            <a:t> </a:t>
          </a:r>
          <a:r>
            <a:rPr lang="ru-RU" dirty="0" err="1"/>
            <a:t>від</a:t>
          </a:r>
          <a:r>
            <a:rPr lang="ru-RU" dirty="0"/>
            <a:t> </a:t>
          </a:r>
          <a:r>
            <a:rPr lang="ru-RU" dirty="0" err="1"/>
            <a:t>волі</a:t>
          </a:r>
          <a:r>
            <a:rPr lang="ru-RU" dirty="0"/>
            <a:t> та </a:t>
          </a:r>
          <a:r>
            <a:rPr lang="ru-RU" dirty="0" err="1"/>
            <a:t>свідомості</a:t>
          </a:r>
          <a:r>
            <a:rPr lang="ru-RU" dirty="0"/>
            <a:t> </a:t>
          </a:r>
          <a:r>
            <a:rPr lang="ru-RU" dirty="0" err="1"/>
            <a:t>суб'єктів</a:t>
          </a:r>
          <a:r>
            <a:rPr lang="ru-RU" dirty="0"/>
            <a:t> </a:t>
          </a:r>
          <a:r>
            <a:rPr lang="ru-RU" dirty="0" err="1"/>
            <a:t>конституційно-правових</a:t>
          </a:r>
          <a:r>
            <a:rPr lang="ru-RU" dirty="0"/>
            <a:t> </a:t>
          </a:r>
          <a:r>
            <a:rPr lang="ru-RU" dirty="0" err="1"/>
            <a:t>відносин</a:t>
          </a:r>
          <a:r>
            <a:rPr lang="ru-RU" dirty="0"/>
            <a:t> </a:t>
          </a:r>
          <a:endParaRPr lang="en-US" dirty="0"/>
        </a:p>
      </dgm:t>
    </dgm:pt>
    <dgm:pt modelId="{3ECE605C-DC0A-4BAE-A7DF-6E02EC9C839C}" type="parTrans" cxnId="{DF53C3C5-65EE-4F9F-A2D0-A632446A8167}">
      <dgm:prSet/>
      <dgm:spPr/>
      <dgm:t>
        <a:bodyPr/>
        <a:lstStyle/>
        <a:p>
          <a:endParaRPr lang="en-US"/>
        </a:p>
      </dgm:t>
    </dgm:pt>
    <dgm:pt modelId="{BDCF8CCC-9897-4662-9328-8A2B54F85FE9}" type="sibTrans" cxnId="{DF53C3C5-65EE-4F9F-A2D0-A632446A8167}">
      <dgm:prSet/>
      <dgm:spPr/>
      <dgm:t>
        <a:bodyPr/>
        <a:lstStyle/>
        <a:p>
          <a:endParaRPr lang="en-US"/>
        </a:p>
      </dgm:t>
    </dgm:pt>
    <dgm:pt modelId="{69952AEC-BD4B-7C48-BE15-9DC0ECA5311D}" type="pres">
      <dgm:prSet presAssocID="{9B403A2D-DABF-4CBF-9FC1-2BA3FC2A32F6}" presName="linear" presStyleCnt="0">
        <dgm:presLayoutVars>
          <dgm:animLvl val="lvl"/>
          <dgm:resizeHandles val="exact"/>
        </dgm:presLayoutVars>
      </dgm:prSet>
      <dgm:spPr/>
    </dgm:pt>
    <dgm:pt modelId="{FC7BEBC2-7C78-3449-BCA6-EA14A3DA3273}" type="pres">
      <dgm:prSet presAssocID="{F7DAB216-98FC-4C79-92A6-D23657FD47C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A237119-0CF1-B44B-9073-78BE9A0AFDCE}" type="pres">
      <dgm:prSet presAssocID="{3664624E-D533-4686-BD3F-579FF28918DB}" presName="spacer" presStyleCnt="0"/>
      <dgm:spPr/>
    </dgm:pt>
    <dgm:pt modelId="{2EF7C512-BDAA-6044-B770-938D3F9D3665}" type="pres">
      <dgm:prSet presAssocID="{510F6138-15E9-42B2-A35D-1DBBAB274B5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2BA360C-CCF0-6843-A167-98DEE467DB47}" type="presOf" srcId="{F7DAB216-98FC-4C79-92A6-D23657FD47C9}" destId="{FC7BEBC2-7C78-3449-BCA6-EA14A3DA3273}" srcOrd="0" destOrd="0" presId="urn:microsoft.com/office/officeart/2005/8/layout/vList2"/>
    <dgm:cxn modelId="{97768B1A-2F28-3546-954D-4F5E4C4828E8}" type="presOf" srcId="{510F6138-15E9-42B2-A35D-1DBBAB274B51}" destId="{2EF7C512-BDAA-6044-B770-938D3F9D3665}" srcOrd="0" destOrd="0" presId="urn:microsoft.com/office/officeart/2005/8/layout/vList2"/>
    <dgm:cxn modelId="{B80B9386-8AE2-4B18-B077-09CC2AC240C3}" srcId="{9B403A2D-DABF-4CBF-9FC1-2BA3FC2A32F6}" destId="{F7DAB216-98FC-4C79-92A6-D23657FD47C9}" srcOrd="0" destOrd="0" parTransId="{33ABA41D-5117-4494-9809-67345132744B}" sibTransId="{3664624E-D533-4686-BD3F-579FF28918DB}"/>
    <dgm:cxn modelId="{DF53C3C5-65EE-4F9F-A2D0-A632446A8167}" srcId="{9B403A2D-DABF-4CBF-9FC1-2BA3FC2A32F6}" destId="{510F6138-15E9-42B2-A35D-1DBBAB274B51}" srcOrd="1" destOrd="0" parTransId="{3ECE605C-DC0A-4BAE-A7DF-6E02EC9C839C}" sibTransId="{BDCF8CCC-9897-4662-9328-8A2B54F85FE9}"/>
    <dgm:cxn modelId="{ED6790FF-1CAA-0E44-B0B0-4214918B6755}" type="presOf" srcId="{9B403A2D-DABF-4CBF-9FC1-2BA3FC2A32F6}" destId="{69952AEC-BD4B-7C48-BE15-9DC0ECA5311D}" srcOrd="0" destOrd="0" presId="urn:microsoft.com/office/officeart/2005/8/layout/vList2"/>
    <dgm:cxn modelId="{9214DE9F-BF1B-AF41-96F2-17F1BBA52C11}" type="presParOf" srcId="{69952AEC-BD4B-7C48-BE15-9DC0ECA5311D}" destId="{FC7BEBC2-7C78-3449-BCA6-EA14A3DA3273}" srcOrd="0" destOrd="0" presId="urn:microsoft.com/office/officeart/2005/8/layout/vList2"/>
    <dgm:cxn modelId="{E20156ED-2D62-534C-8E82-B317369DA787}" type="presParOf" srcId="{69952AEC-BD4B-7C48-BE15-9DC0ECA5311D}" destId="{5A237119-0CF1-B44B-9073-78BE9A0AFDCE}" srcOrd="1" destOrd="0" presId="urn:microsoft.com/office/officeart/2005/8/layout/vList2"/>
    <dgm:cxn modelId="{13AB16F9-5311-394D-913D-03C4FF84F027}" type="presParOf" srcId="{69952AEC-BD4B-7C48-BE15-9DC0ECA5311D}" destId="{2EF7C512-BDAA-6044-B770-938D3F9D366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F5DA1C-3760-4E50-B004-8085447DEE84}" type="doc">
      <dgm:prSet loTypeId="urn:microsoft.com/office/officeart/2005/8/layout/vList2" loCatId="list" qsTypeId="urn:microsoft.com/office/officeart/2005/8/quickstyle/simple1#12" qsCatId="simple" csTypeId="urn:microsoft.com/office/officeart/2005/8/colors/colorful2#4" csCatId="colorful"/>
      <dgm:spPr/>
      <dgm:t>
        <a:bodyPr/>
        <a:lstStyle/>
        <a:p>
          <a:endParaRPr lang="en-US"/>
        </a:p>
      </dgm:t>
    </dgm:pt>
    <dgm:pt modelId="{C89243A8-AE19-4B7A-B7FC-B207EF4A187E}">
      <dgm:prSet/>
      <dgm:spPr/>
      <dgm:t>
        <a:bodyPr/>
        <a:lstStyle/>
        <a:p>
          <a:r>
            <a:rPr lang="ru-RU"/>
            <a:t>Правомірні  -  юридичні акти  та юридичні </a:t>
          </a:r>
          <a:r>
            <a:rPr lang="uk-UA"/>
            <a:t>вчинки</a:t>
          </a:r>
          <a:endParaRPr lang="en-US"/>
        </a:p>
      </dgm:t>
    </dgm:pt>
    <dgm:pt modelId="{D138FBB3-B072-45F8-881D-A3DAF0D97822}" type="parTrans" cxnId="{A143E82E-0A6C-4085-B830-391DFFA230F3}">
      <dgm:prSet/>
      <dgm:spPr/>
      <dgm:t>
        <a:bodyPr/>
        <a:lstStyle/>
        <a:p>
          <a:endParaRPr lang="en-US"/>
        </a:p>
      </dgm:t>
    </dgm:pt>
    <dgm:pt modelId="{350E2759-A259-4BB4-884B-A5A6BEE47850}" type="sibTrans" cxnId="{A143E82E-0A6C-4085-B830-391DFFA230F3}">
      <dgm:prSet/>
      <dgm:spPr/>
      <dgm:t>
        <a:bodyPr/>
        <a:lstStyle/>
        <a:p>
          <a:endParaRPr lang="en-US"/>
        </a:p>
      </dgm:t>
    </dgm:pt>
    <dgm:pt modelId="{BE57E26C-D4D0-4D80-BF18-3ED9EDD3B481}">
      <dgm:prSet/>
      <dgm:spPr/>
      <dgm:t>
        <a:bodyPr/>
        <a:lstStyle/>
        <a:p>
          <a:r>
            <a:rPr lang="ru-RU"/>
            <a:t>Н</a:t>
          </a:r>
          <a:r>
            <a:rPr lang="ru-UA"/>
            <a:t>еправомірні </a:t>
          </a:r>
          <a:endParaRPr lang="en-US"/>
        </a:p>
      </dgm:t>
    </dgm:pt>
    <dgm:pt modelId="{EDC459D6-B032-470F-A7FD-75C1B04CC4BA}" type="parTrans" cxnId="{EB7521ED-0B32-4D56-B2B2-8B7BC1A6D5A3}">
      <dgm:prSet/>
      <dgm:spPr/>
      <dgm:t>
        <a:bodyPr/>
        <a:lstStyle/>
        <a:p>
          <a:endParaRPr lang="en-US"/>
        </a:p>
      </dgm:t>
    </dgm:pt>
    <dgm:pt modelId="{53D502F3-E2A1-4691-A6D9-745855EDBB58}" type="sibTrans" cxnId="{EB7521ED-0B32-4D56-B2B2-8B7BC1A6D5A3}">
      <dgm:prSet/>
      <dgm:spPr/>
      <dgm:t>
        <a:bodyPr/>
        <a:lstStyle/>
        <a:p>
          <a:endParaRPr lang="en-US"/>
        </a:p>
      </dgm:t>
    </dgm:pt>
    <dgm:pt modelId="{9E18EA0B-1C4B-9C4F-ABDB-2736D2A49EE5}" type="pres">
      <dgm:prSet presAssocID="{A7F5DA1C-3760-4E50-B004-8085447DEE84}" presName="linear" presStyleCnt="0">
        <dgm:presLayoutVars>
          <dgm:animLvl val="lvl"/>
          <dgm:resizeHandles val="exact"/>
        </dgm:presLayoutVars>
      </dgm:prSet>
      <dgm:spPr/>
    </dgm:pt>
    <dgm:pt modelId="{EC36A1FD-60A8-4F48-B401-141029AC7FBA}" type="pres">
      <dgm:prSet presAssocID="{C89243A8-AE19-4B7A-B7FC-B207EF4A187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05DF746-C3D5-5147-A4C7-7C3465B27D80}" type="pres">
      <dgm:prSet presAssocID="{350E2759-A259-4BB4-884B-A5A6BEE47850}" presName="spacer" presStyleCnt="0"/>
      <dgm:spPr/>
    </dgm:pt>
    <dgm:pt modelId="{B2AD6CFD-47AB-4340-AC93-62F8E1836036}" type="pres">
      <dgm:prSet presAssocID="{BE57E26C-D4D0-4D80-BF18-3ED9EDD3B48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FA0B010-FA20-4444-AD33-CA92B351E22B}" type="presOf" srcId="{BE57E26C-D4D0-4D80-BF18-3ED9EDD3B481}" destId="{B2AD6CFD-47AB-4340-AC93-62F8E1836036}" srcOrd="0" destOrd="0" presId="urn:microsoft.com/office/officeart/2005/8/layout/vList2"/>
    <dgm:cxn modelId="{A143E82E-0A6C-4085-B830-391DFFA230F3}" srcId="{A7F5DA1C-3760-4E50-B004-8085447DEE84}" destId="{C89243A8-AE19-4B7A-B7FC-B207EF4A187E}" srcOrd="0" destOrd="0" parTransId="{D138FBB3-B072-45F8-881D-A3DAF0D97822}" sibTransId="{350E2759-A259-4BB4-884B-A5A6BEE47850}"/>
    <dgm:cxn modelId="{5BC23FA9-EBC5-AA46-B4A9-7BD718C3B5C6}" type="presOf" srcId="{C89243A8-AE19-4B7A-B7FC-B207EF4A187E}" destId="{EC36A1FD-60A8-4F48-B401-141029AC7FBA}" srcOrd="0" destOrd="0" presId="urn:microsoft.com/office/officeart/2005/8/layout/vList2"/>
    <dgm:cxn modelId="{34D400B5-9580-B648-AF53-834C62C567C4}" type="presOf" srcId="{A7F5DA1C-3760-4E50-B004-8085447DEE84}" destId="{9E18EA0B-1C4B-9C4F-ABDB-2736D2A49EE5}" srcOrd="0" destOrd="0" presId="urn:microsoft.com/office/officeart/2005/8/layout/vList2"/>
    <dgm:cxn modelId="{EB7521ED-0B32-4D56-B2B2-8B7BC1A6D5A3}" srcId="{A7F5DA1C-3760-4E50-B004-8085447DEE84}" destId="{BE57E26C-D4D0-4D80-BF18-3ED9EDD3B481}" srcOrd="1" destOrd="0" parTransId="{EDC459D6-B032-470F-A7FD-75C1B04CC4BA}" sibTransId="{53D502F3-E2A1-4691-A6D9-745855EDBB58}"/>
    <dgm:cxn modelId="{3647F0EC-7E6E-084A-905E-ECD2F50E7275}" type="presParOf" srcId="{9E18EA0B-1C4B-9C4F-ABDB-2736D2A49EE5}" destId="{EC36A1FD-60A8-4F48-B401-141029AC7FBA}" srcOrd="0" destOrd="0" presId="urn:microsoft.com/office/officeart/2005/8/layout/vList2"/>
    <dgm:cxn modelId="{49DE15C6-537B-454D-80D9-EAD89085130E}" type="presParOf" srcId="{9E18EA0B-1C4B-9C4F-ABDB-2736D2A49EE5}" destId="{B05DF746-C3D5-5147-A4C7-7C3465B27D80}" srcOrd="1" destOrd="0" presId="urn:microsoft.com/office/officeart/2005/8/layout/vList2"/>
    <dgm:cxn modelId="{A3698891-7437-D844-AF68-AF406068C3A7}" type="presParOf" srcId="{9E18EA0B-1C4B-9C4F-ABDB-2736D2A49EE5}" destId="{B2AD6CFD-47AB-4340-AC93-62F8E183603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9F62B-3751-F743-8D2C-D6E1EFDBC0D5}">
      <dsp:nvSpPr>
        <dsp:cNvPr id="0" name=""/>
        <dsp:cNvSpPr/>
      </dsp:nvSpPr>
      <dsp:spPr>
        <a:xfrm>
          <a:off x="0" y="476211"/>
          <a:ext cx="6949440" cy="6511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За змістом </a:t>
          </a:r>
          <a:r>
            <a:rPr lang="ru-RU" sz="1600" kern="1200"/>
            <a:t>вони поділяються на такі групи:</a:t>
          </a:r>
          <a:endParaRPr lang="en-US" sz="1600" kern="1200"/>
        </a:p>
      </dsp:txBody>
      <dsp:txXfrm>
        <a:off x="31784" y="507995"/>
        <a:ext cx="6885872" cy="587537"/>
      </dsp:txXfrm>
    </dsp:sp>
    <dsp:sp modelId="{25A64EEE-916A-5041-A841-2612ECB8DC2F}">
      <dsp:nvSpPr>
        <dsp:cNvPr id="0" name=""/>
        <dsp:cNvSpPr/>
      </dsp:nvSpPr>
      <dsp:spPr>
        <a:xfrm>
          <a:off x="0" y="1173396"/>
          <a:ext cx="6949440" cy="651105"/>
        </a:xfrm>
        <a:prstGeom prst="roundRect">
          <a:avLst/>
        </a:prstGeom>
        <a:solidFill>
          <a:schemeClr val="accent2">
            <a:hueOff val="-173555"/>
            <a:satOff val="-3605"/>
            <a:lumOff val="-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із закріпленням засад конституційного ладу України. </a:t>
          </a:r>
          <a:endParaRPr lang="en-US" sz="1600" kern="1200"/>
        </a:p>
      </dsp:txBody>
      <dsp:txXfrm>
        <a:off x="31784" y="1205180"/>
        <a:ext cx="6885872" cy="587537"/>
      </dsp:txXfrm>
    </dsp:sp>
    <dsp:sp modelId="{8C65C94E-F0AA-DA4A-A63B-6CE05F1A7DB4}">
      <dsp:nvSpPr>
        <dsp:cNvPr id="0" name=""/>
        <dsp:cNvSpPr/>
      </dsp:nvSpPr>
      <dsp:spPr>
        <a:xfrm>
          <a:off x="0" y="1870581"/>
          <a:ext cx="6949440" cy="651105"/>
        </a:xfrm>
        <a:prstGeom prst="roundRect">
          <a:avLst/>
        </a:prstGeom>
        <a:solidFill>
          <a:schemeClr val="accent2">
            <a:hueOff val="-347110"/>
            <a:satOff val="-7210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із закріпленням та охороною конституційно-правового статусу людини і громадянина .</a:t>
          </a:r>
          <a:endParaRPr lang="en-US" sz="1600" kern="1200"/>
        </a:p>
      </dsp:txBody>
      <dsp:txXfrm>
        <a:off x="31784" y="1902365"/>
        <a:ext cx="6885872" cy="587537"/>
      </dsp:txXfrm>
    </dsp:sp>
    <dsp:sp modelId="{5BFD524F-DAE3-5849-83D0-92EB8739C19F}">
      <dsp:nvSpPr>
        <dsp:cNvPr id="0" name=""/>
        <dsp:cNvSpPr/>
      </dsp:nvSpPr>
      <dsp:spPr>
        <a:xfrm>
          <a:off x="0" y="2567766"/>
          <a:ext cx="6949440" cy="651105"/>
        </a:xfrm>
        <a:prstGeom prst="roundRect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у процесі народного волевиявлення.</a:t>
          </a:r>
          <a:endParaRPr lang="en-US" sz="1600" kern="1200"/>
        </a:p>
      </dsp:txBody>
      <dsp:txXfrm>
        <a:off x="31784" y="2599550"/>
        <a:ext cx="6885872" cy="587537"/>
      </dsp:txXfrm>
    </dsp:sp>
    <dsp:sp modelId="{2DCE8767-8AC1-5347-BC44-3FD6CAED1E75}">
      <dsp:nvSpPr>
        <dsp:cNvPr id="0" name=""/>
        <dsp:cNvSpPr/>
      </dsp:nvSpPr>
      <dsp:spPr>
        <a:xfrm>
          <a:off x="0" y="3264951"/>
          <a:ext cx="6949440" cy="651105"/>
        </a:xfrm>
        <a:prstGeom prst="roundRect">
          <a:avLst/>
        </a:prstGeom>
        <a:solidFill>
          <a:schemeClr val="accent2">
            <a:hueOff val="-694219"/>
            <a:satOff val="-14421"/>
            <a:lumOff val="-3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у процесі організації та функціонування системи органів державної владі.</a:t>
          </a:r>
          <a:endParaRPr lang="en-US" sz="1600" kern="1200"/>
        </a:p>
      </dsp:txBody>
      <dsp:txXfrm>
        <a:off x="31784" y="3296735"/>
        <a:ext cx="6885872" cy="587537"/>
      </dsp:txXfrm>
    </dsp:sp>
    <dsp:sp modelId="{87A7A0FE-B7CF-5142-A346-315BC20BC547}">
      <dsp:nvSpPr>
        <dsp:cNvPr id="0" name=""/>
        <dsp:cNvSpPr/>
      </dsp:nvSpPr>
      <dsp:spPr>
        <a:xfrm>
          <a:off x="0" y="3962136"/>
          <a:ext cx="6949440" cy="651105"/>
        </a:xfrm>
        <a:prstGeom prst="roundRect">
          <a:avLst/>
        </a:prstGeom>
        <a:solidFill>
          <a:schemeClr val="accent2">
            <a:hueOff val="-867774"/>
            <a:satOff val="-18026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у процесі встановлення територіального устрою України і відносини між Україною в цілому та її складовими частинами.</a:t>
          </a:r>
          <a:endParaRPr lang="en-US" sz="1600" kern="1200"/>
        </a:p>
      </dsp:txBody>
      <dsp:txXfrm>
        <a:off x="31784" y="3993920"/>
        <a:ext cx="6885872" cy="587537"/>
      </dsp:txXfrm>
    </dsp:sp>
    <dsp:sp modelId="{37CC20F2-D513-BB45-B122-C86D00741FA6}">
      <dsp:nvSpPr>
        <dsp:cNvPr id="0" name=""/>
        <dsp:cNvSpPr/>
      </dsp:nvSpPr>
      <dsp:spPr>
        <a:xfrm>
          <a:off x="0" y="4659321"/>
          <a:ext cx="6949440" cy="651105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відносини, що виникають у процесі організації та функціонування місцевого самоврядування.</a:t>
          </a:r>
          <a:endParaRPr lang="en-US" sz="1600" kern="1200"/>
        </a:p>
      </dsp:txBody>
      <dsp:txXfrm>
        <a:off x="31784" y="4691105"/>
        <a:ext cx="6885872" cy="587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2AE76-C21A-3A4D-A71A-E8BFD47123D6}">
      <dsp:nvSpPr>
        <dsp:cNvPr id="0" name=""/>
        <dsp:cNvSpPr/>
      </dsp:nvSpPr>
      <dsp:spPr>
        <a:xfrm>
          <a:off x="0" y="546928"/>
          <a:ext cx="6949440" cy="7125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Народ України </a:t>
          </a:r>
          <a:endParaRPr lang="en-US" sz="2900" kern="1200"/>
        </a:p>
      </dsp:txBody>
      <dsp:txXfrm>
        <a:off x="34783" y="581711"/>
        <a:ext cx="6879874" cy="642964"/>
      </dsp:txXfrm>
    </dsp:sp>
    <dsp:sp modelId="{34AA374A-CA46-DD4A-A398-789C7CD3D56B}">
      <dsp:nvSpPr>
        <dsp:cNvPr id="0" name=""/>
        <dsp:cNvSpPr/>
      </dsp:nvSpPr>
      <dsp:spPr>
        <a:xfrm>
          <a:off x="0" y="1342978"/>
          <a:ext cx="6949440" cy="712530"/>
        </a:xfrm>
        <a:prstGeom prst="roundRect">
          <a:avLst/>
        </a:prstGeom>
        <a:solidFill>
          <a:schemeClr val="accent5">
            <a:hueOff val="1822866"/>
            <a:satOff val="-821"/>
            <a:lumOff val="-1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Держава Україна</a:t>
          </a:r>
          <a:endParaRPr lang="en-US" sz="2900" kern="1200"/>
        </a:p>
      </dsp:txBody>
      <dsp:txXfrm>
        <a:off x="34783" y="1377761"/>
        <a:ext cx="6879874" cy="642964"/>
      </dsp:txXfrm>
    </dsp:sp>
    <dsp:sp modelId="{DDF5E8AF-AC95-5146-9C33-BD9A2D14FCAA}">
      <dsp:nvSpPr>
        <dsp:cNvPr id="0" name=""/>
        <dsp:cNvSpPr/>
      </dsp:nvSpPr>
      <dsp:spPr>
        <a:xfrm>
          <a:off x="0" y="2139028"/>
          <a:ext cx="6949440" cy="712530"/>
        </a:xfrm>
        <a:prstGeom prst="roundRect">
          <a:avLst/>
        </a:prstGeom>
        <a:solidFill>
          <a:schemeClr val="accent5">
            <a:hueOff val="3645731"/>
            <a:satOff val="-1642"/>
            <a:lumOff val="-2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Органи державної влади </a:t>
          </a:r>
          <a:endParaRPr lang="en-US" sz="2900" kern="1200"/>
        </a:p>
      </dsp:txBody>
      <dsp:txXfrm>
        <a:off x="34783" y="2173811"/>
        <a:ext cx="6879874" cy="642964"/>
      </dsp:txXfrm>
    </dsp:sp>
    <dsp:sp modelId="{08ADE385-5C4F-C94F-A66C-FE5789DFCEDE}">
      <dsp:nvSpPr>
        <dsp:cNvPr id="0" name=""/>
        <dsp:cNvSpPr/>
      </dsp:nvSpPr>
      <dsp:spPr>
        <a:xfrm>
          <a:off x="0" y="2935078"/>
          <a:ext cx="6949440" cy="712530"/>
        </a:xfrm>
        <a:prstGeom prst="roundRect">
          <a:avLst/>
        </a:prstGeom>
        <a:solidFill>
          <a:schemeClr val="accent5">
            <a:hueOff val="5468597"/>
            <a:satOff val="-2462"/>
            <a:lumOff val="-3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Територіальні громади</a:t>
          </a:r>
          <a:endParaRPr lang="en-US" sz="2900" kern="1200"/>
        </a:p>
      </dsp:txBody>
      <dsp:txXfrm>
        <a:off x="34783" y="2969861"/>
        <a:ext cx="6879874" cy="642964"/>
      </dsp:txXfrm>
    </dsp:sp>
    <dsp:sp modelId="{3118E0A4-9FA9-1149-8AB4-23475C9AB43B}">
      <dsp:nvSpPr>
        <dsp:cNvPr id="0" name=""/>
        <dsp:cNvSpPr/>
      </dsp:nvSpPr>
      <dsp:spPr>
        <a:xfrm>
          <a:off x="0" y="3731128"/>
          <a:ext cx="6949440" cy="712530"/>
        </a:xfrm>
        <a:prstGeom prst="roundRect">
          <a:avLst/>
        </a:prstGeom>
        <a:solidFill>
          <a:schemeClr val="accent5">
            <a:hueOff val="7291462"/>
            <a:satOff val="-3283"/>
            <a:lumOff val="-4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Політичні партії та громадські об’єднання</a:t>
          </a:r>
          <a:endParaRPr lang="en-US" sz="2900" kern="1200"/>
        </a:p>
      </dsp:txBody>
      <dsp:txXfrm>
        <a:off x="34783" y="3765911"/>
        <a:ext cx="6879874" cy="642964"/>
      </dsp:txXfrm>
    </dsp:sp>
    <dsp:sp modelId="{A0A1E645-9FE1-D94C-8F04-6D12E2DBCBCC}">
      <dsp:nvSpPr>
        <dsp:cNvPr id="0" name=""/>
        <dsp:cNvSpPr/>
      </dsp:nvSpPr>
      <dsp:spPr>
        <a:xfrm>
          <a:off x="0" y="4527178"/>
          <a:ext cx="6949440" cy="712530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/>
            <a:t>Фізичні особи</a:t>
          </a:r>
          <a:endParaRPr lang="en-US" sz="2900" kern="1200"/>
        </a:p>
      </dsp:txBody>
      <dsp:txXfrm>
        <a:off x="34783" y="4561961"/>
        <a:ext cx="6879874" cy="642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93452-3B50-0146-B977-1462052C9B41}">
      <dsp:nvSpPr>
        <dsp:cNvPr id="0" name=""/>
        <dsp:cNvSpPr/>
      </dsp:nvSpPr>
      <dsp:spPr>
        <a:xfrm>
          <a:off x="0" y="5983"/>
          <a:ext cx="6949440" cy="7780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Об’єктом виступає те, з приводу чого виникають правовідносини:</a:t>
          </a:r>
          <a:endParaRPr lang="en-US" sz="1900" kern="1200"/>
        </a:p>
      </dsp:txBody>
      <dsp:txXfrm>
        <a:off x="37981" y="43964"/>
        <a:ext cx="6873478" cy="702088"/>
      </dsp:txXfrm>
    </dsp:sp>
    <dsp:sp modelId="{8115F127-1FC1-884F-96FA-0D647AE59892}">
      <dsp:nvSpPr>
        <dsp:cNvPr id="0" name=""/>
        <dsp:cNvSpPr/>
      </dsp:nvSpPr>
      <dsp:spPr>
        <a:xfrm>
          <a:off x="0" y="838753"/>
          <a:ext cx="6949440" cy="778050"/>
        </a:xfrm>
        <a:prstGeom prst="roundRect">
          <a:avLst/>
        </a:prstGeom>
        <a:solidFill>
          <a:schemeClr val="accent5">
            <a:hueOff val="1519055"/>
            <a:satOff val="-684"/>
            <a:lumOff val="-8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державна влада</a:t>
          </a:r>
          <a:r>
            <a:rPr lang="ru-RU" sz="1900" kern="1200"/>
            <a:t> та порядок її здійснення;</a:t>
          </a:r>
          <a:endParaRPr lang="en-US" sz="1900" kern="1200"/>
        </a:p>
      </dsp:txBody>
      <dsp:txXfrm>
        <a:off x="37981" y="876734"/>
        <a:ext cx="6873478" cy="702088"/>
      </dsp:txXfrm>
    </dsp:sp>
    <dsp:sp modelId="{50BEFD02-D438-F846-8972-5D608285CF2A}">
      <dsp:nvSpPr>
        <dsp:cNvPr id="0" name=""/>
        <dsp:cNvSpPr/>
      </dsp:nvSpPr>
      <dsp:spPr>
        <a:xfrm>
          <a:off x="0" y="1671523"/>
          <a:ext cx="6949440" cy="778050"/>
        </a:xfrm>
        <a:prstGeom prst="roundRect">
          <a:avLst/>
        </a:prstGeom>
        <a:solidFill>
          <a:schemeClr val="accent5">
            <a:hueOff val="3038109"/>
            <a:satOff val="-1368"/>
            <a:lumOff val="-16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права, свободи й обов’язки людини і громадянина</a:t>
          </a:r>
          <a:r>
            <a:rPr lang="ru-RU" sz="1900" kern="1200"/>
            <a:t>;</a:t>
          </a:r>
          <a:endParaRPr lang="en-US" sz="1900" kern="1200"/>
        </a:p>
      </dsp:txBody>
      <dsp:txXfrm>
        <a:off x="37981" y="1709504"/>
        <a:ext cx="6873478" cy="702088"/>
      </dsp:txXfrm>
    </dsp:sp>
    <dsp:sp modelId="{1AD68ACE-69D5-2444-B21E-1E03ABA18CAF}">
      <dsp:nvSpPr>
        <dsp:cNvPr id="0" name=""/>
        <dsp:cNvSpPr/>
      </dsp:nvSpPr>
      <dsp:spPr>
        <a:xfrm>
          <a:off x="0" y="2504293"/>
          <a:ext cx="6949440" cy="778050"/>
        </a:xfrm>
        <a:prstGeom prst="roundRect">
          <a:avLst/>
        </a:prstGeom>
        <a:solidFill>
          <a:schemeClr val="accent5">
            <a:hueOff val="4557164"/>
            <a:satOff val="-2052"/>
            <a:lumOff val="-25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територія України та її адміністративно-територіальний устрій</a:t>
          </a:r>
          <a:r>
            <a:rPr lang="ru-RU" sz="1900" kern="1200"/>
            <a:t>;</a:t>
          </a:r>
          <a:endParaRPr lang="en-US" sz="1900" kern="1200"/>
        </a:p>
      </dsp:txBody>
      <dsp:txXfrm>
        <a:off x="37981" y="2542274"/>
        <a:ext cx="6873478" cy="702088"/>
      </dsp:txXfrm>
    </dsp:sp>
    <dsp:sp modelId="{DFD04D8D-1047-7843-AD84-5BF861F7D38C}">
      <dsp:nvSpPr>
        <dsp:cNvPr id="0" name=""/>
        <dsp:cNvSpPr/>
      </dsp:nvSpPr>
      <dsp:spPr>
        <a:xfrm>
          <a:off x="0" y="3337063"/>
          <a:ext cx="6949440" cy="778050"/>
        </a:xfrm>
        <a:prstGeom prst="roundRect">
          <a:avLst/>
        </a:prstGeom>
        <a:solidFill>
          <a:schemeClr val="accent5">
            <a:hueOff val="6076219"/>
            <a:satOff val="-2736"/>
            <a:lumOff val="-33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державні символи</a:t>
          </a:r>
          <a:r>
            <a:rPr lang="ru-RU" sz="1900" kern="1200"/>
            <a:t> (прапор, герб, гімн);</a:t>
          </a:r>
          <a:endParaRPr lang="en-US" sz="1900" kern="1200"/>
        </a:p>
      </dsp:txBody>
      <dsp:txXfrm>
        <a:off x="37981" y="3375044"/>
        <a:ext cx="6873478" cy="702088"/>
      </dsp:txXfrm>
    </dsp:sp>
    <dsp:sp modelId="{15B23919-874F-294C-B8A5-7029524EAE3D}">
      <dsp:nvSpPr>
        <dsp:cNvPr id="0" name=""/>
        <dsp:cNvSpPr/>
      </dsp:nvSpPr>
      <dsp:spPr>
        <a:xfrm>
          <a:off x="0" y="4169833"/>
          <a:ext cx="6949440" cy="778050"/>
        </a:xfrm>
        <a:prstGeom prst="roundRect">
          <a:avLst/>
        </a:prstGeom>
        <a:solidFill>
          <a:schemeClr val="accent5">
            <a:hueOff val="7595273"/>
            <a:satOff val="-3420"/>
            <a:lumOff val="-42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політичний процес</a:t>
          </a:r>
          <a:r>
            <a:rPr lang="ru-RU" sz="1900" kern="1200"/>
            <a:t> (вибори, референдуми, діяльність парламенту);</a:t>
          </a:r>
          <a:endParaRPr lang="en-US" sz="1900" kern="1200"/>
        </a:p>
      </dsp:txBody>
      <dsp:txXfrm>
        <a:off x="37981" y="4207814"/>
        <a:ext cx="6873478" cy="702088"/>
      </dsp:txXfrm>
    </dsp:sp>
    <dsp:sp modelId="{9E518050-ED58-CB48-ADEB-E5F9A90F24CE}">
      <dsp:nvSpPr>
        <dsp:cNvPr id="0" name=""/>
        <dsp:cNvSpPr/>
      </dsp:nvSpPr>
      <dsp:spPr>
        <a:xfrm>
          <a:off x="0" y="5002603"/>
          <a:ext cx="6949440" cy="778050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/>
            <a:t>державний лад та форми правління</a:t>
          </a:r>
          <a:r>
            <a:rPr lang="ru-RU" sz="1900" kern="1200"/>
            <a:t>.</a:t>
          </a:r>
          <a:endParaRPr lang="en-US" sz="1900" kern="1200"/>
        </a:p>
      </dsp:txBody>
      <dsp:txXfrm>
        <a:off x="37981" y="5040584"/>
        <a:ext cx="6873478" cy="702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B65B0-6B64-F743-BE68-31063E1339E1}">
      <dsp:nvSpPr>
        <dsp:cNvPr id="0" name=""/>
        <dsp:cNvSpPr/>
      </dsp:nvSpPr>
      <dsp:spPr>
        <a:xfrm>
          <a:off x="0" y="54268"/>
          <a:ext cx="6949440" cy="7370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За сферою дії об’єкти можуть бути :</a:t>
          </a:r>
          <a:endParaRPr lang="en-US" sz="3000" kern="1200"/>
        </a:p>
      </dsp:txBody>
      <dsp:txXfrm>
        <a:off x="35982" y="90250"/>
        <a:ext cx="6877476" cy="665135"/>
      </dsp:txXfrm>
    </dsp:sp>
    <dsp:sp modelId="{0CB5CE05-1DA7-C64F-B9AD-79E36294A882}">
      <dsp:nvSpPr>
        <dsp:cNvPr id="0" name=""/>
        <dsp:cNvSpPr/>
      </dsp:nvSpPr>
      <dsp:spPr>
        <a:xfrm>
          <a:off x="0" y="877768"/>
          <a:ext cx="6949440" cy="737099"/>
        </a:xfrm>
        <a:prstGeom prst="roundRect">
          <a:avLst/>
        </a:prstGeom>
        <a:solidFill>
          <a:schemeClr val="accent5">
            <a:hueOff val="1519055"/>
            <a:satOff val="-684"/>
            <a:lumOff val="-8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політичними </a:t>
          </a:r>
          <a:endParaRPr lang="en-US" sz="3000" kern="1200"/>
        </a:p>
      </dsp:txBody>
      <dsp:txXfrm>
        <a:off x="35982" y="913750"/>
        <a:ext cx="6877476" cy="665135"/>
      </dsp:txXfrm>
    </dsp:sp>
    <dsp:sp modelId="{40E0120B-F22A-1F4C-AE9E-C1AC06500AB3}">
      <dsp:nvSpPr>
        <dsp:cNvPr id="0" name=""/>
        <dsp:cNvSpPr/>
      </dsp:nvSpPr>
      <dsp:spPr>
        <a:xfrm>
          <a:off x="0" y="1701268"/>
          <a:ext cx="6949440" cy="737099"/>
        </a:xfrm>
        <a:prstGeom prst="roundRect">
          <a:avLst/>
        </a:prstGeom>
        <a:solidFill>
          <a:schemeClr val="accent5">
            <a:hueOff val="3038109"/>
            <a:satOff val="-1368"/>
            <a:lumOff val="-16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економічними </a:t>
          </a:r>
          <a:endParaRPr lang="en-US" sz="3000" kern="1200"/>
        </a:p>
      </dsp:txBody>
      <dsp:txXfrm>
        <a:off x="35982" y="1737250"/>
        <a:ext cx="6877476" cy="665135"/>
      </dsp:txXfrm>
    </dsp:sp>
    <dsp:sp modelId="{F3F3B16F-8E43-0649-880F-7906924B065F}">
      <dsp:nvSpPr>
        <dsp:cNvPr id="0" name=""/>
        <dsp:cNvSpPr/>
      </dsp:nvSpPr>
      <dsp:spPr>
        <a:xfrm>
          <a:off x="0" y="2524769"/>
          <a:ext cx="6949440" cy="737099"/>
        </a:xfrm>
        <a:prstGeom prst="roundRect">
          <a:avLst/>
        </a:prstGeom>
        <a:solidFill>
          <a:schemeClr val="accent5">
            <a:hueOff val="4557164"/>
            <a:satOff val="-2052"/>
            <a:lumOff val="-25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соціальними </a:t>
          </a:r>
          <a:endParaRPr lang="en-US" sz="3000" kern="1200"/>
        </a:p>
      </dsp:txBody>
      <dsp:txXfrm>
        <a:off x="35982" y="2560751"/>
        <a:ext cx="6877476" cy="665135"/>
      </dsp:txXfrm>
    </dsp:sp>
    <dsp:sp modelId="{17F2FED3-4B5C-7947-972C-25E988B77DCA}">
      <dsp:nvSpPr>
        <dsp:cNvPr id="0" name=""/>
        <dsp:cNvSpPr/>
      </dsp:nvSpPr>
      <dsp:spPr>
        <a:xfrm>
          <a:off x="0" y="3348269"/>
          <a:ext cx="6949440" cy="737099"/>
        </a:xfrm>
        <a:prstGeom prst="roundRect">
          <a:avLst/>
        </a:prstGeom>
        <a:solidFill>
          <a:schemeClr val="accent5">
            <a:hueOff val="6076219"/>
            <a:satOff val="-2736"/>
            <a:lumOff val="-33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культурні </a:t>
          </a:r>
          <a:endParaRPr lang="en-US" sz="3000" kern="1200"/>
        </a:p>
      </dsp:txBody>
      <dsp:txXfrm>
        <a:off x="35982" y="3384251"/>
        <a:ext cx="6877476" cy="665135"/>
      </dsp:txXfrm>
    </dsp:sp>
    <dsp:sp modelId="{DF0C4698-095F-9646-BED3-F6940172B353}">
      <dsp:nvSpPr>
        <dsp:cNvPr id="0" name=""/>
        <dsp:cNvSpPr/>
      </dsp:nvSpPr>
      <dsp:spPr>
        <a:xfrm>
          <a:off x="0" y="4171769"/>
          <a:ext cx="6949440" cy="737099"/>
        </a:xfrm>
        <a:prstGeom prst="roundRect">
          <a:avLst/>
        </a:prstGeom>
        <a:solidFill>
          <a:schemeClr val="accent5">
            <a:hueOff val="7595273"/>
            <a:satOff val="-3420"/>
            <a:lumOff val="-42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інформаційними </a:t>
          </a:r>
          <a:endParaRPr lang="en-US" sz="3000" kern="1200"/>
        </a:p>
      </dsp:txBody>
      <dsp:txXfrm>
        <a:off x="35982" y="4207751"/>
        <a:ext cx="6877476" cy="665135"/>
      </dsp:txXfrm>
    </dsp:sp>
    <dsp:sp modelId="{52BF258A-DE5F-7A4F-BBAE-84A3D8EEF262}">
      <dsp:nvSpPr>
        <dsp:cNvPr id="0" name=""/>
        <dsp:cNvSpPr/>
      </dsp:nvSpPr>
      <dsp:spPr>
        <a:xfrm>
          <a:off x="0" y="4995269"/>
          <a:ext cx="6949440" cy="737099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екологічними тощо.</a:t>
          </a:r>
          <a:endParaRPr lang="en-US" sz="3000" kern="1200"/>
        </a:p>
      </dsp:txBody>
      <dsp:txXfrm>
        <a:off x="35982" y="5031251"/>
        <a:ext cx="6877476" cy="6651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BEBC2-7C78-3449-BCA6-EA14A3DA3273}">
      <dsp:nvSpPr>
        <dsp:cNvPr id="0" name=""/>
        <dsp:cNvSpPr/>
      </dsp:nvSpPr>
      <dsp:spPr>
        <a:xfrm>
          <a:off x="0" y="188526"/>
          <a:ext cx="6949440" cy="265151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/>
            <a:t>Події - це юридичні факти, що не залежать від волі суб'єктів </a:t>
          </a:r>
          <a:endParaRPr lang="en-US" sz="3700" kern="1200"/>
        </a:p>
      </dsp:txBody>
      <dsp:txXfrm>
        <a:off x="129436" y="317962"/>
        <a:ext cx="6690568" cy="2392640"/>
      </dsp:txXfrm>
    </dsp:sp>
    <dsp:sp modelId="{2EF7C512-BDAA-6044-B770-938D3F9D3665}">
      <dsp:nvSpPr>
        <dsp:cNvPr id="0" name=""/>
        <dsp:cNvSpPr/>
      </dsp:nvSpPr>
      <dsp:spPr>
        <a:xfrm>
          <a:off x="0" y="2946599"/>
          <a:ext cx="6949440" cy="2651512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 err="1"/>
            <a:t>Дії</a:t>
          </a:r>
          <a:r>
            <a:rPr lang="ru-RU" sz="3700" kern="1200" dirty="0"/>
            <a:t> - </a:t>
          </a:r>
          <a:r>
            <a:rPr lang="ru-RU" sz="3700" kern="1200" dirty="0" err="1"/>
            <a:t>це</a:t>
          </a:r>
          <a:r>
            <a:rPr lang="ru-RU" sz="3700" kern="1200" dirty="0"/>
            <a:t> </a:t>
          </a:r>
          <a:r>
            <a:rPr lang="ru-RU" sz="3700" kern="1200" dirty="0" err="1"/>
            <a:t>юридичні</a:t>
          </a:r>
          <a:r>
            <a:rPr lang="ru-RU" sz="3700" kern="1200" dirty="0"/>
            <a:t> </a:t>
          </a:r>
          <a:r>
            <a:rPr lang="ru-RU" sz="3700" kern="1200" dirty="0" err="1"/>
            <a:t>факти</a:t>
          </a:r>
          <a:r>
            <a:rPr lang="ru-RU" sz="3700" kern="1200" dirty="0"/>
            <a:t>, </a:t>
          </a:r>
          <a:r>
            <a:rPr lang="ru-RU" sz="3700" kern="1200" dirty="0" err="1"/>
            <a:t>що</a:t>
          </a:r>
          <a:r>
            <a:rPr lang="ru-RU" sz="3700" kern="1200" dirty="0"/>
            <a:t> </a:t>
          </a:r>
          <a:r>
            <a:rPr lang="ru-RU" sz="3700" kern="1200" dirty="0" err="1"/>
            <a:t>залежать</a:t>
          </a:r>
          <a:r>
            <a:rPr lang="ru-RU" sz="3700" kern="1200" dirty="0"/>
            <a:t> </a:t>
          </a:r>
          <a:r>
            <a:rPr lang="ru-RU" sz="3700" kern="1200" dirty="0" err="1"/>
            <a:t>від</a:t>
          </a:r>
          <a:r>
            <a:rPr lang="ru-RU" sz="3700" kern="1200" dirty="0"/>
            <a:t> </a:t>
          </a:r>
          <a:r>
            <a:rPr lang="ru-RU" sz="3700" kern="1200" dirty="0" err="1"/>
            <a:t>волі</a:t>
          </a:r>
          <a:r>
            <a:rPr lang="ru-RU" sz="3700" kern="1200" dirty="0"/>
            <a:t> та </a:t>
          </a:r>
          <a:r>
            <a:rPr lang="ru-RU" sz="3700" kern="1200" dirty="0" err="1"/>
            <a:t>свідомості</a:t>
          </a:r>
          <a:r>
            <a:rPr lang="ru-RU" sz="3700" kern="1200" dirty="0"/>
            <a:t> </a:t>
          </a:r>
          <a:r>
            <a:rPr lang="ru-RU" sz="3700" kern="1200" dirty="0" err="1"/>
            <a:t>суб'єктів</a:t>
          </a:r>
          <a:r>
            <a:rPr lang="ru-RU" sz="3700" kern="1200" dirty="0"/>
            <a:t> </a:t>
          </a:r>
          <a:r>
            <a:rPr lang="ru-RU" sz="3700" kern="1200" dirty="0" err="1"/>
            <a:t>конституційно-правових</a:t>
          </a:r>
          <a:r>
            <a:rPr lang="ru-RU" sz="3700" kern="1200" dirty="0"/>
            <a:t> </a:t>
          </a:r>
          <a:r>
            <a:rPr lang="ru-RU" sz="3700" kern="1200" dirty="0" err="1"/>
            <a:t>відносин</a:t>
          </a:r>
          <a:r>
            <a:rPr lang="ru-RU" sz="3700" kern="1200" dirty="0"/>
            <a:t> </a:t>
          </a:r>
          <a:endParaRPr lang="en-US" sz="3700" kern="1200" dirty="0"/>
        </a:p>
      </dsp:txBody>
      <dsp:txXfrm>
        <a:off x="129436" y="3076035"/>
        <a:ext cx="6690568" cy="23926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6A1FD-60A8-4F48-B401-141029AC7FBA}">
      <dsp:nvSpPr>
        <dsp:cNvPr id="0" name=""/>
        <dsp:cNvSpPr/>
      </dsp:nvSpPr>
      <dsp:spPr>
        <a:xfrm>
          <a:off x="0" y="13318"/>
          <a:ext cx="6949440" cy="280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/>
            <a:t>Правомірні  -  юридичні акти  та юридичні </a:t>
          </a:r>
          <a:r>
            <a:rPr lang="uk-UA" sz="5000" kern="1200"/>
            <a:t>вчинки</a:t>
          </a:r>
          <a:endParaRPr lang="en-US" sz="5000" kern="1200"/>
        </a:p>
      </dsp:txBody>
      <dsp:txXfrm>
        <a:off x="137075" y="150393"/>
        <a:ext cx="6675290" cy="2533850"/>
      </dsp:txXfrm>
    </dsp:sp>
    <dsp:sp modelId="{B2AD6CFD-47AB-4340-AC93-62F8E1836036}">
      <dsp:nvSpPr>
        <dsp:cNvPr id="0" name=""/>
        <dsp:cNvSpPr/>
      </dsp:nvSpPr>
      <dsp:spPr>
        <a:xfrm>
          <a:off x="0" y="2965318"/>
          <a:ext cx="6949440" cy="2808000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/>
            <a:t>Н</a:t>
          </a:r>
          <a:r>
            <a:rPr lang="ru-UA" sz="5000" kern="1200"/>
            <a:t>еправомірні </a:t>
          </a:r>
          <a:endParaRPr lang="en-US" sz="5000" kern="1200"/>
        </a:p>
      </dsp:txBody>
      <dsp:txXfrm>
        <a:off x="137075" y="3102393"/>
        <a:ext cx="6675290" cy="2533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1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2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8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5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1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8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1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9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0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0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1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D450E9-C29D-07AB-6576-1487E50D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5000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32B93-2EBD-914C-3E86-9905DE548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482602"/>
            <a:ext cx="7588155" cy="2236264"/>
          </a:xfrm>
        </p:spPr>
        <p:txBody>
          <a:bodyPr>
            <a:normAutofit/>
          </a:bodyPr>
          <a:lstStyle/>
          <a:p>
            <a:r>
              <a:rPr lang="ru-UA" sz="5400" dirty="0">
                <a:solidFill>
                  <a:srgbClr val="FFFFFF"/>
                </a:solidFill>
              </a:rPr>
              <a:t>Конституційно-правові відносини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6FBA65-CFB5-EB9E-FE93-04FAD7A41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793937"/>
            <a:ext cx="7588155" cy="1414091"/>
          </a:xfrm>
        </p:spPr>
        <p:txBody>
          <a:bodyPr>
            <a:normAutofit/>
          </a:bodyPr>
          <a:lstStyle/>
          <a:p>
            <a:endParaRPr lang="ru-UA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31625-570A-D0CC-CC1D-3728BFBA5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/>
              <a:t>План лекції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FD89E4-8D89-5356-F782-3415893C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конституційно-правових відносин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ласифікація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 відносин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конституційно-правових відносин</a:t>
            </a:r>
          </a:p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єкти,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б’єкти</a:t>
            </a:r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зміст конституційно-правових відносин</a:t>
            </a:r>
          </a:p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 народ як особливий суб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>
                <a:latin typeface="Times New Roman" panose="02020603050405020304" pitchFamily="18" charset="0"/>
                <a:cs typeface="Times New Roman" panose="02020603050405020304" pitchFamily="18" charset="0"/>
              </a:rPr>
              <a:t>єкт конституційно-правових відносин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4483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7ED64-F913-F8DE-BCE7-07006FCD3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Поняття конституційно-правових відносин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66E2E3-D8E8-9541-0D17-279ADB92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врегульовані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нормами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(особами, державою, органами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з приводу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загальнодержавних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благ,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 та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принципами та нормами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права. 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33648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2D88B-19D7-063F-FFA1-D0038FCC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RU" sz="37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конституційно-правових відносин</a:t>
            </a:r>
            <a:br>
              <a:rPr lang="ru-RU" sz="37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sz="37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35A42A8-83FF-9C50-AD74-06F95F61BA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4802630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184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5569D-48B3-4C0F-7172-295D8567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D132E7-14BA-C22F-D0E0-64C8582F4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9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внутрішньодержавні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парламентом і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громадянами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зовнішньодержавні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Україною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державою і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міжнародними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організаціями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uk-UA" sz="19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змістом:</a:t>
            </a:r>
          </a:p>
          <a:p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Матеріальні – правовідносини між вищими органами державної влади (</a:t>
            </a:r>
            <a:r>
              <a:rPr lang="uk-UA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 ст. 106 Конституції України).</a:t>
            </a:r>
          </a:p>
          <a:p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Процесуальні – правовідносини, які виникають на основі дії Регламенту Верховної Ради України.</a:t>
            </a:r>
          </a:p>
          <a:p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Колізійні – набув поширення під час конституційної кризи 2007 р.</a:t>
            </a:r>
            <a:endParaRPr lang="ru-RU" sz="1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функціональним</a:t>
            </a:r>
            <a:r>
              <a:rPr lang="ru-RU" sz="19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правотворчі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норм,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правозастосовчі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виборів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посадових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охоронні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ладу, контроль за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дотриманням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1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9351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7A312-8019-43AC-B36C-069F0856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8804DC-DBFD-2D58-62BE-715DE9790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8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суб’єктним</a:t>
            </a:r>
            <a:r>
              <a:rPr lang="ru-RU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державою та особою (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на свободу слова);</a:t>
            </a:r>
          </a:p>
          <a:p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органами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парламентський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за урядом);</a:t>
            </a:r>
          </a:p>
          <a:p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державою та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політичними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партіями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партій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контроль </a:t>
            </a:r>
            <a:r>
              <a:rPr lang="ru-RU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uk-UA" sz="1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цільовим призначенням:</a:t>
            </a:r>
            <a:endParaRPr lang="ru-UA" sz="1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Установчі – загальні відносини, що виникають на основі конституційних принципів, статутних, дефінітивних та інших норм (ст. 75 Конституції України).</a:t>
            </a:r>
            <a:endParaRPr lang="ru-UA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Правовстановлюючі – відносини, в яких їх суб’єкти здійснюють свої права та виконують свої обов’язки, встановлені правовою нормою (ст. 91 Конституції України).</a:t>
            </a:r>
            <a:endParaRPr lang="ru-UA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Правоохоронні – відносини, метою яких є охорона приписів правової норми (ст. 80 Конституції України).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3869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A35BF-44E4-64AB-FF16-58BEC4BF7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93C204-B77F-E7B1-2DDD-786333958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uk-UA" sz="3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суб’єктами</a:t>
            </a:r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(правовідносини, пов’язані з):</a:t>
            </a:r>
            <a:endParaRPr lang="ru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Конституційно-правовим статусом людини, її правами та законними інтересами.</a:t>
            </a:r>
            <a:endParaRPr lang="ru-UA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Інтересами Українського народу.</a:t>
            </a:r>
            <a:endParaRPr lang="ru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Політичною волею та законними інтересами політичних партій, представлених у парламенті та представницьких органах місцевого самоврядування.</a:t>
            </a:r>
            <a:endParaRPr lang="ru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Реалізацією інтересів держави та її органів.</a:t>
            </a:r>
            <a:endParaRPr lang="ru-UA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Реалізацією інтересів територіальних громад і органів місцевого самоврядування.</a:t>
            </a:r>
            <a:endParaRPr lang="ru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uk-UA" sz="3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9107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8888C-5881-F680-3BE5-9F568A96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5A760D-1C3B-E23F-FB16-4E306DD2D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uk-UA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територією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Загальнонаціональні – правовідносини, пов’язані з організацією і проведенням всеукраїнського референдуму, виборами народних депутатів України тощо.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Місцеві – правовідносини, пов’язані з реалізацією публічної влади територіальних громад України.</a:t>
            </a:r>
          </a:p>
          <a:p>
            <a:pPr algn="just">
              <a:lnSpc>
                <a:spcPct val="150000"/>
              </a:lnSpc>
            </a:pPr>
            <a:endParaRPr lang="uk-UA" sz="20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uk-UA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часом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Постійні або безстрокові.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Тимчасові або строкові (надзвичайний або воєнний стан).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9356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D1DA7-B017-706E-85C0-1D59BBF2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br>
              <a:rPr lang="ru-RU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7AB69F-1D2B-6684-5C29-A9A6ABD0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Публічно-правовий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Тісний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народним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суверенітетом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5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345E1-0A68-67F8-2F32-53D00D9D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оняття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єкта конституційно-правових відносин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738461-4BA4-D8F6-3365-CF448C8CC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Суб’єкти конституційно-правових відносин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це учасники суспільних відносин, наділені конституційною правосуб’єктністю (правоздатністю і дієздатністю), що своєю поведінкою або діяльністю, або ж перебуванням поза своєю волею в певному правовому статусі чи стані породжують, змінюють і припиняють конституційно-правові відносини.</a:t>
            </a:r>
          </a:p>
          <a:p>
            <a:pPr indent="0" algn="just">
              <a:lnSpc>
                <a:spcPct val="150000"/>
              </a:lnSpc>
              <a:buNone/>
            </a:pP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особи,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право-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суб'єктності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правоздатність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дієздатність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Правоздатність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-правовою нормою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-правового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та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Дієздатність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-правовою нормою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-правового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діями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набувати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та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74700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28D2B-6B82-A040-5F95-1D8137E5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єкти </a:t>
            </a:r>
            <a:r>
              <a:rPr lang="uk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 відносин</a:t>
            </a:r>
            <a:endParaRPr lang="ru-UA" sz="37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04B962CC-F144-D2A7-7644-FDD35E3F2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903914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9925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28BAF-CFCB-79DE-2764-744D353F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єкти </a:t>
            </a:r>
            <a:r>
              <a:rPr lang="uk-UA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 відносин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BD4066-0717-E3FC-E742-27459E2F7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err="1">
                <a:effectLst/>
                <a:latin typeface="Helvetica Neue" panose="02000503000000020004" pitchFamily="2" charset="0"/>
              </a:rPr>
              <a:t>фізичні</a:t>
            </a:r>
            <a:r>
              <a:rPr lang="ru-RU" dirty="0">
                <a:effectLst/>
                <a:latin typeface="Helvetica Neue" panose="02000503000000020004" pitchFamily="2" charset="0"/>
              </a:rPr>
              <a:t> особи;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спільноти</a:t>
            </a:r>
            <a:r>
              <a:rPr lang="ru-RU" dirty="0">
                <a:effectLst/>
                <a:latin typeface="Helvetica Neue" panose="02000503000000020004" pitchFamily="2" charset="0"/>
              </a:rPr>
              <a:t> (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колективи</a:t>
            </a:r>
            <a:r>
              <a:rPr lang="ru-RU" dirty="0">
                <a:effectLst/>
                <a:latin typeface="Helvetica Neue" panose="02000503000000020004" pitchFamily="2" charset="0"/>
              </a:rPr>
              <a:t>) людей;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Українська</a:t>
            </a:r>
            <a:r>
              <a:rPr lang="ru-RU" dirty="0">
                <a:effectLst/>
                <a:latin typeface="Helvetica Neue" panose="02000503000000020004" pitchFamily="2" charset="0"/>
              </a:rPr>
              <a:t> держава;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Автономна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Республіка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Крим</a:t>
            </a:r>
            <a:r>
              <a:rPr lang="ru-RU" dirty="0">
                <a:effectLst/>
                <a:latin typeface="Helvetica Neue" panose="02000503000000020004" pitchFamily="2" charset="0"/>
              </a:rPr>
              <a:t> -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невід'ємна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складова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частина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що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має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автономний</a:t>
            </a:r>
            <a:r>
              <a:rPr lang="ru-RU" dirty="0">
                <a:effectLst/>
                <a:latin typeface="Helvetica Neue" panose="02000503000000020004" pitchFamily="2" charset="0"/>
              </a:rPr>
              <a:t> статус;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органи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державної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влади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їхні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посадові</a:t>
            </a:r>
            <a:r>
              <a:rPr lang="ru-RU" dirty="0">
                <a:effectLst/>
                <a:latin typeface="Helvetica Neue" panose="02000503000000020004" pitchFamily="2" charset="0"/>
              </a:rPr>
              <a:t> особи;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органи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місцевого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самоврядування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їхні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посадові</a:t>
            </a:r>
            <a:r>
              <a:rPr lang="ru-RU" dirty="0">
                <a:effectLst/>
                <a:latin typeface="Helvetica Neue" panose="02000503000000020004" pitchFamily="2" charset="0"/>
              </a:rPr>
              <a:t> особи;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кандидати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в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депутати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кандидати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Президенти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кандидати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на посади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сільських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селищних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міських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голів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народні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депутати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депутати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місцевих</a:t>
            </a:r>
            <a:r>
              <a:rPr lang="ru-RU" dirty="0">
                <a:effectLst/>
                <a:latin typeface="Helvetica Neue" panose="02000503000000020004" pitchFamily="2" charset="0"/>
              </a:rPr>
              <a:t> рад;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збори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виборців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депутати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представницьких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органів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місцевого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самоврядування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сільські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селищні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міські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голови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органи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посадові</a:t>
            </a:r>
            <a:r>
              <a:rPr lang="ru-RU" dirty="0">
                <a:effectLst/>
                <a:latin typeface="Helvetica Neue" panose="02000503000000020004" pitchFamily="2" charset="0"/>
              </a:rPr>
              <a:t> особи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Верховної</a:t>
            </a:r>
            <a:r>
              <a:rPr lang="ru-RU" dirty="0">
                <a:effectLst/>
                <a:latin typeface="Helvetica Neue" panose="02000503000000020004" pitchFamily="2" charset="0"/>
              </a:rPr>
              <a:t> Ради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виборчі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комісії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об'єднання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громадян</a:t>
            </a:r>
            <a:r>
              <a:rPr lang="ru-RU" dirty="0">
                <a:effectLst/>
                <a:latin typeface="Helvetica Neue" panose="02000503000000020004" pitchFamily="2" charset="0"/>
              </a:rPr>
              <a:t> -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політичні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партії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громадські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організації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профспілки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релігійні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об'єднання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dirty="0" err="1">
                <a:effectLst/>
                <a:latin typeface="Helvetica Neue" panose="02000503000000020004" pitchFamily="2" charset="0"/>
              </a:rPr>
              <a:t>органи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самоорганізації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населення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загальні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збори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громадян</a:t>
            </a:r>
            <a:r>
              <a:rPr lang="ru-RU" dirty="0">
                <a:effectLst/>
                <a:latin typeface="Helvetica Neue" panose="02000503000000020004" pitchFamily="2" charset="0"/>
              </a:rPr>
              <a:t> за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місцем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проживання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тощо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520799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26E78-BC3D-45D4-741C-B577D5B64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єкти конституційно-правових відносин 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3A1A308-11FF-6FB1-5BF0-14510516DC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439098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1365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C24C9-BFCA-9562-243B-61033E68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об</a:t>
            </a:r>
            <a:r>
              <a:rPr lang="en-US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UA" sz="3700" b="0">
                <a:latin typeface="Times New Roman" panose="02020603050405020304" pitchFamily="18" charset="0"/>
                <a:cs typeface="Times New Roman" panose="02020603050405020304" pitchFamily="18" charset="0"/>
              </a:rPr>
              <a:t>єктів конституційно-правових відносин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45EDAE9-26EC-285E-9387-58F59522A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353139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1058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1F0F3-742E-20B1-9E8D-8897F298C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 конституційно-правових відносин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366912-8C7B-94A7-90C4-13CB4558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та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Розрізняють юридичний і фактичний зміст конституційних правовідносин</a:t>
            </a:r>
            <a:r>
              <a:rPr lang="ru-UA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Юридичний зміст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конституційно-правових відносин виражається в нормативно визначених правах і обов’язках учасників конституційно-правових відносин.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Суб’єктивні права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учасників конституційно-правових відносин – це визначена нормами конституційного права міра можливої правомірної поведінки учасника конституційно-правових відносин, які породжують юридичні обов’язки інших суб’єктів.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Обов’язки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суб’єктів конституційно-правових відносин – це нормативно визначена міра належної діяльності або поведінки учасників правовідносин у сфері конституційних правовідносин.</a:t>
            </a: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393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05EAC-1BEA-0761-CD75-0DA3978C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UA" sz="4000"/>
              <a:t>Види юридичних фактів 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DC64942-98E3-451D-F7C5-C52CFD48B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560508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8856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16433-E93D-730C-7DE1-BE64A51D3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r>
              <a:rPr lang="ru-UA" sz="4000"/>
              <a:t>Види дій</a:t>
            </a:r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24773A0F-860E-2DB4-59F1-F5ABC75C7C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548319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2067735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Мэдисон</Template>
  <TotalTime>677</TotalTime>
  <Words>1006</Words>
  <Application>Microsoft Macintosh PowerPoint</Application>
  <PresentationFormat>Широкоэкранный</PresentationFormat>
  <Paragraphs>119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Helvetica Neue</vt:lpstr>
      <vt:lpstr>Neue Haas Grotesk Text Pro</vt:lpstr>
      <vt:lpstr>Times New Roman</vt:lpstr>
      <vt:lpstr>VanillaVTI</vt:lpstr>
      <vt:lpstr>Конституційно-правові відносини</vt:lpstr>
      <vt:lpstr>План лекції</vt:lpstr>
      <vt:lpstr>Поняття конституційно-правових відносин</vt:lpstr>
      <vt:lpstr>Класифікація конституційно-правових відносин </vt:lpstr>
      <vt:lpstr>Класифікація конституційно-правових відносин </vt:lpstr>
      <vt:lpstr>Класифікація конституційно-правових відносин </vt:lpstr>
      <vt:lpstr>Класифікація конституційно-правових відносин </vt:lpstr>
      <vt:lpstr>Класифікація конституційно-правових відносин </vt:lpstr>
      <vt:lpstr>Особливості конституційно-правових відносин </vt:lpstr>
      <vt:lpstr>Поняття суб’єкта конституційно-правових відносин</vt:lpstr>
      <vt:lpstr>Суб’єкти конституційно-правових відносин</vt:lpstr>
      <vt:lpstr>Суб’єкти конституційно-правових відносин</vt:lpstr>
      <vt:lpstr>Об’єкти конституційно-правових відносин </vt:lpstr>
      <vt:lpstr>Види об’єктів конституційно-правових відносин</vt:lpstr>
      <vt:lpstr>Зміст конституційно-правових відносин</vt:lpstr>
      <vt:lpstr>Види юридичних фактів </vt:lpstr>
      <vt:lpstr>Види дій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Oleksandr Korniyenko</dc:creator>
  <cp:lastModifiedBy>Oleksandr Korniyenko</cp:lastModifiedBy>
  <cp:revision>10</cp:revision>
  <dcterms:created xsi:type="dcterms:W3CDTF">2025-09-15T06:53:03Z</dcterms:created>
  <dcterms:modified xsi:type="dcterms:W3CDTF">2026-09-15T06:52:05Z</dcterms:modified>
</cp:coreProperties>
</file>