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85" r:id="rId3"/>
    <p:sldId id="284" r:id="rId4"/>
    <p:sldId id="283" r:id="rId5"/>
    <p:sldId id="286" r:id="rId6"/>
    <p:sldId id="287" r:id="rId7"/>
    <p:sldId id="288" r:id="rId8"/>
    <p:sldId id="296" r:id="rId9"/>
    <p:sldId id="295" r:id="rId10"/>
    <p:sldId id="302" r:id="rId11"/>
    <p:sldId id="301" r:id="rId12"/>
    <p:sldId id="300" r:id="rId13"/>
    <p:sldId id="299" r:id="rId14"/>
    <p:sldId id="322" r:id="rId15"/>
    <p:sldId id="304" r:id="rId16"/>
    <p:sldId id="303" r:id="rId17"/>
    <p:sldId id="318" r:id="rId18"/>
    <p:sldId id="298" r:id="rId19"/>
    <p:sldId id="314" r:id="rId20"/>
    <p:sldId id="315" r:id="rId21"/>
    <p:sldId id="316" r:id="rId22"/>
    <p:sldId id="317" r:id="rId23"/>
    <p:sldId id="305" r:id="rId24"/>
    <p:sldId id="297" r:id="rId25"/>
    <p:sldId id="324" r:id="rId26"/>
    <p:sldId id="323" r:id="rId27"/>
    <p:sldId id="325" r:id="rId28"/>
    <p:sldId id="326" r:id="rId29"/>
    <p:sldId id="327" r:id="rId30"/>
    <p:sldId id="328" r:id="rId31"/>
    <p:sldId id="329" r:id="rId32"/>
    <p:sldId id="330" r:id="rId33"/>
    <p:sldId id="321" r:id="rId34"/>
    <p:sldId id="320" r:id="rId35"/>
    <p:sldId id="319" r:id="rId36"/>
    <p:sldId id="309" r:id="rId37"/>
    <p:sldId id="294" r:id="rId38"/>
    <p:sldId id="293" r:id="rId39"/>
    <p:sldId id="292" r:id="rId40"/>
    <p:sldId id="291" r:id="rId41"/>
    <p:sldId id="290" r:id="rId42"/>
    <p:sldId id="289" r:id="rId43"/>
    <p:sldId id="282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Помірний стиль 3 –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19" autoAdjust="0"/>
  </p:normalViewPr>
  <p:slideViewPr>
    <p:cSldViewPr snapToGrid="0">
      <p:cViewPr>
        <p:scale>
          <a:sx n="75" d="100"/>
          <a:sy n="75" d="100"/>
        </p:scale>
        <p:origin x="294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677EE5-65C5-453B-88B5-17BC512C3406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A9353D6-F038-42D9-8E15-4CA96EB9034E}">
      <dgm:prSet phldrT="[Текст]"/>
      <dgm:spPr/>
      <dgm:t>
        <a:bodyPr/>
        <a:lstStyle/>
        <a:p>
          <a:r>
            <a:rPr lang="uk-UA" dirty="0" err="1"/>
            <a:t>Хост</a:t>
          </a:r>
          <a:endParaRPr lang="uk-UA" dirty="0"/>
        </a:p>
      </dgm:t>
    </dgm:pt>
    <dgm:pt modelId="{1BFFC67E-2B5A-40C3-9AA5-51D9FCA7A344}" type="parTrans" cxnId="{E79D1F88-04D0-4BC9-946E-B7EE36748EC4}">
      <dgm:prSet/>
      <dgm:spPr/>
      <dgm:t>
        <a:bodyPr/>
        <a:lstStyle/>
        <a:p>
          <a:endParaRPr lang="uk-UA"/>
        </a:p>
      </dgm:t>
    </dgm:pt>
    <dgm:pt modelId="{9702870B-F953-4322-905A-708761A6C640}" type="sibTrans" cxnId="{E79D1F88-04D0-4BC9-946E-B7EE36748EC4}">
      <dgm:prSet/>
      <dgm:spPr/>
      <dgm:t>
        <a:bodyPr/>
        <a:lstStyle/>
        <a:p>
          <a:endParaRPr lang="uk-UA"/>
        </a:p>
      </dgm:t>
    </dgm:pt>
    <dgm:pt modelId="{6048004F-A093-4139-B261-7E5CD7B8C727}">
      <dgm:prSet phldrT="[Текст]"/>
      <dgm:spPr/>
      <dgm:t>
        <a:bodyPr/>
        <a:lstStyle/>
        <a:p>
          <a:r>
            <a:rPr lang="uk-UA" dirty="0"/>
            <a:t>Мережевий</a:t>
          </a:r>
        </a:p>
      </dgm:t>
    </dgm:pt>
    <dgm:pt modelId="{E35C7D51-CFB1-443C-8577-C4E64F58209D}" type="parTrans" cxnId="{7DA90C51-92FB-44A2-BB31-4ECE260CE70B}">
      <dgm:prSet/>
      <dgm:spPr/>
      <dgm:t>
        <a:bodyPr/>
        <a:lstStyle/>
        <a:p>
          <a:endParaRPr lang="uk-UA"/>
        </a:p>
      </dgm:t>
    </dgm:pt>
    <dgm:pt modelId="{C05B93CA-7530-454C-B466-2C9D62D3E01D}" type="sibTrans" cxnId="{7DA90C51-92FB-44A2-BB31-4ECE260CE70B}">
      <dgm:prSet/>
      <dgm:spPr/>
      <dgm:t>
        <a:bodyPr/>
        <a:lstStyle/>
        <a:p>
          <a:endParaRPr lang="uk-UA"/>
        </a:p>
      </dgm:t>
    </dgm:pt>
    <dgm:pt modelId="{4D400DA4-89D0-4BBF-B2CA-69A8CAD2ABDD}">
      <dgm:prSet phldrT="[Текст]"/>
      <dgm:spPr/>
      <dgm:t>
        <a:bodyPr/>
        <a:lstStyle/>
        <a:p>
          <a:r>
            <a:rPr lang="uk-UA" dirty="0"/>
            <a:t>Мережеве обладнання</a:t>
          </a:r>
        </a:p>
      </dgm:t>
    </dgm:pt>
    <dgm:pt modelId="{12CD530B-7FDB-43A0-8900-7851BD7EA889}" type="parTrans" cxnId="{EF45F2F8-C3F7-47F9-9248-0EA8ECA659D3}">
      <dgm:prSet/>
      <dgm:spPr/>
      <dgm:t>
        <a:bodyPr/>
        <a:lstStyle/>
        <a:p>
          <a:endParaRPr lang="uk-UA"/>
        </a:p>
      </dgm:t>
    </dgm:pt>
    <dgm:pt modelId="{06309375-635F-4066-9FF7-23657FB86DEE}" type="sibTrans" cxnId="{EF45F2F8-C3F7-47F9-9248-0EA8ECA659D3}">
      <dgm:prSet/>
      <dgm:spPr/>
      <dgm:t>
        <a:bodyPr/>
        <a:lstStyle/>
        <a:p>
          <a:endParaRPr lang="uk-UA"/>
        </a:p>
      </dgm:t>
    </dgm:pt>
    <dgm:pt modelId="{BB7C2981-C0B2-40A7-AB1B-53AC674BBA49}">
      <dgm:prSet phldrT="[Текст]"/>
      <dgm:spPr/>
      <dgm:t>
        <a:bodyPr/>
        <a:lstStyle/>
        <a:p>
          <a:r>
            <a:rPr lang="uk-UA" dirty="0"/>
            <a:t>Фізичний</a:t>
          </a:r>
        </a:p>
      </dgm:t>
    </dgm:pt>
    <dgm:pt modelId="{32D706F8-7748-49FD-93DC-B1C985C7CB48}" type="parTrans" cxnId="{6E80DD2E-651C-4BC6-8370-E82C04BF34ED}">
      <dgm:prSet/>
      <dgm:spPr/>
      <dgm:t>
        <a:bodyPr/>
        <a:lstStyle/>
        <a:p>
          <a:endParaRPr lang="uk-UA"/>
        </a:p>
      </dgm:t>
    </dgm:pt>
    <dgm:pt modelId="{9FCB74A7-5D8C-4DC3-838B-10CEF3577CB1}" type="sibTrans" cxnId="{6E80DD2E-651C-4BC6-8370-E82C04BF34ED}">
      <dgm:prSet/>
      <dgm:spPr/>
      <dgm:t>
        <a:bodyPr/>
        <a:lstStyle/>
        <a:p>
          <a:endParaRPr lang="uk-UA"/>
        </a:p>
      </dgm:t>
    </dgm:pt>
    <dgm:pt modelId="{E6435CA3-4562-4790-9E6A-A5D4265DD930}">
      <dgm:prSet phldrT="[Текст]"/>
      <dgm:spPr/>
      <dgm:t>
        <a:bodyPr/>
        <a:lstStyle/>
        <a:p>
          <a:r>
            <a:rPr lang="uk-UA" dirty="0"/>
            <a:t>Канальний</a:t>
          </a:r>
        </a:p>
      </dgm:t>
    </dgm:pt>
    <dgm:pt modelId="{C62F3875-558C-40BE-BFED-6FF0DBEAD132}" type="parTrans" cxnId="{D413C540-1D6C-4F8C-A987-BDA5008AF1E3}">
      <dgm:prSet/>
      <dgm:spPr/>
      <dgm:t>
        <a:bodyPr/>
        <a:lstStyle/>
        <a:p>
          <a:endParaRPr lang="uk-UA"/>
        </a:p>
      </dgm:t>
    </dgm:pt>
    <dgm:pt modelId="{0974A84A-D485-4BF1-B507-687CBEBDECCE}" type="sibTrans" cxnId="{D413C540-1D6C-4F8C-A987-BDA5008AF1E3}">
      <dgm:prSet/>
      <dgm:spPr/>
      <dgm:t>
        <a:bodyPr/>
        <a:lstStyle/>
        <a:p>
          <a:endParaRPr lang="uk-UA"/>
        </a:p>
      </dgm:t>
    </dgm:pt>
    <dgm:pt modelId="{D04F73F5-5B4C-458B-88B0-2EB97380C5D0}">
      <dgm:prSet phldrT="[Текст]"/>
      <dgm:spPr/>
      <dgm:t>
        <a:bodyPr/>
        <a:lstStyle/>
        <a:p>
          <a:r>
            <a:rPr lang="uk-UA" dirty="0" err="1"/>
            <a:t>Хост</a:t>
          </a:r>
          <a:endParaRPr lang="uk-UA" dirty="0"/>
        </a:p>
      </dgm:t>
    </dgm:pt>
    <dgm:pt modelId="{53C72B6A-ECCD-47CF-AD5B-3D6C654E6D00}" type="parTrans" cxnId="{8CCE1B33-507E-4144-9678-A278C74D35E8}">
      <dgm:prSet/>
      <dgm:spPr/>
      <dgm:t>
        <a:bodyPr/>
        <a:lstStyle/>
        <a:p>
          <a:endParaRPr lang="uk-UA"/>
        </a:p>
      </dgm:t>
    </dgm:pt>
    <dgm:pt modelId="{9710A668-182E-499F-9391-BC618C4A0FC4}" type="sibTrans" cxnId="{8CCE1B33-507E-4144-9678-A278C74D35E8}">
      <dgm:prSet/>
      <dgm:spPr/>
      <dgm:t>
        <a:bodyPr/>
        <a:lstStyle/>
        <a:p>
          <a:endParaRPr lang="uk-UA"/>
        </a:p>
      </dgm:t>
    </dgm:pt>
    <dgm:pt modelId="{7AF3C7B3-4A93-4D40-A038-AA476DA3F384}">
      <dgm:prSet phldrT="[Текст]"/>
      <dgm:spPr/>
      <dgm:t>
        <a:bodyPr/>
        <a:lstStyle/>
        <a:p>
          <a:r>
            <a:rPr lang="uk-UA" dirty="0"/>
            <a:t>Прикладний</a:t>
          </a:r>
        </a:p>
      </dgm:t>
    </dgm:pt>
    <dgm:pt modelId="{845EA0DC-3F18-4D23-B701-EB49490F6E63}" type="parTrans" cxnId="{73C4A0F6-F9BC-4C98-9CA8-EF7E0F7DB9AF}">
      <dgm:prSet/>
      <dgm:spPr/>
      <dgm:t>
        <a:bodyPr/>
        <a:lstStyle/>
        <a:p>
          <a:endParaRPr lang="uk-UA"/>
        </a:p>
      </dgm:t>
    </dgm:pt>
    <dgm:pt modelId="{B8D42864-0800-4C7F-BB84-41E3C587FBA6}" type="sibTrans" cxnId="{73C4A0F6-F9BC-4C98-9CA8-EF7E0F7DB9AF}">
      <dgm:prSet/>
      <dgm:spPr/>
      <dgm:t>
        <a:bodyPr/>
        <a:lstStyle/>
        <a:p>
          <a:endParaRPr lang="uk-UA"/>
        </a:p>
      </dgm:t>
    </dgm:pt>
    <dgm:pt modelId="{8A689611-0656-4B69-A03E-0CF377DC1F6F}">
      <dgm:prSet phldrT="[Текст]"/>
      <dgm:spPr/>
      <dgm:t>
        <a:bodyPr/>
        <a:lstStyle/>
        <a:p>
          <a:r>
            <a:rPr lang="uk-UA" dirty="0"/>
            <a:t>Уявлення</a:t>
          </a:r>
        </a:p>
      </dgm:t>
    </dgm:pt>
    <dgm:pt modelId="{0D8E3FA6-0E3E-430B-964F-E34E0233D6AD}" type="parTrans" cxnId="{5978006E-BF28-4239-86F8-78E6683BF5CE}">
      <dgm:prSet/>
      <dgm:spPr/>
      <dgm:t>
        <a:bodyPr/>
        <a:lstStyle/>
        <a:p>
          <a:endParaRPr lang="uk-UA"/>
        </a:p>
      </dgm:t>
    </dgm:pt>
    <dgm:pt modelId="{CEBD2DAC-66DF-46B9-974E-AD5A03F796DF}" type="sibTrans" cxnId="{5978006E-BF28-4239-86F8-78E6683BF5CE}">
      <dgm:prSet/>
      <dgm:spPr/>
      <dgm:t>
        <a:bodyPr/>
        <a:lstStyle/>
        <a:p>
          <a:endParaRPr lang="uk-UA"/>
        </a:p>
      </dgm:t>
    </dgm:pt>
    <dgm:pt modelId="{04354448-66D7-4F23-B96D-3694DCA5B9AD}">
      <dgm:prSet phldrT="[Текст]"/>
      <dgm:spPr/>
      <dgm:t>
        <a:bodyPr/>
        <a:lstStyle/>
        <a:p>
          <a:r>
            <a:rPr lang="uk-UA" dirty="0" err="1"/>
            <a:t>Сеансовий</a:t>
          </a:r>
          <a:endParaRPr lang="uk-UA" dirty="0"/>
        </a:p>
      </dgm:t>
    </dgm:pt>
    <dgm:pt modelId="{DD286B5F-888F-46BF-9714-1F950B1B0820}" type="parTrans" cxnId="{ED379E6D-ED58-4BFC-AA55-5DB8B44C27FA}">
      <dgm:prSet/>
      <dgm:spPr/>
      <dgm:t>
        <a:bodyPr/>
        <a:lstStyle/>
        <a:p>
          <a:endParaRPr lang="uk-UA"/>
        </a:p>
      </dgm:t>
    </dgm:pt>
    <dgm:pt modelId="{BA67C1AA-31A6-4ABF-899F-921EBCE27627}" type="sibTrans" cxnId="{ED379E6D-ED58-4BFC-AA55-5DB8B44C27FA}">
      <dgm:prSet/>
      <dgm:spPr/>
      <dgm:t>
        <a:bodyPr/>
        <a:lstStyle/>
        <a:p>
          <a:endParaRPr lang="uk-UA"/>
        </a:p>
      </dgm:t>
    </dgm:pt>
    <dgm:pt modelId="{6548547E-B6D0-4D5F-9EF3-C14AE33DE8C5}">
      <dgm:prSet phldrT="[Текст]"/>
      <dgm:spPr/>
      <dgm:t>
        <a:bodyPr/>
        <a:lstStyle/>
        <a:p>
          <a:r>
            <a:rPr lang="uk-UA" dirty="0"/>
            <a:t>Транспортний</a:t>
          </a:r>
        </a:p>
      </dgm:t>
    </dgm:pt>
    <dgm:pt modelId="{AEE83F34-7807-4FC2-A6A3-0AB776408EC5}" type="parTrans" cxnId="{3B7E64EE-FCB3-48BD-A66C-6C8E976D64C7}">
      <dgm:prSet/>
      <dgm:spPr/>
      <dgm:t>
        <a:bodyPr/>
        <a:lstStyle/>
        <a:p>
          <a:endParaRPr lang="uk-UA"/>
        </a:p>
      </dgm:t>
    </dgm:pt>
    <dgm:pt modelId="{EF8EC198-C671-4394-B4F8-2BC3D6C5CA2E}" type="sibTrans" cxnId="{3B7E64EE-FCB3-48BD-A66C-6C8E976D64C7}">
      <dgm:prSet/>
      <dgm:spPr/>
      <dgm:t>
        <a:bodyPr/>
        <a:lstStyle/>
        <a:p>
          <a:endParaRPr lang="uk-UA"/>
        </a:p>
      </dgm:t>
    </dgm:pt>
    <dgm:pt modelId="{C001A685-3A78-4EB0-84D4-450191AF443D}">
      <dgm:prSet phldrT="[Текст]"/>
      <dgm:spPr/>
      <dgm:t>
        <a:bodyPr/>
        <a:lstStyle/>
        <a:p>
          <a:r>
            <a:rPr lang="uk-UA" dirty="0"/>
            <a:t>Мережевий</a:t>
          </a:r>
        </a:p>
      </dgm:t>
    </dgm:pt>
    <dgm:pt modelId="{A2CA5319-178A-4E94-825A-8EFBC2B947D7}" type="parTrans" cxnId="{FB237AF6-E3DB-4AC9-B5BE-96B61AD718CF}">
      <dgm:prSet/>
      <dgm:spPr/>
      <dgm:t>
        <a:bodyPr/>
        <a:lstStyle/>
        <a:p>
          <a:endParaRPr lang="uk-UA"/>
        </a:p>
      </dgm:t>
    </dgm:pt>
    <dgm:pt modelId="{B8B881EE-FBFF-4233-9DA9-25BF99E4BD39}" type="sibTrans" cxnId="{FB237AF6-E3DB-4AC9-B5BE-96B61AD718CF}">
      <dgm:prSet/>
      <dgm:spPr/>
      <dgm:t>
        <a:bodyPr/>
        <a:lstStyle/>
        <a:p>
          <a:endParaRPr lang="uk-UA"/>
        </a:p>
      </dgm:t>
    </dgm:pt>
    <dgm:pt modelId="{BC46094C-87C4-4792-9658-8108ECC91484}">
      <dgm:prSet phldrT="[Текст]"/>
      <dgm:spPr/>
      <dgm:t>
        <a:bodyPr/>
        <a:lstStyle/>
        <a:p>
          <a:r>
            <a:rPr lang="uk-UA" dirty="0"/>
            <a:t>Канальний</a:t>
          </a:r>
        </a:p>
      </dgm:t>
    </dgm:pt>
    <dgm:pt modelId="{FF106F0C-7740-4205-A467-D65E1703A20C}" type="parTrans" cxnId="{59094ECD-6052-4F18-8F91-89DF28B0176F}">
      <dgm:prSet/>
      <dgm:spPr/>
      <dgm:t>
        <a:bodyPr/>
        <a:lstStyle/>
        <a:p>
          <a:endParaRPr lang="uk-UA"/>
        </a:p>
      </dgm:t>
    </dgm:pt>
    <dgm:pt modelId="{FD05B3BB-DF36-4AA6-BD49-053A6C23B49C}" type="sibTrans" cxnId="{59094ECD-6052-4F18-8F91-89DF28B0176F}">
      <dgm:prSet/>
      <dgm:spPr/>
      <dgm:t>
        <a:bodyPr/>
        <a:lstStyle/>
        <a:p>
          <a:endParaRPr lang="uk-UA"/>
        </a:p>
      </dgm:t>
    </dgm:pt>
    <dgm:pt modelId="{2B9EBBEA-1B7F-4394-B9D8-1866337168FB}">
      <dgm:prSet phldrT="[Текст]"/>
      <dgm:spPr/>
      <dgm:t>
        <a:bodyPr/>
        <a:lstStyle/>
        <a:p>
          <a:r>
            <a:rPr lang="uk-UA" dirty="0"/>
            <a:t>Фізичний</a:t>
          </a:r>
        </a:p>
      </dgm:t>
    </dgm:pt>
    <dgm:pt modelId="{626B046C-CC12-4A33-B4F6-B08024DBFE02}" type="parTrans" cxnId="{1E30466E-D908-47A4-B193-F438F4DE35C3}">
      <dgm:prSet/>
      <dgm:spPr/>
      <dgm:t>
        <a:bodyPr/>
        <a:lstStyle/>
        <a:p>
          <a:endParaRPr lang="uk-UA"/>
        </a:p>
      </dgm:t>
    </dgm:pt>
    <dgm:pt modelId="{39BCE6AD-5C79-4C92-929E-9C8BD962E0A9}" type="sibTrans" cxnId="{1E30466E-D908-47A4-B193-F438F4DE35C3}">
      <dgm:prSet/>
      <dgm:spPr/>
      <dgm:t>
        <a:bodyPr/>
        <a:lstStyle/>
        <a:p>
          <a:endParaRPr lang="uk-UA"/>
        </a:p>
      </dgm:t>
    </dgm:pt>
    <dgm:pt modelId="{37A06333-DFF6-434A-8BB0-1C5799F55BE1}">
      <dgm:prSet phldrT="[Текст]"/>
      <dgm:spPr/>
      <dgm:t>
        <a:bodyPr/>
        <a:lstStyle/>
        <a:p>
          <a:r>
            <a:rPr lang="uk-UA" dirty="0"/>
            <a:t>Фізичний</a:t>
          </a:r>
        </a:p>
      </dgm:t>
    </dgm:pt>
    <dgm:pt modelId="{44F9FA51-9EC9-4432-BEEE-71DBDAF038AF}" type="parTrans" cxnId="{A6B77819-660B-464A-8E9B-B39885B20DF1}">
      <dgm:prSet/>
      <dgm:spPr/>
      <dgm:t>
        <a:bodyPr/>
        <a:lstStyle/>
        <a:p>
          <a:endParaRPr lang="uk-UA"/>
        </a:p>
      </dgm:t>
    </dgm:pt>
    <dgm:pt modelId="{BAB95AF0-E1F8-4A03-A57D-75F9B5D86383}" type="sibTrans" cxnId="{A6B77819-660B-464A-8E9B-B39885B20DF1}">
      <dgm:prSet/>
      <dgm:spPr/>
      <dgm:t>
        <a:bodyPr/>
        <a:lstStyle/>
        <a:p>
          <a:endParaRPr lang="uk-UA"/>
        </a:p>
      </dgm:t>
    </dgm:pt>
    <dgm:pt modelId="{9B9D50EC-001F-4BF0-A434-6B2ADC7CD3E1}">
      <dgm:prSet/>
      <dgm:spPr/>
      <dgm:t>
        <a:bodyPr/>
        <a:lstStyle/>
        <a:p>
          <a:r>
            <a:rPr lang="uk-UA" dirty="0"/>
            <a:t>Канальний</a:t>
          </a:r>
        </a:p>
      </dgm:t>
    </dgm:pt>
    <dgm:pt modelId="{4B739B99-8640-4332-9EE9-FCA25D43C577}" type="parTrans" cxnId="{10595E85-4C01-47C2-858D-556EEA08E919}">
      <dgm:prSet/>
      <dgm:spPr/>
      <dgm:t>
        <a:bodyPr/>
        <a:lstStyle/>
        <a:p>
          <a:endParaRPr lang="uk-UA"/>
        </a:p>
      </dgm:t>
    </dgm:pt>
    <dgm:pt modelId="{9AEAA0D9-8A48-4DEA-873A-646D56B9100A}" type="sibTrans" cxnId="{10595E85-4C01-47C2-858D-556EEA08E919}">
      <dgm:prSet/>
      <dgm:spPr/>
      <dgm:t>
        <a:bodyPr/>
        <a:lstStyle/>
        <a:p>
          <a:endParaRPr lang="uk-UA"/>
        </a:p>
      </dgm:t>
    </dgm:pt>
    <dgm:pt modelId="{863F1753-9484-414D-BFB4-505AA35E8781}">
      <dgm:prSet/>
      <dgm:spPr/>
      <dgm:t>
        <a:bodyPr/>
        <a:lstStyle/>
        <a:p>
          <a:r>
            <a:rPr lang="uk-UA" dirty="0"/>
            <a:t>Прикладний</a:t>
          </a:r>
        </a:p>
      </dgm:t>
    </dgm:pt>
    <dgm:pt modelId="{AB43BC1F-FEC0-4655-A068-DBDA92A8D277}" type="parTrans" cxnId="{A391374B-9943-4255-8E40-50CC1BD791AF}">
      <dgm:prSet/>
      <dgm:spPr/>
      <dgm:t>
        <a:bodyPr/>
        <a:lstStyle/>
        <a:p>
          <a:endParaRPr lang="uk-UA"/>
        </a:p>
      </dgm:t>
    </dgm:pt>
    <dgm:pt modelId="{4FCE6F74-01EB-433F-B41D-601FCA5AC3B0}" type="sibTrans" cxnId="{A391374B-9943-4255-8E40-50CC1BD791AF}">
      <dgm:prSet/>
      <dgm:spPr/>
      <dgm:t>
        <a:bodyPr/>
        <a:lstStyle/>
        <a:p>
          <a:endParaRPr lang="uk-UA"/>
        </a:p>
      </dgm:t>
    </dgm:pt>
    <dgm:pt modelId="{B028DB41-B6D9-4AC0-81C6-207A1250499D}">
      <dgm:prSet/>
      <dgm:spPr/>
      <dgm:t>
        <a:bodyPr/>
        <a:lstStyle/>
        <a:p>
          <a:r>
            <a:rPr lang="uk-UA" dirty="0"/>
            <a:t>Уявлення</a:t>
          </a:r>
        </a:p>
      </dgm:t>
    </dgm:pt>
    <dgm:pt modelId="{72D09046-24D2-4C8D-B7E0-4A2DCD1009E8}" type="parTrans" cxnId="{245AA1ED-61AE-4F3E-94C3-B448D7093B7C}">
      <dgm:prSet/>
      <dgm:spPr/>
      <dgm:t>
        <a:bodyPr/>
        <a:lstStyle/>
        <a:p>
          <a:endParaRPr lang="uk-UA"/>
        </a:p>
      </dgm:t>
    </dgm:pt>
    <dgm:pt modelId="{0FC0F32A-FDD6-4927-BCF3-3A8719562DA0}" type="sibTrans" cxnId="{245AA1ED-61AE-4F3E-94C3-B448D7093B7C}">
      <dgm:prSet/>
      <dgm:spPr/>
      <dgm:t>
        <a:bodyPr/>
        <a:lstStyle/>
        <a:p>
          <a:endParaRPr lang="uk-UA"/>
        </a:p>
      </dgm:t>
    </dgm:pt>
    <dgm:pt modelId="{B037474A-2B79-490A-A106-0CD01D3481BB}">
      <dgm:prSet/>
      <dgm:spPr/>
      <dgm:t>
        <a:bodyPr/>
        <a:lstStyle/>
        <a:p>
          <a:r>
            <a:rPr lang="uk-UA" dirty="0" err="1"/>
            <a:t>Сеансовий</a:t>
          </a:r>
          <a:endParaRPr lang="uk-UA" dirty="0"/>
        </a:p>
      </dgm:t>
    </dgm:pt>
    <dgm:pt modelId="{74E7FC68-FB04-45CB-98D2-8E20AB2FAC78}" type="parTrans" cxnId="{CCBFD482-8C01-4F72-B2E7-1947F02AF043}">
      <dgm:prSet/>
      <dgm:spPr/>
      <dgm:t>
        <a:bodyPr/>
        <a:lstStyle/>
        <a:p>
          <a:endParaRPr lang="uk-UA"/>
        </a:p>
      </dgm:t>
    </dgm:pt>
    <dgm:pt modelId="{6C8658EE-AD4C-4253-A91D-8DB56E69B1BE}" type="sibTrans" cxnId="{CCBFD482-8C01-4F72-B2E7-1947F02AF043}">
      <dgm:prSet/>
      <dgm:spPr/>
      <dgm:t>
        <a:bodyPr/>
        <a:lstStyle/>
        <a:p>
          <a:endParaRPr lang="uk-UA"/>
        </a:p>
      </dgm:t>
    </dgm:pt>
    <dgm:pt modelId="{44626389-08EC-409A-8240-776EF9DAC218}">
      <dgm:prSet/>
      <dgm:spPr/>
      <dgm:t>
        <a:bodyPr/>
        <a:lstStyle/>
        <a:p>
          <a:r>
            <a:rPr lang="uk-UA" dirty="0"/>
            <a:t>Транспортний</a:t>
          </a:r>
        </a:p>
      </dgm:t>
    </dgm:pt>
    <dgm:pt modelId="{730FC74C-7CF0-4261-B4D8-EE4BB1EA4423}" type="parTrans" cxnId="{1CE87FAF-CFAD-41DD-8AD0-432E29AB360B}">
      <dgm:prSet/>
      <dgm:spPr/>
      <dgm:t>
        <a:bodyPr/>
        <a:lstStyle/>
        <a:p>
          <a:endParaRPr lang="uk-UA"/>
        </a:p>
      </dgm:t>
    </dgm:pt>
    <dgm:pt modelId="{8ECD01C6-DB17-4476-8D58-7E40066E6496}" type="sibTrans" cxnId="{1CE87FAF-CFAD-41DD-8AD0-432E29AB360B}">
      <dgm:prSet/>
      <dgm:spPr/>
      <dgm:t>
        <a:bodyPr/>
        <a:lstStyle/>
        <a:p>
          <a:endParaRPr lang="uk-UA"/>
        </a:p>
      </dgm:t>
    </dgm:pt>
    <dgm:pt modelId="{6FD7751F-C0A3-4F22-A0FE-36045C9187D4}">
      <dgm:prSet/>
      <dgm:spPr/>
      <dgm:t>
        <a:bodyPr/>
        <a:lstStyle/>
        <a:p>
          <a:r>
            <a:rPr lang="uk-UA" dirty="0"/>
            <a:t>Мережевий</a:t>
          </a:r>
        </a:p>
      </dgm:t>
    </dgm:pt>
    <dgm:pt modelId="{B0F18051-7C1B-41C5-B402-9B0FC52371D8}" type="parTrans" cxnId="{8EF0C705-1F46-4CA5-BE36-EEBCC2A813B2}">
      <dgm:prSet/>
      <dgm:spPr/>
      <dgm:t>
        <a:bodyPr/>
        <a:lstStyle/>
        <a:p>
          <a:endParaRPr lang="uk-UA"/>
        </a:p>
      </dgm:t>
    </dgm:pt>
    <dgm:pt modelId="{1948CF0D-702B-4A37-B9CC-451F71C3CFB6}" type="sibTrans" cxnId="{8EF0C705-1F46-4CA5-BE36-EEBCC2A813B2}">
      <dgm:prSet/>
      <dgm:spPr/>
      <dgm:t>
        <a:bodyPr/>
        <a:lstStyle/>
        <a:p>
          <a:endParaRPr lang="uk-UA"/>
        </a:p>
      </dgm:t>
    </dgm:pt>
    <dgm:pt modelId="{2D6DC3D6-8C25-4EC1-AE58-8FA129A9E932}" type="pres">
      <dgm:prSet presAssocID="{7D677EE5-65C5-453B-88B5-17BC512C340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056EF09-65AF-4D6A-8C73-ED3E5F947D02}" type="pres">
      <dgm:prSet presAssocID="{0A9353D6-F038-42D9-8E15-4CA96EB9034E}" presName="root" presStyleCnt="0"/>
      <dgm:spPr/>
    </dgm:pt>
    <dgm:pt modelId="{61FB7775-003C-447C-BC9E-6D2F6402660C}" type="pres">
      <dgm:prSet presAssocID="{0A9353D6-F038-42D9-8E15-4CA96EB9034E}" presName="rootComposite" presStyleCnt="0"/>
      <dgm:spPr/>
    </dgm:pt>
    <dgm:pt modelId="{981575BC-F345-4258-BD6E-679FAF9C6CC8}" type="pres">
      <dgm:prSet presAssocID="{0A9353D6-F038-42D9-8E15-4CA96EB9034E}" presName="rootText" presStyleLbl="node1" presStyleIdx="0" presStyleCnt="3"/>
      <dgm:spPr/>
    </dgm:pt>
    <dgm:pt modelId="{1710AA4A-08ED-41DE-8F1A-BA31BB127F1F}" type="pres">
      <dgm:prSet presAssocID="{0A9353D6-F038-42D9-8E15-4CA96EB9034E}" presName="rootConnector" presStyleLbl="node1" presStyleIdx="0" presStyleCnt="3"/>
      <dgm:spPr/>
    </dgm:pt>
    <dgm:pt modelId="{F7BF9E31-3F30-4315-8AF6-83E49FC66532}" type="pres">
      <dgm:prSet presAssocID="{0A9353D6-F038-42D9-8E15-4CA96EB9034E}" presName="childShape" presStyleCnt="0"/>
      <dgm:spPr/>
    </dgm:pt>
    <dgm:pt modelId="{5B5E16AB-6BD3-4678-B60C-017B57BE79BB}" type="pres">
      <dgm:prSet presAssocID="{44F9FA51-9EC9-4432-BEEE-71DBDAF038AF}" presName="Name13" presStyleLbl="parChTrans1D2" presStyleIdx="0" presStyleCnt="17"/>
      <dgm:spPr/>
    </dgm:pt>
    <dgm:pt modelId="{4E08CB78-A0EF-4AD0-83C9-0CB46366F843}" type="pres">
      <dgm:prSet presAssocID="{37A06333-DFF6-434A-8BB0-1C5799F55BE1}" presName="childText" presStyleLbl="bgAcc1" presStyleIdx="0" presStyleCnt="17">
        <dgm:presLayoutVars>
          <dgm:bulletEnabled val="1"/>
        </dgm:presLayoutVars>
      </dgm:prSet>
      <dgm:spPr/>
    </dgm:pt>
    <dgm:pt modelId="{3A743865-071D-478D-A127-B8CFB3BD685E}" type="pres">
      <dgm:prSet presAssocID="{4B739B99-8640-4332-9EE9-FCA25D43C577}" presName="Name13" presStyleLbl="parChTrans1D2" presStyleIdx="1" presStyleCnt="17"/>
      <dgm:spPr/>
    </dgm:pt>
    <dgm:pt modelId="{7C5203B8-0C78-4D1A-A6E9-DB24DAB21D32}" type="pres">
      <dgm:prSet presAssocID="{9B9D50EC-001F-4BF0-A434-6B2ADC7CD3E1}" presName="childText" presStyleLbl="bgAcc1" presStyleIdx="1" presStyleCnt="17">
        <dgm:presLayoutVars>
          <dgm:bulletEnabled val="1"/>
        </dgm:presLayoutVars>
      </dgm:prSet>
      <dgm:spPr/>
    </dgm:pt>
    <dgm:pt modelId="{3DAFB279-2406-4129-B9DA-2BA279EDD069}" type="pres">
      <dgm:prSet presAssocID="{B0F18051-7C1B-41C5-B402-9B0FC52371D8}" presName="Name13" presStyleLbl="parChTrans1D2" presStyleIdx="2" presStyleCnt="17"/>
      <dgm:spPr/>
    </dgm:pt>
    <dgm:pt modelId="{EAC53511-9E5B-4FF2-9449-F872D0C908BC}" type="pres">
      <dgm:prSet presAssocID="{6FD7751F-C0A3-4F22-A0FE-36045C9187D4}" presName="childText" presStyleLbl="bgAcc1" presStyleIdx="2" presStyleCnt="17">
        <dgm:presLayoutVars>
          <dgm:bulletEnabled val="1"/>
        </dgm:presLayoutVars>
      </dgm:prSet>
      <dgm:spPr/>
    </dgm:pt>
    <dgm:pt modelId="{25E05CA7-941D-49F1-9344-D60C107010B6}" type="pres">
      <dgm:prSet presAssocID="{730FC74C-7CF0-4261-B4D8-EE4BB1EA4423}" presName="Name13" presStyleLbl="parChTrans1D2" presStyleIdx="3" presStyleCnt="17"/>
      <dgm:spPr/>
    </dgm:pt>
    <dgm:pt modelId="{C86B39BB-ED83-431C-B7EC-A9E8A5CFD888}" type="pres">
      <dgm:prSet presAssocID="{44626389-08EC-409A-8240-776EF9DAC218}" presName="childText" presStyleLbl="bgAcc1" presStyleIdx="3" presStyleCnt="17">
        <dgm:presLayoutVars>
          <dgm:bulletEnabled val="1"/>
        </dgm:presLayoutVars>
      </dgm:prSet>
      <dgm:spPr/>
    </dgm:pt>
    <dgm:pt modelId="{864EB0D9-6F03-4A6E-A599-2615F9BC97AE}" type="pres">
      <dgm:prSet presAssocID="{74E7FC68-FB04-45CB-98D2-8E20AB2FAC78}" presName="Name13" presStyleLbl="parChTrans1D2" presStyleIdx="4" presStyleCnt="17"/>
      <dgm:spPr/>
    </dgm:pt>
    <dgm:pt modelId="{07EE67F7-FC06-4A56-8224-06C0666CD65E}" type="pres">
      <dgm:prSet presAssocID="{B037474A-2B79-490A-A106-0CD01D3481BB}" presName="childText" presStyleLbl="bgAcc1" presStyleIdx="4" presStyleCnt="17">
        <dgm:presLayoutVars>
          <dgm:bulletEnabled val="1"/>
        </dgm:presLayoutVars>
      </dgm:prSet>
      <dgm:spPr/>
    </dgm:pt>
    <dgm:pt modelId="{10277514-03D4-4452-ADCE-12B882B47E4A}" type="pres">
      <dgm:prSet presAssocID="{72D09046-24D2-4C8D-B7E0-4A2DCD1009E8}" presName="Name13" presStyleLbl="parChTrans1D2" presStyleIdx="5" presStyleCnt="17"/>
      <dgm:spPr/>
    </dgm:pt>
    <dgm:pt modelId="{77F5CA11-ED8A-41EE-9172-879C5710250C}" type="pres">
      <dgm:prSet presAssocID="{B028DB41-B6D9-4AC0-81C6-207A1250499D}" presName="childText" presStyleLbl="bgAcc1" presStyleIdx="5" presStyleCnt="17">
        <dgm:presLayoutVars>
          <dgm:bulletEnabled val="1"/>
        </dgm:presLayoutVars>
      </dgm:prSet>
      <dgm:spPr/>
    </dgm:pt>
    <dgm:pt modelId="{BBE71ECE-65EE-48B7-B198-2E0D410BB970}" type="pres">
      <dgm:prSet presAssocID="{AB43BC1F-FEC0-4655-A068-DBDA92A8D277}" presName="Name13" presStyleLbl="parChTrans1D2" presStyleIdx="6" presStyleCnt="17"/>
      <dgm:spPr/>
    </dgm:pt>
    <dgm:pt modelId="{941E27E6-3647-4593-903C-13D321201D8D}" type="pres">
      <dgm:prSet presAssocID="{863F1753-9484-414D-BFB4-505AA35E8781}" presName="childText" presStyleLbl="bgAcc1" presStyleIdx="6" presStyleCnt="17">
        <dgm:presLayoutVars>
          <dgm:bulletEnabled val="1"/>
        </dgm:presLayoutVars>
      </dgm:prSet>
      <dgm:spPr/>
    </dgm:pt>
    <dgm:pt modelId="{E4247382-3275-47DA-83B5-FA20E5149243}" type="pres">
      <dgm:prSet presAssocID="{4D400DA4-89D0-4BBF-B2CA-69A8CAD2ABDD}" presName="root" presStyleCnt="0"/>
      <dgm:spPr/>
    </dgm:pt>
    <dgm:pt modelId="{C65ECA65-BED4-4B96-9338-2F7FEF857421}" type="pres">
      <dgm:prSet presAssocID="{4D400DA4-89D0-4BBF-B2CA-69A8CAD2ABDD}" presName="rootComposite" presStyleCnt="0"/>
      <dgm:spPr/>
    </dgm:pt>
    <dgm:pt modelId="{F49B8B52-3D2B-4B6B-9197-B7E4EDEC89EB}" type="pres">
      <dgm:prSet presAssocID="{4D400DA4-89D0-4BBF-B2CA-69A8CAD2ABDD}" presName="rootText" presStyleLbl="node1" presStyleIdx="1" presStyleCnt="3"/>
      <dgm:spPr/>
    </dgm:pt>
    <dgm:pt modelId="{C689F38A-ECF8-477C-9EE8-E9E8467926B1}" type="pres">
      <dgm:prSet presAssocID="{4D400DA4-89D0-4BBF-B2CA-69A8CAD2ABDD}" presName="rootConnector" presStyleLbl="node1" presStyleIdx="1" presStyleCnt="3"/>
      <dgm:spPr/>
    </dgm:pt>
    <dgm:pt modelId="{48E3AD1A-E01E-4BE9-8B6B-4E26B8A4C99B}" type="pres">
      <dgm:prSet presAssocID="{4D400DA4-89D0-4BBF-B2CA-69A8CAD2ABDD}" presName="childShape" presStyleCnt="0"/>
      <dgm:spPr/>
    </dgm:pt>
    <dgm:pt modelId="{2C46B5A2-2B40-4845-A166-30A27757CBEC}" type="pres">
      <dgm:prSet presAssocID="{32D706F8-7748-49FD-93DC-B1C985C7CB48}" presName="Name13" presStyleLbl="parChTrans1D2" presStyleIdx="7" presStyleCnt="17"/>
      <dgm:spPr/>
    </dgm:pt>
    <dgm:pt modelId="{12345A31-5F89-4192-9670-CBF6EBBEBC23}" type="pres">
      <dgm:prSet presAssocID="{BB7C2981-C0B2-40A7-AB1B-53AC674BBA49}" presName="childText" presStyleLbl="bgAcc1" presStyleIdx="7" presStyleCnt="17">
        <dgm:presLayoutVars>
          <dgm:bulletEnabled val="1"/>
        </dgm:presLayoutVars>
      </dgm:prSet>
      <dgm:spPr/>
    </dgm:pt>
    <dgm:pt modelId="{F4946F1F-BD04-45DC-8496-462F427AACDA}" type="pres">
      <dgm:prSet presAssocID="{C62F3875-558C-40BE-BFED-6FF0DBEAD132}" presName="Name13" presStyleLbl="parChTrans1D2" presStyleIdx="8" presStyleCnt="17"/>
      <dgm:spPr/>
    </dgm:pt>
    <dgm:pt modelId="{7BFC9A8A-18EE-4E47-9791-A8AEFAEDBF1B}" type="pres">
      <dgm:prSet presAssocID="{E6435CA3-4562-4790-9E6A-A5D4265DD930}" presName="childText" presStyleLbl="bgAcc1" presStyleIdx="8" presStyleCnt="17">
        <dgm:presLayoutVars>
          <dgm:bulletEnabled val="1"/>
        </dgm:presLayoutVars>
      </dgm:prSet>
      <dgm:spPr/>
    </dgm:pt>
    <dgm:pt modelId="{3CEF13C8-11A3-4EC6-9051-C853C278ABC7}" type="pres">
      <dgm:prSet presAssocID="{E35C7D51-CFB1-443C-8577-C4E64F58209D}" presName="Name13" presStyleLbl="parChTrans1D2" presStyleIdx="9" presStyleCnt="17"/>
      <dgm:spPr/>
    </dgm:pt>
    <dgm:pt modelId="{10F22E79-BBBA-462F-B5EF-F1CF75F8896E}" type="pres">
      <dgm:prSet presAssocID="{6048004F-A093-4139-B261-7E5CD7B8C727}" presName="childText" presStyleLbl="bgAcc1" presStyleIdx="9" presStyleCnt="17">
        <dgm:presLayoutVars>
          <dgm:bulletEnabled val="1"/>
        </dgm:presLayoutVars>
      </dgm:prSet>
      <dgm:spPr/>
    </dgm:pt>
    <dgm:pt modelId="{3BBE1920-D24E-4827-818E-0EBAB482D532}" type="pres">
      <dgm:prSet presAssocID="{D04F73F5-5B4C-458B-88B0-2EB97380C5D0}" presName="root" presStyleCnt="0"/>
      <dgm:spPr/>
    </dgm:pt>
    <dgm:pt modelId="{4FEF6FA8-2471-4ADC-AEDD-C960218DE295}" type="pres">
      <dgm:prSet presAssocID="{D04F73F5-5B4C-458B-88B0-2EB97380C5D0}" presName="rootComposite" presStyleCnt="0"/>
      <dgm:spPr/>
    </dgm:pt>
    <dgm:pt modelId="{522CA456-7161-41BB-8DCF-959BEC8765FD}" type="pres">
      <dgm:prSet presAssocID="{D04F73F5-5B4C-458B-88B0-2EB97380C5D0}" presName="rootText" presStyleLbl="node1" presStyleIdx="2" presStyleCnt="3"/>
      <dgm:spPr/>
    </dgm:pt>
    <dgm:pt modelId="{E028F452-FA87-42A9-B6D6-F9CE7BB13FF7}" type="pres">
      <dgm:prSet presAssocID="{D04F73F5-5B4C-458B-88B0-2EB97380C5D0}" presName="rootConnector" presStyleLbl="node1" presStyleIdx="2" presStyleCnt="3"/>
      <dgm:spPr/>
    </dgm:pt>
    <dgm:pt modelId="{968E5BAE-CEF0-469B-BF9D-BF1E48AB170B}" type="pres">
      <dgm:prSet presAssocID="{D04F73F5-5B4C-458B-88B0-2EB97380C5D0}" presName="childShape" presStyleCnt="0"/>
      <dgm:spPr/>
    </dgm:pt>
    <dgm:pt modelId="{344C10FF-BA4C-42A1-8AA0-FBB662DFE8DD}" type="pres">
      <dgm:prSet presAssocID="{626B046C-CC12-4A33-B4F6-B08024DBFE02}" presName="Name13" presStyleLbl="parChTrans1D2" presStyleIdx="10" presStyleCnt="17"/>
      <dgm:spPr/>
    </dgm:pt>
    <dgm:pt modelId="{9045656B-6A99-4673-A1E9-1383BEB1B583}" type="pres">
      <dgm:prSet presAssocID="{2B9EBBEA-1B7F-4394-B9D8-1866337168FB}" presName="childText" presStyleLbl="bgAcc1" presStyleIdx="10" presStyleCnt="17">
        <dgm:presLayoutVars>
          <dgm:bulletEnabled val="1"/>
        </dgm:presLayoutVars>
      </dgm:prSet>
      <dgm:spPr/>
    </dgm:pt>
    <dgm:pt modelId="{9E3E11FE-FC85-45C3-A73C-D31A5ED32DE5}" type="pres">
      <dgm:prSet presAssocID="{FF106F0C-7740-4205-A467-D65E1703A20C}" presName="Name13" presStyleLbl="parChTrans1D2" presStyleIdx="11" presStyleCnt="17"/>
      <dgm:spPr/>
    </dgm:pt>
    <dgm:pt modelId="{FC4B4140-2C12-42A5-A321-2BD436BB566B}" type="pres">
      <dgm:prSet presAssocID="{BC46094C-87C4-4792-9658-8108ECC91484}" presName="childText" presStyleLbl="bgAcc1" presStyleIdx="11" presStyleCnt="17">
        <dgm:presLayoutVars>
          <dgm:bulletEnabled val="1"/>
        </dgm:presLayoutVars>
      </dgm:prSet>
      <dgm:spPr/>
    </dgm:pt>
    <dgm:pt modelId="{D13B3745-1EBC-4709-987B-FC00F567411D}" type="pres">
      <dgm:prSet presAssocID="{A2CA5319-178A-4E94-825A-8EFBC2B947D7}" presName="Name13" presStyleLbl="parChTrans1D2" presStyleIdx="12" presStyleCnt="17"/>
      <dgm:spPr/>
    </dgm:pt>
    <dgm:pt modelId="{9C07B0D5-AF18-4500-9CB2-BCE4A5484662}" type="pres">
      <dgm:prSet presAssocID="{C001A685-3A78-4EB0-84D4-450191AF443D}" presName="childText" presStyleLbl="bgAcc1" presStyleIdx="12" presStyleCnt="17">
        <dgm:presLayoutVars>
          <dgm:bulletEnabled val="1"/>
        </dgm:presLayoutVars>
      </dgm:prSet>
      <dgm:spPr/>
    </dgm:pt>
    <dgm:pt modelId="{74EDEB3B-4CCA-4B2B-B9E8-D01EFDA4747A}" type="pres">
      <dgm:prSet presAssocID="{AEE83F34-7807-4FC2-A6A3-0AB776408EC5}" presName="Name13" presStyleLbl="parChTrans1D2" presStyleIdx="13" presStyleCnt="17"/>
      <dgm:spPr/>
    </dgm:pt>
    <dgm:pt modelId="{EDB844E1-02A0-4ED3-81C1-1751A46FF84D}" type="pres">
      <dgm:prSet presAssocID="{6548547E-B6D0-4D5F-9EF3-C14AE33DE8C5}" presName="childText" presStyleLbl="bgAcc1" presStyleIdx="13" presStyleCnt="17">
        <dgm:presLayoutVars>
          <dgm:bulletEnabled val="1"/>
        </dgm:presLayoutVars>
      </dgm:prSet>
      <dgm:spPr/>
    </dgm:pt>
    <dgm:pt modelId="{AE54550A-E144-49E9-A016-B047AC2A79B9}" type="pres">
      <dgm:prSet presAssocID="{DD286B5F-888F-46BF-9714-1F950B1B0820}" presName="Name13" presStyleLbl="parChTrans1D2" presStyleIdx="14" presStyleCnt="17"/>
      <dgm:spPr/>
    </dgm:pt>
    <dgm:pt modelId="{33E3F727-1FDE-41DF-BE17-F0FABD2B27A7}" type="pres">
      <dgm:prSet presAssocID="{04354448-66D7-4F23-B96D-3694DCA5B9AD}" presName="childText" presStyleLbl="bgAcc1" presStyleIdx="14" presStyleCnt="17">
        <dgm:presLayoutVars>
          <dgm:bulletEnabled val="1"/>
        </dgm:presLayoutVars>
      </dgm:prSet>
      <dgm:spPr/>
    </dgm:pt>
    <dgm:pt modelId="{7F1B7221-17CA-4530-A6DF-45C1ABC5742E}" type="pres">
      <dgm:prSet presAssocID="{0D8E3FA6-0E3E-430B-964F-E34E0233D6AD}" presName="Name13" presStyleLbl="parChTrans1D2" presStyleIdx="15" presStyleCnt="17"/>
      <dgm:spPr/>
    </dgm:pt>
    <dgm:pt modelId="{DCD92501-9E51-4B91-A071-882362295665}" type="pres">
      <dgm:prSet presAssocID="{8A689611-0656-4B69-A03E-0CF377DC1F6F}" presName="childText" presStyleLbl="bgAcc1" presStyleIdx="15" presStyleCnt="17">
        <dgm:presLayoutVars>
          <dgm:bulletEnabled val="1"/>
        </dgm:presLayoutVars>
      </dgm:prSet>
      <dgm:spPr/>
    </dgm:pt>
    <dgm:pt modelId="{1866F18B-B61D-4770-93AB-857B04F63954}" type="pres">
      <dgm:prSet presAssocID="{845EA0DC-3F18-4D23-B701-EB49490F6E63}" presName="Name13" presStyleLbl="parChTrans1D2" presStyleIdx="16" presStyleCnt="17"/>
      <dgm:spPr/>
    </dgm:pt>
    <dgm:pt modelId="{15A6D776-150E-470E-BD4E-41983AE4F945}" type="pres">
      <dgm:prSet presAssocID="{7AF3C7B3-4A93-4D40-A038-AA476DA3F384}" presName="childText" presStyleLbl="bgAcc1" presStyleIdx="16" presStyleCnt="17">
        <dgm:presLayoutVars>
          <dgm:bulletEnabled val="1"/>
        </dgm:presLayoutVars>
      </dgm:prSet>
      <dgm:spPr/>
    </dgm:pt>
  </dgm:ptLst>
  <dgm:cxnLst>
    <dgm:cxn modelId="{1754E403-79D8-4523-9BDA-29AED038C3C7}" type="presOf" srcId="{4D400DA4-89D0-4BBF-B2CA-69A8CAD2ABDD}" destId="{C689F38A-ECF8-477C-9EE8-E9E8467926B1}" srcOrd="1" destOrd="0" presId="urn:microsoft.com/office/officeart/2005/8/layout/hierarchy3"/>
    <dgm:cxn modelId="{3ECBBE05-5EBA-4996-8EA8-A107F7B49188}" type="presOf" srcId="{0A9353D6-F038-42D9-8E15-4CA96EB9034E}" destId="{981575BC-F345-4258-BD6E-679FAF9C6CC8}" srcOrd="0" destOrd="0" presId="urn:microsoft.com/office/officeart/2005/8/layout/hierarchy3"/>
    <dgm:cxn modelId="{8EF0C705-1F46-4CA5-BE36-EEBCC2A813B2}" srcId="{0A9353D6-F038-42D9-8E15-4CA96EB9034E}" destId="{6FD7751F-C0A3-4F22-A0FE-36045C9187D4}" srcOrd="2" destOrd="0" parTransId="{B0F18051-7C1B-41C5-B402-9B0FC52371D8}" sibTransId="{1948CF0D-702B-4A37-B9CC-451F71C3CFB6}"/>
    <dgm:cxn modelId="{3593DD0A-9E49-4B10-B0C4-A84D6811C77D}" type="presOf" srcId="{E6435CA3-4562-4790-9E6A-A5D4265DD930}" destId="{7BFC9A8A-18EE-4E47-9791-A8AEFAEDBF1B}" srcOrd="0" destOrd="0" presId="urn:microsoft.com/office/officeart/2005/8/layout/hierarchy3"/>
    <dgm:cxn modelId="{63440D0C-DF6B-41C9-89D3-7C4BAECE69FF}" type="presOf" srcId="{7AF3C7B3-4A93-4D40-A038-AA476DA3F384}" destId="{15A6D776-150E-470E-BD4E-41983AE4F945}" srcOrd="0" destOrd="0" presId="urn:microsoft.com/office/officeart/2005/8/layout/hierarchy3"/>
    <dgm:cxn modelId="{55239415-EB46-4E78-8CF8-AFBE118CDDF1}" type="presOf" srcId="{D04F73F5-5B4C-458B-88B0-2EB97380C5D0}" destId="{E028F452-FA87-42A9-B6D6-F9CE7BB13FF7}" srcOrd="1" destOrd="0" presId="urn:microsoft.com/office/officeart/2005/8/layout/hierarchy3"/>
    <dgm:cxn modelId="{A6B77819-660B-464A-8E9B-B39885B20DF1}" srcId="{0A9353D6-F038-42D9-8E15-4CA96EB9034E}" destId="{37A06333-DFF6-434A-8BB0-1C5799F55BE1}" srcOrd="0" destOrd="0" parTransId="{44F9FA51-9EC9-4432-BEEE-71DBDAF038AF}" sibTransId="{BAB95AF0-E1F8-4A03-A57D-75F9B5D86383}"/>
    <dgm:cxn modelId="{F5B3281A-210D-40B4-AFF4-9D45FB4DD9A3}" type="presOf" srcId="{AB43BC1F-FEC0-4655-A068-DBDA92A8D277}" destId="{BBE71ECE-65EE-48B7-B198-2E0D410BB970}" srcOrd="0" destOrd="0" presId="urn:microsoft.com/office/officeart/2005/8/layout/hierarchy3"/>
    <dgm:cxn modelId="{1E273127-2C61-4A8D-AA1E-7B45C71C7FE9}" type="presOf" srcId="{44626389-08EC-409A-8240-776EF9DAC218}" destId="{C86B39BB-ED83-431C-B7EC-A9E8A5CFD888}" srcOrd="0" destOrd="0" presId="urn:microsoft.com/office/officeart/2005/8/layout/hierarchy3"/>
    <dgm:cxn modelId="{2FC03B28-5060-4657-A0C8-A21E390888E6}" type="presOf" srcId="{6048004F-A093-4139-B261-7E5CD7B8C727}" destId="{10F22E79-BBBA-462F-B5EF-F1CF75F8896E}" srcOrd="0" destOrd="0" presId="urn:microsoft.com/office/officeart/2005/8/layout/hierarchy3"/>
    <dgm:cxn modelId="{6E80DD2E-651C-4BC6-8370-E82C04BF34ED}" srcId="{4D400DA4-89D0-4BBF-B2CA-69A8CAD2ABDD}" destId="{BB7C2981-C0B2-40A7-AB1B-53AC674BBA49}" srcOrd="0" destOrd="0" parTransId="{32D706F8-7748-49FD-93DC-B1C985C7CB48}" sibTransId="{9FCB74A7-5D8C-4DC3-838B-10CEF3577CB1}"/>
    <dgm:cxn modelId="{8CCE1B33-507E-4144-9678-A278C74D35E8}" srcId="{7D677EE5-65C5-453B-88B5-17BC512C3406}" destId="{D04F73F5-5B4C-458B-88B0-2EB97380C5D0}" srcOrd="2" destOrd="0" parTransId="{53C72B6A-ECCD-47CF-AD5B-3D6C654E6D00}" sibTransId="{9710A668-182E-499F-9391-BC618C4A0FC4}"/>
    <dgm:cxn modelId="{C5A3CB33-8D28-4C90-9A5B-4C6A7EC4EAF2}" type="presOf" srcId="{DD286B5F-888F-46BF-9714-1F950B1B0820}" destId="{AE54550A-E144-49E9-A016-B047AC2A79B9}" srcOrd="0" destOrd="0" presId="urn:microsoft.com/office/officeart/2005/8/layout/hierarchy3"/>
    <dgm:cxn modelId="{8F6AC735-C4AC-43C6-961F-B9A2C973AA38}" type="presOf" srcId="{7D677EE5-65C5-453B-88B5-17BC512C3406}" destId="{2D6DC3D6-8C25-4EC1-AE58-8FA129A9E932}" srcOrd="0" destOrd="0" presId="urn:microsoft.com/office/officeart/2005/8/layout/hierarchy3"/>
    <dgm:cxn modelId="{25A3AC3D-7FAE-4B84-B6BC-A2A7B10B5F02}" type="presOf" srcId="{AEE83F34-7807-4FC2-A6A3-0AB776408EC5}" destId="{74EDEB3B-4CCA-4B2B-B9E8-D01EFDA4747A}" srcOrd="0" destOrd="0" presId="urn:microsoft.com/office/officeart/2005/8/layout/hierarchy3"/>
    <dgm:cxn modelId="{D413C540-1D6C-4F8C-A987-BDA5008AF1E3}" srcId="{4D400DA4-89D0-4BBF-B2CA-69A8CAD2ABDD}" destId="{E6435CA3-4562-4790-9E6A-A5D4265DD930}" srcOrd="1" destOrd="0" parTransId="{C62F3875-558C-40BE-BFED-6FF0DBEAD132}" sibTransId="{0974A84A-D485-4BF1-B507-687CBEBDECCE}"/>
    <dgm:cxn modelId="{48F1075C-4E6A-4B05-B475-60805FA74CA5}" type="presOf" srcId="{845EA0DC-3F18-4D23-B701-EB49490F6E63}" destId="{1866F18B-B61D-4770-93AB-857B04F63954}" srcOrd="0" destOrd="0" presId="urn:microsoft.com/office/officeart/2005/8/layout/hierarchy3"/>
    <dgm:cxn modelId="{1A35655E-27FB-4495-8C61-807409DFB4E5}" type="presOf" srcId="{BB7C2981-C0B2-40A7-AB1B-53AC674BBA49}" destId="{12345A31-5F89-4192-9670-CBF6EBBEBC23}" srcOrd="0" destOrd="0" presId="urn:microsoft.com/office/officeart/2005/8/layout/hierarchy3"/>
    <dgm:cxn modelId="{CA188560-A0D9-4944-B7D4-85A3F958EAB1}" type="presOf" srcId="{C001A685-3A78-4EB0-84D4-450191AF443D}" destId="{9C07B0D5-AF18-4500-9CB2-BCE4A5484662}" srcOrd="0" destOrd="0" presId="urn:microsoft.com/office/officeart/2005/8/layout/hierarchy3"/>
    <dgm:cxn modelId="{FC554243-7882-4406-B8E5-DAFB4F8D9EC8}" type="presOf" srcId="{A2CA5319-178A-4E94-825A-8EFBC2B947D7}" destId="{D13B3745-1EBC-4709-987B-FC00F567411D}" srcOrd="0" destOrd="0" presId="urn:microsoft.com/office/officeart/2005/8/layout/hierarchy3"/>
    <dgm:cxn modelId="{51591245-249F-4A2B-8116-DE1416B0F229}" type="presOf" srcId="{0A9353D6-F038-42D9-8E15-4CA96EB9034E}" destId="{1710AA4A-08ED-41DE-8F1A-BA31BB127F1F}" srcOrd="1" destOrd="0" presId="urn:microsoft.com/office/officeart/2005/8/layout/hierarchy3"/>
    <dgm:cxn modelId="{A391374B-9943-4255-8E40-50CC1BD791AF}" srcId="{0A9353D6-F038-42D9-8E15-4CA96EB9034E}" destId="{863F1753-9484-414D-BFB4-505AA35E8781}" srcOrd="6" destOrd="0" parTransId="{AB43BC1F-FEC0-4655-A068-DBDA92A8D277}" sibTransId="{4FCE6F74-01EB-433F-B41D-601FCA5AC3B0}"/>
    <dgm:cxn modelId="{ED379E6D-ED58-4BFC-AA55-5DB8B44C27FA}" srcId="{D04F73F5-5B4C-458B-88B0-2EB97380C5D0}" destId="{04354448-66D7-4F23-B96D-3694DCA5B9AD}" srcOrd="4" destOrd="0" parTransId="{DD286B5F-888F-46BF-9714-1F950B1B0820}" sibTransId="{BA67C1AA-31A6-4ABF-899F-921EBCE27627}"/>
    <dgm:cxn modelId="{5978006E-BF28-4239-86F8-78E6683BF5CE}" srcId="{D04F73F5-5B4C-458B-88B0-2EB97380C5D0}" destId="{8A689611-0656-4B69-A03E-0CF377DC1F6F}" srcOrd="5" destOrd="0" parTransId="{0D8E3FA6-0E3E-430B-964F-E34E0233D6AD}" sibTransId="{CEBD2DAC-66DF-46B9-974E-AD5A03F796DF}"/>
    <dgm:cxn modelId="{1E30466E-D908-47A4-B193-F438F4DE35C3}" srcId="{D04F73F5-5B4C-458B-88B0-2EB97380C5D0}" destId="{2B9EBBEA-1B7F-4394-B9D8-1866337168FB}" srcOrd="0" destOrd="0" parTransId="{626B046C-CC12-4A33-B4F6-B08024DBFE02}" sibTransId="{39BCE6AD-5C79-4C92-929E-9C8BD962E0A9}"/>
    <dgm:cxn modelId="{6D990A51-6FC3-444B-A971-36084FC3127A}" type="presOf" srcId="{E35C7D51-CFB1-443C-8577-C4E64F58209D}" destId="{3CEF13C8-11A3-4EC6-9051-C853C278ABC7}" srcOrd="0" destOrd="0" presId="urn:microsoft.com/office/officeart/2005/8/layout/hierarchy3"/>
    <dgm:cxn modelId="{7DA90C51-92FB-44A2-BB31-4ECE260CE70B}" srcId="{4D400DA4-89D0-4BBF-B2CA-69A8CAD2ABDD}" destId="{6048004F-A093-4139-B261-7E5CD7B8C727}" srcOrd="2" destOrd="0" parTransId="{E35C7D51-CFB1-443C-8577-C4E64F58209D}" sibTransId="{C05B93CA-7530-454C-B466-2C9D62D3E01D}"/>
    <dgm:cxn modelId="{61B18651-4618-40DA-9261-C89EC91F4C5D}" type="presOf" srcId="{2B9EBBEA-1B7F-4394-B9D8-1866337168FB}" destId="{9045656B-6A99-4673-A1E9-1383BEB1B583}" srcOrd="0" destOrd="0" presId="urn:microsoft.com/office/officeart/2005/8/layout/hierarchy3"/>
    <dgm:cxn modelId="{FA61CF71-B0C4-470F-8799-F45C67903B96}" type="presOf" srcId="{32D706F8-7748-49FD-93DC-B1C985C7CB48}" destId="{2C46B5A2-2B40-4845-A166-30A27757CBEC}" srcOrd="0" destOrd="0" presId="urn:microsoft.com/office/officeart/2005/8/layout/hierarchy3"/>
    <dgm:cxn modelId="{6119AD76-E90A-4AA9-8D06-4607B8261A5E}" type="presOf" srcId="{4B739B99-8640-4332-9EE9-FCA25D43C577}" destId="{3A743865-071D-478D-A127-B8CFB3BD685E}" srcOrd="0" destOrd="0" presId="urn:microsoft.com/office/officeart/2005/8/layout/hierarchy3"/>
    <dgm:cxn modelId="{E778147C-01F2-4D76-9140-AD9FDE173938}" type="presOf" srcId="{44F9FA51-9EC9-4432-BEEE-71DBDAF038AF}" destId="{5B5E16AB-6BD3-4678-B60C-017B57BE79BB}" srcOrd="0" destOrd="0" presId="urn:microsoft.com/office/officeart/2005/8/layout/hierarchy3"/>
    <dgm:cxn modelId="{E0798A7E-EA49-463F-8F19-A8F21C6836D7}" type="presOf" srcId="{BC46094C-87C4-4792-9658-8108ECC91484}" destId="{FC4B4140-2C12-42A5-A321-2BD436BB566B}" srcOrd="0" destOrd="0" presId="urn:microsoft.com/office/officeart/2005/8/layout/hierarchy3"/>
    <dgm:cxn modelId="{0BD8FB7F-1948-426B-B542-D6C336BF90EF}" type="presOf" srcId="{B037474A-2B79-490A-A106-0CD01D3481BB}" destId="{07EE67F7-FC06-4A56-8224-06C0666CD65E}" srcOrd="0" destOrd="0" presId="urn:microsoft.com/office/officeart/2005/8/layout/hierarchy3"/>
    <dgm:cxn modelId="{CCBFD482-8C01-4F72-B2E7-1947F02AF043}" srcId="{0A9353D6-F038-42D9-8E15-4CA96EB9034E}" destId="{B037474A-2B79-490A-A106-0CD01D3481BB}" srcOrd="4" destOrd="0" parTransId="{74E7FC68-FB04-45CB-98D2-8E20AB2FAC78}" sibTransId="{6C8658EE-AD4C-4253-A91D-8DB56E69B1BE}"/>
    <dgm:cxn modelId="{3D9F3E85-EFA3-4F49-BDA2-B8CBE960F456}" type="presOf" srcId="{0D8E3FA6-0E3E-430B-964F-E34E0233D6AD}" destId="{7F1B7221-17CA-4530-A6DF-45C1ABC5742E}" srcOrd="0" destOrd="0" presId="urn:microsoft.com/office/officeart/2005/8/layout/hierarchy3"/>
    <dgm:cxn modelId="{10595E85-4C01-47C2-858D-556EEA08E919}" srcId="{0A9353D6-F038-42D9-8E15-4CA96EB9034E}" destId="{9B9D50EC-001F-4BF0-A434-6B2ADC7CD3E1}" srcOrd="1" destOrd="0" parTransId="{4B739B99-8640-4332-9EE9-FCA25D43C577}" sibTransId="{9AEAA0D9-8A48-4DEA-873A-646D56B9100A}"/>
    <dgm:cxn modelId="{E79D1F88-04D0-4BC9-946E-B7EE36748EC4}" srcId="{7D677EE5-65C5-453B-88B5-17BC512C3406}" destId="{0A9353D6-F038-42D9-8E15-4CA96EB9034E}" srcOrd="0" destOrd="0" parTransId="{1BFFC67E-2B5A-40C3-9AA5-51D9FCA7A344}" sibTransId="{9702870B-F953-4322-905A-708761A6C640}"/>
    <dgm:cxn modelId="{500B198D-F616-4165-9B85-C2B54A27DD13}" type="presOf" srcId="{6548547E-B6D0-4D5F-9EF3-C14AE33DE8C5}" destId="{EDB844E1-02A0-4ED3-81C1-1751A46FF84D}" srcOrd="0" destOrd="0" presId="urn:microsoft.com/office/officeart/2005/8/layout/hierarchy3"/>
    <dgm:cxn modelId="{3C33D194-048F-4228-AF67-D7829944691E}" type="presOf" srcId="{72D09046-24D2-4C8D-B7E0-4A2DCD1009E8}" destId="{10277514-03D4-4452-ADCE-12B882B47E4A}" srcOrd="0" destOrd="0" presId="urn:microsoft.com/office/officeart/2005/8/layout/hierarchy3"/>
    <dgm:cxn modelId="{F47CE494-50F0-4C88-A2C9-6EE4954724F6}" type="presOf" srcId="{863F1753-9484-414D-BFB4-505AA35E8781}" destId="{941E27E6-3647-4593-903C-13D321201D8D}" srcOrd="0" destOrd="0" presId="urn:microsoft.com/office/officeart/2005/8/layout/hierarchy3"/>
    <dgm:cxn modelId="{C8CA4396-0BFF-4E3F-9670-974916E1A2BF}" type="presOf" srcId="{8A689611-0656-4B69-A03E-0CF377DC1F6F}" destId="{DCD92501-9E51-4B91-A071-882362295665}" srcOrd="0" destOrd="0" presId="urn:microsoft.com/office/officeart/2005/8/layout/hierarchy3"/>
    <dgm:cxn modelId="{FEEA42A5-C6F4-4643-94D3-D4815DC05153}" type="presOf" srcId="{74E7FC68-FB04-45CB-98D2-8E20AB2FAC78}" destId="{864EB0D9-6F03-4A6E-A599-2615F9BC97AE}" srcOrd="0" destOrd="0" presId="urn:microsoft.com/office/officeart/2005/8/layout/hierarchy3"/>
    <dgm:cxn modelId="{E0642AAC-75D0-4297-9967-0C8C274CF25C}" type="presOf" srcId="{6FD7751F-C0A3-4F22-A0FE-36045C9187D4}" destId="{EAC53511-9E5B-4FF2-9449-F872D0C908BC}" srcOrd="0" destOrd="0" presId="urn:microsoft.com/office/officeart/2005/8/layout/hierarchy3"/>
    <dgm:cxn modelId="{1CE87FAF-CFAD-41DD-8AD0-432E29AB360B}" srcId="{0A9353D6-F038-42D9-8E15-4CA96EB9034E}" destId="{44626389-08EC-409A-8240-776EF9DAC218}" srcOrd="3" destOrd="0" parTransId="{730FC74C-7CF0-4261-B4D8-EE4BB1EA4423}" sibTransId="{8ECD01C6-DB17-4476-8D58-7E40066E6496}"/>
    <dgm:cxn modelId="{2B55AAB5-A1A6-4EDD-B7F8-D93309868B9F}" type="presOf" srcId="{626B046C-CC12-4A33-B4F6-B08024DBFE02}" destId="{344C10FF-BA4C-42A1-8AA0-FBB662DFE8DD}" srcOrd="0" destOrd="0" presId="urn:microsoft.com/office/officeart/2005/8/layout/hierarchy3"/>
    <dgm:cxn modelId="{BB45CFB8-493B-41DE-8099-D307D56896EB}" type="presOf" srcId="{C62F3875-558C-40BE-BFED-6FF0DBEAD132}" destId="{F4946F1F-BD04-45DC-8496-462F427AACDA}" srcOrd="0" destOrd="0" presId="urn:microsoft.com/office/officeart/2005/8/layout/hierarchy3"/>
    <dgm:cxn modelId="{F931FDB9-F0AB-42B9-A181-3079249C5BDD}" type="presOf" srcId="{730FC74C-7CF0-4261-B4D8-EE4BB1EA4423}" destId="{25E05CA7-941D-49F1-9344-D60C107010B6}" srcOrd="0" destOrd="0" presId="urn:microsoft.com/office/officeart/2005/8/layout/hierarchy3"/>
    <dgm:cxn modelId="{F9D4EEC8-8E4F-42CE-B767-09B4C462419E}" type="presOf" srcId="{FF106F0C-7740-4205-A467-D65E1703A20C}" destId="{9E3E11FE-FC85-45C3-A73C-D31A5ED32DE5}" srcOrd="0" destOrd="0" presId="urn:microsoft.com/office/officeart/2005/8/layout/hierarchy3"/>
    <dgm:cxn modelId="{2BDC07CB-E59D-4F28-958B-29B7BF2FCA0D}" type="presOf" srcId="{4D400DA4-89D0-4BBF-B2CA-69A8CAD2ABDD}" destId="{F49B8B52-3D2B-4B6B-9197-B7E4EDEC89EB}" srcOrd="0" destOrd="0" presId="urn:microsoft.com/office/officeart/2005/8/layout/hierarchy3"/>
    <dgm:cxn modelId="{59094ECD-6052-4F18-8F91-89DF28B0176F}" srcId="{D04F73F5-5B4C-458B-88B0-2EB97380C5D0}" destId="{BC46094C-87C4-4792-9658-8108ECC91484}" srcOrd="1" destOrd="0" parTransId="{FF106F0C-7740-4205-A467-D65E1703A20C}" sibTransId="{FD05B3BB-DF36-4AA6-BD49-053A6C23B49C}"/>
    <dgm:cxn modelId="{06BDA3D1-FD38-4206-8354-49DD5277EB1A}" type="presOf" srcId="{D04F73F5-5B4C-458B-88B0-2EB97380C5D0}" destId="{522CA456-7161-41BB-8DCF-959BEC8765FD}" srcOrd="0" destOrd="0" presId="urn:microsoft.com/office/officeart/2005/8/layout/hierarchy3"/>
    <dgm:cxn modelId="{22EAFDE3-9447-4B1C-BA29-E80EB693805D}" type="presOf" srcId="{B0F18051-7C1B-41C5-B402-9B0FC52371D8}" destId="{3DAFB279-2406-4129-B9DA-2BA279EDD069}" srcOrd="0" destOrd="0" presId="urn:microsoft.com/office/officeart/2005/8/layout/hierarchy3"/>
    <dgm:cxn modelId="{EB3D31E7-BDA7-463E-AADE-F8681CE198AD}" type="presOf" srcId="{B028DB41-B6D9-4AC0-81C6-207A1250499D}" destId="{77F5CA11-ED8A-41EE-9172-879C5710250C}" srcOrd="0" destOrd="0" presId="urn:microsoft.com/office/officeart/2005/8/layout/hierarchy3"/>
    <dgm:cxn modelId="{1C4215EB-9A6C-48CF-8745-970AC39CDC42}" type="presOf" srcId="{37A06333-DFF6-434A-8BB0-1C5799F55BE1}" destId="{4E08CB78-A0EF-4AD0-83C9-0CB46366F843}" srcOrd="0" destOrd="0" presId="urn:microsoft.com/office/officeart/2005/8/layout/hierarchy3"/>
    <dgm:cxn modelId="{245AA1ED-61AE-4F3E-94C3-B448D7093B7C}" srcId="{0A9353D6-F038-42D9-8E15-4CA96EB9034E}" destId="{B028DB41-B6D9-4AC0-81C6-207A1250499D}" srcOrd="5" destOrd="0" parTransId="{72D09046-24D2-4C8D-B7E0-4A2DCD1009E8}" sibTransId="{0FC0F32A-FDD6-4927-BCF3-3A8719562DA0}"/>
    <dgm:cxn modelId="{3B7E64EE-FCB3-48BD-A66C-6C8E976D64C7}" srcId="{D04F73F5-5B4C-458B-88B0-2EB97380C5D0}" destId="{6548547E-B6D0-4D5F-9EF3-C14AE33DE8C5}" srcOrd="3" destOrd="0" parTransId="{AEE83F34-7807-4FC2-A6A3-0AB776408EC5}" sibTransId="{EF8EC198-C671-4394-B4F8-2BC3D6C5CA2E}"/>
    <dgm:cxn modelId="{D37439F0-401B-496C-9A4F-3C64C5E31245}" type="presOf" srcId="{04354448-66D7-4F23-B96D-3694DCA5B9AD}" destId="{33E3F727-1FDE-41DF-BE17-F0FABD2B27A7}" srcOrd="0" destOrd="0" presId="urn:microsoft.com/office/officeart/2005/8/layout/hierarchy3"/>
    <dgm:cxn modelId="{BD55CFF0-80AA-4BBA-96BD-555D57B10B34}" type="presOf" srcId="{9B9D50EC-001F-4BF0-A434-6B2ADC7CD3E1}" destId="{7C5203B8-0C78-4D1A-A6E9-DB24DAB21D32}" srcOrd="0" destOrd="0" presId="urn:microsoft.com/office/officeart/2005/8/layout/hierarchy3"/>
    <dgm:cxn modelId="{FB237AF6-E3DB-4AC9-B5BE-96B61AD718CF}" srcId="{D04F73F5-5B4C-458B-88B0-2EB97380C5D0}" destId="{C001A685-3A78-4EB0-84D4-450191AF443D}" srcOrd="2" destOrd="0" parTransId="{A2CA5319-178A-4E94-825A-8EFBC2B947D7}" sibTransId="{B8B881EE-FBFF-4233-9DA9-25BF99E4BD39}"/>
    <dgm:cxn modelId="{73C4A0F6-F9BC-4C98-9CA8-EF7E0F7DB9AF}" srcId="{D04F73F5-5B4C-458B-88B0-2EB97380C5D0}" destId="{7AF3C7B3-4A93-4D40-A038-AA476DA3F384}" srcOrd="6" destOrd="0" parTransId="{845EA0DC-3F18-4D23-B701-EB49490F6E63}" sibTransId="{B8D42864-0800-4C7F-BB84-41E3C587FBA6}"/>
    <dgm:cxn modelId="{EF45F2F8-C3F7-47F9-9248-0EA8ECA659D3}" srcId="{7D677EE5-65C5-453B-88B5-17BC512C3406}" destId="{4D400DA4-89D0-4BBF-B2CA-69A8CAD2ABDD}" srcOrd="1" destOrd="0" parTransId="{12CD530B-7FDB-43A0-8900-7851BD7EA889}" sibTransId="{06309375-635F-4066-9FF7-23657FB86DEE}"/>
    <dgm:cxn modelId="{6A89518A-33D6-4C79-84AF-EF44CB995BF9}" type="presParOf" srcId="{2D6DC3D6-8C25-4EC1-AE58-8FA129A9E932}" destId="{9056EF09-65AF-4D6A-8C73-ED3E5F947D02}" srcOrd="0" destOrd="0" presId="urn:microsoft.com/office/officeart/2005/8/layout/hierarchy3"/>
    <dgm:cxn modelId="{CF4B3D3A-F302-4278-976B-9208C4FDA1EA}" type="presParOf" srcId="{9056EF09-65AF-4D6A-8C73-ED3E5F947D02}" destId="{61FB7775-003C-447C-BC9E-6D2F6402660C}" srcOrd="0" destOrd="0" presId="urn:microsoft.com/office/officeart/2005/8/layout/hierarchy3"/>
    <dgm:cxn modelId="{87BF81C6-8A71-4D1D-95D8-F83C469F0F47}" type="presParOf" srcId="{61FB7775-003C-447C-BC9E-6D2F6402660C}" destId="{981575BC-F345-4258-BD6E-679FAF9C6CC8}" srcOrd="0" destOrd="0" presId="urn:microsoft.com/office/officeart/2005/8/layout/hierarchy3"/>
    <dgm:cxn modelId="{7E8BD1CD-11A2-4249-A78F-04C4A04C4A2F}" type="presParOf" srcId="{61FB7775-003C-447C-BC9E-6D2F6402660C}" destId="{1710AA4A-08ED-41DE-8F1A-BA31BB127F1F}" srcOrd="1" destOrd="0" presId="urn:microsoft.com/office/officeart/2005/8/layout/hierarchy3"/>
    <dgm:cxn modelId="{B8B2B5A5-0600-443E-AE10-83F2923D10B8}" type="presParOf" srcId="{9056EF09-65AF-4D6A-8C73-ED3E5F947D02}" destId="{F7BF9E31-3F30-4315-8AF6-83E49FC66532}" srcOrd="1" destOrd="0" presId="urn:microsoft.com/office/officeart/2005/8/layout/hierarchy3"/>
    <dgm:cxn modelId="{AA36212B-BFE1-41AC-AFD7-3B8234B626B0}" type="presParOf" srcId="{F7BF9E31-3F30-4315-8AF6-83E49FC66532}" destId="{5B5E16AB-6BD3-4678-B60C-017B57BE79BB}" srcOrd="0" destOrd="0" presId="urn:microsoft.com/office/officeart/2005/8/layout/hierarchy3"/>
    <dgm:cxn modelId="{7C55BBDA-E1FB-4C51-8712-E00E200698EE}" type="presParOf" srcId="{F7BF9E31-3F30-4315-8AF6-83E49FC66532}" destId="{4E08CB78-A0EF-4AD0-83C9-0CB46366F843}" srcOrd="1" destOrd="0" presId="urn:microsoft.com/office/officeart/2005/8/layout/hierarchy3"/>
    <dgm:cxn modelId="{371CCA53-6537-4D28-B4F2-8B99B60425BB}" type="presParOf" srcId="{F7BF9E31-3F30-4315-8AF6-83E49FC66532}" destId="{3A743865-071D-478D-A127-B8CFB3BD685E}" srcOrd="2" destOrd="0" presId="urn:microsoft.com/office/officeart/2005/8/layout/hierarchy3"/>
    <dgm:cxn modelId="{47D46A1F-63D7-44EA-A899-FC6B613E7317}" type="presParOf" srcId="{F7BF9E31-3F30-4315-8AF6-83E49FC66532}" destId="{7C5203B8-0C78-4D1A-A6E9-DB24DAB21D32}" srcOrd="3" destOrd="0" presId="urn:microsoft.com/office/officeart/2005/8/layout/hierarchy3"/>
    <dgm:cxn modelId="{1CA9D717-20CA-4C08-AE10-3CF884858C14}" type="presParOf" srcId="{F7BF9E31-3F30-4315-8AF6-83E49FC66532}" destId="{3DAFB279-2406-4129-B9DA-2BA279EDD069}" srcOrd="4" destOrd="0" presId="urn:microsoft.com/office/officeart/2005/8/layout/hierarchy3"/>
    <dgm:cxn modelId="{D19A4039-9406-4980-B9AD-460225653B88}" type="presParOf" srcId="{F7BF9E31-3F30-4315-8AF6-83E49FC66532}" destId="{EAC53511-9E5B-4FF2-9449-F872D0C908BC}" srcOrd="5" destOrd="0" presId="urn:microsoft.com/office/officeart/2005/8/layout/hierarchy3"/>
    <dgm:cxn modelId="{07E1A9C8-BBF6-4A66-9932-344E1BA3EAE0}" type="presParOf" srcId="{F7BF9E31-3F30-4315-8AF6-83E49FC66532}" destId="{25E05CA7-941D-49F1-9344-D60C107010B6}" srcOrd="6" destOrd="0" presId="urn:microsoft.com/office/officeart/2005/8/layout/hierarchy3"/>
    <dgm:cxn modelId="{29D426DA-894C-4CB7-8C01-A3B5B5A3095A}" type="presParOf" srcId="{F7BF9E31-3F30-4315-8AF6-83E49FC66532}" destId="{C86B39BB-ED83-431C-B7EC-A9E8A5CFD888}" srcOrd="7" destOrd="0" presId="urn:microsoft.com/office/officeart/2005/8/layout/hierarchy3"/>
    <dgm:cxn modelId="{C0F08795-8C5C-4777-98B5-504DD5417970}" type="presParOf" srcId="{F7BF9E31-3F30-4315-8AF6-83E49FC66532}" destId="{864EB0D9-6F03-4A6E-A599-2615F9BC97AE}" srcOrd="8" destOrd="0" presId="urn:microsoft.com/office/officeart/2005/8/layout/hierarchy3"/>
    <dgm:cxn modelId="{C4EE0CA3-79F3-43FD-9A9C-8E7DAF52012E}" type="presParOf" srcId="{F7BF9E31-3F30-4315-8AF6-83E49FC66532}" destId="{07EE67F7-FC06-4A56-8224-06C0666CD65E}" srcOrd="9" destOrd="0" presId="urn:microsoft.com/office/officeart/2005/8/layout/hierarchy3"/>
    <dgm:cxn modelId="{E0DE463C-14DD-43B2-ADCD-DDC08EE294AB}" type="presParOf" srcId="{F7BF9E31-3F30-4315-8AF6-83E49FC66532}" destId="{10277514-03D4-4452-ADCE-12B882B47E4A}" srcOrd="10" destOrd="0" presId="urn:microsoft.com/office/officeart/2005/8/layout/hierarchy3"/>
    <dgm:cxn modelId="{2EE8005B-DAE8-4982-B571-2A12D56D381E}" type="presParOf" srcId="{F7BF9E31-3F30-4315-8AF6-83E49FC66532}" destId="{77F5CA11-ED8A-41EE-9172-879C5710250C}" srcOrd="11" destOrd="0" presId="urn:microsoft.com/office/officeart/2005/8/layout/hierarchy3"/>
    <dgm:cxn modelId="{24C4919F-81A3-4160-AD55-5C808452C3C5}" type="presParOf" srcId="{F7BF9E31-3F30-4315-8AF6-83E49FC66532}" destId="{BBE71ECE-65EE-48B7-B198-2E0D410BB970}" srcOrd="12" destOrd="0" presId="urn:microsoft.com/office/officeart/2005/8/layout/hierarchy3"/>
    <dgm:cxn modelId="{91A953AC-540F-4A70-BBD0-B02279C2AD0A}" type="presParOf" srcId="{F7BF9E31-3F30-4315-8AF6-83E49FC66532}" destId="{941E27E6-3647-4593-903C-13D321201D8D}" srcOrd="13" destOrd="0" presId="urn:microsoft.com/office/officeart/2005/8/layout/hierarchy3"/>
    <dgm:cxn modelId="{87BD56F8-E7D2-42E4-B1D3-C3685C4AF301}" type="presParOf" srcId="{2D6DC3D6-8C25-4EC1-AE58-8FA129A9E932}" destId="{E4247382-3275-47DA-83B5-FA20E5149243}" srcOrd="1" destOrd="0" presId="urn:microsoft.com/office/officeart/2005/8/layout/hierarchy3"/>
    <dgm:cxn modelId="{D30991FD-15DF-4868-9549-72843913AF62}" type="presParOf" srcId="{E4247382-3275-47DA-83B5-FA20E5149243}" destId="{C65ECA65-BED4-4B96-9338-2F7FEF857421}" srcOrd="0" destOrd="0" presId="urn:microsoft.com/office/officeart/2005/8/layout/hierarchy3"/>
    <dgm:cxn modelId="{C582E6A9-80C2-49B2-A340-5B815E146AD0}" type="presParOf" srcId="{C65ECA65-BED4-4B96-9338-2F7FEF857421}" destId="{F49B8B52-3D2B-4B6B-9197-B7E4EDEC89EB}" srcOrd="0" destOrd="0" presId="urn:microsoft.com/office/officeart/2005/8/layout/hierarchy3"/>
    <dgm:cxn modelId="{724D94D6-7C78-4AC5-9C5C-06A6DCCB7CBA}" type="presParOf" srcId="{C65ECA65-BED4-4B96-9338-2F7FEF857421}" destId="{C689F38A-ECF8-477C-9EE8-E9E8467926B1}" srcOrd="1" destOrd="0" presId="urn:microsoft.com/office/officeart/2005/8/layout/hierarchy3"/>
    <dgm:cxn modelId="{B12BCF60-A57B-4C33-806C-30E26DA82FE8}" type="presParOf" srcId="{E4247382-3275-47DA-83B5-FA20E5149243}" destId="{48E3AD1A-E01E-4BE9-8B6B-4E26B8A4C99B}" srcOrd="1" destOrd="0" presId="urn:microsoft.com/office/officeart/2005/8/layout/hierarchy3"/>
    <dgm:cxn modelId="{362F6EE8-222F-44EA-9C39-A4AFF8A253B7}" type="presParOf" srcId="{48E3AD1A-E01E-4BE9-8B6B-4E26B8A4C99B}" destId="{2C46B5A2-2B40-4845-A166-30A27757CBEC}" srcOrd="0" destOrd="0" presId="urn:microsoft.com/office/officeart/2005/8/layout/hierarchy3"/>
    <dgm:cxn modelId="{33A13491-E2AD-4A6D-8E09-61F92ED94AB6}" type="presParOf" srcId="{48E3AD1A-E01E-4BE9-8B6B-4E26B8A4C99B}" destId="{12345A31-5F89-4192-9670-CBF6EBBEBC23}" srcOrd="1" destOrd="0" presId="urn:microsoft.com/office/officeart/2005/8/layout/hierarchy3"/>
    <dgm:cxn modelId="{27B7683D-9F38-4C2A-BA7C-0222F615605C}" type="presParOf" srcId="{48E3AD1A-E01E-4BE9-8B6B-4E26B8A4C99B}" destId="{F4946F1F-BD04-45DC-8496-462F427AACDA}" srcOrd="2" destOrd="0" presId="urn:microsoft.com/office/officeart/2005/8/layout/hierarchy3"/>
    <dgm:cxn modelId="{E7779AA3-D739-4F3A-85E4-4AEC02D415CF}" type="presParOf" srcId="{48E3AD1A-E01E-4BE9-8B6B-4E26B8A4C99B}" destId="{7BFC9A8A-18EE-4E47-9791-A8AEFAEDBF1B}" srcOrd="3" destOrd="0" presId="urn:microsoft.com/office/officeart/2005/8/layout/hierarchy3"/>
    <dgm:cxn modelId="{19413B5C-5870-407A-9307-F739018CB12B}" type="presParOf" srcId="{48E3AD1A-E01E-4BE9-8B6B-4E26B8A4C99B}" destId="{3CEF13C8-11A3-4EC6-9051-C853C278ABC7}" srcOrd="4" destOrd="0" presId="urn:microsoft.com/office/officeart/2005/8/layout/hierarchy3"/>
    <dgm:cxn modelId="{C0E4512B-F659-4BC6-B80F-A8FBC6D75596}" type="presParOf" srcId="{48E3AD1A-E01E-4BE9-8B6B-4E26B8A4C99B}" destId="{10F22E79-BBBA-462F-B5EF-F1CF75F8896E}" srcOrd="5" destOrd="0" presId="urn:microsoft.com/office/officeart/2005/8/layout/hierarchy3"/>
    <dgm:cxn modelId="{F30C1701-B532-4957-9586-5B37A5F4EC4B}" type="presParOf" srcId="{2D6DC3D6-8C25-4EC1-AE58-8FA129A9E932}" destId="{3BBE1920-D24E-4827-818E-0EBAB482D532}" srcOrd="2" destOrd="0" presId="urn:microsoft.com/office/officeart/2005/8/layout/hierarchy3"/>
    <dgm:cxn modelId="{3B0C21C0-A689-4C82-921A-2170DBA8726E}" type="presParOf" srcId="{3BBE1920-D24E-4827-818E-0EBAB482D532}" destId="{4FEF6FA8-2471-4ADC-AEDD-C960218DE295}" srcOrd="0" destOrd="0" presId="urn:microsoft.com/office/officeart/2005/8/layout/hierarchy3"/>
    <dgm:cxn modelId="{07DE4659-1512-4546-A056-E683577E727F}" type="presParOf" srcId="{4FEF6FA8-2471-4ADC-AEDD-C960218DE295}" destId="{522CA456-7161-41BB-8DCF-959BEC8765FD}" srcOrd="0" destOrd="0" presId="urn:microsoft.com/office/officeart/2005/8/layout/hierarchy3"/>
    <dgm:cxn modelId="{2093417C-9800-4B6B-8E3E-C8C80478C38A}" type="presParOf" srcId="{4FEF6FA8-2471-4ADC-AEDD-C960218DE295}" destId="{E028F452-FA87-42A9-B6D6-F9CE7BB13FF7}" srcOrd="1" destOrd="0" presId="urn:microsoft.com/office/officeart/2005/8/layout/hierarchy3"/>
    <dgm:cxn modelId="{AAE87945-D18F-497A-B8AD-2B6C9C21D47C}" type="presParOf" srcId="{3BBE1920-D24E-4827-818E-0EBAB482D532}" destId="{968E5BAE-CEF0-469B-BF9D-BF1E48AB170B}" srcOrd="1" destOrd="0" presId="urn:microsoft.com/office/officeart/2005/8/layout/hierarchy3"/>
    <dgm:cxn modelId="{46FF71C4-5B86-4C6E-A397-72B53BD2D96E}" type="presParOf" srcId="{968E5BAE-CEF0-469B-BF9D-BF1E48AB170B}" destId="{344C10FF-BA4C-42A1-8AA0-FBB662DFE8DD}" srcOrd="0" destOrd="0" presId="urn:microsoft.com/office/officeart/2005/8/layout/hierarchy3"/>
    <dgm:cxn modelId="{DC53BA16-BD39-42C8-91B3-2B32D41700CF}" type="presParOf" srcId="{968E5BAE-CEF0-469B-BF9D-BF1E48AB170B}" destId="{9045656B-6A99-4673-A1E9-1383BEB1B583}" srcOrd="1" destOrd="0" presId="urn:microsoft.com/office/officeart/2005/8/layout/hierarchy3"/>
    <dgm:cxn modelId="{BF4FD673-9991-4771-84EA-0927B0632A8D}" type="presParOf" srcId="{968E5BAE-CEF0-469B-BF9D-BF1E48AB170B}" destId="{9E3E11FE-FC85-45C3-A73C-D31A5ED32DE5}" srcOrd="2" destOrd="0" presId="urn:microsoft.com/office/officeart/2005/8/layout/hierarchy3"/>
    <dgm:cxn modelId="{4DA57F77-6C42-422B-9108-78AD08AE0771}" type="presParOf" srcId="{968E5BAE-CEF0-469B-BF9D-BF1E48AB170B}" destId="{FC4B4140-2C12-42A5-A321-2BD436BB566B}" srcOrd="3" destOrd="0" presId="urn:microsoft.com/office/officeart/2005/8/layout/hierarchy3"/>
    <dgm:cxn modelId="{0B428B85-4C36-489C-BFB3-5925D885106A}" type="presParOf" srcId="{968E5BAE-CEF0-469B-BF9D-BF1E48AB170B}" destId="{D13B3745-1EBC-4709-987B-FC00F567411D}" srcOrd="4" destOrd="0" presId="urn:microsoft.com/office/officeart/2005/8/layout/hierarchy3"/>
    <dgm:cxn modelId="{C443E1E6-2C6B-4180-B4DE-738F8C5D8BEC}" type="presParOf" srcId="{968E5BAE-CEF0-469B-BF9D-BF1E48AB170B}" destId="{9C07B0D5-AF18-4500-9CB2-BCE4A5484662}" srcOrd="5" destOrd="0" presId="urn:microsoft.com/office/officeart/2005/8/layout/hierarchy3"/>
    <dgm:cxn modelId="{DD63C831-B636-4CF0-A49F-8A3C1E228CB0}" type="presParOf" srcId="{968E5BAE-CEF0-469B-BF9D-BF1E48AB170B}" destId="{74EDEB3B-4CCA-4B2B-B9E8-D01EFDA4747A}" srcOrd="6" destOrd="0" presId="urn:microsoft.com/office/officeart/2005/8/layout/hierarchy3"/>
    <dgm:cxn modelId="{20C1F150-DDA9-45E9-9690-69150AE1AE76}" type="presParOf" srcId="{968E5BAE-CEF0-469B-BF9D-BF1E48AB170B}" destId="{EDB844E1-02A0-4ED3-81C1-1751A46FF84D}" srcOrd="7" destOrd="0" presId="urn:microsoft.com/office/officeart/2005/8/layout/hierarchy3"/>
    <dgm:cxn modelId="{67D314A5-6AEB-4EDD-BB10-FD69BF4CA2E4}" type="presParOf" srcId="{968E5BAE-CEF0-469B-BF9D-BF1E48AB170B}" destId="{AE54550A-E144-49E9-A016-B047AC2A79B9}" srcOrd="8" destOrd="0" presId="urn:microsoft.com/office/officeart/2005/8/layout/hierarchy3"/>
    <dgm:cxn modelId="{F4760ED4-25B9-4A27-923B-A8121AA4582F}" type="presParOf" srcId="{968E5BAE-CEF0-469B-BF9D-BF1E48AB170B}" destId="{33E3F727-1FDE-41DF-BE17-F0FABD2B27A7}" srcOrd="9" destOrd="0" presId="urn:microsoft.com/office/officeart/2005/8/layout/hierarchy3"/>
    <dgm:cxn modelId="{A722B47C-F5B4-4F1C-BC30-254264BB9823}" type="presParOf" srcId="{968E5BAE-CEF0-469B-BF9D-BF1E48AB170B}" destId="{7F1B7221-17CA-4530-A6DF-45C1ABC5742E}" srcOrd="10" destOrd="0" presId="urn:microsoft.com/office/officeart/2005/8/layout/hierarchy3"/>
    <dgm:cxn modelId="{7A14F33C-853A-4B4F-AC97-5A95917A43E0}" type="presParOf" srcId="{968E5BAE-CEF0-469B-BF9D-BF1E48AB170B}" destId="{DCD92501-9E51-4B91-A071-882362295665}" srcOrd="11" destOrd="0" presId="urn:microsoft.com/office/officeart/2005/8/layout/hierarchy3"/>
    <dgm:cxn modelId="{9D37A1D8-EA53-4EDF-8C0A-3DAC5671CFEB}" type="presParOf" srcId="{968E5BAE-CEF0-469B-BF9D-BF1E48AB170B}" destId="{1866F18B-B61D-4770-93AB-857B04F63954}" srcOrd="12" destOrd="0" presId="urn:microsoft.com/office/officeart/2005/8/layout/hierarchy3"/>
    <dgm:cxn modelId="{F7114F7D-C3BA-4E5A-819F-F093933CC2C3}" type="presParOf" srcId="{968E5BAE-CEF0-469B-BF9D-BF1E48AB170B}" destId="{15A6D776-150E-470E-BD4E-41983AE4F945}" srcOrd="1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1575BC-F345-4258-BD6E-679FAF9C6CC8}">
      <dsp:nvSpPr>
        <dsp:cNvPr id="0" name=""/>
        <dsp:cNvSpPr/>
      </dsp:nvSpPr>
      <dsp:spPr>
        <a:xfrm>
          <a:off x="2480843" y="2997"/>
          <a:ext cx="1327808" cy="6639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 err="1"/>
            <a:t>Хост</a:t>
          </a:r>
          <a:endParaRPr lang="uk-UA" sz="1800" kern="1200" dirty="0"/>
        </a:p>
      </dsp:txBody>
      <dsp:txXfrm>
        <a:off x="2500288" y="22442"/>
        <a:ext cx="1288918" cy="625014"/>
      </dsp:txXfrm>
    </dsp:sp>
    <dsp:sp modelId="{5B5E16AB-6BD3-4678-B60C-017B57BE79BB}">
      <dsp:nvSpPr>
        <dsp:cNvPr id="0" name=""/>
        <dsp:cNvSpPr/>
      </dsp:nvSpPr>
      <dsp:spPr>
        <a:xfrm>
          <a:off x="2613623" y="666901"/>
          <a:ext cx="132780" cy="497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7928"/>
              </a:lnTo>
              <a:lnTo>
                <a:pt x="132780" y="4979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08CB78-A0EF-4AD0-83C9-0CB46366F843}">
      <dsp:nvSpPr>
        <dsp:cNvPr id="0" name=""/>
        <dsp:cNvSpPr/>
      </dsp:nvSpPr>
      <dsp:spPr>
        <a:xfrm>
          <a:off x="2746404" y="832877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Фізичний</a:t>
          </a:r>
        </a:p>
      </dsp:txBody>
      <dsp:txXfrm>
        <a:off x="2765849" y="852322"/>
        <a:ext cx="1023356" cy="625014"/>
      </dsp:txXfrm>
    </dsp:sp>
    <dsp:sp modelId="{3A743865-071D-478D-A127-B8CFB3BD685E}">
      <dsp:nvSpPr>
        <dsp:cNvPr id="0" name=""/>
        <dsp:cNvSpPr/>
      </dsp:nvSpPr>
      <dsp:spPr>
        <a:xfrm>
          <a:off x="2613623" y="666901"/>
          <a:ext cx="132780" cy="1327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7808"/>
              </a:lnTo>
              <a:lnTo>
                <a:pt x="132780" y="13278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5203B8-0C78-4D1A-A6E9-DB24DAB21D32}">
      <dsp:nvSpPr>
        <dsp:cNvPr id="0" name=""/>
        <dsp:cNvSpPr/>
      </dsp:nvSpPr>
      <dsp:spPr>
        <a:xfrm>
          <a:off x="2746404" y="1662757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Канальний</a:t>
          </a:r>
        </a:p>
      </dsp:txBody>
      <dsp:txXfrm>
        <a:off x="2765849" y="1682202"/>
        <a:ext cx="1023356" cy="625014"/>
      </dsp:txXfrm>
    </dsp:sp>
    <dsp:sp modelId="{3DAFB279-2406-4129-B9DA-2BA279EDD069}">
      <dsp:nvSpPr>
        <dsp:cNvPr id="0" name=""/>
        <dsp:cNvSpPr/>
      </dsp:nvSpPr>
      <dsp:spPr>
        <a:xfrm>
          <a:off x="2613623" y="666901"/>
          <a:ext cx="132780" cy="2157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7688"/>
              </a:lnTo>
              <a:lnTo>
                <a:pt x="132780" y="21576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C53511-9E5B-4FF2-9449-F872D0C908BC}">
      <dsp:nvSpPr>
        <dsp:cNvPr id="0" name=""/>
        <dsp:cNvSpPr/>
      </dsp:nvSpPr>
      <dsp:spPr>
        <a:xfrm>
          <a:off x="2746404" y="2492637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Мережевий</a:t>
          </a:r>
        </a:p>
      </dsp:txBody>
      <dsp:txXfrm>
        <a:off x="2765849" y="2512082"/>
        <a:ext cx="1023356" cy="625014"/>
      </dsp:txXfrm>
    </dsp:sp>
    <dsp:sp modelId="{25E05CA7-941D-49F1-9344-D60C107010B6}">
      <dsp:nvSpPr>
        <dsp:cNvPr id="0" name=""/>
        <dsp:cNvSpPr/>
      </dsp:nvSpPr>
      <dsp:spPr>
        <a:xfrm>
          <a:off x="2613623" y="666901"/>
          <a:ext cx="132780" cy="29875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7568"/>
              </a:lnTo>
              <a:lnTo>
                <a:pt x="132780" y="298756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6B39BB-ED83-431C-B7EC-A9E8A5CFD888}">
      <dsp:nvSpPr>
        <dsp:cNvPr id="0" name=""/>
        <dsp:cNvSpPr/>
      </dsp:nvSpPr>
      <dsp:spPr>
        <a:xfrm>
          <a:off x="2746404" y="3322518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Транспортний</a:t>
          </a:r>
        </a:p>
      </dsp:txBody>
      <dsp:txXfrm>
        <a:off x="2765849" y="3341963"/>
        <a:ext cx="1023356" cy="625014"/>
      </dsp:txXfrm>
    </dsp:sp>
    <dsp:sp modelId="{864EB0D9-6F03-4A6E-A599-2615F9BC97AE}">
      <dsp:nvSpPr>
        <dsp:cNvPr id="0" name=""/>
        <dsp:cNvSpPr/>
      </dsp:nvSpPr>
      <dsp:spPr>
        <a:xfrm>
          <a:off x="2613623" y="666901"/>
          <a:ext cx="132780" cy="3817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7448"/>
              </a:lnTo>
              <a:lnTo>
                <a:pt x="132780" y="381744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E67F7-FC06-4A56-8224-06C0666CD65E}">
      <dsp:nvSpPr>
        <dsp:cNvPr id="0" name=""/>
        <dsp:cNvSpPr/>
      </dsp:nvSpPr>
      <dsp:spPr>
        <a:xfrm>
          <a:off x="2746404" y="4152398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 err="1"/>
            <a:t>Сеансовий</a:t>
          </a:r>
          <a:endParaRPr lang="uk-UA" sz="1200" kern="1200" dirty="0"/>
        </a:p>
      </dsp:txBody>
      <dsp:txXfrm>
        <a:off x="2765849" y="4171843"/>
        <a:ext cx="1023356" cy="625014"/>
      </dsp:txXfrm>
    </dsp:sp>
    <dsp:sp modelId="{10277514-03D4-4452-ADCE-12B882B47E4A}">
      <dsp:nvSpPr>
        <dsp:cNvPr id="0" name=""/>
        <dsp:cNvSpPr/>
      </dsp:nvSpPr>
      <dsp:spPr>
        <a:xfrm>
          <a:off x="2613623" y="666901"/>
          <a:ext cx="132780" cy="4647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47328"/>
              </a:lnTo>
              <a:lnTo>
                <a:pt x="132780" y="46473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F5CA11-ED8A-41EE-9172-879C5710250C}">
      <dsp:nvSpPr>
        <dsp:cNvPr id="0" name=""/>
        <dsp:cNvSpPr/>
      </dsp:nvSpPr>
      <dsp:spPr>
        <a:xfrm>
          <a:off x="2746404" y="4982278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Уявлення</a:t>
          </a:r>
        </a:p>
      </dsp:txBody>
      <dsp:txXfrm>
        <a:off x="2765849" y="5001723"/>
        <a:ext cx="1023356" cy="625014"/>
      </dsp:txXfrm>
    </dsp:sp>
    <dsp:sp modelId="{BBE71ECE-65EE-48B7-B198-2E0D410BB970}">
      <dsp:nvSpPr>
        <dsp:cNvPr id="0" name=""/>
        <dsp:cNvSpPr/>
      </dsp:nvSpPr>
      <dsp:spPr>
        <a:xfrm>
          <a:off x="2613623" y="666901"/>
          <a:ext cx="132780" cy="5477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77208"/>
              </a:lnTo>
              <a:lnTo>
                <a:pt x="132780" y="54772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1E27E6-3647-4593-903C-13D321201D8D}">
      <dsp:nvSpPr>
        <dsp:cNvPr id="0" name=""/>
        <dsp:cNvSpPr/>
      </dsp:nvSpPr>
      <dsp:spPr>
        <a:xfrm>
          <a:off x="2746404" y="5812158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Прикладний</a:t>
          </a:r>
        </a:p>
      </dsp:txBody>
      <dsp:txXfrm>
        <a:off x="2765849" y="5831603"/>
        <a:ext cx="1023356" cy="625014"/>
      </dsp:txXfrm>
    </dsp:sp>
    <dsp:sp modelId="{F49B8B52-3D2B-4B6B-9197-B7E4EDEC89EB}">
      <dsp:nvSpPr>
        <dsp:cNvPr id="0" name=""/>
        <dsp:cNvSpPr/>
      </dsp:nvSpPr>
      <dsp:spPr>
        <a:xfrm>
          <a:off x="4140603" y="2997"/>
          <a:ext cx="1327808" cy="6639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Мережеве обладнання</a:t>
          </a:r>
        </a:p>
      </dsp:txBody>
      <dsp:txXfrm>
        <a:off x="4160048" y="22442"/>
        <a:ext cx="1288918" cy="625014"/>
      </dsp:txXfrm>
    </dsp:sp>
    <dsp:sp modelId="{2C46B5A2-2B40-4845-A166-30A27757CBEC}">
      <dsp:nvSpPr>
        <dsp:cNvPr id="0" name=""/>
        <dsp:cNvSpPr/>
      </dsp:nvSpPr>
      <dsp:spPr>
        <a:xfrm>
          <a:off x="4273384" y="666901"/>
          <a:ext cx="132780" cy="497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7928"/>
              </a:lnTo>
              <a:lnTo>
                <a:pt x="132780" y="4979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345A31-5F89-4192-9670-CBF6EBBEBC23}">
      <dsp:nvSpPr>
        <dsp:cNvPr id="0" name=""/>
        <dsp:cNvSpPr/>
      </dsp:nvSpPr>
      <dsp:spPr>
        <a:xfrm>
          <a:off x="4406165" y="832877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Фізичний</a:t>
          </a:r>
        </a:p>
      </dsp:txBody>
      <dsp:txXfrm>
        <a:off x="4425610" y="852322"/>
        <a:ext cx="1023356" cy="625014"/>
      </dsp:txXfrm>
    </dsp:sp>
    <dsp:sp modelId="{F4946F1F-BD04-45DC-8496-462F427AACDA}">
      <dsp:nvSpPr>
        <dsp:cNvPr id="0" name=""/>
        <dsp:cNvSpPr/>
      </dsp:nvSpPr>
      <dsp:spPr>
        <a:xfrm>
          <a:off x="4273384" y="666901"/>
          <a:ext cx="132780" cy="1327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7808"/>
              </a:lnTo>
              <a:lnTo>
                <a:pt x="132780" y="13278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FC9A8A-18EE-4E47-9791-A8AEFAEDBF1B}">
      <dsp:nvSpPr>
        <dsp:cNvPr id="0" name=""/>
        <dsp:cNvSpPr/>
      </dsp:nvSpPr>
      <dsp:spPr>
        <a:xfrm>
          <a:off x="4406165" y="1662757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Канальний</a:t>
          </a:r>
        </a:p>
      </dsp:txBody>
      <dsp:txXfrm>
        <a:off x="4425610" y="1682202"/>
        <a:ext cx="1023356" cy="625014"/>
      </dsp:txXfrm>
    </dsp:sp>
    <dsp:sp modelId="{3CEF13C8-11A3-4EC6-9051-C853C278ABC7}">
      <dsp:nvSpPr>
        <dsp:cNvPr id="0" name=""/>
        <dsp:cNvSpPr/>
      </dsp:nvSpPr>
      <dsp:spPr>
        <a:xfrm>
          <a:off x="4273384" y="666901"/>
          <a:ext cx="132780" cy="2157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7688"/>
              </a:lnTo>
              <a:lnTo>
                <a:pt x="132780" y="21576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F22E79-BBBA-462F-B5EF-F1CF75F8896E}">
      <dsp:nvSpPr>
        <dsp:cNvPr id="0" name=""/>
        <dsp:cNvSpPr/>
      </dsp:nvSpPr>
      <dsp:spPr>
        <a:xfrm>
          <a:off x="4406165" y="2492637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Мережевий</a:t>
          </a:r>
        </a:p>
      </dsp:txBody>
      <dsp:txXfrm>
        <a:off x="4425610" y="2512082"/>
        <a:ext cx="1023356" cy="625014"/>
      </dsp:txXfrm>
    </dsp:sp>
    <dsp:sp modelId="{522CA456-7161-41BB-8DCF-959BEC8765FD}">
      <dsp:nvSpPr>
        <dsp:cNvPr id="0" name=""/>
        <dsp:cNvSpPr/>
      </dsp:nvSpPr>
      <dsp:spPr>
        <a:xfrm>
          <a:off x="5800363" y="2997"/>
          <a:ext cx="1327808" cy="6639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 err="1"/>
            <a:t>Хост</a:t>
          </a:r>
          <a:endParaRPr lang="uk-UA" sz="1800" kern="1200" dirty="0"/>
        </a:p>
      </dsp:txBody>
      <dsp:txXfrm>
        <a:off x="5819808" y="22442"/>
        <a:ext cx="1288918" cy="625014"/>
      </dsp:txXfrm>
    </dsp:sp>
    <dsp:sp modelId="{344C10FF-BA4C-42A1-8AA0-FBB662DFE8DD}">
      <dsp:nvSpPr>
        <dsp:cNvPr id="0" name=""/>
        <dsp:cNvSpPr/>
      </dsp:nvSpPr>
      <dsp:spPr>
        <a:xfrm>
          <a:off x="5933144" y="666901"/>
          <a:ext cx="132780" cy="497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7928"/>
              </a:lnTo>
              <a:lnTo>
                <a:pt x="132780" y="4979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45656B-6A99-4673-A1E9-1383BEB1B583}">
      <dsp:nvSpPr>
        <dsp:cNvPr id="0" name=""/>
        <dsp:cNvSpPr/>
      </dsp:nvSpPr>
      <dsp:spPr>
        <a:xfrm>
          <a:off x="6065925" y="832877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Фізичний</a:t>
          </a:r>
        </a:p>
      </dsp:txBody>
      <dsp:txXfrm>
        <a:off x="6085370" y="852322"/>
        <a:ext cx="1023356" cy="625014"/>
      </dsp:txXfrm>
    </dsp:sp>
    <dsp:sp modelId="{9E3E11FE-FC85-45C3-A73C-D31A5ED32DE5}">
      <dsp:nvSpPr>
        <dsp:cNvPr id="0" name=""/>
        <dsp:cNvSpPr/>
      </dsp:nvSpPr>
      <dsp:spPr>
        <a:xfrm>
          <a:off x="5933144" y="666901"/>
          <a:ext cx="132780" cy="1327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7808"/>
              </a:lnTo>
              <a:lnTo>
                <a:pt x="132780" y="13278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4B4140-2C12-42A5-A321-2BD436BB566B}">
      <dsp:nvSpPr>
        <dsp:cNvPr id="0" name=""/>
        <dsp:cNvSpPr/>
      </dsp:nvSpPr>
      <dsp:spPr>
        <a:xfrm>
          <a:off x="6065925" y="1662757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Канальний</a:t>
          </a:r>
        </a:p>
      </dsp:txBody>
      <dsp:txXfrm>
        <a:off x="6085370" y="1682202"/>
        <a:ext cx="1023356" cy="625014"/>
      </dsp:txXfrm>
    </dsp:sp>
    <dsp:sp modelId="{D13B3745-1EBC-4709-987B-FC00F567411D}">
      <dsp:nvSpPr>
        <dsp:cNvPr id="0" name=""/>
        <dsp:cNvSpPr/>
      </dsp:nvSpPr>
      <dsp:spPr>
        <a:xfrm>
          <a:off x="5933144" y="666901"/>
          <a:ext cx="132780" cy="2157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7688"/>
              </a:lnTo>
              <a:lnTo>
                <a:pt x="132780" y="21576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07B0D5-AF18-4500-9CB2-BCE4A5484662}">
      <dsp:nvSpPr>
        <dsp:cNvPr id="0" name=""/>
        <dsp:cNvSpPr/>
      </dsp:nvSpPr>
      <dsp:spPr>
        <a:xfrm>
          <a:off x="6065925" y="2492637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Мережевий</a:t>
          </a:r>
        </a:p>
      </dsp:txBody>
      <dsp:txXfrm>
        <a:off x="6085370" y="2512082"/>
        <a:ext cx="1023356" cy="625014"/>
      </dsp:txXfrm>
    </dsp:sp>
    <dsp:sp modelId="{74EDEB3B-4CCA-4B2B-B9E8-D01EFDA4747A}">
      <dsp:nvSpPr>
        <dsp:cNvPr id="0" name=""/>
        <dsp:cNvSpPr/>
      </dsp:nvSpPr>
      <dsp:spPr>
        <a:xfrm>
          <a:off x="5933144" y="666901"/>
          <a:ext cx="132780" cy="29875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7568"/>
              </a:lnTo>
              <a:lnTo>
                <a:pt x="132780" y="298756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B844E1-02A0-4ED3-81C1-1751A46FF84D}">
      <dsp:nvSpPr>
        <dsp:cNvPr id="0" name=""/>
        <dsp:cNvSpPr/>
      </dsp:nvSpPr>
      <dsp:spPr>
        <a:xfrm>
          <a:off x="6065925" y="3322518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Транспортний</a:t>
          </a:r>
        </a:p>
      </dsp:txBody>
      <dsp:txXfrm>
        <a:off x="6085370" y="3341963"/>
        <a:ext cx="1023356" cy="625014"/>
      </dsp:txXfrm>
    </dsp:sp>
    <dsp:sp modelId="{AE54550A-E144-49E9-A016-B047AC2A79B9}">
      <dsp:nvSpPr>
        <dsp:cNvPr id="0" name=""/>
        <dsp:cNvSpPr/>
      </dsp:nvSpPr>
      <dsp:spPr>
        <a:xfrm>
          <a:off x="5933144" y="666901"/>
          <a:ext cx="132780" cy="3817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17448"/>
              </a:lnTo>
              <a:lnTo>
                <a:pt x="132780" y="381744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E3F727-1FDE-41DF-BE17-F0FABD2B27A7}">
      <dsp:nvSpPr>
        <dsp:cNvPr id="0" name=""/>
        <dsp:cNvSpPr/>
      </dsp:nvSpPr>
      <dsp:spPr>
        <a:xfrm>
          <a:off x="6065925" y="4152398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 err="1"/>
            <a:t>Сеансовий</a:t>
          </a:r>
          <a:endParaRPr lang="uk-UA" sz="1200" kern="1200" dirty="0"/>
        </a:p>
      </dsp:txBody>
      <dsp:txXfrm>
        <a:off x="6085370" y="4171843"/>
        <a:ext cx="1023356" cy="625014"/>
      </dsp:txXfrm>
    </dsp:sp>
    <dsp:sp modelId="{7F1B7221-17CA-4530-A6DF-45C1ABC5742E}">
      <dsp:nvSpPr>
        <dsp:cNvPr id="0" name=""/>
        <dsp:cNvSpPr/>
      </dsp:nvSpPr>
      <dsp:spPr>
        <a:xfrm>
          <a:off x="5933144" y="666901"/>
          <a:ext cx="132780" cy="4647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47328"/>
              </a:lnTo>
              <a:lnTo>
                <a:pt x="132780" y="46473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D92501-9E51-4B91-A071-882362295665}">
      <dsp:nvSpPr>
        <dsp:cNvPr id="0" name=""/>
        <dsp:cNvSpPr/>
      </dsp:nvSpPr>
      <dsp:spPr>
        <a:xfrm>
          <a:off x="6065925" y="4982278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Уявлення</a:t>
          </a:r>
        </a:p>
      </dsp:txBody>
      <dsp:txXfrm>
        <a:off x="6085370" y="5001723"/>
        <a:ext cx="1023356" cy="625014"/>
      </dsp:txXfrm>
    </dsp:sp>
    <dsp:sp modelId="{1866F18B-B61D-4770-93AB-857B04F63954}">
      <dsp:nvSpPr>
        <dsp:cNvPr id="0" name=""/>
        <dsp:cNvSpPr/>
      </dsp:nvSpPr>
      <dsp:spPr>
        <a:xfrm>
          <a:off x="5933144" y="666901"/>
          <a:ext cx="132780" cy="5477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77208"/>
              </a:lnTo>
              <a:lnTo>
                <a:pt x="132780" y="54772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A6D776-150E-470E-BD4E-41983AE4F945}">
      <dsp:nvSpPr>
        <dsp:cNvPr id="0" name=""/>
        <dsp:cNvSpPr/>
      </dsp:nvSpPr>
      <dsp:spPr>
        <a:xfrm>
          <a:off x="6065925" y="5812158"/>
          <a:ext cx="1062246" cy="6639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kern="1200" dirty="0"/>
            <a:t>Прикладний</a:t>
          </a:r>
        </a:p>
      </dsp:txBody>
      <dsp:txXfrm>
        <a:off x="6085370" y="5831603"/>
        <a:ext cx="1023356" cy="625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2109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47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9566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443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593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3052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4555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2009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6912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8571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119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3597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4710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012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4556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3518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9408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7F80809-8795-4E7B-93FD-BE6422B3B6EB}" type="datetimeFigureOut">
              <a:rPr lang="uk-UA" smtClean="0"/>
              <a:t>08.05.2025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64481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0780" y="443621"/>
            <a:ext cx="11108602" cy="4227968"/>
          </a:xfrm>
        </p:spPr>
        <p:txBody>
          <a:bodyPr>
            <a:normAutofit fontScale="90000"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в спеціальність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9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669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43" y="147782"/>
            <a:ext cx="7147592" cy="64100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05235" y="961518"/>
            <a:ext cx="4618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453718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Задачі транспортного рівня: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даних між процесами на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хостах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Адресація</a:t>
            </a:r>
          </a:p>
          <a:p>
            <a:pPr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 потрібного рівня надійності передачі даних, не залежно від надійності мережі</a:t>
            </a:r>
          </a:p>
        </p:txBody>
      </p:sp>
    </p:spTree>
    <p:extLst>
      <p:ext uri="{BB962C8B-B14F-4D97-AF65-F5344CB8AC3E}">
        <p14:creationId xmlns:p14="http://schemas.microsoft.com/office/powerpoint/2010/main" val="3114281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4668" y="189470"/>
            <a:ext cx="6457332" cy="1326321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OSI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8005" y="1663657"/>
            <a:ext cx="5102525" cy="2428503"/>
          </a:xfrm>
          <a:prstGeom prst="rect">
            <a:avLst/>
          </a:prstGeom>
        </p:spPr>
      </p:pic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320AFD78-42DF-4FF5-BF4E-50C2678E6C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8114037"/>
              </p:ext>
            </p:extLst>
          </p:nvPr>
        </p:nvGraphicFramePr>
        <p:xfrm>
          <a:off x="-1425645" y="189470"/>
          <a:ext cx="9609015" cy="6479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9180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Адресація на транспортному рівні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3473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Порти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від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65535</a:t>
            </a:r>
          </a:p>
          <a:p>
            <a:pPr marL="0" indent="0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Кожен мережевий додаток на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хості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має свій порт</a:t>
            </a:r>
          </a:p>
          <a:p>
            <a:pPr marL="0" indent="0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Номери портів в додатках не повторюються!</a:t>
            </a:r>
          </a:p>
          <a:p>
            <a:pPr marL="0" indent="0">
              <a:buNone/>
            </a:pP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запису:     192.168.1.1:443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38501" y="5360338"/>
            <a:ext cx="1118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ІР-адреса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0196" y="5360338"/>
            <a:ext cx="705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</a:t>
            </a:r>
          </a:p>
        </p:txBody>
      </p:sp>
    </p:spTree>
    <p:extLst>
      <p:ext uri="{BB962C8B-B14F-4D97-AF65-F5344CB8AC3E}">
        <p14:creationId xmlns:p14="http://schemas.microsoft.com/office/powerpoint/2010/main" val="3878888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0"/>
            <a:ext cx="10353761" cy="1064029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 Портів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7415" y="947651"/>
            <a:ext cx="7814569" cy="229431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Добре відомі порти: 1-1024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25 - SMTP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 – DNS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67, 68 – DHCP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 використовувати тільки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root/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Адміністратор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97415" y="3553692"/>
            <a:ext cx="8728971" cy="1028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Зареєстровані порти: 1025-49151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Реєстрація в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Assigned Numbers Authority (IANA)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97414" y="4703620"/>
            <a:ext cx="8728971" cy="1028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Динамічні порти: 49152-65535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Автоматично призначаються операційною системою</a:t>
            </a:r>
          </a:p>
        </p:txBody>
      </p:sp>
    </p:spTree>
    <p:extLst>
      <p:ext uri="{BB962C8B-B14F-4D97-AF65-F5344CB8AC3E}">
        <p14:creationId xmlns:p14="http://schemas.microsoft.com/office/powerpoint/2010/main" val="2167399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817" y="315882"/>
            <a:ext cx="7704269" cy="28973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818" y="3445971"/>
            <a:ext cx="7704269" cy="322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02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надійності на транспортному рівні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53137"/>
            <a:ext cx="10233800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Гарантія доставки даних: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 отримання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Повторне відправлення не отриманих даних</a:t>
            </a:r>
          </a:p>
          <a:p>
            <a:pPr>
              <a:buFontTx/>
              <a:buChar char="-"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Гарантія порядку послідовності повідомлень: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Нумерація повідомлень</a:t>
            </a:r>
          </a:p>
        </p:txBody>
      </p:sp>
    </p:spTree>
    <p:extLst>
      <p:ext uri="{BB962C8B-B14F-4D97-AF65-F5344CB8AC3E}">
        <p14:creationId xmlns:p14="http://schemas.microsoft.com/office/powerpoint/2010/main" val="1049341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798" y="144088"/>
            <a:ext cx="10353761" cy="1326321"/>
          </a:xfrm>
        </p:spPr>
        <p:txBody>
          <a:bodyPr>
            <a:normAutofit/>
          </a:bodyPr>
          <a:lstStyle/>
          <a:p>
            <a:r>
              <a:rPr lang="uk-UA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Протоколи транспортного рівня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505" y="1470409"/>
            <a:ext cx="7076815" cy="49264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3148824"/>
            <a:ext cx="4618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ТРАНСПОРТНИЙ РІВЕНЬ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3" y="4282126"/>
            <a:ext cx="4618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МЕРЕЖЕВИЙ РІВЕНЬ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3" y="5460940"/>
            <a:ext cx="4618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 МЕРЕЖЕВИХ ІНТЕРФЕЙСІВ (КАНАЛЬНИЙ)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3" y="1949358"/>
            <a:ext cx="4618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838611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6" y="319599"/>
            <a:ext cx="10353761" cy="132632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645920"/>
            <a:ext cx="10353762" cy="4145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 (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User Datagram Protocol) </a:t>
            </a:r>
            <a:endParaRPr lang="uk-UA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 з’єднання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Tx/>
              <a:buChar char="-"/>
            </a:pP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 гарантії доставки даних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 гарантії збереження порядку повідомлень</a:t>
            </a:r>
          </a:p>
          <a:p>
            <a:pPr marL="0" indent="0">
              <a:spcBef>
                <a:spcPts val="0"/>
              </a:spcBef>
              <a:buNone/>
            </a:pPr>
            <a:endParaRPr lang="uk-UA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Надійність доставки в порівнянні з ІР не підвищується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87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7170" y="144088"/>
            <a:ext cx="10353761" cy="132632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 header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05" y="1154526"/>
            <a:ext cx="10875089" cy="39133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93291" y="5263027"/>
            <a:ext cx="8679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Довжина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UDP: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мінімум 8 байт (тільки заголовок),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максимум 65515 (максимальна довжина ІР-пакета)</a:t>
            </a:r>
          </a:p>
        </p:txBody>
      </p:sp>
    </p:spTree>
    <p:extLst>
      <p:ext uri="{BB962C8B-B14F-4D97-AF65-F5344CB8AC3E}">
        <p14:creationId xmlns:p14="http://schemas.microsoft.com/office/powerpoint/2010/main" val="2929340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UDP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– швидкість роботи (не витрачається час і ресурси на встановлення з’єднання).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Надійність (в сучасних мережах помилки трапляються відносно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помилку може обробити додаток).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використання (клієнт-сервер, короткі запити-відповіді). Наприклад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104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4" y="1697054"/>
            <a:ext cx="10353762" cy="437123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TCP (Transmission Control Protocol)</a:t>
            </a:r>
          </a:p>
          <a:p>
            <a:pPr marL="0" indent="0">
              <a:spcBef>
                <a:spcPts val="0"/>
              </a:spcBef>
              <a:buNone/>
            </a:pPr>
            <a:endParaRPr lang="uk-UA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Сервіс 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Надійна</a:t>
            </a: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передача потоку байт (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reliable byte stream)</a:t>
            </a: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Гарантії 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даних.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 порядку повідомлень.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488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86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287" y="203658"/>
            <a:ext cx="9609426" cy="645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926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0544" y="221103"/>
            <a:ext cx="10353761" cy="1326321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З’єднання ТСР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166" y="1547424"/>
            <a:ext cx="11405667" cy="528563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відправкою даних по ТСР необхідно встановити з’єднання.</a:t>
            </a:r>
          </a:p>
          <a:p>
            <a:pPr marL="0" indent="0">
              <a:spcBef>
                <a:spcPts val="0"/>
              </a:spcBef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Задачі з’єднання: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Пересвідчитись, що відправник і отримувач хочуть передавати дані один одному.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Домовитись про нумерацію потоку байтів.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Домовитись про параметри з’єднання (максимальний розмір сегмента і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marL="0" indent="0">
              <a:spcBef>
                <a:spcPts val="0"/>
              </a:spcBef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Після завершення передачі даних з’єднання ТСР розривається.</a:t>
            </a:r>
          </a:p>
        </p:txBody>
      </p:sp>
    </p:spTree>
    <p:extLst>
      <p:ext uri="{BB962C8B-B14F-4D97-AF65-F5344CB8AC3E}">
        <p14:creationId xmlns:p14="http://schemas.microsoft.com/office/powerpoint/2010/main" val="784316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1532" y="400269"/>
            <a:ext cx="11191912" cy="605990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 з’єднання (потрійне рукостискання):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 + ACK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Розрив з’єднання: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ACK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 просто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RST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568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05" y="776157"/>
            <a:ext cx="10827589" cy="530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72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447" y="646444"/>
            <a:ext cx="9781106" cy="55651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58611" y="6337154"/>
            <a:ext cx="3667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/>
              <a:t>Зупинка і очікування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41226" y="6334780"/>
            <a:ext cx="27407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 err="1"/>
              <a:t>Ковзаюче</a:t>
            </a:r>
            <a:r>
              <a:rPr lang="uk-UA" sz="2800" dirty="0"/>
              <a:t> вікно</a:t>
            </a:r>
          </a:p>
        </p:txBody>
      </p:sp>
    </p:spTree>
    <p:extLst>
      <p:ext uri="{BB962C8B-B14F-4D97-AF65-F5344CB8AC3E}">
        <p14:creationId xmlns:p14="http://schemas.microsoft.com/office/powerpoint/2010/main" val="2510236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610" y="667009"/>
            <a:ext cx="12218610" cy="552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3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372"/>
            <a:ext cx="12192000" cy="558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64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 підтвердження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299" y="1935921"/>
            <a:ext cx="11574997" cy="382385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Кумулятивне підтвердження: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 приймання вказаного байту даних і всіх попередніх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 за замовчуванням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Вибіркове підтвердження (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Selective Acknowledgment, SACK):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 діапазонів прийнятих байт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ефективне при великому розмірі вікна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додаткове поле заголовку ТСР</a:t>
            </a:r>
          </a:p>
        </p:txBody>
      </p:sp>
    </p:spTree>
    <p:extLst>
      <p:ext uri="{BB962C8B-B14F-4D97-AF65-F5344CB8AC3E}">
        <p14:creationId xmlns:p14="http://schemas.microsoft.com/office/powerpoint/2010/main" val="717833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806" y="48090"/>
            <a:ext cx="7528388" cy="676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90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74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6300" y="419100"/>
            <a:ext cx="10388600" cy="591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 джерела (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 port)</a:t>
            </a:r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 призначення (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Destination port)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послідовності (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Sequence number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числом, що відображає номер першого </a:t>
            </a: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байту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сегменті надісланих даних від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хоста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-відправника до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хоста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-отримувача. </a:t>
            </a:r>
          </a:p>
          <a:p>
            <a:pPr marL="0" indent="0" algn="just">
              <a:buNone/>
            </a:pP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 число є акумульованим, тобто поточний номер послідовності є сумою номеру послідовності попереднього сегменту і кількості даних (в байтах) відправлених у ньому. Використовується для </a:t>
            </a:r>
            <a:r>
              <a:rPr lang="uk-UA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відстежування</a:t>
            </a:r>
            <a:r>
              <a:rPr 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кількості та правильної послідовності отриманих сегментів даних</a:t>
            </a:r>
          </a:p>
        </p:txBody>
      </p:sp>
    </p:spTree>
    <p:extLst>
      <p:ext uri="{BB962C8B-B14F-4D97-AF65-F5344CB8AC3E}">
        <p14:creationId xmlns:p14="http://schemas.microsoft.com/office/powerpoint/2010/main" val="22065051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8545" y="461817"/>
            <a:ext cx="1191490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Номер підтвердження (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 number)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запитом від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хоста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отримувача на надсилання нового сегменту даних починаючи з вказаного номера. З іншого боку, коли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хост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відправник отримує це повідомлення, він переконується, що всі сегменти даних з номерами послідовності меншими за номер підтвердження були успішно прийняті отримувачем.</a:t>
            </a:r>
          </a:p>
          <a:p>
            <a:pPr algn="just"/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Зміщення даних (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offset) -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бітний номер, який визначає розмір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TCP-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заголовка в 32-бітових словах. Мінімальний розмір становить 5 (0101) слів, а максимальний — 15 (1111), що є відповідно 20 і 60 байт. Фактично визначає розмір поля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Опції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Options)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0 до 40 байт.</a:t>
            </a:r>
          </a:p>
          <a:p>
            <a:pPr algn="just"/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Зарезервовано (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Reserved)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зарезервовані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(000)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164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5" y="920686"/>
            <a:ext cx="12090709" cy="501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2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93963" y="441050"/>
            <a:ext cx="118872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NS — Одноразова сума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Nonce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використовується з метою покращення роботи механізму</a:t>
            </a:r>
            <a:r>
              <a:rPr kumimoji="0" lang="en-US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явного повідомлення про перевантаження (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Explicit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Congestion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Notification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ECN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kumimoji="0" lang="en-US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CWR — Вікно перевантаження зменшено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Congestion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Window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Reduced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прапорець </a:t>
            </a:r>
            <a:r>
              <a:rPr kumimoji="0" lang="en-US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встановлюється, щоб показати що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-сегмент був отриманий зі встановленим полем ECE,</a:t>
            </a:r>
            <a:r>
              <a:rPr kumimoji="0" lang="en-US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іншими словами це є підтвердженням отримання сегменту даних з прапорцем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ECE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від </a:t>
            </a:r>
            <a:r>
              <a:rPr kumimoji="0" lang="uk-UA" alt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хоста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партнера. </a:t>
            </a:r>
            <a:endParaRPr kumimoji="0" lang="en-US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ECE — ECN-</a:t>
            </a:r>
            <a:r>
              <a:rPr kumimoji="0" lang="uk-UA" altLang="uk-UA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Ехо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ECN-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Echo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поле показує, що відправник підтримує ECN. </a:t>
            </a:r>
          </a:p>
        </p:txBody>
      </p:sp>
    </p:spTree>
    <p:extLst>
      <p:ext uri="{BB962C8B-B14F-4D97-AF65-F5344CB8AC3E}">
        <p14:creationId xmlns:p14="http://schemas.microsoft.com/office/powerpoint/2010/main" val="39046669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17596" y="151179"/>
            <a:ext cx="11756808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URG — Важливість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Urgent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вказує, що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-сегмент містить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 дані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Коли до </a:t>
            </a:r>
            <a:r>
              <a:rPr kumimoji="0" lang="uk-UA" alt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хоста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-отримувача надходить сегмент зі встановленим прапорцем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URG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відправляє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 дані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цього сегменту, які знаходяться завдяки полю показник важливості до відповідного протоколу верхнього рівня минаючи чергу і без перевірки успішності надходження попередніх сегментів</a:t>
            </a:r>
            <a:r>
              <a:rPr lang="en-US" altLang="uk-UA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ACK — Підтвердження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Acknowledge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успішності отримання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-сегменту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uk-UA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PSH — Просування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Push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також як і прапорець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URG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вказує, на пріоритетність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-сегменту. </a:t>
            </a:r>
            <a:r>
              <a:rPr kumimoji="0" lang="uk-UA" alt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Хост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-відправник позачергово надсилає цей сегмент даних через IP-мережу. За аналогією з прапорцем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URG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PSH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інструктує </a:t>
            </a:r>
            <a:r>
              <a:rPr kumimoji="0" lang="uk-UA" alt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хост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-отримувач, що сегмент даних має бути негайно переданий до прикладного рівня (кінцевого споживача даних). </a:t>
            </a:r>
          </a:p>
        </p:txBody>
      </p:sp>
    </p:spTree>
    <p:extLst>
      <p:ext uri="{BB962C8B-B14F-4D97-AF65-F5344CB8AC3E}">
        <p14:creationId xmlns:p14="http://schemas.microsoft.com/office/powerpoint/2010/main" val="2754390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2548" y="730620"/>
            <a:ext cx="11838543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RST — Обривання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Reset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вказує, </a:t>
            </a:r>
            <a:r>
              <a:rPr kumimoji="0" lang="uk-UA" alt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хосту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-отримувачу негайно скинути з'єднання без подальшої взаємодії. Така ситуація наступає у разі, якщо сервер (</a:t>
            </a:r>
            <a:r>
              <a:rPr kumimoji="0" lang="uk-UA" alt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хост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-відправник) не надає послуги визначеного сервісу. Наприклад клієнт (</a:t>
            </a:r>
            <a:r>
              <a:rPr kumimoji="0" lang="uk-UA" alt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хост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-отримувач) запросив у веб-</a:t>
            </a:r>
            <a:r>
              <a:rPr kumimoji="0" lang="uk-UA" alt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серверa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послуги у форматі протоколу HTTPS (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-порт 443), </a:t>
            </a:r>
            <a:r>
              <a:rPr kumimoji="0" lang="uk-UA" alt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aле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веб-сервер надає послуги лише у форматі HTTP (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-порт 80). Ця властивість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часто використовується хакерами для сканування портів мережі жертви. </a:t>
            </a:r>
            <a:endParaRPr kumimoji="0" lang="en-US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SYN — Синхронізація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Synchronize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використовується для встановлення з'єднання між </a:t>
            </a:r>
            <a:r>
              <a:rPr kumimoji="0" lang="uk-UA" altLang="uk-UA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хостами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так званому </a:t>
            </a:r>
            <a:r>
              <a:rPr kumimoji="0" lang="uk-UA" altLang="uk-UA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триходовому рукостисканні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US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FIN — Фініш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uk-UA" altLang="uk-UA" sz="2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r>
              <a:rPr kumimoji="0" lang="uk-UA" altLang="uk-UA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вказує на завершення з'єднання. </a:t>
            </a:r>
          </a:p>
        </p:txBody>
      </p:sp>
    </p:spTree>
    <p:extLst>
      <p:ext uri="{BB962C8B-B14F-4D97-AF65-F5344CB8AC3E}">
        <p14:creationId xmlns:p14="http://schemas.microsoft.com/office/powerpoint/2010/main" val="31481283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1410" y="390240"/>
            <a:ext cx="2871701" cy="461818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 Опції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873" y="1544779"/>
            <a:ext cx="11850254" cy="49229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Максимальний розмір сегменту,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segment size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 максимальний розмір поля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TCP-</a:t>
            </a: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Ethernet 1460)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Масштабування вікна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 scale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слугує для збільшення значення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вікна, максимальне значення цієї опції є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Розмір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вікна вираховується по формулі: </a:t>
            </a:r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 вікна * 2</a:t>
            </a:r>
            <a:r>
              <a:rPr lang="en-US" sz="28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значення опції </a:t>
            </a: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масштабування вікна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Стандартний максимальний </a:t>
            </a: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 вікна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дорівнює 65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кб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 2</a:t>
            </a:r>
            <a:r>
              <a:rPr lang="uk-UA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1073725440 (1 ГБ). </a:t>
            </a:r>
          </a:p>
          <a:p>
            <a:pPr marL="0" indent="0">
              <a:buNone/>
            </a:pP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Вибіркові підтвердження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Selective Acknowledgments, SACK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845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1782" y="-21046"/>
            <a:ext cx="7573010" cy="865645"/>
          </a:xfrm>
        </p:spPr>
        <p:txBody>
          <a:bodyPr/>
          <a:lstStyle/>
          <a:p>
            <a:pPr algn="ctr"/>
            <a:r>
              <a:rPr lang="uk-UA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Керування</a:t>
            </a:r>
            <a:r>
              <a:rPr lang="uk-UA" dirty="0"/>
              <a:t> </a:t>
            </a:r>
            <a:r>
              <a:rPr lang="uk-UA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потоком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08" y="865645"/>
            <a:ext cx="11834092" cy="169975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Керування потоком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control)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ТСР: запобігання відправки в мережу  великої кількості сегментів, що перевантажать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отримувача. 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 реалізації: вікно потоку, розмір якого визначається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динамічно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отримувачем (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буфера).</a:t>
            </a:r>
          </a:p>
          <a:p>
            <a:pPr marL="0" indent="0" algn="just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881" y="2814505"/>
            <a:ext cx="7742237" cy="384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49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0"/>
            <a:ext cx="10353761" cy="847899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Керування перевантаженням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8406" y="847899"/>
            <a:ext cx="11260194" cy="576903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Керування перевантаженням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congrestion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ТСР: запобігання відправки в мережу  великої кількості сегментів, що перевантажать мережу.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Механізм реалізації: вікно перевантаження, розмір якого визначається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динамічно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Методи визначення розміру вікна:</a:t>
            </a:r>
          </a:p>
          <a:p>
            <a:pPr marL="457200" indent="-457200" algn="just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Адитивне збільшення мультиплікативне зменшення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(AIMD)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10000"/>
              </a:lnSpc>
              <a:spcBef>
                <a:spcPts val="0"/>
              </a:spcBef>
              <a:buAutoNum type="arabicPeriod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Повільний старт.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Сигнали про перевантаження: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Втрата сегменту, затримка сегменту, сигнал від маршрутизатора.</a:t>
            </a:r>
          </a:p>
        </p:txBody>
      </p:sp>
    </p:spTree>
    <p:extLst>
      <p:ext uri="{BB962C8B-B14F-4D97-AF65-F5344CB8AC3E}">
        <p14:creationId xmlns:p14="http://schemas.microsoft.com/office/powerpoint/2010/main" val="42828087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" y="469901"/>
            <a:ext cx="2288165" cy="902030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AIMD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6" y="2054157"/>
            <a:ext cx="8002038" cy="46873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665" y="195311"/>
            <a:ext cx="9245366" cy="13644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081668" y="1841721"/>
            <a:ext cx="178606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– MSS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– 1/2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1272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255" y="0"/>
            <a:ext cx="8552065" cy="628210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Повільний старт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8209"/>
            <a:ext cx="12192000" cy="624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745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88" y="1022598"/>
            <a:ext cx="10270982" cy="583540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47651" y="-33251"/>
            <a:ext cx="10353761" cy="1326321"/>
          </a:xfrm>
        </p:spPr>
        <p:txBody>
          <a:bodyPr>
            <a:normAutofit/>
          </a:bodyPr>
          <a:lstStyle/>
          <a:p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Повільний старт і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AIMD </a:t>
            </a:r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ТСР</a:t>
            </a:r>
          </a:p>
        </p:txBody>
      </p:sp>
    </p:spTree>
    <p:extLst>
      <p:ext uri="{BB962C8B-B14F-4D97-AF65-F5344CB8AC3E}">
        <p14:creationId xmlns:p14="http://schemas.microsoft.com/office/powerpoint/2010/main" val="5392454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1826" y="326968"/>
            <a:ext cx="4605250" cy="2216727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Інтерфейс транспортного рівня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TCP/IP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8" y="167640"/>
            <a:ext cx="7215447" cy="658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955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0534" y="164638"/>
            <a:ext cx="8180329" cy="587433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 з </a:t>
            </a:r>
            <a:r>
              <a:rPr lang="uk-UA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сокетами</a:t>
            </a:r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Берклі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631" y="752071"/>
            <a:ext cx="6769423" cy="3379770"/>
          </a:xfrm>
          <a:prstGeom prst="rect">
            <a:avLst/>
          </a:prstGeom>
        </p:spPr>
      </p:pic>
      <p:graphicFrame>
        <p:nvGraphicFramePr>
          <p:cNvPr id="3" name="Таблиця 4">
            <a:extLst>
              <a:ext uri="{FF2B5EF4-FFF2-40B4-BE49-F238E27FC236}">
                <a16:creationId xmlns:a16="http://schemas.microsoft.com/office/drawing/2014/main" id="{94091E87-0255-487C-9BAA-B6CB53B33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04435"/>
              </p:ext>
            </p:extLst>
          </p:nvPr>
        </p:nvGraphicFramePr>
        <p:xfrm>
          <a:off x="0" y="2288772"/>
          <a:ext cx="8417663" cy="456922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459536">
                  <a:extLst>
                    <a:ext uri="{9D8B030D-6E8A-4147-A177-3AD203B41FA5}">
                      <a16:colId xmlns:a16="http://schemas.microsoft.com/office/drawing/2014/main" val="3142368296"/>
                    </a:ext>
                  </a:extLst>
                </a:gridCol>
                <a:gridCol w="5958127">
                  <a:extLst>
                    <a:ext uri="{9D8B030D-6E8A-4147-A177-3AD203B41FA5}">
                      <a16:colId xmlns:a16="http://schemas.microsoft.com/office/drawing/2014/main" val="1137210121"/>
                    </a:ext>
                  </a:extLst>
                </a:gridCol>
              </a:tblGrid>
              <a:tr h="507692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Операція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Призначення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596161"/>
                  </a:ext>
                </a:extLst>
              </a:tr>
              <a:tr h="507692">
                <a:tc>
                  <a:txBody>
                    <a:bodyPr/>
                    <a:lstStyle/>
                    <a:p>
                      <a:r>
                        <a:rPr lang="en-US" b="1" dirty="0"/>
                        <a:t>Socket</a:t>
                      </a:r>
                      <a:endParaRPr lang="uk-U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Створити новий </a:t>
                      </a:r>
                      <a:r>
                        <a:rPr lang="uk-UA" b="1" dirty="0" err="1"/>
                        <a:t>сокет</a:t>
                      </a:r>
                      <a:endParaRPr lang="uk-U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092361"/>
                  </a:ext>
                </a:extLst>
              </a:tr>
              <a:tr h="507692">
                <a:tc>
                  <a:txBody>
                    <a:bodyPr/>
                    <a:lstStyle/>
                    <a:p>
                      <a:r>
                        <a:rPr lang="en-US" b="1" dirty="0"/>
                        <a:t>Bind</a:t>
                      </a:r>
                      <a:endParaRPr lang="uk-U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Зв’язати </a:t>
                      </a:r>
                      <a:r>
                        <a:rPr lang="uk-UA" b="1" dirty="0" err="1"/>
                        <a:t>сокет</a:t>
                      </a:r>
                      <a:r>
                        <a:rPr lang="uk-UA" b="1" dirty="0"/>
                        <a:t> з ІР-</a:t>
                      </a:r>
                      <a:r>
                        <a:rPr lang="uk-UA" b="1" dirty="0" err="1"/>
                        <a:t>адресою</a:t>
                      </a:r>
                      <a:r>
                        <a:rPr lang="uk-UA" b="1" dirty="0"/>
                        <a:t> і портом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647324"/>
                  </a:ext>
                </a:extLst>
              </a:tr>
              <a:tr h="507692">
                <a:tc>
                  <a:txBody>
                    <a:bodyPr/>
                    <a:lstStyle/>
                    <a:p>
                      <a:r>
                        <a:rPr lang="en-US" b="1" dirty="0"/>
                        <a:t>Listen</a:t>
                      </a:r>
                      <a:endParaRPr lang="uk-U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Оголосити про бажання приймати з’єднання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574198"/>
                  </a:ext>
                </a:extLst>
              </a:tr>
              <a:tr h="507692">
                <a:tc>
                  <a:txBody>
                    <a:bodyPr/>
                    <a:lstStyle/>
                    <a:p>
                      <a:r>
                        <a:rPr lang="en-US" b="1" dirty="0"/>
                        <a:t>Accept</a:t>
                      </a:r>
                      <a:endParaRPr lang="uk-U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Прийняти запит на встановлення з’єднання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211892"/>
                  </a:ext>
                </a:extLst>
              </a:tr>
              <a:tr h="507692">
                <a:tc>
                  <a:txBody>
                    <a:bodyPr/>
                    <a:lstStyle/>
                    <a:p>
                      <a:r>
                        <a:rPr lang="en-US" b="1" dirty="0"/>
                        <a:t>Connect</a:t>
                      </a:r>
                      <a:endParaRPr lang="uk-U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Встановити з’єднання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007197"/>
                  </a:ext>
                </a:extLst>
              </a:tr>
              <a:tr h="507692">
                <a:tc>
                  <a:txBody>
                    <a:bodyPr/>
                    <a:lstStyle/>
                    <a:p>
                      <a:r>
                        <a:rPr lang="en-US" b="1" dirty="0"/>
                        <a:t>Send</a:t>
                      </a:r>
                      <a:endParaRPr lang="uk-U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Надіслати дані по мережі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41445"/>
                  </a:ext>
                </a:extLst>
              </a:tr>
              <a:tr h="507692">
                <a:tc>
                  <a:txBody>
                    <a:bodyPr/>
                    <a:lstStyle/>
                    <a:p>
                      <a:r>
                        <a:rPr lang="en-US" b="1" dirty="0"/>
                        <a:t>Receive</a:t>
                      </a:r>
                      <a:endParaRPr lang="uk-U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Отримати дані з мережі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130071"/>
                  </a:ext>
                </a:extLst>
              </a:tr>
              <a:tr h="507692">
                <a:tc>
                  <a:txBody>
                    <a:bodyPr/>
                    <a:lstStyle/>
                    <a:p>
                      <a:r>
                        <a:rPr lang="en-US" b="1" dirty="0"/>
                        <a:t>Close</a:t>
                      </a:r>
                      <a:endParaRPr lang="uk-U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b="1" dirty="0"/>
                        <a:t>Закрити з’єднання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70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4821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06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клієнт-сервер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9100" y="1546225"/>
            <a:ext cx="10233800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 що взаємодіють в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сокетах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Берклі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Сервер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лієнт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Сервер – працює (слухає) на відомій ІР-адресі і порту та пасивно чекає запитів на з’єднання.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Клієнт – активно встановлює з’єднання з сервером на заданому ІР та порту.</a:t>
            </a:r>
          </a:p>
        </p:txBody>
      </p:sp>
    </p:spTree>
    <p:extLst>
      <p:ext uri="{BB962C8B-B14F-4D97-AF65-F5344CB8AC3E}">
        <p14:creationId xmlns:p14="http://schemas.microsoft.com/office/powerpoint/2010/main" val="40738171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1064" y="0"/>
            <a:ext cx="6401405" cy="737062"/>
          </a:xfrm>
        </p:spPr>
        <p:txBody>
          <a:bodyPr>
            <a:noAutofit/>
          </a:bodyPr>
          <a:lstStyle/>
          <a:p>
            <a:pPr algn="ctr"/>
            <a:r>
              <a:rPr lang="uk-UA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</a:t>
            </a:r>
            <a:r>
              <a:rPr lang="uk-UA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сокетів</a:t>
            </a:r>
            <a:endParaRPr lang="uk-UA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20" y="947651"/>
            <a:ext cx="10543094" cy="518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250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887" y="131921"/>
            <a:ext cx="9420225" cy="659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552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66875"/>
            <a:ext cx="12192000" cy="605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1525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249" y="2484582"/>
            <a:ext cx="10353761" cy="1326321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204139861"/>
      </p:ext>
    </p:extLst>
  </p:cSld>
  <p:clrMapOvr>
    <a:masterClrMapping/>
  </p:clrMapOvr>
</p:sld>
</file>

<file path=ppt/theme/theme1.xml><?xml version="1.0" encoding="utf-8"?>
<a:theme xmlns:a="http://schemas.openxmlformats.org/drawingml/2006/main" name="Глибина">
  <a:themeElements>
    <a:clrScheme name="Гли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ибина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и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Глибина</Template>
  <TotalTime>1805</TotalTime>
  <Words>582</Words>
  <Application>Microsoft Office PowerPoint</Application>
  <PresentationFormat>Широкий екран</PresentationFormat>
  <Paragraphs>196</Paragraphs>
  <Slides>43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43</vt:i4>
      </vt:variant>
    </vt:vector>
  </HeadingPairs>
  <TitlesOfParts>
    <vt:vector size="48" baseType="lpstr">
      <vt:lpstr>Arial</vt:lpstr>
      <vt:lpstr>Corbel</vt:lpstr>
      <vt:lpstr>Times New Roman</vt:lpstr>
      <vt:lpstr>Wingdings</vt:lpstr>
      <vt:lpstr>Глибина</vt:lpstr>
      <vt:lpstr>Введення в спеціальність  Лекція 9 </vt:lpstr>
      <vt:lpstr>Презентація PowerPoint</vt:lpstr>
      <vt:lpstr>Задачі транспортного рівня:</vt:lpstr>
      <vt:lpstr>Модель OSI</vt:lpstr>
      <vt:lpstr>Адресація на транспортному рівні</vt:lpstr>
      <vt:lpstr>Типи Портів</vt:lpstr>
      <vt:lpstr>Презентація PowerPoint</vt:lpstr>
      <vt:lpstr>Забезпечення надійності на транспортному рівні</vt:lpstr>
      <vt:lpstr>Протоколи транспортного рівня</vt:lpstr>
      <vt:lpstr>UDP</vt:lpstr>
      <vt:lpstr>UDP header</vt:lpstr>
      <vt:lpstr>Використання UDP</vt:lpstr>
      <vt:lpstr>TCP</vt:lpstr>
      <vt:lpstr>Презентація PowerPoint</vt:lpstr>
      <vt:lpstr>Презентація PowerPoint</vt:lpstr>
      <vt:lpstr>З’єднання ТСР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Типи підтвердження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Поле Опції</vt:lpstr>
      <vt:lpstr>Керування потоком</vt:lpstr>
      <vt:lpstr>Керування перевантаженням</vt:lpstr>
      <vt:lpstr>AIMD</vt:lpstr>
      <vt:lpstr>Повільний старт</vt:lpstr>
      <vt:lpstr>Повільний старт і AIMD в ТСР</vt:lpstr>
      <vt:lpstr>Інтерфейс транспортного рівня TCP/IP</vt:lpstr>
      <vt:lpstr>Операції з сокетами Берклі</vt:lpstr>
      <vt:lpstr>Модель клієнт-сервер</vt:lpstr>
      <vt:lpstr>Робота сокетів</vt:lpstr>
      <vt:lpstr>Презентація PowerPoint</vt:lpstr>
      <vt:lpstr>Презентація PowerPoint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  амбітний?   Творчий?  розумієшся на   сучасних технологіях?</dc:title>
  <dc:creator>homer</dc:creator>
  <cp:lastModifiedBy>Вадим</cp:lastModifiedBy>
  <cp:revision>103</cp:revision>
  <dcterms:created xsi:type="dcterms:W3CDTF">2017-11-21T17:19:25Z</dcterms:created>
  <dcterms:modified xsi:type="dcterms:W3CDTF">2025-05-08T19:24:41Z</dcterms:modified>
</cp:coreProperties>
</file>