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1" d="100"/>
          <a:sy n="121" d="100"/>
        </p:scale>
        <p:origin x="2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6434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8288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kern="0" spc="3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15  ·  ЗАВДАННЯ ТА ПИТАННЯ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24688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Проєктування ефективних систем управління ризиками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40080" y="36576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Практичні ситуації  ·  Задачі  ·  Питання для самоперевірки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40080" y="57607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Курс «Управління ризиками»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15  ·  ЗАВДАННЯ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943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Структура блоку завдань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11480" y="1280160"/>
            <a:ext cx="3749040" cy="411480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7" name="Shape 5"/>
          <p:cNvSpPr/>
          <p:nvPr/>
        </p:nvSpPr>
        <p:spPr>
          <a:xfrm>
            <a:off x="411480" y="12801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40080" y="21031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Практичні ситуації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0080" y="2743200"/>
            <a:ext cx="3291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ситуацій на проєктування системи РМ, оргструктуру та оцінку ефективності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297680" y="1280160"/>
            <a:ext cx="3749040" cy="411480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4297680" y="12801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262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526280" y="21031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Задачі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26280" y="2743200"/>
            <a:ext cx="3291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задач: сутність проєктування, підходи до структури, оцінка ефективності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183880" y="1280160"/>
            <a:ext cx="3749040" cy="411480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8183880" y="12801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4124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412480" y="21031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Питання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412480" y="2743200"/>
            <a:ext cx="3291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питань для самоперевірки та семінару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15  ·  ЗАВДАННЯ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12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СИТУАЦІЇ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Ситуації 1–2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1. Сутність організаційного проєктування РМ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Компанія «має ризик-менеджмент»: є політика, реєстр і відповідальний. Але система склалася хаотично — без цілеспрямованого проєктування. Після аудиту виявлено дублювання функцій, прогалини в охопленні ризиків і слабкий зв’язок зі стратегією.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що таке організаційне проєктування системи ризик-менеджменту? Які етапи / елементи включає (цілі, охоплення, ролі, процеси, інформація, контроль)? Чим «проєктована» система відрізняється від «стихійно сформованої»?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2. Підходи до оргструктури РМ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Підприємство обирає модель: централізована служба РМ; децентралізована (власники ризиків у підрозділах + координатор); гібридна (центр компетенцій + матрична відповідальність). Кожен підхід має плюси для контролю, швидкості рішень і культури.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які підходи до формування організаційної структури управління ризиками існують? Які фактори (розмір, галузь, регуляція, зрілість) впливають на вибір? Запропонуйте критерії порівняння моделей.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15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12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СИТУАЦІЇ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Ситуації 3–4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3. Оцінка ефективності структури РМ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Служба РМ працює третій рік. Документів багато, комітети збираються, але керівництво сумнівається в «віддачі»: чи зменшились інциденти, чи кращі рішення, чи виправдовують витрати на РМ себе. Немає узгоджених критеріїв ефективності оргструктури.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за якими критеріями оцінювати ефективність організаційних структур управління ризиками? Які кількісні та якісні індикатори доречні? Як відокремити ефект структури від ефекту процесів і культури?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4. Редизайн системи РМ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Після злиття двох компаній утворилася «клаптикова» система РМ: різні регламенти, різні рівні підпорядкування, дублювання комітетів. Потрібно спроєктувати єдину ефективну систему без втрати критичних компетенцій і з мінімальним опором.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які кроки організаційного проєктування потрібні при редизайні системи РМ? Як врахувати інтереси стейкхолдерів, зберегти знання і забезпечити наступність?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15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 / 12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СИТУАЦІЇ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5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484632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5. «Ефективна» система на практиці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828800"/>
            <a:ext cx="1097280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Рада бачить дві компанії-аналоги: у однієї — велика централізована служба РМ і багато звітів; у другої — lean-модель з сильними власниками ризиків і мінімальним центром. Питання: що вважати «ефективною» системою і як не плутати розмір апарату з якістю управління ризиками.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Які ознаки ефективної системи управління ризиками (не лише «наявність служби»)?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Як балансувати формалізацію і гнучкість при проєктуванні?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Яку роль відіграє культура поруч із структурою?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Як уникнути двох крайнощів: бюрократії РМ і «РМ лише на папері»?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15  ·  ЗАВДАННЯ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 / 12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ЗАДАЧІ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Задачі 1–2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1. Сутність проєктування системи РМ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Опишіть логіку організаційного проєктування системи ризик-менеджменту (етапи).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Визначення цілей, охоплення та принципів.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Проєктування ролей, процесів, інформації.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Впровадження, оцінка та коригування.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2. Підходи до оргструктури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Порівняйте три моделі структури РМ для середнього підприємства (200–500 осіб).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Централізована служба при CEO / CFO.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Децентралізована (власники ризиків + координатор).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Гібридна / матрична. Критерії вибору.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Намалюйте спрощену схему обраної моделі.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15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 / 12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ЗАДАЧІ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Задачі 3–4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3. Критерії ефективності структури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Складіть набір критеріїв оцінки ефективності оргструктури управління ризиками (8–10).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Процесні (охоплення, своєчасність, якість рішень).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Результатні (інциденти, втрати, виконання заходів).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Організаційні (ясність ролей, відсутність дублювання, вартість).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4. Діагностика поточної структури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Умовна компанія: РМ під CFO, 2 особи, реєстр оновлюється рідко, лінійні керівники майже не залучені.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Які слабкі місця структури та процесів?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Які 3 зміни в оргдизайні дали б найбільший ефект?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Які ризики самого редизайну?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Як виміряти покращення через 6–12 місяців?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15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07 / 12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ЗАДАЧІ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5. Проєкт системи РМ «з нуля»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484632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5. Проєктування системи РМ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783080"/>
            <a:ext cx="1097280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Спроєктуйте систему управління ризиками для підприємства (галузь і розмір — на ваш вибір).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Цілі, охоплення, принципи.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Оргструктура (схема ролей і підпорядкування).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Ключові процеси та інформаційні потоки.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Критерії ефективності та ритм оцінки.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План впровадження на 6–12 місяців (етапи).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15  ·  ЗАВДАННЯ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08 / 12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ПИТАННЯ ДЛЯ САМОПЕРЕВІРКИ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Питання 1–4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37160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371600" y="128016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таке організаційне проєктування системи ризик-менеджменту і які його основні етапи?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65176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371600" y="256032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підходи до формування організаційної структури управління ризиками існують?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393192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371600" y="384048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 якими критеріями оцінюють ефективність організаційних структур управління ризиками?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594360" y="521208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371600" y="512064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Чим «проєктована» система РМ відрізняється від стихійно сформованої?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15  ·  ЗАВДАННЯ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 / 12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ПИТАННЯ ДЛЯ САМОПЕРЕВІРКИ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Питання 5–8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37160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371600" y="128016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фактори впливають на вибір моделі оргструктури РМ (централізація / децентралізація / гібрид)?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65176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371600" y="256032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кількісні та якісні індикатори ефективності системи управління ризиками?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393192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371600" y="384048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уникнути бюрократизації РМ при проєктуванні структури?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594360" y="521208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371600" y="512064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типові помилки при проєктуванні та оцінці систем управління ризиками?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15  ·  ЗАВДАННЯ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 / 12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ДЛЯ ОБГОВОРЕННЯ НА СЕМІНАРІ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Теми для дискусії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Структура vs культура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737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 можна «спроєктувати» ефективний РМ лише через оргсхему, якщо культура не підтримує відкритість і відповідальність?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278892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9718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Розмір служби ≠ ефективність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94360" y="342900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Чому велика служба РМ не гарантує кращого управління ризиками? Що важливіше за кількість ставок?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448056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46634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Редизайн без руйнування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94360" y="51206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змінювати структуру РМ (після злиття, росту, кризи), не втрачаючи знання і довіру?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15  ·  ЗАВДАННЯ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 / 12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210312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Тема 15. Завдання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29260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ситуацій  ·  5 задач  ·  8 питань  ·  теми для дискусії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40080" y="36576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A82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Проєктування системи РМ, оргструктура, оцінка ефективності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40080" y="57607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Курс «Управління ризиками»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1122</Words>
  <Application>Microsoft Macintosh PowerPoint</Application>
  <PresentationFormat>Широкоэкранный</PresentationFormat>
  <Paragraphs>152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Consolas</vt:lpstr>
      <vt:lpstr>Georgia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5. Завдання та питання для закріплення</dc:title>
  <dc:subject>PptxGenJS Presentation</dc:subject>
  <dc:creator>Курс «Управління ризиками»</dc:creator>
  <cp:lastModifiedBy>Александр Ткачук</cp:lastModifiedBy>
  <cp:revision>1</cp:revision>
  <dcterms:created xsi:type="dcterms:W3CDTF">2026-09-03T10:59:11Z</dcterms:created>
  <dcterms:modified xsi:type="dcterms:W3CDTF">2026-09-07T09:49:30Z</dcterms:modified>
</cp:coreProperties>
</file>