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10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реалізації програми ризик-менеджменту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10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відповідальність, етапи програми РМ та культуру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відповідальність менеджменту, 9 етапів, культура РМ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Відповідальність 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реалізації серйозного ризику (зрив контракту з ключовим клієнтом) рада директорів запитує: «Хто відповідав за управління цим ризиком?». Виявляється, що формально ризик був у реєстрі, але жоден топ-менеджер не вважав його «своїм», а ризик-менеджер лише «фіксував».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у чому полягає відповідальність менеджменту організації за якість управління ризиками? Як розмежувати ролі ради, CEO, власників ризиків і служби РМ? Які наслідки має «розмита» відповідальність?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Дев’ять етапів діяльності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«впроваджує ризик-менеджмент». Зробили політику і реєстр ризиків, провели одне навчання. Далі процес зупинився: немає регулярної оцінки, планів реагування, моніторингу, звітності перед радою. Керівництво вважає, що «РМ уже є».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назвіть дев’ять основних етапів діяльності ризик-менеджменту. Які етапи в цій компанії пропущені або виконані формально? Що потрібно, щоб цикл став замкненим і повторюваним?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Культура ризик-менеджменту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компанії документи РМ якісні, комітет з ризиків збирається, звіти готуються. Але лінійні керівники приховують проблеми («щоб не зіпсувати показники»), про «майже інциденти» не повідомляють, а обговорення ризиків на нарадах — формальне. Культура «не приносити погані новини» домінує.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таке культура ризик-менеджменту? Чим вона відрізняється від наявності документів і процедур? Які ознаки «здорової» і «токсичної» культури РМ? Як керівництво може її формувати?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Відповідальність і стимули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керівників підрозділів побудовані лише на фінансових і операційних показниках. Немає жодного індикатора, пов’язаного з управлінням ризиками чи своєчасним повідомленням про проблеми. У результаті ризики «випливають» лише коли вже реалізувалися.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 пов’язати систему мотивації та оцінки персоналу з якістю управління ризиками? Які стимули підтримують культуру відкритості, а які — навпаки її руйнують? Наведіть 2–3 практичні механізми.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Впровадження програми РМ «під ключ»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Організація вирішила впровадити повноцінну програму ризик-менеджменту. Є політика, призначено координатора, заплановано навчання. Але немає чіткого розуміння послідовності етапів, ролей на кожному етапі та критеріїв «готово». Існує ризик, що впровадження залишиться фрагментарним.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У якій послідовності реалізовувати дев’ять етапів діяльності РМ?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розподілити відповідальність менеджменту на кожному етапі?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індикатори покажуть, що культура РМ реально змінюється, а не лише документи?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Які типові помилки впровадження програми РМ і як їх уникнути?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Відповідальність 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Опишіть зони відповідальності за якість управління ризиками для різних рівнів.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Наглядова рада / рада директорів.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Виконавчий менеджмент (CEO, CFO, COO).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Власники ризиків (лінійні керівники) та служба РМ.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Дев’ять етапів діяльності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Перелічіть дев’ять основних етапів ризик-менеджменту та коротко розкрийте зміст кожного.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Етапи 1–3 (підготовка та ідентифікація).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Етапи 4–6 (оцінка, реагування, реалізація).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Етапи 7–9 (моніторинг, звітність, вдосконалення).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Який етап найчастіше «випадає» на практиці і чому?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Культура ризик-менеджменту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порівняльну таблицю ознак «формальної» та «реальної» культури РМ (5–6 критеріїв).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Ставлення до повідомлення про проблеми / «майже інциденти».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Роль керівництва, обговорення ризиків на нарадах, стимули.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Документи vs поведінка; навчання; реакція на помилки.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Діагностика етапів програми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Умовна компанія має: політику РМ, частково заповнений реєстр, немає планів реагування, рідкі звіти, відсутнє навчання лінійних керівників.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з дев’яти етапів виконані / частково / відсутні?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3 пріоритетні кроки для «запуску» повного циклу?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Хто має взяти відповідальність за кожен крок?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виміряти прогрес через 6–12 місяців?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План впровадження програми РМ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Дорожня карта впровадження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Розробіть спрощену дорожню карту впровадження програми ризик-менеджменту в організації (горизонт 12 місяців).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Етапи 0–3 міс. (фундамент: політика, ролі, навчання).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Етапи 3–6 міс. (ідентифікація, оцінка, перші плани).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Етапи 6–12 міс. (цикл моніторингу, звітність, культура).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Ключові ризики самого впровадження і як їх закрити.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Критерії успіху через рік (документи + поведінка + рішення).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полягає відповідальність менеджменту організації за якість управління ризиками?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Назвіть дев’ять основних етапів діяльності ризик-менеджменту та коротко розкрийте їх.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культура ризик-менеджменту і чому вона важливіша за наявність документів?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розмежувати відповідальність ради, топ-менеджменту, власників ризиків і служби РМ?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етапи циклу РМ найчастіше виконуються формально або пропускаються?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ознаки свідчать про наявність (або відсутність) культури ризик-менеджменту?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система мотивації та KPI впливає на культуру управління ризиками?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типові помилки при впровадженні програми РМ в організації?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Відповідальність vs «це не моє»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зробити так, щоб кожен керівник відчував відповідальність за ризики свого напряму, а не лише служба РМ?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і страх помилки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можлива відкрита культура РМ в організаціях, де помилки караються? Як змінити правила гри?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і реальне впровадження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багато компаній «застрягають» на етапі політики та реєстру і не доходять до повного циклу?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10.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Відповідальність менеджменту, 9 етапів, культура РМ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1202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2026-09-07T08:38:56Z</dcterms:modified>
</cp:coreProperties>
</file>