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3" r:id="rId3"/>
    <p:sldId id="276" r:id="rId4"/>
    <p:sldId id="265" r:id="rId5"/>
    <p:sldId id="274" r:id="rId6"/>
    <p:sldId id="275" r:id="rId7"/>
    <p:sldId id="266" r:id="rId8"/>
    <p:sldId id="283" r:id="rId9"/>
    <p:sldId id="284" r:id="rId10"/>
    <p:sldId id="28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19" autoAdjust="0"/>
  </p:normalViewPr>
  <p:slideViewPr>
    <p:cSldViewPr snapToGrid="0">
      <p:cViewPr varScale="1">
        <p:scale>
          <a:sx n="93" d="100"/>
          <a:sy n="93" d="100"/>
        </p:scale>
        <p:origin x="7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964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758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118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381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554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936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7776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843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717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172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1225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3788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8685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797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698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837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69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007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780" y="443621"/>
            <a:ext cx="11108602" cy="4227968"/>
          </a:xfrm>
        </p:spPr>
        <p:txBody>
          <a:bodyPr>
            <a:normAutofit fontScale="90000"/>
          </a:bodyPr>
          <a:lstStyle/>
          <a:p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в спеціальність</a:t>
            </a:r>
            <a:b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5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6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6175" y="2222661"/>
            <a:ext cx="4618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 РІВЕНЬ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3" y="147782"/>
            <a:ext cx="7147592" cy="64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tcp/ip incaps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146072"/>
            <a:ext cx="7647709" cy="651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21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39" y="365124"/>
            <a:ext cx="4515861" cy="28711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4942" y="779522"/>
            <a:ext cx="2991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1274" y="2283493"/>
            <a:ext cx="386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(S)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шум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(N)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92" y="3536302"/>
            <a:ext cx="2238375" cy="838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92" y="4674543"/>
            <a:ext cx="10753725" cy="1676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17638" y="3646956"/>
            <a:ext cx="3864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 </a:t>
            </a:r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Шеннона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43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8620" y="672847"/>
            <a:ext cx="913014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каналу передачі:</a:t>
            </a:r>
          </a:p>
          <a:p>
            <a:pPr algn="ctr"/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 здатність (біт/с)</a:t>
            </a:r>
          </a:p>
          <a:p>
            <a:pPr marL="457200" indent="-457200">
              <a:buFontTx/>
              <a:buChar char="-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Затримка (мс)</a:t>
            </a:r>
          </a:p>
          <a:p>
            <a:pPr marL="457200" indent="-457200">
              <a:buFontTx/>
              <a:buChar char="-"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помилок</a:t>
            </a:r>
          </a:p>
        </p:txBody>
      </p:sp>
    </p:spTree>
    <p:extLst>
      <p:ext uri="{BB962C8B-B14F-4D97-AF65-F5344CB8AC3E}">
        <p14:creationId xmlns:p14="http://schemas.microsoft.com/office/powerpoint/2010/main" val="385827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5781" y="713709"/>
            <a:ext cx="105664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каналів зв’язку за методом передачі: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1962" y="2076072"/>
            <a:ext cx="3043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Симплексний метод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11961" y="3669266"/>
            <a:ext cx="3043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Дуплексний метод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1961" y="5198038"/>
            <a:ext cx="3782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Напівдуплексний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810536"/>
            <a:ext cx="3747654" cy="41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9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21526" y="126729"/>
            <a:ext cx="6777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Дротові середовища передачі даних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59659" y="755740"/>
            <a:ext cx="1733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Звита пара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039" y="1215763"/>
            <a:ext cx="3771900" cy="2438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61513" y="754098"/>
            <a:ext cx="2933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Телефонний кабель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22" y="1321095"/>
            <a:ext cx="4503016" cy="20539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004" y="4144013"/>
            <a:ext cx="3429272" cy="2553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06892" y="3554622"/>
            <a:ext cx="3145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Коаксіальний кабель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302" y="4239530"/>
            <a:ext cx="5429250" cy="2362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90274" y="3815786"/>
            <a:ext cx="3602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Оптоволоконний кабель</a:t>
            </a:r>
          </a:p>
        </p:txBody>
      </p:sp>
    </p:spTree>
    <p:extLst>
      <p:ext uri="{BB962C8B-B14F-4D97-AF65-F5344CB8AC3E}">
        <p14:creationId xmlns:p14="http://schemas.microsoft.com/office/powerpoint/2010/main" val="125999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7989453" y="1641108"/>
            <a:ext cx="2828967" cy="40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Радіохвильові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86545" y="90428"/>
            <a:ext cx="412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Бездротові технології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71" y="1511799"/>
            <a:ext cx="7151108" cy="4775711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7989454" y="2624780"/>
            <a:ext cx="2364510" cy="40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Супутникові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7989454" y="3696158"/>
            <a:ext cx="2364510" cy="40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Інфрачервоні</a:t>
            </a:r>
          </a:p>
        </p:txBody>
      </p:sp>
    </p:spTree>
    <p:extLst>
      <p:ext uri="{BB962C8B-B14F-4D97-AF65-F5344CB8AC3E}">
        <p14:creationId xmlns:p14="http://schemas.microsoft.com/office/powerpoint/2010/main" val="33639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9032" y="138548"/>
            <a:ext cx="3270278" cy="554182"/>
          </a:xfrm>
        </p:spPr>
        <p:txBody>
          <a:bodyPr>
            <a:normAutofit/>
          </a:bodyPr>
          <a:lstStyle/>
          <a:p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ЗВита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81" y="1145310"/>
            <a:ext cx="5609288" cy="3593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362" y="1145310"/>
            <a:ext cx="4772143" cy="359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8P8C! A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RJ45!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217" y="2010688"/>
            <a:ext cx="6188693" cy="44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1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6353" y="83127"/>
            <a:ext cx="4417621" cy="6373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Прямий кабель</a:t>
            </a:r>
            <a:endParaRPr lang="en-US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434" y="887700"/>
            <a:ext cx="6838950" cy="16097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34" y="2664688"/>
            <a:ext cx="6657975" cy="1600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544" y="4787467"/>
            <a:ext cx="319087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40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331398" y="-7315"/>
            <a:ext cx="6080167" cy="10048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Перехресний кабель (крос)</a:t>
            </a:r>
            <a:endParaRPr lang="en-US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582" y="1406091"/>
            <a:ext cx="6562725" cy="1533525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197928" y="827441"/>
            <a:ext cx="3505200" cy="453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 для 100мбіт/с</a:t>
            </a: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239490" y="3058020"/>
            <a:ext cx="3505200" cy="453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uk-UA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 для 1000мбіт/с</a:t>
            </a: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615" y="3643743"/>
            <a:ext cx="68389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10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854" y="1227846"/>
            <a:ext cx="10483273" cy="3914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 все це можна не заучувати, тому що є </a:t>
            </a:r>
          </a:p>
          <a:p>
            <a:pPr marL="0" indent="0">
              <a:buNone/>
            </a:pPr>
            <a:endParaRPr lang="uk-UA" sz="2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Auto-MDI(X)</a:t>
            </a:r>
            <a:endParaRPr lang="uk-UA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його підтримують абсолютна більшість мережевих пристроїв</a:t>
            </a:r>
            <a:endParaRPr lang="en-US" sz="2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06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419225"/>
            <a:ext cx="7029450" cy="401955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73161" y="387930"/>
            <a:ext cx="5454360" cy="554182"/>
          </a:xfrm>
        </p:spPr>
        <p:txBody>
          <a:bodyPr>
            <a:noAutofit/>
          </a:bodyPr>
          <a:lstStyle/>
          <a:p>
            <a:pPr algn="ctr"/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Оптоволокно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68" y="3816603"/>
            <a:ext cx="3606945" cy="27491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981" y="2338689"/>
            <a:ext cx="4846160" cy="45193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509" y="376237"/>
            <a:ext cx="3426736" cy="30575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68" y="376237"/>
            <a:ext cx="74295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38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66" y="781344"/>
            <a:ext cx="5667375" cy="20669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66" y="3049298"/>
            <a:ext cx="5956614" cy="11656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66" y="4385828"/>
            <a:ext cx="5895975" cy="1162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6" y="5714138"/>
            <a:ext cx="5895975" cy="11317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018603" y="3568866"/>
            <a:ext cx="2359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Одномодове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волокно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18603" y="4782187"/>
            <a:ext cx="2525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Багатомодове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волокно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87876" y="6095356"/>
            <a:ext cx="2244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Градієнтне волокно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541" y="123392"/>
            <a:ext cx="2750583" cy="272487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255724" y="234626"/>
            <a:ext cx="28674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типового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одномодового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волокна: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Серцевина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 µm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Оболонка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125 µm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Буфер: 250 µm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Обшивка: 400 µm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діаметр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3351" y="61734"/>
            <a:ext cx="5281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Повне внутрішнє відбиття</a:t>
            </a:r>
            <a:endParaRPr lang="uk-UA" sz="2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351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100340" y="258622"/>
            <a:ext cx="3833695" cy="55418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РАДІОХВИЛІ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3294" y="1121229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3294" y="1716975"/>
            <a:ext cx="757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3294" y="2409701"/>
            <a:ext cx="102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WiMAX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3294" y="317170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GSM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3294" y="3974275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3G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3294" y="4776849"/>
            <a:ext cx="625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LTE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3294" y="5579423"/>
            <a:ext cx="2626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Супутникові технології</a:t>
            </a:r>
            <a:endParaRPr lang="uk-UA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82712" y="1305895"/>
            <a:ext cx="4346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передається у всі напрямки</a:t>
            </a:r>
          </a:p>
          <a:p>
            <a:r>
              <a:rPr lang="uk-UA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приймачів</a:t>
            </a:r>
          </a:p>
          <a:p>
            <a:r>
              <a:rPr lang="uk-UA" b="1" dirty="0"/>
              <a:t>Завади від багатьох джерел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325" y="2929659"/>
            <a:ext cx="623887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64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249" y="2484582"/>
            <a:ext cx="10353761" cy="132632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204139861"/>
      </p:ext>
    </p:extLst>
  </p:cSld>
  <p:clrMapOvr>
    <a:masterClrMapping/>
  </p:clrMapOvr>
</p:sld>
</file>

<file path=ppt/theme/theme1.xml><?xml version="1.0" encoding="utf-8"?>
<a:theme xmlns:a="http://schemas.openxmlformats.org/drawingml/2006/main" name="Глибина">
  <a:themeElements>
    <a:clrScheme name="Гли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и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и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Глибина</Template>
  <TotalTime>439</TotalTime>
  <Words>144</Words>
  <Application>Microsoft Office PowerPoint</Application>
  <PresentationFormat>Широкоэкранный</PresentationFormat>
  <Paragraphs>53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Corbel</vt:lpstr>
      <vt:lpstr>Times New Roman</vt:lpstr>
      <vt:lpstr>Wingdings</vt:lpstr>
      <vt:lpstr>Глибина</vt:lpstr>
      <vt:lpstr>Введення в спеціальність  Лекція 5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ЗВита пара</vt:lpstr>
      <vt:lpstr>8P8C! A Не RJ45!</vt:lpstr>
      <vt:lpstr>Презентация PowerPoint</vt:lpstr>
      <vt:lpstr>Презентация PowerPoint</vt:lpstr>
      <vt:lpstr>Презентация PowerPoint</vt:lpstr>
      <vt:lpstr>Оптоволокно</vt:lpstr>
      <vt:lpstr>Презентация PowerPoint</vt:lpstr>
      <vt:lpstr>Презентация PowerPoint</vt:lpstr>
      <vt:lpstr>РАДІОХВИЛІ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  амбітний?   Творчий?  розумієшся на   сучасних технологіях?</dc:title>
  <dc:creator>homer</dc:creator>
  <cp:lastModifiedBy>Vadim M</cp:lastModifiedBy>
  <cp:revision>40</cp:revision>
  <dcterms:created xsi:type="dcterms:W3CDTF">2017-11-21T17:19:25Z</dcterms:created>
  <dcterms:modified xsi:type="dcterms:W3CDTF">2025-05-08T07:50:43Z</dcterms:modified>
</cp:coreProperties>
</file>