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72" r:id="rId3"/>
    <p:sldId id="257" r:id="rId4"/>
    <p:sldId id="258" r:id="rId5"/>
    <p:sldId id="259" r:id="rId6"/>
    <p:sldId id="287" r:id="rId7"/>
    <p:sldId id="288" r:id="rId8"/>
    <p:sldId id="289" r:id="rId9"/>
    <p:sldId id="260" r:id="rId10"/>
    <p:sldId id="278" r:id="rId11"/>
    <p:sldId id="279" r:id="rId12"/>
    <p:sldId id="268" r:id="rId13"/>
    <p:sldId id="269" r:id="rId14"/>
    <p:sldId id="270" r:id="rId15"/>
    <p:sldId id="280" r:id="rId16"/>
    <p:sldId id="281" r:id="rId17"/>
    <p:sldId id="285" r:id="rId18"/>
    <p:sldId id="282" r:id="rId19"/>
    <p:sldId id="286" r:id="rId20"/>
    <p:sldId id="283" r:id="rId21"/>
    <p:sldId id="28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86"/>
  </p:normalViewPr>
  <p:slideViewPr>
    <p:cSldViewPr>
      <p:cViewPr varScale="1">
        <p:scale>
          <a:sx n="115" d="100"/>
          <a:sy n="115" d="100"/>
        </p:scale>
        <p:origin x="14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0A120-03EA-4214-8134-AD22D4F88ECC}" type="doc">
      <dgm:prSet loTypeId="urn:microsoft.com/office/officeart/2008/layout/LinedList" loCatId="list" qsTypeId="urn:microsoft.com/office/officeart/2005/8/quickstyle/simple2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855BE43C-ACD4-47F3-98BA-CD3E8D80A7A1}">
      <dgm:prSet/>
      <dgm:spPr/>
      <dgm:t>
        <a:bodyPr/>
        <a:lstStyle/>
        <a:p>
          <a:r>
            <a:rPr lang="ru-RU"/>
            <a:t>О</a:t>
          </a:r>
          <a:r>
            <a:rPr lang="ru-UA"/>
            <a:t>снова/фундамент для усих інших галузей права</a:t>
          </a:r>
          <a:endParaRPr lang="en-US"/>
        </a:p>
      </dgm:t>
    </dgm:pt>
    <dgm:pt modelId="{AC970B18-04EA-4F5C-8231-D62805F58312}" type="parTrans" cxnId="{FFB32A88-81AF-4272-8137-380F5964AFC9}">
      <dgm:prSet/>
      <dgm:spPr/>
      <dgm:t>
        <a:bodyPr/>
        <a:lstStyle/>
        <a:p>
          <a:endParaRPr lang="en-US"/>
        </a:p>
      </dgm:t>
    </dgm:pt>
    <dgm:pt modelId="{871103B5-7216-4BCD-A59F-37C3F3634D79}" type="sibTrans" cxnId="{FFB32A88-81AF-4272-8137-380F5964AFC9}">
      <dgm:prSet/>
      <dgm:spPr/>
      <dgm:t>
        <a:bodyPr/>
        <a:lstStyle/>
        <a:p>
          <a:endParaRPr lang="en-US"/>
        </a:p>
      </dgm:t>
    </dgm:pt>
    <dgm:pt modelId="{E9423D82-5A04-4751-B82E-4CFE5DDFF980}">
      <dgm:prSet/>
      <dgm:spPr/>
      <dgm:t>
        <a:bodyPr/>
        <a:lstStyle/>
        <a:p>
          <a:r>
            <a:rPr lang="ru-RU"/>
            <a:t>Й</a:t>
          </a:r>
          <a:r>
            <a:rPr lang="ru-UA"/>
            <a:t>ого норми мають найвищу юридичну силу і діють безпосередньо</a:t>
          </a:r>
          <a:endParaRPr lang="en-US"/>
        </a:p>
      </dgm:t>
    </dgm:pt>
    <dgm:pt modelId="{C7CD4A44-F48E-46BB-9581-BD5F30DE0384}" type="parTrans" cxnId="{E72D6D3E-5A75-4CCF-914C-BA404297699F}">
      <dgm:prSet/>
      <dgm:spPr/>
      <dgm:t>
        <a:bodyPr/>
        <a:lstStyle/>
        <a:p>
          <a:endParaRPr lang="en-US"/>
        </a:p>
      </dgm:t>
    </dgm:pt>
    <dgm:pt modelId="{ECFF1122-797E-4124-8886-39886E3C35ED}" type="sibTrans" cxnId="{E72D6D3E-5A75-4CCF-914C-BA404297699F}">
      <dgm:prSet/>
      <dgm:spPr/>
      <dgm:t>
        <a:bodyPr/>
        <a:lstStyle/>
        <a:p>
          <a:endParaRPr lang="en-US"/>
        </a:p>
      </dgm:t>
    </dgm:pt>
    <dgm:pt modelId="{C73BA41E-D9FF-4533-8BFA-030E0440876F}">
      <dgm:prSet/>
      <dgm:spPr/>
      <dgm:t>
        <a:bodyPr/>
        <a:lstStyle/>
        <a:p>
          <a:r>
            <a:rPr lang="ru-RU"/>
            <a:t>С</a:t>
          </a:r>
          <a:r>
            <a:rPr lang="ru-UA"/>
            <a:t>истемоутворююча роль КПУ</a:t>
          </a:r>
          <a:endParaRPr lang="en-US"/>
        </a:p>
      </dgm:t>
    </dgm:pt>
    <dgm:pt modelId="{CB0BDF42-39AF-4BD4-A7DD-EC6B68AC5A45}" type="parTrans" cxnId="{84507D89-9B16-4787-8CFA-712AC975DE32}">
      <dgm:prSet/>
      <dgm:spPr/>
      <dgm:t>
        <a:bodyPr/>
        <a:lstStyle/>
        <a:p>
          <a:endParaRPr lang="en-US"/>
        </a:p>
      </dgm:t>
    </dgm:pt>
    <dgm:pt modelId="{EBD30A0D-86F1-44CD-818A-E879BC656D67}" type="sibTrans" cxnId="{84507D89-9B16-4787-8CFA-712AC975DE32}">
      <dgm:prSet/>
      <dgm:spPr/>
      <dgm:t>
        <a:bodyPr/>
        <a:lstStyle/>
        <a:p>
          <a:endParaRPr lang="en-US"/>
        </a:p>
      </dgm:t>
    </dgm:pt>
    <dgm:pt modelId="{1BBB1324-0E80-4FBE-94FF-1486C91092BA}">
      <dgm:prSet/>
      <dgm:spPr/>
      <dgm:t>
        <a:bodyPr/>
        <a:lstStyle/>
        <a:p>
          <a:r>
            <a:rPr lang="ru-RU"/>
            <a:t>П</a:t>
          </a:r>
          <a:r>
            <a:rPr lang="ru-UA"/>
            <a:t>оєднує в собі правові й політичні засади</a:t>
          </a:r>
          <a:endParaRPr lang="en-US"/>
        </a:p>
      </dgm:t>
    </dgm:pt>
    <dgm:pt modelId="{98A15E82-9684-4961-B204-6EF766548537}" type="parTrans" cxnId="{B530DC67-FD1A-4503-B7E7-1D4C5464EAE8}">
      <dgm:prSet/>
      <dgm:spPr/>
      <dgm:t>
        <a:bodyPr/>
        <a:lstStyle/>
        <a:p>
          <a:endParaRPr lang="en-US"/>
        </a:p>
      </dgm:t>
    </dgm:pt>
    <dgm:pt modelId="{5B4248F6-EA5E-4C9B-BD6D-7A36E9B57638}" type="sibTrans" cxnId="{B530DC67-FD1A-4503-B7E7-1D4C5464EAE8}">
      <dgm:prSet/>
      <dgm:spPr/>
      <dgm:t>
        <a:bodyPr/>
        <a:lstStyle/>
        <a:p>
          <a:endParaRPr lang="en-US"/>
        </a:p>
      </dgm:t>
    </dgm:pt>
    <dgm:pt modelId="{62195C30-14AB-4FE3-8786-9ADBC2E4F91D}">
      <dgm:prSet/>
      <dgm:spPr/>
      <dgm:t>
        <a:bodyPr/>
        <a:lstStyle/>
        <a:p>
          <a:r>
            <a:rPr lang="ru-RU" dirty="0"/>
            <a:t>З</a:t>
          </a:r>
          <a:r>
            <a:rPr lang="ru-UA" dirty="0"/>
            <a:t>абезпечує легітимність влади </a:t>
          </a:r>
          <a:endParaRPr lang="en-US" dirty="0"/>
        </a:p>
      </dgm:t>
    </dgm:pt>
    <dgm:pt modelId="{816CF40F-EF27-437B-9F23-BE18FA086D00}" type="parTrans" cxnId="{6A4EBD6D-1E65-49F2-9350-D96A7E5A7B1A}">
      <dgm:prSet/>
      <dgm:spPr/>
      <dgm:t>
        <a:bodyPr/>
        <a:lstStyle/>
        <a:p>
          <a:endParaRPr lang="en-US"/>
        </a:p>
      </dgm:t>
    </dgm:pt>
    <dgm:pt modelId="{28518F45-CBDA-4D71-A89A-539A0AFC0DBC}" type="sibTrans" cxnId="{6A4EBD6D-1E65-49F2-9350-D96A7E5A7B1A}">
      <dgm:prSet/>
      <dgm:spPr/>
      <dgm:t>
        <a:bodyPr/>
        <a:lstStyle/>
        <a:p>
          <a:endParaRPr lang="en-US"/>
        </a:p>
      </dgm:t>
    </dgm:pt>
    <dgm:pt modelId="{665C1A6D-B304-4DA5-BD6C-A5CBA6061FDF}">
      <dgm:prSet/>
      <dgm:spPr/>
      <dgm:t>
        <a:bodyPr/>
        <a:lstStyle/>
        <a:p>
          <a:r>
            <a:rPr lang="ru-RU"/>
            <a:t>В</a:t>
          </a:r>
          <a:r>
            <a:rPr lang="ru-UA"/>
            <a:t>изначає співвідношення національного та міжнародного права</a:t>
          </a:r>
          <a:endParaRPr lang="en-US"/>
        </a:p>
      </dgm:t>
    </dgm:pt>
    <dgm:pt modelId="{FE62AFD7-CC77-4B83-9B09-0E888392F952}" type="parTrans" cxnId="{302667A8-E925-4785-B288-85A6390007A1}">
      <dgm:prSet/>
      <dgm:spPr/>
      <dgm:t>
        <a:bodyPr/>
        <a:lstStyle/>
        <a:p>
          <a:endParaRPr lang="en-US"/>
        </a:p>
      </dgm:t>
    </dgm:pt>
    <dgm:pt modelId="{C9EA6EFF-2B26-4510-ABBB-70C70E4753AC}" type="sibTrans" cxnId="{302667A8-E925-4785-B288-85A6390007A1}">
      <dgm:prSet/>
      <dgm:spPr/>
      <dgm:t>
        <a:bodyPr/>
        <a:lstStyle/>
        <a:p>
          <a:endParaRPr lang="en-US"/>
        </a:p>
      </dgm:t>
    </dgm:pt>
    <dgm:pt modelId="{C61481C7-360F-D844-9B34-F12ECD5F560A}" type="pres">
      <dgm:prSet presAssocID="{2520A120-03EA-4214-8134-AD22D4F88ECC}" presName="vert0" presStyleCnt="0">
        <dgm:presLayoutVars>
          <dgm:dir/>
          <dgm:animOne val="branch"/>
          <dgm:animLvl val="lvl"/>
        </dgm:presLayoutVars>
      </dgm:prSet>
      <dgm:spPr/>
    </dgm:pt>
    <dgm:pt modelId="{70162D2A-8C60-5648-B894-2280A4DB5563}" type="pres">
      <dgm:prSet presAssocID="{855BE43C-ACD4-47F3-98BA-CD3E8D80A7A1}" presName="thickLine" presStyleLbl="alignNode1" presStyleIdx="0" presStyleCnt="6"/>
      <dgm:spPr/>
    </dgm:pt>
    <dgm:pt modelId="{E827E758-8E25-1645-96BC-5A4F2761C388}" type="pres">
      <dgm:prSet presAssocID="{855BE43C-ACD4-47F3-98BA-CD3E8D80A7A1}" presName="horz1" presStyleCnt="0"/>
      <dgm:spPr/>
    </dgm:pt>
    <dgm:pt modelId="{4A18B6AE-8BF4-B244-A9DC-72F425052FC3}" type="pres">
      <dgm:prSet presAssocID="{855BE43C-ACD4-47F3-98BA-CD3E8D80A7A1}" presName="tx1" presStyleLbl="revTx" presStyleIdx="0" presStyleCnt="6"/>
      <dgm:spPr/>
    </dgm:pt>
    <dgm:pt modelId="{82284D15-162C-C74B-9DC6-D7839ACDFEA2}" type="pres">
      <dgm:prSet presAssocID="{855BE43C-ACD4-47F3-98BA-CD3E8D80A7A1}" presName="vert1" presStyleCnt="0"/>
      <dgm:spPr/>
    </dgm:pt>
    <dgm:pt modelId="{50A8176D-21CC-514F-9DC6-C16E300D51BF}" type="pres">
      <dgm:prSet presAssocID="{E9423D82-5A04-4751-B82E-4CFE5DDFF980}" presName="thickLine" presStyleLbl="alignNode1" presStyleIdx="1" presStyleCnt="6"/>
      <dgm:spPr/>
    </dgm:pt>
    <dgm:pt modelId="{7853C22C-4D26-2B45-A737-A6C4F8320DB2}" type="pres">
      <dgm:prSet presAssocID="{E9423D82-5A04-4751-B82E-4CFE5DDFF980}" presName="horz1" presStyleCnt="0"/>
      <dgm:spPr/>
    </dgm:pt>
    <dgm:pt modelId="{99423931-2512-4443-A00D-05594250A810}" type="pres">
      <dgm:prSet presAssocID="{E9423D82-5A04-4751-B82E-4CFE5DDFF980}" presName="tx1" presStyleLbl="revTx" presStyleIdx="1" presStyleCnt="6"/>
      <dgm:spPr/>
    </dgm:pt>
    <dgm:pt modelId="{5866E61F-AB43-3740-8C4A-51D0A6A689AD}" type="pres">
      <dgm:prSet presAssocID="{E9423D82-5A04-4751-B82E-4CFE5DDFF980}" presName="vert1" presStyleCnt="0"/>
      <dgm:spPr/>
    </dgm:pt>
    <dgm:pt modelId="{99F041C1-52B2-D243-AAF2-34B0CDD6635F}" type="pres">
      <dgm:prSet presAssocID="{C73BA41E-D9FF-4533-8BFA-030E0440876F}" presName="thickLine" presStyleLbl="alignNode1" presStyleIdx="2" presStyleCnt="6"/>
      <dgm:spPr/>
    </dgm:pt>
    <dgm:pt modelId="{A49FA8B7-72E2-7E48-8ED1-E4B0A7A56940}" type="pres">
      <dgm:prSet presAssocID="{C73BA41E-D9FF-4533-8BFA-030E0440876F}" presName="horz1" presStyleCnt="0"/>
      <dgm:spPr/>
    </dgm:pt>
    <dgm:pt modelId="{7156E8A1-24E1-F843-A719-10C4220FD134}" type="pres">
      <dgm:prSet presAssocID="{C73BA41E-D9FF-4533-8BFA-030E0440876F}" presName="tx1" presStyleLbl="revTx" presStyleIdx="2" presStyleCnt="6"/>
      <dgm:spPr/>
    </dgm:pt>
    <dgm:pt modelId="{0B80D66F-BCDB-B54F-BAF4-B1FCEA598FD6}" type="pres">
      <dgm:prSet presAssocID="{C73BA41E-D9FF-4533-8BFA-030E0440876F}" presName="vert1" presStyleCnt="0"/>
      <dgm:spPr/>
    </dgm:pt>
    <dgm:pt modelId="{06A826FC-3337-E643-BADD-49D3DA164A74}" type="pres">
      <dgm:prSet presAssocID="{1BBB1324-0E80-4FBE-94FF-1486C91092BA}" presName="thickLine" presStyleLbl="alignNode1" presStyleIdx="3" presStyleCnt="6"/>
      <dgm:spPr/>
    </dgm:pt>
    <dgm:pt modelId="{490AC139-6F8F-5F4E-A6ED-8D2575DB73BD}" type="pres">
      <dgm:prSet presAssocID="{1BBB1324-0E80-4FBE-94FF-1486C91092BA}" presName="horz1" presStyleCnt="0"/>
      <dgm:spPr/>
    </dgm:pt>
    <dgm:pt modelId="{069D7A81-F28A-6141-AD89-1B85085BCEC7}" type="pres">
      <dgm:prSet presAssocID="{1BBB1324-0E80-4FBE-94FF-1486C91092BA}" presName="tx1" presStyleLbl="revTx" presStyleIdx="3" presStyleCnt="6"/>
      <dgm:spPr/>
    </dgm:pt>
    <dgm:pt modelId="{B9FCB098-0DBE-3E48-BB8E-3C7ACA9CC07A}" type="pres">
      <dgm:prSet presAssocID="{1BBB1324-0E80-4FBE-94FF-1486C91092BA}" presName="vert1" presStyleCnt="0"/>
      <dgm:spPr/>
    </dgm:pt>
    <dgm:pt modelId="{659CC3BC-4724-FB42-81EB-F747481ED1D6}" type="pres">
      <dgm:prSet presAssocID="{62195C30-14AB-4FE3-8786-9ADBC2E4F91D}" presName="thickLine" presStyleLbl="alignNode1" presStyleIdx="4" presStyleCnt="6"/>
      <dgm:spPr/>
    </dgm:pt>
    <dgm:pt modelId="{88CC653E-5EDA-D049-BCEA-0EE87A932E38}" type="pres">
      <dgm:prSet presAssocID="{62195C30-14AB-4FE3-8786-9ADBC2E4F91D}" presName="horz1" presStyleCnt="0"/>
      <dgm:spPr/>
    </dgm:pt>
    <dgm:pt modelId="{0D3A27FB-D72A-2D4C-A7CE-E3FF1B1B6B8D}" type="pres">
      <dgm:prSet presAssocID="{62195C30-14AB-4FE3-8786-9ADBC2E4F91D}" presName="tx1" presStyleLbl="revTx" presStyleIdx="4" presStyleCnt="6"/>
      <dgm:spPr/>
    </dgm:pt>
    <dgm:pt modelId="{1E9EFE7B-1575-C147-90C3-EFD8504FFCB8}" type="pres">
      <dgm:prSet presAssocID="{62195C30-14AB-4FE3-8786-9ADBC2E4F91D}" presName="vert1" presStyleCnt="0"/>
      <dgm:spPr/>
    </dgm:pt>
    <dgm:pt modelId="{5610ABC0-163A-F040-A1D7-9AFDD45BD83E}" type="pres">
      <dgm:prSet presAssocID="{665C1A6D-B304-4DA5-BD6C-A5CBA6061FDF}" presName="thickLine" presStyleLbl="alignNode1" presStyleIdx="5" presStyleCnt="6"/>
      <dgm:spPr/>
    </dgm:pt>
    <dgm:pt modelId="{E1DC0E60-0FD6-4942-A05B-3C1A19A8509C}" type="pres">
      <dgm:prSet presAssocID="{665C1A6D-B304-4DA5-BD6C-A5CBA6061FDF}" presName="horz1" presStyleCnt="0"/>
      <dgm:spPr/>
    </dgm:pt>
    <dgm:pt modelId="{2FB40C60-E3B8-B245-A81C-51CF7A3343C0}" type="pres">
      <dgm:prSet presAssocID="{665C1A6D-B304-4DA5-BD6C-A5CBA6061FDF}" presName="tx1" presStyleLbl="revTx" presStyleIdx="5" presStyleCnt="6"/>
      <dgm:spPr/>
    </dgm:pt>
    <dgm:pt modelId="{4A1E365D-9842-6B49-A023-9C0E2E5A9EFD}" type="pres">
      <dgm:prSet presAssocID="{665C1A6D-B304-4DA5-BD6C-A5CBA6061FDF}" presName="vert1" presStyleCnt="0"/>
      <dgm:spPr/>
    </dgm:pt>
  </dgm:ptLst>
  <dgm:cxnLst>
    <dgm:cxn modelId="{5E0F9112-3CD3-044E-88E8-AC6B1873C098}" type="presOf" srcId="{62195C30-14AB-4FE3-8786-9ADBC2E4F91D}" destId="{0D3A27FB-D72A-2D4C-A7CE-E3FF1B1B6B8D}" srcOrd="0" destOrd="0" presId="urn:microsoft.com/office/officeart/2008/layout/LinedList"/>
    <dgm:cxn modelId="{6FEF9614-A462-4A44-B6F5-34E08317E7BD}" type="presOf" srcId="{1BBB1324-0E80-4FBE-94FF-1486C91092BA}" destId="{069D7A81-F28A-6141-AD89-1B85085BCEC7}" srcOrd="0" destOrd="0" presId="urn:microsoft.com/office/officeart/2008/layout/LinedList"/>
    <dgm:cxn modelId="{CE2FC923-6A4E-074C-8955-95FF3CC56432}" type="presOf" srcId="{2520A120-03EA-4214-8134-AD22D4F88ECC}" destId="{C61481C7-360F-D844-9B34-F12ECD5F560A}" srcOrd="0" destOrd="0" presId="urn:microsoft.com/office/officeart/2008/layout/LinedList"/>
    <dgm:cxn modelId="{E72D6D3E-5A75-4CCF-914C-BA404297699F}" srcId="{2520A120-03EA-4214-8134-AD22D4F88ECC}" destId="{E9423D82-5A04-4751-B82E-4CFE5DDFF980}" srcOrd="1" destOrd="0" parTransId="{C7CD4A44-F48E-46BB-9581-BD5F30DE0384}" sibTransId="{ECFF1122-797E-4124-8886-39886E3C35ED}"/>
    <dgm:cxn modelId="{87835C63-C526-8244-9E5C-131DD726DC7E}" type="presOf" srcId="{665C1A6D-B304-4DA5-BD6C-A5CBA6061FDF}" destId="{2FB40C60-E3B8-B245-A81C-51CF7A3343C0}" srcOrd="0" destOrd="0" presId="urn:microsoft.com/office/officeart/2008/layout/LinedList"/>
    <dgm:cxn modelId="{125CCC66-89CF-5340-8DD9-5F14656441B6}" type="presOf" srcId="{E9423D82-5A04-4751-B82E-4CFE5DDFF980}" destId="{99423931-2512-4443-A00D-05594250A810}" srcOrd="0" destOrd="0" presId="urn:microsoft.com/office/officeart/2008/layout/LinedList"/>
    <dgm:cxn modelId="{B530DC67-FD1A-4503-B7E7-1D4C5464EAE8}" srcId="{2520A120-03EA-4214-8134-AD22D4F88ECC}" destId="{1BBB1324-0E80-4FBE-94FF-1486C91092BA}" srcOrd="3" destOrd="0" parTransId="{98A15E82-9684-4961-B204-6EF766548537}" sibTransId="{5B4248F6-EA5E-4C9B-BD6D-7A36E9B57638}"/>
    <dgm:cxn modelId="{6A4EBD6D-1E65-49F2-9350-D96A7E5A7B1A}" srcId="{2520A120-03EA-4214-8134-AD22D4F88ECC}" destId="{62195C30-14AB-4FE3-8786-9ADBC2E4F91D}" srcOrd="4" destOrd="0" parTransId="{816CF40F-EF27-437B-9F23-BE18FA086D00}" sibTransId="{28518F45-CBDA-4D71-A89A-539A0AFC0DBC}"/>
    <dgm:cxn modelId="{35CC2475-F8AC-BA44-A5D7-5A9E99598B44}" type="presOf" srcId="{C73BA41E-D9FF-4533-8BFA-030E0440876F}" destId="{7156E8A1-24E1-F843-A719-10C4220FD134}" srcOrd="0" destOrd="0" presId="urn:microsoft.com/office/officeart/2008/layout/LinedList"/>
    <dgm:cxn modelId="{FFB32A88-81AF-4272-8137-380F5964AFC9}" srcId="{2520A120-03EA-4214-8134-AD22D4F88ECC}" destId="{855BE43C-ACD4-47F3-98BA-CD3E8D80A7A1}" srcOrd="0" destOrd="0" parTransId="{AC970B18-04EA-4F5C-8231-D62805F58312}" sibTransId="{871103B5-7216-4BCD-A59F-37C3F3634D79}"/>
    <dgm:cxn modelId="{84507D89-9B16-4787-8CFA-712AC975DE32}" srcId="{2520A120-03EA-4214-8134-AD22D4F88ECC}" destId="{C73BA41E-D9FF-4533-8BFA-030E0440876F}" srcOrd="2" destOrd="0" parTransId="{CB0BDF42-39AF-4BD4-A7DD-EC6B68AC5A45}" sibTransId="{EBD30A0D-86F1-44CD-818A-E879BC656D67}"/>
    <dgm:cxn modelId="{32F9519F-4899-E946-9CE8-A63AAF024A9B}" type="presOf" srcId="{855BE43C-ACD4-47F3-98BA-CD3E8D80A7A1}" destId="{4A18B6AE-8BF4-B244-A9DC-72F425052FC3}" srcOrd="0" destOrd="0" presId="urn:microsoft.com/office/officeart/2008/layout/LinedList"/>
    <dgm:cxn modelId="{302667A8-E925-4785-B288-85A6390007A1}" srcId="{2520A120-03EA-4214-8134-AD22D4F88ECC}" destId="{665C1A6D-B304-4DA5-BD6C-A5CBA6061FDF}" srcOrd="5" destOrd="0" parTransId="{FE62AFD7-CC77-4B83-9B09-0E888392F952}" sibTransId="{C9EA6EFF-2B26-4510-ABBB-70C70E4753AC}"/>
    <dgm:cxn modelId="{1730D528-543C-C647-B45F-80C999FC5DB1}" type="presParOf" srcId="{C61481C7-360F-D844-9B34-F12ECD5F560A}" destId="{70162D2A-8C60-5648-B894-2280A4DB5563}" srcOrd="0" destOrd="0" presId="urn:microsoft.com/office/officeart/2008/layout/LinedList"/>
    <dgm:cxn modelId="{41E81DDA-3D45-B84D-9149-5386524F357B}" type="presParOf" srcId="{C61481C7-360F-D844-9B34-F12ECD5F560A}" destId="{E827E758-8E25-1645-96BC-5A4F2761C388}" srcOrd="1" destOrd="0" presId="urn:microsoft.com/office/officeart/2008/layout/LinedList"/>
    <dgm:cxn modelId="{F53D84AD-D739-F54B-90D3-D961B5C750F0}" type="presParOf" srcId="{E827E758-8E25-1645-96BC-5A4F2761C388}" destId="{4A18B6AE-8BF4-B244-A9DC-72F425052FC3}" srcOrd="0" destOrd="0" presId="urn:microsoft.com/office/officeart/2008/layout/LinedList"/>
    <dgm:cxn modelId="{F6C914B5-355B-6C4A-BF5D-958081E37084}" type="presParOf" srcId="{E827E758-8E25-1645-96BC-5A4F2761C388}" destId="{82284D15-162C-C74B-9DC6-D7839ACDFEA2}" srcOrd="1" destOrd="0" presId="urn:microsoft.com/office/officeart/2008/layout/LinedList"/>
    <dgm:cxn modelId="{EE02F6E6-6464-9E4C-B712-D4CBBF170D49}" type="presParOf" srcId="{C61481C7-360F-D844-9B34-F12ECD5F560A}" destId="{50A8176D-21CC-514F-9DC6-C16E300D51BF}" srcOrd="2" destOrd="0" presId="urn:microsoft.com/office/officeart/2008/layout/LinedList"/>
    <dgm:cxn modelId="{0B2B5E6A-D4F1-6240-8566-2F2A7BEC20F8}" type="presParOf" srcId="{C61481C7-360F-D844-9B34-F12ECD5F560A}" destId="{7853C22C-4D26-2B45-A737-A6C4F8320DB2}" srcOrd="3" destOrd="0" presId="urn:microsoft.com/office/officeart/2008/layout/LinedList"/>
    <dgm:cxn modelId="{EDCE1420-F7F6-A446-8570-B4C96939E211}" type="presParOf" srcId="{7853C22C-4D26-2B45-A737-A6C4F8320DB2}" destId="{99423931-2512-4443-A00D-05594250A810}" srcOrd="0" destOrd="0" presId="urn:microsoft.com/office/officeart/2008/layout/LinedList"/>
    <dgm:cxn modelId="{036F67A7-7229-8642-ADC8-AC050C6E9002}" type="presParOf" srcId="{7853C22C-4D26-2B45-A737-A6C4F8320DB2}" destId="{5866E61F-AB43-3740-8C4A-51D0A6A689AD}" srcOrd="1" destOrd="0" presId="urn:microsoft.com/office/officeart/2008/layout/LinedList"/>
    <dgm:cxn modelId="{77DFADF6-40EE-324B-A19F-21D638DA2C57}" type="presParOf" srcId="{C61481C7-360F-D844-9B34-F12ECD5F560A}" destId="{99F041C1-52B2-D243-AAF2-34B0CDD6635F}" srcOrd="4" destOrd="0" presId="urn:microsoft.com/office/officeart/2008/layout/LinedList"/>
    <dgm:cxn modelId="{8FF14B5B-38CC-C344-998A-473FA30BEF89}" type="presParOf" srcId="{C61481C7-360F-D844-9B34-F12ECD5F560A}" destId="{A49FA8B7-72E2-7E48-8ED1-E4B0A7A56940}" srcOrd="5" destOrd="0" presId="urn:microsoft.com/office/officeart/2008/layout/LinedList"/>
    <dgm:cxn modelId="{46378046-B3B9-B54F-857B-3EE74A55DB34}" type="presParOf" srcId="{A49FA8B7-72E2-7E48-8ED1-E4B0A7A56940}" destId="{7156E8A1-24E1-F843-A719-10C4220FD134}" srcOrd="0" destOrd="0" presId="urn:microsoft.com/office/officeart/2008/layout/LinedList"/>
    <dgm:cxn modelId="{42614E8C-CB51-6440-975B-460B165B2117}" type="presParOf" srcId="{A49FA8B7-72E2-7E48-8ED1-E4B0A7A56940}" destId="{0B80D66F-BCDB-B54F-BAF4-B1FCEA598FD6}" srcOrd="1" destOrd="0" presId="urn:microsoft.com/office/officeart/2008/layout/LinedList"/>
    <dgm:cxn modelId="{A48C8C03-22B6-1840-839C-6F028F233583}" type="presParOf" srcId="{C61481C7-360F-D844-9B34-F12ECD5F560A}" destId="{06A826FC-3337-E643-BADD-49D3DA164A74}" srcOrd="6" destOrd="0" presId="urn:microsoft.com/office/officeart/2008/layout/LinedList"/>
    <dgm:cxn modelId="{8E49A219-454C-B542-8A1C-038FEE70E63A}" type="presParOf" srcId="{C61481C7-360F-D844-9B34-F12ECD5F560A}" destId="{490AC139-6F8F-5F4E-A6ED-8D2575DB73BD}" srcOrd="7" destOrd="0" presId="urn:microsoft.com/office/officeart/2008/layout/LinedList"/>
    <dgm:cxn modelId="{3BF77486-7719-1341-91E3-3B9CD95E512C}" type="presParOf" srcId="{490AC139-6F8F-5F4E-A6ED-8D2575DB73BD}" destId="{069D7A81-F28A-6141-AD89-1B85085BCEC7}" srcOrd="0" destOrd="0" presId="urn:microsoft.com/office/officeart/2008/layout/LinedList"/>
    <dgm:cxn modelId="{105B3962-5902-8E42-BB98-97E668E5A74C}" type="presParOf" srcId="{490AC139-6F8F-5F4E-A6ED-8D2575DB73BD}" destId="{B9FCB098-0DBE-3E48-BB8E-3C7ACA9CC07A}" srcOrd="1" destOrd="0" presId="urn:microsoft.com/office/officeart/2008/layout/LinedList"/>
    <dgm:cxn modelId="{5E901555-7A81-9442-8CDA-020BB5A61170}" type="presParOf" srcId="{C61481C7-360F-D844-9B34-F12ECD5F560A}" destId="{659CC3BC-4724-FB42-81EB-F747481ED1D6}" srcOrd="8" destOrd="0" presId="urn:microsoft.com/office/officeart/2008/layout/LinedList"/>
    <dgm:cxn modelId="{A3A4B4A7-92BA-B94E-8F4C-BFC236F1816B}" type="presParOf" srcId="{C61481C7-360F-D844-9B34-F12ECD5F560A}" destId="{88CC653E-5EDA-D049-BCEA-0EE87A932E38}" srcOrd="9" destOrd="0" presId="urn:microsoft.com/office/officeart/2008/layout/LinedList"/>
    <dgm:cxn modelId="{70FB7436-3A98-4A4A-A92A-304785977F81}" type="presParOf" srcId="{88CC653E-5EDA-D049-BCEA-0EE87A932E38}" destId="{0D3A27FB-D72A-2D4C-A7CE-E3FF1B1B6B8D}" srcOrd="0" destOrd="0" presId="urn:microsoft.com/office/officeart/2008/layout/LinedList"/>
    <dgm:cxn modelId="{F71AF218-D733-2040-85C2-BD537C058F1E}" type="presParOf" srcId="{88CC653E-5EDA-D049-BCEA-0EE87A932E38}" destId="{1E9EFE7B-1575-C147-90C3-EFD8504FFCB8}" srcOrd="1" destOrd="0" presId="urn:microsoft.com/office/officeart/2008/layout/LinedList"/>
    <dgm:cxn modelId="{6928E975-070D-F743-9FAE-9A625C25A0AE}" type="presParOf" srcId="{C61481C7-360F-D844-9B34-F12ECD5F560A}" destId="{5610ABC0-163A-F040-A1D7-9AFDD45BD83E}" srcOrd="10" destOrd="0" presId="urn:microsoft.com/office/officeart/2008/layout/LinedList"/>
    <dgm:cxn modelId="{E9F1057C-BBBF-734F-A1F6-D9294D735623}" type="presParOf" srcId="{C61481C7-360F-D844-9B34-F12ECD5F560A}" destId="{E1DC0E60-0FD6-4942-A05B-3C1A19A8509C}" srcOrd="11" destOrd="0" presId="urn:microsoft.com/office/officeart/2008/layout/LinedList"/>
    <dgm:cxn modelId="{20288DA9-A1DF-7745-8493-1E035BF76765}" type="presParOf" srcId="{E1DC0E60-0FD6-4942-A05B-3C1A19A8509C}" destId="{2FB40C60-E3B8-B245-A81C-51CF7A3343C0}" srcOrd="0" destOrd="0" presId="urn:microsoft.com/office/officeart/2008/layout/LinedList"/>
    <dgm:cxn modelId="{526E1778-785F-1A40-A08D-9A910A1E3A81}" type="presParOf" srcId="{E1DC0E60-0FD6-4942-A05B-3C1A19A8509C}" destId="{4A1E365D-9842-6B49-A023-9C0E2E5A9EF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8E129E-FE60-46DF-9460-4C5D50B9CCF3}" type="doc">
      <dgm:prSet loTypeId="urn:microsoft.com/office/officeart/2008/layout/LinedList" loCatId="list" qsTypeId="urn:microsoft.com/office/officeart/2005/8/quickstyle/simple1#1" qsCatId="simple" csTypeId="urn:microsoft.com/office/officeart/2005/8/colors/accent1_2#2" csCatId="accent1"/>
      <dgm:spPr/>
      <dgm:t>
        <a:bodyPr/>
        <a:lstStyle/>
        <a:p>
          <a:endParaRPr lang="en-US"/>
        </a:p>
      </dgm:t>
    </dgm:pt>
    <dgm:pt modelId="{8D4E7492-983F-4401-8C1F-75EA85970DDF}">
      <dgm:prSet/>
      <dgm:spPr/>
      <dgm:t>
        <a:bodyPr/>
        <a:lstStyle/>
        <a:p>
          <a:r>
            <a:rPr lang="ru-RU" b="1"/>
            <a:t>Конституційне право як наука </a:t>
          </a:r>
          <a:r>
            <a:rPr lang="ru-RU"/>
            <a:t>– це система знань, поглядів і теорій про сутність, закономірності та розвиток конституційного ладу, організації державної влади, правового статусу людини і громадянина, а також про джерела та інститути конституційного права.</a:t>
          </a:r>
          <a:endParaRPr lang="en-US"/>
        </a:p>
      </dgm:t>
    </dgm:pt>
    <dgm:pt modelId="{E7998BB2-F107-4699-AF46-25175FCEF051}" type="parTrans" cxnId="{83C90C3B-D325-4CF9-A7EE-8FBCABE39767}">
      <dgm:prSet/>
      <dgm:spPr/>
      <dgm:t>
        <a:bodyPr/>
        <a:lstStyle/>
        <a:p>
          <a:endParaRPr lang="en-US"/>
        </a:p>
      </dgm:t>
    </dgm:pt>
    <dgm:pt modelId="{A7D760DA-BEFA-47E0-A9AC-C83E5169A6F7}" type="sibTrans" cxnId="{83C90C3B-D325-4CF9-A7EE-8FBCABE39767}">
      <dgm:prSet/>
      <dgm:spPr/>
      <dgm:t>
        <a:bodyPr/>
        <a:lstStyle/>
        <a:p>
          <a:endParaRPr lang="en-US"/>
        </a:p>
      </dgm:t>
    </dgm:pt>
    <dgm:pt modelId="{75F9AC6D-B64C-45AA-BEF4-F156481040E9}">
      <dgm:prSet/>
      <dgm:spPr/>
      <dgm:t>
        <a:bodyPr/>
        <a:lstStyle/>
        <a:p>
          <a:r>
            <a:rPr lang="ru-RU"/>
            <a:t>Наука досліджує не тільки чинні норми, але й історію, тенденції розвитку та практику застосування конституційного права.</a:t>
          </a:r>
          <a:endParaRPr lang="en-US"/>
        </a:p>
      </dgm:t>
    </dgm:pt>
    <dgm:pt modelId="{6FF04305-6A1B-4C52-876A-F5F61C8956CB}" type="parTrans" cxnId="{EFA9F6E4-DF60-4F42-84FA-F94B8BFC0F6E}">
      <dgm:prSet/>
      <dgm:spPr/>
      <dgm:t>
        <a:bodyPr/>
        <a:lstStyle/>
        <a:p>
          <a:endParaRPr lang="en-US"/>
        </a:p>
      </dgm:t>
    </dgm:pt>
    <dgm:pt modelId="{2A306510-ECCF-4DAB-B8FE-B548E6FC59BD}" type="sibTrans" cxnId="{EFA9F6E4-DF60-4F42-84FA-F94B8BFC0F6E}">
      <dgm:prSet/>
      <dgm:spPr/>
      <dgm:t>
        <a:bodyPr/>
        <a:lstStyle/>
        <a:p>
          <a:endParaRPr lang="en-US"/>
        </a:p>
      </dgm:t>
    </dgm:pt>
    <dgm:pt modelId="{D56B9F3D-0357-1E4F-9532-9B9762966DD8}" type="pres">
      <dgm:prSet presAssocID="{D68E129E-FE60-46DF-9460-4C5D50B9CCF3}" presName="vert0" presStyleCnt="0">
        <dgm:presLayoutVars>
          <dgm:dir/>
          <dgm:animOne val="branch"/>
          <dgm:animLvl val="lvl"/>
        </dgm:presLayoutVars>
      </dgm:prSet>
      <dgm:spPr/>
    </dgm:pt>
    <dgm:pt modelId="{F9591538-984B-E34E-AD86-D561DB3AC904}" type="pres">
      <dgm:prSet presAssocID="{8D4E7492-983F-4401-8C1F-75EA85970DDF}" presName="thickLine" presStyleLbl="alignNode1" presStyleIdx="0" presStyleCnt="2"/>
      <dgm:spPr/>
    </dgm:pt>
    <dgm:pt modelId="{436E9163-7BE2-EB4B-81E6-4F0D11127296}" type="pres">
      <dgm:prSet presAssocID="{8D4E7492-983F-4401-8C1F-75EA85970DDF}" presName="horz1" presStyleCnt="0"/>
      <dgm:spPr/>
    </dgm:pt>
    <dgm:pt modelId="{60288270-77C4-CF4B-9A85-9DD799C4959D}" type="pres">
      <dgm:prSet presAssocID="{8D4E7492-983F-4401-8C1F-75EA85970DDF}" presName="tx1" presStyleLbl="revTx" presStyleIdx="0" presStyleCnt="2"/>
      <dgm:spPr/>
    </dgm:pt>
    <dgm:pt modelId="{20622336-D855-6F4E-A730-D244BAB7925D}" type="pres">
      <dgm:prSet presAssocID="{8D4E7492-983F-4401-8C1F-75EA85970DDF}" presName="vert1" presStyleCnt="0"/>
      <dgm:spPr/>
    </dgm:pt>
    <dgm:pt modelId="{C5FA535C-3463-BE4D-9BF3-0B1FBF08F65B}" type="pres">
      <dgm:prSet presAssocID="{75F9AC6D-B64C-45AA-BEF4-F156481040E9}" presName="thickLine" presStyleLbl="alignNode1" presStyleIdx="1" presStyleCnt="2"/>
      <dgm:spPr/>
    </dgm:pt>
    <dgm:pt modelId="{F8AF4417-E900-1F4B-BA9C-E0DDB4862D24}" type="pres">
      <dgm:prSet presAssocID="{75F9AC6D-B64C-45AA-BEF4-F156481040E9}" presName="horz1" presStyleCnt="0"/>
      <dgm:spPr/>
    </dgm:pt>
    <dgm:pt modelId="{05289600-7F08-634E-AD81-3F1B10D1BB32}" type="pres">
      <dgm:prSet presAssocID="{75F9AC6D-B64C-45AA-BEF4-F156481040E9}" presName="tx1" presStyleLbl="revTx" presStyleIdx="1" presStyleCnt="2"/>
      <dgm:spPr/>
    </dgm:pt>
    <dgm:pt modelId="{597CE0F5-79A1-504A-9B7F-35D434C74C20}" type="pres">
      <dgm:prSet presAssocID="{75F9AC6D-B64C-45AA-BEF4-F156481040E9}" presName="vert1" presStyleCnt="0"/>
      <dgm:spPr/>
    </dgm:pt>
  </dgm:ptLst>
  <dgm:cxnLst>
    <dgm:cxn modelId="{83C90C3B-D325-4CF9-A7EE-8FBCABE39767}" srcId="{D68E129E-FE60-46DF-9460-4C5D50B9CCF3}" destId="{8D4E7492-983F-4401-8C1F-75EA85970DDF}" srcOrd="0" destOrd="0" parTransId="{E7998BB2-F107-4699-AF46-25175FCEF051}" sibTransId="{A7D760DA-BEFA-47E0-A9AC-C83E5169A6F7}"/>
    <dgm:cxn modelId="{9E73FB82-0026-7641-8A2B-91FFDA4914BA}" type="presOf" srcId="{8D4E7492-983F-4401-8C1F-75EA85970DDF}" destId="{60288270-77C4-CF4B-9A85-9DD799C4959D}" srcOrd="0" destOrd="0" presId="urn:microsoft.com/office/officeart/2008/layout/LinedList"/>
    <dgm:cxn modelId="{D5E04FAD-C2B4-5D41-8722-03778F04DE80}" type="presOf" srcId="{D68E129E-FE60-46DF-9460-4C5D50B9CCF3}" destId="{D56B9F3D-0357-1E4F-9532-9B9762966DD8}" srcOrd="0" destOrd="0" presId="urn:microsoft.com/office/officeart/2008/layout/LinedList"/>
    <dgm:cxn modelId="{EFA9F6E4-DF60-4F42-84FA-F94B8BFC0F6E}" srcId="{D68E129E-FE60-46DF-9460-4C5D50B9CCF3}" destId="{75F9AC6D-B64C-45AA-BEF4-F156481040E9}" srcOrd="1" destOrd="0" parTransId="{6FF04305-6A1B-4C52-876A-F5F61C8956CB}" sibTransId="{2A306510-ECCF-4DAB-B8FE-B548E6FC59BD}"/>
    <dgm:cxn modelId="{B2AB99F1-E46C-8E49-B202-84BE07EE207F}" type="presOf" srcId="{75F9AC6D-B64C-45AA-BEF4-F156481040E9}" destId="{05289600-7F08-634E-AD81-3F1B10D1BB32}" srcOrd="0" destOrd="0" presId="urn:microsoft.com/office/officeart/2008/layout/LinedList"/>
    <dgm:cxn modelId="{9D97B84C-CA53-C84B-BEF4-639FBD9B70D0}" type="presParOf" srcId="{D56B9F3D-0357-1E4F-9532-9B9762966DD8}" destId="{F9591538-984B-E34E-AD86-D561DB3AC904}" srcOrd="0" destOrd="0" presId="urn:microsoft.com/office/officeart/2008/layout/LinedList"/>
    <dgm:cxn modelId="{5B09DE93-0D47-9B4D-82C3-A89DEB083E0F}" type="presParOf" srcId="{D56B9F3D-0357-1E4F-9532-9B9762966DD8}" destId="{436E9163-7BE2-EB4B-81E6-4F0D11127296}" srcOrd="1" destOrd="0" presId="urn:microsoft.com/office/officeart/2008/layout/LinedList"/>
    <dgm:cxn modelId="{7325C1EB-2F49-7340-9CE2-A0C8E4A87BFB}" type="presParOf" srcId="{436E9163-7BE2-EB4B-81E6-4F0D11127296}" destId="{60288270-77C4-CF4B-9A85-9DD799C4959D}" srcOrd="0" destOrd="0" presId="urn:microsoft.com/office/officeart/2008/layout/LinedList"/>
    <dgm:cxn modelId="{96859D1E-9D88-2045-A3E6-E8718A1A0FFD}" type="presParOf" srcId="{436E9163-7BE2-EB4B-81E6-4F0D11127296}" destId="{20622336-D855-6F4E-A730-D244BAB7925D}" srcOrd="1" destOrd="0" presId="urn:microsoft.com/office/officeart/2008/layout/LinedList"/>
    <dgm:cxn modelId="{C5376042-3556-A54F-8DBE-3B0F4BDE9034}" type="presParOf" srcId="{D56B9F3D-0357-1E4F-9532-9B9762966DD8}" destId="{C5FA535C-3463-BE4D-9BF3-0B1FBF08F65B}" srcOrd="2" destOrd="0" presId="urn:microsoft.com/office/officeart/2008/layout/LinedList"/>
    <dgm:cxn modelId="{FA4A237A-1C81-A045-B0DE-40F2FB6A26A2}" type="presParOf" srcId="{D56B9F3D-0357-1E4F-9532-9B9762966DD8}" destId="{F8AF4417-E900-1F4B-BA9C-E0DDB4862D24}" srcOrd="3" destOrd="0" presId="urn:microsoft.com/office/officeart/2008/layout/LinedList"/>
    <dgm:cxn modelId="{20ABC9B3-17AC-8F47-BE38-E53A2C7695F3}" type="presParOf" srcId="{F8AF4417-E900-1F4B-BA9C-E0DDB4862D24}" destId="{05289600-7F08-634E-AD81-3F1B10D1BB32}" srcOrd="0" destOrd="0" presId="urn:microsoft.com/office/officeart/2008/layout/LinedList"/>
    <dgm:cxn modelId="{72719E9D-4DBE-7447-996D-50F215082EC1}" type="presParOf" srcId="{F8AF4417-E900-1F4B-BA9C-E0DDB4862D24}" destId="{597CE0F5-79A1-504A-9B7F-35D434C74C2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17E3D1-9C70-4EE5-BDDF-B1C132CC6BC0}" type="doc">
      <dgm:prSet loTypeId="urn:microsoft.com/office/officeart/2005/8/layout/default" loCatId="list" qsTypeId="urn:microsoft.com/office/officeart/2005/8/quickstyle/simple2#2" qsCatId="simple" csTypeId="urn:microsoft.com/office/officeart/2005/8/colors/accent1_2#3" csCatId="accent1"/>
      <dgm:spPr/>
      <dgm:t>
        <a:bodyPr/>
        <a:lstStyle/>
        <a:p>
          <a:endParaRPr lang="en-US"/>
        </a:p>
      </dgm:t>
    </dgm:pt>
    <dgm:pt modelId="{0FC6566A-BF1F-4431-832B-AD95E873A709}">
      <dgm:prSet/>
      <dgm:spPr/>
      <dgm:t>
        <a:bodyPr/>
        <a:lstStyle/>
        <a:p>
          <a:r>
            <a:rPr lang="ru-RU" b="1"/>
            <a:t>Формально-юридичний</a:t>
          </a:r>
          <a:r>
            <a:rPr lang="ru-RU"/>
            <a:t> – аналіз текстів Конституції, законів, рішень Конституційного Суду.</a:t>
          </a:r>
          <a:endParaRPr lang="en-US"/>
        </a:p>
      </dgm:t>
    </dgm:pt>
    <dgm:pt modelId="{CE81053E-55E4-47C9-BCD5-A33AA3816CA3}" type="parTrans" cxnId="{B7525DC6-3C97-42C3-9084-6B57853C74C4}">
      <dgm:prSet/>
      <dgm:spPr/>
      <dgm:t>
        <a:bodyPr/>
        <a:lstStyle/>
        <a:p>
          <a:endParaRPr lang="en-US"/>
        </a:p>
      </dgm:t>
    </dgm:pt>
    <dgm:pt modelId="{A8C585ED-D4FF-4AA3-BF59-5E9DD4FF346A}" type="sibTrans" cxnId="{B7525DC6-3C97-42C3-9084-6B57853C74C4}">
      <dgm:prSet/>
      <dgm:spPr/>
      <dgm:t>
        <a:bodyPr/>
        <a:lstStyle/>
        <a:p>
          <a:endParaRPr lang="en-US"/>
        </a:p>
      </dgm:t>
    </dgm:pt>
    <dgm:pt modelId="{CE3AAD8C-B0CB-4802-8DDB-13177F66C0EE}">
      <dgm:prSet/>
      <dgm:spPr/>
      <dgm:t>
        <a:bodyPr/>
        <a:lstStyle/>
        <a:p>
          <a:r>
            <a:rPr lang="ru-RU" b="1"/>
            <a:t>Історичний</a:t>
          </a:r>
          <a:r>
            <a:rPr lang="ru-RU"/>
            <a:t> – вивчення розвитку конституційних норм від давніх часів до сучасності.</a:t>
          </a:r>
          <a:endParaRPr lang="en-US"/>
        </a:p>
      </dgm:t>
    </dgm:pt>
    <dgm:pt modelId="{B3879566-45FF-40CC-966B-0D52254F8911}" type="parTrans" cxnId="{C1101A43-C3CA-47B6-8AEC-E036036497F5}">
      <dgm:prSet/>
      <dgm:spPr/>
      <dgm:t>
        <a:bodyPr/>
        <a:lstStyle/>
        <a:p>
          <a:endParaRPr lang="en-US"/>
        </a:p>
      </dgm:t>
    </dgm:pt>
    <dgm:pt modelId="{36FC2A53-3540-4238-ACB5-34C2B4C183FD}" type="sibTrans" cxnId="{C1101A43-C3CA-47B6-8AEC-E036036497F5}">
      <dgm:prSet/>
      <dgm:spPr/>
      <dgm:t>
        <a:bodyPr/>
        <a:lstStyle/>
        <a:p>
          <a:endParaRPr lang="en-US"/>
        </a:p>
      </dgm:t>
    </dgm:pt>
    <dgm:pt modelId="{D10FF897-5A3F-4DA2-AAAF-9E55D291F856}">
      <dgm:prSet/>
      <dgm:spPr/>
      <dgm:t>
        <a:bodyPr/>
        <a:lstStyle/>
        <a:p>
          <a:r>
            <a:rPr lang="ru-RU" b="1"/>
            <a:t>Порівняльно-правовий</a:t>
          </a:r>
          <a:r>
            <a:rPr lang="ru-RU"/>
            <a:t> – зіставлення конституційного законодавства України з іншими державами.</a:t>
          </a:r>
          <a:endParaRPr lang="en-US"/>
        </a:p>
      </dgm:t>
    </dgm:pt>
    <dgm:pt modelId="{BDE3F189-F89B-4469-A442-1A74860FD61E}" type="parTrans" cxnId="{357DD40C-0C7F-4223-9F16-FCC40A875913}">
      <dgm:prSet/>
      <dgm:spPr/>
      <dgm:t>
        <a:bodyPr/>
        <a:lstStyle/>
        <a:p>
          <a:endParaRPr lang="en-US"/>
        </a:p>
      </dgm:t>
    </dgm:pt>
    <dgm:pt modelId="{8A282C8B-C6C2-4A3D-AC5D-5891FE202346}" type="sibTrans" cxnId="{357DD40C-0C7F-4223-9F16-FCC40A875913}">
      <dgm:prSet/>
      <dgm:spPr/>
      <dgm:t>
        <a:bodyPr/>
        <a:lstStyle/>
        <a:p>
          <a:endParaRPr lang="en-US"/>
        </a:p>
      </dgm:t>
    </dgm:pt>
    <dgm:pt modelId="{78228EA8-4A7B-43E7-A2BD-E08591FD26AA}">
      <dgm:prSet/>
      <dgm:spPr/>
      <dgm:t>
        <a:bodyPr/>
        <a:lstStyle/>
        <a:p>
          <a:r>
            <a:rPr lang="ru-RU" b="1"/>
            <a:t>Системний</a:t>
          </a:r>
          <a:r>
            <a:rPr lang="ru-RU"/>
            <a:t> – розгляд норм у взаємозв’язку як єдиної системи.</a:t>
          </a:r>
          <a:endParaRPr lang="en-US"/>
        </a:p>
      </dgm:t>
    </dgm:pt>
    <dgm:pt modelId="{804E6CEE-A925-49B2-94EA-3CDE355BC73C}" type="parTrans" cxnId="{20AD32CE-55B5-45D8-89B9-8BEBF948D663}">
      <dgm:prSet/>
      <dgm:spPr/>
      <dgm:t>
        <a:bodyPr/>
        <a:lstStyle/>
        <a:p>
          <a:endParaRPr lang="en-US"/>
        </a:p>
      </dgm:t>
    </dgm:pt>
    <dgm:pt modelId="{AF361427-5523-4A99-BE42-CA116F7E31C4}" type="sibTrans" cxnId="{20AD32CE-55B5-45D8-89B9-8BEBF948D663}">
      <dgm:prSet/>
      <dgm:spPr/>
      <dgm:t>
        <a:bodyPr/>
        <a:lstStyle/>
        <a:p>
          <a:endParaRPr lang="en-US"/>
        </a:p>
      </dgm:t>
    </dgm:pt>
    <dgm:pt modelId="{A987AABD-97FC-4C39-902D-71F05BD08FDF}">
      <dgm:prSet/>
      <dgm:spPr/>
      <dgm:t>
        <a:bodyPr/>
        <a:lstStyle/>
        <a:p>
          <a:r>
            <a:rPr lang="ru-RU" b="1"/>
            <a:t>Соціологічний</a:t>
          </a:r>
          <a:r>
            <a:rPr lang="ru-RU"/>
            <a:t> – аналіз того, як конституційні норми реалізуються у суспільстві (опитування, практика).</a:t>
          </a:r>
          <a:endParaRPr lang="en-US"/>
        </a:p>
      </dgm:t>
    </dgm:pt>
    <dgm:pt modelId="{C8DCC12A-8590-485A-9E6A-6AF7AB924ED3}" type="parTrans" cxnId="{741748F1-904E-4D30-B3F1-EEA9D9561241}">
      <dgm:prSet/>
      <dgm:spPr/>
      <dgm:t>
        <a:bodyPr/>
        <a:lstStyle/>
        <a:p>
          <a:endParaRPr lang="en-US"/>
        </a:p>
      </dgm:t>
    </dgm:pt>
    <dgm:pt modelId="{6612462F-1BBF-49C9-9366-7879D29B1F79}" type="sibTrans" cxnId="{741748F1-904E-4D30-B3F1-EEA9D9561241}">
      <dgm:prSet/>
      <dgm:spPr/>
      <dgm:t>
        <a:bodyPr/>
        <a:lstStyle/>
        <a:p>
          <a:endParaRPr lang="en-US"/>
        </a:p>
      </dgm:t>
    </dgm:pt>
    <dgm:pt modelId="{FDA12868-DAC0-46BF-B67E-FC9A7C212826}">
      <dgm:prSet/>
      <dgm:spPr/>
      <dgm:t>
        <a:bodyPr/>
        <a:lstStyle/>
        <a:p>
          <a:r>
            <a:rPr lang="ru-RU" b="1"/>
            <a:t>Статистичний</a:t>
          </a:r>
          <a:r>
            <a:rPr lang="ru-RU"/>
            <a:t> – використання кількісних даних (наприклад, результати виборів, кількість звернень до судів).</a:t>
          </a:r>
          <a:endParaRPr lang="en-US"/>
        </a:p>
      </dgm:t>
    </dgm:pt>
    <dgm:pt modelId="{BB517385-65C4-48DB-A9B3-E415CD20ED28}" type="parTrans" cxnId="{C3016C9F-E2C6-423F-85EC-82C034D819D6}">
      <dgm:prSet/>
      <dgm:spPr/>
      <dgm:t>
        <a:bodyPr/>
        <a:lstStyle/>
        <a:p>
          <a:endParaRPr lang="en-US"/>
        </a:p>
      </dgm:t>
    </dgm:pt>
    <dgm:pt modelId="{B4A21532-0A4E-4A6F-8CD8-E97E1C4CA4DE}" type="sibTrans" cxnId="{C3016C9F-E2C6-423F-85EC-82C034D819D6}">
      <dgm:prSet/>
      <dgm:spPr/>
      <dgm:t>
        <a:bodyPr/>
        <a:lstStyle/>
        <a:p>
          <a:endParaRPr lang="en-US"/>
        </a:p>
      </dgm:t>
    </dgm:pt>
    <dgm:pt modelId="{7585DAFE-8C10-4966-BD92-9034910422C1}">
      <dgm:prSet/>
      <dgm:spPr/>
      <dgm:t>
        <a:bodyPr/>
        <a:lstStyle/>
        <a:p>
          <a:r>
            <a:rPr lang="ru-RU" b="1"/>
            <a:t>Логіко-юридичний</a:t>
          </a:r>
          <a:r>
            <a:rPr lang="ru-RU"/>
            <a:t> – побудова правових категорій, понять, висновків</a:t>
          </a:r>
          <a:endParaRPr lang="en-US"/>
        </a:p>
      </dgm:t>
    </dgm:pt>
    <dgm:pt modelId="{AE292444-8B06-4DD7-A156-C41349618BF9}" type="parTrans" cxnId="{C4DA6B74-A169-4271-A608-AFD1549C9230}">
      <dgm:prSet/>
      <dgm:spPr/>
      <dgm:t>
        <a:bodyPr/>
        <a:lstStyle/>
        <a:p>
          <a:endParaRPr lang="en-US"/>
        </a:p>
      </dgm:t>
    </dgm:pt>
    <dgm:pt modelId="{79EE8ED7-EFBD-4F35-9ED2-A6DD283EEF36}" type="sibTrans" cxnId="{C4DA6B74-A169-4271-A608-AFD1549C9230}">
      <dgm:prSet/>
      <dgm:spPr/>
      <dgm:t>
        <a:bodyPr/>
        <a:lstStyle/>
        <a:p>
          <a:endParaRPr lang="en-US"/>
        </a:p>
      </dgm:t>
    </dgm:pt>
    <dgm:pt modelId="{4051D16F-B6A3-4634-ABEA-450B6D44149B}">
      <dgm:prSet/>
      <dgm:spPr/>
      <dgm:t>
        <a:bodyPr/>
        <a:lstStyle/>
        <a:p>
          <a:r>
            <a:rPr lang="ru-RU" b="1"/>
            <a:t>Прогностичний</a:t>
          </a:r>
          <a:r>
            <a:rPr lang="ru-RU"/>
            <a:t> – наукове передбачення напрямів розвитку конституційного права.</a:t>
          </a:r>
          <a:endParaRPr lang="en-US"/>
        </a:p>
      </dgm:t>
    </dgm:pt>
    <dgm:pt modelId="{2CB02BA2-F246-40F4-90F1-C90472DDD5E9}" type="parTrans" cxnId="{20B52D84-334F-48C4-827E-CAF27764B9FD}">
      <dgm:prSet/>
      <dgm:spPr/>
      <dgm:t>
        <a:bodyPr/>
        <a:lstStyle/>
        <a:p>
          <a:endParaRPr lang="en-US"/>
        </a:p>
      </dgm:t>
    </dgm:pt>
    <dgm:pt modelId="{9A158B03-654D-4BDB-A2FC-25AE83C38CD6}" type="sibTrans" cxnId="{20B52D84-334F-48C4-827E-CAF27764B9FD}">
      <dgm:prSet/>
      <dgm:spPr/>
      <dgm:t>
        <a:bodyPr/>
        <a:lstStyle/>
        <a:p>
          <a:endParaRPr lang="en-US"/>
        </a:p>
      </dgm:t>
    </dgm:pt>
    <dgm:pt modelId="{8FB976A0-CEA0-2249-8DB3-51D29E77EF50}" type="pres">
      <dgm:prSet presAssocID="{9717E3D1-9C70-4EE5-BDDF-B1C132CC6BC0}" presName="diagram" presStyleCnt="0">
        <dgm:presLayoutVars>
          <dgm:dir/>
          <dgm:resizeHandles val="exact"/>
        </dgm:presLayoutVars>
      </dgm:prSet>
      <dgm:spPr/>
    </dgm:pt>
    <dgm:pt modelId="{C2C75E02-8748-0140-ABFA-34CB320E8F93}" type="pres">
      <dgm:prSet presAssocID="{0FC6566A-BF1F-4431-832B-AD95E873A709}" presName="node" presStyleLbl="node1" presStyleIdx="0" presStyleCnt="8">
        <dgm:presLayoutVars>
          <dgm:bulletEnabled val="1"/>
        </dgm:presLayoutVars>
      </dgm:prSet>
      <dgm:spPr/>
    </dgm:pt>
    <dgm:pt modelId="{6B2DA0C2-422B-9E4E-89FB-DB96AB03E19B}" type="pres">
      <dgm:prSet presAssocID="{A8C585ED-D4FF-4AA3-BF59-5E9DD4FF346A}" presName="sibTrans" presStyleCnt="0"/>
      <dgm:spPr/>
    </dgm:pt>
    <dgm:pt modelId="{84392DFB-2A3C-1B41-BA02-66A1F66456F0}" type="pres">
      <dgm:prSet presAssocID="{CE3AAD8C-B0CB-4802-8DDB-13177F66C0EE}" presName="node" presStyleLbl="node1" presStyleIdx="1" presStyleCnt="8">
        <dgm:presLayoutVars>
          <dgm:bulletEnabled val="1"/>
        </dgm:presLayoutVars>
      </dgm:prSet>
      <dgm:spPr/>
    </dgm:pt>
    <dgm:pt modelId="{2D1C663C-39C9-D845-937B-75DC9DFF7FF7}" type="pres">
      <dgm:prSet presAssocID="{36FC2A53-3540-4238-ACB5-34C2B4C183FD}" presName="sibTrans" presStyleCnt="0"/>
      <dgm:spPr/>
    </dgm:pt>
    <dgm:pt modelId="{C6B04AED-BFD9-754E-A326-E82350FD3496}" type="pres">
      <dgm:prSet presAssocID="{D10FF897-5A3F-4DA2-AAAF-9E55D291F856}" presName="node" presStyleLbl="node1" presStyleIdx="2" presStyleCnt="8">
        <dgm:presLayoutVars>
          <dgm:bulletEnabled val="1"/>
        </dgm:presLayoutVars>
      </dgm:prSet>
      <dgm:spPr/>
    </dgm:pt>
    <dgm:pt modelId="{011E757F-C995-034F-A484-745BDDC878AD}" type="pres">
      <dgm:prSet presAssocID="{8A282C8B-C6C2-4A3D-AC5D-5891FE202346}" presName="sibTrans" presStyleCnt="0"/>
      <dgm:spPr/>
    </dgm:pt>
    <dgm:pt modelId="{6B994C83-2799-2648-A49D-5D24CE4D9E40}" type="pres">
      <dgm:prSet presAssocID="{78228EA8-4A7B-43E7-A2BD-E08591FD26AA}" presName="node" presStyleLbl="node1" presStyleIdx="3" presStyleCnt="8">
        <dgm:presLayoutVars>
          <dgm:bulletEnabled val="1"/>
        </dgm:presLayoutVars>
      </dgm:prSet>
      <dgm:spPr/>
    </dgm:pt>
    <dgm:pt modelId="{A33D3C22-CFAC-5E48-AFB0-35D298B1EC20}" type="pres">
      <dgm:prSet presAssocID="{AF361427-5523-4A99-BE42-CA116F7E31C4}" presName="sibTrans" presStyleCnt="0"/>
      <dgm:spPr/>
    </dgm:pt>
    <dgm:pt modelId="{BEE657C9-6D03-8243-9554-17F6AD9CC2A1}" type="pres">
      <dgm:prSet presAssocID="{A987AABD-97FC-4C39-902D-71F05BD08FDF}" presName="node" presStyleLbl="node1" presStyleIdx="4" presStyleCnt="8">
        <dgm:presLayoutVars>
          <dgm:bulletEnabled val="1"/>
        </dgm:presLayoutVars>
      </dgm:prSet>
      <dgm:spPr/>
    </dgm:pt>
    <dgm:pt modelId="{8180C72F-E347-0847-9FB8-F7F976FCD624}" type="pres">
      <dgm:prSet presAssocID="{6612462F-1BBF-49C9-9366-7879D29B1F79}" presName="sibTrans" presStyleCnt="0"/>
      <dgm:spPr/>
    </dgm:pt>
    <dgm:pt modelId="{43925EE6-8E9F-F64E-BD0F-B0FC21969222}" type="pres">
      <dgm:prSet presAssocID="{FDA12868-DAC0-46BF-B67E-FC9A7C212826}" presName="node" presStyleLbl="node1" presStyleIdx="5" presStyleCnt="8">
        <dgm:presLayoutVars>
          <dgm:bulletEnabled val="1"/>
        </dgm:presLayoutVars>
      </dgm:prSet>
      <dgm:spPr/>
    </dgm:pt>
    <dgm:pt modelId="{B8B7275F-0972-DB4B-8E18-EB2C543E3312}" type="pres">
      <dgm:prSet presAssocID="{B4A21532-0A4E-4A6F-8CD8-E97E1C4CA4DE}" presName="sibTrans" presStyleCnt="0"/>
      <dgm:spPr/>
    </dgm:pt>
    <dgm:pt modelId="{89B474EB-D815-9D41-9D7E-064AB5DE0291}" type="pres">
      <dgm:prSet presAssocID="{7585DAFE-8C10-4966-BD92-9034910422C1}" presName="node" presStyleLbl="node1" presStyleIdx="6" presStyleCnt="8">
        <dgm:presLayoutVars>
          <dgm:bulletEnabled val="1"/>
        </dgm:presLayoutVars>
      </dgm:prSet>
      <dgm:spPr/>
    </dgm:pt>
    <dgm:pt modelId="{A881181B-7DF1-2E45-888B-CC57B75609E3}" type="pres">
      <dgm:prSet presAssocID="{79EE8ED7-EFBD-4F35-9ED2-A6DD283EEF36}" presName="sibTrans" presStyleCnt="0"/>
      <dgm:spPr/>
    </dgm:pt>
    <dgm:pt modelId="{52AF1386-55F7-5D4C-A4D2-BA131772B9DA}" type="pres">
      <dgm:prSet presAssocID="{4051D16F-B6A3-4634-ABEA-450B6D44149B}" presName="node" presStyleLbl="node1" presStyleIdx="7" presStyleCnt="8">
        <dgm:presLayoutVars>
          <dgm:bulletEnabled val="1"/>
        </dgm:presLayoutVars>
      </dgm:prSet>
      <dgm:spPr/>
    </dgm:pt>
  </dgm:ptLst>
  <dgm:cxnLst>
    <dgm:cxn modelId="{F55EFB04-DE35-4B46-8001-9A1CD45216A8}" type="presOf" srcId="{78228EA8-4A7B-43E7-A2BD-E08591FD26AA}" destId="{6B994C83-2799-2648-A49D-5D24CE4D9E40}" srcOrd="0" destOrd="0" presId="urn:microsoft.com/office/officeart/2005/8/layout/default"/>
    <dgm:cxn modelId="{357DD40C-0C7F-4223-9F16-FCC40A875913}" srcId="{9717E3D1-9C70-4EE5-BDDF-B1C132CC6BC0}" destId="{D10FF897-5A3F-4DA2-AAAF-9E55D291F856}" srcOrd="2" destOrd="0" parTransId="{BDE3F189-F89B-4469-A442-1A74860FD61E}" sibTransId="{8A282C8B-C6C2-4A3D-AC5D-5891FE202346}"/>
    <dgm:cxn modelId="{4694E22F-1BE8-424D-92B3-D7585EECB3C3}" type="presOf" srcId="{4051D16F-B6A3-4634-ABEA-450B6D44149B}" destId="{52AF1386-55F7-5D4C-A4D2-BA131772B9DA}" srcOrd="0" destOrd="0" presId="urn:microsoft.com/office/officeart/2005/8/layout/default"/>
    <dgm:cxn modelId="{141DED3C-03AE-6141-8B9F-901363468A4F}" type="presOf" srcId="{A987AABD-97FC-4C39-902D-71F05BD08FDF}" destId="{BEE657C9-6D03-8243-9554-17F6AD9CC2A1}" srcOrd="0" destOrd="0" presId="urn:microsoft.com/office/officeart/2005/8/layout/default"/>
    <dgm:cxn modelId="{C1101A43-C3CA-47B6-8AEC-E036036497F5}" srcId="{9717E3D1-9C70-4EE5-BDDF-B1C132CC6BC0}" destId="{CE3AAD8C-B0CB-4802-8DDB-13177F66C0EE}" srcOrd="1" destOrd="0" parTransId="{B3879566-45FF-40CC-966B-0D52254F8911}" sibTransId="{36FC2A53-3540-4238-ACB5-34C2B4C183FD}"/>
    <dgm:cxn modelId="{BA0BCE58-F838-2F45-B0FF-06D1747AA350}" type="presOf" srcId="{9717E3D1-9C70-4EE5-BDDF-B1C132CC6BC0}" destId="{8FB976A0-CEA0-2249-8DB3-51D29E77EF50}" srcOrd="0" destOrd="0" presId="urn:microsoft.com/office/officeart/2005/8/layout/default"/>
    <dgm:cxn modelId="{ED7BD26C-30A4-B14C-93FF-A196623B041A}" type="presOf" srcId="{CE3AAD8C-B0CB-4802-8DDB-13177F66C0EE}" destId="{84392DFB-2A3C-1B41-BA02-66A1F66456F0}" srcOrd="0" destOrd="0" presId="urn:microsoft.com/office/officeart/2005/8/layout/default"/>
    <dgm:cxn modelId="{C4DA6B74-A169-4271-A608-AFD1549C9230}" srcId="{9717E3D1-9C70-4EE5-BDDF-B1C132CC6BC0}" destId="{7585DAFE-8C10-4966-BD92-9034910422C1}" srcOrd="6" destOrd="0" parTransId="{AE292444-8B06-4DD7-A156-C41349618BF9}" sibTransId="{79EE8ED7-EFBD-4F35-9ED2-A6DD283EEF36}"/>
    <dgm:cxn modelId="{20B52D84-334F-48C4-827E-CAF27764B9FD}" srcId="{9717E3D1-9C70-4EE5-BDDF-B1C132CC6BC0}" destId="{4051D16F-B6A3-4634-ABEA-450B6D44149B}" srcOrd="7" destOrd="0" parTransId="{2CB02BA2-F246-40F4-90F1-C90472DDD5E9}" sibTransId="{9A158B03-654D-4BDB-A2FC-25AE83C38CD6}"/>
    <dgm:cxn modelId="{2BBE8D9A-E043-124A-BD9C-FAEECC5BCD3F}" type="presOf" srcId="{D10FF897-5A3F-4DA2-AAAF-9E55D291F856}" destId="{C6B04AED-BFD9-754E-A326-E82350FD3496}" srcOrd="0" destOrd="0" presId="urn:microsoft.com/office/officeart/2005/8/layout/default"/>
    <dgm:cxn modelId="{C3016C9F-E2C6-423F-85EC-82C034D819D6}" srcId="{9717E3D1-9C70-4EE5-BDDF-B1C132CC6BC0}" destId="{FDA12868-DAC0-46BF-B67E-FC9A7C212826}" srcOrd="5" destOrd="0" parTransId="{BB517385-65C4-48DB-A9B3-E415CD20ED28}" sibTransId="{B4A21532-0A4E-4A6F-8CD8-E97E1C4CA4DE}"/>
    <dgm:cxn modelId="{A0469DA7-75AD-684F-B704-F852C0D9F7A5}" type="presOf" srcId="{7585DAFE-8C10-4966-BD92-9034910422C1}" destId="{89B474EB-D815-9D41-9D7E-064AB5DE0291}" srcOrd="0" destOrd="0" presId="urn:microsoft.com/office/officeart/2005/8/layout/default"/>
    <dgm:cxn modelId="{B7525DC6-3C97-42C3-9084-6B57853C74C4}" srcId="{9717E3D1-9C70-4EE5-BDDF-B1C132CC6BC0}" destId="{0FC6566A-BF1F-4431-832B-AD95E873A709}" srcOrd="0" destOrd="0" parTransId="{CE81053E-55E4-47C9-BCD5-A33AA3816CA3}" sibTransId="{A8C585ED-D4FF-4AA3-BF59-5E9DD4FF346A}"/>
    <dgm:cxn modelId="{20AD32CE-55B5-45D8-89B9-8BEBF948D663}" srcId="{9717E3D1-9C70-4EE5-BDDF-B1C132CC6BC0}" destId="{78228EA8-4A7B-43E7-A2BD-E08591FD26AA}" srcOrd="3" destOrd="0" parTransId="{804E6CEE-A925-49B2-94EA-3CDE355BC73C}" sibTransId="{AF361427-5523-4A99-BE42-CA116F7E31C4}"/>
    <dgm:cxn modelId="{9A58D6CE-BFC9-8845-A228-9ACBAC02791E}" type="presOf" srcId="{FDA12868-DAC0-46BF-B67E-FC9A7C212826}" destId="{43925EE6-8E9F-F64E-BD0F-B0FC21969222}" srcOrd="0" destOrd="0" presId="urn:microsoft.com/office/officeart/2005/8/layout/default"/>
    <dgm:cxn modelId="{3779A9E2-30ED-AB4E-A18E-ECD0DA74FBB7}" type="presOf" srcId="{0FC6566A-BF1F-4431-832B-AD95E873A709}" destId="{C2C75E02-8748-0140-ABFA-34CB320E8F93}" srcOrd="0" destOrd="0" presId="urn:microsoft.com/office/officeart/2005/8/layout/default"/>
    <dgm:cxn modelId="{741748F1-904E-4D30-B3F1-EEA9D9561241}" srcId="{9717E3D1-9C70-4EE5-BDDF-B1C132CC6BC0}" destId="{A987AABD-97FC-4C39-902D-71F05BD08FDF}" srcOrd="4" destOrd="0" parTransId="{C8DCC12A-8590-485A-9E6A-6AF7AB924ED3}" sibTransId="{6612462F-1BBF-49C9-9366-7879D29B1F79}"/>
    <dgm:cxn modelId="{2CB35CE4-3349-7447-AB8D-97472BB7C8BF}" type="presParOf" srcId="{8FB976A0-CEA0-2249-8DB3-51D29E77EF50}" destId="{C2C75E02-8748-0140-ABFA-34CB320E8F93}" srcOrd="0" destOrd="0" presId="urn:microsoft.com/office/officeart/2005/8/layout/default"/>
    <dgm:cxn modelId="{FF4D788E-1B47-CD47-B16E-EF88D1078A76}" type="presParOf" srcId="{8FB976A0-CEA0-2249-8DB3-51D29E77EF50}" destId="{6B2DA0C2-422B-9E4E-89FB-DB96AB03E19B}" srcOrd="1" destOrd="0" presId="urn:microsoft.com/office/officeart/2005/8/layout/default"/>
    <dgm:cxn modelId="{F0012E5D-D988-CE4E-BAB5-3278FBD87535}" type="presParOf" srcId="{8FB976A0-CEA0-2249-8DB3-51D29E77EF50}" destId="{84392DFB-2A3C-1B41-BA02-66A1F66456F0}" srcOrd="2" destOrd="0" presId="urn:microsoft.com/office/officeart/2005/8/layout/default"/>
    <dgm:cxn modelId="{83425B95-D5A7-A544-A913-2844A22F6AB3}" type="presParOf" srcId="{8FB976A0-CEA0-2249-8DB3-51D29E77EF50}" destId="{2D1C663C-39C9-D845-937B-75DC9DFF7FF7}" srcOrd="3" destOrd="0" presId="urn:microsoft.com/office/officeart/2005/8/layout/default"/>
    <dgm:cxn modelId="{93D36D24-A1C8-BC41-9C35-E3B4ED07E28C}" type="presParOf" srcId="{8FB976A0-CEA0-2249-8DB3-51D29E77EF50}" destId="{C6B04AED-BFD9-754E-A326-E82350FD3496}" srcOrd="4" destOrd="0" presId="urn:microsoft.com/office/officeart/2005/8/layout/default"/>
    <dgm:cxn modelId="{D1028121-FC27-304E-99E9-97C8E2E87024}" type="presParOf" srcId="{8FB976A0-CEA0-2249-8DB3-51D29E77EF50}" destId="{011E757F-C995-034F-A484-745BDDC878AD}" srcOrd="5" destOrd="0" presId="urn:microsoft.com/office/officeart/2005/8/layout/default"/>
    <dgm:cxn modelId="{85E5A52F-1FCB-E641-829A-ACC6D08EABB0}" type="presParOf" srcId="{8FB976A0-CEA0-2249-8DB3-51D29E77EF50}" destId="{6B994C83-2799-2648-A49D-5D24CE4D9E40}" srcOrd="6" destOrd="0" presId="urn:microsoft.com/office/officeart/2005/8/layout/default"/>
    <dgm:cxn modelId="{CBE823D8-1934-5841-BAD6-5EE0407F7FC5}" type="presParOf" srcId="{8FB976A0-CEA0-2249-8DB3-51D29E77EF50}" destId="{A33D3C22-CFAC-5E48-AFB0-35D298B1EC20}" srcOrd="7" destOrd="0" presId="urn:microsoft.com/office/officeart/2005/8/layout/default"/>
    <dgm:cxn modelId="{97F48A27-8A80-2942-9754-AD483C813825}" type="presParOf" srcId="{8FB976A0-CEA0-2249-8DB3-51D29E77EF50}" destId="{BEE657C9-6D03-8243-9554-17F6AD9CC2A1}" srcOrd="8" destOrd="0" presId="urn:microsoft.com/office/officeart/2005/8/layout/default"/>
    <dgm:cxn modelId="{C25927FD-B022-BE40-A495-406B747688C4}" type="presParOf" srcId="{8FB976A0-CEA0-2249-8DB3-51D29E77EF50}" destId="{8180C72F-E347-0847-9FB8-F7F976FCD624}" srcOrd="9" destOrd="0" presId="urn:microsoft.com/office/officeart/2005/8/layout/default"/>
    <dgm:cxn modelId="{2EE2F745-DA88-EF4A-B4AD-1867766EFA6A}" type="presParOf" srcId="{8FB976A0-CEA0-2249-8DB3-51D29E77EF50}" destId="{43925EE6-8E9F-F64E-BD0F-B0FC21969222}" srcOrd="10" destOrd="0" presId="urn:microsoft.com/office/officeart/2005/8/layout/default"/>
    <dgm:cxn modelId="{2FEF90DF-15E5-5E4F-B382-A2A4D304E483}" type="presParOf" srcId="{8FB976A0-CEA0-2249-8DB3-51D29E77EF50}" destId="{B8B7275F-0972-DB4B-8E18-EB2C543E3312}" srcOrd="11" destOrd="0" presId="urn:microsoft.com/office/officeart/2005/8/layout/default"/>
    <dgm:cxn modelId="{E38F0872-5C8F-D647-A43D-B97B0CB53ABB}" type="presParOf" srcId="{8FB976A0-CEA0-2249-8DB3-51D29E77EF50}" destId="{89B474EB-D815-9D41-9D7E-064AB5DE0291}" srcOrd="12" destOrd="0" presId="urn:microsoft.com/office/officeart/2005/8/layout/default"/>
    <dgm:cxn modelId="{CB7E30AA-41DF-0A4B-B339-F3583943EF77}" type="presParOf" srcId="{8FB976A0-CEA0-2249-8DB3-51D29E77EF50}" destId="{A881181B-7DF1-2E45-888B-CC57B75609E3}" srcOrd="13" destOrd="0" presId="urn:microsoft.com/office/officeart/2005/8/layout/default"/>
    <dgm:cxn modelId="{94A32CDF-A9BD-CD47-A063-0A1419A42DA8}" type="presParOf" srcId="{8FB976A0-CEA0-2249-8DB3-51D29E77EF50}" destId="{52AF1386-55F7-5D4C-A4D2-BA131772B9D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A77064-A7D7-4BCE-BF3E-CECE30DBC646}" type="doc">
      <dgm:prSet loTypeId="urn:microsoft.com/office/officeart/2005/8/layout/hierarchy1" loCatId="hierarchy" qsTypeId="urn:microsoft.com/office/officeart/2005/8/quickstyle/simple1#2" qsCatId="simple" csTypeId="urn:microsoft.com/office/officeart/2005/8/colors/accent1_2#4" csCatId="accent1"/>
      <dgm:spPr/>
      <dgm:t>
        <a:bodyPr/>
        <a:lstStyle/>
        <a:p>
          <a:endParaRPr lang="en-US"/>
        </a:p>
      </dgm:t>
    </dgm:pt>
    <dgm:pt modelId="{DA1E2F97-8B44-43B1-9549-6757F18412DA}">
      <dgm:prSet/>
      <dgm:spPr/>
      <dgm:t>
        <a:bodyPr/>
        <a:lstStyle/>
        <a:p>
          <a:r>
            <a:rPr lang="ru-UA"/>
            <a:t>Нормативно-правові акти </a:t>
          </a:r>
          <a:endParaRPr lang="en-US"/>
        </a:p>
      </dgm:t>
    </dgm:pt>
    <dgm:pt modelId="{FBD02658-7C71-4733-9864-AB261457C0E6}" type="parTrans" cxnId="{C63480BA-89D0-4DD7-B007-9F7A5B8C6F5A}">
      <dgm:prSet/>
      <dgm:spPr/>
      <dgm:t>
        <a:bodyPr/>
        <a:lstStyle/>
        <a:p>
          <a:endParaRPr lang="en-US"/>
        </a:p>
      </dgm:t>
    </dgm:pt>
    <dgm:pt modelId="{62FF5229-F48A-4F5E-BF02-67F5A397E57B}" type="sibTrans" cxnId="{C63480BA-89D0-4DD7-B007-9F7A5B8C6F5A}">
      <dgm:prSet/>
      <dgm:spPr/>
      <dgm:t>
        <a:bodyPr/>
        <a:lstStyle/>
        <a:p>
          <a:endParaRPr lang="en-US"/>
        </a:p>
      </dgm:t>
    </dgm:pt>
    <dgm:pt modelId="{03FD9089-29EA-465A-A80E-8F6746D863C1}">
      <dgm:prSet/>
      <dgm:spPr/>
      <dgm:t>
        <a:bodyPr/>
        <a:lstStyle/>
        <a:p>
          <a:r>
            <a:rPr lang="ru-RU"/>
            <a:t>П</a:t>
          </a:r>
          <a:r>
            <a:rPr lang="ru-UA"/>
            <a:t>раці вітчизняніх та зарубіжних вчених</a:t>
          </a:r>
          <a:endParaRPr lang="en-US"/>
        </a:p>
      </dgm:t>
    </dgm:pt>
    <dgm:pt modelId="{2118CF0C-85B0-4658-A2EB-6E1236954847}" type="parTrans" cxnId="{7EA4BC6A-A299-4616-A45D-B46505B3B126}">
      <dgm:prSet/>
      <dgm:spPr/>
      <dgm:t>
        <a:bodyPr/>
        <a:lstStyle/>
        <a:p>
          <a:endParaRPr lang="en-US"/>
        </a:p>
      </dgm:t>
    </dgm:pt>
    <dgm:pt modelId="{2F2AAED9-FEF6-4F01-BEA0-183CE031A891}" type="sibTrans" cxnId="{7EA4BC6A-A299-4616-A45D-B46505B3B126}">
      <dgm:prSet/>
      <dgm:spPr/>
      <dgm:t>
        <a:bodyPr/>
        <a:lstStyle/>
        <a:p>
          <a:endParaRPr lang="en-US"/>
        </a:p>
      </dgm:t>
    </dgm:pt>
    <dgm:pt modelId="{4CBA42DE-2656-4037-B95E-D2673D8EFEBF}">
      <dgm:prSet/>
      <dgm:spPr/>
      <dgm:t>
        <a:bodyPr/>
        <a:lstStyle/>
        <a:p>
          <a:r>
            <a:rPr lang="ru-RU"/>
            <a:t>К</a:t>
          </a:r>
          <a:r>
            <a:rPr lang="ru-UA"/>
            <a:t>онституційно-правова практика</a:t>
          </a:r>
          <a:endParaRPr lang="en-US"/>
        </a:p>
      </dgm:t>
    </dgm:pt>
    <dgm:pt modelId="{1CFECE0D-8488-4724-88B6-2B954A3C4273}" type="parTrans" cxnId="{887034DD-0E9A-4DDE-AE2E-124544F440C6}">
      <dgm:prSet/>
      <dgm:spPr/>
      <dgm:t>
        <a:bodyPr/>
        <a:lstStyle/>
        <a:p>
          <a:endParaRPr lang="en-US"/>
        </a:p>
      </dgm:t>
    </dgm:pt>
    <dgm:pt modelId="{5F02951D-E11D-4537-8C44-858888577465}" type="sibTrans" cxnId="{887034DD-0E9A-4DDE-AE2E-124544F440C6}">
      <dgm:prSet/>
      <dgm:spPr/>
      <dgm:t>
        <a:bodyPr/>
        <a:lstStyle/>
        <a:p>
          <a:endParaRPr lang="en-US"/>
        </a:p>
      </dgm:t>
    </dgm:pt>
    <dgm:pt modelId="{F90656D5-3014-6546-93DC-EE7BDAD0D2E2}" type="pres">
      <dgm:prSet presAssocID="{3AA77064-A7D7-4BCE-BF3E-CECE30DBC64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2889A0-C9CF-2141-89FD-F8FCF2CEB418}" type="pres">
      <dgm:prSet presAssocID="{DA1E2F97-8B44-43B1-9549-6757F18412DA}" presName="hierRoot1" presStyleCnt="0"/>
      <dgm:spPr/>
    </dgm:pt>
    <dgm:pt modelId="{CE4B9ACA-404E-1A41-ACE3-BFFDD63C7C0A}" type="pres">
      <dgm:prSet presAssocID="{DA1E2F97-8B44-43B1-9549-6757F18412DA}" presName="composite" presStyleCnt="0"/>
      <dgm:spPr/>
    </dgm:pt>
    <dgm:pt modelId="{FF0BC10C-731B-734C-B243-503755E67817}" type="pres">
      <dgm:prSet presAssocID="{DA1E2F97-8B44-43B1-9549-6757F18412DA}" presName="background" presStyleLbl="node0" presStyleIdx="0" presStyleCnt="3"/>
      <dgm:spPr/>
    </dgm:pt>
    <dgm:pt modelId="{8169D10C-057A-0A44-BB26-C2D920A0923B}" type="pres">
      <dgm:prSet presAssocID="{DA1E2F97-8B44-43B1-9549-6757F18412DA}" presName="text" presStyleLbl="fgAcc0" presStyleIdx="0" presStyleCnt="3">
        <dgm:presLayoutVars>
          <dgm:chPref val="3"/>
        </dgm:presLayoutVars>
      </dgm:prSet>
      <dgm:spPr/>
    </dgm:pt>
    <dgm:pt modelId="{2A45CAC6-30CE-9741-8377-6D8D7C3D7993}" type="pres">
      <dgm:prSet presAssocID="{DA1E2F97-8B44-43B1-9549-6757F18412DA}" presName="hierChild2" presStyleCnt="0"/>
      <dgm:spPr/>
    </dgm:pt>
    <dgm:pt modelId="{631A4F4E-4E14-CD4A-8182-68E3F371A3B8}" type="pres">
      <dgm:prSet presAssocID="{03FD9089-29EA-465A-A80E-8F6746D863C1}" presName="hierRoot1" presStyleCnt="0"/>
      <dgm:spPr/>
    </dgm:pt>
    <dgm:pt modelId="{17971DDA-5D0B-E949-B662-E6D725133B19}" type="pres">
      <dgm:prSet presAssocID="{03FD9089-29EA-465A-A80E-8F6746D863C1}" presName="composite" presStyleCnt="0"/>
      <dgm:spPr/>
    </dgm:pt>
    <dgm:pt modelId="{39F5FA88-73F5-7043-9E6D-AAAE4DFA6D64}" type="pres">
      <dgm:prSet presAssocID="{03FD9089-29EA-465A-A80E-8F6746D863C1}" presName="background" presStyleLbl="node0" presStyleIdx="1" presStyleCnt="3"/>
      <dgm:spPr/>
    </dgm:pt>
    <dgm:pt modelId="{119A6CDD-BC39-4B4E-B632-5CFE6EAAF60E}" type="pres">
      <dgm:prSet presAssocID="{03FD9089-29EA-465A-A80E-8F6746D863C1}" presName="text" presStyleLbl="fgAcc0" presStyleIdx="1" presStyleCnt="3">
        <dgm:presLayoutVars>
          <dgm:chPref val="3"/>
        </dgm:presLayoutVars>
      </dgm:prSet>
      <dgm:spPr/>
    </dgm:pt>
    <dgm:pt modelId="{52490272-D21C-E24E-8A74-7020F43A7CBD}" type="pres">
      <dgm:prSet presAssocID="{03FD9089-29EA-465A-A80E-8F6746D863C1}" presName="hierChild2" presStyleCnt="0"/>
      <dgm:spPr/>
    </dgm:pt>
    <dgm:pt modelId="{9638525D-CAA6-054E-ADEE-221CA02EE8E4}" type="pres">
      <dgm:prSet presAssocID="{4CBA42DE-2656-4037-B95E-D2673D8EFEBF}" presName="hierRoot1" presStyleCnt="0"/>
      <dgm:spPr/>
    </dgm:pt>
    <dgm:pt modelId="{6B23F977-A22B-1349-9D92-21A4F2A1F6D8}" type="pres">
      <dgm:prSet presAssocID="{4CBA42DE-2656-4037-B95E-D2673D8EFEBF}" presName="composite" presStyleCnt="0"/>
      <dgm:spPr/>
    </dgm:pt>
    <dgm:pt modelId="{25D3C316-2FAC-154C-AB73-1F7DF0FCEE0F}" type="pres">
      <dgm:prSet presAssocID="{4CBA42DE-2656-4037-B95E-D2673D8EFEBF}" presName="background" presStyleLbl="node0" presStyleIdx="2" presStyleCnt="3"/>
      <dgm:spPr/>
    </dgm:pt>
    <dgm:pt modelId="{F4AB2AA0-CA37-2345-A900-36A2F8374D24}" type="pres">
      <dgm:prSet presAssocID="{4CBA42DE-2656-4037-B95E-D2673D8EFEBF}" presName="text" presStyleLbl="fgAcc0" presStyleIdx="2" presStyleCnt="3">
        <dgm:presLayoutVars>
          <dgm:chPref val="3"/>
        </dgm:presLayoutVars>
      </dgm:prSet>
      <dgm:spPr/>
    </dgm:pt>
    <dgm:pt modelId="{0B698D6E-841B-3F4A-A73E-35CCDA26C195}" type="pres">
      <dgm:prSet presAssocID="{4CBA42DE-2656-4037-B95E-D2673D8EFEBF}" presName="hierChild2" presStyleCnt="0"/>
      <dgm:spPr/>
    </dgm:pt>
  </dgm:ptLst>
  <dgm:cxnLst>
    <dgm:cxn modelId="{7731660A-CD63-374B-B0F9-87F73F36A8BA}" type="presOf" srcId="{3AA77064-A7D7-4BCE-BF3E-CECE30DBC646}" destId="{F90656D5-3014-6546-93DC-EE7BDAD0D2E2}" srcOrd="0" destOrd="0" presId="urn:microsoft.com/office/officeart/2005/8/layout/hierarchy1"/>
    <dgm:cxn modelId="{A6DFC132-DDBA-AC4B-B859-738FC260DAFD}" type="presOf" srcId="{03FD9089-29EA-465A-A80E-8F6746D863C1}" destId="{119A6CDD-BC39-4B4E-B632-5CFE6EAAF60E}" srcOrd="0" destOrd="0" presId="urn:microsoft.com/office/officeart/2005/8/layout/hierarchy1"/>
    <dgm:cxn modelId="{7EA4BC6A-A299-4616-A45D-B46505B3B126}" srcId="{3AA77064-A7D7-4BCE-BF3E-CECE30DBC646}" destId="{03FD9089-29EA-465A-A80E-8F6746D863C1}" srcOrd="1" destOrd="0" parTransId="{2118CF0C-85B0-4658-A2EB-6E1236954847}" sibTransId="{2F2AAED9-FEF6-4F01-BEA0-183CE031A891}"/>
    <dgm:cxn modelId="{768ADF92-1712-E143-B8A5-1809B8A5CBB5}" type="presOf" srcId="{4CBA42DE-2656-4037-B95E-D2673D8EFEBF}" destId="{F4AB2AA0-CA37-2345-A900-36A2F8374D24}" srcOrd="0" destOrd="0" presId="urn:microsoft.com/office/officeart/2005/8/layout/hierarchy1"/>
    <dgm:cxn modelId="{6187F29A-DA85-C94E-B5B0-500F1734C68D}" type="presOf" srcId="{DA1E2F97-8B44-43B1-9549-6757F18412DA}" destId="{8169D10C-057A-0A44-BB26-C2D920A0923B}" srcOrd="0" destOrd="0" presId="urn:microsoft.com/office/officeart/2005/8/layout/hierarchy1"/>
    <dgm:cxn modelId="{C63480BA-89D0-4DD7-B007-9F7A5B8C6F5A}" srcId="{3AA77064-A7D7-4BCE-BF3E-CECE30DBC646}" destId="{DA1E2F97-8B44-43B1-9549-6757F18412DA}" srcOrd="0" destOrd="0" parTransId="{FBD02658-7C71-4733-9864-AB261457C0E6}" sibTransId="{62FF5229-F48A-4F5E-BF02-67F5A397E57B}"/>
    <dgm:cxn modelId="{887034DD-0E9A-4DDE-AE2E-124544F440C6}" srcId="{3AA77064-A7D7-4BCE-BF3E-CECE30DBC646}" destId="{4CBA42DE-2656-4037-B95E-D2673D8EFEBF}" srcOrd="2" destOrd="0" parTransId="{1CFECE0D-8488-4724-88B6-2B954A3C4273}" sibTransId="{5F02951D-E11D-4537-8C44-858888577465}"/>
    <dgm:cxn modelId="{D9E86B58-FB7E-164A-95ED-CF9607C8279D}" type="presParOf" srcId="{F90656D5-3014-6546-93DC-EE7BDAD0D2E2}" destId="{522889A0-C9CF-2141-89FD-F8FCF2CEB418}" srcOrd="0" destOrd="0" presId="urn:microsoft.com/office/officeart/2005/8/layout/hierarchy1"/>
    <dgm:cxn modelId="{24479C06-73A5-9B49-A56D-03D0C54D8614}" type="presParOf" srcId="{522889A0-C9CF-2141-89FD-F8FCF2CEB418}" destId="{CE4B9ACA-404E-1A41-ACE3-BFFDD63C7C0A}" srcOrd="0" destOrd="0" presId="urn:microsoft.com/office/officeart/2005/8/layout/hierarchy1"/>
    <dgm:cxn modelId="{8FABC1A2-F579-A244-B56E-B62D7323461F}" type="presParOf" srcId="{CE4B9ACA-404E-1A41-ACE3-BFFDD63C7C0A}" destId="{FF0BC10C-731B-734C-B243-503755E67817}" srcOrd="0" destOrd="0" presId="urn:microsoft.com/office/officeart/2005/8/layout/hierarchy1"/>
    <dgm:cxn modelId="{408415F5-023F-024E-9E50-BDE20FEDE1A1}" type="presParOf" srcId="{CE4B9ACA-404E-1A41-ACE3-BFFDD63C7C0A}" destId="{8169D10C-057A-0A44-BB26-C2D920A0923B}" srcOrd="1" destOrd="0" presId="urn:microsoft.com/office/officeart/2005/8/layout/hierarchy1"/>
    <dgm:cxn modelId="{C6CCB6A2-E8C5-8448-8438-73A7C8304554}" type="presParOf" srcId="{522889A0-C9CF-2141-89FD-F8FCF2CEB418}" destId="{2A45CAC6-30CE-9741-8377-6D8D7C3D7993}" srcOrd="1" destOrd="0" presId="urn:microsoft.com/office/officeart/2005/8/layout/hierarchy1"/>
    <dgm:cxn modelId="{02F2C468-E72F-AA4A-8840-8959B872D7DC}" type="presParOf" srcId="{F90656D5-3014-6546-93DC-EE7BDAD0D2E2}" destId="{631A4F4E-4E14-CD4A-8182-68E3F371A3B8}" srcOrd="1" destOrd="0" presId="urn:microsoft.com/office/officeart/2005/8/layout/hierarchy1"/>
    <dgm:cxn modelId="{79DDA530-DE83-3D4C-9DA2-7CBC02B7175C}" type="presParOf" srcId="{631A4F4E-4E14-CD4A-8182-68E3F371A3B8}" destId="{17971DDA-5D0B-E949-B662-E6D725133B19}" srcOrd="0" destOrd="0" presId="urn:microsoft.com/office/officeart/2005/8/layout/hierarchy1"/>
    <dgm:cxn modelId="{FEB0E837-1D72-A042-97CD-9DD696516FEE}" type="presParOf" srcId="{17971DDA-5D0B-E949-B662-E6D725133B19}" destId="{39F5FA88-73F5-7043-9E6D-AAAE4DFA6D64}" srcOrd="0" destOrd="0" presId="urn:microsoft.com/office/officeart/2005/8/layout/hierarchy1"/>
    <dgm:cxn modelId="{A7259DE0-5E95-F949-9865-785553E78490}" type="presParOf" srcId="{17971DDA-5D0B-E949-B662-E6D725133B19}" destId="{119A6CDD-BC39-4B4E-B632-5CFE6EAAF60E}" srcOrd="1" destOrd="0" presId="urn:microsoft.com/office/officeart/2005/8/layout/hierarchy1"/>
    <dgm:cxn modelId="{DE74B4C6-55F6-4C4C-A932-97399B9323BB}" type="presParOf" srcId="{631A4F4E-4E14-CD4A-8182-68E3F371A3B8}" destId="{52490272-D21C-E24E-8A74-7020F43A7CBD}" srcOrd="1" destOrd="0" presId="urn:microsoft.com/office/officeart/2005/8/layout/hierarchy1"/>
    <dgm:cxn modelId="{324F904A-0E8B-A248-9572-2777A8225C5B}" type="presParOf" srcId="{F90656D5-3014-6546-93DC-EE7BDAD0D2E2}" destId="{9638525D-CAA6-054E-ADEE-221CA02EE8E4}" srcOrd="2" destOrd="0" presId="urn:microsoft.com/office/officeart/2005/8/layout/hierarchy1"/>
    <dgm:cxn modelId="{378D2E62-F5C9-3A4E-A70C-DB0390DDC83D}" type="presParOf" srcId="{9638525D-CAA6-054E-ADEE-221CA02EE8E4}" destId="{6B23F977-A22B-1349-9D92-21A4F2A1F6D8}" srcOrd="0" destOrd="0" presId="urn:microsoft.com/office/officeart/2005/8/layout/hierarchy1"/>
    <dgm:cxn modelId="{5E2CED32-EB2C-004F-B3CC-A689EE8AD2B7}" type="presParOf" srcId="{6B23F977-A22B-1349-9D92-21A4F2A1F6D8}" destId="{25D3C316-2FAC-154C-AB73-1F7DF0FCEE0F}" srcOrd="0" destOrd="0" presId="urn:microsoft.com/office/officeart/2005/8/layout/hierarchy1"/>
    <dgm:cxn modelId="{024C4A22-E221-3F4A-AD00-30429A2345F4}" type="presParOf" srcId="{6B23F977-A22B-1349-9D92-21A4F2A1F6D8}" destId="{F4AB2AA0-CA37-2345-A900-36A2F8374D24}" srcOrd="1" destOrd="0" presId="urn:microsoft.com/office/officeart/2005/8/layout/hierarchy1"/>
    <dgm:cxn modelId="{516F1E11-EA51-8643-A39E-740406328CA1}" type="presParOf" srcId="{9638525D-CAA6-054E-ADEE-221CA02EE8E4}" destId="{0B698D6E-841B-3F4A-A73E-35CCDA26C1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7B8BD6-62CA-4186-9E0B-0F000EBBB54A}" type="doc">
      <dgm:prSet loTypeId="urn:microsoft.com/office/officeart/2008/layout/LinedList" loCatId="list" qsTypeId="urn:microsoft.com/office/officeart/2005/8/quickstyle/simple1#3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ED7BE2A9-E206-407C-B811-BF4E75EBF807}">
      <dgm:prSet/>
      <dgm:spPr/>
      <dgm:t>
        <a:bodyPr/>
        <a:lstStyle/>
        <a:p>
          <a:r>
            <a:rPr lang="ru-RU" b="1" dirty="0" err="1"/>
            <a:t>Конституційне</a:t>
          </a:r>
          <a:r>
            <a:rPr lang="ru-RU" b="1" dirty="0"/>
            <a:t> право як </a:t>
          </a:r>
          <a:r>
            <a:rPr lang="ru-RU" b="1" dirty="0" err="1"/>
            <a:t>навчальна</a:t>
          </a:r>
          <a:r>
            <a:rPr lang="ru-RU" b="1" dirty="0"/>
            <a:t> </a:t>
          </a:r>
          <a:r>
            <a:rPr lang="ru-RU" b="1" dirty="0" err="1"/>
            <a:t>дисципліна</a:t>
          </a:r>
          <a:r>
            <a:rPr lang="ru-RU" b="1" dirty="0"/>
            <a:t> </a:t>
          </a:r>
          <a:r>
            <a:rPr lang="ru-RU" dirty="0"/>
            <a:t>– </a:t>
          </a:r>
          <a:r>
            <a:rPr lang="ru-RU" dirty="0" err="1"/>
            <a:t>це</a:t>
          </a:r>
          <a:r>
            <a:rPr lang="ru-RU" dirty="0"/>
            <a:t> </a:t>
          </a:r>
          <a:r>
            <a:rPr lang="ru-RU" dirty="0" err="1"/>
            <a:t>навчальний</a:t>
          </a:r>
          <a:r>
            <a:rPr lang="ru-RU" dirty="0"/>
            <a:t> курс,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викладається</a:t>
          </a:r>
          <a:r>
            <a:rPr lang="ru-RU" dirty="0"/>
            <a:t> у закладах </a:t>
          </a:r>
          <a:r>
            <a:rPr lang="ru-RU" dirty="0" err="1"/>
            <a:t>вищої</a:t>
          </a:r>
          <a:r>
            <a:rPr lang="ru-RU" dirty="0"/>
            <a:t> </a:t>
          </a:r>
          <a:r>
            <a:rPr lang="ru-RU" dirty="0" err="1"/>
            <a:t>освіти</a:t>
          </a:r>
          <a:r>
            <a:rPr lang="ru-RU" dirty="0"/>
            <a:t> з метою </a:t>
          </a:r>
          <a:r>
            <a:rPr lang="ru-RU" dirty="0" err="1"/>
            <a:t>ознайомлення</a:t>
          </a:r>
          <a:r>
            <a:rPr lang="ru-RU" dirty="0"/>
            <a:t> </a:t>
          </a:r>
          <a:r>
            <a:rPr lang="ru-RU" dirty="0" err="1"/>
            <a:t>студентів</a:t>
          </a:r>
          <a:r>
            <a:rPr lang="ru-RU" dirty="0"/>
            <a:t> </a:t>
          </a:r>
          <a:r>
            <a:rPr lang="ru-RU" dirty="0" err="1"/>
            <a:t>із</a:t>
          </a:r>
          <a:r>
            <a:rPr lang="ru-RU" dirty="0"/>
            <a:t> основами </a:t>
          </a:r>
          <a:r>
            <a:rPr lang="ru-RU" dirty="0" err="1"/>
            <a:t>конституційного</a:t>
          </a:r>
          <a:r>
            <a:rPr lang="ru-RU" dirty="0"/>
            <a:t> ладу, системою </a:t>
          </a:r>
          <a:r>
            <a:rPr lang="ru-RU" dirty="0" err="1"/>
            <a:t>органів</a:t>
          </a:r>
          <a:r>
            <a:rPr lang="ru-RU" dirty="0"/>
            <a:t> </a:t>
          </a:r>
          <a:r>
            <a:rPr lang="ru-RU" dirty="0" err="1"/>
            <a:t>державної</a:t>
          </a:r>
          <a:r>
            <a:rPr lang="ru-RU" dirty="0"/>
            <a:t> </a:t>
          </a:r>
          <a:r>
            <a:rPr lang="ru-RU" dirty="0" err="1"/>
            <a:t>влади</a:t>
          </a:r>
          <a:r>
            <a:rPr lang="ru-RU" dirty="0"/>
            <a:t> та </a:t>
          </a:r>
          <a:r>
            <a:rPr lang="ru-RU" dirty="0" err="1"/>
            <a:t>місцевого</a:t>
          </a:r>
          <a:r>
            <a:rPr lang="ru-RU" dirty="0"/>
            <a:t> </a:t>
          </a:r>
          <a:r>
            <a:rPr lang="ru-RU" dirty="0" err="1"/>
            <a:t>самоврядування</a:t>
          </a:r>
          <a:r>
            <a:rPr lang="ru-RU" dirty="0"/>
            <a:t>, правами і свободами </a:t>
          </a:r>
          <a:r>
            <a:rPr lang="ru-RU" dirty="0" err="1"/>
            <a:t>людини</a:t>
          </a:r>
          <a:r>
            <a:rPr lang="ru-RU" dirty="0"/>
            <a:t>, а також практикою </a:t>
          </a:r>
          <a:r>
            <a:rPr lang="ru-RU" dirty="0" err="1"/>
            <a:t>реалізації</a:t>
          </a:r>
          <a:r>
            <a:rPr lang="ru-RU" dirty="0"/>
            <a:t> та </a:t>
          </a:r>
          <a:r>
            <a:rPr lang="ru-RU" dirty="0" err="1"/>
            <a:t>охорони</a:t>
          </a:r>
          <a:r>
            <a:rPr lang="ru-RU" dirty="0"/>
            <a:t> </a:t>
          </a:r>
          <a:r>
            <a:rPr lang="ru-RU" dirty="0" err="1"/>
            <a:t>конституційних</a:t>
          </a:r>
          <a:r>
            <a:rPr lang="ru-RU" dirty="0"/>
            <a:t> норм.</a:t>
          </a:r>
        </a:p>
        <a:p>
          <a:endParaRPr lang="en-US" dirty="0"/>
        </a:p>
      </dgm:t>
    </dgm:pt>
    <dgm:pt modelId="{7E23D2E0-7C80-4E84-93B1-46F240D5DCC8}" type="parTrans" cxnId="{107B4D87-956D-4626-9422-ECF19BA9EF28}">
      <dgm:prSet/>
      <dgm:spPr/>
      <dgm:t>
        <a:bodyPr/>
        <a:lstStyle/>
        <a:p>
          <a:endParaRPr lang="en-US"/>
        </a:p>
      </dgm:t>
    </dgm:pt>
    <dgm:pt modelId="{2BF70D81-532C-417F-9529-405858FC6E9E}" type="sibTrans" cxnId="{107B4D87-956D-4626-9422-ECF19BA9EF28}">
      <dgm:prSet/>
      <dgm:spPr/>
      <dgm:t>
        <a:bodyPr/>
        <a:lstStyle/>
        <a:p>
          <a:endParaRPr lang="en-US"/>
        </a:p>
      </dgm:t>
    </dgm:pt>
    <dgm:pt modelId="{645853EA-1B55-4B89-BDCA-55284FAD5AA0}">
      <dgm:prSet/>
      <dgm:spPr/>
      <dgm:t>
        <a:bodyPr/>
        <a:lstStyle/>
        <a:p>
          <a:r>
            <a:rPr lang="ru-RU" dirty="0" err="1"/>
            <a:t>Дисципліна</a:t>
          </a:r>
          <a:r>
            <a:rPr lang="ru-RU" dirty="0"/>
            <a:t> </a:t>
          </a:r>
          <a:r>
            <a:rPr lang="ru-RU" dirty="0" err="1"/>
            <a:t>базується</a:t>
          </a:r>
          <a:r>
            <a:rPr lang="ru-RU" dirty="0"/>
            <a:t> на </a:t>
          </a:r>
          <a:r>
            <a:rPr lang="ru-RU" dirty="0" err="1"/>
            <a:t>досягненнях</a:t>
          </a:r>
          <a:r>
            <a:rPr lang="ru-RU" dirty="0"/>
            <a:t> науки </a:t>
          </a:r>
          <a:r>
            <a:rPr lang="ru-RU" dirty="0" err="1"/>
            <a:t>конституційного</a:t>
          </a:r>
          <a:r>
            <a:rPr lang="ru-RU" dirty="0"/>
            <a:t> права, </a:t>
          </a:r>
          <a:r>
            <a:rPr lang="ru-RU" dirty="0" err="1"/>
            <a:t>практиці</a:t>
          </a:r>
          <a:r>
            <a:rPr lang="ru-RU" dirty="0"/>
            <a:t> </a:t>
          </a:r>
          <a:r>
            <a:rPr lang="ru-RU" dirty="0" err="1"/>
            <a:t>конституційного</a:t>
          </a:r>
          <a:r>
            <a:rPr lang="ru-RU" dirty="0"/>
            <a:t> </a:t>
          </a:r>
          <a:r>
            <a:rPr lang="ru-RU" dirty="0" err="1"/>
            <a:t>будівництва</a:t>
          </a:r>
          <a:r>
            <a:rPr lang="ru-RU" dirty="0"/>
            <a:t> й </a:t>
          </a:r>
          <a:r>
            <a:rPr lang="ru-RU" dirty="0" err="1"/>
            <a:t>законодавстві</a:t>
          </a:r>
          <a:r>
            <a:rPr lang="ru-RU" dirty="0"/>
            <a:t>.</a:t>
          </a:r>
          <a:endParaRPr lang="en-US" dirty="0"/>
        </a:p>
      </dgm:t>
    </dgm:pt>
    <dgm:pt modelId="{CF194A32-EA2D-4D55-804D-A66651F56F71}" type="parTrans" cxnId="{A831D3ED-DB1C-4A1F-A4A7-2E5268FFBA78}">
      <dgm:prSet/>
      <dgm:spPr/>
      <dgm:t>
        <a:bodyPr/>
        <a:lstStyle/>
        <a:p>
          <a:endParaRPr lang="en-US"/>
        </a:p>
      </dgm:t>
    </dgm:pt>
    <dgm:pt modelId="{4B9B7E34-7CCB-4074-8EE0-7A5DC75CE453}" type="sibTrans" cxnId="{A831D3ED-DB1C-4A1F-A4A7-2E5268FFBA78}">
      <dgm:prSet/>
      <dgm:spPr/>
      <dgm:t>
        <a:bodyPr/>
        <a:lstStyle/>
        <a:p>
          <a:endParaRPr lang="en-US"/>
        </a:p>
      </dgm:t>
    </dgm:pt>
    <dgm:pt modelId="{D9AC1ABD-56AB-419C-A471-35FA4A4B093A}">
      <dgm:prSet/>
      <dgm:spPr/>
      <dgm:t>
        <a:bodyPr/>
        <a:lstStyle/>
        <a:p>
          <a:r>
            <a:rPr lang="ru-RU"/>
            <a:t>Вона має </a:t>
          </a:r>
          <a:r>
            <a:rPr lang="ru-RU" b="1"/>
            <a:t>прикладний характер</a:t>
          </a:r>
          <a:r>
            <a:rPr lang="ru-RU"/>
            <a:t>, бо формує у студентів правове мислення і практичні навички для майбутньої професійної діяльності.</a:t>
          </a:r>
          <a:endParaRPr lang="en-US"/>
        </a:p>
      </dgm:t>
    </dgm:pt>
    <dgm:pt modelId="{4AC5CE0A-6395-4E32-B54D-FF48B9FA23C9}" type="parTrans" cxnId="{01D7C1AD-44F3-40F3-BDB6-9846C88E1847}">
      <dgm:prSet/>
      <dgm:spPr/>
      <dgm:t>
        <a:bodyPr/>
        <a:lstStyle/>
        <a:p>
          <a:endParaRPr lang="en-US"/>
        </a:p>
      </dgm:t>
    </dgm:pt>
    <dgm:pt modelId="{80533DFE-F240-4BC7-AB8E-9CB90B329E95}" type="sibTrans" cxnId="{01D7C1AD-44F3-40F3-BDB6-9846C88E1847}">
      <dgm:prSet/>
      <dgm:spPr/>
      <dgm:t>
        <a:bodyPr/>
        <a:lstStyle/>
        <a:p>
          <a:endParaRPr lang="en-US"/>
        </a:p>
      </dgm:t>
    </dgm:pt>
    <dgm:pt modelId="{2F088B1D-5641-C442-93E1-B863C5BEE600}" type="pres">
      <dgm:prSet presAssocID="{7E7B8BD6-62CA-4186-9E0B-0F000EBBB54A}" presName="vert0" presStyleCnt="0">
        <dgm:presLayoutVars>
          <dgm:dir/>
          <dgm:animOne val="branch"/>
          <dgm:animLvl val="lvl"/>
        </dgm:presLayoutVars>
      </dgm:prSet>
      <dgm:spPr/>
    </dgm:pt>
    <dgm:pt modelId="{6AE5A414-2459-3F41-8613-8790077430EE}" type="pres">
      <dgm:prSet presAssocID="{ED7BE2A9-E206-407C-B811-BF4E75EBF807}" presName="thickLine" presStyleLbl="alignNode1" presStyleIdx="0" presStyleCnt="3"/>
      <dgm:spPr/>
    </dgm:pt>
    <dgm:pt modelId="{78490D29-ED6F-4046-98B9-ADBE2C796E32}" type="pres">
      <dgm:prSet presAssocID="{ED7BE2A9-E206-407C-B811-BF4E75EBF807}" presName="horz1" presStyleCnt="0"/>
      <dgm:spPr/>
    </dgm:pt>
    <dgm:pt modelId="{CE27D444-E67A-AB47-BDC0-D2F56979E76A}" type="pres">
      <dgm:prSet presAssocID="{ED7BE2A9-E206-407C-B811-BF4E75EBF807}" presName="tx1" presStyleLbl="revTx" presStyleIdx="0" presStyleCnt="3"/>
      <dgm:spPr/>
    </dgm:pt>
    <dgm:pt modelId="{26138C8F-2628-B743-A284-D981464774EE}" type="pres">
      <dgm:prSet presAssocID="{ED7BE2A9-E206-407C-B811-BF4E75EBF807}" presName="vert1" presStyleCnt="0"/>
      <dgm:spPr/>
    </dgm:pt>
    <dgm:pt modelId="{F7BE42A3-8999-5F45-9074-E3C3EEA7CA11}" type="pres">
      <dgm:prSet presAssocID="{645853EA-1B55-4B89-BDCA-55284FAD5AA0}" presName="thickLine" presStyleLbl="alignNode1" presStyleIdx="1" presStyleCnt="3"/>
      <dgm:spPr/>
    </dgm:pt>
    <dgm:pt modelId="{2F596A30-3447-EB47-A54C-1B8F8537A434}" type="pres">
      <dgm:prSet presAssocID="{645853EA-1B55-4B89-BDCA-55284FAD5AA0}" presName="horz1" presStyleCnt="0"/>
      <dgm:spPr/>
    </dgm:pt>
    <dgm:pt modelId="{C38DC612-B087-7D40-AA6A-D0916C25B8DB}" type="pres">
      <dgm:prSet presAssocID="{645853EA-1B55-4B89-BDCA-55284FAD5AA0}" presName="tx1" presStyleLbl="revTx" presStyleIdx="1" presStyleCnt="3"/>
      <dgm:spPr/>
    </dgm:pt>
    <dgm:pt modelId="{AD56433D-A063-984E-8D85-0ACDF7AC8836}" type="pres">
      <dgm:prSet presAssocID="{645853EA-1B55-4B89-BDCA-55284FAD5AA0}" presName="vert1" presStyleCnt="0"/>
      <dgm:spPr/>
    </dgm:pt>
    <dgm:pt modelId="{4E3EFE3E-13BF-EF4C-BFC6-90BB0798ED4B}" type="pres">
      <dgm:prSet presAssocID="{D9AC1ABD-56AB-419C-A471-35FA4A4B093A}" presName="thickLine" presStyleLbl="alignNode1" presStyleIdx="2" presStyleCnt="3"/>
      <dgm:spPr/>
    </dgm:pt>
    <dgm:pt modelId="{F4D7A330-CED1-DD4B-A5D7-4D5D03A8C12E}" type="pres">
      <dgm:prSet presAssocID="{D9AC1ABD-56AB-419C-A471-35FA4A4B093A}" presName="horz1" presStyleCnt="0"/>
      <dgm:spPr/>
    </dgm:pt>
    <dgm:pt modelId="{2B9F9C5C-0341-0042-9737-870F98310A20}" type="pres">
      <dgm:prSet presAssocID="{D9AC1ABD-56AB-419C-A471-35FA4A4B093A}" presName="tx1" presStyleLbl="revTx" presStyleIdx="2" presStyleCnt="3"/>
      <dgm:spPr/>
    </dgm:pt>
    <dgm:pt modelId="{70AEE6CF-400F-7B4F-9BD9-B9F3E19E93CC}" type="pres">
      <dgm:prSet presAssocID="{D9AC1ABD-56AB-419C-A471-35FA4A4B093A}" presName="vert1" presStyleCnt="0"/>
      <dgm:spPr/>
    </dgm:pt>
  </dgm:ptLst>
  <dgm:cxnLst>
    <dgm:cxn modelId="{28563732-C4D9-CC40-86C3-1BD18FFED82E}" type="presOf" srcId="{7E7B8BD6-62CA-4186-9E0B-0F000EBBB54A}" destId="{2F088B1D-5641-C442-93E1-B863C5BEE600}" srcOrd="0" destOrd="0" presId="urn:microsoft.com/office/officeart/2008/layout/LinedList"/>
    <dgm:cxn modelId="{8218FD35-E101-6540-AF3F-E7A34D3B6DCE}" type="presOf" srcId="{ED7BE2A9-E206-407C-B811-BF4E75EBF807}" destId="{CE27D444-E67A-AB47-BDC0-D2F56979E76A}" srcOrd="0" destOrd="0" presId="urn:microsoft.com/office/officeart/2008/layout/LinedList"/>
    <dgm:cxn modelId="{107B4D87-956D-4626-9422-ECF19BA9EF28}" srcId="{7E7B8BD6-62CA-4186-9E0B-0F000EBBB54A}" destId="{ED7BE2A9-E206-407C-B811-BF4E75EBF807}" srcOrd="0" destOrd="0" parTransId="{7E23D2E0-7C80-4E84-93B1-46F240D5DCC8}" sibTransId="{2BF70D81-532C-417F-9529-405858FC6E9E}"/>
    <dgm:cxn modelId="{902E469F-1F87-3E4C-B46E-305F53CED22B}" type="presOf" srcId="{645853EA-1B55-4B89-BDCA-55284FAD5AA0}" destId="{C38DC612-B087-7D40-AA6A-D0916C25B8DB}" srcOrd="0" destOrd="0" presId="urn:microsoft.com/office/officeart/2008/layout/LinedList"/>
    <dgm:cxn modelId="{01D7C1AD-44F3-40F3-BDB6-9846C88E1847}" srcId="{7E7B8BD6-62CA-4186-9E0B-0F000EBBB54A}" destId="{D9AC1ABD-56AB-419C-A471-35FA4A4B093A}" srcOrd="2" destOrd="0" parTransId="{4AC5CE0A-6395-4E32-B54D-FF48B9FA23C9}" sibTransId="{80533DFE-F240-4BC7-AB8E-9CB90B329E95}"/>
    <dgm:cxn modelId="{2561E6B9-B999-634B-98A7-A7553969BC97}" type="presOf" srcId="{D9AC1ABD-56AB-419C-A471-35FA4A4B093A}" destId="{2B9F9C5C-0341-0042-9737-870F98310A20}" srcOrd="0" destOrd="0" presId="urn:microsoft.com/office/officeart/2008/layout/LinedList"/>
    <dgm:cxn modelId="{A831D3ED-DB1C-4A1F-A4A7-2E5268FFBA78}" srcId="{7E7B8BD6-62CA-4186-9E0B-0F000EBBB54A}" destId="{645853EA-1B55-4B89-BDCA-55284FAD5AA0}" srcOrd="1" destOrd="0" parTransId="{CF194A32-EA2D-4D55-804D-A66651F56F71}" sibTransId="{4B9B7E34-7CCB-4074-8EE0-7A5DC75CE453}"/>
    <dgm:cxn modelId="{EF9BA028-E644-9C40-82FA-C8C38E087620}" type="presParOf" srcId="{2F088B1D-5641-C442-93E1-B863C5BEE600}" destId="{6AE5A414-2459-3F41-8613-8790077430EE}" srcOrd="0" destOrd="0" presId="urn:microsoft.com/office/officeart/2008/layout/LinedList"/>
    <dgm:cxn modelId="{E5D89EA1-3902-494D-94DF-8C9268637594}" type="presParOf" srcId="{2F088B1D-5641-C442-93E1-B863C5BEE600}" destId="{78490D29-ED6F-4046-98B9-ADBE2C796E32}" srcOrd="1" destOrd="0" presId="urn:microsoft.com/office/officeart/2008/layout/LinedList"/>
    <dgm:cxn modelId="{4118FEAF-0D3E-C749-8919-ABE605E71E2E}" type="presParOf" srcId="{78490D29-ED6F-4046-98B9-ADBE2C796E32}" destId="{CE27D444-E67A-AB47-BDC0-D2F56979E76A}" srcOrd="0" destOrd="0" presId="urn:microsoft.com/office/officeart/2008/layout/LinedList"/>
    <dgm:cxn modelId="{3EDE1367-0A0D-2743-8717-14ED3D351C1F}" type="presParOf" srcId="{78490D29-ED6F-4046-98B9-ADBE2C796E32}" destId="{26138C8F-2628-B743-A284-D981464774EE}" srcOrd="1" destOrd="0" presId="urn:microsoft.com/office/officeart/2008/layout/LinedList"/>
    <dgm:cxn modelId="{A83763F8-6B2B-6A43-80D3-3BE796BEC3F1}" type="presParOf" srcId="{2F088B1D-5641-C442-93E1-B863C5BEE600}" destId="{F7BE42A3-8999-5F45-9074-E3C3EEA7CA11}" srcOrd="2" destOrd="0" presId="urn:microsoft.com/office/officeart/2008/layout/LinedList"/>
    <dgm:cxn modelId="{04575510-C8C8-7B4A-9D94-07962493D626}" type="presParOf" srcId="{2F088B1D-5641-C442-93E1-B863C5BEE600}" destId="{2F596A30-3447-EB47-A54C-1B8F8537A434}" srcOrd="3" destOrd="0" presId="urn:microsoft.com/office/officeart/2008/layout/LinedList"/>
    <dgm:cxn modelId="{982482CA-65DE-B244-852B-6DA22EB30201}" type="presParOf" srcId="{2F596A30-3447-EB47-A54C-1B8F8537A434}" destId="{C38DC612-B087-7D40-AA6A-D0916C25B8DB}" srcOrd="0" destOrd="0" presId="urn:microsoft.com/office/officeart/2008/layout/LinedList"/>
    <dgm:cxn modelId="{16E7A016-B8EB-5343-8C3C-B99FCB06A930}" type="presParOf" srcId="{2F596A30-3447-EB47-A54C-1B8F8537A434}" destId="{AD56433D-A063-984E-8D85-0ACDF7AC8836}" srcOrd="1" destOrd="0" presId="urn:microsoft.com/office/officeart/2008/layout/LinedList"/>
    <dgm:cxn modelId="{1FEEAB92-D7CC-CA47-92D7-96D0FECB3B78}" type="presParOf" srcId="{2F088B1D-5641-C442-93E1-B863C5BEE600}" destId="{4E3EFE3E-13BF-EF4C-BFC6-90BB0798ED4B}" srcOrd="4" destOrd="0" presId="urn:microsoft.com/office/officeart/2008/layout/LinedList"/>
    <dgm:cxn modelId="{433FFABC-A1A9-B949-982B-02F5B3F223D0}" type="presParOf" srcId="{2F088B1D-5641-C442-93E1-B863C5BEE600}" destId="{F4D7A330-CED1-DD4B-A5D7-4D5D03A8C12E}" srcOrd="5" destOrd="0" presId="urn:microsoft.com/office/officeart/2008/layout/LinedList"/>
    <dgm:cxn modelId="{8B3FE655-D9CF-9C47-A73B-C8F7F3B83CD9}" type="presParOf" srcId="{F4D7A330-CED1-DD4B-A5D7-4D5D03A8C12E}" destId="{2B9F9C5C-0341-0042-9737-870F98310A20}" srcOrd="0" destOrd="0" presId="urn:microsoft.com/office/officeart/2008/layout/LinedList"/>
    <dgm:cxn modelId="{85C01C70-DE7E-E743-9FEE-50FB63287BAE}" type="presParOf" srcId="{F4D7A330-CED1-DD4B-A5D7-4D5D03A8C12E}" destId="{70AEE6CF-400F-7B4F-9BD9-B9F3E19E93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220733-059F-451E-A956-1301A018C2AB}" type="doc">
      <dgm:prSet loTypeId="urn:microsoft.com/office/officeart/2005/8/layout/default" loCatId="list" qsTypeId="urn:microsoft.com/office/officeart/2005/8/quickstyle/simple2#3" qsCatId="simple" csTypeId="urn:microsoft.com/office/officeart/2005/8/colors/accent1_2#6" csCatId="accent1"/>
      <dgm:spPr/>
      <dgm:t>
        <a:bodyPr/>
        <a:lstStyle/>
        <a:p>
          <a:endParaRPr lang="en-US"/>
        </a:p>
      </dgm:t>
    </dgm:pt>
    <dgm:pt modelId="{4717A528-C53F-4076-AE37-51D93F56736B}">
      <dgm:prSet/>
      <dgm:spPr/>
      <dgm:t>
        <a:bodyPr/>
        <a:lstStyle/>
        <a:p>
          <a:r>
            <a:rPr lang="ru-UA"/>
            <a:t>Конституція України</a:t>
          </a:r>
          <a:endParaRPr lang="en-US"/>
        </a:p>
      </dgm:t>
    </dgm:pt>
    <dgm:pt modelId="{3F1A43F2-CF2C-49B0-A611-DCA8E8171C5C}" type="parTrans" cxnId="{051201A6-3CB5-456B-9EE9-90568E8E6C5A}">
      <dgm:prSet/>
      <dgm:spPr/>
      <dgm:t>
        <a:bodyPr/>
        <a:lstStyle/>
        <a:p>
          <a:endParaRPr lang="en-US"/>
        </a:p>
      </dgm:t>
    </dgm:pt>
    <dgm:pt modelId="{BC2C1E22-43E4-4FF2-B5E2-A313FC9D06EE}" type="sibTrans" cxnId="{051201A6-3CB5-456B-9EE9-90568E8E6C5A}">
      <dgm:prSet/>
      <dgm:spPr/>
      <dgm:t>
        <a:bodyPr/>
        <a:lstStyle/>
        <a:p>
          <a:endParaRPr lang="en-US"/>
        </a:p>
      </dgm:t>
    </dgm:pt>
    <dgm:pt modelId="{E2B118BE-AC82-4D05-AE5E-6C9E7A241C91}">
      <dgm:prSet/>
      <dgm:spPr/>
      <dgm:t>
        <a:bodyPr/>
        <a:lstStyle/>
        <a:p>
          <a:r>
            <a:rPr lang="ru-RU"/>
            <a:t>З</a:t>
          </a:r>
          <a:r>
            <a:rPr lang="ru-UA"/>
            <a:t>акони та інші нормативно-правові акти</a:t>
          </a:r>
          <a:endParaRPr lang="en-US"/>
        </a:p>
      </dgm:t>
    </dgm:pt>
    <dgm:pt modelId="{6CC1D362-8242-4AA6-A753-8B098AE5E7E9}" type="parTrans" cxnId="{C2418A1F-9E86-40F2-A0EC-017EE44C78FF}">
      <dgm:prSet/>
      <dgm:spPr/>
      <dgm:t>
        <a:bodyPr/>
        <a:lstStyle/>
        <a:p>
          <a:endParaRPr lang="en-US"/>
        </a:p>
      </dgm:t>
    </dgm:pt>
    <dgm:pt modelId="{EEDDE49E-5E07-42D5-8DA1-4A223B3A7289}" type="sibTrans" cxnId="{C2418A1F-9E86-40F2-A0EC-017EE44C78FF}">
      <dgm:prSet/>
      <dgm:spPr/>
      <dgm:t>
        <a:bodyPr/>
        <a:lstStyle/>
        <a:p>
          <a:endParaRPr lang="en-US"/>
        </a:p>
      </dgm:t>
    </dgm:pt>
    <dgm:pt modelId="{F2647A88-A331-49DE-97BD-D8BE1D384096}">
      <dgm:prSet/>
      <dgm:spPr/>
      <dgm:t>
        <a:bodyPr/>
        <a:lstStyle/>
        <a:p>
          <a:r>
            <a:rPr lang="ru-UA"/>
            <a:t>Рішення Конституційного суду</a:t>
          </a:r>
          <a:endParaRPr lang="en-US"/>
        </a:p>
      </dgm:t>
    </dgm:pt>
    <dgm:pt modelId="{2FF5B3D3-659E-4F70-B683-93BDFC97236B}" type="parTrans" cxnId="{334E07C6-D67B-4E09-81C9-03A20E4194D3}">
      <dgm:prSet/>
      <dgm:spPr/>
      <dgm:t>
        <a:bodyPr/>
        <a:lstStyle/>
        <a:p>
          <a:endParaRPr lang="en-US"/>
        </a:p>
      </dgm:t>
    </dgm:pt>
    <dgm:pt modelId="{0A8C797B-738A-4A61-9D3E-783713BFF284}" type="sibTrans" cxnId="{334E07C6-D67B-4E09-81C9-03A20E4194D3}">
      <dgm:prSet/>
      <dgm:spPr/>
      <dgm:t>
        <a:bodyPr/>
        <a:lstStyle/>
        <a:p>
          <a:endParaRPr lang="en-US"/>
        </a:p>
      </dgm:t>
    </dgm:pt>
    <dgm:pt modelId="{0632E984-A5B6-442E-80B3-EBCDEC5B12BD}">
      <dgm:prSet/>
      <dgm:spPr/>
      <dgm:t>
        <a:bodyPr/>
        <a:lstStyle/>
        <a:p>
          <a:r>
            <a:rPr lang="ru-UA"/>
            <a:t>Міжнародні акти</a:t>
          </a:r>
          <a:endParaRPr lang="en-US"/>
        </a:p>
      </dgm:t>
    </dgm:pt>
    <dgm:pt modelId="{63119081-AA3C-4AE8-9F0B-EE9D5FF3E34C}" type="parTrans" cxnId="{236B6775-C190-4BF7-B579-89B3E41E9227}">
      <dgm:prSet/>
      <dgm:spPr/>
      <dgm:t>
        <a:bodyPr/>
        <a:lstStyle/>
        <a:p>
          <a:endParaRPr lang="en-US"/>
        </a:p>
      </dgm:t>
    </dgm:pt>
    <dgm:pt modelId="{AAEDCA11-1A39-46DE-8BF9-3668CEFCD921}" type="sibTrans" cxnId="{236B6775-C190-4BF7-B579-89B3E41E9227}">
      <dgm:prSet/>
      <dgm:spPr/>
      <dgm:t>
        <a:bodyPr/>
        <a:lstStyle/>
        <a:p>
          <a:endParaRPr lang="en-US"/>
        </a:p>
      </dgm:t>
    </dgm:pt>
    <dgm:pt modelId="{9CE52735-E600-4A1E-BED3-59A6559735E7}">
      <dgm:prSet/>
      <dgm:spPr/>
      <dgm:t>
        <a:bodyPr/>
        <a:lstStyle/>
        <a:p>
          <a:r>
            <a:rPr lang="ru-UA"/>
            <a:t>Наукова література (підручники, посібники, монографії, коментарі до Конституції тощо)</a:t>
          </a:r>
          <a:endParaRPr lang="en-US"/>
        </a:p>
      </dgm:t>
    </dgm:pt>
    <dgm:pt modelId="{73329A9A-7879-4EB6-A4CD-06324DC61605}" type="parTrans" cxnId="{33AC8D7D-BF3F-4FBB-A955-CFCD3F830F4B}">
      <dgm:prSet/>
      <dgm:spPr/>
      <dgm:t>
        <a:bodyPr/>
        <a:lstStyle/>
        <a:p>
          <a:endParaRPr lang="en-US"/>
        </a:p>
      </dgm:t>
    </dgm:pt>
    <dgm:pt modelId="{6A77D2F8-6006-45EE-AC95-B049E7E85713}" type="sibTrans" cxnId="{33AC8D7D-BF3F-4FBB-A955-CFCD3F830F4B}">
      <dgm:prSet/>
      <dgm:spPr/>
      <dgm:t>
        <a:bodyPr/>
        <a:lstStyle/>
        <a:p>
          <a:endParaRPr lang="en-US"/>
        </a:p>
      </dgm:t>
    </dgm:pt>
    <dgm:pt modelId="{D7ED8972-C4B9-45BA-9081-7F1AEF31783F}">
      <dgm:prSet/>
      <dgm:spPr/>
      <dgm:t>
        <a:bodyPr/>
        <a:lstStyle/>
        <a:p>
          <a:r>
            <a:rPr lang="ru-RU"/>
            <a:t>Н</a:t>
          </a:r>
          <a:r>
            <a:rPr lang="ru-UA"/>
            <a:t>авчально-методичні матеріали (програми курсів, лекції, практикуми, збірники завдань)</a:t>
          </a:r>
          <a:endParaRPr lang="en-US"/>
        </a:p>
      </dgm:t>
    </dgm:pt>
    <dgm:pt modelId="{6ECED3E1-D5E2-442E-9D7A-1E826016F826}" type="parTrans" cxnId="{80DF1C9A-2F4B-4DD1-BBF8-FC1B8E0FCC8D}">
      <dgm:prSet/>
      <dgm:spPr/>
      <dgm:t>
        <a:bodyPr/>
        <a:lstStyle/>
        <a:p>
          <a:endParaRPr lang="en-US"/>
        </a:p>
      </dgm:t>
    </dgm:pt>
    <dgm:pt modelId="{365F9878-0915-4D77-9481-C226C92C3137}" type="sibTrans" cxnId="{80DF1C9A-2F4B-4DD1-BBF8-FC1B8E0FCC8D}">
      <dgm:prSet/>
      <dgm:spPr/>
      <dgm:t>
        <a:bodyPr/>
        <a:lstStyle/>
        <a:p>
          <a:endParaRPr lang="en-US"/>
        </a:p>
      </dgm:t>
    </dgm:pt>
    <dgm:pt modelId="{9420DD40-4293-0143-8832-352727C9585D}" type="pres">
      <dgm:prSet presAssocID="{45220733-059F-451E-A956-1301A018C2AB}" presName="diagram" presStyleCnt="0">
        <dgm:presLayoutVars>
          <dgm:dir/>
          <dgm:resizeHandles val="exact"/>
        </dgm:presLayoutVars>
      </dgm:prSet>
      <dgm:spPr/>
    </dgm:pt>
    <dgm:pt modelId="{57A89E95-A0F8-BD48-9146-0FDF70CB7473}" type="pres">
      <dgm:prSet presAssocID="{4717A528-C53F-4076-AE37-51D93F56736B}" presName="node" presStyleLbl="node1" presStyleIdx="0" presStyleCnt="6">
        <dgm:presLayoutVars>
          <dgm:bulletEnabled val="1"/>
        </dgm:presLayoutVars>
      </dgm:prSet>
      <dgm:spPr/>
    </dgm:pt>
    <dgm:pt modelId="{B0C7806D-1248-B84F-BDDC-8A83B16BACF8}" type="pres">
      <dgm:prSet presAssocID="{BC2C1E22-43E4-4FF2-B5E2-A313FC9D06EE}" presName="sibTrans" presStyleCnt="0"/>
      <dgm:spPr/>
    </dgm:pt>
    <dgm:pt modelId="{EDC625E7-2674-C34E-8550-7951DA2F1E52}" type="pres">
      <dgm:prSet presAssocID="{E2B118BE-AC82-4D05-AE5E-6C9E7A241C91}" presName="node" presStyleLbl="node1" presStyleIdx="1" presStyleCnt="6">
        <dgm:presLayoutVars>
          <dgm:bulletEnabled val="1"/>
        </dgm:presLayoutVars>
      </dgm:prSet>
      <dgm:spPr/>
    </dgm:pt>
    <dgm:pt modelId="{33F5003B-F406-854C-B2A2-2C0875DE1879}" type="pres">
      <dgm:prSet presAssocID="{EEDDE49E-5E07-42D5-8DA1-4A223B3A7289}" presName="sibTrans" presStyleCnt="0"/>
      <dgm:spPr/>
    </dgm:pt>
    <dgm:pt modelId="{DABE3393-CABA-9642-8E57-014C96AC2988}" type="pres">
      <dgm:prSet presAssocID="{F2647A88-A331-49DE-97BD-D8BE1D384096}" presName="node" presStyleLbl="node1" presStyleIdx="2" presStyleCnt="6">
        <dgm:presLayoutVars>
          <dgm:bulletEnabled val="1"/>
        </dgm:presLayoutVars>
      </dgm:prSet>
      <dgm:spPr/>
    </dgm:pt>
    <dgm:pt modelId="{172F0306-22E7-584E-AE71-EADCEB64CBAB}" type="pres">
      <dgm:prSet presAssocID="{0A8C797B-738A-4A61-9D3E-783713BFF284}" presName="sibTrans" presStyleCnt="0"/>
      <dgm:spPr/>
    </dgm:pt>
    <dgm:pt modelId="{C4A607C4-3AE6-564B-8D29-6A0EE85275F3}" type="pres">
      <dgm:prSet presAssocID="{0632E984-A5B6-442E-80B3-EBCDEC5B12BD}" presName="node" presStyleLbl="node1" presStyleIdx="3" presStyleCnt="6">
        <dgm:presLayoutVars>
          <dgm:bulletEnabled val="1"/>
        </dgm:presLayoutVars>
      </dgm:prSet>
      <dgm:spPr/>
    </dgm:pt>
    <dgm:pt modelId="{F0AA25F6-333D-AA49-8A2C-FD3DB16D968E}" type="pres">
      <dgm:prSet presAssocID="{AAEDCA11-1A39-46DE-8BF9-3668CEFCD921}" presName="sibTrans" presStyleCnt="0"/>
      <dgm:spPr/>
    </dgm:pt>
    <dgm:pt modelId="{35413FFF-6B29-3945-A034-0F2F557CAE50}" type="pres">
      <dgm:prSet presAssocID="{9CE52735-E600-4A1E-BED3-59A6559735E7}" presName="node" presStyleLbl="node1" presStyleIdx="4" presStyleCnt="6">
        <dgm:presLayoutVars>
          <dgm:bulletEnabled val="1"/>
        </dgm:presLayoutVars>
      </dgm:prSet>
      <dgm:spPr/>
    </dgm:pt>
    <dgm:pt modelId="{E8AADB5D-0540-8441-822E-A7F53A32D89B}" type="pres">
      <dgm:prSet presAssocID="{6A77D2F8-6006-45EE-AC95-B049E7E85713}" presName="sibTrans" presStyleCnt="0"/>
      <dgm:spPr/>
    </dgm:pt>
    <dgm:pt modelId="{EC3842E9-2174-FF49-B8FB-4B40B31CE2D6}" type="pres">
      <dgm:prSet presAssocID="{D7ED8972-C4B9-45BA-9081-7F1AEF31783F}" presName="node" presStyleLbl="node1" presStyleIdx="5" presStyleCnt="6">
        <dgm:presLayoutVars>
          <dgm:bulletEnabled val="1"/>
        </dgm:presLayoutVars>
      </dgm:prSet>
      <dgm:spPr/>
    </dgm:pt>
  </dgm:ptLst>
  <dgm:cxnLst>
    <dgm:cxn modelId="{75C0641D-B9DB-4040-B1C1-02D2E2EAE90E}" type="presOf" srcId="{9CE52735-E600-4A1E-BED3-59A6559735E7}" destId="{35413FFF-6B29-3945-A034-0F2F557CAE50}" srcOrd="0" destOrd="0" presId="urn:microsoft.com/office/officeart/2005/8/layout/default"/>
    <dgm:cxn modelId="{C2418A1F-9E86-40F2-A0EC-017EE44C78FF}" srcId="{45220733-059F-451E-A956-1301A018C2AB}" destId="{E2B118BE-AC82-4D05-AE5E-6C9E7A241C91}" srcOrd="1" destOrd="0" parTransId="{6CC1D362-8242-4AA6-A753-8B098AE5E7E9}" sibTransId="{EEDDE49E-5E07-42D5-8DA1-4A223B3A7289}"/>
    <dgm:cxn modelId="{7FD3CA30-EABA-AF4B-B3EE-6CEF9BEA6B9D}" type="presOf" srcId="{D7ED8972-C4B9-45BA-9081-7F1AEF31783F}" destId="{EC3842E9-2174-FF49-B8FB-4B40B31CE2D6}" srcOrd="0" destOrd="0" presId="urn:microsoft.com/office/officeart/2005/8/layout/default"/>
    <dgm:cxn modelId="{236B6775-C190-4BF7-B579-89B3E41E9227}" srcId="{45220733-059F-451E-A956-1301A018C2AB}" destId="{0632E984-A5B6-442E-80B3-EBCDEC5B12BD}" srcOrd="3" destOrd="0" parTransId="{63119081-AA3C-4AE8-9F0B-EE9D5FF3E34C}" sibTransId="{AAEDCA11-1A39-46DE-8BF9-3668CEFCD921}"/>
    <dgm:cxn modelId="{33AC8D7D-BF3F-4FBB-A955-CFCD3F830F4B}" srcId="{45220733-059F-451E-A956-1301A018C2AB}" destId="{9CE52735-E600-4A1E-BED3-59A6559735E7}" srcOrd="4" destOrd="0" parTransId="{73329A9A-7879-4EB6-A4CD-06324DC61605}" sibTransId="{6A77D2F8-6006-45EE-AC95-B049E7E85713}"/>
    <dgm:cxn modelId="{80DF1C9A-2F4B-4DD1-BBF8-FC1B8E0FCC8D}" srcId="{45220733-059F-451E-A956-1301A018C2AB}" destId="{D7ED8972-C4B9-45BA-9081-7F1AEF31783F}" srcOrd="5" destOrd="0" parTransId="{6ECED3E1-D5E2-442E-9D7A-1E826016F826}" sibTransId="{365F9878-0915-4D77-9481-C226C92C3137}"/>
    <dgm:cxn modelId="{051201A6-3CB5-456B-9EE9-90568E8E6C5A}" srcId="{45220733-059F-451E-A956-1301A018C2AB}" destId="{4717A528-C53F-4076-AE37-51D93F56736B}" srcOrd="0" destOrd="0" parTransId="{3F1A43F2-CF2C-49B0-A611-DCA8E8171C5C}" sibTransId="{BC2C1E22-43E4-4FF2-B5E2-A313FC9D06EE}"/>
    <dgm:cxn modelId="{C610D5A6-6003-9F4D-9FA7-035ACD99A430}" type="presOf" srcId="{F2647A88-A331-49DE-97BD-D8BE1D384096}" destId="{DABE3393-CABA-9642-8E57-014C96AC2988}" srcOrd="0" destOrd="0" presId="urn:microsoft.com/office/officeart/2005/8/layout/default"/>
    <dgm:cxn modelId="{38C531C4-126E-914F-8270-3D886944252B}" type="presOf" srcId="{45220733-059F-451E-A956-1301A018C2AB}" destId="{9420DD40-4293-0143-8832-352727C9585D}" srcOrd="0" destOrd="0" presId="urn:microsoft.com/office/officeart/2005/8/layout/default"/>
    <dgm:cxn modelId="{334E07C6-D67B-4E09-81C9-03A20E4194D3}" srcId="{45220733-059F-451E-A956-1301A018C2AB}" destId="{F2647A88-A331-49DE-97BD-D8BE1D384096}" srcOrd="2" destOrd="0" parTransId="{2FF5B3D3-659E-4F70-B683-93BDFC97236B}" sibTransId="{0A8C797B-738A-4A61-9D3E-783713BFF284}"/>
    <dgm:cxn modelId="{8738F9D9-3AF6-BD48-8C58-0DA02B3E3D1C}" type="presOf" srcId="{0632E984-A5B6-442E-80B3-EBCDEC5B12BD}" destId="{C4A607C4-3AE6-564B-8D29-6A0EE85275F3}" srcOrd="0" destOrd="0" presId="urn:microsoft.com/office/officeart/2005/8/layout/default"/>
    <dgm:cxn modelId="{149F0DDF-68E5-5A4A-9D2A-2BD9C77F0900}" type="presOf" srcId="{E2B118BE-AC82-4D05-AE5E-6C9E7A241C91}" destId="{EDC625E7-2674-C34E-8550-7951DA2F1E52}" srcOrd="0" destOrd="0" presId="urn:microsoft.com/office/officeart/2005/8/layout/default"/>
    <dgm:cxn modelId="{0230AEF7-EDB5-6D44-A23E-D3CCC37C817F}" type="presOf" srcId="{4717A528-C53F-4076-AE37-51D93F56736B}" destId="{57A89E95-A0F8-BD48-9146-0FDF70CB7473}" srcOrd="0" destOrd="0" presId="urn:microsoft.com/office/officeart/2005/8/layout/default"/>
    <dgm:cxn modelId="{4D7FC31C-7F5B-794E-80B3-BE96F0B0BDFB}" type="presParOf" srcId="{9420DD40-4293-0143-8832-352727C9585D}" destId="{57A89E95-A0F8-BD48-9146-0FDF70CB7473}" srcOrd="0" destOrd="0" presId="urn:microsoft.com/office/officeart/2005/8/layout/default"/>
    <dgm:cxn modelId="{4FA268EC-7332-9645-9A4E-8018606B2AE3}" type="presParOf" srcId="{9420DD40-4293-0143-8832-352727C9585D}" destId="{B0C7806D-1248-B84F-BDDC-8A83B16BACF8}" srcOrd="1" destOrd="0" presId="urn:microsoft.com/office/officeart/2005/8/layout/default"/>
    <dgm:cxn modelId="{EC225496-7DA7-C545-9E08-96E0B48F317A}" type="presParOf" srcId="{9420DD40-4293-0143-8832-352727C9585D}" destId="{EDC625E7-2674-C34E-8550-7951DA2F1E52}" srcOrd="2" destOrd="0" presId="urn:microsoft.com/office/officeart/2005/8/layout/default"/>
    <dgm:cxn modelId="{CF264A3A-9893-6246-993D-0D3F7AE7CAE1}" type="presParOf" srcId="{9420DD40-4293-0143-8832-352727C9585D}" destId="{33F5003B-F406-854C-B2A2-2C0875DE1879}" srcOrd="3" destOrd="0" presId="urn:microsoft.com/office/officeart/2005/8/layout/default"/>
    <dgm:cxn modelId="{A44FB374-31B1-D740-8199-4DC01F716029}" type="presParOf" srcId="{9420DD40-4293-0143-8832-352727C9585D}" destId="{DABE3393-CABA-9642-8E57-014C96AC2988}" srcOrd="4" destOrd="0" presId="urn:microsoft.com/office/officeart/2005/8/layout/default"/>
    <dgm:cxn modelId="{6DEE08BA-D23E-3348-91D9-946D16EE2031}" type="presParOf" srcId="{9420DD40-4293-0143-8832-352727C9585D}" destId="{172F0306-22E7-584E-AE71-EADCEB64CBAB}" srcOrd="5" destOrd="0" presId="urn:microsoft.com/office/officeart/2005/8/layout/default"/>
    <dgm:cxn modelId="{5A2F2FB9-5E37-1C43-808B-74F4BBAA6CE4}" type="presParOf" srcId="{9420DD40-4293-0143-8832-352727C9585D}" destId="{C4A607C4-3AE6-564B-8D29-6A0EE85275F3}" srcOrd="6" destOrd="0" presId="urn:microsoft.com/office/officeart/2005/8/layout/default"/>
    <dgm:cxn modelId="{E970C63F-0C4E-BF4B-BA7C-9DE57D2383B0}" type="presParOf" srcId="{9420DD40-4293-0143-8832-352727C9585D}" destId="{F0AA25F6-333D-AA49-8A2C-FD3DB16D968E}" srcOrd="7" destOrd="0" presId="urn:microsoft.com/office/officeart/2005/8/layout/default"/>
    <dgm:cxn modelId="{C10D6476-D766-B44C-8FF9-08E83EB68D07}" type="presParOf" srcId="{9420DD40-4293-0143-8832-352727C9585D}" destId="{35413FFF-6B29-3945-A034-0F2F557CAE50}" srcOrd="8" destOrd="0" presId="urn:microsoft.com/office/officeart/2005/8/layout/default"/>
    <dgm:cxn modelId="{22039BFB-C6E5-544F-8B7A-DF305AC53662}" type="presParOf" srcId="{9420DD40-4293-0143-8832-352727C9585D}" destId="{E8AADB5D-0540-8441-822E-A7F53A32D89B}" srcOrd="9" destOrd="0" presId="urn:microsoft.com/office/officeart/2005/8/layout/default"/>
    <dgm:cxn modelId="{3527935E-600D-F24C-B63A-1DDA43C54139}" type="presParOf" srcId="{9420DD40-4293-0143-8832-352727C9585D}" destId="{EC3842E9-2174-FF49-B8FB-4B40B31CE2D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62D2A-8C60-5648-B894-2280A4DB5563}">
      <dsp:nvSpPr>
        <dsp:cNvPr id="0" name=""/>
        <dsp:cNvSpPr/>
      </dsp:nvSpPr>
      <dsp:spPr>
        <a:xfrm>
          <a:off x="0" y="2379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18B6AE-8BF4-B244-A9DC-72F425052FC3}">
      <dsp:nvSpPr>
        <dsp:cNvPr id="0" name=""/>
        <dsp:cNvSpPr/>
      </dsp:nvSpPr>
      <dsp:spPr>
        <a:xfrm>
          <a:off x="0" y="2379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О</a:t>
          </a:r>
          <a:r>
            <a:rPr lang="ru-UA" sz="2300" kern="1200"/>
            <a:t>снова/фундамент для усих інших галузей права</a:t>
          </a:r>
          <a:endParaRPr lang="en-US" sz="2300" kern="1200"/>
        </a:p>
      </dsp:txBody>
      <dsp:txXfrm>
        <a:off x="0" y="2379"/>
        <a:ext cx="7467600" cy="811498"/>
      </dsp:txXfrm>
    </dsp:sp>
    <dsp:sp modelId="{50A8176D-21CC-514F-9DC6-C16E300D51BF}">
      <dsp:nvSpPr>
        <dsp:cNvPr id="0" name=""/>
        <dsp:cNvSpPr/>
      </dsp:nvSpPr>
      <dsp:spPr>
        <a:xfrm>
          <a:off x="0" y="813878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423931-2512-4443-A00D-05594250A810}">
      <dsp:nvSpPr>
        <dsp:cNvPr id="0" name=""/>
        <dsp:cNvSpPr/>
      </dsp:nvSpPr>
      <dsp:spPr>
        <a:xfrm>
          <a:off x="0" y="813878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Й</a:t>
          </a:r>
          <a:r>
            <a:rPr lang="ru-UA" sz="2300" kern="1200"/>
            <a:t>ого норми мають найвищу юридичну силу і діють безпосередньо</a:t>
          </a:r>
          <a:endParaRPr lang="en-US" sz="2300" kern="1200"/>
        </a:p>
      </dsp:txBody>
      <dsp:txXfrm>
        <a:off x="0" y="813878"/>
        <a:ext cx="7467600" cy="811498"/>
      </dsp:txXfrm>
    </dsp:sp>
    <dsp:sp modelId="{99F041C1-52B2-D243-AAF2-34B0CDD6635F}">
      <dsp:nvSpPr>
        <dsp:cNvPr id="0" name=""/>
        <dsp:cNvSpPr/>
      </dsp:nvSpPr>
      <dsp:spPr>
        <a:xfrm>
          <a:off x="0" y="1625377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56E8A1-24E1-F843-A719-10C4220FD134}">
      <dsp:nvSpPr>
        <dsp:cNvPr id="0" name=""/>
        <dsp:cNvSpPr/>
      </dsp:nvSpPr>
      <dsp:spPr>
        <a:xfrm>
          <a:off x="0" y="1625377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С</a:t>
          </a:r>
          <a:r>
            <a:rPr lang="ru-UA" sz="2300" kern="1200"/>
            <a:t>истемоутворююча роль КПУ</a:t>
          </a:r>
          <a:endParaRPr lang="en-US" sz="2300" kern="1200"/>
        </a:p>
      </dsp:txBody>
      <dsp:txXfrm>
        <a:off x="0" y="1625377"/>
        <a:ext cx="7467600" cy="811498"/>
      </dsp:txXfrm>
    </dsp:sp>
    <dsp:sp modelId="{06A826FC-3337-E643-BADD-49D3DA164A74}">
      <dsp:nvSpPr>
        <dsp:cNvPr id="0" name=""/>
        <dsp:cNvSpPr/>
      </dsp:nvSpPr>
      <dsp:spPr>
        <a:xfrm>
          <a:off x="0" y="2436876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9D7A81-F28A-6141-AD89-1B85085BCEC7}">
      <dsp:nvSpPr>
        <dsp:cNvPr id="0" name=""/>
        <dsp:cNvSpPr/>
      </dsp:nvSpPr>
      <dsp:spPr>
        <a:xfrm>
          <a:off x="0" y="2436876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П</a:t>
          </a:r>
          <a:r>
            <a:rPr lang="ru-UA" sz="2300" kern="1200"/>
            <a:t>оєднує в собі правові й політичні засади</a:t>
          </a:r>
          <a:endParaRPr lang="en-US" sz="2300" kern="1200"/>
        </a:p>
      </dsp:txBody>
      <dsp:txXfrm>
        <a:off x="0" y="2436876"/>
        <a:ext cx="7467600" cy="811498"/>
      </dsp:txXfrm>
    </dsp:sp>
    <dsp:sp modelId="{659CC3BC-4724-FB42-81EB-F747481ED1D6}">
      <dsp:nvSpPr>
        <dsp:cNvPr id="0" name=""/>
        <dsp:cNvSpPr/>
      </dsp:nvSpPr>
      <dsp:spPr>
        <a:xfrm>
          <a:off x="0" y="3248374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3A27FB-D72A-2D4C-A7CE-E3FF1B1B6B8D}">
      <dsp:nvSpPr>
        <dsp:cNvPr id="0" name=""/>
        <dsp:cNvSpPr/>
      </dsp:nvSpPr>
      <dsp:spPr>
        <a:xfrm>
          <a:off x="0" y="3248374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З</a:t>
          </a:r>
          <a:r>
            <a:rPr lang="ru-UA" sz="2300" kern="1200" dirty="0"/>
            <a:t>абезпечує легітимність влади </a:t>
          </a:r>
          <a:endParaRPr lang="en-US" sz="2300" kern="1200" dirty="0"/>
        </a:p>
      </dsp:txBody>
      <dsp:txXfrm>
        <a:off x="0" y="3248374"/>
        <a:ext cx="7467600" cy="811498"/>
      </dsp:txXfrm>
    </dsp:sp>
    <dsp:sp modelId="{5610ABC0-163A-F040-A1D7-9AFDD45BD83E}">
      <dsp:nvSpPr>
        <dsp:cNvPr id="0" name=""/>
        <dsp:cNvSpPr/>
      </dsp:nvSpPr>
      <dsp:spPr>
        <a:xfrm>
          <a:off x="0" y="4059873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B40C60-E3B8-B245-A81C-51CF7A3343C0}">
      <dsp:nvSpPr>
        <dsp:cNvPr id="0" name=""/>
        <dsp:cNvSpPr/>
      </dsp:nvSpPr>
      <dsp:spPr>
        <a:xfrm>
          <a:off x="0" y="4059873"/>
          <a:ext cx="7467600" cy="811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В</a:t>
          </a:r>
          <a:r>
            <a:rPr lang="ru-UA" sz="2300" kern="1200"/>
            <a:t>изначає співвідношення національного та міжнародного права</a:t>
          </a:r>
          <a:endParaRPr lang="en-US" sz="2300" kern="1200"/>
        </a:p>
      </dsp:txBody>
      <dsp:txXfrm>
        <a:off x="0" y="4059873"/>
        <a:ext cx="7467600" cy="811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91538-984B-E34E-AD86-D561DB3AC904}">
      <dsp:nvSpPr>
        <dsp:cNvPr id="0" name=""/>
        <dsp:cNvSpPr/>
      </dsp:nvSpPr>
      <dsp:spPr>
        <a:xfrm>
          <a:off x="0" y="0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288270-77C4-CF4B-9A85-9DD799C4959D}">
      <dsp:nvSpPr>
        <dsp:cNvPr id="0" name=""/>
        <dsp:cNvSpPr/>
      </dsp:nvSpPr>
      <dsp:spPr>
        <a:xfrm>
          <a:off x="0" y="0"/>
          <a:ext cx="7467600" cy="2436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/>
            <a:t>Конституційне право як наука </a:t>
          </a:r>
          <a:r>
            <a:rPr lang="ru-RU" sz="2600" kern="1200"/>
            <a:t>– це система знань, поглядів і теорій про сутність, закономірності та розвиток конституційного ладу, організації державної влади, правового статусу людини і громадянина, а також про джерела та інститути конституційного права.</a:t>
          </a:r>
          <a:endParaRPr lang="en-US" sz="2600" kern="1200"/>
        </a:p>
      </dsp:txBody>
      <dsp:txXfrm>
        <a:off x="0" y="0"/>
        <a:ext cx="7467600" cy="2436876"/>
      </dsp:txXfrm>
    </dsp:sp>
    <dsp:sp modelId="{C5FA535C-3463-BE4D-9BF3-0B1FBF08F65B}">
      <dsp:nvSpPr>
        <dsp:cNvPr id="0" name=""/>
        <dsp:cNvSpPr/>
      </dsp:nvSpPr>
      <dsp:spPr>
        <a:xfrm>
          <a:off x="0" y="2436876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89600-7F08-634E-AD81-3F1B10D1BB32}">
      <dsp:nvSpPr>
        <dsp:cNvPr id="0" name=""/>
        <dsp:cNvSpPr/>
      </dsp:nvSpPr>
      <dsp:spPr>
        <a:xfrm>
          <a:off x="0" y="2436876"/>
          <a:ext cx="7467600" cy="2436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/>
            <a:t>Наука досліджує не тільки чинні норми, але й історію, тенденції розвитку та практику застосування конституційного права.</a:t>
          </a:r>
          <a:endParaRPr lang="en-US" sz="2600" kern="1200"/>
        </a:p>
      </dsp:txBody>
      <dsp:txXfrm>
        <a:off x="0" y="2436876"/>
        <a:ext cx="7467600" cy="2436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75E02-8748-0140-ABFA-34CB320E8F93}">
      <dsp:nvSpPr>
        <dsp:cNvPr id="0" name=""/>
        <dsp:cNvSpPr/>
      </dsp:nvSpPr>
      <dsp:spPr>
        <a:xfrm>
          <a:off x="0" y="103250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Формально-юридичний</a:t>
          </a:r>
          <a:r>
            <a:rPr lang="ru-RU" sz="1400" kern="1200"/>
            <a:t> – аналіз текстів Конституції, законів, рішень Конституційного Суду.</a:t>
          </a:r>
          <a:endParaRPr lang="en-US" sz="1400" kern="1200"/>
        </a:p>
      </dsp:txBody>
      <dsp:txXfrm>
        <a:off x="0" y="103250"/>
        <a:ext cx="2333625" cy="1400175"/>
      </dsp:txXfrm>
    </dsp:sp>
    <dsp:sp modelId="{84392DFB-2A3C-1B41-BA02-66A1F66456F0}">
      <dsp:nvSpPr>
        <dsp:cNvPr id="0" name=""/>
        <dsp:cNvSpPr/>
      </dsp:nvSpPr>
      <dsp:spPr>
        <a:xfrm>
          <a:off x="2566987" y="103250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Історичний</a:t>
          </a:r>
          <a:r>
            <a:rPr lang="ru-RU" sz="1400" kern="1200"/>
            <a:t> – вивчення розвитку конституційних норм від давніх часів до сучасності.</a:t>
          </a:r>
          <a:endParaRPr lang="en-US" sz="1400" kern="1200"/>
        </a:p>
      </dsp:txBody>
      <dsp:txXfrm>
        <a:off x="2566987" y="103250"/>
        <a:ext cx="2333625" cy="1400175"/>
      </dsp:txXfrm>
    </dsp:sp>
    <dsp:sp modelId="{C6B04AED-BFD9-754E-A326-E82350FD3496}">
      <dsp:nvSpPr>
        <dsp:cNvPr id="0" name=""/>
        <dsp:cNvSpPr/>
      </dsp:nvSpPr>
      <dsp:spPr>
        <a:xfrm>
          <a:off x="5133975" y="103250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Порівняльно-правовий</a:t>
          </a:r>
          <a:r>
            <a:rPr lang="ru-RU" sz="1400" kern="1200"/>
            <a:t> – зіставлення конституційного законодавства України з іншими державами.</a:t>
          </a:r>
          <a:endParaRPr lang="en-US" sz="1400" kern="1200"/>
        </a:p>
      </dsp:txBody>
      <dsp:txXfrm>
        <a:off x="5133975" y="103250"/>
        <a:ext cx="2333625" cy="1400175"/>
      </dsp:txXfrm>
    </dsp:sp>
    <dsp:sp modelId="{6B994C83-2799-2648-A49D-5D24CE4D9E40}">
      <dsp:nvSpPr>
        <dsp:cNvPr id="0" name=""/>
        <dsp:cNvSpPr/>
      </dsp:nvSpPr>
      <dsp:spPr>
        <a:xfrm>
          <a:off x="0" y="1736788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Системний</a:t>
          </a:r>
          <a:r>
            <a:rPr lang="ru-RU" sz="1400" kern="1200"/>
            <a:t> – розгляд норм у взаємозв’язку як єдиної системи.</a:t>
          </a:r>
          <a:endParaRPr lang="en-US" sz="1400" kern="1200"/>
        </a:p>
      </dsp:txBody>
      <dsp:txXfrm>
        <a:off x="0" y="1736788"/>
        <a:ext cx="2333625" cy="1400175"/>
      </dsp:txXfrm>
    </dsp:sp>
    <dsp:sp modelId="{BEE657C9-6D03-8243-9554-17F6AD9CC2A1}">
      <dsp:nvSpPr>
        <dsp:cNvPr id="0" name=""/>
        <dsp:cNvSpPr/>
      </dsp:nvSpPr>
      <dsp:spPr>
        <a:xfrm>
          <a:off x="2566987" y="1736788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Соціологічний</a:t>
          </a:r>
          <a:r>
            <a:rPr lang="ru-RU" sz="1400" kern="1200"/>
            <a:t> – аналіз того, як конституційні норми реалізуються у суспільстві (опитування, практика).</a:t>
          </a:r>
          <a:endParaRPr lang="en-US" sz="1400" kern="1200"/>
        </a:p>
      </dsp:txBody>
      <dsp:txXfrm>
        <a:off x="2566987" y="1736788"/>
        <a:ext cx="2333625" cy="1400175"/>
      </dsp:txXfrm>
    </dsp:sp>
    <dsp:sp modelId="{43925EE6-8E9F-F64E-BD0F-B0FC21969222}">
      <dsp:nvSpPr>
        <dsp:cNvPr id="0" name=""/>
        <dsp:cNvSpPr/>
      </dsp:nvSpPr>
      <dsp:spPr>
        <a:xfrm>
          <a:off x="5133975" y="1736788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Статистичний</a:t>
          </a:r>
          <a:r>
            <a:rPr lang="ru-RU" sz="1400" kern="1200"/>
            <a:t> – використання кількісних даних (наприклад, результати виборів, кількість звернень до судів).</a:t>
          </a:r>
          <a:endParaRPr lang="en-US" sz="1400" kern="1200"/>
        </a:p>
      </dsp:txBody>
      <dsp:txXfrm>
        <a:off x="5133975" y="1736788"/>
        <a:ext cx="2333625" cy="1400175"/>
      </dsp:txXfrm>
    </dsp:sp>
    <dsp:sp modelId="{89B474EB-D815-9D41-9D7E-064AB5DE0291}">
      <dsp:nvSpPr>
        <dsp:cNvPr id="0" name=""/>
        <dsp:cNvSpPr/>
      </dsp:nvSpPr>
      <dsp:spPr>
        <a:xfrm>
          <a:off x="1283493" y="3370326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Логіко-юридичний</a:t>
          </a:r>
          <a:r>
            <a:rPr lang="ru-RU" sz="1400" kern="1200"/>
            <a:t> – побудова правових категорій, понять, висновків</a:t>
          </a:r>
          <a:endParaRPr lang="en-US" sz="1400" kern="1200"/>
        </a:p>
      </dsp:txBody>
      <dsp:txXfrm>
        <a:off x="1283493" y="3370326"/>
        <a:ext cx="2333625" cy="1400175"/>
      </dsp:txXfrm>
    </dsp:sp>
    <dsp:sp modelId="{52AF1386-55F7-5D4C-A4D2-BA131772B9DA}">
      <dsp:nvSpPr>
        <dsp:cNvPr id="0" name=""/>
        <dsp:cNvSpPr/>
      </dsp:nvSpPr>
      <dsp:spPr>
        <a:xfrm>
          <a:off x="3850481" y="3370326"/>
          <a:ext cx="2333625" cy="1400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Прогностичний</a:t>
          </a:r>
          <a:r>
            <a:rPr lang="ru-RU" sz="1400" kern="1200"/>
            <a:t> – наукове передбачення напрямів розвитку конституційного права.</a:t>
          </a:r>
          <a:endParaRPr lang="en-US" sz="1400" kern="1200"/>
        </a:p>
      </dsp:txBody>
      <dsp:txXfrm>
        <a:off x="3850481" y="3370326"/>
        <a:ext cx="2333625" cy="14001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BC10C-731B-734C-B243-503755E67817}">
      <dsp:nvSpPr>
        <dsp:cNvPr id="0" name=""/>
        <dsp:cNvSpPr/>
      </dsp:nvSpPr>
      <dsp:spPr>
        <a:xfrm>
          <a:off x="0" y="1659195"/>
          <a:ext cx="2100262" cy="13336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69D10C-057A-0A44-BB26-C2D920A0923B}">
      <dsp:nvSpPr>
        <dsp:cNvPr id="0" name=""/>
        <dsp:cNvSpPr/>
      </dsp:nvSpPr>
      <dsp:spPr>
        <a:xfrm>
          <a:off x="233362" y="1880889"/>
          <a:ext cx="2100262" cy="1333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900" kern="1200"/>
            <a:t>Нормативно-правові акти </a:t>
          </a:r>
          <a:endParaRPr lang="en-US" sz="1900" kern="1200"/>
        </a:p>
      </dsp:txBody>
      <dsp:txXfrm>
        <a:off x="272424" y="1919951"/>
        <a:ext cx="2022138" cy="1255542"/>
      </dsp:txXfrm>
    </dsp:sp>
    <dsp:sp modelId="{39F5FA88-73F5-7043-9E6D-AAAE4DFA6D64}">
      <dsp:nvSpPr>
        <dsp:cNvPr id="0" name=""/>
        <dsp:cNvSpPr/>
      </dsp:nvSpPr>
      <dsp:spPr>
        <a:xfrm>
          <a:off x="2566987" y="1659195"/>
          <a:ext cx="2100262" cy="13336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9A6CDD-BC39-4B4E-B632-5CFE6EAAF60E}">
      <dsp:nvSpPr>
        <dsp:cNvPr id="0" name=""/>
        <dsp:cNvSpPr/>
      </dsp:nvSpPr>
      <dsp:spPr>
        <a:xfrm>
          <a:off x="2800350" y="1880889"/>
          <a:ext cx="2100262" cy="1333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</a:t>
          </a:r>
          <a:r>
            <a:rPr lang="ru-UA" sz="1900" kern="1200"/>
            <a:t>раці вітчизняніх та зарубіжних вчених</a:t>
          </a:r>
          <a:endParaRPr lang="en-US" sz="1900" kern="1200"/>
        </a:p>
      </dsp:txBody>
      <dsp:txXfrm>
        <a:off x="2839412" y="1919951"/>
        <a:ext cx="2022138" cy="1255542"/>
      </dsp:txXfrm>
    </dsp:sp>
    <dsp:sp modelId="{25D3C316-2FAC-154C-AB73-1F7DF0FCEE0F}">
      <dsp:nvSpPr>
        <dsp:cNvPr id="0" name=""/>
        <dsp:cNvSpPr/>
      </dsp:nvSpPr>
      <dsp:spPr>
        <a:xfrm>
          <a:off x="5133975" y="1659195"/>
          <a:ext cx="2100262" cy="13336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B2AA0-CA37-2345-A900-36A2F8374D24}">
      <dsp:nvSpPr>
        <dsp:cNvPr id="0" name=""/>
        <dsp:cNvSpPr/>
      </dsp:nvSpPr>
      <dsp:spPr>
        <a:xfrm>
          <a:off x="5367337" y="1880889"/>
          <a:ext cx="2100262" cy="13336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К</a:t>
          </a:r>
          <a:r>
            <a:rPr lang="ru-UA" sz="1900" kern="1200"/>
            <a:t>онституційно-правова практика</a:t>
          </a:r>
          <a:endParaRPr lang="en-US" sz="1900" kern="1200"/>
        </a:p>
      </dsp:txBody>
      <dsp:txXfrm>
        <a:off x="5406399" y="1919951"/>
        <a:ext cx="2022138" cy="12555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5A414-2459-3F41-8613-8790077430EE}">
      <dsp:nvSpPr>
        <dsp:cNvPr id="0" name=""/>
        <dsp:cNvSpPr/>
      </dsp:nvSpPr>
      <dsp:spPr>
        <a:xfrm>
          <a:off x="0" y="2379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27D444-E67A-AB47-BDC0-D2F56979E76A}">
      <dsp:nvSpPr>
        <dsp:cNvPr id="0" name=""/>
        <dsp:cNvSpPr/>
      </dsp:nvSpPr>
      <dsp:spPr>
        <a:xfrm>
          <a:off x="0" y="2379"/>
          <a:ext cx="7467600" cy="1622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/>
            <a:t>Конституційне</a:t>
          </a:r>
          <a:r>
            <a:rPr lang="ru-RU" sz="1600" b="1" kern="1200" dirty="0"/>
            <a:t> право як </a:t>
          </a:r>
          <a:r>
            <a:rPr lang="ru-RU" sz="1600" b="1" kern="1200" dirty="0" err="1"/>
            <a:t>навчальна</a:t>
          </a:r>
          <a:r>
            <a:rPr lang="ru-RU" sz="1600" b="1" kern="1200" dirty="0"/>
            <a:t> </a:t>
          </a:r>
          <a:r>
            <a:rPr lang="ru-RU" sz="1600" b="1" kern="1200" dirty="0" err="1"/>
            <a:t>дисципліна</a:t>
          </a:r>
          <a:r>
            <a:rPr lang="ru-RU" sz="1600" b="1" kern="1200" dirty="0"/>
            <a:t> </a:t>
          </a:r>
          <a:r>
            <a:rPr lang="ru-RU" sz="1600" kern="1200" dirty="0"/>
            <a:t>– </a:t>
          </a:r>
          <a:r>
            <a:rPr lang="ru-RU" sz="1600" kern="1200" dirty="0" err="1"/>
            <a:t>це</a:t>
          </a:r>
          <a:r>
            <a:rPr lang="ru-RU" sz="1600" kern="1200" dirty="0"/>
            <a:t> </a:t>
          </a:r>
          <a:r>
            <a:rPr lang="ru-RU" sz="1600" kern="1200" dirty="0" err="1"/>
            <a:t>навчальний</a:t>
          </a:r>
          <a:r>
            <a:rPr lang="ru-RU" sz="1600" kern="1200" dirty="0"/>
            <a:t> курс, </a:t>
          </a:r>
          <a:r>
            <a:rPr lang="ru-RU" sz="1600" kern="1200" dirty="0" err="1"/>
            <a:t>що</a:t>
          </a:r>
          <a:r>
            <a:rPr lang="ru-RU" sz="1600" kern="1200" dirty="0"/>
            <a:t> </a:t>
          </a:r>
          <a:r>
            <a:rPr lang="ru-RU" sz="1600" kern="1200" dirty="0" err="1"/>
            <a:t>викладається</a:t>
          </a:r>
          <a:r>
            <a:rPr lang="ru-RU" sz="1600" kern="1200" dirty="0"/>
            <a:t> у закладах </a:t>
          </a:r>
          <a:r>
            <a:rPr lang="ru-RU" sz="1600" kern="1200" dirty="0" err="1"/>
            <a:t>вищої</a:t>
          </a:r>
          <a:r>
            <a:rPr lang="ru-RU" sz="1600" kern="1200" dirty="0"/>
            <a:t> </a:t>
          </a:r>
          <a:r>
            <a:rPr lang="ru-RU" sz="1600" kern="1200" dirty="0" err="1"/>
            <a:t>освіти</a:t>
          </a:r>
          <a:r>
            <a:rPr lang="ru-RU" sz="1600" kern="1200" dirty="0"/>
            <a:t> з метою </a:t>
          </a:r>
          <a:r>
            <a:rPr lang="ru-RU" sz="1600" kern="1200" dirty="0" err="1"/>
            <a:t>ознайомлення</a:t>
          </a:r>
          <a:r>
            <a:rPr lang="ru-RU" sz="1600" kern="1200" dirty="0"/>
            <a:t> </a:t>
          </a:r>
          <a:r>
            <a:rPr lang="ru-RU" sz="1600" kern="1200" dirty="0" err="1"/>
            <a:t>студентів</a:t>
          </a:r>
          <a:r>
            <a:rPr lang="ru-RU" sz="1600" kern="1200" dirty="0"/>
            <a:t> </a:t>
          </a:r>
          <a:r>
            <a:rPr lang="ru-RU" sz="1600" kern="1200" dirty="0" err="1"/>
            <a:t>із</a:t>
          </a:r>
          <a:r>
            <a:rPr lang="ru-RU" sz="1600" kern="1200" dirty="0"/>
            <a:t> основами </a:t>
          </a:r>
          <a:r>
            <a:rPr lang="ru-RU" sz="1600" kern="1200" dirty="0" err="1"/>
            <a:t>конституційного</a:t>
          </a:r>
          <a:r>
            <a:rPr lang="ru-RU" sz="1600" kern="1200" dirty="0"/>
            <a:t> ладу, системою </a:t>
          </a:r>
          <a:r>
            <a:rPr lang="ru-RU" sz="1600" kern="1200" dirty="0" err="1"/>
            <a:t>органів</a:t>
          </a:r>
          <a:r>
            <a:rPr lang="ru-RU" sz="1600" kern="1200" dirty="0"/>
            <a:t> </a:t>
          </a:r>
          <a:r>
            <a:rPr lang="ru-RU" sz="1600" kern="1200" dirty="0" err="1"/>
            <a:t>державної</a:t>
          </a:r>
          <a:r>
            <a:rPr lang="ru-RU" sz="1600" kern="1200" dirty="0"/>
            <a:t> </a:t>
          </a:r>
          <a:r>
            <a:rPr lang="ru-RU" sz="1600" kern="1200" dirty="0" err="1"/>
            <a:t>влади</a:t>
          </a:r>
          <a:r>
            <a:rPr lang="ru-RU" sz="1600" kern="1200" dirty="0"/>
            <a:t> та </a:t>
          </a:r>
          <a:r>
            <a:rPr lang="ru-RU" sz="1600" kern="1200" dirty="0" err="1"/>
            <a:t>місцевого</a:t>
          </a:r>
          <a:r>
            <a:rPr lang="ru-RU" sz="1600" kern="1200" dirty="0"/>
            <a:t> </a:t>
          </a:r>
          <a:r>
            <a:rPr lang="ru-RU" sz="1600" kern="1200" dirty="0" err="1"/>
            <a:t>самоврядування</a:t>
          </a:r>
          <a:r>
            <a:rPr lang="ru-RU" sz="1600" kern="1200" dirty="0"/>
            <a:t>, правами і свободами </a:t>
          </a:r>
          <a:r>
            <a:rPr lang="ru-RU" sz="1600" kern="1200" dirty="0" err="1"/>
            <a:t>людини</a:t>
          </a:r>
          <a:r>
            <a:rPr lang="ru-RU" sz="1600" kern="1200" dirty="0"/>
            <a:t>, а також практикою </a:t>
          </a:r>
          <a:r>
            <a:rPr lang="ru-RU" sz="1600" kern="1200" dirty="0" err="1"/>
            <a:t>реалізації</a:t>
          </a:r>
          <a:r>
            <a:rPr lang="ru-RU" sz="1600" kern="1200" dirty="0"/>
            <a:t> та </a:t>
          </a:r>
          <a:r>
            <a:rPr lang="ru-RU" sz="1600" kern="1200" dirty="0" err="1"/>
            <a:t>охорони</a:t>
          </a:r>
          <a:r>
            <a:rPr lang="ru-RU" sz="1600" kern="1200" dirty="0"/>
            <a:t> </a:t>
          </a:r>
          <a:r>
            <a:rPr lang="ru-RU" sz="1600" kern="1200" dirty="0" err="1"/>
            <a:t>конституційних</a:t>
          </a:r>
          <a:r>
            <a:rPr lang="ru-RU" sz="1600" kern="1200" dirty="0"/>
            <a:t> норм.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0" y="2379"/>
        <a:ext cx="7467600" cy="1622997"/>
      </dsp:txXfrm>
    </dsp:sp>
    <dsp:sp modelId="{F7BE42A3-8999-5F45-9074-E3C3EEA7CA11}">
      <dsp:nvSpPr>
        <dsp:cNvPr id="0" name=""/>
        <dsp:cNvSpPr/>
      </dsp:nvSpPr>
      <dsp:spPr>
        <a:xfrm>
          <a:off x="0" y="1625377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DC612-B087-7D40-AA6A-D0916C25B8DB}">
      <dsp:nvSpPr>
        <dsp:cNvPr id="0" name=""/>
        <dsp:cNvSpPr/>
      </dsp:nvSpPr>
      <dsp:spPr>
        <a:xfrm>
          <a:off x="0" y="1625377"/>
          <a:ext cx="7467600" cy="1622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/>
            <a:t>Дисципліна</a:t>
          </a:r>
          <a:r>
            <a:rPr lang="ru-RU" sz="1600" kern="1200" dirty="0"/>
            <a:t> </a:t>
          </a:r>
          <a:r>
            <a:rPr lang="ru-RU" sz="1600" kern="1200" dirty="0" err="1"/>
            <a:t>базується</a:t>
          </a:r>
          <a:r>
            <a:rPr lang="ru-RU" sz="1600" kern="1200" dirty="0"/>
            <a:t> на </a:t>
          </a:r>
          <a:r>
            <a:rPr lang="ru-RU" sz="1600" kern="1200" dirty="0" err="1"/>
            <a:t>досягненнях</a:t>
          </a:r>
          <a:r>
            <a:rPr lang="ru-RU" sz="1600" kern="1200" dirty="0"/>
            <a:t> науки </a:t>
          </a:r>
          <a:r>
            <a:rPr lang="ru-RU" sz="1600" kern="1200" dirty="0" err="1"/>
            <a:t>конституційного</a:t>
          </a:r>
          <a:r>
            <a:rPr lang="ru-RU" sz="1600" kern="1200" dirty="0"/>
            <a:t> права, </a:t>
          </a:r>
          <a:r>
            <a:rPr lang="ru-RU" sz="1600" kern="1200" dirty="0" err="1"/>
            <a:t>практиці</a:t>
          </a:r>
          <a:r>
            <a:rPr lang="ru-RU" sz="1600" kern="1200" dirty="0"/>
            <a:t> </a:t>
          </a:r>
          <a:r>
            <a:rPr lang="ru-RU" sz="1600" kern="1200" dirty="0" err="1"/>
            <a:t>конституційного</a:t>
          </a:r>
          <a:r>
            <a:rPr lang="ru-RU" sz="1600" kern="1200" dirty="0"/>
            <a:t> </a:t>
          </a:r>
          <a:r>
            <a:rPr lang="ru-RU" sz="1600" kern="1200" dirty="0" err="1"/>
            <a:t>будівництва</a:t>
          </a:r>
          <a:r>
            <a:rPr lang="ru-RU" sz="1600" kern="1200" dirty="0"/>
            <a:t> й </a:t>
          </a:r>
          <a:r>
            <a:rPr lang="ru-RU" sz="1600" kern="1200" dirty="0" err="1"/>
            <a:t>законодавстві</a:t>
          </a:r>
          <a:r>
            <a:rPr lang="ru-RU" sz="1600" kern="1200" dirty="0"/>
            <a:t>.</a:t>
          </a:r>
          <a:endParaRPr lang="en-US" sz="1600" kern="1200" dirty="0"/>
        </a:p>
      </dsp:txBody>
      <dsp:txXfrm>
        <a:off x="0" y="1625377"/>
        <a:ext cx="7467600" cy="1622997"/>
      </dsp:txXfrm>
    </dsp:sp>
    <dsp:sp modelId="{4E3EFE3E-13BF-EF4C-BFC6-90BB0798ED4B}">
      <dsp:nvSpPr>
        <dsp:cNvPr id="0" name=""/>
        <dsp:cNvSpPr/>
      </dsp:nvSpPr>
      <dsp:spPr>
        <a:xfrm>
          <a:off x="0" y="3248374"/>
          <a:ext cx="7467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F9C5C-0341-0042-9737-870F98310A20}">
      <dsp:nvSpPr>
        <dsp:cNvPr id="0" name=""/>
        <dsp:cNvSpPr/>
      </dsp:nvSpPr>
      <dsp:spPr>
        <a:xfrm>
          <a:off x="0" y="3248374"/>
          <a:ext cx="7467600" cy="1622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Вона має </a:t>
          </a:r>
          <a:r>
            <a:rPr lang="ru-RU" sz="1600" b="1" kern="1200"/>
            <a:t>прикладний характер</a:t>
          </a:r>
          <a:r>
            <a:rPr lang="ru-RU" sz="1600" kern="1200"/>
            <a:t>, бо формує у студентів правове мислення і практичні навички для майбутньої професійної діяльності.</a:t>
          </a:r>
          <a:endParaRPr lang="en-US" sz="1600" kern="1200"/>
        </a:p>
      </dsp:txBody>
      <dsp:txXfrm>
        <a:off x="0" y="3248374"/>
        <a:ext cx="7467600" cy="16229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89E95-A0F8-BD48-9146-0FDF70CB7473}">
      <dsp:nvSpPr>
        <dsp:cNvPr id="0" name=""/>
        <dsp:cNvSpPr/>
      </dsp:nvSpPr>
      <dsp:spPr>
        <a:xfrm>
          <a:off x="1176292" y="1154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kern="1200"/>
            <a:t>Конституція України</a:t>
          </a:r>
          <a:endParaRPr lang="en-US" sz="1600" kern="1200"/>
        </a:p>
      </dsp:txBody>
      <dsp:txXfrm>
        <a:off x="1176292" y="1154"/>
        <a:ext cx="2435721" cy="1461432"/>
      </dsp:txXfrm>
    </dsp:sp>
    <dsp:sp modelId="{EDC625E7-2674-C34E-8550-7951DA2F1E52}">
      <dsp:nvSpPr>
        <dsp:cNvPr id="0" name=""/>
        <dsp:cNvSpPr/>
      </dsp:nvSpPr>
      <dsp:spPr>
        <a:xfrm>
          <a:off x="3855586" y="1154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З</a:t>
          </a:r>
          <a:r>
            <a:rPr lang="ru-UA" sz="1600" kern="1200"/>
            <a:t>акони та інші нормативно-правові акти</a:t>
          </a:r>
          <a:endParaRPr lang="en-US" sz="1600" kern="1200"/>
        </a:p>
      </dsp:txBody>
      <dsp:txXfrm>
        <a:off x="3855586" y="1154"/>
        <a:ext cx="2435721" cy="1461432"/>
      </dsp:txXfrm>
    </dsp:sp>
    <dsp:sp modelId="{DABE3393-CABA-9642-8E57-014C96AC2988}">
      <dsp:nvSpPr>
        <dsp:cNvPr id="0" name=""/>
        <dsp:cNvSpPr/>
      </dsp:nvSpPr>
      <dsp:spPr>
        <a:xfrm>
          <a:off x="1176292" y="1706159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kern="1200"/>
            <a:t>Рішення Конституційного суду</a:t>
          </a:r>
          <a:endParaRPr lang="en-US" sz="1600" kern="1200"/>
        </a:p>
      </dsp:txBody>
      <dsp:txXfrm>
        <a:off x="1176292" y="1706159"/>
        <a:ext cx="2435721" cy="1461432"/>
      </dsp:txXfrm>
    </dsp:sp>
    <dsp:sp modelId="{C4A607C4-3AE6-564B-8D29-6A0EE85275F3}">
      <dsp:nvSpPr>
        <dsp:cNvPr id="0" name=""/>
        <dsp:cNvSpPr/>
      </dsp:nvSpPr>
      <dsp:spPr>
        <a:xfrm>
          <a:off x="3855586" y="1706159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kern="1200"/>
            <a:t>Міжнародні акти</a:t>
          </a:r>
          <a:endParaRPr lang="en-US" sz="1600" kern="1200"/>
        </a:p>
      </dsp:txBody>
      <dsp:txXfrm>
        <a:off x="3855586" y="1706159"/>
        <a:ext cx="2435721" cy="1461432"/>
      </dsp:txXfrm>
    </dsp:sp>
    <dsp:sp modelId="{35413FFF-6B29-3945-A034-0F2F557CAE50}">
      <dsp:nvSpPr>
        <dsp:cNvPr id="0" name=""/>
        <dsp:cNvSpPr/>
      </dsp:nvSpPr>
      <dsp:spPr>
        <a:xfrm>
          <a:off x="1176292" y="3411164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kern="1200"/>
            <a:t>Наукова література (підручники, посібники, монографії, коментарі до Конституції тощо)</a:t>
          </a:r>
          <a:endParaRPr lang="en-US" sz="1600" kern="1200"/>
        </a:p>
      </dsp:txBody>
      <dsp:txXfrm>
        <a:off x="1176292" y="3411164"/>
        <a:ext cx="2435721" cy="1461432"/>
      </dsp:txXfrm>
    </dsp:sp>
    <dsp:sp modelId="{EC3842E9-2174-FF49-B8FB-4B40B31CE2D6}">
      <dsp:nvSpPr>
        <dsp:cNvPr id="0" name=""/>
        <dsp:cNvSpPr/>
      </dsp:nvSpPr>
      <dsp:spPr>
        <a:xfrm>
          <a:off x="3855586" y="3411164"/>
          <a:ext cx="2435721" cy="14614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Н</a:t>
          </a:r>
          <a:r>
            <a:rPr lang="ru-UA" sz="1600" kern="1200"/>
            <a:t>авчально-методичні матеріали (програми курсів, лекції, практикуми, збірники завдань)</a:t>
          </a:r>
          <a:endParaRPr lang="en-US" sz="1600" kern="1200"/>
        </a:p>
      </dsp:txBody>
      <dsp:txXfrm>
        <a:off x="3855586" y="3411164"/>
        <a:ext cx="2435721" cy="1461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 anchor="b">
            <a:normAutofit/>
          </a:bodyPr>
          <a:lstStyle/>
          <a:p>
            <a:r>
              <a:rPr lang="uk-UA"/>
              <a:t>Конституційне право України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>
            <a:normAutofit/>
          </a:bodyPr>
          <a:lstStyle/>
          <a:p>
            <a:r>
              <a:rPr lang="uk-UA" dirty="0"/>
              <a:t>Загальна частина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7E21C-414B-FE07-BE25-3CFE93D9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/>
              <a:t>Питання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1BB975-E044-AAFA-6BBC-D4290353AE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0" indent="-342900" algn="just">
              <a:lnSpc>
                <a:spcPct val="160000"/>
              </a:lnSpc>
              <a:buFont typeface="+mj-lt"/>
              <a:buAutoNum type="arabicPeriod"/>
            </a:pPr>
            <a:r>
              <a:rPr lang="uk-UA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 конституційного права. Його предмет та методи регулювання</a:t>
            </a:r>
          </a:p>
          <a:p>
            <a:pPr marL="342900" lvl="0" indent="-342900" algn="just">
              <a:lnSpc>
                <a:spcPct val="160000"/>
              </a:lnSpc>
              <a:buFont typeface="+mj-lt"/>
              <a:buAutoNum type="arabicPeriod"/>
            </a:pPr>
            <a:r>
              <a:rPr lang="uk-UA" sz="1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 </a:t>
            </a:r>
            <a:r>
              <a:rPr lang="uk-UA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конституційного права в системі права України</a:t>
            </a:r>
            <a:endParaRPr lang="ru-UA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60000"/>
              </a:lnSpc>
              <a:buFont typeface="+mj-lt"/>
              <a:buAutoNum type="arabicPeriod"/>
            </a:pPr>
            <a:r>
              <a:rPr lang="uk-UA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Джерела конституційного права</a:t>
            </a:r>
            <a:endParaRPr lang="ru-UA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60000"/>
              </a:lnSpc>
              <a:buFont typeface="+mj-lt"/>
              <a:buAutoNum type="arabicPeriod"/>
            </a:pPr>
            <a:r>
              <a:rPr lang="uk-UA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Конституційне право як наука. Методи дослідження </a:t>
            </a:r>
            <a:endParaRPr lang="ru-UA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60000"/>
              </a:lnSpc>
              <a:spcAft>
                <a:spcPts val="70"/>
              </a:spcAft>
              <a:buFont typeface="+mj-lt"/>
              <a:buAutoNum type="arabicPeriod"/>
            </a:pPr>
            <a:r>
              <a:rPr lang="uk-UA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Яке значення має курс КПУ для майбутніх юристів?</a:t>
            </a:r>
            <a:endParaRPr lang="ru-UA" sz="1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18317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Поняття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b="1" dirty="0"/>
              <a:t>Конституційне право України - </a:t>
            </a:r>
            <a:r>
              <a:rPr lang="uk-UA" dirty="0"/>
              <a:t>це провідна галузь національного права, норми якої визначають і регулюють політичні та інші найважливіші суспільні відносини в економічній, соціальній, культурні (духовні) та інших сферах життя та діяльності суспільства і держави.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Ознаки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uk-UA" b="1" dirty="0"/>
              <a:t>відноситься до</a:t>
            </a:r>
            <a:r>
              <a:rPr lang="uk-UA" dirty="0"/>
              <a:t> галузей </a:t>
            </a:r>
            <a:r>
              <a:rPr lang="uk-UA" b="1" dirty="0"/>
              <a:t>публічного права</a:t>
            </a:r>
            <a:r>
              <a:rPr lang="uk-UA" dirty="0"/>
              <a:t>, </a:t>
            </a:r>
            <a:r>
              <a:rPr lang="uk-UA" b="1" dirty="0"/>
              <a:t>оскільки предмет </a:t>
            </a:r>
            <a:r>
              <a:rPr lang="uk-UA" dirty="0"/>
              <a:t>правового регулювання цієї галузі права </a:t>
            </a:r>
            <a:r>
              <a:rPr lang="uk-UA" b="1" dirty="0"/>
              <a:t>пов'язаний</a:t>
            </a:r>
            <a:r>
              <a:rPr lang="uk-UA" dirty="0"/>
              <a:t> </a:t>
            </a:r>
            <a:r>
              <a:rPr lang="uk-UA" b="1" dirty="0"/>
              <a:t>з</a:t>
            </a:r>
            <a:r>
              <a:rPr lang="uk-UA" dirty="0"/>
              <a:t> публічним </a:t>
            </a:r>
            <a:r>
              <a:rPr lang="uk-UA" b="1" dirty="0"/>
              <a:t>здійсненням влади</a:t>
            </a:r>
            <a:r>
              <a:rPr lang="uk-UA" dirty="0"/>
              <a:t> народу, держави та територіальної громади;</a:t>
            </a:r>
          </a:p>
          <a:p>
            <a:r>
              <a:rPr lang="uk-UA" b="1" dirty="0"/>
              <a:t>має предметом </a:t>
            </a:r>
            <a:r>
              <a:rPr lang="uk-UA" dirty="0"/>
              <a:t>правового регулювання найбільш важливі </a:t>
            </a:r>
            <a:r>
              <a:rPr lang="uk-UA" b="1" dirty="0"/>
              <a:t>суспільні відносини у політичній та інших сферах суспільного і державного ладу;</a:t>
            </a:r>
          </a:p>
          <a:p>
            <a:r>
              <a:rPr lang="uk-UA" b="1" dirty="0"/>
              <a:t>має свій метод правового регулювання: імперативні </a:t>
            </a:r>
            <a:r>
              <a:rPr lang="uk-UA" dirty="0"/>
              <a:t>і </a:t>
            </a:r>
            <a:r>
              <a:rPr lang="uk-UA" b="1" dirty="0"/>
              <a:t>диспозитивні;</a:t>
            </a:r>
          </a:p>
          <a:p>
            <a:r>
              <a:rPr lang="uk-UA" dirty="0"/>
              <a:t>характерна </a:t>
            </a:r>
            <a:r>
              <a:rPr lang="uk-UA" b="1" dirty="0"/>
              <a:t>особлива система галузевих джерел права;</a:t>
            </a:r>
          </a:p>
          <a:p>
            <a:r>
              <a:rPr lang="uk-UA" b="1" dirty="0"/>
              <a:t>функції конституційного права </a:t>
            </a:r>
            <a:r>
              <a:rPr lang="uk-UA" dirty="0"/>
              <a:t>України, </a:t>
            </a:r>
            <a:r>
              <a:rPr lang="uk-UA" b="1" dirty="0"/>
              <a:t>поширюються на </a:t>
            </a:r>
            <a:r>
              <a:rPr lang="uk-UA" dirty="0"/>
              <a:t>всі або </a:t>
            </a:r>
            <a:r>
              <a:rPr lang="uk-UA" b="1" dirty="0"/>
              <a:t>більшість сфер суспільного</a:t>
            </a:r>
            <a:r>
              <a:rPr lang="uk-UA" dirty="0"/>
              <a:t> та державного </a:t>
            </a:r>
            <a:r>
              <a:rPr lang="uk-UA" b="1" dirty="0"/>
              <a:t>життя;</a:t>
            </a:r>
          </a:p>
          <a:p>
            <a:r>
              <a:rPr lang="uk-UA" b="1" dirty="0"/>
              <a:t>широке коло суб'єктів - майже всі суб'єкти національного права;</a:t>
            </a:r>
          </a:p>
          <a:p>
            <a:r>
              <a:rPr lang="uk-UA" b="1" dirty="0"/>
              <a:t>виступає стрижнем національної системи права.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Предмет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447800"/>
            <a:ext cx="8429684" cy="4981596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Основним</a:t>
            </a:r>
            <a:r>
              <a:rPr lang="ru-RU" b="1" dirty="0"/>
              <a:t> предметом</a:t>
            </a:r>
            <a:r>
              <a:rPr lang="ru-RU" dirty="0"/>
              <a:t> правового </a:t>
            </a:r>
            <a:r>
              <a:rPr lang="ru-RU" dirty="0" err="1"/>
              <a:t>регулювання</a:t>
            </a:r>
            <a:r>
              <a:rPr lang="ru-RU" dirty="0"/>
              <a:t> </a:t>
            </a:r>
            <a:r>
              <a:rPr lang="ru-RU" dirty="0" err="1"/>
              <a:t>конституційного</a:t>
            </a:r>
            <a:r>
              <a:rPr lang="ru-RU" dirty="0"/>
              <a:t> права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 </a:t>
            </a:r>
            <a:r>
              <a:rPr lang="ru-RU" b="1" dirty="0" err="1"/>
              <a:t>суспільні</a:t>
            </a:r>
            <a:r>
              <a:rPr lang="ru-RU" b="1" dirty="0"/>
              <a:t> </a:t>
            </a:r>
            <a:r>
              <a:rPr lang="ru-RU" b="1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виникають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народом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pPr algn="ctr">
              <a:buNone/>
            </a:pPr>
            <a:r>
              <a:rPr lang="uk-UA" b="1" dirty="0"/>
              <a:t>4 групи суспільних відносин:</a:t>
            </a:r>
          </a:p>
          <a:p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основоположні</a:t>
            </a:r>
            <a:r>
              <a:rPr lang="ru-RU" dirty="0"/>
              <a:t> засади </a:t>
            </a:r>
            <a:r>
              <a:rPr lang="ru-RU" dirty="0" err="1"/>
              <a:t>народовладдя</a:t>
            </a:r>
            <a:r>
              <a:rPr lang="ru-RU" dirty="0"/>
              <a:t>, </a:t>
            </a:r>
            <a:r>
              <a:rPr lang="ru-RU" dirty="0" err="1"/>
              <a:t>суверенітету</a:t>
            </a:r>
            <a:r>
              <a:rPr lang="ru-RU" dirty="0"/>
              <a:t> народу.</a:t>
            </a:r>
          </a:p>
          <a:p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опосередковують</a:t>
            </a:r>
            <a:r>
              <a:rPr lang="ru-RU" dirty="0"/>
              <a:t> </a:t>
            </a:r>
            <a:r>
              <a:rPr lang="ru-RU" dirty="0" err="1"/>
              <a:t>будівництво</a:t>
            </a:r>
            <a:r>
              <a:rPr lang="ru-RU" dirty="0"/>
              <a:t> (</a:t>
            </a:r>
            <a:r>
              <a:rPr lang="ru-RU" dirty="0" err="1"/>
              <a:t>будову</a:t>
            </a:r>
            <a:r>
              <a:rPr lang="ru-RU" dirty="0"/>
              <a:t>), </a:t>
            </a:r>
            <a:r>
              <a:rPr lang="ru-RU" dirty="0" err="1"/>
              <a:t>устрій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</a:t>
            </a:r>
          </a:p>
          <a:p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опосередковують</a:t>
            </a:r>
            <a:r>
              <a:rPr lang="ru-RU" dirty="0"/>
              <a:t> </a:t>
            </a:r>
            <a:r>
              <a:rPr lang="ru-RU" dirty="0" err="1"/>
              <a:t>основоположні</a:t>
            </a:r>
            <a:r>
              <a:rPr lang="ru-RU" dirty="0"/>
              <a:t> засади </a:t>
            </a:r>
            <a:r>
              <a:rPr lang="ru-RU" dirty="0" err="1"/>
              <a:t>функціонування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</a:t>
            </a:r>
          </a:p>
          <a:p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характер </a:t>
            </a:r>
            <a:r>
              <a:rPr lang="ru-RU" dirty="0" err="1"/>
              <a:t>зв'язків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державою </a:t>
            </a:r>
            <a:r>
              <a:rPr lang="ru-RU" dirty="0" err="1"/>
              <a:t>і</a:t>
            </a:r>
            <a:r>
              <a:rPr lang="ru-RU" dirty="0"/>
              <a:t> конкретною особою. 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CA1331-54C3-131C-1327-F23EE0356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/>
              <a:t>Методи конституційного регулювання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7F20FF-77B8-5368-7A63-C53881860CD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87375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uk-UA" altLang="uk-UA" dirty="0"/>
              <a:t>1) загальний характер;</a:t>
            </a:r>
          </a:p>
          <a:p>
            <a:pPr marL="0" indent="0">
              <a:buFontTx/>
              <a:buNone/>
            </a:pPr>
            <a:r>
              <a:rPr lang="uk-UA" altLang="uk-UA" dirty="0"/>
              <a:t>2) максимально високий юридичний рівень; </a:t>
            </a:r>
          </a:p>
          <a:p>
            <a:pPr marL="0" indent="0">
              <a:buFontTx/>
              <a:buNone/>
            </a:pPr>
            <a:r>
              <a:rPr lang="uk-UA" altLang="uk-UA" dirty="0"/>
              <a:t>3) імперативний характер; </a:t>
            </a:r>
          </a:p>
          <a:p>
            <a:pPr marL="0" indent="0">
              <a:buFontTx/>
              <a:buNone/>
            </a:pPr>
            <a:r>
              <a:rPr lang="uk-UA" altLang="uk-UA" dirty="0"/>
              <a:t>4) універсальний характер; </a:t>
            </a:r>
            <a:endParaRPr lang="en-US" altLang="uk-UA" dirty="0"/>
          </a:p>
          <a:p>
            <a:pPr marL="0" indent="0">
              <a:buFontTx/>
              <a:buNone/>
            </a:pPr>
            <a:r>
              <a:rPr lang="uk-UA" altLang="uk-UA" dirty="0"/>
              <a:t>5) установчий характер; </a:t>
            </a:r>
          </a:p>
          <a:p>
            <a:pPr marL="0" indent="0">
              <a:buFontTx/>
              <a:buNone/>
            </a:pPr>
            <a:r>
              <a:rPr lang="uk-UA" altLang="uk-UA" dirty="0"/>
              <a:t>6) поєднання прямого та опосередкованого регулювання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691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0CD2B5-6565-4769-AA16-5F19AA8958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uk-UA" b="1" dirty="0"/>
              <a:t>Імперативний (категоричний) метод</a:t>
            </a:r>
            <a:r>
              <a:rPr lang="uk-UA" altLang="uk-UA" dirty="0"/>
              <a:t> – це суворо обов’язковий, побудований на засадах влади і підпорядкування варіант поведінки. Він виключає свавілля і волюнтаризм органів державної влади та їх посадових осіб. 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endParaRPr lang="uk-UA" altLang="uk-UA" dirty="0"/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uk-UA" b="1" dirty="0"/>
              <a:t>Диспозитивний метод</a:t>
            </a:r>
            <a:r>
              <a:rPr lang="uk-UA" altLang="uk-UA" dirty="0"/>
              <a:t> регулювання суспільних відносин передбачає можливість обрання суб’єктами правових відносин, рівних за правовим статусом, варіанту поведінки у межах чинного законодавства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18433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A98EC33-B848-3D35-D716-0CE356EDA9B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uk-UA" b="1" dirty="0"/>
              <a:t>Субординація</a:t>
            </a:r>
            <a:r>
              <a:rPr lang="uk-UA" altLang="uk-UA" dirty="0"/>
              <a:t> - базується на відносинах влади та підлеглості, на правовій нерівності сторін; застосовується при регулюванні відносин, в яких однією із сторін виступає орган держави, наділений владними повноваженнями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uk-UA" altLang="uk-UA" dirty="0"/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uk-UA" b="1" dirty="0"/>
              <a:t>Координація</a:t>
            </a:r>
            <a:r>
              <a:rPr lang="uk-UA" altLang="uk-UA" dirty="0"/>
              <a:t> - передбачає рівноправність і незалежність учасників відносин, надає їм можливість у рамках, встановлених законом, самостійно визначати взаємні права та обов‘язки)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63959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Система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Система </a:t>
            </a:r>
            <a:r>
              <a:rPr lang="ru-RU" b="1" dirty="0" err="1"/>
              <a:t>конституційного</a:t>
            </a:r>
            <a:r>
              <a:rPr lang="ru-RU" b="1" dirty="0"/>
              <a:t> права </a:t>
            </a:r>
            <a:r>
              <a:rPr lang="ru-RU" b="1" dirty="0" err="1"/>
              <a:t>України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об'єктивно</a:t>
            </a:r>
            <a:r>
              <a:rPr lang="ru-RU" dirty="0"/>
              <a:t> </a:t>
            </a:r>
            <a:r>
              <a:rPr lang="ru-RU" dirty="0" err="1"/>
              <a:t>взаємодіюча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конституційно-правових</a:t>
            </a:r>
            <a:r>
              <a:rPr lang="ru-RU" dirty="0"/>
              <a:t> норм, </a:t>
            </a:r>
            <a:r>
              <a:rPr lang="ru-RU" dirty="0" err="1"/>
              <a:t>інститутів</a:t>
            </a:r>
            <a:r>
              <a:rPr lang="ru-RU" dirty="0"/>
              <a:t> та </a:t>
            </a:r>
            <a:r>
              <a:rPr lang="ru-RU" dirty="0" err="1"/>
              <a:t>принципів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предмет </a:t>
            </a:r>
            <a:r>
              <a:rPr lang="ru-RU" dirty="0" err="1"/>
              <a:t>конституційного</a:t>
            </a:r>
            <a:r>
              <a:rPr lang="ru-RU" dirty="0"/>
              <a:t> права.</a:t>
            </a:r>
          </a:p>
          <a:p>
            <a:endParaRPr lang="ru-RU" dirty="0"/>
          </a:p>
          <a:p>
            <a:r>
              <a:rPr lang="ru-RU" b="1" dirty="0"/>
              <a:t>Структура </a:t>
            </a:r>
            <a:r>
              <a:rPr lang="ru-RU" b="1" dirty="0" err="1"/>
              <a:t>конституційного</a:t>
            </a:r>
            <a:r>
              <a:rPr lang="ru-RU" b="1" dirty="0"/>
              <a:t> права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взаємозв'язку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взаємоузгодження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EF3084-16A5-D806-3CB8-62540D62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/>
              <a:t>Принципи КПУ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2511DC-407B-EDE2-0190-267D044618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ідеали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-правового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демократизму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дієвості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Системності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Програмності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84408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7D124-652D-7E52-369A-621AE5C72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uk-UA" sz="2300" kern="100">
                <a:effectLst/>
              </a:rPr>
              <a:t>Місце конституційного права в системі права України</a:t>
            </a:r>
            <a:br>
              <a:rPr lang="ru-UA" sz="2300" kern="100">
                <a:effectLst/>
              </a:rPr>
            </a:br>
            <a:endParaRPr lang="ru-UA" sz="230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A366B61-4734-DBFC-EDC3-719A89BCA548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228009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3836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Поняття джерел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b="1" dirty="0"/>
          </a:p>
          <a:p>
            <a:endParaRPr lang="ru-RU" b="1" dirty="0"/>
          </a:p>
          <a:p>
            <a:r>
              <a:rPr lang="ru-RU" b="1" dirty="0" err="1"/>
              <a:t>Джерело</a:t>
            </a:r>
            <a:r>
              <a:rPr lang="ru-RU" b="1" dirty="0"/>
              <a:t> </a:t>
            </a:r>
            <a:r>
              <a:rPr lang="ru-RU" b="1" dirty="0" err="1"/>
              <a:t>конституційного</a:t>
            </a:r>
            <a:r>
              <a:rPr lang="ru-RU" b="1" dirty="0"/>
              <a:t> права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зовнішня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вираження</a:t>
            </a:r>
            <a:r>
              <a:rPr lang="ru-RU" dirty="0"/>
              <a:t> (</a:t>
            </a:r>
            <a:r>
              <a:rPr lang="ru-RU" dirty="0" err="1"/>
              <a:t>об'єктивації</a:t>
            </a:r>
            <a:r>
              <a:rPr lang="ru-RU" dirty="0"/>
              <a:t>) </a:t>
            </a:r>
            <a:r>
              <a:rPr lang="ru-RU" dirty="0" err="1"/>
              <a:t>конституційно-правових</a:t>
            </a:r>
            <a:r>
              <a:rPr lang="ru-RU" dirty="0"/>
              <a:t> норм.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Види джерел</a:t>
            </a:r>
          </a:p>
        </p:txBody>
      </p:sp>
      <p:pic>
        <p:nvPicPr>
          <p:cNvPr id="4" name="Содержимое 3" descr="image014.gi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47750" y="1693862"/>
            <a:ext cx="6286500" cy="46863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Конституція України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/>
              <a:t>Конституція</a:t>
            </a:r>
            <a:r>
              <a:rPr lang="ru-RU" b="1" dirty="0"/>
              <a:t> </a:t>
            </a:r>
            <a:r>
              <a:rPr lang="ru-RU" b="1" dirty="0" err="1"/>
              <a:t>України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Основний</a:t>
            </a:r>
            <a:r>
              <a:rPr lang="ru-RU" dirty="0"/>
              <a:t> Закон </a:t>
            </a:r>
            <a:r>
              <a:rPr lang="ru-RU" dirty="0" err="1"/>
              <a:t>держави</a:t>
            </a:r>
            <a:r>
              <a:rPr lang="ru-RU" dirty="0"/>
              <a:t>, </a:t>
            </a:r>
            <a:r>
              <a:rPr lang="ru-RU" dirty="0" err="1"/>
              <a:t>основне</a:t>
            </a:r>
            <a:r>
              <a:rPr lang="ru-RU" dirty="0"/>
              <a:t> </a:t>
            </a:r>
            <a:r>
              <a:rPr lang="ru-RU" dirty="0" err="1"/>
              <a:t>джерело</a:t>
            </a:r>
            <a:r>
              <a:rPr lang="ru-RU" dirty="0"/>
              <a:t> КПУ</a:t>
            </a:r>
          </a:p>
          <a:p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ru-RU" b="1" dirty="0" err="1"/>
              <a:t>Основний</a:t>
            </a:r>
            <a:r>
              <a:rPr lang="ru-RU" b="1" dirty="0"/>
              <a:t> закон </a:t>
            </a:r>
            <a:r>
              <a:rPr lang="ru-RU" b="1" dirty="0" err="1"/>
              <a:t>держави</a:t>
            </a:r>
            <a:r>
              <a:rPr lang="ru-RU" b="1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вищу</a:t>
            </a:r>
            <a:r>
              <a:rPr lang="ru-RU" b="1" dirty="0"/>
              <a:t> </a:t>
            </a:r>
            <a:r>
              <a:rPr lang="ru-RU" b="1" dirty="0" err="1"/>
              <a:t>юридичну</a:t>
            </a:r>
            <a:r>
              <a:rPr lang="ru-RU" b="1" dirty="0"/>
              <a:t> силу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err="1"/>
              <a:t>норми</a:t>
            </a:r>
            <a:r>
              <a:rPr lang="ru-RU" b="1" dirty="0"/>
              <a:t> </a:t>
            </a:r>
            <a:r>
              <a:rPr lang="ru-RU" b="1" dirty="0" err="1"/>
              <a:t>Конституції</a:t>
            </a:r>
            <a:r>
              <a:rPr lang="ru-RU" b="1" dirty="0"/>
              <a:t> </a:t>
            </a:r>
            <a:r>
              <a:rPr lang="ru-RU" b="1" dirty="0" err="1"/>
              <a:t>є</a:t>
            </a:r>
            <a:r>
              <a:rPr lang="ru-RU" b="1" dirty="0"/>
              <a:t> нормами </a:t>
            </a:r>
            <a:r>
              <a:rPr lang="ru-RU" b="1" dirty="0" err="1"/>
              <a:t>прямої</a:t>
            </a:r>
            <a:r>
              <a:rPr lang="ru-RU" b="1" dirty="0"/>
              <a:t> </a:t>
            </a:r>
            <a:r>
              <a:rPr lang="ru-RU" b="1" dirty="0" err="1"/>
              <a:t>дії</a:t>
            </a:r>
            <a:r>
              <a:rPr lang="ru-RU" dirty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Конституція</a:t>
            </a:r>
            <a:r>
              <a:rPr lang="ru-RU" dirty="0"/>
              <a:t> </a:t>
            </a:r>
            <a:r>
              <a:rPr lang="ru-RU" b="1" dirty="0" err="1"/>
              <a:t>приймається</a:t>
            </a:r>
            <a:r>
              <a:rPr lang="ru-RU" b="1" dirty="0"/>
              <a:t> </a:t>
            </a:r>
            <a:r>
              <a:rPr lang="ru-RU" b="1" dirty="0" err="1"/>
              <a:t>і</a:t>
            </a:r>
            <a:r>
              <a:rPr lang="ru-RU" b="1" dirty="0"/>
              <a:t> вводиться в </a:t>
            </a:r>
            <a:r>
              <a:rPr lang="ru-RU" b="1" dirty="0" err="1"/>
              <a:t>дію</a:t>
            </a:r>
            <a:r>
              <a:rPr lang="ru-RU" dirty="0"/>
              <a:t> </a:t>
            </a:r>
            <a:r>
              <a:rPr lang="ru-RU" b="1" dirty="0" err="1"/>
              <a:t>спеціальної</a:t>
            </a:r>
            <a:r>
              <a:rPr lang="ru-RU" b="1" dirty="0"/>
              <a:t> </a:t>
            </a:r>
            <a:r>
              <a:rPr lang="ru-RU" b="1" dirty="0" err="1"/>
              <a:t>процедури</a:t>
            </a:r>
            <a:r>
              <a:rPr lang="uk-UA" dirty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Передбачено</a:t>
            </a:r>
            <a:r>
              <a:rPr lang="ru-RU" dirty="0"/>
              <a:t> </a:t>
            </a:r>
            <a:r>
              <a:rPr lang="ru-RU" b="1" dirty="0" err="1"/>
              <a:t>спеціальний</a:t>
            </a:r>
            <a:r>
              <a:rPr lang="ru-RU" b="1" dirty="0"/>
              <a:t> </a:t>
            </a:r>
            <a:r>
              <a:rPr lang="ru-RU" b="1" dirty="0" err="1"/>
              <a:t>механізм</a:t>
            </a:r>
            <a:r>
              <a:rPr lang="ru-RU" b="1" dirty="0"/>
              <a:t> правового </a:t>
            </a:r>
            <a:r>
              <a:rPr lang="ru-RU" b="1" dirty="0" err="1"/>
              <a:t>захисту</a:t>
            </a:r>
            <a:r>
              <a:rPr lang="ru-RU" b="1" dirty="0"/>
              <a:t>, </a:t>
            </a:r>
            <a:r>
              <a:rPr lang="ru-RU" b="1" dirty="0" err="1"/>
              <a:t>гарантування</a:t>
            </a:r>
            <a:r>
              <a:rPr lang="ru-RU" b="1" dirty="0"/>
              <a:t> </a:t>
            </a:r>
            <a:r>
              <a:rPr lang="ru-RU" b="1" dirty="0" err="1"/>
              <a:t>Конституції</a:t>
            </a:r>
            <a:r>
              <a:rPr lang="ru-RU" dirty="0"/>
              <a:t>.</a:t>
            </a:r>
          </a:p>
          <a:p>
            <a:endParaRPr lang="uk-UA" dirty="0"/>
          </a:p>
        </p:txBody>
      </p:sp>
      <p:pic>
        <p:nvPicPr>
          <p:cNvPr id="8" name="Содержимое 7" descr="00096779_n1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70375" y="1685544"/>
            <a:ext cx="3657600" cy="440131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23B96-E7A8-A134-9856-852BE50F9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uk-UA" kern="100">
                <a:effectLst/>
              </a:rPr>
              <a:t>Конституційне право як наука</a:t>
            </a:r>
            <a:endParaRPr lang="ru-UA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732FE77-74EB-C1D9-DC88-305CAA3AD95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04055220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24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A0902-28B5-CF89-7C98-868A3E947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uk-UA" kern="100" dirty="0">
                <a:effectLst/>
              </a:rPr>
              <a:t>Методи дослідження</a:t>
            </a:r>
            <a:endParaRPr lang="ru-UA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6FAAEF34-C38E-A7BA-3209-F3A906C8862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68336372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7775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D9E1E-1E18-FD2E-AF5F-73F2217C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ru-UA"/>
              <a:t>Джерела КПУ як науки</a:t>
            </a:r>
            <a:endParaRPr lang="ru-UA" dirty="0"/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6D72579D-F809-AB11-AE3B-64DADD89F03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42439259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2288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7C0721-327C-A93A-B0CD-38288026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ru-UA" dirty="0"/>
              <a:t>Конституційне право України як навчальна дисципліна </a:t>
            </a:r>
            <a:endParaRPr lang="ru-UA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FC21C1D2-F550-4B63-D634-EB2C4278C329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95840462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9696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2E53E-4FB3-DADD-10FE-46CBAEEBB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ru-UA" dirty="0"/>
              <a:t>Джерела КПУ як навчалльної дисципліни</a:t>
            </a:r>
            <a:endParaRPr lang="ru-UA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4DD8115-4D88-204D-A1E2-46F80D0753F1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44049383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8218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A184F-4744-FE6A-A99D-02D2577D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7931224" cy="1080120"/>
          </a:xfrm>
        </p:spPr>
        <p:txBody>
          <a:bodyPr/>
          <a:lstStyle/>
          <a:p>
            <a:pPr algn="ctr"/>
            <a:r>
              <a:rPr lang="uk-UA" sz="32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Яке значення має курс КПУ для майбутніх юристів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392E7-C3CB-2C39-40DA-6131DF087D4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578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1. </a:t>
            </a:r>
            <a:r>
              <a:rPr lang="ru-RU" b="1" dirty="0">
                <a:effectLst/>
                <a:latin typeface="Helvetica Neue" panose="02000503000000020004" pitchFamily="2" charset="0"/>
              </a:rPr>
              <a:t>Фундаментальна база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правових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знань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Конституційне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право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є</a:t>
            </a:r>
            <a:r>
              <a:rPr lang="ru-RU" dirty="0">
                <a:effectLst/>
                <a:latin typeface="Helvetica Neue" panose="02000503000000020004" pitchFamily="2" charset="0"/>
              </a:rPr>
              <a:t> «основою»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усієї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правової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системи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Без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його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розуміння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неможливо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вивчати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інші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галузі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права (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цивільне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кримінальне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адміністративне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тощо</a:t>
            </a:r>
            <a:r>
              <a:rPr lang="ru-RU" dirty="0">
                <a:effectLst/>
                <a:latin typeface="Helvetica Neue" panose="02000503000000020004" pitchFamily="2" charset="0"/>
              </a:rPr>
              <a:t>).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2.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Формування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правового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світогляду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Дає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уявлення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про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принципи</a:t>
            </a:r>
            <a:r>
              <a:rPr lang="ru-RU" dirty="0">
                <a:effectLst/>
                <a:latin typeface="Helvetica Neue" panose="02000503000000020004" pitchFamily="2" charset="0"/>
              </a:rPr>
              <a:t> верховенства права,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демократії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народовладдя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Вчить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бачити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право як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цілісну</a:t>
            </a:r>
            <a:r>
              <a:rPr lang="ru-RU" dirty="0">
                <a:effectLst/>
                <a:latin typeface="Helvetica Neue" panose="02000503000000020004" pitchFamily="2" charset="0"/>
              </a:rPr>
              <a:t> систему.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3.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Ознайомлення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з правами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людини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Студенти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вивчають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конституційні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права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свободи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їх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гарантії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механізми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захисту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Це</a:t>
            </a:r>
            <a:r>
              <a:rPr lang="ru-RU" dirty="0">
                <a:effectLst/>
                <a:latin typeface="Helvetica Neue" panose="02000503000000020004" pitchFamily="2" charset="0"/>
              </a:rPr>
              <a:t> основа для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практичної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діяльності</a:t>
            </a:r>
            <a:r>
              <a:rPr lang="ru-RU" dirty="0">
                <a:effectLst/>
                <a:latin typeface="Helvetica Neue" panose="02000503000000020004" pitchFamily="2" charset="0"/>
              </a:rPr>
              <a:t> 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сфері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захисту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громадян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4.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Розуміння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механізму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влади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Дисципліна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пояснює</a:t>
            </a:r>
            <a:r>
              <a:rPr lang="ru-RU" dirty="0">
                <a:effectLst/>
                <a:latin typeface="Helvetica Neue" panose="02000503000000020004" pitchFamily="2" charset="0"/>
              </a:rPr>
              <a:t>, як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функціонують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Верховна</a:t>
            </a:r>
            <a:r>
              <a:rPr lang="ru-RU" dirty="0">
                <a:effectLst/>
                <a:latin typeface="Helvetica Neue" panose="02000503000000020004" pitchFamily="2" charset="0"/>
              </a:rPr>
              <a:t> Рада, Президент, уряд,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Конституційний</a:t>
            </a:r>
            <a:r>
              <a:rPr lang="ru-RU" dirty="0">
                <a:effectLst/>
                <a:latin typeface="Helvetica Neue" panose="02000503000000020004" pitchFamily="2" charset="0"/>
              </a:rPr>
              <a:t> Суд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інші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органи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Дає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знання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про систему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стримувань</a:t>
            </a:r>
            <a:r>
              <a:rPr lang="ru-RU" dirty="0">
                <a:effectLst/>
                <a:latin typeface="Helvetica Neue" panose="02000503000000020004" pitchFamily="2" charset="0"/>
              </a:rPr>
              <a:t> і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противаг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5.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Формування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практичних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навичок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Уміння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користуватися</a:t>
            </a:r>
            <a:r>
              <a:rPr lang="ru-RU" dirty="0">
                <a:effectLst/>
                <a:latin typeface="Helvetica Neue" panose="02000503000000020004" pitchFamily="2" charset="0"/>
              </a:rPr>
              <a:t> нормами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Конституції</a:t>
            </a:r>
            <a:r>
              <a:rPr lang="ru-RU" dirty="0">
                <a:effectLst/>
                <a:latin typeface="Helvetica Neue" panose="02000503000000020004" pitchFamily="2" charset="0"/>
              </a:rPr>
              <a:t> 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правозастосовній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діяльності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Підготовка</a:t>
            </a:r>
            <a:r>
              <a:rPr lang="ru-RU" dirty="0">
                <a:effectLst/>
                <a:latin typeface="Helvetica Neue" panose="02000503000000020004" pitchFamily="2" charset="0"/>
              </a:rPr>
              <a:t> до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складання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юридичних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документів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звернень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скарг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із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посиланням</a:t>
            </a:r>
            <a:r>
              <a:rPr lang="ru-RU" dirty="0">
                <a:effectLst/>
                <a:latin typeface="Helvetica Neue" panose="02000503000000020004" pitchFamily="2" charset="0"/>
              </a:rPr>
              <a:t> на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Конституцію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6.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Професійна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етика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правосвідомість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Розвиває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розуміння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місії</a:t>
            </a:r>
            <a:r>
              <a:rPr lang="ru-RU" dirty="0">
                <a:effectLst/>
                <a:latin typeface="Helvetica Neue" panose="02000503000000020004" pitchFamily="2" charset="0"/>
              </a:rPr>
              <a:t> юриста як гаранта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законності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конституційного</a:t>
            </a:r>
            <a:r>
              <a:rPr lang="ru-RU" dirty="0">
                <a:effectLst/>
                <a:latin typeface="Helvetica Neue" panose="02000503000000020004" pitchFamily="2" charset="0"/>
              </a:rPr>
              <a:t> порядку.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Виховує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відповідальність</a:t>
            </a:r>
            <a:r>
              <a:rPr lang="ru-RU" dirty="0">
                <a:effectLst/>
                <a:latin typeface="Helvetica Neue" panose="02000503000000020004" pitchFamily="2" charset="0"/>
              </a:rPr>
              <a:t> перед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суспільством</a:t>
            </a:r>
            <a:r>
              <a:rPr lang="ru-RU" dirty="0">
                <a:effectLst/>
                <a:latin typeface="Helvetica Neue" panose="02000503000000020004" pitchFamily="2" charset="0"/>
              </a:rPr>
              <a:t> і державою.</a:t>
            </a:r>
          </a:p>
          <a:p>
            <a:pPr marL="0" indent="0">
              <a:buNone/>
            </a:pPr>
            <a:r>
              <a:rPr lang="ru-RU" dirty="0">
                <a:effectLst/>
                <a:latin typeface="Helvetica Neue" panose="02000503000000020004" pitchFamily="2" charset="0"/>
              </a:rPr>
              <a:t>7.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Практичне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значення</a:t>
            </a:r>
            <a:r>
              <a:rPr lang="ru-RU" b="1" dirty="0">
                <a:effectLst/>
                <a:latin typeface="Helvetica Neue" panose="02000503000000020004" pitchFamily="2" charset="0"/>
              </a:rPr>
              <a:t> у </a:t>
            </a:r>
            <a:r>
              <a:rPr lang="ru-RU" b="1" dirty="0" err="1">
                <a:effectLst/>
                <a:latin typeface="Helvetica Neue" panose="02000503000000020004" pitchFamily="2" charset="0"/>
              </a:rPr>
              <a:t>професії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Юрист будь-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якої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спеціалізації</a:t>
            </a:r>
            <a:r>
              <a:rPr lang="ru-RU" dirty="0">
                <a:effectLst/>
                <a:latin typeface="Helvetica Neue" panose="02000503000000020004" pitchFamily="2" charset="0"/>
              </a:rPr>
              <a:t> (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суддя</a:t>
            </a:r>
            <a:r>
              <a:rPr lang="ru-RU" dirty="0">
                <a:effectLst/>
                <a:latin typeface="Helvetica Neue" panose="02000503000000020004" pitchFamily="2" charset="0"/>
              </a:rPr>
              <a:t>, адвокат, прокурор,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нотаріус</a:t>
            </a:r>
            <a:r>
              <a:rPr lang="ru-RU" dirty="0">
                <a:effectLst/>
                <a:latin typeface="Helvetica Neue" panose="02000503000000020004" pitchFamily="2" charset="0"/>
              </a:rPr>
              <a:t>,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держслужбовець</a:t>
            </a:r>
            <a:r>
              <a:rPr lang="ru-RU" dirty="0">
                <a:effectLst/>
                <a:latin typeface="Helvetica Neue" panose="02000503000000020004" pitchFamily="2" charset="0"/>
              </a:rPr>
              <a:t>)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постійно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стикається</a:t>
            </a:r>
            <a:r>
              <a:rPr lang="ru-RU" dirty="0">
                <a:effectLst/>
                <a:latin typeface="Helvetica Neue" panose="02000503000000020004" pitchFamily="2" charset="0"/>
              </a:rPr>
              <a:t> з нормами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Конституції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•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Знання</a:t>
            </a:r>
            <a:r>
              <a:rPr lang="ru-RU" dirty="0">
                <a:effectLst/>
                <a:latin typeface="Helvetica Neue" panose="02000503000000020004" pitchFamily="2" charset="0"/>
              </a:rPr>
              <a:t> курсу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допомагає</a:t>
            </a:r>
            <a:r>
              <a:rPr lang="ru-RU" dirty="0">
                <a:effectLst/>
                <a:latin typeface="Helvetica Neue" panose="02000503000000020004" pitchFamily="2" charset="0"/>
              </a:rPr>
              <a:t> правильно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застосовувати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закони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оскаржувати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їх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неконституційність</a:t>
            </a:r>
            <a:r>
              <a:rPr lang="ru-RU" dirty="0">
                <a:effectLst/>
                <a:latin typeface="Helvetica Neue" panose="02000503000000020004" pitchFamily="2" charset="0"/>
              </a:rPr>
              <a:t>.</a:t>
            </a:r>
          </a:p>
          <a:p>
            <a:br>
              <a:rPr lang="ru-RU" dirty="0">
                <a:effectLst/>
                <a:latin typeface="Helvetica Neue" panose="02000503000000020004" pitchFamily="2" charset="0"/>
              </a:rPr>
            </a:br>
            <a:endParaRPr lang="ru-RU" dirty="0">
              <a:effectLst/>
              <a:latin typeface="Helvetica Neue" panose="02000503000000020004" pitchFamily="2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4012081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59010-C0D8-6331-0EF9-2426C431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/>
              <a:t>висновок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1A6BB6-F6D6-2A18-D916-076C0654F8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UA">
                <a:effectLst/>
                <a:latin typeface=".Apple Color Emoji UI"/>
              </a:rPr>
              <a:t>👉</a:t>
            </a:r>
            <a:r>
              <a:rPr lang="ru-UA">
                <a:effectLst/>
                <a:latin typeface="Helvetica Neue" panose="02000503000000020004" pitchFamily="2" charset="0"/>
              </a:rPr>
              <a:t> </a:t>
            </a:r>
            <a:r>
              <a:rPr lang="ru-RU">
                <a:effectLst/>
                <a:latin typeface="Helvetica Neue" panose="02000503000000020004" pitchFamily="2" charset="0"/>
              </a:rPr>
              <a:t>курс «Конституційне право України» для майбутніх юристів — це </a:t>
            </a:r>
            <a:r>
              <a:rPr lang="ru-RU" b="1">
                <a:effectLst/>
                <a:latin typeface="Helvetica Neue" panose="02000503000000020004" pitchFamily="2" charset="0"/>
              </a:rPr>
              <a:t>ключ до розуміння всієї системи права, механізму держави та реального захисту прав людини</a:t>
            </a:r>
            <a:r>
              <a:rPr lang="ru-RU">
                <a:effectLst/>
                <a:latin typeface="Helvetica Neue" panose="02000503000000020004" pitchFamily="2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625435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3527</TotalTime>
  <Words>1155</Words>
  <Application>Microsoft Macintosh PowerPoint</Application>
  <PresentationFormat>Экран (4:3)</PresentationFormat>
  <Paragraphs>126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.Apple Color Emoji UI</vt:lpstr>
      <vt:lpstr>Century Schoolbook</vt:lpstr>
      <vt:lpstr>Helvetica Neue</vt:lpstr>
      <vt:lpstr>Times New Roman</vt:lpstr>
      <vt:lpstr>Wingdings</vt:lpstr>
      <vt:lpstr>Wingdings 2</vt:lpstr>
      <vt:lpstr>Эркер</vt:lpstr>
      <vt:lpstr>Конституційне право України</vt:lpstr>
      <vt:lpstr>Питання </vt:lpstr>
      <vt:lpstr>Поняття КПУ</vt:lpstr>
      <vt:lpstr>Ознаки КПУ</vt:lpstr>
      <vt:lpstr>Предмет КПУ</vt:lpstr>
      <vt:lpstr>Методи конституційного регулювання</vt:lpstr>
      <vt:lpstr>Презентация PowerPoint</vt:lpstr>
      <vt:lpstr>Презентация PowerPoint</vt:lpstr>
      <vt:lpstr>Система КПУ</vt:lpstr>
      <vt:lpstr>Принципи КПУ</vt:lpstr>
      <vt:lpstr>Місце конституційного права в системі права України </vt:lpstr>
      <vt:lpstr>Поняття джерел КПУ</vt:lpstr>
      <vt:lpstr>Види джерел</vt:lpstr>
      <vt:lpstr>Конституція України</vt:lpstr>
      <vt:lpstr>Конституційне право як наука</vt:lpstr>
      <vt:lpstr>Методи дослідження</vt:lpstr>
      <vt:lpstr>Джерела КПУ як науки</vt:lpstr>
      <vt:lpstr>Конституційне право України як навчальна дисципліна </vt:lpstr>
      <vt:lpstr>Джерела КПУ як навчалльної дисципліни</vt:lpstr>
      <vt:lpstr>Яке значення має курс КПУ для майбутніх юристів</vt:lpstr>
      <vt:lpstr>висновок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Конституційне право України</dc:title>
  <dc:creator>Оля</dc:creator>
  <cp:lastModifiedBy>Oleksandr Korniyenko</cp:lastModifiedBy>
  <cp:revision>31</cp:revision>
  <dcterms:created xsi:type="dcterms:W3CDTF">2018-02-14T20:38:33Z</dcterms:created>
  <dcterms:modified xsi:type="dcterms:W3CDTF">2026-09-05T19:04:10Z</dcterms:modified>
</cp:coreProperties>
</file>