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12EDC-647F-DB7B-7245-BBDF376B2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F5FF6A-ADC6-83F2-4E9B-91B6C89F5C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211C3A-3B29-002C-D4FB-CA63FF509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3DDC6-1138-CB8C-D4F5-7236BD56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2BC63C-E28E-598A-1A2F-E8CA5029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2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F4C04-C3AA-65F0-C9D4-12839B9CB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76B95-902C-B77B-68C8-DBE424EC2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558A3D-52A9-73F9-4D65-22FFA915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116BC4-211F-2E31-AAA5-BE8B7293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772E9E-7D04-36D6-67B0-AD25D1F8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0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01B3B-C839-6D8C-FB45-FDA9FC88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28E97B-A861-9FA7-9329-74AFE1EC7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2CF08-22AC-3831-1CDB-DC520F50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8D1BF0-7D9B-3F80-B78E-98350257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27CD4-5734-5608-7117-2FF02CF3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9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AD33D-D7E0-7128-06BE-A3EC5E75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668269-41CF-8E49-1E85-2A6ABF497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F89889-BF46-404C-0E5A-CFE34665C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E7A220-5D52-9B93-684E-755B8ABF6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FF55F2-3CA2-4BA0-4CC8-7FCDAD7CF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FBB96B-B2EC-CDDF-2176-090FA315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47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10916D-934A-3EAC-367F-29C6C978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BEE691-8858-77F0-EFE4-B65C31BC6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9BEA5F-FE84-D624-B789-C5AF8101B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81A855-7DF9-33B1-1ECE-119355C750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1C1756-0ED4-3C4C-4D3C-9FC3F2542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4AD2EB-DBFC-33F2-A124-7622A0CC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E3AA1E-F8DB-6B32-15F0-3F3A4159B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19EC945-0104-C587-615B-CBB1380D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5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29A71-2F9C-ED81-A6F2-4126A527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9090D6-3625-2D87-BBE9-61525110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A51AEE-8088-5498-53DE-4AEC2709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6245A0-8563-81D0-6518-761F8E101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34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946D5A-D847-5976-DDF6-4B92DE07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185A76-A5EB-92CC-1212-0F703FFE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BF73EB-921F-191E-2C32-D87F5879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3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36235-76E6-B239-6577-D13B56BE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9E445-A349-67B2-4110-F47275561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D12F2B-D104-7218-EDD6-BD186109D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7ABEF6-9ED2-63E3-56C9-E059D5192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C94A12-81BE-DEA6-EB45-44A4ADCE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732C14-C08A-1467-13D2-80F3CB98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10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485A60-C9EF-05FC-8646-B84887DA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96AE2F7-4B87-46D2-5356-DBAA003FE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D184BE-3A87-41E0-F03B-E770E8C8C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4FF114-8485-5641-DCBC-BB0CAA31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E0F758-1C4F-EDF3-865E-A7CD4F24B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E7981-89A6-8525-7171-E3970C835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0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57441-9F8B-1683-1EC5-9BAFB67D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B315F1-EEF1-624F-BA5A-25FE739E6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27142C-1451-A9E8-4CA3-330FC382E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8E26F3-A53D-7222-2FC3-278055B7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90C88F-56ED-FB12-3DF1-3512FA3C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75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AF011D-519E-A90F-F36B-C26DDE2753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317171-9AA4-C75F-9FDF-F2A55113E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2CA962-6A78-6F51-CE88-B3E528F4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998EDF-6FF4-EDCF-5669-5BCFEF3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23D81B-8C06-348D-7DF8-2186AAA3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26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1B300-5607-E6FC-39FF-2F4FCB6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A37C97-4FDE-622E-6260-F8C8AEFCF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DC02D5-7B9C-D59F-A850-A8DC11041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6D60-77CA-4E80-B2FE-1BDD1F7750EE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62380B-F295-4279-EDB3-B14BB4F7B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4CA5A5-F0DD-3056-C501-2349368B0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537AE-1EF5-450E-ADC0-1718549EB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0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C705F-90AE-2A50-E56B-709BD0DA3C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3ECE85-B64D-238A-566D-AF84E40F83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9CD698-193E-488E-5519-0695F80AF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3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7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6612D-F57E-F650-D684-6FDED6F34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5FE704-4922-85E3-F69D-442BE17A8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F17CD-8459-A9EF-6DB7-DA4096A36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9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2FEE0-3491-EC6E-A153-BD5D7F3E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45AEB93-A166-BDDE-7A9B-D11418011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2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655AB-1D18-98C3-5A6C-A1FCC45EB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D2D940-86AF-EC39-065D-3C41A4FB6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946CF9-2221-B8F7-0424-7AC03AAD0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34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F4839-961A-271D-FB82-B97A9DB72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C52662-1B9D-6416-3412-4B068DABA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CDFDC-CD86-6486-B977-2DB201F06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3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A3A1E-1F51-E612-DDE4-FC113E6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78EBA8-EDE8-5EBB-4B3E-E34FEC8FB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77F4F5-981D-8176-180D-1E07FA30B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9203E-F45C-9ECE-F993-A7B70AD9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2EF5C5-9883-EFAA-ADCC-3287E8CD2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5B9624-DBD9-BE86-7F97-34F46F2AE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8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5583C-298A-C356-C14C-5836DB75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9825D-38C5-E808-670F-6A225B8E4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E67980-A7CB-670C-7CAB-47C61BB3E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1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BF797-3873-9996-457D-25D4ABC1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348699-F125-9847-0A44-7439ED61B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51520B-978A-A8D2-78E7-5D1F6E7D7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2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073B1-0E9C-3009-F979-401DC2314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898C3A6-244E-898E-6428-F9A8BF888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8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3DE75-ACCA-DA58-110C-6DA50C0D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77C43D-E7AD-FEC2-11DF-3E06625DA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2D868C-EEC3-CB40-F57C-AAF8B7157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BF557-08D4-177D-F720-2EB8E4DD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C41790-ABA3-3338-EC0C-0D9841607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655802-4EB5-C82A-53C6-B2F4D8F14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5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4E9F0-A579-5EC9-7BC9-E6BCD19F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C9B0E6-7D89-DA60-F88F-F205DC165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A2ADBE-A20E-C0A5-098D-0CAD85AAA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2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CC431-C27F-71C6-D705-DAACDFCD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79C0D3-781F-D9B2-9178-00C9F44A9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60176A-63A4-9C26-BA0C-60A681FEB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8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E2E78-3C7B-480A-2D43-2B61807C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D757B3-FCF0-0F05-8DCC-CDFDCDFA0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EDD9CC-97B3-F7B1-FB2B-1A0BA7C3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9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A6695-890D-0E06-147F-5372C550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300006-AF21-750A-1914-88845D15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B07357-41E8-F538-53A9-4B2AA422F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6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6D5E7-55D4-6F39-3DB4-ADA656E5E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D71786-B842-EED0-1857-BF6E78A2E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0DF69-3012-2BE8-1D30-35835D118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32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C96E7-11F9-050B-E130-B75032B6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BD830-1D8E-6FAD-687D-CE2813D31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20C7AB-606A-E493-851F-D92758C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968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Iryna Davydova</dc:creator>
  <cp:lastModifiedBy>Iryna Davydova</cp:lastModifiedBy>
  <cp:revision>1</cp:revision>
  <dcterms:created xsi:type="dcterms:W3CDTF">2026-09-11T06:31:06Z</dcterms:created>
  <dcterms:modified xsi:type="dcterms:W3CDTF">2026-09-11T06:31:31Z</dcterms:modified>
</cp:coreProperties>
</file>