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14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Управління ризиками в умовах воєнного стану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14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особливості, ідентифікацію, оцінку та протидію в умовах війни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особливості РМ, ідентифікація, оцінка, механізми протидії, адаптація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Особливості РМ у воєнний час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працює в умовах воєнного стану. Довгострокові плани «не працюють», страхування воєнних ризиків обмежене, пріоритет — безпека людей. Керівництво намагається застосовувати «мирні» регламенти РМ і стикається з тим, що вони не відповідають реальності.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ключові особливості управління ризиками господарської діяльності в умовах воєнного стану? Як змінюються горизонт планування, пріоритети та доступність інструментів (страхування, резерви, релокація)?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Ідентифікація ризиків у воєнний стан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 ризиків компанії складений ще до війни і містить переважно ринкові та операційні ризики «мирного» типу. Нові загрози (обстріли, мобілізація, руйнування логістики, кібератаки, регуляторні обмеження) або відсутні, або описані загально.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групи ризиків господарської діяльності підприємства типово посилюються або з’являються в умовах воєнного стану? Як організувати постійну (а не разову) ідентифікацію в динамічному середовищі?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Оцінювання ступеня ризику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Статистики для оцінки ймовірностей майже немає, ситуація змінюється щотижня. Експерти дають суперечливі оцінки. Класичні кількісні моделі «не тягнуть». Потрібен підхід до оцінювання ризиків, адекватний воєнним умовам.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напрями та методи оцінювання ступеня ризику доречні в умовах воєнного стану (якісна пріоритезація, сценарії, динамічне оновлення)? Чому класичні підходи часто потребують адаптації?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Механізми протидії та адаптація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розглядає комплекс заходів: релокація частини виробництва, резервні канали постачання, бронювання працівників, посилення кіберзахисту, використання державних програм підтримки, перегляд контрактів (форс-мажор).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механізми протидії ризику та адаптації діяльності найбільш релевантні в умовах воєнного стану? Як сформувати портфель заходів (фізична безпека, безперервність, кадри, фінанси, юридичний захист)?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Від виживання до стійкості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пройшло гостру фазу кризи (евакуація, зупинка, часткове відновлення). Тепер постає питання: як перейти від режиму «виживання» до стійкої моделі роботи в умовах тривалого воєнного стану — з планами-перемикачами, резервами і готовністю до нових шоків.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елементи адаптивної моделі РМ потрібні для довготривалої роботи у воєнних умовах?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поєднати пріоритет безпеки людей з економічною стійкістю бізнесу?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Яку роль відіграють сценарне планування і «плани-перемикачі»?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Що фіксувати і документувати для подальшого відновлення та страхових/судових процедур?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Особливості РМ у воєнний стан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Сформулюйте 5 ключових особливостей управління ризиками в умовах воєнного стану.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Горизонт планування та пріоритет безпеки.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Обмеженість страхування та роль самострахування / держави.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Каскадні ефекти та потреба в децентралізації.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Ідентифікація воєнних ризиків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Складіть структуру реєстру ризиків підприємства в умовах воєнного стану (6 груп).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Безпекові / фізичні; операційні.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Кадрові; фінансові.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Регуляторні / правові; інформаційні / кібер.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Для 2–3 груп наведіть конкретні приклади ризиків.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Оцінювання в умовах війни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Запропонуйте підхід до оцінювання ступеня ризику в умовах воєнного стану.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Якісна пріоритезація (матриця) — як адаптувати шкали.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Сценарний підхід (2–3 сценарії розвитку обстановки).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Динамічне оновлення: тригери перегляду оцінок.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Механізми протидії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підприємства (галузь на ваш вибір) запропонуйте портфель механізмів протидії.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Фізична безпека та релокація.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Безперервність операцій і кадри.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Фінансова стійкість і державні програми.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Кіберзахист і юридична фіксація форс-мажору.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Адаптація та стійкість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Адаптивна модель РМ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Опишіть адаптивну модель ризик-менеджменту для роботи в умовах воєнного стану.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Динамічне виявлення та короткі цикли оновлення реєстру.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Оперативна оцінка та сценарні пакети.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Гнучке реагування (плани-перемикачі, делегування).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Постійне вдосконалення (розбір інцидентів, навчання).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Чекліст готовності (8–10 пунктів) для підприємства.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ключові особливості управління ризиками господарської діяльності в умовах воєнного стану?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групи ризиків типово ідентифікують на підприємстві в умовах воєнного стану?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напрями та методи оцінювання ступеня ризику доречні у воєнних умовах?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механізми протидії ризику та адаптації діяльності найбільш актуальні?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в умовах війни пріоритет безпеки людей змінює логіку ризик-менеджменту?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організувати динамічну ідентифікацію та оцінку ризиків при швидкій зміні обстановки?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Яку роль відіграють релокація, резерви, державні програми та контрактні механізми?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адаптивна модель РМ і «плани-перемикачі» в умовах воєнного стану?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Виживання vs довгострокова стійкість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не застрягти в режимі постійної «пожежі» і вибудувати стійку модель роботи бізнесу під час війни?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Люди першими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кадрові ризики (мобілізація, вигорання, релокація сімей) часто стають визначальними?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Документування і відновлення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фіксувати сьогодні, щоб завтра мати підстави для компенсацій, страхових і судових процедур?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14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14.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Воєнний стан, ідентифікація, оцінка, протидія, адаптація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1114</Words>
  <Application>Microsoft Macintosh PowerPoint</Application>
  <PresentationFormat>Широкоэкранный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2026-09-07T09:37:02Z</dcterms:modified>
</cp:coreProperties>
</file>