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5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 і теорія корисності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5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схильність до ризику, вибір за очікуваною корисністю, побудову функції корисності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очікуваний виграш vs корисність, ставлення до ризику, прості розрахунки EU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Страхування складу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Власник малого складу розглядає страховку від пожежі. Премія — 25 000 грн на рік. Імовірність пожежі низька; у разі пожежі без страховки втрати становлять близько 400 000 грн. Власник каже: «Математично премія дорожча за очікувані втрати, але я все одно страхую — спокійніше спати».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яке ставлення до ризику ілюструє ця поведінка (схильність / несхильність / байдужість)? Чому рішення може бути раціональним з погляду теорії корисності, навіть якщо очікуваний грошовий виграш від страховки від’ємний?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Два інвестиційні варіанти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Менеджер обирає між: (А) гарантований прибуток 100 000 грн і (Б) проєкт з імовірністю 0,5 отримати 220 000 грн і з імовірністю 0,5 — отримати 0. Очікуваний грошовий результат у Б вищий. Частина колег обирає А, частина — Б.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 теорія корисності пояснює розбіжність вибору при однаковому описі грошових наслідків? Що означає «очікувана корисність» порівняно з «очікуваним виграшем у гривнях»?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Різне ставлення в різних рішеннях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Той самий підприємець: (1) купує страховку для єдиного вантажівки компанії; (2) бере участь у ризикованому, але потенційно високоприбутковому тендері на новий ринок. Колеги кажуть, що поведінка «суперечлива».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чи обов’язково ставлення до ризику однакове в усіх рішеннях? Як розмір ставки відносно статку / капіталу фірми впливає на несхильність до ризику? Чи можна говорити про локальну схильність/несхильність?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Побудова функції корисності на практиці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Консультант пропонує директору «побудувати функцію корисності»: задає питання на кшталт «яку гарантовану суму ви приймете замість лотереї 50/50 на 0 і 200 тис. грн?» і повторює для різних сум.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навіщо потрібні такі запитання? Який методичний підхід до побудови функції корисності тут застосовується? Які труднощі виникають, коли відповіді директора непослідовні?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Рішення ради директорів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порівнює два стратегічні варіанти з однаковим очікуваним грошовим результатом, але різним розподілом наслідків: один — стабільний помірний прибуток; другий — шанс на високий прибуток і помітний шанс на збиток, критичний для дивідендної політики.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Чому за критерієм максимуму очікуваного прибутку варіанти «рівні», а за очікуваною корисністю для несхильної до ризику ради — ні?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постулати теорії очікуваної корисності допомагають обґрунтувати вибір, а не лише «особистий смак»?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Яку інформацію про ставлення організації до ризику (апетит, ліміти втрат) потрібно зафіксувати, щоб такі рішення були послідовними?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У чому обмеження застосування класичної теорії корисності в реальних колегіальних рішеннях?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Очікуваний виграш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Лотерея: з імовірністю 0,5 виграш 0 грн, з імовірністю 0,5 — виграш 200 000 грн. Гарантована альтернатива — 90 000 грн.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очікуваний грошовий виграш лотереї.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Особа обирає гарантовані 90 000 грн замість лотереї. Яке ставлення до ризику це ілюструє?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Яку максимальну суму (certainty equivalent) логічно очікувати в діапазоні для несхильної до ризику особи порівняно з очікуваним виграшем лотереї?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Очікувана корисність (умовні бали)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Функція корисності особи задана в балах для трьох рівнів доходу: U(0) = 0; U(100) = 60; U(200) = 100 (суми в тис. грн). Порівнюють: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варіант A: гарантовані 100 тис. грн;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варіант B: 0,5 × 0 + 0,5 × 200 тис. грн.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Обчисліть очікувану корисність EU(A) та EU(B).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Який варіант обере особа за критерієм максимуму очікуваної корисності?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Порівняйте з вибором за максимумом очікуваного грошового доходу. Що це каже про ставлення до ризику?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Форма функції корисності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графіку «результат (грн) — корисність» крива для особи A увігнута (зменшуваний приріст корисності), для особи B — опукла, для особи C — близька до прямої.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Хто з них несхильний до ризику, хто схильний, хто байдужий? Чому?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Для несхильної до ризику особи як співвідносяться корисність очікуваного виграшу U(E[x]) і очікувана корисність E[U(x)]?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це пов’язано з готовністю платити за страховку або вимагати премію за ризик?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Премія за ризик (ідея)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Очікуваний виграш лотереї E[x] = 100 000 грн. Certainty equivalent (гарантована сума, рівноцінна лотереї для особи) CE = 70 000 грн.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Чому дорівнює премія за ризик (risk premium) у цьому прикладі?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Яке ставлення до ризику має особа?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Якщо для іншої особи CE = 100 000 грн при тому ж E[x], що це означає?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Якщо CE = 120 000 грн — яке ставлення до ризику?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Застосування в господарському рішенні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Порівняння проєктів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проєкти (прибуток, тис. грн):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P1: з імовірністю 1 прибуток 80.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P2: з імовірністю 0,6 прибуток 150; з імовірністю 0,4 — прибуток 0.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Умовна корисність для особи (бали): U(0)=0; U(80)=70; U(150)=100.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очікуваний прибуток E[x] для P1 і P2.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очікувану корисність EU для P1 і P2.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проєкт обере особа за max E[x] і який — за max EU?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Інтерпретуйте результат з погляду несхильності до ризику.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Якщо б U(80)=50 (нижча корисність гарантованого результату відносно шкали), як міг би змінитися вибір? Що це ілюструє щодо форми функції корисності?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полягають засади теорії корисності в системі прийняття рішень? Чому «корисність» не збігається з грошовою сумою?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методичні підходи використовують для побудови функції корисності? Які труднощі виникають на практиці?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Сформулюйте (своїми словами) основні ідеї постулатів теорії очікуваної корисності. Навіщо вони потрібні?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очікувана корисність альтернативи і як її використовують для вибору між ризикованими варіантами?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 формою функції корисності розрізняють схильність, несхильність і байдужість до ризику?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certainty equivalent і премія за ризик? Як вони пов’язані з несхильністю до ризику?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особа може купувати страховку (несхильність до ризику втрат) і водночас брати участь у ризикованому бізнес-проєкті?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обмеження теорії очікуваної корисності важливо пам’ятати, застосовуючи її до реальних управлінських рішень?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«Раціональність» і реальна поведінка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Люди часто порушують аксіоми очікуваної корисності. Чи означає це, що теорія непотрібна для менеджменту, чи вона лишається корисним нормативним орієнтиром?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Апетит організації vs корисність особи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перейти від індивідуальної функції корисності керівника до політики ризику компанії (ліміти, апетит, «неприйнятні» сценарії)?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Страхування і підприємництво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логічно страхувати катастрофічні ризики і водночас свідомо брати на себе бізнес-ризики в зоні своєї експертизи?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5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5.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Очікувана корисність, ставлення до ризику, certainty equivalent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1501</Words>
  <Application>Microsoft Macintosh PowerPoint</Application>
  <PresentationFormat>Широкоэкранный</PresentationFormat>
  <Paragraphs>155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2026-09-03T11:02:03Z</dcterms:modified>
</cp:coreProperties>
</file>